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1" r:id="rId1"/>
  </p:sldMasterIdLst>
  <p:notesMasterIdLst>
    <p:notesMasterId r:id="rId28"/>
  </p:notesMasterIdLst>
  <p:sldIdLst>
    <p:sldId id="256" r:id="rId2"/>
    <p:sldId id="298" r:id="rId3"/>
    <p:sldId id="258" r:id="rId4"/>
    <p:sldId id="259" r:id="rId5"/>
    <p:sldId id="260" r:id="rId6"/>
    <p:sldId id="297" r:id="rId7"/>
    <p:sldId id="296" r:id="rId8"/>
    <p:sldId id="299" r:id="rId9"/>
    <p:sldId id="300" r:id="rId10"/>
    <p:sldId id="309" r:id="rId11"/>
    <p:sldId id="303" r:id="rId12"/>
    <p:sldId id="301" r:id="rId13"/>
    <p:sldId id="305" r:id="rId14"/>
    <p:sldId id="304" r:id="rId15"/>
    <p:sldId id="302" r:id="rId16"/>
    <p:sldId id="306" r:id="rId17"/>
    <p:sldId id="307" r:id="rId18"/>
    <p:sldId id="308" r:id="rId19"/>
    <p:sldId id="261" r:id="rId20"/>
    <p:sldId id="311" r:id="rId21"/>
    <p:sldId id="312" r:id="rId22"/>
    <p:sldId id="262" r:id="rId23"/>
    <p:sldId id="263" r:id="rId24"/>
    <p:sldId id="310" r:id="rId25"/>
    <p:sldId id="276" r:id="rId26"/>
    <p:sldId id="279" r:id="rId27"/>
  </p:sldIdLst>
  <p:sldSz cx="9144000" cy="5143500" type="screen16x9"/>
  <p:notesSz cx="6858000" cy="9144000"/>
  <p:embeddedFontLst>
    <p:embeddedFont>
      <p:font typeface="Alef" panose="020B0604020202020204" charset="-79"/>
      <p:regular r:id="rId29"/>
      <p:bold r:id="rId30"/>
    </p:embeddedFont>
    <p:embeddedFont>
      <p:font typeface="Calibri" panose="020F0502020204030204" pitchFamily="34" charset="0"/>
      <p:regular r:id="rId31"/>
      <p:bold r:id="rId32"/>
      <p:italic r:id="rId33"/>
      <p:boldItalic r:id="rId34"/>
    </p:embeddedFont>
    <p:embeddedFont>
      <p:font typeface="Comfortaa Medium" panose="020B0604020202020204" charset="0"/>
      <p:regular r:id="rId35"/>
      <p:bold r:id="rId36"/>
    </p:embeddedFont>
    <p:embeddedFont>
      <p:font typeface="Lato" panose="020B0604020202020204" charset="0"/>
      <p:regular r:id="rId37"/>
      <p:bold r:id="rId38"/>
      <p:italic r:id="rId39"/>
      <p:boldItalic r:id="rId40"/>
    </p:embeddedFont>
    <p:embeddedFont>
      <p:font typeface="Nunito Sans" panose="020B0604020202020204" charset="0"/>
      <p:regular r:id="rId41"/>
      <p:bold r:id="rId42"/>
      <p:italic r:id="rId43"/>
      <p:boldItalic r:id="rId44"/>
    </p:embeddedFont>
    <p:embeddedFont>
      <p:font typeface="Pacifico" panose="020B0604020202020204" charset="0"/>
      <p:regular r:id="rId45"/>
    </p:embeddedFont>
    <p:embeddedFont>
      <p:font typeface="Rye" panose="020B0604020202020204" charset="0"/>
      <p:regular r:id="rId4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6E2DDFE-2038-444A-807A-8189AD2075FD}">
  <a:tblStyle styleId="{36E2DDFE-2038-444A-807A-8189AD2075F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189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494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1.fntdata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42" Type="http://schemas.openxmlformats.org/officeDocument/2006/relationships/font" Target="fonts/font14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1.fntdata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45" Type="http://schemas.openxmlformats.org/officeDocument/2006/relationships/font" Target="fonts/font1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4" Type="http://schemas.openxmlformats.org/officeDocument/2006/relationships/font" Target="fonts/font1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font" Target="fonts/font15.fntdata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46" Type="http://schemas.openxmlformats.org/officeDocument/2006/relationships/font" Target="fonts/font18.fntdata"/><Relationship Id="rId20" Type="http://schemas.openxmlformats.org/officeDocument/2006/relationships/slide" Target="slides/slide19.xml"/><Relationship Id="rId41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8" name="Google Shape;398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9" name="Google Shape;398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6" name="Google Shape;4026;gdac642b8c2_0_24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7" name="Google Shape;4027;gdac642b8c2_0_24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81682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9" name="Google Shape;4279;gdac642b8c2_0_2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0" name="Google Shape;4280;gdac642b8c2_0_2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73776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9" name="Google Shape;4279;gdac642b8c2_0_2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0" name="Google Shape;4280;gdac642b8c2_0_2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4950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6" name="Google Shape;4026;gdac642b8c2_0_24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7" name="Google Shape;4027;gdac642b8c2_0_24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45317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9" name="Google Shape;4279;gdac642b8c2_0_2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0" name="Google Shape;4280;gdac642b8c2_0_2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0519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6" name="Google Shape;4046;gbfe5bae6e8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7" name="Google Shape;4047;gbfe5bae6e8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6" name="Google Shape;4026;gdac642b8c2_0_24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7" name="Google Shape;4027;gdac642b8c2_0_24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85463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9" name="Google Shape;4279;gdac642b8c2_0_2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0" name="Google Shape;4280;gdac642b8c2_0_2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17362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1" name="Google Shape;4091;gdac642b8c2_0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2" name="Google Shape;4092;gdac642b8c2_0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838175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4" name="Google Shape;4144;gdac642b8c2_0_6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5" name="Google Shape;4145;gdac642b8c2_0_6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7" name="Google Shape;4467;gdac642b8c2_0_25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8" name="Google Shape;4468;gdac642b8c2_0_25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80129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9" name="Google Shape;4539;gdac642b8c2_0_26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0" name="Google Shape;4540;gdac642b8c2_0_26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6" name="Google Shape;5206;gdac642b8c2_0_3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7" name="Google Shape;5207;gdac642b8c2_0_32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2" name="Google Shape;4002;gdac642b8c2_0_43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3" name="Google Shape;4003;gdac642b8c2_0_43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6" name="Google Shape;4026;gdac642b8c2_0_24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7" name="Google Shape;4027;gdac642b8c2_0_24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7" name="Google Shape;4037;gdac642b8c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8" name="Google Shape;4038;gdac642b8c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6" name="Google Shape;4026;gdac642b8c2_0_24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7" name="Google Shape;4027;gdac642b8c2_0_24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35554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9" name="Google Shape;4279;gdac642b8c2_0_2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0" name="Google Shape;4280;gdac642b8c2_0_2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06419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6" name="Google Shape;4026;gdac642b8c2_0_24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7" name="Google Shape;4027;gdac642b8c2_0_24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24833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1" name="Google Shape;4091;gdac642b8c2_0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2" name="Google Shape;4092;gdac642b8c2_0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86366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gradFill>
          <a:gsLst>
            <a:gs pos="0">
              <a:schemeClr val="dk2"/>
            </a:gs>
            <a:gs pos="100000">
              <a:srgbClr val="E4B24E"/>
            </a:gs>
          </a:gsLst>
          <a:lin ang="5400012" scaled="0"/>
        </a:gra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08300" y="1938686"/>
            <a:ext cx="7727400" cy="640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972975" y="2859214"/>
            <a:ext cx="5025600" cy="345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Dosis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0" y="2521050"/>
            <a:ext cx="9143924" cy="2368715"/>
          </a:xfrm>
          <a:custGeom>
            <a:avLst/>
            <a:gdLst/>
            <a:ahLst/>
            <a:cxnLst/>
            <a:rect l="l" t="t" r="r" b="b"/>
            <a:pathLst>
              <a:path w="61892" h="16033" extrusionOk="0">
                <a:moveTo>
                  <a:pt x="34941" y="0"/>
                </a:moveTo>
                <a:lnTo>
                  <a:pt x="34540" y="18"/>
                </a:lnTo>
                <a:lnTo>
                  <a:pt x="34140" y="73"/>
                </a:lnTo>
                <a:lnTo>
                  <a:pt x="33740" y="164"/>
                </a:lnTo>
                <a:lnTo>
                  <a:pt x="33357" y="291"/>
                </a:lnTo>
                <a:lnTo>
                  <a:pt x="32993" y="455"/>
                </a:lnTo>
                <a:lnTo>
                  <a:pt x="32630" y="655"/>
                </a:lnTo>
                <a:lnTo>
                  <a:pt x="32302" y="892"/>
                </a:lnTo>
                <a:lnTo>
                  <a:pt x="32138" y="1019"/>
                </a:lnTo>
                <a:lnTo>
                  <a:pt x="31993" y="1147"/>
                </a:lnTo>
                <a:lnTo>
                  <a:pt x="31847" y="1292"/>
                </a:lnTo>
                <a:lnTo>
                  <a:pt x="31701" y="1456"/>
                </a:lnTo>
                <a:lnTo>
                  <a:pt x="31574" y="1620"/>
                </a:lnTo>
                <a:lnTo>
                  <a:pt x="31447" y="1802"/>
                </a:lnTo>
                <a:lnTo>
                  <a:pt x="31337" y="1984"/>
                </a:lnTo>
                <a:lnTo>
                  <a:pt x="31228" y="2184"/>
                </a:lnTo>
                <a:lnTo>
                  <a:pt x="31137" y="2384"/>
                </a:lnTo>
                <a:lnTo>
                  <a:pt x="31046" y="2602"/>
                </a:lnTo>
                <a:lnTo>
                  <a:pt x="30974" y="2821"/>
                </a:lnTo>
                <a:lnTo>
                  <a:pt x="30901" y="3039"/>
                </a:lnTo>
                <a:lnTo>
                  <a:pt x="30846" y="3294"/>
                </a:lnTo>
                <a:lnTo>
                  <a:pt x="30810" y="3531"/>
                </a:lnTo>
                <a:lnTo>
                  <a:pt x="30773" y="3785"/>
                </a:lnTo>
                <a:lnTo>
                  <a:pt x="30755" y="4058"/>
                </a:lnTo>
                <a:lnTo>
                  <a:pt x="30755" y="4331"/>
                </a:lnTo>
                <a:lnTo>
                  <a:pt x="30773" y="4622"/>
                </a:lnTo>
                <a:lnTo>
                  <a:pt x="30664" y="4422"/>
                </a:lnTo>
                <a:lnTo>
                  <a:pt x="30555" y="4240"/>
                </a:lnTo>
                <a:lnTo>
                  <a:pt x="30428" y="4077"/>
                </a:lnTo>
                <a:lnTo>
                  <a:pt x="30300" y="3913"/>
                </a:lnTo>
                <a:lnTo>
                  <a:pt x="30155" y="3767"/>
                </a:lnTo>
                <a:lnTo>
                  <a:pt x="30009" y="3640"/>
                </a:lnTo>
                <a:lnTo>
                  <a:pt x="29863" y="3512"/>
                </a:lnTo>
                <a:lnTo>
                  <a:pt x="29700" y="3403"/>
                </a:lnTo>
                <a:lnTo>
                  <a:pt x="29536" y="3312"/>
                </a:lnTo>
                <a:lnTo>
                  <a:pt x="29372" y="3239"/>
                </a:lnTo>
                <a:lnTo>
                  <a:pt x="29208" y="3167"/>
                </a:lnTo>
                <a:lnTo>
                  <a:pt x="29026" y="3112"/>
                </a:lnTo>
                <a:lnTo>
                  <a:pt x="28863" y="3057"/>
                </a:lnTo>
                <a:lnTo>
                  <a:pt x="28681" y="3039"/>
                </a:lnTo>
                <a:lnTo>
                  <a:pt x="28499" y="3021"/>
                </a:lnTo>
                <a:lnTo>
                  <a:pt x="28317" y="3003"/>
                </a:lnTo>
                <a:lnTo>
                  <a:pt x="28080" y="3021"/>
                </a:lnTo>
                <a:lnTo>
                  <a:pt x="27843" y="3057"/>
                </a:lnTo>
                <a:lnTo>
                  <a:pt x="27607" y="3112"/>
                </a:lnTo>
                <a:lnTo>
                  <a:pt x="27370" y="3185"/>
                </a:lnTo>
                <a:lnTo>
                  <a:pt x="27152" y="3294"/>
                </a:lnTo>
                <a:lnTo>
                  <a:pt x="26934" y="3421"/>
                </a:lnTo>
                <a:lnTo>
                  <a:pt x="26733" y="3585"/>
                </a:lnTo>
                <a:lnTo>
                  <a:pt x="26551" y="3749"/>
                </a:lnTo>
                <a:lnTo>
                  <a:pt x="26388" y="3949"/>
                </a:lnTo>
                <a:lnTo>
                  <a:pt x="26224" y="4168"/>
                </a:lnTo>
                <a:lnTo>
                  <a:pt x="26078" y="4404"/>
                </a:lnTo>
                <a:lnTo>
                  <a:pt x="25969" y="4659"/>
                </a:lnTo>
                <a:lnTo>
                  <a:pt x="25878" y="4950"/>
                </a:lnTo>
                <a:lnTo>
                  <a:pt x="25805" y="5259"/>
                </a:lnTo>
                <a:lnTo>
                  <a:pt x="25751" y="5587"/>
                </a:lnTo>
                <a:lnTo>
                  <a:pt x="25733" y="5933"/>
                </a:lnTo>
                <a:lnTo>
                  <a:pt x="25623" y="5842"/>
                </a:lnTo>
                <a:lnTo>
                  <a:pt x="25496" y="5751"/>
                </a:lnTo>
                <a:lnTo>
                  <a:pt x="25314" y="5642"/>
                </a:lnTo>
                <a:lnTo>
                  <a:pt x="25114" y="5532"/>
                </a:lnTo>
                <a:lnTo>
                  <a:pt x="24877" y="5441"/>
                </a:lnTo>
                <a:lnTo>
                  <a:pt x="24641" y="5369"/>
                </a:lnTo>
                <a:lnTo>
                  <a:pt x="24513" y="5350"/>
                </a:lnTo>
                <a:lnTo>
                  <a:pt x="24222" y="5350"/>
                </a:lnTo>
                <a:lnTo>
                  <a:pt x="24076" y="5387"/>
                </a:lnTo>
                <a:lnTo>
                  <a:pt x="23913" y="5441"/>
                </a:lnTo>
                <a:lnTo>
                  <a:pt x="23767" y="5532"/>
                </a:lnTo>
                <a:lnTo>
                  <a:pt x="23622" y="5642"/>
                </a:lnTo>
                <a:lnTo>
                  <a:pt x="23494" y="5769"/>
                </a:lnTo>
                <a:lnTo>
                  <a:pt x="23367" y="5951"/>
                </a:lnTo>
                <a:lnTo>
                  <a:pt x="23239" y="6169"/>
                </a:lnTo>
                <a:lnTo>
                  <a:pt x="22748" y="5878"/>
                </a:lnTo>
                <a:lnTo>
                  <a:pt x="22257" y="5623"/>
                </a:lnTo>
                <a:lnTo>
                  <a:pt x="21765" y="5387"/>
                </a:lnTo>
                <a:lnTo>
                  <a:pt x="21256" y="5205"/>
                </a:lnTo>
                <a:lnTo>
                  <a:pt x="20728" y="5041"/>
                </a:lnTo>
                <a:lnTo>
                  <a:pt x="20200" y="4914"/>
                </a:lnTo>
                <a:lnTo>
                  <a:pt x="19946" y="4877"/>
                </a:lnTo>
                <a:lnTo>
                  <a:pt x="19691" y="4841"/>
                </a:lnTo>
                <a:lnTo>
                  <a:pt x="19418" y="4823"/>
                </a:lnTo>
                <a:lnTo>
                  <a:pt x="19145" y="4823"/>
                </a:lnTo>
                <a:lnTo>
                  <a:pt x="18835" y="4841"/>
                </a:lnTo>
                <a:lnTo>
                  <a:pt x="18526" y="4859"/>
                </a:lnTo>
                <a:lnTo>
                  <a:pt x="18217" y="4914"/>
                </a:lnTo>
                <a:lnTo>
                  <a:pt x="17907" y="4968"/>
                </a:lnTo>
                <a:lnTo>
                  <a:pt x="17598" y="5059"/>
                </a:lnTo>
                <a:lnTo>
                  <a:pt x="17289" y="5168"/>
                </a:lnTo>
                <a:lnTo>
                  <a:pt x="16979" y="5296"/>
                </a:lnTo>
                <a:lnTo>
                  <a:pt x="16670" y="5460"/>
                </a:lnTo>
                <a:lnTo>
                  <a:pt x="16361" y="5642"/>
                </a:lnTo>
                <a:lnTo>
                  <a:pt x="16069" y="5842"/>
                </a:lnTo>
                <a:lnTo>
                  <a:pt x="15760" y="6060"/>
                </a:lnTo>
                <a:lnTo>
                  <a:pt x="15469" y="6315"/>
                </a:lnTo>
                <a:lnTo>
                  <a:pt x="15159" y="6606"/>
                </a:lnTo>
                <a:lnTo>
                  <a:pt x="14868" y="6897"/>
                </a:lnTo>
                <a:lnTo>
                  <a:pt x="14577" y="7243"/>
                </a:lnTo>
                <a:lnTo>
                  <a:pt x="14286" y="7607"/>
                </a:lnTo>
                <a:lnTo>
                  <a:pt x="14213" y="7352"/>
                </a:lnTo>
                <a:lnTo>
                  <a:pt x="14086" y="7116"/>
                </a:lnTo>
                <a:lnTo>
                  <a:pt x="13958" y="6879"/>
                </a:lnTo>
                <a:lnTo>
                  <a:pt x="13813" y="6661"/>
                </a:lnTo>
                <a:lnTo>
                  <a:pt x="13631" y="6442"/>
                </a:lnTo>
                <a:lnTo>
                  <a:pt x="13449" y="6260"/>
                </a:lnTo>
                <a:lnTo>
                  <a:pt x="13249" y="6060"/>
                </a:lnTo>
                <a:lnTo>
                  <a:pt x="13030" y="5896"/>
                </a:lnTo>
                <a:lnTo>
                  <a:pt x="12812" y="5751"/>
                </a:lnTo>
                <a:lnTo>
                  <a:pt x="12557" y="5605"/>
                </a:lnTo>
                <a:lnTo>
                  <a:pt x="12321" y="5496"/>
                </a:lnTo>
                <a:lnTo>
                  <a:pt x="12066" y="5387"/>
                </a:lnTo>
                <a:lnTo>
                  <a:pt x="11793" y="5314"/>
                </a:lnTo>
                <a:lnTo>
                  <a:pt x="11538" y="5259"/>
                </a:lnTo>
                <a:lnTo>
                  <a:pt x="11265" y="5223"/>
                </a:lnTo>
                <a:lnTo>
                  <a:pt x="10992" y="5205"/>
                </a:lnTo>
                <a:lnTo>
                  <a:pt x="10719" y="5223"/>
                </a:lnTo>
                <a:lnTo>
                  <a:pt x="10464" y="5259"/>
                </a:lnTo>
                <a:lnTo>
                  <a:pt x="10191" y="5314"/>
                </a:lnTo>
                <a:lnTo>
                  <a:pt x="9937" y="5405"/>
                </a:lnTo>
                <a:lnTo>
                  <a:pt x="9955" y="5005"/>
                </a:lnTo>
                <a:lnTo>
                  <a:pt x="9937" y="4622"/>
                </a:lnTo>
                <a:lnTo>
                  <a:pt x="9882" y="4295"/>
                </a:lnTo>
                <a:lnTo>
                  <a:pt x="9791" y="3967"/>
                </a:lnTo>
                <a:lnTo>
                  <a:pt x="9682" y="3676"/>
                </a:lnTo>
                <a:lnTo>
                  <a:pt x="9536" y="3421"/>
                </a:lnTo>
                <a:lnTo>
                  <a:pt x="9373" y="3185"/>
                </a:lnTo>
                <a:lnTo>
                  <a:pt x="9191" y="2985"/>
                </a:lnTo>
                <a:lnTo>
                  <a:pt x="8990" y="2803"/>
                </a:lnTo>
                <a:lnTo>
                  <a:pt x="8754" y="2639"/>
                </a:lnTo>
                <a:lnTo>
                  <a:pt x="8517" y="2512"/>
                </a:lnTo>
                <a:lnTo>
                  <a:pt x="8262" y="2402"/>
                </a:lnTo>
                <a:lnTo>
                  <a:pt x="8008" y="2330"/>
                </a:lnTo>
                <a:lnTo>
                  <a:pt x="7735" y="2275"/>
                </a:lnTo>
                <a:lnTo>
                  <a:pt x="7444" y="2239"/>
                </a:lnTo>
                <a:lnTo>
                  <a:pt x="7152" y="2220"/>
                </a:lnTo>
                <a:lnTo>
                  <a:pt x="6770" y="2239"/>
                </a:lnTo>
                <a:lnTo>
                  <a:pt x="6388" y="2293"/>
                </a:lnTo>
                <a:lnTo>
                  <a:pt x="6006" y="2402"/>
                </a:lnTo>
                <a:lnTo>
                  <a:pt x="5642" y="2530"/>
                </a:lnTo>
                <a:lnTo>
                  <a:pt x="5278" y="2693"/>
                </a:lnTo>
                <a:lnTo>
                  <a:pt x="4950" y="2894"/>
                </a:lnTo>
                <a:lnTo>
                  <a:pt x="4641" y="3130"/>
                </a:lnTo>
                <a:lnTo>
                  <a:pt x="4514" y="3258"/>
                </a:lnTo>
                <a:lnTo>
                  <a:pt x="4368" y="3403"/>
                </a:lnTo>
                <a:lnTo>
                  <a:pt x="4241" y="3549"/>
                </a:lnTo>
                <a:lnTo>
                  <a:pt x="4132" y="3694"/>
                </a:lnTo>
                <a:lnTo>
                  <a:pt x="4022" y="3858"/>
                </a:lnTo>
                <a:lnTo>
                  <a:pt x="3931" y="4022"/>
                </a:lnTo>
                <a:lnTo>
                  <a:pt x="3859" y="4204"/>
                </a:lnTo>
                <a:lnTo>
                  <a:pt x="3786" y="4386"/>
                </a:lnTo>
                <a:lnTo>
                  <a:pt x="3731" y="4568"/>
                </a:lnTo>
                <a:lnTo>
                  <a:pt x="3695" y="4768"/>
                </a:lnTo>
                <a:lnTo>
                  <a:pt x="3658" y="4968"/>
                </a:lnTo>
                <a:lnTo>
                  <a:pt x="3640" y="5168"/>
                </a:lnTo>
                <a:lnTo>
                  <a:pt x="3640" y="5387"/>
                </a:lnTo>
                <a:lnTo>
                  <a:pt x="3658" y="5605"/>
                </a:lnTo>
                <a:lnTo>
                  <a:pt x="3695" y="5842"/>
                </a:lnTo>
                <a:lnTo>
                  <a:pt x="3749" y="6060"/>
                </a:lnTo>
                <a:lnTo>
                  <a:pt x="3822" y="6315"/>
                </a:lnTo>
                <a:lnTo>
                  <a:pt x="3913" y="6551"/>
                </a:lnTo>
                <a:lnTo>
                  <a:pt x="3713" y="6479"/>
                </a:lnTo>
                <a:lnTo>
                  <a:pt x="3531" y="6406"/>
                </a:lnTo>
                <a:lnTo>
                  <a:pt x="3149" y="6315"/>
                </a:lnTo>
                <a:lnTo>
                  <a:pt x="2767" y="6278"/>
                </a:lnTo>
                <a:lnTo>
                  <a:pt x="2421" y="6260"/>
                </a:lnTo>
                <a:lnTo>
                  <a:pt x="2166" y="6260"/>
                </a:lnTo>
                <a:lnTo>
                  <a:pt x="1930" y="6278"/>
                </a:lnTo>
                <a:lnTo>
                  <a:pt x="1693" y="6315"/>
                </a:lnTo>
                <a:lnTo>
                  <a:pt x="1475" y="6351"/>
                </a:lnTo>
                <a:lnTo>
                  <a:pt x="1056" y="6460"/>
                </a:lnTo>
                <a:lnTo>
                  <a:pt x="710" y="6570"/>
                </a:lnTo>
                <a:lnTo>
                  <a:pt x="419" y="6697"/>
                </a:lnTo>
                <a:lnTo>
                  <a:pt x="201" y="6788"/>
                </a:lnTo>
                <a:lnTo>
                  <a:pt x="1" y="6897"/>
                </a:lnTo>
                <a:lnTo>
                  <a:pt x="1" y="16033"/>
                </a:lnTo>
                <a:lnTo>
                  <a:pt x="61874" y="14668"/>
                </a:lnTo>
                <a:lnTo>
                  <a:pt x="61874" y="4950"/>
                </a:lnTo>
                <a:lnTo>
                  <a:pt x="61892" y="4768"/>
                </a:lnTo>
                <a:lnTo>
                  <a:pt x="61874" y="4586"/>
                </a:lnTo>
                <a:lnTo>
                  <a:pt x="61855" y="4404"/>
                </a:lnTo>
                <a:lnTo>
                  <a:pt x="61819" y="4222"/>
                </a:lnTo>
                <a:lnTo>
                  <a:pt x="61764" y="4040"/>
                </a:lnTo>
                <a:lnTo>
                  <a:pt x="61692" y="3858"/>
                </a:lnTo>
                <a:lnTo>
                  <a:pt x="61619" y="3694"/>
                </a:lnTo>
                <a:lnTo>
                  <a:pt x="61528" y="3512"/>
                </a:lnTo>
                <a:lnTo>
                  <a:pt x="61419" y="3349"/>
                </a:lnTo>
                <a:lnTo>
                  <a:pt x="61291" y="3185"/>
                </a:lnTo>
                <a:lnTo>
                  <a:pt x="61037" y="2857"/>
                </a:lnTo>
                <a:lnTo>
                  <a:pt x="60727" y="2548"/>
                </a:lnTo>
                <a:lnTo>
                  <a:pt x="60381" y="2275"/>
                </a:lnTo>
                <a:lnTo>
                  <a:pt x="59999" y="2020"/>
                </a:lnTo>
                <a:lnTo>
                  <a:pt x="59599" y="1784"/>
                </a:lnTo>
                <a:lnTo>
                  <a:pt x="59180" y="1565"/>
                </a:lnTo>
                <a:lnTo>
                  <a:pt x="58744" y="1401"/>
                </a:lnTo>
                <a:lnTo>
                  <a:pt x="58289" y="1256"/>
                </a:lnTo>
                <a:lnTo>
                  <a:pt x="57816" y="1147"/>
                </a:lnTo>
                <a:lnTo>
                  <a:pt x="57342" y="1092"/>
                </a:lnTo>
                <a:lnTo>
                  <a:pt x="57106" y="1074"/>
                </a:lnTo>
                <a:lnTo>
                  <a:pt x="56869" y="1056"/>
                </a:lnTo>
                <a:lnTo>
                  <a:pt x="56542" y="1074"/>
                </a:lnTo>
                <a:lnTo>
                  <a:pt x="56214" y="1110"/>
                </a:lnTo>
                <a:lnTo>
                  <a:pt x="55887" y="1165"/>
                </a:lnTo>
                <a:lnTo>
                  <a:pt x="55559" y="1256"/>
                </a:lnTo>
                <a:lnTo>
                  <a:pt x="55250" y="1365"/>
                </a:lnTo>
                <a:lnTo>
                  <a:pt x="54958" y="1511"/>
                </a:lnTo>
                <a:lnTo>
                  <a:pt x="54667" y="1674"/>
                </a:lnTo>
                <a:lnTo>
                  <a:pt x="54394" y="1875"/>
                </a:lnTo>
                <a:lnTo>
                  <a:pt x="54121" y="2093"/>
                </a:lnTo>
                <a:lnTo>
                  <a:pt x="53885" y="2366"/>
                </a:lnTo>
                <a:lnTo>
                  <a:pt x="53648" y="2657"/>
                </a:lnTo>
                <a:lnTo>
                  <a:pt x="53430" y="2966"/>
                </a:lnTo>
                <a:lnTo>
                  <a:pt x="53248" y="3330"/>
                </a:lnTo>
                <a:lnTo>
                  <a:pt x="53084" y="3731"/>
                </a:lnTo>
                <a:lnTo>
                  <a:pt x="52938" y="4149"/>
                </a:lnTo>
                <a:lnTo>
                  <a:pt x="52811" y="4622"/>
                </a:lnTo>
                <a:lnTo>
                  <a:pt x="52465" y="4459"/>
                </a:lnTo>
                <a:lnTo>
                  <a:pt x="52120" y="4313"/>
                </a:lnTo>
                <a:lnTo>
                  <a:pt x="51810" y="4204"/>
                </a:lnTo>
                <a:lnTo>
                  <a:pt x="51483" y="4113"/>
                </a:lnTo>
                <a:lnTo>
                  <a:pt x="51191" y="4040"/>
                </a:lnTo>
                <a:lnTo>
                  <a:pt x="50882" y="3986"/>
                </a:lnTo>
                <a:lnTo>
                  <a:pt x="50609" y="3967"/>
                </a:lnTo>
                <a:lnTo>
                  <a:pt x="50336" y="3949"/>
                </a:lnTo>
                <a:lnTo>
                  <a:pt x="50045" y="3967"/>
                </a:lnTo>
                <a:lnTo>
                  <a:pt x="49772" y="4004"/>
                </a:lnTo>
                <a:lnTo>
                  <a:pt x="49499" y="4040"/>
                </a:lnTo>
                <a:lnTo>
                  <a:pt x="49244" y="4113"/>
                </a:lnTo>
                <a:lnTo>
                  <a:pt x="49008" y="4204"/>
                </a:lnTo>
                <a:lnTo>
                  <a:pt x="48789" y="4295"/>
                </a:lnTo>
                <a:lnTo>
                  <a:pt x="48571" y="4422"/>
                </a:lnTo>
                <a:lnTo>
                  <a:pt x="48353" y="4550"/>
                </a:lnTo>
                <a:lnTo>
                  <a:pt x="48152" y="4677"/>
                </a:lnTo>
                <a:lnTo>
                  <a:pt x="47970" y="4823"/>
                </a:lnTo>
                <a:lnTo>
                  <a:pt x="47788" y="4986"/>
                </a:lnTo>
                <a:lnTo>
                  <a:pt x="47625" y="5150"/>
                </a:lnTo>
                <a:lnTo>
                  <a:pt x="47333" y="5478"/>
                </a:lnTo>
                <a:lnTo>
                  <a:pt x="47061" y="5824"/>
                </a:lnTo>
                <a:lnTo>
                  <a:pt x="46842" y="6188"/>
                </a:lnTo>
                <a:lnTo>
                  <a:pt x="46642" y="6515"/>
                </a:lnTo>
                <a:lnTo>
                  <a:pt x="46478" y="6843"/>
                </a:lnTo>
                <a:lnTo>
                  <a:pt x="46351" y="7116"/>
                </a:lnTo>
                <a:lnTo>
                  <a:pt x="46187" y="7552"/>
                </a:lnTo>
                <a:lnTo>
                  <a:pt x="46151" y="7716"/>
                </a:lnTo>
                <a:lnTo>
                  <a:pt x="46096" y="7680"/>
                </a:lnTo>
                <a:lnTo>
                  <a:pt x="45932" y="7607"/>
                </a:lnTo>
                <a:lnTo>
                  <a:pt x="45823" y="7552"/>
                </a:lnTo>
                <a:lnTo>
                  <a:pt x="45696" y="7516"/>
                </a:lnTo>
                <a:lnTo>
                  <a:pt x="45550" y="7498"/>
                </a:lnTo>
                <a:lnTo>
                  <a:pt x="45386" y="7480"/>
                </a:lnTo>
                <a:lnTo>
                  <a:pt x="45223" y="7498"/>
                </a:lnTo>
                <a:lnTo>
                  <a:pt x="45059" y="7516"/>
                </a:lnTo>
                <a:lnTo>
                  <a:pt x="44895" y="7552"/>
                </a:lnTo>
                <a:lnTo>
                  <a:pt x="44713" y="7625"/>
                </a:lnTo>
                <a:lnTo>
                  <a:pt x="44513" y="7716"/>
                </a:lnTo>
                <a:lnTo>
                  <a:pt x="44313" y="7825"/>
                </a:lnTo>
                <a:lnTo>
                  <a:pt x="44112" y="7971"/>
                </a:lnTo>
                <a:lnTo>
                  <a:pt x="43894" y="8153"/>
                </a:lnTo>
                <a:lnTo>
                  <a:pt x="43967" y="7734"/>
                </a:lnTo>
                <a:lnTo>
                  <a:pt x="44003" y="7352"/>
                </a:lnTo>
                <a:lnTo>
                  <a:pt x="44021" y="6988"/>
                </a:lnTo>
                <a:lnTo>
                  <a:pt x="43985" y="6624"/>
                </a:lnTo>
                <a:lnTo>
                  <a:pt x="43930" y="6315"/>
                </a:lnTo>
                <a:lnTo>
                  <a:pt x="43839" y="6006"/>
                </a:lnTo>
                <a:lnTo>
                  <a:pt x="43730" y="5733"/>
                </a:lnTo>
                <a:lnTo>
                  <a:pt x="43585" y="5478"/>
                </a:lnTo>
                <a:lnTo>
                  <a:pt x="43421" y="5241"/>
                </a:lnTo>
                <a:lnTo>
                  <a:pt x="43239" y="5041"/>
                </a:lnTo>
                <a:lnTo>
                  <a:pt x="43039" y="4877"/>
                </a:lnTo>
                <a:lnTo>
                  <a:pt x="42802" y="4732"/>
                </a:lnTo>
                <a:lnTo>
                  <a:pt x="42566" y="4622"/>
                </a:lnTo>
                <a:lnTo>
                  <a:pt x="42329" y="4531"/>
                </a:lnTo>
                <a:lnTo>
                  <a:pt x="42056" y="4477"/>
                </a:lnTo>
                <a:lnTo>
                  <a:pt x="41619" y="4477"/>
                </a:lnTo>
                <a:lnTo>
                  <a:pt x="41456" y="4495"/>
                </a:lnTo>
                <a:lnTo>
                  <a:pt x="41274" y="4531"/>
                </a:lnTo>
                <a:lnTo>
                  <a:pt x="41110" y="4568"/>
                </a:lnTo>
                <a:lnTo>
                  <a:pt x="40946" y="4622"/>
                </a:lnTo>
                <a:lnTo>
                  <a:pt x="40764" y="4695"/>
                </a:lnTo>
                <a:lnTo>
                  <a:pt x="40600" y="4786"/>
                </a:lnTo>
                <a:lnTo>
                  <a:pt x="40418" y="4895"/>
                </a:lnTo>
                <a:lnTo>
                  <a:pt x="40400" y="4750"/>
                </a:lnTo>
                <a:lnTo>
                  <a:pt x="40364" y="4622"/>
                </a:lnTo>
                <a:lnTo>
                  <a:pt x="40309" y="4495"/>
                </a:lnTo>
                <a:lnTo>
                  <a:pt x="40254" y="4404"/>
                </a:lnTo>
                <a:lnTo>
                  <a:pt x="40200" y="4313"/>
                </a:lnTo>
                <a:lnTo>
                  <a:pt x="40127" y="4222"/>
                </a:lnTo>
                <a:lnTo>
                  <a:pt x="40054" y="4168"/>
                </a:lnTo>
                <a:lnTo>
                  <a:pt x="39982" y="4095"/>
                </a:lnTo>
                <a:lnTo>
                  <a:pt x="39818" y="4004"/>
                </a:lnTo>
                <a:lnTo>
                  <a:pt x="39636" y="3949"/>
                </a:lnTo>
                <a:lnTo>
                  <a:pt x="39454" y="3931"/>
                </a:lnTo>
                <a:lnTo>
                  <a:pt x="39290" y="3913"/>
                </a:lnTo>
                <a:lnTo>
                  <a:pt x="39035" y="3931"/>
                </a:lnTo>
                <a:lnTo>
                  <a:pt x="38817" y="3967"/>
                </a:lnTo>
                <a:lnTo>
                  <a:pt x="38617" y="4022"/>
                </a:lnTo>
                <a:lnTo>
                  <a:pt x="38635" y="3767"/>
                </a:lnTo>
                <a:lnTo>
                  <a:pt x="38653" y="3531"/>
                </a:lnTo>
                <a:lnTo>
                  <a:pt x="38635" y="3312"/>
                </a:lnTo>
                <a:lnTo>
                  <a:pt x="38617" y="3094"/>
                </a:lnTo>
                <a:lnTo>
                  <a:pt x="38598" y="2875"/>
                </a:lnTo>
                <a:lnTo>
                  <a:pt x="38544" y="2657"/>
                </a:lnTo>
                <a:lnTo>
                  <a:pt x="38507" y="2457"/>
                </a:lnTo>
                <a:lnTo>
                  <a:pt x="38435" y="2275"/>
                </a:lnTo>
                <a:lnTo>
                  <a:pt x="38362" y="2093"/>
                </a:lnTo>
                <a:lnTo>
                  <a:pt x="38289" y="1911"/>
                </a:lnTo>
                <a:lnTo>
                  <a:pt x="38198" y="1747"/>
                </a:lnTo>
                <a:lnTo>
                  <a:pt x="38107" y="1583"/>
                </a:lnTo>
                <a:lnTo>
                  <a:pt x="37998" y="1438"/>
                </a:lnTo>
                <a:lnTo>
                  <a:pt x="37889" y="1292"/>
                </a:lnTo>
                <a:lnTo>
                  <a:pt x="37634" y="1019"/>
                </a:lnTo>
                <a:lnTo>
                  <a:pt x="37361" y="783"/>
                </a:lnTo>
                <a:lnTo>
                  <a:pt x="37052" y="583"/>
                </a:lnTo>
                <a:lnTo>
                  <a:pt x="36742" y="401"/>
                </a:lnTo>
                <a:lnTo>
                  <a:pt x="36397" y="255"/>
                </a:lnTo>
                <a:lnTo>
                  <a:pt x="36051" y="146"/>
                </a:lnTo>
                <a:lnTo>
                  <a:pt x="35687" y="73"/>
                </a:lnTo>
                <a:lnTo>
                  <a:pt x="35305" y="18"/>
                </a:lnTo>
                <a:lnTo>
                  <a:pt x="34941" y="0"/>
                </a:lnTo>
                <a:close/>
              </a:path>
            </a:pathLst>
          </a:custGeom>
          <a:solidFill>
            <a:srgbClr val="FFFFD5">
              <a:alpha val="128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4003609" y="1066425"/>
            <a:ext cx="1136759" cy="345700"/>
          </a:xfrm>
          <a:custGeom>
            <a:avLst/>
            <a:gdLst/>
            <a:ahLst/>
            <a:cxnLst/>
            <a:rect l="l" t="t" r="r" b="b"/>
            <a:pathLst>
              <a:path w="15779" h="3240" extrusionOk="0">
                <a:moveTo>
                  <a:pt x="8081" y="1"/>
                </a:moveTo>
                <a:lnTo>
                  <a:pt x="7699" y="55"/>
                </a:lnTo>
                <a:lnTo>
                  <a:pt x="7298" y="110"/>
                </a:lnTo>
                <a:lnTo>
                  <a:pt x="6916" y="201"/>
                </a:lnTo>
                <a:lnTo>
                  <a:pt x="6552" y="328"/>
                </a:lnTo>
                <a:lnTo>
                  <a:pt x="6206" y="456"/>
                </a:lnTo>
                <a:lnTo>
                  <a:pt x="5897" y="601"/>
                </a:lnTo>
                <a:lnTo>
                  <a:pt x="5606" y="765"/>
                </a:lnTo>
                <a:lnTo>
                  <a:pt x="5369" y="947"/>
                </a:lnTo>
                <a:lnTo>
                  <a:pt x="5169" y="1129"/>
                </a:lnTo>
                <a:lnTo>
                  <a:pt x="5096" y="1220"/>
                </a:lnTo>
                <a:lnTo>
                  <a:pt x="5023" y="1311"/>
                </a:lnTo>
                <a:lnTo>
                  <a:pt x="4969" y="1420"/>
                </a:lnTo>
                <a:lnTo>
                  <a:pt x="4932" y="1511"/>
                </a:lnTo>
                <a:lnTo>
                  <a:pt x="4914" y="1620"/>
                </a:lnTo>
                <a:lnTo>
                  <a:pt x="4896" y="1711"/>
                </a:lnTo>
                <a:lnTo>
                  <a:pt x="4914" y="1821"/>
                </a:lnTo>
                <a:lnTo>
                  <a:pt x="4951" y="1930"/>
                </a:lnTo>
                <a:lnTo>
                  <a:pt x="4987" y="2021"/>
                </a:lnTo>
                <a:lnTo>
                  <a:pt x="5060" y="2130"/>
                </a:lnTo>
                <a:lnTo>
                  <a:pt x="5151" y="2221"/>
                </a:lnTo>
                <a:lnTo>
                  <a:pt x="5260" y="2312"/>
                </a:lnTo>
                <a:lnTo>
                  <a:pt x="4841" y="2203"/>
                </a:lnTo>
                <a:lnTo>
                  <a:pt x="4441" y="2130"/>
                </a:lnTo>
                <a:lnTo>
                  <a:pt x="4041" y="2075"/>
                </a:lnTo>
                <a:lnTo>
                  <a:pt x="3659" y="2057"/>
                </a:lnTo>
                <a:lnTo>
                  <a:pt x="3276" y="2075"/>
                </a:lnTo>
                <a:lnTo>
                  <a:pt x="2912" y="2112"/>
                </a:lnTo>
                <a:lnTo>
                  <a:pt x="2549" y="2166"/>
                </a:lnTo>
                <a:lnTo>
                  <a:pt x="2221" y="2239"/>
                </a:lnTo>
                <a:lnTo>
                  <a:pt x="1893" y="2330"/>
                </a:lnTo>
                <a:lnTo>
                  <a:pt x="1584" y="2439"/>
                </a:lnTo>
                <a:lnTo>
                  <a:pt x="1311" y="2548"/>
                </a:lnTo>
                <a:lnTo>
                  <a:pt x="1056" y="2658"/>
                </a:lnTo>
                <a:lnTo>
                  <a:pt x="620" y="2858"/>
                </a:lnTo>
                <a:lnTo>
                  <a:pt x="274" y="3058"/>
                </a:lnTo>
                <a:lnTo>
                  <a:pt x="1" y="3240"/>
                </a:lnTo>
                <a:lnTo>
                  <a:pt x="15778" y="3240"/>
                </a:lnTo>
                <a:lnTo>
                  <a:pt x="15706" y="3058"/>
                </a:lnTo>
                <a:lnTo>
                  <a:pt x="15633" y="2894"/>
                </a:lnTo>
                <a:lnTo>
                  <a:pt x="15542" y="2730"/>
                </a:lnTo>
                <a:lnTo>
                  <a:pt x="15451" y="2603"/>
                </a:lnTo>
                <a:lnTo>
                  <a:pt x="15360" y="2476"/>
                </a:lnTo>
                <a:lnTo>
                  <a:pt x="15251" y="2366"/>
                </a:lnTo>
                <a:lnTo>
                  <a:pt x="15142" y="2275"/>
                </a:lnTo>
                <a:lnTo>
                  <a:pt x="15014" y="2203"/>
                </a:lnTo>
                <a:lnTo>
                  <a:pt x="14905" y="2130"/>
                </a:lnTo>
                <a:lnTo>
                  <a:pt x="14778" y="2075"/>
                </a:lnTo>
                <a:lnTo>
                  <a:pt x="14541" y="2003"/>
                </a:lnTo>
                <a:lnTo>
                  <a:pt x="14286" y="1948"/>
                </a:lnTo>
                <a:lnTo>
                  <a:pt x="14031" y="1930"/>
                </a:lnTo>
                <a:lnTo>
                  <a:pt x="13740" y="1948"/>
                </a:lnTo>
                <a:lnTo>
                  <a:pt x="13467" y="2003"/>
                </a:lnTo>
                <a:lnTo>
                  <a:pt x="13213" y="2057"/>
                </a:lnTo>
                <a:lnTo>
                  <a:pt x="12976" y="2130"/>
                </a:lnTo>
                <a:lnTo>
                  <a:pt x="12648" y="2257"/>
                </a:lnTo>
                <a:lnTo>
                  <a:pt x="12521" y="2312"/>
                </a:lnTo>
                <a:lnTo>
                  <a:pt x="12485" y="2257"/>
                </a:lnTo>
                <a:lnTo>
                  <a:pt x="12448" y="2203"/>
                </a:lnTo>
                <a:lnTo>
                  <a:pt x="12375" y="2130"/>
                </a:lnTo>
                <a:lnTo>
                  <a:pt x="12266" y="2057"/>
                </a:lnTo>
                <a:lnTo>
                  <a:pt x="12121" y="2003"/>
                </a:lnTo>
                <a:lnTo>
                  <a:pt x="11957" y="1966"/>
                </a:lnTo>
                <a:lnTo>
                  <a:pt x="11720" y="1948"/>
                </a:lnTo>
                <a:lnTo>
                  <a:pt x="11575" y="1948"/>
                </a:lnTo>
                <a:lnTo>
                  <a:pt x="11393" y="1966"/>
                </a:lnTo>
                <a:lnTo>
                  <a:pt x="11211" y="2003"/>
                </a:lnTo>
                <a:lnTo>
                  <a:pt x="10992" y="2057"/>
                </a:lnTo>
                <a:lnTo>
                  <a:pt x="10992" y="1784"/>
                </a:lnTo>
                <a:lnTo>
                  <a:pt x="10956" y="1529"/>
                </a:lnTo>
                <a:lnTo>
                  <a:pt x="10901" y="1311"/>
                </a:lnTo>
                <a:lnTo>
                  <a:pt x="10810" y="1093"/>
                </a:lnTo>
                <a:lnTo>
                  <a:pt x="10701" y="911"/>
                </a:lnTo>
                <a:lnTo>
                  <a:pt x="10574" y="747"/>
                </a:lnTo>
                <a:lnTo>
                  <a:pt x="10428" y="583"/>
                </a:lnTo>
                <a:lnTo>
                  <a:pt x="10264" y="456"/>
                </a:lnTo>
                <a:lnTo>
                  <a:pt x="10082" y="346"/>
                </a:lnTo>
                <a:lnTo>
                  <a:pt x="9882" y="237"/>
                </a:lnTo>
                <a:lnTo>
                  <a:pt x="9682" y="165"/>
                </a:lnTo>
                <a:lnTo>
                  <a:pt x="9446" y="110"/>
                </a:lnTo>
                <a:lnTo>
                  <a:pt x="9227" y="55"/>
                </a:lnTo>
                <a:lnTo>
                  <a:pt x="8991" y="19"/>
                </a:lnTo>
                <a:lnTo>
                  <a:pt x="873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3217088" y="1412128"/>
            <a:ext cx="526466" cy="160097"/>
          </a:xfrm>
          <a:custGeom>
            <a:avLst/>
            <a:gdLst/>
            <a:ahLst/>
            <a:cxnLst/>
            <a:rect l="l" t="t" r="r" b="b"/>
            <a:pathLst>
              <a:path w="15779" h="3240" extrusionOk="0">
                <a:moveTo>
                  <a:pt x="8081" y="1"/>
                </a:moveTo>
                <a:lnTo>
                  <a:pt x="7699" y="55"/>
                </a:lnTo>
                <a:lnTo>
                  <a:pt x="7298" y="110"/>
                </a:lnTo>
                <a:lnTo>
                  <a:pt x="6916" y="201"/>
                </a:lnTo>
                <a:lnTo>
                  <a:pt x="6552" y="328"/>
                </a:lnTo>
                <a:lnTo>
                  <a:pt x="6206" y="456"/>
                </a:lnTo>
                <a:lnTo>
                  <a:pt x="5897" y="601"/>
                </a:lnTo>
                <a:lnTo>
                  <a:pt x="5606" y="765"/>
                </a:lnTo>
                <a:lnTo>
                  <a:pt x="5369" y="947"/>
                </a:lnTo>
                <a:lnTo>
                  <a:pt x="5169" y="1129"/>
                </a:lnTo>
                <a:lnTo>
                  <a:pt x="5096" y="1220"/>
                </a:lnTo>
                <a:lnTo>
                  <a:pt x="5023" y="1311"/>
                </a:lnTo>
                <a:lnTo>
                  <a:pt x="4969" y="1420"/>
                </a:lnTo>
                <a:lnTo>
                  <a:pt x="4932" y="1511"/>
                </a:lnTo>
                <a:lnTo>
                  <a:pt x="4914" y="1620"/>
                </a:lnTo>
                <a:lnTo>
                  <a:pt x="4896" y="1711"/>
                </a:lnTo>
                <a:lnTo>
                  <a:pt x="4914" y="1821"/>
                </a:lnTo>
                <a:lnTo>
                  <a:pt x="4951" y="1930"/>
                </a:lnTo>
                <a:lnTo>
                  <a:pt x="4987" y="2021"/>
                </a:lnTo>
                <a:lnTo>
                  <a:pt x="5060" y="2130"/>
                </a:lnTo>
                <a:lnTo>
                  <a:pt x="5151" y="2221"/>
                </a:lnTo>
                <a:lnTo>
                  <a:pt x="5260" y="2312"/>
                </a:lnTo>
                <a:lnTo>
                  <a:pt x="4841" y="2203"/>
                </a:lnTo>
                <a:lnTo>
                  <a:pt x="4441" y="2130"/>
                </a:lnTo>
                <a:lnTo>
                  <a:pt x="4041" y="2075"/>
                </a:lnTo>
                <a:lnTo>
                  <a:pt x="3659" y="2057"/>
                </a:lnTo>
                <a:lnTo>
                  <a:pt x="3276" y="2075"/>
                </a:lnTo>
                <a:lnTo>
                  <a:pt x="2912" y="2112"/>
                </a:lnTo>
                <a:lnTo>
                  <a:pt x="2549" y="2166"/>
                </a:lnTo>
                <a:lnTo>
                  <a:pt x="2221" y="2239"/>
                </a:lnTo>
                <a:lnTo>
                  <a:pt x="1893" y="2330"/>
                </a:lnTo>
                <a:lnTo>
                  <a:pt x="1584" y="2439"/>
                </a:lnTo>
                <a:lnTo>
                  <a:pt x="1311" y="2548"/>
                </a:lnTo>
                <a:lnTo>
                  <a:pt x="1056" y="2658"/>
                </a:lnTo>
                <a:lnTo>
                  <a:pt x="620" y="2858"/>
                </a:lnTo>
                <a:lnTo>
                  <a:pt x="274" y="3058"/>
                </a:lnTo>
                <a:lnTo>
                  <a:pt x="1" y="3240"/>
                </a:lnTo>
                <a:lnTo>
                  <a:pt x="15778" y="3240"/>
                </a:lnTo>
                <a:lnTo>
                  <a:pt x="15706" y="3058"/>
                </a:lnTo>
                <a:lnTo>
                  <a:pt x="15633" y="2894"/>
                </a:lnTo>
                <a:lnTo>
                  <a:pt x="15542" y="2730"/>
                </a:lnTo>
                <a:lnTo>
                  <a:pt x="15451" y="2603"/>
                </a:lnTo>
                <a:lnTo>
                  <a:pt x="15360" y="2476"/>
                </a:lnTo>
                <a:lnTo>
                  <a:pt x="15251" y="2366"/>
                </a:lnTo>
                <a:lnTo>
                  <a:pt x="15142" y="2275"/>
                </a:lnTo>
                <a:lnTo>
                  <a:pt x="15014" y="2203"/>
                </a:lnTo>
                <a:lnTo>
                  <a:pt x="14905" y="2130"/>
                </a:lnTo>
                <a:lnTo>
                  <a:pt x="14778" y="2075"/>
                </a:lnTo>
                <a:lnTo>
                  <a:pt x="14541" y="2003"/>
                </a:lnTo>
                <a:lnTo>
                  <a:pt x="14286" y="1948"/>
                </a:lnTo>
                <a:lnTo>
                  <a:pt x="14031" y="1930"/>
                </a:lnTo>
                <a:lnTo>
                  <a:pt x="13740" y="1948"/>
                </a:lnTo>
                <a:lnTo>
                  <a:pt x="13467" y="2003"/>
                </a:lnTo>
                <a:lnTo>
                  <a:pt x="13213" y="2057"/>
                </a:lnTo>
                <a:lnTo>
                  <a:pt x="12976" y="2130"/>
                </a:lnTo>
                <a:lnTo>
                  <a:pt x="12648" y="2257"/>
                </a:lnTo>
                <a:lnTo>
                  <a:pt x="12521" y="2312"/>
                </a:lnTo>
                <a:lnTo>
                  <a:pt x="12485" y="2257"/>
                </a:lnTo>
                <a:lnTo>
                  <a:pt x="12448" y="2203"/>
                </a:lnTo>
                <a:lnTo>
                  <a:pt x="12375" y="2130"/>
                </a:lnTo>
                <a:lnTo>
                  <a:pt x="12266" y="2057"/>
                </a:lnTo>
                <a:lnTo>
                  <a:pt x="12121" y="2003"/>
                </a:lnTo>
                <a:lnTo>
                  <a:pt x="11957" y="1966"/>
                </a:lnTo>
                <a:lnTo>
                  <a:pt x="11720" y="1948"/>
                </a:lnTo>
                <a:lnTo>
                  <a:pt x="11575" y="1948"/>
                </a:lnTo>
                <a:lnTo>
                  <a:pt x="11393" y="1966"/>
                </a:lnTo>
                <a:lnTo>
                  <a:pt x="11211" y="2003"/>
                </a:lnTo>
                <a:lnTo>
                  <a:pt x="10992" y="2057"/>
                </a:lnTo>
                <a:lnTo>
                  <a:pt x="10992" y="1784"/>
                </a:lnTo>
                <a:lnTo>
                  <a:pt x="10956" y="1529"/>
                </a:lnTo>
                <a:lnTo>
                  <a:pt x="10901" y="1311"/>
                </a:lnTo>
                <a:lnTo>
                  <a:pt x="10810" y="1093"/>
                </a:lnTo>
                <a:lnTo>
                  <a:pt x="10701" y="911"/>
                </a:lnTo>
                <a:lnTo>
                  <a:pt x="10574" y="747"/>
                </a:lnTo>
                <a:lnTo>
                  <a:pt x="10428" y="583"/>
                </a:lnTo>
                <a:lnTo>
                  <a:pt x="10264" y="456"/>
                </a:lnTo>
                <a:lnTo>
                  <a:pt x="10082" y="346"/>
                </a:lnTo>
                <a:lnTo>
                  <a:pt x="9882" y="237"/>
                </a:lnTo>
                <a:lnTo>
                  <a:pt x="9682" y="165"/>
                </a:lnTo>
                <a:lnTo>
                  <a:pt x="9446" y="110"/>
                </a:lnTo>
                <a:lnTo>
                  <a:pt x="9227" y="55"/>
                </a:lnTo>
                <a:lnTo>
                  <a:pt x="8991" y="19"/>
                </a:lnTo>
                <a:lnTo>
                  <a:pt x="873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5400457" y="1412128"/>
            <a:ext cx="526466" cy="160097"/>
          </a:xfrm>
          <a:custGeom>
            <a:avLst/>
            <a:gdLst/>
            <a:ahLst/>
            <a:cxnLst/>
            <a:rect l="l" t="t" r="r" b="b"/>
            <a:pathLst>
              <a:path w="15779" h="3240" extrusionOk="0">
                <a:moveTo>
                  <a:pt x="8081" y="1"/>
                </a:moveTo>
                <a:lnTo>
                  <a:pt x="7699" y="55"/>
                </a:lnTo>
                <a:lnTo>
                  <a:pt x="7298" y="110"/>
                </a:lnTo>
                <a:lnTo>
                  <a:pt x="6916" y="201"/>
                </a:lnTo>
                <a:lnTo>
                  <a:pt x="6552" y="328"/>
                </a:lnTo>
                <a:lnTo>
                  <a:pt x="6206" y="456"/>
                </a:lnTo>
                <a:lnTo>
                  <a:pt x="5897" y="601"/>
                </a:lnTo>
                <a:lnTo>
                  <a:pt x="5606" y="765"/>
                </a:lnTo>
                <a:lnTo>
                  <a:pt x="5369" y="947"/>
                </a:lnTo>
                <a:lnTo>
                  <a:pt x="5169" y="1129"/>
                </a:lnTo>
                <a:lnTo>
                  <a:pt x="5096" y="1220"/>
                </a:lnTo>
                <a:lnTo>
                  <a:pt x="5023" y="1311"/>
                </a:lnTo>
                <a:lnTo>
                  <a:pt x="4969" y="1420"/>
                </a:lnTo>
                <a:lnTo>
                  <a:pt x="4932" y="1511"/>
                </a:lnTo>
                <a:lnTo>
                  <a:pt x="4914" y="1620"/>
                </a:lnTo>
                <a:lnTo>
                  <a:pt x="4896" y="1711"/>
                </a:lnTo>
                <a:lnTo>
                  <a:pt x="4914" y="1821"/>
                </a:lnTo>
                <a:lnTo>
                  <a:pt x="4951" y="1930"/>
                </a:lnTo>
                <a:lnTo>
                  <a:pt x="4987" y="2021"/>
                </a:lnTo>
                <a:lnTo>
                  <a:pt x="5060" y="2130"/>
                </a:lnTo>
                <a:lnTo>
                  <a:pt x="5151" y="2221"/>
                </a:lnTo>
                <a:lnTo>
                  <a:pt x="5260" y="2312"/>
                </a:lnTo>
                <a:lnTo>
                  <a:pt x="4841" y="2203"/>
                </a:lnTo>
                <a:lnTo>
                  <a:pt x="4441" y="2130"/>
                </a:lnTo>
                <a:lnTo>
                  <a:pt x="4041" y="2075"/>
                </a:lnTo>
                <a:lnTo>
                  <a:pt x="3659" y="2057"/>
                </a:lnTo>
                <a:lnTo>
                  <a:pt x="3276" y="2075"/>
                </a:lnTo>
                <a:lnTo>
                  <a:pt x="2912" y="2112"/>
                </a:lnTo>
                <a:lnTo>
                  <a:pt x="2549" y="2166"/>
                </a:lnTo>
                <a:lnTo>
                  <a:pt x="2221" y="2239"/>
                </a:lnTo>
                <a:lnTo>
                  <a:pt x="1893" y="2330"/>
                </a:lnTo>
                <a:lnTo>
                  <a:pt x="1584" y="2439"/>
                </a:lnTo>
                <a:lnTo>
                  <a:pt x="1311" y="2548"/>
                </a:lnTo>
                <a:lnTo>
                  <a:pt x="1056" y="2658"/>
                </a:lnTo>
                <a:lnTo>
                  <a:pt x="620" y="2858"/>
                </a:lnTo>
                <a:lnTo>
                  <a:pt x="274" y="3058"/>
                </a:lnTo>
                <a:lnTo>
                  <a:pt x="1" y="3240"/>
                </a:lnTo>
                <a:lnTo>
                  <a:pt x="15778" y="3240"/>
                </a:lnTo>
                <a:lnTo>
                  <a:pt x="15706" y="3058"/>
                </a:lnTo>
                <a:lnTo>
                  <a:pt x="15633" y="2894"/>
                </a:lnTo>
                <a:lnTo>
                  <a:pt x="15542" y="2730"/>
                </a:lnTo>
                <a:lnTo>
                  <a:pt x="15451" y="2603"/>
                </a:lnTo>
                <a:lnTo>
                  <a:pt x="15360" y="2476"/>
                </a:lnTo>
                <a:lnTo>
                  <a:pt x="15251" y="2366"/>
                </a:lnTo>
                <a:lnTo>
                  <a:pt x="15142" y="2275"/>
                </a:lnTo>
                <a:lnTo>
                  <a:pt x="15014" y="2203"/>
                </a:lnTo>
                <a:lnTo>
                  <a:pt x="14905" y="2130"/>
                </a:lnTo>
                <a:lnTo>
                  <a:pt x="14778" y="2075"/>
                </a:lnTo>
                <a:lnTo>
                  <a:pt x="14541" y="2003"/>
                </a:lnTo>
                <a:lnTo>
                  <a:pt x="14286" y="1948"/>
                </a:lnTo>
                <a:lnTo>
                  <a:pt x="14031" y="1930"/>
                </a:lnTo>
                <a:lnTo>
                  <a:pt x="13740" y="1948"/>
                </a:lnTo>
                <a:lnTo>
                  <a:pt x="13467" y="2003"/>
                </a:lnTo>
                <a:lnTo>
                  <a:pt x="13213" y="2057"/>
                </a:lnTo>
                <a:lnTo>
                  <a:pt x="12976" y="2130"/>
                </a:lnTo>
                <a:lnTo>
                  <a:pt x="12648" y="2257"/>
                </a:lnTo>
                <a:lnTo>
                  <a:pt x="12521" y="2312"/>
                </a:lnTo>
                <a:lnTo>
                  <a:pt x="12485" y="2257"/>
                </a:lnTo>
                <a:lnTo>
                  <a:pt x="12448" y="2203"/>
                </a:lnTo>
                <a:lnTo>
                  <a:pt x="12375" y="2130"/>
                </a:lnTo>
                <a:lnTo>
                  <a:pt x="12266" y="2057"/>
                </a:lnTo>
                <a:lnTo>
                  <a:pt x="12121" y="2003"/>
                </a:lnTo>
                <a:lnTo>
                  <a:pt x="11957" y="1966"/>
                </a:lnTo>
                <a:lnTo>
                  <a:pt x="11720" y="1948"/>
                </a:lnTo>
                <a:lnTo>
                  <a:pt x="11575" y="1948"/>
                </a:lnTo>
                <a:lnTo>
                  <a:pt x="11393" y="1966"/>
                </a:lnTo>
                <a:lnTo>
                  <a:pt x="11211" y="2003"/>
                </a:lnTo>
                <a:lnTo>
                  <a:pt x="10992" y="2057"/>
                </a:lnTo>
                <a:lnTo>
                  <a:pt x="10992" y="1784"/>
                </a:lnTo>
                <a:lnTo>
                  <a:pt x="10956" y="1529"/>
                </a:lnTo>
                <a:lnTo>
                  <a:pt x="10901" y="1311"/>
                </a:lnTo>
                <a:lnTo>
                  <a:pt x="10810" y="1093"/>
                </a:lnTo>
                <a:lnTo>
                  <a:pt x="10701" y="911"/>
                </a:lnTo>
                <a:lnTo>
                  <a:pt x="10574" y="747"/>
                </a:lnTo>
                <a:lnTo>
                  <a:pt x="10428" y="583"/>
                </a:lnTo>
                <a:lnTo>
                  <a:pt x="10264" y="456"/>
                </a:lnTo>
                <a:lnTo>
                  <a:pt x="10082" y="346"/>
                </a:lnTo>
                <a:lnTo>
                  <a:pt x="9882" y="237"/>
                </a:lnTo>
                <a:lnTo>
                  <a:pt x="9682" y="165"/>
                </a:lnTo>
                <a:lnTo>
                  <a:pt x="9446" y="110"/>
                </a:lnTo>
                <a:lnTo>
                  <a:pt x="9227" y="55"/>
                </a:lnTo>
                <a:lnTo>
                  <a:pt x="8991" y="19"/>
                </a:lnTo>
                <a:lnTo>
                  <a:pt x="873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" name="Google Shape;15;p2"/>
          <p:cNvGrpSpPr/>
          <p:nvPr/>
        </p:nvGrpSpPr>
        <p:grpSpPr>
          <a:xfrm>
            <a:off x="7860725" y="298788"/>
            <a:ext cx="1090405" cy="664023"/>
            <a:chOff x="7022525" y="1213188"/>
            <a:chExt cx="1090405" cy="664023"/>
          </a:xfrm>
        </p:grpSpPr>
        <p:sp>
          <p:nvSpPr>
            <p:cNvPr id="16" name="Google Shape;16;p2"/>
            <p:cNvSpPr/>
            <p:nvPr/>
          </p:nvSpPr>
          <p:spPr>
            <a:xfrm>
              <a:off x="7022525" y="1213188"/>
              <a:ext cx="324904" cy="83994"/>
            </a:xfrm>
            <a:custGeom>
              <a:avLst/>
              <a:gdLst/>
              <a:ahLst/>
              <a:cxnLst/>
              <a:rect l="l" t="t" r="r" b="b"/>
              <a:pathLst>
                <a:path w="7044" h="1821" extrusionOk="0">
                  <a:moveTo>
                    <a:pt x="1383" y="1"/>
                  </a:moveTo>
                  <a:lnTo>
                    <a:pt x="1111" y="19"/>
                  </a:lnTo>
                  <a:lnTo>
                    <a:pt x="838" y="73"/>
                  </a:lnTo>
                  <a:lnTo>
                    <a:pt x="601" y="146"/>
                  </a:lnTo>
                  <a:lnTo>
                    <a:pt x="401" y="237"/>
                  </a:lnTo>
                  <a:lnTo>
                    <a:pt x="237" y="328"/>
                  </a:lnTo>
                  <a:lnTo>
                    <a:pt x="110" y="401"/>
                  </a:lnTo>
                  <a:lnTo>
                    <a:pt x="0" y="474"/>
                  </a:lnTo>
                  <a:lnTo>
                    <a:pt x="164" y="437"/>
                  </a:lnTo>
                  <a:lnTo>
                    <a:pt x="364" y="419"/>
                  </a:lnTo>
                  <a:lnTo>
                    <a:pt x="874" y="419"/>
                  </a:lnTo>
                  <a:lnTo>
                    <a:pt x="1202" y="456"/>
                  </a:lnTo>
                  <a:lnTo>
                    <a:pt x="1529" y="547"/>
                  </a:lnTo>
                  <a:lnTo>
                    <a:pt x="1711" y="601"/>
                  </a:lnTo>
                  <a:lnTo>
                    <a:pt x="1875" y="674"/>
                  </a:lnTo>
                  <a:lnTo>
                    <a:pt x="2057" y="747"/>
                  </a:lnTo>
                  <a:lnTo>
                    <a:pt x="2239" y="856"/>
                  </a:lnTo>
                  <a:lnTo>
                    <a:pt x="2421" y="965"/>
                  </a:lnTo>
                  <a:lnTo>
                    <a:pt x="2585" y="1093"/>
                  </a:lnTo>
                  <a:lnTo>
                    <a:pt x="2767" y="1238"/>
                  </a:lnTo>
                  <a:lnTo>
                    <a:pt x="2930" y="1420"/>
                  </a:lnTo>
                  <a:lnTo>
                    <a:pt x="3094" y="1602"/>
                  </a:lnTo>
                  <a:lnTo>
                    <a:pt x="3240" y="1820"/>
                  </a:lnTo>
                  <a:lnTo>
                    <a:pt x="3513" y="1638"/>
                  </a:lnTo>
                  <a:lnTo>
                    <a:pt x="3786" y="1511"/>
                  </a:lnTo>
                  <a:lnTo>
                    <a:pt x="4059" y="1384"/>
                  </a:lnTo>
                  <a:lnTo>
                    <a:pt x="4295" y="1293"/>
                  </a:lnTo>
                  <a:lnTo>
                    <a:pt x="4550" y="1220"/>
                  </a:lnTo>
                  <a:lnTo>
                    <a:pt x="4787" y="1184"/>
                  </a:lnTo>
                  <a:lnTo>
                    <a:pt x="5005" y="1147"/>
                  </a:lnTo>
                  <a:lnTo>
                    <a:pt x="5442" y="1147"/>
                  </a:lnTo>
                  <a:lnTo>
                    <a:pt x="5624" y="1184"/>
                  </a:lnTo>
                  <a:lnTo>
                    <a:pt x="5806" y="1202"/>
                  </a:lnTo>
                  <a:lnTo>
                    <a:pt x="5988" y="1256"/>
                  </a:lnTo>
                  <a:lnTo>
                    <a:pt x="6297" y="1366"/>
                  </a:lnTo>
                  <a:lnTo>
                    <a:pt x="6552" y="1475"/>
                  </a:lnTo>
                  <a:lnTo>
                    <a:pt x="6770" y="1602"/>
                  </a:lnTo>
                  <a:lnTo>
                    <a:pt x="6916" y="1711"/>
                  </a:lnTo>
                  <a:lnTo>
                    <a:pt x="7043" y="1820"/>
                  </a:lnTo>
                  <a:lnTo>
                    <a:pt x="6879" y="1638"/>
                  </a:lnTo>
                  <a:lnTo>
                    <a:pt x="6697" y="1456"/>
                  </a:lnTo>
                  <a:lnTo>
                    <a:pt x="6443" y="1238"/>
                  </a:lnTo>
                  <a:lnTo>
                    <a:pt x="6297" y="1129"/>
                  </a:lnTo>
                  <a:lnTo>
                    <a:pt x="6133" y="1020"/>
                  </a:lnTo>
                  <a:lnTo>
                    <a:pt x="5969" y="929"/>
                  </a:lnTo>
                  <a:lnTo>
                    <a:pt x="5769" y="838"/>
                  </a:lnTo>
                  <a:lnTo>
                    <a:pt x="5569" y="765"/>
                  </a:lnTo>
                  <a:lnTo>
                    <a:pt x="5369" y="692"/>
                  </a:lnTo>
                  <a:lnTo>
                    <a:pt x="5150" y="656"/>
                  </a:lnTo>
                  <a:lnTo>
                    <a:pt x="4750" y="656"/>
                  </a:lnTo>
                  <a:lnTo>
                    <a:pt x="4550" y="674"/>
                  </a:lnTo>
                  <a:lnTo>
                    <a:pt x="4368" y="729"/>
                  </a:lnTo>
                  <a:lnTo>
                    <a:pt x="4168" y="801"/>
                  </a:lnTo>
                  <a:lnTo>
                    <a:pt x="3968" y="892"/>
                  </a:lnTo>
                  <a:lnTo>
                    <a:pt x="3767" y="1002"/>
                  </a:lnTo>
                  <a:lnTo>
                    <a:pt x="3567" y="1129"/>
                  </a:lnTo>
                  <a:lnTo>
                    <a:pt x="3367" y="1293"/>
                  </a:lnTo>
                  <a:lnTo>
                    <a:pt x="3240" y="1111"/>
                  </a:lnTo>
                  <a:lnTo>
                    <a:pt x="3112" y="947"/>
                  </a:lnTo>
                  <a:lnTo>
                    <a:pt x="3003" y="801"/>
                  </a:lnTo>
                  <a:lnTo>
                    <a:pt x="2876" y="674"/>
                  </a:lnTo>
                  <a:lnTo>
                    <a:pt x="2621" y="437"/>
                  </a:lnTo>
                  <a:lnTo>
                    <a:pt x="2366" y="274"/>
                  </a:lnTo>
                  <a:lnTo>
                    <a:pt x="2111" y="146"/>
                  </a:lnTo>
                  <a:lnTo>
                    <a:pt x="1875" y="55"/>
                  </a:lnTo>
                  <a:lnTo>
                    <a:pt x="1620" y="19"/>
                  </a:lnTo>
                  <a:lnTo>
                    <a:pt x="13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7022525" y="1213188"/>
              <a:ext cx="324904" cy="83994"/>
            </a:xfrm>
            <a:custGeom>
              <a:avLst/>
              <a:gdLst/>
              <a:ahLst/>
              <a:cxnLst/>
              <a:rect l="l" t="t" r="r" b="b"/>
              <a:pathLst>
                <a:path w="7044" h="1821" fill="none" extrusionOk="0">
                  <a:moveTo>
                    <a:pt x="1383" y="1"/>
                  </a:moveTo>
                  <a:lnTo>
                    <a:pt x="1383" y="1"/>
                  </a:lnTo>
                  <a:lnTo>
                    <a:pt x="1111" y="19"/>
                  </a:lnTo>
                  <a:lnTo>
                    <a:pt x="838" y="73"/>
                  </a:lnTo>
                  <a:lnTo>
                    <a:pt x="601" y="146"/>
                  </a:lnTo>
                  <a:lnTo>
                    <a:pt x="401" y="237"/>
                  </a:lnTo>
                  <a:lnTo>
                    <a:pt x="237" y="328"/>
                  </a:lnTo>
                  <a:lnTo>
                    <a:pt x="110" y="401"/>
                  </a:lnTo>
                  <a:lnTo>
                    <a:pt x="0" y="474"/>
                  </a:lnTo>
                  <a:lnTo>
                    <a:pt x="0" y="474"/>
                  </a:lnTo>
                  <a:lnTo>
                    <a:pt x="164" y="437"/>
                  </a:lnTo>
                  <a:lnTo>
                    <a:pt x="364" y="419"/>
                  </a:lnTo>
                  <a:lnTo>
                    <a:pt x="601" y="419"/>
                  </a:lnTo>
                  <a:lnTo>
                    <a:pt x="601" y="419"/>
                  </a:lnTo>
                  <a:lnTo>
                    <a:pt x="874" y="419"/>
                  </a:lnTo>
                  <a:lnTo>
                    <a:pt x="1202" y="456"/>
                  </a:lnTo>
                  <a:lnTo>
                    <a:pt x="1529" y="547"/>
                  </a:lnTo>
                  <a:lnTo>
                    <a:pt x="1711" y="601"/>
                  </a:lnTo>
                  <a:lnTo>
                    <a:pt x="1875" y="674"/>
                  </a:lnTo>
                  <a:lnTo>
                    <a:pt x="2057" y="747"/>
                  </a:lnTo>
                  <a:lnTo>
                    <a:pt x="2239" y="856"/>
                  </a:lnTo>
                  <a:lnTo>
                    <a:pt x="2421" y="965"/>
                  </a:lnTo>
                  <a:lnTo>
                    <a:pt x="2585" y="1093"/>
                  </a:lnTo>
                  <a:lnTo>
                    <a:pt x="2767" y="1238"/>
                  </a:lnTo>
                  <a:lnTo>
                    <a:pt x="2930" y="1420"/>
                  </a:lnTo>
                  <a:lnTo>
                    <a:pt x="3094" y="1602"/>
                  </a:lnTo>
                  <a:lnTo>
                    <a:pt x="3240" y="1820"/>
                  </a:lnTo>
                  <a:lnTo>
                    <a:pt x="3240" y="1820"/>
                  </a:lnTo>
                  <a:lnTo>
                    <a:pt x="3513" y="1638"/>
                  </a:lnTo>
                  <a:lnTo>
                    <a:pt x="3786" y="1511"/>
                  </a:lnTo>
                  <a:lnTo>
                    <a:pt x="4059" y="1384"/>
                  </a:lnTo>
                  <a:lnTo>
                    <a:pt x="4295" y="1293"/>
                  </a:lnTo>
                  <a:lnTo>
                    <a:pt x="4550" y="1220"/>
                  </a:lnTo>
                  <a:lnTo>
                    <a:pt x="4787" y="1184"/>
                  </a:lnTo>
                  <a:lnTo>
                    <a:pt x="5005" y="1147"/>
                  </a:lnTo>
                  <a:lnTo>
                    <a:pt x="5223" y="1147"/>
                  </a:lnTo>
                  <a:lnTo>
                    <a:pt x="5223" y="1147"/>
                  </a:lnTo>
                  <a:lnTo>
                    <a:pt x="5442" y="1147"/>
                  </a:lnTo>
                  <a:lnTo>
                    <a:pt x="5624" y="1184"/>
                  </a:lnTo>
                  <a:lnTo>
                    <a:pt x="5806" y="1202"/>
                  </a:lnTo>
                  <a:lnTo>
                    <a:pt x="5988" y="1256"/>
                  </a:lnTo>
                  <a:lnTo>
                    <a:pt x="6297" y="1366"/>
                  </a:lnTo>
                  <a:lnTo>
                    <a:pt x="6552" y="1475"/>
                  </a:lnTo>
                  <a:lnTo>
                    <a:pt x="6770" y="1602"/>
                  </a:lnTo>
                  <a:lnTo>
                    <a:pt x="6916" y="1711"/>
                  </a:lnTo>
                  <a:lnTo>
                    <a:pt x="7043" y="1820"/>
                  </a:lnTo>
                  <a:lnTo>
                    <a:pt x="7043" y="1820"/>
                  </a:lnTo>
                  <a:lnTo>
                    <a:pt x="6879" y="1638"/>
                  </a:lnTo>
                  <a:lnTo>
                    <a:pt x="6697" y="1456"/>
                  </a:lnTo>
                  <a:lnTo>
                    <a:pt x="6443" y="1238"/>
                  </a:lnTo>
                  <a:lnTo>
                    <a:pt x="6297" y="1129"/>
                  </a:lnTo>
                  <a:lnTo>
                    <a:pt x="6133" y="1020"/>
                  </a:lnTo>
                  <a:lnTo>
                    <a:pt x="5969" y="929"/>
                  </a:lnTo>
                  <a:lnTo>
                    <a:pt x="5769" y="838"/>
                  </a:lnTo>
                  <a:lnTo>
                    <a:pt x="5569" y="765"/>
                  </a:lnTo>
                  <a:lnTo>
                    <a:pt x="5369" y="692"/>
                  </a:lnTo>
                  <a:lnTo>
                    <a:pt x="5150" y="656"/>
                  </a:lnTo>
                  <a:lnTo>
                    <a:pt x="4914" y="656"/>
                  </a:lnTo>
                  <a:lnTo>
                    <a:pt x="4914" y="656"/>
                  </a:lnTo>
                  <a:lnTo>
                    <a:pt x="4750" y="656"/>
                  </a:lnTo>
                  <a:lnTo>
                    <a:pt x="4550" y="674"/>
                  </a:lnTo>
                  <a:lnTo>
                    <a:pt x="4368" y="729"/>
                  </a:lnTo>
                  <a:lnTo>
                    <a:pt x="4168" y="801"/>
                  </a:lnTo>
                  <a:lnTo>
                    <a:pt x="3968" y="892"/>
                  </a:lnTo>
                  <a:lnTo>
                    <a:pt x="3767" y="1002"/>
                  </a:lnTo>
                  <a:lnTo>
                    <a:pt x="3567" y="1129"/>
                  </a:lnTo>
                  <a:lnTo>
                    <a:pt x="3367" y="1293"/>
                  </a:lnTo>
                  <a:lnTo>
                    <a:pt x="3367" y="1293"/>
                  </a:lnTo>
                  <a:lnTo>
                    <a:pt x="3240" y="1111"/>
                  </a:lnTo>
                  <a:lnTo>
                    <a:pt x="3112" y="947"/>
                  </a:lnTo>
                  <a:lnTo>
                    <a:pt x="3003" y="801"/>
                  </a:lnTo>
                  <a:lnTo>
                    <a:pt x="2876" y="674"/>
                  </a:lnTo>
                  <a:lnTo>
                    <a:pt x="2621" y="437"/>
                  </a:lnTo>
                  <a:lnTo>
                    <a:pt x="2366" y="274"/>
                  </a:lnTo>
                  <a:lnTo>
                    <a:pt x="2111" y="146"/>
                  </a:lnTo>
                  <a:lnTo>
                    <a:pt x="1875" y="55"/>
                  </a:lnTo>
                  <a:lnTo>
                    <a:pt x="1620" y="19"/>
                  </a:lnTo>
                  <a:lnTo>
                    <a:pt x="1383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7755323" y="1257699"/>
              <a:ext cx="357607" cy="89851"/>
            </a:xfrm>
            <a:custGeom>
              <a:avLst/>
              <a:gdLst/>
              <a:ahLst/>
              <a:cxnLst/>
              <a:rect l="l" t="t" r="r" b="b"/>
              <a:pathLst>
                <a:path w="7753" h="1948" extrusionOk="0">
                  <a:moveTo>
                    <a:pt x="6843" y="0"/>
                  </a:moveTo>
                  <a:lnTo>
                    <a:pt x="6461" y="37"/>
                  </a:lnTo>
                  <a:lnTo>
                    <a:pt x="6042" y="73"/>
                  </a:lnTo>
                  <a:lnTo>
                    <a:pt x="5605" y="164"/>
                  </a:lnTo>
                  <a:lnTo>
                    <a:pt x="5150" y="291"/>
                  </a:lnTo>
                  <a:lnTo>
                    <a:pt x="4932" y="382"/>
                  </a:lnTo>
                  <a:lnTo>
                    <a:pt x="4714" y="473"/>
                  </a:lnTo>
                  <a:lnTo>
                    <a:pt x="4495" y="564"/>
                  </a:lnTo>
                  <a:lnTo>
                    <a:pt x="4277" y="692"/>
                  </a:lnTo>
                  <a:lnTo>
                    <a:pt x="4077" y="837"/>
                  </a:lnTo>
                  <a:lnTo>
                    <a:pt x="3876" y="983"/>
                  </a:lnTo>
                  <a:lnTo>
                    <a:pt x="3694" y="874"/>
                  </a:lnTo>
                  <a:lnTo>
                    <a:pt x="3512" y="783"/>
                  </a:lnTo>
                  <a:lnTo>
                    <a:pt x="3330" y="710"/>
                  </a:lnTo>
                  <a:lnTo>
                    <a:pt x="3149" y="655"/>
                  </a:lnTo>
                  <a:lnTo>
                    <a:pt x="2967" y="601"/>
                  </a:lnTo>
                  <a:lnTo>
                    <a:pt x="2766" y="582"/>
                  </a:lnTo>
                  <a:lnTo>
                    <a:pt x="2584" y="564"/>
                  </a:lnTo>
                  <a:lnTo>
                    <a:pt x="2166" y="564"/>
                  </a:lnTo>
                  <a:lnTo>
                    <a:pt x="1929" y="582"/>
                  </a:lnTo>
                  <a:lnTo>
                    <a:pt x="1711" y="619"/>
                  </a:lnTo>
                  <a:lnTo>
                    <a:pt x="1492" y="673"/>
                  </a:lnTo>
                  <a:lnTo>
                    <a:pt x="1092" y="783"/>
                  </a:lnTo>
                  <a:lnTo>
                    <a:pt x="728" y="910"/>
                  </a:lnTo>
                  <a:lnTo>
                    <a:pt x="419" y="1037"/>
                  </a:lnTo>
                  <a:lnTo>
                    <a:pt x="200" y="1147"/>
                  </a:lnTo>
                  <a:lnTo>
                    <a:pt x="0" y="1256"/>
                  </a:lnTo>
                  <a:lnTo>
                    <a:pt x="200" y="1238"/>
                  </a:lnTo>
                  <a:lnTo>
                    <a:pt x="437" y="1219"/>
                  </a:lnTo>
                  <a:lnTo>
                    <a:pt x="1056" y="1219"/>
                  </a:lnTo>
                  <a:lnTo>
                    <a:pt x="1402" y="1256"/>
                  </a:lnTo>
                  <a:lnTo>
                    <a:pt x="1765" y="1292"/>
                  </a:lnTo>
                  <a:lnTo>
                    <a:pt x="2148" y="1347"/>
                  </a:lnTo>
                  <a:lnTo>
                    <a:pt x="2530" y="1438"/>
                  </a:lnTo>
                  <a:lnTo>
                    <a:pt x="2912" y="1565"/>
                  </a:lnTo>
                  <a:lnTo>
                    <a:pt x="3112" y="1656"/>
                  </a:lnTo>
                  <a:lnTo>
                    <a:pt x="3294" y="1729"/>
                  </a:lnTo>
                  <a:lnTo>
                    <a:pt x="3458" y="1838"/>
                  </a:lnTo>
                  <a:lnTo>
                    <a:pt x="3622" y="1947"/>
                  </a:lnTo>
                  <a:lnTo>
                    <a:pt x="4477" y="1474"/>
                  </a:lnTo>
                  <a:lnTo>
                    <a:pt x="5259" y="1056"/>
                  </a:lnTo>
                  <a:lnTo>
                    <a:pt x="5951" y="728"/>
                  </a:lnTo>
                  <a:lnTo>
                    <a:pt x="6570" y="473"/>
                  </a:lnTo>
                  <a:lnTo>
                    <a:pt x="7061" y="273"/>
                  </a:lnTo>
                  <a:lnTo>
                    <a:pt x="7425" y="128"/>
                  </a:lnTo>
                  <a:lnTo>
                    <a:pt x="7753" y="18"/>
                  </a:lnTo>
                  <a:lnTo>
                    <a:pt x="75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7755323" y="1257699"/>
              <a:ext cx="357607" cy="89851"/>
            </a:xfrm>
            <a:custGeom>
              <a:avLst/>
              <a:gdLst/>
              <a:ahLst/>
              <a:cxnLst/>
              <a:rect l="l" t="t" r="r" b="b"/>
              <a:pathLst>
                <a:path w="7753" h="1948" fill="none" extrusionOk="0">
                  <a:moveTo>
                    <a:pt x="7170" y="0"/>
                  </a:moveTo>
                  <a:lnTo>
                    <a:pt x="7170" y="0"/>
                  </a:lnTo>
                  <a:lnTo>
                    <a:pt x="6843" y="0"/>
                  </a:lnTo>
                  <a:lnTo>
                    <a:pt x="6461" y="37"/>
                  </a:lnTo>
                  <a:lnTo>
                    <a:pt x="6042" y="73"/>
                  </a:lnTo>
                  <a:lnTo>
                    <a:pt x="5605" y="164"/>
                  </a:lnTo>
                  <a:lnTo>
                    <a:pt x="5150" y="291"/>
                  </a:lnTo>
                  <a:lnTo>
                    <a:pt x="4932" y="382"/>
                  </a:lnTo>
                  <a:lnTo>
                    <a:pt x="4714" y="473"/>
                  </a:lnTo>
                  <a:lnTo>
                    <a:pt x="4495" y="564"/>
                  </a:lnTo>
                  <a:lnTo>
                    <a:pt x="4277" y="692"/>
                  </a:lnTo>
                  <a:lnTo>
                    <a:pt x="4077" y="837"/>
                  </a:lnTo>
                  <a:lnTo>
                    <a:pt x="3876" y="983"/>
                  </a:lnTo>
                  <a:lnTo>
                    <a:pt x="3876" y="983"/>
                  </a:lnTo>
                  <a:lnTo>
                    <a:pt x="3694" y="874"/>
                  </a:lnTo>
                  <a:lnTo>
                    <a:pt x="3512" y="783"/>
                  </a:lnTo>
                  <a:lnTo>
                    <a:pt x="3330" y="710"/>
                  </a:lnTo>
                  <a:lnTo>
                    <a:pt x="3149" y="655"/>
                  </a:lnTo>
                  <a:lnTo>
                    <a:pt x="2967" y="601"/>
                  </a:lnTo>
                  <a:lnTo>
                    <a:pt x="2766" y="582"/>
                  </a:lnTo>
                  <a:lnTo>
                    <a:pt x="2584" y="564"/>
                  </a:lnTo>
                  <a:lnTo>
                    <a:pt x="2402" y="564"/>
                  </a:lnTo>
                  <a:lnTo>
                    <a:pt x="2402" y="564"/>
                  </a:lnTo>
                  <a:lnTo>
                    <a:pt x="2166" y="564"/>
                  </a:lnTo>
                  <a:lnTo>
                    <a:pt x="1929" y="582"/>
                  </a:lnTo>
                  <a:lnTo>
                    <a:pt x="1711" y="619"/>
                  </a:lnTo>
                  <a:lnTo>
                    <a:pt x="1492" y="673"/>
                  </a:lnTo>
                  <a:lnTo>
                    <a:pt x="1092" y="783"/>
                  </a:lnTo>
                  <a:lnTo>
                    <a:pt x="728" y="910"/>
                  </a:lnTo>
                  <a:lnTo>
                    <a:pt x="419" y="1037"/>
                  </a:lnTo>
                  <a:lnTo>
                    <a:pt x="200" y="1147"/>
                  </a:lnTo>
                  <a:lnTo>
                    <a:pt x="0" y="1256"/>
                  </a:lnTo>
                  <a:lnTo>
                    <a:pt x="0" y="1256"/>
                  </a:lnTo>
                  <a:lnTo>
                    <a:pt x="200" y="1238"/>
                  </a:lnTo>
                  <a:lnTo>
                    <a:pt x="437" y="1219"/>
                  </a:lnTo>
                  <a:lnTo>
                    <a:pt x="746" y="1219"/>
                  </a:lnTo>
                  <a:lnTo>
                    <a:pt x="746" y="1219"/>
                  </a:lnTo>
                  <a:lnTo>
                    <a:pt x="1056" y="1219"/>
                  </a:lnTo>
                  <a:lnTo>
                    <a:pt x="1402" y="1256"/>
                  </a:lnTo>
                  <a:lnTo>
                    <a:pt x="1765" y="1292"/>
                  </a:lnTo>
                  <a:lnTo>
                    <a:pt x="2148" y="1347"/>
                  </a:lnTo>
                  <a:lnTo>
                    <a:pt x="2530" y="1438"/>
                  </a:lnTo>
                  <a:lnTo>
                    <a:pt x="2912" y="1565"/>
                  </a:lnTo>
                  <a:lnTo>
                    <a:pt x="3112" y="1656"/>
                  </a:lnTo>
                  <a:lnTo>
                    <a:pt x="3294" y="1729"/>
                  </a:lnTo>
                  <a:lnTo>
                    <a:pt x="3458" y="1838"/>
                  </a:lnTo>
                  <a:lnTo>
                    <a:pt x="3622" y="1947"/>
                  </a:lnTo>
                  <a:lnTo>
                    <a:pt x="3622" y="1947"/>
                  </a:lnTo>
                  <a:lnTo>
                    <a:pt x="4477" y="1474"/>
                  </a:lnTo>
                  <a:lnTo>
                    <a:pt x="5259" y="1056"/>
                  </a:lnTo>
                  <a:lnTo>
                    <a:pt x="5951" y="728"/>
                  </a:lnTo>
                  <a:lnTo>
                    <a:pt x="6570" y="473"/>
                  </a:lnTo>
                  <a:lnTo>
                    <a:pt x="7061" y="273"/>
                  </a:lnTo>
                  <a:lnTo>
                    <a:pt x="7425" y="128"/>
                  </a:lnTo>
                  <a:lnTo>
                    <a:pt x="7753" y="18"/>
                  </a:lnTo>
                  <a:lnTo>
                    <a:pt x="7753" y="18"/>
                  </a:lnTo>
                  <a:lnTo>
                    <a:pt x="7589" y="0"/>
                  </a:lnTo>
                  <a:lnTo>
                    <a:pt x="7170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7212240" y="1727765"/>
              <a:ext cx="554884" cy="149445"/>
            </a:xfrm>
            <a:custGeom>
              <a:avLst/>
              <a:gdLst/>
              <a:ahLst/>
              <a:cxnLst/>
              <a:rect l="l" t="t" r="r" b="b"/>
              <a:pathLst>
                <a:path w="12030" h="3240" extrusionOk="0">
                  <a:moveTo>
                    <a:pt x="655" y="0"/>
                  </a:moveTo>
                  <a:lnTo>
                    <a:pt x="310" y="36"/>
                  </a:lnTo>
                  <a:lnTo>
                    <a:pt x="0" y="55"/>
                  </a:lnTo>
                  <a:lnTo>
                    <a:pt x="146" y="109"/>
                  </a:lnTo>
                  <a:lnTo>
                    <a:pt x="546" y="255"/>
                  </a:lnTo>
                  <a:lnTo>
                    <a:pt x="1165" y="491"/>
                  </a:lnTo>
                  <a:lnTo>
                    <a:pt x="1511" y="637"/>
                  </a:lnTo>
                  <a:lnTo>
                    <a:pt x="1893" y="819"/>
                  </a:lnTo>
                  <a:lnTo>
                    <a:pt x="2293" y="1019"/>
                  </a:lnTo>
                  <a:lnTo>
                    <a:pt x="2712" y="1256"/>
                  </a:lnTo>
                  <a:lnTo>
                    <a:pt x="3112" y="1529"/>
                  </a:lnTo>
                  <a:lnTo>
                    <a:pt x="3512" y="1802"/>
                  </a:lnTo>
                  <a:lnTo>
                    <a:pt x="3895" y="2129"/>
                  </a:lnTo>
                  <a:lnTo>
                    <a:pt x="4259" y="2475"/>
                  </a:lnTo>
                  <a:lnTo>
                    <a:pt x="4422" y="2657"/>
                  </a:lnTo>
                  <a:lnTo>
                    <a:pt x="4586" y="2839"/>
                  </a:lnTo>
                  <a:lnTo>
                    <a:pt x="4732" y="3039"/>
                  </a:lnTo>
                  <a:lnTo>
                    <a:pt x="4877" y="3239"/>
                  </a:lnTo>
                  <a:lnTo>
                    <a:pt x="5678" y="3130"/>
                  </a:lnTo>
                  <a:lnTo>
                    <a:pt x="6460" y="3057"/>
                  </a:lnTo>
                  <a:lnTo>
                    <a:pt x="7207" y="2985"/>
                  </a:lnTo>
                  <a:lnTo>
                    <a:pt x="7898" y="2930"/>
                  </a:lnTo>
                  <a:lnTo>
                    <a:pt x="8553" y="2894"/>
                  </a:lnTo>
                  <a:lnTo>
                    <a:pt x="9154" y="2875"/>
                  </a:lnTo>
                  <a:lnTo>
                    <a:pt x="10209" y="2857"/>
                  </a:lnTo>
                  <a:lnTo>
                    <a:pt x="10974" y="2857"/>
                  </a:lnTo>
                  <a:lnTo>
                    <a:pt x="11556" y="2894"/>
                  </a:lnTo>
                  <a:lnTo>
                    <a:pt x="12029" y="2912"/>
                  </a:lnTo>
                  <a:lnTo>
                    <a:pt x="11647" y="2730"/>
                  </a:lnTo>
                  <a:lnTo>
                    <a:pt x="11228" y="2548"/>
                  </a:lnTo>
                  <a:lnTo>
                    <a:pt x="10664" y="2329"/>
                  </a:lnTo>
                  <a:lnTo>
                    <a:pt x="10337" y="2220"/>
                  </a:lnTo>
                  <a:lnTo>
                    <a:pt x="9991" y="2111"/>
                  </a:lnTo>
                  <a:lnTo>
                    <a:pt x="9627" y="2002"/>
                  </a:lnTo>
                  <a:lnTo>
                    <a:pt x="9245" y="1929"/>
                  </a:lnTo>
                  <a:lnTo>
                    <a:pt x="8826" y="1838"/>
                  </a:lnTo>
                  <a:lnTo>
                    <a:pt x="8408" y="1783"/>
                  </a:lnTo>
                  <a:lnTo>
                    <a:pt x="7989" y="1747"/>
                  </a:lnTo>
                  <a:lnTo>
                    <a:pt x="7552" y="1729"/>
                  </a:lnTo>
                  <a:lnTo>
                    <a:pt x="7116" y="1747"/>
                  </a:lnTo>
                  <a:lnTo>
                    <a:pt x="6679" y="1802"/>
                  </a:lnTo>
                  <a:lnTo>
                    <a:pt x="6242" y="1874"/>
                  </a:lnTo>
                  <a:lnTo>
                    <a:pt x="5805" y="1984"/>
                  </a:lnTo>
                  <a:lnTo>
                    <a:pt x="5587" y="1692"/>
                  </a:lnTo>
                  <a:lnTo>
                    <a:pt x="5332" y="1419"/>
                  </a:lnTo>
                  <a:lnTo>
                    <a:pt x="5059" y="1165"/>
                  </a:lnTo>
                  <a:lnTo>
                    <a:pt x="4786" y="965"/>
                  </a:lnTo>
                  <a:lnTo>
                    <a:pt x="4495" y="764"/>
                  </a:lnTo>
                  <a:lnTo>
                    <a:pt x="4186" y="601"/>
                  </a:lnTo>
                  <a:lnTo>
                    <a:pt x="3858" y="473"/>
                  </a:lnTo>
                  <a:lnTo>
                    <a:pt x="3549" y="346"/>
                  </a:lnTo>
                  <a:lnTo>
                    <a:pt x="3221" y="255"/>
                  </a:lnTo>
                  <a:lnTo>
                    <a:pt x="2894" y="164"/>
                  </a:lnTo>
                  <a:lnTo>
                    <a:pt x="2584" y="109"/>
                  </a:lnTo>
                  <a:lnTo>
                    <a:pt x="2257" y="55"/>
                  </a:lnTo>
                  <a:lnTo>
                    <a:pt x="1966" y="36"/>
                  </a:lnTo>
                  <a:lnTo>
                    <a:pt x="165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7212240" y="1727765"/>
              <a:ext cx="554884" cy="149445"/>
            </a:xfrm>
            <a:custGeom>
              <a:avLst/>
              <a:gdLst/>
              <a:ahLst/>
              <a:cxnLst/>
              <a:rect l="l" t="t" r="r" b="b"/>
              <a:pathLst>
                <a:path w="12030" h="3240" fill="none" extrusionOk="0">
                  <a:moveTo>
                    <a:pt x="1128" y="0"/>
                  </a:moveTo>
                  <a:lnTo>
                    <a:pt x="1128" y="0"/>
                  </a:lnTo>
                  <a:lnTo>
                    <a:pt x="655" y="0"/>
                  </a:lnTo>
                  <a:lnTo>
                    <a:pt x="310" y="36"/>
                  </a:lnTo>
                  <a:lnTo>
                    <a:pt x="0" y="55"/>
                  </a:lnTo>
                  <a:lnTo>
                    <a:pt x="0" y="55"/>
                  </a:lnTo>
                  <a:lnTo>
                    <a:pt x="146" y="109"/>
                  </a:lnTo>
                  <a:lnTo>
                    <a:pt x="546" y="255"/>
                  </a:lnTo>
                  <a:lnTo>
                    <a:pt x="1165" y="491"/>
                  </a:lnTo>
                  <a:lnTo>
                    <a:pt x="1511" y="637"/>
                  </a:lnTo>
                  <a:lnTo>
                    <a:pt x="1893" y="819"/>
                  </a:lnTo>
                  <a:lnTo>
                    <a:pt x="2293" y="1019"/>
                  </a:lnTo>
                  <a:lnTo>
                    <a:pt x="2712" y="1256"/>
                  </a:lnTo>
                  <a:lnTo>
                    <a:pt x="3112" y="1529"/>
                  </a:lnTo>
                  <a:lnTo>
                    <a:pt x="3512" y="1802"/>
                  </a:lnTo>
                  <a:lnTo>
                    <a:pt x="3895" y="2129"/>
                  </a:lnTo>
                  <a:lnTo>
                    <a:pt x="4259" y="2475"/>
                  </a:lnTo>
                  <a:lnTo>
                    <a:pt x="4422" y="2657"/>
                  </a:lnTo>
                  <a:lnTo>
                    <a:pt x="4586" y="2839"/>
                  </a:lnTo>
                  <a:lnTo>
                    <a:pt x="4732" y="3039"/>
                  </a:lnTo>
                  <a:lnTo>
                    <a:pt x="4877" y="3239"/>
                  </a:lnTo>
                  <a:lnTo>
                    <a:pt x="4877" y="3239"/>
                  </a:lnTo>
                  <a:lnTo>
                    <a:pt x="5678" y="3130"/>
                  </a:lnTo>
                  <a:lnTo>
                    <a:pt x="6460" y="3057"/>
                  </a:lnTo>
                  <a:lnTo>
                    <a:pt x="7207" y="2985"/>
                  </a:lnTo>
                  <a:lnTo>
                    <a:pt x="7898" y="2930"/>
                  </a:lnTo>
                  <a:lnTo>
                    <a:pt x="8553" y="2894"/>
                  </a:lnTo>
                  <a:lnTo>
                    <a:pt x="9154" y="2875"/>
                  </a:lnTo>
                  <a:lnTo>
                    <a:pt x="10209" y="2857"/>
                  </a:lnTo>
                  <a:lnTo>
                    <a:pt x="10209" y="2857"/>
                  </a:lnTo>
                  <a:lnTo>
                    <a:pt x="10974" y="2857"/>
                  </a:lnTo>
                  <a:lnTo>
                    <a:pt x="11556" y="2894"/>
                  </a:lnTo>
                  <a:lnTo>
                    <a:pt x="12029" y="2912"/>
                  </a:lnTo>
                  <a:lnTo>
                    <a:pt x="12029" y="2912"/>
                  </a:lnTo>
                  <a:lnTo>
                    <a:pt x="11647" y="2730"/>
                  </a:lnTo>
                  <a:lnTo>
                    <a:pt x="11228" y="2548"/>
                  </a:lnTo>
                  <a:lnTo>
                    <a:pt x="10664" y="2329"/>
                  </a:lnTo>
                  <a:lnTo>
                    <a:pt x="10337" y="2220"/>
                  </a:lnTo>
                  <a:lnTo>
                    <a:pt x="9991" y="2111"/>
                  </a:lnTo>
                  <a:lnTo>
                    <a:pt x="9627" y="2002"/>
                  </a:lnTo>
                  <a:lnTo>
                    <a:pt x="9245" y="1929"/>
                  </a:lnTo>
                  <a:lnTo>
                    <a:pt x="8826" y="1838"/>
                  </a:lnTo>
                  <a:lnTo>
                    <a:pt x="8408" y="1783"/>
                  </a:lnTo>
                  <a:lnTo>
                    <a:pt x="7989" y="1747"/>
                  </a:lnTo>
                  <a:lnTo>
                    <a:pt x="7552" y="1729"/>
                  </a:lnTo>
                  <a:lnTo>
                    <a:pt x="7552" y="1729"/>
                  </a:lnTo>
                  <a:lnTo>
                    <a:pt x="7116" y="1747"/>
                  </a:lnTo>
                  <a:lnTo>
                    <a:pt x="6679" y="1802"/>
                  </a:lnTo>
                  <a:lnTo>
                    <a:pt x="6242" y="1874"/>
                  </a:lnTo>
                  <a:lnTo>
                    <a:pt x="5805" y="1984"/>
                  </a:lnTo>
                  <a:lnTo>
                    <a:pt x="5805" y="1984"/>
                  </a:lnTo>
                  <a:lnTo>
                    <a:pt x="5587" y="1692"/>
                  </a:lnTo>
                  <a:lnTo>
                    <a:pt x="5332" y="1419"/>
                  </a:lnTo>
                  <a:lnTo>
                    <a:pt x="5059" y="1165"/>
                  </a:lnTo>
                  <a:lnTo>
                    <a:pt x="4786" y="965"/>
                  </a:lnTo>
                  <a:lnTo>
                    <a:pt x="4495" y="764"/>
                  </a:lnTo>
                  <a:lnTo>
                    <a:pt x="4186" y="601"/>
                  </a:lnTo>
                  <a:lnTo>
                    <a:pt x="3858" y="473"/>
                  </a:lnTo>
                  <a:lnTo>
                    <a:pt x="3549" y="346"/>
                  </a:lnTo>
                  <a:lnTo>
                    <a:pt x="3221" y="255"/>
                  </a:lnTo>
                  <a:lnTo>
                    <a:pt x="2894" y="164"/>
                  </a:lnTo>
                  <a:lnTo>
                    <a:pt x="2584" y="109"/>
                  </a:lnTo>
                  <a:lnTo>
                    <a:pt x="2257" y="55"/>
                  </a:lnTo>
                  <a:lnTo>
                    <a:pt x="1966" y="36"/>
                  </a:lnTo>
                  <a:lnTo>
                    <a:pt x="1656" y="0"/>
                  </a:lnTo>
                  <a:lnTo>
                    <a:pt x="1128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5983054" y="3402619"/>
            <a:ext cx="3524427" cy="921034"/>
            <a:chOff x="-729684" y="2561769"/>
            <a:chExt cx="3524427" cy="921034"/>
          </a:xfrm>
        </p:grpSpPr>
        <p:sp>
          <p:nvSpPr>
            <p:cNvPr id="23" name="Google Shape;23;p2"/>
            <p:cNvSpPr/>
            <p:nvPr/>
          </p:nvSpPr>
          <p:spPr>
            <a:xfrm>
              <a:off x="-729684" y="2561769"/>
              <a:ext cx="3524427" cy="921034"/>
            </a:xfrm>
            <a:custGeom>
              <a:avLst/>
              <a:gdLst/>
              <a:ahLst/>
              <a:cxnLst/>
              <a:rect l="l" t="t" r="r" b="b"/>
              <a:pathLst>
                <a:path w="68389" h="17872" extrusionOk="0">
                  <a:moveTo>
                    <a:pt x="27006" y="1"/>
                  </a:moveTo>
                  <a:lnTo>
                    <a:pt x="26387" y="19"/>
                  </a:lnTo>
                  <a:lnTo>
                    <a:pt x="26023" y="37"/>
                  </a:lnTo>
                  <a:lnTo>
                    <a:pt x="25659" y="74"/>
                  </a:lnTo>
                  <a:lnTo>
                    <a:pt x="25295" y="128"/>
                  </a:lnTo>
                  <a:lnTo>
                    <a:pt x="24932" y="201"/>
                  </a:lnTo>
                  <a:lnTo>
                    <a:pt x="24295" y="328"/>
                  </a:lnTo>
                  <a:lnTo>
                    <a:pt x="23658" y="510"/>
                  </a:lnTo>
                  <a:lnTo>
                    <a:pt x="23039" y="711"/>
                  </a:lnTo>
                  <a:lnTo>
                    <a:pt x="22420" y="947"/>
                  </a:lnTo>
                  <a:lnTo>
                    <a:pt x="21801" y="1220"/>
                  </a:lnTo>
                  <a:lnTo>
                    <a:pt x="21201" y="1493"/>
                  </a:lnTo>
                  <a:lnTo>
                    <a:pt x="20600" y="1802"/>
                  </a:lnTo>
                  <a:lnTo>
                    <a:pt x="20018" y="2130"/>
                  </a:lnTo>
                  <a:lnTo>
                    <a:pt x="19418" y="2458"/>
                  </a:lnTo>
                  <a:lnTo>
                    <a:pt x="18835" y="2803"/>
                  </a:lnTo>
                  <a:lnTo>
                    <a:pt x="17671" y="3513"/>
                  </a:lnTo>
                  <a:lnTo>
                    <a:pt x="16524" y="4241"/>
                  </a:lnTo>
                  <a:lnTo>
                    <a:pt x="15378" y="4933"/>
                  </a:lnTo>
                  <a:lnTo>
                    <a:pt x="14650" y="5369"/>
                  </a:lnTo>
                  <a:lnTo>
                    <a:pt x="13904" y="5770"/>
                  </a:lnTo>
                  <a:lnTo>
                    <a:pt x="13157" y="6170"/>
                  </a:lnTo>
                  <a:lnTo>
                    <a:pt x="12393" y="6552"/>
                  </a:lnTo>
                  <a:lnTo>
                    <a:pt x="11629" y="6916"/>
                  </a:lnTo>
                  <a:lnTo>
                    <a:pt x="10846" y="7262"/>
                  </a:lnTo>
                  <a:lnTo>
                    <a:pt x="10064" y="7571"/>
                  </a:lnTo>
                  <a:lnTo>
                    <a:pt x="9281" y="7881"/>
                  </a:lnTo>
                  <a:lnTo>
                    <a:pt x="8481" y="8154"/>
                  </a:lnTo>
                  <a:lnTo>
                    <a:pt x="7680" y="8408"/>
                  </a:lnTo>
                  <a:lnTo>
                    <a:pt x="6861" y="8645"/>
                  </a:lnTo>
                  <a:lnTo>
                    <a:pt x="6042" y="8845"/>
                  </a:lnTo>
                  <a:lnTo>
                    <a:pt x="5223" y="9027"/>
                  </a:lnTo>
                  <a:lnTo>
                    <a:pt x="4386" y="9173"/>
                  </a:lnTo>
                  <a:lnTo>
                    <a:pt x="3549" y="9300"/>
                  </a:lnTo>
                  <a:lnTo>
                    <a:pt x="2712" y="9391"/>
                  </a:lnTo>
                  <a:lnTo>
                    <a:pt x="1602" y="9482"/>
                  </a:lnTo>
                  <a:lnTo>
                    <a:pt x="473" y="9537"/>
                  </a:lnTo>
                  <a:lnTo>
                    <a:pt x="364" y="9555"/>
                  </a:lnTo>
                  <a:lnTo>
                    <a:pt x="273" y="9573"/>
                  </a:lnTo>
                  <a:lnTo>
                    <a:pt x="200" y="9609"/>
                  </a:lnTo>
                  <a:lnTo>
                    <a:pt x="146" y="9664"/>
                  </a:lnTo>
                  <a:lnTo>
                    <a:pt x="91" y="9719"/>
                  </a:lnTo>
                  <a:lnTo>
                    <a:pt x="73" y="9773"/>
                  </a:lnTo>
                  <a:lnTo>
                    <a:pt x="55" y="9846"/>
                  </a:lnTo>
                  <a:lnTo>
                    <a:pt x="37" y="9919"/>
                  </a:lnTo>
                  <a:lnTo>
                    <a:pt x="55" y="10101"/>
                  </a:lnTo>
                  <a:lnTo>
                    <a:pt x="91" y="10283"/>
                  </a:lnTo>
                  <a:lnTo>
                    <a:pt x="219" y="10719"/>
                  </a:lnTo>
                  <a:lnTo>
                    <a:pt x="346" y="11156"/>
                  </a:lnTo>
                  <a:lnTo>
                    <a:pt x="382" y="11375"/>
                  </a:lnTo>
                  <a:lnTo>
                    <a:pt x="401" y="11575"/>
                  </a:lnTo>
                  <a:lnTo>
                    <a:pt x="401" y="11666"/>
                  </a:lnTo>
                  <a:lnTo>
                    <a:pt x="382" y="11739"/>
                  </a:lnTo>
                  <a:lnTo>
                    <a:pt x="364" y="11830"/>
                  </a:lnTo>
                  <a:lnTo>
                    <a:pt x="310" y="11902"/>
                  </a:lnTo>
                  <a:lnTo>
                    <a:pt x="255" y="11975"/>
                  </a:lnTo>
                  <a:lnTo>
                    <a:pt x="200" y="12030"/>
                  </a:lnTo>
                  <a:lnTo>
                    <a:pt x="109" y="12084"/>
                  </a:lnTo>
                  <a:lnTo>
                    <a:pt x="0" y="12121"/>
                  </a:lnTo>
                  <a:lnTo>
                    <a:pt x="455" y="12557"/>
                  </a:lnTo>
                  <a:lnTo>
                    <a:pt x="564" y="12685"/>
                  </a:lnTo>
                  <a:lnTo>
                    <a:pt x="655" y="12739"/>
                  </a:lnTo>
                  <a:lnTo>
                    <a:pt x="692" y="12739"/>
                  </a:lnTo>
                  <a:lnTo>
                    <a:pt x="728" y="12721"/>
                  </a:lnTo>
                  <a:lnTo>
                    <a:pt x="783" y="12630"/>
                  </a:lnTo>
                  <a:lnTo>
                    <a:pt x="837" y="12594"/>
                  </a:lnTo>
                  <a:lnTo>
                    <a:pt x="892" y="12557"/>
                  </a:lnTo>
                  <a:lnTo>
                    <a:pt x="965" y="12521"/>
                  </a:lnTo>
                  <a:lnTo>
                    <a:pt x="1074" y="12503"/>
                  </a:lnTo>
                  <a:lnTo>
                    <a:pt x="1201" y="12503"/>
                  </a:lnTo>
                  <a:lnTo>
                    <a:pt x="1383" y="12521"/>
                  </a:lnTo>
                  <a:lnTo>
                    <a:pt x="1602" y="12557"/>
                  </a:lnTo>
                  <a:lnTo>
                    <a:pt x="1857" y="12612"/>
                  </a:lnTo>
                  <a:lnTo>
                    <a:pt x="3403" y="13012"/>
                  </a:lnTo>
                  <a:lnTo>
                    <a:pt x="4987" y="13376"/>
                  </a:lnTo>
                  <a:lnTo>
                    <a:pt x="6552" y="13704"/>
                  </a:lnTo>
                  <a:lnTo>
                    <a:pt x="8135" y="14013"/>
                  </a:lnTo>
                  <a:lnTo>
                    <a:pt x="9718" y="14286"/>
                  </a:lnTo>
                  <a:lnTo>
                    <a:pt x="11319" y="14559"/>
                  </a:lnTo>
                  <a:lnTo>
                    <a:pt x="14504" y="15051"/>
                  </a:lnTo>
                  <a:lnTo>
                    <a:pt x="17871" y="15578"/>
                  </a:lnTo>
                  <a:lnTo>
                    <a:pt x="21256" y="16070"/>
                  </a:lnTo>
                  <a:lnTo>
                    <a:pt x="24659" y="16543"/>
                  </a:lnTo>
                  <a:lnTo>
                    <a:pt x="26351" y="16761"/>
                  </a:lnTo>
                  <a:lnTo>
                    <a:pt x="28043" y="16961"/>
                  </a:lnTo>
                  <a:lnTo>
                    <a:pt x="29736" y="17143"/>
                  </a:lnTo>
                  <a:lnTo>
                    <a:pt x="31446" y="17325"/>
                  </a:lnTo>
                  <a:lnTo>
                    <a:pt x="33139" y="17471"/>
                  </a:lnTo>
                  <a:lnTo>
                    <a:pt x="34849" y="17598"/>
                  </a:lnTo>
                  <a:lnTo>
                    <a:pt x="36560" y="17708"/>
                  </a:lnTo>
                  <a:lnTo>
                    <a:pt x="38252" y="17798"/>
                  </a:lnTo>
                  <a:lnTo>
                    <a:pt x="39963" y="17853"/>
                  </a:lnTo>
                  <a:lnTo>
                    <a:pt x="41674" y="17871"/>
                  </a:lnTo>
                  <a:lnTo>
                    <a:pt x="43384" y="17871"/>
                  </a:lnTo>
                  <a:lnTo>
                    <a:pt x="45095" y="17835"/>
                  </a:lnTo>
                  <a:lnTo>
                    <a:pt x="46805" y="17780"/>
                  </a:lnTo>
                  <a:lnTo>
                    <a:pt x="48516" y="17671"/>
                  </a:lnTo>
                  <a:lnTo>
                    <a:pt x="50227" y="17526"/>
                  </a:lnTo>
                  <a:lnTo>
                    <a:pt x="51919" y="17344"/>
                  </a:lnTo>
                  <a:lnTo>
                    <a:pt x="53630" y="17125"/>
                  </a:lnTo>
                  <a:lnTo>
                    <a:pt x="55322" y="16870"/>
                  </a:lnTo>
                  <a:lnTo>
                    <a:pt x="56159" y="16725"/>
                  </a:lnTo>
                  <a:lnTo>
                    <a:pt x="56996" y="16561"/>
                  </a:lnTo>
                  <a:lnTo>
                    <a:pt x="57833" y="16397"/>
                  </a:lnTo>
                  <a:lnTo>
                    <a:pt x="58671" y="16215"/>
                  </a:lnTo>
                  <a:lnTo>
                    <a:pt x="59489" y="16033"/>
                  </a:lnTo>
                  <a:lnTo>
                    <a:pt x="60327" y="15815"/>
                  </a:lnTo>
                  <a:lnTo>
                    <a:pt x="61145" y="15615"/>
                  </a:lnTo>
                  <a:lnTo>
                    <a:pt x="61964" y="15378"/>
                  </a:lnTo>
                  <a:lnTo>
                    <a:pt x="62783" y="15142"/>
                  </a:lnTo>
                  <a:lnTo>
                    <a:pt x="63602" y="14887"/>
                  </a:lnTo>
                  <a:lnTo>
                    <a:pt x="64421" y="14614"/>
                  </a:lnTo>
                  <a:lnTo>
                    <a:pt x="65222" y="14341"/>
                  </a:lnTo>
                  <a:lnTo>
                    <a:pt x="66022" y="14050"/>
                  </a:lnTo>
                  <a:lnTo>
                    <a:pt x="66823" y="13740"/>
                  </a:lnTo>
                  <a:lnTo>
                    <a:pt x="67606" y="13431"/>
                  </a:lnTo>
                  <a:lnTo>
                    <a:pt x="68388" y="13085"/>
                  </a:lnTo>
                  <a:lnTo>
                    <a:pt x="67933" y="7771"/>
                  </a:lnTo>
                  <a:lnTo>
                    <a:pt x="64803" y="7862"/>
                  </a:lnTo>
                  <a:lnTo>
                    <a:pt x="63220" y="7899"/>
                  </a:lnTo>
                  <a:lnTo>
                    <a:pt x="61637" y="7917"/>
                  </a:lnTo>
                  <a:lnTo>
                    <a:pt x="60054" y="7917"/>
                  </a:lnTo>
                  <a:lnTo>
                    <a:pt x="58470" y="7899"/>
                  </a:lnTo>
                  <a:lnTo>
                    <a:pt x="56905" y="7844"/>
                  </a:lnTo>
                  <a:lnTo>
                    <a:pt x="55322" y="7790"/>
                  </a:lnTo>
                  <a:lnTo>
                    <a:pt x="54230" y="7717"/>
                  </a:lnTo>
                  <a:lnTo>
                    <a:pt x="53138" y="7644"/>
                  </a:lnTo>
                  <a:lnTo>
                    <a:pt x="52065" y="7535"/>
                  </a:lnTo>
                  <a:lnTo>
                    <a:pt x="50973" y="7426"/>
                  </a:lnTo>
                  <a:lnTo>
                    <a:pt x="49899" y="7280"/>
                  </a:lnTo>
                  <a:lnTo>
                    <a:pt x="48825" y="7134"/>
                  </a:lnTo>
                  <a:lnTo>
                    <a:pt x="47770" y="6952"/>
                  </a:lnTo>
                  <a:lnTo>
                    <a:pt x="46696" y="6752"/>
                  </a:lnTo>
                  <a:lnTo>
                    <a:pt x="45659" y="6516"/>
                  </a:lnTo>
                  <a:lnTo>
                    <a:pt x="44604" y="6261"/>
                  </a:lnTo>
                  <a:lnTo>
                    <a:pt x="43566" y="5988"/>
                  </a:lnTo>
                  <a:lnTo>
                    <a:pt x="42529" y="5679"/>
                  </a:lnTo>
                  <a:lnTo>
                    <a:pt x="41510" y="5351"/>
                  </a:lnTo>
                  <a:lnTo>
                    <a:pt x="40491" y="4987"/>
                  </a:lnTo>
                  <a:lnTo>
                    <a:pt x="39490" y="4587"/>
                  </a:lnTo>
                  <a:lnTo>
                    <a:pt x="38489" y="4150"/>
                  </a:lnTo>
                  <a:lnTo>
                    <a:pt x="37816" y="3859"/>
                  </a:lnTo>
                  <a:lnTo>
                    <a:pt x="37161" y="3531"/>
                  </a:lnTo>
                  <a:lnTo>
                    <a:pt x="35832" y="2876"/>
                  </a:lnTo>
                  <a:lnTo>
                    <a:pt x="34485" y="2221"/>
                  </a:lnTo>
                  <a:lnTo>
                    <a:pt x="33830" y="1912"/>
                  </a:lnTo>
                  <a:lnTo>
                    <a:pt x="33157" y="1602"/>
                  </a:lnTo>
                  <a:lnTo>
                    <a:pt x="32484" y="1311"/>
                  </a:lnTo>
                  <a:lnTo>
                    <a:pt x="31810" y="1038"/>
                  </a:lnTo>
                  <a:lnTo>
                    <a:pt x="31119" y="783"/>
                  </a:lnTo>
                  <a:lnTo>
                    <a:pt x="30427" y="565"/>
                  </a:lnTo>
                  <a:lnTo>
                    <a:pt x="29736" y="383"/>
                  </a:lnTo>
                  <a:lnTo>
                    <a:pt x="29044" y="219"/>
                  </a:lnTo>
                  <a:lnTo>
                    <a:pt x="28335" y="110"/>
                  </a:lnTo>
                  <a:lnTo>
                    <a:pt x="27989" y="55"/>
                  </a:lnTo>
                  <a:lnTo>
                    <a:pt x="27625" y="37"/>
                  </a:lnTo>
                  <a:lnTo>
                    <a:pt x="27006" y="1"/>
                  </a:lnTo>
                  <a:close/>
                </a:path>
              </a:pathLst>
            </a:custGeom>
            <a:solidFill>
              <a:srgbClr val="EBB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690207" y="2563676"/>
              <a:ext cx="1431178" cy="664028"/>
            </a:xfrm>
            <a:custGeom>
              <a:avLst/>
              <a:gdLst/>
              <a:ahLst/>
              <a:cxnLst/>
              <a:rect l="l" t="t" r="r" b="b"/>
              <a:pathLst>
                <a:path w="27771" h="12885" extrusionOk="0">
                  <a:moveTo>
                    <a:pt x="73" y="0"/>
                  </a:moveTo>
                  <a:lnTo>
                    <a:pt x="109" y="91"/>
                  </a:lnTo>
                  <a:lnTo>
                    <a:pt x="164" y="182"/>
                  </a:lnTo>
                  <a:lnTo>
                    <a:pt x="218" y="273"/>
                  </a:lnTo>
                  <a:lnTo>
                    <a:pt x="291" y="346"/>
                  </a:lnTo>
                  <a:lnTo>
                    <a:pt x="491" y="528"/>
                  </a:lnTo>
                  <a:lnTo>
                    <a:pt x="746" y="692"/>
                  </a:lnTo>
                  <a:lnTo>
                    <a:pt x="1019" y="856"/>
                  </a:lnTo>
                  <a:lnTo>
                    <a:pt x="1328" y="1019"/>
                  </a:lnTo>
                  <a:lnTo>
                    <a:pt x="2002" y="1347"/>
                  </a:lnTo>
                  <a:lnTo>
                    <a:pt x="2675" y="1693"/>
                  </a:lnTo>
                  <a:lnTo>
                    <a:pt x="2984" y="1875"/>
                  </a:lnTo>
                  <a:lnTo>
                    <a:pt x="3257" y="2057"/>
                  </a:lnTo>
                  <a:lnTo>
                    <a:pt x="3512" y="2257"/>
                  </a:lnTo>
                  <a:lnTo>
                    <a:pt x="3621" y="2348"/>
                  </a:lnTo>
                  <a:lnTo>
                    <a:pt x="3712" y="2457"/>
                  </a:lnTo>
                  <a:lnTo>
                    <a:pt x="3785" y="2566"/>
                  </a:lnTo>
                  <a:lnTo>
                    <a:pt x="3858" y="2675"/>
                  </a:lnTo>
                  <a:lnTo>
                    <a:pt x="3894" y="2785"/>
                  </a:lnTo>
                  <a:lnTo>
                    <a:pt x="3931" y="2912"/>
                  </a:lnTo>
                  <a:lnTo>
                    <a:pt x="3913" y="3003"/>
                  </a:lnTo>
                  <a:lnTo>
                    <a:pt x="3894" y="3076"/>
                  </a:lnTo>
                  <a:lnTo>
                    <a:pt x="3822" y="3149"/>
                  </a:lnTo>
                  <a:lnTo>
                    <a:pt x="3749" y="3221"/>
                  </a:lnTo>
                  <a:lnTo>
                    <a:pt x="3658" y="3276"/>
                  </a:lnTo>
                  <a:lnTo>
                    <a:pt x="3530" y="3330"/>
                  </a:lnTo>
                  <a:lnTo>
                    <a:pt x="3257" y="3421"/>
                  </a:lnTo>
                  <a:lnTo>
                    <a:pt x="2912" y="3494"/>
                  </a:lnTo>
                  <a:lnTo>
                    <a:pt x="2548" y="3567"/>
                  </a:lnTo>
                  <a:lnTo>
                    <a:pt x="1747" y="3713"/>
                  </a:lnTo>
                  <a:lnTo>
                    <a:pt x="1347" y="3785"/>
                  </a:lnTo>
                  <a:lnTo>
                    <a:pt x="983" y="3858"/>
                  </a:lnTo>
                  <a:lnTo>
                    <a:pt x="655" y="3949"/>
                  </a:lnTo>
                  <a:lnTo>
                    <a:pt x="510" y="4022"/>
                  </a:lnTo>
                  <a:lnTo>
                    <a:pt x="364" y="4077"/>
                  </a:lnTo>
                  <a:lnTo>
                    <a:pt x="255" y="4149"/>
                  </a:lnTo>
                  <a:lnTo>
                    <a:pt x="164" y="4222"/>
                  </a:lnTo>
                  <a:lnTo>
                    <a:pt x="73" y="4313"/>
                  </a:lnTo>
                  <a:lnTo>
                    <a:pt x="36" y="4404"/>
                  </a:lnTo>
                  <a:lnTo>
                    <a:pt x="0" y="4495"/>
                  </a:lnTo>
                  <a:lnTo>
                    <a:pt x="0" y="4604"/>
                  </a:lnTo>
                  <a:lnTo>
                    <a:pt x="18" y="4732"/>
                  </a:lnTo>
                  <a:lnTo>
                    <a:pt x="73" y="4859"/>
                  </a:lnTo>
                  <a:lnTo>
                    <a:pt x="164" y="5005"/>
                  </a:lnTo>
                  <a:lnTo>
                    <a:pt x="273" y="5132"/>
                  </a:lnTo>
                  <a:lnTo>
                    <a:pt x="419" y="5241"/>
                  </a:lnTo>
                  <a:lnTo>
                    <a:pt x="582" y="5350"/>
                  </a:lnTo>
                  <a:lnTo>
                    <a:pt x="764" y="5441"/>
                  </a:lnTo>
                  <a:lnTo>
                    <a:pt x="965" y="5532"/>
                  </a:lnTo>
                  <a:lnTo>
                    <a:pt x="1201" y="5605"/>
                  </a:lnTo>
                  <a:lnTo>
                    <a:pt x="1438" y="5660"/>
                  </a:lnTo>
                  <a:lnTo>
                    <a:pt x="1965" y="5769"/>
                  </a:lnTo>
                  <a:lnTo>
                    <a:pt x="2548" y="5878"/>
                  </a:lnTo>
                  <a:lnTo>
                    <a:pt x="3803" y="6042"/>
                  </a:lnTo>
                  <a:lnTo>
                    <a:pt x="4477" y="6115"/>
                  </a:lnTo>
                  <a:lnTo>
                    <a:pt x="5132" y="6224"/>
                  </a:lnTo>
                  <a:lnTo>
                    <a:pt x="5769" y="6351"/>
                  </a:lnTo>
                  <a:lnTo>
                    <a:pt x="6387" y="6497"/>
                  </a:lnTo>
                  <a:lnTo>
                    <a:pt x="6679" y="6588"/>
                  </a:lnTo>
                  <a:lnTo>
                    <a:pt x="6970" y="6679"/>
                  </a:lnTo>
                  <a:lnTo>
                    <a:pt x="7225" y="6788"/>
                  </a:lnTo>
                  <a:lnTo>
                    <a:pt x="7479" y="6915"/>
                  </a:lnTo>
                  <a:lnTo>
                    <a:pt x="7734" y="7061"/>
                  </a:lnTo>
                  <a:lnTo>
                    <a:pt x="7953" y="7207"/>
                  </a:lnTo>
                  <a:lnTo>
                    <a:pt x="8153" y="7370"/>
                  </a:lnTo>
                  <a:lnTo>
                    <a:pt x="8335" y="7552"/>
                  </a:lnTo>
                  <a:lnTo>
                    <a:pt x="8444" y="7698"/>
                  </a:lnTo>
                  <a:lnTo>
                    <a:pt x="8553" y="7844"/>
                  </a:lnTo>
                  <a:lnTo>
                    <a:pt x="8626" y="8007"/>
                  </a:lnTo>
                  <a:lnTo>
                    <a:pt x="8662" y="8189"/>
                  </a:lnTo>
                  <a:lnTo>
                    <a:pt x="8662" y="8280"/>
                  </a:lnTo>
                  <a:lnTo>
                    <a:pt x="8662" y="8390"/>
                  </a:lnTo>
                  <a:lnTo>
                    <a:pt x="8608" y="8590"/>
                  </a:lnTo>
                  <a:lnTo>
                    <a:pt x="8462" y="9008"/>
                  </a:lnTo>
                  <a:lnTo>
                    <a:pt x="8407" y="9172"/>
                  </a:lnTo>
                  <a:lnTo>
                    <a:pt x="8389" y="9354"/>
                  </a:lnTo>
                  <a:lnTo>
                    <a:pt x="8371" y="9536"/>
                  </a:lnTo>
                  <a:lnTo>
                    <a:pt x="8371" y="9736"/>
                  </a:lnTo>
                  <a:lnTo>
                    <a:pt x="8389" y="9918"/>
                  </a:lnTo>
                  <a:lnTo>
                    <a:pt x="8426" y="10100"/>
                  </a:lnTo>
                  <a:lnTo>
                    <a:pt x="8480" y="10264"/>
                  </a:lnTo>
                  <a:lnTo>
                    <a:pt x="8535" y="10446"/>
                  </a:lnTo>
                  <a:lnTo>
                    <a:pt x="8608" y="10628"/>
                  </a:lnTo>
                  <a:lnTo>
                    <a:pt x="8699" y="10792"/>
                  </a:lnTo>
                  <a:lnTo>
                    <a:pt x="8790" y="10955"/>
                  </a:lnTo>
                  <a:lnTo>
                    <a:pt x="8899" y="11101"/>
                  </a:lnTo>
                  <a:lnTo>
                    <a:pt x="9026" y="11265"/>
                  </a:lnTo>
                  <a:lnTo>
                    <a:pt x="9154" y="11392"/>
                  </a:lnTo>
                  <a:lnTo>
                    <a:pt x="9281" y="11538"/>
                  </a:lnTo>
                  <a:lnTo>
                    <a:pt x="9427" y="11665"/>
                  </a:lnTo>
                  <a:lnTo>
                    <a:pt x="9736" y="11884"/>
                  </a:lnTo>
                  <a:lnTo>
                    <a:pt x="10045" y="12066"/>
                  </a:lnTo>
                  <a:lnTo>
                    <a:pt x="10391" y="12229"/>
                  </a:lnTo>
                  <a:lnTo>
                    <a:pt x="10737" y="12357"/>
                  </a:lnTo>
                  <a:lnTo>
                    <a:pt x="11101" y="12466"/>
                  </a:lnTo>
                  <a:lnTo>
                    <a:pt x="11465" y="12557"/>
                  </a:lnTo>
                  <a:lnTo>
                    <a:pt x="11829" y="12630"/>
                  </a:lnTo>
                  <a:lnTo>
                    <a:pt x="12211" y="12702"/>
                  </a:lnTo>
                  <a:lnTo>
                    <a:pt x="12993" y="12793"/>
                  </a:lnTo>
                  <a:lnTo>
                    <a:pt x="13794" y="12866"/>
                  </a:lnTo>
                  <a:lnTo>
                    <a:pt x="14595" y="12884"/>
                  </a:lnTo>
                  <a:lnTo>
                    <a:pt x="15395" y="12884"/>
                  </a:lnTo>
                  <a:lnTo>
                    <a:pt x="16196" y="12866"/>
                  </a:lnTo>
                  <a:lnTo>
                    <a:pt x="16997" y="12830"/>
                  </a:lnTo>
                  <a:lnTo>
                    <a:pt x="18598" y="12721"/>
                  </a:lnTo>
                  <a:lnTo>
                    <a:pt x="19326" y="12666"/>
                  </a:lnTo>
                  <a:lnTo>
                    <a:pt x="20072" y="12593"/>
                  </a:lnTo>
                  <a:lnTo>
                    <a:pt x="20800" y="12502"/>
                  </a:lnTo>
                  <a:lnTo>
                    <a:pt x="21528" y="12393"/>
                  </a:lnTo>
                  <a:lnTo>
                    <a:pt x="22256" y="12248"/>
                  </a:lnTo>
                  <a:lnTo>
                    <a:pt x="22602" y="12175"/>
                  </a:lnTo>
                  <a:lnTo>
                    <a:pt x="22966" y="12066"/>
                  </a:lnTo>
                  <a:lnTo>
                    <a:pt x="23312" y="11956"/>
                  </a:lnTo>
                  <a:lnTo>
                    <a:pt x="23657" y="11847"/>
                  </a:lnTo>
                  <a:lnTo>
                    <a:pt x="24003" y="11702"/>
                  </a:lnTo>
                  <a:lnTo>
                    <a:pt x="24331" y="11556"/>
                  </a:lnTo>
                  <a:lnTo>
                    <a:pt x="24640" y="11410"/>
                  </a:lnTo>
                  <a:lnTo>
                    <a:pt x="24931" y="11247"/>
                  </a:lnTo>
                  <a:lnTo>
                    <a:pt x="25204" y="11083"/>
                  </a:lnTo>
                  <a:lnTo>
                    <a:pt x="25495" y="10883"/>
                  </a:lnTo>
                  <a:lnTo>
                    <a:pt x="25750" y="10682"/>
                  </a:lnTo>
                  <a:lnTo>
                    <a:pt x="26023" y="10464"/>
                  </a:lnTo>
                  <a:lnTo>
                    <a:pt x="26260" y="10246"/>
                  </a:lnTo>
                  <a:lnTo>
                    <a:pt x="26496" y="10009"/>
                  </a:lnTo>
                  <a:lnTo>
                    <a:pt x="26715" y="9754"/>
                  </a:lnTo>
                  <a:lnTo>
                    <a:pt x="26915" y="9500"/>
                  </a:lnTo>
                  <a:lnTo>
                    <a:pt x="27115" y="9227"/>
                  </a:lnTo>
                  <a:lnTo>
                    <a:pt x="27279" y="8954"/>
                  </a:lnTo>
                  <a:lnTo>
                    <a:pt x="27443" y="8662"/>
                  </a:lnTo>
                  <a:lnTo>
                    <a:pt x="27570" y="8371"/>
                  </a:lnTo>
                  <a:lnTo>
                    <a:pt x="27679" y="8062"/>
                  </a:lnTo>
                  <a:lnTo>
                    <a:pt x="27770" y="7753"/>
                  </a:lnTo>
                  <a:lnTo>
                    <a:pt x="26678" y="7680"/>
                  </a:lnTo>
                  <a:lnTo>
                    <a:pt x="25586" y="7607"/>
                  </a:lnTo>
                  <a:lnTo>
                    <a:pt x="24513" y="7498"/>
                  </a:lnTo>
                  <a:lnTo>
                    <a:pt x="23421" y="7389"/>
                  </a:lnTo>
                  <a:lnTo>
                    <a:pt x="22347" y="7243"/>
                  </a:lnTo>
                  <a:lnTo>
                    <a:pt x="21273" y="7097"/>
                  </a:lnTo>
                  <a:lnTo>
                    <a:pt x="20218" y="6915"/>
                  </a:lnTo>
                  <a:lnTo>
                    <a:pt x="19144" y="6715"/>
                  </a:lnTo>
                  <a:lnTo>
                    <a:pt x="18107" y="6479"/>
                  </a:lnTo>
                  <a:lnTo>
                    <a:pt x="17052" y="6224"/>
                  </a:lnTo>
                  <a:lnTo>
                    <a:pt x="16014" y="5951"/>
                  </a:lnTo>
                  <a:lnTo>
                    <a:pt x="14977" y="5642"/>
                  </a:lnTo>
                  <a:lnTo>
                    <a:pt x="13958" y="5314"/>
                  </a:lnTo>
                  <a:lnTo>
                    <a:pt x="12939" y="4950"/>
                  </a:lnTo>
                  <a:lnTo>
                    <a:pt x="11938" y="4550"/>
                  </a:lnTo>
                  <a:lnTo>
                    <a:pt x="10937" y="4113"/>
                  </a:lnTo>
                  <a:lnTo>
                    <a:pt x="10264" y="3822"/>
                  </a:lnTo>
                  <a:lnTo>
                    <a:pt x="9609" y="3494"/>
                  </a:lnTo>
                  <a:lnTo>
                    <a:pt x="8280" y="2839"/>
                  </a:lnTo>
                  <a:lnTo>
                    <a:pt x="6933" y="2184"/>
                  </a:lnTo>
                  <a:lnTo>
                    <a:pt x="6278" y="1875"/>
                  </a:lnTo>
                  <a:lnTo>
                    <a:pt x="5605" y="1565"/>
                  </a:lnTo>
                  <a:lnTo>
                    <a:pt x="4932" y="1274"/>
                  </a:lnTo>
                  <a:lnTo>
                    <a:pt x="4258" y="1001"/>
                  </a:lnTo>
                  <a:lnTo>
                    <a:pt x="3567" y="746"/>
                  </a:lnTo>
                  <a:lnTo>
                    <a:pt x="2875" y="528"/>
                  </a:lnTo>
                  <a:lnTo>
                    <a:pt x="2184" y="346"/>
                  </a:lnTo>
                  <a:lnTo>
                    <a:pt x="1492" y="182"/>
                  </a:lnTo>
                  <a:lnTo>
                    <a:pt x="783" y="73"/>
                  </a:lnTo>
                  <a:lnTo>
                    <a:pt x="437" y="18"/>
                  </a:lnTo>
                  <a:lnTo>
                    <a:pt x="73" y="0"/>
                  </a:lnTo>
                  <a:close/>
                </a:path>
              </a:pathLst>
            </a:custGeom>
            <a:solidFill>
              <a:srgbClr val="FAD6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" name="Google Shape;25;p2"/>
          <p:cNvGrpSpPr/>
          <p:nvPr/>
        </p:nvGrpSpPr>
        <p:grpSpPr>
          <a:xfrm>
            <a:off x="1812243" y="3561372"/>
            <a:ext cx="4812081" cy="997924"/>
            <a:chOff x="2235793" y="2621897"/>
            <a:chExt cx="4812081" cy="997924"/>
          </a:xfrm>
        </p:grpSpPr>
        <p:sp>
          <p:nvSpPr>
            <p:cNvPr id="26" name="Google Shape;26;p2"/>
            <p:cNvSpPr/>
            <p:nvPr/>
          </p:nvSpPr>
          <p:spPr>
            <a:xfrm>
              <a:off x="2235793" y="2621897"/>
              <a:ext cx="4812081" cy="997924"/>
            </a:xfrm>
            <a:custGeom>
              <a:avLst/>
              <a:gdLst/>
              <a:ahLst/>
              <a:cxnLst/>
              <a:rect l="l" t="t" r="r" b="b"/>
              <a:pathLst>
                <a:path w="93375" h="19364" extrusionOk="0">
                  <a:moveTo>
                    <a:pt x="49754" y="1"/>
                  </a:moveTo>
                  <a:lnTo>
                    <a:pt x="49172" y="37"/>
                  </a:lnTo>
                  <a:lnTo>
                    <a:pt x="48571" y="110"/>
                  </a:lnTo>
                  <a:lnTo>
                    <a:pt x="47970" y="219"/>
                  </a:lnTo>
                  <a:lnTo>
                    <a:pt x="47334" y="365"/>
                  </a:lnTo>
                  <a:lnTo>
                    <a:pt x="46697" y="547"/>
                  </a:lnTo>
                  <a:lnTo>
                    <a:pt x="46023" y="783"/>
                  </a:lnTo>
                  <a:lnTo>
                    <a:pt x="45623" y="929"/>
                  </a:lnTo>
                  <a:lnTo>
                    <a:pt x="45204" y="1111"/>
                  </a:lnTo>
                  <a:lnTo>
                    <a:pt x="44349" y="1493"/>
                  </a:lnTo>
                  <a:lnTo>
                    <a:pt x="43530" y="1893"/>
                  </a:lnTo>
                  <a:lnTo>
                    <a:pt x="42675" y="2366"/>
                  </a:lnTo>
                  <a:lnTo>
                    <a:pt x="41783" y="2876"/>
                  </a:lnTo>
                  <a:lnTo>
                    <a:pt x="40837" y="3458"/>
                  </a:lnTo>
                  <a:lnTo>
                    <a:pt x="39836" y="4095"/>
                  </a:lnTo>
                  <a:lnTo>
                    <a:pt x="38799" y="4787"/>
                  </a:lnTo>
                  <a:lnTo>
                    <a:pt x="37689" y="5533"/>
                  </a:lnTo>
                  <a:lnTo>
                    <a:pt x="36524" y="6352"/>
                  </a:lnTo>
                  <a:lnTo>
                    <a:pt x="35851" y="6825"/>
                  </a:lnTo>
                  <a:lnTo>
                    <a:pt x="35123" y="7280"/>
                  </a:lnTo>
                  <a:lnTo>
                    <a:pt x="34340" y="7753"/>
                  </a:lnTo>
                  <a:lnTo>
                    <a:pt x="33539" y="8208"/>
                  </a:lnTo>
                  <a:lnTo>
                    <a:pt x="32702" y="8645"/>
                  </a:lnTo>
                  <a:lnTo>
                    <a:pt x="31829" y="9100"/>
                  </a:lnTo>
                  <a:lnTo>
                    <a:pt x="30919" y="9536"/>
                  </a:lnTo>
                  <a:lnTo>
                    <a:pt x="29991" y="9973"/>
                  </a:lnTo>
                  <a:lnTo>
                    <a:pt x="29026" y="10410"/>
                  </a:lnTo>
                  <a:lnTo>
                    <a:pt x="28044" y="10828"/>
                  </a:lnTo>
                  <a:lnTo>
                    <a:pt x="27043" y="11247"/>
                  </a:lnTo>
                  <a:lnTo>
                    <a:pt x="26024" y="11666"/>
                  </a:lnTo>
                  <a:lnTo>
                    <a:pt x="24986" y="12066"/>
                  </a:lnTo>
                  <a:lnTo>
                    <a:pt x="23949" y="12448"/>
                  </a:lnTo>
                  <a:lnTo>
                    <a:pt x="21820" y="13231"/>
                  </a:lnTo>
                  <a:lnTo>
                    <a:pt x="19691" y="13958"/>
                  </a:lnTo>
                  <a:lnTo>
                    <a:pt x="17562" y="14668"/>
                  </a:lnTo>
                  <a:lnTo>
                    <a:pt x="15451" y="15323"/>
                  </a:lnTo>
                  <a:lnTo>
                    <a:pt x="13394" y="15942"/>
                  </a:lnTo>
                  <a:lnTo>
                    <a:pt x="11393" y="16524"/>
                  </a:lnTo>
                  <a:lnTo>
                    <a:pt x="9500" y="17052"/>
                  </a:lnTo>
                  <a:lnTo>
                    <a:pt x="7698" y="17543"/>
                  </a:lnTo>
                  <a:lnTo>
                    <a:pt x="6042" y="17980"/>
                  </a:lnTo>
                  <a:lnTo>
                    <a:pt x="3822" y="18526"/>
                  </a:lnTo>
                  <a:lnTo>
                    <a:pt x="2021" y="18945"/>
                  </a:lnTo>
                  <a:lnTo>
                    <a:pt x="729" y="19236"/>
                  </a:lnTo>
                  <a:lnTo>
                    <a:pt x="1" y="19363"/>
                  </a:lnTo>
                  <a:lnTo>
                    <a:pt x="5788" y="18872"/>
                  </a:lnTo>
                  <a:lnTo>
                    <a:pt x="34868" y="16397"/>
                  </a:lnTo>
                  <a:lnTo>
                    <a:pt x="37470" y="16179"/>
                  </a:lnTo>
                  <a:lnTo>
                    <a:pt x="86969" y="11957"/>
                  </a:lnTo>
                  <a:lnTo>
                    <a:pt x="93374" y="11411"/>
                  </a:lnTo>
                  <a:lnTo>
                    <a:pt x="91791" y="11192"/>
                  </a:lnTo>
                  <a:lnTo>
                    <a:pt x="90153" y="10919"/>
                  </a:lnTo>
                  <a:lnTo>
                    <a:pt x="88443" y="10610"/>
                  </a:lnTo>
                  <a:lnTo>
                    <a:pt x="86678" y="10264"/>
                  </a:lnTo>
                  <a:lnTo>
                    <a:pt x="84457" y="9791"/>
                  </a:lnTo>
                  <a:lnTo>
                    <a:pt x="82183" y="9282"/>
                  </a:lnTo>
                  <a:lnTo>
                    <a:pt x="79890" y="8736"/>
                  </a:lnTo>
                  <a:lnTo>
                    <a:pt x="77579" y="8171"/>
                  </a:lnTo>
                  <a:lnTo>
                    <a:pt x="75286" y="7571"/>
                  </a:lnTo>
                  <a:lnTo>
                    <a:pt x="73011" y="6952"/>
                  </a:lnTo>
                  <a:lnTo>
                    <a:pt x="70772" y="6315"/>
                  </a:lnTo>
                  <a:lnTo>
                    <a:pt x="68607" y="5697"/>
                  </a:lnTo>
                  <a:lnTo>
                    <a:pt x="66532" y="5078"/>
                  </a:lnTo>
                  <a:lnTo>
                    <a:pt x="64531" y="4459"/>
                  </a:lnTo>
                  <a:lnTo>
                    <a:pt x="62656" y="3859"/>
                  </a:lnTo>
                  <a:lnTo>
                    <a:pt x="60927" y="3294"/>
                  </a:lnTo>
                  <a:lnTo>
                    <a:pt x="59344" y="2748"/>
                  </a:lnTo>
                  <a:lnTo>
                    <a:pt x="57925" y="2239"/>
                  </a:lnTo>
                  <a:lnTo>
                    <a:pt x="56705" y="1784"/>
                  </a:lnTo>
                  <a:lnTo>
                    <a:pt x="55686" y="1384"/>
                  </a:lnTo>
                  <a:lnTo>
                    <a:pt x="55049" y="1111"/>
                  </a:lnTo>
                  <a:lnTo>
                    <a:pt x="54431" y="874"/>
                  </a:lnTo>
                  <a:lnTo>
                    <a:pt x="53812" y="674"/>
                  </a:lnTo>
                  <a:lnTo>
                    <a:pt x="53230" y="474"/>
                  </a:lnTo>
                  <a:lnTo>
                    <a:pt x="52629" y="328"/>
                  </a:lnTo>
                  <a:lnTo>
                    <a:pt x="52065" y="201"/>
                  </a:lnTo>
                  <a:lnTo>
                    <a:pt x="51483" y="92"/>
                  </a:lnTo>
                  <a:lnTo>
                    <a:pt x="50919" y="37"/>
                  </a:lnTo>
                  <a:lnTo>
                    <a:pt x="50336" y="1"/>
                  </a:lnTo>
                  <a:close/>
                </a:path>
              </a:pathLst>
            </a:custGeom>
            <a:solidFill>
              <a:srgbClr val="EAC0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3993290" y="2621897"/>
              <a:ext cx="2724449" cy="833785"/>
            </a:xfrm>
            <a:custGeom>
              <a:avLst/>
              <a:gdLst/>
              <a:ahLst/>
              <a:cxnLst/>
              <a:rect l="l" t="t" r="r" b="b"/>
              <a:pathLst>
                <a:path w="52866" h="16179" extrusionOk="0">
                  <a:moveTo>
                    <a:pt x="15651" y="1"/>
                  </a:moveTo>
                  <a:lnTo>
                    <a:pt x="15069" y="37"/>
                  </a:lnTo>
                  <a:lnTo>
                    <a:pt x="14468" y="110"/>
                  </a:lnTo>
                  <a:lnTo>
                    <a:pt x="13867" y="219"/>
                  </a:lnTo>
                  <a:lnTo>
                    <a:pt x="13231" y="365"/>
                  </a:lnTo>
                  <a:lnTo>
                    <a:pt x="12594" y="547"/>
                  </a:lnTo>
                  <a:lnTo>
                    <a:pt x="11920" y="783"/>
                  </a:lnTo>
                  <a:lnTo>
                    <a:pt x="11520" y="929"/>
                  </a:lnTo>
                  <a:lnTo>
                    <a:pt x="11101" y="1111"/>
                  </a:lnTo>
                  <a:lnTo>
                    <a:pt x="10246" y="1493"/>
                  </a:lnTo>
                  <a:lnTo>
                    <a:pt x="10555" y="1820"/>
                  </a:lnTo>
                  <a:lnTo>
                    <a:pt x="10883" y="2130"/>
                  </a:lnTo>
                  <a:lnTo>
                    <a:pt x="11229" y="2421"/>
                  </a:lnTo>
                  <a:lnTo>
                    <a:pt x="11593" y="2676"/>
                  </a:lnTo>
                  <a:lnTo>
                    <a:pt x="12011" y="2912"/>
                  </a:lnTo>
                  <a:lnTo>
                    <a:pt x="12430" y="3167"/>
                  </a:lnTo>
                  <a:lnTo>
                    <a:pt x="13249" y="3640"/>
                  </a:lnTo>
                  <a:lnTo>
                    <a:pt x="13667" y="3913"/>
                  </a:lnTo>
                  <a:lnTo>
                    <a:pt x="14049" y="4186"/>
                  </a:lnTo>
                  <a:lnTo>
                    <a:pt x="14413" y="4477"/>
                  </a:lnTo>
                  <a:lnTo>
                    <a:pt x="14595" y="4641"/>
                  </a:lnTo>
                  <a:lnTo>
                    <a:pt x="14759" y="4805"/>
                  </a:lnTo>
                  <a:lnTo>
                    <a:pt x="14868" y="4950"/>
                  </a:lnTo>
                  <a:lnTo>
                    <a:pt x="14978" y="5078"/>
                  </a:lnTo>
                  <a:lnTo>
                    <a:pt x="15050" y="5242"/>
                  </a:lnTo>
                  <a:lnTo>
                    <a:pt x="15105" y="5405"/>
                  </a:lnTo>
                  <a:lnTo>
                    <a:pt x="15105" y="5515"/>
                  </a:lnTo>
                  <a:lnTo>
                    <a:pt x="15087" y="5624"/>
                  </a:lnTo>
                  <a:lnTo>
                    <a:pt x="15069" y="5733"/>
                  </a:lnTo>
                  <a:lnTo>
                    <a:pt x="15014" y="5824"/>
                  </a:lnTo>
                  <a:lnTo>
                    <a:pt x="14959" y="5915"/>
                  </a:lnTo>
                  <a:lnTo>
                    <a:pt x="14887" y="6006"/>
                  </a:lnTo>
                  <a:lnTo>
                    <a:pt x="14723" y="6152"/>
                  </a:lnTo>
                  <a:lnTo>
                    <a:pt x="14523" y="6297"/>
                  </a:lnTo>
                  <a:lnTo>
                    <a:pt x="14286" y="6406"/>
                  </a:lnTo>
                  <a:lnTo>
                    <a:pt x="14049" y="6497"/>
                  </a:lnTo>
                  <a:lnTo>
                    <a:pt x="13831" y="6570"/>
                  </a:lnTo>
                  <a:lnTo>
                    <a:pt x="12994" y="6825"/>
                  </a:lnTo>
                  <a:lnTo>
                    <a:pt x="12157" y="7098"/>
                  </a:lnTo>
                  <a:lnTo>
                    <a:pt x="11338" y="7407"/>
                  </a:lnTo>
                  <a:lnTo>
                    <a:pt x="10537" y="7717"/>
                  </a:lnTo>
                  <a:lnTo>
                    <a:pt x="9718" y="8062"/>
                  </a:lnTo>
                  <a:lnTo>
                    <a:pt x="8936" y="8426"/>
                  </a:lnTo>
                  <a:lnTo>
                    <a:pt x="8153" y="8808"/>
                  </a:lnTo>
                  <a:lnTo>
                    <a:pt x="7371" y="9209"/>
                  </a:lnTo>
                  <a:lnTo>
                    <a:pt x="6606" y="9627"/>
                  </a:lnTo>
                  <a:lnTo>
                    <a:pt x="5842" y="10064"/>
                  </a:lnTo>
                  <a:lnTo>
                    <a:pt x="5096" y="10519"/>
                  </a:lnTo>
                  <a:lnTo>
                    <a:pt x="4368" y="10992"/>
                  </a:lnTo>
                  <a:lnTo>
                    <a:pt x="3658" y="11484"/>
                  </a:lnTo>
                  <a:lnTo>
                    <a:pt x="2949" y="11993"/>
                  </a:lnTo>
                  <a:lnTo>
                    <a:pt x="2257" y="12521"/>
                  </a:lnTo>
                  <a:lnTo>
                    <a:pt x="1566" y="13067"/>
                  </a:lnTo>
                  <a:lnTo>
                    <a:pt x="1274" y="13340"/>
                  </a:lnTo>
                  <a:lnTo>
                    <a:pt x="965" y="13613"/>
                  </a:lnTo>
                  <a:lnTo>
                    <a:pt x="692" y="13904"/>
                  </a:lnTo>
                  <a:lnTo>
                    <a:pt x="456" y="14231"/>
                  </a:lnTo>
                  <a:lnTo>
                    <a:pt x="346" y="14395"/>
                  </a:lnTo>
                  <a:lnTo>
                    <a:pt x="255" y="14559"/>
                  </a:lnTo>
                  <a:lnTo>
                    <a:pt x="164" y="14723"/>
                  </a:lnTo>
                  <a:lnTo>
                    <a:pt x="110" y="14905"/>
                  </a:lnTo>
                  <a:lnTo>
                    <a:pt x="55" y="15087"/>
                  </a:lnTo>
                  <a:lnTo>
                    <a:pt x="19" y="15269"/>
                  </a:lnTo>
                  <a:lnTo>
                    <a:pt x="1" y="15469"/>
                  </a:lnTo>
                  <a:lnTo>
                    <a:pt x="19" y="15651"/>
                  </a:lnTo>
                  <a:lnTo>
                    <a:pt x="201" y="15742"/>
                  </a:lnTo>
                  <a:lnTo>
                    <a:pt x="401" y="15815"/>
                  </a:lnTo>
                  <a:lnTo>
                    <a:pt x="801" y="15924"/>
                  </a:lnTo>
                  <a:lnTo>
                    <a:pt x="1220" y="15997"/>
                  </a:lnTo>
                  <a:lnTo>
                    <a:pt x="1638" y="16051"/>
                  </a:lnTo>
                  <a:lnTo>
                    <a:pt x="2075" y="16088"/>
                  </a:lnTo>
                  <a:lnTo>
                    <a:pt x="2494" y="16124"/>
                  </a:lnTo>
                  <a:lnTo>
                    <a:pt x="3367" y="16179"/>
                  </a:lnTo>
                  <a:lnTo>
                    <a:pt x="52866" y="11957"/>
                  </a:lnTo>
                  <a:lnTo>
                    <a:pt x="52793" y="11666"/>
                  </a:lnTo>
                  <a:lnTo>
                    <a:pt x="52720" y="11320"/>
                  </a:lnTo>
                  <a:lnTo>
                    <a:pt x="52647" y="10974"/>
                  </a:lnTo>
                  <a:lnTo>
                    <a:pt x="52611" y="10610"/>
                  </a:lnTo>
                  <a:lnTo>
                    <a:pt x="52575" y="10264"/>
                  </a:lnTo>
                  <a:lnTo>
                    <a:pt x="50354" y="9791"/>
                  </a:lnTo>
                  <a:lnTo>
                    <a:pt x="48080" y="9282"/>
                  </a:lnTo>
                  <a:lnTo>
                    <a:pt x="45787" y="8736"/>
                  </a:lnTo>
                  <a:lnTo>
                    <a:pt x="43476" y="8171"/>
                  </a:lnTo>
                  <a:lnTo>
                    <a:pt x="41183" y="7571"/>
                  </a:lnTo>
                  <a:lnTo>
                    <a:pt x="38908" y="6952"/>
                  </a:lnTo>
                  <a:lnTo>
                    <a:pt x="36669" y="6315"/>
                  </a:lnTo>
                  <a:lnTo>
                    <a:pt x="34504" y="5697"/>
                  </a:lnTo>
                  <a:lnTo>
                    <a:pt x="32429" y="5078"/>
                  </a:lnTo>
                  <a:lnTo>
                    <a:pt x="30428" y="4459"/>
                  </a:lnTo>
                  <a:lnTo>
                    <a:pt x="28553" y="3859"/>
                  </a:lnTo>
                  <a:lnTo>
                    <a:pt x="26824" y="3294"/>
                  </a:lnTo>
                  <a:lnTo>
                    <a:pt x="25241" y="2748"/>
                  </a:lnTo>
                  <a:lnTo>
                    <a:pt x="23822" y="2239"/>
                  </a:lnTo>
                  <a:lnTo>
                    <a:pt x="22602" y="1784"/>
                  </a:lnTo>
                  <a:lnTo>
                    <a:pt x="21583" y="1384"/>
                  </a:lnTo>
                  <a:lnTo>
                    <a:pt x="20946" y="1111"/>
                  </a:lnTo>
                  <a:lnTo>
                    <a:pt x="20328" y="874"/>
                  </a:lnTo>
                  <a:lnTo>
                    <a:pt x="19709" y="674"/>
                  </a:lnTo>
                  <a:lnTo>
                    <a:pt x="19127" y="474"/>
                  </a:lnTo>
                  <a:lnTo>
                    <a:pt x="18526" y="328"/>
                  </a:lnTo>
                  <a:lnTo>
                    <a:pt x="17962" y="201"/>
                  </a:lnTo>
                  <a:lnTo>
                    <a:pt x="17380" y="92"/>
                  </a:lnTo>
                  <a:lnTo>
                    <a:pt x="16816" y="37"/>
                  </a:lnTo>
                  <a:lnTo>
                    <a:pt x="1623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Google Shape;28;p2"/>
          <p:cNvSpPr/>
          <p:nvPr/>
        </p:nvSpPr>
        <p:spPr>
          <a:xfrm>
            <a:off x="-543979" y="3559969"/>
            <a:ext cx="10180950" cy="1985775"/>
          </a:xfrm>
          <a:custGeom>
            <a:avLst/>
            <a:gdLst/>
            <a:ahLst/>
            <a:cxnLst/>
            <a:rect l="l" t="t" r="r" b="b"/>
            <a:pathLst>
              <a:path w="407238" h="79431" extrusionOk="0">
                <a:moveTo>
                  <a:pt x="24553" y="14065"/>
                </a:moveTo>
                <a:cubicBezTo>
                  <a:pt x="27220" y="7842"/>
                  <a:pt x="26204" y="13938"/>
                  <a:pt x="32173" y="11779"/>
                </a:cubicBezTo>
                <a:cubicBezTo>
                  <a:pt x="38142" y="9620"/>
                  <a:pt x="49572" y="2762"/>
                  <a:pt x="60367" y="1111"/>
                </a:cubicBezTo>
                <a:cubicBezTo>
                  <a:pt x="71162" y="-540"/>
                  <a:pt x="84751" y="-32"/>
                  <a:pt x="96943" y="1873"/>
                </a:cubicBezTo>
                <a:cubicBezTo>
                  <a:pt x="109135" y="3778"/>
                  <a:pt x="122724" y="9747"/>
                  <a:pt x="133519" y="12541"/>
                </a:cubicBezTo>
                <a:cubicBezTo>
                  <a:pt x="144314" y="15335"/>
                  <a:pt x="144695" y="19907"/>
                  <a:pt x="161713" y="18637"/>
                </a:cubicBezTo>
                <a:cubicBezTo>
                  <a:pt x="178731" y="17367"/>
                  <a:pt x="215561" y="7715"/>
                  <a:pt x="235627" y="4921"/>
                </a:cubicBezTo>
                <a:cubicBezTo>
                  <a:pt x="255693" y="2127"/>
                  <a:pt x="262678" y="1238"/>
                  <a:pt x="282109" y="1873"/>
                </a:cubicBezTo>
                <a:cubicBezTo>
                  <a:pt x="301540" y="2508"/>
                  <a:pt x="335449" y="5175"/>
                  <a:pt x="352213" y="8731"/>
                </a:cubicBezTo>
                <a:cubicBezTo>
                  <a:pt x="368977" y="12287"/>
                  <a:pt x="375581" y="18764"/>
                  <a:pt x="382693" y="23209"/>
                </a:cubicBezTo>
                <a:cubicBezTo>
                  <a:pt x="389805" y="27654"/>
                  <a:pt x="392980" y="27146"/>
                  <a:pt x="394885" y="35401"/>
                </a:cubicBezTo>
                <a:cubicBezTo>
                  <a:pt x="396790" y="43656"/>
                  <a:pt x="421936" y="65627"/>
                  <a:pt x="394123" y="72739"/>
                </a:cubicBezTo>
                <a:cubicBezTo>
                  <a:pt x="366310" y="79851"/>
                  <a:pt x="290999" y="77438"/>
                  <a:pt x="228007" y="78073"/>
                </a:cubicBezTo>
                <a:cubicBezTo>
                  <a:pt x="165015" y="78708"/>
                  <a:pt x="51477" y="81375"/>
                  <a:pt x="16171" y="76549"/>
                </a:cubicBezTo>
                <a:cubicBezTo>
                  <a:pt x="-19135" y="71723"/>
                  <a:pt x="14774" y="59531"/>
                  <a:pt x="16171" y="49117"/>
                </a:cubicBezTo>
                <a:cubicBezTo>
                  <a:pt x="17568" y="38703"/>
                  <a:pt x="21886" y="20288"/>
                  <a:pt x="24553" y="1406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29" name="Google Shape;29;p2"/>
          <p:cNvSpPr/>
          <p:nvPr/>
        </p:nvSpPr>
        <p:spPr>
          <a:xfrm>
            <a:off x="-202406" y="3916759"/>
            <a:ext cx="4056600" cy="683825"/>
          </a:xfrm>
          <a:custGeom>
            <a:avLst/>
            <a:gdLst/>
            <a:ahLst/>
            <a:cxnLst/>
            <a:rect l="l" t="t" r="r" b="b"/>
            <a:pathLst>
              <a:path w="162264" h="27353" extrusionOk="0">
                <a:moveTo>
                  <a:pt x="13938" y="556"/>
                </a:moveTo>
                <a:cubicBezTo>
                  <a:pt x="27019" y="2334"/>
                  <a:pt x="61563" y="12367"/>
                  <a:pt x="79470" y="15796"/>
                </a:cubicBezTo>
                <a:cubicBezTo>
                  <a:pt x="97377" y="19225"/>
                  <a:pt x="107791" y="19733"/>
                  <a:pt x="121380" y="21130"/>
                </a:cubicBezTo>
                <a:cubicBezTo>
                  <a:pt x="134969" y="22527"/>
                  <a:pt x="168624" y="23162"/>
                  <a:pt x="161004" y="24178"/>
                </a:cubicBezTo>
                <a:cubicBezTo>
                  <a:pt x="153384" y="25194"/>
                  <a:pt x="99663" y="26972"/>
                  <a:pt x="75660" y="27226"/>
                </a:cubicBezTo>
                <a:cubicBezTo>
                  <a:pt x="51657" y="27480"/>
                  <a:pt x="28416" y="25956"/>
                  <a:pt x="16986" y="25702"/>
                </a:cubicBezTo>
                <a:cubicBezTo>
                  <a:pt x="5556" y="25448"/>
                  <a:pt x="9620" y="27099"/>
                  <a:pt x="7080" y="25702"/>
                </a:cubicBezTo>
                <a:cubicBezTo>
                  <a:pt x="4540" y="24305"/>
                  <a:pt x="2762" y="20749"/>
                  <a:pt x="1746" y="17320"/>
                </a:cubicBezTo>
                <a:cubicBezTo>
                  <a:pt x="730" y="13891"/>
                  <a:pt x="-1048" y="7922"/>
                  <a:pt x="984" y="5128"/>
                </a:cubicBezTo>
                <a:cubicBezTo>
                  <a:pt x="3016" y="2334"/>
                  <a:pt x="857" y="-1222"/>
                  <a:pt x="13938" y="55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grpSp>
        <p:nvGrpSpPr>
          <p:cNvPr id="30" name="Google Shape;30;p2"/>
          <p:cNvGrpSpPr/>
          <p:nvPr/>
        </p:nvGrpSpPr>
        <p:grpSpPr>
          <a:xfrm>
            <a:off x="245371" y="2824567"/>
            <a:ext cx="935694" cy="1734325"/>
            <a:chOff x="2076400" y="2732150"/>
            <a:chExt cx="562350" cy="1042325"/>
          </a:xfrm>
        </p:grpSpPr>
        <p:sp>
          <p:nvSpPr>
            <p:cNvPr id="31" name="Google Shape;31;p2"/>
            <p:cNvSpPr/>
            <p:nvPr/>
          </p:nvSpPr>
          <p:spPr>
            <a:xfrm>
              <a:off x="2306150" y="2732150"/>
              <a:ext cx="147425" cy="1042325"/>
            </a:xfrm>
            <a:custGeom>
              <a:avLst/>
              <a:gdLst/>
              <a:ahLst/>
              <a:cxnLst/>
              <a:rect l="l" t="t" r="r" b="b"/>
              <a:pathLst>
                <a:path w="5897" h="41693" extrusionOk="0">
                  <a:moveTo>
                    <a:pt x="2512" y="0"/>
                  </a:moveTo>
                  <a:lnTo>
                    <a:pt x="2348" y="37"/>
                  </a:lnTo>
                  <a:lnTo>
                    <a:pt x="2166" y="91"/>
                  </a:lnTo>
                  <a:lnTo>
                    <a:pt x="1948" y="182"/>
                  </a:lnTo>
                  <a:lnTo>
                    <a:pt x="1748" y="328"/>
                  </a:lnTo>
                  <a:lnTo>
                    <a:pt x="1584" y="474"/>
                  </a:lnTo>
                  <a:lnTo>
                    <a:pt x="1420" y="656"/>
                  </a:lnTo>
                  <a:lnTo>
                    <a:pt x="1275" y="874"/>
                  </a:lnTo>
                  <a:lnTo>
                    <a:pt x="1147" y="1092"/>
                  </a:lnTo>
                  <a:lnTo>
                    <a:pt x="1020" y="1365"/>
                  </a:lnTo>
                  <a:lnTo>
                    <a:pt x="911" y="1656"/>
                  </a:lnTo>
                  <a:lnTo>
                    <a:pt x="801" y="1966"/>
                  </a:lnTo>
                  <a:lnTo>
                    <a:pt x="710" y="2312"/>
                  </a:lnTo>
                  <a:lnTo>
                    <a:pt x="619" y="2694"/>
                  </a:lnTo>
                  <a:lnTo>
                    <a:pt x="528" y="3094"/>
                  </a:lnTo>
                  <a:lnTo>
                    <a:pt x="456" y="3513"/>
                  </a:lnTo>
                  <a:lnTo>
                    <a:pt x="383" y="3968"/>
                  </a:lnTo>
                  <a:lnTo>
                    <a:pt x="274" y="4950"/>
                  </a:lnTo>
                  <a:lnTo>
                    <a:pt x="183" y="6024"/>
                  </a:lnTo>
                  <a:lnTo>
                    <a:pt x="110" y="7207"/>
                  </a:lnTo>
                  <a:lnTo>
                    <a:pt x="55" y="8481"/>
                  </a:lnTo>
                  <a:lnTo>
                    <a:pt x="37" y="9846"/>
                  </a:lnTo>
                  <a:lnTo>
                    <a:pt x="1" y="11320"/>
                  </a:lnTo>
                  <a:lnTo>
                    <a:pt x="1" y="14504"/>
                  </a:lnTo>
                  <a:lnTo>
                    <a:pt x="1" y="18016"/>
                  </a:lnTo>
                  <a:lnTo>
                    <a:pt x="1" y="21165"/>
                  </a:lnTo>
                  <a:lnTo>
                    <a:pt x="1" y="21510"/>
                  </a:lnTo>
                  <a:lnTo>
                    <a:pt x="1" y="35268"/>
                  </a:lnTo>
                  <a:lnTo>
                    <a:pt x="1" y="40473"/>
                  </a:lnTo>
                  <a:lnTo>
                    <a:pt x="219" y="40655"/>
                  </a:lnTo>
                  <a:lnTo>
                    <a:pt x="437" y="40819"/>
                  </a:lnTo>
                  <a:lnTo>
                    <a:pt x="674" y="40964"/>
                  </a:lnTo>
                  <a:lnTo>
                    <a:pt x="892" y="41092"/>
                  </a:lnTo>
                  <a:lnTo>
                    <a:pt x="1111" y="41219"/>
                  </a:lnTo>
                  <a:lnTo>
                    <a:pt x="1347" y="41328"/>
                  </a:lnTo>
                  <a:lnTo>
                    <a:pt x="1566" y="41419"/>
                  </a:lnTo>
                  <a:lnTo>
                    <a:pt x="1802" y="41492"/>
                  </a:lnTo>
                  <a:lnTo>
                    <a:pt x="2021" y="41546"/>
                  </a:lnTo>
                  <a:lnTo>
                    <a:pt x="2239" y="41601"/>
                  </a:lnTo>
                  <a:lnTo>
                    <a:pt x="2676" y="41674"/>
                  </a:lnTo>
                  <a:lnTo>
                    <a:pt x="3094" y="41692"/>
                  </a:lnTo>
                  <a:lnTo>
                    <a:pt x="3495" y="41692"/>
                  </a:lnTo>
                  <a:lnTo>
                    <a:pt x="3749" y="41674"/>
                  </a:lnTo>
                  <a:lnTo>
                    <a:pt x="3986" y="41637"/>
                  </a:lnTo>
                  <a:lnTo>
                    <a:pt x="4459" y="41565"/>
                  </a:lnTo>
                  <a:lnTo>
                    <a:pt x="4860" y="41456"/>
                  </a:lnTo>
                  <a:lnTo>
                    <a:pt x="5223" y="41328"/>
                  </a:lnTo>
                  <a:lnTo>
                    <a:pt x="5496" y="41219"/>
                  </a:lnTo>
                  <a:lnTo>
                    <a:pt x="5715" y="41128"/>
                  </a:lnTo>
                  <a:lnTo>
                    <a:pt x="5897" y="41037"/>
                  </a:lnTo>
                  <a:lnTo>
                    <a:pt x="5897" y="29354"/>
                  </a:lnTo>
                  <a:lnTo>
                    <a:pt x="5897" y="12120"/>
                  </a:lnTo>
                  <a:lnTo>
                    <a:pt x="5897" y="11320"/>
                  </a:lnTo>
                  <a:lnTo>
                    <a:pt x="5879" y="10537"/>
                  </a:lnTo>
                  <a:lnTo>
                    <a:pt x="5842" y="9791"/>
                  </a:lnTo>
                  <a:lnTo>
                    <a:pt x="5806" y="9063"/>
                  </a:lnTo>
                  <a:lnTo>
                    <a:pt x="5769" y="8372"/>
                  </a:lnTo>
                  <a:lnTo>
                    <a:pt x="5715" y="7698"/>
                  </a:lnTo>
                  <a:lnTo>
                    <a:pt x="5642" y="7061"/>
                  </a:lnTo>
                  <a:lnTo>
                    <a:pt x="5569" y="6461"/>
                  </a:lnTo>
                  <a:lnTo>
                    <a:pt x="5496" y="5878"/>
                  </a:lnTo>
                  <a:lnTo>
                    <a:pt x="5405" y="5314"/>
                  </a:lnTo>
                  <a:lnTo>
                    <a:pt x="5314" y="4787"/>
                  </a:lnTo>
                  <a:lnTo>
                    <a:pt x="5205" y="4277"/>
                  </a:lnTo>
                  <a:lnTo>
                    <a:pt x="5096" y="3804"/>
                  </a:lnTo>
                  <a:lnTo>
                    <a:pt x="4987" y="3367"/>
                  </a:lnTo>
                  <a:lnTo>
                    <a:pt x="4860" y="2949"/>
                  </a:lnTo>
                  <a:lnTo>
                    <a:pt x="4732" y="2548"/>
                  </a:lnTo>
                  <a:lnTo>
                    <a:pt x="4605" y="2184"/>
                  </a:lnTo>
                  <a:lnTo>
                    <a:pt x="4459" y="1857"/>
                  </a:lnTo>
                  <a:lnTo>
                    <a:pt x="4314" y="1547"/>
                  </a:lnTo>
                  <a:lnTo>
                    <a:pt x="4168" y="1274"/>
                  </a:lnTo>
                  <a:lnTo>
                    <a:pt x="4022" y="1020"/>
                  </a:lnTo>
                  <a:lnTo>
                    <a:pt x="3859" y="801"/>
                  </a:lnTo>
                  <a:lnTo>
                    <a:pt x="3695" y="601"/>
                  </a:lnTo>
                  <a:lnTo>
                    <a:pt x="3531" y="437"/>
                  </a:lnTo>
                  <a:lnTo>
                    <a:pt x="3367" y="292"/>
                  </a:lnTo>
                  <a:lnTo>
                    <a:pt x="3204" y="182"/>
                  </a:lnTo>
                  <a:lnTo>
                    <a:pt x="3040" y="91"/>
                  </a:lnTo>
                  <a:lnTo>
                    <a:pt x="2858" y="37"/>
                  </a:lnTo>
                  <a:lnTo>
                    <a:pt x="2694" y="0"/>
                  </a:lnTo>
                  <a:close/>
                </a:path>
              </a:pathLst>
            </a:custGeom>
            <a:solidFill>
              <a:srgbClr val="3A7F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2364400" y="2734875"/>
              <a:ext cx="274350" cy="383550"/>
            </a:xfrm>
            <a:custGeom>
              <a:avLst/>
              <a:gdLst/>
              <a:ahLst/>
              <a:cxnLst/>
              <a:rect l="l" t="t" r="r" b="b"/>
              <a:pathLst>
                <a:path w="10974" h="15342" extrusionOk="0">
                  <a:moveTo>
                    <a:pt x="7680" y="1"/>
                  </a:moveTo>
                  <a:lnTo>
                    <a:pt x="7443" y="37"/>
                  </a:lnTo>
                  <a:lnTo>
                    <a:pt x="7225" y="128"/>
                  </a:lnTo>
                  <a:lnTo>
                    <a:pt x="7006" y="237"/>
                  </a:lnTo>
                  <a:lnTo>
                    <a:pt x="6824" y="383"/>
                  </a:lnTo>
                  <a:lnTo>
                    <a:pt x="6660" y="547"/>
                  </a:lnTo>
                  <a:lnTo>
                    <a:pt x="6497" y="747"/>
                  </a:lnTo>
                  <a:lnTo>
                    <a:pt x="6351" y="965"/>
                  </a:lnTo>
                  <a:lnTo>
                    <a:pt x="6224" y="1202"/>
                  </a:lnTo>
                  <a:lnTo>
                    <a:pt x="6115" y="1456"/>
                  </a:lnTo>
                  <a:lnTo>
                    <a:pt x="6024" y="1711"/>
                  </a:lnTo>
                  <a:lnTo>
                    <a:pt x="5933" y="2039"/>
                  </a:lnTo>
                  <a:lnTo>
                    <a:pt x="5860" y="2385"/>
                  </a:lnTo>
                  <a:lnTo>
                    <a:pt x="5805" y="2712"/>
                  </a:lnTo>
                  <a:lnTo>
                    <a:pt x="5769" y="3058"/>
                  </a:lnTo>
                  <a:lnTo>
                    <a:pt x="5769" y="3531"/>
                  </a:lnTo>
                  <a:lnTo>
                    <a:pt x="5787" y="4022"/>
                  </a:lnTo>
                  <a:lnTo>
                    <a:pt x="5805" y="4496"/>
                  </a:lnTo>
                  <a:lnTo>
                    <a:pt x="5860" y="4987"/>
                  </a:lnTo>
                  <a:lnTo>
                    <a:pt x="5951" y="5970"/>
                  </a:lnTo>
                  <a:lnTo>
                    <a:pt x="6078" y="6934"/>
                  </a:lnTo>
                  <a:lnTo>
                    <a:pt x="6115" y="7407"/>
                  </a:lnTo>
                  <a:lnTo>
                    <a:pt x="6151" y="7899"/>
                  </a:lnTo>
                  <a:lnTo>
                    <a:pt x="6169" y="8372"/>
                  </a:lnTo>
                  <a:lnTo>
                    <a:pt x="6169" y="8845"/>
                  </a:lnTo>
                  <a:lnTo>
                    <a:pt x="6133" y="9318"/>
                  </a:lnTo>
                  <a:lnTo>
                    <a:pt x="6078" y="9773"/>
                  </a:lnTo>
                  <a:lnTo>
                    <a:pt x="5987" y="10246"/>
                  </a:lnTo>
                  <a:lnTo>
                    <a:pt x="5860" y="10701"/>
                  </a:lnTo>
                  <a:lnTo>
                    <a:pt x="5732" y="11047"/>
                  </a:lnTo>
                  <a:lnTo>
                    <a:pt x="5660" y="11211"/>
                  </a:lnTo>
                  <a:lnTo>
                    <a:pt x="5569" y="11374"/>
                  </a:lnTo>
                  <a:lnTo>
                    <a:pt x="5478" y="11520"/>
                  </a:lnTo>
                  <a:lnTo>
                    <a:pt x="5368" y="11666"/>
                  </a:lnTo>
                  <a:lnTo>
                    <a:pt x="5259" y="11793"/>
                  </a:lnTo>
                  <a:lnTo>
                    <a:pt x="5132" y="11920"/>
                  </a:lnTo>
                  <a:lnTo>
                    <a:pt x="4932" y="12066"/>
                  </a:lnTo>
                  <a:lnTo>
                    <a:pt x="4731" y="12157"/>
                  </a:lnTo>
                  <a:lnTo>
                    <a:pt x="4513" y="12230"/>
                  </a:lnTo>
                  <a:lnTo>
                    <a:pt x="4313" y="12284"/>
                  </a:lnTo>
                  <a:lnTo>
                    <a:pt x="3858" y="12284"/>
                  </a:lnTo>
                  <a:lnTo>
                    <a:pt x="3640" y="12230"/>
                  </a:lnTo>
                  <a:lnTo>
                    <a:pt x="3403" y="12175"/>
                  </a:lnTo>
                  <a:lnTo>
                    <a:pt x="3166" y="12102"/>
                  </a:lnTo>
                  <a:lnTo>
                    <a:pt x="2948" y="12011"/>
                  </a:lnTo>
                  <a:lnTo>
                    <a:pt x="2711" y="11902"/>
                  </a:lnTo>
                  <a:lnTo>
                    <a:pt x="2493" y="11775"/>
                  </a:lnTo>
                  <a:lnTo>
                    <a:pt x="2056" y="11520"/>
                  </a:lnTo>
                  <a:lnTo>
                    <a:pt x="1638" y="11229"/>
                  </a:lnTo>
                  <a:lnTo>
                    <a:pt x="0" y="11684"/>
                  </a:lnTo>
                  <a:lnTo>
                    <a:pt x="328" y="12193"/>
                  </a:lnTo>
                  <a:lnTo>
                    <a:pt x="673" y="12666"/>
                  </a:lnTo>
                  <a:lnTo>
                    <a:pt x="1055" y="13121"/>
                  </a:lnTo>
                  <a:lnTo>
                    <a:pt x="1456" y="13558"/>
                  </a:lnTo>
                  <a:lnTo>
                    <a:pt x="1674" y="13758"/>
                  </a:lnTo>
                  <a:lnTo>
                    <a:pt x="1893" y="13940"/>
                  </a:lnTo>
                  <a:lnTo>
                    <a:pt x="2111" y="14122"/>
                  </a:lnTo>
                  <a:lnTo>
                    <a:pt x="2348" y="14304"/>
                  </a:lnTo>
                  <a:lnTo>
                    <a:pt x="2584" y="14468"/>
                  </a:lnTo>
                  <a:lnTo>
                    <a:pt x="2821" y="14614"/>
                  </a:lnTo>
                  <a:lnTo>
                    <a:pt x="3075" y="14741"/>
                  </a:lnTo>
                  <a:lnTo>
                    <a:pt x="3330" y="14868"/>
                  </a:lnTo>
                  <a:lnTo>
                    <a:pt x="3585" y="14978"/>
                  </a:lnTo>
                  <a:lnTo>
                    <a:pt x="3840" y="15069"/>
                  </a:lnTo>
                  <a:lnTo>
                    <a:pt x="4113" y="15160"/>
                  </a:lnTo>
                  <a:lnTo>
                    <a:pt x="4386" y="15232"/>
                  </a:lnTo>
                  <a:lnTo>
                    <a:pt x="4659" y="15269"/>
                  </a:lnTo>
                  <a:lnTo>
                    <a:pt x="4932" y="15305"/>
                  </a:lnTo>
                  <a:lnTo>
                    <a:pt x="5223" y="15323"/>
                  </a:lnTo>
                  <a:lnTo>
                    <a:pt x="5496" y="15342"/>
                  </a:lnTo>
                  <a:lnTo>
                    <a:pt x="5769" y="15323"/>
                  </a:lnTo>
                  <a:lnTo>
                    <a:pt x="6042" y="15287"/>
                  </a:lnTo>
                  <a:lnTo>
                    <a:pt x="6315" y="15251"/>
                  </a:lnTo>
                  <a:lnTo>
                    <a:pt x="6588" y="15178"/>
                  </a:lnTo>
                  <a:lnTo>
                    <a:pt x="6842" y="15105"/>
                  </a:lnTo>
                  <a:lnTo>
                    <a:pt x="7115" y="15014"/>
                  </a:lnTo>
                  <a:lnTo>
                    <a:pt x="7370" y="14887"/>
                  </a:lnTo>
                  <a:lnTo>
                    <a:pt x="7607" y="14759"/>
                  </a:lnTo>
                  <a:lnTo>
                    <a:pt x="7898" y="14559"/>
                  </a:lnTo>
                  <a:lnTo>
                    <a:pt x="8134" y="14395"/>
                  </a:lnTo>
                  <a:lnTo>
                    <a:pt x="8353" y="14213"/>
                  </a:lnTo>
                  <a:lnTo>
                    <a:pt x="8553" y="14031"/>
                  </a:lnTo>
                  <a:lnTo>
                    <a:pt x="8753" y="13831"/>
                  </a:lnTo>
                  <a:lnTo>
                    <a:pt x="8935" y="13613"/>
                  </a:lnTo>
                  <a:lnTo>
                    <a:pt x="9117" y="13376"/>
                  </a:lnTo>
                  <a:lnTo>
                    <a:pt x="9281" y="13140"/>
                  </a:lnTo>
                  <a:lnTo>
                    <a:pt x="9445" y="12903"/>
                  </a:lnTo>
                  <a:lnTo>
                    <a:pt x="9590" y="12648"/>
                  </a:lnTo>
                  <a:lnTo>
                    <a:pt x="9736" y="12393"/>
                  </a:lnTo>
                  <a:lnTo>
                    <a:pt x="9991" y="11848"/>
                  </a:lnTo>
                  <a:lnTo>
                    <a:pt x="10227" y="11283"/>
                  </a:lnTo>
                  <a:lnTo>
                    <a:pt x="10409" y="10719"/>
                  </a:lnTo>
                  <a:lnTo>
                    <a:pt x="10573" y="10192"/>
                  </a:lnTo>
                  <a:lnTo>
                    <a:pt x="10682" y="9664"/>
                  </a:lnTo>
                  <a:lnTo>
                    <a:pt x="10791" y="9118"/>
                  </a:lnTo>
                  <a:lnTo>
                    <a:pt x="10864" y="8572"/>
                  </a:lnTo>
                  <a:lnTo>
                    <a:pt x="10919" y="8026"/>
                  </a:lnTo>
                  <a:lnTo>
                    <a:pt x="10955" y="7480"/>
                  </a:lnTo>
                  <a:lnTo>
                    <a:pt x="10973" y="6934"/>
                  </a:lnTo>
                  <a:lnTo>
                    <a:pt x="10955" y="6370"/>
                  </a:lnTo>
                  <a:lnTo>
                    <a:pt x="10919" y="5824"/>
                  </a:lnTo>
                  <a:lnTo>
                    <a:pt x="10846" y="5278"/>
                  </a:lnTo>
                  <a:lnTo>
                    <a:pt x="10773" y="4732"/>
                  </a:lnTo>
                  <a:lnTo>
                    <a:pt x="10664" y="4204"/>
                  </a:lnTo>
                  <a:lnTo>
                    <a:pt x="10537" y="3658"/>
                  </a:lnTo>
                  <a:lnTo>
                    <a:pt x="10373" y="3149"/>
                  </a:lnTo>
                  <a:lnTo>
                    <a:pt x="10209" y="2621"/>
                  </a:lnTo>
                  <a:lnTo>
                    <a:pt x="10009" y="2130"/>
                  </a:lnTo>
                  <a:lnTo>
                    <a:pt x="9863" y="1820"/>
                  </a:lnTo>
                  <a:lnTo>
                    <a:pt x="9718" y="1529"/>
                  </a:lnTo>
                  <a:lnTo>
                    <a:pt x="9554" y="1238"/>
                  </a:lnTo>
                  <a:lnTo>
                    <a:pt x="9354" y="965"/>
                  </a:lnTo>
                  <a:lnTo>
                    <a:pt x="9154" y="710"/>
                  </a:lnTo>
                  <a:lnTo>
                    <a:pt x="8935" y="492"/>
                  </a:lnTo>
                  <a:lnTo>
                    <a:pt x="8699" y="310"/>
                  </a:lnTo>
                  <a:lnTo>
                    <a:pt x="8571" y="237"/>
                  </a:lnTo>
                  <a:lnTo>
                    <a:pt x="8444" y="164"/>
                  </a:lnTo>
                  <a:lnTo>
                    <a:pt x="8280" y="92"/>
                  </a:lnTo>
                  <a:lnTo>
                    <a:pt x="8080" y="37"/>
                  </a:lnTo>
                  <a:lnTo>
                    <a:pt x="7880" y="1"/>
                  </a:lnTo>
                  <a:close/>
                </a:path>
              </a:pathLst>
            </a:custGeom>
            <a:solidFill>
              <a:srgbClr val="3A7F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2414875" y="3223500"/>
              <a:ext cx="151525" cy="242500"/>
            </a:xfrm>
            <a:custGeom>
              <a:avLst/>
              <a:gdLst/>
              <a:ahLst/>
              <a:cxnLst/>
              <a:rect l="l" t="t" r="r" b="b"/>
              <a:pathLst>
                <a:path w="6061" h="9700" extrusionOk="0">
                  <a:moveTo>
                    <a:pt x="4150" y="0"/>
                  </a:moveTo>
                  <a:lnTo>
                    <a:pt x="4005" y="18"/>
                  </a:lnTo>
                  <a:lnTo>
                    <a:pt x="3877" y="73"/>
                  </a:lnTo>
                  <a:lnTo>
                    <a:pt x="3732" y="164"/>
                  </a:lnTo>
                  <a:lnTo>
                    <a:pt x="3659" y="255"/>
                  </a:lnTo>
                  <a:lnTo>
                    <a:pt x="3568" y="346"/>
                  </a:lnTo>
                  <a:lnTo>
                    <a:pt x="3440" y="583"/>
                  </a:lnTo>
                  <a:lnTo>
                    <a:pt x="3313" y="837"/>
                  </a:lnTo>
                  <a:lnTo>
                    <a:pt x="3204" y="1129"/>
                  </a:lnTo>
                  <a:lnTo>
                    <a:pt x="3113" y="1438"/>
                  </a:lnTo>
                  <a:lnTo>
                    <a:pt x="3040" y="1784"/>
                  </a:lnTo>
                  <a:lnTo>
                    <a:pt x="2894" y="2493"/>
                  </a:lnTo>
                  <a:lnTo>
                    <a:pt x="2767" y="3240"/>
                  </a:lnTo>
                  <a:lnTo>
                    <a:pt x="2621" y="3949"/>
                  </a:lnTo>
                  <a:lnTo>
                    <a:pt x="2530" y="4277"/>
                  </a:lnTo>
                  <a:lnTo>
                    <a:pt x="2440" y="4586"/>
                  </a:lnTo>
                  <a:lnTo>
                    <a:pt x="2330" y="4877"/>
                  </a:lnTo>
                  <a:lnTo>
                    <a:pt x="2203" y="5132"/>
                  </a:lnTo>
                  <a:lnTo>
                    <a:pt x="2094" y="5314"/>
                  </a:lnTo>
                  <a:lnTo>
                    <a:pt x="1966" y="5496"/>
                  </a:lnTo>
                  <a:lnTo>
                    <a:pt x="1657" y="5878"/>
                  </a:lnTo>
                  <a:lnTo>
                    <a:pt x="947" y="6697"/>
                  </a:lnTo>
                  <a:lnTo>
                    <a:pt x="620" y="7116"/>
                  </a:lnTo>
                  <a:lnTo>
                    <a:pt x="456" y="7334"/>
                  </a:lnTo>
                  <a:lnTo>
                    <a:pt x="329" y="7552"/>
                  </a:lnTo>
                  <a:lnTo>
                    <a:pt x="201" y="7771"/>
                  </a:lnTo>
                  <a:lnTo>
                    <a:pt x="110" y="7971"/>
                  </a:lnTo>
                  <a:lnTo>
                    <a:pt x="37" y="8189"/>
                  </a:lnTo>
                  <a:lnTo>
                    <a:pt x="1" y="8408"/>
                  </a:lnTo>
                  <a:lnTo>
                    <a:pt x="1" y="8535"/>
                  </a:lnTo>
                  <a:lnTo>
                    <a:pt x="1" y="8663"/>
                  </a:lnTo>
                  <a:lnTo>
                    <a:pt x="19" y="8881"/>
                  </a:lnTo>
                  <a:lnTo>
                    <a:pt x="92" y="9063"/>
                  </a:lnTo>
                  <a:lnTo>
                    <a:pt x="183" y="9227"/>
                  </a:lnTo>
                  <a:lnTo>
                    <a:pt x="310" y="9354"/>
                  </a:lnTo>
                  <a:lnTo>
                    <a:pt x="474" y="9463"/>
                  </a:lnTo>
                  <a:lnTo>
                    <a:pt x="638" y="9536"/>
                  </a:lnTo>
                  <a:lnTo>
                    <a:pt x="820" y="9609"/>
                  </a:lnTo>
                  <a:lnTo>
                    <a:pt x="1020" y="9645"/>
                  </a:lnTo>
                  <a:lnTo>
                    <a:pt x="1238" y="9682"/>
                  </a:lnTo>
                  <a:lnTo>
                    <a:pt x="1439" y="9700"/>
                  </a:lnTo>
                  <a:lnTo>
                    <a:pt x="1657" y="9700"/>
                  </a:lnTo>
                  <a:lnTo>
                    <a:pt x="1875" y="9682"/>
                  </a:lnTo>
                  <a:lnTo>
                    <a:pt x="2294" y="9627"/>
                  </a:lnTo>
                  <a:lnTo>
                    <a:pt x="2640" y="9554"/>
                  </a:lnTo>
                  <a:lnTo>
                    <a:pt x="2894" y="9481"/>
                  </a:lnTo>
                  <a:lnTo>
                    <a:pt x="3131" y="9390"/>
                  </a:lnTo>
                  <a:lnTo>
                    <a:pt x="3368" y="9299"/>
                  </a:lnTo>
                  <a:lnTo>
                    <a:pt x="3604" y="9172"/>
                  </a:lnTo>
                  <a:lnTo>
                    <a:pt x="3823" y="9045"/>
                  </a:lnTo>
                  <a:lnTo>
                    <a:pt x="4041" y="8881"/>
                  </a:lnTo>
                  <a:lnTo>
                    <a:pt x="4259" y="8717"/>
                  </a:lnTo>
                  <a:lnTo>
                    <a:pt x="4459" y="8553"/>
                  </a:lnTo>
                  <a:lnTo>
                    <a:pt x="4660" y="8353"/>
                  </a:lnTo>
                  <a:lnTo>
                    <a:pt x="4842" y="8153"/>
                  </a:lnTo>
                  <a:lnTo>
                    <a:pt x="5005" y="7935"/>
                  </a:lnTo>
                  <a:lnTo>
                    <a:pt x="5169" y="7716"/>
                  </a:lnTo>
                  <a:lnTo>
                    <a:pt x="5315" y="7480"/>
                  </a:lnTo>
                  <a:lnTo>
                    <a:pt x="5442" y="7243"/>
                  </a:lnTo>
                  <a:lnTo>
                    <a:pt x="5570" y="6988"/>
                  </a:lnTo>
                  <a:lnTo>
                    <a:pt x="5679" y="6734"/>
                  </a:lnTo>
                  <a:lnTo>
                    <a:pt x="5788" y="6442"/>
                  </a:lnTo>
                  <a:lnTo>
                    <a:pt x="5861" y="6133"/>
                  </a:lnTo>
                  <a:lnTo>
                    <a:pt x="5934" y="5842"/>
                  </a:lnTo>
                  <a:lnTo>
                    <a:pt x="5988" y="5532"/>
                  </a:lnTo>
                  <a:lnTo>
                    <a:pt x="6024" y="5223"/>
                  </a:lnTo>
                  <a:lnTo>
                    <a:pt x="6043" y="4914"/>
                  </a:lnTo>
                  <a:lnTo>
                    <a:pt x="6061" y="4604"/>
                  </a:lnTo>
                  <a:lnTo>
                    <a:pt x="6043" y="4277"/>
                  </a:lnTo>
                  <a:lnTo>
                    <a:pt x="6024" y="3967"/>
                  </a:lnTo>
                  <a:lnTo>
                    <a:pt x="6006" y="3658"/>
                  </a:lnTo>
                  <a:lnTo>
                    <a:pt x="5915" y="3021"/>
                  </a:lnTo>
                  <a:lnTo>
                    <a:pt x="5788" y="2402"/>
                  </a:lnTo>
                  <a:lnTo>
                    <a:pt x="5624" y="1802"/>
                  </a:lnTo>
                  <a:lnTo>
                    <a:pt x="5515" y="1456"/>
                  </a:lnTo>
                  <a:lnTo>
                    <a:pt x="5406" y="1129"/>
                  </a:lnTo>
                  <a:lnTo>
                    <a:pt x="5260" y="819"/>
                  </a:lnTo>
                  <a:lnTo>
                    <a:pt x="5187" y="674"/>
                  </a:lnTo>
                  <a:lnTo>
                    <a:pt x="5096" y="528"/>
                  </a:lnTo>
                  <a:lnTo>
                    <a:pt x="4987" y="401"/>
                  </a:lnTo>
                  <a:lnTo>
                    <a:pt x="4878" y="273"/>
                  </a:lnTo>
                  <a:lnTo>
                    <a:pt x="4751" y="182"/>
                  </a:lnTo>
                  <a:lnTo>
                    <a:pt x="4605" y="91"/>
                  </a:lnTo>
                  <a:lnTo>
                    <a:pt x="4459" y="37"/>
                  </a:lnTo>
                  <a:lnTo>
                    <a:pt x="4314" y="0"/>
                  </a:lnTo>
                  <a:close/>
                </a:path>
              </a:pathLst>
            </a:custGeom>
            <a:solidFill>
              <a:srgbClr val="3A7F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2150100" y="2938700"/>
              <a:ext cx="128325" cy="237950"/>
            </a:xfrm>
            <a:custGeom>
              <a:avLst/>
              <a:gdLst/>
              <a:ahLst/>
              <a:cxnLst/>
              <a:rect l="l" t="t" r="r" b="b"/>
              <a:pathLst>
                <a:path w="5133" h="9518" extrusionOk="0">
                  <a:moveTo>
                    <a:pt x="4386" y="0"/>
                  </a:moveTo>
                  <a:lnTo>
                    <a:pt x="4314" y="19"/>
                  </a:lnTo>
                  <a:lnTo>
                    <a:pt x="4241" y="37"/>
                  </a:lnTo>
                  <a:lnTo>
                    <a:pt x="4186" y="55"/>
                  </a:lnTo>
                  <a:lnTo>
                    <a:pt x="4077" y="146"/>
                  </a:lnTo>
                  <a:lnTo>
                    <a:pt x="3968" y="255"/>
                  </a:lnTo>
                  <a:lnTo>
                    <a:pt x="3877" y="401"/>
                  </a:lnTo>
                  <a:lnTo>
                    <a:pt x="3822" y="564"/>
                  </a:lnTo>
                  <a:lnTo>
                    <a:pt x="3750" y="728"/>
                  </a:lnTo>
                  <a:lnTo>
                    <a:pt x="3713" y="892"/>
                  </a:lnTo>
                  <a:lnTo>
                    <a:pt x="3622" y="1365"/>
                  </a:lnTo>
                  <a:lnTo>
                    <a:pt x="3568" y="1857"/>
                  </a:lnTo>
                  <a:lnTo>
                    <a:pt x="3549" y="2348"/>
                  </a:lnTo>
                  <a:lnTo>
                    <a:pt x="3549" y="2821"/>
                  </a:lnTo>
                  <a:lnTo>
                    <a:pt x="3549" y="3858"/>
                  </a:lnTo>
                  <a:lnTo>
                    <a:pt x="3549" y="4386"/>
                  </a:lnTo>
                  <a:lnTo>
                    <a:pt x="3531" y="4896"/>
                  </a:lnTo>
                  <a:lnTo>
                    <a:pt x="3495" y="5314"/>
                  </a:lnTo>
                  <a:lnTo>
                    <a:pt x="3422" y="5696"/>
                  </a:lnTo>
                  <a:lnTo>
                    <a:pt x="3386" y="5878"/>
                  </a:lnTo>
                  <a:lnTo>
                    <a:pt x="3313" y="6042"/>
                  </a:lnTo>
                  <a:lnTo>
                    <a:pt x="3258" y="6188"/>
                  </a:lnTo>
                  <a:lnTo>
                    <a:pt x="3185" y="6333"/>
                  </a:lnTo>
                  <a:lnTo>
                    <a:pt x="3094" y="6461"/>
                  </a:lnTo>
                  <a:lnTo>
                    <a:pt x="2985" y="6570"/>
                  </a:lnTo>
                  <a:lnTo>
                    <a:pt x="2894" y="6661"/>
                  </a:lnTo>
                  <a:lnTo>
                    <a:pt x="2767" y="6752"/>
                  </a:lnTo>
                  <a:lnTo>
                    <a:pt x="2639" y="6825"/>
                  </a:lnTo>
                  <a:lnTo>
                    <a:pt x="2494" y="6879"/>
                  </a:lnTo>
                  <a:lnTo>
                    <a:pt x="2348" y="6916"/>
                  </a:lnTo>
                  <a:lnTo>
                    <a:pt x="2185" y="6934"/>
                  </a:lnTo>
                  <a:lnTo>
                    <a:pt x="1966" y="6934"/>
                  </a:lnTo>
                  <a:lnTo>
                    <a:pt x="1839" y="6897"/>
                  </a:lnTo>
                  <a:lnTo>
                    <a:pt x="1584" y="6825"/>
                  </a:lnTo>
                  <a:lnTo>
                    <a:pt x="1311" y="6715"/>
                  </a:lnTo>
                  <a:lnTo>
                    <a:pt x="1038" y="6570"/>
                  </a:lnTo>
                  <a:lnTo>
                    <a:pt x="765" y="6442"/>
                  </a:lnTo>
                  <a:lnTo>
                    <a:pt x="510" y="6315"/>
                  </a:lnTo>
                  <a:lnTo>
                    <a:pt x="256" y="6224"/>
                  </a:lnTo>
                  <a:lnTo>
                    <a:pt x="128" y="6188"/>
                  </a:lnTo>
                  <a:lnTo>
                    <a:pt x="1" y="6169"/>
                  </a:lnTo>
                  <a:lnTo>
                    <a:pt x="1602" y="9190"/>
                  </a:lnTo>
                  <a:lnTo>
                    <a:pt x="1730" y="9281"/>
                  </a:lnTo>
                  <a:lnTo>
                    <a:pt x="1857" y="9354"/>
                  </a:lnTo>
                  <a:lnTo>
                    <a:pt x="1984" y="9427"/>
                  </a:lnTo>
                  <a:lnTo>
                    <a:pt x="2112" y="9463"/>
                  </a:lnTo>
                  <a:lnTo>
                    <a:pt x="2257" y="9500"/>
                  </a:lnTo>
                  <a:lnTo>
                    <a:pt x="2403" y="9518"/>
                  </a:lnTo>
                  <a:lnTo>
                    <a:pt x="2676" y="9518"/>
                  </a:lnTo>
                  <a:lnTo>
                    <a:pt x="2821" y="9500"/>
                  </a:lnTo>
                  <a:lnTo>
                    <a:pt x="2967" y="9463"/>
                  </a:lnTo>
                  <a:lnTo>
                    <a:pt x="3113" y="9409"/>
                  </a:lnTo>
                  <a:lnTo>
                    <a:pt x="3258" y="9354"/>
                  </a:lnTo>
                  <a:lnTo>
                    <a:pt x="3386" y="9281"/>
                  </a:lnTo>
                  <a:lnTo>
                    <a:pt x="3513" y="9209"/>
                  </a:lnTo>
                  <a:lnTo>
                    <a:pt x="3640" y="9118"/>
                  </a:lnTo>
                  <a:lnTo>
                    <a:pt x="3768" y="9027"/>
                  </a:lnTo>
                  <a:lnTo>
                    <a:pt x="3968" y="8826"/>
                  </a:lnTo>
                  <a:lnTo>
                    <a:pt x="4186" y="8553"/>
                  </a:lnTo>
                  <a:lnTo>
                    <a:pt x="4350" y="8280"/>
                  </a:lnTo>
                  <a:lnTo>
                    <a:pt x="4496" y="8007"/>
                  </a:lnTo>
                  <a:lnTo>
                    <a:pt x="4623" y="7716"/>
                  </a:lnTo>
                  <a:lnTo>
                    <a:pt x="4732" y="7407"/>
                  </a:lnTo>
                  <a:lnTo>
                    <a:pt x="4805" y="7098"/>
                  </a:lnTo>
                  <a:lnTo>
                    <a:pt x="4878" y="6770"/>
                  </a:lnTo>
                  <a:lnTo>
                    <a:pt x="4932" y="6406"/>
                  </a:lnTo>
                  <a:lnTo>
                    <a:pt x="5023" y="5751"/>
                  </a:lnTo>
                  <a:lnTo>
                    <a:pt x="5078" y="5059"/>
                  </a:lnTo>
                  <a:lnTo>
                    <a:pt x="5114" y="4350"/>
                  </a:lnTo>
                  <a:lnTo>
                    <a:pt x="5133" y="3640"/>
                  </a:lnTo>
                  <a:lnTo>
                    <a:pt x="5133" y="2930"/>
                  </a:lnTo>
                  <a:lnTo>
                    <a:pt x="5096" y="2221"/>
                  </a:lnTo>
                  <a:lnTo>
                    <a:pt x="5042" y="1547"/>
                  </a:lnTo>
                  <a:lnTo>
                    <a:pt x="4951" y="874"/>
                  </a:lnTo>
                  <a:lnTo>
                    <a:pt x="4896" y="601"/>
                  </a:lnTo>
                  <a:lnTo>
                    <a:pt x="4860" y="455"/>
                  </a:lnTo>
                  <a:lnTo>
                    <a:pt x="4805" y="328"/>
                  </a:lnTo>
                  <a:lnTo>
                    <a:pt x="4732" y="219"/>
                  </a:lnTo>
                  <a:lnTo>
                    <a:pt x="4659" y="128"/>
                  </a:lnTo>
                  <a:lnTo>
                    <a:pt x="4568" y="55"/>
                  </a:lnTo>
                  <a:lnTo>
                    <a:pt x="4459" y="19"/>
                  </a:lnTo>
                  <a:lnTo>
                    <a:pt x="4386" y="0"/>
                  </a:lnTo>
                  <a:close/>
                </a:path>
              </a:pathLst>
            </a:custGeom>
            <a:solidFill>
              <a:srgbClr val="4A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2076400" y="2734425"/>
              <a:ext cx="317125" cy="1040050"/>
            </a:xfrm>
            <a:custGeom>
              <a:avLst/>
              <a:gdLst/>
              <a:ahLst/>
              <a:cxnLst/>
              <a:rect l="l" t="t" r="r" b="b"/>
              <a:pathLst>
                <a:path w="12685" h="41602" extrusionOk="0">
                  <a:moveTo>
                    <a:pt x="11356" y="0"/>
                  </a:moveTo>
                  <a:lnTo>
                    <a:pt x="11138" y="91"/>
                  </a:lnTo>
                  <a:lnTo>
                    <a:pt x="10938" y="237"/>
                  </a:lnTo>
                  <a:lnTo>
                    <a:pt x="10774" y="383"/>
                  </a:lnTo>
                  <a:lnTo>
                    <a:pt x="10610" y="565"/>
                  </a:lnTo>
                  <a:lnTo>
                    <a:pt x="10465" y="783"/>
                  </a:lnTo>
                  <a:lnTo>
                    <a:pt x="10337" y="1001"/>
                  </a:lnTo>
                  <a:lnTo>
                    <a:pt x="10210" y="1274"/>
                  </a:lnTo>
                  <a:lnTo>
                    <a:pt x="10101" y="1565"/>
                  </a:lnTo>
                  <a:lnTo>
                    <a:pt x="9991" y="1875"/>
                  </a:lnTo>
                  <a:lnTo>
                    <a:pt x="9900" y="2221"/>
                  </a:lnTo>
                  <a:lnTo>
                    <a:pt x="9809" y="2603"/>
                  </a:lnTo>
                  <a:lnTo>
                    <a:pt x="9718" y="3003"/>
                  </a:lnTo>
                  <a:lnTo>
                    <a:pt x="9646" y="3422"/>
                  </a:lnTo>
                  <a:lnTo>
                    <a:pt x="9573" y="3877"/>
                  </a:lnTo>
                  <a:lnTo>
                    <a:pt x="9464" y="4859"/>
                  </a:lnTo>
                  <a:lnTo>
                    <a:pt x="9373" y="5933"/>
                  </a:lnTo>
                  <a:lnTo>
                    <a:pt x="9300" y="7116"/>
                  </a:lnTo>
                  <a:lnTo>
                    <a:pt x="9245" y="8390"/>
                  </a:lnTo>
                  <a:lnTo>
                    <a:pt x="9227" y="9755"/>
                  </a:lnTo>
                  <a:lnTo>
                    <a:pt x="9191" y="11229"/>
                  </a:lnTo>
                  <a:lnTo>
                    <a:pt x="9191" y="14413"/>
                  </a:lnTo>
                  <a:lnTo>
                    <a:pt x="9191" y="17925"/>
                  </a:lnTo>
                  <a:lnTo>
                    <a:pt x="8772" y="17907"/>
                  </a:lnTo>
                  <a:lnTo>
                    <a:pt x="8372" y="17853"/>
                  </a:lnTo>
                  <a:lnTo>
                    <a:pt x="7953" y="17762"/>
                  </a:lnTo>
                  <a:lnTo>
                    <a:pt x="7553" y="17634"/>
                  </a:lnTo>
                  <a:lnTo>
                    <a:pt x="7334" y="17543"/>
                  </a:lnTo>
                  <a:lnTo>
                    <a:pt x="7134" y="17434"/>
                  </a:lnTo>
                  <a:lnTo>
                    <a:pt x="6916" y="17325"/>
                  </a:lnTo>
                  <a:lnTo>
                    <a:pt x="6716" y="17198"/>
                  </a:lnTo>
                  <a:lnTo>
                    <a:pt x="6916" y="16997"/>
                  </a:lnTo>
                  <a:lnTo>
                    <a:pt x="7134" y="16724"/>
                  </a:lnTo>
                  <a:lnTo>
                    <a:pt x="7298" y="16451"/>
                  </a:lnTo>
                  <a:lnTo>
                    <a:pt x="7444" y="16178"/>
                  </a:lnTo>
                  <a:lnTo>
                    <a:pt x="7571" y="15887"/>
                  </a:lnTo>
                  <a:lnTo>
                    <a:pt x="7680" y="15578"/>
                  </a:lnTo>
                  <a:lnTo>
                    <a:pt x="7753" y="15269"/>
                  </a:lnTo>
                  <a:lnTo>
                    <a:pt x="7826" y="14941"/>
                  </a:lnTo>
                  <a:lnTo>
                    <a:pt x="7880" y="14577"/>
                  </a:lnTo>
                  <a:lnTo>
                    <a:pt x="7971" y="13922"/>
                  </a:lnTo>
                  <a:lnTo>
                    <a:pt x="8026" y="13230"/>
                  </a:lnTo>
                  <a:lnTo>
                    <a:pt x="8062" y="12521"/>
                  </a:lnTo>
                  <a:lnTo>
                    <a:pt x="8081" y="11811"/>
                  </a:lnTo>
                  <a:lnTo>
                    <a:pt x="8081" y="11101"/>
                  </a:lnTo>
                  <a:lnTo>
                    <a:pt x="8044" y="10392"/>
                  </a:lnTo>
                  <a:lnTo>
                    <a:pt x="7990" y="9718"/>
                  </a:lnTo>
                  <a:lnTo>
                    <a:pt x="7899" y="9045"/>
                  </a:lnTo>
                  <a:lnTo>
                    <a:pt x="7844" y="8772"/>
                  </a:lnTo>
                  <a:lnTo>
                    <a:pt x="7808" y="8626"/>
                  </a:lnTo>
                  <a:lnTo>
                    <a:pt x="7753" y="8499"/>
                  </a:lnTo>
                  <a:lnTo>
                    <a:pt x="7680" y="8390"/>
                  </a:lnTo>
                  <a:lnTo>
                    <a:pt x="7607" y="8299"/>
                  </a:lnTo>
                  <a:lnTo>
                    <a:pt x="7516" y="8226"/>
                  </a:lnTo>
                  <a:lnTo>
                    <a:pt x="7407" y="8190"/>
                  </a:lnTo>
                  <a:lnTo>
                    <a:pt x="7334" y="8171"/>
                  </a:lnTo>
                  <a:lnTo>
                    <a:pt x="7262" y="8190"/>
                  </a:lnTo>
                  <a:lnTo>
                    <a:pt x="7189" y="8208"/>
                  </a:lnTo>
                  <a:lnTo>
                    <a:pt x="7134" y="8226"/>
                  </a:lnTo>
                  <a:lnTo>
                    <a:pt x="7025" y="8317"/>
                  </a:lnTo>
                  <a:lnTo>
                    <a:pt x="6916" y="8426"/>
                  </a:lnTo>
                  <a:lnTo>
                    <a:pt x="6843" y="8572"/>
                  </a:lnTo>
                  <a:lnTo>
                    <a:pt x="6770" y="8735"/>
                  </a:lnTo>
                  <a:lnTo>
                    <a:pt x="6698" y="8899"/>
                  </a:lnTo>
                  <a:lnTo>
                    <a:pt x="6661" y="9063"/>
                  </a:lnTo>
                  <a:lnTo>
                    <a:pt x="6588" y="9536"/>
                  </a:lnTo>
                  <a:lnTo>
                    <a:pt x="6516" y="10028"/>
                  </a:lnTo>
                  <a:lnTo>
                    <a:pt x="6497" y="10519"/>
                  </a:lnTo>
                  <a:lnTo>
                    <a:pt x="6497" y="10992"/>
                  </a:lnTo>
                  <a:lnTo>
                    <a:pt x="6497" y="12029"/>
                  </a:lnTo>
                  <a:lnTo>
                    <a:pt x="6497" y="12557"/>
                  </a:lnTo>
                  <a:lnTo>
                    <a:pt x="6479" y="13067"/>
                  </a:lnTo>
                  <a:lnTo>
                    <a:pt x="6443" y="13485"/>
                  </a:lnTo>
                  <a:lnTo>
                    <a:pt x="6370" y="13867"/>
                  </a:lnTo>
                  <a:lnTo>
                    <a:pt x="6334" y="14049"/>
                  </a:lnTo>
                  <a:lnTo>
                    <a:pt x="6261" y="14213"/>
                  </a:lnTo>
                  <a:lnTo>
                    <a:pt x="6206" y="14359"/>
                  </a:lnTo>
                  <a:lnTo>
                    <a:pt x="6133" y="14504"/>
                  </a:lnTo>
                  <a:lnTo>
                    <a:pt x="6042" y="14632"/>
                  </a:lnTo>
                  <a:lnTo>
                    <a:pt x="5933" y="14741"/>
                  </a:lnTo>
                  <a:lnTo>
                    <a:pt x="5842" y="14832"/>
                  </a:lnTo>
                  <a:lnTo>
                    <a:pt x="5715" y="14923"/>
                  </a:lnTo>
                  <a:lnTo>
                    <a:pt x="5587" y="14996"/>
                  </a:lnTo>
                  <a:lnTo>
                    <a:pt x="5442" y="15050"/>
                  </a:lnTo>
                  <a:lnTo>
                    <a:pt x="5296" y="15087"/>
                  </a:lnTo>
                  <a:lnTo>
                    <a:pt x="5133" y="15105"/>
                  </a:lnTo>
                  <a:lnTo>
                    <a:pt x="5078" y="14886"/>
                  </a:lnTo>
                  <a:lnTo>
                    <a:pt x="5023" y="14686"/>
                  </a:lnTo>
                  <a:lnTo>
                    <a:pt x="4951" y="14268"/>
                  </a:lnTo>
                  <a:lnTo>
                    <a:pt x="4914" y="13831"/>
                  </a:lnTo>
                  <a:lnTo>
                    <a:pt x="4914" y="13394"/>
                  </a:lnTo>
                  <a:lnTo>
                    <a:pt x="4914" y="12521"/>
                  </a:lnTo>
                  <a:lnTo>
                    <a:pt x="4932" y="12084"/>
                  </a:lnTo>
                  <a:lnTo>
                    <a:pt x="4914" y="11647"/>
                  </a:lnTo>
                  <a:lnTo>
                    <a:pt x="4896" y="11210"/>
                  </a:lnTo>
                  <a:lnTo>
                    <a:pt x="4860" y="10774"/>
                  </a:lnTo>
                  <a:lnTo>
                    <a:pt x="4769" y="10337"/>
                  </a:lnTo>
                  <a:lnTo>
                    <a:pt x="4714" y="10119"/>
                  </a:lnTo>
                  <a:lnTo>
                    <a:pt x="4641" y="9918"/>
                  </a:lnTo>
                  <a:lnTo>
                    <a:pt x="4568" y="9718"/>
                  </a:lnTo>
                  <a:lnTo>
                    <a:pt x="4496" y="9518"/>
                  </a:lnTo>
                  <a:lnTo>
                    <a:pt x="4386" y="9336"/>
                  </a:lnTo>
                  <a:lnTo>
                    <a:pt x="4277" y="9172"/>
                  </a:lnTo>
                  <a:lnTo>
                    <a:pt x="4168" y="9008"/>
                  </a:lnTo>
                  <a:lnTo>
                    <a:pt x="4041" y="8863"/>
                  </a:lnTo>
                  <a:lnTo>
                    <a:pt x="3895" y="8735"/>
                  </a:lnTo>
                  <a:lnTo>
                    <a:pt x="3731" y="8608"/>
                  </a:lnTo>
                  <a:lnTo>
                    <a:pt x="3586" y="8535"/>
                  </a:lnTo>
                  <a:lnTo>
                    <a:pt x="3440" y="8463"/>
                  </a:lnTo>
                  <a:lnTo>
                    <a:pt x="3295" y="8408"/>
                  </a:lnTo>
                  <a:lnTo>
                    <a:pt x="3149" y="8372"/>
                  </a:lnTo>
                  <a:lnTo>
                    <a:pt x="2967" y="8335"/>
                  </a:lnTo>
                  <a:lnTo>
                    <a:pt x="2785" y="8335"/>
                  </a:lnTo>
                  <a:lnTo>
                    <a:pt x="2621" y="8353"/>
                  </a:lnTo>
                  <a:lnTo>
                    <a:pt x="2439" y="8372"/>
                  </a:lnTo>
                  <a:lnTo>
                    <a:pt x="2257" y="8408"/>
                  </a:lnTo>
                  <a:lnTo>
                    <a:pt x="2075" y="8481"/>
                  </a:lnTo>
                  <a:lnTo>
                    <a:pt x="1911" y="8554"/>
                  </a:lnTo>
                  <a:lnTo>
                    <a:pt x="1730" y="8626"/>
                  </a:lnTo>
                  <a:lnTo>
                    <a:pt x="1566" y="8735"/>
                  </a:lnTo>
                  <a:lnTo>
                    <a:pt x="1420" y="8845"/>
                  </a:lnTo>
                  <a:lnTo>
                    <a:pt x="1256" y="8972"/>
                  </a:lnTo>
                  <a:lnTo>
                    <a:pt x="1111" y="9099"/>
                  </a:lnTo>
                  <a:lnTo>
                    <a:pt x="983" y="9245"/>
                  </a:lnTo>
                  <a:lnTo>
                    <a:pt x="856" y="9391"/>
                  </a:lnTo>
                  <a:lnTo>
                    <a:pt x="747" y="9554"/>
                  </a:lnTo>
                  <a:lnTo>
                    <a:pt x="638" y="9736"/>
                  </a:lnTo>
                  <a:lnTo>
                    <a:pt x="528" y="9955"/>
                  </a:lnTo>
                  <a:lnTo>
                    <a:pt x="419" y="10173"/>
                  </a:lnTo>
                  <a:lnTo>
                    <a:pt x="328" y="10392"/>
                  </a:lnTo>
                  <a:lnTo>
                    <a:pt x="255" y="10628"/>
                  </a:lnTo>
                  <a:lnTo>
                    <a:pt x="183" y="10865"/>
                  </a:lnTo>
                  <a:lnTo>
                    <a:pt x="128" y="11119"/>
                  </a:lnTo>
                  <a:lnTo>
                    <a:pt x="55" y="11611"/>
                  </a:lnTo>
                  <a:lnTo>
                    <a:pt x="1" y="12120"/>
                  </a:lnTo>
                  <a:lnTo>
                    <a:pt x="1" y="12630"/>
                  </a:lnTo>
                  <a:lnTo>
                    <a:pt x="1" y="13139"/>
                  </a:lnTo>
                  <a:lnTo>
                    <a:pt x="19" y="13649"/>
                  </a:lnTo>
                  <a:lnTo>
                    <a:pt x="92" y="14340"/>
                  </a:lnTo>
                  <a:lnTo>
                    <a:pt x="183" y="15032"/>
                  </a:lnTo>
                  <a:lnTo>
                    <a:pt x="310" y="15724"/>
                  </a:lnTo>
                  <a:lnTo>
                    <a:pt x="383" y="16069"/>
                  </a:lnTo>
                  <a:lnTo>
                    <a:pt x="474" y="16397"/>
                  </a:lnTo>
                  <a:lnTo>
                    <a:pt x="583" y="16724"/>
                  </a:lnTo>
                  <a:lnTo>
                    <a:pt x="692" y="17052"/>
                  </a:lnTo>
                  <a:lnTo>
                    <a:pt x="820" y="17361"/>
                  </a:lnTo>
                  <a:lnTo>
                    <a:pt x="947" y="17671"/>
                  </a:lnTo>
                  <a:lnTo>
                    <a:pt x="1111" y="17980"/>
                  </a:lnTo>
                  <a:lnTo>
                    <a:pt x="1275" y="18253"/>
                  </a:lnTo>
                  <a:lnTo>
                    <a:pt x="1457" y="18544"/>
                  </a:lnTo>
                  <a:lnTo>
                    <a:pt x="1657" y="18799"/>
                  </a:lnTo>
                  <a:lnTo>
                    <a:pt x="1839" y="19017"/>
                  </a:lnTo>
                  <a:lnTo>
                    <a:pt x="2021" y="19218"/>
                  </a:lnTo>
                  <a:lnTo>
                    <a:pt x="2221" y="19418"/>
                  </a:lnTo>
                  <a:lnTo>
                    <a:pt x="2421" y="19600"/>
                  </a:lnTo>
                  <a:lnTo>
                    <a:pt x="2858" y="19945"/>
                  </a:lnTo>
                  <a:lnTo>
                    <a:pt x="3295" y="20273"/>
                  </a:lnTo>
                  <a:lnTo>
                    <a:pt x="3859" y="20637"/>
                  </a:lnTo>
                  <a:lnTo>
                    <a:pt x="4132" y="20819"/>
                  </a:lnTo>
                  <a:lnTo>
                    <a:pt x="4423" y="20983"/>
                  </a:lnTo>
                  <a:lnTo>
                    <a:pt x="4732" y="21128"/>
                  </a:lnTo>
                  <a:lnTo>
                    <a:pt x="5023" y="21256"/>
                  </a:lnTo>
                  <a:lnTo>
                    <a:pt x="5333" y="21383"/>
                  </a:lnTo>
                  <a:lnTo>
                    <a:pt x="5642" y="21492"/>
                  </a:lnTo>
                  <a:lnTo>
                    <a:pt x="6079" y="21601"/>
                  </a:lnTo>
                  <a:lnTo>
                    <a:pt x="6534" y="21692"/>
                  </a:lnTo>
                  <a:lnTo>
                    <a:pt x="6971" y="21729"/>
                  </a:lnTo>
                  <a:lnTo>
                    <a:pt x="7425" y="21729"/>
                  </a:lnTo>
                  <a:lnTo>
                    <a:pt x="7880" y="21711"/>
                  </a:lnTo>
                  <a:lnTo>
                    <a:pt x="8317" y="21656"/>
                  </a:lnTo>
                  <a:lnTo>
                    <a:pt x="8754" y="21547"/>
                  </a:lnTo>
                  <a:lnTo>
                    <a:pt x="9191" y="21419"/>
                  </a:lnTo>
                  <a:lnTo>
                    <a:pt x="9191" y="35177"/>
                  </a:lnTo>
                  <a:lnTo>
                    <a:pt x="9172" y="40382"/>
                  </a:lnTo>
                  <a:lnTo>
                    <a:pt x="9409" y="40564"/>
                  </a:lnTo>
                  <a:lnTo>
                    <a:pt x="9627" y="40728"/>
                  </a:lnTo>
                  <a:lnTo>
                    <a:pt x="9864" y="40873"/>
                  </a:lnTo>
                  <a:lnTo>
                    <a:pt x="10082" y="41019"/>
                  </a:lnTo>
                  <a:lnTo>
                    <a:pt x="10301" y="41128"/>
                  </a:lnTo>
                  <a:lnTo>
                    <a:pt x="10537" y="41237"/>
                  </a:lnTo>
                  <a:lnTo>
                    <a:pt x="10756" y="41328"/>
                  </a:lnTo>
                  <a:lnTo>
                    <a:pt x="10992" y="41401"/>
                  </a:lnTo>
                  <a:lnTo>
                    <a:pt x="11211" y="41455"/>
                  </a:lnTo>
                  <a:lnTo>
                    <a:pt x="11429" y="41510"/>
                  </a:lnTo>
                  <a:lnTo>
                    <a:pt x="11866" y="41583"/>
                  </a:lnTo>
                  <a:lnTo>
                    <a:pt x="12284" y="41601"/>
                  </a:lnTo>
                  <a:lnTo>
                    <a:pt x="12685" y="41601"/>
                  </a:lnTo>
                  <a:lnTo>
                    <a:pt x="12394" y="40491"/>
                  </a:lnTo>
                  <a:lnTo>
                    <a:pt x="12121" y="39381"/>
                  </a:lnTo>
                  <a:lnTo>
                    <a:pt x="11902" y="38271"/>
                  </a:lnTo>
                  <a:lnTo>
                    <a:pt x="11702" y="37143"/>
                  </a:lnTo>
                  <a:lnTo>
                    <a:pt x="11538" y="36014"/>
                  </a:lnTo>
                  <a:lnTo>
                    <a:pt x="11393" y="34868"/>
                  </a:lnTo>
                  <a:lnTo>
                    <a:pt x="11265" y="33721"/>
                  </a:lnTo>
                  <a:lnTo>
                    <a:pt x="11156" y="32575"/>
                  </a:lnTo>
                  <a:lnTo>
                    <a:pt x="11083" y="31428"/>
                  </a:lnTo>
                  <a:lnTo>
                    <a:pt x="11029" y="30264"/>
                  </a:lnTo>
                  <a:lnTo>
                    <a:pt x="10974" y="29117"/>
                  </a:lnTo>
                  <a:lnTo>
                    <a:pt x="10938" y="27953"/>
                  </a:lnTo>
                  <a:lnTo>
                    <a:pt x="10883" y="25641"/>
                  </a:lnTo>
                  <a:lnTo>
                    <a:pt x="10865" y="23348"/>
                  </a:lnTo>
                  <a:lnTo>
                    <a:pt x="10828" y="20601"/>
                  </a:lnTo>
                  <a:lnTo>
                    <a:pt x="10810" y="17743"/>
                  </a:lnTo>
                  <a:lnTo>
                    <a:pt x="10810" y="15523"/>
                  </a:lnTo>
                  <a:lnTo>
                    <a:pt x="10810" y="13303"/>
                  </a:lnTo>
                  <a:lnTo>
                    <a:pt x="10847" y="11083"/>
                  </a:lnTo>
                  <a:lnTo>
                    <a:pt x="10883" y="8863"/>
                  </a:lnTo>
                  <a:lnTo>
                    <a:pt x="10956" y="6643"/>
                  </a:lnTo>
                  <a:lnTo>
                    <a:pt x="11065" y="4423"/>
                  </a:lnTo>
                  <a:lnTo>
                    <a:pt x="11192" y="2202"/>
                  </a:lnTo>
                  <a:lnTo>
                    <a:pt x="113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2562300" y="2738975"/>
              <a:ext cx="76450" cy="359900"/>
            </a:xfrm>
            <a:custGeom>
              <a:avLst/>
              <a:gdLst/>
              <a:ahLst/>
              <a:cxnLst/>
              <a:rect l="l" t="t" r="r" b="b"/>
              <a:pathLst>
                <a:path w="3058" h="14396" extrusionOk="0">
                  <a:moveTo>
                    <a:pt x="528" y="0"/>
                  </a:moveTo>
                  <a:lnTo>
                    <a:pt x="728" y="619"/>
                  </a:lnTo>
                  <a:lnTo>
                    <a:pt x="1128" y="2020"/>
                  </a:lnTo>
                  <a:lnTo>
                    <a:pt x="1310" y="2730"/>
                  </a:lnTo>
                  <a:lnTo>
                    <a:pt x="1492" y="3440"/>
                  </a:lnTo>
                  <a:lnTo>
                    <a:pt x="1638" y="4150"/>
                  </a:lnTo>
                  <a:lnTo>
                    <a:pt x="1784" y="4859"/>
                  </a:lnTo>
                  <a:lnTo>
                    <a:pt x="1893" y="5569"/>
                  </a:lnTo>
                  <a:lnTo>
                    <a:pt x="1965" y="6297"/>
                  </a:lnTo>
                  <a:lnTo>
                    <a:pt x="2038" y="7025"/>
                  </a:lnTo>
                  <a:lnTo>
                    <a:pt x="2056" y="7753"/>
                  </a:lnTo>
                  <a:lnTo>
                    <a:pt x="2038" y="8481"/>
                  </a:lnTo>
                  <a:lnTo>
                    <a:pt x="1984" y="9209"/>
                  </a:lnTo>
                  <a:lnTo>
                    <a:pt x="1929" y="9573"/>
                  </a:lnTo>
                  <a:lnTo>
                    <a:pt x="1875" y="9937"/>
                  </a:lnTo>
                  <a:lnTo>
                    <a:pt x="1820" y="10300"/>
                  </a:lnTo>
                  <a:lnTo>
                    <a:pt x="1729" y="10646"/>
                  </a:lnTo>
                  <a:lnTo>
                    <a:pt x="1656" y="10992"/>
                  </a:lnTo>
                  <a:lnTo>
                    <a:pt x="1547" y="11356"/>
                  </a:lnTo>
                  <a:lnTo>
                    <a:pt x="1438" y="11702"/>
                  </a:lnTo>
                  <a:lnTo>
                    <a:pt x="1292" y="12029"/>
                  </a:lnTo>
                  <a:lnTo>
                    <a:pt x="1165" y="12357"/>
                  </a:lnTo>
                  <a:lnTo>
                    <a:pt x="1019" y="12648"/>
                  </a:lnTo>
                  <a:lnTo>
                    <a:pt x="710" y="13249"/>
                  </a:lnTo>
                  <a:lnTo>
                    <a:pt x="364" y="13831"/>
                  </a:lnTo>
                  <a:lnTo>
                    <a:pt x="0" y="14395"/>
                  </a:lnTo>
                  <a:lnTo>
                    <a:pt x="218" y="14231"/>
                  </a:lnTo>
                  <a:lnTo>
                    <a:pt x="437" y="14049"/>
                  </a:lnTo>
                  <a:lnTo>
                    <a:pt x="637" y="13867"/>
                  </a:lnTo>
                  <a:lnTo>
                    <a:pt x="837" y="13667"/>
                  </a:lnTo>
                  <a:lnTo>
                    <a:pt x="1019" y="13449"/>
                  </a:lnTo>
                  <a:lnTo>
                    <a:pt x="1201" y="13212"/>
                  </a:lnTo>
                  <a:lnTo>
                    <a:pt x="1365" y="12976"/>
                  </a:lnTo>
                  <a:lnTo>
                    <a:pt x="1529" y="12739"/>
                  </a:lnTo>
                  <a:lnTo>
                    <a:pt x="1674" y="12484"/>
                  </a:lnTo>
                  <a:lnTo>
                    <a:pt x="1820" y="12229"/>
                  </a:lnTo>
                  <a:lnTo>
                    <a:pt x="2075" y="11684"/>
                  </a:lnTo>
                  <a:lnTo>
                    <a:pt x="2311" y="11119"/>
                  </a:lnTo>
                  <a:lnTo>
                    <a:pt x="2493" y="10555"/>
                  </a:lnTo>
                  <a:lnTo>
                    <a:pt x="2657" y="10028"/>
                  </a:lnTo>
                  <a:lnTo>
                    <a:pt x="2766" y="9500"/>
                  </a:lnTo>
                  <a:lnTo>
                    <a:pt x="2875" y="8954"/>
                  </a:lnTo>
                  <a:lnTo>
                    <a:pt x="2948" y="8408"/>
                  </a:lnTo>
                  <a:lnTo>
                    <a:pt x="3003" y="7862"/>
                  </a:lnTo>
                  <a:lnTo>
                    <a:pt x="3039" y="7316"/>
                  </a:lnTo>
                  <a:lnTo>
                    <a:pt x="3057" y="6770"/>
                  </a:lnTo>
                  <a:lnTo>
                    <a:pt x="3039" y="6206"/>
                  </a:lnTo>
                  <a:lnTo>
                    <a:pt x="3003" y="5660"/>
                  </a:lnTo>
                  <a:lnTo>
                    <a:pt x="2930" y="5114"/>
                  </a:lnTo>
                  <a:lnTo>
                    <a:pt x="2857" y="4568"/>
                  </a:lnTo>
                  <a:lnTo>
                    <a:pt x="2748" y="4040"/>
                  </a:lnTo>
                  <a:lnTo>
                    <a:pt x="2621" y="3494"/>
                  </a:lnTo>
                  <a:lnTo>
                    <a:pt x="2457" y="2985"/>
                  </a:lnTo>
                  <a:lnTo>
                    <a:pt x="2293" y="2457"/>
                  </a:lnTo>
                  <a:lnTo>
                    <a:pt x="2093" y="1966"/>
                  </a:lnTo>
                  <a:lnTo>
                    <a:pt x="1965" y="1656"/>
                  </a:lnTo>
                  <a:lnTo>
                    <a:pt x="1802" y="1365"/>
                  </a:lnTo>
                  <a:lnTo>
                    <a:pt x="1638" y="1074"/>
                  </a:lnTo>
                  <a:lnTo>
                    <a:pt x="1438" y="801"/>
                  </a:lnTo>
                  <a:lnTo>
                    <a:pt x="1238" y="546"/>
                  </a:lnTo>
                  <a:lnTo>
                    <a:pt x="1019" y="328"/>
                  </a:lnTo>
                  <a:lnTo>
                    <a:pt x="783" y="146"/>
                  </a:lnTo>
                  <a:lnTo>
                    <a:pt x="655" y="73"/>
                  </a:lnTo>
                  <a:lnTo>
                    <a:pt x="52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2414875" y="3268525"/>
              <a:ext cx="151525" cy="197475"/>
            </a:xfrm>
            <a:custGeom>
              <a:avLst/>
              <a:gdLst/>
              <a:ahLst/>
              <a:cxnLst/>
              <a:rect l="l" t="t" r="r" b="b"/>
              <a:pathLst>
                <a:path w="6061" h="7899" extrusionOk="0">
                  <a:moveTo>
                    <a:pt x="5624" y="1"/>
                  </a:moveTo>
                  <a:lnTo>
                    <a:pt x="5606" y="456"/>
                  </a:lnTo>
                  <a:lnTo>
                    <a:pt x="5551" y="911"/>
                  </a:lnTo>
                  <a:lnTo>
                    <a:pt x="5497" y="1366"/>
                  </a:lnTo>
                  <a:lnTo>
                    <a:pt x="5424" y="1821"/>
                  </a:lnTo>
                  <a:lnTo>
                    <a:pt x="5297" y="2367"/>
                  </a:lnTo>
                  <a:lnTo>
                    <a:pt x="5151" y="2894"/>
                  </a:lnTo>
                  <a:lnTo>
                    <a:pt x="4969" y="3422"/>
                  </a:lnTo>
                  <a:lnTo>
                    <a:pt x="4732" y="3913"/>
                  </a:lnTo>
                  <a:lnTo>
                    <a:pt x="4605" y="4168"/>
                  </a:lnTo>
                  <a:lnTo>
                    <a:pt x="4478" y="4405"/>
                  </a:lnTo>
                  <a:lnTo>
                    <a:pt x="4332" y="4641"/>
                  </a:lnTo>
                  <a:lnTo>
                    <a:pt x="4168" y="4860"/>
                  </a:lnTo>
                  <a:lnTo>
                    <a:pt x="4005" y="5078"/>
                  </a:lnTo>
                  <a:lnTo>
                    <a:pt x="3823" y="5297"/>
                  </a:lnTo>
                  <a:lnTo>
                    <a:pt x="3641" y="5497"/>
                  </a:lnTo>
                  <a:lnTo>
                    <a:pt x="3440" y="5679"/>
                  </a:lnTo>
                  <a:lnTo>
                    <a:pt x="3258" y="5842"/>
                  </a:lnTo>
                  <a:lnTo>
                    <a:pt x="3076" y="5988"/>
                  </a:lnTo>
                  <a:lnTo>
                    <a:pt x="2876" y="6115"/>
                  </a:lnTo>
                  <a:lnTo>
                    <a:pt x="2676" y="6243"/>
                  </a:lnTo>
                  <a:lnTo>
                    <a:pt x="2476" y="6370"/>
                  </a:lnTo>
                  <a:lnTo>
                    <a:pt x="2258" y="6479"/>
                  </a:lnTo>
                  <a:lnTo>
                    <a:pt x="2057" y="6570"/>
                  </a:lnTo>
                  <a:lnTo>
                    <a:pt x="1821" y="6643"/>
                  </a:lnTo>
                  <a:lnTo>
                    <a:pt x="1602" y="6716"/>
                  </a:lnTo>
                  <a:lnTo>
                    <a:pt x="1384" y="6789"/>
                  </a:lnTo>
                  <a:lnTo>
                    <a:pt x="1147" y="6825"/>
                  </a:lnTo>
                  <a:lnTo>
                    <a:pt x="929" y="6862"/>
                  </a:lnTo>
                  <a:lnTo>
                    <a:pt x="692" y="6880"/>
                  </a:lnTo>
                  <a:lnTo>
                    <a:pt x="456" y="6898"/>
                  </a:lnTo>
                  <a:lnTo>
                    <a:pt x="219" y="6880"/>
                  </a:lnTo>
                  <a:lnTo>
                    <a:pt x="1" y="6862"/>
                  </a:lnTo>
                  <a:lnTo>
                    <a:pt x="19" y="7080"/>
                  </a:lnTo>
                  <a:lnTo>
                    <a:pt x="92" y="7262"/>
                  </a:lnTo>
                  <a:lnTo>
                    <a:pt x="183" y="7426"/>
                  </a:lnTo>
                  <a:lnTo>
                    <a:pt x="310" y="7553"/>
                  </a:lnTo>
                  <a:lnTo>
                    <a:pt x="474" y="7662"/>
                  </a:lnTo>
                  <a:lnTo>
                    <a:pt x="638" y="7735"/>
                  </a:lnTo>
                  <a:lnTo>
                    <a:pt x="820" y="7808"/>
                  </a:lnTo>
                  <a:lnTo>
                    <a:pt x="1020" y="7844"/>
                  </a:lnTo>
                  <a:lnTo>
                    <a:pt x="1238" y="7881"/>
                  </a:lnTo>
                  <a:lnTo>
                    <a:pt x="1439" y="7899"/>
                  </a:lnTo>
                  <a:lnTo>
                    <a:pt x="1657" y="7899"/>
                  </a:lnTo>
                  <a:lnTo>
                    <a:pt x="1875" y="7881"/>
                  </a:lnTo>
                  <a:lnTo>
                    <a:pt x="2294" y="7826"/>
                  </a:lnTo>
                  <a:lnTo>
                    <a:pt x="2640" y="7753"/>
                  </a:lnTo>
                  <a:lnTo>
                    <a:pt x="2894" y="7680"/>
                  </a:lnTo>
                  <a:lnTo>
                    <a:pt x="3131" y="7589"/>
                  </a:lnTo>
                  <a:lnTo>
                    <a:pt x="3368" y="7498"/>
                  </a:lnTo>
                  <a:lnTo>
                    <a:pt x="3604" y="7371"/>
                  </a:lnTo>
                  <a:lnTo>
                    <a:pt x="3823" y="7244"/>
                  </a:lnTo>
                  <a:lnTo>
                    <a:pt x="4041" y="7080"/>
                  </a:lnTo>
                  <a:lnTo>
                    <a:pt x="4259" y="6916"/>
                  </a:lnTo>
                  <a:lnTo>
                    <a:pt x="4459" y="6752"/>
                  </a:lnTo>
                  <a:lnTo>
                    <a:pt x="4660" y="6552"/>
                  </a:lnTo>
                  <a:lnTo>
                    <a:pt x="4842" y="6352"/>
                  </a:lnTo>
                  <a:lnTo>
                    <a:pt x="5005" y="6134"/>
                  </a:lnTo>
                  <a:lnTo>
                    <a:pt x="5169" y="5915"/>
                  </a:lnTo>
                  <a:lnTo>
                    <a:pt x="5315" y="5679"/>
                  </a:lnTo>
                  <a:lnTo>
                    <a:pt x="5442" y="5442"/>
                  </a:lnTo>
                  <a:lnTo>
                    <a:pt x="5570" y="5187"/>
                  </a:lnTo>
                  <a:lnTo>
                    <a:pt x="5679" y="4933"/>
                  </a:lnTo>
                  <a:lnTo>
                    <a:pt x="5788" y="4641"/>
                  </a:lnTo>
                  <a:lnTo>
                    <a:pt x="5861" y="4332"/>
                  </a:lnTo>
                  <a:lnTo>
                    <a:pt x="5934" y="4041"/>
                  </a:lnTo>
                  <a:lnTo>
                    <a:pt x="5988" y="3731"/>
                  </a:lnTo>
                  <a:lnTo>
                    <a:pt x="6024" y="3422"/>
                  </a:lnTo>
                  <a:lnTo>
                    <a:pt x="6043" y="3113"/>
                  </a:lnTo>
                  <a:lnTo>
                    <a:pt x="6061" y="2803"/>
                  </a:lnTo>
                  <a:lnTo>
                    <a:pt x="6043" y="2476"/>
                  </a:lnTo>
                  <a:lnTo>
                    <a:pt x="6024" y="2166"/>
                  </a:lnTo>
                  <a:lnTo>
                    <a:pt x="6006" y="1857"/>
                  </a:lnTo>
                  <a:lnTo>
                    <a:pt x="5915" y="1220"/>
                  </a:lnTo>
                  <a:lnTo>
                    <a:pt x="5788" y="601"/>
                  </a:lnTo>
                  <a:lnTo>
                    <a:pt x="562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2368475" y="2776725"/>
              <a:ext cx="31875" cy="705650"/>
            </a:xfrm>
            <a:custGeom>
              <a:avLst/>
              <a:gdLst/>
              <a:ahLst/>
              <a:cxnLst/>
              <a:rect l="l" t="t" r="r" b="b"/>
              <a:pathLst>
                <a:path w="1275" h="28226" extrusionOk="0">
                  <a:moveTo>
                    <a:pt x="547" y="1"/>
                  </a:moveTo>
                  <a:lnTo>
                    <a:pt x="529" y="3713"/>
                  </a:lnTo>
                  <a:lnTo>
                    <a:pt x="492" y="7371"/>
                  </a:lnTo>
                  <a:lnTo>
                    <a:pt x="438" y="9191"/>
                  </a:lnTo>
                  <a:lnTo>
                    <a:pt x="383" y="11029"/>
                  </a:lnTo>
                  <a:lnTo>
                    <a:pt x="328" y="12357"/>
                  </a:lnTo>
                  <a:lnTo>
                    <a:pt x="256" y="13668"/>
                  </a:lnTo>
                  <a:lnTo>
                    <a:pt x="110" y="16324"/>
                  </a:lnTo>
                  <a:lnTo>
                    <a:pt x="55" y="17653"/>
                  </a:lnTo>
                  <a:lnTo>
                    <a:pt x="19" y="18981"/>
                  </a:lnTo>
                  <a:lnTo>
                    <a:pt x="1" y="20310"/>
                  </a:lnTo>
                  <a:lnTo>
                    <a:pt x="19" y="21638"/>
                  </a:lnTo>
                  <a:lnTo>
                    <a:pt x="74" y="22803"/>
                  </a:lnTo>
                  <a:lnTo>
                    <a:pt x="146" y="23968"/>
                  </a:lnTo>
                  <a:lnTo>
                    <a:pt x="328" y="26279"/>
                  </a:lnTo>
                  <a:lnTo>
                    <a:pt x="328" y="26788"/>
                  </a:lnTo>
                  <a:lnTo>
                    <a:pt x="347" y="27116"/>
                  </a:lnTo>
                  <a:lnTo>
                    <a:pt x="365" y="27462"/>
                  </a:lnTo>
                  <a:lnTo>
                    <a:pt x="383" y="27625"/>
                  </a:lnTo>
                  <a:lnTo>
                    <a:pt x="419" y="27789"/>
                  </a:lnTo>
                  <a:lnTo>
                    <a:pt x="456" y="27935"/>
                  </a:lnTo>
                  <a:lnTo>
                    <a:pt x="510" y="28044"/>
                  </a:lnTo>
                  <a:lnTo>
                    <a:pt x="565" y="28135"/>
                  </a:lnTo>
                  <a:lnTo>
                    <a:pt x="656" y="28208"/>
                  </a:lnTo>
                  <a:lnTo>
                    <a:pt x="747" y="28226"/>
                  </a:lnTo>
                  <a:lnTo>
                    <a:pt x="856" y="28208"/>
                  </a:lnTo>
                  <a:lnTo>
                    <a:pt x="947" y="28171"/>
                  </a:lnTo>
                  <a:lnTo>
                    <a:pt x="1020" y="28099"/>
                  </a:lnTo>
                  <a:lnTo>
                    <a:pt x="1074" y="27989"/>
                  </a:lnTo>
                  <a:lnTo>
                    <a:pt x="1111" y="27844"/>
                  </a:lnTo>
                  <a:lnTo>
                    <a:pt x="1147" y="27680"/>
                  </a:lnTo>
                  <a:lnTo>
                    <a:pt x="1165" y="27516"/>
                  </a:lnTo>
                  <a:lnTo>
                    <a:pt x="1184" y="27134"/>
                  </a:lnTo>
                  <a:lnTo>
                    <a:pt x="1165" y="26752"/>
                  </a:lnTo>
                  <a:lnTo>
                    <a:pt x="1147" y="26370"/>
                  </a:lnTo>
                  <a:lnTo>
                    <a:pt x="1129" y="26060"/>
                  </a:lnTo>
                  <a:lnTo>
                    <a:pt x="1111" y="25824"/>
                  </a:lnTo>
                  <a:lnTo>
                    <a:pt x="1129" y="25278"/>
                  </a:lnTo>
                  <a:lnTo>
                    <a:pt x="1129" y="24732"/>
                  </a:lnTo>
                  <a:lnTo>
                    <a:pt x="1111" y="23640"/>
                  </a:lnTo>
                  <a:lnTo>
                    <a:pt x="1093" y="22548"/>
                  </a:lnTo>
                  <a:lnTo>
                    <a:pt x="1111" y="22002"/>
                  </a:lnTo>
                  <a:lnTo>
                    <a:pt x="1129" y="21456"/>
                  </a:lnTo>
                  <a:lnTo>
                    <a:pt x="1147" y="20856"/>
                  </a:lnTo>
                  <a:lnTo>
                    <a:pt x="1147" y="20182"/>
                  </a:lnTo>
                  <a:lnTo>
                    <a:pt x="1129" y="19473"/>
                  </a:lnTo>
                  <a:lnTo>
                    <a:pt x="1111" y="18727"/>
                  </a:lnTo>
                  <a:lnTo>
                    <a:pt x="1038" y="17271"/>
                  </a:lnTo>
                  <a:lnTo>
                    <a:pt x="1002" y="15997"/>
                  </a:lnTo>
                  <a:lnTo>
                    <a:pt x="1002" y="14723"/>
                  </a:lnTo>
                  <a:lnTo>
                    <a:pt x="1020" y="13504"/>
                  </a:lnTo>
                  <a:lnTo>
                    <a:pt x="1074" y="12339"/>
                  </a:lnTo>
                  <a:lnTo>
                    <a:pt x="1129" y="11211"/>
                  </a:lnTo>
                  <a:lnTo>
                    <a:pt x="1184" y="10064"/>
                  </a:lnTo>
                  <a:lnTo>
                    <a:pt x="1238" y="8900"/>
                  </a:lnTo>
                  <a:lnTo>
                    <a:pt x="1275" y="7680"/>
                  </a:lnTo>
                  <a:lnTo>
                    <a:pt x="1256" y="6407"/>
                  </a:lnTo>
                  <a:lnTo>
                    <a:pt x="1202" y="4277"/>
                  </a:lnTo>
                  <a:lnTo>
                    <a:pt x="1165" y="3204"/>
                  </a:lnTo>
                  <a:lnTo>
                    <a:pt x="1129" y="2148"/>
                  </a:lnTo>
                  <a:lnTo>
                    <a:pt x="1074" y="1566"/>
                  </a:lnTo>
                  <a:lnTo>
                    <a:pt x="1038" y="1293"/>
                  </a:lnTo>
                  <a:lnTo>
                    <a:pt x="1002" y="1002"/>
                  </a:lnTo>
                  <a:lnTo>
                    <a:pt x="929" y="729"/>
                  </a:lnTo>
                  <a:lnTo>
                    <a:pt x="838" y="474"/>
                  </a:lnTo>
                  <a:lnTo>
                    <a:pt x="711" y="219"/>
                  </a:lnTo>
                  <a:lnTo>
                    <a:pt x="54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2490875" y="2738075"/>
              <a:ext cx="87825" cy="351225"/>
            </a:xfrm>
            <a:custGeom>
              <a:avLst/>
              <a:gdLst/>
              <a:ahLst/>
              <a:cxnLst/>
              <a:rect l="l" t="t" r="r" b="b"/>
              <a:pathLst>
                <a:path w="3513" h="14049" extrusionOk="0">
                  <a:moveTo>
                    <a:pt x="2166" y="0"/>
                  </a:moveTo>
                  <a:lnTo>
                    <a:pt x="1947" y="109"/>
                  </a:lnTo>
                  <a:lnTo>
                    <a:pt x="1765" y="255"/>
                  </a:lnTo>
                  <a:lnTo>
                    <a:pt x="1601" y="419"/>
                  </a:lnTo>
                  <a:lnTo>
                    <a:pt x="1438" y="619"/>
                  </a:lnTo>
                  <a:lnTo>
                    <a:pt x="1292" y="837"/>
                  </a:lnTo>
                  <a:lnTo>
                    <a:pt x="1165" y="1074"/>
                  </a:lnTo>
                  <a:lnTo>
                    <a:pt x="1056" y="1328"/>
                  </a:lnTo>
                  <a:lnTo>
                    <a:pt x="965" y="1583"/>
                  </a:lnTo>
                  <a:lnTo>
                    <a:pt x="1292" y="2439"/>
                  </a:lnTo>
                  <a:lnTo>
                    <a:pt x="1583" y="3312"/>
                  </a:lnTo>
                  <a:lnTo>
                    <a:pt x="1820" y="4204"/>
                  </a:lnTo>
                  <a:lnTo>
                    <a:pt x="2038" y="5095"/>
                  </a:lnTo>
                  <a:lnTo>
                    <a:pt x="2202" y="6005"/>
                  </a:lnTo>
                  <a:lnTo>
                    <a:pt x="2329" y="6915"/>
                  </a:lnTo>
                  <a:lnTo>
                    <a:pt x="2439" y="7843"/>
                  </a:lnTo>
                  <a:lnTo>
                    <a:pt x="2475" y="8753"/>
                  </a:lnTo>
                  <a:lnTo>
                    <a:pt x="2493" y="9263"/>
                  </a:lnTo>
                  <a:lnTo>
                    <a:pt x="2457" y="9772"/>
                  </a:lnTo>
                  <a:lnTo>
                    <a:pt x="2439" y="10027"/>
                  </a:lnTo>
                  <a:lnTo>
                    <a:pt x="2402" y="10282"/>
                  </a:lnTo>
                  <a:lnTo>
                    <a:pt x="2348" y="10518"/>
                  </a:lnTo>
                  <a:lnTo>
                    <a:pt x="2293" y="10773"/>
                  </a:lnTo>
                  <a:lnTo>
                    <a:pt x="2220" y="11010"/>
                  </a:lnTo>
                  <a:lnTo>
                    <a:pt x="2129" y="11228"/>
                  </a:lnTo>
                  <a:lnTo>
                    <a:pt x="2020" y="11447"/>
                  </a:lnTo>
                  <a:lnTo>
                    <a:pt x="1911" y="11647"/>
                  </a:lnTo>
                  <a:lnTo>
                    <a:pt x="1765" y="11847"/>
                  </a:lnTo>
                  <a:lnTo>
                    <a:pt x="1601" y="12029"/>
                  </a:lnTo>
                  <a:lnTo>
                    <a:pt x="1419" y="12174"/>
                  </a:lnTo>
                  <a:lnTo>
                    <a:pt x="1237" y="12320"/>
                  </a:lnTo>
                  <a:lnTo>
                    <a:pt x="983" y="12466"/>
                  </a:lnTo>
                  <a:lnTo>
                    <a:pt x="710" y="12611"/>
                  </a:lnTo>
                  <a:lnTo>
                    <a:pt x="455" y="12757"/>
                  </a:lnTo>
                  <a:lnTo>
                    <a:pt x="346" y="12848"/>
                  </a:lnTo>
                  <a:lnTo>
                    <a:pt x="237" y="12939"/>
                  </a:lnTo>
                  <a:lnTo>
                    <a:pt x="146" y="13048"/>
                  </a:lnTo>
                  <a:lnTo>
                    <a:pt x="73" y="13175"/>
                  </a:lnTo>
                  <a:lnTo>
                    <a:pt x="18" y="13321"/>
                  </a:lnTo>
                  <a:lnTo>
                    <a:pt x="0" y="13467"/>
                  </a:lnTo>
                  <a:lnTo>
                    <a:pt x="0" y="13612"/>
                  </a:lnTo>
                  <a:lnTo>
                    <a:pt x="36" y="13740"/>
                  </a:lnTo>
                  <a:lnTo>
                    <a:pt x="91" y="13867"/>
                  </a:lnTo>
                  <a:lnTo>
                    <a:pt x="146" y="13922"/>
                  </a:lnTo>
                  <a:lnTo>
                    <a:pt x="200" y="13958"/>
                  </a:lnTo>
                  <a:lnTo>
                    <a:pt x="273" y="13994"/>
                  </a:lnTo>
                  <a:lnTo>
                    <a:pt x="346" y="14031"/>
                  </a:lnTo>
                  <a:lnTo>
                    <a:pt x="419" y="14031"/>
                  </a:lnTo>
                  <a:lnTo>
                    <a:pt x="491" y="14049"/>
                  </a:lnTo>
                  <a:lnTo>
                    <a:pt x="637" y="14012"/>
                  </a:lnTo>
                  <a:lnTo>
                    <a:pt x="783" y="13958"/>
                  </a:lnTo>
                  <a:lnTo>
                    <a:pt x="928" y="13867"/>
                  </a:lnTo>
                  <a:lnTo>
                    <a:pt x="1074" y="13776"/>
                  </a:lnTo>
                  <a:lnTo>
                    <a:pt x="1201" y="13649"/>
                  </a:lnTo>
                  <a:lnTo>
                    <a:pt x="1310" y="13521"/>
                  </a:lnTo>
                  <a:lnTo>
                    <a:pt x="1838" y="12902"/>
                  </a:lnTo>
                  <a:lnTo>
                    <a:pt x="2093" y="12593"/>
                  </a:lnTo>
                  <a:lnTo>
                    <a:pt x="2329" y="12265"/>
                  </a:lnTo>
                  <a:lnTo>
                    <a:pt x="2566" y="11920"/>
                  </a:lnTo>
                  <a:lnTo>
                    <a:pt x="2766" y="11574"/>
                  </a:lnTo>
                  <a:lnTo>
                    <a:pt x="2948" y="11228"/>
                  </a:lnTo>
                  <a:lnTo>
                    <a:pt x="3094" y="10846"/>
                  </a:lnTo>
                  <a:lnTo>
                    <a:pt x="3221" y="10500"/>
                  </a:lnTo>
                  <a:lnTo>
                    <a:pt x="3312" y="10155"/>
                  </a:lnTo>
                  <a:lnTo>
                    <a:pt x="3385" y="9791"/>
                  </a:lnTo>
                  <a:lnTo>
                    <a:pt x="3439" y="9427"/>
                  </a:lnTo>
                  <a:lnTo>
                    <a:pt x="3476" y="9063"/>
                  </a:lnTo>
                  <a:lnTo>
                    <a:pt x="3494" y="8699"/>
                  </a:lnTo>
                  <a:lnTo>
                    <a:pt x="3512" y="7953"/>
                  </a:lnTo>
                  <a:lnTo>
                    <a:pt x="3494" y="6952"/>
                  </a:lnTo>
                  <a:lnTo>
                    <a:pt x="3421" y="5933"/>
                  </a:lnTo>
                  <a:lnTo>
                    <a:pt x="3312" y="4932"/>
                  </a:lnTo>
                  <a:lnTo>
                    <a:pt x="3166" y="3913"/>
                  </a:lnTo>
                  <a:lnTo>
                    <a:pt x="2984" y="2930"/>
                  </a:lnTo>
                  <a:lnTo>
                    <a:pt x="2748" y="1947"/>
                  </a:lnTo>
                  <a:lnTo>
                    <a:pt x="2475" y="965"/>
                  </a:lnTo>
                  <a:lnTo>
                    <a:pt x="216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2112350" y="2942800"/>
              <a:ext cx="80100" cy="273900"/>
            </a:xfrm>
            <a:custGeom>
              <a:avLst/>
              <a:gdLst/>
              <a:ahLst/>
              <a:cxnLst/>
              <a:rect l="l" t="t" r="r" b="b"/>
              <a:pathLst>
                <a:path w="3204" h="10956" extrusionOk="0">
                  <a:moveTo>
                    <a:pt x="1347" y="0"/>
                  </a:moveTo>
                  <a:lnTo>
                    <a:pt x="1183" y="18"/>
                  </a:lnTo>
                  <a:lnTo>
                    <a:pt x="1001" y="37"/>
                  </a:lnTo>
                  <a:lnTo>
                    <a:pt x="819" y="73"/>
                  </a:lnTo>
                  <a:lnTo>
                    <a:pt x="637" y="146"/>
                  </a:lnTo>
                  <a:lnTo>
                    <a:pt x="473" y="219"/>
                  </a:lnTo>
                  <a:lnTo>
                    <a:pt x="292" y="291"/>
                  </a:lnTo>
                  <a:lnTo>
                    <a:pt x="164" y="1056"/>
                  </a:lnTo>
                  <a:lnTo>
                    <a:pt x="73" y="1802"/>
                  </a:lnTo>
                  <a:lnTo>
                    <a:pt x="19" y="2566"/>
                  </a:lnTo>
                  <a:lnTo>
                    <a:pt x="0" y="3330"/>
                  </a:lnTo>
                  <a:lnTo>
                    <a:pt x="19" y="4095"/>
                  </a:lnTo>
                  <a:lnTo>
                    <a:pt x="73" y="4859"/>
                  </a:lnTo>
                  <a:lnTo>
                    <a:pt x="164" y="5605"/>
                  </a:lnTo>
                  <a:lnTo>
                    <a:pt x="292" y="6369"/>
                  </a:lnTo>
                  <a:lnTo>
                    <a:pt x="382" y="6715"/>
                  </a:lnTo>
                  <a:lnTo>
                    <a:pt x="492" y="7116"/>
                  </a:lnTo>
                  <a:lnTo>
                    <a:pt x="637" y="7516"/>
                  </a:lnTo>
                  <a:lnTo>
                    <a:pt x="819" y="7953"/>
                  </a:lnTo>
                  <a:lnTo>
                    <a:pt x="1019" y="8371"/>
                  </a:lnTo>
                  <a:lnTo>
                    <a:pt x="1220" y="8808"/>
                  </a:lnTo>
                  <a:lnTo>
                    <a:pt x="1438" y="9208"/>
                  </a:lnTo>
                  <a:lnTo>
                    <a:pt x="1675" y="9609"/>
                  </a:lnTo>
                  <a:lnTo>
                    <a:pt x="1911" y="9954"/>
                  </a:lnTo>
                  <a:lnTo>
                    <a:pt x="2129" y="10282"/>
                  </a:lnTo>
                  <a:lnTo>
                    <a:pt x="2348" y="10537"/>
                  </a:lnTo>
                  <a:lnTo>
                    <a:pt x="2566" y="10755"/>
                  </a:lnTo>
                  <a:lnTo>
                    <a:pt x="2657" y="10828"/>
                  </a:lnTo>
                  <a:lnTo>
                    <a:pt x="2766" y="10883"/>
                  </a:lnTo>
                  <a:lnTo>
                    <a:pt x="2857" y="10937"/>
                  </a:lnTo>
                  <a:lnTo>
                    <a:pt x="2930" y="10955"/>
                  </a:lnTo>
                  <a:lnTo>
                    <a:pt x="3021" y="10955"/>
                  </a:lnTo>
                  <a:lnTo>
                    <a:pt x="3094" y="10937"/>
                  </a:lnTo>
                  <a:lnTo>
                    <a:pt x="3149" y="10901"/>
                  </a:lnTo>
                  <a:lnTo>
                    <a:pt x="3203" y="10828"/>
                  </a:lnTo>
                  <a:lnTo>
                    <a:pt x="3203" y="10573"/>
                  </a:lnTo>
                  <a:lnTo>
                    <a:pt x="3185" y="10318"/>
                  </a:lnTo>
                  <a:lnTo>
                    <a:pt x="3149" y="10064"/>
                  </a:lnTo>
                  <a:lnTo>
                    <a:pt x="3094" y="9827"/>
                  </a:lnTo>
                  <a:lnTo>
                    <a:pt x="3021" y="9590"/>
                  </a:lnTo>
                  <a:lnTo>
                    <a:pt x="2930" y="9336"/>
                  </a:lnTo>
                  <a:lnTo>
                    <a:pt x="2712" y="8881"/>
                  </a:lnTo>
                  <a:lnTo>
                    <a:pt x="2457" y="8408"/>
                  </a:lnTo>
                  <a:lnTo>
                    <a:pt x="2202" y="7953"/>
                  </a:lnTo>
                  <a:lnTo>
                    <a:pt x="1948" y="7480"/>
                  </a:lnTo>
                  <a:lnTo>
                    <a:pt x="1711" y="7025"/>
                  </a:lnTo>
                  <a:lnTo>
                    <a:pt x="1584" y="6715"/>
                  </a:lnTo>
                  <a:lnTo>
                    <a:pt x="1474" y="6406"/>
                  </a:lnTo>
                  <a:lnTo>
                    <a:pt x="1365" y="6096"/>
                  </a:lnTo>
                  <a:lnTo>
                    <a:pt x="1292" y="5787"/>
                  </a:lnTo>
                  <a:lnTo>
                    <a:pt x="1201" y="5478"/>
                  </a:lnTo>
                  <a:lnTo>
                    <a:pt x="1147" y="5150"/>
                  </a:lnTo>
                  <a:lnTo>
                    <a:pt x="1110" y="4823"/>
                  </a:lnTo>
                  <a:lnTo>
                    <a:pt x="1074" y="4513"/>
                  </a:lnTo>
                  <a:lnTo>
                    <a:pt x="1038" y="4186"/>
                  </a:lnTo>
                  <a:lnTo>
                    <a:pt x="1038" y="3858"/>
                  </a:lnTo>
                  <a:lnTo>
                    <a:pt x="1038" y="3531"/>
                  </a:lnTo>
                  <a:lnTo>
                    <a:pt x="1056" y="3203"/>
                  </a:lnTo>
                  <a:lnTo>
                    <a:pt x="1110" y="2548"/>
                  </a:lnTo>
                  <a:lnTo>
                    <a:pt x="1201" y="1893"/>
                  </a:lnTo>
                  <a:lnTo>
                    <a:pt x="1311" y="1420"/>
                  </a:lnTo>
                  <a:lnTo>
                    <a:pt x="1420" y="946"/>
                  </a:lnTo>
                  <a:lnTo>
                    <a:pt x="1565" y="491"/>
                  </a:lnTo>
                  <a:lnTo>
                    <a:pt x="1711" y="37"/>
                  </a:lnTo>
                  <a:lnTo>
                    <a:pt x="1529" y="0"/>
                  </a:lnTo>
                  <a:close/>
                </a:path>
              </a:pathLst>
            </a:custGeom>
            <a:solidFill>
              <a:srgbClr val="3A7F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" name="Google Shape;41;p2"/>
          <p:cNvGrpSpPr/>
          <p:nvPr/>
        </p:nvGrpSpPr>
        <p:grpSpPr>
          <a:xfrm>
            <a:off x="4151227" y="4354309"/>
            <a:ext cx="1321678" cy="490223"/>
            <a:chOff x="1726100" y="1627975"/>
            <a:chExt cx="359425" cy="133325"/>
          </a:xfrm>
        </p:grpSpPr>
        <p:sp>
          <p:nvSpPr>
            <p:cNvPr id="42" name="Google Shape;42;p2"/>
            <p:cNvSpPr/>
            <p:nvPr/>
          </p:nvSpPr>
          <p:spPr>
            <a:xfrm>
              <a:off x="2018625" y="1747625"/>
              <a:ext cx="66900" cy="13675"/>
            </a:xfrm>
            <a:custGeom>
              <a:avLst/>
              <a:gdLst/>
              <a:ahLst/>
              <a:cxnLst/>
              <a:rect l="l" t="t" r="r" b="b"/>
              <a:pathLst>
                <a:path w="2676" h="547" extrusionOk="0">
                  <a:moveTo>
                    <a:pt x="456" y="1"/>
                  </a:moveTo>
                  <a:lnTo>
                    <a:pt x="219" y="37"/>
                  </a:lnTo>
                  <a:lnTo>
                    <a:pt x="146" y="74"/>
                  </a:lnTo>
                  <a:lnTo>
                    <a:pt x="73" y="110"/>
                  </a:lnTo>
                  <a:lnTo>
                    <a:pt x="19" y="147"/>
                  </a:lnTo>
                  <a:lnTo>
                    <a:pt x="1" y="201"/>
                  </a:lnTo>
                  <a:lnTo>
                    <a:pt x="19" y="219"/>
                  </a:lnTo>
                  <a:lnTo>
                    <a:pt x="37" y="274"/>
                  </a:lnTo>
                  <a:lnTo>
                    <a:pt x="92" y="329"/>
                  </a:lnTo>
                  <a:lnTo>
                    <a:pt x="219" y="401"/>
                  </a:lnTo>
                  <a:lnTo>
                    <a:pt x="419" y="456"/>
                  </a:lnTo>
                  <a:lnTo>
                    <a:pt x="710" y="511"/>
                  </a:lnTo>
                  <a:lnTo>
                    <a:pt x="1111" y="529"/>
                  </a:lnTo>
                  <a:lnTo>
                    <a:pt x="1657" y="547"/>
                  </a:lnTo>
                  <a:lnTo>
                    <a:pt x="2130" y="547"/>
                  </a:lnTo>
                  <a:lnTo>
                    <a:pt x="2676" y="529"/>
                  </a:lnTo>
                  <a:lnTo>
                    <a:pt x="2676" y="474"/>
                  </a:lnTo>
                  <a:lnTo>
                    <a:pt x="2657" y="420"/>
                  </a:lnTo>
                  <a:lnTo>
                    <a:pt x="2603" y="365"/>
                  </a:lnTo>
                  <a:lnTo>
                    <a:pt x="2530" y="310"/>
                  </a:lnTo>
                  <a:lnTo>
                    <a:pt x="2330" y="219"/>
                  </a:lnTo>
                  <a:lnTo>
                    <a:pt x="2057" y="147"/>
                  </a:lnTo>
                  <a:lnTo>
                    <a:pt x="1748" y="92"/>
                  </a:lnTo>
                  <a:lnTo>
                    <a:pt x="1420" y="37"/>
                  </a:lnTo>
                  <a:lnTo>
                    <a:pt x="1074" y="1"/>
                  </a:lnTo>
                  <a:close/>
                </a:path>
              </a:pathLst>
            </a:custGeom>
            <a:solidFill>
              <a:srgbClr val="282829">
                <a:alpha val="13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2018625" y="1747625"/>
              <a:ext cx="66900" cy="13675"/>
            </a:xfrm>
            <a:custGeom>
              <a:avLst/>
              <a:gdLst/>
              <a:ahLst/>
              <a:cxnLst/>
              <a:rect l="l" t="t" r="r" b="b"/>
              <a:pathLst>
                <a:path w="2676" h="547" fill="none" extrusionOk="0">
                  <a:moveTo>
                    <a:pt x="747" y="1"/>
                  </a:moveTo>
                  <a:lnTo>
                    <a:pt x="747" y="1"/>
                  </a:lnTo>
                  <a:lnTo>
                    <a:pt x="456" y="1"/>
                  </a:lnTo>
                  <a:lnTo>
                    <a:pt x="219" y="37"/>
                  </a:lnTo>
                  <a:lnTo>
                    <a:pt x="146" y="74"/>
                  </a:lnTo>
                  <a:lnTo>
                    <a:pt x="73" y="110"/>
                  </a:lnTo>
                  <a:lnTo>
                    <a:pt x="19" y="147"/>
                  </a:lnTo>
                  <a:lnTo>
                    <a:pt x="1" y="201"/>
                  </a:lnTo>
                  <a:lnTo>
                    <a:pt x="1" y="201"/>
                  </a:lnTo>
                  <a:lnTo>
                    <a:pt x="19" y="219"/>
                  </a:lnTo>
                  <a:lnTo>
                    <a:pt x="37" y="274"/>
                  </a:lnTo>
                  <a:lnTo>
                    <a:pt x="92" y="329"/>
                  </a:lnTo>
                  <a:lnTo>
                    <a:pt x="219" y="401"/>
                  </a:lnTo>
                  <a:lnTo>
                    <a:pt x="419" y="456"/>
                  </a:lnTo>
                  <a:lnTo>
                    <a:pt x="710" y="511"/>
                  </a:lnTo>
                  <a:lnTo>
                    <a:pt x="1111" y="529"/>
                  </a:lnTo>
                  <a:lnTo>
                    <a:pt x="1657" y="547"/>
                  </a:lnTo>
                  <a:lnTo>
                    <a:pt x="1657" y="547"/>
                  </a:lnTo>
                  <a:lnTo>
                    <a:pt x="2130" y="547"/>
                  </a:lnTo>
                  <a:lnTo>
                    <a:pt x="2676" y="529"/>
                  </a:lnTo>
                  <a:lnTo>
                    <a:pt x="2676" y="529"/>
                  </a:lnTo>
                  <a:lnTo>
                    <a:pt x="2676" y="474"/>
                  </a:lnTo>
                  <a:lnTo>
                    <a:pt x="2657" y="420"/>
                  </a:lnTo>
                  <a:lnTo>
                    <a:pt x="2603" y="365"/>
                  </a:lnTo>
                  <a:lnTo>
                    <a:pt x="2530" y="310"/>
                  </a:lnTo>
                  <a:lnTo>
                    <a:pt x="2330" y="219"/>
                  </a:lnTo>
                  <a:lnTo>
                    <a:pt x="2057" y="147"/>
                  </a:lnTo>
                  <a:lnTo>
                    <a:pt x="1748" y="92"/>
                  </a:lnTo>
                  <a:lnTo>
                    <a:pt x="1420" y="37"/>
                  </a:lnTo>
                  <a:lnTo>
                    <a:pt x="1074" y="1"/>
                  </a:lnTo>
                  <a:lnTo>
                    <a:pt x="74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2024075" y="1729450"/>
              <a:ext cx="42350" cy="23225"/>
            </a:xfrm>
            <a:custGeom>
              <a:avLst/>
              <a:gdLst/>
              <a:ahLst/>
              <a:cxnLst/>
              <a:rect l="l" t="t" r="r" b="b"/>
              <a:pathLst>
                <a:path w="1694" h="929" extrusionOk="0">
                  <a:moveTo>
                    <a:pt x="911" y="0"/>
                  </a:moveTo>
                  <a:lnTo>
                    <a:pt x="783" y="18"/>
                  </a:lnTo>
                  <a:lnTo>
                    <a:pt x="674" y="55"/>
                  </a:lnTo>
                  <a:lnTo>
                    <a:pt x="565" y="109"/>
                  </a:lnTo>
                  <a:lnTo>
                    <a:pt x="456" y="182"/>
                  </a:lnTo>
                  <a:lnTo>
                    <a:pt x="383" y="255"/>
                  </a:lnTo>
                  <a:lnTo>
                    <a:pt x="238" y="437"/>
                  </a:lnTo>
                  <a:lnTo>
                    <a:pt x="128" y="601"/>
                  </a:lnTo>
                  <a:lnTo>
                    <a:pt x="56" y="764"/>
                  </a:lnTo>
                  <a:lnTo>
                    <a:pt x="1" y="928"/>
                  </a:lnTo>
                  <a:lnTo>
                    <a:pt x="1693" y="928"/>
                  </a:lnTo>
                  <a:lnTo>
                    <a:pt x="1693" y="783"/>
                  </a:lnTo>
                  <a:lnTo>
                    <a:pt x="1693" y="655"/>
                  </a:lnTo>
                  <a:lnTo>
                    <a:pt x="1675" y="491"/>
                  </a:lnTo>
                  <a:lnTo>
                    <a:pt x="1639" y="419"/>
                  </a:lnTo>
                  <a:lnTo>
                    <a:pt x="1602" y="328"/>
                  </a:lnTo>
                  <a:lnTo>
                    <a:pt x="1548" y="255"/>
                  </a:lnTo>
                  <a:lnTo>
                    <a:pt x="1493" y="182"/>
                  </a:lnTo>
                  <a:lnTo>
                    <a:pt x="1402" y="127"/>
                  </a:lnTo>
                  <a:lnTo>
                    <a:pt x="1311" y="73"/>
                  </a:lnTo>
                  <a:lnTo>
                    <a:pt x="1202" y="36"/>
                  </a:lnTo>
                  <a:lnTo>
                    <a:pt x="1056" y="0"/>
                  </a:lnTo>
                  <a:close/>
                </a:path>
              </a:pathLst>
            </a:custGeom>
            <a:solidFill>
              <a:srgbClr val="C1A5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1726100" y="1699875"/>
              <a:ext cx="249775" cy="25500"/>
            </a:xfrm>
            <a:custGeom>
              <a:avLst/>
              <a:gdLst/>
              <a:ahLst/>
              <a:cxnLst/>
              <a:rect l="l" t="t" r="r" b="b"/>
              <a:pathLst>
                <a:path w="9991" h="1020" extrusionOk="0">
                  <a:moveTo>
                    <a:pt x="1292" y="0"/>
                  </a:moveTo>
                  <a:lnTo>
                    <a:pt x="746" y="91"/>
                  </a:lnTo>
                  <a:lnTo>
                    <a:pt x="528" y="128"/>
                  </a:lnTo>
                  <a:lnTo>
                    <a:pt x="346" y="182"/>
                  </a:lnTo>
                  <a:lnTo>
                    <a:pt x="200" y="237"/>
                  </a:lnTo>
                  <a:lnTo>
                    <a:pt x="91" y="291"/>
                  </a:lnTo>
                  <a:lnTo>
                    <a:pt x="18" y="346"/>
                  </a:lnTo>
                  <a:lnTo>
                    <a:pt x="0" y="419"/>
                  </a:lnTo>
                  <a:lnTo>
                    <a:pt x="0" y="437"/>
                  </a:lnTo>
                  <a:lnTo>
                    <a:pt x="18" y="473"/>
                  </a:lnTo>
                  <a:lnTo>
                    <a:pt x="91" y="528"/>
                  </a:lnTo>
                  <a:lnTo>
                    <a:pt x="219" y="583"/>
                  </a:lnTo>
                  <a:lnTo>
                    <a:pt x="382" y="655"/>
                  </a:lnTo>
                  <a:lnTo>
                    <a:pt x="601" y="710"/>
                  </a:lnTo>
                  <a:lnTo>
                    <a:pt x="856" y="746"/>
                  </a:lnTo>
                  <a:lnTo>
                    <a:pt x="1456" y="837"/>
                  </a:lnTo>
                  <a:lnTo>
                    <a:pt x="2202" y="910"/>
                  </a:lnTo>
                  <a:lnTo>
                    <a:pt x="3058" y="965"/>
                  </a:lnTo>
                  <a:lnTo>
                    <a:pt x="3986" y="1001"/>
                  </a:lnTo>
                  <a:lnTo>
                    <a:pt x="5005" y="1019"/>
                  </a:lnTo>
                  <a:lnTo>
                    <a:pt x="6006" y="1001"/>
                  </a:lnTo>
                  <a:lnTo>
                    <a:pt x="6952" y="965"/>
                  </a:lnTo>
                  <a:lnTo>
                    <a:pt x="7789" y="910"/>
                  </a:lnTo>
                  <a:lnTo>
                    <a:pt x="8535" y="837"/>
                  </a:lnTo>
                  <a:lnTo>
                    <a:pt x="9136" y="746"/>
                  </a:lnTo>
                  <a:lnTo>
                    <a:pt x="9390" y="710"/>
                  </a:lnTo>
                  <a:lnTo>
                    <a:pt x="9609" y="655"/>
                  </a:lnTo>
                  <a:lnTo>
                    <a:pt x="9773" y="583"/>
                  </a:lnTo>
                  <a:lnTo>
                    <a:pt x="9900" y="528"/>
                  </a:lnTo>
                  <a:lnTo>
                    <a:pt x="9973" y="473"/>
                  </a:lnTo>
                  <a:lnTo>
                    <a:pt x="9991" y="437"/>
                  </a:lnTo>
                  <a:lnTo>
                    <a:pt x="9991" y="419"/>
                  </a:lnTo>
                  <a:lnTo>
                    <a:pt x="9973" y="346"/>
                  </a:lnTo>
                  <a:lnTo>
                    <a:pt x="9900" y="291"/>
                  </a:lnTo>
                  <a:lnTo>
                    <a:pt x="9791" y="237"/>
                  </a:lnTo>
                  <a:lnTo>
                    <a:pt x="9645" y="182"/>
                  </a:lnTo>
                  <a:lnTo>
                    <a:pt x="9463" y="128"/>
                  </a:lnTo>
                  <a:lnTo>
                    <a:pt x="9245" y="91"/>
                  </a:lnTo>
                  <a:lnTo>
                    <a:pt x="8699" y="0"/>
                  </a:lnTo>
                  <a:lnTo>
                    <a:pt x="8699" y="273"/>
                  </a:lnTo>
                  <a:lnTo>
                    <a:pt x="7443" y="328"/>
                  </a:lnTo>
                  <a:lnTo>
                    <a:pt x="6133" y="364"/>
                  </a:lnTo>
                  <a:lnTo>
                    <a:pt x="4623" y="382"/>
                  </a:lnTo>
                  <a:lnTo>
                    <a:pt x="3476" y="364"/>
                  </a:lnTo>
                  <a:lnTo>
                    <a:pt x="2384" y="328"/>
                  </a:lnTo>
                  <a:lnTo>
                    <a:pt x="1893" y="291"/>
                  </a:lnTo>
                  <a:lnTo>
                    <a:pt x="1456" y="237"/>
                  </a:lnTo>
                  <a:lnTo>
                    <a:pt x="1074" y="182"/>
                  </a:lnTo>
                  <a:lnTo>
                    <a:pt x="746" y="109"/>
                  </a:lnTo>
                  <a:lnTo>
                    <a:pt x="12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1726100" y="1699875"/>
              <a:ext cx="249775" cy="25500"/>
            </a:xfrm>
            <a:custGeom>
              <a:avLst/>
              <a:gdLst/>
              <a:ahLst/>
              <a:cxnLst/>
              <a:rect l="l" t="t" r="r" b="b"/>
              <a:pathLst>
                <a:path w="9991" h="1020" fill="none" extrusionOk="0">
                  <a:moveTo>
                    <a:pt x="8699" y="0"/>
                  </a:moveTo>
                  <a:lnTo>
                    <a:pt x="8699" y="273"/>
                  </a:lnTo>
                  <a:lnTo>
                    <a:pt x="8699" y="273"/>
                  </a:lnTo>
                  <a:lnTo>
                    <a:pt x="8699" y="273"/>
                  </a:lnTo>
                  <a:lnTo>
                    <a:pt x="7443" y="328"/>
                  </a:lnTo>
                  <a:lnTo>
                    <a:pt x="6133" y="364"/>
                  </a:lnTo>
                  <a:lnTo>
                    <a:pt x="4623" y="382"/>
                  </a:lnTo>
                  <a:lnTo>
                    <a:pt x="4623" y="382"/>
                  </a:lnTo>
                  <a:lnTo>
                    <a:pt x="3476" y="364"/>
                  </a:lnTo>
                  <a:lnTo>
                    <a:pt x="2384" y="328"/>
                  </a:lnTo>
                  <a:lnTo>
                    <a:pt x="1893" y="291"/>
                  </a:lnTo>
                  <a:lnTo>
                    <a:pt x="1456" y="237"/>
                  </a:lnTo>
                  <a:lnTo>
                    <a:pt x="1074" y="182"/>
                  </a:lnTo>
                  <a:lnTo>
                    <a:pt x="746" y="109"/>
                  </a:lnTo>
                  <a:lnTo>
                    <a:pt x="746" y="109"/>
                  </a:lnTo>
                  <a:lnTo>
                    <a:pt x="746" y="109"/>
                  </a:lnTo>
                  <a:lnTo>
                    <a:pt x="1292" y="0"/>
                  </a:lnTo>
                  <a:lnTo>
                    <a:pt x="1292" y="0"/>
                  </a:lnTo>
                  <a:lnTo>
                    <a:pt x="746" y="91"/>
                  </a:lnTo>
                  <a:lnTo>
                    <a:pt x="528" y="128"/>
                  </a:lnTo>
                  <a:lnTo>
                    <a:pt x="346" y="182"/>
                  </a:lnTo>
                  <a:lnTo>
                    <a:pt x="200" y="237"/>
                  </a:lnTo>
                  <a:lnTo>
                    <a:pt x="91" y="291"/>
                  </a:lnTo>
                  <a:lnTo>
                    <a:pt x="18" y="346"/>
                  </a:lnTo>
                  <a:lnTo>
                    <a:pt x="0" y="419"/>
                  </a:lnTo>
                  <a:lnTo>
                    <a:pt x="0" y="419"/>
                  </a:lnTo>
                  <a:lnTo>
                    <a:pt x="0" y="437"/>
                  </a:lnTo>
                  <a:lnTo>
                    <a:pt x="18" y="473"/>
                  </a:lnTo>
                  <a:lnTo>
                    <a:pt x="91" y="528"/>
                  </a:lnTo>
                  <a:lnTo>
                    <a:pt x="219" y="583"/>
                  </a:lnTo>
                  <a:lnTo>
                    <a:pt x="382" y="655"/>
                  </a:lnTo>
                  <a:lnTo>
                    <a:pt x="601" y="710"/>
                  </a:lnTo>
                  <a:lnTo>
                    <a:pt x="856" y="746"/>
                  </a:lnTo>
                  <a:lnTo>
                    <a:pt x="1456" y="837"/>
                  </a:lnTo>
                  <a:lnTo>
                    <a:pt x="2202" y="910"/>
                  </a:lnTo>
                  <a:lnTo>
                    <a:pt x="3058" y="965"/>
                  </a:lnTo>
                  <a:lnTo>
                    <a:pt x="3986" y="1001"/>
                  </a:lnTo>
                  <a:lnTo>
                    <a:pt x="5005" y="1019"/>
                  </a:lnTo>
                  <a:lnTo>
                    <a:pt x="5005" y="1019"/>
                  </a:lnTo>
                  <a:lnTo>
                    <a:pt x="6006" y="1001"/>
                  </a:lnTo>
                  <a:lnTo>
                    <a:pt x="6952" y="965"/>
                  </a:lnTo>
                  <a:lnTo>
                    <a:pt x="7789" y="910"/>
                  </a:lnTo>
                  <a:lnTo>
                    <a:pt x="8535" y="837"/>
                  </a:lnTo>
                  <a:lnTo>
                    <a:pt x="9136" y="746"/>
                  </a:lnTo>
                  <a:lnTo>
                    <a:pt x="9390" y="710"/>
                  </a:lnTo>
                  <a:lnTo>
                    <a:pt x="9609" y="655"/>
                  </a:lnTo>
                  <a:lnTo>
                    <a:pt x="9773" y="583"/>
                  </a:lnTo>
                  <a:lnTo>
                    <a:pt x="9900" y="528"/>
                  </a:lnTo>
                  <a:lnTo>
                    <a:pt x="9973" y="473"/>
                  </a:lnTo>
                  <a:lnTo>
                    <a:pt x="9991" y="437"/>
                  </a:lnTo>
                  <a:lnTo>
                    <a:pt x="9991" y="419"/>
                  </a:lnTo>
                  <a:lnTo>
                    <a:pt x="9991" y="419"/>
                  </a:lnTo>
                  <a:lnTo>
                    <a:pt x="9973" y="346"/>
                  </a:lnTo>
                  <a:lnTo>
                    <a:pt x="9900" y="291"/>
                  </a:lnTo>
                  <a:lnTo>
                    <a:pt x="9791" y="237"/>
                  </a:lnTo>
                  <a:lnTo>
                    <a:pt x="9645" y="182"/>
                  </a:lnTo>
                  <a:lnTo>
                    <a:pt x="9463" y="128"/>
                  </a:lnTo>
                  <a:lnTo>
                    <a:pt x="9245" y="91"/>
                  </a:lnTo>
                  <a:lnTo>
                    <a:pt x="8699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1744750" y="1627975"/>
              <a:ext cx="198825" cy="81475"/>
            </a:xfrm>
            <a:custGeom>
              <a:avLst/>
              <a:gdLst/>
              <a:ahLst/>
              <a:cxnLst/>
              <a:rect l="l" t="t" r="r" b="b"/>
              <a:pathLst>
                <a:path w="7953" h="3259" extrusionOk="0">
                  <a:moveTo>
                    <a:pt x="4113" y="1"/>
                  </a:moveTo>
                  <a:lnTo>
                    <a:pt x="3986" y="37"/>
                  </a:lnTo>
                  <a:lnTo>
                    <a:pt x="3858" y="74"/>
                  </a:lnTo>
                  <a:lnTo>
                    <a:pt x="3731" y="110"/>
                  </a:lnTo>
                  <a:lnTo>
                    <a:pt x="3604" y="165"/>
                  </a:lnTo>
                  <a:lnTo>
                    <a:pt x="3385" y="328"/>
                  </a:lnTo>
                  <a:lnTo>
                    <a:pt x="3185" y="492"/>
                  </a:lnTo>
                  <a:lnTo>
                    <a:pt x="2985" y="711"/>
                  </a:lnTo>
                  <a:lnTo>
                    <a:pt x="2821" y="929"/>
                  </a:lnTo>
                  <a:lnTo>
                    <a:pt x="2657" y="1166"/>
                  </a:lnTo>
                  <a:lnTo>
                    <a:pt x="2530" y="1402"/>
                  </a:lnTo>
                  <a:lnTo>
                    <a:pt x="2312" y="1839"/>
                  </a:lnTo>
                  <a:lnTo>
                    <a:pt x="2148" y="2239"/>
                  </a:lnTo>
                  <a:lnTo>
                    <a:pt x="2020" y="2603"/>
                  </a:lnTo>
                  <a:lnTo>
                    <a:pt x="0" y="2985"/>
                  </a:lnTo>
                  <a:lnTo>
                    <a:pt x="383" y="3058"/>
                  </a:lnTo>
                  <a:lnTo>
                    <a:pt x="856" y="3131"/>
                  </a:lnTo>
                  <a:lnTo>
                    <a:pt x="1383" y="3186"/>
                  </a:lnTo>
                  <a:lnTo>
                    <a:pt x="1984" y="3222"/>
                  </a:lnTo>
                  <a:lnTo>
                    <a:pt x="2621" y="3240"/>
                  </a:lnTo>
                  <a:lnTo>
                    <a:pt x="3294" y="3258"/>
                  </a:lnTo>
                  <a:lnTo>
                    <a:pt x="4641" y="3258"/>
                  </a:lnTo>
                  <a:lnTo>
                    <a:pt x="5897" y="3222"/>
                  </a:lnTo>
                  <a:lnTo>
                    <a:pt x="6952" y="3186"/>
                  </a:lnTo>
                  <a:lnTo>
                    <a:pt x="7953" y="3149"/>
                  </a:lnTo>
                  <a:lnTo>
                    <a:pt x="7953" y="2094"/>
                  </a:lnTo>
                  <a:lnTo>
                    <a:pt x="7935" y="2003"/>
                  </a:lnTo>
                  <a:lnTo>
                    <a:pt x="7862" y="1730"/>
                  </a:lnTo>
                  <a:lnTo>
                    <a:pt x="7753" y="1384"/>
                  </a:lnTo>
                  <a:lnTo>
                    <a:pt x="7680" y="1202"/>
                  </a:lnTo>
                  <a:lnTo>
                    <a:pt x="7589" y="1020"/>
                  </a:lnTo>
                  <a:lnTo>
                    <a:pt x="7498" y="874"/>
                  </a:lnTo>
                  <a:lnTo>
                    <a:pt x="7389" y="747"/>
                  </a:lnTo>
                  <a:lnTo>
                    <a:pt x="7280" y="638"/>
                  </a:lnTo>
                  <a:lnTo>
                    <a:pt x="7170" y="583"/>
                  </a:lnTo>
                  <a:lnTo>
                    <a:pt x="7061" y="547"/>
                  </a:lnTo>
                  <a:lnTo>
                    <a:pt x="6843" y="547"/>
                  </a:lnTo>
                  <a:lnTo>
                    <a:pt x="6734" y="565"/>
                  </a:lnTo>
                  <a:lnTo>
                    <a:pt x="6533" y="638"/>
                  </a:lnTo>
                  <a:lnTo>
                    <a:pt x="6333" y="729"/>
                  </a:lnTo>
                  <a:lnTo>
                    <a:pt x="6169" y="820"/>
                  </a:lnTo>
                  <a:lnTo>
                    <a:pt x="6024" y="911"/>
                  </a:lnTo>
                  <a:lnTo>
                    <a:pt x="5915" y="1020"/>
                  </a:lnTo>
                  <a:lnTo>
                    <a:pt x="5860" y="929"/>
                  </a:lnTo>
                  <a:lnTo>
                    <a:pt x="5806" y="820"/>
                  </a:lnTo>
                  <a:lnTo>
                    <a:pt x="5733" y="692"/>
                  </a:lnTo>
                  <a:lnTo>
                    <a:pt x="5642" y="565"/>
                  </a:lnTo>
                  <a:lnTo>
                    <a:pt x="5496" y="419"/>
                  </a:lnTo>
                  <a:lnTo>
                    <a:pt x="5332" y="292"/>
                  </a:lnTo>
                  <a:lnTo>
                    <a:pt x="5132" y="165"/>
                  </a:lnTo>
                  <a:lnTo>
                    <a:pt x="4932" y="74"/>
                  </a:lnTo>
                  <a:lnTo>
                    <a:pt x="4695" y="19"/>
                  </a:lnTo>
                  <a:lnTo>
                    <a:pt x="442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1744750" y="1627975"/>
              <a:ext cx="198825" cy="81475"/>
            </a:xfrm>
            <a:custGeom>
              <a:avLst/>
              <a:gdLst/>
              <a:ahLst/>
              <a:cxnLst/>
              <a:rect l="l" t="t" r="r" b="b"/>
              <a:pathLst>
                <a:path w="7953" h="3259" fill="none" extrusionOk="0">
                  <a:moveTo>
                    <a:pt x="7953" y="2094"/>
                  </a:moveTo>
                  <a:lnTo>
                    <a:pt x="7953" y="3149"/>
                  </a:lnTo>
                  <a:lnTo>
                    <a:pt x="7953" y="3149"/>
                  </a:lnTo>
                  <a:lnTo>
                    <a:pt x="6952" y="3186"/>
                  </a:lnTo>
                  <a:lnTo>
                    <a:pt x="5897" y="3222"/>
                  </a:lnTo>
                  <a:lnTo>
                    <a:pt x="4641" y="3258"/>
                  </a:lnTo>
                  <a:lnTo>
                    <a:pt x="3294" y="3258"/>
                  </a:lnTo>
                  <a:lnTo>
                    <a:pt x="2621" y="3240"/>
                  </a:lnTo>
                  <a:lnTo>
                    <a:pt x="1984" y="3222"/>
                  </a:lnTo>
                  <a:lnTo>
                    <a:pt x="1383" y="3186"/>
                  </a:lnTo>
                  <a:lnTo>
                    <a:pt x="856" y="3131"/>
                  </a:lnTo>
                  <a:lnTo>
                    <a:pt x="383" y="3058"/>
                  </a:lnTo>
                  <a:lnTo>
                    <a:pt x="0" y="2985"/>
                  </a:lnTo>
                  <a:lnTo>
                    <a:pt x="2020" y="2603"/>
                  </a:lnTo>
                  <a:lnTo>
                    <a:pt x="2020" y="2603"/>
                  </a:lnTo>
                  <a:lnTo>
                    <a:pt x="2148" y="2239"/>
                  </a:lnTo>
                  <a:lnTo>
                    <a:pt x="2312" y="1839"/>
                  </a:lnTo>
                  <a:lnTo>
                    <a:pt x="2530" y="1402"/>
                  </a:lnTo>
                  <a:lnTo>
                    <a:pt x="2530" y="1402"/>
                  </a:lnTo>
                  <a:lnTo>
                    <a:pt x="2657" y="1166"/>
                  </a:lnTo>
                  <a:lnTo>
                    <a:pt x="2821" y="929"/>
                  </a:lnTo>
                  <a:lnTo>
                    <a:pt x="2985" y="711"/>
                  </a:lnTo>
                  <a:lnTo>
                    <a:pt x="3185" y="492"/>
                  </a:lnTo>
                  <a:lnTo>
                    <a:pt x="3185" y="492"/>
                  </a:lnTo>
                  <a:lnTo>
                    <a:pt x="3385" y="328"/>
                  </a:lnTo>
                  <a:lnTo>
                    <a:pt x="3604" y="165"/>
                  </a:lnTo>
                  <a:lnTo>
                    <a:pt x="3731" y="110"/>
                  </a:lnTo>
                  <a:lnTo>
                    <a:pt x="3858" y="74"/>
                  </a:lnTo>
                  <a:lnTo>
                    <a:pt x="3986" y="37"/>
                  </a:lnTo>
                  <a:lnTo>
                    <a:pt x="4113" y="1"/>
                  </a:lnTo>
                  <a:lnTo>
                    <a:pt x="4113" y="1"/>
                  </a:lnTo>
                  <a:lnTo>
                    <a:pt x="4259" y="1"/>
                  </a:lnTo>
                  <a:lnTo>
                    <a:pt x="4422" y="1"/>
                  </a:lnTo>
                  <a:lnTo>
                    <a:pt x="4695" y="19"/>
                  </a:lnTo>
                  <a:lnTo>
                    <a:pt x="4932" y="74"/>
                  </a:lnTo>
                  <a:lnTo>
                    <a:pt x="5132" y="165"/>
                  </a:lnTo>
                  <a:lnTo>
                    <a:pt x="5132" y="165"/>
                  </a:lnTo>
                  <a:lnTo>
                    <a:pt x="5332" y="292"/>
                  </a:lnTo>
                  <a:lnTo>
                    <a:pt x="5496" y="419"/>
                  </a:lnTo>
                  <a:lnTo>
                    <a:pt x="5642" y="565"/>
                  </a:lnTo>
                  <a:lnTo>
                    <a:pt x="5733" y="692"/>
                  </a:lnTo>
                  <a:lnTo>
                    <a:pt x="5806" y="820"/>
                  </a:lnTo>
                  <a:lnTo>
                    <a:pt x="5860" y="929"/>
                  </a:lnTo>
                  <a:lnTo>
                    <a:pt x="5915" y="1020"/>
                  </a:lnTo>
                  <a:lnTo>
                    <a:pt x="5915" y="1020"/>
                  </a:lnTo>
                  <a:lnTo>
                    <a:pt x="6024" y="911"/>
                  </a:lnTo>
                  <a:lnTo>
                    <a:pt x="6169" y="820"/>
                  </a:lnTo>
                  <a:lnTo>
                    <a:pt x="6333" y="729"/>
                  </a:lnTo>
                  <a:lnTo>
                    <a:pt x="6533" y="638"/>
                  </a:lnTo>
                  <a:lnTo>
                    <a:pt x="6734" y="565"/>
                  </a:lnTo>
                  <a:lnTo>
                    <a:pt x="6843" y="547"/>
                  </a:lnTo>
                  <a:lnTo>
                    <a:pt x="6952" y="547"/>
                  </a:lnTo>
                  <a:lnTo>
                    <a:pt x="7061" y="547"/>
                  </a:lnTo>
                  <a:lnTo>
                    <a:pt x="7170" y="583"/>
                  </a:lnTo>
                  <a:lnTo>
                    <a:pt x="7170" y="583"/>
                  </a:lnTo>
                  <a:lnTo>
                    <a:pt x="7280" y="638"/>
                  </a:lnTo>
                  <a:lnTo>
                    <a:pt x="7389" y="747"/>
                  </a:lnTo>
                  <a:lnTo>
                    <a:pt x="7498" y="874"/>
                  </a:lnTo>
                  <a:lnTo>
                    <a:pt x="7589" y="1020"/>
                  </a:lnTo>
                  <a:lnTo>
                    <a:pt x="7589" y="1020"/>
                  </a:lnTo>
                  <a:lnTo>
                    <a:pt x="7680" y="1202"/>
                  </a:lnTo>
                  <a:lnTo>
                    <a:pt x="7753" y="1384"/>
                  </a:lnTo>
                  <a:lnTo>
                    <a:pt x="7862" y="1730"/>
                  </a:lnTo>
                  <a:lnTo>
                    <a:pt x="7935" y="2003"/>
                  </a:lnTo>
                  <a:lnTo>
                    <a:pt x="7953" y="209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1744750" y="1653450"/>
              <a:ext cx="198825" cy="56000"/>
            </a:xfrm>
            <a:custGeom>
              <a:avLst/>
              <a:gdLst/>
              <a:ahLst/>
              <a:cxnLst/>
              <a:rect l="l" t="t" r="r" b="b"/>
              <a:pathLst>
                <a:path w="7953" h="2240" extrusionOk="0">
                  <a:moveTo>
                    <a:pt x="7589" y="1"/>
                  </a:moveTo>
                  <a:lnTo>
                    <a:pt x="7152" y="274"/>
                  </a:lnTo>
                  <a:lnTo>
                    <a:pt x="6715" y="529"/>
                  </a:lnTo>
                  <a:lnTo>
                    <a:pt x="6260" y="747"/>
                  </a:lnTo>
                  <a:lnTo>
                    <a:pt x="6024" y="856"/>
                  </a:lnTo>
                  <a:lnTo>
                    <a:pt x="5787" y="929"/>
                  </a:lnTo>
                  <a:lnTo>
                    <a:pt x="5660" y="984"/>
                  </a:lnTo>
                  <a:lnTo>
                    <a:pt x="5533" y="1038"/>
                  </a:lnTo>
                  <a:lnTo>
                    <a:pt x="5423" y="1111"/>
                  </a:lnTo>
                  <a:lnTo>
                    <a:pt x="5387" y="1147"/>
                  </a:lnTo>
                  <a:lnTo>
                    <a:pt x="5351" y="1202"/>
                  </a:lnTo>
                  <a:lnTo>
                    <a:pt x="5314" y="1275"/>
                  </a:lnTo>
                  <a:lnTo>
                    <a:pt x="5296" y="1348"/>
                  </a:lnTo>
                  <a:lnTo>
                    <a:pt x="5278" y="1420"/>
                  </a:lnTo>
                  <a:lnTo>
                    <a:pt x="5241" y="1493"/>
                  </a:lnTo>
                  <a:lnTo>
                    <a:pt x="5187" y="1566"/>
                  </a:lnTo>
                  <a:lnTo>
                    <a:pt x="5114" y="1621"/>
                  </a:lnTo>
                  <a:lnTo>
                    <a:pt x="5023" y="1657"/>
                  </a:lnTo>
                  <a:lnTo>
                    <a:pt x="4859" y="1657"/>
                  </a:lnTo>
                  <a:lnTo>
                    <a:pt x="4786" y="1639"/>
                  </a:lnTo>
                  <a:lnTo>
                    <a:pt x="4714" y="1621"/>
                  </a:lnTo>
                  <a:lnTo>
                    <a:pt x="4641" y="1566"/>
                  </a:lnTo>
                  <a:lnTo>
                    <a:pt x="4586" y="1530"/>
                  </a:lnTo>
                  <a:lnTo>
                    <a:pt x="4532" y="1457"/>
                  </a:lnTo>
                  <a:lnTo>
                    <a:pt x="4422" y="1329"/>
                  </a:lnTo>
                  <a:lnTo>
                    <a:pt x="4350" y="1166"/>
                  </a:lnTo>
                  <a:lnTo>
                    <a:pt x="4277" y="1002"/>
                  </a:lnTo>
                  <a:lnTo>
                    <a:pt x="4168" y="1056"/>
                  </a:lnTo>
                  <a:lnTo>
                    <a:pt x="4022" y="1075"/>
                  </a:lnTo>
                  <a:lnTo>
                    <a:pt x="3895" y="1093"/>
                  </a:lnTo>
                  <a:lnTo>
                    <a:pt x="3767" y="1111"/>
                  </a:lnTo>
                  <a:lnTo>
                    <a:pt x="3640" y="1111"/>
                  </a:lnTo>
                  <a:lnTo>
                    <a:pt x="3513" y="1093"/>
                  </a:lnTo>
                  <a:lnTo>
                    <a:pt x="3385" y="1056"/>
                  </a:lnTo>
                  <a:lnTo>
                    <a:pt x="3258" y="1020"/>
                  </a:lnTo>
                  <a:lnTo>
                    <a:pt x="3149" y="965"/>
                  </a:lnTo>
                  <a:lnTo>
                    <a:pt x="3021" y="911"/>
                  </a:lnTo>
                  <a:lnTo>
                    <a:pt x="2912" y="838"/>
                  </a:lnTo>
                  <a:lnTo>
                    <a:pt x="2821" y="765"/>
                  </a:lnTo>
                  <a:lnTo>
                    <a:pt x="2657" y="583"/>
                  </a:lnTo>
                  <a:lnTo>
                    <a:pt x="2530" y="383"/>
                  </a:lnTo>
                  <a:lnTo>
                    <a:pt x="2312" y="820"/>
                  </a:lnTo>
                  <a:lnTo>
                    <a:pt x="2148" y="1220"/>
                  </a:lnTo>
                  <a:lnTo>
                    <a:pt x="2020" y="1584"/>
                  </a:lnTo>
                  <a:lnTo>
                    <a:pt x="0" y="1966"/>
                  </a:lnTo>
                  <a:lnTo>
                    <a:pt x="328" y="2039"/>
                  </a:lnTo>
                  <a:lnTo>
                    <a:pt x="710" y="2094"/>
                  </a:lnTo>
                  <a:lnTo>
                    <a:pt x="1147" y="2148"/>
                  </a:lnTo>
                  <a:lnTo>
                    <a:pt x="1638" y="2185"/>
                  </a:lnTo>
                  <a:lnTo>
                    <a:pt x="2730" y="2221"/>
                  </a:lnTo>
                  <a:lnTo>
                    <a:pt x="3877" y="2239"/>
                  </a:lnTo>
                  <a:lnTo>
                    <a:pt x="5387" y="2221"/>
                  </a:lnTo>
                  <a:lnTo>
                    <a:pt x="6697" y="2185"/>
                  </a:lnTo>
                  <a:lnTo>
                    <a:pt x="7953" y="2130"/>
                  </a:lnTo>
                  <a:lnTo>
                    <a:pt x="7953" y="1075"/>
                  </a:lnTo>
                  <a:lnTo>
                    <a:pt x="7935" y="984"/>
                  </a:lnTo>
                  <a:lnTo>
                    <a:pt x="7862" y="711"/>
                  </a:lnTo>
                  <a:lnTo>
                    <a:pt x="7753" y="365"/>
                  </a:lnTo>
                  <a:lnTo>
                    <a:pt x="7680" y="183"/>
                  </a:lnTo>
                  <a:lnTo>
                    <a:pt x="7589" y="1"/>
                  </a:lnTo>
                  <a:close/>
                </a:path>
              </a:pathLst>
            </a:custGeom>
            <a:solidFill>
              <a:srgbClr val="A48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1744750" y="1653450"/>
              <a:ext cx="198825" cy="56000"/>
            </a:xfrm>
            <a:custGeom>
              <a:avLst/>
              <a:gdLst/>
              <a:ahLst/>
              <a:cxnLst/>
              <a:rect l="l" t="t" r="r" b="b"/>
              <a:pathLst>
                <a:path w="7953" h="2240" fill="none" extrusionOk="0">
                  <a:moveTo>
                    <a:pt x="7589" y="1"/>
                  </a:moveTo>
                  <a:lnTo>
                    <a:pt x="7589" y="1"/>
                  </a:lnTo>
                  <a:lnTo>
                    <a:pt x="7152" y="274"/>
                  </a:lnTo>
                  <a:lnTo>
                    <a:pt x="6715" y="529"/>
                  </a:lnTo>
                  <a:lnTo>
                    <a:pt x="6260" y="747"/>
                  </a:lnTo>
                  <a:lnTo>
                    <a:pt x="6024" y="856"/>
                  </a:lnTo>
                  <a:lnTo>
                    <a:pt x="5787" y="929"/>
                  </a:lnTo>
                  <a:lnTo>
                    <a:pt x="5787" y="929"/>
                  </a:lnTo>
                  <a:lnTo>
                    <a:pt x="5660" y="984"/>
                  </a:lnTo>
                  <a:lnTo>
                    <a:pt x="5533" y="1038"/>
                  </a:lnTo>
                  <a:lnTo>
                    <a:pt x="5423" y="1111"/>
                  </a:lnTo>
                  <a:lnTo>
                    <a:pt x="5387" y="1147"/>
                  </a:lnTo>
                  <a:lnTo>
                    <a:pt x="5351" y="1202"/>
                  </a:lnTo>
                  <a:lnTo>
                    <a:pt x="5351" y="1202"/>
                  </a:lnTo>
                  <a:lnTo>
                    <a:pt x="5314" y="1275"/>
                  </a:lnTo>
                  <a:lnTo>
                    <a:pt x="5296" y="1348"/>
                  </a:lnTo>
                  <a:lnTo>
                    <a:pt x="5278" y="1420"/>
                  </a:lnTo>
                  <a:lnTo>
                    <a:pt x="5241" y="1493"/>
                  </a:lnTo>
                  <a:lnTo>
                    <a:pt x="5241" y="1493"/>
                  </a:lnTo>
                  <a:lnTo>
                    <a:pt x="5187" y="1566"/>
                  </a:lnTo>
                  <a:lnTo>
                    <a:pt x="5114" y="1621"/>
                  </a:lnTo>
                  <a:lnTo>
                    <a:pt x="5023" y="1657"/>
                  </a:lnTo>
                  <a:lnTo>
                    <a:pt x="4932" y="1657"/>
                  </a:lnTo>
                  <a:lnTo>
                    <a:pt x="4932" y="1657"/>
                  </a:lnTo>
                  <a:lnTo>
                    <a:pt x="4859" y="1657"/>
                  </a:lnTo>
                  <a:lnTo>
                    <a:pt x="4786" y="1639"/>
                  </a:lnTo>
                  <a:lnTo>
                    <a:pt x="4714" y="1621"/>
                  </a:lnTo>
                  <a:lnTo>
                    <a:pt x="4641" y="1566"/>
                  </a:lnTo>
                  <a:lnTo>
                    <a:pt x="4641" y="1566"/>
                  </a:lnTo>
                  <a:lnTo>
                    <a:pt x="4586" y="1530"/>
                  </a:lnTo>
                  <a:lnTo>
                    <a:pt x="4532" y="1457"/>
                  </a:lnTo>
                  <a:lnTo>
                    <a:pt x="4422" y="1329"/>
                  </a:lnTo>
                  <a:lnTo>
                    <a:pt x="4350" y="1166"/>
                  </a:lnTo>
                  <a:lnTo>
                    <a:pt x="4277" y="1002"/>
                  </a:lnTo>
                  <a:lnTo>
                    <a:pt x="4277" y="1002"/>
                  </a:lnTo>
                  <a:lnTo>
                    <a:pt x="4168" y="1056"/>
                  </a:lnTo>
                  <a:lnTo>
                    <a:pt x="4022" y="1075"/>
                  </a:lnTo>
                  <a:lnTo>
                    <a:pt x="3895" y="1093"/>
                  </a:lnTo>
                  <a:lnTo>
                    <a:pt x="3767" y="1111"/>
                  </a:lnTo>
                  <a:lnTo>
                    <a:pt x="3767" y="1111"/>
                  </a:lnTo>
                  <a:lnTo>
                    <a:pt x="3640" y="1111"/>
                  </a:lnTo>
                  <a:lnTo>
                    <a:pt x="3513" y="1093"/>
                  </a:lnTo>
                  <a:lnTo>
                    <a:pt x="3385" y="1056"/>
                  </a:lnTo>
                  <a:lnTo>
                    <a:pt x="3258" y="1020"/>
                  </a:lnTo>
                  <a:lnTo>
                    <a:pt x="3149" y="965"/>
                  </a:lnTo>
                  <a:lnTo>
                    <a:pt x="3021" y="911"/>
                  </a:lnTo>
                  <a:lnTo>
                    <a:pt x="2912" y="838"/>
                  </a:lnTo>
                  <a:lnTo>
                    <a:pt x="2821" y="765"/>
                  </a:lnTo>
                  <a:lnTo>
                    <a:pt x="2821" y="765"/>
                  </a:lnTo>
                  <a:lnTo>
                    <a:pt x="2657" y="583"/>
                  </a:lnTo>
                  <a:lnTo>
                    <a:pt x="2530" y="383"/>
                  </a:lnTo>
                  <a:lnTo>
                    <a:pt x="2530" y="383"/>
                  </a:lnTo>
                  <a:lnTo>
                    <a:pt x="2530" y="383"/>
                  </a:lnTo>
                  <a:lnTo>
                    <a:pt x="2312" y="820"/>
                  </a:lnTo>
                  <a:lnTo>
                    <a:pt x="2148" y="1220"/>
                  </a:lnTo>
                  <a:lnTo>
                    <a:pt x="2020" y="1584"/>
                  </a:lnTo>
                  <a:lnTo>
                    <a:pt x="0" y="1966"/>
                  </a:lnTo>
                  <a:lnTo>
                    <a:pt x="0" y="1966"/>
                  </a:lnTo>
                  <a:lnTo>
                    <a:pt x="328" y="2039"/>
                  </a:lnTo>
                  <a:lnTo>
                    <a:pt x="710" y="2094"/>
                  </a:lnTo>
                  <a:lnTo>
                    <a:pt x="1147" y="2148"/>
                  </a:lnTo>
                  <a:lnTo>
                    <a:pt x="1638" y="2185"/>
                  </a:lnTo>
                  <a:lnTo>
                    <a:pt x="2730" y="2221"/>
                  </a:lnTo>
                  <a:lnTo>
                    <a:pt x="3877" y="2239"/>
                  </a:lnTo>
                  <a:lnTo>
                    <a:pt x="3877" y="2239"/>
                  </a:lnTo>
                  <a:lnTo>
                    <a:pt x="5387" y="2221"/>
                  </a:lnTo>
                  <a:lnTo>
                    <a:pt x="6697" y="2185"/>
                  </a:lnTo>
                  <a:lnTo>
                    <a:pt x="7953" y="2130"/>
                  </a:lnTo>
                  <a:lnTo>
                    <a:pt x="7953" y="1075"/>
                  </a:lnTo>
                  <a:lnTo>
                    <a:pt x="7953" y="1075"/>
                  </a:lnTo>
                  <a:lnTo>
                    <a:pt x="7935" y="984"/>
                  </a:lnTo>
                  <a:lnTo>
                    <a:pt x="7862" y="711"/>
                  </a:lnTo>
                  <a:lnTo>
                    <a:pt x="7753" y="365"/>
                  </a:lnTo>
                  <a:lnTo>
                    <a:pt x="7680" y="183"/>
                  </a:lnTo>
                  <a:lnTo>
                    <a:pt x="7589" y="1"/>
                  </a:lnTo>
                  <a:lnTo>
                    <a:pt x="758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1824375" y="1627975"/>
              <a:ext cx="48700" cy="28700"/>
            </a:xfrm>
            <a:custGeom>
              <a:avLst/>
              <a:gdLst/>
              <a:ahLst/>
              <a:cxnLst/>
              <a:rect l="l" t="t" r="r" b="b"/>
              <a:pathLst>
                <a:path w="1948" h="1148" extrusionOk="0">
                  <a:moveTo>
                    <a:pt x="928" y="1"/>
                  </a:moveTo>
                  <a:lnTo>
                    <a:pt x="801" y="37"/>
                  </a:lnTo>
                  <a:lnTo>
                    <a:pt x="673" y="74"/>
                  </a:lnTo>
                  <a:lnTo>
                    <a:pt x="546" y="110"/>
                  </a:lnTo>
                  <a:lnTo>
                    <a:pt x="419" y="165"/>
                  </a:lnTo>
                  <a:lnTo>
                    <a:pt x="200" y="328"/>
                  </a:lnTo>
                  <a:lnTo>
                    <a:pt x="0" y="492"/>
                  </a:lnTo>
                  <a:lnTo>
                    <a:pt x="36" y="638"/>
                  </a:lnTo>
                  <a:lnTo>
                    <a:pt x="109" y="747"/>
                  </a:lnTo>
                  <a:lnTo>
                    <a:pt x="182" y="856"/>
                  </a:lnTo>
                  <a:lnTo>
                    <a:pt x="273" y="947"/>
                  </a:lnTo>
                  <a:lnTo>
                    <a:pt x="382" y="1038"/>
                  </a:lnTo>
                  <a:lnTo>
                    <a:pt x="510" y="1093"/>
                  </a:lnTo>
                  <a:lnTo>
                    <a:pt x="637" y="1129"/>
                  </a:lnTo>
                  <a:lnTo>
                    <a:pt x="783" y="1147"/>
                  </a:lnTo>
                  <a:lnTo>
                    <a:pt x="837" y="1147"/>
                  </a:lnTo>
                  <a:lnTo>
                    <a:pt x="928" y="1129"/>
                  </a:lnTo>
                  <a:lnTo>
                    <a:pt x="1019" y="1111"/>
                  </a:lnTo>
                  <a:lnTo>
                    <a:pt x="1183" y="1038"/>
                  </a:lnTo>
                  <a:lnTo>
                    <a:pt x="1347" y="929"/>
                  </a:lnTo>
                  <a:lnTo>
                    <a:pt x="1492" y="802"/>
                  </a:lnTo>
                  <a:lnTo>
                    <a:pt x="1620" y="656"/>
                  </a:lnTo>
                  <a:lnTo>
                    <a:pt x="1747" y="510"/>
                  </a:lnTo>
                  <a:lnTo>
                    <a:pt x="1856" y="347"/>
                  </a:lnTo>
                  <a:lnTo>
                    <a:pt x="1947" y="165"/>
                  </a:lnTo>
                  <a:lnTo>
                    <a:pt x="1783" y="92"/>
                  </a:lnTo>
                  <a:lnTo>
                    <a:pt x="1601" y="37"/>
                  </a:lnTo>
                  <a:lnTo>
                    <a:pt x="1401" y="1"/>
                  </a:lnTo>
                  <a:close/>
                </a:path>
              </a:pathLst>
            </a:custGeom>
            <a:solidFill>
              <a:srgbClr val="D7C2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1824375" y="1627975"/>
              <a:ext cx="48700" cy="28700"/>
            </a:xfrm>
            <a:custGeom>
              <a:avLst/>
              <a:gdLst/>
              <a:ahLst/>
              <a:cxnLst/>
              <a:rect l="l" t="t" r="r" b="b"/>
              <a:pathLst>
                <a:path w="1948" h="1148" fill="none" extrusionOk="0">
                  <a:moveTo>
                    <a:pt x="1183" y="1"/>
                  </a:moveTo>
                  <a:lnTo>
                    <a:pt x="1183" y="1"/>
                  </a:lnTo>
                  <a:lnTo>
                    <a:pt x="928" y="1"/>
                  </a:lnTo>
                  <a:lnTo>
                    <a:pt x="928" y="1"/>
                  </a:lnTo>
                  <a:lnTo>
                    <a:pt x="801" y="37"/>
                  </a:lnTo>
                  <a:lnTo>
                    <a:pt x="673" y="74"/>
                  </a:lnTo>
                  <a:lnTo>
                    <a:pt x="546" y="110"/>
                  </a:lnTo>
                  <a:lnTo>
                    <a:pt x="419" y="165"/>
                  </a:lnTo>
                  <a:lnTo>
                    <a:pt x="200" y="328"/>
                  </a:lnTo>
                  <a:lnTo>
                    <a:pt x="0" y="492"/>
                  </a:lnTo>
                  <a:lnTo>
                    <a:pt x="0" y="492"/>
                  </a:lnTo>
                  <a:lnTo>
                    <a:pt x="36" y="638"/>
                  </a:lnTo>
                  <a:lnTo>
                    <a:pt x="109" y="747"/>
                  </a:lnTo>
                  <a:lnTo>
                    <a:pt x="182" y="856"/>
                  </a:lnTo>
                  <a:lnTo>
                    <a:pt x="273" y="947"/>
                  </a:lnTo>
                  <a:lnTo>
                    <a:pt x="382" y="1038"/>
                  </a:lnTo>
                  <a:lnTo>
                    <a:pt x="510" y="1093"/>
                  </a:lnTo>
                  <a:lnTo>
                    <a:pt x="637" y="1129"/>
                  </a:lnTo>
                  <a:lnTo>
                    <a:pt x="783" y="1147"/>
                  </a:lnTo>
                  <a:lnTo>
                    <a:pt x="783" y="1147"/>
                  </a:lnTo>
                  <a:lnTo>
                    <a:pt x="837" y="1147"/>
                  </a:lnTo>
                  <a:lnTo>
                    <a:pt x="837" y="1147"/>
                  </a:lnTo>
                  <a:lnTo>
                    <a:pt x="928" y="1129"/>
                  </a:lnTo>
                  <a:lnTo>
                    <a:pt x="1019" y="1111"/>
                  </a:lnTo>
                  <a:lnTo>
                    <a:pt x="1183" y="1038"/>
                  </a:lnTo>
                  <a:lnTo>
                    <a:pt x="1347" y="929"/>
                  </a:lnTo>
                  <a:lnTo>
                    <a:pt x="1492" y="802"/>
                  </a:lnTo>
                  <a:lnTo>
                    <a:pt x="1492" y="802"/>
                  </a:lnTo>
                  <a:lnTo>
                    <a:pt x="1620" y="656"/>
                  </a:lnTo>
                  <a:lnTo>
                    <a:pt x="1747" y="510"/>
                  </a:lnTo>
                  <a:lnTo>
                    <a:pt x="1856" y="347"/>
                  </a:lnTo>
                  <a:lnTo>
                    <a:pt x="1947" y="165"/>
                  </a:lnTo>
                  <a:lnTo>
                    <a:pt x="1947" y="165"/>
                  </a:lnTo>
                  <a:lnTo>
                    <a:pt x="1783" y="92"/>
                  </a:lnTo>
                  <a:lnTo>
                    <a:pt x="1601" y="37"/>
                  </a:lnTo>
                  <a:lnTo>
                    <a:pt x="1401" y="1"/>
                  </a:lnTo>
                  <a:lnTo>
                    <a:pt x="118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" name="Google Shape;53;p2"/>
          <p:cNvGrpSpPr/>
          <p:nvPr/>
        </p:nvGrpSpPr>
        <p:grpSpPr>
          <a:xfrm>
            <a:off x="2565409" y="3650958"/>
            <a:ext cx="359485" cy="666364"/>
            <a:chOff x="1612800" y="3107475"/>
            <a:chExt cx="360350" cy="667900"/>
          </a:xfrm>
        </p:grpSpPr>
        <p:sp>
          <p:nvSpPr>
            <p:cNvPr id="54" name="Google Shape;54;p2"/>
            <p:cNvSpPr/>
            <p:nvPr/>
          </p:nvSpPr>
          <p:spPr>
            <a:xfrm>
              <a:off x="1797525" y="3109300"/>
              <a:ext cx="175625" cy="245250"/>
            </a:xfrm>
            <a:custGeom>
              <a:avLst/>
              <a:gdLst/>
              <a:ahLst/>
              <a:cxnLst/>
              <a:rect l="l" t="t" r="r" b="b"/>
              <a:pathLst>
                <a:path w="7025" h="9810" extrusionOk="0">
                  <a:moveTo>
                    <a:pt x="4914" y="1"/>
                  </a:moveTo>
                  <a:lnTo>
                    <a:pt x="4768" y="19"/>
                  </a:lnTo>
                  <a:lnTo>
                    <a:pt x="4586" y="92"/>
                  </a:lnTo>
                  <a:lnTo>
                    <a:pt x="4422" y="201"/>
                  </a:lnTo>
                  <a:lnTo>
                    <a:pt x="4277" y="328"/>
                  </a:lnTo>
                  <a:lnTo>
                    <a:pt x="4149" y="492"/>
                  </a:lnTo>
                  <a:lnTo>
                    <a:pt x="4040" y="638"/>
                  </a:lnTo>
                  <a:lnTo>
                    <a:pt x="3968" y="820"/>
                  </a:lnTo>
                  <a:lnTo>
                    <a:pt x="3895" y="983"/>
                  </a:lnTo>
                  <a:lnTo>
                    <a:pt x="3822" y="1165"/>
                  </a:lnTo>
                  <a:lnTo>
                    <a:pt x="3767" y="1365"/>
                  </a:lnTo>
                  <a:lnTo>
                    <a:pt x="3731" y="1566"/>
                  </a:lnTo>
                  <a:lnTo>
                    <a:pt x="3713" y="1748"/>
                  </a:lnTo>
                  <a:lnTo>
                    <a:pt x="3695" y="1948"/>
                  </a:lnTo>
                  <a:lnTo>
                    <a:pt x="3695" y="2257"/>
                  </a:lnTo>
                  <a:lnTo>
                    <a:pt x="3695" y="2567"/>
                  </a:lnTo>
                  <a:lnTo>
                    <a:pt x="3749" y="3185"/>
                  </a:lnTo>
                  <a:lnTo>
                    <a:pt x="3877" y="4441"/>
                  </a:lnTo>
                  <a:lnTo>
                    <a:pt x="3931" y="5041"/>
                  </a:lnTo>
                  <a:lnTo>
                    <a:pt x="3949" y="5351"/>
                  </a:lnTo>
                  <a:lnTo>
                    <a:pt x="3949" y="5660"/>
                  </a:lnTo>
                  <a:lnTo>
                    <a:pt x="3931" y="5951"/>
                  </a:lnTo>
                  <a:lnTo>
                    <a:pt x="3895" y="6261"/>
                  </a:lnTo>
                  <a:lnTo>
                    <a:pt x="3840" y="6552"/>
                  </a:lnTo>
                  <a:lnTo>
                    <a:pt x="3749" y="6843"/>
                  </a:lnTo>
                  <a:lnTo>
                    <a:pt x="3658" y="7098"/>
                  </a:lnTo>
                  <a:lnTo>
                    <a:pt x="3585" y="7243"/>
                  </a:lnTo>
                  <a:lnTo>
                    <a:pt x="3494" y="7389"/>
                  </a:lnTo>
                  <a:lnTo>
                    <a:pt x="3385" y="7516"/>
                  </a:lnTo>
                  <a:lnTo>
                    <a:pt x="3276" y="7626"/>
                  </a:lnTo>
                  <a:lnTo>
                    <a:pt x="3258" y="7644"/>
                  </a:lnTo>
                  <a:lnTo>
                    <a:pt x="3130" y="7735"/>
                  </a:lnTo>
                  <a:lnTo>
                    <a:pt x="3003" y="7789"/>
                  </a:lnTo>
                  <a:lnTo>
                    <a:pt x="2876" y="7844"/>
                  </a:lnTo>
                  <a:lnTo>
                    <a:pt x="2730" y="7862"/>
                  </a:lnTo>
                  <a:lnTo>
                    <a:pt x="2457" y="7862"/>
                  </a:lnTo>
                  <a:lnTo>
                    <a:pt x="2311" y="7826"/>
                  </a:lnTo>
                  <a:lnTo>
                    <a:pt x="2166" y="7789"/>
                  </a:lnTo>
                  <a:lnTo>
                    <a:pt x="1875" y="7680"/>
                  </a:lnTo>
                  <a:lnTo>
                    <a:pt x="1584" y="7535"/>
                  </a:lnTo>
                  <a:lnTo>
                    <a:pt x="1311" y="7371"/>
                  </a:lnTo>
                  <a:lnTo>
                    <a:pt x="1056" y="7189"/>
                  </a:lnTo>
                  <a:lnTo>
                    <a:pt x="0" y="7480"/>
                  </a:lnTo>
                  <a:lnTo>
                    <a:pt x="201" y="7808"/>
                  </a:lnTo>
                  <a:lnTo>
                    <a:pt x="437" y="8117"/>
                  </a:lnTo>
                  <a:lnTo>
                    <a:pt x="674" y="8408"/>
                  </a:lnTo>
                  <a:lnTo>
                    <a:pt x="928" y="8681"/>
                  </a:lnTo>
                  <a:lnTo>
                    <a:pt x="1201" y="8936"/>
                  </a:lnTo>
                  <a:lnTo>
                    <a:pt x="1493" y="9154"/>
                  </a:lnTo>
                  <a:lnTo>
                    <a:pt x="1802" y="9354"/>
                  </a:lnTo>
                  <a:lnTo>
                    <a:pt x="2130" y="9518"/>
                  </a:lnTo>
                  <a:lnTo>
                    <a:pt x="2457" y="9646"/>
                  </a:lnTo>
                  <a:lnTo>
                    <a:pt x="2803" y="9755"/>
                  </a:lnTo>
                  <a:lnTo>
                    <a:pt x="3167" y="9809"/>
                  </a:lnTo>
                  <a:lnTo>
                    <a:pt x="3513" y="9809"/>
                  </a:lnTo>
                  <a:lnTo>
                    <a:pt x="3858" y="9791"/>
                  </a:lnTo>
                  <a:lnTo>
                    <a:pt x="4040" y="9755"/>
                  </a:lnTo>
                  <a:lnTo>
                    <a:pt x="4222" y="9718"/>
                  </a:lnTo>
                  <a:lnTo>
                    <a:pt x="4386" y="9664"/>
                  </a:lnTo>
                  <a:lnTo>
                    <a:pt x="4550" y="9609"/>
                  </a:lnTo>
                  <a:lnTo>
                    <a:pt x="4714" y="9536"/>
                  </a:lnTo>
                  <a:lnTo>
                    <a:pt x="4877" y="9445"/>
                  </a:lnTo>
                  <a:lnTo>
                    <a:pt x="5059" y="9318"/>
                  </a:lnTo>
                  <a:lnTo>
                    <a:pt x="5351" y="9100"/>
                  </a:lnTo>
                  <a:lnTo>
                    <a:pt x="5605" y="8845"/>
                  </a:lnTo>
                  <a:lnTo>
                    <a:pt x="5824" y="8572"/>
                  </a:lnTo>
                  <a:lnTo>
                    <a:pt x="6042" y="8262"/>
                  </a:lnTo>
                  <a:lnTo>
                    <a:pt x="6224" y="7935"/>
                  </a:lnTo>
                  <a:lnTo>
                    <a:pt x="6406" y="7589"/>
                  </a:lnTo>
                  <a:lnTo>
                    <a:pt x="6552" y="7225"/>
                  </a:lnTo>
                  <a:lnTo>
                    <a:pt x="6661" y="6861"/>
                  </a:lnTo>
                  <a:lnTo>
                    <a:pt x="6770" y="6515"/>
                  </a:lnTo>
                  <a:lnTo>
                    <a:pt x="6843" y="6188"/>
                  </a:lnTo>
                  <a:lnTo>
                    <a:pt x="6916" y="5842"/>
                  </a:lnTo>
                  <a:lnTo>
                    <a:pt x="6970" y="5478"/>
                  </a:lnTo>
                  <a:lnTo>
                    <a:pt x="6988" y="5132"/>
                  </a:lnTo>
                  <a:lnTo>
                    <a:pt x="7025" y="4787"/>
                  </a:lnTo>
                  <a:lnTo>
                    <a:pt x="7025" y="4423"/>
                  </a:lnTo>
                  <a:lnTo>
                    <a:pt x="7007" y="4077"/>
                  </a:lnTo>
                  <a:lnTo>
                    <a:pt x="6988" y="3731"/>
                  </a:lnTo>
                  <a:lnTo>
                    <a:pt x="6952" y="3367"/>
                  </a:lnTo>
                  <a:lnTo>
                    <a:pt x="6897" y="3021"/>
                  </a:lnTo>
                  <a:lnTo>
                    <a:pt x="6825" y="2676"/>
                  </a:lnTo>
                  <a:lnTo>
                    <a:pt x="6752" y="2330"/>
                  </a:lnTo>
                  <a:lnTo>
                    <a:pt x="6643" y="2002"/>
                  </a:lnTo>
                  <a:lnTo>
                    <a:pt x="6533" y="1675"/>
                  </a:lnTo>
                  <a:lnTo>
                    <a:pt x="6406" y="1347"/>
                  </a:lnTo>
                  <a:lnTo>
                    <a:pt x="6315" y="1165"/>
                  </a:lnTo>
                  <a:lnTo>
                    <a:pt x="6224" y="965"/>
                  </a:lnTo>
                  <a:lnTo>
                    <a:pt x="6115" y="783"/>
                  </a:lnTo>
                  <a:lnTo>
                    <a:pt x="5987" y="601"/>
                  </a:lnTo>
                  <a:lnTo>
                    <a:pt x="5860" y="456"/>
                  </a:lnTo>
                  <a:lnTo>
                    <a:pt x="5715" y="310"/>
                  </a:lnTo>
                  <a:lnTo>
                    <a:pt x="5569" y="183"/>
                  </a:lnTo>
                  <a:lnTo>
                    <a:pt x="5405" y="92"/>
                  </a:lnTo>
                  <a:lnTo>
                    <a:pt x="5296" y="37"/>
                  </a:lnTo>
                  <a:lnTo>
                    <a:pt x="5169" y="19"/>
                  </a:lnTo>
                  <a:lnTo>
                    <a:pt x="504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1924000" y="3111575"/>
              <a:ext cx="49150" cy="230675"/>
            </a:xfrm>
            <a:custGeom>
              <a:avLst/>
              <a:gdLst/>
              <a:ahLst/>
              <a:cxnLst/>
              <a:rect l="l" t="t" r="r" b="b"/>
              <a:pathLst>
                <a:path w="1966" h="9227" extrusionOk="0">
                  <a:moveTo>
                    <a:pt x="346" y="1"/>
                  </a:moveTo>
                  <a:lnTo>
                    <a:pt x="474" y="401"/>
                  </a:lnTo>
                  <a:lnTo>
                    <a:pt x="728" y="1293"/>
                  </a:lnTo>
                  <a:lnTo>
                    <a:pt x="965" y="2203"/>
                  </a:lnTo>
                  <a:lnTo>
                    <a:pt x="1056" y="2657"/>
                  </a:lnTo>
                  <a:lnTo>
                    <a:pt x="1147" y="3112"/>
                  </a:lnTo>
                  <a:lnTo>
                    <a:pt x="1220" y="3586"/>
                  </a:lnTo>
                  <a:lnTo>
                    <a:pt x="1274" y="4041"/>
                  </a:lnTo>
                  <a:lnTo>
                    <a:pt x="1311" y="4514"/>
                  </a:lnTo>
                  <a:lnTo>
                    <a:pt x="1329" y="4969"/>
                  </a:lnTo>
                  <a:lnTo>
                    <a:pt x="1311" y="5442"/>
                  </a:lnTo>
                  <a:lnTo>
                    <a:pt x="1274" y="5915"/>
                  </a:lnTo>
                  <a:lnTo>
                    <a:pt x="1220" y="6370"/>
                  </a:lnTo>
                  <a:lnTo>
                    <a:pt x="1129" y="6825"/>
                  </a:lnTo>
                  <a:lnTo>
                    <a:pt x="1001" y="7280"/>
                  </a:lnTo>
                  <a:lnTo>
                    <a:pt x="837" y="7717"/>
                  </a:lnTo>
                  <a:lnTo>
                    <a:pt x="674" y="8117"/>
                  </a:lnTo>
                  <a:lnTo>
                    <a:pt x="474" y="8499"/>
                  </a:lnTo>
                  <a:lnTo>
                    <a:pt x="237" y="8863"/>
                  </a:lnTo>
                  <a:lnTo>
                    <a:pt x="0" y="9227"/>
                  </a:lnTo>
                  <a:lnTo>
                    <a:pt x="0" y="9227"/>
                  </a:lnTo>
                  <a:lnTo>
                    <a:pt x="292" y="9009"/>
                  </a:lnTo>
                  <a:lnTo>
                    <a:pt x="546" y="8754"/>
                  </a:lnTo>
                  <a:lnTo>
                    <a:pt x="765" y="8481"/>
                  </a:lnTo>
                  <a:lnTo>
                    <a:pt x="983" y="8171"/>
                  </a:lnTo>
                  <a:lnTo>
                    <a:pt x="1165" y="7844"/>
                  </a:lnTo>
                  <a:lnTo>
                    <a:pt x="1347" y="7498"/>
                  </a:lnTo>
                  <a:lnTo>
                    <a:pt x="1493" y="7134"/>
                  </a:lnTo>
                  <a:lnTo>
                    <a:pt x="1602" y="6770"/>
                  </a:lnTo>
                  <a:lnTo>
                    <a:pt x="1711" y="6424"/>
                  </a:lnTo>
                  <a:lnTo>
                    <a:pt x="1784" y="6097"/>
                  </a:lnTo>
                  <a:lnTo>
                    <a:pt x="1857" y="5751"/>
                  </a:lnTo>
                  <a:lnTo>
                    <a:pt x="1893" y="5387"/>
                  </a:lnTo>
                  <a:lnTo>
                    <a:pt x="1929" y="5041"/>
                  </a:lnTo>
                  <a:lnTo>
                    <a:pt x="1966" y="4696"/>
                  </a:lnTo>
                  <a:lnTo>
                    <a:pt x="1966" y="4332"/>
                  </a:lnTo>
                  <a:lnTo>
                    <a:pt x="1948" y="3986"/>
                  </a:lnTo>
                  <a:lnTo>
                    <a:pt x="1929" y="3640"/>
                  </a:lnTo>
                  <a:lnTo>
                    <a:pt x="1893" y="3276"/>
                  </a:lnTo>
                  <a:lnTo>
                    <a:pt x="1838" y="2930"/>
                  </a:lnTo>
                  <a:lnTo>
                    <a:pt x="1766" y="2585"/>
                  </a:lnTo>
                  <a:lnTo>
                    <a:pt x="1693" y="2239"/>
                  </a:lnTo>
                  <a:lnTo>
                    <a:pt x="1584" y="1911"/>
                  </a:lnTo>
                  <a:lnTo>
                    <a:pt x="1474" y="1584"/>
                  </a:lnTo>
                  <a:lnTo>
                    <a:pt x="1347" y="1256"/>
                  </a:lnTo>
                  <a:lnTo>
                    <a:pt x="1256" y="1074"/>
                  </a:lnTo>
                  <a:lnTo>
                    <a:pt x="1165" y="874"/>
                  </a:lnTo>
                  <a:lnTo>
                    <a:pt x="1056" y="692"/>
                  </a:lnTo>
                  <a:lnTo>
                    <a:pt x="928" y="510"/>
                  </a:lnTo>
                  <a:lnTo>
                    <a:pt x="801" y="365"/>
                  </a:lnTo>
                  <a:lnTo>
                    <a:pt x="656" y="219"/>
                  </a:lnTo>
                  <a:lnTo>
                    <a:pt x="510" y="92"/>
                  </a:lnTo>
                  <a:lnTo>
                    <a:pt x="346" y="1"/>
                  </a:lnTo>
                  <a:close/>
                </a:path>
              </a:pathLst>
            </a:custGeom>
            <a:solidFill>
              <a:srgbClr val="3A7F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1759750" y="3107475"/>
              <a:ext cx="94675" cy="667900"/>
            </a:xfrm>
            <a:custGeom>
              <a:avLst/>
              <a:gdLst/>
              <a:ahLst/>
              <a:cxnLst/>
              <a:rect l="l" t="t" r="r" b="b"/>
              <a:pathLst>
                <a:path w="3787" h="26716" extrusionOk="0">
                  <a:moveTo>
                    <a:pt x="1621" y="1"/>
                  </a:moveTo>
                  <a:lnTo>
                    <a:pt x="1511" y="19"/>
                  </a:lnTo>
                  <a:lnTo>
                    <a:pt x="1402" y="55"/>
                  </a:lnTo>
                  <a:lnTo>
                    <a:pt x="1257" y="110"/>
                  </a:lnTo>
                  <a:lnTo>
                    <a:pt x="1129" y="201"/>
                  </a:lnTo>
                  <a:lnTo>
                    <a:pt x="1020" y="310"/>
                  </a:lnTo>
                  <a:lnTo>
                    <a:pt x="929" y="419"/>
                  </a:lnTo>
                  <a:lnTo>
                    <a:pt x="838" y="547"/>
                  </a:lnTo>
                  <a:lnTo>
                    <a:pt x="747" y="692"/>
                  </a:lnTo>
                  <a:lnTo>
                    <a:pt x="674" y="874"/>
                  </a:lnTo>
                  <a:lnTo>
                    <a:pt x="601" y="1056"/>
                  </a:lnTo>
                  <a:lnTo>
                    <a:pt x="456" y="1475"/>
                  </a:lnTo>
                  <a:lnTo>
                    <a:pt x="347" y="1966"/>
                  </a:lnTo>
                  <a:lnTo>
                    <a:pt x="256" y="2530"/>
                  </a:lnTo>
                  <a:lnTo>
                    <a:pt x="183" y="3167"/>
                  </a:lnTo>
                  <a:lnTo>
                    <a:pt x="128" y="3859"/>
                  </a:lnTo>
                  <a:lnTo>
                    <a:pt x="92" y="4605"/>
                  </a:lnTo>
                  <a:lnTo>
                    <a:pt x="56" y="5424"/>
                  </a:lnTo>
                  <a:lnTo>
                    <a:pt x="19" y="7244"/>
                  </a:lnTo>
                  <a:lnTo>
                    <a:pt x="1" y="9282"/>
                  </a:lnTo>
                  <a:lnTo>
                    <a:pt x="19" y="11538"/>
                  </a:lnTo>
                  <a:lnTo>
                    <a:pt x="19" y="13558"/>
                  </a:lnTo>
                  <a:lnTo>
                    <a:pt x="19" y="13777"/>
                  </a:lnTo>
                  <a:lnTo>
                    <a:pt x="1" y="25933"/>
                  </a:lnTo>
                  <a:lnTo>
                    <a:pt x="292" y="26151"/>
                  </a:lnTo>
                  <a:lnTo>
                    <a:pt x="583" y="26333"/>
                  </a:lnTo>
                  <a:lnTo>
                    <a:pt x="874" y="26479"/>
                  </a:lnTo>
                  <a:lnTo>
                    <a:pt x="1166" y="26570"/>
                  </a:lnTo>
                  <a:lnTo>
                    <a:pt x="1439" y="26643"/>
                  </a:lnTo>
                  <a:lnTo>
                    <a:pt x="1730" y="26697"/>
                  </a:lnTo>
                  <a:lnTo>
                    <a:pt x="1984" y="26715"/>
                  </a:lnTo>
                  <a:lnTo>
                    <a:pt x="2257" y="26715"/>
                  </a:lnTo>
                  <a:lnTo>
                    <a:pt x="2567" y="26679"/>
                  </a:lnTo>
                  <a:lnTo>
                    <a:pt x="2858" y="26624"/>
                  </a:lnTo>
                  <a:lnTo>
                    <a:pt x="3131" y="26552"/>
                  </a:lnTo>
                  <a:lnTo>
                    <a:pt x="3349" y="26479"/>
                  </a:lnTo>
                  <a:lnTo>
                    <a:pt x="3677" y="26352"/>
                  </a:lnTo>
                  <a:lnTo>
                    <a:pt x="3786" y="26279"/>
                  </a:lnTo>
                  <a:lnTo>
                    <a:pt x="3786" y="18799"/>
                  </a:lnTo>
                  <a:lnTo>
                    <a:pt x="3786" y="7753"/>
                  </a:lnTo>
                  <a:lnTo>
                    <a:pt x="3786" y="6752"/>
                  </a:lnTo>
                  <a:lnTo>
                    <a:pt x="3731" y="5806"/>
                  </a:lnTo>
                  <a:lnTo>
                    <a:pt x="3677" y="4932"/>
                  </a:lnTo>
                  <a:lnTo>
                    <a:pt x="3586" y="4132"/>
                  </a:lnTo>
                  <a:lnTo>
                    <a:pt x="3477" y="3404"/>
                  </a:lnTo>
                  <a:lnTo>
                    <a:pt x="3349" y="2731"/>
                  </a:lnTo>
                  <a:lnTo>
                    <a:pt x="3204" y="2148"/>
                  </a:lnTo>
                  <a:lnTo>
                    <a:pt x="3040" y="1639"/>
                  </a:lnTo>
                  <a:lnTo>
                    <a:pt x="2876" y="1184"/>
                  </a:lnTo>
                  <a:lnTo>
                    <a:pt x="2676" y="802"/>
                  </a:lnTo>
                  <a:lnTo>
                    <a:pt x="2585" y="656"/>
                  </a:lnTo>
                  <a:lnTo>
                    <a:pt x="2494" y="510"/>
                  </a:lnTo>
                  <a:lnTo>
                    <a:pt x="2385" y="383"/>
                  </a:lnTo>
                  <a:lnTo>
                    <a:pt x="2276" y="274"/>
                  </a:lnTo>
                  <a:lnTo>
                    <a:pt x="2166" y="183"/>
                  </a:lnTo>
                  <a:lnTo>
                    <a:pt x="2075" y="110"/>
                  </a:lnTo>
                  <a:lnTo>
                    <a:pt x="1966" y="55"/>
                  </a:lnTo>
                  <a:lnTo>
                    <a:pt x="1857" y="19"/>
                  </a:lnTo>
                  <a:lnTo>
                    <a:pt x="1730" y="1"/>
                  </a:lnTo>
                  <a:close/>
                </a:path>
              </a:pathLst>
            </a:custGeom>
            <a:solidFill>
              <a:srgbClr val="3A7F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1612800" y="3242150"/>
              <a:ext cx="171100" cy="214750"/>
            </a:xfrm>
            <a:custGeom>
              <a:avLst/>
              <a:gdLst/>
              <a:ahLst/>
              <a:cxnLst/>
              <a:rect l="l" t="t" r="r" b="b"/>
              <a:pathLst>
                <a:path w="6844" h="8590" extrusionOk="0">
                  <a:moveTo>
                    <a:pt x="1857" y="0"/>
                  </a:moveTo>
                  <a:lnTo>
                    <a:pt x="1712" y="19"/>
                  </a:lnTo>
                  <a:lnTo>
                    <a:pt x="1566" y="37"/>
                  </a:lnTo>
                  <a:lnTo>
                    <a:pt x="1420" y="73"/>
                  </a:lnTo>
                  <a:lnTo>
                    <a:pt x="1275" y="110"/>
                  </a:lnTo>
                  <a:lnTo>
                    <a:pt x="1147" y="182"/>
                  </a:lnTo>
                  <a:lnTo>
                    <a:pt x="1020" y="255"/>
                  </a:lnTo>
                  <a:lnTo>
                    <a:pt x="911" y="328"/>
                  </a:lnTo>
                  <a:lnTo>
                    <a:pt x="783" y="437"/>
                  </a:lnTo>
                  <a:lnTo>
                    <a:pt x="674" y="528"/>
                  </a:lnTo>
                  <a:lnTo>
                    <a:pt x="583" y="656"/>
                  </a:lnTo>
                  <a:lnTo>
                    <a:pt x="492" y="765"/>
                  </a:lnTo>
                  <a:lnTo>
                    <a:pt x="401" y="910"/>
                  </a:lnTo>
                  <a:lnTo>
                    <a:pt x="274" y="1183"/>
                  </a:lnTo>
                  <a:lnTo>
                    <a:pt x="165" y="1474"/>
                  </a:lnTo>
                  <a:lnTo>
                    <a:pt x="92" y="1784"/>
                  </a:lnTo>
                  <a:lnTo>
                    <a:pt x="37" y="2111"/>
                  </a:lnTo>
                  <a:lnTo>
                    <a:pt x="1" y="2421"/>
                  </a:lnTo>
                  <a:lnTo>
                    <a:pt x="1" y="2748"/>
                  </a:lnTo>
                  <a:lnTo>
                    <a:pt x="1" y="3076"/>
                  </a:lnTo>
                  <a:lnTo>
                    <a:pt x="19" y="3403"/>
                  </a:lnTo>
                  <a:lnTo>
                    <a:pt x="56" y="3858"/>
                  </a:lnTo>
                  <a:lnTo>
                    <a:pt x="110" y="4295"/>
                  </a:lnTo>
                  <a:lnTo>
                    <a:pt x="201" y="4750"/>
                  </a:lnTo>
                  <a:lnTo>
                    <a:pt x="310" y="5169"/>
                  </a:lnTo>
                  <a:lnTo>
                    <a:pt x="438" y="5587"/>
                  </a:lnTo>
                  <a:lnTo>
                    <a:pt x="620" y="5988"/>
                  </a:lnTo>
                  <a:lnTo>
                    <a:pt x="711" y="6188"/>
                  </a:lnTo>
                  <a:lnTo>
                    <a:pt x="820" y="6370"/>
                  </a:lnTo>
                  <a:lnTo>
                    <a:pt x="929" y="6552"/>
                  </a:lnTo>
                  <a:lnTo>
                    <a:pt x="1056" y="6715"/>
                  </a:lnTo>
                  <a:lnTo>
                    <a:pt x="1293" y="6988"/>
                  </a:lnTo>
                  <a:lnTo>
                    <a:pt x="1548" y="7225"/>
                  </a:lnTo>
                  <a:lnTo>
                    <a:pt x="1821" y="7443"/>
                  </a:lnTo>
                  <a:lnTo>
                    <a:pt x="2112" y="7662"/>
                  </a:lnTo>
                  <a:lnTo>
                    <a:pt x="2476" y="7898"/>
                  </a:lnTo>
                  <a:lnTo>
                    <a:pt x="2840" y="8117"/>
                  </a:lnTo>
                  <a:lnTo>
                    <a:pt x="3222" y="8299"/>
                  </a:lnTo>
                  <a:lnTo>
                    <a:pt x="3422" y="8372"/>
                  </a:lnTo>
                  <a:lnTo>
                    <a:pt x="3622" y="8444"/>
                  </a:lnTo>
                  <a:lnTo>
                    <a:pt x="3877" y="8499"/>
                  </a:lnTo>
                  <a:lnTo>
                    <a:pt x="4114" y="8553"/>
                  </a:lnTo>
                  <a:lnTo>
                    <a:pt x="4368" y="8590"/>
                  </a:lnTo>
                  <a:lnTo>
                    <a:pt x="4951" y="8590"/>
                  </a:lnTo>
                  <a:lnTo>
                    <a:pt x="5260" y="8553"/>
                  </a:lnTo>
                  <a:lnTo>
                    <a:pt x="5588" y="8481"/>
                  </a:lnTo>
                  <a:lnTo>
                    <a:pt x="5897" y="8390"/>
                  </a:lnTo>
                  <a:lnTo>
                    <a:pt x="6152" y="8317"/>
                  </a:lnTo>
                  <a:lnTo>
                    <a:pt x="6352" y="8226"/>
                  </a:lnTo>
                  <a:lnTo>
                    <a:pt x="6552" y="8117"/>
                  </a:lnTo>
                  <a:lnTo>
                    <a:pt x="6789" y="7971"/>
                  </a:lnTo>
                  <a:lnTo>
                    <a:pt x="6825" y="7935"/>
                  </a:lnTo>
                  <a:lnTo>
                    <a:pt x="6843" y="7898"/>
                  </a:lnTo>
                  <a:lnTo>
                    <a:pt x="6825" y="7880"/>
                  </a:lnTo>
                  <a:lnTo>
                    <a:pt x="6807" y="7862"/>
                  </a:lnTo>
                  <a:lnTo>
                    <a:pt x="6771" y="7844"/>
                  </a:lnTo>
                  <a:lnTo>
                    <a:pt x="6752" y="7826"/>
                  </a:lnTo>
                  <a:lnTo>
                    <a:pt x="6771" y="7789"/>
                  </a:lnTo>
                  <a:lnTo>
                    <a:pt x="6807" y="7753"/>
                  </a:lnTo>
                  <a:lnTo>
                    <a:pt x="6643" y="6097"/>
                  </a:lnTo>
                  <a:lnTo>
                    <a:pt x="6698" y="6042"/>
                  </a:lnTo>
                  <a:lnTo>
                    <a:pt x="6752" y="6006"/>
                  </a:lnTo>
                  <a:lnTo>
                    <a:pt x="6752" y="6006"/>
                  </a:lnTo>
                  <a:lnTo>
                    <a:pt x="6316" y="6115"/>
                  </a:lnTo>
                  <a:lnTo>
                    <a:pt x="6115" y="6151"/>
                  </a:lnTo>
                  <a:lnTo>
                    <a:pt x="5897" y="6151"/>
                  </a:lnTo>
                  <a:lnTo>
                    <a:pt x="5624" y="6133"/>
                  </a:lnTo>
                  <a:lnTo>
                    <a:pt x="5369" y="6097"/>
                  </a:lnTo>
                  <a:lnTo>
                    <a:pt x="5096" y="6042"/>
                  </a:lnTo>
                  <a:lnTo>
                    <a:pt x="4842" y="5969"/>
                  </a:lnTo>
                  <a:lnTo>
                    <a:pt x="4569" y="5842"/>
                  </a:lnTo>
                  <a:lnTo>
                    <a:pt x="4314" y="5678"/>
                  </a:lnTo>
                  <a:lnTo>
                    <a:pt x="4132" y="5569"/>
                  </a:lnTo>
                  <a:lnTo>
                    <a:pt x="3968" y="5423"/>
                  </a:lnTo>
                  <a:lnTo>
                    <a:pt x="3823" y="5278"/>
                  </a:lnTo>
                  <a:lnTo>
                    <a:pt x="3695" y="5114"/>
                  </a:lnTo>
                  <a:lnTo>
                    <a:pt x="3568" y="4932"/>
                  </a:lnTo>
                  <a:lnTo>
                    <a:pt x="3459" y="4750"/>
                  </a:lnTo>
                  <a:lnTo>
                    <a:pt x="3368" y="4550"/>
                  </a:lnTo>
                  <a:lnTo>
                    <a:pt x="3295" y="4350"/>
                  </a:lnTo>
                  <a:lnTo>
                    <a:pt x="3295" y="4332"/>
                  </a:lnTo>
                  <a:lnTo>
                    <a:pt x="3222" y="4077"/>
                  </a:lnTo>
                  <a:lnTo>
                    <a:pt x="3186" y="3804"/>
                  </a:lnTo>
                  <a:lnTo>
                    <a:pt x="3149" y="3531"/>
                  </a:lnTo>
                  <a:lnTo>
                    <a:pt x="3149" y="3258"/>
                  </a:lnTo>
                  <a:lnTo>
                    <a:pt x="3149" y="2694"/>
                  </a:lnTo>
                  <a:lnTo>
                    <a:pt x="3149" y="2130"/>
                  </a:lnTo>
                  <a:lnTo>
                    <a:pt x="3149" y="1857"/>
                  </a:lnTo>
                  <a:lnTo>
                    <a:pt x="3113" y="1565"/>
                  </a:lnTo>
                  <a:lnTo>
                    <a:pt x="3058" y="1292"/>
                  </a:lnTo>
                  <a:lnTo>
                    <a:pt x="2985" y="1020"/>
                  </a:lnTo>
                  <a:lnTo>
                    <a:pt x="2876" y="765"/>
                  </a:lnTo>
                  <a:lnTo>
                    <a:pt x="2749" y="546"/>
                  </a:lnTo>
                  <a:lnTo>
                    <a:pt x="2676" y="437"/>
                  </a:lnTo>
                  <a:lnTo>
                    <a:pt x="2585" y="346"/>
                  </a:lnTo>
                  <a:lnTo>
                    <a:pt x="2494" y="255"/>
                  </a:lnTo>
                  <a:lnTo>
                    <a:pt x="2385" y="182"/>
                  </a:lnTo>
                  <a:lnTo>
                    <a:pt x="2258" y="110"/>
                  </a:lnTo>
                  <a:lnTo>
                    <a:pt x="2130" y="55"/>
                  </a:lnTo>
                  <a:lnTo>
                    <a:pt x="1985" y="19"/>
                  </a:lnTo>
                  <a:lnTo>
                    <a:pt x="1857" y="0"/>
                  </a:lnTo>
                  <a:close/>
                </a:path>
              </a:pathLst>
            </a:custGeom>
            <a:solidFill>
              <a:srgbClr val="4A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1829825" y="3422300"/>
              <a:ext cx="96925" cy="155175"/>
            </a:xfrm>
            <a:custGeom>
              <a:avLst/>
              <a:gdLst/>
              <a:ahLst/>
              <a:cxnLst/>
              <a:rect l="l" t="t" r="r" b="b"/>
              <a:pathLst>
                <a:path w="3877" h="6207" extrusionOk="0">
                  <a:moveTo>
                    <a:pt x="2657" y="1"/>
                  </a:moveTo>
                  <a:lnTo>
                    <a:pt x="2566" y="19"/>
                  </a:lnTo>
                  <a:lnTo>
                    <a:pt x="2475" y="55"/>
                  </a:lnTo>
                  <a:lnTo>
                    <a:pt x="2384" y="110"/>
                  </a:lnTo>
                  <a:lnTo>
                    <a:pt x="2293" y="219"/>
                  </a:lnTo>
                  <a:lnTo>
                    <a:pt x="2202" y="365"/>
                  </a:lnTo>
                  <a:lnTo>
                    <a:pt x="2111" y="529"/>
                  </a:lnTo>
                  <a:lnTo>
                    <a:pt x="2057" y="711"/>
                  </a:lnTo>
                  <a:lnTo>
                    <a:pt x="1984" y="929"/>
                  </a:lnTo>
                  <a:lnTo>
                    <a:pt x="1948" y="1129"/>
                  </a:lnTo>
                  <a:lnTo>
                    <a:pt x="1857" y="1602"/>
                  </a:lnTo>
                  <a:lnTo>
                    <a:pt x="1766" y="2075"/>
                  </a:lnTo>
                  <a:lnTo>
                    <a:pt x="1675" y="2530"/>
                  </a:lnTo>
                  <a:lnTo>
                    <a:pt x="1620" y="2731"/>
                  </a:lnTo>
                  <a:lnTo>
                    <a:pt x="1565" y="2931"/>
                  </a:lnTo>
                  <a:lnTo>
                    <a:pt x="1493" y="3113"/>
                  </a:lnTo>
                  <a:lnTo>
                    <a:pt x="1402" y="3276"/>
                  </a:lnTo>
                  <a:lnTo>
                    <a:pt x="1256" y="3513"/>
                  </a:lnTo>
                  <a:lnTo>
                    <a:pt x="1056" y="3750"/>
                  </a:lnTo>
                  <a:lnTo>
                    <a:pt x="601" y="4277"/>
                  </a:lnTo>
                  <a:lnTo>
                    <a:pt x="401" y="4550"/>
                  </a:lnTo>
                  <a:lnTo>
                    <a:pt x="201" y="4841"/>
                  </a:lnTo>
                  <a:lnTo>
                    <a:pt x="128" y="4969"/>
                  </a:lnTo>
                  <a:lnTo>
                    <a:pt x="73" y="5114"/>
                  </a:lnTo>
                  <a:lnTo>
                    <a:pt x="19" y="5242"/>
                  </a:lnTo>
                  <a:lnTo>
                    <a:pt x="0" y="5387"/>
                  </a:lnTo>
                  <a:lnTo>
                    <a:pt x="0" y="5551"/>
                  </a:lnTo>
                  <a:lnTo>
                    <a:pt x="19" y="5679"/>
                  </a:lnTo>
                  <a:lnTo>
                    <a:pt x="55" y="5806"/>
                  </a:lnTo>
                  <a:lnTo>
                    <a:pt x="128" y="5897"/>
                  </a:lnTo>
                  <a:lnTo>
                    <a:pt x="201" y="5988"/>
                  </a:lnTo>
                  <a:lnTo>
                    <a:pt x="292" y="6061"/>
                  </a:lnTo>
                  <a:lnTo>
                    <a:pt x="401" y="6115"/>
                  </a:lnTo>
                  <a:lnTo>
                    <a:pt x="528" y="6152"/>
                  </a:lnTo>
                  <a:lnTo>
                    <a:pt x="656" y="6170"/>
                  </a:lnTo>
                  <a:lnTo>
                    <a:pt x="928" y="6206"/>
                  </a:lnTo>
                  <a:lnTo>
                    <a:pt x="1201" y="6206"/>
                  </a:lnTo>
                  <a:lnTo>
                    <a:pt x="1456" y="6170"/>
                  </a:lnTo>
                  <a:lnTo>
                    <a:pt x="1693" y="6115"/>
                  </a:lnTo>
                  <a:lnTo>
                    <a:pt x="1857" y="6079"/>
                  </a:lnTo>
                  <a:lnTo>
                    <a:pt x="2002" y="6024"/>
                  </a:lnTo>
                  <a:lnTo>
                    <a:pt x="2312" y="5879"/>
                  </a:lnTo>
                  <a:lnTo>
                    <a:pt x="2585" y="5697"/>
                  </a:lnTo>
                  <a:lnTo>
                    <a:pt x="2857" y="5478"/>
                  </a:lnTo>
                  <a:lnTo>
                    <a:pt x="3094" y="5224"/>
                  </a:lnTo>
                  <a:lnTo>
                    <a:pt x="3312" y="4932"/>
                  </a:lnTo>
                  <a:lnTo>
                    <a:pt x="3494" y="4641"/>
                  </a:lnTo>
                  <a:lnTo>
                    <a:pt x="3640" y="4314"/>
                  </a:lnTo>
                  <a:lnTo>
                    <a:pt x="3695" y="4114"/>
                  </a:lnTo>
                  <a:lnTo>
                    <a:pt x="3749" y="3932"/>
                  </a:lnTo>
                  <a:lnTo>
                    <a:pt x="3822" y="3531"/>
                  </a:lnTo>
                  <a:lnTo>
                    <a:pt x="3877" y="3149"/>
                  </a:lnTo>
                  <a:lnTo>
                    <a:pt x="3877" y="2749"/>
                  </a:lnTo>
                  <a:lnTo>
                    <a:pt x="3840" y="2330"/>
                  </a:lnTo>
                  <a:lnTo>
                    <a:pt x="3786" y="1930"/>
                  </a:lnTo>
                  <a:lnTo>
                    <a:pt x="3713" y="1529"/>
                  </a:lnTo>
                  <a:lnTo>
                    <a:pt x="3604" y="1147"/>
                  </a:lnTo>
                  <a:lnTo>
                    <a:pt x="3531" y="929"/>
                  </a:lnTo>
                  <a:lnTo>
                    <a:pt x="3458" y="711"/>
                  </a:lnTo>
                  <a:lnTo>
                    <a:pt x="3367" y="510"/>
                  </a:lnTo>
                  <a:lnTo>
                    <a:pt x="3258" y="328"/>
                  </a:lnTo>
                  <a:lnTo>
                    <a:pt x="3203" y="256"/>
                  </a:lnTo>
                  <a:lnTo>
                    <a:pt x="3130" y="165"/>
                  </a:lnTo>
                  <a:lnTo>
                    <a:pt x="3039" y="110"/>
                  </a:lnTo>
                  <a:lnTo>
                    <a:pt x="2948" y="55"/>
                  </a:lnTo>
                  <a:lnTo>
                    <a:pt x="2857" y="19"/>
                  </a:lnTo>
                  <a:lnTo>
                    <a:pt x="276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1660125" y="3239875"/>
              <a:ext cx="82375" cy="152425"/>
            </a:xfrm>
            <a:custGeom>
              <a:avLst/>
              <a:gdLst/>
              <a:ahLst/>
              <a:cxnLst/>
              <a:rect l="l" t="t" r="r" b="b"/>
              <a:pathLst>
                <a:path w="3295" h="6097" extrusionOk="0">
                  <a:moveTo>
                    <a:pt x="2767" y="0"/>
                  </a:moveTo>
                  <a:lnTo>
                    <a:pt x="2676" y="37"/>
                  </a:lnTo>
                  <a:lnTo>
                    <a:pt x="2603" y="91"/>
                  </a:lnTo>
                  <a:lnTo>
                    <a:pt x="2548" y="164"/>
                  </a:lnTo>
                  <a:lnTo>
                    <a:pt x="2494" y="255"/>
                  </a:lnTo>
                  <a:lnTo>
                    <a:pt x="2439" y="346"/>
                  </a:lnTo>
                  <a:lnTo>
                    <a:pt x="2384" y="565"/>
                  </a:lnTo>
                  <a:lnTo>
                    <a:pt x="2330" y="874"/>
                  </a:lnTo>
                  <a:lnTo>
                    <a:pt x="2294" y="1183"/>
                  </a:lnTo>
                  <a:lnTo>
                    <a:pt x="2275" y="1493"/>
                  </a:lnTo>
                  <a:lnTo>
                    <a:pt x="2275" y="1802"/>
                  </a:lnTo>
                  <a:lnTo>
                    <a:pt x="2275" y="2475"/>
                  </a:lnTo>
                  <a:lnTo>
                    <a:pt x="2257" y="3130"/>
                  </a:lnTo>
                  <a:lnTo>
                    <a:pt x="2239" y="3403"/>
                  </a:lnTo>
                  <a:lnTo>
                    <a:pt x="2184" y="3640"/>
                  </a:lnTo>
                  <a:lnTo>
                    <a:pt x="2130" y="3858"/>
                  </a:lnTo>
                  <a:lnTo>
                    <a:pt x="2039" y="4059"/>
                  </a:lnTo>
                  <a:lnTo>
                    <a:pt x="1911" y="4204"/>
                  </a:lnTo>
                  <a:lnTo>
                    <a:pt x="1839" y="4259"/>
                  </a:lnTo>
                  <a:lnTo>
                    <a:pt x="1766" y="4313"/>
                  </a:lnTo>
                  <a:lnTo>
                    <a:pt x="1693" y="4368"/>
                  </a:lnTo>
                  <a:lnTo>
                    <a:pt x="1602" y="4404"/>
                  </a:lnTo>
                  <a:lnTo>
                    <a:pt x="1511" y="4423"/>
                  </a:lnTo>
                  <a:lnTo>
                    <a:pt x="1402" y="4423"/>
                  </a:lnTo>
                  <a:lnTo>
                    <a:pt x="1329" y="4441"/>
                  </a:lnTo>
                  <a:lnTo>
                    <a:pt x="1183" y="4423"/>
                  </a:lnTo>
                  <a:lnTo>
                    <a:pt x="1001" y="4368"/>
                  </a:lnTo>
                  <a:lnTo>
                    <a:pt x="838" y="4295"/>
                  </a:lnTo>
                  <a:lnTo>
                    <a:pt x="674" y="4204"/>
                  </a:lnTo>
                  <a:lnTo>
                    <a:pt x="328" y="4040"/>
                  </a:lnTo>
                  <a:lnTo>
                    <a:pt x="164" y="3968"/>
                  </a:lnTo>
                  <a:lnTo>
                    <a:pt x="1" y="3949"/>
                  </a:lnTo>
                  <a:lnTo>
                    <a:pt x="1020" y="5878"/>
                  </a:lnTo>
                  <a:lnTo>
                    <a:pt x="1111" y="5933"/>
                  </a:lnTo>
                  <a:lnTo>
                    <a:pt x="1183" y="5988"/>
                  </a:lnTo>
                  <a:lnTo>
                    <a:pt x="1347" y="6060"/>
                  </a:lnTo>
                  <a:lnTo>
                    <a:pt x="1529" y="6097"/>
                  </a:lnTo>
                  <a:lnTo>
                    <a:pt x="1711" y="6097"/>
                  </a:lnTo>
                  <a:lnTo>
                    <a:pt x="1893" y="6060"/>
                  </a:lnTo>
                  <a:lnTo>
                    <a:pt x="2075" y="5988"/>
                  </a:lnTo>
                  <a:lnTo>
                    <a:pt x="2257" y="5897"/>
                  </a:lnTo>
                  <a:lnTo>
                    <a:pt x="2403" y="5769"/>
                  </a:lnTo>
                  <a:lnTo>
                    <a:pt x="2548" y="5642"/>
                  </a:lnTo>
                  <a:lnTo>
                    <a:pt x="2676" y="5478"/>
                  </a:lnTo>
                  <a:lnTo>
                    <a:pt x="2785" y="5296"/>
                  </a:lnTo>
                  <a:lnTo>
                    <a:pt x="2876" y="5132"/>
                  </a:lnTo>
                  <a:lnTo>
                    <a:pt x="2967" y="4932"/>
                  </a:lnTo>
                  <a:lnTo>
                    <a:pt x="3021" y="4750"/>
                  </a:lnTo>
                  <a:lnTo>
                    <a:pt x="3076" y="4550"/>
                  </a:lnTo>
                  <a:lnTo>
                    <a:pt x="3149" y="4095"/>
                  </a:lnTo>
                  <a:lnTo>
                    <a:pt x="3203" y="3676"/>
                  </a:lnTo>
                  <a:lnTo>
                    <a:pt x="3258" y="3240"/>
                  </a:lnTo>
                  <a:lnTo>
                    <a:pt x="3276" y="2785"/>
                  </a:lnTo>
                  <a:lnTo>
                    <a:pt x="3294" y="2330"/>
                  </a:lnTo>
                  <a:lnTo>
                    <a:pt x="3294" y="1875"/>
                  </a:lnTo>
                  <a:lnTo>
                    <a:pt x="3258" y="1420"/>
                  </a:lnTo>
                  <a:lnTo>
                    <a:pt x="3222" y="983"/>
                  </a:lnTo>
                  <a:lnTo>
                    <a:pt x="3167" y="546"/>
                  </a:lnTo>
                  <a:lnTo>
                    <a:pt x="3131" y="383"/>
                  </a:lnTo>
                  <a:lnTo>
                    <a:pt x="3076" y="201"/>
                  </a:lnTo>
                  <a:lnTo>
                    <a:pt x="3040" y="128"/>
                  </a:lnTo>
                  <a:lnTo>
                    <a:pt x="2985" y="73"/>
                  </a:lnTo>
                  <a:lnTo>
                    <a:pt x="2930" y="37"/>
                  </a:lnTo>
                  <a:lnTo>
                    <a:pt x="2858" y="0"/>
                  </a:lnTo>
                  <a:close/>
                </a:path>
              </a:pathLst>
            </a:custGeom>
            <a:solidFill>
              <a:srgbClr val="4A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1612800" y="3108850"/>
              <a:ext cx="203400" cy="666525"/>
            </a:xfrm>
            <a:custGeom>
              <a:avLst/>
              <a:gdLst/>
              <a:ahLst/>
              <a:cxnLst/>
              <a:rect l="l" t="t" r="r" b="b"/>
              <a:pathLst>
                <a:path w="8136" h="26661" extrusionOk="0">
                  <a:moveTo>
                    <a:pt x="7280" y="0"/>
                  </a:moveTo>
                  <a:lnTo>
                    <a:pt x="7135" y="55"/>
                  </a:lnTo>
                  <a:lnTo>
                    <a:pt x="7007" y="146"/>
                  </a:lnTo>
                  <a:lnTo>
                    <a:pt x="6898" y="255"/>
                  </a:lnTo>
                  <a:lnTo>
                    <a:pt x="6807" y="364"/>
                  </a:lnTo>
                  <a:lnTo>
                    <a:pt x="6716" y="492"/>
                  </a:lnTo>
                  <a:lnTo>
                    <a:pt x="6625" y="637"/>
                  </a:lnTo>
                  <a:lnTo>
                    <a:pt x="6552" y="819"/>
                  </a:lnTo>
                  <a:lnTo>
                    <a:pt x="6479" y="1001"/>
                  </a:lnTo>
                  <a:lnTo>
                    <a:pt x="6334" y="1420"/>
                  </a:lnTo>
                  <a:lnTo>
                    <a:pt x="6225" y="1911"/>
                  </a:lnTo>
                  <a:lnTo>
                    <a:pt x="6134" y="2475"/>
                  </a:lnTo>
                  <a:lnTo>
                    <a:pt x="6061" y="3112"/>
                  </a:lnTo>
                  <a:lnTo>
                    <a:pt x="6006" y="3804"/>
                  </a:lnTo>
                  <a:lnTo>
                    <a:pt x="5970" y="4550"/>
                  </a:lnTo>
                  <a:lnTo>
                    <a:pt x="5934" y="5369"/>
                  </a:lnTo>
                  <a:lnTo>
                    <a:pt x="5897" y="7189"/>
                  </a:lnTo>
                  <a:lnTo>
                    <a:pt x="5879" y="9227"/>
                  </a:lnTo>
                  <a:lnTo>
                    <a:pt x="5897" y="11483"/>
                  </a:lnTo>
                  <a:lnTo>
                    <a:pt x="5624" y="11465"/>
                  </a:lnTo>
                  <a:lnTo>
                    <a:pt x="5369" y="11429"/>
                  </a:lnTo>
                  <a:lnTo>
                    <a:pt x="5096" y="11374"/>
                  </a:lnTo>
                  <a:lnTo>
                    <a:pt x="4842" y="11301"/>
                  </a:lnTo>
                  <a:lnTo>
                    <a:pt x="4569" y="11174"/>
                  </a:lnTo>
                  <a:lnTo>
                    <a:pt x="4296" y="11010"/>
                  </a:lnTo>
                  <a:lnTo>
                    <a:pt x="4441" y="10883"/>
                  </a:lnTo>
                  <a:lnTo>
                    <a:pt x="4569" y="10719"/>
                  </a:lnTo>
                  <a:lnTo>
                    <a:pt x="4678" y="10537"/>
                  </a:lnTo>
                  <a:lnTo>
                    <a:pt x="4769" y="10373"/>
                  </a:lnTo>
                  <a:lnTo>
                    <a:pt x="4860" y="10173"/>
                  </a:lnTo>
                  <a:lnTo>
                    <a:pt x="4914" y="9991"/>
                  </a:lnTo>
                  <a:lnTo>
                    <a:pt x="4969" y="9791"/>
                  </a:lnTo>
                  <a:lnTo>
                    <a:pt x="5042" y="9336"/>
                  </a:lnTo>
                  <a:lnTo>
                    <a:pt x="5096" y="8917"/>
                  </a:lnTo>
                  <a:lnTo>
                    <a:pt x="5151" y="8481"/>
                  </a:lnTo>
                  <a:lnTo>
                    <a:pt x="5169" y="8026"/>
                  </a:lnTo>
                  <a:lnTo>
                    <a:pt x="5187" y="7571"/>
                  </a:lnTo>
                  <a:lnTo>
                    <a:pt x="5187" y="7116"/>
                  </a:lnTo>
                  <a:lnTo>
                    <a:pt x="5151" y="6661"/>
                  </a:lnTo>
                  <a:lnTo>
                    <a:pt x="5115" y="6224"/>
                  </a:lnTo>
                  <a:lnTo>
                    <a:pt x="5060" y="5787"/>
                  </a:lnTo>
                  <a:lnTo>
                    <a:pt x="5024" y="5624"/>
                  </a:lnTo>
                  <a:lnTo>
                    <a:pt x="4969" y="5442"/>
                  </a:lnTo>
                  <a:lnTo>
                    <a:pt x="4933" y="5369"/>
                  </a:lnTo>
                  <a:lnTo>
                    <a:pt x="4878" y="5314"/>
                  </a:lnTo>
                  <a:lnTo>
                    <a:pt x="4823" y="5278"/>
                  </a:lnTo>
                  <a:lnTo>
                    <a:pt x="4751" y="5241"/>
                  </a:lnTo>
                  <a:lnTo>
                    <a:pt x="4660" y="5241"/>
                  </a:lnTo>
                  <a:lnTo>
                    <a:pt x="4569" y="5278"/>
                  </a:lnTo>
                  <a:lnTo>
                    <a:pt x="4496" y="5332"/>
                  </a:lnTo>
                  <a:lnTo>
                    <a:pt x="4441" y="5405"/>
                  </a:lnTo>
                  <a:lnTo>
                    <a:pt x="4387" y="5496"/>
                  </a:lnTo>
                  <a:lnTo>
                    <a:pt x="4332" y="5587"/>
                  </a:lnTo>
                  <a:lnTo>
                    <a:pt x="4277" y="5806"/>
                  </a:lnTo>
                  <a:lnTo>
                    <a:pt x="4223" y="6115"/>
                  </a:lnTo>
                  <a:lnTo>
                    <a:pt x="4187" y="6424"/>
                  </a:lnTo>
                  <a:lnTo>
                    <a:pt x="4168" y="6734"/>
                  </a:lnTo>
                  <a:lnTo>
                    <a:pt x="4168" y="7043"/>
                  </a:lnTo>
                  <a:lnTo>
                    <a:pt x="4168" y="7716"/>
                  </a:lnTo>
                  <a:lnTo>
                    <a:pt x="4150" y="8371"/>
                  </a:lnTo>
                  <a:lnTo>
                    <a:pt x="4132" y="8644"/>
                  </a:lnTo>
                  <a:lnTo>
                    <a:pt x="4077" y="8881"/>
                  </a:lnTo>
                  <a:lnTo>
                    <a:pt x="4023" y="9099"/>
                  </a:lnTo>
                  <a:lnTo>
                    <a:pt x="3932" y="9300"/>
                  </a:lnTo>
                  <a:lnTo>
                    <a:pt x="3804" y="9445"/>
                  </a:lnTo>
                  <a:lnTo>
                    <a:pt x="3732" y="9500"/>
                  </a:lnTo>
                  <a:lnTo>
                    <a:pt x="3659" y="9554"/>
                  </a:lnTo>
                  <a:lnTo>
                    <a:pt x="3586" y="9609"/>
                  </a:lnTo>
                  <a:lnTo>
                    <a:pt x="3495" y="9645"/>
                  </a:lnTo>
                  <a:lnTo>
                    <a:pt x="3404" y="9664"/>
                  </a:lnTo>
                  <a:lnTo>
                    <a:pt x="3295" y="9664"/>
                  </a:lnTo>
                  <a:lnTo>
                    <a:pt x="3222" y="9409"/>
                  </a:lnTo>
                  <a:lnTo>
                    <a:pt x="3186" y="9136"/>
                  </a:lnTo>
                  <a:lnTo>
                    <a:pt x="3149" y="8863"/>
                  </a:lnTo>
                  <a:lnTo>
                    <a:pt x="3149" y="8590"/>
                  </a:lnTo>
                  <a:lnTo>
                    <a:pt x="3149" y="8026"/>
                  </a:lnTo>
                  <a:lnTo>
                    <a:pt x="3149" y="7462"/>
                  </a:lnTo>
                  <a:lnTo>
                    <a:pt x="3149" y="7189"/>
                  </a:lnTo>
                  <a:lnTo>
                    <a:pt x="3113" y="6897"/>
                  </a:lnTo>
                  <a:lnTo>
                    <a:pt x="3058" y="6624"/>
                  </a:lnTo>
                  <a:lnTo>
                    <a:pt x="2985" y="6352"/>
                  </a:lnTo>
                  <a:lnTo>
                    <a:pt x="2876" y="6097"/>
                  </a:lnTo>
                  <a:lnTo>
                    <a:pt x="2749" y="5878"/>
                  </a:lnTo>
                  <a:lnTo>
                    <a:pt x="2676" y="5769"/>
                  </a:lnTo>
                  <a:lnTo>
                    <a:pt x="2585" y="5678"/>
                  </a:lnTo>
                  <a:lnTo>
                    <a:pt x="2494" y="5587"/>
                  </a:lnTo>
                  <a:lnTo>
                    <a:pt x="2385" y="5514"/>
                  </a:lnTo>
                  <a:lnTo>
                    <a:pt x="2258" y="5442"/>
                  </a:lnTo>
                  <a:lnTo>
                    <a:pt x="2130" y="5387"/>
                  </a:lnTo>
                  <a:lnTo>
                    <a:pt x="2003" y="5351"/>
                  </a:lnTo>
                  <a:lnTo>
                    <a:pt x="1857" y="5332"/>
                  </a:lnTo>
                  <a:lnTo>
                    <a:pt x="1730" y="5351"/>
                  </a:lnTo>
                  <a:lnTo>
                    <a:pt x="1584" y="5351"/>
                  </a:lnTo>
                  <a:lnTo>
                    <a:pt x="1439" y="5387"/>
                  </a:lnTo>
                  <a:lnTo>
                    <a:pt x="1311" y="5442"/>
                  </a:lnTo>
                  <a:lnTo>
                    <a:pt x="1184" y="5496"/>
                  </a:lnTo>
                  <a:lnTo>
                    <a:pt x="1038" y="5569"/>
                  </a:lnTo>
                  <a:lnTo>
                    <a:pt x="929" y="5660"/>
                  </a:lnTo>
                  <a:lnTo>
                    <a:pt x="802" y="5751"/>
                  </a:lnTo>
                  <a:lnTo>
                    <a:pt x="692" y="5860"/>
                  </a:lnTo>
                  <a:lnTo>
                    <a:pt x="583" y="5969"/>
                  </a:lnTo>
                  <a:lnTo>
                    <a:pt x="492" y="6097"/>
                  </a:lnTo>
                  <a:lnTo>
                    <a:pt x="420" y="6224"/>
                  </a:lnTo>
                  <a:lnTo>
                    <a:pt x="274" y="6515"/>
                  </a:lnTo>
                  <a:lnTo>
                    <a:pt x="165" y="6806"/>
                  </a:lnTo>
                  <a:lnTo>
                    <a:pt x="92" y="7116"/>
                  </a:lnTo>
                  <a:lnTo>
                    <a:pt x="37" y="7443"/>
                  </a:lnTo>
                  <a:lnTo>
                    <a:pt x="1" y="7753"/>
                  </a:lnTo>
                  <a:lnTo>
                    <a:pt x="1" y="8080"/>
                  </a:lnTo>
                  <a:lnTo>
                    <a:pt x="1" y="8408"/>
                  </a:lnTo>
                  <a:lnTo>
                    <a:pt x="19" y="8735"/>
                  </a:lnTo>
                  <a:lnTo>
                    <a:pt x="56" y="9190"/>
                  </a:lnTo>
                  <a:lnTo>
                    <a:pt x="110" y="9627"/>
                  </a:lnTo>
                  <a:lnTo>
                    <a:pt x="201" y="10082"/>
                  </a:lnTo>
                  <a:lnTo>
                    <a:pt x="310" y="10501"/>
                  </a:lnTo>
                  <a:lnTo>
                    <a:pt x="438" y="10919"/>
                  </a:lnTo>
                  <a:lnTo>
                    <a:pt x="620" y="11320"/>
                  </a:lnTo>
                  <a:lnTo>
                    <a:pt x="711" y="11520"/>
                  </a:lnTo>
                  <a:lnTo>
                    <a:pt x="820" y="11702"/>
                  </a:lnTo>
                  <a:lnTo>
                    <a:pt x="929" y="11884"/>
                  </a:lnTo>
                  <a:lnTo>
                    <a:pt x="1056" y="12047"/>
                  </a:lnTo>
                  <a:lnTo>
                    <a:pt x="1293" y="12320"/>
                  </a:lnTo>
                  <a:lnTo>
                    <a:pt x="1548" y="12557"/>
                  </a:lnTo>
                  <a:lnTo>
                    <a:pt x="1821" y="12775"/>
                  </a:lnTo>
                  <a:lnTo>
                    <a:pt x="2112" y="12994"/>
                  </a:lnTo>
                  <a:lnTo>
                    <a:pt x="2476" y="13230"/>
                  </a:lnTo>
                  <a:lnTo>
                    <a:pt x="2840" y="13449"/>
                  </a:lnTo>
                  <a:lnTo>
                    <a:pt x="3222" y="13631"/>
                  </a:lnTo>
                  <a:lnTo>
                    <a:pt x="3422" y="13704"/>
                  </a:lnTo>
                  <a:lnTo>
                    <a:pt x="3622" y="13776"/>
                  </a:lnTo>
                  <a:lnTo>
                    <a:pt x="3895" y="13849"/>
                  </a:lnTo>
                  <a:lnTo>
                    <a:pt x="4187" y="13885"/>
                  </a:lnTo>
                  <a:lnTo>
                    <a:pt x="4478" y="13922"/>
                  </a:lnTo>
                  <a:lnTo>
                    <a:pt x="4769" y="13922"/>
                  </a:lnTo>
                  <a:lnTo>
                    <a:pt x="5042" y="13904"/>
                  </a:lnTo>
                  <a:lnTo>
                    <a:pt x="5333" y="13867"/>
                  </a:lnTo>
                  <a:lnTo>
                    <a:pt x="5624" y="13813"/>
                  </a:lnTo>
                  <a:lnTo>
                    <a:pt x="5897" y="13722"/>
                  </a:lnTo>
                  <a:lnTo>
                    <a:pt x="5879" y="25878"/>
                  </a:lnTo>
                  <a:lnTo>
                    <a:pt x="6170" y="26096"/>
                  </a:lnTo>
                  <a:lnTo>
                    <a:pt x="6461" y="26278"/>
                  </a:lnTo>
                  <a:lnTo>
                    <a:pt x="6752" y="26424"/>
                  </a:lnTo>
                  <a:lnTo>
                    <a:pt x="7044" y="26515"/>
                  </a:lnTo>
                  <a:lnTo>
                    <a:pt x="7317" y="26588"/>
                  </a:lnTo>
                  <a:lnTo>
                    <a:pt x="7608" y="26642"/>
                  </a:lnTo>
                  <a:lnTo>
                    <a:pt x="7862" y="26660"/>
                  </a:lnTo>
                  <a:lnTo>
                    <a:pt x="8135" y="26660"/>
                  </a:lnTo>
                  <a:lnTo>
                    <a:pt x="7935" y="25951"/>
                  </a:lnTo>
                  <a:lnTo>
                    <a:pt x="7772" y="25241"/>
                  </a:lnTo>
                  <a:lnTo>
                    <a:pt x="7626" y="24513"/>
                  </a:lnTo>
                  <a:lnTo>
                    <a:pt x="7499" y="23803"/>
                  </a:lnTo>
                  <a:lnTo>
                    <a:pt x="7389" y="23075"/>
                  </a:lnTo>
                  <a:lnTo>
                    <a:pt x="7298" y="22348"/>
                  </a:lnTo>
                  <a:lnTo>
                    <a:pt x="7226" y="21601"/>
                  </a:lnTo>
                  <a:lnTo>
                    <a:pt x="7153" y="20874"/>
                  </a:lnTo>
                  <a:lnTo>
                    <a:pt x="7098" y="20127"/>
                  </a:lnTo>
                  <a:lnTo>
                    <a:pt x="7062" y="19399"/>
                  </a:lnTo>
                  <a:lnTo>
                    <a:pt x="7007" y="17907"/>
                  </a:lnTo>
                  <a:lnTo>
                    <a:pt x="6971" y="16433"/>
                  </a:lnTo>
                  <a:lnTo>
                    <a:pt x="6953" y="14959"/>
                  </a:lnTo>
                  <a:lnTo>
                    <a:pt x="6934" y="13194"/>
                  </a:lnTo>
                  <a:lnTo>
                    <a:pt x="6934" y="11374"/>
                  </a:lnTo>
                  <a:lnTo>
                    <a:pt x="6934" y="8517"/>
                  </a:lnTo>
                  <a:lnTo>
                    <a:pt x="6953" y="7098"/>
                  </a:lnTo>
                  <a:lnTo>
                    <a:pt x="6971" y="5678"/>
                  </a:lnTo>
                  <a:lnTo>
                    <a:pt x="7025" y="4259"/>
                  </a:lnTo>
                  <a:lnTo>
                    <a:pt x="7080" y="2839"/>
                  </a:lnTo>
                  <a:lnTo>
                    <a:pt x="7171" y="1420"/>
                  </a:lnTo>
                  <a:lnTo>
                    <a:pt x="728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1829825" y="3450975"/>
              <a:ext cx="96925" cy="126500"/>
            </a:xfrm>
            <a:custGeom>
              <a:avLst/>
              <a:gdLst/>
              <a:ahLst/>
              <a:cxnLst/>
              <a:rect l="l" t="t" r="r" b="b"/>
              <a:pathLst>
                <a:path w="3877" h="5060" extrusionOk="0">
                  <a:moveTo>
                    <a:pt x="3604" y="0"/>
                  </a:moveTo>
                  <a:lnTo>
                    <a:pt x="3549" y="583"/>
                  </a:lnTo>
                  <a:lnTo>
                    <a:pt x="3513" y="874"/>
                  </a:lnTo>
                  <a:lnTo>
                    <a:pt x="3476" y="1165"/>
                  </a:lnTo>
                  <a:lnTo>
                    <a:pt x="3403" y="1511"/>
                  </a:lnTo>
                  <a:lnTo>
                    <a:pt x="3294" y="1856"/>
                  </a:lnTo>
                  <a:lnTo>
                    <a:pt x="3167" y="2184"/>
                  </a:lnTo>
                  <a:lnTo>
                    <a:pt x="3021" y="2512"/>
                  </a:lnTo>
                  <a:lnTo>
                    <a:pt x="2857" y="2821"/>
                  </a:lnTo>
                  <a:lnTo>
                    <a:pt x="2657" y="3112"/>
                  </a:lnTo>
                  <a:lnTo>
                    <a:pt x="2439" y="3385"/>
                  </a:lnTo>
                  <a:lnTo>
                    <a:pt x="2202" y="3640"/>
                  </a:lnTo>
                  <a:lnTo>
                    <a:pt x="1966" y="3840"/>
                  </a:lnTo>
                  <a:lnTo>
                    <a:pt x="1711" y="4004"/>
                  </a:lnTo>
                  <a:lnTo>
                    <a:pt x="1456" y="4149"/>
                  </a:lnTo>
                  <a:lnTo>
                    <a:pt x="1165" y="4259"/>
                  </a:lnTo>
                  <a:lnTo>
                    <a:pt x="874" y="4350"/>
                  </a:lnTo>
                  <a:lnTo>
                    <a:pt x="583" y="4404"/>
                  </a:lnTo>
                  <a:lnTo>
                    <a:pt x="292" y="4422"/>
                  </a:lnTo>
                  <a:lnTo>
                    <a:pt x="0" y="4404"/>
                  </a:lnTo>
                  <a:lnTo>
                    <a:pt x="0" y="4404"/>
                  </a:lnTo>
                  <a:lnTo>
                    <a:pt x="19" y="4532"/>
                  </a:lnTo>
                  <a:lnTo>
                    <a:pt x="55" y="4659"/>
                  </a:lnTo>
                  <a:lnTo>
                    <a:pt x="128" y="4750"/>
                  </a:lnTo>
                  <a:lnTo>
                    <a:pt x="201" y="4841"/>
                  </a:lnTo>
                  <a:lnTo>
                    <a:pt x="292" y="4914"/>
                  </a:lnTo>
                  <a:lnTo>
                    <a:pt x="401" y="4968"/>
                  </a:lnTo>
                  <a:lnTo>
                    <a:pt x="528" y="5005"/>
                  </a:lnTo>
                  <a:lnTo>
                    <a:pt x="656" y="5023"/>
                  </a:lnTo>
                  <a:lnTo>
                    <a:pt x="928" y="5059"/>
                  </a:lnTo>
                  <a:lnTo>
                    <a:pt x="1201" y="5059"/>
                  </a:lnTo>
                  <a:lnTo>
                    <a:pt x="1456" y="5023"/>
                  </a:lnTo>
                  <a:lnTo>
                    <a:pt x="1693" y="4968"/>
                  </a:lnTo>
                  <a:lnTo>
                    <a:pt x="1857" y="4932"/>
                  </a:lnTo>
                  <a:lnTo>
                    <a:pt x="2002" y="4877"/>
                  </a:lnTo>
                  <a:lnTo>
                    <a:pt x="2312" y="4732"/>
                  </a:lnTo>
                  <a:lnTo>
                    <a:pt x="2585" y="4550"/>
                  </a:lnTo>
                  <a:lnTo>
                    <a:pt x="2857" y="4331"/>
                  </a:lnTo>
                  <a:lnTo>
                    <a:pt x="3094" y="4077"/>
                  </a:lnTo>
                  <a:lnTo>
                    <a:pt x="3312" y="3785"/>
                  </a:lnTo>
                  <a:lnTo>
                    <a:pt x="3494" y="3494"/>
                  </a:lnTo>
                  <a:lnTo>
                    <a:pt x="3640" y="3167"/>
                  </a:lnTo>
                  <a:lnTo>
                    <a:pt x="3695" y="2967"/>
                  </a:lnTo>
                  <a:lnTo>
                    <a:pt x="3749" y="2785"/>
                  </a:lnTo>
                  <a:lnTo>
                    <a:pt x="3822" y="2384"/>
                  </a:lnTo>
                  <a:lnTo>
                    <a:pt x="3877" y="2002"/>
                  </a:lnTo>
                  <a:lnTo>
                    <a:pt x="3877" y="1602"/>
                  </a:lnTo>
                  <a:lnTo>
                    <a:pt x="3840" y="1183"/>
                  </a:lnTo>
                  <a:lnTo>
                    <a:pt x="3786" y="783"/>
                  </a:lnTo>
                  <a:lnTo>
                    <a:pt x="3713" y="382"/>
                  </a:lnTo>
                  <a:lnTo>
                    <a:pt x="3604" y="0"/>
                  </a:lnTo>
                  <a:close/>
                </a:path>
              </a:pathLst>
            </a:custGeom>
            <a:solidFill>
              <a:srgbClr val="3A7F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1612800" y="3244875"/>
              <a:ext cx="115600" cy="212025"/>
            </a:xfrm>
            <a:custGeom>
              <a:avLst/>
              <a:gdLst/>
              <a:ahLst/>
              <a:cxnLst/>
              <a:rect l="l" t="t" r="r" b="b"/>
              <a:pathLst>
                <a:path w="4624" h="8481" extrusionOk="0">
                  <a:moveTo>
                    <a:pt x="1275" y="1"/>
                  </a:moveTo>
                  <a:lnTo>
                    <a:pt x="1147" y="73"/>
                  </a:lnTo>
                  <a:lnTo>
                    <a:pt x="1020" y="146"/>
                  </a:lnTo>
                  <a:lnTo>
                    <a:pt x="911" y="219"/>
                  </a:lnTo>
                  <a:lnTo>
                    <a:pt x="783" y="328"/>
                  </a:lnTo>
                  <a:lnTo>
                    <a:pt x="674" y="419"/>
                  </a:lnTo>
                  <a:lnTo>
                    <a:pt x="583" y="547"/>
                  </a:lnTo>
                  <a:lnTo>
                    <a:pt x="492" y="656"/>
                  </a:lnTo>
                  <a:lnTo>
                    <a:pt x="401" y="801"/>
                  </a:lnTo>
                  <a:lnTo>
                    <a:pt x="274" y="1074"/>
                  </a:lnTo>
                  <a:lnTo>
                    <a:pt x="165" y="1365"/>
                  </a:lnTo>
                  <a:lnTo>
                    <a:pt x="92" y="1675"/>
                  </a:lnTo>
                  <a:lnTo>
                    <a:pt x="37" y="2002"/>
                  </a:lnTo>
                  <a:lnTo>
                    <a:pt x="1" y="2312"/>
                  </a:lnTo>
                  <a:lnTo>
                    <a:pt x="1" y="2639"/>
                  </a:lnTo>
                  <a:lnTo>
                    <a:pt x="1" y="2967"/>
                  </a:lnTo>
                  <a:lnTo>
                    <a:pt x="19" y="3294"/>
                  </a:lnTo>
                  <a:lnTo>
                    <a:pt x="56" y="3749"/>
                  </a:lnTo>
                  <a:lnTo>
                    <a:pt x="110" y="4186"/>
                  </a:lnTo>
                  <a:lnTo>
                    <a:pt x="201" y="4641"/>
                  </a:lnTo>
                  <a:lnTo>
                    <a:pt x="310" y="5060"/>
                  </a:lnTo>
                  <a:lnTo>
                    <a:pt x="438" y="5478"/>
                  </a:lnTo>
                  <a:lnTo>
                    <a:pt x="620" y="5879"/>
                  </a:lnTo>
                  <a:lnTo>
                    <a:pt x="711" y="6079"/>
                  </a:lnTo>
                  <a:lnTo>
                    <a:pt x="820" y="6261"/>
                  </a:lnTo>
                  <a:lnTo>
                    <a:pt x="929" y="6443"/>
                  </a:lnTo>
                  <a:lnTo>
                    <a:pt x="1056" y="6606"/>
                  </a:lnTo>
                  <a:lnTo>
                    <a:pt x="1293" y="6879"/>
                  </a:lnTo>
                  <a:lnTo>
                    <a:pt x="1548" y="7116"/>
                  </a:lnTo>
                  <a:lnTo>
                    <a:pt x="1821" y="7334"/>
                  </a:lnTo>
                  <a:lnTo>
                    <a:pt x="2112" y="7553"/>
                  </a:lnTo>
                  <a:lnTo>
                    <a:pt x="2476" y="7789"/>
                  </a:lnTo>
                  <a:lnTo>
                    <a:pt x="2840" y="8008"/>
                  </a:lnTo>
                  <a:lnTo>
                    <a:pt x="3222" y="8190"/>
                  </a:lnTo>
                  <a:lnTo>
                    <a:pt x="3422" y="8263"/>
                  </a:lnTo>
                  <a:lnTo>
                    <a:pt x="3622" y="8335"/>
                  </a:lnTo>
                  <a:lnTo>
                    <a:pt x="3877" y="8390"/>
                  </a:lnTo>
                  <a:lnTo>
                    <a:pt x="4114" y="8444"/>
                  </a:lnTo>
                  <a:lnTo>
                    <a:pt x="4368" y="8481"/>
                  </a:lnTo>
                  <a:lnTo>
                    <a:pt x="4623" y="8481"/>
                  </a:lnTo>
                  <a:lnTo>
                    <a:pt x="4350" y="8281"/>
                  </a:lnTo>
                  <a:lnTo>
                    <a:pt x="4077" y="8044"/>
                  </a:lnTo>
                  <a:lnTo>
                    <a:pt x="3804" y="7808"/>
                  </a:lnTo>
                  <a:lnTo>
                    <a:pt x="3550" y="7571"/>
                  </a:lnTo>
                  <a:lnTo>
                    <a:pt x="3313" y="7298"/>
                  </a:lnTo>
                  <a:lnTo>
                    <a:pt x="3076" y="7043"/>
                  </a:lnTo>
                  <a:lnTo>
                    <a:pt x="2858" y="6770"/>
                  </a:lnTo>
                  <a:lnTo>
                    <a:pt x="2640" y="6479"/>
                  </a:lnTo>
                  <a:lnTo>
                    <a:pt x="2440" y="6188"/>
                  </a:lnTo>
                  <a:lnTo>
                    <a:pt x="2258" y="5879"/>
                  </a:lnTo>
                  <a:lnTo>
                    <a:pt x="2094" y="5569"/>
                  </a:lnTo>
                  <a:lnTo>
                    <a:pt x="1930" y="5260"/>
                  </a:lnTo>
                  <a:lnTo>
                    <a:pt x="1784" y="4932"/>
                  </a:lnTo>
                  <a:lnTo>
                    <a:pt x="1657" y="4605"/>
                  </a:lnTo>
                  <a:lnTo>
                    <a:pt x="1530" y="4259"/>
                  </a:lnTo>
                  <a:lnTo>
                    <a:pt x="1420" y="3931"/>
                  </a:lnTo>
                  <a:lnTo>
                    <a:pt x="1311" y="3440"/>
                  </a:lnTo>
                  <a:lnTo>
                    <a:pt x="1220" y="2967"/>
                  </a:lnTo>
                  <a:lnTo>
                    <a:pt x="1166" y="2476"/>
                  </a:lnTo>
                  <a:lnTo>
                    <a:pt x="1129" y="1966"/>
                  </a:lnTo>
                  <a:lnTo>
                    <a:pt x="1129" y="1475"/>
                  </a:lnTo>
                  <a:lnTo>
                    <a:pt x="1147" y="983"/>
                  </a:lnTo>
                  <a:lnTo>
                    <a:pt x="1202" y="492"/>
                  </a:lnTo>
                  <a:lnTo>
                    <a:pt x="1275" y="1"/>
                  </a:lnTo>
                  <a:close/>
                </a:path>
              </a:pathLst>
            </a:custGeom>
            <a:solidFill>
              <a:srgbClr val="3A7F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1812525" y="3185275"/>
              <a:ext cx="24150" cy="323050"/>
            </a:xfrm>
            <a:custGeom>
              <a:avLst/>
              <a:gdLst/>
              <a:ahLst/>
              <a:cxnLst/>
              <a:rect l="l" t="t" r="r" b="b"/>
              <a:pathLst>
                <a:path w="966" h="12922" extrusionOk="0">
                  <a:moveTo>
                    <a:pt x="383" y="1"/>
                  </a:moveTo>
                  <a:lnTo>
                    <a:pt x="347" y="19"/>
                  </a:lnTo>
                  <a:lnTo>
                    <a:pt x="292" y="37"/>
                  </a:lnTo>
                  <a:lnTo>
                    <a:pt x="237" y="73"/>
                  </a:lnTo>
                  <a:lnTo>
                    <a:pt x="183" y="146"/>
                  </a:lnTo>
                  <a:lnTo>
                    <a:pt x="146" y="219"/>
                  </a:lnTo>
                  <a:lnTo>
                    <a:pt x="74" y="419"/>
                  </a:lnTo>
                  <a:lnTo>
                    <a:pt x="37" y="692"/>
                  </a:lnTo>
                  <a:lnTo>
                    <a:pt x="19" y="1002"/>
                  </a:lnTo>
                  <a:lnTo>
                    <a:pt x="1" y="1366"/>
                  </a:lnTo>
                  <a:lnTo>
                    <a:pt x="19" y="1748"/>
                  </a:lnTo>
                  <a:lnTo>
                    <a:pt x="37" y="2130"/>
                  </a:lnTo>
                  <a:lnTo>
                    <a:pt x="92" y="2931"/>
                  </a:lnTo>
                  <a:lnTo>
                    <a:pt x="146" y="3677"/>
                  </a:lnTo>
                  <a:lnTo>
                    <a:pt x="219" y="4277"/>
                  </a:lnTo>
                  <a:lnTo>
                    <a:pt x="237" y="4659"/>
                  </a:lnTo>
                  <a:lnTo>
                    <a:pt x="274" y="6061"/>
                  </a:lnTo>
                  <a:lnTo>
                    <a:pt x="292" y="7462"/>
                  </a:lnTo>
                  <a:lnTo>
                    <a:pt x="292" y="8881"/>
                  </a:lnTo>
                  <a:lnTo>
                    <a:pt x="274" y="10283"/>
                  </a:lnTo>
                  <a:lnTo>
                    <a:pt x="274" y="10956"/>
                  </a:lnTo>
                  <a:lnTo>
                    <a:pt x="274" y="11302"/>
                  </a:lnTo>
                  <a:lnTo>
                    <a:pt x="310" y="11647"/>
                  </a:lnTo>
                  <a:lnTo>
                    <a:pt x="347" y="11975"/>
                  </a:lnTo>
                  <a:lnTo>
                    <a:pt x="419" y="12303"/>
                  </a:lnTo>
                  <a:lnTo>
                    <a:pt x="510" y="12612"/>
                  </a:lnTo>
                  <a:lnTo>
                    <a:pt x="656" y="12921"/>
                  </a:lnTo>
                  <a:lnTo>
                    <a:pt x="747" y="12830"/>
                  </a:lnTo>
                  <a:lnTo>
                    <a:pt x="820" y="12721"/>
                  </a:lnTo>
                  <a:lnTo>
                    <a:pt x="874" y="12612"/>
                  </a:lnTo>
                  <a:lnTo>
                    <a:pt x="911" y="12466"/>
                  </a:lnTo>
                  <a:lnTo>
                    <a:pt x="947" y="12339"/>
                  </a:lnTo>
                  <a:lnTo>
                    <a:pt x="965" y="12193"/>
                  </a:lnTo>
                  <a:lnTo>
                    <a:pt x="965" y="11920"/>
                  </a:lnTo>
                  <a:lnTo>
                    <a:pt x="947" y="10410"/>
                  </a:lnTo>
                  <a:lnTo>
                    <a:pt x="911" y="8899"/>
                  </a:lnTo>
                  <a:lnTo>
                    <a:pt x="856" y="7407"/>
                  </a:lnTo>
                  <a:lnTo>
                    <a:pt x="765" y="5897"/>
                  </a:lnTo>
                  <a:lnTo>
                    <a:pt x="747" y="5078"/>
                  </a:lnTo>
                  <a:lnTo>
                    <a:pt x="711" y="4113"/>
                  </a:lnTo>
                  <a:lnTo>
                    <a:pt x="638" y="2093"/>
                  </a:lnTo>
                  <a:lnTo>
                    <a:pt x="601" y="1202"/>
                  </a:lnTo>
                  <a:lnTo>
                    <a:pt x="547" y="510"/>
                  </a:lnTo>
                  <a:lnTo>
                    <a:pt x="510" y="255"/>
                  </a:lnTo>
                  <a:lnTo>
                    <a:pt x="456" y="92"/>
                  </a:lnTo>
                  <a:lnTo>
                    <a:pt x="438" y="37"/>
                  </a:lnTo>
                  <a:lnTo>
                    <a:pt x="40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1878950" y="3109750"/>
              <a:ext cx="54625" cy="199300"/>
            </a:xfrm>
            <a:custGeom>
              <a:avLst/>
              <a:gdLst/>
              <a:ahLst/>
              <a:cxnLst/>
              <a:rect l="l" t="t" r="r" b="b"/>
              <a:pathLst>
                <a:path w="2185" h="7972" extrusionOk="0">
                  <a:moveTo>
                    <a:pt x="1511" y="1"/>
                  </a:moveTo>
                  <a:lnTo>
                    <a:pt x="1329" y="74"/>
                  </a:lnTo>
                  <a:lnTo>
                    <a:pt x="1165" y="183"/>
                  </a:lnTo>
                  <a:lnTo>
                    <a:pt x="1020" y="310"/>
                  </a:lnTo>
                  <a:lnTo>
                    <a:pt x="892" y="474"/>
                  </a:lnTo>
                  <a:lnTo>
                    <a:pt x="947" y="911"/>
                  </a:lnTo>
                  <a:lnTo>
                    <a:pt x="1020" y="1366"/>
                  </a:lnTo>
                  <a:lnTo>
                    <a:pt x="1202" y="2239"/>
                  </a:lnTo>
                  <a:lnTo>
                    <a:pt x="1311" y="2749"/>
                  </a:lnTo>
                  <a:lnTo>
                    <a:pt x="1402" y="3276"/>
                  </a:lnTo>
                  <a:lnTo>
                    <a:pt x="1475" y="3804"/>
                  </a:lnTo>
                  <a:lnTo>
                    <a:pt x="1529" y="4314"/>
                  </a:lnTo>
                  <a:lnTo>
                    <a:pt x="1529" y="4587"/>
                  </a:lnTo>
                  <a:lnTo>
                    <a:pt x="1529" y="4841"/>
                  </a:lnTo>
                  <a:lnTo>
                    <a:pt x="1511" y="5096"/>
                  </a:lnTo>
                  <a:lnTo>
                    <a:pt x="1493" y="5351"/>
                  </a:lnTo>
                  <a:lnTo>
                    <a:pt x="1438" y="5606"/>
                  </a:lnTo>
                  <a:lnTo>
                    <a:pt x="1384" y="5842"/>
                  </a:lnTo>
                  <a:lnTo>
                    <a:pt x="1311" y="6097"/>
                  </a:lnTo>
                  <a:lnTo>
                    <a:pt x="1220" y="6334"/>
                  </a:lnTo>
                  <a:lnTo>
                    <a:pt x="1111" y="6534"/>
                  </a:lnTo>
                  <a:lnTo>
                    <a:pt x="1002" y="6716"/>
                  </a:lnTo>
                  <a:lnTo>
                    <a:pt x="856" y="6880"/>
                  </a:lnTo>
                  <a:lnTo>
                    <a:pt x="765" y="6934"/>
                  </a:lnTo>
                  <a:lnTo>
                    <a:pt x="674" y="6989"/>
                  </a:lnTo>
                  <a:lnTo>
                    <a:pt x="529" y="7062"/>
                  </a:lnTo>
                  <a:lnTo>
                    <a:pt x="401" y="7080"/>
                  </a:lnTo>
                  <a:lnTo>
                    <a:pt x="328" y="7225"/>
                  </a:lnTo>
                  <a:lnTo>
                    <a:pt x="237" y="7371"/>
                  </a:lnTo>
                  <a:lnTo>
                    <a:pt x="128" y="7498"/>
                  </a:lnTo>
                  <a:lnTo>
                    <a:pt x="19" y="7608"/>
                  </a:lnTo>
                  <a:lnTo>
                    <a:pt x="1" y="7626"/>
                  </a:lnTo>
                  <a:lnTo>
                    <a:pt x="201" y="7790"/>
                  </a:lnTo>
                  <a:lnTo>
                    <a:pt x="292" y="7844"/>
                  </a:lnTo>
                  <a:lnTo>
                    <a:pt x="401" y="7899"/>
                  </a:lnTo>
                  <a:lnTo>
                    <a:pt x="529" y="7935"/>
                  </a:lnTo>
                  <a:lnTo>
                    <a:pt x="638" y="7953"/>
                  </a:lnTo>
                  <a:lnTo>
                    <a:pt x="765" y="7972"/>
                  </a:lnTo>
                  <a:lnTo>
                    <a:pt x="874" y="7972"/>
                  </a:lnTo>
                  <a:lnTo>
                    <a:pt x="983" y="7953"/>
                  </a:lnTo>
                  <a:lnTo>
                    <a:pt x="1074" y="7917"/>
                  </a:lnTo>
                  <a:lnTo>
                    <a:pt x="1256" y="7826"/>
                  </a:lnTo>
                  <a:lnTo>
                    <a:pt x="1420" y="7717"/>
                  </a:lnTo>
                  <a:lnTo>
                    <a:pt x="1566" y="7571"/>
                  </a:lnTo>
                  <a:lnTo>
                    <a:pt x="1693" y="7389"/>
                  </a:lnTo>
                  <a:lnTo>
                    <a:pt x="1802" y="7207"/>
                  </a:lnTo>
                  <a:lnTo>
                    <a:pt x="1893" y="7007"/>
                  </a:lnTo>
                  <a:lnTo>
                    <a:pt x="1966" y="6825"/>
                  </a:lnTo>
                  <a:lnTo>
                    <a:pt x="2039" y="6588"/>
                  </a:lnTo>
                  <a:lnTo>
                    <a:pt x="2094" y="6370"/>
                  </a:lnTo>
                  <a:lnTo>
                    <a:pt x="2130" y="6134"/>
                  </a:lnTo>
                  <a:lnTo>
                    <a:pt x="2166" y="5897"/>
                  </a:lnTo>
                  <a:lnTo>
                    <a:pt x="2185" y="5442"/>
                  </a:lnTo>
                  <a:lnTo>
                    <a:pt x="2185" y="4969"/>
                  </a:lnTo>
                  <a:lnTo>
                    <a:pt x="2166" y="4496"/>
                  </a:lnTo>
                  <a:lnTo>
                    <a:pt x="2112" y="4023"/>
                  </a:lnTo>
                  <a:lnTo>
                    <a:pt x="1966" y="3094"/>
                  </a:lnTo>
                  <a:lnTo>
                    <a:pt x="1566" y="456"/>
                  </a:lnTo>
                  <a:lnTo>
                    <a:pt x="1511" y="1"/>
                  </a:lnTo>
                  <a:close/>
                </a:path>
              </a:pathLst>
            </a:custGeom>
            <a:solidFill>
              <a:srgbClr val="3A7F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5" name="Google Shape;65;p2"/>
          <p:cNvSpPr/>
          <p:nvPr/>
        </p:nvSpPr>
        <p:spPr>
          <a:xfrm>
            <a:off x="1595475" y="4606085"/>
            <a:ext cx="460859" cy="523974"/>
          </a:xfrm>
          <a:custGeom>
            <a:avLst/>
            <a:gdLst/>
            <a:ahLst/>
            <a:cxnLst/>
            <a:rect l="l" t="t" r="r" b="b"/>
            <a:pathLst>
              <a:path w="13158" h="14960" extrusionOk="0">
                <a:moveTo>
                  <a:pt x="3913" y="1"/>
                </a:moveTo>
                <a:lnTo>
                  <a:pt x="3767" y="347"/>
                </a:lnTo>
                <a:lnTo>
                  <a:pt x="3658" y="692"/>
                </a:lnTo>
                <a:lnTo>
                  <a:pt x="3567" y="1056"/>
                </a:lnTo>
                <a:lnTo>
                  <a:pt x="3494" y="1438"/>
                </a:lnTo>
                <a:lnTo>
                  <a:pt x="3440" y="1839"/>
                </a:lnTo>
                <a:lnTo>
                  <a:pt x="3403" y="2257"/>
                </a:lnTo>
                <a:lnTo>
                  <a:pt x="3385" y="2676"/>
                </a:lnTo>
                <a:lnTo>
                  <a:pt x="3385" y="3094"/>
                </a:lnTo>
                <a:lnTo>
                  <a:pt x="3403" y="3531"/>
                </a:lnTo>
                <a:lnTo>
                  <a:pt x="3440" y="3968"/>
                </a:lnTo>
                <a:lnTo>
                  <a:pt x="3494" y="4405"/>
                </a:lnTo>
                <a:lnTo>
                  <a:pt x="3549" y="4841"/>
                </a:lnTo>
                <a:lnTo>
                  <a:pt x="3676" y="5697"/>
                </a:lnTo>
                <a:lnTo>
                  <a:pt x="3840" y="6534"/>
                </a:lnTo>
                <a:lnTo>
                  <a:pt x="4040" y="7335"/>
                </a:lnTo>
                <a:lnTo>
                  <a:pt x="4222" y="8081"/>
                </a:lnTo>
                <a:lnTo>
                  <a:pt x="4423" y="8754"/>
                </a:lnTo>
                <a:lnTo>
                  <a:pt x="4604" y="9336"/>
                </a:lnTo>
                <a:lnTo>
                  <a:pt x="4896" y="10192"/>
                </a:lnTo>
                <a:lnTo>
                  <a:pt x="5005" y="10501"/>
                </a:lnTo>
                <a:lnTo>
                  <a:pt x="5005" y="10501"/>
                </a:lnTo>
                <a:lnTo>
                  <a:pt x="4968" y="10410"/>
                </a:lnTo>
                <a:lnTo>
                  <a:pt x="4859" y="10119"/>
                </a:lnTo>
                <a:lnTo>
                  <a:pt x="4641" y="9628"/>
                </a:lnTo>
                <a:lnTo>
                  <a:pt x="4477" y="9318"/>
                </a:lnTo>
                <a:lnTo>
                  <a:pt x="4295" y="8954"/>
                </a:lnTo>
                <a:lnTo>
                  <a:pt x="4059" y="8536"/>
                </a:lnTo>
                <a:lnTo>
                  <a:pt x="3767" y="8081"/>
                </a:lnTo>
                <a:lnTo>
                  <a:pt x="3440" y="7571"/>
                </a:lnTo>
                <a:lnTo>
                  <a:pt x="3076" y="7007"/>
                </a:lnTo>
                <a:lnTo>
                  <a:pt x="2639" y="6406"/>
                </a:lnTo>
                <a:lnTo>
                  <a:pt x="2166" y="5751"/>
                </a:lnTo>
                <a:lnTo>
                  <a:pt x="1620" y="5042"/>
                </a:lnTo>
                <a:lnTo>
                  <a:pt x="1001" y="4277"/>
                </a:lnTo>
                <a:lnTo>
                  <a:pt x="983" y="4641"/>
                </a:lnTo>
                <a:lnTo>
                  <a:pt x="983" y="5005"/>
                </a:lnTo>
                <a:lnTo>
                  <a:pt x="1001" y="5369"/>
                </a:lnTo>
                <a:lnTo>
                  <a:pt x="1038" y="5715"/>
                </a:lnTo>
                <a:lnTo>
                  <a:pt x="1092" y="6079"/>
                </a:lnTo>
                <a:lnTo>
                  <a:pt x="1147" y="6425"/>
                </a:lnTo>
                <a:lnTo>
                  <a:pt x="1238" y="6752"/>
                </a:lnTo>
                <a:lnTo>
                  <a:pt x="1311" y="7098"/>
                </a:lnTo>
                <a:lnTo>
                  <a:pt x="1511" y="7735"/>
                </a:lnTo>
                <a:lnTo>
                  <a:pt x="1747" y="8354"/>
                </a:lnTo>
                <a:lnTo>
                  <a:pt x="2002" y="8936"/>
                </a:lnTo>
                <a:lnTo>
                  <a:pt x="2257" y="9482"/>
                </a:lnTo>
                <a:lnTo>
                  <a:pt x="2530" y="9973"/>
                </a:lnTo>
                <a:lnTo>
                  <a:pt x="2785" y="10410"/>
                </a:lnTo>
                <a:lnTo>
                  <a:pt x="3039" y="10810"/>
                </a:lnTo>
                <a:lnTo>
                  <a:pt x="3258" y="11138"/>
                </a:lnTo>
                <a:lnTo>
                  <a:pt x="3572" y="11552"/>
                </a:lnTo>
                <a:lnTo>
                  <a:pt x="3572" y="11552"/>
                </a:lnTo>
                <a:lnTo>
                  <a:pt x="3440" y="11393"/>
                </a:lnTo>
                <a:lnTo>
                  <a:pt x="3130" y="11083"/>
                </a:lnTo>
                <a:lnTo>
                  <a:pt x="2676" y="10665"/>
                </a:lnTo>
                <a:lnTo>
                  <a:pt x="2020" y="10101"/>
                </a:lnTo>
                <a:lnTo>
                  <a:pt x="1129" y="9409"/>
                </a:lnTo>
                <a:lnTo>
                  <a:pt x="0" y="8554"/>
                </a:lnTo>
                <a:lnTo>
                  <a:pt x="128" y="9009"/>
                </a:lnTo>
                <a:lnTo>
                  <a:pt x="273" y="9464"/>
                </a:lnTo>
                <a:lnTo>
                  <a:pt x="455" y="9882"/>
                </a:lnTo>
                <a:lnTo>
                  <a:pt x="637" y="10283"/>
                </a:lnTo>
                <a:lnTo>
                  <a:pt x="838" y="10665"/>
                </a:lnTo>
                <a:lnTo>
                  <a:pt x="1056" y="11029"/>
                </a:lnTo>
                <a:lnTo>
                  <a:pt x="1274" y="11375"/>
                </a:lnTo>
                <a:lnTo>
                  <a:pt x="1511" y="11702"/>
                </a:lnTo>
                <a:lnTo>
                  <a:pt x="1747" y="12011"/>
                </a:lnTo>
                <a:lnTo>
                  <a:pt x="2002" y="12303"/>
                </a:lnTo>
                <a:lnTo>
                  <a:pt x="2257" y="12576"/>
                </a:lnTo>
                <a:lnTo>
                  <a:pt x="2512" y="12812"/>
                </a:lnTo>
                <a:lnTo>
                  <a:pt x="2766" y="13049"/>
                </a:lnTo>
                <a:lnTo>
                  <a:pt x="3021" y="13267"/>
                </a:lnTo>
                <a:lnTo>
                  <a:pt x="3276" y="13486"/>
                </a:lnTo>
                <a:lnTo>
                  <a:pt x="3549" y="13667"/>
                </a:lnTo>
                <a:lnTo>
                  <a:pt x="4040" y="13995"/>
                </a:lnTo>
                <a:lnTo>
                  <a:pt x="4513" y="14268"/>
                </a:lnTo>
                <a:lnTo>
                  <a:pt x="4950" y="14505"/>
                </a:lnTo>
                <a:lnTo>
                  <a:pt x="5332" y="14668"/>
                </a:lnTo>
                <a:lnTo>
                  <a:pt x="5642" y="14796"/>
                </a:lnTo>
                <a:lnTo>
                  <a:pt x="5897" y="14887"/>
                </a:lnTo>
                <a:lnTo>
                  <a:pt x="6097" y="14960"/>
                </a:lnTo>
                <a:lnTo>
                  <a:pt x="6315" y="14850"/>
                </a:lnTo>
                <a:lnTo>
                  <a:pt x="6916" y="14577"/>
                </a:lnTo>
                <a:lnTo>
                  <a:pt x="7316" y="14377"/>
                </a:lnTo>
                <a:lnTo>
                  <a:pt x="7789" y="14122"/>
                </a:lnTo>
                <a:lnTo>
                  <a:pt x="8299" y="13831"/>
                </a:lnTo>
                <a:lnTo>
                  <a:pt x="8863" y="13486"/>
                </a:lnTo>
                <a:lnTo>
                  <a:pt x="9427" y="13122"/>
                </a:lnTo>
                <a:lnTo>
                  <a:pt x="10027" y="12703"/>
                </a:lnTo>
                <a:lnTo>
                  <a:pt x="10610" y="12248"/>
                </a:lnTo>
                <a:lnTo>
                  <a:pt x="11192" y="11738"/>
                </a:lnTo>
                <a:lnTo>
                  <a:pt x="11465" y="11484"/>
                </a:lnTo>
                <a:lnTo>
                  <a:pt x="11738" y="11211"/>
                </a:lnTo>
                <a:lnTo>
                  <a:pt x="12011" y="10920"/>
                </a:lnTo>
                <a:lnTo>
                  <a:pt x="12266" y="10628"/>
                </a:lnTo>
                <a:lnTo>
                  <a:pt x="12502" y="10337"/>
                </a:lnTo>
                <a:lnTo>
                  <a:pt x="12739" y="10028"/>
                </a:lnTo>
                <a:lnTo>
                  <a:pt x="12957" y="9719"/>
                </a:lnTo>
                <a:lnTo>
                  <a:pt x="13158" y="9391"/>
                </a:lnTo>
                <a:lnTo>
                  <a:pt x="13158" y="9391"/>
                </a:lnTo>
                <a:lnTo>
                  <a:pt x="8535" y="11793"/>
                </a:lnTo>
                <a:lnTo>
                  <a:pt x="9118" y="11047"/>
                </a:lnTo>
                <a:lnTo>
                  <a:pt x="9700" y="10228"/>
                </a:lnTo>
                <a:lnTo>
                  <a:pt x="10373" y="9264"/>
                </a:lnTo>
                <a:lnTo>
                  <a:pt x="10701" y="8736"/>
                </a:lnTo>
                <a:lnTo>
                  <a:pt x="11028" y="8190"/>
                </a:lnTo>
                <a:lnTo>
                  <a:pt x="11338" y="7662"/>
                </a:lnTo>
                <a:lnTo>
                  <a:pt x="11611" y="7134"/>
                </a:lnTo>
                <a:lnTo>
                  <a:pt x="11829" y="6643"/>
                </a:lnTo>
                <a:lnTo>
                  <a:pt x="11920" y="6406"/>
                </a:lnTo>
                <a:lnTo>
                  <a:pt x="12011" y="6170"/>
                </a:lnTo>
                <a:lnTo>
                  <a:pt x="12066" y="5952"/>
                </a:lnTo>
                <a:lnTo>
                  <a:pt x="12102" y="5751"/>
                </a:lnTo>
                <a:lnTo>
                  <a:pt x="12120" y="5569"/>
                </a:lnTo>
                <a:lnTo>
                  <a:pt x="12138" y="5387"/>
                </a:lnTo>
                <a:lnTo>
                  <a:pt x="11574" y="5861"/>
                </a:lnTo>
                <a:lnTo>
                  <a:pt x="11047" y="6352"/>
                </a:lnTo>
                <a:lnTo>
                  <a:pt x="10555" y="6861"/>
                </a:lnTo>
                <a:lnTo>
                  <a:pt x="10082" y="7371"/>
                </a:lnTo>
                <a:lnTo>
                  <a:pt x="9645" y="7881"/>
                </a:lnTo>
                <a:lnTo>
                  <a:pt x="9263" y="8390"/>
                </a:lnTo>
                <a:lnTo>
                  <a:pt x="8899" y="8881"/>
                </a:lnTo>
                <a:lnTo>
                  <a:pt x="8572" y="9355"/>
                </a:lnTo>
                <a:lnTo>
                  <a:pt x="8280" y="9810"/>
                </a:lnTo>
                <a:lnTo>
                  <a:pt x="8026" y="10210"/>
                </a:lnTo>
                <a:lnTo>
                  <a:pt x="7625" y="10901"/>
                </a:lnTo>
                <a:lnTo>
                  <a:pt x="7405" y="11326"/>
                </a:lnTo>
                <a:lnTo>
                  <a:pt x="7516" y="11047"/>
                </a:lnTo>
                <a:lnTo>
                  <a:pt x="7625" y="10756"/>
                </a:lnTo>
                <a:lnTo>
                  <a:pt x="7735" y="10410"/>
                </a:lnTo>
                <a:lnTo>
                  <a:pt x="7862" y="9973"/>
                </a:lnTo>
                <a:lnTo>
                  <a:pt x="7971" y="9464"/>
                </a:lnTo>
                <a:lnTo>
                  <a:pt x="8098" y="8863"/>
                </a:lnTo>
                <a:lnTo>
                  <a:pt x="8208" y="8190"/>
                </a:lnTo>
                <a:lnTo>
                  <a:pt x="8317" y="7407"/>
                </a:lnTo>
                <a:lnTo>
                  <a:pt x="8408" y="6552"/>
                </a:lnTo>
                <a:lnTo>
                  <a:pt x="8481" y="5588"/>
                </a:lnTo>
                <a:lnTo>
                  <a:pt x="8535" y="4514"/>
                </a:lnTo>
                <a:lnTo>
                  <a:pt x="8553" y="3331"/>
                </a:lnTo>
                <a:lnTo>
                  <a:pt x="8535" y="2057"/>
                </a:lnTo>
                <a:lnTo>
                  <a:pt x="8299" y="2312"/>
                </a:lnTo>
                <a:lnTo>
                  <a:pt x="8080" y="2603"/>
                </a:lnTo>
                <a:lnTo>
                  <a:pt x="7880" y="2894"/>
                </a:lnTo>
                <a:lnTo>
                  <a:pt x="7698" y="3222"/>
                </a:lnTo>
                <a:lnTo>
                  <a:pt x="7516" y="3549"/>
                </a:lnTo>
                <a:lnTo>
                  <a:pt x="7352" y="3895"/>
                </a:lnTo>
                <a:lnTo>
                  <a:pt x="7207" y="4259"/>
                </a:lnTo>
                <a:lnTo>
                  <a:pt x="7061" y="4623"/>
                </a:lnTo>
                <a:lnTo>
                  <a:pt x="6934" y="4987"/>
                </a:lnTo>
                <a:lnTo>
                  <a:pt x="6825" y="5369"/>
                </a:lnTo>
                <a:lnTo>
                  <a:pt x="6624" y="6134"/>
                </a:lnTo>
                <a:lnTo>
                  <a:pt x="6479" y="6898"/>
                </a:lnTo>
                <a:lnTo>
                  <a:pt x="6351" y="7662"/>
                </a:lnTo>
                <a:lnTo>
                  <a:pt x="6261" y="8372"/>
                </a:lnTo>
                <a:lnTo>
                  <a:pt x="6188" y="9045"/>
                </a:lnTo>
                <a:lnTo>
                  <a:pt x="6185" y="9086"/>
                </a:lnTo>
                <a:lnTo>
                  <a:pt x="6170" y="8827"/>
                </a:lnTo>
                <a:lnTo>
                  <a:pt x="6097" y="8117"/>
                </a:lnTo>
                <a:lnTo>
                  <a:pt x="5969" y="7316"/>
                </a:lnTo>
                <a:lnTo>
                  <a:pt x="5806" y="6406"/>
                </a:lnTo>
                <a:lnTo>
                  <a:pt x="5569" y="5369"/>
                </a:lnTo>
                <a:lnTo>
                  <a:pt x="5278" y="4223"/>
                </a:lnTo>
                <a:lnTo>
                  <a:pt x="4896" y="2949"/>
                </a:lnTo>
                <a:lnTo>
                  <a:pt x="4441" y="1548"/>
                </a:lnTo>
                <a:lnTo>
                  <a:pt x="3913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6" name="Google Shape;66;p2"/>
          <p:cNvGrpSpPr/>
          <p:nvPr/>
        </p:nvGrpSpPr>
        <p:grpSpPr>
          <a:xfrm>
            <a:off x="98397" y="4406615"/>
            <a:ext cx="1321693" cy="385599"/>
            <a:chOff x="1682875" y="2128425"/>
            <a:chExt cx="575525" cy="167900"/>
          </a:xfrm>
        </p:grpSpPr>
        <p:sp>
          <p:nvSpPr>
            <p:cNvPr id="67" name="Google Shape;67;p2"/>
            <p:cNvSpPr/>
            <p:nvPr/>
          </p:nvSpPr>
          <p:spPr>
            <a:xfrm>
              <a:off x="1682875" y="2231250"/>
              <a:ext cx="575525" cy="65075"/>
            </a:xfrm>
            <a:custGeom>
              <a:avLst/>
              <a:gdLst/>
              <a:ahLst/>
              <a:cxnLst/>
              <a:rect l="l" t="t" r="r" b="b"/>
              <a:pathLst>
                <a:path w="23021" h="2603" extrusionOk="0">
                  <a:moveTo>
                    <a:pt x="19964" y="0"/>
                  </a:moveTo>
                  <a:lnTo>
                    <a:pt x="20601" y="110"/>
                  </a:lnTo>
                  <a:lnTo>
                    <a:pt x="20437" y="164"/>
                  </a:lnTo>
                  <a:lnTo>
                    <a:pt x="19909" y="328"/>
                  </a:lnTo>
                  <a:lnTo>
                    <a:pt x="19054" y="565"/>
                  </a:lnTo>
                  <a:lnTo>
                    <a:pt x="18508" y="692"/>
                  </a:lnTo>
                  <a:lnTo>
                    <a:pt x="17889" y="819"/>
                  </a:lnTo>
                  <a:lnTo>
                    <a:pt x="17198" y="965"/>
                  </a:lnTo>
                  <a:lnTo>
                    <a:pt x="16433" y="1092"/>
                  </a:lnTo>
                  <a:lnTo>
                    <a:pt x="15596" y="1202"/>
                  </a:lnTo>
                  <a:lnTo>
                    <a:pt x="14704" y="1311"/>
                  </a:lnTo>
                  <a:lnTo>
                    <a:pt x="13740" y="1402"/>
                  </a:lnTo>
                  <a:lnTo>
                    <a:pt x="12703" y="1474"/>
                  </a:lnTo>
                  <a:lnTo>
                    <a:pt x="11611" y="1529"/>
                  </a:lnTo>
                  <a:lnTo>
                    <a:pt x="10464" y="1547"/>
                  </a:lnTo>
                  <a:lnTo>
                    <a:pt x="9409" y="1529"/>
                  </a:lnTo>
                  <a:lnTo>
                    <a:pt x="8317" y="1493"/>
                  </a:lnTo>
                  <a:lnTo>
                    <a:pt x="7170" y="1420"/>
                  </a:lnTo>
                  <a:lnTo>
                    <a:pt x="5988" y="1311"/>
                  </a:lnTo>
                  <a:lnTo>
                    <a:pt x="4768" y="1147"/>
                  </a:lnTo>
                  <a:lnTo>
                    <a:pt x="3513" y="965"/>
                  </a:lnTo>
                  <a:lnTo>
                    <a:pt x="2239" y="728"/>
                  </a:lnTo>
                  <a:lnTo>
                    <a:pt x="910" y="455"/>
                  </a:lnTo>
                  <a:lnTo>
                    <a:pt x="1129" y="146"/>
                  </a:lnTo>
                  <a:lnTo>
                    <a:pt x="1129" y="146"/>
                  </a:lnTo>
                  <a:lnTo>
                    <a:pt x="747" y="237"/>
                  </a:lnTo>
                  <a:lnTo>
                    <a:pt x="565" y="292"/>
                  </a:lnTo>
                  <a:lnTo>
                    <a:pt x="401" y="346"/>
                  </a:lnTo>
                  <a:lnTo>
                    <a:pt x="255" y="419"/>
                  </a:lnTo>
                  <a:lnTo>
                    <a:pt x="128" y="492"/>
                  </a:lnTo>
                  <a:lnTo>
                    <a:pt x="37" y="565"/>
                  </a:lnTo>
                  <a:lnTo>
                    <a:pt x="0" y="656"/>
                  </a:lnTo>
                  <a:lnTo>
                    <a:pt x="0" y="710"/>
                  </a:lnTo>
                  <a:lnTo>
                    <a:pt x="37" y="765"/>
                  </a:lnTo>
                  <a:lnTo>
                    <a:pt x="91" y="819"/>
                  </a:lnTo>
                  <a:lnTo>
                    <a:pt x="182" y="874"/>
                  </a:lnTo>
                  <a:lnTo>
                    <a:pt x="455" y="1001"/>
                  </a:lnTo>
                  <a:lnTo>
                    <a:pt x="819" y="1147"/>
                  </a:lnTo>
                  <a:lnTo>
                    <a:pt x="1274" y="1311"/>
                  </a:lnTo>
                  <a:lnTo>
                    <a:pt x="1838" y="1474"/>
                  </a:lnTo>
                  <a:lnTo>
                    <a:pt x="2475" y="1638"/>
                  </a:lnTo>
                  <a:lnTo>
                    <a:pt x="3203" y="1802"/>
                  </a:lnTo>
                  <a:lnTo>
                    <a:pt x="4004" y="1966"/>
                  </a:lnTo>
                  <a:lnTo>
                    <a:pt x="4878" y="2111"/>
                  </a:lnTo>
                  <a:lnTo>
                    <a:pt x="5806" y="2239"/>
                  </a:lnTo>
                  <a:lnTo>
                    <a:pt x="6806" y="2366"/>
                  </a:lnTo>
                  <a:lnTo>
                    <a:pt x="7862" y="2457"/>
                  </a:lnTo>
                  <a:lnTo>
                    <a:pt x="8972" y="2548"/>
                  </a:lnTo>
                  <a:lnTo>
                    <a:pt x="10100" y="2585"/>
                  </a:lnTo>
                  <a:lnTo>
                    <a:pt x="11283" y="2603"/>
                  </a:lnTo>
                  <a:lnTo>
                    <a:pt x="12120" y="2603"/>
                  </a:lnTo>
                  <a:lnTo>
                    <a:pt x="12957" y="2566"/>
                  </a:lnTo>
                  <a:lnTo>
                    <a:pt x="14249" y="2512"/>
                  </a:lnTo>
                  <a:lnTo>
                    <a:pt x="15451" y="2421"/>
                  </a:lnTo>
                  <a:lnTo>
                    <a:pt x="16542" y="2312"/>
                  </a:lnTo>
                  <a:lnTo>
                    <a:pt x="17543" y="2184"/>
                  </a:lnTo>
                  <a:lnTo>
                    <a:pt x="18453" y="2039"/>
                  </a:lnTo>
                  <a:lnTo>
                    <a:pt x="19272" y="1893"/>
                  </a:lnTo>
                  <a:lnTo>
                    <a:pt x="20000" y="1747"/>
                  </a:lnTo>
                  <a:lnTo>
                    <a:pt x="20655" y="1584"/>
                  </a:lnTo>
                  <a:lnTo>
                    <a:pt x="21219" y="1420"/>
                  </a:lnTo>
                  <a:lnTo>
                    <a:pt x="21711" y="1256"/>
                  </a:lnTo>
                  <a:lnTo>
                    <a:pt x="22111" y="1092"/>
                  </a:lnTo>
                  <a:lnTo>
                    <a:pt x="22439" y="947"/>
                  </a:lnTo>
                  <a:lnTo>
                    <a:pt x="22675" y="801"/>
                  </a:lnTo>
                  <a:lnTo>
                    <a:pt x="22857" y="674"/>
                  </a:lnTo>
                  <a:lnTo>
                    <a:pt x="22966" y="565"/>
                  </a:lnTo>
                  <a:lnTo>
                    <a:pt x="23003" y="510"/>
                  </a:lnTo>
                  <a:lnTo>
                    <a:pt x="23021" y="455"/>
                  </a:lnTo>
                  <a:lnTo>
                    <a:pt x="23003" y="419"/>
                  </a:lnTo>
                  <a:lnTo>
                    <a:pt x="22966" y="401"/>
                  </a:lnTo>
                  <a:lnTo>
                    <a:pt x="22803" y="328"/>
                  </a:lnTo>
                  <a:lnTo>
                    <a:pt x="22530" y="273"/>
                  </a:lnTo>
                  <a:lnTo>
                    <a:pt x="22166" y="201"/>
                  </a:lnTo>
                  <a:lnTo>
                    <a:pt x="21711" y="146"/>
                  </a:lnTo>
                  <a:lnTo>
                    <a:pt x="21201" y="91"/>
                  </a:lnTo>
                  <a:lnTo>
                    <a:pt x="1996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1682875" y="2231250"/>
              <a:ext cx="575525" cy="65075"/>
            </a:xfrm>
            <a:custGeom>
              <a:avLst/>
              <a:gdLst/>
              <a:ahLst/>
              <a:cxnLst/>
              <a:rect l="l" t="t" r="r" b="b"/>
              <a:pathLst>
                <a:path w="23021" h="2603" fill="none" extrusionOk="0">
                  <a:moveTo>
                    <a:pt x="19964" y="0"/>
                  </a:moveTo>
                  <a:lnTo>
                    <a:pt x="20601" y="110"/>
                  </a:lnTo>
                  <a:lnTo>
                    <a:pt x="20601" y="110"/>
                  </a:lnTo>
                  <a:lnTo>
                    <a:pt x="20601" y="110"/>
                  </a:lnTo>
                  <a:lnTo>
                    <a:pt x="20437" y="164"/>
                  </a:lnTo>
                  <a:lnTo>
                    <a:pt x="19909" y="328"/>
                  </a:lnTo>
                  <a:lnTo>
                    <a:pt x="19054" y="565"/>
                  </a:lnTo>
                  <a:lnTo>
                    <a:pt x="18508" y="692"/>
                  </a:lnTo>
                  <a:lnTo>
                    <a:pt x="17889" y="819"/>
                  </a:lnTo>
                  <a:lnTo>
                    <a:pt x="17198" y="965"/>
                  </a:lnTo>
                  <a:lnTo>
                    <a:pt x="16433" y="1092"/>
                  </a:lnTo>
                  <a:lnTo>
                    <a:pt x="15596" y="1202"/>
                  </a:lnTo>
                  <a:lnTo>
                    <a:pt x="14704" y="1311"/>
                  </a:lnTo>
                  <a:lnTo>
                    <a:pt x="13740" y="1402"/>
                  </a:lnTo>
                  <a:lnTo>
                    <a:pt x="12703" y="1474"/>
                  </a:lnTo>
                  <a:lnTo>
                    <a:pt x="11611" y="1529"/>
                  </a:lnTo>
                  <a:lnTo>
                    <a:pt x="10464" y="1547"/>
                  </a:lnTo>
                  <a:lnTo>
                    <a:pt x="10464" y="1547"/>
                  </a:lnTo>
                  <a:lnTo>
                    <a:pt x="9409" y="1529"/>
                  </a:lnTo>
                  <a:lnTo>
                    <a:pt x="8317" y="1493"/>
                  </a:lnTo>
                  <a:lnTo>
                    <a:pt x="7170" y="1420"/>
                  </a:lnTo>
                  <a:lnTo>
                    <a:pt x="5988" y="1311"/>
                  </a:lnTo>
                  <a:lnTo>
                    <a:pt x="4768" y="1147"/>
                  </a:lnTo>
                  <a:lnTo>
                    <a:pt x="3513" y="965"/>
                  </a:lnTo>
                  <a:lnTo>
                    <a:pt x="2239" y="728"/>
                  </a:lnTo>
                  <a:lnTo>
                    <a:pt x="910" y="455"/>
                  </a:lnTo>
                  <a:lnTo>
                    <a:pt x="910" y="455"/>
                  </a:lnTo>
                  <a:lnTo>
                    <a:pt x="910" y="455"/>
                  </a:lnTo>
                  <a:lnTo>
                    <a:pt x="910" y="455"/>
                  </a:lnTo>
                  <a:lnTo>
                    <a:pt x="1129" y="146"/>
                  </a:lnTo>
                  <a:lnTo>
                    <a:pt x="1129" y="146"/>
                  </a:lnTo>
                  <a:lnTo>
                    <a:pt x="747" y="237"/>
                  </a:lnTo>
                  <a:lnTo>
                    <a:pt x="565" y="292"/>
                  </a:lnTo>
                  <a:lnTo>
                    <a:pt x="401" y="346"/>
                  </a:lnTo>
                  <a:lnTo>
                    <a:pt x="255" y="419"/>
                  </a:lnTo>
                  <a:lnTo>
                    <a:pt x="128" y="492"/>
                  </a:lnTo>
                  <a:lnTo>
                    <a:pt x="37" y="565"/>
                  </a:lnTo>
                  <a:lnTo>
                    <a:pt x="0" y="656"/>
                  </a:lnTo>
                  <a:lnTo>
                    <a:pt x="0" y="656"/>
                  </a:lnTo>
                  <a:lnTo>
                    <a:pt x="0" y="710"/>
                  </a:lnTo>
                  <a:lnTo>
                    <a:pt x="37" y="765"/>
                  </a:lnTo>
                  <a:lnTo>
                    <a:pt x="91" y="819"/>
                  </a:lnTo>
                  <a:lnTo>
                    <a:pt x="182" y="874"/>
                  </a:lnTo>
                  <a:lnTo>
                    <a:pt x="455" y="1001"/>
                  </a:lnTo>
                  <a:lnTo>
                    <a:pt x="819" y="1147"/>
                  </a:lnTo>
                  <a:lnTo>
                    <a:pt x="1274" y="1311"/>
                  </a:lnTo>
                  <a:lnTo>
                    <a:pt x="1838" y="1474"/>
                  </a:lnTo>
                  <a:lnTo>
                    <a:pt x="2475" y="1638"/>
                  </a:lnTo>
                  <a:lnTo>
                    <a:pt x="3203" y="1802"/>
                  </a:lnTo>
                  <a:lnTo>
                    <a:pt x="4004" y="1966"/>
                  </a:lnTo>
                  <a:lnTo>
                    <a:pt x="4878" y="2111"/>
                  </a:lnTo>
                  <a:lnTo>
                    <a:pt x="5806" y="2239"/>
                  </a:lnTo>
                  <a:lnTo>
                    <a:pt x="6806" y="2366"/>
                  </a:lnTo>
                  <a:lnTo>
                    <a:pt x="7862" y="2457"/>
                  </a:lnTo>
                  <a:lnTo>
                    <a:pt x="8972" y="2548"/>
                  </a:lnTo>
                  <a:lnTo>
                    <a:pt x="10100" y="2585"/>
                  </a:lnTo>
                  <a:lnTo>
                    <a:pt x="11283" y="2603"/>
                  </a:lnTo>
                  <a:lnTo>
                    <a:pt x="11283" y="2603"/>
                  </a:lnTo>
                  <a:lnTo>
                    <a:pt x="12120" y="2603"/>
                  </a:lnTo>
                  <a:lnTo>
                    <a:pt x="12957" y="2566"/>
                  </a:lnTo>
                  <a:lnTo>
                    <a:pt x="12957" y="2566"/>
                  </a:lnTo>
                  <a:lnTo>
                    <a:pt x="14249" y="2512"/>
                  </a:lnTo>
                  <a:lnTo>
                    <a:pt x="15451" y="2421"/>
                  </a:lnTo>
                  <a:lnTo>
                    <a:pt x="16542" y="2312"/>
                  </a:lnTo>
                  <a:lnTo>
                    <a:pt x="17543" y="2184"/>
                  </a:lnTo>
                  <a:lnTo>
                    <a:pt x="18453" y="2039"/>
                  </a:lnTo>
                  <a:lnTo>
                    <a:pt x="19272" y="1893"/>
                  </a:lnTo>
                  <a:lnTo>
                    <a:pt x="20000" y="1747"/>
                  </a:lnTo>
                  <a:lnTo>
                    <a:pt x="20655" y="1584"/>
                  </a:lnTo>
                  <a:lnTo>
                    <a:pt x="21219" y="1420"/>
                  </a:lnTo>
                  <a:lnTo>
                    <a:pt x="21711" y="1256"/>
                  </a:lnTo>
                  <a:lnTo>
                    <a:pt x="22111" y="1092"/>
                  </a:lnTo>
                  <a:lnTo>
                    <a:pt x="22439" y="947"/>
                  </a:lnTo>
                  <a:lnTo>
                    <a:pt x="22675" y="801"/>
                  </a:lnTo>
                  <a:lnTo>
                    <a:pt x="22857" y="674"/>
                  </a:lnTo>
                  <a:lnTo>
                    <a:pt x="22966" y="565"/>
                  </a:lnTo>
                  <a:lnTo>
                    <a:pt x="23003" y="510"/>
                  </a:lnTo>
                  <a:lnTo>
                    <a:pt x="23021" y="455"/>
                  </a:lnTo>
                  <a:lnTo>
                    <a:pt x="23021" y="455"/>
                  </a:lnTo>
                  <a:lnTo>
                    <a:pt x="23003" y="419"/>
                  </a:lnTo>
                  <a:lnTo>
                    <a:pt x="22966" y="401"/>
                  </a:lnTo>
                  <a:lnTo>
                    <a:pt x="22803" y="328"/>
                  </a:lnTo>
                  <a:lnTo>
                    <a:pt x="22530" y="273"/>
                  </a:lnTo>
                  <a:lnTo>
                    <a:pt x="22166" y="201"/>
                  </a:lnTo>
                  <a:lnTo>
                    <a:pt x="21711" y="146"/>
                  </a:lnTo>
                  <a:lnTo>
                    <a:pt x="21201" y="91"/>
                  </a:lnTo>
                  <a:lnTo>
                    <a:pt x="19964" y="0"/>
                  </a:lnTo>
                </a:path>
              </a:pathLst>
            </a:custGeom>
            <a:solidFill>
              <a:srgbClr val="EBB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1705625" y="2128425"/>
              <a:ext cx="492275" cy="141525"/>
            </a:xfrm>
            <a:custGeom>
              <a:avLst/>
              <a:gdLst/>
              <a:ahLst/>
              <a:cxnLst/>
              <a:rect l="l" t="t" r="r" b="b"/>
              <a:pathLst>
                <a:path w="19691" h="5661" extrusionOk="0">
                  <a:moveTo>
                    <a:pt x="5332" y="1"/>
                  </a:moveTo>
                  <a:lnTo>
                    <a:pt x="5023" y="37"/>
                  </a:lnTo>
                  <a:lnTo>
                    <a:pt x="4714" y="92"/>
                  </a:lnTo>
                  <a:lnTo>
                    <a:pt x="4422" y="164"/>
                  </a:lnTo>
                  <a:lnTo>
                    <a:pt x="4149" y="274"/>
                  </a:lnTo>
                  <a:lnTo>
                    <a:pt x="3858" y="401"/>
                  </a:lnTo>
                  <a:lnTo>
                    <a:pt x="3604" y="528"/>
                  </a:lnTo>
                  <a:lnTo>
                    <a:pt x="3367" y="692"/>
                  </a:lnTo>
                  <a:lnTo>
                    <a:pt x="3149" y="874"/>
                  </a:lnTo>
                  <a:lnTo>
                    <a:pt x="2967" y="1056"/>
                  </a:lnTo>
                  <a:lnTo>
                    <a:pt x="2803" y="1238"/>
                  </a:lnTo>
                  <a:lnTo>
                    <a:pt x="2657" y="1438"/>
                  </a:lnTo>
                  <a:lnTo>
                    <a:pt x="2566" y="1657"/>
                  </a:lnTo>
                  <a:lnTo>
                    <a:pt x="2512" y="1857"/>
                  </a:lnTo>
                  <a:lnTo>
                    <a:pt x="2493" y="2057"/>
                  </a:lnTo>
                  <a:lnTo>
                    <a:pt x="2493" y="2166"/>
                  </a:lnTo>
                  <a:lnTo>
                    <a:pt x="2512" y="2275"/>
                  </a:lnTo>
                  <a:lnTo>
                    <a:pt x="2330" y="2312"/>
                  </a:lnTo>
                  <a:lnTo>
                    <a:pt x="2148" y="2366"/>
                  </a:lnTo>
                  <a:lnTo>
                    <a:pt x="1966" y="2476"/>
                  </a:lnTo>
                  <a:lnTo>
                    <a:pt x="1766" y="2585"/>
                  </a:lnTo>
                  <a:lnTo>
                    <a:pt x="1584" y="2730"/>
                  </a:lnTo>
                  <a:lnTo>
                    <a:pt x="1402" y="2894"/>
                  </a:lnTo>
                  <a:lnTo>
                    <a:pt x="1056" y="3240"/>
                  </a:lnTo>
                  <a:lnTo>
                    <a:pt x="837" y="3477"/>
                  </a:lnTo>
                  <a:lnTo>
                    <a:pt x="637" y="3713"/>
                  </a:lnTo>
                  <a:lnTo>
                    <a:pt x="310" y="4150"/>
                  </a:lnTo>
                  <a:lnTo>
                    <a:pt x="73" y="4459"/>
                  </a:lnTo>
                  <a:lnTo>
                    <a:pt x="0" y="4568"/>
                  </a:lnTo>
                  <a:lnTo>
                    <a:pt x="1074" y="4805"/>
                  </a:lnTo>
                  <a:lnTo>
                    <a:pt x="2148" y="5005"/>
                  </a:lnTo>
                  <a:lnTo>
                    <a:pt x="3185" y="5169"/>
                  </a:lnTo>
                  <a:lnTo>
                    <a:pt x="4204" y="5315"/>
                  </a:lnTo>
                  <a:lnTo>
                    <a:pt x="5187" y="5424"/>
                  </a:lnTo>
                  <a:lnTo>
                    <a:pt x="6151" y="5515"/>
                  </a:lnTo>
                  <a:lnTo>
                    <a:pt x="7098" y="5587"/>
                  </a:lnTo>
                  <a:lnTo>
                    <a:pt x="8007" y="5624"/>
                  </a:lnTo>
                  <a:lnTo>
                    <a:pt x="8881" y="5642"/>
                  </a:lnTo>
                  <a:lnTo>
                    <a:pt x="9736" y="5660"/>
                  </a:lnTo>
                  <a:lnTo>
                    <a:pt x="10573" y="5642"/>
                  </a:lnTo>
                  <a:lnTo>
                    <a:pt x="11356" y="5624"/>
                  </a:lnTo>
                  <a:lnTo>
                    <a:pt x="12120" y="5569"/>
                  </a:lnTo>
                  <a:lnTo>
                    <a:pt x="12866" y="5515"/>
                  </a:lnTo>
                  <a:lnTo>
                    <a:pt x="13558" y="5460"/>
                  </a:lnTo>
                  <a:lnTo>
                    <a:pt x="14231" y="5387"/>
                  </a:lnTo>
                  <a:lnTo>
                    <a:pt x="14850" y="5296"/>
                  </a:lnTo>
                  <a:lnTo>
                    <a:pt x="15450" y="5205"/>
                  </a:lnTo>
                  <a:lnTo>
                    <a:pt x="16542" y="5023"/>
                  </a:lnTo>
                  <a:lnTo>
                    <a:pt x="17470" y="4823"/>
                  </a:lnTo>
                  <a:lnTo>
                    <a:pt x="18253" y="4641"/>
                  </a:lnTo>
                  <a:lnTo>
                    <a:pt x="18872" y="4477"/>
                  </a:lnTo>
                  <a:lnTo>
                    <a:pt x="19327" y="4350"/>
                  </a:lnTo>
                  <a:lnTo>
                    <a:pt x="19691" y="4223"/>
                  </a:lnTo>
                  <a:lnTo>
                    <a:pt x="14541" y="3422"/>
                  </a:lnTo>
                  <a:lnTo>
                    <a:pt x="13995" y="2294"/>
                  </a:lnTo>
                  <a:lnTo>
                    <a:pt x="11283" y="1584"/>
                  </a:lnTo>
                  <a:lnTo>
                    <a:pt x="8954" y="1002"/>
                  </a:lnTo>
                  <a:lnTo>
                    <a:pt x="7061" y="528"/>
                  </a:lnTo>
                  <a:lnTo>
                    <a:pt x="6916" y="419"/>
                  </a:lnTo>
                  <a:lnTo>
                    <a:pt x="6752" y="310"/>
                  </a:lnTo>
                  <a:lnTo>
                    <a:pt x="6497" y="183"/>
                  </a:lnTo>
                  <a:lnTo>
                    <a:pt x="6206" y="92"/>
                  </a:lnTo>
                  <a:lnTo>
                    <a:pt x="5915" y="37"/>
                  </a:lnTo>
                  <a:lnTo>
                    <a:pt x="5624" y="1"/>
                  </a:lnTo>
                  <a:close/>
                </a:path>
              </a:pathLst>
            </a:custGeom>
            <a:solidFill>
              <a:srgbClr val="C1A5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1705625" y="2128425"/>
              <a:ext cx="492275" cy="141525"/>
            </a:xfrm>
            <a:custGeom>
              <a:avLst/>
              <a:gdLst/>
              <a:ahLst/>
              <a:cxnLst/>
              <a:rect l="l" t="t" r="r" b="b"/>
              <a:pathLst>
                <a:path w="19691" h="5661" fill="none" extrusionOk="0">
                  <a:moveTo>
                    <a:pt x="19691" y="4223"/>
                  </a:moveTo>
                  <a:lnTo>
                    <a:pt x="19691" y="4223"/>
                  </a:lnTo>
                  <a:lnTo>
                    <a:pt x="19327" y="4350"/>
                  </a:lnTo>
                  <a:lnTo>
                    <a:pt x="18872" y="4477"/>
                  </a:lnTo>
                  <a:lnTo>
                    <a:pt x="18253" y="4641"/>
                  </a:lnTo>
                  <a:lnTo>
                    <a:pt x="17470" y="4823"/>
                  </a:lnTo>
                  <a:lnTo>
                    <a:pt x="16542" y="5023"/>
                  </a:lnTo>
                  <a:lnTo>
                    <a:pt x="15450" y="5205"/>
                  </a:lnTo>
                  <a:lnTo>
                    <a:pt x="14850" y="5296"/>
                  </a:lnTo>
                  <a:lnTo>
                    <a:pt x="14231" y="5387"/>
                  </a:lnTo>
                  <a:lnTo>
                    <a:pt x="13558" y="5460"/>
                  </a:lnTo>
                  <a:lnTo>
                    <a:pt x="12866" y="5515"/>
                  </a:lnTo>
                  <a:lnTo>
                    <a:pt x="12120" y="5569"/>
                  </a:lnTo>
                  <a:lnTo>
                    <a:pt x="11356" y="5624"/>
                  </a:lnTo>
                  <a:lnTo>
                    <a:pt x="10573" y="5642"/>
                  </a:lnTo>
                  <a:lnTo>
                    <a:pt x="9736" y="5660"/>
                  </a:lnTo>
                  <a:lnTo>
                    <a:pt x="8881" y="5642"/>
                  </a:lnTo>
                  <a:lnTo>
                    <a:pt x="8007" y="5624"/>
                  </a:lnTo>
                  <a:lnTo>
                    <a:pt x="7098" y="5587"/>
                  </a:lnTo>
                  <a:lnTo>
                    <a:pt x="6151" y="5515"/>
                  </a:lnTo>
                  <a:lnTo>
                    <a:pt x="5187" y="5424"/>
                  </a:lnTo>
                  <a:lnTo>
                    <a:pt x="4204" y="5315"/>
                  </a:lnTo>
                  <a:lnTo>
                    <a:pt x="3185" y="5169"/>
                  </a:lnTo>
                  <a:lnTo>
                    <a:pt x="2148" y="5005"/>
                  </a:lnTo>
                  <a:lnTo>
                    <a:pt x="1074" y="4805"/>
                  </a:lnTo>
                  <a:lnTo>
                    <a:pt x="0" y="4568"/>
                  </a:lnTo>
                  <a:lnTo>
                    <a:pt x="0" y="4568"/>
                  </a:lnTo>
                  <a:lnTo>
                    <a:pt x="73" y="4459"/>
                  </a:lnTo>
                  <a:lnTo>
                    <a:pt x="310" y="4150"/>
                  </a:lnTo>
                  <a:lnTo>
                    <a:pt x="637" y="3713"/>
                  </a:lnTo>
                  <a:lnTo>
                    <a:pt x="837" y="3477"/>
                  </a:lnTo>
                  <a:lnTo>
                    <a:pt x="1056" y="3240"/>
                  </a:lnTo>
                  <a:lnTo>
                    <a:pt x="1056" y="3240"/>
                  </a:lnTo>
                  <a:lnTo>
                    <a:pt x="1402" y="2894"/>
                  </a:lnTo>
                  <a:lnTo>
                    <a:pt x="1584" y="2730"/>
                  </a:lnTo>
                  <a:lnTo>
                    <a:pt x="1766" y="2585"/>
                  </a:lnTo>
                  <a:lnTo>
                    <a:pt x="1966" y="2476"/>
                  </a:lnTo>
                  <a:lnTo>
                    <a:pt x="2148" y="2366"/>
                  </a:lnTo>
                  <a:lnTo>
                    <a:pt x="2330" y="2312"/>
                  </a:lnTo>
                  <a:lnTo>
                    <a:pt x="2512" y="2275"/>
                  </a:lnTo>
                  <a:lnTo>
                    <a:pt x="2512" y="2275"/>
                  </a:lnTo>
                  <a:lnTo>
                    <a:pt x="2493" y="2166"/>
                  </a:lnTo>
                  <a:lnTo>
                    <a:pt x="2493" y="2057"/>
                  </a:lnTo>
                  <a:lnTo>
                    <a:pt x="2512" y="1857"/>
                  </a:lnTo>
                  <a:lnTo>
                    <a:pt x="2566" y="1657"/>
                  </a:lnTo>
                  <a:lnTo>
                    <a:pt x="2657" y="1438"/>
                  </a:lnTo>
                  <a:lnTo>
                    <a:pt x="2657" y="1438"/>
                  </a:lnTo>
                  <a:lnTo>
                    <a:pt x="2803" y="1238"/>
                  </a:lnTo>
                  <a:lnTo>
                    <a:pt x="2967" y="1056"/>
                  </a:lnTo>
                  <a:lnTo>
                    <a:pt x="3149" y="874"/>
                  </a:lnTo>
                  <a:lnTo>
                    <a:pt x="3367" y="692"/>
                  </a:lnTo>
                  <a:lnTo>
                    <a:pt x="3604" y="528"/>
                  </a:lnTo>
                  <a:lnTo>
                    <a:pt x="3858" y="401"/>
                  </a:lnTo>
                  <a:lnTo>
                    <a:pt x="4149" y="274"/>
                  </a:lnTo>
                  <a:lnTo>
                    <a:pt x="4422" y="164"/>
                  </a:lnTo>
                  <a:lnTo>
                    <a:pt x="4714" y="92"/>
                  </a:lnTo>
                  <a:lnTo>
                    <a:pt x="5023" y="37"/>
                  </a:lnTo>
                  <a:lnTo>
                    <a:pt x="5332" y="1"/>
                  </a:lnTo>
                  <a:lnTo>
                    <a:pt x="5624" y="1"/>
                  </a:lnTo>
                  <a:lnTo>
                    <a:pt x="5915" y="37"/>
                  </a:lnTo>
                  <a:lnTo>
                    <a:pt x="6206" y="92"/>
                  </a:lnTo>
                  <a:lnTo>
                    <a:pt x="6497" y="183"/>
                  </a:lnTo>
                  <a:lnTo>
                    <a:pt x="6752" y="310"/>
                  </a:lnTo>
                  <a:lnTo>
                    <a:pt x="6752" y="310"/>
                  </a:lnTo>
                  <a:lnTo>
                    <a:pt x="6916" y="419"/>
                  </a:lnTo>
                  <a:lnTo>
                    <a:pt x="7061" y="528"/>
                  </a:lnTo>
                  <a:lnTo>
                    <a:pt x="7061" y="528"/>
                  </a:lnTo>
                  <a:lnTo>
                    <a:pt x="8954" y="1002"/>
                  </a:lnTo>
                  <a:lnTo>
                    <a:pt x="11283" y="1584"/>
                  </a:lnTo>
                  <a:lnTo>
                    <a:pt x="11283" y="1584"/>
                  </a:lnTo>
                  <a:lnTo>
                    <a:pt x="13995" y="2294"/>
                  </a:lnTo>
                  <a:lnTo>
                    <a:pt x="14541" y="3422"/>
                  </a:lnTo>
                  <a:lnTo>
                    <a:pt x="19691" y="422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1705625" y="2168000"/>
              <a:ext cx="492275" cy="101950"/>
            </a:xfrm>
            <a:custGeom>
              <a:avLst/>
              <a:gdLst/>
              <a:ahLst/>
              <a:cxnLst/>
              <a:rect l="l" t="t" r="r" b="b"/>
              <a:pathLst>
                <a:path w="19691" h="4078" extrusionOk="0">
                  <a:moveTo>
                    <a:pt x="11283" y="1"/>
                  </a:moveTo>
                  <a:lnTo>
                    <a:pt x="11192" y="165"/>
                  </a:lnTo>
                  <a:lnTo>
                    <a:pt x="11101" y="292"/>
                  </a:lnTo>
                  <a:lnTo>
                    <a:pt x="10974" y="419"/>
                  </a:lnTo>
                  <a:lnTo>
                    <a:pt x="10846" y="547"/>
                  </a:lnTo>
                  <a:lnTo>
                    <a:pt x="10737" y="638"/>
                  </a:lnTo>
                  <a:lnTo>
                    <a:pt x="10592" y="729"/>
                  </a:lnTo>
                  <a:lnTo>
                    <a:pt x="10319" y="874"/>
                  </a:lnTo>
                  <a:lnTo>
                    <a:pt x="10027" y="1002"/>
                  </a:lnTo>
                  <a:lnTo>
                    <a:pt x="9736" y="1093"/>
                  </a:lnTo>
                  <a:lnTo>
                    <a:pt x="8936" y="1348"/>
                  </a:lnTo>
                  <a:lnTo>
                    <a:pt x="8135" y="1548"/>
                  </a:lnTo>
                  <a:lnTo>
                    <a:pt x="7334" y="1712"/>
                  </a:lnTo>
                  <a:lnTo>
                    <a:pt x="6515" y="1821"/>
                  </a:lnTo>
                  <a:lnTo>
                    <a:pt x="6570" y="1912"/>
                  </a:lnTo>
                  <a:lnTo>
                    <a:pt x="6643" y="1985"/>
                  </a:lnTo>
                  <a:lnTo>
                    <a:pt x="6734" y="2039"/>
                  </a:lnTo>
                  <a:lnTo>
                    <a:pt x="6843" y="2076"/>
                  </a:lnTo>
                  <a:lnTo>
                    <a:pt x="7079" y="2130"/>
                  </a:lnTo>
                  <a:lnTo>
                    <a:pt x="7298" y="2185"/>
                  </a:lnTo>
                  <a:lnTo>
                    <a:pt x="7407" y="2221"/>
                  </a:lnTo>
                  <a:lnTo>
                    <a:pt x="7498" y="2294"/>
                  </a:lnTo>
                  <a:lnTo>
                    <a:pt x="7589" y="2367"/>
                  </a:lnTo>
                  <a:lnTo>
                    <a:pt x="7662" y="2476"/>
                  </a:lnTo>
                  <a:lnTo>
                    <a:pt x="7698" y="2567"/>
                  </a:lnTo>
                  <a:lnTo>
                    <a:pt x="7716" y="2658"/>
                  </a:lnTo>
                  <a:lnTo>
                    <a:pt x="7680" y="2749"/>
                  </a:lnTo>
                  <a:lnTo>
                    <a:pt x="7662" y="2785"/>
                  </a:lnTo>
                  <a:lnTo>
                    <a:pt x="7625" y="2822"/>
                  </a:lnTo>
                  <a:lnTo>
                    <a:pt x="7571" y="2858"/>
                  </a:lnTo>
                  <a:lnTo>
                    <a:pt x="7516" y="2876"/>
                  </a:lnTo>
                  <a:lnTo>
                    <a:pt x="7298" y="2876"/>
                  </a:lnTo>
                  <a:lnTo>
                    <a:pt x="6515" y="2803"/>
                  </a:lnTo>
                  <a:lnTo>
                    <a:pt x="5733" y="2694"/>
                  </a:lnTo>
                  <a:lnTo>
                    <a:pt x="4950" y="2549"/>
                  </a:lnTo>
                  <a:lnTo>
                    <a:pt x="4168" y="2385"/>
                  </a:lnTo>
                  <a:lnTo>
                    <a:pt x="2603" y="2021"/>
                  </a:lnTo>
                  <a:lnTo>
                    <a:pt x="1056" y="1657"/>
                  </a:lnTo>
                  <a:lnTo>
                    <a:pt x="837" y="1894"/>
                  </a:lnTo>
                  <a:lnTo>
                    <a:pt x="637" y="2130"/>
                  </a:lnTo>
                  <a:lnTo>
                    <a:pt x="310" y="2567"/>
                  </a:lnTo>
                  <a:lnTo>
                    <a:pt x="73" y="2876"/>
                  </a:lnTo>
                  <a:lnTo>
                    <a:pt x="0" y="2985"/>
                  </a:lnTo>
                  <a:lnTo>
                    <a:pt x="1329" y="3258"/>
                  </a:lnTo>
                  <a:lnTo>
                    <a:pt x="2603" y="3495"/>
                  </a:lnTo>
                  <a:lnTo>
                    <a:pt x="3858" y="3677"/>
                  </a:lnTo>
                  <a:lnTo>
                    <a:pt x="5078" y="3841"/>
                  </a:lnTo>
                  <a:lnTo>
                    <a:pt x="6260" y="3950"/>
                  </a:lnTo>
                  <a:lnTo>
                    <a:pt x="7407" y="4023"/>
                  </a:lnTo>
                  <a:lnTo>
                    <a:pt x="8499" y="4059"/>
                  </a:lnTo>
                  <a:lnTo>
                    <a:pt x="9554" y="4077"/>
                  </a:lnTo>
                  <a:lnTo>
                    <a:pt x="10701" y="4059"/>
                  </a:lnTo>
                  <a:lnTo>
                    <a:pt x="11793" y="4004"/>
                  </a:lnTo>
                  <a:lnTo>
                    <a:pt x="12830" y="3932"/>
                  </a:lnTo>
                  <a:lnTo>
                    <a:pt x="13794" y="3841"/>
                  </a:lnTo>
                  <a:lnTo>
                    <a:pt x="14686" y="3732"/>
                  </a:lnTo>
                  <a:lnTo>
                    <a:pt x="15523" y="3622"/>
                  </a:lnTo>
                  <a:lnTo>
                    <a:pt x="16288" y="3495"/>
                  </a:lnTo>
                  <a:lnTo>
                    <a:pt x="16979" y="3349"/>
                  </a:lnTo>
                  <a:lnTo>
                    <a:pt x="17598" y="3222"/>
                  </a:lnTo>
                  <a:lnTo>
                    <a:pt x="18144" y="3095"/>
                  </a:lnTo>
                  <a:lnTo>
                    <a:pt x="18999" y="2858"/>
                  </a:lnTo>
                  <a:lnTo>
                    <a:pt x="19527" y="2694"/>
                  </a:lnTo>
                  <a:lnTo>
                    <a:pt x="19691" y="2640"/>
                  </a:lnTo>
                  <a:lnTo>
                    <a:pt x="14541" y="1839"/>
                  </a:lnTo>
                  <a:lnTo>
                    <a:pt x="13995" y="711"/>
                  </a:lnTo>
                  <a:lnTo>
                    <a:pt x="11283" y="1"/>
                  </a:lnTo>
                  <a:close/>
                </a:path>
              </a:pathLst>
            </a:custGeom>
            <a:solidFill>
              <a:srgbClr val="A48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1705625" y="2168000"/>
              <a:ext cx="492275" cy="101950"/>
            </a:xfrm>
            <a:custGeom>
              <a:avLst/>
              <a:gdLst/>
              <a:ahLst/>
              <a:cxnLst/>
              <a:rect l="l" t="t" r="r" b="b"/>
              <a:pathLst>
                <a:path w="19691" h="4078" fill="none" extrusionOk="0">
                  <a:moveTo>
                    <a:pt x="11283" y="1"/>
                  </a:moveTo>
                  <a:lnTo>
                    <a:pt x="11283" y="1"/>
                  </a:lnTo>
                  <a:lnTo>
                    <a:pt x="11192" y="165"/>
                  </a:lnTo>
                  <a:lnTo>
                    <a:pt x="11101" y="292"/>
                  </a:lnTo>
                  <a:lnTo>
                    <a:pt x="10974" y="419"/>
                  </a:lnTo>
                  <a:lnTo>
                    <a:pt x="10846" y="547"/>
                  </a:lnTo>
                  <a:lnTo>
                    <a:pt x="10846" y="547"/>
                  </a:lnTo>
                  <a:lnTo>
                    <a:pt x="10737" y="638"/>
                  </a:lnTo>
                  <a:lnTo>
                    <a:pt x="10592" y="729"/>
                  </a:lnTo>
                  <a:lnTo>
                    <a:pt x="10319" y="874"/>
                  </a:lnTo>
                  <a:lnTo>
                    <a:pt x="10027" y="1002"/>
                  </a:lnTo>
                  <a:lnTo>
                    <a:pt x="9736" y="1093"/>
                  </a:lnTo>
                  <a:lnTo>
                    <a:pt x="9736" y="1093"/>
                  </a:lnTo>
                  <a:lnTo>
                    <a:pt x="8936" y="1348"/>
                  </a:lnTo>
                  <a:lnTo>
                    <a:pt x="8135" y="1548"/>
                  </a:lnTo>
                  <a:lnTo>
                    <a:pt x="7334" y="1712"/>
                  </a:lnTo>
                  <a:lnTo>
                    <a:pt x="6515" y="1821"/>
                  </a:lnTo>
                  <a:lnTo>
                    <a:pt x="6515" y="1821"/>
                  </a:lnTo>
                  <a:lnTo>
                    <a:pt x="6570" y="1912"/>
                  </a:lnTo>
                  <a:lnTo>
                    <a:pt x="6643" y="1985"/>
                  </a:lnTo>
                  <a:lnTo>
                    <a:pt x="6734" y="2039"/>
                  </a:lnTo>
                  <a:lnTo>
                    <a:pt x="6843" y="2076"/>
                  </a:lnTo>
                  <a:lnTo>
                    <a:pt x="7079" y="2130"/>
                  </a:lnTo>
                  <a:lnTo>
                    <a:pt x="7298" y="2185"/>
                  </a:lnTo>
                  <a:lnTo>
                    <a:pt x="7298" y="2185"/>
                  </a:lnTo>
                  <a:lnTo>
                    <a:pt x="7407" y="2221"/>
                  </a:lnTo>
                  <a:lnTo>
                    <a:pt x="7498" y="2294"/>
                  </a:lnTo>
                  <a:lnTo>
                    <a:pt x="7589" y="2367"/>
                  </a:lnTo>
                  <a:lnTo>
                    <a:pt x="7662" y="2476"/>
                  </a:lnTo>
                  <a:lnTo>
                    <a:pt x="7698" y="2567"/>
                  </a:lnTo>
                  <a:lnTo>
                    <a:pt x="7716" y="2658"/>
                  </a:lnTo>
                  <a:lnTo>
                    <a:pt x="7680" y="2749"/>
                  </a:lnTo>
                  <a:lnTo>
                    <a:pt x="7662" y="2785"/>
                  </a:lnTo>
                  <a:lnTo>
                    <a:pt x="7625" y="2822"/>
                  </a:lnTo>
                  <a:lnTo>
                    <a:pt x="7625" y="2822"/>
                  </a:lnTo>
                  <a:lnTo>
                    <a:pt x="7571" y="2858"/>
                  </a:lnTo>
                  <a:lnTo>
                    <a:pt x="7516" y="2876"/>
                  </a:lnTo>
                  <a:lnTo>
                    <a:pt x="7389" y="2876"/>
                  </a:lnTo>
                  <a:lnTo>
                    <a:pt x="7389" y="2876"/>
                  </a:lnTo>
                  <a:lnTo>
                    <a:pt x="7298" y="2876"/>
                  </a:lnTo>
                  <a:lnTo>
                    <a:pt x="7298" y="2876"/>
                  </a:lnTo>
                  <a:lnTo>
                    <a:pt x="6515" y="2803"/>
                  </a:lnTo>
                  <a:lnTo>
                    <a:pt x="5733" y="2694"/>
                  </a:lnTo>
                  <a:lnTo>
                    <a:pt x="4950" y="2549"/>
                  </a:lnTo>
                  <a:lnTo>
                    <a:pt x="4168" y="2385"/>
                  </a:lnTo>
                  <a:lnTo>
                    <a:pt x="2603" y="2021"/>
                  </a:lnTo>
                  <a:lnTo>
                    <a:pt x="1056" y="1657"/>
                  </a:lnTo>
                  <a:lnTo>
                    <a:pt x="1056" y="1657"/>
                  </a:lnTo>
                  <a:lnTo>
                    <a:pt x="1056" y="1657"/>
                  </a:lnTo>
                  <a:lnTo>
                    <a:pt x="837" y="1894"/>
                  </a:lnTo>
                  <a:lnTo>
                    <a:pt x="637" y="2130"/>
                  </a:lnTo>
                  <a:lnTo>
                    <a:pt x="310" y="2567"/>
                  </a:lnTo>
                  <a:lnTo>
                    <a:pt x="73" y="2876"/>
                  </a:lnTo>
                  <a:lnTo>
                    <a:pt x="0" y="2985"/>
                  </a:lnTo>
                  <a:lnTo>
                    <a:pt x="0" y="2985"/>
                  </a:lnTo>
                  <a:lnTo>
                    <a:pt x="1329" y="3258"/>
                  </a:lnTo>
                  <a:lnTo>
                    <a:pt x="2603" y="3495"/>
                  </a:lnTo>
                  <a:lnTo>
                    <a:pt x="3858" y="3677"/>
                  </a:lnTo>
                  <a:lnTo>
                    <a:pt x="5078" y="3841"/>
                  </a:lnTo>
                  <a:lnTo>
                    <a:pt x="6260" y="3950"/>
                  </a:lnTo>
                  <a:lnTo>
                    <a:pt x="7407" y="4023"/>
                  </a:lnTo>
                  <a:lnTo>
                    <a:pt x="8499" y="4059"/>
                  </a:lnTo>
                  <a:lnTo>
                    <a:pt x="9554" y="4077"/>
                  </a:lnTo>
                  <a:lnTo>
                    <a:pt x="9554" y="4077"/>
                  </a:lnTo>
                  <a:lnTo>
                    <a:pt x="10701" y="4059"/>
                  </a:lnTo>
                  <a:lnTo>
                    <a:pt x="11793" y="4004"/>
                  </a:lnTo>
                  <a:lnTo>
                    <a:pt x="12830" y="3932"/>
                  </a:lnTo>
                  <a:lnTo>
                    <a:pt x="13794" y="3841"/>
                  </a:lnTo>
                  <a:lnTo>
                    <a:pt x="14686" y="3732"/>
                  </a:lnTo>
                  <a:lnTo>
                    <a:pt x="15523" y="3622"/>
                  </a:lnTo>
                  <a:lnTo>
                    <a:pt x="16288" y="3495"/>
                  </a:lnTo>
                  <a:lnTo>
                    <a:pt x="16979" y="3349"/>
                  </a:lnTo>
                  <a:lnTo>
                    <a:pt x="17598" y="3222"/>
                  </a:lnTo>
                  <a:lnTo>
                    <a:pt x="18144" y="3095"/>
                  </a:lnTo>
                  <a:lnTo>
                    <a:pt x="18999" y="2858"/>
                  </a:lnTo>
                  <a:lnTo>
                    <a:pt x="19527" y="2694"/>
                  </a:lnTo>
                  <a:lnTo>
                    <a:pt x="19691" y="2640"/>
                  </a:lnTo>
                  <a:lnTo>
                    <a:pt x="14541" y="1839"/>
                  </a:lnTo>
                  <a:lnTo>
                    <a:pt x="13995" y="711"/>
                  </a:lnTo>
                  <a:lnTo>
                    <a:pt x="13995" y="711"/>
                  </a:lnTo>
                  <a:lnTo>
                    <a:pt x="11283" y="1"/>
                  </a:lnTo>
                  <a:lnTo>
                    <a:pt x="1128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1772050" y="2128425"/>
              <a:ext cx="102375" cy="49175"/>
            </a:xfrm>
            <a:custGeom>
              <a:avLst/>
              <a:gdLst/>
              <a:ahLst/>
              <a:cxnLst/>
              <a:rect l="l" t="t" r="r" b="b"/>
              <a:pathLst>
                <a:path w="4095" h="1967" extrusionOk="0">
                  <a:moveTo>
                    <a:pt x="2621" y="1"/>
                  </a:moveTo>
                  <a:lnTo>
                    <a:pt x="2402" y="19"/>
                  </a:lnTo>
                  <a:lnTo>
                    <a:pt x="2184" y="55"/>
                  </a:lnTo>
                  <a:lnTo>
                    <a:pt x="1966" y="110"/>
                  </a:lnTo>
                  <a:lnTo>
                    <a:pt x="1747" y="183"/>
                  </a:lnTo>
                  <a:lnTo>
                    <a:pt x="1547" y="255"/>
                  </a:lnTo>
                  <a:lnTo>
                    <a:pt x="1347" y="328"/>
                  </a:lnTo>
                  <a:lnTo>
                    <a:pt x="1147" y="419"/>
                  </a:lnTo>
                  <a:lnTo>
                    <a:pt x="965" y="528"/>
                  </a:lnTo>
                  <a:lnTo>
                    <a:pt x="783" y="638"/>
                  </a:lnTo>
                  <a:lnTo>
                    <a:pt x="619" y="765"/>
                  </a:lnTo>
                  <a:lnTo>
                    <a:pt x="473" y="892"/>
                  </a:lnTo>
                  <a:lnTo>
                    <a:pt x="328" y="1020"/>
                  </a:lnTo>
                  <a:lnTo>
                    <a:pt x="200" y="1165"/>
                  </a:lnTo>
                  <a:lnTo>
                    <a:pt x="91" y="1293"/>
                  </a:lnTo>
                  <a:lnTo>
                    <a:pt x="0" y="1438"/>
                  </a:lnTo>
                  <a:lnTo>
                    <a:pt x="73" y="1438"/>
                  </a:lnTo>
                  <a:lnTo>
                    <a:pt x="146" y="1420"/>
                  </a:lnTo>
                  <a:lnTo>
                    <a:pt x="419" y="1329"/>
                  </a:lnTo>
                  <a:lnTo>
                    <a:pt x="710" y="1256"/>
                  </a:lnTo>
                  <a:lnTo>
                    <a:pt x="1001" y="1220"/>
                  </a:lnTo>
                  <a:lnTo>
                    <a:pt x="1292" y="1184"/>
                  </a:lnTo>
                  <a:lnTo>
                    <a:pt x="1383" y="1184"/>
                  </a:lnTo>
                  <a:lnTo>
                    <a:pt x="1438" y="1202"/>
                  </a:lnTo>
                  <a:lnTo>
                    <a:pt x="1474" y="1238"/>
                  </a:lnTo>
                  <a:lnTo>
                    <a:pt x="1492" y="1275"/>
                  </a:lnTo>
                  <a:lnTo>
                    <a:pt x="1511" y="1347"/>
                  </a:lnTo>
                  <a:lnTo>
                    <a:pt x="1511" y="1511"/>
                  </a:lnTo>
                  <a:lnTo>
                    <a:pt x="1511" y="1584"/>
                  </a:lnTo>
                  <a:lnTo>
                    <a:pt x="1529" y="1657"/>
                  </a:lnTo>
                  <a:lnTo>
                    <a:pt x="1565" y="1711"/>
                  </a:lnTo>
                  <a:lnTo>
                    <a:pt x="1602" y="1784"/>
                  </a:lnTo>
                  <a:lnTo>
                    <a:pt x="1656" y="1839"/>
                  </a:lnTo>
                  <a:lnTo>
                    <a:pt x="1711" y="1875"/>
                  </a:lnTo>
                  <a:lnTo>
                    <a:pt x="1765" y="1930"/>
                  </a:lnTo>
                  <a:lnTo>
                    <a:pt x="1838" y="1948"/>
                  </a:lnTo>
                  <a:lnTo>
                    <a:pt x="1966" y="1966"/>
                  </a:lnTo>
                  <a:lnTo>
                    <a:pt x="2075" y="1948"/>
                  </a:lnTo>
                  <a:lnTo>
                    <a:pt x="2184" y="1911"/>
                  </a:lnTo>
                  <a:lnTo>
                    <a:pt x="2275" y="1857"/>
                  </a:lnTo>
                  <a:lnTo>
                    <a:pt x="2348" y="1766"/>
                  </a:lnTo>
                  <a:lnTo>
                    <a:pt x="2402" y="1675"/>
                  </a:lnTo>
                  <a:lnTo>
                    <a:pt x="2439" y="1584"/>
                  </a:lnTo>
                  <a:lnTo>
                    <a:pt x="2457" y="1384"/>
                  </a:lnTo>
                  <a:lnTo>
                    <a:pt x="2493" y="1184"/>
                  </a:lnTo>
                  <a:lnTo>
                    <a:pt x="2512" y="1074"/>
                  </a:lnTo>
                  <a:lnTo>
                    <a:pt x="2548" y="983"/>
                  </a:lnTo>
                  <a:lnTo>
                    <a:pt x="2603" y="856"/>
                  </a:lnTo>
                  <a:lnTo>
                    <a:pt x="2694" y="765"/>
                  </a:lnTo>
                  <a:lnTo>
                    <a:pt x="2803" y="674"/>
                  </a:lnTo>
                  <a:lnTo>
                    <a:pt x="2930" y="601"/>
                  </a:lnTo>
                  <a:lnTo>
                    <a:pt x="3076" y="547"/>
                  </a:lnTo>
                  <a:lnTo>
                    <a:pt x="3221" y="510"/>
                  </a:lnTo>
                  <a:lnTo>
                    <a:pt x="3512" y="437"/>
                  </a:lnTo>
                  <a:lnTo>
                    <a:pt x="4095" y="310"/>
                  </a:lnTo>
                  <a:lnTo>
                    <a:pt x="3949" y="237"/>
                  </a:lnTo>
                  <a:lnTo>
                    <a:pt x="3804" y="164"/>
                  </a:lnTo>
                  <a:lnTo>
                    <a:pt x="3658" y="110"/>
                  </a:lnTo>
                  <a:lnTo>
                    <a:pt x="3494" y="73"/>
                  </a:lnTo>
                  <a:lnTo>
                    <a:pt x="3167" y="19"/>
                  </a:lnTo>
                  <a:lnTo>
                    <a:pt x="2839" y="1"/>
                  </a:lnTo>
                  <a:close/>
                </a:path>
              </a:pathLst>
            </a:custGeom>
            <a:solidFill>
              <a:srgbClr val="D7C2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1772050" y="2128425"/>
              <a:ext cx="102375" cy="49175"/>
            </a:xfrm>
            <a:custGeom>
              <a:avLst/>
              <a:gdLst/>
              <a:ahLst/>
              <a:cxnLst/>
              <a:rect l="l" t="t" r="r" b="b"/>
              <a:pathLst>
                <a:path w="4095" h="1967" fill="none" extrusionOk="0">
                  <a:moveTo>
                    <a:pt x="2839" y="1"/>
                  </a:moveTo>
                  <a:lnTo>
                    <a:pt x="2839" y="1"/>
                  </a:lnTo>
                  <a:lnTo>
                    <a:pt x="2621" y="1"/>
                  </a:lnTo>
                  <a:lnTo>
                    <a:pt x="2402" y="19"/>
                  </a:lnTo>
                  <a:lnTo>
                    <a:pt x="2184" y="55"/>
                  </a:lnTo>
                  <a:lnTo>
                    <a:pt x="1966" y="110"/>
                  </a:lnTo>
                  <a:lnTo>
                    <a:pt x="1747" y="183"/>
                  </a:lnTo>
                  <a:lnTo>
                    <a:pt x="1547" y="255"/>
                  </a:lnTo>
                  <a:lnTo>
                    <a:pt x="1347" y="328"/>
                  </a:lnTo>
                  <a:lnTo>
                    <a:pt x="1147" y="419"/>
                  </a:lnTo>
                  <a:lnTo>
                    <a:pt x="965" y="528"/>
                  </a:lnTo>
                  <a:lnTo>
                    <a:pt x="783" y="638"/>
                  </a:lnTo>
                  <a:lnTo>
                    <a:pt x="619" y="765"/>
                  </a:lnTo>
                  <a:lnTo>
                    <a:pt x="473" y="892"/>
                  </a:lnTo>
                  <a:lnTo>
                    <a:pt x="328" y="1020"/>
                  </a:lnTo>
                  <a:lnTo>
                    <a:pt x="200" y="1165"/>
                  </a:lnTo>
                  <a:lnTo>
                    <a:pt x="91" y="1293"/>
                  </a:lnTo>
                  <a:lnTo>
                    <a:pt x="0" y="1438"/>
                  </a:lnTo>
                  <a:lnTo>
                    <a:pt x="0" y="1438"/>
                  </a:lnTo>
                  <a:lnTo>
                    <a:pt x="73" y="1438"/>
                  </a:lnTo>
                  <a:lnTo>
                    <a:pt x="146" y="1420"/>
                  </a:lnTo>
                  <a:lnTo>
                    <a:pt x="146" y="1420"/>
                  </a:lnTo>
                  <a:lnTo>
                    <a:pt x="419" y="1329"/>
                  </a:lnTo>
                  <a:lnTo>
                    <a:pt x="710" y="1256"/>
                  </a:lnTo>
                  <a:lnTo>
                    <a:pt x="1001" y="1220"/>
                  </a:lnTo>
                  <a:lnTo>
                    <a:pt x="1292" y="1184"/>
                  </a:lnTo>
                  <a:lnTo>
                    <a:pt x="1292" y="1184"/>
                  </a:lnTo>
                  <a:lnTo>
                    <a:pt x="1329" y="1184"/>
                  </a:lnTo>
                  <a:lnTo>
                    <a:pt x="1329" y="1184"/>
                  </a:lnTo>
                  <a:lnTo>
                    <a:pt x="1383" y="1184"/>
                  </a:lnTo>
                  <a:lnTo>
                    <a:pt x="1438" y="1202"/>
                  </a:lnTo>
                  <a:lnTo>
                    <a:pt x="1438" y="1202"/>
                  </a:lnTo>
                  <a:lnTo>
                    <a:pt x="1474" y="1238"/>
                  </a:lnTo>
                  <a:lnTo>
                    <a:pt x="1492" y="1275"/>
                  </a:lnTo>
                  <a:lnTo>
                    <a:pt x="1511" y="1347"/>
                  </a:lnTo>
                  <a:lnTo>
                    <a:pt x="1511" y="1511"/>
                  </a:lnTo>
                  <a:lnTo>
                    <a:pt x="1511" y="1511"/>
                  </a:lnTo>
                  <a:lnTo>
                    <a:pt x="1511" y="1584"/>
                  </a:lnTo>
                  <a:lnTo>
                    <a:pt x="1529" y="1657"/>
                  </a:lnTo>
                  <a:lnTo>
                    <a:pt x="1565" y="1711"/>
                  </a:lnTo>
                  <a:lnTo>
                    <a:pt x="1602" y="1784"/>
                  </a:lnTo>
                  <a:lnTo>
                    <a:pt x="1656" y="1839"/>
                  </a:lnTo>
                  <a:lnTo>
                    <a:pt x="1711" y="1875"/>
                  </a:lnTo>
                  <a:lnTo>
                    <a:pt x="1765" y="1930"/>
                  </a:lnTo>
                  <a:lnTo>
                    <a:pt x="1838" y="1948"/>
                  </a:lnTo>
                  <a:lnTo>
                    <a:pt x="1838" y="1948"/>
                  </a:lnTo>
                  <a:lnTo>
                    <a:pt x="1966" y="1966"/>
                  </a:lnTo>
                  <a:lnTo>
                    <a:pt x="1966" y="1966"/>
                  </a:lnTo>
                  <a:lnTo>
                    <a:pt x="2075" y="1948"/>
                  </a:lnTo>
                  <a:lnTo>
                    <a:pt x="2184" y="1911"/>
                  </a:lnTo>
                  <a:lnTo>
                    <a:pt x="2275" y="1857"/>
                  </a:lnTo>
                  <a:lnTo>
                    <a:pt x="2348" y="1766"/>
                  </a:lnTo>
                  <a:lnTo>
                    <a:pt x="2348" y="1766"/>
                  </a:lnTo>
                  <a:lnTo>
                    <a:pt x="2402" y="1675"/>
                  </a:lnTo>
                  <a:lnTo>
                    <a:pt x="2439" y="1584"/>
                  </a:lnTo>
                  <a:lnTo>
                    <a:pt x="2457" y="1384"/>
                  </a:lnTo>
                  <a:lnTo>
                    <a:pt x="2493" y="1184"/>
                  </a:lnTo>
                  <a:lnTo>
                    <a:pt x="2512" y="1074"/>
                  </a:lnTo>
                  <a:lnTo>
                    <a:pt x="2548" y="983"/>
                  </a:lnTo>
                  <a:lnTo>
                    <a:pt x="2548" y="983"/>
                  </a:lnTo>
                  <a:lnTo>
                    <a:pt x="2603" y="856"/>
                  </a:lnTo>
                  <a:lnTo>
                    <a:pt x="2694" y="765"/>
                  </a:lnTo>
                  <a:lnTo>
                    <a:pt x="2803" y="674"/>
                  </a:lnTo>
                  <a:lnTo>
                    <a:pt x="2930" y="601"/>
                  </a:lnTo>
                  <a:lnTo>
                    <a:pt x="3076" y="547"/>
                  </a:lnTo>
                  <a:lnTo>
                    <a:pt x="3221" y="510"/>
                  </a:lnTo>
                  <a:lnTo>
                    <a:pt x="3512" y="437"/>
                  </a:lnTo>
                  <a:lnTo>
                    <a:pt x="3512" y="437"/>
                  </a:lnTo>
                  <a:lnTo>
                    <a:pt x="4095" y="310"/>
                  </a:lnTo>
                  <a:lnTo>
                    <a:pt x="4095" y="310"/>
                  </a:lnTo>
                  <a:lnTo>
                    <a:pt x="3949" y="237"/>
                  </a:lnTo>
                  <a:lnTo>
                    <a:pt x="3804" y="164"/>
                  </a:lnTo>
                  <a:lnTo>
                    <a:pt x="3658" y="110"/>
                  </a:lnTo>
                  <a:lnTo>
                    <a:pt x="3494" y="73"/>
                  </a:lnTo>
                  <a:lnTo>
                    <a:pt x="3167" y="19"/>
                  </a:lnTo>
                  <a:lnTo>
                    <a:pt x="283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" name="Google Shape;75;p2"/>
          <p:cNvGrpSpPr/>
          <p:nvPr/>
        </p:nvGrpSpPr>
        <p:grpSpPr>
          <a:xfrm>
            <a:off x="1646228" y="5059710"/>
            <a:ext cx="266029" cy="245530"/>
            <a:chOff x="2706625" y="4735761"/>
            <a:chExt cx="226446" cy="209015"/>
          </a:xfrm>
        </p:grpSpPr>
        <p:sp>
          <p:nvSpPr>
            <p:cNvPr id="76" name="Google Shape;76;p2"/>
            <p:cNvSpPr/>
            <p:nvPr/>
          </p:nvSpPr>
          <p:spPr>
            <a:xfrm>
              <a:off x="2706625" y="4851000"/>
              <a:ext cx="226446" cy="93776"/>
            </a:xfrm>
            <a:custGeom>
              <a:avLst/>
              <a:gdLst/>
              <a:ahLst/>
              <a:cxnLst/>
              <a:rect l="l" t="t" r="r" b="b"/>
              <a:pathLst>
                <a:path w="9991" h="1020" extrusionOk="0">
                  <a:moveTo>
                    <a:pt x="1292" y="0"/>
                  </a:moveTo>
                  <a:lnTo>
                    <a:pt x="746" y="91"/>
                  </a:lnTo>
                  <a:lnTo>
                    <a:pt x="528" y="128"/>
                  </a:lnTo>
                  <a:lnTo>
                    <a:pt x="346" y="182"/>
                  </a:lnTo>
                  <a:lnTo>
                    <a:pt x="200" y="237"/>
                  </a:lnTo>
                  <a:lnTo>
                    <a:pt x="91" y="291"/>
                  </a:lnTo>
                  <a:lnTo>
                    <a:pt x="18" y="346"/>
                  </a:lnTo>
                  <a:lnTo>
                    <a:pt x="0" y="419"/>
                  </a:lnTo>
                  <a:lnTo>
                    <a:pt x="0" y="437"/>
                  </a:lnTo>
                  <a:lnTo>
                    <a:pt x="18" y="473"/>
                  </a:lnTo>
                  <a:lnTo>
                    <a:pt x="91" y="528"/>
                  </a:lnTo>
                  <a:lnTo>
                    <a:pt x="219" y="583"/>
                  </a:lnTo>
                  <a:lnTo>
                    <a:pt x="382" y="655"/>
                  </a:lnTo>
                  <a:lnTo>
                    <a:pt x="601" y="710"/>
                  </a:lnTo>
                  <a:lnTo>
                    <a:pt x="856" y="746"/>
                  </a:lnTo>
                  <a:lnTo>
                    <a:pt x="1456" y="837"/>
                  </a:lnTo>
                  <a:lnTo>
                    <a:pt x="2202" y="910"/>
                  </a:lnTo>
                  <a:lnTo>
                    <a:pt x="3058" y="965"/>
                  </a:lnTo>
                  <a:lnTo>
                    <a:pt x="3986" y="1001"/>
                  </a:lnTo>
                  <a:lnTo>
                    <a:pt x="5005" y="1019"/>
                  </a:lnTo>
                  <a:lnTo>
                    <a:pt x="6006" y="1001"/>
                  </a:lnTo>
                  <a:lnTo>
                    <a:pt x="6952" y="965"/>
                  </a:lnTo>
                  <a:lnTo>
                    <a:pt x="7789" y="910"/>
                  </a:lnTo>
                  <a:lnTo>
                    <a:pt x="8535" y="837"/>
                  </a:lnTo>
                  <a:lnTo>
                    <a:pt x="9136" y="746"/>
                  </a:lnTo>
                  <a:lnTo>
                    <a:pt x="9390" y="710"/>
                  </a:lnTo>
                  <a:lnTo>
                    <a:pt x="9609" y="655"/>
                  </a:lnTo>
                  <a:lnTo>
                    <a:pt x="9773" y="583"/>
                  </a:lnTo>
                  <a:lnTo>
                    <a:pt x="9900" y="528"/>
                  </a:lnTo>
                  <a:lnTo>
                    <a:pt x="9973" y="473"/>
                  </a:lnTo>
                  <a:lnTo>
                    <a:pt x="9991" y="437"/>
                  </a:lnTo>
                  <a:lnTo>
                    <a:pt x="9991" y="419"/>
                  </a:lnTo>
                  <a:lnTo>
                    <a:pt x="9973" y="346"/>
                  </a:lnTo>
                  <a:lnTo>
                    <a:pt x="9900" y="291"/>
                  </a:lnTo>
                  <a:lnTo>
                    <a:pt x="9791" y="237"/>
                  </a:lnTo>
                  <a:lnTo>
                    <a:pt x="9645" y="182"/>
                  </a:lnTo>
                  <a:lnTo>
                    <a:pt x="9463" y="128"/>
                  </a:lnTo>
                  <a:lnTo>
                    <a:pt x="9245" y="91"/>
                  </a:lnTo>
                  <a:lnTo>
                    <a:pt x="8699" y="0"/>
                  </a:lnTo>
                  <a:lnTo>
                    <a:pt x="8699" y="273"/>
                  </a:lnTo>
                  <a:lnTo>
                    <a:pt x="7443" y="328"/>
                  </a:lnTo>
                  <a:lnTo>
                    <a:pt x="6133" y="364"/>
                  </a:lnTo>
                  <a:lnTo>
                    <a:pt x="4623" y="382"/>
                  </a:lnTo>
                  <a:lnTo>
                    <a:pt x="3476" y="364"/>
                  </a:lnTo>
                  <a:lnTo>
                    <a:pt x="2384" y="328"/>
                  </a:lnTo>
                  <a:lnTo>
                    <a:pt x="1893" y="291"/>
                  </a:lnTo>
                  <a:lnTo>
                    <a:pt x="1456" y="237"/>
                  </a:lnTo>
                  <a:lnTo>
                    <a:pt x="1074" y="182"/>
                  </a:lnTo>
                  <a:lnTo>
                    <a:pt x="746" y="109"/>
                  </a:lnTo>
                  <a:lnTo>
                    <a:pt x="12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7" name="Google Shape;77;p2"/>
            <p:cNvGrpSpPr/>
            <p:nvPr/>
          </p:nvGrpSpPr>
          <p:grpSpPr>
            <a:xfrm>
              <a:off x="2714800" y="4735761"/>
              <a:ext cx="210098" cy="182902"/>
              <a:chOff x="1282975" y="2150275"/>
              <a:chExt cx="154700" cy="134675"/>
            </a:xfrm>
          </p:grpSpPr>
          <p:sp>
            <p:nvSpPr>
              <p:cNvPr id="78" name="Google Shape;78;p2"/>
              <p:cNvSpPr/>
              <p:nvPr/>
            </p:nvSpPr>
            <p:spPr>
              <a:xfrm>
                <a:off x="1282975" y="2150275"/>
                <a:ext cx="154700" cy="134675"/>
              </a:xfrm>
              <a:custGeom>
                <a:avLst/>
                <a:gdLst/>
                <a:ahLst/>
                <a:cxnLst/>
                <a:rect l="l" t="t" r="r" b="b"/>
                <a:pathLst>
                  <a:path w="6188" h="5387" extrusionOk="0">
                    <a:moveTo>
                      <a:pt x="2858" y="0"/>
                    </a:moveTo>
                    <a:lnTo>
                      <a:pt x="2657" y="37"/>
                    </a:lnTo>
                    <a:lnTo>
                      <a:pt x="2403" y="109"/>
                    </a:lnTo>
                    <a:lnTo>
                      <a:pt x="2166" y="200"/>
                    </a:lnTo>
                    <a:lnTo>
                      <a:pt x="1948" y="310"/>
                    </a:lnTo>
                    <a:lnTo>
                      <a:pt x="1747" y="437"/>
                    </a:lnTo>
                    <a:lnTo>
                      <a:pt x="1547" y="564"/>
                    </a:lnTo>
                    <a:lnTo>
                      <a:pt x="1384" y="710"/>
                    </a:lnTo>
                    <a:lnTo>
                      <a:pt x="1238" y="856"/>
                    </a:lnTo>
                    <a:lnTo>
                      <a:pt x="1092" y="1019"/>
                    </a:lnTo>
                    <a:lnTo>
                      <a:pt x="965" y="1201"/>
                    </a:lnTo>
                    <a:lnTo>
                      <a:pt x="856" y="1365"/>
                    </a:lnTo>
                    <a:lnTo>
                      <a:pt x="765" y="1547"/>
                    </a:lnTo>
                    <a:lnTo>
                      <a:pt x="674" y="1729"/>
                    </a:lnTo>
                    <a:lnTo>
                      <a:pt x="546" y="2093"/>
                    </a:lnTo>
                    <a:lnTo>
                      <a:pt x="437" y="2439"/>
                    </a:lnTo>
                    <a:lnTo>
                      <a:pt x="401" y="2639"/>
                    </a:lnTo>
                    <a:lnTo>
                      <a:pt x="346" y="3057"/>
                    </a:lnTo>
                    <a:lnTo>
                      <a:pt x="310" y="3403"/>
                    </a:lnTo>
                    <a:lnTo>
                      <a:pt x="310" y="3694"/>
                    </a:lnTo>
                    <a:lnTo>
                      <a:pt x="164" y="3876"/>
                    </a:lnTo>
                    <a:lnTo>
                      <a:pt x="55" y="4040"/>
                    </a:lnTo>
                    <a:lnTo>
                      <a:pt x="37" y="4131"/>
                    </a:lnTo>
                    <a:lnTo>
                      <a:pt x="0" y="4222"/>
                    </a:lnTo>
                    <a:lnTo>
                      <a:pt x="0" y="4295"/>
                    </a:lnTo>
                    <a:lnTo>
                      <a:pt x="0" y="4368"/>
                    </a:lnTo>
                    <a:lnTo>
                      <a:pt x="19" y="4459"/>
                    </a:lnTo>
                    <a:lnTo>
                      <a:pt x="55" y="4532"/>
                    </a:lnTo>
                    <a:lnTo>
                      <a:pt x="91" y="4604"/>
                    </a:lnTo>
                    <a:lnTo>
                      <a:pt x="146" y="4677"/>
                    </a:lnTo>
                    <a:lnTo>
                      <a:pt x="292" y="4804"/>
                    </a:lnTo>
                    <a:lnTo>
                      <a:pt x="474" y="4932"/>
                    </a:lnTo>
                    <a:lnTo>
                      <a:pt x="692" y="5041"/>
                    </a:lnTo>
                    <a:lnTo>
                      <a:pt x="965" y="5132"/>
                    </a:lnTo>
                    <a:lnTo>
                      <a:pt x="1274" y="5205"/>
                    </a:lnTo>
                    <a:lnTo>
                      <a:pt x="1638" y="5278"/>
                    </a:lnTo>
                    <a:lnTo>
                      <a:pt x="2020" y="5332"/>
                    </a:lnTo>
                    <a:lnTo>
                      <a:pt x="2457" y="5369"/>
                    </a:lnTo>
                    <a:lnTo>
                      <a:pt x="2930" y="5387"/>
                    </a:lnTo>
                    <a:lnTo>
                      <a:pt x="3440" y="5387"/>
                    </a:lnTo>
                    <a:lnTo>
                      <a:pt x="3804" y="5350"/>
                    </a:lnTo>
                    <a:lnTo>
                      <a:pt x="4131" y="5314"/>
                    </a:lnTo>
                    <a:lnTo>
                      <a:pt x="4714" y="5223"/>
                    </a:lnTo>
                    <a:lnTo>
                      <a:pt x="5187" y="5114"/>
                    </a:lnTo>
                    <a:lnTo>
                      <a:pt x="5569" y="5005"/>
                    </a:lnTo>
                    <a:lnTo>
                      <a:pt x="5842" y="4895"/>
                    </a:lnTo>
                    <a:lnTo>
                      <a:pt x="6042" y="4804"/>
                    </a:lnTo>
                    <a:lnTo>
                      <a:pt x="6188" y="4713"/>
                    </a:lnTo>
                    <a:lnTo>
                      <a:pt x="6042" y="4204"/>
                    </a:lnTo>
                    <a:lnTo>
                      <a:pt x="5878" y="3658"/>
                    </a:lnTo>
                    <a:lnTo>
                      <a:pt x="5642" y="3003"/>
                    </a:lnTo>
                    <a:lnTo>
                      <a:pt x="5514" y="2639"/>
                    </a:lnTo>
                    <a:lnTo>
                      <a:pt x="5351" y="2275"/>
                    </a:lnTo>
                    <a:lnTo>
                      <a:pt x="5169" y="1929"/>
                    </a:lnTo>
                    <a:lnTo>
                      <a:pt x="4987" y="1565"/>
                    </a:lnTo>
                    <a:lnTo>
                      <a:pt x="4787" y="1238"/>
                    </a:lnTo>
                    <a:lnTo>
                      <a:pt x="4568" y="928"/>
                    </a:lnTo>
                    <a:lnTo>
                      <a:pt x="4332" y="655"/>
                    </a:lnTo>
                    <a:lnTo>
                      <a:pt x="4095" y="419"/>
                    </a:lnTo>
                    <a:lnTo>
                      <a:pt x="3949" y="291"/>
                    </a:lnTo>
                    <a:lnTo>
                      <a:pt x="3804" y="200"/>
                    </a:lnTo>
                    <a:lnTo>
                      <a:pt x="3676" y="128"/>
                    </a:lnTo>
                    <a:lnTo>
                      <a:pt x="3513" y="73"/>
                    </a:lnTo>
                    <a:lnTo>
                      <a:pt x="3367" y="37"/>
                    </a:lnTo>
                    <a:lnTo>
                      <a:pt x="3203" y="0"/>
                    </a:lnTo>
                    <a:close/>
                  </a:path>
                </a:pathLst>
              </a:custGeom>
              <a:solidFill>
                <a:srgbClr val="C1A5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2"/>
              <p:cNvSpPr/>
              <p:nvPr/>
            </p:nvSpPr>
            <p:spPr>
              <a:xfrm>
                <a:off x="1282975" y="2150275"/>
                <a:ext cx="154700" cy="134675"/>
              </a:xfrm>
              <a:custGeom>
                <a:avLst/>
                <a:gdLst/>
                <a:ahLst/>
                <a:cxnLst/>
                <a:rect l="l" t="t" r="r" b="b"/>
                <a:pathLst>
                  <a:path w="6188" h="5387" fill="none" extrusionOk="0">
                    <a:moveTo>
                      <a:pt x="6188" y="4713"/>
                    </a:moveTo>
                    <a:lnTo>
                      <a:pt x="6188" y="4713"/>
                    </a:lnTo>
                    <a:lnTo>
                      <a:pt x="6042" y="4804"/>
                    </a:lnTo>
                    <a:lnTo>
                      <a:pt x="5842" y="4895"/>
                    </a:lnTo>
                    <a:lnTo>
                      <a:pt x="5569" y="5005"/>
                    </a:lnTo>
                    <a:lnTo>
                      <a:pt x="5187" y="5114"/>
                    </a:lnTo>
                    <a:lnTo>
                      <a:pt x="4714" y="5223"/>
                    </a:lnTo>
                    <a:lnTo>
                      <a:pt x="4131" y="5314"/>
                    </a:lnTo>
                    <a:lnTo>
                      <a:pt x="3804" y="5350"/>
                    </a:lnTo>
                    <a:lnTo>
                      <a:pt x="3440" y="5387"/>
                    </a:lnTo>
                    <a:lnTo>
                      <a:pt x="3440" y="5387"/>
                    </a:lnTo>
                    <a:lnTo>
                      <a:pt x="2930" y="5387"/>
                    </a:lnTo>
                    <a:lnTo>
                      <a:pt x="2457" y="5369"/>
                    </a:lnTo>
                    <a:lnTo>
                      <a:pt x="2020" y="5332"/>
                    </a:lnTo>
                    <a:lnTo>
                      <a:pt x="1638" y="5278"/>
                    </a:lnTo>
                    <a:lnTo>
                      <a:pt x="1274" y="5205"/>
                    </a:lnTo>
                    <a:lnTo>
                      <a:pt x="965" y="5132"/>
                    </a:lnTo>
                    <a:lnTo>
                      <a:pt x="692" y="5041"/>
                    </a:lnTo>
                    <a:lnTo>
                      <a:pt x="474" y="4932"/>
                    </a:lnTo>
                    <a:lnTo>
                      <a:pt x="292" y="4804"/>
                    </a:lnTo>
                    <a:lnTo>
                      <a:pt x="146" y="4677"/>
                    </a:lnTo>
                    <a:lnTo>
                      <a:pt x="91" y="4604"/>
                    </a:lnTo>
                    <a:lnTo>
                      <a:pt x="55" y="4532"/>
                    </a:lnTo>
                    <a:lnTo>
                      <a:pt x="19" y="4459"/>
                    </a:lnTo>
                    <a:lnTo>
                      <a:pt x="0" y="4368"/>
                    </a:lnTo>
                    <a:lnTo>
                      <a:pt x="0" y="4295"/>
                    </a:lnTo>
                    <a:lnTo>
                      <a:pt x="0" y="4222"/>
                    </a:lnTo>
                    <a:lnTo>
                      <a:pt x="37" y="4131"/>
                    </a:lnTo>
                    <a:lnTo>
                      <a:pt x="55" y="4040"/>
                    </a:lnTo>
                    <a:lnTo>
                      <a:pt x="164" y="3876"/>
                    </a:lnTo>
                    <a:lnTo>
                      <a:pt x="310" y="3694"/>
                    </a:lnTo>
                    <a:lnTo>
                      <a:pt x="310" y="3694"/>
                    </a:lnTo>
                    <a:lnTo>
                      <a:pt x="310" y="3403"/>
                    </a:lnTo>
                    <a:lnTo>
                      <a:pt x="346" y="3057"/>
                    </a:lnTo>
                    <a:lnTo>
                      <a:pt x="401" y="2639"/>
                    </a:lnTo>
                    <a:lnTo>
                      <a:pt x="401" y="2639"/>
                    </a:lnTo>
                    <a:lnTo>
                      <a:pt x="437" y="2439"/>
                    </a:lnTo>
                    <a:lnTo>
                      <a:pt x="437" y="2439"/>
                    </a:lnTo>
                    <a:lnTo>
                      <a:pt x="546" y="2093"/>
                    </a:lnTo>
                    <a:lnTo>
                      <a:pt x="674" y="1729"/>
                    </a:lnTo>
                    <a:lnTo>
                      <a:pt x="765" y="1547"/>
                    </a:lnTo>
                    <a:lnTo>
                      <a:pt x="856" y="1365"/>
                    </a:lnTo>
                    <a:lnTo>
                      <a:pt x="965" y="1201"/>
                    </a:lnTo>
                    <a:lnTo>
                      <a:pt x="1092" y="1019"/>
                    </a:lnTo>
                    <a:lnTo>
                      <a:pt x="1238" y="856"/>
                    </a:lnTo>
                    <a:lnTo>
                      <a:pt x="1384" y="710"/>
                    </a:lnTo>
                    <a:lnTo>
                      <a:pt x="1547" y="564"/>
                    </a:lnTo>
                    <a:lnTo>
                      <a:pt x="1747" y="437"/>
                    </a:lnTo>
                    <a:lnTo>
                      <a:pt x="1948" y="310"/>
                    </a:lnTo>
                    <a:lnTo>
                      <a:pt x="2166" y="200"/>
                    </a:lnTo>
                    <a:lnTo>
                      <a:pt x="2403" y="109"/>
                    </a:lnTo>
                    <a:lnTo>
                      <a:pt x="2657" y="37"/>
                    </a:lnTo>
                    <a:lnTo>
                      <a:pt x="2657" y="37"/>
                    </a:lnTo>
                    <a:lnTo>
                      <a:pt x="2858" y="0"/>
                    </a:lnTo>
                    <a:lnTo>
                      <a:pt x="3021" y="0"/>
                    </a:lnTo>
                    <a:lnTo>
                      <a:pt x="3203" y="0"/>
                    </a:lnTo>
                    <a:lnTo>
                      <a:pt x="3367" y="37"/>
                    </a:lnTo>
                    <a:lnTo>
                      <a:pt x="3513" y="73"/>
                    </a:lnTo>
                    <a:lnTo>
                      <a:pt x="3676" y="128"/>
                    </a:lnTo>
                    <a:lnTo>
                      <a:pt x="3804" y="200"/>
                    </a:lnTo>
                    <a:lnTo>
                      <a:pt x="3949" y="291"/>
                    </a:lnTo>
                    <a:lnTo>
                      <a:pt x="3949" y="291"/>
                    </a:lnTo>
                    <a:lnTo>
                      <a:pt x="4095" y="419"/>
                    </a:lnTo>
                    <a:lnTo>
                      <a:pt x="4095" y="419"/>
                    </a:lnTo>
                    <a:lnTo>
                      <a:pt x="4332" y="655"/>
                    </a:lnTo>
                    <a:lnTo>
                      <a:pt x="4568" y="928"/>
                    </a:lnTo>
                    <a:lnTo>
                      <a:pt x="4787" y="1238"/>
                    </a:lnTo>
                    <a:lnTo>
                      <a:pt x="4987" y="1565"/>
                    </a:lnTo>
                    <a:lnTo>
                      <a:pt x="5169" y="1929"/>
                    </a:lnTo>
                    <a:lnTo>
                      <a:pt x="5351" y="2275"/>
                    </a:lnTo>
                    <a:lnTo>
                      <a:pt x="5514" y="2639"/>
                    </a:lnTo>
                    <a:lnTo>
                      <a:pt x="5642" y="3003"/>
                    </a:lnTo>
                    <a:lnTo>
                      <a:pt x="5878" y="3658"/>
                    </a:lnTo>
                    <a:lnTo>
                      <a:pt x="6042" y="4204"/>
                    </a:lnTo>
                    <a:lnTo>
                      <a:pt x="6188" y="4713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2"/>
              <p:cNvSpPr/>
              <p:nvPr/>
            </p:nvSpPr>
            <p:spPr>
              <a:xfrm>
                <a:off x="1282975" y="2172100"/>
                <a:ext cx="138775" cy="112850"/>
              </a:xfrm>
              <a:custGeom>
                <a:avLst/>
                <a:gdLst/>
                <a:ahLst/>
                <a:cxnLst/>
                <a:rect l="l" t="t" r="r" b="b"/>
                <a:pathLst>
                  <a:path w="5551" h="4514" extrusionOk="0">
                    <a:moveTo>
                      <a:pt x="1384" y="4368"/>
                    </a:moveTo>
                    <a:lnTo>
                      <a:pt x="1384" y="4368"/>
                    </a:lnTo>
                    <a:lnTo>
                      <a:pt x="1711" y="4423"/>
                    </a:lnTo>
                    <a:lnTo>
                      <a:pt x="2057" y="4459"/>
                    </a:lnTo>
                    <a:lnTo>
                      <a:pt x="2457" y="4496"/>
                    </a:lnTo>
                    <a:lnTo>
                      <a:pt x="2876" y="4514"/>
                    </a:lnTo>
                    <a:lnTo>
                      <a:pt x="2876" y="4514"/>
                    </a:lnTo>
                    <a:lnTo>
                      <a:pt x="3094" y="4514"/>
                    </a:lnTo>
                    <a:lnTo>
                      <a:pt x="3094" y="4514"/>
                    </a:lnTo>
                    <a:lnTo>
                      <a:pt x="3440" y="4514"/>
                    </a:lnTo>
                    <a:lnTo>
                      <a:pt x="3440" y="4514"/>
                    </a:lnTo>
                    <a:lnTo>
                      <a:pt x="3440" y="4514"/>
                    </a:lnTo>
                    <a:lnTo>
                      <a:pt x="3094" y="4514"/>
                    </a:lnTo>
                    <a:lnTo>
                      <a:pt x="3094" y="4514"/>
                    </a:lnTo>
                    <a:lnTo>
                      <a:pt x="2876" y="4514"/>
                    </a:lnTo>
                    <a:lnTo>
                      <a:pt x="2876" y="4514"/>
                    </a:lnTo>
                    <a:lnTo>
                      <a:pt x="2876" y="4514"/>
                    </a:lnTo>
                    <a:lnTo>
                      <a:pt x="2876" y="4514"/>
                    </a:lnTo>
                    <a:lnTo>
                      <a:pt x="2457" y="4496"/>
                    </a:lnTo>
                    <a:lnTo>
                      <a:pt x="2057" y="4459"/>
                    </a:lnTo>
                    <a:lnTo>
                      <a:pt x="1711" y="4423"/>
                    </a:lnTo>
                    <a:lnTo>
                      <a:pt x="1384" y="4368"/>
                    </a:lnTo>
                    <a:close/>
                    <a:moveTo>
                      <a:pt x="1365" y="4368"/>
                    </a:moveTo>
                    <a:lnTo>
                      <a:pt x="1365" y="4368"/>
                    </a:lnTo>
                    <a:lnTo>
                      <a:pt x="1365" y="4368"/>
                    </a:lnTo>
                    <a:lnTo>
                      <a:pt x="1365" y="4368"/>
                    </a:lnTo>
                    <a:close/>
                    <a:moveTo>
                      <a:pt x="237" y="3895"/>
                    </a:moveTo>
                    <a:lnTo>
                      <a:pt x="237" y="3895"/>
                    </a:lnTo>
                    <a:lnTo>
                      <a:pt x="237" y="3895"/>
                    </a:lnTo>
                    <a:lnTo>
                      <a:pt x="237" y="3895"/>
                    </a:lnTo>
                    <a:lnTo>
                      <a:pt x="237" y="3895"/>
                    </a:lnTo>
                    <a:close/>
                    <a:moveTo>
                      <a:pt x="237" y="3895"/>
                    </a:moveTo>
                    <a:lnTo>
                      <a:pt x="237" y="3895"/>
                    </a:lnTo>
                    <a:lnTo>
                      <a:pt x="237" y="3895"/>
                    </a:lnTo>
                    <a:lnTo>
                      <a:pt x="237" y="3895"/>
                    </a:lnTo>
                    <a:lnTo>
                      <a:pt x="237" y="3895"/>
                    </a:lnTo>
                    <a:close/>
                    <a:moveTo>
                      <a:pt x="237" y="3877"/>
                    </a:moveTo>
                    <a:lnTo>
                      <a:pt x="237" y="3877"/>
                    </a:lnTo>
                    <a:lnTo>
                      <a:pt x="237" y="3895"/>
                    </a:lnTo>
                    <a:lnTo>
                      <a:pt x="237" y="3895"/>
                    </a:lnTo>
                    <a:lnTo>
                      <a:pt x="237" y="3877"/>
                    </a:lnTo>
                    <a:close/>
                    <a:moveTo>
                      <a:pt x="91" y="3113"/>
                    </a:moveTo>
                    <a:lnTo>
                      <a:pt x="91" y="3113"/>
                    </a:lnTo>
                    <a:lnTo>
                      <a:pt x="37" y="3222"/>
                    </a:lnTo>
                    <a:lnTo>
                      <a:pt x="19" y="3331"/>
                    </a:lnTo>
                    <a:lnTo>
                      <a:pt x="0" y="3422"/>
                    </a:lnTo>
                    <a:lnTo>
                      <a:pt x="19" y="3531"/>
                    </a:lnTo>
                    <a:lnTo>
                      <a:pt x="37" y="3622"/>
                    </a:lnTo>
                    <a:lnTo>
                      <a:pt x="91" y="3713"/>
                    </a:lnTo>
                    <a:lnTo>
                      <a:pt x="146" y="3804"/>
                    </a:lnTo>
                    <a:lnTo>
                      <a:pt x="237" y="3877"/>
                    </a:lnTo>
                    <a:lnTo>
                      <a:pt x="237" y="3877"/>
                    </a:lnTo>
                    <a:lnTo>
                      <a:pt x="146" y="3804"/>
                    </a:lnTo>
                    <a:lnTo>
                      <a:pt x="91" y="3713"/>
                    </a:lnTo>
                    <a:lnTo>
                      <a:pt x="37" y="3622"/>
                    </a:lnTo>
                    <a:lnTo>
                      <a:pt x="19" y="3531"/>
                    </a:lnTo>
                    <a:lnTo>
                      <a:pt x="0" y="3422"/>
                    </a:lnTo>
                    <a:lnTo>
                      <a:pt x="19" y="3331"/>
                    </a:lnTo>
                    <a:lnTo>
                      <a:pt x="37" y="3222"/>
                    </a:lnTo>
                    <a:lnTo>
                      <a:pt x="91" y="3113"/>
                    </a:lnTo>
                    <a:close/>
                    <a:moveTo>
                      <a:pt x="91" y="3113"/>
                    </a:moveTo>
                    <a:lnTo>
                      <a:pt x="91" y="3113"/>
                    </a:lnTo>
                    <a:lnTo>
                      <a:pt x="91" y="3113"/>
                    </a:lnTo>
                    <a:lnTo>
                      <a:pt x="91" y="3113"/>
                    </a:lnTo>
                    <a:lnTo>
                      <a:pt x="91" y="3113"/>
                    </a:lnTo>
                    <a:close/>
                    <a:moveTo>
                      <a:pt x="91" y="3113"/>
                    </a:moveTo>
                    <a:lnTo>
                      <a:pt x="91" y="3113"/>
                    </a:lnTo>
                    <a:lnTo>
                      <a:pt x="91" y="3113"/>
                    </a:lnTo>
                    <a:lnTo>
                      <a:pt x="91" y="3113"/>
                    </a:lnTo>
                    <a:lnTo>
                      <a:pt x="91" y="3113"/>
                    </a:lnTo>
                    <a:close/>
                    <a:moveTo>
                      <a:pt x="91" y="3094"/>
                    </a:moveTo>
                    <a:lnTo>
                      <a:pt x="91" y="3094"/>
                    </a:lnTo>
                    <a:lnTo>
                      <a:pt x="91" y="3113"/>
                    </a:lnTo>
                    <a:lnTo>
                      <a:pt x="91" y="3113"/>
                    </a:lnTo>
                    <a:lnTo>
                      <a:pt x="91" y="3094"/>
                    </a:lnTo>
                    <a:close/>
                    <a:moveTo>
                      <a:pt x="110" y="3094"/>
                    </a:moveTo>
                    <a:lnTo>
                      <a:pt x="110" y="3094"/>
                    </a:lnTo>
                    <a:lnTo>
                      <a:pt x="110" y="3094"/>
                    </a:lnTo>
                    <a:lnTo>
                      <a:pt x="110" y="3094"/>
                    </a:lnTo>
                    <a:lnTo>
                      <a:pt x="110" y="3094"/>
                    </a:lnTo>
                    <a:close/>
                    <a:moveTo>
                      <a:pt x="110" y="3094"/>
                    </a:moveTo>
                    <a:lnTo>
                      <a:pt x="110" y="3094"/>
                    </a:lnTo>
                    <a:lnTo>
                      <a:pt x="110" y="3094"/>
                    </a:lnTo>
                    <a:lnTo>
                      <a:pt x="110" y="3094"/>
                    </a:lnTo>
                    <a:lnTo>
                      <a:pt x="110" y="3094"/>
                    </a:lnTo>
                    <a:close/>
                    <a:moveTo>
                      <a:pt x="110" y="3094"/>
                    </a:moveTo>
                    <a:lnTo>
                      <a:pt x="110" y="3094"/>
                    </a:lnTo>
                    <a:lnTo>
                      <a:pt x="110" y="3094"/>
                    </a:lnTo>
                    <a:lnTo>
                      <a:pt x="110" y="3094"/>
                    </a:lnTo>
                    <a:lnTo>
                      <a:pt x="110" y="3094"/>
                    </a:lnTo>
                    <a:close/>
                    <a:moveTo>
                      <a:pt x="4532" y="1"/>
                    </a:moveTo>
                    <a:lnTo>
                      <a:pt x="4532" y="1"/>
                    </a:lnTo>
                    <a:lnTo>
                      <a:pt x="4677" y="201"/>
                    </a:lnTo>
                    <a:lnTo>
                      <a:pt x="4823" y="419"/>
                    </a:lnTo>
                    <a:lnTo>
                      <a:pt x="5096" y="892"/>
                    </a:lnTo>
                    <a:lnTo>
                      <a:pt x="5332" y="1366"/>
                    </a:lnTo>
                    <a:lnTo>
                      <a:pt x="5551" y="1857"/>
                    </a:lnTo>
                    <a:lnTo>
                      <a:pt x="5551" y="1857"/>
                    </a:lnTo>
                    <a:lnTo>
                      <a:pt x="5551" y="1857"/>
                    </a:lnTo>
                    <a:lnTo>
                      <a:pt x="5551" y="1857"/>
                    </a:lnTo>
                    <a:lnTo>
                      <a:pt x="5332" y="1366"/>
                    </a:lnTo>
                    <a:lnTo>
                      <a:pt x="5096" y="892"/>
                    </a:lnTo>
                    <a:lnTo>
                      <a:pt x="4823" y="419"/>
                    </a:lnTo>
                    <a:lnTo>
                      <a:pt x="4677" y="201"/>
                    </a:lnTo>
                    <a:lnTo>
                      <a:pt x="4532" y="1"/>
                    </a:lnTo>
                    <a:close/>
                    <a:moveTo>
                      <a:pt x="4532" y="1"/>
                    </a:moveTo>
                    <a:lnTo>
                      <a:pt x="4532" y="1"/>
                    </a:lnTo>
                    <a:lnTo>
                      <a:pt x="4532" y="1"/>
                    </a:lnTo>
                    <a:lnTo>
                      <a:pt x="4532" y="1"/>
                    </a:lnTo>
                    <a:lnTo>
                      <a:pt x="4532" y="1"/>
                    </a:lnTo>
                    <a:close/>
                  </a:path>
                </a:pathLst>
              </a:custGeom>
              <a:solidFill>
                <a:srgbClr val="D8D3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2"/>
              <p:cNvSpPr/>
              <p:nvPr/>
            </p:nvSpPr>
            <p:spPr>
              <a:xfrm>
                <a:off x="1317550" y="2281300"/>
                <a:ext cx="51425" cy="3650"/>
              </a:xfrm>
              <a:custGeom>
                <a:avLst/>
                <a:gdLst/>
                <a:ahLst/>
                <a:cxnLst/>
                <a:rect l="l" t="t" r="r" b="b"/>
                <a:pathLst>
                  <a:path w="2057" h="146" fill="none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328" y="55"/>
                    </a:lnTo>
                    <a:lnTo>
                      <a:pt x="674" y="91"/>
                    </a:lnTo>
                    <a:lnTo>
                      <a:pt x="1074" y="128"/>
                    </a:lnTo>
                    <a:lnTo>
                      <a:pt x="1493" y="146"/>
                    </a:lnTo>
                    <a:lnTo>
                      <a:pt x="1493" y="146"/>
                    </a:lnTo>
                    <a:lnTo>
                      <a:pt x="1711" y="146"/>
                    </a:lnTo>
                    <a:lnTo>
                      <a:pt x="1711" y="146"/>
                    </a:lnTo>
                    <a:lnTo>
                      <a:pt x="2057" y="146"/>
                    </a:lnTo>
                    <a:lnTo>
                      <a:pt x="2057" y="146"/>
                    </a:lnTo>
                    <a:lnTo>
                      <a:pt x="2057" y="146"/>
                    </a:lnTo>
                    <a:lnTo>
                      <a:pt x="1711" y="146"/>
                    </a:lnTo>
                    <a:lnTo>
                      <a:pt x="1711" y="146"/>
                    </a:lnTo>
                    <a:lnTo>
                      <a:pt x="1493" y="146"/>
                    </a:lnTo>
                    <a:lnTo>
                      <a:pt x="1493" y="146"/>
                    </a:lnTo>
                    <a:lnTo>
                      <a:pt x="1493" y="146"/>
                    </a:lnTo>
                    <a:lnTo>
                      <a:pt x="1493" y="146"/>
                    </a:lnTo>
                    <a:lnTo>
                      <a:pt x="1074" y="128"/>
                    </a:lnTo>
                    <a:lnTo>
                      <a:pt x="674" y="91"/>
                    </a:lnTo>
                    <a:lnTo>
                      <a:pt x="328" y="55"/>
                    </a:ln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82;p2"/>
              <p:cNvSpPr/>
              <p:nvPr/>
            </p:nvSpPr>
            <p:spPr>
              <a:xfrm>
                <a:off x="1317100" y="22813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83;p2"/>
              <p:cNvSpPr/>
              <p:nvPr/>
            </p:nvSpPr>
            <p:spPr>
              <a:xfrm>
                <a:off x="1288900" y="22694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84;p2"/>
              <p:cNvSpPr/>
              <p:nvPr/>
            </p:nvSpPr>
            <p:spPr>
              <a:xfrm>
                <a:off x="1288900" y="22694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85;p2"/>
              <p:cNvSpPr/>
              <p:nvPr/>
            </p:nvSpPr>
            <p:spPr>
              <a:xfrm>
                <a:off x="1288900" y="2269000"/>
                <a:ext cx="25" cy="500"/>
              </a:xfrm>
              <a:custGeom>
                <a:avLst/>
                <a:gdLst/>
                <a:ahLst/>
                <a:cxnLst/>
                <a:rect l="l" t="t" r="r" b="b"/>
                <a:pathLst>
                  <a:path w="1" h="20" fill="none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9"/>
                    </a:lnTo>
                    <a:lnTo>
                      <a:pt x="0" y="19"/>
                    </a:lnTo>
                    <a:lnTo>
                      <a:pt x="0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86;p2"/>
              <p:cNvSpPr/>
              <p:nvPr/>
            </p:nvSpPr>
            <p:spPr>
              <a:xfrm>
                <a:off x="1282975" y="2249900"/>
                <a:ext cx="5950" cy="19125"/>
              </a:xfrm>
              <a:custGeom>
                <a:avLst/>
                <a:gdLst/>
                <a:ahLst/>
                <a:cxnLst/>
                <a:rect l="l" t="t" r="r" b="b"/>
                <a:pathLst>
                  <a:path w="238" h="765" fill="none" extrusionOk="0">
                    <a:moveTo>
                      <a:pt x="91" y="1"/>
                    </a:moveTo>
                    <a:lnTo>
                      <a:pt x="91" y="1"/>
                    </a:lnTo>
                    <a:lnTo>
                      <a:pt x="37" y="110"/>
                    </a:lnTo>
                    <a:lnTo>
                      <a:pt x="19" y="219"/>
                    </a:lnTo>
                    <a:lnTo>
                      <a:pt x="0" y="310"/>
                    </a:lnTo>
                    <a:lnTo>
                      <a:pt x="19" y="419"/>
                    </a:lnTo>
                    <a:lnTo>
                      <a:pt x="37" y="510"/>
                    </a:lnTo>
                    <a:lnTo>
                      <a:pt x="91" y="601"/>
                    </a:lnTo>
                    <a:lnTo>
                      <a:pt x="146" y="692"/>
                    </a:lnTo>
                    <a:lnTo>
                      <a:pt x="237" y="765"/>
                    </a:lnTo>
                    <a:lnTo>
                      <a:pt x="237" y="765"/>
                    </a:lnTo>
                    <a:lnTo>
                      <a:pt x="146" y="692"/>
                    </a:lnTo>
                    <a:lnTo>
                      <a:pt x="91" y="601"/>
                    </a:lnTo>
                    <a:lnTo>
                      <a:pt x="37" y="510"/>
                    </a:lnTo>
                    <a:lnTo>
                      <a:pt x="19" y="419"/>
                    </a:lnTo>
                    <a:lnTo>
                      <a:pt x="0" y="310"/>
                    </a:lnTo>
                    <a:lnTo>
                      <a:pt x="19" y="219"/>
                    </a:lnTo>
                    <a:lnTo>
                      <a:pt x="37" y="110"/>
                    </a:lnTo>
                    <a:lnTo>
                      <a:pt x="91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87;p2"/>
              <p:cNvSpPr/>
              <p:nvPr/>
            </p:nvSpPr>
            <p:spPr>
              <a:xfrm>
                <a:off x="1285250" y="22499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88;p2"/>
              <p:cNvSpPr/>
              <p:nvPr/>
            </p:nvSpPr>
            <p:spPr>
              <a:xfrm>
                <a:off x="1285250" y="22499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89;p2"/>
              <p:cNvSpPr/>
              <p:nvPr/>
            </p:nvSpPr>
            <p:spPr>
              <a:xfrm>
                <a:off x="1285250" y="2249450"/>
                <a:ext cx="25" cy="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9" fill="none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19"/>
                    </a:lnTo>
                    <a:lnTo>
                      <a:pt x="0" y="19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0;p2"/>
              <p:cNvSpPr/>
              <p:nvPr/>
            </p:nvSpPr>
            <p:spPr>
              <a:xfrm>
                <a:off x="1285700" y="22494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91;p2"/>
              <p:cNvSpPr/>
              <p:nvPr/>
            </p:nvSpPr>
            <p:spPr>
              <a:xfrm>
                <a:off x="1285700" y="22494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92;p2"/>
              <p:cNvSpPr/>
              <p:nvPr/>
            </p:nvSpPr>
            <p:spPr>
              <a:xfrm>
                <a:off x="1285700" y="22494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2"/>
              <p:cNvSpPr/>
              <p:nvPr/>
            </p:nvSpPr>
            <p:spPr>
              <a:xfrm>
                <a:off x="1396250" y="2172100"/>
                <a:ext cx="25500" cy="46425"/>
              </a:xfrm>
              <a:custGeom>
                <a:avLst/>
                <a:gdLst/>
                <a:ahLst/>
                <a:cxnLst/>
                <a:rect l="l" t="t" r="r" b="b"/>
                <a:pathLst>
                  <a:path w="1020" h="1857" fill="none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146" y="201"/>
                    </a:lnTo>
                    <a:lnTo>
                      <a:pt x="292" y="419"/>
                    </a:lnTo>
                    <a:lnTo>
                      <a:pt x="565" y="892"/>
                    </a:lnTo>
                    <a:lnTo>
                      <a:pt x="801" y="1366"/>
                    </a:lnTo>
                    <a:lnTo>
                      <a:pt x="1020" y="1857"/>
                    </a:lnTo>
                    <a:lnTo>
                      <a:pt x="1020" y="1857"/>
                    </a:lnTo>
                    <a:lnTo>
                      <a:pt x="1020" y="1857"/>
                    </a:lnTo>
                    <a:lnTo>
                      <a:pt x="1020" y="1857"/>
                    </a:lnTo>
                    <a:lnTo>
                      <a:pt x="801" y="1366"/>
                    </a:lnTo>
                    <a:lnTo>
                      <a:pt x="565" y="892"/>
                    </a:lnTo>
                    <a:lnTo>
                      <a:pt x="292" y="419"/>
                    </a:lnTo>
                    <a:lnTo>
                      <a:pt x="146" y="201"/>
                    </a:lnTo>
                    <a:lnTo>
                      <a:pt x="1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2"/>
              <p:cNvSpPr/>
              <p:nvPr/>
            </p:nvSpPr>
            <p:spPr>
              <a:xfrm>
                <a:off x="1396250" y="21721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95;p2"/>
              <p:cNvSpPr/>
              <p:nvPr/>
            </p:nvSpPr>
            <p:spPr>
              <a:xfrm>
                <a:off x="1282975" y="2160725"/>
                <a:ext cx="138775" cy="124225"/>
              </a:xfrm>
              <a:custGeom>
                <a:avLst/>
                <a:gdLst/>
                <a:ahLst/>
                <a:cxnLst/>
                <a:rect l="l" t="t" r="r" b="b"/>
                <a:pathLst>
                  <a:path w="5551" h="4969" extrusionOk="0">
                    <a:moveTo>
                      <a:pt x="4095" y="1"/>
                    </a:moveTo>
                    <a:lnTo>
                      <a:pt x="4004" y="219"/>
                    </a:lnTo>
                    <a:lnTo>
                      <a:pt x="3895" y="438"/>
                    </a:lnTo>
                    <a:lnTo>
                      <a:pt x="3840" y="529"/>
                    </a:lnTo>
                    <a:lnTo>
                      <a:pt x="3767" y="619"/>
                    </a:lnTo>
                    <a:lnTo>
                      <a:pt x="3676" y="710"/>
                    </a:lnTo>
                    <a:lnTo>
                      <a:pt x="3585" y="801"/>
                    </a:lnTo>
                    <a:lnTo>
                      <a:pt x="3458" y="874"/>
                    </a:lnTo>
                    <a:lnTo>
                      <a:pt x="3331" y="947"/>
                    </a:lnTo>
                    <a:lnTo>
                      <a:pt x="3185" y="1002"/>
                    </a:lnTo>
                    <a:lnTo>
                      <a:pt x="3058" y="1038"/>
                    </a:lnTo>
                    <a:lnTo>
                      <a:pt x="2767" y="1111"/>
                    </a:lnTo>
                    <a:lnTo>
                      <a:pt x="2475" y="1165"/>
                    </a:lnTo>
                    <a:lnTo>
                      <a:pt x="2184" y="1238"/>
                    </a:lnTo>
                    <a:lnTo>
                      <a:pt x="1893" y="1311"/>
                    </a:lnTo>
                    <a:lnTo>
                      <a:pt x="1766" y="1366"/>
                    </a:lnTo>
                    <a:lnTo>
                      <a:pt x="1638" y="1438"/>
                    </a:lnTo>
                    <a:lnTo>
                      <a:pt x="1511" y="1511"/>
                    </a:lnTo>
                    <a:lnTo>
                      <a:pt x="1402" y="1620"/>
                    </a:lnTo>
                    <a:lnTo>
                      <a:pt x="1293" y="1730"/>
                    </a:lnTo>
                    <a:lnTo>
                      <a:pt x="1202" y="1839"/>
                    </a:lnTo>
                    <a:lnTo>
                      <a:pt x="1111" y="1948"/>
                    </a:lnTo>
                    <a:lnTo>
                      <a:pt x="1001" y="2039"/>
                    </a:lnTo>
                    <a:lnTo>
                      <a:pt x="874" y="2130"/>
                    </a:lnTo>
                    <a:lnTo>
                      <a:pt x="747" y="2185"/>
                    </a:lnTo>
                    <a:lnTo>
                      <a:pt x="619" y="2221"/>
                    </a:lnTo>
                    <a:lnTo>
                      <a:pt x="401" y="2221"/>
                    </a:lnTo>
                    <a:lnTo>
                      <a:pt x="346" y="2512"/>
                    </a:lnTo>
                    <a:lnTo>
                      <a:pt x="328" y="2767"/>
                    </a:lnTo>
                    <a:lnTo>
                      <a:pt x="310" y="3131"/>
                    </a:lnTo>
                    <a:lnTo>
                      <a:pt x="310" y="3276"/>
                    </a:lnTo>
                    <a:lnTo>
                      <a:pt x="201" y="3404"/>
                    </a:lnTo>
                    <a:lnTo>
                      <a:pt x="110" y="3549"/>
                    </a:lnTo>
                    <a:lnTo>
                      <a:pt x="91" y="3549"/>
                    </a:lnTo>
                    <a:lnTo>
                      <a:pt x="91" y="3568"/>
                    </a:lnTo>
                    <a:lnTo>
                      <a:pt x="37" y="3677"/>
                    </a:lnTo>
                    <a:lnTo>
                      <a:pt x="19" y="3786"/>
                    </a:lnTo>
                    <a:lnTo>
                      <a:pt x="0" y="3877"/>
                    </a:lnTo>
                    <a:lnTo>
                      <a:pt x="19" y="3986"/>
                    </a:lnTo>
                    <a:lnTo>
                      <a:pt x="37" y="4077"/>
                    </a:lnTo>
                    <a:lnTo>
                      <a:pt x="91" y="4168"/>
                    </a:lnTo>
                    <a:lnTo>
                      <a:pt x="146" y="4259"/>
                    </a:lnTo>
                    <a:lnTo>
                      <a:pt x="237" y="4332"/>
                    </a:lnTo>
                    <a:lnTo>
                      <a:pt x="237" y="4350"/>
                    </a:lnTo>
                    <a:lnTo>
                      <a:pt x="346" y="4423"/>
                    </a:lnTo>
                    <a:lnTo>
                      <a:pt x="437" y="4496"/>
                    </a:lnTo>
                    <a:lnTo>
                      <a:pt x="692" y="4623"/>
                    </a:lnTo>
                    <a:lnTo>
                      <a:pt x="1001" y="4732"/>
                    </a:lnTo>
                    <a:lnTo>
                      <a:pt x="1365" y="4823"/>
                    </a:lnTo>
                    <a:lnTo>
                      <a:pt x="1384" y="4823"/>
                    </a:lnTo>
                    <a:lnTo>
                      <a:pt x="1711" y="4878"/>
                    </a:lnTo>
                    <a:lnTo>
                      <a:pt x="2057" y="4914"/>
                    </a:lnTo>
                    <a:lnTo>
                      <a:pt x="2457" y="4951"/>
                    </a:lnTo>
                    <a:lnTo>
                      <a:pt x="2876" y="4969"/>
                    </a:lnTo>
                    <a:lnTo>
                      <a:pt x="3294" y="4732"/>
                    </a:lnTo>
                    <a:lnTo>
                      <a:pt x="3713" y="4459"/>
                    </a:lnTo>
                    <a:lnTo>
                      <a:pt x="4095" y="4186"/>
                    </a:lnTo>
                    <a:lnTo>
                      <a:pt x="4477" y="3895"/>
                    </a:lnTo>
                    <a:lnTo>
                      <a:pt x="4677" y="3731"/>
                    </a:lnTo>
                    <a:lnTo>
                      <a:pt x="4859" y="3549"/>
                    </a:lnTo>
                    <a:lnTo>
                      <a:pt x="5041" y="3349"/>
                    </a:lnTo>
                    <a:lnTo>
                      <a:pt x="5187" y="3149"/>
                    </a:lnTo>
                    <a:lnTo>
                      <a:pt x="5296" y="2967"/>
                    </a:lnTo>
                    <a:lnTo>
                      <a:pt x="5387" y="2767"/>
                    </a:lnTo>
                    <a:lnTo>
                      <a:pt x="5533" y="2367"/>
                    </a:lnTo>
                    <a:lnTo>
                      <a:pt x="5551" y="2312"/>
                    </a:lnTo>
                    <a:lnTo>
                      <a:pt x="5332" y="1821"/>
                    </a:lnTo>
                    <a:lnTo>
                      <a:pt x="5096" y="1347"/>
                    </a:lnTo>
                    <a:lnTo>
                      <a:pt x="4823" y="874"/>
                    </a:lnTo>
                    <a:lnTo>
                      <a:pt x="4677" y="656"/>
                    </a:lnTo>
                    <a:lnTo>
                      <a:pt x="4532" y="456"/>
                    </a:lnTo>
                    <a:lnTo>
                      <a:pt x="4313" y="201"/>
                    </a:lnTo>
                    <a:lnTo>
                      <a:pt x="4095" y="1"/>
                    </a:lnTo>
                    <a:close/>
                  </a:path>
                </a:pathLst>
              </a:custGeom>
              <a:solidFill>
                <a:srgbClr val="A489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96;p2"/>
              <p:cNvSpPr/>
              <p:nvPr/>
            </p:nvSpPr>
            <p:spPr>
              <a:xfrm>
                <a:off x="1282975" y="2160725"/>
                <a:ext cx="138775" cy="124225"/>
              </a:xfrm>
              <a:custGeom>
                <a:avLst/>
                <a:gdLst/>
                <a:ahLst/>
                <a:cxnLst/>
                <a:rect l="l" t="t" r="r" b="b"/>
                <a:pathLst>
                  <a:path w="5551" h="4969" fill="none" extrusionOk="0">
                    <a:moveTo>
                      <a:pt x="4095" y="1"/>
                    </a:moveTo>
                    <a:lnTo>
                      <a:pt x="4095" y="1"/>
                    </a:lnTo>
                    <a:lnTo>
                      <a:pt x="4004" y="219"/>
                    </a:lnTo>
                    <a:lnTo>
                      <a:pt x="3895" y="438"/>
                    </a:lnTo>
                    <a:lnTo>
                      <a:pt x="3840" y="529"/>
                    </a:lnTo>
                    <a:lnTo>
                      <a:pt x="3767" y="619"/>
                    </a:lnTo>
                    <a:lnTo>
                      <a:pt x="3676" y="710"/>
                    </a:lnTo>
                    <a:lnTo>
                      <a:pt x="3585" y="801"/>
                    </a:lnTo>
                    <a:lnTo>
                      <a:pt x="3585" y="801"/>
                    </a:lnTo>
                    <a:lnTo>
                      <a:pt x="3458" y="874"/>
                    </a:lnTo>
                    <a:lnTo>
                      <a:pt x="3331" y="947"/>
                    </a:lnTo>
                    <a:lnTo>
                      <a:pt x="3185" y="1002"/>
                    </a:lnTo>
                    <a:lnTo>
                      <a:pt x="3058" y="1038"/>
                    </a:lnTo>
                    <a:lnTo>
                      <a:pt x="2767" y="1111"/>
                    </a:lnTo>
                    <a:lnTo>
                      <a:pt x="2475" y="1165"/>
                    </a:lnTo>
                    <a:lnTo>
                      <a:pt x="2184" y="1238"/>
                    </a:lnTo>
                    <a:lnTo>
                      <a:pt x="1893" y="1311"/>
                    </a:lnTo>
                    <a:lnTo>
                      <a:pt x="1766" y="1366"/>
                    </a:lnTo>
                    <a:lnTo>
                      <a:pt x="1638" y="1438"/>
                    </a:lnTo>
                    <a:lnTo>
                      <a:pt x="1511" y="1511"/>
                    </a:lnTo>
                    <a:lnTo>
                      <a:pt x="1402" y="1620"/>
                    </a:lnTo>
                    <a:lnTo>
                      <a:pt x="1402" y="1620"/>
                    </a:lnTo>
                    <a:lnTo>
                      <a:pt x="1293" y="1730"/>
                    </a:lnTo>
                    <a:lnTo>
                      <a:pt x="1202" y="1839"/>
                    </a:lnTo>
                    <a:lnTo>
                      <a:pt x="1111" y="1948"/>
                    </a:lnTo>
                    <a:lnTo>
                      <a:pt x="1001" y="2039"/>
                    </a:lnTo>
                    <a:lnTo>
                      <a:pt x="1001" y="2039"/>
                    </a:lnTo>
                    <a:lnTo>
                      <a:pt x="874" y="2130"/>
                    </a:lnTo>
                    <a:lnTo>
                      <a:pt x="747" y="2185"/>
                    </a:lnTo>
                    <a:lnTo>
                      <a:pt x="619" y="2221"/>
                    </a:lnTo>
                    <a:lnTo>
                      <a:pt x="474" y="2221"/>
                    </a:lnTo>
                    <a:lnTo>
                      <a:pt x="474" y="2221"/>
                    </a:lnTo>
                    <a:lnTo>
                      <a:pt x="401" y="2221"/>
                    </a:lnTo>
                    <a:lnTo>
                      <a:pt x="401" y="2221"/>
                    </a:lnTo>
                    <a:lnTo>
                      <a:pt x="401" y="2221"/>
                    </a:lnTo>
                    <a:lnTo>
                      <a:pt x="346" y="2512"/>
                    </a:lnTo>
                    <a:lnTo>
                      <a:pt x="328" y="2767"/>
                    </a:lnTo>
                    <a:lnTo>
                      <a:pt x="310" y="3131"/>
                    </a:lnTo>
                    <a:lnTo>
                      <a:pt x="310" y="3131"/>
                    </a:lnTo>
                    <a:lnTo>
                      <a:pt x="310" y="3276"/>
                    </a:lnTo>
                    <a:lnTo>
                      <a:pt x="310" y="3276"/>
                    </a:lnTo>
                    <a:lnTo>
                      <a:pt x="310" y="3276"/>
                    </a:lnTo>
                    <a:lnTo>
                      <a:pt x="310" y="3276"/>
                    </a:lnTo>
                    <a:lnTo>
                      <a:pt x="310" y="3276"/>
                    </a:lnTo>
                    <a:lnTo>
                      <a:pt x="201" y="3404"/>
                    </a:lnTo>
                    <a:lnTo>
                      <a:pt x="110" y="3549"/>
                    </a:lnTo>
                    <a:lnTo>
                      <a:pt x="110" y="3549"/>
                    </a:lnTo>
                    <a:lnTo>
                      <a:pt x="110" y="3549"/>
                    </a:lnTo>
                    <a:lnTo>
                      <a:pt x="110" y="3549"/>
                    </a:lnTo>
                    <a:lnTo>
                      <a:pt x="110" y="3549"/>
                    </a:lnTo>
                    <a:lnTo>
                      <a:pt x="110" y="3549"/>
                    </a:lnTo>
                    <a:lnTo>
                      <a:pt x="110" y="3549"/>
                    </a:lnTo>
                    <a:lnTo>
                      <a:pt x="110" y="3549"/>
                    </a:lnTo>
                    <a:lnTo>
                      <a:pt x="110" y="3549"/>
                    </a:lnTo>
                    <a:lnTo>
                      <a:pt x="110" y="3549"/>
                    </a:lnTo>
                    <a:lnTo>
                      <a:pt x="110" y="3549"/>
                    </a:lnTo>
                    <a:lnTo>
                      <a:pt x="110" y="3549"/>
                    </a:lnTo>
                    <a:lnTo>
                      <a:pt x="91" y="3549"/>
                    </a:lnTo>
                    <a:lnTo>
                      <a:pt x="91" y="3549"/>
                    </a:lnTo>
                    <a:lnTo>
                      <a:pt x="91" y="3568"/>
                    </a:lnTo>
                    <a:lnTo>
                      <a:pt x="91" y="3568"/>
                    </a:lnTo>
                    <a:lnTo>
                      <a:pt x="91" y="3568"/>
                    </a:lnTo>
                    <a:lnTo>
                      <a:pt x="91" y="3568"/>
                    </a:lnTo>
                    <a:lnTo>
                      <a:pt x="91" y="3568"/>
                    </a:lnTo>
                    <a:lnTo>
                      <a:pt x="91" y="3568"/>
                    </a:lnTo>
                    <a:lnTo>
                      <a:pt x="91" y="3568"/>
                    </a:lnTo>
                    <a:lnTo>
                      <a:pt x="91" y="3568"/>
                    </a:lnTo>
                    <a:lnTo>
                      <a:pt x="91" y="3568"/>
                    </a:lnTo>
                    <a:lnTo>
                      <a:pt x="91" y="3568"/>
                    </a:lnTo>
                    <a:lnTo>
                      <a:pt x="91" y="3568"/>
                    </a:lnTo>
                    <a:lnTo>
                      <a:pt x="91" y="3568"/>
                    </a:lnTo>
                    <a:lnTo>
                      <a:pt x="37" y="3677"/>
                    </a:lnTo>
                    <a:lnTo>
                      <a:pt x="19" y="3786"/>
                    </a:lnTo>
                    <a:lnTo>
                      <a:pt x="0" y="3877"/>
                    </a:lnTo>
                    <a:lnTo>
                      <a:pt x="19" y="3986"/>
                    </a:lnTo>
                    <a:lnTo>
                      <a:pt x="37" y="4077"/>
                    </a:lnTo>
                    <a:lnTo>
                      <a:pt x="91" y="4168"/>
                    </a:lnTo>
                    <a:lnTo>
                      <a:pt x="146" y="4259"/>
                    </a:lnTo>
                    <a:lnTo>
                      <a:pt x="237" y="4332"/>
                    </a:lnTo>
                    <a:lnTo>
                      <a:pt x="237" y="4332"/>
                    </a:lnTo>
                    <a:lnTo>
                      <a:pt x="237" y="4332"/>
                    </a:lnTo>
                    <a:lnTo>
                      <a:pt x="237" y="4350"/>
                    </a:lnTo>
                    <a:lnTo>
                      <a:pt x="237" y="4350"/>
                    </a:lnTo>
                    <a:lnTo>
                      <a:pt x="237" y="4350"/>
                    </a:lnTo>
                    <a:lnTo>
                      <a:pt x="237" y="4350"/>
                    </a:lnTo>
                    <a:lnTo>
                      <a:pt x="237" y="4350"/>
                    </a:lnTo>
                    <a:lnTo>
                      <a:pt x="237" y="4350"/>
                    </a:lnTo>
                    <a:lnTo>
                      <a:pt x="237" y="4350"/>
                    </a:lnTo>
                    <a:lnTo>
                      <a:pt x="237" y="4350"/>
                    </a:lnTo>
                    <a:lnTo>
                      <a:pt x="237" y="4350"/>
                    </a:lnTo>
                    <a:lnTo>
                      <a:pt x="237" y="4350"/>
                    </a:lnTo>
                    <a:lnTo>
                      <a:pt x="346" y="4423"/>
                    </a:lnTo>
                    <a:lnTo>
                      <a:pt x="437" y="4496"/>
                    </a:lnTo>
                    <a:lnTo>
                      <a:pt x="692" y="4623"/>
                    </a:lnTo>
                    <a:lnTo>
                      <a:pt x="1001" y="4732"/>
                    </a:lnTo>
                    <a:lnTo>
                      <a:pt x="1365" y="4823"/>
                    </a:lnTo>
                    <a:lnTo>
                      <a:pt x="1365" y="4823"/>
                    </a:lnTo>
                    <a:lnTo>
                      <a:pt x="1365" y="4823"/>
                    </a:lnTo>
                    <a:lnTo>
                      <a:pt x="1365" y="4823"/>
                    </a:lnTo>
                    <a:lnTo>
                      <a:pt x="1384" y="4823"/>
                    </a:lnTo>
                    <a:lnTo>
                      <a:pt x="1384" y="4823"/>
                    </a:lnTo>
                    <a:lnTo>
                      <a:pt x="1711" y="4878"/>
                    </a:lnTo>
                    <a:lnTo>
                      <a:pt x="2057" y="4914"/>
                    </a:lnTo>
                    <a:lnTo>
                      <a:pt x="2457" y="4951"/>
                    </a:lnTo>
                    <a:lnTo>
                      <a:pt x="2876" y="4969"/>
                    </a:lnTo>
                    <a:lnTo>
                      <a:pt x="2876" y="4969"/>
                    </a:lnTo>
                    <a:lnTo>
                      <a:pt x="3294" y="4732"/>
                    </a:lnTo>
                    <a:lnTo>
                      <a:pt x="3713" y="4459"/>
                    </a:lnTo>
                    <a:lnTo>
                      <a:pt x="4095" y="4186"/>
                    </a:lnTo>
                    <a:lnTo>
                      <a:pt x="4477" y="3895"/>
                    </a:lnTo>
                    <a:lnTo>
                      <a:pt x="4477" y="3895"/>
                    </a:lnTo>
                    <a:lnTo>
                      <a:pt x="4677" y="3731"/>
                    </a:lnTo>
                    <a:lnTo>
                      <a:pt x="4859" y="3549"/>
                    </a:lnTo>
                    <a:lnTo>
                      <a:pt x="5041" y="3349"/>
                    </a:lnTo>
                    <a:lnTo>
                      <a:pt x="5187" y="3149"/>
                    </a:lnTo>
                    <a:lnTo>
                      <a:pt x="5187" y="3149"/>
                    </a:lnTo>
                    <a:lnTo>
                      <a:pt x="5296" y="2967"/>
                    </a:lnTo>
                    <a:lnTo>
                      <a:pt x="5387" y="2767"/>
                    </a:lnTo>
                    <a:lnTo>
                      <a:pt x="5533" y="2367"/>
                    </a:lnTo>
                    <a:lnTo>
                      <a:pt x="5533" y="2367"/>
                    </a:lnTo>
                    <a:lnTo>
                      <a:pt x="5551" y="2312"/>
                    </a:lnTo>
                    <a:lnTo>
                      <a:pt x="5551" y="2312"/>
                    </a:lnTo>
                    <a:lnTo>
                      <a:pt x="5332" y="1821"/>
                    </a:lnTo>
                    <a:lnTo>
                      <a:pt x="5096" y="1347"/>
                    </a:lnTo>
                    <a:lnTo>
                      <a:pt x="4823" y="874"/>
                    </a:lnTo>
                    <a:lnTo>
                      <a:pt x="4677" y="656"/>
                    </a:lnTo>
                    <a:lnTo>
                      <a:pt x="4532" y="456"/>
                    </a:lnTo>
                    <a:lnTo>
                      <a:pt x="4532" y="456"/>
                    </a:lnTo>
                    <a:lnTo>
                      <a:pt x="4532" y="456"/>
                    </a:lnTo>
                    <a:lnTo>
                      <a:pt x="4532" y="456"/>
                    </a:lnTo>
                    <a:lnTo>
                      <a:pt x="4532" y="456"/>
                    </a:lnTo>
                    <a:lnTo>
                      <a:pt x="4532" y="456"/>
                    </a:lnTo>
                    <a:lnTo>
                      <a:pt x="4313" y="201"/>
                    </a:lnTo>
                    <a:lnTo>
                      <a:pt x="4095" y="1"/>
                    </a:lnTo>
                    <a:lnTo>
                      <a:pt x="4095" y="1"/>
                    </a:lnTo>
                    <a:lnTo>
                      <a:pt x="4095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2"/>
              <p:cNvSpPr/>
              <p:nvPr/>
            </p:nvSpPr>
            <p:spPr>
              <a:xfrm>
                <a:off x="1354850" y="2218500"/>
                <a:ext cx="79650" cy="66450"/>
              </a:xfrm>
              <a:custGeom>
                <a:avLst/>
                <a:gdLst/>
                <a:ahLst/>
                <a:cxnLst/>
                <a:rect l="l" t="t" r="r" b="b"/>
                <a:pathLst>
                  <a:path w="3186" h="2658" extrusionOk="0">
                    <a:moveTo>
                      <a:pt x="565" y="2658"/>
                    </a:moveTo>
                    <a:lnTo>
                      <a:pt x="565" y="2658"/>
                    </a:lnTo>
                    <a:lnTo>
                      <a:pt x="237" y="2658"/>
                    </a:lnTo>
                    <a:lnTo>
                      <a:pt x="237" y="2658"/>
                    </a:lnTo>
                    <a:lnTo>
                      <a:pt x="1" y="2658"/>
                    </a:lnTo>
                    <a:lnTo>
                      <a:pt x="1" y="2658"/>
                    </a:lnTo>
                    <a:lnTo>
                      <a:pt x="1" y="2658"/>
                    </a:lnTo>
                    <a:lnTo>
                      <a:pt x="1" y="2658"/>
                    </a:lnTo>
                    <a:lnTo>
                      <a:pt x="219" y="2658"/>
                    </a:lnTo>
                    <a:lnTo>
                      <a:pt x="219" y="2658"/>
                    </a:lnTo>
                    <a:lnTo>
                      <a:pt x="565" y="2658"/>
                    </a:lnTo>
                    <a:close/>
                    <a:moveTo>
                      <a:pt x="2676" y="1"/>
                    </a:moveTo>
                    <a:lnTo>
                      <a:pt x="2676" y="1"/>
                    </a:lnTo>
                    <a:lnTo>
                      <a:pt x="2676" y="1"/>
                    </a:lnTo>
                    <a:lnTo>
                      <a:pt x="2676" y="1"/>
                    </a:lnTo>
                    <a:lnTo>
                      <a:pt x="2840" y="438"/>
                    </a:lnTo>
                    <a:lnTo>
                      <a:pt x="2967" y="820"/>
                    </a:lnTo>
                    <a:lnTo>
                      <a:pt x="3185" y="1493"/>
                    </a:lnTo>
                    <a:lnTo>
                      <a:pt x="3185" y="1493"/>
                    </a:lnTo>
                    <a:lnTo>
                      <a:pt x="2967" y="820"/>
                    </a:lnTo>
                    <a:lnTo>
                      <a:pt x="2840" y="438"/>
                    </a:lnTo>
                    <a:lnTo>
                      <a:pt x="2676" y="1"/>
                    </a:lnTo>
                    <a:lnTo>
                      <a:pt x="2676" y="1"/>
                    </a:lnTo>
                    <a:close/>
                  </a:path>
                </a:pathLst>
              </a:custGeom>
              <a:solidFill>
                <a:srgbClr val="B8AEB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98;p2"/>
              <p:cNvSpPr/>
              <p:nvPr/>
            </p:nvSpPr>
            <p:spPr>
              <a:xfrm>
                <a:off x="1354850" y="2284925"/>
                <a:ext cx="141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565" h="1" fill="none" extrusionOk="0">
                    <a:moveTo>
                      <a:pt x="565" y="1"/>
                    </a:moveTo>
                    <a:lnTo>
                      <a:pt x="565" y="1"/>
                    </a:lnTo>
                    <a:lnTo>
                      <a:pt x="237" y="1"/>
                    </a:lnTo>
                    <a:lnTo>
                      <a:pt x="237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219" y="1"/>
                    </a:lnTo>
                    <a:lnTo>
                      <a:pt x="219" y="1"/>
                    </a:lnTo>
                    <a:lnTo>
                      <a:pt x="565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99;p2"/>
              <p:cNvSpPr/>
              <p:nvPr/>
            </p:nvSpPr>
            <p:spPr>
              <a:xfrm>
                <a:off x="1421725" y="2218500"/>
                <a:ext cx="12775" cy="37350"/>
              </a:xfrm>
              <a:custGeom>
                <a:avLst/>
                <a:gdLst/>
                <a:ahLst/>
                <a:cxnLst/>
                <a:rect l="l" t="t" r="r" b="b"/>
                <a:pathLst>
                  <a:path w="511" h="1494" fill="none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65" y="438"/>
                    </a:lnTo>
                    <a:lnTo>
                      <a:pt x="292" y="820"/>
                    </a:lnTo>
                    <a:lnTo>
                      <a:pt x="510" y="1493"/>
                    </a:lnTo>
                    <a:lnTo>
                      <a:pt x="510" y="1493"/>
                    </a:lnTo>
                    <a:lnTo>
                      <a:pt x="292" y="820"/>
                    </a:lnTo>
                    <a:lnTo>
                      <a:pt x="165" y="438"/>
                    </a:lnTo>
                    <a:lnTo>
                      <a:pt x="1" y="1"/>
                    </a:lnTo>
                    <a:lnTo>
                      <a:pt x="1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100;p2"/>
              <p:cNvSpPr/>
              <p:nvPr/>
            </p:nvSpPr>
            <p:spPr>
              <a:xfrm>
                <a:off x="1354850" y="2218500"/>
                <a:ext cx="82825" cy="66450"/>
              </a:xfrm>
              <a:custGeom>
                <a:avLst/>
                <a:gdLst/>
                <a:ahLst/>
                <a:cxnLst/>
                <a:rect l="l" t="t" r="r" b="b"/>
                <a:pathLst>
                  <a:path w="3313" h="2658" extrusionOk="0">
                    <a:moveTo>
                      <a:pt x="2676" y="1"/>
                    </a:moveTo>
                    <a:lnTo>
                      <a:pt x="2658" y="56"/>
                    </a:lnTo>
                    <a:lnTo>
                      <a:pt x="2512" y="456"/>
                    </a:lnTo>
                    <a:lnTo>
                      <a:pt x="2421" y="656"/>
                    </a:lnTo>
                    <a:lnTo>
                      <a:pt x="2312" y="838"/>
                    </a:lnTo>
                    <a:lnTo>
                      <a:pt x="2166" y="1038"/>
                    </a:lnTo>
                    <a:lnTo>
                      <a:pt x="1984" y="1238"/>
                    </a:lnTo>
                    <a:lnTo>
                      <a:pt x="1802" y="1420"/>
                    </a:lnTo>
                    <a:lnTo>
                      <a:pt x="1602" y="1584"/>
                    </a:lnTo>
                    <a:lnTo>
                      <a:pt x="1220" y="1875"/>
                    </a:lnTo>
                    <a:lnTo>
                      <a:pt x="838" y="2148"/>
                    </a:lnTo>
                    <a:lnTo>
                      <a:pt x="419" y="2421"/>
                    </a:lnTo>
                    <a:lnTo>
                      <a:pt x="1" y="2658"/>
                    </a:lnTo>
                    <a:lnTo>
                      <a:pt x="565" y="2658"/>
                    </a:lnTo>
                    <a:lnTo>
                      <a:pt x="929" y="2621"/>
                    </a:lnTo>
                    <a:lnTo>
                      <a:pt x="1256" y="2585"/>
                    </a:lnTo>
                    <a:lnTo>
                      <a:pt x="1839" y="2494"/>
                    </a:lnTo>
                    <a:lnTo>
                      <a:pt x="2312" y="2385"/>
                    </a:lnTo>
                    <a:lnTo>
                      <a:pt x="2694" y="2276"/>
                    </a:lnTo>
                    <a:lnTo>
                      <a:pt x="2967" y="2166"/>
                    </a:lnTo>
                    <a:lnTo>
                      <a:pt x="3167" y="2075"/>
                    </a:lnTo>
                    <a:lnTo>
                      <a:pt x="3313" y="1984"/>
                    </a:lnTo>
                    <a:lnTo>
                      <a:pt x="3185" y="1493"/>
                    </a:lnTo>
                    <a:lnTo>
                      <a:pt x="2967" y="820"/>
                    </a:lnTo>
                    <a:lnTo>
                      <a:pt x="2840" y="438"/>
                    </a:lnTo>
                    <a:lnTo>
                      <a:pt x="2676" y="1"/>
                    </a:lnTo>
                    <a:close/>
                  </a:path>
                </a:pathLst>
              </a:custGeom>
              <a:solidFill>
                <a:srgbClr val="8B71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01;p2"/>
              <p:cNvSpPr/>
              <p:nvPr/>
            </p:nvSpPr>
            <p:spPr>
              <a:xfrm>
                <a:off x="1354850" y="2218500"/>
                <a:ext cx="82825" cy="66450"/>
              </a:xfrm>
              <a:custGeom>
                <a:avLst/>
                <a:gdLst/>
                <a:ahLst/>
                <a:cxnLst/>
                <a:rect l="l" t="t" r="r" b="b"/>
                <a:pathLst>
                  <a:path w="3313" h="2658" fill="none" extrusionOk="0">
                    <a:moveTo>
                      <a:pt x="2676" y="1"/>
                    </a:moveTo>
                    <a:lnTo>
                      <a:pt x="2676" y="1"/>
                    </a:lnTo>
                    <a:lnTo>
                      <a:pt x="2658" y="56"/>
                    </a:lnTo>
                    <a:lnTo>
                      <a:pt x="2658" y="56"/>
                    </a:lnTo>
                    <a:lnTo>
                      <a:pt x="2512" y="456"/>
                    </a:lnTo>
                    <a:lnTo>
                      <a:pt x="2421" y="656"/>
                    </a:lnTo>
                    <a:lnTo>
                      <a:pt x="2312" y="838"/>
                    </a:lnTo>
                    <a:lnTo>
                      <a:pt x="2312" y="838"/>
                    </a:lnTo>
                    <a:lnTo>
                      <a:pt x="2166" y="1038"/>
                    </a:lnTo>
                    <a:lnTo>
                      <a:pt x="1984" y="1238"/>
                    </a:lnTo>
                    <a:lnTo>
                      <a:pt x="1802" y="1420"/>
                    </a:lnTo>
                    <a:lnTo>
                      <a:pt x="1602" y="1584"/>
                    </a:lnTo>
                    <a:lnTo>
                      <a:pt x="1602" y="1584"/>
                    </a:lnTo>
                    <a:lnTo>
                      <a:pt x="1220" y="1875"/>
                    </a:lnTo>
                    <a:lnTo>
                      <a:pt x="838" y="2148"/>
                    </a:lnTo>
                    <a:lnTo>
                      <a:pt x="419" y="2421"/>
                    </a:lnTo>
                    <a:lnTo>
                      <a:pt x="1" y="2658"/>
                    </a:lnTo>
                    <a:lnTo>
                      <a:pt x="1" y="2658"/>
                    </a:lnTo>
                    <a:lnTo>
                      <a:pt x="237" y="2658"/>
                    </a:lnTo>
                    <a:lnTo>
                      <a:pt x="237" y="2658"/>
                    </a:lnTo>
                    <a:lnTo>
                      <a:pt x="565" y="2658"/>
                    </a:lnTo>
                    <a:lnTo>
                      <a:pt x="565" y="2658"/>
                    </a:lnTo>
                    <a:lnTo>
                      <a:pt x="565" y="2658"/>
                    </a:lnTo>
                    <a:lnTo>
                      <a:pt x="929" y="2621"/>
                    </a:lnTo>
                    <a:lnTo>
                      <a:pt x="1256" y="2585"/>
                    </a:lnTo>
                    <a:lnTo>
                      <a:pt x="1839" y="2494"/>
                    </a:lnTo>
                    <a:lnTo>
                      <a:pt x="2312" y="2385"/>
                    </a:lnTo>
                    <a:lnTo>
                      <a:pt x="2694" y="2276"/>
                    </a:lnTo>
                    <a:lnTo>
                      <a:pt x="2967" y="2166"/>
                    </a:lnTo>
                    <a:lnTo>
                      <a:pt x="3167" y="2075"/>
                    </a:lnTo>
                    <a:lnTo>
                      <a:pt x="3313" y="1984"/>
                    </a:lnTo>
                    <a:lnTo>
                      <a:pt x="3313" y="1984"/>
                    </a:lnTo>
                    <a:lnTo>
                      <a:pt x="3185" y="1493"/>
                    </a:lnTo>
                    <a:lnTo>
                      <a:pt x="3185" y="1493"/>
                    </a:lnTo>
                    <a:lnTo>
                      <a:pt x="2967" y="820"/>
                    </a:lnTo>
                    <a:lnTo>
                      <a:pt x="2840" y="438"/>
                    </a:lnTo>
                    <a:lnTo>
                      <a:pt x="2676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02" name="Google Shape;102;p2"/>
          <p:cNvGrpSpPr/>
          <p:nvPr/>
        </p:nvGrpSpPr>
        <p:grpSpPr>
          <a:xfrm>
            <a:off x="2605914" y="4258002"/>
            <a:ext cx="359497" cy="133338"/>
            <a:chOff x="1726100" y="1627975"/>
            <a:chExt cx="359425" cy="133325"/>
          </a:xfrm>
        </p:grpSpPr>
        <p:sp>
          <p:nvSpPr>
            <p:cNvPr id="103" name="Google Shape;103;p2"/>
            <p:cNvSpPr/>
            <p:nvPr/>
          </p:nvSpPr>
          <p:spPr>
            <a:xfrm>
              <a:off x="2018625" y="1747625"/>
              <a:ext cx="66900" cy="13675"/>
            </a:xfrm>
            <a:custGeom>
              <a:avLst/>
              <a:gdLst/>
              <a:ahLst/>
              <a:cxnLst/>
              <a:rect l="l" t="t" r="r" b="b"/>
              <a:pathLst>
                <a:path w="2676" h="547" extrusionOk="0">
                  <a:moveTo>
                    <a:pt x="456" y="1"/>
                  </a:moveTo>
                  <a:lnTo>
                    <a:pt x="219" y="37"/>
                  </a:lnTo>
                  <a:lnTo>
                    <a:pt x="146" y="74"/>
                  </a:lnTo>
                  <a:lnTo>
                    <a:pt x="73" y="110"/>
                  </a:lnTo>
                  <a:lnTo>
                    <a:pt x="19" y="147"/>
                  </a:lnTo>
                  <a:lnTo>
                    <a:pt x="1" y="201"/>
                  </a:lnTo>
                  <a:lnTo>
                    <a:pt x="19" y="219"/>
                  </a:lnTo>
                  <a:lnTo>
                    <a:pt x="37" y="274"/>
                  </a:lnTo>
                  <a:lnTo>
                    <a:pt x="92" y="329"/>
                  </a:lnTo>
                  <a:lnTo>
                    <a:pt x="219" y="401"/>
                  </a:lnTo>
                  <a:lnTo>
                    <a:pt x="419" y="456"/>
                  </a:lnTo>
                  <a:lnTo>
                    <a:pt x="710" y="511"/>
                  </a:lnTo>
                  <a:lnTo>
                    <a:pt x="1111" y="529"/>
                  </a:lnTo>
                  <a:lnTo>
                    <a:pt x="1657" y="547"/>
                  </a:lnTo>
                  <a:lnTo>
                    <a:pt x="2130" y="547"/>
                  </a:lnTo>
                  <a:lnTo>
                    <a:pt x="2676" y="529"/>
                  </a:lnTo>
                  <a:lnTo>
                    <a:pt x="2676" y="474"/>
                  </a:lnTo>
                  <a:lnTo>
                    <a:pt x="2657" y="420"/>
                  </a:lnTo>
                  <a:lnTo>
                    <a:pt x="2603" y="365"/>
                  </a:lnTo>
                  <a:lnTo>
                    <a:pt x="2530" y="310"/>
                  </a:lnTo>
                  <a:lnTo>
                    <a:pt x="2330" y="219"/>
                  </a:lnTo>
                  <a:lnTo>
                    <a:pt x="2057" y="147"/>
                  </a:lnTo>
                  <a:lnTo>
                    <a:pt x="1748" y="92"/>
                  </a:lnTo>
                  <a:lnTo>
                    <a:pt x="1420" y="37"/>
                  </a:lnTo>
                  <a:lnTo>
                    <a:pt x="1074" y="1"/>
                  </a:lnTo>
                  <a:close/>
                </a:path>
              </a:pathLst>
            </a:custGeom>
            <a:solidFill>
              <a:srgbClr val="282829">
                <a:alpha val="13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2018625" y="1747625"/>
              <a:ext cx="66900" cy="13675"/>
            </a:xfrm>
            <a:custGeom>
              <a:avLst/>
              <a:gdLst/>
              <a:ahLst/>
              <a:cxnLst/>
              <a:rect l="l" t="t" r="r" b="b"/>
              <a:pathLst>
                <a:path w="2676" h="547" fill="none" extrusionOk="0">
                  <a:moveTo>
                    <a:pt x="747" y="1"/>
                  </a:moveTo>
                  <a:lnTo>
                    <a:pt x="747" y="1"/>
                  </a:lnTo>
                  <a:lnTo>
                    <a:pt x="456" y="1"/>
                  </a:lnTo>
                  <a:lnTo>
                    <a:pt x="219" y="37"/>
                  </a:lnTo>
                  <a:lnTo>
                    <a:pt x="146" y="74"/>
                  </a:lnTo>
                  <a:lnTo>
                    <a:pt x="73" y="110"/>
                  </a:lnTo>
                  <a:lnTo>
                    <a:pt x="19" y="147"/>
                  </a:lnTo>
                  <a:lnTo>
                    <a:pt x="1" y="201"/>
                  </a:lnTo>
                  <a:lnTo>
                    <a:pt x="1" y="201"/>
                  </a:lnTo>
                  <a:lnTo>
                    <a:pt x="19" y="219"/>
                  </a:lnTo>
                  <a:lnTo>
                    <a:pt x="37" y="274"/>
                  </a:lnTo>
                  <a:lnTo>
                    <a:pt x="92" y="329"/>
                  </a:lnTo>
                  <a:lnTo>
                    <a:pt x="219" y="401"/>
                  </a:lnTo>
                  <a:lnTo>
                    <a:pt x="419" y="456"/>
                  </a:lnTo>
                  <a:lnTo>
                    <a:pt x="710" y="511"/>
                  </a:lnTo>
                  <a:lnTo>
                    <a:pt x="1111" y="529"/>
                  </a:lnTo>
                  <a:lnTo>
                    <a:pt x="1657" y="547"/>
                  </a:lnTo>
                  <a:lnTo>
                    <a:pt x="1657" y="547"/>
                  </a:lnTo>
                  <a:lnTo>
                    <a:pt x="2130" y="547"/>
                  </a:lnTo>
                  <a:lnTo>
                    <a:pt x="2676" y="529"/>
                  </a:lnTo>
                  <a:lnTo>
                    <a:pt x="2676" y="529"/>
                  </a:lnTo>
                  <a:lnTo>
                    <a:pt x="2676" y="474"/>
                  </a:lnTo>
                  <a:lnTo>
                    <a:pt x="2657" y="420"/>
                  </a:lnTo>
                  <a:lnTo>
                    <a:pt x="2603" y="365"/>
                  </a:lnTo>
                  <a:lnTo>
                    <a:pt x="2530" y="310"/>
                  </a:lnTo>
                  <a:lnTo>
                    <a:pt x="2330" y="219"/>
                  </a:lnTo>
                  <a:lnTo>
                    <a:pt x="2057" y="147"/>
                  </a:lnTo>
                  <a:lnTo>
                    <a:pt x="1748" y="92"/>
                  </a:lnTo>
                  <a:lnTo>
                    <a:pt x="1420" y="37"/>
                  </a:lnTo>
                  <a:lnTo>
                    <a:pt x="1074" y="1"/>
                  </a:lnTo>
                  <a:lnTo>
                    <a:pt x="74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2024075" y="1729450"/>
              <a:ext cx="42350" cy="23225"/>
            </a:xfrm>
            <a:custGeom>
              <a:avLst/>
              <a:gdLst/>
              <a:ahLst/>
              <a:cxnLst/>
              <a:rect l="l" t="t" r="r" b="b"/>
              <a:pathLst>
                <a:path w="1694" h="929" extrusionOk="0">
                  <a:moveTo>
                    <a:pt x="911" y="0"/>
                  </a:moveTo>
                  <a:lnTo>
                    <a:pt x="783" y="18"/>
                  </a:lnTo>
                  <a:lnTo>
                    <a:pt x="674" y="55"/>
                  </a:lnTo>
                  <a:lnTo>
                    <a:pt x="565" y="109"/>
                  </a:lnTo>
                  <a:lnTo>
                    <a:pt x="456" y="182"/>
                  </a:lnTo>
                  <a:lnTo>
                    <a:pt x="383" y="255"/>
                  </a:lnTo>
                  <a:lnTo>
                    <a:pt x="238" y="437"/>
                  </a:lnTo>
                  <a:lnTo>
                    <a:pt x="128" y="601"/>
                  </a:lnTo>
                  <a:lnTo>
                    <a:pt x="56" y="764"/>
                  </a:lnTo>
                  <a:lnTo>
                    <a:pt x="1" y="928"/>
                  </a:lnTo>
                  <a:lnTo>
                    <a:pt x="1693" y="928"/>
                  </a:lnTo>
                  <a:lnTo>
                    <a:pt x="1693" y="783"/>
                  </a:lnTo>
                  <a:lnTo>
                    <a:pt x="1693" y="655"/>
                  </a:lnTo>
                  <a:lnTo>
                    <a:pt x="1675" y="491"/>
                  </a:lnTo>
                  <a:lnTo>
                    <a:pt x="1639" y="419"/>
                  </a:lnTo>
                  <a:lnTo>
                    <a:pt x="1602" y="328"/>
                  </a:lnTo>
                  <a:lnTo>
                    <a:pt x="1548" y="255"/>
                  </a:lnTo>
                  <a:lnTo>
                    <a:pt x="1493" y="182"/>
                  </a:lnTo>
                  <a:lnTo>
                    <a:pt x="1402" y="127"/>
                  </a:lnTo>
                  <a:lnTo>
                    <a:pt x="1311" y="73"/>
                  </a:lnTo>
                  <a:lnTo>
                    <a:pt x="1202" y="36"/>
                  </a:lnTo>
                  <a:lnTo>
                    <a:pt x="1056" y="0"/>
                  </a:lnTo>
                  <a:close/>
                </a:path>
              </a:pathLst>
            </a:custGeom>
            <a:solidFill>
              <a:srgbClr val="C1A5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1726100" y="1699875"/>
              <a:ext cx="249775" cy="25500"/>
            </a:xfrm>
            <a:custGeom>
              <a:avLst/>
              <a:gdLst/>
              <a:ahLst/>
              <a:cxnLst/>
              <a:rect l="l" t="t" r="r" b="b"/>
              <a:pathLst>
                <a:path w="9991" h="1020" extrusionOk="0">
                  <a:moveTo>
                    <a:pt x="1292" y="0"/>
                  </a:moveTo>
                  <a:lnTo>
                    <a:pt x="746" y="91"/>
                  </a:lnTo>
                  <a:lnTo>
                    <a:pt x="528" y="128"/>
                  </a:lnTo>
                  <a:lnTo>
                    <a:pt x="346" y="182"/>
                  </a:lnTo>
                  <a:lnTo>
                    <a:pt x="200" y="237"/>
                  </a:lnTo>
                  <a:lnTo>
                    <a:pt x="91" y="291"/>
                  </a:lnTo>
                  <a:lnTo>
                    <a:pt x="18" y="346"/>
                  </a:lnTo>
                  <a:lnTo>
                    <a:pt x="0" y="419"/>
                  </a:lnTo>
                  <a:lnTo>
                    <a:pt x="0" y="437"/>
                  </a:lnTo>
                  <a:lnTo>
                    <a:pt x="18" y="473"/>
                  </a:lnTo>
                  <a:lnTo>
                    <a:pt x="91" y="528"/>
                  </a:lnTo>
                  <a:lnTo>
                    <a:pt x="219" y="583"/>
                  </a:lnTo>
                  <a:lnTo>
                    <a:pt x="382" y="655"/>
                  </a:lnTo>
                  <a:lnTo>
                    <a:pt x="601" y="710"/>
                  </a:lnTo>
                  <a:lnTo>
                    <a:pt x="856" y="746"/>
                  </a:lnTo>
                  <a:lnTo>
                    <a:pt x="1456" y="837"/>
                  </a:lnTo>
                  <a:lnTo>
                    <a:pt x="2202" y="910"/>
                  </a:lnTo>
                  <a:lnTo>
                    <a:pt x="3058" y="965"/>
                  </a:lnTo>
                  <a:lnTo>
                    <a:pt x="3986" y="1001"/>
                  </a:lnTo>
                  <a:lnTo>
                    <a:pt x="5005" y="1019"/>
                  </a:lnTo>
                  <a:lnTo>
                    <a:pt x="6006" y="1001"/>
                  </a:lnTo>
                  <a:lnTo>
                    <a:pt x="6952" y="965"/>
                  </a:lnTo>
                  <a:lnTo>
                    <a:pt x="7789" y="910"/>
                  </a:lnTo>
                  <a:lnTo>
                    <a:pt x="8535" y="837"/>
                  </a:lnTo>
                  <a:lnTo>
                    <a:pt x="9136" y="746"/>
                  </a:lnTo>
                  <a:lnTo>
                    <a:pt x="9390" y="710"/>
                  </a:lnTo>
                  <a:lnTo>
                    <a:pt x="9609" y="655"/>
                  </a:lnTo>
                  <a:lnTo>
                    <a:pt x="9773" y="583"/>
                  </a:lnTo>
                  <a:lnTo>
                    <a:pt x="9900" y="528"/>
                  </a:lnTo>
                  <a:lnTo>
                    <a:pt x="9973" y="473"/>
                  </a:lnTo>
                  <a:lnTo>
                    <a:pt x="9991" y="437"/>
                  </a:lnTo>
                  <a:lnTo>
                    <a:pt x="9991" y="419"/>
                  </a:lnTo>
                  <a:lnTo>
                    <a:pt x="9973" y="346"/>
                  </a:lnTo>
                  <a:lnTo>
                    <a:pt x="9900" y="291"/>
                  </a:lnTo>
                  <a:lnTo>
                    <a:pt x="9791" y="237"/>
                  </a:lnTo>
                  <a:lnTo>
                    <a:pt x="9645" y="182"/>
                  </a:lnTo>
                  <a:lnTo>
                    <a:pt x="9463" y="128"/>
                  </a:lnTo>
                  <a:lnTo>
                    <a:pt x="9245" y="91"/>
                  </a:lnTo>
                  <a:lnTo>
                    <a:pt x="8699" y="0"/>
                  </a:lnTo>
                  <a:lnTo>
                    <a:pt x="8699" y="273"/>
                  </a:lnTo>
                  <a:lnTo>
                    <a:pt x="7443" y="328"/>
                  </a:lnTo>
                  <a:lnTo>
                    <a:pt x="6133" y="364"/>
                  </a:lnTo>
                  <a:lnTo>
                    <a:pt x="4623" y="382"/>
                  </a:lnTo>
                  <a:lnTo>
                    <a:pt x="3476" y="364"/>
                  </a:lnTo>
                  <a:lnTo>
                    <a:pt x="2384" y="328"/>
                  </a:lnTo>
                  <a:lnTo>
                    <a:pt x="1893" y="291"/>
                  </a:lnTo>
                  <a:lnTo>
                    <a:pt x="1456" y="237"/>
                  </a:lnTo>
                  <a:lnTo>
                    <a:pt x="1074" y="182"/>
                  </a:lnTo>
                  <a:lnTo>
                    <a:pt x="746" y="109"/>
                  </a:lnTo>
                  <a:lnTo>
                    <a:pt x="1292" y="0"/>
                  </a:lnTo>
                  <a:close/>
                </a:path>
              </a:pathLst>
            </a:custGeom>
            <a:solidFill>
              <a:srgbClr val="282829">
                <a:alpha val="13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1726100" y="1699875"/>
              <a:ext cx="249775" cy="25500"/>
            </a:xfrm>
            <a:custGeom>
              <a:avLst/>
              <a:gdLst/>
              <a:ahLst/>
              <a:cxnLst/>
              <a:rect l="l" t="t" r="r" b="b"/>
              <a:pathLst>
                <a:path w="9991" h="1020" fill="none" extrusionOk="0">
                  <a:moveTo>
                    <a:pt x="8699" y="0"/>
                  </a:moveTo>
                  <a:lnTo>
                    <a:pt x="8699" y="273"/>
                  </a:lnTo>
                  <a:lnTo>
                    <a:pt x="8699" y="273"/>
                  </a:lnTo>
                  <a:lnTo>
                    <a:pt x="8699" y="273"/>
                  </a:lnTo>
                  <a:lnTo>
                    <a:pt x="7443" y="328"/>
                  </a:lnTo>
                  <a:lnTo>
                    <a:pt x="6133" y="364"/>
                  </a:lnTo>
                  <a:lnTo>
                    <a:pt x="4623" y="382"/>
                  </a:lnTo>
                  <a:lnTo>
                    <a:pt x="4623" y="382"/>
                  </a:lnTo>
                  <a:lnTo>
                    <a:pt x="3476" y="364"/>
                  </a:lnTo>
                  <a:lnTo>
                    <a:pt x="2384" y="328"/>
                  </a:lnTo>
                  <a:lnTo>
                    <a:pt x="1893" y="291"/>
                  </a:lnTo>
                  <a:lnTo>
                    <a:pt x="1456" y="237"/>
                  </a:lnTo>
                  <a:lnTo>
                    <a:pt x="1074" y="182"/>
                  </a:lnTo>
                  <a:lnTo>
                    <a:pt x="746" y="109"/>
                  </a:lnTo>
                  <a:lnTo>
                    <a:pt x="746" y="109"/>
                  </a:lnTo>
                  <a:lnTo>
                    <a:pt x="746" y="109"/>
                  </a:lnTo>
                  <a:lnTo>
                    <a:pt x="1292" y="0"/>
                  </a:lnTo>
                  <a:lnTo>
                    <a:pt x="1292" y="0"/>
                  </a:lnTo>
                  <a:lnTo>
                    <a:pt x="746" y="91"/>
                  </a:lnTo>
                  <a:lnTo>
                    <a:pt x="528" y="128"/>
                  </a:lnTo>
                  <a:lnTo>
                    <a:pt x="346" y="182"/>
                  </a:lnTo>
                  <a:lnTo>
                    <a:pt x="200" y="237"/>
                  </a:lnTo>
                  <a:lnTo>
                    <a:pt x="91" y="291"/>
                  </a:lnTo>
                  <a:lnTo>
                    <a:pt x="18" y="346"/>
                  </a:lnTo>
                  <a:lnTo>
                    <a:pt x="0" y="419"/>
                  </a:lnTo>
                  <a:lnTo>
                    <a:pt x="0" y="419"/>
                  </a:lnTo>
                  <a:lnTo>
                    <a:pt x="0" y="437"/>
                  </a:lnTo>
                  <a:lnTo>
                    <a:pt x="18" y="473"/>
                  </a:lnTo>
                  <a:lnTo>
                    <a:pt x="91" y="528"/>
                  </a:lnTo>
                  <a:lnTo>
                    <a:pt x="219" y="583"/>
                  </a:lnTo>
                  <a:lnTo>
                    <a:pt x="382" y="655"/>
                  </a:lnTo>
                  <a:lnTo>
                    <a:pt x="601" y="710"/>
                  </a:lnTo>
                  <a:lnTo>
                    <a:pt x="856" y="746"/>
                  </a:lnTo>
                  <a:lnTo>
                    <a:pt x="1456" y="837"/>
                  </a:lnTo>
                  <a:lnTo>
                    <a:pt x="2202" y="910"/>
                  </a:lnTo>
                  <a:lnTo>
                    <a:pt x="3058" y="965"/>
                  </a:lnTo>
                  <a:lnTo>
                    <a:pt x="3986" y="1001"/>
                  </a:lnTo>
                  <a:lnTo>
                    <a:pt x="5005" y="1019"/>
                  </a:lnTo>
                  <a:lnTo>
                    <a:pt x="5005" y="1019"/>
                  </a:lnTo>
                  <a:lnTo>
                    <a:pt x="6006" y="1001"/>
                  </a:lnTo>
                  <a:lnTo>
                    <a:pt x="6952" y="965"/>
                  </a:lnTo>
                  <a:lnTo>
                    <a:pt x="7789" y="910"/>
                  </a:lnTo>
                  <a:lnTo>
                    <a:pt x="8535" y="837"/>
                  </a:lnTo>
                  <a:lnTo>
                    <a:pt x="9136" y="746"/>
                  </a:lnTo>
                  <a:lnTo>
                    <a:pt x="9390" y="710"/>
                  </a:lnTo>
                  <a:lnTo>
                    <a:pt x="9609" y="655"/>
                  </a:lnTo>
                  <a:lnTo>
                    <a:pt x="9773" y="583"/>
                  </a:lnTo>
                  <a:lnTo>
                    <a:pt x="9900" y="528"/>
                  </a:lnTo>
                  <a:lnTo>
                    <a:pt x="9973" y="473"/>
                  </a:lnTo>
                  <a:lnTo>
                    <a:pt x="9991" y="437"/>
                  </a:lnTo>
                  <a:lnTo>
                    <a:pt x="9991" y="419"/>
                  </a:lnTo>
                  <a:lnTo>
                    <a:pt x="9991" y="419"/>
                  </a:lnTo>
                  <a:lnTo>
                    <a:pt x="9973" y="346"/>
                  </a:lnTo>
                  <a:lnTo>
                    <a:pt x="9900" y="291"/>
                  </a:lnTo>
                  <a:lnTo>
                    <a:pt x="9791" y="237"/>
                  </a:lnTo>
                  <a:lnTo>
                    <a:pt x="9645" y="182"/>
                  </a:lnTo>
                  <a:lnTo>
                    <a:pt x="9463" y="128"/>
                  </a:lnTo>
                  <a:lnTo>
                    <a:pt x="9245" y="91"/>
                  </a:lnTo>
                  <a:lnTo>
                    <a:pt x="8699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1744750" y="1627975"/>
              <a:ext cx="198825" cy="81475"/>
            </a:xfrm>
            <a:custGeom>
              <a:avLst/>
              <a:gdLst/>
              <a:ahLst/>
              <a:cxnLst/>
              <a:rect l="l" t="t" r="r" b="b"/>
              <a:pathLst>
                <a:path w="7953" h="3259" extrusionOk="0">
                  <a:moveTo>
                    <a:pt x="4113" y="1"/>
                  </a:moveTo>
                  <a:lnTo>
                    <a:pt x="3986" y="37"/>
                  </a:lnTo>
                  <a:lnTo>
                    <a:pt x="3858" y="74"/>
                  </a:lnTo>
                  <a:lnTo>
                    <a:pt x="3731" y="110"/>
                  </a:lnTo>
                  <a:lnTo>
                    <a:pt x="3604" y="165"/>
                  </a:lnTo>
                  <a:lnTo>
                    <a:pt x="3385" y="328"/>
                  </a:lnTo>
                  <a:lnTo>
                    <a:pt x="3185" y="492"/>
                  </a:lnTo>
                  <a:lnTo>
                    <a:pt x="2985" y="711"/>
                  </a:lnTo>
                  <a:lnTo>
                    <a:pt x="2821" y="929"/>
                  </a:lnTo>
                  <a:lnTo>
                    <a:pt x="2657" y="1166"/>
                  </a:lnTo>
                  <a:lnTo>
                    <a:pt x="2530" y="1402"/>
                  </a:lnTo>
                  <a:lnTo>
                    <a:pt x="2312" y="1839"/>
                  </a:lnTo>
                  <a:lnTo>
                    <a:pt x="2148" y="2239"/>
                  </a:lnTo>
                  <a:lnTo>
                    <a:pt x="2020" y="2603"/>
                  </a:lnTo>
                  <a:lnTo>
                    <a:pt x="0" y="2985"/>
                  </a:lnTo>
                  <a:lnTo>
                    <a:pt x="383" y="3058"/>
                  </a:lnTo>
                  <a:lnTo>
                    <a:pt x="856" y="3131"/>
                  </a:lnTo>
                  <a:lnTo>
                    <a:pt x="1383" y="3186"/>
                  </a:lnTo>
                  <a:lnTo>
                    <a:pt x="1984" y="3222"/>
                  </a:lnTo>
                  <a:lnTo>
                    <a:pt x="2621" y="3240"/>
                  </a:lnTo>
                  <a:lnTo>
                    <a:pt x="3294" y="3258"/>
                  </a:lnTo>
                  <a:lnTo>
                    <a:pt x="4641" y="3258"/>
                  </a:lnTo>
                  <a:lnTo>
                    <a:pt x="5897" y="3222"/>
                  </a:lnTo>
                  <a:lnTo>
                    <a:pt x="6952" y="3186"/>
                  </a:lnTo>
                  <a:lnTo>
                    <a:pt x="7953" y="3149"/>
                  </a:lnTo>
                  <a:lnTo>
                    <a:pt x="7953" y="2094"/>
                  </a:lnTo>
                  <a:lnTo>
                    <a:pt x="7935" y="2003"/>
                  </a:lnTo>
                  <a:lnTo>
                    <a:pt x="7862" y="1730"/>
                  </a:lnTo>
                  <a:lnTo>
                    <a:pt x="7753" y="1384"/>
                  </a:lnTo>
                  <a:lnTo>
                    <a:pt x="7680" y="1202"/>
                  </a:lnTo>
                  <a:lnTo>
                    <a:pt x="7589" y="1020"/>
                  </a:lnTo>
                  <a:lnTo>
                    <a:pt x="7498" y="874"/>
                  </a:lnTo>
                  <a:lnTo>
                    <a:pt x="7389" y="747"/>
                  </a:lnTo>
                  <a:lnTo>
                    <a:pt x="7280" y="638"/>
                  </a:lnTo>
                  <a:lnTo>
                    <a:pt x="7170" y="583"/>
                  </a:lnTo>
                  <a:lnTo>
                    <a:pt x="7061" y="547"/>
                  </a:lnTo>
                  <a:lnTo>
                    <a:pt x="6843" y="547"/>
                  </a:lnTo>
                  <a:lnTo>
                    <a:pt x="6734" y="565"/>
                  </a:lnTo>
                  <a:lnTo>
                    <a:pt x="6533" y="638"/>
                  </a:lnTo>
                  <a:lnTo>
                    <a:pt x="6333" y="729"/>
                  </a:lnTo>
                  <a:lnTo>
                    <a:pt x="6169" y="820"/>
                  </a:lnTo>
                  <a:lnTo>
                    <a:pt x="6024" y="911"/>
                  </a:lnTo>
                  <a:lnTo>
                    <a:pt x="5915" y="1020"/>
                  </a:lnTo>
                  <a:lnTo>
                    <a:pt x="5860" y="929"/>
                  </a:lnTo>
                  <a:lnTo>
                    <a:pt x="5806" y="820"/>
                  </a:lnTo>
                  <a:lnTo>
                    <a:pt x="5733" y="692"/>
                  </a:lnTo>
                  <a:lnTo>
                    <a:pt x="5642" y="565"/>
                  </a:lnTo>
                  <a:lnTo>
                    <a:pt x="5496" y="419"/>
                  </a:lnTo>
                  <a:lnTo>
                    <a:pt x="5332" y="292"/>
                  </a:lnTo>
                  <a:lnTo>
                    <a:pt x="5132" y="165"/>
                  </a:lnTo>
                  <a:lnTo>
                    <a:pt x="4932" y="74"/>
                  </a:lnTo>
                  <a:lnTo>
                    <a:pt x="4695" y="19"/>
                  </a:lnTo>
                  <a:lnTo>
                    <a:pt x="4422" y="1"/>
                  </a:lnTo>
                  <a:close/>
                </a:path>
              </a:pathLst>
            </a:custGeom>
            <a:solidFill>
              <a:srgbClr val="C1A5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1744750" y="1627975"/>
              <a:ext cx="198825" cy="81475"/>
            </a:xfrm>
            <a:custGeom>
              <a:avLst/>
              <a:gdLst/>
              <a:ahLst/>
              <a:cxnLst/>
              <a:rect l="l" t="t" r="r" b="b"/>
              <a:pathLst>
                <a:path w="7953" h="3259" fill="none" extrusionOk="0">
                  <a:moveTo>
                    <a:pt x="7953" y="2094"/>
                  </a:moveTo>
                  <a:lnTo>
                    <a:pt x="7953" y="3149"/>
                  </a:lnTo>
                  <a:lnTo>
                    <a:pt x="7953" y="3149"/>
                  </a:lnTo>
                  <a:lnTo>
                    <a:pt x="6952" y="3186"/>
                  </a:lnTo>
                  <a:lnTo>
                    <a:pt x="5897" y="3222"/>
                  </a:lnTo>
                  <a:lnTo>
                    <a:pt x="4641" y="3258"/>
                  </a:lnTo>
                  <a:lnTo>
                    <a:pt x="3294" y="3258"/>
                  </a:lnTo>
                  <a:lnTo>
                    <a:pt x="2621" y="3240"/>
                  </a:lnTo>
                  <a:lnTo>
                    <a:pt x="1984" y="3222"/>
                  </a:lnTo>
                  <a:lnTo>
                    <a:pt x="1383" y="3186"/>
                  </a:lnTo>
                  <a:lnTo>
                    <a:pt x="856" y="3131"/>
                  </a:lnTo>
                  <a:lnTo>
                    <a:pt x="383" y="3058"/>
                  </a:lnTo>
                  <a:lnTo>
                    <a:pt x="0" y="2985"/>
                  </a:lnTo>
                  <a:lnTo>
                    <a:pt x="2020" y="2603"/>
                  </a:lnTo>
                  <a:lnTo>
                    <a:pt x="2020" y="2603"/>
                  </a:lnTo>
                  <a:lnTo>
                    <a:pt x="2148" y="2239"/>
                  </a:lnTo>
                  <a:lnTo>
                    <a:pt x="2312" y="1839"/>
                  </a:lnTo>
                  <a:lnTo>
                    <a:pt x="2530" y="1402"/>
                  </a:lnTo>
                  <a:lnTo>
                    <a:pt x="2530" y="1402"/>
                  </a:lnTo>
                  <a:lnTo>
                    <a:pt x="2657" y="1166"/>
                  </a:lnTo>
                  <a:lnTo>
                    <a:pt x="2821" y="929"/>
                  </a:lnTo>
                  <a:lnTo>
                    <a:pt x="2985" y="711"/>
                  </a:lnTo>
                  <a:lnTo>
                    <a:pt x="3185" y="492"/>
                  </a:lnTo>
                  <a:lnTo>
                    <a:pt x="3185" y="492"/>
                  </a:lnTo>
                  <a:lnTo>
                    <a:pt x="3385" y="328"/>
                  </a:lnTo>
                  <a:lnTo>
                    <a:pt x="3604" y="165"/>
                  </a:lnTo>
                  <a:lnTo>
                    <a:pt x="3731" y="110"/>
                  </a:lnTo>
                  <a:lnTo>
                    <a:pt x="3858" y="74"/>
                  </a:lnTo>
                  <a:lnTo>
                    <a:pt x="3986" y="37"/>
                  </a:lnTo>
                  <a:lnTo>
                    <a:pt x="4113" y="1"/>
                  </a:lnTo>
                  <a:lnTo>
                    <a:pt x="4113" y="1"/>
                  </a:lnTo>
                  <a:lnTo>
                    <a:pt x="4259" y="1"/>
                  </a:lnTo>
                  <a:lnTo>
                    <a:pt x="4422" y="1"/>
                  </a:lnTo>
                  <a:lnTo>
                    <a:pt x="4695" y="19"/>
                  </a:lnTo>
                  <a:lnTo>
                    <a:pt x="4932" y="74"/>
                  </a:lnTo>
                  <a:lnTo>
                    <a:pt x="5132" y="165"/>
                  </a:lnTo>
                  <a:lnTo>
                    <a:pt x="5132" y="165"/>
                  </a:lnTo>
                  <a:lnTo>
                    <a:pt x="5332" y="292"/>
                  </a:lnTo>
                  <a:lnTo>
                    <a:pt x="5496" y="419"/>
                  </a:lnTo>
                  <a:lnTo>
                    <a:pt x="5642" y="565"/>
                  </a:lnTo>
                  <a:lnTo>
                    <a:pt x="5733" y="692"/>
                  </a:lnTo>
                  <a:lnTo>
                    <a:pt x="5806" y="820"/>
                  </a:lnTo>
                  <a:lnTo>
                    <a:pt x="5860" y="929"/>
                  </a:lnTo>
                  <a:lnTo>
                    <a:pt x="5915" y="1020"/>
                  </a:lnTo>
                  <a:lnTo>
                    <a:pt x="5915" y="1020"/>
                  </a:lnTo>
                  <a:lnTo>
                    <a:pt x="6024" y="911"/>
                  </a:lnTo>
                  <a:lnTo>
                    <a:pt x="6169" y="820"/>
                  </a:lnTo>
                  <a:lnTo>
                    <a:pt x="6333" y="729"/>
                  </a:lnTo>
                  <a:lnTo>
                    <a:pt x="6533" y="638"/>
                  </a:lnTo>
                  <a:lnTo>
                    <a:pt x="6734" y="565"/>
                  </a:lnTo>
                  <a:lnTo>
                    <a:pt x="6843" y="547"/>
                  </a:lnTo>
                  <a:lnTo>
                    <a:pt x="6952" y="547"/>
                  </a:lnTo>
                  <a:lnTo>
                    <a:pt x="7061" y="547"/>
                  </a:lnTo>
                  <a:lnTo>
                    <a:pt x="7170" y="583"/>
                  </a:lnTo>
                  <a:lnTo>
                    <a:pt x="7170" y="583"/>
                  </a:lnTo>
                  <a:lnTo>
                    <a:pt x="7280" y="638"/>
                  </a:lnTo>
                  <a:lnTo>
                    <a:pt x="7389" y="747"/>
                  </a:lnTo>
                  <a:lnTo>
                    <a:pt x="7498" y="874"/>
                  </a:lnTo>
                  <a:lnTo>
                    <a:pt x="7589" y="1020"/>
                  </a:lnTo>
                  <a:lnTo>
                    <a:pt x="7589" y="1020"/>
                  </a:lnTo>
                  <a:lnTo>
                    <a:pt x="7680" y="1202"/>
                  </a:lnTo>
                  <a:lnTo>
                    <a:pt x="7753" y="1384"/>
                  </a:lnTo>
                  <a:lnTo>
                    <a:pt x="7862" y="1730"/>
                  </a:lnTo>
                  <a:lnTo>
                    <a:pt x="7935" y="2003"/>
                  </a:lnTo>
                  <a:lnTo>
                    <a:pt x="7953" y="209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1744750" y="1653450"/>
              <a:ext cx="198825" cy="56000"/>
            </a:xfrm>
            <a:custGeom>
              <a:avLst/>
              <a:gdLst/>
              <a:ahLst/>
              <a:cxnLst/>
              <a:rect l="l" t="t" r="r" b="b"/>
              <a:pathLst>
                <a:path w="7953" h="2240" extrusionOk="0">
                  <a:moveTo>
                    <a:pt x="7589" y="1"/>
                  </a:moveTo>
                  <a:lnTo>
                    <a:pt x="7152" y="274"/>
                  </a:lnTo>
                  <a:lnTo>
                    <a:pt x="6715" y="529"/>
                  </a:lnTo>
                  <a:lnTo>
                    <a:pt x="6260" y="747"/>
                  </a:lnTo>
                  <a:lnTo>
                    <a:pt x="6024" y="856"/>
                  </a:lnTo>
                  <a:lnTo>
                    <a:pt x="5787" y="929"/>
                  </a:lnTo>
                  <a:lnTo>
                    <a:pt x="5660" y="984"/>
                  </a:lnTo>
                  <a:lnTo>
                    <a:pt x="5533" y="1038"/>
                  </a:lnTo>
                  <a:lnTo>
                    <a:pt x="5423" y="1111"/>
                  </a:lnTo>
                  <a:lnTo>
                    <a:pt x="5387" y="1147"/>
                  </a:lnTo>
                  <a:lnTo>
                    <a:pt x="5351" y="1202"/>
                  </a:lnTo>
                  <a:lnTo>
                    <a:pt x="5314" y="1275"/>
                  </a:lnTo>
                  <a:lnTo>
                    <a:pt x="5296" y="1348"/>
                  </a:lnTo>
                  <a:lnTo>
                    <a:pt x="5278" y="1420"/>
                  </a:lnTo>
                  <a:lnTo>
                    <a:pt x="5241" y="1493"/>
                  </a:lnTo>
                  <a:lnTo>
                    <a:pt x="5187" y="1566"/>
                  </a:lnTo>
                  <a:lnTo>
                    <a:pt x="5114" y="1621"/>
                  </a:lnTo>
                  <a:lnTo>
                    <a:pt x="5023" y="1657"/>
                  </a:lnTo>
                  <a:lnTo>
                    <a:pt x="4859" y="1657"/>
                  </a:lnTo>
                  <a:lnTo>
                    <a:pt x="4786" y="1639"/>
                  </a:lnTo>
                  <a:lnTo>
                    <a:pt x="4714" y="1621"/>
                  </a:lnTo>
                  <a:lnTo>
                    <a:pt x="4641" y="1566"/>
                  </a:lnTo>
                  <a:lnTo>
                    <a:pt x="4586" y="1530"/>
                  </a:lnTo>
                  <a:lnTo>
                    <a:pt x="4532" y="1457"/>
                  </a:lnTo>
                  <a:lnTo>
                    <a:pt x="4422" y="1329"/>
                  </a:lnTo>
                  <a:lnTo>
                    <a:pt x="4350" y="1166"/>
                  </a:lnTo>
                  <a:lnTo>
                    <a:pt x="4277" y="1002"/>
                  </a:lnTo>
                  <a:lnTo>
                    <a:pt x="4168" y="1056"/>
                  </a:lnTo>
                  <a:lnTo>
                    <a:pt x="4022" y="1075"/>
                  </a:lnTo>
                  <a:lnTo>
                    <a:pt x="3895" y="1093"/>
                  </a:lnTo>
                  <a:lnTo>
                    <a:pt x="3767" y="1111"/>
                  </a:lnTo>
                  <a:lnTo>
                    <a:pt x="3640" y="1111"/>
                  </a:lnTo>
                  <a:lnTo>
                    <a:pt x="3513" y="1093"/>
                  </a:lnTo>
                  <a:lnTo>
                    <a:pt x="3385" y="1056"/>
                  </a:lnTo>
                  <a:lnTo>
                    <a:pt x="3258" y="1020"/>
                  </a:lnTo>
                  <a:lnTo>
                    <a:pt x="3149" y="965"/>
                  </a:lnTo>
                  <a:lnTo>
                    <a:pt x="3021" y="911"/>
                  </a:lnTo>
                  <a:lnTo>
                    <a:pt x="2912" y="838"/>
                  </a:lnTo>
                  <a:lnTo>
                    <a:pt x="2821" y="765"/>
                  </a:lnTo>
                  <a:lnTo>
                    <a:pt x="2657" y="583"/>
                  </a:lnTo>
                  <a:lnTo>
                    <a:pt x="2530" y="383"/>
                  </a:lnTo>
                  <a:lnTo>
                    <a:pt x="2312" y="820"/>
                  </a:lnTo>
                  <a:lnTo>
                    <a:pt x="2148" y="1220"/>
                  </a:lnTo>
                  <a:lnTo>
                    <a:pt x="2020" y="1584"/>
                  </a:lnTo>
                  <a:lnTo>
                    <a:pt x="0" y="1966"/>
                  </a:lnTo>
                  <a:lnTo>
                    <a:pt x="328" y="2039"/>
                  </a:lnTo>
                  <a:lnTo>
                    <a:pt x="710" y="2094"/>
                  </a:lnTo>
                  <a:lnTo>
                    <a:pt x="1147" y="2148"/>
                  </a:lnTo>
                  <a:lnTo>
                    <a:pt x="1638" y="2185"/>
                  </a:lnTo>
                  <a:lnTo>
                    <a:pt x="2730" y="2221"/>
                  </a:lnTo>
                  <a:lnTo>
                    <a:pt x="3877" y="2239"/>
                  </a:lnTo>
                  <a:lnTo>
                    <a:pt x="5387" y="2221"/>
                  </a:lnTo>
                  <a:lnTo>
                    <a:pt x="6697" y="2185"/>
                  </a:lnTo>
                  <a:lnTo>
                    <a:pt x="7953" y="2130"/>
                  </a:lnTo>
                  <a:lnTo>
                    <a:pt x="7953" y="1075"/>
                  </a:lnTo>
                  <a:lnTo>
                    <a:pt x="7935" y="984"/>
                  </a:lnTo>
                  <a:lnTo>
                    <a:pt x="7862" y="711"/>
                  </a:lnTo>
                  <a:lnTo>
                    <a:pt x="7753" y="365"/>
                  </a:lnTo>
                  <a:lnTo>
                    <a:pt x="7680" y="183"/>
                  </a:lnTo>
                  <a:lnTo>
                    <a:pt x="7589" y="1"/>
                  </a:lnTo>
                  <a:close/>
                </a:path>
              </a:pathLst>
            </a:custGeom>
            <a:solidFill>
              <a:srgbClr val="A48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1744750" y="1653450"/>
              <a:ext cx="198825" cy="56000"/>
            </a:xfrm>
            <a:custGeom>
              <a:avLst/>
              <a:gdLst/>
              <a:ahLst/>
              <a:cxnLst/>
              <a:rect l="l" t="t" r="r" b="b"/>
              <a:pathLst>
                <a:path w="7953" h="2240" fill="none" extrusionOk="0">
                  <a:moveTo>
                    <a:pt x="7589" y="1"/>
                  </a:moveTo>
                  <a:lnTo>
                    <a:pt x="7589" y="1"/>
                  </a:lnTo>
                  <a:lnTo>
                    <a:pt x="7152" y="274"/>
                  </a:lnTo>
                  <a:lnTo>
                    <a:pt x="6715" y="529"/>
                  </a:lnTo>
                  <a:lnTo>
                    <a:pt x="6260" y="747"/>
                  </a:lnTo>
                  <a:lnTo>
                    <a:pt x="6024" y="856"/>
                  </a:lnTo>
                  <a:lnTo>
                    <a:pt x="5787" y="929"/>
                  </a:lnTo>
                  <a:lnTo>
                    <a:pt x="5787" y="929"/>
                  </a:lnTo>
                  <a:lnTo>
                    <a:pt x="5660" y="984"/>
                  </a:lnTo>
                  <a:lnTo>
                    <a:pt x="5533" y="1038"/>
                  </a:lnTo>
                  <a:lnTo>
                    <a:pt x="5423" y="1111"/>
                  </a:lnTo>
                  <a:lnTo>
                    <a:pt x="5387" y="1147"/>
                  </a:lnTo>
                  <a:lnTo>
                    <a:pt x="5351" y="1202"/>
                  </a:lnTo>
                  <a:lnTo>
                    <a:pt x="5351" y="1202"/>
                  </a:lnTo>
                  <a:lnTo>
                    <a:pt x="5314" y="1275"/>
                  </a:lnTo>
                  <a:lnTo>
                    <a:pt x="5296" y="1348"/>
                  </a:lnTo>
                  <a:lnTo>
                    <a:pt x="5278" y="1420"/>
                  </a:lnTo>
                  <a:lnTo>
                    <a:pt x="5241" y="1493"/>
                  </a:lnTo>
                  <a:lnTo>
                    <a:pt x="5241" y="1493"/>
                  </a:lnTo>
                  <a:lnTo>
                    <a:pt x="5187" y="1566"/>
                  </a:lnTo>
                  <a:lnTo>
                    <a:pt x="5114" y="1621"/>
                  </a:lnTo>
                  <a:lnTo>
                    <a:pt x="5023" y="1657"/>
                  </a:lnTo>
                  <a:lnTo>
                    <a:pt x="4932" y="1657"/>
                  </a:lnTo>
                  <a:lnTo>
                    <a:pt x="4932" y="1657"/>
                  </a:lnTo>
                  <a:lnTo>
                    <a:pt x="4859" y="1657"/>
                  </a:lnTo>
                  <a:lnTo>
                    <a:pt x="4786" y="1639"/>
                  </a:lnTo>
                  <a:lnTo>
                    <a:pt x="4714" y="1621"/>
                  </a:lnTo>
                  <a:lnTo>
                    <a:pt x="4641" y="1566"/>
                  </a:lnTo>
                  <a:lnTo>
                    <a:pt x="4641" y="1566"/>
                  </a:lnTo>
                  <a:lnTo>
                    <a:pt x="4586" y="1530"/>
                  </a:lnTo>
                  <a:lnTo>
                    <a:pt x="4532" y="1457"/>
                  </a:lnTo>
                  <a:lnTo>
                    <a:pt x="4422" y="1329"/>
                  </a:lnTo>
                  <a:lnTo>
                    <a:pt x="4350" y="1166"/>
                  </a:lnTo>
                  <a:lnTo>
                    <a:pt x="4277" y="1002"/>
                  </a:lnTo>
                  <a:lnTo>
                    <a:pt x="4277" y="1002"/>
                  </a:lnTo>
                  <a:lnTo>
                    <a:pt x="4168" y="1056"/>
                  </a:lnTo>
                  <a:lnTo>
                    <a:pt x="4022" y="1075"/>
                  </a:lnTo>
                  <a:lnTo>
                    <a:pt x="3895" y="1093"/>
                  </a:lnTo>
                  <a:lnTo>
                    <a:pt x="3767" y="1111"/>
                  </a:lnTo>
                  <a:lnTo>
                    <a:pt x="3767" y="1111"/>
                  </a:lnTo>
                  <a:lnTo>
                    <a:pt x="3640" y="1111"/>
                  </a:lnTo>
                  <a:lnTo>
                    <a:pt x="3513" y="1093"/>
                  </a:lnTo>
                  <a:lnTo>
                    <a:pt x="3385" y="1056"/>
                  </a:lnTo>
                  <a:lnTo>
                    <a:pt x="3258" y="1020"/>
                  </a:lnTo>
                  <a:lnTo>
                    <a:pt x="3149" y="965"/>
                  </a:lnTo>
                  <a:lnTo>
                    <a:pt x="3021" y="911"/>
                  </a:lnTo>
                  <a:lnTo>
                    <a:pt x="2912" y="838"/>
                  </a:lnTo>
                  <a:lnTo>
                    <a:pt x="2821" y="765"/>
                  </a:lnTo>
                  <a:lnTo>
                    <a:pt x="2821" y="765"/>
                  </a:lnTo>
                  <a:lnTo>
                    <a:pt x="2657" y="583"/>
                  </a:lnTo>
                  <a:lnTo>
                    <a:pt x="2530" y="383"/>
                  </a:lnTo>
                  <a:lnTo>
                    <a:pt x="2530" y="383"/>
                  </a:lnTo>
                  <a:lnTo>
                    <a:pt x="2530" y="383"/>
                  </a:lnTo>
                  <a:lnTo>
                    <a:pt x="2312" y="820"/>
                  </a:lnTo>
                  <a:lnTo>
                    <a:pt x="2148" y="1220"/>
                  </a:lnTo>
                  <a:lnTo>
                    <a:pt x="2020" y="1584"/>
                  </a:lnTo>
                  <a:lnTo>
                    <a:pt x="0" y="1966"/>
                  </a:lnTo>
                  <a:lnTo>
                    <a:pt x="0" y="1966"/>
                  </a:lnTo>
                  <a:lnTo>
                    <a:pt x="328" y="2039"/>
                  </a:lnTo>
                  <a:lnTo>
                    <a:pt x="710" y="2094"/>
                  </a:lnTo>
                  <a:lnTo>
                    <a:pt x="1147" y="2148"/>
                  </a:lnTo>
                  <a:lnTo>
                    <a:pt x="1638" y="2185"/>
                  </a:lnTo>
                  <a:lnTo>
                    <a:pt x="2730" y="2221"/>
                  </a:lnTo>
                  <a:lnTo>
                    <a:pt x="3877" y="2239"/>
                  </a:lnTo>
                  <a:lnTo>
                    <a:pt x="3877" y="2239"/>
                  </a:lnTo>
                  <a:lnTo>
                    <a:pt x="5387" y="2221"/>
                  </a:lnTo>
                  <a:lnTo>
                    <a:pt x="6697" y="2185"/>
                  </a:lnTo>
                  <a:lnTo>
                    <a:pt x="7953" y="2130"/>
                  </a:lnTo>
                  <a:lnTo>
                    <a:pt x="7953" y="1075"/>
                  </a:lnTo>
                  <a:lnTo>
                    <a:pt x="7953" y="1075"/>
                  </a:lnTo>
                  <a:lnTo>
                    <a:pt x="7935" y="984"/>
                  </a:lnTo>
                  <a:lnTo>
                    <a:pt x="7862" y="711"/>
                  </a:lnTo>
                  <a:lnTo>
                    <a:pt x="7753" y="365"/>
                  </a:lnTo>
                  <a:lnTo>
                    <a:pt x="7680" y="183"/>
                  </a:lnTo>
                  <a:lnTo>
                    <a:pt x="7589" y="1"/>
                  </a:lnTo>
                  <a:lnTo>
                    <a:pt x="758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1824375" y="1627975"/>
              <a:ext cx="48700" cy="28700"/>
            </a:xfrm>
            <a:custGeom>
              <a:avLst/>
              <a:gdLst/>
              <a:ahLst/>
              <a:cxnLst/>
              <a:rect l="l" t="t" r="r" b="b"/>
              <a:pathLst>
                <a:path w="1948" h="1148" extrusionOk="0">
                  <a:moveTo>
                    <a:pt x="928" y="1"/>
                  </a:moveTo>
                  <a:lnTo>
                    <a:pt x="801" y="37"/>
                  </a:lnTo>
                  <a:lnTo>
                    <a:pt x="673" y="74"/>
                  </a:lnTo>
                  <a:lnTo>
                    <a:pt x="546" y="110"/>
                  </a:lnTo>
                  <a:lnTo>
                    <a:pt x="419" y="165"/>
                  </a:lnTo>
                  <a:lnTo>
                    <a:pt x="200" y="328"/>
                  </a:lnTo>
                  <a:lnTo>
                    <a:pt x="0" y="492"/>
                  </a:lnTo>
                  <a:lnTo>
                    <a:pt x="36" y="638"/>
                  </a:lnTo>
                  <a:lnTo>
                    <a:pt x="109" y="747"/>
                  </a:lnTo>
                  <a:lnTo>
                    <a:pt x="182" y="856"/>
                  </a:lnTo>
                  <a:lnTo>
                    <a:pt x="273" y="947"/>
                  </a:lnTo>
                  <a:lnTo>
                    <a:pt x="382" y="1038"/>
                  </a:lnTo>
                  <a:lnTo>
                    <a:pt x="510" y="1093"/>
                  </a:lnTo>
                  <a:lnTo>
                    <a:pt x="637" y="1129"/>
                  </a:lnTo>
                  <a:lnTo>
                    <a:pt x="783" y="1147"/>
                  </a:lnTo>
                  <a:lnTo>
                    <a:pt x="837" y="1147"/>
                  </a:lnTo>
                  <a:lnTo>
                    <a:pt x="928" y="1129"/>
                  </a:lnTo>
                  <a:lnTo>
                    <a:pt x="1019" y="1111"/>
                  </a:lnTo>
                  <a:lnTo>
                    <a:pt x="1183" y="1038"/>
                  </a:lnTo>
                  <a:lnTo>
                    <a:pt x="1347" y="929"/>
                  </a:lnTo>
                  <a:lnTo>
                    <a:pt x="1492" y="802"/>
                  </a:lnTo>
                  <a:lnTo>
                    <a:pt x="1620" y="656"/>
                  </a:lnTo>
                  <a:lnTo>
                    <a:pt x="1747" y="510"/>
                  </a:lnTo>
                  <a:lnTo>
                    <a:pt x="1856" y="347"/>
                  </a:lnTo>
                  <a:lnTo>
                    <a:pt x="1947" y="165"/>
                  </a:lnTo>
                  <a:lnTo>
                    <a:pt x="1783" y="92"/>
                  </a:lnTo>
                  <a:lnTo>
                    <a:pt x="1601" y="37"/>
                  </a:lnTo>
                  <a:lnTo>
                    <a:pt x="1401" y="1"/>
                  </a:lnTo>
                  <a:close/>
                </a:path>
              </a:pathLst>
            </a:custGeom>
            <a:solidFill>
              <a:srgbClr val="D7C2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1824375" y="1627975"/>
              <a:ext cx="48700" cy="28700"/>
            </a:xfrm>
            <a:custGeom>
              <a:avLst/>
              <a:gdLst/>
              <a:ahLst/>
              <a:cxnLst/>
              <a:rect l="l" t="t" r="r" b="b"/>
              <a:pathLst>
                <a:path w="1948" h="1148" fill="none" extrusionOk="0">
                  <a:moveTo>
                    <a:pt x="1183" y="1"/>
                  </a:moveTo>
                  <a:lnTo>
                    <a:pt x="1183" y="1"/>
                  </a:lnTo>
                  <a:lnTo>
                    <a:pt x="928" y="1"/>
                  </a:lnTo>
                  <a:lnTo>
                    <a:pt x="928" y="1"/>
                  </a:lnTo>
                  <a:lnTo>
                    <a:pt x="801" y="37"/>
                  </a:lnTo>
                  <a:lnTo>
                    <a:pt x="673" y="74"/>
                  </a:lnTo>
                  <a:lnTo>
                    <a:pt x="546" y="110"/>
                  </a:lnTo>
                  <a:lnTo>
                    <a:pt x="419" y="165"/>
                  </a:lnTo>
                  <a:lnTo>
                    <a:pt x="200" y="328"/>
                  </a:lnTo>
                  <a:lnTo>
                    <a:pt x="0" y="492"/>
                  </a:lnTo>
                  <a:lnTo>
                    <a:pt x="0" y="492"/>
                  </a:lnTo>
                  <a:lnTo>
                    <a:pt x="36" y="638"/>
                  </a:lnTo>
                  <a:lnTo>
                    <a:pt x="109" y="747"/>
                  </a:lnTo>
                  <a:lnTo>
                    <a:pt x="182" y="856"/>
                  </a:lnTo>
                  <a:lnTo>
                    <a:pt x="273" y="947"/>
                  </a:lnTo>
                  <a:lnTo>
                    <a:pt x="382" y="1038"/>
                  </a:lnTo>
                  <a:lnTo>
                    <a:pt x="510" y="1093"/>
                  </a:lnTo>
                  <a:lnTo>
                    <a:pt x="637" y="1129"/>
                  </a:lnTo>
                  <a:lnTo>
                    <a:pt x="783" y="1147"/>
                  </a:lnTo>
                  <a:lnTo>
                    <a:pt x="783" y="1147"/>
                  </a:lnTo>
                  <a:lnTo>
                    <a:pt x="837" y="1147"/>
                  </a:lnTo>
                  <a:lnTo>
                    <a:pt x="837" y="1147"/>
                  </a:lnTo>
                  <a:lnTo>
                    <a:pt x="928" y="1129"/>
                  </a:lnTo>
                  <a:lnTo>
                    <a:pt x="1019" y="1111"/>
                  </a:lnTo>
                  <a:lnTo>
                    <a:pt x="1183" y="1038"/>
                  </a:lnTo>
                  <a:lnTo>
                    <a:pt x="1347" y="929"/>
                  </a:lnTo>
                  <a:lnTo>
                    <a:pt x="1492" y="802"/>
                  </a:lnTo>
                  <a:lnTo>
                    <a:pt x="1492" y="802"/>
                  </a:lnTo>
                  <a:lnTo>
                    <a:pt x="1620" y="656"/>
                  </a:lnTo>
                  <a:lnTo>
                    <a:pt x="1747" y="510"/>
                  </a:lnTo>
                  <a:lnTo>
                    <a:pt x="1856" y="347"/>
                  </a:lnTo>
                  <a:lnTo>
                    <a:pt x="1947" y="165"/>
                  </a:lnTo>
                  <a:lnTo>
                    <a:pt x="1947" y="165"/>
                  </a:lnTo>
                  <a:lnTo>
                    <a:pt x="1783" y="92"/>
                  </a:lnTo>
                  <a:lnTo>
                    <a:pt x="1601" y="37"/>
                  </a:lnTo>
                  <a:lnTo>
                    <a:pt x="1401" y="1"/>
                  </a:lnTo>
                  <a:lnTo>
                    <a:pt x="118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4" name="Google Shape;114;p2"/>
          <p:cNvGrpSpPr/>
          <p:nvPr/>
        </p:nvGrpSpPr>
        <p:grpSpPr>
          <a:xfrm>
            <a:off x="3186257" y="4844531"/>
            <a:ext cx="1529691" cy="245527"/>
            <a:chOff x="2895325" y="1290875"/>
            <a:chExt cx="428125" cy="68725"/>
          </a:xfrm>
        </p:grpSpPr>
        <p:sp>
          <p:nvSpPr>
            <p:cNvPr id="115" name="Google Shape;115;p2"/>
            <p:cNvSpPr/>
            <p:nvPr/>
          </p:nvSpPr>
          <p:spPr>
            <a:xfrm>
              <a:off x="3284750" y="1311800"/>
              <a:ext cx="3200" cy="25"/>
            </a:xfrm>
            <a:custGeom>
              <a:avLst/>
              <a:gdLst/>
              <a:ahLst/>
              <a:cxnLst/>
              <a:rect l="l" t="t" r="r" b="b"/>
              <a:pathLst>
                <a:path w="128" h="1" extrusionOk="0">
                  <a:moveTo>
                    <a:pt x="0" y="0"/>
                  </a:moveTo>
                  <a:lnTo>
                    <a:pt x="128" y="0"/>
                  </a:lnTo>
                  <a:lnTo>
                    <a:pt x="12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A9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2895325" y="1325900"/>
              <a:ext cx="428125" cy="33700"/>
            </a:xfrm>
            <a:custGeom>
              <a:avLst/>
              <a:gdLst/>
              <a:ahLst/>
              <a:cxnLst/>
              <a:rect l="l" t="t" r="r" b="b"/>
              <a:pathLst>
                <a:path w="17125" h="1348" extrusionOk="0">
                  <a:moveTo>
                    <a:pt x="2621" y="0"/>
                  </a:moveTo>
                  <a:lnTo>
                    <a:pt x="2038" y="55"/>
                  </a:lnTo>
                  <a:lnTo>
                    <a:pt x="1529" y="110"/>
                  </a:lnTo>
                  <a:lnTo>
                    <a:pt x="1074" y="182"/>
                  </a:lnTo>
                  <a:lnTo>
                    <a:pt x="710" y="255"/>
                  </a:lnTo>
                  <a:lnTo>
                    <a:pt x="400" y="328"/>
                  </a:lnTo>
                  <a:lnTo>
                    <a:pt x="182" y="401"/>
                  </a:lnTo>
                  <a:lnTo>
                    <a:pt x="109" y="437"/>
                  </a:lnTo>
                  <a:lnTo>
                    <a:pt x="55" y="492"/>
                  </a:lnTo>
                  <a:lnTo>
                    <a:pt x="18" y="528"/>
                  </a:lnTo>
                  <a:lnTo>
                    <a:pt x="0" y="565"/>
                  </a:lnTo>
                  <a:lnTo>
                    <a:pt x="18" y="601"/>
                  </a:lnTo>
                  <a:lnTo>
                    <a:pt x="36" y="637"/>
                  </a:lnTo>
                  <a:lnTo>
                    <a:pt x="91" y="692"/>
                  </a:lnTo>
                  <a:lnTo>
                    <a:pt x="182" y="728"/>
                  </a:lnTo>
                  <a:lnTo>
                    <a:pt x="382" y="801"/>
                  </a:lnTo>
                  <a:lnTo>
                    <a:pt x="673" y="874"/>
                  </a:lnTo>
                  <a:lnTo>
                    <a:pt x="1037" y="947"/>
                  </a:lnTo>
                  <a:lnTo>
                    <a:pt x="1456" y="1001"/>
                  </a:lnTo>
                  <a:lnTo>
                    <a:pt x="1947" y="1056"/>
                  </a:lnTo>
                  <a:lnTo>
                    <a:pt x="2511" y="1111"/>
                  </a:lnTo>
                  <a:lnTo>
                    <a:pt x="3767" y="1220"/>
                  </a:lnTo>
                  <a:lnTo>
                    <a:pt x="5223" y="1292"/>
                  </a:lnTo>
                  <a:lnTo>
                    <a:pt x="6842" y="1329"/>
                  </a:lnTo>
                  <a:lnTo>
                    <a:pt x="8553" y="1347"/>
                  </a:lnTo>
                  <a:lnTo>
                    <a:pt x="10282" y="1329"/>
                  </a:lnTo>
                  <a:lnTo>
                    <a:pt x="11883" y="1292"/>
                  </a:lnTo>
                  <a:lnTo>
                    <a:pt x="13339" y="1220"/>
                  </a:lnTo>
                  <a:lnTo>
                    <a:pt x="14613" y="1111"/>
                  </a:lnTo>
                  <a:lnTo>
                    <a:pt x="15159" y="1056"/>
                  </a:lnTo>
                  <a:lnTo>
                    <a:pt x="15650" y="1001"/>
                  </a:lnTo>
                  <a:lnTo>
                    <a:pt x="16087" y="947"/>
                  </a:lnTo>
                  <a:lnTo>
                    <a:pt x="16451" y="874"/>
                  </a:lnTo>
                  <a:lnTo>
                    <a:pt x="16742" y="801"/>
                  </a:lnTo>
                  <a:lnTo>
                    <a:pt x="16942" y="728"/>
                  </a:lnTo>
                  <a:lnTo>
                    <a:pt x="17015" y="692"/>
                  </a:lnTo>
                  <a:lnTo>
                    <a:pt x="17070" y="637"/>
                  </a:lnTo>
                  <a:lnTo>
                    <a:pt x="17106" y="601"/>
                  </a:lnTo>
                  <a:lnTo>
                    <a:pt x="17124" y="565"/>
                  </a:lnTo>
                  <a:lnTo>
                    <a:pt x="17106" y="510"/>
                  </a:lnTo>
                  <a:lnTo>
                    <a:pt x="17033" y="455"/>
                  </a:lnTo>
                  <a:lnTo>
                    <a:pt x="16924" y="401"/>
                  </a:lnTo>
                  <a:lnTo>
                    <a:pt x="16760" y="346"/>
                  </a:lnTo>
                  <a:lnTo>
                    <a:pt x="16688" y="346"/>
                  </a:lnTo>
                  <a:lnTo>
                    <a:pt x="15778" y="492"/>
                  </a:lnTo>
                  <a:lnTo>
                    <a:pt x="14813" y="619"/>
                  </a:lnTo>
                  <a:lnTo>
                    <a:pt x="13830" y="710"/>
                  </a:lnTo>
                  <a:lnTo>
                    <a:pt x="12830" y="801"/>
                  </a:lnTo>
                  <a:lnTo>
                    <a:pt x="11810" y="856"/>
                  </a:lnTo>
                  <a:lnTo>
                    <a:pt x="10791" y="892"/>
                  </a:lnTo>
                  <a:lnTo>
                    <a:pt x="9791" y="910"/>
                  </a:lnTo>
                  <a:lnTo>
                    <a:pt x="8790" y="929"/>
                  </a:lnTo>
                  <a:lnTo>
                    <a:pt x="7534" y="910"/>
                  </a:lnTo>
                  <a:lnTo>
                    <a:pt x="6351" y="874"/>
                  </a:lnTo>
                  <a:lnTo>
                    <a:pt x="5259" y="819"/>
                  </a:lnTo>
                  <a:lnTo>
                    <a:pt x="4313" y="747"/>
                  </a:lnTo>
                  <a:lnTo>
                    <a:pt x="3512" y="656"/>
                  </a:lnTo>
                  <a:lnTo>
                    <a:pt x="2893" y="565"/>
                  </a:lnTo>
                  <a:lnTo>
                    <a:pt x="2657" y="510"/>
                  </a:lnTo>
                  <a:lnTo>
                    <a:pt x="2475" y="437"/>
                  </a:lnTo>
                  <a:lnTo>
                    <a:pt x="2366" y="383"/>
                  </a:lnTo>
                  <a:lnTo>
                    <a:pt x="2293" y="328"/>
                  </a:lnTo>
                  <a:lnTo>
                    <a:pt x="2275" y="292"/>
                  </a:lnTo>
                  <a:lnTo>
                    <a:pt x="2293" y="237"/>
                  </a:lnTo>
                  <a:lnTo>
                    <a:pt x="2311" y="201"/>
                  </a:lnTo>
                  <a:lnTo>
                    <a:pt x="2348" y="164"/>
                  </a:lnTo>
                  <a:lnTo>
                    <a:pt x="2457" y="73"/>
                  </a:lnTo>
                  <a:lnTo>
                    <a:pt x="262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2952175" y="1290875"/>
              <a:ext cx="364000" cy="58250"/>
            </a:xfrm>
            <a:custGeom>
              <a:avLst/>
              <a:gdLst/>
              <a:ahLst/>
              <a:cxnLst/>
              <a:rect l="l" t="t" r="r" b="b"/>
              <a:pathLst>
                <a:path w="14560" h="2330" extrusionOk="0">
                  <a:moveTo>
                    <a:pt x="8372" y="0"/>
                  </a:moveTo>
                  <a:lnTo>
                    <a:pt x="8008" y="18"/>
                  </a:lnTo>
                  <a:lnTo>
                    <a:pt x="7644" y="37"/>
                  </a:lnTo>
                  <a:lnTo>
                    <a:pt x="6734" y="146"/>
                  </a:lnTo>
                  <a:lnTo>
                    <a:pt x="5970" y="237"/>
                  </a:lnTo>
                  <a:lnTo>
                    <a:pt x="5333" y="346"/>
                  </a:lnTo>
                  <a:lnTo>
                    <a:pt x="4841" y="437"/>
                  </a:lnTo>
                  <a:lnTo>
                    <a:pt x="4459" y="528"/>
                  </a:lnTo>
                  <a:lnTo>
                    <a:pt x="4150" y="601"/>
                  </a:lnTo>
                  <a:lnTo>
                    <a:pt x="3950" y="674"/>
                  </a:lnTo>
                  <a:lnTo>
                    <a:pt x="3804" y="746"/>
                  </a:lnTo>
                  <a:lnTo>
                    <a:pt x="3713" y="801"/>
                  </a:lnTo>
                  <a:lnTo>
                    <a:pt x="3659" y="837"/>
                  </a:lnTo>
                  <a:lnTo>
                    <a:pt x="3640" y="855"/>
                  </a:lnTo>
                  <a:lnTo>
                    <a:pt x="3022" y="928"/>
                  </a:lnTo>
                  <a:lnTo>
                    <a:pt x="2421" y="983"/>
                  </a:lnTo>
                  <a:lnTo>
                    <a:pt x="1711" y="1092"/>
                  </a:lnTo>
                  <a:lnTo>
                    <a:pt x="1038" y="1219"/>
                  </a:lnTo>
                  <a:lnTo>
                    <a:pt x="729" y="1274"/>
                  </a:lnTo>
                  <a:lnTo>
                    <a:pt x="456" y="1365"/>
                  </a:lnTo>
                  <a:lnTo>
                    <a:pt x="256" y="1438"/>
                  </a:lnTo>
                  <a:lnTo>
                    <a:pt x="92" y="1529"/>
                  </a:lnTo>
                  <a:lnTo>
                    <a:pt x="37" y="1583"/>
                  </a:lnTo>
                  <a:lnTo>
                    <a:pt x="19" y="1620"/>
                  </a:lnTo>
                  <a:lnTo>
                    <a:pt x="1" y="1674"/>
                  </a:lnTo>
                  <a:lnTo>
                    <a:pt x="19" y="1729"/>
                  </a:lnTo>
                  <a:lnTo>
                    <a:pt x="74" y="1784"/>
                  </a:lnTo>
                  <a:lnTo>
                    <a:pt x="165" y="1838"/>
                  </a:lnTo>
                  <a:lnTo>
                    <a:pt x="310" y="1875"/>
                  </a:lnTo>
                  <a:lnTo>
                    <a:pt x="492" y="1929"/>
                  </a:lnTo>
                  <a:lnTo>
                    <a:pt x="983" y="2020"/>
                  </a:lnTo>
                  <a:lnTo>
                    <a:pt x="1620" y="2111"/>
                  </a:lnTo>
                  <a:lnTo>
                    <a:pt x="2366" y="2184"/>
                  </a:lnTo>
                  <a:lnTo>
                    <a:pt x="3240" y="2239"/>
                  </a:lnTo>
                  <a:lnTo>
                    <a:pt x="4204" y="2275"/>
                  </a:lnTo>
                  <a:lnTo>
                    <a:pt x="5242" y="2311"/>
                  </a:lnTo>
                  <a:lnTo>
                    <a:pt x="6352" y="2330"/>
                  </a:lnTo>
                  <a:lnTo>
                    <a:pt x="7498" y="2311"/>
                  </a:lnTo>
                  <a:lnTo>
                    <a:pt x="8681" y="2293"/>
                  </a:lnTo>
                  <a:lnTo>
                    <a:pt x="9864" y="2239"/>
                  </a:lnTo>
                  <a:lnTo>
                    <a:pt x="11047" y="2166"/>
                  </a:lnTo>
                  <a:lnTo>
                    <a:pt x="12212" y="2057"/>
                  </a:lnTo>
                  <a:lnTo>
                    <a:pt x="13340" y="1911"/>
                  </a:lnTo>
                  <a:lnTo>
                    <a:pt x="14414" y="1747"/>
                  </a:lnTo>
                  <a:lnTo>
                    <a:pt x="14559" y="1729"/>
                  </a:lnTo>
                  <a:lnTo>
                    <a:pt x="14414" y="1638"/>
                  </a:lnTo>
                  <a:lnTo>
                    <a:pt x="14031" y="1420"/>
                  </a:lnTo>
                  <a:lnTo>
                    <a:pt x="13740" y="1256"/>
                  </a:lnTo>
                  <a:lnTo>
                    <a:pt x="13394" y="1092"/>
                  </a:lnTo>
                  <a:lnTo>
                    <a:pt x="13012" y="910"/>
                  </a:lnTo>
                  <a:lnTo>
                    <a:pt x="12557" y="746"/>
                  </a:lnTo>
                  <a:lnTo>
                    <a:pt x="12084" y="564"/>
                  </a:lnTo>
                  <a:lnTo>
                    <a:pt x="11556" y="401"/>
                  </a:lnTo>
                  <a:lnTo>
                    <a:pt x="10974" y="255"/>
                  </a:lnTo>
                  <a:lnTo>
                    <a:pt x="10374" y="146"/>
                  </a:lnTo>
                  <a:lnTo>
                    <a:pt x="9737" y="55"/>
                  </a:lnTo>
                  <a:lnTo>
                    <a:pt x="9409" y="18"/>
                  </a:lnTo>
                  <a:lnTo>
                    <a:pt x="9063" y="0"/>
                  </a:lnTo>
                  <a:close/>
                </a:path>
              </a:pathLst>
            </a:custGeom>
            <a:solidFill>
              <a:srgbClr val="C1A5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2952175" y="1290875"/>
              <a:ext cx="364000" cy="58250"/>
            </a:xfrm>
            <a:custGeom>
              <a:avLst/>
              <a:gdLst/>
              <a:ahLst/>
              <a:cxnLst/>
              <a:rect l="l" t="t" r="r" b="b"/>
              <a:pathLst>
                <a:path w="14560" h="2330" fill="none" extrusionOk="0">
                  <a:moveTo>
                    <a:pt x="14559" y="1729"/>
                  </a:moveTo>
                  <a:lnTo>
                    <a:pt x="14559" y="1729"/>
                  </a:lnTo>
                  <a:lnTo>
                    <a:pt x="14414" y="1747"/>
                  </a:lnTo>
                  <a:lnTo>
                    <a:pt x="14414" y="1747"/>
                  </a:lnTo>
                  <a:lnTo>
                    <a:pt x="13340" y="1911"/>
                  </a:lnTo>
                  <a:lnTo>
                    <a:pt x="12212" y="2057"/>
                  </a:lnTo>
                  <a:lnTo>
                    <a:pt x="11047" y="2166"/>
                  </a:lnTo>
                  <a:lnTo>
                    <a:pt x="9864" y="2239"/>
                  </a:lnTo>
                  <a:lnTo>
                    <a:pt x="8681" y="2293"/>
                  </a:lnTo>
                  <a:lnTo>
                    <a:pt x="7498" y="2311"/>
                  </a:lnTo>
                  <a:lnTo>
                    <a:pt x="6352" y="2330"/>
                  </a:lnTo>
                  <a:lnTo>
                    <a:pt x="5242" y="2311"/>
                  </a:lnTo>
                  <a:lnTo>
                    <a:pt x="4204" y="2275"/>
                  </a:lnTo>
                  <a:lnTo>
                    <a:pt x="3240" y="2239"/>
                  </a:lnTo>
                  <a:lnTo>
                    <a:pt x="2366" y="2184"/>
                  </a:lnTo>
                  <a:lnTo>
                    <a:pt x="1620" y="2111"/>
                  </a:lnTo>
                  <a:lnTo>
                    <a:pt x="983" y="2020"/>
                  </a:lnTo>
                  <a:lnTo>
                    <a:pt x="492" y="1929"/>
                  </a:lnTo>
                  <a:lnTo>
                    <a:pt x="310" y="1875"/>
                  </a:lnTo>
                  <a:lnTo>
                    <a:pt x="165" y="1838"/>
                  </a:lnTo>
                  <a:lnTo>
                    <a:pt x="74" y="1784"/>
                  </a:lnTo>
                  <a:lnTo>
                    <a:pt x="19" y="1729"/>
                  </a:lnTo>
                  <a:lnTo>
                    <a:pt x="19" y="1729"/>
                  </a:lnTo>
                  <a:lnTo>
                    <a:pt x="1" y="1674"/>
                  </a:lnTo>
                  <a:lnTo>
                    <a:pt x="19" y="1620"/>
                  </a:lnTo>
                  <a:lnTo>
                    <a:pt x="37" y="1583"/>
                  </a:lnTo>
                  <a:lnTo>
                    <a:pt x="92" y="1529"/>
                  </a:lnTo>
                  <a:lnTo>
                    <a:pt x="256" y="1438"/>
                  </a:lnTo>
                  <a:lnTo>
                    <a:pt x="456" y="1365"/>
                  </a:lnTo>
                  <a:lnTo>
                    <a:pt x="729" y="1274"/>
                  </a:lnTo>
                  <a:lnTo>
                    <a:pt x="1038" y="1219"/>
                  </a:lnTo>
                  <a:lnTo>
                    <a:pt x="1711" y="1092"/>
                  </a:lnTo>
                  <a:lnTo>
                    <a:pt x="2421" y="983"/>
                  </a:lnTo>
                  <a:lnTo>
                    <a:pt x="3022" y="928"/>
                  </a:lnTo>
                  <a:lnTo>
                    <a:pt x="3640" y="855"/>
                  </a:lnTo>
                  <a:lnTo>
                    <a:pt x="3640" y="855"/>
                  </a:lnTo>
                  <a:lnTo>
                    <a:pt x="3659" y="837"/>
                  </a:lnTo>
                  <a:lnTo>
                    <a:pt x="3713" y="801"/>
                  </a:lnTo>
                  <a:lnTo>
                    <a:pt x="3804" y="746"/>
                  </a:lnTo>
                  <a:lnTo>
                    <a:pt x="3950" y="674"/>
                  </a:lnTo>
                  <a:lnTo>
                    <a:pt x="4150" y="601"/>
                  </a:lnTo>
                  <a:lnTo>
                    <a:pt x="4459" y="528"/>
                  </a:lnTo>
                  <a:lnTo>
                    <a:pt x="4841" y="437"/>
                  </a:lnTo>
                  <a:lnTo>
                    <a:pt x="4841" y="437"/>
                  </a:lnTo>
                  <a:lnTo>
                    <a:pt x="5333" y="346"/>
                  </a:lnTo>
                  <a:lnTo>
                    <a:pt x="5970" y="237"/>
                  </a:lnTo>
                  <a:lnTo>
                    <a:pt x="6734" y="146"/>
                  </a:lnTo>
                  <a:lnTo>
                    <a:pt x="7644" y="37"/>
                  </a:lnTo>
                  <a:lnTo>
                    <a:pt x="7644" y="37"/>
                  </a:lnTo>
                  <a:lnTo>
                    <a:pt x="8008" y="18"/>
                  </a:lnTo>
                  <a:lnTo>
                    <a:pt x="8372" y="0"/>
                  </a:lnTo>
                  <a:lnTo>
                    <a:pt x="8718" y="0"/>
                  </a:lnTo>
                  <a:lnTo>
                    <a:pt x="9063" y="0"/>
                  </a:lnTo>
                  <a:lnTo>
                    <a:pt x="9409" y="18"/>
                  </a:lnTo>
                  <a:lnTo>
                    <a:pt x="9737" y="55"/>
                  </a:lnTo>
                  <a:lnTo>
                    <a:pt x="10374" y="146"/>
                  </a:lnTo>
                  <a:lnTo>
                    <a:pt x="10974" y="255"/>
                  </a:lnTo>
                  <a:lnTo>
                    <a:pt x="11556" y="401"/>
                  </a:lnTo>
                  <a:lnTo>
                    <a:pt x="12084" y="564"/>
                  </a:lnTo>
                  <a:lnTo>
                    <a:pt x="12557" y="746"/>
                  </a:lnTo>
                  <a:lnTo>
                    <a:pt x="13012" y="910"/>
                  </a:lnTo>
                  <a:lnTo>
                    <a:pt x="13394" y="1092"/>
                  </a:lnTo>
                  <a:lnTo>
                    <a:pt x="13740" y="1256"/>
                  </a:lnTo>
                  <a:lnTo>
                    <a:pt x="14031" y="1420"/>
                  </a:lnTo>
                  <a:lnTo>
                    <a:pt x="14414" y="1638"/>
                  </a:lnTo>
                  <a:lnTo>
                    <a:pt x="14559" y="172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3073200" y="1290875"/>
              <a:ext cx="242975" cy="44150"/>
            </a:xfrm>
            <a:custGeom>
              <a:avLst/>
              <a:gdLst/>
              <a:ahLst/>
              <a:cxnLst/>
              <a:rect l="l" t="t" r="r" b="b"/>
              <a:pathLst>
                <a:path w="9719" h="1766" extrusionOk="0">
                  <a:moveTo>
                    <a:pt x="3294" y="0"/>
                  </a:moveTo>
                  <a:lnTo>
                    <a:pt x="2803" y="37"/>
                  </a:lnTo>
                  <a:lnTo>
                    <a:pt x="1893" y="146"/>
                  </a:lnTo>
                  <a:lnTo>
                    <a:pt x="1129" y="237"/>
                  </a:lnTo>
                  <a:lnTo>
                    <a:pt x="492" y="346"/>
                  </a:lnTo>
                  <a:lnTo>
                    <a:pt x="0" y="437"/>
                  </a:lnTo>
                  <a:lnTo>
                    <a:pt x="164" y="546"/>
                  </a:lnTo>
                  <a:lnTo>
                    <a:pt x="346" y="637"/>
                  </a:lnTo>
                  <a:lnTo>
                    <a:pt x="546" y="692"/>
                  </a:lnTo>
                  <a:lnTo>
                    <a:pt x="747" y="746"/>
                  </a:lnTo>
                  <a:lnTo>
                    <a:pt x="947" y="764"/>
                  </a:lnTo>
                  <a:lnTo>
                    <a:pt x="1165" y="783"/>
                  </a:lnTo>
                  <a:lnTo>
                    <a:pt x="1602" y="801"/>
                  </a:lnTo>
                  <a:lnTo>
                    <a:pt x="2366" y="801"/>
                  </a:lnTo>
                  <a:lnTo>
                    <a:pt x="2730" y="837"/>
                  </a:lnTo>
                  <a:lnTo>
                    <a:pt x="3021" y="892"/>
                  </a:lnTo>
                  <a:lnTo>
                    <a:pt x="3312" y="965"/>
                  </a:lnTo>
                  <a:lnTo>
                    <a:pt x="3604" y="1056"/>
                  </a:lnTo>
                  <a:lnTo>
                    <a:pt x="3895" y="1147"/>
                  </a:lnTo>
                  <a:lnTo>
                    <a:pt x="4477" y="1365"/>
                  </a:lnTo>
                  <a:lnTo>
                    <a:pt x="4750" y="1456"/>
                  </a:lnTo>
                  <a:lnTo>
                    <a:pt x="5059" y="1547"/>
                  </a:lnTo>
                  <a:lnTo>
                    <a:pt x="5314" y="1602"/>
                  </a:lnTo>
                  <a:lnTo>
                    <a:pt x="5587" y="1656"/>
                  </a:lnTo>
                  <a:lnTo>
                    <a:pt x="6115" y="1711"/>
                  </a:lnTo>
                  <a:lnTo>
                    <a:pt x="6661" y="1747"/>
                  </a:lnTo>
                  <a:lnTo>
                    <a:pt x="7207" y="1747"/>
                  </a:lnTo>
                  <a:lnTo>
                    <a:pt x="8517" y="1765"/>
                  </a:lnTo>
                  <a:lnTo>
                    <a:pt x="9573" y="1747"/>
                  </a:lnTo>
                  <a:lnTo>
                    <a:pt x="9718" y="1729"/>
                  </a:lnTo>
                  <a:lnTo>
                    <a:pt x="9591" y="1656"/>
                  </a:lnTo>
                  <a:lnTo>
                    <a:pt x="9263" y="1456"/>
                  </a:lnTo>
                  <a:lnTo>
                    <a:pt x="8735" y="1183"/>
                  </a:lnTo>
                  <a:lnTo>
                    <a:pt x="8408" y="1019"/>
                  </a:lnTo>
                  <a:lnTo>
                    <a:pt x="8026" y="855"/>
                  </a:lnTo>
                  <a:lnTo>
                    <a:pt x="7625" y="710"/>
                  </a:lnTo>
                  <a:lnTo>
                    <a:pt x="7170" y="546"/>
                  </a:lnTo>
                  <a:lnTo>
                    <a:pt x="6679" y="401"/>
                  </a:lnTo>
                  <a:lnTo>
                    <a:pt x="6151" y="273"/>
                  </a:lnTo>
                  <a:lnTo>
                    <a:pt x="5605" y="164"/>
                  </a:lnTo>
                  <a:lnTo>
                    <a:pt x="5023" y="73"/>
                  </a:lnTo>
                  <a:lnTo>
                    <a:pt x="4423" y="18"/>
                  </a:lnTo>
                  <a:lnTo>
                    <a:pt x="3786" y="0"/>
                  </a:lnTo>
                  <a:close/>
                </a:path>
              </a:pathLst>
            </a:custGeom>
            <a:solidFill>
              <a:srgbClr val="D7C2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3073200" y="1290875"/>
              <a:ext cx="242975" cy="44150"/>
            </a:xfrm>
            <a:custGeom>
              <a:avLst/>
              <a:gdLst/>
              <a:ahLst/>
              <a:cxnLst/>
              <a:rect l="l" t="t" r="r" b="b"/>
              <a:pathLst>
                <a:path w="9719" h="1766" fill="none" extrusionOk="0">
                  <a:moveTo>
                    <a:pt x="3786" y="0"/>
                  </a:moveTo>
                  <a:lnTo>
                    <a:pt x="3786" y="0"/>
                  </a:lnTo>
                  <a:lnTo>
                    <a:pt x="3294" y="0"/>
                  </a:lnTo>
                  <a:lnTo>
                    <a:pt x="2803" y="37"/>
                  </a:lnTo>
                  <a:lnTo>
                    <a:pt x="2803" y="37"/>
                  </a:lnTo>
                  <a:lnTo>
                    <a:pt x="1893" y="146"/>
                  </a:lnTo>
                  <a:lnTo>
                    <a:pt x="1129" y="237"/>
                  </a:lnTo>
                  <a:lnTo>
                    <a:pt x="492" y="346"/>
                  </a:lnTo>
                  <a:lnTo>
                    <a:pt x="0" y="437"/>
                  </a:lnTo>
                  <a:lnTo>
                    <a:pt x="0" y="437"/>
                  </a:lnTo>
                  <a:lnTo>
                    <a:pt x="164" y="546"/>
                  </a:lnTo>
                  <a:lnTo>
                    <a:pt x="346" y="637"/>
                  </a:lnTo>
                  <a:lnTo>
                    <a:pt x="546" y="692"/>
                  </a:lnTo>
                  <a:lnTo>
                    <a:pt x="747" y="746"/>
                  </a:lnTo>
                  <a:lnTo>
                    <a:pt x="947" y="764"/>
                  </a:lnTo>
                  <a:lnTo>
                    <a:pt x="1165" y="783"/>
                  </a:lnTo>
                  <a:lnTo>
                    <a:pt x="1602" y="801"/>
                  </a:lnTo>
                  <a:lnTo>
                    <a:pt x="1602" y="801"/>
                  </a:lnTo>
                  <a:lnTo>
                    <a:pt x="1802" y="801"/>
                  </a:lnTo>
                  <a:lnTo>
                    <a:pt x="1802" y="801"/>
                  </a:lnTo>
                  <a:lnTo>
                    <a:pt x="2002" y="801"/>
                  </a:lnTo>
                  <a:lnTo>
                    <a:pt x="2002" y="801"/>
                  </a:lnTo>
                  <a:lnTo>
                    <a:pt x="2366" y="801"/>
                  </a:lnTo>
                  <a:lnTo>
                    <a:pt x="2730" y="837"/>
                  </a:lnTo>
                  <a:lnTo>
                    <a:pt x="2730" y="837"/>
                  </a:lnTo>
                  <a:lnTo>
                    <a:pt x="3021" y="892"/>
                  </a:lnTo>
                  <a:lnTo>
                    <a:pt x="3312" y="965"/>
                  </a:lnTo>
                  <a:lnTo>
                    <a:pt x="3604" y="1056"/>
                  </a:lnTo>
                  <a:lnTo>
                    <a:pt x="3895" y="1147"/>
                  </a:lnTo>
                  <a:lnTo>
                    <a:pt x="4477" y="1365"/>
                  </a:lnTo>
                  <a:lnTo>
                    <a:pt x="4750" y="1456"/>
                  </a:lnTo>
                  <a:lnTo>
                    <a:pt x="5059" y="1547"/>
                  </a:lnTo>
                  <a:lnTo>
                    <a:pt x="5059" y="1547"/>
                  </a:lnTo>
                  <a:lnTo>
                    <a:pt x="5314" y="1602"/>
                  </a:lnTo>
                  <a:lnTo>
                    <a:pt x="5587" y="1656"/>
                  </a:lnTo>
                  <a:lnTo>
                    <a:pt x="6115" y="1711"/>
                  </a:lnTo>
                  <a:lnTo>
                    <a:pt x="6661" y="1747"/>
                  </a:lnTo>
                  <a:lnTo>
                    <a:pt x="7207" y="1747"/>
                  </a:lnTo>
                  <a:lnTo>
                    <a:pt x="7207" y="1747"/>
                  </a:lnTo>
                  <a:lnTo>
                    <a:pt x="8517" y="1765"/>
                  </a:lnTo>
                  <a:lnTo>
                    <a:pt x="8517" y="1765"/>
                  </a:lnTo>
                  <a:lnTo>
                    <a:pt x="9573" y="1747"/>
                  </a:lnTo>
                  <a:lnTo>
                    <a:pt x="9573" y="1747"/>
                  </a:lnTo>
                  <a:lnTo>
                    <a:pt x="9718" y="1729"/>
                  </a:lnTo>
                  <a:lnTo>
                    <a:pt x="9718" y="1729"/>
                  </a:lnTo>
                  <a:lnTo>
                    <a:pt x="9591" y="1656"/>
                  </a:lnTo>
                  <a:lnTo>
                    <a:pt x="9263" y="1456"/>
                  </a:lnTo>
                  <a:lnTo>
                    <a:pt x="8735" y="1183"/>
                  </a:lnTo>
                  <a:lnTo>
                    <a:pt x="8408" y="1019"/>
                  </a:lnTo>
                  <a:lnTo>
                    <a:pt x="8026" y="855"/>
                  </a:lnTo>
                  <a:lnTo>
                    <a:pt x="7625" y="710"/>
                  </a:lnTo>
                  <a:lnTo>
                    <a:pt x="7170" y="546"/>
                  </a:lnTo>
                  <a:lnTo>
                    <a:pt x="6679" y="401"/>
                  </a:lnTo>
                  <a:lnTo>
                    <a:pt x="6151" y="273"/>
                  </a:lnTo>
                  <a:lnTo>
                    <a:pt x="5605" y="164"/>
                  </a:lnTo>
                  <a:lnTo>
                    <a:pt x="5023" y="73"/>
                  </a:lnTo>
                  <a:lnTo>
                    <a:pt x="4423" y="18"/>
                  </a:lnTo>
                  <a:lnTo>
                    <a:pt x="3786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" name="Google Shape;121;p2"/>
          <p:cNvGrpSpPr/>
          <p:nvPr/>
        </p:nvGrpSpPr>
        <p:grpSpPr>
          <a:xfrm>
            <a:off x="8211872" y="2687769"/>
            <a:ext cx="779734" cy="1788800"/>
            <a:chOff x="2905325" y="2851350"/>
            <a:chExt cx="377175" cy="865325"/>
          </a:xfrm>
        </p:grpSpPr>
        <p:sp>
          <p:nvSpPr>
            <p:cNvPr id="122" name="Google Shape;122;p2"/>
            <p:cNvSpPr/>
            <p:nvPr/>
          </p:nvSpPr>
          <p:spPr>
            <a:xfrm>
              <a:off x="3045450" y="2851350"/>
              <a:ext cx="109200" cy="865325"/>
            </a:xfrm>
            <a:custGeom>
              <a:avLst/>
              <a:gdLst/>
              <a:ahLst/>
              <a:cxnLst/>
              <a:rect l="l" t="t" r="r" b="b"/>
              <a:pathLst>
                <a:path w="4368" h="34613" extrusionOk="0">
                  <a:moveTo>
                    <a:pt x="2311" y="0"/>
                  </a:moveTo>
                  <a:lnTo>
                    <a:pt x="2202" y="37"/>
                  </a:lnTo>
                  <a:lnTo>
                    <a:pt x="2093" y="73"/>
                  </a:lnTo>
                  <a:lnTo>
                    <a:pt x="2002" y="128"/>
                  </a:lnTo>
                  <a:lnTo>
                    <a:pt x="1911" y="182"/>
                  </a:lnTo>
                  <a:lnTo>
                    <a:pt x="1766" y="310"/>
                  </a:lnTo>
                  <a:lnTo>
                    <a:pt x="1638" y="455"/>
                  </a:lnTo>
                  <a:lnTo>
                    <a:pt x="1529" y="637"/>
                  </a:lnTo>
                  <a:lnTo>
                    <a:pt x="1420" y="819"/>
                  </a:lnTo>
                  <a:lnTo>
                    <a:pt x="1329" y="1019"/>
                  </a:lnTo>
                  <a:lnTo>
                    <a:pt x="1256" y="1238"/>
                  </a:lnTo>
                  <a:lnTo>
                    <a:pt x="1129" y="1675"/>
                  </a:lnTo>
                  <a:lnTo>
                    <a:pt x="1019" y="2111"/>
                  </a:lnTo>
                  <a:lnTo>
                    <a:pt x="947" y="2548"/>
                  </a:lnTo>
                  <a:lnTo>
                    <a:pt x="874" y="3003"/>
                  </a:lnTo>
                  <a:lnTo>
                    <a:pt x="819" y="3458"/>
                  </a:lnTo>
                  <a:lnTo>
                    <a:pt x="746" y="4368"/>
                  </a:lnTo>
                  <a:lnTo>
                    <a:pt x="710" y="5296"/>
                  </a:lnTo>
                  <a:lnTo>
                    <a:pt x="637" y="6752"/>
                  </a:lnTo>
                  <a:lnTo>
                    <a:pt x="601" y="8208"/>
                  </a:lnTo>
                  <a:lnTo>
                    <a:pt x="546" y="10282"/>
                  </a:lnTo>
                  <a:lnTo>
                    <a:pt x="546" y="11265"/>
                  </a:lnTo>
                  <a:lnTo>
                    <a:pt x="546" y="11283"/>
                  </a:lnTo>
                  <a:lnTo>
                    <a:pt x="528" y="13813"/>
                  </a:lnTo>
                  <a:lnTo>
                    <a:pt x="510" y="16342"/>
                  </a:lnTo>
                  <a:lnTo>
                    <a:pt x="492" y="18890"/>
                  </a:lnTo>
                  <a:lnTo>
                    <a:pt x="437" y="21474"/>
                  </a:lnTo>
                  <a:lnTo>
                    <a:pt x="364" y="24094"/>
                  </a:lnTo>
                  <a:lnTo>
                    <a:pt x="292" y="25787"/>
                  </a:lnTo>
                  <a:lnTo>
                    <a:pt x="255" y="27206"/>
                  </a:lnTo>
                  <a:lnTo>
                    <a:pt x="0" y="33921"/>
                  </a:lnTo>
                  <a:lnTo>
                    <a:pt x="37" y="33994"/>
                  </a:lnTo>
                  <a:lnTo>
                    <a:pt x="91" y="34067"/>
                  </a:lnTo>
                  <a:lnTo>
                    <a:pt x="146" y="34140"/>
                  </a:lnTo>
                  <a:lnTo>
                    <a:pt x="237" y="34194"/>
                  </a:lnTo>
                  <a:lnTo>
                    <a:pt x="455" y="34304"/>
                  </a:lnTo>
                  <a:lnTo>
                    <a:pt x="728" y="34413"/>
                  </a:lnTo>
                  <a:lnTo>
                    <a:pt x="1038" y="34486"/>
                  </a:lnTo>
                  <a:lnTo>
                    <a:pt x="1383" y="34558"/>
                  </a:lnTo>
                  <a:lnTo>
                    <a:pt x="1747" y="34595"/>
                  </a:lnTo>
                  <a:lnTo>
                    <a:pt x="2111" y="34613"/>
                  </a:lnTo>
                  <a:lnTo>
                    <a:pt x="2421" y="34613"/>
                  </a:lnTo>
                  <a:lnTo>
                    <a:pt x="2712" y="34595"/>
                  </a:lnTo>
                  <a:lnTo>
                    <a:pt x="3003" y="34540"/>
                  </a:lnTo>
                  <a:lnTo>
                    <a:pt x="3276" y="34486"/>
                  </a:lnTo>
                  <a:lnTo>
                    <a:pt x="3494" y="34431"/>
                  </a:lnTo>
                  <a:lnTo>
                    <a:pt x="3676" y="34358"/>
                  </a:lnTo>
                  <a:lnTo>
                    <a:pt x="3840" y="34267"/>
                  </a:lnTo>
                  <a:lnTo>
                    <a:pt x="3986" y="34176"/>
                  </a:lnTo>
                  <a:lnTo>
                    <a:pt x="4095" y="34049"/>
                  </a:lnTo>
                  <a:lnTo>
                    <a:pt x="4186" y="33921"/>
                  </a:lnTo>
                  <a:lnTo>
                    <a:pt x="4240" y="33794"/>
                  </a:lnTo>
                  <a:lnTo>
                    <a:pt x="4259" y="33630"/>
                  </a:lnTo>
                  <a:lnTo>
                    <a:pt x="4295" y="28717"/>
                  </a:lnTo>
                  <a:lnTo>
                    <a:pt x="4350" y="22821"/>
                  </a:lnTo>
                  <a:lnTo>
                    <a:pt x="4368" y="19982"/>
                  </a:lnTo>
                  <a:lnTo>
                    <a:pt x="4368" y="17197"/>
                  </a:lnTo>
                  <a:lnTo>
                    <a:pt x="4368" y="15705"/>
                  </a:lnTo>
                  <a:lnTo>
                    <a:pt x="4368" y="13285"/>
                  </a:lnTo>
                  <a:lnTo>
                    <a:pt x="4368" y="13194"/>
                  </a:lnTo>
                  <a:lnTo>
                    <a:pt x="4350" y="10664"/>
                  </a:lnTo>
                  <a:lnTo>
                    <a:pt x="4313" y="8208"/>
                  </a:lnTo>
                  <a:lnTo>
                    <a:pt x="4240" y="5824"/>
                  </a:lnTo>
                  <a:lnTo>
                    <a:pt x="4168" y="3549"/>
                  </a:lnTo>
                  <a:lnTo>
                    <a:pt x="4149" y="2894"/>
                  </a:lnTo>
                  <a:lnTo>
                    <a:pt x="4113" y="2584"/>
                  </a:lnTo>
                  <a:lnTo>
                    <a:pt x="4077" y="2257"/>
                  </a:lnTo>
                  <a:lnTo>
                    <a:pt x="4022" y="1948"/>
                  </a:lnTo>
                  <a:lnTo>
                    <a:pt x="3949" y="1638"/>
                  </a:lnTo>
                  <a:lnTo>
                    <a:pt x="3858" y="1329"/>
                  </a:lnTo>
                  <a:lnTo>
                    <a:pt x="3749" y="1056"/>
                  </a:lnTo>
                  <a:lnTo>
                    <a:pt x="3676" y="892"/>
                  </a:lnTo>
                  <a:lnTo>
                    <a:pt x="3585" y="765"/>
                  </a:lnTo>
                  <a:lnTo>
                    <a:pt x="3494" y="619"/>
                  </a:lnTo>
                  <a:lnTo>
                    <a:pt x="3385" y="492"/>
                  </a:lnTo>
                  <a:lnTo>
                    <a:pt x="3276" y="382"/>
                  </a:lnTo>
                  <a:lnTo>
                    <a:pt x="3167" y="273"/>
                  </a:lnTo>
                  <a:lnTo>
                    <a:pt x="3039" y="182"/>
                  </a:lnTo>
                  <a:lnTo>
                    <a:pt x="2930" y="110"/>
                  </a:lnTo>
                  <a:lnTo>
                    <a:pt x="2766" y="55"/>
                  </a:lnTo>
                  <a:lnTo>
                    <a:pt x="2621" y="19"/>
                  </a:lnTo>
                  <a:lnTo>
                    <a:pt x="247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2959450" y="2890025"/>
              <a:ext cx="137875" cy="243875"/>
            </a:xfrm>
            <a:custGeom>
              <a:avLst/>
              <a:gdLst/>
              <a:ahLst/>
              <a:cxnLst/>
              <a:rect l="l" t="t" r="r" b="b"/>
              <a:pathLst>
                <a:path w="5515" h="9755" extrusionOk="0">
                  <a:moveTo>
                    <a:pt x="1329" y="0"/>
                  </a:moveTo>
                  <a:lnTo>
                    <a:pt x="1166" y="37"/>
                  </a:lnTo>
                  <a:lnTo>
                    <a:pt x="1075" y="91"/>
                  </a:lnTo>
                  <a:lnTo>
                    <a:pt x="984" y="146"/>
                  </a:lnTo>
                  <a:lnTo>
                    <a:pt x="874" y="237"/>
                  </a:lnTo>
                  <a:lnTo>
                    <a:pt x="783" y="346"/>
                  </a:lnTo>
                  <a:lnTo>
                    <a:pt x="711" y="455"/>
                  </a:lnTo>
                  <a:lnTo>
                    <a:pt x="638" y="582"/>
                  </a:lnTo>
                  <a:lnTo>
                    <a:pt x="529" y="855"/>
                  </a:lnTo>
                  <a:lnTo>
                    <a:pt x="456" y="1128"/>
                  </a:lnTo>
                  <a:lnTo>
                    <a:pt x="347" y="1620"/>
                  </a:lnTo>
                  <a:lnTo>
                    <a:pt x="256" y="2111"/>
                  </a:lnTo>
                  <a:lnTo>
                    <a:pt x="183" y="2602"/>
                  </a:lnTo>
                  <a:lnTo>
                    <a:pt x="128" y="3112"/>
                  </a:lnTo>
                  <a:lnTo>
                    <a:pt x="74" y="3603"/>
                  </a:lnTo>
                  <a:lnTo>
                    <a:pt x="56" y="4113"/>
                  </a:lnTo>
                  <a:lnTo>
                    <a:pt x="19" y="5114"/>
                  </a:lnTo>
                  <a:lnTo>
                    <a:pt x="1" y="5587"/>
                  </a:lnTo>
                  <a:lnTo>
                    <a:pt x="19" y="6060"/>
                  </a:lnTo>
                  <a:lnTo>
                    <a:pt x="56" y="6515"/>
                  </a:lnTo>
                  <a:lnTo>
                    <a:pt x="92" y="6752"/>
                  </a:lnTo>
                  <a:lnTo>
                    <a:pt x="147" y="6988"/>
                  </a:lnTo>
                  <a:lnTo>
                    <a:pt x="219" y="7188"/>
                  </a:lnTo>
                  <a:lnTo>
                    <a:pt x="274" y="7389"/>
                  </a:lnTo>
                  <a:lnTo>
                    <a:pt x="365" y="7571"/>
                  </a:lnTo>
                  <a:lnTo>
                    <a:pt x="456" y="7771"/>
                  </a:lnTo>
                  <a:lnTo>
                    <a:pt x="565" y="7953"/>
                  </a:lnTo>
                  <a:lnTo>
                    <a:pt x="674" y="8135"/>
                  </a:lnTo>
                  <a:lnTo>
                    <a:pt x="802" y="8298"/>
                  </a:lnTo>
                  <a:lnTo>
                    <a:pt x="929" y="8462"/>
                  </a:lnTo>
                  <a:lnTo>
                    <a:pt x="1075" y="8608"/>
                  </a:lnTo>
                  <a:lnTo>
                    <a:pt x="1220" y="8772"/>
                  </a:lnTo>
                  <a:lnTo>
                    <a:pt x="1384" y="8899"/>
                  </a:lnTo>
                  <a:lnTo>
                    <a:pt x="1548" y="9026"/>
                  </a:lnTo>
                  <a:lnTo>
                    <a:pt x="1712" y="9154"/>
                  </a:lnTo>
                  <a:lnTo>
                    <a:pt x="1894" y="9263"/>
                  </a:lnTo>
                  <a:lnTo>
                    <a:pt x="2075" y="9372"/>
                  </a:lnTo>
                  <a:lnTo>
                    <a:pt x="2276" y="9445"/>
                  </a:lnTo>
                  <a:lnTo>
                    <a:pt x="2476" y="9536"/>
                  </a:lnTo>
                  <a:lnTo>
                    <a:pt x="2676" y="9591"/>
                  </a:lnTo>
                  <a:lnTo>
                    <a:pt x="2876" y="9645"/>
                  </a:lnTo>
                  <a:lnTo>
                    <a:pt x="3095" y="9700"/>
                  </a:lnTo>
                  <a:lnTo>
                    <a:pt x="3295" y="9718"/>
                  </a:lnTo>
                  <a:lnTo>
                    <a:pt x="3513" y="9736"/>
                  </a:lnTo>
                  <a:lnTo>
                    <a:pt x="3732" y="9754"/>
                  </a:lnTo>
                  <a:lnTo>
                    <a:pt x="3950" y="9736"/>
                  </a:lnTo>
                  <a:lnTo>
                    <a:pt x="3986" y="9736"/>
                  </a:lnTo>
                  <a:lnTo>
                    <a:pt x="4387" y="9700"/>
                  </a:lnTo>
                  <a:lnTo>
                    <a:pt x="4769" y="9609"/>
                  </a:lnTo>
                  <a:lnTo>
                    <a:pt x="4969" y="9536"/>
                  </a:lnTo>
                  <a:lnTo>
                    <a:pt x="5151" y="9463"/>
                  </a:lnTo>
                  <a:lnTo>
                    <a:pt x="5333" y="9390"/>
                  </a:lnTo>
                  <a:lnTo>
                    <a:pt x="5515" y="9299"/>
                  </a:lnTo>
                  <a:lnTo>
                    <a:pt x="5005" y="6515"/>
                  </a:lnTo>
                  <a:lnTo>
                    <a:pt x="4532" y="6606"/>
                  </a:lnTo>
                  <a:lnTo>
                    <a:pt x="4277" y="6642"/>
                  </a:lnTo>
                  <a:lnTo>
                    <a:pt x="4041" y="6661"/>
                  </a:lnTo>
                  <a:lnTo>
                    <a:pt x="3750" y="6642"/>
                  </a:lnTo>
                  <a:lnTo>
                    <a:pt x="3604" y="6624"/>
                  </a:lnTo>
                  <a:lnTo>
                    <a:pt x="3477" y="6588"/>
                  </a:lnTo>
                  <a:lnTo>
                    <a:pt x="3331" y="6533"/>
                  </a:lnTo>
                  <a:lnTo>
                    <a:pt x="3222" y="6460"/>
                  </a:lnTo>
                  <a:lnTo>
                    <a:pt x="3095" y="6388"/>
                  </a:lnTo>
                  <a:lnTo>
                    <a:pt x="3004" y="6278"/>
                  </a:lnTo>
                  <a:lnTo>
                    <a:pt x="2876" y="6151"/>
                  </a:lnTo>
                  <a:lnTo>
                    <a:pt x="2803" y="5987"/>
                  </a:lnTo>
                  <a:lnTo>
                    <a:pt x="2731" y="5824"/>
                  </a:lnTo>
                  <a:lnTo>
                    <a:pt x="2694" y="5642"/>
                  </a:lnTo>
                  <a:lnTo>
                    <a:pt x="2658" y="5460"/>
                  </a:lnTo>
                  <a:lnTo>
                    <a:pt x="2640" y="5259"/>
                  </a:lnTo>
                  <a:lnTo>
                    <a:pt x="2621" y="4877"/>
                  </a:lnTo>
                  <a:lnTo>
                    <a:pt x="2603" y="2002"/>
                  </a:lnTo>
                  <a:lnTo>
                    <a:pt x="2585" y="1638"/>
                  </a:lnTo>
                  <a:lnTo>
                    <a:pt x="2549" y="1274"/>
                  </a:lnTo>
                  <a:lnTo>
                    <a:pt x="2530" y="1110"/>
                  </a:lnTo>
                  <a:lnTo>
                    <a:pt x="2494" y="928"/>
                  </a:lnTo>
                  <a:lnTo>
                    <a:pt x="2421" y="764"/>
                  </a:lnTo>
                  <a:lnTo>
                    <a:pt x="2348" y="601"/>
                  </a:lnTo>
                  <a:lnTo>
                    <a:pt x="2257" y="455"/>
                  </a:lnTo>
                  <a:lnTo>
                    <a:pt x="2130" y="310"/>
                  </a:lnTo>
                  <a:lnTo>
                    <a:pt x="2003" y="200"/>
                  </a:lnTo>
                  <a:lnTo>
                    <a:pt x="1839" y="109"/>
                  </a:lnTo>
                  <a:lnTo>
                    <a:pt x="1675" y="37"/>
                  </a:lnTo>
                  <a:lnTo>
                    <a:pt x="151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2905325" y="3115675"/>
              <a:ext cx="204300" cy="415850"/>
            </a:xfrm>
            <a:custGeom>
              <a:avLst/>
              <a:gdLst/>
              <a:ahLst/>
              <a:cxnLst/>
              <a:rect l="l" t="t" r="r" b="b"/>
              <a:pathLst>
                <a:path w="8172" h="16634" extrusionOk="0">
                  <a:moveTo>
                    <a:pt x="1565" y="0"/>
                  </a:moveTo>
                  <a:lnTo>
                    <a:pt x="1456" y="19"/>
                  </a:lnTo>
                  <a:lnTo>
                    <a:pt x="1347" y="73"/>
                  </a:lnTo>
                  <a:lnTo>
                    <a:pt x="1238" y="128"/>
                  </a:lnTo>
                  <a:lnTo>
                    <a:pt x="1147" y="219"/>
                  </a:lnTo>
                  <a:lnTo>
                    <a:pt x="1074" y="310"/>
                  </a:lnTo>
                  <a:lnTo>
                    <a:pt x="1001" y="419"/>
                  </a:lnTo>
                  <a:lnTo>
                    <a:pt x="928" y="528"/>
                  </a:lnTo>
                  <a:lnTo>
                    <a:pt x="819" y="765"/>
                  </a:lnTo>
                  <a:lnTo>
                    <a:pt x="710" y="1074"/>
                  </a:lnTo>
                  <a:lnTo>
                    <a:pt x="601" y="1402"/>
                  </a:lnTo>
                  <a:lnTo>
                    <a:pt x="492" y="1747"/>
                  </a:lnTo>
                  <a:lnTo>
                    <a:pt x="401" y="2093"/>
                  </a:lnTo>
                  <a:lnTo>
                    <a:pt x="328" y="2439"/>
                  </a:lnTo>
                  <a:lnTo>
                    <a:pt x="201" y="3149"/>
                  </a:lnTo>
                  <a:lnTo>
                    <a:pt x="110" y="3858"/>
                  </a:lnTo>
                  <a:lnTo>
                    <a:pt x="55" y="4586"/>
                  </a:lnTo>
                  <a:lnTo>
                    <a:pt x="19" y="5296"/>
                  </a:lnTo>
                  <a:lnTo>
                    <a:pt x="19" y="6024"/>
                  </a:lnTo>
                  <a:lnTo>
                    <a:pt x="0" y="6752"/>
                  </a:lnTo>
                  <a:lnTo>
                    <a:pt x="19" y="8171"/>
                  </a:lnTo>
                  <a:lnTo>
                    <a:pt x="19" y="9591"/>
                  </a:lnTo>
                  <a:lnTo>
                    <a:pt x="55" y="11028"/>
                  </a:lnTo>
                  <a:lnTo>
                    <a:pt x="91" y="12448"/>
                  </a:lnTo>
                  <a:lnTo>
                    <a:pt x="128" y="13139"/>
                  </a:lnTo>
                  <a:lnTo>
                    <a:pt x="164" y="13485"/>
                  </a:lnTo>
                  <a:lnTo>
                    <a:pt x="219" y="13831"/>
                  </a:lnTo>
                  <a:lnTo>
                    <a:pt x="292" y="14158"/>
                  </a:lnTo>
                  <a:lnTo>
                    <a:pt x="401" y="14486"/>
                  </a:lnTo>
                  <a:lnTo>
                    <a:pt x="528" y="14795"/>
                  </a:lnTo>
                  <a:lnTo>
                    <a:pt x="601" y="14941"/>
                  </a:lnTo>
                  <a:lnTo>
                    <a:pt x="692" y="15087"/>
                  </a:lnTo>
                  <a:lnTo>
                    <a:pt x="837" y="15268"/>
                  </a:lnTo>
                  <a:lnTo>
                    <a:pt x="983" y="15432"/>
                  </a:lnTo>
                  <a:lnTo>
                    <a:pt x="1147" y="15578"/>
                  </a:lnTo>
                  <a:lnTo>
                    <a:pt x="1311" y="15705"/>
                  </a:lnTo>
                  <a:lnTo>
                    <a:pt x="1493" y="15833"/>
                  </a:lnTo>
                  <a:lnTo>
                    <a:pt x="1675" y="15942"/>
                  </a:lnTo>
                  <a:lnTo>
                    <a:pt x="1875" y="16051"/>
                  </a:lnTo>
                  <a:lnTo>
                    <a:pt x="2093" y="16142"/>
                  </a:lnTo>
                  <a:lnTo>
                    <a:pt x="2512" y="16288"/>
                  </a:lnTo>
                  <a:lnTo>
                    <a:pt x="2948" y="16397"/>
                  </a:lnTo>
                  <a:lnTo>
                    <a:pt x="3403" y="16470"/>
                  </a:lnTo>
                  <a:lnTo>
                    <a:pt x="3840" y="16542"/>
                  </a:lnTo>
                  <a:lnTo>
                    <a:pt x="4350" y="16579"/>
                  </a:lnTo>
                  <a:lnTo>
                    <a:pt x="4859" y="16615"/>
                  </a:lnTo>
                  <a:lnTo>
                    <a:pt x="5351" y="16633"/>
                  </a:lnTo>
                  <a:lnTo>
                    <a:pt x="5860" y="16633"/>
                  </a:lnTo>
                  <a:lnTo>
                    <a:pt x="6406" y="16615"/>
                  </a:lnTo>
                  <a:lnTo>
                    <a:pt x="6934" y="16579"/>
                  </a:lnTo>
                  <a:lnTo>
                    <a:pt x="7443" y="16542"/>
                  </a:lnTo>
                  <a:lnTo>
                    <a:pt x="7953" y="16470"/>
                  </a:lnTo>
                  <a:lnTo>
                    <a:pt x="8171" y="13685"/>
                  </a:lnTo>
                  <a:lnTo>
                    <a:pt x="7589" y="13612"/>
                  </a:lnTo>
                  <a:lnTo>
                    <a:pt x="7025" y="13576"/>
                  </a:lnTo>
                  <a:lnTo>
                    <a:pt x="5969" y="13521"/>
                  </a:lnTo>
                  <a:lnTo>
                    <a:pt x="5241" y="13485"/>
                  </a:lnTo>
                  <a:lnTo>
                    <a:pt x="4477" y="13412"/>
                  </a:lnTo>
                  <a:lnTo>
                    <a:pt x="4277" y="13394"/>
                  </a:lnTo>
                  <a:lnTo>
                    <a:pt x="4113" y="13358"/>
                  </a:lnTo>
                  <a:lnTo>
                    <a:pt x="3949" y="13303"/>
                  </a:lnTo>
                  <a:lnTo>
                    <a:pt x="3804" y="13249"/>
                  </a:lnTo>
                  <a:lnTo>
                    <a:pt x="3658" y="13194"/>
                  </a:lnTo>
                  <a:lnTo>
                    <a:pt x="3549" y="13121"/>
                  </a:lnTo>
                  <a:lnTo>
                    <a:pt x="3422" y="13030"/>
                  </a:lnTo>
                  <a:lnTo>
                    <a:pt x="3312" y="12939"/>
                  </a:lnTo>
                  <a:lnTo>
                    <a:pt x="3130" y="12757"/>
                  </a:lnTo>
                  <a:lnTo>
                    <a:pt x="2985" y="12539"/>
                  </a:lnTo>
                  <a:lnTo>
                    <a:pt x="2876" y="12320"/>
                  </a:lnTo>
                  <a:lnTo>
                    <a:pt x="2785" y="12084"/>
                  </a:lnTo>
                  <a:lnTo>
                    <a:pt x="2730" y="11847"/>
                  </a:lnTo>
                  <a:lnTo>
                    <a:pt x="2675" y="11611"/>
                  </a:lnTo>
                  <a:lnTo>
                    <a:pt x="2657" y="11392"/>
                  </a:lnTo>
                  <a:lnTo>
                    <a:pt x="2639" y="11174"/>
                  </a:lnTo>
                  <a:lnTo>
                    <a:pt x="2621" y="10846"/>
                  </a:lnTo>
                  <a:lnTo>
                    <a:pt x="2603" y="10628"/>
                  </a:lnTo>
                  <a:lnTo>
                    <a:pt x="2512" y="10046"/>
                  </a:lnTo>
                  <a:lnTo>
                    <a:pt x="2457" y="9482"/>
                  </a:lnTo>
                  <a:lnTo>
                    <a:pt x="2421" y="8899"/>
                  </a:lnTo>
                  <a:lnTo>
                    <a:pt x="2421" y="8317"/>
                  </a:lnTo>
                  <a:lnTo>
                    <a:pt x="2421" y="7735"/>
                  </a:lnTo>
                  <a:lnTo>
                    <a:pt x="2439" y="7152"/>
                  </a:lnTo>
                  <a:lnTo>
                    <a:pt x="2512" y="5988"/>
                  </a:lnTo>
                  <a:lnTo>
                    <a:pt x="2584" y="4823"/>
                  </a:lnTo>
                  <a:lnTo>
                    <a:pt x="2639" y="3658"/>
                  </a:lnTo>
                  <a:lnTo>
                    <a:pt x="2639" y="3076"/>
                  </a:lnTo>
                  <a:lnTo>
                    <a:pt x="2639" y="2493"/>
                  </a:lnTo>
                  <a:lnTo>
                    <a:pt x="2603" y="1911"/>
                  </a:lnTo>
                  <a:lnTo>
                    <a:pt x="2566" y="1329"/>
                  </a:lnTo>
                  <a:lnTo>
                    <a:pt x="2530" y="1092"/>
                  </a:lnTo>
                  <a:lnTo>
                    <a:pt x="2475" y="837"/>
                  </a:lnTo>
                  <a:lnTo>
                    <a:pt x="2403" y="619"/>
                  </a:lnTo>
                  <a:lnTo>
                    <a:pt x="2348" y="510"/>
                  </a:lnTo>
                  <a:lnTo>
                    <a:pt x="2275" y="401"/>
                  </a:lnTo>
                  <a:lnTo>
                    <a:pt x="2202" y="292"/>
                  </a:lnTo>
                  <a:lnTo>
                    <a:pt x="2130" y="219"/>
                  </a:lnTo>
                  <a:lnTo>
                    <a:pt x="2020" y="128"/>
                  </a:lnTo>
                  <a:lnTo>
                    <a:pt x="1911" y="73"/>
                  </a:lnTo>
                  <a:lnTo>
                    <a:pt x="1802" y="37"/>
                  </a:lnTo>
                  <a:lnTo>
                    <a:pt x="169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3094125" y="2966900"/>
              <a:ext cx="188375" cy="315300"/>
            </a:xfrm>
            <a:custGeom>
              <a:avLst/>
              <a:gdLst/>
              <a:ahLst/>
              <a:cxnLst/>
              <a:rect l="l" t="t" r="r" b="b"/>
              <a:pathLst>
                <a:path w="7535" h="12612" extrusionOk="0">
                  <a:moveTo>
                    <a:pt x="6079" y="1"/>
                  </a:moveTo>
                  <a:lnTo>
                    <a:pt x="5897" y="19"/>
                  </a:lnTo>
                  <a:lnTo>
                    <a:pt x="5715" y="55"/>
                  </a:lnTo>
                  <a:lnTo>
                    <a:pt x="5533" y="128"/>
                  </a:lnTo>
                  <a:lnTo>
                    <a:pt x="5369" y="237"/>
                  </a:lnTo>
                  <a:lnTo>
                    <a:pt x="5223" y="346"/>
                  </a:lnTo>
                  <a:lnTo>
                    <a:pt x="5078" y="492"/>
                  </a:lnTo>
                  <a:lnTo>
                    <a:pt x="5041" y="547"/>
                  </a:lnTo>
                  <a:lnTo>
                    <a:pt x="4932" y="692"/>
                  </a:lnTo>
                  <a:lnTo>
                    <a:pt x="4859" y="856"/>
                  </a:lnTo>
                  <a:lnTo>
                    <a:pt x="4768" y="1020"/>
                  </a:lnTo>
                  <a:lnTo>
                    <a:pt x="4714" y="1183"/>
                  </a:lnTo>
                  <a:lnTo>
                    <a:pt x="4623" y="1547"/>
                  </a:lnTo>
                  <a:lnTo>
                    <a:pt x="4568" y="1911"/>
                  </a:lnTo>
                  <a:lnTo>
                    <a:pt x="4532" y="2275"/>
                  </a:lnTo>
                  <a:lnTo>
                    <a:pt x="4495" y="2639"/>
                  </a:lnTo>
                  <a:lnTo>
                    <a:pt x="4477" y="3385"/>
                  </a:lnTo>
                  <a:lnTo>
                    <a:pt x="4477" y="4132"/>
                  </a:lnTo>
                  <a:lnTo>
                    <a:pt x="4477" y="4878"/>
                  </a:lnTo>
                  <a:lnTo>
                    <a:pt x="4441" y="5242"/>
                  </a:lnTo>
                  <a:lnTo>
                    <a:pt x="4404" y="5624"/>
                  </a:lnTo>
                  <a:lnTo>
                    <a:pt x="4350" y="5988"/>
                  </a:lnTo>
                  <a:lnTo>
                    <a:pt x="4259" y="6352"/>
                  </a:lnTo>
                  <a:lnTo>
                    <a:pt x="4150" y="6716"/>
                  </a:lnTo>
                  <a:lnTo>
                    <a:pt x="4004" y="7043"/>
                  </a:lnTo>
                  <a:lnTo>
                    <a:pt x="3840" y="7371"/>
                  </a:lnTo>
                  <a:lnTo>
                    <a:pt x="3622" y="7680"/>
                  </a:lnTo>
                  <a:lnTo>
                    <a:pt x="3513" y="7826"/>
                  </a:lnTo>
                  <a:lnTo>
                    <a:pt x="3385" y="7953"/>
                  </a:lnTo>
                  <a:lnTo>
                    <a:pt x="3240" y="8081"/>
                  </a:lnTo>
                  <a:lnTo>
                    <a:pt x="3094" y="8208"/>
                  </a:lnTo>
                  <a:lnTo>
                    <a:pt x="2949" y="8299"/>
                  </a:lnTo>
                  <a:lnTo>
                    <a:pt x="2785" y="8408"/>
                  </a:lnTo>
                  <a:lnTo>
                    <a:pt x="2621" y="8481"/>
                  </a:lnTo>
                  <a:lnTo>
                    <a:pt x="2439" y="8554"/>
                  </a:lnTo>
                  <a:lnTo>
                    <a:pt x="2421" y="8572"/>
                  </a:lnTo>
                  <a:lnTo>
                    <a:pt x="2202" y="8626"/>
                  </a:lnTo>
                  <a:lnTo>
                    <a:pt x="1984" y="8681"/>
                  </a:lnTo>
                  <a:lnTo>
                    <a:pt x="1766" y="8699"/>
                  </a:lnTo>
                  <a:lnTo>
                    <a:pt x="1566" y="8699"/>
                  </a:lnTo>
                  <a:lnTo>
                    <a:pt x="1274" y="8663"/>
                  </a:lnTo>
                  <a:lnTo>
                    <a:pt x="1001" y="8572"/>
                  </a:lnTo>
                  <a:lnTo>
                    <a:pt x="1" y="12120"/>
                  </a:lnTo>
                  <a:lnTo>
                    <a:pt x="164" y="12230"/>
                  </a:lnTo>
                  <a:lnTo>
                    <a:pt x="328" y="12321"/>
                  </a:lnTo>
                  <a:lnTo>
                    <a:pt x="510" y="12412"/>
                  </a:lnTo>
                  <a:lnTo>
                    <a:pt x="692" y="12466"/>
                  </a:lnTo>
                  <a:lnTo>
                    <a:pt x="874" y="12521"/>
                  </a:lnTo>
                  <a:lnTo>
                    <a:pt x="1056" y="12557"/>
                  </a:lnTo>
                  <a:lnTo>
                    <a:pt x="1456" y="12594"/>
                  </a:lnTo>
                  <a:lnTo>
                    <a:pt x="1693" y="12612"/>
                  </a:lnTo>
                  <a:lnTo>
                    <a:pt x="1948" y="12612"/>
                  </a:lnTo>
                  <a:lnTo>
                    <a:pt x="2421" y="12575"/>
                  </a:lnTo>
                  <a:lnTo>
                    <a:pt x="2767" y="12539"/>
                  </a:lnTo>
                  <a:lnTo>
                    <a:pt x="3112" y="12503"/>
                  </a:lnTo>
                  <a:lnTo>
                    <a:pt x="3622" y="12412"/>
                  </a:lnTo>
                  <a:lnTo>
                    <a:pt x="4131" y="12321"/>
                  </a:lnTo>
                  <a:lnTo>
                    <a:pt x="4641" y="12193"/>
                  </a:lnTo>
                  <a:lnTo>
                    <a:pt x="4896" y="12120"/>
                  </a:lnTo>
                  <a:lnTo>
                    <a:pt x="5132" y="12030"/>
                  </a:lnTo>
                  <a:lnTo>
                    <a:pt x="5369" y="11939"/>
                  </a:lnTo>
                  <a:lnTo>
                    <a:pt x="5587" y="11829"/>
                  </a:lnTo>
                  <a:lnTo>
                    <a:pt x="5806" y="11702"/>
                  </a:lnTo>
                  <a:lnTo>
                    <a:pt x="6006" y="11575"/>
                  </a:lnTo>
                  <a:lnTo>
                    <a:pt x="6188" y="11411"/>
                  </a:lnTo>
                  <a:lnTo>
                    <a:pt x="6370" y="11247"/>
                  </a:lnTo>
                  <a:lnTo>
                    <a:pt x="6534" y="11065"/>
                  </a:lnTo>
                  <a:lnTo>
                    <a:pt x="6661" y="10847"/>
                  </a:lnTo>
                  <a:lnTo>
                    <a:pt x="6752" y="10701"/>
                  </a:lnTo>
                  <a:lnTo>
                    <a:pt x="6825" y="10519"/>
                  </a:lnTo>
                  <a:lnTo>
                    <a:pt x="6952" y="10173"/>
                  </a:lnTo>
                  <a:lnTo>
                    <a:pt x="7043" y="9828"/>
                  </a:lnTo>
                  <a:lnTo>
                    <a:pt x="7116" y="9464"/>
                  </a:lnTo>
                  <a:lnTo>
                    <a:pt x="7262" y="8626"/>
                  </a:lnTo>
                  <a:lnTo>
                    <a:pt x="7389" y="7808"/>
                  </a:lnTo>
                  <a:lnTo>
                    <a:pt x="7462" y="6970"/>
                  </a:lnTo>
                  <a:lnTo>
                    <a:pt x="7516" y="6115"/>
                  </a:lnTo>
                  <a:lnTo>
                    <a:pt x="7534" y="5278"/>
                  </a:lnTo>
                  <a:lnTo>
                    <a:pt x="7534" y="4441"/>
                  </a:lnTo>
                  <a:lnTo>
                    <a:pt x="7498" y="3604"/>
                  </a:lnTo>
                  <a:lnTo>
                    <a:pt x="7425" y="2767"/>
                  </a:lnTo>
                  <a:lnTo>
                    <a:pt x="7371" y="2184"/>
                  </a:lnTo>
                  <a:lnTo>
                    <a:pt x="7298" y="1620"/>
                  </a:lnTo>
                  <a:lnTo>
                    <a:pt x="7207" y="1202"/>
                  </a:lnTo>
                  <a:lnTo>
                    <a:pt x="7152" y="1002"/>
                  </a:lnTo>
                  <a:lnTo>
                    <a:pt x="7080" y="801"/>
                  </a:lnTo>
                  <a:lnTo>
                    <a:pt x="7007" y="619"/>
                  </a:lnTo>
                  <a:lnTo>
                    <a:pt x="6898" y="456"/>
                  </a:lnTo>
                  <a:lnTo>
                    <a:pt x="6770" y="310"/>
                  </a:lnTo>
                  <a:lnTo>
                    <a:pt x="6625" y="183"/>
                  </a:lnTo>
                  <a:lnTo>
                    <a:pt x="6552" y="128"/>
                  </a:lnTo>
                  <a:lnTo>
                    <a:pt x="6443" y="73"/>
                  </a:lnTo>
                  <a:lnTo>
                    <a:pt x="6279" y="19"/>
                  </a:lnTo>
                  <a:lnTo>
                    <a:pt x="6079" y="1"/>
                  </a:lnTo>
                  <a:close/>
                </a:path>
              </a:pathLst>
            </a:custGeom>
            <a:solidFill>
              <a:srgbClr val="4A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3130525" y="3320850"/>
              <a:ext cx="92375" cy="101025"/>
            </a:xfrm>
            <a:custGeom>
              <a:avLst/>
              <a:gdLst/>
              <a:ahLst/>
              <a:cxnLst/>
              <a:rect l="l" t="t" r="r" b="b"/>
              <a:pathLst>
                <a:path w="3695" h="4041" extrusionOk="0">
                  <a:moveTo>
                    <a:pt x="2766" y="1"/>
                  </a:moveTo>
                  <a:lnTo>
                    <a:pt x="2694" y="19"/>
                  </a:lnTo>
                  <a:lnTo>
                    <a:pt x="2621" y="37"/>
                  </a:lnTo>
                  <a:lnTo>
                    <a:pt x="2548" y="73"/>
                  </a:lnTo>
                  <a:lnTo>
                    <a:pt x="2457" y="128"/>
                  </a:lnTo>
                  <a:lnTo>
                    <a:pt x="2330" y="255"/>
                  </a:lnTo>
                  <a:lnTo>
                    <a:pt x="2020" y="547"/>
                  </a:lnTo>
                  <a:lnTo>
                    <a:pt x="1675" y="783"/>
                  </a:lnTo>
                  <a:lnTo>
                    <a:pt x="1329" y="1020"/>
                  </a:lnTo>
                  <a:lnTo>
                    <a:pt x="1147" y="1111"/>
                  </a:lnTo>
                  <a:lnTo>
                    <a:pt x="965" y="1202"/>
                  </a:lnTo>
                  <a:lnTo>
                    <a:pt x="728" y="1293"/>
                  </a:lnTo>
                  <a:lnTo>
                    <a:pt x="492" y="1366"/>
                  </a:lnTo>
                  <a:lnTo>
                    <a:pt x="255" y="1402"/>
                  </a:lnTo>
                  <a:lnTo>
                    <a:pt x="0" y="1438"/>
                  </a:lnTo>
                  <a:lnTo>
                    <a:pt x="91" y="3749"/>
                  </a:lnTo>
                  <a:lnTo>
                    <a:pt x="182" y="3822"/>
                  </a:lnTo>
                  <a:lnTo>
                    <a:pt x="273" y="3877"/>
                  </a:lnTo>
                  <a:lnTo>
                    <a:pt x="383" y="3931"/>
                  </a:lnTo>
                  <a:lnTo>
                    <a:pt x="474" y="3968"/>
                  </a:lnTo>
                  <a:lnTo>
                    <a:pt x="710" y="4022"/>
                  </a:lnTo>
                  <a:lnTo>
                    <a:pt x="947" y="4041"/>
                  </a:lnTo>
                  <a:lnTo>
                    <a:pt x="1147" y="4022"/>
                  </a:lnTo>
                  <a:lnTo>
                    <a:pt x="1347" y="3986"/>
                  </a:lnTo>
                  <a:lnTo>
                    <a:pt x="1547" y="3950"/>
                  </a:lnTo>
                  <a:lnTo>
                    <a:pt x="1729" y="3877"/>
                  </a:lnTo>
                  <a:lnTo>
                    <a:pt x="1984" y="3786"/>
                  </a:lnTo>
                  <a:lnTo>
                    <a:pt x="2221" y="3658"/>
                  </a:lnTo>
                  <a:lnTo>
                    <a:pt x="2439" y="3531"/>
                  </a:lnTo>
                  <a:lnTo>
                    <a:pt x="2657" y="3386"/>
                  </a:lnTo>
                  <a:lnTo>
                    <a:pt x="2857" y="3222"/>
                  </a:lnTo>
                  <a:lnTo>
                    <a:pt x="3039" y="3040"/>
                  </a:lnTo>
                  <a:lnTo>
                    <a:pt x="3203" y="2840"/>
                  </a:lnTo>
                  <a:lnTo>
                    <a:pt x="3349" y="2621"/>
                  </a:lnTo>
                  <a:lnTo>
                    <a:pt x="3476" y="2385"/>
                  </a:lnTo>
                  <a:lnTo>
                    <a:pt x="3567" y="2148"/>
                  </a:lnTo>
                  <a:lnTo>
                    <a:pt x="3640" y="1893"/>
                  </a:lnTo>
                  <a:lnTo>
                    <a:pt x="3676" y="1638"/>
                  </a:lnTo>
                  <a:lnTo>
                    <a:pt x="3695" y="1366"/>
                  </a:lnTo>
                  <a:lnTo>
                    <a:pt x="3676" y="1111"/>
                  </a:lnTo>
                  <a:lnTo>
                    <a:pt x="3622" y="856"/>
                  </a:lnTo>
                  <a:lnTo>
                    <a:pt x="3549" y="619"/>
                  </a:lnTo>
                  <a:lnTo>
                    <a:pt x="3476" y="474"/>
                  </a:lnTo>
                  <a:lnTo>
                    <a:pt x="3385" y="346"/>
                  </a:lnTo>
                  <a:lnTo>
                    <a:pt x="3276" y="237"/>
                  </a:lnTo>
                  <a:lnTo>
                    <a:pt x="3167" y="128"/>
                  </a:lnTo>
                  <a:lnTo>
                    <a:pt x="3039" y="55"/>
                  </a:lnTo>
                  <a:lnTo>
                    <a:pt x="2894" y="19"/>
                  </a:lnTo>
                  <a:lnTo>
                    <a:pt x="2766" y="1"/>
                  </a:lnTo>
                  <a:close/>
                </a:path>
              </a:pathLst>
            </a:custGeom>
            <a:solidFill>
              <a:srgbClr val="4A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2905325" y="3142525"/>
              <a:ext cx="192925" cy="574150"/>
            </a:xfrm>
            <a:custGeom>
              <a:avLst/>
              <a:gdLst/>
              <a:ahLst/>
              <a:cxnLst/>
              <a:rect l="l" t="t" r="r" b="b"/>
              <a:pathLst>
                <a:path w="7717" h="22966" extrusionOk="0">
                  <a:moveTo>
                    <a:pt x="710" y="0"/>
                  </a:moveTo>
                  <a:lnTo>
                    <a:pt x="601" y="328"/>
                  </a:lnTo>
                  <a:lnTo>
                    <a:pt x="492" y="673"/>
                  </a:lnTo>
                  <a:lnTo>
                    <a:pt x="401" y="1019"/>
                  </a:lnTo>
                  <a:lnTo>
                    <a:pt x="328" y="1365"/>
                  </a:lnTo>
                  <a:lnTo>
                    <a:pt x="201" y="2075"/>
                  </a:lnTo>
                  <a:lnTo>
                    <a:pt x="110" y="2784"/>
                  </a:lnTo>
                  <a:lnTo>
                    <a:pt x="55" y="3512"/>
                  </a:lnTo>
                  <a:lnTo>
                    <a:pt x="19" y="4222"/>
                  </a:lnTo>
                  <a:lnTo>
                    <a:pt x="19" y="4950"/>
                  </a:lnTo>
                  <a:lnTo>
                    <a:pt x="0" y="5678"/>
                  </a:lnTo>
                  <a:lnTo>
                    <a:pt x="19" y="7097"/>
                  </a:lnTo>
                  <a:lnTo>
                    <a:pt x="19" y="8517"/>
                  </a:lnTo>
                  <a:lnTo>
                    <a:pt x="55" y="9954"/>
                  </a:lnTo>
                  <a:lnTo>
                    <a:pt x="91" y="11374"/>
                  </a:lnTo>
                  <a:lnTo>
                    <a:pt x="128" y="12065"/>
                  </a:lnTo>
                  <a:lnTo>
                    <a:pt x="164" y="12411"/>
                  </a:lnTo>
                  <a:lnTo>
                    <a:pt x="219" y="12757"/>
                  </a:lnTo>
                  <a:lnTo>
                    <a:pt x="292" y="13084"/>
                  </a:lnTo>
                  <a:lnTo>
                    <a:pt x="401" y="13412"/>
                  </a:lnTo>
                  <a:lnTo>
                    <a:pt x="528" y="13721"/>
                  </a:lnTo>
                  <a:lnTo>
                    <a:pt x="601" y="13867"/>
                  </a:lnTo>
                  <a:lnTo>
                    <a:pt x="692" y="14013"/>
                  </a:lnTo>
                  <a:lnTo>
                    <a:pt x="837" y="14194"/>
                  </a:lnTo>
                  <a:lnTo>
                    <a:pt x="983" y="14358"/>
                  </a:lnTo>
                  <a:lnTo>
                    <a:pt x="1147" y="14504"/>
                  </a:lnTo>
                  <a:lnTo>
                    <a:pt x="1311" y="14631"/>
                  </a:lnTo>
                  <a:lnTo>
                    <a:pt x="1493" y="14759"/>
                  </a:lnTo>
                  <a:lnTo>
                    <a:pt x="1675" y="14868"/>
                  </a:lnTo>
                  <a:lnTo>
                    <a:pt x="1875" y="14977"/>
                  </a:lnTo>
                  <a:lnTo>
                    <a:pt x="2093" y="15068"/>
                  </a:lnTo>
                  <a:lnTo>
                    <a:pt x="2512" y="15214"/>
                  </a:lnTo>
                  <a:lnTo>
                    <a:pt x="2948" y="15323"/>
                  </a:lnTo>
                  <a:lnTo>
                    <a:pt x="3403" y="15396"/>
                  </a:lnTo>
                  <a:lnTo>
                    <a:pt x="3840" y="15468"/>
                  </a:lnTo>
                  <a:lnTo>
                    <a:pt x="4350" y="15505"/>
                  </a:lnTo>
                  <a:lnTo>
                    <a:pt x="4859" y="15541"/>
                  </a:lnTo>
                  <a:lnTo>
                    <a:pt x="5351" y="15559"/>
                  </a:lnTo>
                  <a:lnTo>
                    <a:pt x="5860" y="15559"/>
                  </a:lnTo>
                  <a:lnTo>
                    <a:pt x="5605" y="22274"/>
                  </a:lnTo>
                  <a:lnTo>
                    <a:pt x="5642" y="22347"/>
                  </a:lnTo>
                  <a:lnTo>
                    <a:pt x="5696" y="22420"/>
                  </a:lnTo>
                  <a:lnTo>
                    <a:pt x="5751" y="22493"/>
                  </a:lnTo>
                  <a:lnTo>
                    <a:pt x="5842" y="22547"/>
                  </a:lnTo>
                  <a:lnTo>
                    <a:pt x="6060" y="22675"/>
                  </a:lnTo>
                  <a:lnTo>
                    <a:pt x="6333" y="22766"/>
                  </a:lnTo>
                  <a:lnTo>
                    <a:pt x="6643" y="22839"/>
                  </a:lnTo>
                  <a:lnTo>
                    <a:pt x="6988" y="22911"/>
                  </a:lnTo>
                  <a:lnTo>
                    <a:pt x="7352" y="22948"/>
                  </a:lnTo>
                  <a:lnTo>
                    <a:pt x="7716" y="22966"/>
                  </a:lnTo>
                  <a:lnTo>
                    <a:pt x="7480" y="22056"/>
                  </a:lnTo>
                  <a:lnTo>
                    <a:pt x="7298" y="21128"/>
                  </a:lnTo>
                  <a:lnTo>
                    <a:pt x="7152" y="20200"/>
                  </a:lnTo>
                  <a:lnTo>
                    <a:pt x="7025" y="19272"/>
                  </a:lnTo>
                  <a:lnTo>
                    <a:pt x="6952" y="18325"/>
                  </a:lnTo>
                  <a:lnTo>
                    <a:pt x="6916" y="17397"/>
                  </a:lnTo>
                  <a:lnTo>
                    <a:pt x="6897" y="16451"/>
                  </a:lnTo>
                  <a:lnTo>
                    <a:pt x="6934" y="15505"/>
                  </a:lnTo>
                  <a:lnTo>
                    <a:pt x="6934" y="15468"/>
                  </a:lnTo>
                  <a:lnTo>
                    <a:pt x="6952" y="15159"/>
                  </a:lnTo>
                  <a:lnTo>
                    <a:pt x="6952" y="15013"/>
                  </a:lnTo>
                  <a:lnTo>
                    <a:pt x="6934" y="14850"/>
                  </a:lnTo>
                  <a:lnTo>
                    <a:pt x="6897" y="14704"/>
                  </a:lnTo>
                  <a:lnTo>
                    <a:pt x="6843" y="14577"/>
                  </a:lnTo>
                  <a:lnTo>
                    <a:pt x="6770" y="14449"/>
                  </a:lnTo>
                  <a:lnTo>
                    <a:pt x="6661" y="14340"/>
                  </a:lnTo>
                  <a:lnTo>
                    <a:pt x="6588" y="14285"/>
                  </a:lnTo>
                  <a:lnTo>
                    <a:pt x="6497" y="14231"/>
                  </a:lnTo>
                  <a:lnTo>
                    <a:pt x="6406" y="14194"/>
                  </a:lnTo>
                  <a:lnTo>
                    <a:pt x="6315" y="14176"/>
                  </a:lnTo>
                  <a:lnTo>
                    <a:pt x="6115" y="14140"/>
                  </a:lnTo>
                  <a:lnTo>
                    <a:pt x="5897" y="14140"/>
                  </a:lnTo>
                  <a:lnTo>
                    <a:pt x="5624" y="14158"/>
                  </a:lnTo>
                  <a:lnTo>
                    <a:pt x="5314" y="14194"/>
                  </a:lnTo>
                  <a:lnTo>
                    <a:pt x="4677" y="14194"/>
                  </a:lnTo>
                  <a:lnTo>
                    <a:pt x="4368" y="14176"/>
                  </a:lnTo>
                  <a:lnTo>
                    <a:pt x="4059" y="14140"/>
                  </a:lnTo>
                  <a:lnTo>
                    <a:pt x="3767" y="14067"/>
                  </a:lnTo>
                  <a:lnTo>
                    <a:pt x="3458" y="13976"/>
                  </a:lnTo>
                  <a:lnTo>
                    <a:pt x="3185" y="13867"/>
                  </a:lnTo>
                  <a:lnTo>
                    <a:pt x="3021" y="13776"/>
                  </a:lnTo>
                  <a:lnTo>
                    <a:pt x="2876" y="13685"/>
                  </a:lnTo>
                  <a:lnTo>
                    <a:pt x="2730" y="13576"/>
                  </a:lnTo>
                  <a:lnTo>
                    <a:pt x="2584" y="13467"/>
                  </a:lnTo>
                  <a:lnTo>
                    <a:pt x="2330" y="13212"/>
                  </a:lnTo>
                  <a:lnTo>
                    <a:pt x="2111" y="12939"/>
                  </a:lnTo>
                  <a:lnTo>
                    <a:pt x="1911" y="12648"/>
                  </a:lnTo>
                  <a:lnTo>
                    <a:pt x="1729" y="12320"/>
                  </a:lnTo>
                  <a:lnTo>
                    <a:pt x="1584" y="11993"/>
                  </a:lnTo>
                  <a:lnTo>
                    <a:pt x="1474" y="11647"/>
                  </a:lnTo>
                  <a:lnTo>
                    <a:pt x="1365" y="11301"/>
                  </a:lnTo>
                  <a:lnTo>
                    <a:pt x="1292" y="10955"/>
                  </a:lnTo>
                  <a:lnTo>
                    <a:pt x="1238" y="10591"/>
                  </a:lnTo>
                  <a:lnTo>
                    <a:pt x="1201" y="10246"/>
                  </a:lnTo>
                  <a:lnTo>
                    <a:pt x="1183" y="9882"/>
                  </a:lnTo>
                  <a:lnTo>
                    <a:pt x="1165" y="9518"/>
                  </a:lnTo>
                  <a:lnTo>
                    <a:pt x="1165" y="8790"/>
                  </a:lnTo>
                  <a:lnTo>
                    <a:pt x="1147" y="7461"/>
                  </a:lnTo>
                  <a:lnTo>
                    <a:pt x="1165" y="6115"/>
                  </a:lnTo>
                  <a:lnTo>
                    <a:pt x="1201" y="4786"/>
                  </a:lnTo>
                  <a:lnTo>
                    <a:pt x="1238" y="3439"/>
                  </a:lnTo>
                  <a:lnTo>
                    <a:pt x="1274" y="3021"/>
                  </a:lnTo>
                  <a:lnTo>
                    <a:pt x="1311" y="2566"/>
                  </a:lnTo>
                  <a:lnTo>
                    <a:pt x="1347" y="2111"/>
                  </a:lnTo>
                  <a:lnTo>
                    <a:pt x="1365" y="1638"/>
                  </a:lnTo>
                  <a:lnTo>
                    <a:pt x="1365" y="1419"/>
                  </a:lnTo>
                  <a:lnTo>
                    <a:pt x="1329" y="1201"/>
                  </a:lnTo>
                  <a:lnTo>
                    <a:pt x="1292" y="983"/>
                  </a:lnTo>
                  <a:lnTo>
                    <a:pt x="1238" y="764"/>
                  </a:lnTo>
                  <a:lnTo>
                    <a:pt x="1165" y="564"/>
                  </a:lnTo>
                  <a:lnTo>
                    <a:pt x="1056" y="382"/>
                  </a:lnTo>
                  <a:lnTo>
                    <a:pt x="928" y="200"/>
                  </a:lnTo>
                  <a:lnTo>
                    <a:pt x="765" y="36"/>
                  </a:lnTo>
                  <a:lnTo>
                    <a:pt x="710" y="0"/>
                  </a:lnTo>
                  <a:close/>
                </a:path>
              </a:pathLst>
            </a:custGeom>
            <a:solidFill>
              <a:srgbClr val="3A7F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2959450" y="2893650"/>
              <a:ext cx="131975" cy="240250"/>
            </a:xfrm>
            <a:custGeom>
              <a:avLst/>
              <a:gdLst/>
              <a:ahLst/>
              <a:cxnLst/>
              <a:rect l="l" t="t" r="r" b="b"/>
              <a:pathLst>
                <a:path w="5279" h="9610" extrusionOk="0">
                  <a:moveTo>
                    <a:pt x="984" y="1"/>
                  </a:moveTo>
                  <a:lnTo>
                    <a:pt x="874" y="92"/>
                  </a:lnTo>
                  <a:lnTo>
                    <a:pt x="783" y="201"/>
                  </a:lnTo>
                  <a:lnTo>
                    <a:pt x="711" y="310"/>
                  </a:lnTo>
                  <a:lnTo>
                    <a:pt x="638" y="437"/>
                  </a:lnTo>
                  <a:lnTo>
                    <a:pt x="529" y="710"/>
                  </a:lnTo>
                  <a:lnTo>
                    <a:pt x="456" y="983"/>
                  </a:lnTo>
                  <a:lnTo>
                    <a:pt x="347" y="1475"/>
                  </a:lnTo>
                  <a:lnTo>
                    <a:pt x="256" y="1966"/>
                  </a:lnTo>
                  <a:lnTo>
                    <a:pt x="183" y="2457"/>
                  </a:lnTo>
                  <a:lnTo>
                    <a:pt x="128" y="2967"/>
                  </a:lnTo>
                  <a:lnTo>
                    <a:pt x="74" y="3458"/>
                  </a:lnTo>
                  <a:lnTo>
                    <a:pt x="56" y="3968"/>
                  </a:lnTo>
                  <a:lnTo>
                    <a:pt x="19" y="4969"/>
                  </a:lnTo>
                  <a:lnTo>
                    <a:pt x="1" y="5442"/>
                  </a:lnTo>
                  <a:lnTo>
                    <a:pt x="19" y="5915"/>
                  </a:lnTo>
                  <a:lnTo>
                    <a:pt x="56" y="6370"/>
                  </a:lnTo>
                  <a:lnTo>
                    <a:pt x="92" y="6607"/>
                  </a:lnTo>
                  <a:lnTo>
                    <a:pt x="147" y="6843"/>
                  </a:lnTo>
                  <a:lnTo>
                    <a:pt x="219" y="7043"/>
                  </a:lnTo>
                  <a:lnTo>
                    <a:pt x="274" y="7244"/>
                  </a:lnTo>
                  <a:lnTo>
                    <a:pt x="365" y="7426"/>
                  </a:lnTo>
                  <a:lnTo>
                    <a:pt x="456" y="7626"/>
                  </a:lnTo>
                  <a:lnTo>
                    <a:pt x="565" y="7808"/>
                  </a:lnTo>
                  <a:lnTo>
                    <a:pt x="674" y="7990"/>
                  </a:lnTo>
                  <a:lnTo>
                    <a:pt x="802" y="8153"/>
                  </a:lnTo>
                  <a:lnTo>
                    <a:pt x="929" y="8317"/>
                  </a:lnTo>
                  <a:lnTo>
                    <a:pt x="1075" y="8463"/>
                  </a:lnTo>
                  <a:lnTo>
                    <a:pt x="1220" y="8627"/>
                  </a:lnTo>
                  <a:lnTo>
                    <a:pt x="1384" y="8754"/>
                  </a:lnTo>
                  <a:lnTo>
                    <a:pt x="1548" y="8881"/>
                  </a:lnTo>
                  <a:lnTo>
                    <a:pt x="1712" y="9009"/>
                  </a:lnTo>
                  <a:lnTo>
                    <a:pt x="1894" y="9118"/>
                  </a:lnTo>
                  <a:lnTo>
                    <a:pt x="2075" y="9227"/>
                  </a:lnTo>
                  <a:lnTo>
                    <a:pt x="2276" y="9300"/>
                  </a:lnTo>
                  <a:lnTo>
                    <a:pt x="2476" y="9391"/>
                  </a:lnTo>
                  <a:lnTo>
                    <a:pt x="2676" y="9446"/>
                  </a:lnTo>
                  <a:lnTo>
                    <a:pt x="2876" y="9500"/>
                  </a:lnTo>
                  <a:lnTo>
                    <a:pt x="3095" y="9555"/>
                  </a:lnTo>
                  <a:lnTo>
                    <a:pt x="3295" y="9573"/>
                  </a:lnTo>
                  <a:lnTo>
                    <a:pt x="3513" y="9591"/>
                  </a:lnTo>
                  <a:lnTo>
                    <a:pt x="3732" y="9609"/>
                  </a:lnTo>
                  <a:lnTo>
                    <a:pt x="3950" y="9591"/>
                  </a:lnTo>
                  <a:lnTo>
                    <a:pt x="3986" y="9573"/>
                  </a:lnTo>
                  <a:lnTo>
                    <a:pt x="4168" y="9464"/>
                  </a:lnTo>
                  <a:lnTo>
                    <a:pt x="4350" y="9336"/>
                  </a:lnTo>
                  <a:lnTo>
                    <a:pt x="4514" y="9191"/>
                  </a:lnTo>
                  <a:lnTo>
                    <a:pt x="4678" y="9045"/>
                  </a:lnTo>
                  <a:lnTo>
                    <a:pt x="4987" y="8718"/>
                  </a:lnTo>
                  <a:lnTo>
                    <a:pt x="5278" y="8372"/>
                  </a:lnTo>
                  <a:lnTo>
                    <a:pt x="5278" y="8372"/>
                  </a:lnTo>
                  <a:lnTo>
                    <a:pt x="5133" y="8445"/>
                  </a:lnTo>
                  <a:lnTo>
                    <a:pt x="4969" y="8499"/>
                  </a:lnTo>
                  <a:lnTo>
                    <a:pt x="4805" y="8536"/>
                  </a:lnTo>
                  <a:lnTo>
                    <a:pt x="4641" y="8572"/>
                  </a:lnTo>
                  <a:lnTo>
                    <a:pt x="4478" y="8590"/>
                  </a:lnTo>
                  <a:lnTo>
                    <a:pt x="4314" y="8608"/>
                  </a:lnTo>
                  <a:lnTo>
                    <a:pt x="4150" y="8608"/>
                  </a:lnTo>
                  <a:lnTo>
                    <a:pt x="3986" y="8590"/>
                  </a:lnTo>
                  <a:lnTo>
                    <a:pt x="3804" y="8554"/>
                  </a:lnTo>
                  <a:lnTo>
                    <a:pt x="3622" y="8517"/>
                  </a:lnTo>
                  <a:lnTo>
                    <a:pt x="3440" y="8463"/>
                  </a:lnTo>
                  <a:lnTo>
                    <a:pt x="3258" y="8408"/>
                  </a:lnTo>
                  <a:lnTo>
                    <a:pt x="3076" y="8335"/>
                  </a:lnTo>
                  <a:lnTo>
                    <a:pt x="2894" y="8244"/>
                  </a:lnTo>
                  <a:lnTo>
                    <a:pt x="2731" y="8153"/>
                  </a:lnTo>
                  <a:lnTo>
                    <a:pt x="2567" y="8044"/>
                  </a:lnTo>
                  <a:lnTo>
                    <a:pt x="2239" y="7808"/>
                  </a:lnTo>
                  <a:lnTo>
                    <a:pt x="1948" y="7535"/>
                  </a:lnTo>
                  <a:lnTo>
                    <a:pt x="1821" y="7389"/>
                  </a:lnTo>
                  <a:lnTo>
                    <a:pt x="1693" y="7225"/>
                  </a:lnTo>
                  <a:lnTo>
                    <a:pt x="1584" y="7080"/>
                  </a:lnTo>
                  <a:lnTo>
                    <a:pt x="1475" y="6898"/>
                  </a:lnTo>
                  <a:lnTo>
                    <a:pt x="1348" y="6661"/>
                  </a:lnTo>
                  <a:lnTo>
                    <a:pt x="1220" y="6406"/>
                  </a:lnTo>
                  <a:lnTo>
                    <a:pt x="1111" y="6152"/>
                  </a:lnTo>
                  <a:lnTo>
                    <a:pt x="1038" y="5897"/>
                  </a:lnTo>
                  <a:lnTo>
                    <a:pt x="947" y="5624"/>
                  </a:lnTo>
                  <a:lnTo>
                    <a:pt x="893" y="5351"/>
                  </a:lnTo>
                  <a:lnTo>
                    <a:pt x="838" y="5078"/>
                  </a:lnTo>
                  <a:lnTo>
                    <a:pt x="783" y="4805"/>
                  </a:lnTo>
                  <a:lnTo>
                    <a:pt x="729" y="4241"/>
                  </a:lnTo>
                  <a:lnTo>
                    <a:pt x="711" y="3677"/>
                  </a:lnTo>
                  <a:lnTo>
                    <a:pt x="711" y="3113"/>
                  </a:lnTo>
                  <a:lnTo>
                    <a:pt x="729" y="2548"/>
                  </a:lnTo>
                  <a:lnTo>
                    <a:pt x="747" y="1912"/>
                  </a:lnTo>
                  <a:lnTo>
                    <a:pt x="802" y="1275"/>
                  </a:lnTo>
                  <a:lnTo>
                    <a:pt x="874" y="638"/>
                  </a:lnTo>
                  <a:lnTo>
                    <a:pt x="984" y="1"/>
                  </a:lnTo>
                  <a:close/>
                </a:path>
              </a:pathLst>
            </a:custGeom>
            <a:solidFill>
              <a:srgbClr val="3A7F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3118700" y="2854075"/>
              <a:ext cx="163800" cy="859425"/>
            </a:xfrm>
            <a:custGeom>
              <a:avLst/>
              <a:gdLst/>
              <a:ahLst/>
              <a:cxnLst/>
              <a:rect l="l" t="t" r="r" b="b"/>
              <a:pathLst>
                <a:path w="6552" h="34377" extrusionOk="0">
                  <a:moveTo>
                    <a:pt x="0" y="1"/>
                  </a:moveTo>
                  <a:lnTo>
                    <a:pt x="109" y="474"/>
                  </a:lnTo>
                  <a:lnTo>
                    <a:pt x="200" y="965"/>
                  </a:lnTo>
                  <a:lnTo>
                    <a:pt x="291" y="1438"/>
                  </a:lnTo>
                  <a:lnTo>
                    <a:pt x="382" y="1911"/>
                  </a:lnTo>
                  <a:lnTo>
                    <a:pt x="492" y="2894"/>
                  </a:lnTo>
                  <a:lnTo>
                    <a:pt x="583" y="3858"/>
                  </a:lnTo>
                  <a:lnTo>
                    <a:pt x="637" y="4841"/>
                  </a:lnTo>
                  <a:lnTo>
                    <a:pt x="655" y="5824"/>
                  </a:lnTo>
                  <a:lnTo>
                    <a:pt x="655" y="6807"/>
                  </a:lnTo>
                  <a:lnTo>
                    <a:pt x="655" y="7789"/>
                  </a:lnTo>
                  <a:lnTo>
                    <a:pt x="619" y="10501"/>
                  </a:lnTo>
                  <a:lnTo>
                    <a:pt x="583" y="13212"/>
                  </a:lnTo>
                  <a:lnTo>
                    <a:pt x="473" y="17125"/>
                  </a:lnTo>
                  <a:lnTo>
                    <a:pt x="364" y="21438"/>
                  </a:lnTo>
                  <a:lnTo>
                    <a:pt x="328" y="23585"/>
                  </a:lnTo>
                  <a:lnTo>
                    <a:pt x="291" y="25751"/>
                  </a:lnTo>
                  <a:lnTo>
                    <a:pt x="273" y="27916"/>
                  </a:lnTo>
                  <a:lnTo>
                    <a:pt x="273" y="30064"/>
                  </a:lnTo>
                  <a:lnTo>
                    <a:pt x="291" y="32229"/>
                  </a:lnTo>
                  <a:lnTo>
                    <a:pt x="346" y="34377"/>
                  </a:lnTo>
                  <a:lnTo>
                    <a:pt x="564" y="34322"/>
                  </a:lnTo>
                  <a:lnTo>
                    <a:pt x="746" y="34249"/>
                  </a:lnTo>
                  <a:lnTo>
                    <a:pt x="910" y="34158"/>
                  </a:lnTo>
                  <a:lnTo>
                    <a:pt x="1056" y="34067"/>
                  </a:lnTo>
                  <a:lnTo>
                    <a:pt x="1165" y="33940"/>
                  </a:lnTo>
                  <a:lnTo>
                    <a:pt x="1256" y="33812"/>
                  </a:lnTo>
                  <a:lnTo>
                    <a:pt x="1310" y="33685"/>
                  </a:lnTo>
                  <a:lnTo>
                    <a:pt x="1329" y="33521"/>
                  </a:lnTo>
                  <a:lnTo>
                    <a:pt x="1365" y="28608"/>
                  </a:lnTo>
                  <a:lnTo>
                    <a:pt x="1420" y="22712"/>
                  </a:lnTo>
                  <a:lnTo>
                    <a:pt x="1620" y="22693"/>
                  </a:lnTo>
                  <a:lnTo>
                    <a:pt x="1820" y="22657"/>
                  </a:lnTo>
                  <a:lnTo>
                    <a:pt x="2020" y="22621"/>
                  </a:lnTo>
                  <a:lnTo>
                    <a:pt x="2202" y="22548"/>
                  </a:lnTo>
                  <a:lnTo>
                    <a:pt x="2457" y="22457"/>
                  </a:lnTo>
                  <a:lnTo>
                    <a:pt x="2694" y="22329"/>
                  </a:lnTo>
                  <a:lnTo>
                    <a:pt x="2912" y="22202"/>
                  </a:lnTo>
                  <a:lnTo>
                    <a:pt x="3130" y="22057"/>
                  </a:lnTo>
                  <a:lnTo>
                    <a:pt x="3330" y="21893"/>
                  </a:lnTo>
                  <a:lnTo>
                    <a:pt x="3512" y="21711"/>
                  </a:lnTo>
                  <a:lnTo>
                    <a:pt x="3676" y="21511"/>
                  </a:lnTo>
                  <a:lnTo>
                    <a:pt x="3822" y="21292"/>
                  </a:lnTo>
                  <a:lnTo>
                    <a:pt x="3949" y="21056"/>
                  </a:lnTo>
                  <a:lnTo>
                    <a:pt x="4040" y="20819"/>
                  </a:lnTo>
                  <a:lnTo>
                    <a:pt x="4113" y="20564"/>
                  </a:lnTo>
                  <a:lnTo>
                    <a:pt x="4149" y="20309"/>
                  </a:lnTo>
                  <a:lnTo>
                    <a:pt x="4168" y="20037"/>
                  </a:lnTo>
                  <a:lnTo>
                    <a:pt x="4149" y="19782"/>
                  </a:lnTo>
                  <a:lnTo>
                    <a:pt x="4095" y="19527"/>
                  </a:lnTo>
                  <a:lnTo>
                    <a:pt x="4022" y="19290"/>
                  </a:lnTo>
                  <a:lnTo>
                    <a:pt x="3949" y="19145"/>
                  </a:lnTo>
                  <a:lnTo>
                    <a:pt x="3858" y="19017"/>
                  </a:lnTo>
                  <a:lnTo>
                    <a:pt x="3749" y="18908"/>
                  </a:lnTo>
                  <a:lnTo>
                    <a:pt x="3640" y="18799"/>
                  </a:lnTo>
                  <a:lnTo>
                    <a:pt x="3512" y="18726"/>
                  </a:lnTo>
                  <a:lnTo>
                    <a:pt x="3367" y="18690"/>
                  </a:lnTo>
                  <a:lnTo>
                    <a:pt x="3239" y="18672"/>
                  </a:lnTo>
                  <a:lnTo>
                    <a:pt x="3167" y="18690"/>
                  </a:lnTo>
                  <a:lnTo>
                    <a:pt x="3094" y="18708"/>
                  </a:lnTo>
                  <a:lnTo>
                    <a:pt x="3021" y="18744"/>
                  </a:lnTo>
                  <a:lnTo>
                    <a:pt x="2930" y="18799"/>
                  </a:lnTo>
                  <a:lnTo>
                    <a:pt x="2803" y="18926"/>
                  </a:lnTo>
                  <a:lnTo>
                    <a:pt x="2493" y="19218"/>
                  </a:lnTo>
                  <a:lnTo>
                    <a:pt x="2148" y="19454"/>
                  </a:lnTo>
                  <a:lnTo>
                    <a:pt x="1802" y="19691"/>
                  </a:lnTo>
                  <a:lnTo>
                    <a:pt x="1620" y="19782"/>
                  </a:lnTo>
                  <a:lnTo>
                    <a:pt x="1438" y="19873"/>
                  </a:lnTo>
                  <a:lnTo>
                    <a:pt x="1438" y="17088"/>
                  </a:lnTo>
                  <a:lnTo>
                    <a:pt x="1784" y="17052"/>
                  </a:lnTo>
                  <a:lnTo>
                    <a:pt x="2129" y="17016"/>
                  </a:lnTo>
                  <a:lnTo>
                    <a:pt x="2639" y="16925"/>
                  </a:lnTo>
                  <a:lnTo>
                    <a:pt x="3148" y="16834"/>
                  </a:lnTo>
                  <a:lnTo>
                    <a:pt x="3658" y="16706"/>
                  </a:lnTo>
                  <a:lnTo>
                    <a:pt x="3913" y="16633"/>
                  </a:lnTo>
                  <a:lnTo>
                    <a:pt x="4149" y="16543"/>
                  </a:lnTo>
                  <a:lnTo>
                    <a:pt x="4386" y="16452"/>
                  </a:lnTo>
                  <a:lnTo>
                    <a:pt x="4604" y="16342"/>
                  </a:lnTo>
                  <a:lnTo>
                    <a:pt x="4823" y="16215"/>
                  </a:lnTo>
                  <a:lnTo>
                    <a:pt x="5023" y="16088"/>
                  </a:lnTo>
                  <a:lnTo>
                    <a:pt x="5205" y="15924"/>
                  </a:lnTo>
                  <a:lnTo>
                    <a:pt x="5387" y="15760"/>
                  </a:lnTo>
                  <a:lnTo>
                    <a:pt x="5551" y="15578"/>
                  </a:lnTo>
                  <a:lnTo>
                    <a:pt x="5678" y="15360"/>
                  </a:lnTo>
                  <a:lnTo>
                    <a:pt x="5769" y="15214"/>
                  </a:lnTo>
                  <a:lnTo>
                    <a:pt x="5842" y="15032"/>
                  </a:lnTo>
                  <a:lnTo>
                    <a:pt x="5969" y="14686"/>
                  </a:lnTo>
                  <a:lnTo>
                    <a:pt x="6060" y="14341"/>
                  </a:lnTo>
                  <a:lnTo>
                    <a:pt x="6133" y="13977"/>
                  </a:lnTo>
                  <a:lnTo>
                    <a:pt x="6279" y="13139"/>
                  </a:lnTo>
                  <a:lnTo>
                    <a:pt x="6406" y="12321"/>
                  </a:lnTo>
                  <a:lnTo>
                    <a:pt x="6479" y="11483"/>
                  </a:lnTo>
                  <a:lnTo>
                    <a:pt x="6533" y="10628"/>
                  </a:lnTo>
                  <a:lnTo>
                    <a:pt x="6551" y="9791"/>
                  </a:lnTo>
                  <a:lnTo>
                    <a:pt x="6551" y="8954"/>
                  </a:lnTo>
                  <a:lnTo>
                    <a:pt x="6515" y="8117"/>
                  </a:lnTo>
                  <a:lnTo>
                    <a:pt x="6442" y="7280"/>
                  </a:lnTo>
                  <a:lnTo>
                    <a:pt x="6369" y="7789"/>
                  </a:lnTo>
                  <a:lnTo>
                    <a:pt x="6297" y="8317"/>
                  </a:lnTo>
                  <a:lnTo>
                    <a:pt x="6188" y="8845"/>
                  </a:lnTo>
                  <a:lnTo>
                    <a:pt x="6078" y="9354"/>
                  </a:lnTo>
                  <a:lnTo>
                    <a:pt x="5951" y="9882"/>
                  </a:lnTo>
                  <a:lnTo>
                    <a:pt x="5824" y="10392"/>
                  </a:lnTo>
                  <a:lnTo>
                    <a:pt x="5532" y="11411"/>
                  </a:lnTo>
                  <a:lnTo>
                    <a:pt x="5278" y="12193"/>
                  </a:lnTo>
                  <a:lnTo>
                    <a:pt x="5114" y="12575"/>
                  </a:lnTo>
                  <a:lnTo>
                    <a:pt x="4968" y="12957"/>
                  </a:lnTo>
                  <a:lnTo>
                    <a:pt x="4786" y="13321"/>
                  </a:lnTo>
                  <a:lnTo>
                    <a:pt x="4586" y="13685"/>
                  </a:lnTo>
                  <a:lnTo>
                    <a:pt x="4350" y="14031"/>
                  </a:lnTo>
                  <a:lnTo>
                    <a:pt x="4095" y="14341"/>
                  </a:lnTo>
                  <a:lnTo>
                    <a:pt x="3840" y="14632"/>
                  </a:lnTo>
                  <a:lnTo>
                    <a:pt x="3549" y="14886"/>
                  </a:lnTo>
                  <a:lnTo>
                    <a:pt x="3239" y="15105"/>
                  </a:lnTo>
                  <a:lnTo>
                    <a:pt x="2894" y="15287"/>
                  </a:lnTo>
                  <a:lnTo>
                    <a:pt x="2730" y="15378"/>
                  </a:lnTo>
                  <a:lnTo>
                    <a:pt x="2548" y="15432"/>
                  </a:lnTo>
                  <a:lnTo>
                    <a:pt x="2366" y="15505"/>
                  </a:lnTo>
                  <a:lnTo>
                    <a:pt x="2184" y="15542"/>
                  </a:lnTo>
                  <a:lnTo>
                    <a:pt x="2002" y="15578"/>
                  </a:lnTo>
                  <a:lnTo>
                    <a:pt x="1820" y="15596"/>
                  </a:lnTo>
                  <a:lnTo>
                    <a:pt x="1638" y="15614"/>
                  </a:lnTo>
                  <a:lnTo>
                    <a:pt x="1438" y="15596"/>
                  </a:lnTo>
                  <a:lnTo>
                    <a:pt x="1183" y="15578"/>
                  </a:lnTo>
                  <a:lnTo>
                    <a:pt x="1183" y="15269"/>
                  </a:lnTo>
                  <a:lnTo>
                    <a:pt x="1183" y="14977"/>
                  </a:lnTo>
                  <a:lnTo>
                    <a:pt x="1201" y="14668"/>
                  </a:lnTo>
                  <a:lnTo>
                    <a:pt x="1219" y="14377"/>
                  </a:lnTo>
                  <a:lnTo>
                    <a:pt x="1310" y="13776"/>
                  </a:lnTo>
                  <a:lnTo>
                    <a:pt x="1438" y="13176"/>
                  </a:lnTo>
                  <a:lnTo>
                    <a:pt x="1456" y="13067"/>
                  </a:lnTo>
                  <a:lnTo>
                    <a:pt x="1438" y="13085"/>
                  </a:lnTo>
                  <a:lnTo>
                    <a:pt x="1420" y="10555"/>
                  </a:lnTo>
                  <a:lnTo>
                    <a:pt x="1383" y="8099"/>
                  </a:lnTo>
                  <a:lnTo>
                    <a:pt x="1329" y="5715"/>
                  </a:lnTo>
                  <a:lnTo>
                    <a:pt x="1238" y="3440"/>
                  </a:lnTo>
                  <a:lnTo>
                    <a:pt x="1219" y="2785"/>
                  </a:lnTo>
                  <a:lnTo>
                    <a:pt x="1183" y="2475"/>
                  </a:lnTo>
                  <a:lnTo>
                    <a:pt x="1147" y="2148"/>
                  </a:lnTo>
                  <a:lnTo>
                    <a:pt x="1092" y="1839"/>
                  </a:lnTo>
                  <a:lnTo>
                    <a:pt x="1019" y="1529"/>
                  </a:lnTo>
                  <a:lnTo>
                    <a:pt x="928" y="1220"/>
                  </a:lnTo>
                  <a:lnTo>
                    <a:pt x="819" y="947"/>
                  </a:lnTo>
                  <a:lnTo>
                    <a:pt x="746" y="783"/>
                  </a:lnTo>
                  <a:lnTo>
                    <a:pt x="655" y="637"/>
                  </a:lnTo>
                  <a:lnTo>
                    <a:pt x="564" y="510"/>
                  </a:lnTo>
                  <a:lnTo>
                    <a:pt x="455" y="383"/>
                  </a:lnTo>
                  <a:lnTo>
                    <a:pt x="346" y="273"/>
                  </a:lnTo>
                  <a:lnTo>
                    <a:pt x="237" y="164"/>
                  </a:lnTo>
                  <a:lnTo>
                    <a:pt x="109" y="7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3A7F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2"/>
            <p:cNvSpPr/>
            <p:nvPr/>
          </p:nvSpPr>
          <p:spPr>
            <a:xfrm>
              <a:off x="3083200" y="2851350"/>
              <a:ext cx="34600" cy="587825"/>
            </a:xfrm>
            <a:custGeom>
              <a:avLst/>
              <a:gdLst/>
              <a:ahLst/>
              <a:cxnLst/>
              <a:rect l="l" t="t" r="r" b="b"/>
              <a:pathLst>
                <a:path w="1384" h="23513" extrusionOk="0">
                  <a:moveTo>
                    <a:pt x="801" y="0"/>
                  </a:moveTo>
                  <a:lnTo>
                    <a:pt x="692" y="37"/>
                  </a:lnTo>
                  <a:lnTo>
                    <a:pt x="583" y="73"/>
                  </a:lnTo>
                  <a:lnTo>
                    <a:pt x="492" y="128"/>
                  </a:lnTo>
                  <a:lnTo>
                    <a:pt x="401" y="182"/>
                  </a:lnTo>
                  <a:lnTo>
                    <a:pt x="892" y="5587"/>
                  </a:lnTo>
                  <a:lnTo>
                    <a:pt x="983" y="6825"/>
                  </a:lnTo>
                  <a:lnTo>
                    <a:pt x="1038" y="7443"/>
                  </a:lnTo>
                  <a:lnTo>
                    <a:pt x="1074" y="8062"/>
                  </a:lnTo>
                  <a:lnTo>
                    <a:pt x="1093" y="8681"/>
                  </a:lnTo>
                  <a:lnTo>
                    <a:pt x="1093" y="9300"/>
                  </a:lnTo>
                  <a:lnTo>
                    <a:pt x="1074" y="9918"/>
                  </a:lnTo>
                  <a:lnTo>
                    <a:pt x="1038" y="10519"/>
                  </a:lnTo>
                  <a:lnTo>
                    <a:pt x="1002" y="10992"/>
                  </a:lnTo>
                  <a:lnTo>
                    <a:pt x="929" y="11447"/>
                  </a:lnTo>
                  <a:lnTo>
                    <a:pt x="801" y="12375"/>
                  </a:lnTo>
                  <a:lnTo>
                    <a:pt x="474" y="14195"/>
                  </a:lnTo>
                  <a:lnTo>
                    <a:pt x="328" y="15141"/>
                  </a:lnTo>
                  <a:lnTo>
                    <a:pt x="219" y="16087"/>
                  </a:lnTo>
                  <a:lnTo>
                    <a:pt x="128" y="17052"/>
                  </a:lnTo>
                  <a:lnTo>
                    <a:pt x="55" y="17998"/>
                  </a:lnTo>
                  <a:lnTo>
                    <a:pt x="19" y="18963"/>
                  </a:lnTo>
                  <a:lnTo>
                    <a:pt x="1" y="19909"/>
                  </a:lnTo>
                  <a:lnTo>
                    <a:pt x="1" y="20873"/>
                  </a:lnTo>
                  <a:lnTo>
                    <a:pt x="37" y="21820"/>
                  </a:lnTo>
                  <a:lnTo>
                    <a:pt x="55" y="22056"/>
                  </a:lnTo>
                  <a:lnTo>
                    <a:pt x="74" y="22311"/>
                  </a:lnTo>
                  <a:lnTo>
                    <a:pt x="110" y="22548"/>
                  </a:lnTo>
                  <a:lnTo>
                    <a:pt x="183" y="22784"/>
                  </a:lnTo>
                  <a:lnTo>
                    <a:pt x="256" y="22984"/>
                  </a:lnTo>
                  <a:lnTo>
                    <a:pt x="365" y="23185"/>
                  </a:lnTo>
                  <a:lnTo>
                    <a:pt x="438" y="23276"/>
                  </a:lnTo>
                  <a:lnTo>
                    <a:pt x="510" y="23367"/>
                  </a:lnTo>
                  <a:lnTo>
                    <a:pt x="601" y="23439"/>
                  </a:lnTo>
                  <a:lnTo>
                    <a:pt x="692" y="23512"/>
                  </a:lnTo>
                  <a:lnTo>
                    <a:pt x="729" y="22711"/>
                  </a:lnTo>
                  <a:lnTo>
                    <a:pt x="729" y="21911"/>
                  </a:lnTo>
                  <a:lnTo>
                    <a:pt x="729" y="20309"/>
                  </a:lnTo>
                  <a:lnTo>
                    <a:pt x="765" y="18908"/>
                  </a:lnTo>
                  <a:lnTo>
                    <a:pt x="820" y="17507"/>
                  </a:lnTo>
                  <a:lnTo>
                    <a:pt x="892" y="16124"/>
                  </a:lnTo>
                  <a:lnTo>
                    <a:pt x="983" y="14723"/>
                  </a:lnTo>
                  <a:lnTo>
                    <a:pt x="1184" y="11920"/>
                  </a:lnTo>
                  <a:lnTo>
                    <a:pt x="1256" y="10519"/>
                  </a:lnTo>
                  <a:lnTo>
                    <a:pt x="1329" y="9136"/>
                  </a:lnTo>
                  <a:lnTo>
                    <a:pt x="1366" y="7989"/>
                  </a:lnTo>
                  <a:lnTo>
                    <a:pt x="1384" y="6843"/>
                  </a:lnTo>
                  <a:lnTo>
                    <a:pt x="1366" y="5696"/>
                  </a:lnTo>
                  <a:lnTo>
                    <a:pt x="1329" y="4550"/>
                  </a:lnTo>
                  <a:lnTo>
                    <a:pt x="1256" y="3403"/>
                  </a:lnTo>
                  <a:lnTo>
                    <a:pt x="1147" y="2257"/>
                  </a:lnTo>
                  <a:lnTo>
                    <a:pt x="1093" y="1693"/>
                  </a:lnTo>
                  <a:lnTo>
                    <a:pt x="1002" y="1129"/>
                  </a:lnTo>
                  <a:lnTo>
                    <a:pt x="911" y="564"/>
                  </a:lnTo>
                  <a:lnTo>
                    <a:pt x="801" y="0"/>
                  </a:lnTo>
                  <a:close/>
                </a:path>
              </a:pathLst>
            </a:custGeom>
            <a:solidFill>
              <a:srgbClr val="3A7F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3220150" y="2966900"/>
              <a:ext cx="41425" cy="153800"/>
            </a:xfrm>
            <a:custGeom>
              <a:avLst/>
              <a:gdLst/>
              <a:ahLst/>
              <a:cxnLst/>
              <a:rect l="l" t="t" r="r" b="b"/>
              <a:pathLst>
                <a:path w="1657" h="6152" extrusionOk="0">
                  <a:moveTo>
                    <a:pt x="1038" y="1"/>
                  </a:moveTo>
                  <a:lnTo>
                    <a:pt x="856" y="19"/>
                  </a:lnTo>
                  <a:lnTo>
                    <a:pt x="674" y="55"/>
                  </a:lnTo>
                  <a:lnTo>
                    <a:pt x="492" y="128"/>
                  </a:lnTo>
                  <a:lnTo>
                    <a:pt x="328" y="237"/>
                  </a:lnTo>
                  <a:lnTo>
                    <a:pt x="182" y="346"/>
                  </a:lnTo>
                  <a:lnTo>
                    <a:pt x="37" y="492"/>
                  </a:lnTo>
                  <a:lnTo>
                    <a:pt x="0" y="547"/>
                  </a:lnTo>
                  <a:lnTo>
                    <a:pt x="164" y="1056"/>
                  </a:lnTo>
                  <a:lnTo>
                    <a:pt x="310" y="1584"/>
                  </a:lnTo>
                  <a:lnTo>
                    <a:pt x="383" y="1857"/>
                  </a:lnTo>
                  <a:lnTo>
                    <a:pt x="437" y="2112"/>
                  </a:lnTo>
                  <a:lnTo>
                    <a:pt x="474" y="2385"/>
                  </a:lnTo>
                  <a:lnTo>
                    <a:pt x="492" y="2639"/>
                  </a:lnTo>
                  <a:lnTo>
                    <a:pt x="492" y="3040"/>
                  </a:lnTo>
                  <a:lnTo>
                    <a:pt x="455" y="3440"/>
                  </a:lnTo>
                  <a:lnTo>
                    <a:pt x="346" y="4223"/>
                  </a:lnTo>
                  <a:lnTo>
                    <a:pt x="310" y="4623"/>
                  </a:lnTo>
                  <a:lnTo>
                    <a:pt x="310" y="5005"/>
                  </a:lnTo>
                  <a:lnTo>
                    <a:pt x="328" y="5205"/>
                  </a:lnTo>
                  <a:lnTo>
                    <a:pt x="346" y="5387"/>
                  </a:lnTo>
                  <a:lnTo>
                    <a:pt x="401" y="5587"/>
                  </a:lnTo>
                  <a:lnTo>
                    <a:pt x="455" y="5769"/>
                  </a:lnTo>
                  <a:lnTo>
                    <a:pt x="510" y="5842"/>
                  </a:lnTo>
                  <a:lnTo>
                    <a:pt x="546" y="5933"/>
                  </a:lnTo>
                  <a:lnTo>
                    <a:pt x="619" y="6006"/>
                  </a:lnTo>
                  <a:lnTo>
                    <a:pt x="692" y="6079"/>
                  </a:lnTo>
                  <a:lnTo>
                    <a:pt x="765" y="6133"/>
                  </a:lnTo>
                  <a:lnTo>
                    <a:pt x="837" y="6152"/>
                  </a:lnTo>
                  <a:lnTo>
                    <a:pt x="928" y="6152"/>
                  </a:lnTo>
                  <a:lnTo>
                    <a:pt x="1019" y="6133"/>
                  </a:lnTo>
                  <a:lnTo>
                    <a:pt x="1092" y="6079"/>
                  </a:lnTo>
                  <a:lnTo>
                    <a:pt x="1147" y="6006"/>
                  </a:lnTo>
                  <a:lnTo>
                    <a:pt x="1183" y="5915"/>
                  </a:lnTo>
                  <a:lnTo>
                    <a:pt x="1220" y="5842"/>
                  </a:lnTo>
                  <a:lnTo>
                    <a:pt x="1329" y="5496"/>
                  </a:lnTo>
                  <a:lnTo>
                    <a:pt x="1438" y="5151"/>
                  </a:lnTo>
                  <a:lnTo>
                    <a:pt x="1511" y="4805"/>
                  </a:lnTo>
                  <a:lnTo>
                    <a:pt x="1565" y="4459"/>
                  </a:lnTo>
                  <a:lnTo>
                    <a:pt x="1602" y="4113"/>
                  </a:lnTo>
                  <a:lnTo>
                    <a:pt x="1638" y="3768"/>
                  </a:lnTo>
                  <a:lnTo>
                    <a:pt x="1656" y="3058"/>
                  </a:lnTo>
                  <a:lnTo>
                    <a:pt x="1656" y="2348"/>
                  </a:lnTo>
                  <a:lnTo>
                    <a:pt x="1638" y="1620"/>
                  </a:lnTo>
                  <a:lnTo>
                    <a:pt x="1602" y="892"/>
                  </a:lnTo>
                  <a:lnTo>
                    <a:pt x="1584" y="183"/>
                  </a:lnTo>
                  <a:lnTo>
                    <a:pt x="1511" y="128"/>
                  </a:lnTo>
                  <a:lnTo>
                    <a:pt x="1402" y="73"/>
                  </a:lnTo>
                  <a:lnTo>
                    <a:pt x="1238" y="19"/>
                  </a:lnTo>
                  <a:lnTo>
                    <a:pt x="1038" y="1"/>
                  </a:lnTo>
                  <a:close/>
                </a:path>
              </a:pathLst>
            </a:custGeom>
            <a:solidFill>
              <a:srgbClr val="3A7F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2" name="Google Shape;132;p2"/>
          <p:cNvGrpSpPr/>
          <p:nvPr/>
        </p:nvGrpSpPr>
        <p:grpSpPr>
          <a:xfrm>
            <a:off x="7188113" y="3390675"/>
            <a:ext cx="307575" cy="640125"/>
            <a:chOff x="4082275" y="3073825"/>
            <a:chExt cx="307575" cy="640125"/>
          </a:xfrm>
        </p:grpSpPr>
        <p:sp>
          <p:nvSpPr>
            <p:cNvPr id="133" name="Google Shape;133;p2"/>
            <p:cNvSpPr/>
            <p:nvPr/>
          </p:nvSpPr>
          <p:spPr>
            <a:xfrm>
              <a:off x="4217850" y="3073825"/>
              <a:ext cx="106025" cy="640125"/>
            </a:xfrm>
            <a:custGeom>
              <a:avLst/>
              <a:gdLst/>
              <a:ahLst/>
              <a:cxnLst/>
              <a:rect l="l" t="t" r="r" b="b"/>
              <a:pathLst>
                <a:path w="4241" h="25605" extrusionOk="0">
                  <a:moveTo>
                    <a:pt x="2403" y="0"/>
                  </a:moveTo>
                  <a:lnTo>
                    <a:pt x="2257" y="18"/>
                  </a:lnTo>
                  <a:lnTo>
                    <a:pt x="2130" y="37"/>
                  </a:lnTo>
                  <a:lnTo>
                    <a:pt x="2020" y="73"/>
                  </a:lnTo>
                  <a:lnTo>
                    <a:pt x="1857" y="146"/>
                  </a:lnTo>
                  <a:lnTo>
                    <a:pt x="1729" y="237"/>
                  </a:lnTo>
                  <a:lnTo>
                    <a:pt x="1602" y="346"/>
                  </a:lnTo>
                  <a:lnTo>
                    <a:pt x="1493" y="473"/>
                  </a:lnTo>
                  <a:lnTo>
                    <a:pt x="1384" y="619"/>
                  </a:lnTo>
                  <a:lnTo>
                    <a:pt x="1293" y="764"/>
                  </a:lnTo>
                  <a:lnTo>
                    <a:pt x="1220" y="928"/>
                  </a:lnTo>
                  <a:lnTo>
                    <a:pt x="1092" y="1238"/>
                  </a:lnTo>
                  <a:lnTo>
                    <a:pt x="1001" y="1565"/>
                  </a:lnTo>
                  <a:lnTo>
                    <a:pt x="910" y="1893"/>
                  </a:lnTo>
                  <a:lnTo>
                    <a:pt x="856" y="2220"/>
                  </a:lnTo>
                  <a:lnTo>
                    <a:pt x="801" y="2566"/>
                  </a:lnTo>
                  <a:lnTo>
                    <a:pt x="728" y="3239"/>
                  </a:lnTo>
                  <a:lnTo>
                    <a:pt x="692" y="3913"/>
                  </a:lnTo>
                  <a:lnTo>
                    <a:pt x="619" y="5005"/>
                  </a:lnTo>
                  <a:lnTo>
                    <a:pt x="583" y="6078"/>
                  </a:lnTo>
                  <a:lnTo>
                    <a:pt x="546" y="7607"/>
                  </a:lnTo>
                  <a:lnTo>
                    <a:pt x="528" y="8335"/>
                  </a:lnTo>
                  <a:lnTo>
                    <a:pt x="528" y="8353"/>
                  </a:lnTo>
                  <a:lnTo>
                    <a:pt x="510" y="10209"/>
                  </a:lnTo>
                  <a:lnTo>
                    <a:pt x="492" y="12084"/>
                  </a:lnTo>
                  <a:lnTo>
                    <a:pt x="474" y="13976"/>
                  </a:lnTo>
                  <a:lnTo>
                    <a:pt x="437" y="15887"/>
                  </a:lnTo>
                  <a:lnTo>
                    <a:pt x="346" y="17816"/>
                  </a:lnTo>
                  <a:lnTo>
                    <a:pt x="292" y="19072"/>
                  </a:lnTo>
                  <a:lnTo>
                    <a:pt x="237" y="20127"/>
                  </a:lnTo>
                  <a:lnTo>
                    <a:pt x="0" y="25077"/>
                  </a:lnTo>
                  <a:lnTo>
                    <a:pt x="37" y="25132"/>
                  </a:lnTo>
                  <a:lnTo>
                    <a:pt x="91" y="25186"/>
                  </a:lnTo>
                  <a:lnTo>
                    <a:pt x="146" y="25241"/>
                  </a:lnTo>
                  <a:lnTo>
                    <a:pt x="237" y="25295"/>
                  </a:lnTo>
                  <a:lnTo>
                    <a:pt x="455" y="25368"/>
                  </a:lnTo>
                  <a:lnTo>
                    <a:pt x="710" y="25441"/>
                  </a:lnTo>
                  <a:lnTo>
                    <a:pt x="1001" y="25514"/>
                  </a:lnTo>
                  <a:lnTo>
                    <a:pt x="1347" y="25550"/>
                  </a:lnTo>
                  <a:lnTo>
                    <a:pt x="1693" y="25587"/>
                  </a:lnTo>
                  <a:lnTo>
                    <a:pt x="2039" y="25605"/>
                  </a:lnTo>
                  <a:lnTo>
                    <a:pt x="2348" y="25587"/>
                  </a:lnTo>
                  <a:lnTo>
                    <a:pt x="2639" y="25587"/>
                  </a:lnTo>
                  <a:lnTo>
                    <a:pt x="2912" y="25550"/>
                  </a:lnTo>
                  <a:lnTo>
                    <a:pt x="3185" y="25514"/>
                  </a:lnTo>
                  <a:lnTo>
                    <a:pt x="3385" y="25459"/>
                  </a:lnTo>
                  <a:lnTo>
                    <a:pt x="3567" y="25405"/>
                  </a:lnTo>
                  <a:lnTo>
                    <a:pt x="3731" y="25350"/>
                  </a:lnTo>
                  <a:lnTo>
                    <a:pt x="3858" y="25277"/>
                  </a:lnTo>
                  <a:lnTo>
                    <a:pt x="3986" y="25186"/>
                  </a:lnTo>
                  <a:lnTo>
                    <a:pt x="4059" y="25095"/>
                  </a:lnTo>
                  <a:lnTo>
                    <a:pt x="4113" y="24986"/>
                  </a:lnTo>
                  <a:lnTo>
                    <a:pt x="4131" y="24877"/>
                  </a:lnTo>
                  <a:lnTo>
                    <a:pt x="4168" y="21237"/>
                  </a:lnTo>
                  <a:lnTo>
                    <a:pt x="4222" y="16870"/>
                  </a:lnTo>
                  <a:lnTo>
                    <a:pt x="4241" y="14777"/>
                  </a:lnTo>
                  <a:lnTo>
                    <a:pt x="4241" y="12721"/>
                  </a:lnTo>
                  <a:lnTo>
                    <a:pt x="4241" y="11629"/>
                  </a:lnTo>
                  <a:lnTo>
                    <a:pt x="4241" y="9827"/>
                  </a:lnTo>
                  <a:lnTo>
                    <a:pt x="4241" y="9754"/>
                  </a:lnTo>
                  <a:lnTo>
                    <a:pt x="4204" y="7898"/>
                  </a:lnTo>
                  <a:lnTo>
                    <a:pt x="4168" y="6078"/>
                  </a:lnTo>
                  <a:lnTo>
                    <a:pt x="4113" y="4313"/>
                  </a:lnTo>
                  <a:lnTo>
                    <a:pt x="4040" y="2639"/>
                  </a:lnTo>
                  <a:lnTo>
                    <a:pt x="4022" y="2148"/>
                  </a:lnTo>
                  <a:lnTo>
                    <a:pt x="3986" y="1911"/>
                  </a:lnTo>
                  <a:lnTo>
                    <a:pt x="3949" y="1674"/>
                  </a:lnTo>
                  <a:lnTo>
                    <a:pt x="3895" y="1438"/>
                  </a:lnTo>
                  <a:lnTo>
                    <a:pt x="3840" y="1219"/>
                  </a:lnTo>
                  <a:lnTo>
                    <a:pt x="3749" y="1001"/>
                  </a:lnTo>
                  <a:lnTo>
                    <a:pt x="3640" y="783"/>
                  </a:lnTo>
                  <a:lnTo>
                    <a:pt x="3567" y="673"/>
                  </a:lnTo>
                  <a:lnTo>
                    <a:pt x="3476" y="564"/>
                  </a:lnTo>
                  <a:lnTo>
                    <a:pt x="3294" y="382"/>
                  </a:lnTo>
                  <a:lnTo>
                    <a:pt x="3185" y="291"/>
                  </a:lnTo>
                  <a:lnTo>
                    <a:pt x="3076" y="219"/>
                  </a:lnTo>
                  <a:lnTo>
                    <a:pt x="2949" y="146"/>
                  </a:lnTo>
                  <a:lnTo>
                    <a:pt x="2839" y="91"/>
                  </a:lnTo>
                  <a:lnTo>
                    <a:pt x="2694" y="55"/>
                  </a:lnTo>
                  <a:lnTo>
                    <a:pt x="2548" y="18"/>
                  </a:lnTo>
                  <a:lnTo>
                    <a:pt x="240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2"/>
            <p:cNvSpPr/>
            <p:nvPr/>
          </p:nvSpPr>
          <p:spPr>
            <a:xfrm>
              <a:off x="4082275" y="3297650"/>
              <a:ext cx="197925" cy="238875"/>
            </a:xfrm>
            <a:custGeom>
              <a:avLst/>
              <a:gdLst/>
              <a:ahLst/>
              <a:cxnLst/>
              <a:rect l="l" t="t" r="r" b="b"/>
              <a:pathLst>
                <a:path w="7917" h="9555" extrusionOk="0">
                  <a:moveTo>
                    <a:pt x="1511" y="1"/>
                  </a:moveTo>
                  <a:lnTo>
                    <a:pt x="1402" y="19"/>
                  </a:lnTo>
                  <a:lnTo>
                    <a:pt x="1293" y="37"/>
                  </a:lnTo>
                  <a:lnTo>
                    <a:pt x="1202" y="73"/>
                  </a:lnTo>
                  <a:lnTo>
                    <a:pt x="1111" y="128"/>
                  </a:lnTo>
                  <a:lnTo>
                    <a:pt x="1038" y="183"/>
                  </a:lnTo>
                  <a:lnTo>
                    <a:pt x="892" y="292"/>
                  </a:lnTo>
                  <a:lnTo>
                    <a:pt x="801" y="437"/>
                  </a:lnTo>
                  <a:lnTo>
                    <a:pt x="674" y="601"/>
                  </a:lnTo>
                  <a:lnTo>
                    <a:pt x="565" y="801"/>
                  </a:lnTo>
                  <a:lnTo>
                    <a:pt x="474" y="1001"/>
                  </a:lnTo>
                  <a:lnTo>
                    <a:pt x="383" y="1202"/>
                  </a:lnTo>
                  <a:lnTo>
                    <a:pt x="310" y="1402"/>
                  </a:lnTo>
                  <a:lnTo>
                    <a:pt x="182" y="1802"/>
                  </a:lnTo>
                  <a:lnTo>
                    <a:pt x="110" y="2221"/>
                  </a:lnTo>
                  <a:lnTo>
                    <a:pt x="55" y="2621"/>
                  </a:lnTo>
                  <a:lnTo>
                    <a:pt x="19" y="3040"/>
                  </a:lnTo>
                  <a:lnTo>
                    <a:pt x="0" y="3458"/>
                  </a:lnTo>
                  <a:lnTo>
                    <a:pt x="0" y="3877"/>
                  </a:lnTo>
                  <a:lnTo>
                    <a:pt x="0" y="4696"/>
                  </a:lnTo>
                  <a:lnTo>
                    <a:pt x="19" y="5515"/>
                  </a:lnTo>
                  <a:lnTo>
                    <a:pt x="55" y="6333"/>
                  </a:lnTo>
                  <a:lnTo>
                    <a:pt x="91" y="7152"/>
                  </a:lnTo>
                  <a:lnTo>
                    <a:pt x="128" y="7553"/>
                  </a:lnTo>
                  <a:lnTo>
                    <a:pt x="146" y="7753"/>
                  </a:lnTo>
                  <a:lnTo>
                    <a:pt x="201" y="7935"/>
                  </a:lnTo>
                  <a:lnTo>
                    <a:pt x="273" y="8135"/>
                  </a:lnTo>
                  <a:lnTo>
                    <a:pt x="383" y="8317"/>
                  </a:lnTo>
                  <a:lnTo>
                    <a:pt x="510" y="8499"/>
                  </a:lnTo>
                  <a:lnTo>
                    <a:pt x="674" y="8663"/>
                  </a:lnTo>
                  <a:lnTo>
                    <a:pt x="801" y="8772"/>
                  </a:lnTo>
                  <a:lnTo>
                    <a:pt x="947" y="8863"/>
                  </a:lnTo>
                  <a:lnTo>
                    <a:pt x="1092" y="8936"/>
                  </a:lnTo>
                  <a:lnTo>
                    <a:pt x="1256" y="9027"/>
                  </a:lnTo>
                  <a:lnTo>
                    <a:pt x="1620" y="9154"/>
                  </a:lnTo>
                  <a:lnTo>
                    <a:pt x="2020" y="9263"/>
                  </a:lnTo>
                  <a:lnTo>
                    <a:pt x="2421" y="9354"/>
                  </a:lnTo>
                  <a:lnTo>
                    <a:pt x="2858" y="9409"/>
                  </a:lnTo>
                  <a:lnTo>
                    <a:pt x="3294" y="9464"/>
                  </a:lnTo>
                  <a:lnTo>
                    <a:pt x="3731" y="9500"/>
                  </a:lnTo>
                  <a:lnTo>
                    <a:pt x="4696" y="9536"/>
                  </a:lnTo>
                  <a:lnTo>
                    <a:pt x="5678" y="9555"/>
                  </a:lnTo>
                  <a:lnTo>
                    <a:pt x="6188" y="9536"/>
                  </a:lnTo>
                  <a:lnTo>
                    <a:pt x="6716" y="9518"/>
                  </a:lnTo>
                  <a:lnTo>
                    <a:pt x="7698" y="9464"/>
                  </a:lnTo>
                  <a:lnTo>
                    <a:pt x="7917" y="7862"/>
                  </a:lnTo>
                  <a:lnTo>
                    <a:pt x="7771" y="7826"/>
                  </a:lnTo>
                  <a:lnTo>
                    <a:pt x="7625" y="7789"/>
                  </a:lnTo>
                  <a:lnTo>
                    <a:pt x="7498" y="7735"/>
                  </a:lnTo>
                  <a:lnTo>
                    <a:pt x="7352" y="7662"/>
                  </a:lnTo>
                  <a:lnTo>
                    <a:pt x="7098" y="7480"/>
                  </a:lnTo>
                  <a:lnTo>
                    <a:pt x="6843" y="7262"/>
                  </a:lnTo>
                  <a:lnTo>
                    <a:pt x="6588" y="7061"/>
                  </a:lnTo>
                  <a:lnTo>
                    <a:pt x="6333" y="6898"/>
                  </a:lnTo>
                  <a:lnTo>
                    <a:pt x="6206" y="6825"/>
                  </a:lnTo>
                  <a:lnTo>
                    <a:pt x="6079" y="6770"/>
                  </a:lnTo>
                  <a:lnTo>
                    <a:pt x="5951" y="6734"/>
                  </a:lnTo>
                  <a:lnTo>
                    <a:pt x="5824" y="6716"/>
                  </a:lnTo>
                  <a:lnTo>
                    <a:pt x="4768" y="6716"/>
                  </a:lnTo>
                  <a:lnTo>
                    <a:pt x="4568" y="6697"/>
                  </a:lnTo>
                  <a:lnTo>
                    <a:pt x="4386" y="6661"/>
                  </a:lnTo>
                  <a:lnTo>
                    <a:pt x="4113" y="6588"/>
                  </a:lnTo>
                  <a:lnTo>
                    <a:pt x="3858" y="6497"/>
                  </a:lnTo>
                  <a:lnTo>
                    <a:pt x="3640" y="6406"/>
                  </a:lnTo>
                  <a:lnTo>
                    <a:pt x="3440" y="6279"/>
                  </a:lnTo>
                  <a:lnTo>
                    <a:pt x="3276" y="6152"/>
                  </a:lnTo>
                  <a:lnTo>
                    <a:pt x="3112" y="6024"/>
                  </a:lnTo>
                  <a:lnTo>
                    <a:pt x="2967" y="5860"/>
                  </a:lnTo>
                  <a:lnTo>
                    <a:pt x="2858" y="5697"/>
                  </a:lnTo>
                  <a:lnTo>
                    <a:pt x="2748" y="5533"/>
                  </a:lnTo>
                  <a:lnTo>
                    <a:pt x="2676" y="5351"/>
                  </a:lnTo>
                  <a:lnTo>
                    <a:pt x="2603" y="5169"/>
                  </a:lnTo>
                  <a:lnTo>
                    <a:pt x="2548" y="4969"/>
                  </a:lnTo>
                  <a:lnTo>
                    <a:pt x="2494" y="4768"/>
                  </a:lnTo>
                  <a:lnTo>
                    <a:pt x="2457" y="4550"/>
                  </a:lnTo>
                  <a:lnTo>
                    <a:pt x="2421" y="4132"/>
                  </a:lnTo>
                  <a:lnTo>
                    <a:pt x="2421" y="3677"/>
                  </a:lnTo>
                  <a:lnTo>
                    <a:pt x="2439" y="3222"/>
                  </a:lnTo>
                  <a:lnTo>
                    <a:pt x="2494" y="2330"/>
                  </a:lnTo>
                  <a:lnTo>
                    <a:pt x="2512" y="1911"/>
                  </a:lnTo>
                  <a:lnTo>
                    <a:pt x="2530" y="1493"/>
                  </a:lnTo>
                  <a:lnTo>
                    <a:pt x="2512" y="1111"/>
                  </a:lnTo>
                  <a:lnTo>
                    <a:pt x="2494" y="929"/>
                  </a:lnTo>
                  <a:lnTo>
                    <a:pt x="2475" y="765"/>
                  </a:lnTo>
                  <a:lnTo>
                    <a:pt x="2439" y="619"/>
                  </a:lnTo>
                  <a:lnTo>
                    <a:pt x="2384" y="492"/>
                  </a:lnTo>
                  <a:lnTo>
                    <a:pt x="2312" y="346"/>
                  </a:lnTo>
                  <a:lnTo>
                    <a:pt x="2202" y="219"/>
                  </a:lnTo>
                  <a:lnTo>
                    <a:pt x="2130" y="164"/>
                  </a:lnTo>
                  <a:lnTo>
                    <a:pt x="2057" y="128"/>
                  </a:lnTo>
                  <a:lnTo>
                    <a:pt x="1948" y="73"/>
                  </a:lnTo>
                  <a:lnTo>
                    <a:pt x="1857" y="37"/>
                  </a:lnTo>
                  <a:lnTo>
                    <a:pt x="1747" y="19"/>
                  </a:lnTo>
                  <a:lnTo>
                    <a:pt x="163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2"/>
            <p:cNvSpPr/>
            <p:nvPr/>
          </p:nvSpPr>
          <p:spPr>
            <a:xfrm>
              <a:off x="4300650" y="3132050"/>
              <a:ext cx="89200" cy="74625"/>
            </a:xfrm>
            <a:custGeom>
              <a:avLst/>
              <a:gdLst/>
              <a:ahLst/>
              <a:cxnLst/>
              <a:rect l="l" t="t" r="r" b="b"/>
              <a:pathLst>
                <a:path w="3568" h="2985" extrusionOk="0">
                  <a:moveTo>
                    <a:pt x="2676" y="0"/>
                  </a:moveTo>
                  <a:lnTo>
                    <a:pt x="2530" y="19"/>
                  </a:lnTo>
                  <a:lnTo>
                    <a:pt x="2457" y="55"/>
                  </a:lnTo>
                  <a:lnTo>
                    <a:pt x="2384" y="91"/>
                  </a:lnTo>
                  <a:lnTo>
                    <a:pt x="2239" y="182"/>
                  </a:lnTo>
                  <a:lnTo>
                    <a:pt x="2166" y="255"/>
                  </a:lnTo>
                  <a:lnTo>
                    <a:pt x="2093" y="328"/>
                  </a:lnTo>
                  <a:lnTo>
                    <a:pt x="1948" y="528"/>
                  </a:lnTo>
                  <a:lnTo>
                    <a:pt x="1620" y="1001"/>
                  </a:lnTo>
                  <a:lnTo>
                    <a:pt x="1456" y="1256"/>
                  </a:lnTo>
                  <a:lnTo>
                    <a:pt x="1274" y="1456"/>
                  </a:lnTo>
                  <a:lnTo>
                    <a:pt x="1183" y="1566"/>
                  </a:lnTo>
                  <a:lnTo>
                    <a:pt x="1111" y="1638"/>
                  </a:lnTo>
                  <a:lnTo>
                    <a:pt x="1020" y="1693"/>
                  </a:lnTo>
                  <a:lnTo>
                    <a:pt x="929" y="1729"/>
                  </a:lnTo>
                  <a:lnTo>
                    <a:pt x="801" y="1766"/>
                  </a:lnTo>
                  <a:lnTo>
                    <a:pt x="692" y="1766"/>
                  </a:lnTo>
                  <a:lnTo>
                    <a:pt x="583" y="1748"/>
                  </a:lnTo>
                  <a:lnTo>
                    <a:pt x="474" y="1711"/>
                  </a:lnTo>
                  <a:lnTo>
                    <a:pt x="237" y="1657"/>
                  </a:lnTo>
                  <a:lnTo>
                    <a:pt x="110" y="1638"/>
                  </a:lnTo>
                  <a:lnTo>
                    <a:pt x="1" y="1638"/>
                  </a:lnTo>
                  <a:lnTo>
                    <a:pt x="73" y="2767"/>
                  </a:lnTo>
                  <a:lnTo>
                    <a:pt x="255" y="2858"/>
                  </a:lnTo>
                  <a:lnTo>
                    <a:pt x="455" y="2930"/>
                  </a:lnTo>
                  <a:lnTo>
                    <a:pt x="674" y="2967"/>
                  </a:lnTo>
                  <a:lnTo>
                    <a:pt x="910" y="2985"/>
                  </a:lnTo>
                  <a:lnTo>
                    <a:pt x="1092" y="2967"/>
                  </a:lnTo>
                  <a:lnTo>
                    <a:pt x="1293" y="2949"/>
                  </a:lnTo>
                  <a:lnTo>
                    <a:pt x="1493" y="2912"/>
                  </a:lnTo>
                  <a:lnTo>
                    <a:pt x="1675" y="2876"/>
                  </a:lnTo>
                  <a:lnTo>
                    <a:pt x="1911" y="2803"/>
                  </a:lnTo>
                  <a:lnTo>
                    <a:pt x="2130" y="2712"/>
                  </a:lnTo>
                  <a:lnTo>
                    <a:pt x="2348" y="2603"/>
                  </a:lnTo>
                  <a:lnTo>
                    <a:pt x="2566" y="2494"/>
                  </a:lnTo>
                  <a:lnTo>
                    <a:pt x="2748" y="2366"/>
                  </a:lnTo>
                  <a:lnTo>
                    <a:pt x="2930" y="2239"/>
                  </a:lnTo>
                  <a:lnTo>
                    <a:pt x="3094" y="2093"/>
                  </a:lnTo>
                  <a:lnTo>
                    <a:pt x="3240" y="1929"/>
                  </a:lnTo>
                  <a:lnTo>
                    <a:pt x="3349" y="1766"/>
                  </a:lnTo>
                  <a:lnTo>
                    <a:pt x="3440" y="1584"/>
                  </a:lnTo>
                  <a:lnTo>
                    <a:pt x="3513" y="1402"/>
                  </a:lnTo>
                  <a:lnTo>
                    <a:pt x="3549" y="1202"/>
                  </a:lnTo>
                  <a:lnTo>
                    <a:pt x="3567" y="1020"/>
                  </a:lnTo>
                  <a:lnTo>
                    <a:pt x="3549" y="819"/>
                  </a:lnTo>
                  <a:lnTo>
                    <a:pt x="3495" y="637"/>
                  </a:lnTo>
                  <a:lnTo>
                    <a:pt x="3422" y="455"/>
                  </a:lnTo>
                  <a:lnTo>
                    <a:pt x="3349" y="346"/>
                  </a:lnTo>
                  <a:lnTo>
                    <a:pt x="3276" y="255"/>
                  </a:lnTo>
                  <a:lnTo>
                    <a:pt x="3167" y="164"/>
                  </a:lnTo>
                  <a:lnTo>
                    <a:pt x="3058" y="91"/>
                  </a:lnTo>
                  <a:lnTo>
                    <a:pt x="2930" y="37"/>
                  </a:lnTo>
                  <a:lnTo>
                    <a:pt x="280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2"/>
            <p:cNvSpPr/>
            <p:nvPr/>
          </p:nvSpPr>
          <p:spPr>
            <a:xfrm>
              <a:off x="4082275" y="3312675"/>
              <a:ext cx="186550" cy="401275"/>
            </a:xfrm>
            <a:custGeom>
              <a:avLst/>
              <a:gdLst/>
              <a:ahLst/>
              <a:cxnLst/>
              <a:rect l="l" t="t" r="r" b="b"/>
              <a:pathLst>
                <a:path w="7462" h="16051" extrusionOk="0">
                  <a:moveTo>
                    <a:pt x="674" y="0"/>
                  </a:moveTo>
                  <a:lnTo>
                    <a:pt x="565" y="200"/>
                  </a:lnTo>
                  <a:lnTo>
                    <a:pt x="474" y="400"/>
                  </a:lnTo>
                  <a:lnTo>
                    <a:pt x="383" y="601"/>
                  </a:lnTo>
                  <a:lnTo>
                    <a:pt x="310" y="801"/>
                  </a:lnTo>
                  <a:lnTo>
                    <a:pt x="182" y="1201"/>
                  </a:lnTo>
                  <a:lnTo>
                    <a:pt x="110" y="1620"/>
                  </a:lnTo>
                  <a:lnTo>
                    <a:pt x="55" y="2020"/>
                  </a:lnTo>
                  <a:lnTo>
                    <a:pt x="19" y="2439"/>
                  </a:lnTo>
                  <a:lnTo>
                    <a:pt x="0" y="2857"/>
                  </a:lnTo>
                  <a:lnTo>
                    <a:pt x="0" y="3276"/>
                  </a:lnTo>
                  <a:lnTo>
                    <a:pt x="0" y="4095"/>
                  </a:lnTo>
                  <a:lnTo>
                    <a:pt x="19" y="4914"/>
                  </a:lnTo>
                  <a:lnTo>
                    <a:pt x="55" y="5732"/>
                  </a:lnTo>
                  <a:lnTo>
                    <a:pt x="91" y="6551"/>
                  </a:lnTo>
                  <a:lnTo>
                    <a:pt x="128" y="6952"/>
                  </a:lnTo>
                  <a:lnTo>
                    <a:pt x="146" y="7152"/>
                  </a:lnTo>
                  <a:lnTo>
                    <a:pt x="201" y="7334"/>
                  </a:lnTo>
                  <a:lnTo>
                    <a:pt x="273" y="7534"/>
                  </a:lnTo>
                  <a:lnTo>
                    <a:pt x="383" y="7716"/>
                  </a:lnTo>
                  <a:lnTo>
                    <a:pt x="510" y="7898"/>
                  </a:lnTo>
                  <a:lnTo>
                    <a:pt x="674" y="8062"/>
                  </a:lnTo>
                  <a:lnTo>
                    <a:pt x="801" y="8171"/>
                  </a:lnTo>
                  <a:lnTo>
                    <a:pt x="947" y="8262"/>
                  </a:lnTo>
                  <a:lnTo>
                    <a:pt x="1092" y="8335"/>
                  </a:lnTo>
                  <a:lnTo>
                    <a:pt x="1256" y="8426"/>
                  </a:lnTo>
                  <a:lnTo>
                    <a:pt x="1620" y="8553"/>
                  </a:lnTo>
                  <a:lnTo>
                    <a:pt x="2020" y="8662"/>
                  </a:lnTo>
                  <a:lnTo>
                    <a:pt x="2421" y="8753"/>
                  </a:lnTo>
                  <a:lnTo>
                    <a:pt x="2858" y="8808"/>
                  </a:lnTo>
                  <a:lnTo>
                    <a:pt x="3294" y="8863"/>
                  </a:lnTo>
                  <a:lnTo>
                    <a:pt x="3731" y="8899"/>
                  </a:lnTo>
                  <a:lnTo>
                    <a:pt x="4696" y="8935"/>
                  </a:lnTo>
                  <a:lnTo>
                    <a:pt x="5678" y="8954"/>
                  </a:lnTo>
                  <a:lnTo>
                    <a:pt x="5587" y="10810"/>
                  </a:lnTo>
                  <a:lnTo>
                    <a:pt x="5496" y="13030"/>
                  </a:lnTo>
                  <a:lnTo>
                    <a:pt x="5423" y="15650"/>
                  </a:lnTo>
                  <a:lnTo>
                    <a:pt x="5460" y="15687"/>
                  </a:lnTo>
                  <a:lnTo>
                    <a:pt x="5514" y="15723"/>
                  </a:lnTo>
                  <a:lnTo>
                    <a:pt x="5660" y="15796"/>
                  </a:lnTo>
                  <a:lnTo>
                    <a:pt x="5878" y="15869"/>
                  </a:lnTo>
                  <a:lnTo>
                    <a:pt x="6133" y="15923"/>
                  </a:lnTo>
                  <a:lnTo>
                    <a:pt x="6424" y="15978"/>
                  </a:lnTo>
                  <a:lnTo>
                    <a:pt x="6770" y="16014"/>
                  </a:lnTo>
                  <a:lnTo>
                    <a:pt x="7116" y="16033"/>
                  </a:lnTo>
                  <a:lnTo>
                    <a:pt x="7462" y="16051"/>
                  </a:lnTo>
                  <a:lnTo>
                    <a:pt x="7352" y="15741"/>
                  </a:lnTo>
                  <a:lnTo>
                    <a:pt x="7243" y="15396"/>
                  </a:lnTo>
                  <a:lnTo>
                    <a:pt x="7152" y="14995"/>
                  </a:lnTo>
                  <a:lnTo>
                    <a:pt x="7061" y="14540"/>
                  </a:lnTo>
                  <a:lnTo>
                    <a:pt x="6988" y="14067"/>
                  </a:lnTo>
                  <a:lnTo>
                    <a:pt x="6916" y="13558"/>
                  </a:lnTo>
                  <a:lnTo>
                    <a:pt x="6807" y="12502"/>
                  </a:lnTo>
                  <a:lnTo>
                    <a:pt x="6734" y="11447"/>
                  </a:lnTo>
                  <a:lnTo>
                    <a:pt x="6679" y="10446"/>
                  </a:lnTo>
                  <a:lnTo>
                    <a:pt x="6679" y="9590"/>
                  </a:lnTo>
                  <a:lnTo>
                    <a:pt x="6697" y="9226"/>
                  </a:lnTo>
                  <a:lnTo>
                    <a:pt x="6716" y="8917"/>
                  </a:lnTo>
                  <a:lnTo>
                    <a:pt x="6716" y="8899"/>
                  </a:lnTo>
                  <a:lnTo>
                    <a:pt x="6734" y="8717"/>
                  </a:lnTo>
                  <a:lnTo>
                    <a:pt x="6716" y="8644"/>
                  </a:lnTo>
                  <a:lnTo>
                    <a:pt x="6697" y="8553"/>
                  </a:lnTo>
                  <a:lnTo>
                    <a:pt x="6679" y="8462"/>
                  </a:lnTo>
                  <a:lnTo>
                    <a:pt x="6625" y="8389"/>
                  </a:lnTo>
                  <a:lnTo>
                    <a:pt x="6552" y="8317"/>
                  </a:lnTo>
                  <a:lnTo>
                    <a:pt x="6461" y="8244"/>
                  </a:lnTo>
                  <a:lnTo>
                    <a:pt x="6297" y="8189"/>
                  </a:lnTo>
                  <a:lnTo>
                    <a:pt x="6115" y="8153"/>
                  </a:lnTo>
                  <a:lnTo>
                    <a:pt x="5915" y="8135"/>
                  </a:lnTo>
                  <a:lnTo>
                    <a:pt x="5715" y="8135"/>
                  </a:lnTo>
                  <a:lnTo>
                    <a:pt x="5442" y="8153"/>
                  </a:lnTo>
                  <a:lnTo>
                    <a:pt x="4841" y="8171"/>
                  </a:lnTo>
                  <a:lnTo>
                    <a:pt x="4222" y="8153"/>
                  </a:lnTo>
                  <a:lnTo>
                    <a:pt x="3931" y="8135"/>
                  </a:lnTo>
                  <a:lnTo>
                    <a:pt x="3640" y="8098"/>
                  </a:lnTo>
                  <a:lnTo>
                    <a:pt x="3349" y="8044"/>
                  </a:lnTo>
                  <a:lnTo>
                    <a:pt x="3076" y="7971"/>
                  </a:lnTo>
                  <a:lnTo>
                    <a:pt x="2785" y="7880"/>
                  </a:lnTo>
                  <a:lnTo>
                    <a:pt x="2494" y="7752"/>
                  </a:lnTo>
                  <a:lnTo>
                    <a:pt x="2257" y="7607"/>
                  </a:lnTo>
                  <a:lnTo>
                    <a:pt x="2039" y="7443"/>
                  </a:lnTo>
                  <a:lnTo>
                    <a:pt x="1838" y="7279"/>
                  </a:lnTo>
                  <a:lnTo>
                    <a:pt x="1675" y="7097"/>
                  </a:lnTo>
                  <a:lnTo>
                    <a:pt x="1529" y="6897"/>
                  </a:lnTo>
                  <a:lnTo>
                    <a:pt x="1420" y="6697"/>
                  </a:lnTo>
                  <a:lnTo>
                    <a:pt x="1329" y="6515"/>
                  </a:lnTo>
                  <a:lnTo>
                    <a:pt x="1256" y="6297"/>
                  </a:lnTo>
                  <a:lnTo>
                    <a:pt x="1202" y="6096"/>
                  </a:lnTo>
                  <a:lnTo>
                    <a:pt x="1165" y="5896"/>
                  </a:lnTo>
                  <a:lnTo>
                    <a:pt x="1129" y="5478"/>
                  </a:lnTo>
                  <a:lnTo>
                    <a:pt x="1111" y="5059"/>
                  </a:lnTo>
                  <a:lnTo>
                    <a:pt x="1111" y="4295"/>
                  </a:lnTo>
                  <a:lnTo>
                    <a:pt x="1129" y="3531"/>
                  </a:lnTo>
                  <a:lnTo>
                    <a:pt x="1147" y="2766"/>
                  </a:lnTo>
                  <a:lnTo>
                    <a:pt x="1202" y="1984"/>
                  </a:lnTo>
                  <a:lnTo>
                    <a:pt x="1220" y="1747"/>
                  </a:lnTo>
                  <a:lnTo>
                    <a:pt x="1274" y="1492"/>
                  </a:lnTo>
                  <a:lnTo>
                    <a:pt x="1311" y="1219"/>
                  </a:lnTo>
                  <a:lnTo>
                    <a:pt x="1311" y="965"/>
                  </a:lnTo>
                  <a:lnTo>
                    <a:pt x="1311" y="837"/>
                  </a:lnTo>
                  <a:lnTo>
                    <a:pt x="1293" y="710"/>
                  </a:lnTo>
                  <a:lnTo>
                    <a:pt x="1256" y="582"/>
                  </a:lnTo>
                  <a:lnTo>
                    <a:pt x="1183" y="455"/>
                  </a:lnTo>
                  <a:lnTo>
                    <a:pt x="1111" y="346"/>
                  </a:lnTo>
                  <a:lnTo>
                    <a:pt x="1020" y="237"/>
                  </a:lnTo>
                  <a:lnTo>
                    <a:pt x="892" y="127"/>
                  </a:lnTo>
                  <a:lnTo>
                    <a:pt x="728" y="37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rgbClr val="3A7F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4254700" y="3074275"/>
              <a:ext cx="33225" cy="434500"/>
            </a:xfrm>
            <a:custGeom>
              <a:avLst/>
              <a:gdLst/>
              <a:ahLst/>
              <a:cxnLst/>
              <a:rect l="l" t="t" r="r" b="b"/>
              <a:pathLst>
                <a:path w="1329" h="17380" extrusionOk="0">
                  <a:moveTo>
                    <a:pt x="783" y="0"/>
                  </a:moveTo>
                  <a:lnTo>
                    <a:pt x="656" y="19"/>
                  </a:lnTo>
                  <a:lnTo>
                    <a:pt x="546" y="55"/>
                  </a:lnTo>
                  <a:lnTo>
                    <a:pt x="383" y="128"/>
                  </a:lnTo>
                  <a:lnTo>
                    <a:pt x="856" y="4113"/>
                  </a:lnTo>
                  <a:lnTo>
                    <a:pt x="947" y="5023"/>
                  </a:lnTo>
                  <a:lnTo>
                    <a:pt x="1020" y="5951"/>
                  </a:lnTo>
                  <a:lnTo>
                    <a:pt x="1056" y="6406"/>
                  </a:lnTo>
                  <a:lnTo>
                    <a:pt x="1056" y="6861"/>
                  </a:lnTo>
                  <a:lnTo>
                    <a:pt x="1038" y="7316"/>
                  </a:lnTo>
                  <a:lnTo>
                    <a:pt x="1001" y="7771"/>
                  </a:lnTo>
                  <a:lnTo>
                    <a:pt x="965" y="8117"/>
                  </a:lnTo>
                  <a:lnTo>
                    <a:pt x="892" y="8462"/>
                  </a:lnTo>
                  <a:lnTo>
                    <a:pt x="765" y="9136"/>
                  </a:lnTo>
                  <a:lnTo>
                    <a:pt x="455" y="10482"/>
                  </a:lnTo>
                  <a:lnTo>
                    <a:pt x="310" y="11192"/>
                  </a:lnTo>
                  <a:lnTo>
                    <a:pt x="201" y="11884"/>
                  </a:lnTo>
                  <a:lnTo>
                    <a:pt x="110" y="12593"/>
                  </a:lnTo>
                  <a:lnTo>
                    <a:pt x="55" y="13303"/>
                  </a:lnTo>
                  <a:lnTo>
                    <a:pt x="19" y="14013"/>
                  </a:lnTo>
                  <a:lnTo>
                    <a:pt x="1" y="14704"/>
                  </a:lnTo>
                  <a:lnTo>
                    <a:pt x="1" y="15414"/>
                  </a:lnTo>
                  <a:lnTo>
                    <a:pt x="37" y="16124"/>
                  </a:lnTo>
                  <a:lnTo>
                    <a:pt x="37" y="16306"/>
                  </a:lnTo>
                  <a:lnTo>
                    <a:pt x="73" y="16488"/>
                  </a:lnTo>
                  <a:lnTo>
                    <a:pt x="110" y="16652"/>
                  </a:lnTo>
                  <a:lnTo>
                    <a:pt x="164" y="16834"/>
                  </a:lnTo>
                  <a:lnTo>
                    <a:pt x="237" y="16997"/>
                  </a:lnTo>
                  <a:lnTo>
                    <a:pt x="346" y="17143"/>
                  </a:lnTo>
                  <a:lnTo>
                    <a:pt x="492" y="17270"/>
                  </a:lnTo>
                  <a:lnTo>
                    <a:pt x="674" y="17379"/>
                  </a:lnTo>
                  <a:lnTo>
                    <a:pt x="692" y="16779"/>
                  </a:lnTo>
                  <a:lnTo>
                    <a:pt x="692" y="16197"/>
                  </a:lnTo>
                  <a:lnTo>
                    <a:pt x="710" y="15014"/>
                  </a:lnTo>
                  <a:lnTo>
                    <a:pt x="728" y="13976"/>
                  </a:lnTo>
                  <a:lnTo>
                    <a:pt x="783" y="12939"/>
                  </a:lnTo>
                  <a:lnTo>
                    <a:pt x="856" y="11902"/>
                  </a:lnTo>
                  <a:lnTo>
                    <a:pt x="947" y="10865"/>
                  </a:lnTo>
                  <a:lnTo>
                    <a:pt x="1129" y="8808"/>
                  </a:lnTo>
                  <a:lnTo>
                    <a:pt x="1220" y="7771"/>
                  </a:lnTo>
                  <a:lnTo>
                    <a:pt x="1274" y="6734"/>
                  </a:lnTo>
                  <a:lnTo>
                    <a:pt x="1311" y="5897"/>
                  </a:lnTo>
                  <a:lnTo>
                    <a:pt x="1329" y="5041"/>
                  </a:lnTo>
                  <a:lnTo>
                    <a:pt x="1329" y="4204"/>
                  </a:lnTo>
                  <a:lnTo>
                    <a:pt x="1293" y="3349"/>
                  </a:lnTo>
                  <a:lnTo>
                    <a:pt x="1220" y="2512"/>
                  </a:lnTo>
                  <a:lnTo>
                    <a:pt x="1111" y="1656"/>
                  </a:lnTo>
                  <a:lnTo>
                    <a:pt x="965" y="819"/>
                  </a:lnTo>
                  <a:lnTo>
                    <a:pt x="874" y="419"/>
                  </a:lnTo>
                  <a:lnTo>
                    <a:pt x="783" y="0"/>
                  </a:lnTo>
                  <a:close/>
                </a:path>
              </a:pathLst>
            </a:custGeom>
            <a:solidFill>
              <a:srgbClr val="3A7F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8" name="Google Shape;138;p2"/>
          <p:cNvGrpSpPr/>
          <p:nvPr/>
        </p:nvGrpSpPr>
        <p:grpSpPr>
          <a:xfrm>
            <a:off x="7951705" y="4354292"/>
            <a:ext cx="958132" cy="303801"/>
            <a:chOff x="2631450" y="1885950"/>
            <a:chExt cx="671525" cy="212925"/>
          </a:xfrm>
        </p:grpSpPr>
        <p:sp>
          <p:nvSpPr>
            <p:cNvPr id="139" name="Google Shape;139;p2"/>
            <p:cNvSpPr/>
            <p:nvPr/>
          </p:nvSpPr>
          <p:spPr>
            <a:xfrm>
              <a:off x="2631450" y="2068375"/>
              <a:ext cx="118300" cy="30500"/>
            </a:xfrm>
            <a:custGeom>
              <a:avLst/>
              <a:gdLst/>
              <a:ahLst/>
              <a:cxnLst/>
              <a:rect l="l" t="t" r="r" b="b"/>
              <a:pathLst>
                <a:path w="4732" h="1220" extrusionOk="0">
                  <a:moveTo>
                    <a:pt x="1947" y="1"/>
                  </a:moveTo>
                  <a:lnTo>
                    <a:pt x="1456" y="19"/>
                  </a:lnTo>
                  <a:lnTo>
                    <a:pt x="1001" y="55"/>
                  </a:lnTo>
                  <a:lnTo>
                    <a:pt x="601" y="110"/>
                  </a:lnTo>
                  <a:lnTo>
                    <a:pt x="437" y="146"/>
                  </a:lnTo>
                  <a:lnTo>
                    <a:pt x="291" y="183"/>
                  </a:lnTo>
                  <a:lnTo>
                    <a:pt x="164" y="237"/>
                  </a:lnTo>
                  <a:lnTo>
                    <a:pt x="73" y="292"/>
                  </a:lnTo>
                  <a:lnTo>
                    <a:pt x="18" y="365"/>
                  </a:lnTo>
                  <a:lnTo>
                    <a:pt x="0" y="437"/>
                  </a:lnTo>
                  <a:lnTo>
                    <a:pt x="18" y="510"/>
                  </a:lnTo>
                  <a:lnTo>
                    <a:pt x="73" y="601"/>
                  </a:lnTo>
                  <a:lnTo>
                    <a:pt x="146" y="674"/>
                  </a:lnTo>
                  <a:lnTo>
                    <a:pt x="273" y="747"/>
                  </a:lnTo>
                  <a:lnTo>
                    <a:pt x="401" y="801"/>
                  </a:lnTo>
                  <a:lnTo>
                    <a:pt x="564" y="874"/>
                  </a:lnTo>
                  <a:lnTo>
                    <a:pt x="946" y="983"/>
                  </a:lnTo>
                  <a:lnTo>
                    <a:pt x="1383" y="1092"/>
                  </a:lnTo>
                  <a:lnTo>
                    <a:pt x="1856" y="1165"/>
                  </a:lnTo>
                  <a:lnTo>
                    <a:pt x="2348" y="1202"/>
                  </a:lnTo>
                  <a:lnTo>
                    <a:pt x="2839" y="1220"/>
                  </a:lnTo>
                  <a:lnTo>
                    <a:pt x="3294" y="1202"/>
                  </a:lnTo>
                  <a:lnTo>
                    <a:pt x="3676" y="1165"/>
                  </a:lnTo>
                  <a:lnTo>
                    <a:pt x="4004" y="1092"/>
                  </a:lnTo>
                  <a:lnTo>
                    <a:pt x="4259" y="1020"/>
                  </a:lnTo>
                  <a:lnTo>
                    <a:pt x="4368" y="965"/>
                  </a:lnTo>
                  <a:lnTo>
                    <a:pt x="4459" y="910"/>
                  </a:lnTo>
                  <a:lnTo>
                    <a:pt x="4550" y="838"/>
                  </a:lnTo>
                  <a:lnTo>
                    <a:pt x="4604" y="783"/>
                  </a:lnTo>
                  <a:lnTo>
                    <a:pt x="4659" y="710"/>
                  </a:lnTo>
                  <a:lnTo>
                    <a:pt x="4695" y="637"/>
                  </a:lnTo>
                  <a:lnTo>
                    <a:pt x="4713" y="547"/>
                  </a:lnTo>
                  <a:lnTo>
                    <a:pt x="4732" y="474"/>
                  </a:lnTo>
                  <a:lnTo>
                    <a:pt x="4622" y="401"/>
                  </a:lnTo>
                  <a:lnTo>
                    <a:pt x="4495" y="328"/>
                  </a:lnTo>
                  <a:lnTo>
                    <a:pt x="4313" y="237"/>
                  </a:lnTo>
                  <a:lnTo>
                    <a:pt x="4077" y="146"/>
                  </a:lnTo>
                  <a:lnTo>
                    <a:pt x="3767" y="73"/>
                  </a:lnTo>
                  <a:lnTo>
                    <a:pt x="3403" y="19"/>
                  </a:lnTo>
                  <a:lnTo>
                    <a:pt x="3185" y="1"/>
                  </a:lnTo>
                  <a:close/>
                </a:path>
              </a:pathLst>
            </a:custGeom>
            <a:solidFill>
              <a:srgbClr val="282829">
                <a:alpha val="13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2"/>
            <p:cNvSpPr/>
            <p:nvPr/>
          </p:nvSpPr>
          <p:spPr>
            <a:xfrm>
              <a:off x="2631450" y="2068375"/>
              <a:ext cx="118300" cy="30500"/>
            </a:xfrm>
            <a:custGeom>
              <a:avLst/>
              <a:gdLst/>
              <a:ahLst/>
              <a:cxnLst/>
              <a:rect l="l" t="t" r="r" b="b"/>
              <a:pathLst>
                <a:path w="4732" h="1220" fill="none" extrusionOk="0">
                  <a:moveTo>
                    <a:pt x="2948" y="1"/>
                  </a:moveTo>
                  <a:lnTo>
                    <a:pt x="2948" y="1"/>
                  </a:lnTo>
                  <a:lnTo>
                    <a:pt x="1947" y="1"/>
                  </a:lnTo>
                  <a:lnTo>
                    <a:pt x="1456" y="19"/>
                  </a:lnTo>
                  <a:lnTo>
                    <a:pt x="1001" y="55"/>
                  </a:lnTo>
                  <a:lnTo>
                    <a:pt x="601" y="110"/>
                  </a:lnTo>
                  <a:lnTo>
                    <a:pt x="437" y="146"/>
                  </a:lnTo>
                  <a:lnTo>
                    <a:pt x="291" y="183"/>
                  </a:lnTo>
                  <a:lnTo>
                    <a:pt x="164" y="237"/>
                  </a:lnTo>
                  <a:lnTo>
                    <a:pt x="73" y="292"/>
                  </a:lnTo>
                  <a:lnTo>
                    <a:pt x="18" y="365"/>
                  </a:lnTo>
                  <a:lnTo>
                    <a:pt x="0" y="437"/>
                  </a:lnTo>
                  <a:lnTo>
                    <a:pt x="0" y="437"/>
                  </a:lnTo>
                  <a:lnTo>
                    <a:pt x="18" y="510"/>
                  </a:lnTo>
                  <a:lnTo>
                    <a:pt x="73" y="601"/>
                  </a:lnTo>
                  <a:lnTo>
                    <a:pt x="146" y="674"/>
                  </a:lnTo>
                  <a:lnTo>
                    <a:pt x="273" y="747"/>
                  </a:lnTo>
                  <a:lnTo>
                    <a:pt x="401" y="801"/>
                  </a:lnTo>
                  <a:lnTo>
                    <a:pt x="564" y="874"/>
                  </a:lnTo>
                  <a:lnTo>
                    <a:pt x="946" y="983"/>
                  </a:lnTo>
                  <a:lnTo>
                    <a:pt x="1383" y="1092"/>
                  </a:lnTo>
                  <a:lnTo>
                    <a:pt x="1856" y="1165"/>
                  </a:lnTo>
                  <a:lnTo>
                    <a:pt x="2348" y="1202"/>
                  </a:lnTo>
                  <a:lnTo>
                    <a:pt x="2839" y="1220"/>
                  </a:lnTo>
                  <a:lnTo>
                    <a:pt x="2839" y="1220"/>
                  </a:lnTo>
                  <a:lnTo>
                    <a:pt x="3294" y="1202"/>
                  </a:lnTo>
                  <a:lnTo>
                    <a:pt x="3676" y="1165"/>
                  </a:lnTo>
                  <a:lnTo>
                    <a:pt x="4004" y="1092"/>
                  </a:lnTo>
                  <a:lnTo>
                    <a:pt x="4259" y="1020"/>
                  </a:lnTo>
                  <a:lnTo>
                    <a:pt x="4368" y="965"/>
                  </a:lnTo>
                  <a:lnTo>
                    <a:pt x="4459" y="910"/>
                  </a:lnTo>
                  <a:lnTo>
                    <a:pt x="4550" y="838"/>
                  </a:lnTo>
                  <a:lnTo>
                    <a:pt x="4604" y="783"/>
                  </a:lnTo>
                  <a:lnTo>
                    <a:pt x="4659" y="710"/>
                  </a:lnTo>
                  <a:lnTo>
                    <a:pt x="4695" y="637"/>
                  </a:lnTo>
                  <a:lnTo>
                    <a:pt x="4713" y="547"/>
                  </a:lnTo>
                  <a:lnTo>
                    <a:pt x="4732" y="474"/>
                  </a:lnTo>
                  <a:lnTo>
                    <a:pt x="4732" y="474"/>
                  </a:lnTo>
                  <a:lnTo>
                    <a:pt x="4622" y="401"/>
                  </a:lnTo>
                  <a:lnTo>
                    <a:pt x="4495" y="328"/>
                  </a:lnTo>
                  <a:lnTo>
                    <a:pt x="4313" y="237"/>
                  </a:lnTo>
                  <a:lnTo>
                    <a:pt x="4077" y="146"/>
                  </a:lnTo>
                  <a:lnTo>
                    <a:pt x="3767" y="73"/>
                  </a:lnTo>
                  <a:lnTo>
                    <a:pt x="3403" y="19"/>
                  </a:lnTo>
                  <a:lnTo>
                    <a:pt x="3185" y="1"/>
                  </a:lnTo>
                  <a:lnTo>
                    <a:pt x="2948" y="1"/>
                  </a:lnTo>
                </a:path>
              </a:pathLst>
            </a:custGeom>
            <a:solidFill>
              <a:srgbClr val="282829">
                <a:alpha val="13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2"/>
            <p:cNvSpPr/>
            <p:nvPr/>
          </p:nvSpPr>
          <p:spPr>
            <a:xfrm>
              <a:off x="2731525" y="2008325"/>
              <a:ext cx="571450" cy="71000"/>
            </a:xfrm>
            <a:custGeom>
              <a:avLst/>
              <a:gdLst/>
              <a:ahLst/>
              <a:cxnLst/>
              <a:rect l="l" t="t" r="r" b="b"/>
              <a:pathLst>
                <a:path w="22858" h="2840" extrusionOk="0">
                  <a:moveTo>
                    <a:pt x="1620" y="0"/>
                  </a:moveTo>
                  <a:lnTo>
                    <a:pt x="1256" y="55"/>
                  </a:lnTo>
                  <a:lnTo>
                    <a:pt x="929" y="110"/>
                  </a:lnTo>
                  <a:lnTo>
                    <a:pt x="656" y="164"/>
                  </a:lnTo>
                  <a:lnTo>
                    <a:pt x="419" y="219"/>
                  </a:lnTo>
                  <a:lnTo>
                    <a:pt x="237" y="292"/>
                  </a:lnTo>
                  <a:lnTo>
                    <a:pt x="110" y="364"/>
                  </a:lnTo>
                  <a:lnTo>
                    <a:pt x="19" y="437"/>
                  </a:lnTo>
                  <a:lnTo>
                    <a:pt x="1" y="492"/>
                  </a:lnTo>
                  <a:lnTo>
                    <a:pt x="1" y="528"/>
                  </a:lnTo>
                  <a:lnTo>
                    <a:pt x="1" y="637"/>
                  </a:lnTo>
                  <a:lnTo>
                    <a:pt x="19" y="747"/>
                  </a:lnTo>
                  <a:lnTo>
                    <a:pt x="55" y="856"/>
                  </a:lnTo>
                  <a:lnTo>
                    <a:pt x="110" y="947"/>
                  </a:lnTo>
                  <a:lnTo>
                    <a:pt x="183" y="1056"/>
                  </a:lnTo>
                  <a:lnTo>
                    <a:pt x="256" y="1165"/>
                  </a:lnTo>
                  <a:lnTo>
                    <a:pt x="365" y="1256"/>
                  </a:lnTo>
                  <a:lnTo>
                    <a:pt x="474" y="1365"/>
                  </a:lnTo>
                  <a:lnTo>
                    <a:pt x="601" y="1456"/>
                  </a:lnTo>
                  <a:lnTo>
                    <a:pt x="747" y="1565"/>
                  </a:lnTo>
                  <a:lnTo>
                    <a:pt x="1093" y="1747"/>
                  </a:lnTo>
                  <a:lnTo>
                    <a:pt x="1493" y="1929"/>
                  </a:lnTo>
                  <a:lnTo>
                    <a:pt x="1984" y="2093"/>
                  </a:lnTo>
                  <a:lnTo>
                    <a:pt x="2530" y="2239"/>
                  </a:lnTo>
                  <a:lnTo>
                    <a:pt x="3149" y="2384"/>
                  </a:lnTo>
                  <a:lnTo>
                    <a:pt x="3841" y="2512"/>
                  </a:lnTo>
                  <a:lnTo>
                    <a:pt x="4623" y="2621"/>
                  </a:lnTo>
                  <a:lnTo>
                    <a:pt x="5460" y="2712"/>
                  </a:lnTo>
                  <a:lnTo>
                    <a:pt x="6388" y="2767"/>
                  </a:lnTo>
                  <a:lnTo>
                    <a:pt x="7389" y="2821"/>
                  </a:lnTo>
                  <a:lnTo>
                    <a:pt x="8481" y="2839"/>
                  </a:lnTo>
                  <a:lnTo>
                    <a:pt x="8881" y="2839"/>
                  </a:lnTo>
                  <a:lnTo>
                    <a:pt x="10082" y="2821"/>
                  </a:lnTo>
                  <a:lnTo>
                    <a:pt x="11302" y="2803"/>
                  </a:lnTo>
                  <a:lnTo>
                    <a:pt x="12521" y="2748"/>
                  </a:lnTo>
                  <a:lnTo>
                    <a:pt x="13722" y="2676"/>
                  </a:lnTo>
                  <a:lnTo>
                    <a:pt x="14923" y="2603"/>
                  </a:lnTo>
                  <a:lnTo>
                    <a:pt x="16070" y="2494"/>
                  </a:lnTo>
                  <a:lnTo>
                    <a:pt x="17180" y="2384"/>
                  </a:lnTo>
                  <a:lnTo>
                    <a:pt x="18235" y="2257"/>
                  </a:lnTo>
                  <a:lnTo>
                    <a:pt x="19218" y="2130"/>
                  </a:lnTo>
                  <a:lnTo>
                    <a:pt x="20091" y="1966"/>
                  </a:lnTo>
                  <a:lnTo>
                    <a:pt x="20892" y="1802"/>
                  </a:lnTo>
                  <a:lnTo>
                    <a:pt x="21565" y="1638"/>
                  </a:lnTo>
                  <a:lnTo>
                    <a:pt x="21856" y="1547"/>
                  </a:lnTo>
                  <a:lnTo>
                    <a:pt x="22111" y="1456"/>
                  </a:lnTo>
                  <a:lnTo>
                    <a:pt x="22330" y="1347"/>
                  </a:lnTo>
                  <a:lnTo>
                    <a:pt x="22512" y="1256"/>
                  </a:lnTo>
                  <a:lnTo>
                    <a:pt x="22657" y="1165"/>
                  </a:lnTo>
                  <a:lnTo>
                    <a:pt x="22766" y="1056"/>
                  </a:lnTo>
                  <a:lnTo>
                    <a:pt x="22839" y="965"/>
                  </a:lnTo>
                  <a:lnTo>
                    <a:pt x="22857" y="856"/>
                  </a:lnTo>
                  <a:lnTo>
                    <a:pt x="22839" y="801"/>
                  </a:lnTo>
                  <a:lnTo>
                    <a:pt x="22785" y="765"/>
                  </a:lnTo>
                  <a:lnTo>
                    <a:pt x="22694" y="710"/>
                  </a:lnTo>
                  <a:lnTo>
                    <a:pt x="22566" y="656"/>
                  </a:lnTo>
                  <a:lnTo>
                    <a:pt x="22202" y="565"/>
                  </a:lnTo>
                  <a:lnTo>
                    <a:pt x="21729" y="474"/>
                  </a:lnTo>
                  <a:lnTo>
                    <a:pt x="22257" y="910"/>
                  </a:lnTo>
                  <a:lnTo>
                    <a:pt x="22020" y="947"/>
                  </a:lnTo>
                  <a:lnTo>
                    <a:pt x="21292" y="1092"/>
                  </a:lnTo>
                  <a:lnTo>
                    <a:pt x="20510" y="1220"/>
                  </a:lnTo>
                  <a:lnTo>
                    <a:pt x="19509" y="1365"/>
                  </a:lnTo>
                  <a:lnTo>
                    <a:pt x="18326" y="1529"/>
                  </a:lnTo>
                  <a:lnTo>
                    <a:pt x="16998" y="1693"/>
                  </a:lnTo>
                  <a:lnTo>
                    <a:pt x="15542" y="1838"/>
                  </a:lnTo>
                  <a:lnTo>
                    <a:pt x="13977" y="1948"/>
                  </a:lnTo>
                  <a:lnTo>
                    <a:pt x="13158" y="1984"/>
                  </a:lnTo>
                  <a:lnTo>
                    <a:pt x="12303" y="2020"/>
                  </a:lnTo>
                  <a:lnTo>
                    <a:pt x="11447" y="2039"/>
                  </a:lnTo>
                  <a:lnTo>
                    <a:pt x="10592" y="2057"/>
                  </a:lnTo>
                  <a:lnTo>
                    <a:pt x="9409" y="2039"/>
                  </a:lnTo>
                  <a:lnTo>
                    <a:pt x="8208" y="1984"/>
                  </a:lnTo>
                  <a:lnTo>
                    <a:pt x="7007" y="1911"/>
                  </a:lnTo>
                  <a:lnTo>
                    <a:pt x="5806" y="1802"/>
                  </a:lnTo>
                  <a:lnTo>
                    <a:pt x="5205" y="1729"/>
                  </a:lnTo>
                  <a:lnTo>
                    <a:pt x="4623" y="1638"/>
                  </a:lnTo>
                  <a:lnTo>
                    <a:pt x="4022" y="1547"/>
                  </a:lnTo>
                  <a:lnTo>
                    <a:pt x="3440" y="1438"/>
                  </a:lnTo>
                  <a:lnTo>
                    <a:pt x="2858" y="1329"/>
                  </a:lnTo>
                  <a:lnTo>
                    <a:pt x="2294" y="1202"/>
                  </a:lnTo>
                  <a:lnTo>
                    <a:pt x="1711" y="1056"/>
                  </a:lnTo>
                  <a:lnTo>
                    <a:pt x="1165" y="910"/>
                  </a:lnTo>
                  <a:lnTo>
                    <a:pt x="1275" y="656"/>
                  </a:lnTo>
                  <a:lnTo>
                    <a:pt x="1620" y="0"/>
                  </a:lnTo>
                  <a:close/>
                </a:path>
              </a:pathLst>
            </a:custGeom>
            <a:solidFill>
              <a:srgbClr val="282829">
                <a:alpha val="13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2"/>
            <p:cNvSpPr/>
            <p:nvPr/>
          </p:nvSpPr>
          <p:spPr>
            <a:xfrm>
              <a:off x="2760650" y="1885950"/>
              <a:ext cx="527300" cy="173350"/>
            </a:xfrm>
            <a:custGeom>
              <a:avLst/>
              <a:gdLst/>
              <a:ahLst/>
              <a:cxnLst/>
              <a:rect l="l" t="t" r="r" b="b"/>
              <a:pathLst>
                <a:path w="21092" h="6934" extrusionOk="0">
                  <a:moveTo>
                    <a:pt x="5260" y="0"/>
                  </a:moveTo>
                  <a:lnTo>
                    <a:pt x="5041" y="37"/>
                  </a:lnTo>
                  <a:lnTo>
                    <a:pt x="4805" y="91"/>
                  </a:lnTo>
                  <a:lnTo>
                    <a:pt x="4586" y="182"/>
                  </a:lnTo>
                  <a:lnTo>
                    <a:pt x="4368" y="291"/>
                  </a:lnTo>
                  <a:lnTo>
                    <a:pt x="4131" y="401"/>
                  </a:lnTo>
                  <a:lnTo>
                    <a:pt x="3913" y="546"/>
                  </a:lnTo>
                  <a:lnTo>
                    <a:pt x="3695" y="710"/>
                  </a:lnTo>
                  <a:lnTo>
                    <a:pt x="3476" y="892"/>
                  </a:lnTo>
                  <a:lnTo>
                    <a:pt x="3258" y="1074"/>
                  </a:lnTo>
                  <a:lnTo>
                    <a:pt x="2839" y="1492"/>
                  </a:lnTo>
                  <a:lnTo>
                    <a:pt x="2439" y="1947"/>
                  </a:lnTo>
                  <a:lnTo>
                    <a:pt x="2057" y="2421"/>
                  </a:lnTo>
                  <a:lnTo>
                    <a:pt x="1620" y="3021"/>
                  </a:lnTo>
                  <a:lnTo>
                    <a:pt x="1220" y="3622"/>
                  </a:lnTo>
                  <a:lnTo>
                    <a:pt x="874" y="4186"/>
                  </a:lnTo>
                  <a:lnTo>
                    <a:pt x="565" y="4713"/>
                  </a:lnTo>
                  <a:lnTo>
                    <a:pt x="146" y="5496"/>
                  </a:lnTo>
                  <a:lnTo>
                    <a:pt x="0" y="5805"/>
                  </a:lnTo>
                  <a:lnTo>
                    <a:pt x="692" y="5987"/>
                  </a:lnTo>
                  <a:lnTo>
                    <a:pt x="1402" y="6151"/>
                  </a:lnTo>
                  <a:lnTo>
                    <a:pt x="2130" y="6315"/>
                  </a:lnTo>
                  <a:lnTo>
                    <a:pt x="2857" y="6442"/>
                  </a:lnTo>
                  <a:lnTo>
                    <a:pt x="3585" y="6551"/>
                  </a:lnTo>
                  <a:lnTo>
                    <a:pt x="4332" y="6661"/>
                  </a:lnTo>
                  <a:lnTo>
                    <a:pt x="5078" y="6733"/>
                  </a:lnTo>
                  <a:lnTo>
                    <a:pt x="5824" y="6806"/>
                  </a:lnTo>
                  <a:lnTo>
                    <a:pt x="6588" y="6861"/>
                  </a:lnTo>
                  <a:lnTo>
                    <a:pt x="7334" y="6897"/>
                  </a:lnTo>
                  <a:lnTo>
                    <a:pt x="8062" y="6934"/>
                  </a:lnTo>
                  <a:lnTo>
                    <a:pt x="10264" y="6934"/>
                  </a:lnTo>
                  <a:lnTo>
                    <a:pt x="11684" y="6897"/>
                  </a:lnTo>
                  <a:lnTo>
                    <a:pt x="13067" y="6824"/>
                  </a:lnTo>
                  <a:lnTo>
                    <a:pt x="14359" y="6733"/>
                  </a:lnTo>
                  <a:lnTo>
                    <a:pt x="15596" y="6606"/>
                  </a:lnTo>
                  <a:lnTo>
                    <a:pt x="16743" y="6479"/>
                  </a:lnTo>
                  <a:lnTo>
                    <a:pt x="17762" y="6351"/>
                  </a:lnTo>
                  <a:lnTo>
                    <a:pt x="18690" y="6224"/>
                  </a:lnTo>
                  <a:lnTo>
                    <a:pt x="20127" y="5987"/>
                  </a:lnTo>
                  <a:lnTo>
                    <a:pt x="20855" y="5842"/>
                  </a:lnTo>
                  <a:lnTo>
                    <a:pt x="21092" y="5805"/>
                  </a:lnTo>
                  <a:lnTo>
                    <a:pt x="20873" y="5605"/>
                  </a:lnTo>
                  <a:lnTo>
                    <a:pt x="20273" y="5132"/>
                  </a:lnTo>
                  <a:lnTo>
                    <a:pt x="19891" y="4823"/>
                  </a:lnTo>
                  <a:lnTo>
                    <a:pt x="19454" y="4513"/>
                  </a:lnTo>
                  <a:lnTo>
                    <a:pt x="18999" y="4186"/>
                  </a:lnTo>
                  <a:lnTo>
                    <a:pt x="18544" y="3895"/>
                  </a:lnTo>
                  <a:lnTo>
                    <a:pt x="18089" y="3622"/>
                  </a:lnTo>
                  <a:lnTo>
                    <a:pt x="17689" y="3421"/>
                  </a:lnTo>
                  <a:lnTo>
                    <a:pt x="17416" y="3312"/>
                  </a:lnTo>
                  <a:lnTo>
                    <a:pt x="17088" y="3221"/>
                  </a:lnTo>
                  <a:lnTo>
                    <a:pt x="16743" y="3130"/>
                  </a:lnTo>
                  <a:lnTo>
                    <a:pt x="16379" y="3076"/>
                  </a:lnTo>
                  <a:lnTo>
                    <a:pt x="15978" y="3021"/>
                  </a:lnTo>
                  <a:lnTo>
                    <a:pt x="15596" y="2985"/>
                  </a:lnTo>
                  <a:lnTo>
                    <a:pt x="14795" y="2930"/>
                  </a:lnTo>
                  <a:lnTo>
                    <a:pt x="14086" y="2894"/>
                  </a:lnTo>
                  <a:lnTo>
                    <a:pt x="12921" y="2894"/>
                  </a:lnTo>
                  <a:lnTo>
                    <a:pt x="12648" y="2730"/>
                  </a:lnTo>
                  <a:lnTo>
                    <a:pt x="11865" y="2311"/>
                  </a:lnTo>
                  <a:lnTo>
                    <a:pt x="11338" y="2038"/>
                  </a:lnTo>
                  <a:lnTo>
                    <a:pt x="10737" y="1747"/>
                  </a:lnTo>
                  <a:lnTo>
                    <a:pt x="10082" y="1420"/>
                  </a:lnTo>
                  <a:lnTo>
                    <a:pt x="9391" y="1110"/>
                  </a:lnTo>
                  <a:lnTo>
                    <a:pt x="8881" y="910"/>
                  </a:lnTo>
                  <a:lnTo>
                    <a:pt x="8371" y="710"/>
                  </a:lnTo>
                  <a:lnTo>
                    <a:pt x="7862" y="528"/>
                  </a:lnTo>
                  <a:lnTo>
                    <a:pt x="7352" y="364"/>
                  </a:lnTo>
                  <a:lnTo>
                    <a:pt x="6861" y="219"/>
                  </a:lnTo>
                  <a:lnTo>
                    <a:pt x="6370" y="109"/>
                  </a:lnTo>
                  <a:lnTo>
                    <a:pt x="5915" y="37"/>
                  </a:lnTo>
                  <a:lnTo>
                    <a:pt x="5496" y="0"/>
                  </a:lnTo>
                  <a:close/>
                </a:path>
              </a:pathLst>
            </a:custGeom>
            <a:solidFill>
              <a:srgbClr val="C1A5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"/>
            <p:cNvSpPr/>
            <p:nvPr/>
          </p:nvSpPr>
          <p:spPr>
            <a:xfrm>
              <a:off x="2760650" y="1885950"/>
              <a:ext cx="527300" cy="173350"/>
            </a:xfrm>
            <a:custGeom>
              <a:avLst/>
              <a:gdLst/>
              <a:ahLst/>
              <a:cxnLst/>
              <a:rect l="l" t="t" r="r" b="b"/>
              <a:pathLst>
                <a:path w="21092" h="6934" fill="none" extrusionOk="0">
                  <a:moveTo>
                    <a:pt x="21092" y="5805"/>
                  </a:moveTo>
                  <a:lnTo>
                    <a:pt x="21092" y="5805"/>
                  </a:lnTo>
                  <a:lnTo>
                    <a:pt x="20855" y="5842"/>
                  </a:lnTo>
                  <a:lnTo>
                    <a:pt x="20127" y="5987"/>
                  </a:lnTo>
                  <a:lnTo>
                    <a:pt x="20127" y="5987"/>
                  </a:lnTo>
                  <a:lnTo>
                    <a:pt x="18690" y="6224"/>
                  </a:lnTo>
                  <a:lnTo>
                    <a:pt x="17762" y="6351"/>
                  </a:lnTo>
                  <a:lnTo>
                    <a:pt x="16743" y="6479"/>
                  </a:lnTo>
                  <a:lnTo>
                    <a:pt x="15596" y="6606"/>
                  </a:lnTo>
                  <a:lnTo>
                    <a:pt x="14359" y="6733"/>
                  </a:lnTo>
                  <a:lnTo>
                    <a:pt x="13067" y="6824"/>
                  </a:lnTo>
                  <a:lnTo>
                    <a:pt x="11684" y="6897"/>
                  </a:lnTo>
                  <a:lnTo>
                    <a:pt x="10264" y="6934"/>
                  </a:lnTo>
                  <a:lnTo>
                    <a:pt x="8808" y="6934"/>
                  </a:lnTo>
                  <a:lnTo>
                    <a:pt x="8062" y="6934"/>
                  </a:lnTo>
                  <a:lnTo>
                    <a:pt x="7334" y="6897"/>
                  </a:lnTo>
                  <a:lnTo>
                    <a:pt x="6588" y="6861"/>
                  </a:lnTo>
                  <a:lnTo>
                    <a:pt x="5824" y="6806"/>
                  </a:lnTo>
                  <a:lnTo>
                    <a:pt x="5078" y="6733"/>
                  </a:lnTo>
                  <a:lnTo>
                    <a:pt x="4332" y="6661"/>
                  </a:lnTo>
                  <a:lnTo>
                    <a:pt x="3585" y="6551"/>
                  </a:lnTo>
                  <a:lnTo>
                    <a:pt x="2857" y="6442"/>
                  </a:lnTo>
                  <a:lnTo>
                    <a:pt x="2130" y="6315"/>
                  </a:lnTo>
                  <a:lnTo>
                    <a:pt x="1402" y="6151"/>
                  </a:lnTo>
                  <a:lnTo>
                    <a:pt x="692" y="5987"/>
                  </a:lnTo>
                  <a:lnTo>
                    <a:pt x="0" y="5805"/>
                  </a:lnTo>
                  <a:lnTo>
                    <a:pt x="0" y="5805"/>
                  </a:lnTo>
                  <a:lnTo>
                    <a:pt x="146" y="5496"/>
                  </a:lnTo>
                  <a:lnTo>
                    <a:pt x="565" y="4713"/>
                  </a:lnTo>
                  <a:lnTo>
                    <a:pt x="874" y="4186"/>
                  </a:lnTo>
                  <a:lnTo>
                    <a:pt x="1220" y="3622"/>
                  </a:lnTo>
                  <a:lnTo>
                    <a:pt x="1620" y="3021"/>
                  </a:lnTo>
                  <a:lnTo>
                    <a:pt x="2057" y="2421"/>
                  </a:lnTo>
                  <a:lnTo>
                    <a:pt x="2057" y="2421"/>
                  </a:lnTo>
                  <a:lnTo>
                    <a:pt x="2439" y="1947"/>
                  </a:lnTo>
                  <a:lnTo>
                    <a:pt x="2839" y="1492"/>
                  </a:lnTo>
                  <a:lnTo>
                    <a:pt x="3258" y="1074"/>
                  </a:lnTo>
                  <a:lnTo>
                    <a:pt x="3476" y="892"/>
                  </a:lnTo>
                  <a:lnTo>
                    <a:pt x="3695" y="710"/>
                  </a:lnTo>
                  <a:lnTo>
                    <a:pt x="3913" y="546"/>
                  </a:lnTo>
                  <a:lnTo>
                    <a:pt x="4131" y="401"/>
                  </a:lnTo>
                  <a:lnTo>
                    <a:pt x="4368" y="291"/>
                  </a:lnTo>
                  <a:lnTo>
                    <a:pt x="4586" y="182"/>
                  </a:lnTo>
                  <a:lnTo>
                    <a:pt x="4805" y="91"/>
                  </a:lnTo>
                  <a:lnTo>
                    <a:pt x="5041" y="37"/>
                  </a:lnTo>
                  <a:lnTo>
                    <a:pt x="5260" y="0"/>
                  </a:lnTo>
                  <a:lnTo>
                    <a:pt x="5496" y="0"/>
                  </a:lnTo>
                  <a:lnTo>
                    <a:pt x="5496" y="0"/>
                  </a:lnTo>
                  <a:lnTo>
                    <a:pt x="5915" y="37"/>
                  </a:lnTo>
                  <a:lnTo>
                    <a:pt x="6370" y="109"/>
                  </a:lnTo>
                  <a:lnTo>
                    <a:pt x="6861" y="219"/>
                  </a:lnTo>
                  <a:lnTo>
                    <a:pt x="7352" y="364"/>
                  </a:lnTo>
                  <a:lnTo>
                    <a:pt x="7862" y="528"/>
                  </a:lnTo>
                  <a:lnTo>
                    <a:pt x="8371" y="710"/>
                  </a:lnTo>
                  <a:lnTo>
                    <a:pt x="8881" y="910"/>
                  </a:lnTo>
                  <a:lnTo>
                    <a:pt x="9391" y="1110"/>
                  </a:lnTo>
                  <a:lnTo>
                    <a:pt x="9391" y="1110"/>
                  </a:lnTo>
                  <a:lnTo>
                    <a:pt x="10082" y="1420"/>
                  </a:lnTo>
                  <a:lnTo>
                    <a:pt x="10737" y="1747"/>
                  </a:lnTo>
                  <a:lnTo>
                    <a:pt x="11338" y="2038"/>
                  </a:lnTo>
                  <a:lnTo>
                    <a:pt x="11865" y="2311"/>
                  </a:lnTo>
                  <a:lnTo>
                    <a:pt x="12648" y="2730"/>
                  </a:lnTo>
                  <a:lnTo>
                    <a:pt x="12921" y="2894"/>
                  </a:lnTo>
                  <a:lnTo>
                    <a:pt x="12921" y="2894"/>
                  </a:lnTo>
                  <a:lnTo>
                    <a:pt x="13485" y="2894"/>
                  </a:lnTo>
                  <a:lnTo>
                    <a:pt x="14086" y="2894"/>
                  </a:lnTo>
                  <a:lnTo>
                    <a:pt x="14795" y="2930"/>
                  </a:lnTo>
                  <a:lnTo>
                    <a:pt x="15596" y="2985"/>
                  </a:lnTo>
                  <a:lnTo>
                    <a:pt x="15978" y="3021"/>
                  </a:lnTo>
                  <a:lnTo>
                    <a:pt x="16379" y="3076"/>
                  </a:lnTo>
                  <a:lnTo>
                    <a:pt x="16743" y="3130"/>
                  </a:lnTo>
                  <a:lnTo>
                    <a:pt x="17088" y="3221"/>
                  </a:lnTo>
                  <a:lnTo>
                    <a:pt x="17416" y="3312"/>
                  </a:lnTo>
                  <a:lnTo>
                    <a:pt x="17689" y="3421"/>
                  </a:lnTo>
                  <a:lnTo>
                    <a:pt x="17689" y="3421"/>
                  </a:lnTo>
                  <a:lnTo>
                    <a:pt x="18089" y="3622"/>
                  </a:lnTo>
                  <a:lnTo>
                    <a:pt x="18544" y="3895"/>
                  </a:lnTo>
                  <a:lnTo>
                    <a:pt x="18544" y="3895"/>
                  </a:lnTo>
                  <a:lnTo>
                    <a:pt x="18999" y="4186"/>
                  </a:lnTo>
                  <a:lnTo>
                    <a:pt x="19454" y="4513"/>
                  </a:lnTo>
                  <a:lnTo>
                    <a:pt x="19891" y="4823"/>
                  </a:lnTo>
                  <a:lnTo>
                    <a:pt x="20273" y="5132"/>
                  </a:lnTo>
                  <a:lnTo>
                    <a:pt x="20873" y="5605"/>
                  </a:lnTo>
                  <a:lnTo>
                    <a:pt x="21092" y="580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2"/>
            <p:cNvSpPr/>
            <p:nvPr/>
          </p:nvSpPr>
          <p:spPr>
            <a:xfrm>
              <a:off x="2760650" y="1946450"/>
              <a:ext cx="503200" cy="113300"/>
            </a:xfrm>
            <a:custGeom>
              <a:avLst/>
              <a:gdLst/>
              <a:ahLst/>
              <a:cxnLst/>
              <a:rect l="l" t="t" r="r" b="b"/>
              <a:pathLst>
                <a:path w="20128" h="4532" extrusionOk="0">
                  <a:moveTo>
                    <a:pt x="2057" y="1"/>
                  </a:moveTo>
                  <a:lnTo>
                    <a:pt x="1620" y="601"/>
                  </a:lnTo>
                  <a:lnTo>
                    <a:pt x="1220" y="1202"/>
                  </a:lnTo>
                  <a:lnTo>
                    <a:pt x="874" y="1766"/>
                  </a:lnTo>
                  <a:lnTo>
                    <a:pt x="565" y="2293"/>
                  </a:lnTo>
                  <a:lnTo>
                    <a:pt x="146" y="3076"/>
                  </a:lnTo>
                  <a:lnTo>
                    <a:pt x="0" y="3385"/>
                  </a:lnTo>
                  <a:lnTo>
                    <a:pt x="546" y="3531"/>
                  </a:lnTo>
                  <a:lnTo>
                    <a:pt x="1129" y="3677"/>
                  </a:lnTo>
                  <a:lnTo>
                    <a:pt x="1693" y="3804"/>
                  </a:lnTo>
                  <a:lnTo>
                    <a:pt x="2275" y="3913"/>
                  </a:lnTo>
                  <a:lnTo>
                    <a:pt x="2857" y="4022"/>
                  </a:lnTo>
                  <a:lnTo>
                    <a:pt x="3458" y="4113"/>
                  </a:lnTo>
                  <a:lnTo>
                    <a:pt x="4040" y="4204"/>
                  </a:lnTo>
                  <a:lnTo>
                    <a:pt x="4641" y="4277"/>
                  </a:lnTo>
                  <a:lnTo>
                    <a:pt x="5842" y="4386"/>
                  </a:lnTo>
                  <a:lnTo>
                    <a:pt x="7043" y="4459"/>
                  </a:lnTo>
                  <a:lnTo>
                    <a:pt x="8244" y="4514"/>
                  </a:lnTo>
                  <a:lnTo>
                    <a:pt x="9427" y="4532"/>
                  </a:lnTo>
                  <a:lnTo>
                    <a:pt x="10282" y="4514"/>
                  </a:lnTo>
                  <a:lnTo>
                    <a:pt x="11138" y="4495"/>
                  </a:lnTo>
                  <a:lnTo>
                    <a:pt x="11993" y="4459"/>
                  </a:lnTo>
                  <a:lnTo>
                    <a:pt x="12812" y="4423"/>
                  </a:lnTo>
                  <a:lnTo>
                    <a:pt x="14377" y="4313"/>
                  </a:lnTo>
                  <a:lnTo>
                    <a:pt x="15833" y="4168"/>
                  </a:lnTo>
                  <a:lnTo>
                    <a:pt x="17161" y="4004"/>
                  </a:lnTo>
                  <a:lnTo>
                    <a:pt x="18344" y="3840"/>
                  </a:lnTo>
                  <a:lnTo>
                    <a:pt x="19345" y="3695"/>
                  </a:lnTo>
                  <a:lnTo>
                    <a:pt x="20127" y="3567"/>
                  </a:lnTo>
                  <a:lnTo>
                    <a:pt x="9900" y="3003"/>
                  </a:lnTo>
                  <a:lnTo>
                    <a:pt x="9573" y="2985"/>
                  </a:lnTo>
                  <a:lnTo>
                    <a:pt x="9409" y="2967"/>
                  </a:lnTo>
                  <a:lnTo>
                    <a:pt x="9263" y="2930"/>
                  </a:lnTo>
                  <a:lnTo>
                    <a:pt x="9099" y="2894"/>
                  </a:lnTo>
                  <a:lnTo>
                    <a:pt x="8954" y="2821"/>
                  </a:lnTo>
                  <a:lnTo>
                    <a:pt x="8826" y="2748"/>
                  </a:lnTo>
                  <a:lnTo>
                    <a:pt x="8699" y="2639"/>
                  </a:lnTo>
                  <a:lnTo>
                    <a:pt x="8626" y="2548"/>
                  </a:lnTo>
                  <a:lnTo>
                    <a:pt x="8553" y="2439"/>
                  </a:lnTo>
                  <a:lnTo>
                    <a:pt x="8444" y="2221"/>
                  </a:lnTo>
                  <a:lnTo>
                    <a:pt x="8353" y="1984"/>
                  </a:lnTo>
                  <a:lnTo>
                    <a:pt x="8244" y="1766"/>
                  </a:lnTo>
                  <a:lnTo>
                    <a:pt x="8117" y="1547"/>
                  </a:lnTo>
                  <a:lnTo>
                    <a:pt x="7953" y="1347"/>
                  </a:lnTo>
                  <a:lnTo>
                    <a:pt x="7771" y="1183"/>
                  </a:lnTo>
                  <a:lnTo>
                    <a:pt x="7553" y="1056"/>
                  </a:lnTo>
                  <a:lnTo>
                    <a:pt x="7334" y="929"/>
                  </a:lnTo>
                  <a:lnTo>
                    <a:pt x="7079" y="856"/>
                  </a:lnTo>
                  <a:lnTo>
                    <a:pt x="6843" y="801"/>
                  </a:lnTo>
                  <a:lnTo>
                    <a:pt x="6588" y="783"/>
                  </a:lnTo>
                  <a:lnTo>
                    <a:pt x="6388" y="801"/>
                  </a:lnTo>
                  <a:lnTo>
                    <a:pt x="6206" y="838"/>
                  </a:lnTo>
                  <a:lnTo>
                    <a:pt x="6024" y="874"/>
                  </a:lnTo>
                  <a:lnTo>
                    <a:pt x="5842" y="947"/>
                  </a:lnTo>
                  <a:lnTo>
                    <a:pt x="5733" y="1056"/>
                  </a:lnTo>
                  <a:lnTo>
                    <a:pt x="5660" y="1147"/>
                  </a:lnTo>
                  <a:lnTo>
                    <a:pt x="5624" y="1220"/>
                  </a:lnTo>
                  <a:lnTo>
                    <a:pt x="5605" y="1311"/>
                  </a:lnTo>
                  <a:lnTo>
                    <a:pt x="5605" y="1384"/>
                  </a:lnTo>
                  <a:lnTo>
                    <a:pt x="5605" y="1475"/>
                  </a:lnTo>
                  <a:lnTo>
                    <a:pt x="5660" y="1602"/>
                  </a:lnTo>
                  <a:lnTo>
                    <a:pt x="5733" y="1729"/>
                  </a:lnTo>
                  <a:lnTo>
                    <a:pt x="5787" y="1857"/>
                  </a:lnTo>
                  <a:lnTo>
                    <a:pt x="5787" y="1911"/>
                  </a:lnTo>
                  <a:lnTo>
                    <a:pt x="5787" y="1948"/>
                  </a:lnTo>
                  <a:lnTo>
                    <a:pt x="5751" y="2002"/>
                  </a:lnTo>
                  <a:lnTo>
                    <a:pt x="5696" y="2057"/>
                  </a:lnTo>
                  <a:lnTo>
                    <a:pt x="5551" y="2130"/>
                  </a:lnTo>
                  <a:lnTo>
                    <a:pt x="5405" y="2184"/>
                  </a:lnTo>
                  <a:lnTo>
                    <a:pt x="5241" y="2221"/>
                  </a:lnTo>
                  <a:lnTo>
                    <a:pt x="4914" y="2221"/>
                  </a:lnTo>
                  <a:lnTo>
                    <a:pt x="4750" y="2202"/>
                  </a:lnTo>
                  <a:lnTo>
                    <a:pt x="4459" y="2130"/>
                  </a:lnTo>
                  <a:lnTo>
                    <a:pt x="4259" y="2057"/>
                  </a:lnTo>
                  <a:lnTo>
                    <a:pt x="4059" y="1984"/>
                  </a:lnTo>
                  <a:lnTo>
                    <a:pt x="3877" y="1911"/>
                  </a:lnTo>
                  <a:lnTo>
                    <a:pt x="3695" y="1802"/>
                  </a:lnTo>
                  <a:lnTo>
                    <a:pt x="3513" y="1711"/>
                  </a:lnTo>
                  <a:lnTo>
                    <a:pt x="3349" y="1584"/>
                  </a:lnTo>
                  <a:lnTo>
                    <a:pt x="3185" y="1456"/>
                  </a:lnTo>
                  <a:lnTo>
                    <a:pt x="3021" y="1329"/>
                  </a:lnTo>
                  <a:lnTo>
                    <a:pt x="2876" y="1183"/>
                  </a:lnTo>
                  <a:lnTo>
                    <a:pt x="2730" y="1038"/>
                  </a:lnTo>
                  <a:lnTo>
                    <a:pt x="2603" y="892"/>
                  </a:lnTo>
                  <a:lnTo>
                    <a:pt x="2475" y="728"/>
                  </a:lnTo>
                  <a:lnTo>
                    <a:pt x="2348" y="546"/>
                  </a:lnTo>
                  <a:lnTo>
                    <a:pt x="2239" y="383"/>
                  </a:lnTo>
                  <a:lnTo>
                    <a:pt x="2148" y="201"/>
                  </a:lnTo>
                  <a:lnTo>
                    <a:pt x="2057" y="1"/>
                  </a:lnTo>
                  <a:close/>
                </a:path>
              </a:pathLst>
            </a:custGeom>
            <a:solidFill>
              <a:srgbClr val="A48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2"/>
            <p:cNvSpPr/>
            <p:nvPr/>
          </p:nvSpPr>
          <p:spPr>
            <a:xfrm>
              <a:off x="2760650" y="1946450"/>
              <a:ext cx="503200" cy="113300"/>
            </a:xfrm>
            <a:custGeom>
              <a:avLst/>
              <a:gdLst/>
              <a:ahLst/>
              <a:cxnLst/>
              <a:rect l="l" t="t" r="r" b="b"/>
              <a:pathLst>
                <a:path w="20128" h="4532" fill="none" extrusionOk="0">
                  <a:moveTo>
                    <a:pt x="2057" y="1"/>
                  </a:moveTo>
                  <a:lnTo>
                    <a:pt x="2057" y="1"/>
                  </a:lnTo>
                  <a:lnTo>
                    <a:pt x="2057" y="1"/>
                  </a:lnTo>
                  <a:lnTo>
                    <a:pt x="1620" y="601"/>
                  </a:lnTo>
                  <a:lnTo>
                    <a:pt x="1220" y="1202"/>
                  </a:lnTo>
                  <a:lnTo>
                    <a:pt x="874" y="1766"/>
                  </a:lnTo>
                  <a:lnTo>
                    <a:pt x="565" y="2293"/>
                  </a:lnTo>
                  <a:lnTo>
                    <a:pt x="146" y="3076"/>
                  </a:lnTo>
                  <a:lnTo>
                    <a:pt x="0" y="3385"/>
                  </a:lnTo>
                  <a:lnTo>
                    <a:pt x="0" y="3385"/>
                  </a:lnTo>
                  <a:lnTo>
                    <a:pt x="546" y="3531"/>
                  </a:lnTo>
                  <a:lnTo>
                    <a:pt x="1129" y="3677"/>
                  </a:lnTo>
                  <a:lnTo>
                    <a:pt x="1693" y="3804"/>
                  </a:lnTo>
                  <a:lnTo>
                    <a:pt x="2275" y="3913"/>
                  </a:lnTo>
                  <a:lnTo>
                    <a:pt x="2857" y="4022"/>
                  </a:lnTo>
                  <a:lnTo>
                    <a:pt x="3458" y="4113"/>
                  </a:lnTo>
                  <a:lnTo>
                    <a:pt x="4040" y="4204"/>
                  </a:lnTo>
                  <a:lnTo>
                    <a:pt x="4641" y="4277"/>
                  </a:lnTo>
                  <a:lnTo>
                    <a:pt x="5842" y="4386"/>
                  </a:lnTo>
                  <a:lnTo>
                    <a:pt x="7043" y="4459"/>
                  </a:lnTo>
                  <a:lnTo>
                    <a:pt x="8244" y="4514"/>
                  </a:lnTo>
                  <a:lnTo>
                    <a:pt x="9427" y="4532"/>
                  </a:lnTo>
                  <a:lnTo>
                    <a:pt x="9427" y="4532"/>
                  </a:lnTo>
                  <a:lnTo>
                    <a:pt x="10282" y="4514"/>
                  </a:lnTo>
                  <a:lnTo>
                    <a:pt x="11138" y="4495"/>
                  </a:lnTo>
                  <a:lnTo>
                    <a:pt x="11993" y="4459"/>
                  </a:lnTo>
                  <a:lnTo>
                    <a:pt x="12812" y="4423"/>
                  </a:lnTo>
                  <a:lnTo>
                    <a:pt x="14377" y="4313"/>
                  </a:lnTo>
                  <a:lnTo>
                    <a:pt x="15833" y="4168"/>
                  </a:lnTo>
                  <a:lnTo>
                    <a:pt x="17161" y="4004"/>
                  </a:lnTo>
                  <a:lnTo>
                    <a:pt x="18344" y="3840"/>
                  </a:lnTo>
                  <a:lnTo>
                    <a:pt x="19345" y="3695"/>
                  </a:lnTo>
                  <a:lnTo>
                    <a:pt x="20127" y="3567"/>
                  </a:lnTo>
                  <a:lnTo>
                    <a:pt x="20127" y="3567"/>
                  </a:lnTo>
                  <a:lnTo>
                    <a:pt x="9900" y="3003"/>
                  </a:lnTo>
                  <a:lnTo>
                    <a:pt x="9900" y="3003"/>
                  </a:lnTo>
                  <a:lnTo>
                    <a:pt x="9573" y="2985"/>
                  </a:lnTo>
                  <a:lnTo>
                    <a:pt x="9409" y="2967"/>
                  </a:lnTo>
                  <a:lnTo>
                    <a:pt x="9263" y="2930"/>
                  </a:lnTo>
                  <a:lnTo>
                    <a:pt x="9099" y="2894"/>
                  </a:lnTo>
                  <a:lnTo>
                    <a:pt x="8954" y="2821"/>
                  </a:lnTo>
                  <a:lnTo>
                    <a:pt x="8826" y="2748"/>
                  </a:lnTo>
                  <a:lnTo>
                    <a:pt x="8699" y="2639"/>
                  </a:lnTo>
                  <a:lnTo>
                    <a:pt x="8699" y="2639"/>
                  </a:lnTo>
                  <a:lnTo>
                    <a:pt x="8626" y="2548"/>
                  </a:lnTo>
                  <a:lnTo>
                    <a:pt x="8553" y="2439"/>
                  </a:lnTo>
                  <a:lnTo>
                    <a:pt x="8444" y="2221"/>
                  </a:lnTo>
                  <a:lnTo>
                    <a:pt x="8353" y="1984"/>
                  </a:lnTo>
                  <a:lnTo>
                    <a:pt x="8244" y="1766"/>
                  </a:lnTo>
                  <a:lnTo>
                    <a:pt x="8244" y="1766"/>
                  </a:lnTo>
                  <a:lnTo>
                    <a:pt x="8117" y="1547"/>
                  </a:lnTo>
                  <a:lnTo>
                    <a:pt x="7953" y="1347"/>
                  </a:lnTo>
                  <a:lnTo>
                    <a:pt x="7771" y="1183"/>
                  </a:lnTo>
                  <a:lnTo>
                    <a:pt x="7553" y="1056"/>
                  </a:lnTo>
                  <a:lnTo>
                    <a:pt x="7334" y="929"/>
                  </a:lnTo>
                  <a:lnTo>
                    <a:pt x="7079" y="856"/>
                  </a:lnTo>
                  <a:lnTo>
                    <a:pt x="6843" y="801"/>
                  </a:lnTo>
                  <a:lnTo>
                    <a:pt x="6588" y="783"/>
                  </a:lnTo>
                  <a:lnTo>
                    <a:pt x="6588" y="783"/>
                  </a:lnTo>
                  <a:lnTo>
                    <a:pt x="6388" y="801"/>
                  </a:lnTo>
                  <a:lnTo>
                    <a:pt x="6206" y="838"/>
                  </a:lnTo>
                  <a:lnTo>
                    <a:pt x="6024" y="874"/>
                  </a:lnTo>
                  <a:lnTo>
                    <a:pt x="5842" y="947"/>
                  </a:lnTo>
                  <a:lnTo>
                    <a:pt x="5842" y="947"/>
                  </a:lnTo>
                  <a:lnTo>
                    <a:pt x="5733" y="1056"/>
                  </a:lnTo>
                  <a:lnTo>
                    <a:pt x="5660" y="1147"/>
                  </a:lnTo>
                  <a:lnTo>
                    <a:pt x="5624" y="1220"/>
                  </a:lnTo>
                  <a:lnTo>
                    <a:pt x="5605" y="1311"/>
                  </a:lnTo>
                  <a:lnTo>
                    <a:pt x="5605" y="1384"/>
                  </a:lnTo>
                  <a:lnTo>
                    <a:pt x="5605" y="1475"/>
                  </a:lnTo>
                  <a:lnTo>
                    <a:pt x="5660" y="1602"/>
                  </a:lnTo>
                  <a:lnTo>
                    <a:pt x="5733" y="1729"/>
                  </a:lnTo>
                  <a:lnTo>
                    <a:pt x="5787" y="1857"/>
                  </a:lnTo>
                  <a:lnTo>
                    <a:pt x="5787" y="1911"/>
                  </a:lnTo>
                  <a:lnTo>
                    <a:pt x="5787" y="1948"/>
                  </a:lnTo>
                  <a:lnTo>
                    <a:pt x="5751" y="2002"/>
                  </a:lnTo>
                  <a:lnTo>
                    <a:pt x="5696" y="2057"/>
                  </a:lnTo>
                  <a:lnTo>
                    <a:pt x="5696" y="2057"/>
                  </a:lnTo>
                  <a:lnTo>
                    <a:pt x="5551" y="2130"/>
                  </a:lnTo>
                  <a:lnTo>
                    <a:pt x="5405" y="2184"/>
                  </a:lnTo>
                  <a:lnTo>
                    <a:pt x="5241" y="2221"/>
                  </a:lnTo>
                  <a:lnTo>
                    <a:pt x="5059" y="2221"/>
                  </a:lnTo>
                  <a:lnTo>
                    <a:pt x="5059" y="2221"/>
                  </a:lnTo>
                  <a:lnTo>
                    <a:pt x="4914" y="2221"/>
                  </a:lnTo>
                  <a:lnTo>
                    <a:pt x="4750" y="2202"/>
                  </a:lnTo>
                  <a:lnTo>
                    <a:pt x="4459" y="2130"/>
                  </a:lnTo>
                  <a:lnTo>
                    <a:pt x="4459" y="2130"/>
                  </a:lnTo>
                  <a:lnTo>
                    <a:pt x="4259" y="2057"/>
                  </a:lnTo>
                  <a:lnTo>
                    <a:pt x="4059" y="1984"/>
                  </a:lnTo>
                  <a:lnTo>
                    <a:pt x="3877" y="1911"/>
                  </a:lnTo>
                  <a:lnTo>
                    <a:pt x="3695" y="1802"/>
                  </a:lnTo>
                  <a:lnTo>
                    <a:pt x="3513" y="1711"/>
                  </a:lnTo>
                  <a:lnTo>
                    <a:pt x="3349" y="1584"/>
                  </a:lnTo>
                  <a:lnTo>
                    <a:pt x="3185" y="1456"/>
                  </a:lnTo>
                  <a:lnTo>
                    <a:pt x="3021" y="1329"/>
                  </a:lnTo>
                  <a:lnTo>
                    <a:pt x="2876" y="1183"/>
                  </a:lnTo>
                  <a:lnTo>
                    <a:pt x="2730" y="1038"/>
                  </a:lnTo>
                  <a:lnTo>
                    <a:pt x="2603" y="892"/>
                  </a:lnTo>
                  <a:lnTo>
                    <a:pt x="2475" y="728"/>
                  </a:lnTo>
                  <a:lnTo>
                    <a:pt x="2348" y="546"/>
                  </a:lnTo>
                  <a:lnTo>
                    <a:pt x="2239" y="383"/>
                  </a:lnTo>
                  <a:lnTo>
                    <a:pt x="2148" y="201"/>
                  </a:lnTo>
                  <a:lnTo>
                    <a:pt x="205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2"/>
            <p:cNvSpPr/>
            <p:nvPr/>
          </p:nvSpPr>
          <p:spPr>
            <a:xfrm>
              <a:off x="2995400" y="1913700"/>
              <a:ext cx="228875" cy="69625"/>
            </a:xfrm>
            <a:custGeom>
              <a:avLst/>
              <a:gdLst/>
              <a:ahLst/>
              <a:cxnLst/>
              <a:rect l="l" t="t" r="r" b="b"/>
              <a:pathLst>
                <a:path w="9155" h="2785" extrusionOk="0">
                  <a:moveTo>
                    <a:pt x="1" y="0"/>
                  </a:moveTo>
                  <a:lnTo>
                    <a:pt x="292" y="364"/>
                  </a:lnTo>
                  <a:lnTo>
                    <a:pt x="583" y="728"/>
                  </a:lnTo>
                  <a:lnTo>
                    <a:pt x="929" y="1220"/>
                  </a:lnTo>
                  <a:lnTo>
                    <a:pt x="1092" y="1456"/>
                  </a:lnTo>
                  <a:lnTo>
                    <a:pt x="1311" y="1674"/>
                  </a:lnTo>
                  <a:lnTo>
                    <a:pt x="1475" y="1820"/>
                  </a:lnTo>
                  <a:lnTo>
                    <a:pt x="1638" y="1947"/>
                  </a:lnTo>
                  <a:lnTo>
                    <a:pt x="1820" y="2057"/>
                  </a:lnTo>
                  <a:lnTo>
                    <a:pt x="2021" y="2166"/>
                  </a:lnTo>
                  <a:lnTo>
                    <a:pt x="2221" y="2239"/>
                  </a:lnTo>
                  <a:lnTo>
                    <a:pt x="2421" y="2311"/>
                  </a:lnTo>
                  <a:lnTo>
                    <a:pt x="2621" y="2366"/>
                  </a:lnTo>
                  <a:lnTo>
                    <a:pt x="2839" y="2421"/>
                  </a:lnTo>
                  <a:lnTo>
                    <a:pt x="3276" y="2493"/>
                  </a:lnTo>
                  <a:lnTo>
                    <a:pt x="3731" y="2530"/>
                  </a:lnTo>
                  <a:lnTo>
                    <a:pt x="4186" y="2548"/>
                  </a:lnTo>
                  <a:lnTo>
                    <a:pt x="5041" y="2548"/>
                  </a:lnTo>
                  <a:lnTo>
                    <a:pt x="6060" y="2566"/>
                  </a:lnTo>
                  <a:lnTo>
                    <a:pt x="7098" y="2603"/>
                  </a:lnTo>
                  <a:lnTo>
                    <a:pt x="8117" y="2675"/>
                  </a:lnTo>
                  <a:lnTo>
                    <a:pt x="9154" y="2785"/>
                  </a:lnTo>
                  <a:lnTo>
                    <a:pt x="8699" y="2512"/>
                  </a:lnTo>
                  <a:lnTo>
                    <a:pt x="8299" y="2311"/>
                  </a:lnTo>
                  <a:lnTo>
                    <a:pt x="8099" y="2220"/>
                  </a:lnTo>
                  <a:lnTo>
                    <a:pt x="7862" y="2148"/>
                  </a:lnTo>
                  <a:lnTo>
                    <a:pt x="7626" y="2093"/>
                  </a:lnTo>
                  <a:lnTo>
                    <a:pt x="7353" y="2020"/>
                  </a:lnTo>
                  <a:lnTo>
                    <a:pt x="6788" y="1929"/>
                  </a:lnTo>
                  <a:lnTo>
                    <a:pt x="6206" y="1875"/>
                  </a:lnTo>
                  <a:lnTo>
                    <a:pt x="5606" y="1820"/>
                  </a:lnTo>
                  <a:lnTo>
                    <a:pt x="5041" y="1802"/>
                  </a:lnTo>
                  <a:lnTo>
                    <a:pt x="4095" y="1784"/>
                  </a:lnTo>
                  <a:lnTo>
                    <a:pt x="3531" y="1784"/>
                  </a:lnTo>
                  <a:lnTo>
                    <a:pt x="3258" y="1620"/>
                  </a:lnTo>
                  <a:lnTo>
                    <a:pt x="2475" y="1201"/>
                  </a:lnTo>
                  <a:lnTo>
                    <a:pt x="1948" y="928"/>
                  </a:lnTo>
                  <a:lnTo>
                    <a:pt x="1347" y="637"/>
                  </a:lnTo>
                  <a:lnTo>
                    <a:pt x="692" y="31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D7C2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2"/>
            <p:cNvSpPr/>
            <p:nvPr/>
          </p:nvSpPr>
          <p:spPr>
            <a:xfrm>
              <a:off x="2995400" y="1913700"/>
              <a:ext cx="228875" cy="69625"/>
            </a:xfrm>
            <a:custGeom>
              <a:avLst/>
              <a:gdLst/>
              <a:ahLst/>
              <a:cxnLst/>
              <a:rect l="l" t="t" r="r" b="b"/>
              <a:pathLst>
                <a:path w="9155" h="2785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292" y="364"/>
                  </a:lnTo>
                  <a:lnTo>
                    <a:pt x="583" y="728"/>
                  </a:lnTo>
                  <a:lnTo>
                    <a:pt x="583" y="728"/>
                  </a:lnTo>
                  <a:lnTo>
                    <a:pt x="929" y="1220"/>
                  </a:lnTo>
                  <a:lnTo>
                    <a:pt x="1092" y="1456"/>
                  </a:lnTo>
                  <a:lnTo>
                    <a:pt x="1311" y="1674"/>
                  </a:lnTo>
                  <a:lnTo>
                    <a:pt x="1311" y="1674"/>
                  </a:lnTo>
                  <a:lnTo>
                    <a:pt x="1475" y="1820"/>
                  </a:lnTo>
                  <a:lnTo>
                    <a:pt x="1638" y="1947"/>
                  </a:lnTo>
                  <a:lnTo>
                    <a:pt x="1820" y="2057"/>
                  </a:lnTo>
                  <a:lnTo>
                    <a:pt x="2021" y="2166"/>
                  </a:lnTo>
                  <a:lnTo>
                    <a:pt x="2221" y="2239"/>
                  </a:lnTo>
                  <a:lnTo>
                    <a:pt x="2421" y="2311"/>
                  </a:lnTo>
                  <a:lnTo>
                    <a:pt x="2621" y="2366"/>
                  </a:lnTo>
                  <a:lnTo>
                    <a:pt x="2839" y="2421"/>
                  </a:lnTo>
                  <a:lnTo>
                    <a:pt x="3276" y="2493"/>
                  </a:lnTo>
                  <a:lnTo>
                    <a:pt x="3731" y="2530"/>
                  </a:lnTo>
                  <a:lnTo>
                    <a:pt x="4186" y="2548"/>
                  </a:lnTo>
                  <a:lnTo>
                    <a:pt x="4641" y="2548"/>
                  </a:lnTo>
                  <a:lnTo>
                    <a:pt x="4641" y="2548"/>
                  </a:lnTo>
                  <a:lnTo>
                    <a:pt x="4950" y="2548"/>
                  </a:lnTo>
                  <a:lnTo>
                    <a:pt x="4950" y="2548"/>
                  </a:lnTo>
                  <a:lnTo>
                    <a:pt x="5041" y="2548"/>
                  </a:lnTo>
                  <a:lnTo>
                    <a:pt x="5041" y="2548"/>
                  </a:lnTo>
                  <a:lnTo>
                    <a:pt x="6060" y="2566"/>
                  </a:lnTo>
                  <a:lnTo>
                    <a:pt x="7098" y="2603"/>
                  </a:lnTo>
                  <a:lnTo>
                    <a:pt x="8117" y="2675"/>
                  </a:lnTo>
                  <a:lnTo>
                    <a:pt x="9154" y="2785"/>
                  </a:lnTo>
                  <a:lnTo>
                    <a:pt x="9154" y="2785"/>
                  </a:lnTo>
                  <a:lnTo>
                    <a:pt x="8699" y="2512"/>
                  </a:lnTo>
                  <a:lnTo>
                    <a:pt x="8299" y="2311"/>
                  </a:lnTo>
                  <a:lnTo>
                    <a:pt x="8299" y="2311"/>
                  </a:lnTo>
                  <a:lnTo>
                    <a:pt x="8099" y="2220"/>
                  </a:lnTo>
                  <a:lnTo>
                    <a:pt x="7862" y="2148"/>
                  </a:lnTo>
                  <a:lnTo>
                    <a:pt x="7626" y="2093"/>
                  </a:lnTo>
                  <a:lnTo>
                    <a:pt x="7353" y="2020"/>
                  </a:lnTo>
                  <a:lnTo>
                    <a:pt x="6788" y="1929"/>
                  </a:lnTo>
                  <a:lnTo>
                    <a:pt x="6206" y="1875"/>
                  </a:lnTo>
                  <a:lnTo>
                    <a:pt x="5606" y="1820"/>
                  </a:lnTo>
                  <a:lnTo>
                    <a:pt x="5041" y="1802"/>
                  </a:lnTo>
                  <a:lnTo>
                    <a:pt x="4095" y="1784"/>
                  </a:lnTo>
                  <a:lnTo>
                    <a:pt x="4095" y="1784"/>
                  </a:lnTo>
                  <a:lnTo>
                    <a:pt x="3531" y="1784"/>
                  </a:lnTo>
                  <a:lnTo>
                    <a:pt x="3531" y="1784"/>
                  </a:lnTo>
                  <a:lnTo>
                    <a:pt x="3258" y="1620"/>
                  </a:lnTo>
                  <a:lnTo>
                    <a:pt x="2475" y="1201"/>
                  </a:lnTo>
                  <a:lnTo>
                    <a:pt x="1948" y="928"/>
                  </a:lnTo>
                  <a:lnTo>
                    <a:pt x="1347" y="637"/>
                  </a:lnTo>
                  <a:lnTo>
                    <a:pt x="692" y="31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2"/>
            <p:cNvSpPr/>
            <p:nvPr/>
          </p:nvSpPr>
          <p:spPr>
            <a:xfrm>
              <a:off x="2661025" y="2029700"/>
              <a:ext cx="88725" cy="59625"/>
            </a:xfrm>
            <a:custGeom>
              <a:avLst/>
              <a:gdLst/>
              <a:ahLst/>
              <a:cxnLst/>
              <a:rect l="l" t="t" r="r" b="b"/>
              <a:pathLst>
                <a:path w="3549" h="2385" extrusionOk="0">
                  <a:moveTo>
                    <a:pt x="1456" y="1"/>
                  </a:moveTo>
                  <a:lnTo>
                    <a:pt x="1292" y="19"/>
                  </a:lnTo>
                  <a:lnTo>
                    <a:pt x="1128" y="92"/>
                  </a:lnTo>
                  <a:lnTo>
                    <a:pt x="983" y="183"/>
                  </a:lnTo>
                  <a:lnTo>
                    <a:pt x="837" y="292"/>
                  </a:lnTo>
                  <a:lnTo>
                    <a:pt x="710" y="419"/>
                  </a:lnTo>
                  <a:lnTo>
                    <a:pt x="582" y="565"/>
                  </a:lnTo>
                  <a:lnTo>
                    <a:pt x="473" y="729"/>
                  </a:lnTo>
                  <a:lnTo>
                    <a:pt x="382" y="892"/>
                  </a:lnTo>
                  <a:lnTo>
                    <a:pt x="218" y="1202"/>
                  </a:lnTo>
                  <a:lnTo>
                    <a:pt x="91" y="1475"/>
                  </a:lnTo>
                  <a:lnTo>
                    <a:pt x="0" y="1748"/>
                  </a:lnTo>
                  <a:lnTo>
                    <a:pt x="127" y="1857"/>
                  </a:lnTo>
                  <a:lnTo>
                    <a:pt x="255" y="1966"/>
                  </a:lnTo>
                  <a:lnTo>
                    <a:pt x="400" y="2039"/>
                  </a:lnTo>
                  <a:lnTo>
                    <a:pt x="546" y="2112"/>
                  </a:lnTo>
                  <a:lnTo>
                    <a:pt x="819" y="2239"/>
                  </a:lnTo>
                  <a:lnTo>
                    <a:pt x="1110" y="2312"/>
                  </a:lnTo>
                  <a:lnTo>
                    <a:pt x="1420" y="2366"/>
                  </a:lnTo>
                  <a:lnTo>
                    <a:pt x="1711" y="2385"/>
                  </a:lnTo>
                  <a:lnTo>
                    <a:pt x="2002" y="2366"/>
                  </a:lnTo>
                  <a:lnTo>
                    <a:pt x="2275" y="2348"/>
                  </a:lnTo>
                  <a:lnTo>
                    <a:pt x="2530" y="2312"/>
                  </a:lnTo>
                  <a:lnTo>
                    <a:pt x="2766" y="2257"/>
                  </a:lnTo>
                  <a:lnTo>
                    <a:pt x="3167" y="2148"/>
                  </a:lnTo>
                  <a:lnTo>
                    <a:pt x="3439" y="2057"/>
                  </a:lnTo>
                  <a:lnTo>
                    <a:pt x="3549" y="2021"/>
                  </a:lnTo>
                  <a:lnTo>
                    <a:pt x="3348" y="1693"/>
                  </a:lnTo>
                  <a:lnTo>
                    <a:pt x="3130" y="1366"/>
                  </a:lnTo>
                  <a:lnTo>
                    <a:pt x="2857" y="1002"/>
                  </a:lnTo>
                  <a:lnTo>
                    <a:pt x="2693" y="801"/>
                  </a:lnTo>
                  <a:lnTo>
                    <a:pt x="2530" y="619"/>
                  </a:lnTo>
                  <a:lnTo>
                    <a:pt x="2366" y="456"/>
                  </a:lnTo>
                  <a:lnTo>
                    <a:pt x="2184" y="310"/>
                  </a:lnTo>
                  <a:lnTo>
                    <a:pt x="2002" y="183"/>
                  </a:lnTo>
                  <a:lnTo>
                    <a:pt x="1820" y="74"/>
                  </a:lnTo>
                  <a:lnTo>
                    <a:pt x="1638" y="19"/>
                  </a:lnTo>
                  <a:lnTo>
                    <a:pt x="1547" y="1"/>
                  </a:lnTo>
                  <a:close/>
                </a:path>
              </a:pathLst>
            </a:custGeom>
            <a:solidFill>
              <a:srgbClr val="C1A5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9" name="Google Shape;149;p2"/>
          <p:cNvGrpSpPr/>
          <p:nvPr/>
        </p:nvGrpSpPr>
        <p:grpSpPr>
          <a:xfrm>
            <a:off x="7208749" y="3980434"/>
            <a:ext cx="460855" cy="170936"/>
            <a:chOff x="1726100" y="1627975"/>
            <a:chExt cx="359425" cy="133325"/>
          </a:xfrm>
        </p:grpSpPr>
        <p:sp>
          <p:nvSpPr>
            <p:cNvPr id="150" name="Google Shape;150;p2"/>
            <p:cNvSpPr/>
            <p:nvPr/>
          </p:nvSpPr>
          <p:spPr>
            <a:xfrm>
              <a:off x="2018625" y="1747625"/>
              <a:ext cx="66900" cy="13675"/>
            </a:xfrm>
            <a:custGeom>
              <a:avLst/>
              <a:gdLst/>
              <a:ahLst/>
              <a:cxnLst/>
              <a:rect l="l" t="t" r="r" b="b"/>
              <a:pathLst>
                <a:path w="2676" h="547" extrusionOk="0">
                  <a:moveTo>
                    <a:pt x="456" y="1"/>
                  </a:moveTo>
                  <a:lnTo>
                    <a:pt x="219" y="37"/>
                  </a:lnTo>
                  <a:lnTo>
                    <a:pt x="146" y="74"/>
                  </a:lnTo>
                  <a:lnTo>
                    <a:pt x="73" y="110"/>
                  </a:lnTo>
                  <a:lnTo>
                    <a:pt x="19" y="147"/>
                  </a:lnTo>
                  <a:lnTo>
                    <a:pt x="1" y="201"/>
                  </a:lnTo>
                  <a:lnTo>
                    <a:pt x="19" y="219"/>
                  </a:lnTo>
                  <a:lnTo>
                    <a:pt x="37" y="274"/>
                  </a:lnTo>
                  <a:lnTo>
                    <a:pt x="92" y="329"/>
                  </a:lnTo>
                  <a:lnTo>
                    <a:pt x="219" y="401"/>
                  </a:lnTo>
                  <a:lnTo>
                    <a:pt x="419" y="456"/>
                  </a:lnTo>
                  <a:lnTo>
                    <a:pt x="710" y="511"/>
                  </a:lnTo>
                  <a:lnTo>
                    <a:pt x="1111" y="529"/>
                  </a:lnTo>
                  <a:lnTo>
                    <a:pt x="1657" y="547"/>
                  </a:lnTo>
                  <a:lnTo>
                    <a:pt x="2130" y="547"/>
                  </a:lnTo>
                  <a:lnTo>
                    <a:pt x="2676" y="529"/>
                  </a:lnTo>
                  <a:lnTo>
                    <a:pt x="2676" y="474"/>
                  </a:lnTo>
                  <a:lnTo>
                    <a:pt x="2657" y="420"/>
                  </a:lnTo>
                  <a:lnTo>
                    <a:pt x="2603" y="365"/>
                  </a:lnTo>
                  <a:lnTo>
                    <a:pt x="2530" y="310"/>
                  </a:lnTo>
                  <a:lnTo>
                    <a:pt x="2330" y="219"/>
                  </a:lnTo>
                  <a:lnTo>
                    <a:pt x="2057" y="147"/>
                  </a:lnTo>
                  <a:lnTo>
                    <a:pt x="1748" y="92"/>
                  </a:lnTo>
                  <a:lnTo>
                    <a:pt x="1420" y="37"/>
                  </a:lnTo>
                  <a:lnTo>
                    <a:pt x="1074" y="1"/>
                  </a:lnTo>
                  <a:close/>
                </a:path>
              </a:pathLst>
            </a:custGeom>
            <a:solidFill>
              <a:srgbClr val="282829">
                <a:alpha val="13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2"/>
            <p:cNvSpPr/>
            <p:nvPr/>
          </p:nvSpPr>
          <p:spPr>
            <a:xfrm>
              <a:off x="2018625" y="1747625"/>
              <a:ext cx="66900" cy="13675"/>
            </a:xfrm>
            <a:custGeom>
              <a:avLst/>
              <a:gdLst/>
              <a:ahLst/>
              <a:cxnLst/>
              <a:rect l="l" t="t" r="r" b="b"/>
              <a:pathLst>
                <a:path w="2676" h="547" fill="none" extrusionOk="0">
                  <a:moveTo>
                    <a:pt x="747" y="1"/>
                  </a:moveTo>
                  <a:lnTo>
                    <a:pt x="747" y="1"/>
                  </a:lnTo>
                  <a:lnTo>
                    <a:pt x="456" y="1"/>
                  </a:lnTo>
                  <a:lnTo>
                    <a:pt x="219" y="37"/>
                  </a:lnTo>
                  <a:lnTo>
                    <a:pt x="146" y="74"/>
                  </a:lnTo>
                  <a:lnTo>
                    <a:pt x="73" y="110"/>
                  </a:lnTo>
                  <a:lnTo>
                    <a:pt x="19" y="147"/>
                  </a:lnTo>
                  <a:lnTo>
                    <a:pt x="1" y="201"/>
                  </a:lnTo>
                  <a:lnTo>
                    <a:pt x="1" y="201"/>
                  </a:lnTo>
                  <a:lnTo>
                    <a:pt x="19" y="219"/>
                  </a:lnTo>
                  <a:lnTo>
                    <a:pt x="37" y="274"/>
                  </a:lnTo>
                  <a:lnTo>
                    <a:pt x="92" y="329"/>
                  </a:lnTo>
                  <a:lnTo>
                    <a:pt x="219" y="401"/>
                  </a:lnTo>
                  <a:lnTo>
                    <a:pt x="419" y="456"/>
                  </a:lnTo>
                  <a:lnTo>
                    <a:pt x="710" y="511"/>
                  </a:lnTo>
                  <a:lnTo>
                    <a:pt x="1111" y="529"/>
                  </a:lnTo>
                  <a:lnTo>
                    <a:pt x="1657" y="547"/>
                  </a:lnTo>
                  <a:lnTo>
                    <a:pt x="1657" y="547"/>
                  </a:lnTo>
                  <a:lnTo>
                    <a:pt x="2130" y="547"/>
                  </a:lnTo>
                  <a:lnTo>
                    <a:pt x="2676" y="529"/>
                  </a:lnTo>
                  <a:lnTo>
                    <a:pt x="2676" y="529"/>
                  </a:lnTo>
                  <a:lnTo>
                    <a:pt x="2676" y="474"/>
                  </a:lnTo>
                  <a:lnTo>
                    <a:pt x="2657" y="420"/>
                  </a:lnTo>
                  <a:lnTo>
                    <a:pt x="2603" y="365"/>
                  </a:lnTo>
                  <a:lnTo>
                    <a:pt x="2530" y="310"/>
                  </a:lnTo>
                  <a:lnTo>
                    <a:pt x="2330" y="219"/>
                  </a:lnTo>
                  <a:lnTo>
                    <a:pt x="2057" y="147"/>
                  </a:lnTo>
                  <a:lnTo>
                    <a:pt x="1748" y="92"/>
                  </a:lnTo>
                  <a:lnTo>
                    <a:pt x="1420" y="37"/>
                  </a:lnTo>
                  <a:lnTo>
                    <a:pt x="1074" y="1"/>
                  </a:lnTo>
                  <a:lnTo>
                    <a:pt x="74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2"/>
            <p:cNvSpPr/>
            <p:nvPr/>
          </p:nvSpPr>
          <p:spPr>
            <a:xfrm>
              <a:off x="2024075" y="1729450"/>
              <a:ext cx="42350" cy="23225"/>
            </a:xfrm>
            <a:custGeom>
              <a:avLst/>
              <a:gdLst/>
              <a:ahLst/>
              <a:cxnLst/>
              <a:rect l="l" t="t" r="r" b="b"/>
              <a:pathLst>
                <a:path w="1694" h="929" extrusionOk="0">
                  <a:moveTo>
                    <a:pt x="911" y="0"/>
                  </a:moveTo>
                  <a:lnTo>
                    <a:pt x="783" y="18"/>
                  </a:lnTo>
                  <a:lnTo>
                    <a:pt x="674" y="55"/>
                  </a:lnTo>
                  <a:lnTo>
                    <a:pt x="565" y="109"/>
                  </a:lnTo>
                  <a:lnTo>
                    <a:pt x="456" y="182"/>
                  </a:lnTo>
                  <a:lnTo>
                    <a:pt x="383" y="255"/>
                  </a:lnTo>
                  <a:lnTo>
                    <a:pt x="238" y="437"/>
                  </a:lnTo>
                  <a:lnTo>
                    <a:pt x="128" y="601"/>
                  </a:lnTo>
                  <a:lnTo>
                    <a:pt x="56" y="764"/>
                  </a:lnTo>
                  <a:lnTo>
                    <a:pt x="1" y="928"/>
                  </a:lnTo>
                  <a:lnTo>
                    <a:pt x="1693" y="928"/>
                  </a:lnTo>
                  <a:lnTo>
                    <a:pt x="1693" y="783"/>
                  </a:lnTo>
                  <a:lnTo>
                    <a:pt x="1693" y="655"/>
                  </a:lnTo>
                  <a:lnTo>
                    <a:pt x="1675" y="491"/>
                  </a:lnTo>
                  <a:lnTo>
                    <a:pt x="1639" y="419"/>
                  </a:lnTo>
                  <a:lnTo>
                    <a:pt x="1602" y="328"/>
                  </a:lnTo>
                  <a:lnTo>
                    <a:pt x="1548" y="255"/>
                  </a:lnTo>
                  <a:lnTo>
                    <a:pt x="1493" y="182"/>
                  </a:lnTo>
                  <a:lnTo>
                    <a:pt x="1402" y="127"/>
                  </a:lnTo>
                  <a:lnTo>
                    <a:pt x="1311" y="73"/>
                  </a:lnTo>
                  <a:lnTo>
                    <a:pt x="1202" y="36"/>
                  </a:lnTo>
                  <a:lnTo>
                    <a:pt x="1056" y="0"/>
                  </a:lnTo>
                  <a:close/>
                </a:path>
              </a:pathLst>
            </a:custGeom>
            <a:solidFill>
              <a:srgbClr val="C1A5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2"/>
            <p:cNvSpPr/>
            <p:nvPr/>
          </p:nvSpPr>
          <p:spPr>
            <a:xfrm>
              <a:off x="1726100" y="1699875"/>
              <a:ext cx="249775" cy="25500"/>
            </a:xfrm>
            <a:custGeom>
              <a:avLst/>
              <a:gdLst/>
              <a:ahLst/>
              <a:cxnLst/>
              <a:rect l="l" t="t" r="r" b="b"/>
              <a:pathLst>
                <a:path w="9991" h="1020" extrusionOk="0">
                  <a:moveTo>
                    <a:pt x="1292" y="0"/>
                  </a:moveTo>
                  <a:lnTo>
                    <a:pt x="746" y="91"/>
                  </a:lnTo>
                  <a:lnTo>
                    <a:pt x="528" y="128"/>
                  </a:lnTo>
                  <a:lnTo>
                    <a:pt x="346" y="182"/>
                  </a:lnTo>
                  <a:lnTo>
                    <a:pt x="200" y="237"/>
                  </a:lnTo>
                  <a:lnTo>
                    <a:pt x="91" y="291"/>
                  </a:lnTo>
                  <a:lnTo>
                    <a:pt x="18" y="346"/>
                  </a:lnTo>
                  <a:lnTo>
                    <a:pt x="0" y="419"/>
                  </a:lnTo>
                  <a:lnTo>
                    <a:pt x="0" y="437"/>
                  </a:lnTo>
                  <a:lnTo>
                    <a:pt x="18" y="473"/>
                  </a:lnTo>
                  <a:lnTo>
                    <a:pt x="91" y="528"/>
                  </a:lnTo>
                  <a:lnTo>
                    <a:pt x="219" y="583"/>
                  </a:lnTo>
                  <a:lnTo>
                    <a:pt x="382" y="655"/>
                  </a:lnTo>
                  <a:lnTo>
                    <a:pt x="601" y="710"/>
                  </a:lnTo>
                  <a:lnTo>
                    <a:pt x="856" y="746"/>
                  </a:lnTo>
                  <a:lnTo>
                    <a:pt x="1456" y="837"/>
                  </a:lnTo>
                  <a:lnTo>
                    <a:pt x="2202" y="910"/>
                  </a:lnTo>
                  <a:lnTo>
                    <a:pt x="3058" y="965"/>
                  </a:lnTo>
                  <a:lnTo>
                    <a:pt x="3986" y="1001"/>
                  </a:lnTo>
                  <a:lnTo>
                    <a:pt x="5005" y="1019"/>
                  </a:lnTo>
                  <a:lnTo>
                    <a:pt x="6006" y="1001"/>
                  </a:lnTo>
                  <a:lnTo>
                    <a:pt x="6952" y="965"/>
                  </a:lnTo>
                  <a:lnTo>
                    <a:pt x="7789" y="910"/>
                  </a:lnTo>
                  <a:lnTo>
                    <a:pt x="8535" y="837"/>
                  </a:lnTo>
                  <a:lnTo>
                    <a:pt x="9136" y="746"/>
                  </a:lnTo>
                  <a:lnTo>
                    <a:pt x="9390" y="710"/>
                  </a:lnTo>
                  <a:lnTo>
                    <a:pt x="9609" y="655"/>
                  </a:lnTo>
                  <a:lnTo>
                    <a:pt x="9773" y="583"/>
                  </a:lnTo>
                  <a:lnTo>
                    <a:pt x="9900" y="528"/>
                  </a:lnTo>
                  <a:lnTo>
                    <a:pt x="9973" y="473"/>
                  </a:lnTo>
                  <a:lnTo>
                    <a:pt x="9991" y="437"/>
                  </a:lnTo>
                  <a:lnTo>
                    <a:pt x="9991" y="419"/>
                  </a:lnTo>
                  <a:lnTo>
                    <a:pt x="9973" y="346"/>
                  </a:lnTo>
                  <a:lnTo>
                    <a:pt x="9900" y="291"/>
                  </a:lnTo>
                  <a:lnTo>
                    <a:pt x="9791" y="237"/>
                  </a:lnTo>
                  <a:lnTo>
                    <a:pt x="9645" y="182"/>
                  </a:lnTo>
                  <a:lnTo>
                    <a:pt x="9463" y="128"/>
                  </a:lnTo>
                  <a:lnTo>
                    <a:pt x="9245" y="91"/>
                  </a:lnTo>
                  <a:lnTo>
                    <a:pt x="8699" y="0"/>
                  </a:lnTo>
                  <a:lnTo>
                    <a:pt x="8699" y="273"/>
                  </a:lnTo>
                  <a:lnTo>
                    <a:pt x="7443" y="328"/>
                  </a:lnTo>
                  <a:lnTo>
                    <a:pt x="6133" y="364"/>
                  </a:lnTo>
                  <a:lnTo>
                    <a:pt x="4623" y="382"/>
                  </a:lnTo>
                  <a:lnTo>
                    <a:pt x="3476" y="364"/>
                  </a:lnTo>
                  <a:lnTo>
                    <a:pt x="2384" y="328"/>
                  </a:lnTo>
                  <a:lnTo>
                    <a:pt x="1893" y="291"/>
                  </a:lnTo>
                  <a:lnTo>
                    <a:pt x="1456" y="237"/>
                  </a:lnTo>
                  <a:lnTo>
                    <a:pt x="1074" y="182"/>
                  </a:lnTo>
                  <a:lnTo>
                    <a:pt x="746" y="109"/>
                  </a:lnTo>
                  <a:lnTo>
                    <a:pt x="1292" y="0"/>
                  </a:lnTo>
                  <a:close/>
                </a:path>
              </a:pathLst>
            </a:custGeom>
            <a:solidFill>
              <a:srgbClr val="282829">
                <a:alpha val="13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2"/>
            <p:cNvSpPr/>
            <p:nvPr/>
          </p:nvSpPr>
          <p:spPr>
            <a:xfrm>
              <a:off x="1726100" y="1699875"/>
              <a:ext cx="249775" cy="25500"/>
            </a:xfrm>
            <a:custGeom>
              <a:avLst/>
              <a:gdLst/>
              <a:ahLst/>
              <a:cxnLst/>
              <a:rect l="l" t="t" r="r" b="b"/>
              <a:pathLst>
                <a:path w="9991" h="1020" fill="none" extrusionOk="0">
                  <a:moveTo>
                    <a:pt x="8699" y="0"/>
                  </a:moveTo>
                  <a:lnTo>
                    <a:pt x="8699" y="273"/>
                  </a:lnTo>
                  <a:lnTo>
                    <a:pt x="8699" y="273"/>
                  </a:lnTo>
                  <a:lnTo>
                    <a:pt x="8699" y="273"/>
                  </a:lnTo>
                  <a:lnTo>
                    <a:pt x="7443" y="328"/>
                  </a:lnTo>
                  <a:lnTo>
                    <a:pt x="6133" y="364"/>
                  </a:lnTo>
                  <a:lnTo>
                    <a:pt x="4623" y="382"/>
                  </a:lnTo>
                  <a:lnTo>
                    <a:pt x="4623" y="382"/>
                  </a:lnTo>
                  <a:lnTo>
                    <a:pt x="3476" y="364"/>
                  </a:lnTo>
                  <a:lnTo>
                    <a:pt x="2384" y="328"/>
                  </a:lnTo>
                  <a:lnTo>
                    <a:pt x="1893" y="291"/>
                  </a:lnTo>
                  <a:lnTo>
                    <a:pt x="1456" y="237"/>
                  </a:lnTo>
                  <a:lnTo>
                    <a:pt x="1074" y="182"/>
                  </a:lnTo>
                  <a:lnTo>
                    <a:pt x="746" y="109"/>
                  </a:lnTo>
                  <a:lnTo>
                    <a:pt x="746" y="109"/>
                  </a:lnTo>
                  <a:lnTo>
                    <a:pt x="746" y="109"/>
                  </a:lnTo>
                  <a:lnTo>
                    <a:pt x="1292" y="0"/>
                  </a:lnTo>
                  <a:lnTo>
                    <a:pt x="1292" y="0"/>
                  </a:lnTo>
                  <a:lnTo>
                    <a:pt x="746" y="91"/>
                  </a:lnTo>
                  <a:lnTo>
                    <a:pt x="528" y="128"/>
                  </a:lnTo>
                  <a:lnTo>
                    <a:pt x="346" y="182"/>
                  </a:lnTo>
                  <a:lnTo>
                    <a:pt x="200" y="237"/>
                  </a:lnTo>
                  <a:lnTo>
                    <a:pt x="91" y="291"/>
                  </a:lnTo>
                  <a:lnTo>
                    <a:pt x="18" y="346"/>
                  </a:lnTo>
                  <a:lnTo>
                    <a:pt x="0" y="419"/>
                  </a:lnTo>
                  <a:lnTo>
                    <a:pt x="0" y="419"/>
                  </a:lnTo>
                  <a:lnTo>
                    <a:pt x="0" y="437"/>
                  </a:lnTo>
                  <a:lnTo>
                    <a:pt x="18" y="473"/>
                  </a:lnTo>
                  <a:lnTo>
                    <a:pt x="91" y="528"/>
                  </a:lnTo>
                  <a:lnTo>
                    <a:pt x="219" y="583"/>
                  </a:lnTo>
                  <a:lnTo>
                    <a:pt x="382" y="655"/>
                  </a:lnTo>
                  <a:lnTo>
                    <a:pt x="601" y="710"/>
                  </a:lnTo>
                  <a:lnTo>
                    <a:pt x="856" y="746"/>
                  </a:lnTo>
                  <a:lnTo>
                    <a:pt x="1456" y="837"/>
                  </a:lnTo>
                  <a:lnTo>
                    <a:pt x="2202" y="910"/>
                  </a:lnTo>
                  <a:lnTo>
                    <a:pt x="3058" y="965"/>
                  </a:lnTo>
                  <a:lnTo>
                    <a:pt x="3986" y="1001"/>
                  </a:lnTo>
                  <a:lnTo>
                    <a:pt x="5005" y="1019"/>
                  </a:lnTo>
                  <a:lnTo>
                    <a:pt x="5005" y="1019"/>
                  </a:lnTo>
                  <a:lnTo>
                    <a:pt x="6006" y="1001"/>
                  </a:lnTo>
                  <a:lnTo>
                    <a:pt x="6952" y="965"/>
                  </a:lnTo>
                  <a:lnTo>
                    <a:pt x="7789" y="910"/>
                  </a:lnTo>
                  <a:lnTo>
                    <a:pt x="8535" y="837"/>
                  </a:lnTo>
                  <a:lnTo>
                    <a:pt x="9136" y="746"/>
                  </a:lnTo>
                  <a:lnTo>
                    <a:pt x="9390" y="710"/>
                  </a:lnTo>
                  <a:lnTo>
                    <a:pt x="9609" y="655"/>
                  </a:lnTo>
                  <a:lnTo>
                    <a:pt x="9773" y="583"/>
                  </a:lnTo>
                  <a:lnTo>
                    <a:pt x="9900" y="528"/>
                  </a:lnTo>
                  <a:lnTo>
                    <a:pt x="9973" y="473"/>
                  </a:lnTo>
                  <a:lnTo>
                    <a:pt x="9991" y="437"/>
                  </a:lnTo>
                  <a:lnTo>
                    <a:pt x="9991" y="419"/>
                  </a:lnTo>
                  <a:lnTo>
                    <a:pt x="9991" y="419"/>
                  </a:lnTo>
                  <a:lnTo>
                    <a:pt x="9973" y="346"/>
                  </a:lnTo>
                  <a:lnTo>
                    <a:pt x="9900" y="291"/>
                  </a:lnTo>
                  <a:lnTo>
                    <a:pt x="9791" y="237"/>
                  </a:lnTo>
                  <a:lnTo>
                    <a:pt x="9645" y="182"/>
                  </a:lnTo>
                  <a:lnTo>
                    <a:pt x="9463" y="128"/>
                  </a:lnTo>
                  <a:lnTo>
                    <a:pt x="9245" y="91"/>
                  </a:lnTo>
                  <a:lnTo>
                    <a:pt x="8699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2"/>
            <p:cNvSpPr/>
            <p:nvPr/>
          </p:nvSpPr>
          <p:spPr>
            <a:xfrm>
              <a:off x="1744750" y="1627975"/>
              <a:ext cx="198825" cy="81475"/>
            </a:xfrm>
            <a:custGeom>
              <a:avLst/>
              <a:gdLst/>
              <a:ahLst/>
              <a:cxnLst/>
              <a:rect l="l" t="t" r="r" b="b"/>
              <a:pathLst>
                <a:path w="7953" h="3259" extrusionOk="0">
                  <a:moveTo>
                    <a:pt x="4113" y="1"/>
                  </a:moveTo>
                  <a:lnTo>
                    <a:pt x="3986" y="37"/>
                  </a:lnTo>
                  <a:lnTo>
                    <a:pt x="3858" y="74"/>
                  </a:lnTo>
                  <a:lnTo>
                    <a:pt x="3731" y="110"/>
                  </a:lnTo>
                  <a:lnTo>
                    <a:pt x="3604" y="165"/>
                  </a:lnTo>
                  <a:lnTo>
                    <a:pt x="3385" y="328"/>
                  </a:lnTo>
                  <a:lnTo>
                    <a:pt x="3185" y="492"/>
                  </a:lnTo>
                  <a:lnTo>
                    <a:pt x="2985" y="711"/>
                  </a:lnTo>
                  <a:lnTo>
                    <a:pt x="2821" y="929"/>
                  </a:lnTo>
                  <a:lnTo>
                    <a:pt x="2657" y="1166"/>
                  </a:lnTo>
                  <a:lnTo>
                    <a:pt x="2530" y="1402"/>
                  </a:lnTo>
                  <a:lnTo>
                    <a:pt x="2312" y="1839"/>
                  </a:lnTo>
                  <a:lnTo>
                    <a:pt x="2148" y="2239"/>
                  </a:lnTo>
                  <a:lnTo>
                    <a:pt x="2020" y="2603"/>
                  </a:lnTo>
                  <a:lnTo>
                    <a:pt x="0" y="2985"/>
                  </a:lnTo>
                  <a:lnTo>
                    <a:pt x="383" y="3058"/>
                  </a:lnTo>
                  <a:lnTo>
                    <a:pt x="856" y="3131"/>
                  </a:lnTo>
                  <a:lnTo>
                    <a:pt x="1383" y="3186"/>
                  </a:lnTo>
                  <a:lnTo>
                    <a:pt x="1984" y="3222"/>
                  </a:lnTo>
                  <a:lnTo>
                    <a:pt x="2621" y="3240"/>
                  </a:lnTo>
                  <a:lnTo>
                    <a:pt x="3294" y="3258"/>
                  </a:lnTo>
                  <a:lnTo>
                    <a:pt x="4641" y="3258"/>
                  </a:lnTo>
                  <a:lnTo>
                    <a:pt x="5897" y="3222"/>
                  </a:lnTo>
                  <a:lnTo>
                    <a:pt x="6952" y="3186"/>
                  </a:lnTo>
                  <a:lnTo>
                    <a:pt x="7953" y="3149"/>
                  </a:lnTo>
                  <a:lnTo>
                    <a:pt x="7953" y="2094"/>
                  </a:lnTo>
                  <a:lnTo>
                    <a:pt x="7935" y="2003"/>
                  </a:lnTo>
                  <a:lnTo>
                    <a:pt x="7862" y="1730"/>
                  </a:lnTo>
                  <a:lnTo>
                    <a:pt x="7753" y="1384"/>
                  </a:lnTo>
                  <a:lnTo>
                    <a:pt x="7680" y="1202"/>
                  </a:lnTo>
                  <a:lnTo>
                    <a:pt x="7589" y="1020"/>
                  </a:lnTo>
                  <a:lnTo>
                    <a:pt x="7498" y="874"/>
                  </a:lnTo>
                  <a:lnTo>
                    <a:pt x="7389" y="747"/>
                  </a:lnTo>
                  <a:lnTo>
                    <a:pt x="7280" y="638"/>
                  </a:lnTo>
                  <a:lnTo>
                    <a:pt x="7170" y="583"/>
                  </a:lnTo>
                  <a:lnTo>
                    <a:pt x="7061" y="547"/>
                  </a:lnTo>
                  <a:lnTo>
                    <a:pt x="6843" y="547"/>
                  </a:lnTo>
                  <a:lnTo>
                    <a:pt x="6734" y="565"/>
                  </a:lnTo>
                  <a:lnTo>
                    <a:pt x="6533" y="638"/>
                  </a:lnTo>
                  <a:lnTo>
                    <a:pt x="6333" y="729"/>
                  </a:lnTo>
                  <a:lnTo>
                    <a:pt x="6169" y="820"/>
                  </a:lnTo>
                  <a:lnTo>
                    <a:pt x="6024" y="911"/>
                  </a:lnTo>
                  <a:lnTo>
                    <a:pt x="5915" y="1020"/>
                  </a:lnTo>
                  <a:lnTo>
                    <a:pt x="5860" y="929"/>
                  </a:lnTo>
                  <a:lnTo>
                    <a:pt x="5806" y="820"/>
                  </a:lnTo>
                  <a:lnTo>
                    <a:pt x="5733" y="692"/>
                  </a:lnTo>
                  <a:lnTo>
                    <a:pt x="5642" y="565"/>
                  </a:lnTo>
                  <a:lnTo>
                    <a:pt x="5496" y="419"/>
                  </a:lnTo>
                  <a:lnTo>
                    <a:pt x="5332" y="292"/>
                  </a:lnTo>
                  <a:lnTo>
                    <a:pt x="5132" y="165"/>
                  </a:lnTo>
                  <a:lnTo>
                    <a:pt x="4932" y="74"/>
                  </a:lnTo>
                  <a:lnTo>
                    <a:pt x="4695" y="19"/>
                  </a:lnTo>
                  <a:lnTo>
                    <a:pt x="4422" y="1"/>
                  </a:lnTo>
                  <a:close/>
                </a:path>
              </a:pathLst>
            </a:custGeom>
            <a:solidFill>
              <a:srgbClr val="C1A5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2"/>
            <p:cNvSpPr/>
            <p:nvPr/>
          </p:nvSpPr>
          <p:spPr>
            <a:xfrm>
              <a:off x="1744750" y="1627975"/>
              <a:ext cx="198825" cy="81475"/>
            </a:xfrm>
            <a:custGeom>
              <a:avLst/>
              <a:gdLst/>
              <a:ahLst/>
              <a:cxnLst/>
              <a:rect l="l" t="t" r="r" b="b"/>
              <a:pathLst>
                <a:path w="7953" h="3259" fill="none" extrusionOk="0">
                  <a:moveTo>
                    <a:pt x="7953" y="2094"/>
                  </a:moveTo>
                  <a:lnTo>
                    <a:pt x="7953" y="3149"/>
                  </a:lnTo>
                  <a:lnTo>
                    <a:pt x="7953" y="3149"/>
                  </a:lnTo>
                  <a:lnTo>
                    <a:pt x="6952" y="3186"/>
                  </a:lnTo>
                  <a:lnTo>
                    <a:pt x="5897" y="3222"/>
                  </a:lnTo>
                  <a:lnTo>
                    <a:pt x="4641" y="3258"/>
                  </a:lnTo>
                  <a:lnTo>
                    <a:pt x="3294" y="3258"/>
                  </a:lnTo>
                  <a:lnTo>
                    <a:pt x="2621" y="3240"/>
                  </a:lnTo>
                  <a:lnTo>
                    <a:pt x="1984" y="3222"/>
                  </a:lnTo>
                  <a:lnTo>
                    <a:pt x="1383" y="3186"/>
                  </a:lnTo>
                  <a:lnTo>
                    <a:pt x="856" y="3131"/>
                  </a:lnTo>
                  <a:lnTo>
                    <a:pt x="383" y="3058"/>
                  </a:lnTo>
                  <a:lnTo>
                    <a:pt x="0" y="2985"/>
                  </a:lnTo>
                  <a:lnTo>
                    <a:pt x="2020" y="2603"/>
                  </a:lnTo>
                  <a:lnTo>
                    <a:pt x="2020" y="2603"/>
                  </a:lnTo>
                  <a:lnTo>
                    <a:pt x="2148" y="2239"/>
                  </a:lnTo>
                  <a:lnTo>
                    <a:pt x="2312" y="1839"/>
                  </a:lnTo>
                  <a:lnTo>
                    <a:pt x="2530" y="1402"/>
                  </a:lnTo>
                  <a:lnTo>
                    <a:pt x="2530" y="1402"/>
                  </a:lnTo>
                  <a:lnTo>
                    <a:pt x="2657" y="1166"/>
                  </a:lnTo>
                  <a:lnTo>
                    <a:pt x="2821" y="929"/>
                  </a:lnTo>
                  <a:lnTo>
                    <a:pt x="2985" y="711"/>
                  </a:lnTo>
                  <a:lnTo>
                    <a:pt x="3185" y="492"/>
                  </a:lnTo>
                  <a:lnTo>
                    <a:pt x="3185" y="492"/>
                  </a:lnTo>
                  <a:lnTo>
                    <a:pt x="3385" y="328"/>
                  </a:lnTo>
                  <a:lnTo>
                    <a:pt x="3604" y="165"/>
                  </a:lnTo>
                  <a:lnTo>
                    <a:pt x="3731" y="110"/>
                  </a:lnTo>
                  <a:lnTo>
                    <a:pt x="3858" y="74"/>
                  </a:lnTo>
                  <a:lnTo>
                    <a:pt x="3986" y="37"/>
                  </a:lnTo>
                  <a:lnTo>
                    <a:pt x="4113" y="1"/>
                  </a:lnTo>
                  <a:lnTo>
                    <a:pt x="4113" y="1"/>
                  </a:lnTo>
                  <a:lnTo>
                    <a:pt x="4259" y="1"/>
                  </a:lnTo>
                  <a:lnTo>
                    <a:pt x="4422" y="1"/>
                  </a:lnTo>
                  <a:lnTo>
                    <a:pt x="4695" y="19"/>
                  </a:lnTo>
                  <a:lnTo>
                    <a:pt x="4932" y="74"/>
                  </a:lnTo>
                  <a:lnTo>
                    <a:pt x="5132" y="165"/>
                  </a:lnTo>
                  <a:lnTo>
                    <a:pt x="5132" y="165"/>
                  </a:lnTo>
                  <a:lnTo>
                    <a:pt x="5332" y="292"/>
                  </a:lnTo>
                  <a:lnTo>
                    <a:pt x="5496" y="419"/>
                  </a:lnTo>
                  <a:lnTo>
                    <a:pt x="5642" y="565"/>
                  </a:lnTo>
                  <a:lnTo>
                    <a:pt x="5733" y="692"/>
                  </a:lnTo>
                  <a:lnTo>
                    <a:pt x="5806" y="820"/>
                  </a:lnTo>
                  <a:lnTo>
                    <a:pt x="5860" y="929"/>
                  </a:lnTo>
                  <a:lnTo>
                    <a:pt x="5915" y="1020"/>
                  </a:lnTo>
                  <a:lnTo>
                    <a:pt x="5915" y="1020"/>
                  </a:lnTo>
                  <a:lnTo>
                    <a:pt x="6024" y="911"/>
                  </a:lnTo>
                  <a:lnTo>
                    <a:pt x="6169" y="820"/>
                  </a:lnTo>
                  <a:lnTo>
                    <a:pt x="6333" y="729"/>
                  </a:lnTo>
                  <a:lnTo>
                    <a:pt x="6533" y="638"/>
                  </a:lnTo>
                  <a:lnTo>
                    <a:pt x="6734" y="565"/>
                  </a:lnTo>
                  <a:lnTo>
                    <a:pt x="6843" y="547"/>
                  </a:lnTo>
                  <a:lnTo>
                    <a:pt x="6952" y="547"/>
                  </a:lnTo>
                  <a:lnTo>
                    <a:pt x="7061" y="547"/>
                  </a:lnTo>
                  <a:lnTo>
                    <a:pt x="7170" y="583"/>
                  </a:lnTo>
                  <a:lnTo>
                    <a:pt x="7170" y="583"/>
                  </a:lnTo>
                  <a:lnTo>
                    <a:pt x="7280" y="638"/>
                  </a:lnTo>
                  <a:lnTo>
                    <a:pt x="7389" y="747"/>
                  </a:lnTo>
                  <a:lnTo>
                    <a:pt x="7498" y="874"/>
                  </a:lnTo>
                  <a:lnTo>
                    <a:pt x="7589" y="1020"/>
                  </a:lnTo>
                  <a:lnTo>
                    <a:pt x="7589" y="1020"/>
                  </a:lnTo>
                  <a:lnTo>
                    <a:pt x="7680" y="1202"/>
                  </a:lnTo>
                  <a:lnTo>
                    <a:pt x="7753" y="1384"/>
                  </a:lnTo>
                  <a:lnTo>
                    <a:pt x="7862" y="1730"/>
                  </a:lnTo>
                  <a:lnTo>
                    <a:pt x="7935" y="2003"/>
                  </a:lnTo>
                  <a:lnTo>
                    <a:pt x="7953" y="209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2"/>
            <p:cNvSpPr/>
            <p:nvPr/>
          </p:nvSpPr>
          <p:spPr>
            <a:xfrm>
              <a:off x="1744750" y="1653450"/>
              <a:ext cx="198825" cy="56000"/>
            </a:xfrm>
            <a:custGeom>
              <a:avLst/>
              <a:gdLst/>
              <a:ahLst/>
              <a:cxnLst/>
              <a:rect l="l" t="t" r="r" b="b"/>
              <a:pathLst>
                <a:path w="7953" h="2240" extrusionOk="0">
                  <a:moveTo>
                    <a:pt x="7589" y="1"/>
                  </a:moveTo>
                  <a:lnTo>
                    <a:pt x="7152" y="274"/>
                  </a:lnTo>
                  <a:lnTo>
                    <a:pt x="6715" y="529"/>
                  </a:lnTo>
                  <a:lnTo>
                    <a:pt x="6260" y="747"/>
                  </a:lnTo>
                  <a:lnTo>
                    <a:pt x="6024" y="856"/>
                  </a:lnTo>
                  <a:lnTo>
                    <a:pt x="5787" y="929"/>
                  </a:lnTo>
                  <a:lnTo>
                    <a:pt x="5660" y="984"/>
                  </a:lnTo>
                  <a:lnTo>
                    <a:pt x="5533" y="1038"/>
                  </a:lnTo>
                  <a:lnTo>
                    <a:pt x="5423" y="1111"/>
                  </a:lnTo>
                  <a:lnTo>
                    <a:pt x="5387" y="1147"/>
                  </a:lnTo>
                  <a:lnTo>
                    <a:pt x="5351" y="1202"/>
                  </a:lnTo>
                  <a:lnTo>
                    <a:pt x="5314" y="1275"/>
                  </a:lnTo>
                  <a:lnTo>
                    <a:pt x="5296" y="1348"/>
                  </a:lnTo>
                  <a:lnTo>
                    <a:pt x="5278" y="1420"/>
                  </a:lnTo>
                  <a:lnTo>
                    <a:pt x="5241" y="1493"/>
                  </a:lnTo>
                  <a:lnTo>
                    <a:pt x="5187" y="1566"/>
                  </a:lnTo>
                  <a:lnTo>
                    <a:pt x="5114" y="1621"/>
                  </a:lnTo>
                  <a:lnTo>
                    <a:pt x="5023" y="1657"/>
                  </a:lnTo>
                  <a:lnTo>
                    <a:pt x="4859" y="1657"/>
                  </a:lnTo>
                  <a:lnTo>
                    <a:pt x="4786" y="1639"/>
                  </a:lnTo>
                  <a:lnTo>
                    <a:pt x="4714" y="1621"/>
                  </a:lnTo>
                  <a:lnTo>
                    <a:pt x="4641" y="1566"/>
                  </a:lnTo>
                  <a:lnTo>
                    <a:pt x="4586" y="1530"/>
                  </a:lnTo>
                  <a:lnTo>
                    <a:pt x="4532" y="1457"/>
                  </a:lnTo>
                  <a:lnTo>
                    <a:pt x="4422" y="1329"/>
                  </a:lnTo>
                  <a:lnTo>
                    <a:pt x="4350" y="1166"/>
                  </a:lnTo>
                  <a:lnTo>
                    <a:pt x="4277" y="1002"/>
                  </a:lnTo>
                  <a:lnTo>
                    <a:pt x="4168" y="1056"/>
                  </a:lnTo>
                  <a:lnTo>
                    <a:pt x="4022" y="1075"/>
                  </a:lnTo>
                  <a:lnTo>
                    <a:pt x="3895" y="1093"/>
                  </a:lnTo>
                  <a:lnTo>
                    <a:pt x="3767" y="1111"/>
                  </a:lnTo>
                  <a:lnTo>
                    <a:pt x="3640" y="1111"/>
                  </a:lnTo>
                  <a:lnTo>
                    <a:pt x="3513" y="1093"/>
                  </a:lnTo>
                  <a:lnTo>
                    <a:pt x="3385" y="1056"/>
                  </a:lnTo>
                  <a:lnTo>
                    <a:pt x="3258" y="1020"/>
                  </a:lnTo>
                  <a:lnTo>
                    <a:pt x="3149" y="965"/>
                  </a:lnTo>
                  <a:lnTo>
                    <a:pt x="3021" y="911"/>
                  </a:lnTo>
                  <a:lnTo>
                    <a:pt x="2912" y="838"/>
                  </a:lnTo>
                  <a:lnTo>
                    <a:pt x="2821" y="765"/>
                  </a:lnTo>
                  <a:lnTo>
                    <a:pt x="2657" y="583"/>
                  </a:lnTo>
                  <a:lnTo>
                    <a:pt x="2530" y="383"/>
                  </a:lnTo>
                  <a:lnTo>
                    <a:pt x="2312" y="820"/>
                  </a:lnTo>
                  <a:lnTo>
                    <a:pt x="2148" y="1220"/>
                  </a:lnTo>
                  <a:lnTo>
                    <a:pt x="2020" y="1584"/>
                  </a:lnTo>
                  <a:lnTo>
                    <a:pt x="0" y="1966"/>
                  </a:lnTo>
                  <a:lnTo>
                    <a:pt x="328" y="2039"/>
                  </a:lnTo>
                  <a:lnTo>
                    <a:pt x="710" y="2094"/>
                  </a:lnTo>
                  <a:lnTo>
                    <a:pt x="1147" y="2148"/>
                  </a:lnTo>
                  <a:lnTo>
                    <a:pt x="1638" y="2185"/>
                  </a:lnTo>
                  <a:lnTo>
                    <a:pt x="2730" y="2221"/>
                  </a:lnTo>
                  <a:lnTo>
                    <a:pt x="3877" y="2239"/>
                  </a:lnTo>
                  <a:lnTo>
                    <a:pt x="5387" y="2221"/>
                  </a:lnTo>
                  <a:lnTo>
                    <a:pt x="6697" y="2185"/>
                  </a:lnTo>
                  <a:lnTo>
                    <a:pt x="7953" y="2130"/>
                  </a:lnTo>
                  <a:lnTo>
                    <a:pt x="7953" y="1075"/>
                  </a:lnTo>
                  <a:lnTo>
                    <a:pt x="7935" y="984"/>
                  </a:lnTo>
                  <a:lnTo>
                    <a:pt x="7862" y="711"/>
                  </a:lnTo>
                  <a:lnTo>
                    <a:pt x="7753" y="365"/>
                  </a:lnTo>
                  <a:lnTo>
                    <a:pt x="7680" y="183"/>
                  </a:lnTo>
                  <a:lnTo>
                    <a:pt x="7589" y="1"/>
                  </a:lnTo>
                  <a:close/>
                </a:path>
              </a:pathLst>
            </a:custGeom>
            <a:solidFill>
              <a:srgbClr val="A48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2"/>
            <p:cNvSpPr/>
            <p:nvPr/>
          </p:nvSpPr>
          <p:spPr>
            <a:xfrm>
              <a:off x="1744750" y="1653450"/>
              <a:ext cx="198825" cy="56000"/>
            </a:xfrm>
            <a:custGeom>
              <a:avLst/>
              <a:gdLst/>
              <a:ahLst/>
              <a:cxnLst/>
              <a:rect l="l" t="t" r="r" b="b"/>
              <a:pathLst>
                <a:path w="7953" h="2240" fill="none" extrusionOk="0">
                  <a:moveTo>
                    <a:pt x="7589" y="1"/>
                  </a:moveTo>
                  <a:lnTo>
                    <a:pt x="7589" y="1"/>
                  </a:lnTo>
                  <a:lnTo>
                    <a:pt x="7152" y="274"/>
                  </a:lnTo>
                  <a:lnTo>
                    <a:pt x="6715" y="529"/>
                  </a:lnTo>
                  <a:lnTo>
                    <a:pt x="6260" y="747"/>
                  </a:lnTo>
                  <a:lnTo>
                    <a:pt x="6024" y="856"/>
                  </a:lnTo>
                  <a:lnTo>
                    <a:pt x="5787" y="929"/>
                  </a:lnTo>
                  <a:lnTo>
                    <a:pt x="5787" y="929"/>
                  </a:lnTo>
                  <a:lnTo>
                    <a:pt x="5660" y="984"/>
                  </a:lnTo>
                  <a:lnTo>
                    <a:pt x="5533" y="1038"/>
                  </a:lnTo>
                  <a:lnTo>
                    <a:pt x="5423" y="1111"/>
                  </a:lnTo>
                  <a:lnTo>
                    <a:pt x="5387" y="1147"/>
                  </a:lnTo>
                  <a:lnTo>
                    <a:pt x="5351" y="1202"/>
                  </a:lnTo>
                  <a:lnTo>
                    <a:pt x="5351" y="1202"/>
                  </a:lnTo>
                  <a:lnTo>
                    <a:pt x="5314" y="1275"/>
                  </a:lnTo>
                  <a:lnTo>
                    <a:pt x="5296" y="1348"/>
                  </a:lnTo>
                  <a:lnTo>
                    <a:pt x="5278" y="1420"/>
                  </a:lnTo>
                  <a:lnTo>
                    <a:pt x="5241" y="1493"/>
                  </a:lnTo>
                  <a:lnTo>
                    <a:pt x="5241" y="1493"/>
                  </a:lnTo>
                  <a:lnTo>
                    <a:pt x="5187" y="1566"/>
                  </a:lnTo>
                  <a:lnTo>
                    <a:pt x="5114" y="1621"/>
                  </a:lnTo>
                  <a:lnTo>
                    <a:pt x="5023" y="1657"/>
                  </a:lnTo>
                  <a:lnTo>
                    <a:pt x="4932" y="1657"/>
                  </a:lnTo>
                  <a:lnTo>
                    <a:pt x="4932" y="1657"/>
                  </a:lnTo>
                  <a:lnTo>
                    <a:pt x="4859" y="1657"/>
                  </a:lnTo>
                  <a:lnTo>
                    <a:pt x="4786" y="1639"/>
                  </a:lnTo>
                  <a:lnTo>
                    <a:pt x="4714" y="1621"/>
                  </a:lnTo>
                  <a:lnTo>
                    <a:pt x="4641" y="1566"/>
                  </a:lnTo>
                  <a:lnTo>
                    <a:pt x="4641" y="1566"/>
                  </a:lnTo>
                  <a:lnTo>
                    <a:pt x="4586" y="1530"/>
                  </a:lnTo>
                  <a:lnTo>
                    <a:pt x="4532" y="1457"/>
                  </a:lnTo>
                  <a:lnTo>
                    <a:pt x="4422" y="1329"/>
                  </a:lnTo>
                  <a:lnTo>
                    <a:pt x="4350" y="1166"/>
                  </a:lnTo>
                  <a:lnTo>
                    <a:pt x="4277" y="1002"/>
                  </a:lnTo>
                  <a:lnTo>
                    <a:pt x="4277" y="1002"/>
                  </a:lnTo>
                  <a:lnTo>
                    <a:pt x="4168" y="1056"/>
                  </a:lnTo>
                  <a:lnTo>
                    <a:pt x="4022" y="1075"/>
                  </a:lnTo>
                  <a:lnTo>
                    <a:pt x="3895" y="1093"/>
                  </a:lnTo>
                  <a:lnTo>
                    <a:pt x="3767" y="1111"/>
                  </a:lnTo>
                  <a:lnTo>
                    <a:pt x="3767" y="1111"/>
                  </a:lnTo>
                  <a:lnTo>
                    <a:pt x="3640" y="1111"/>
                  </a:lnTo>
                  <a:lnTo>
                    <a:pt x="3513" y="1093"/>
                  </a:lnTo>
                  <a:lnTo>
                    <a:pt x="3385" y="1056"/>
                  </a:lnTo>
                  <a:lnTo>
                    <a:pt x="3258" y="1020"/>
                  </a:lnTo>
                  <a:lnTo>
                    <a:pt x="3149" y="965"/>
                  </a:lnTo>
                  <a:lnTo>
                    <a:pt x="3021" y="911"/>
                  </a:lnTo>
                  <a:lnTo>
                    <a:pt x="2912" y="838"/>
                  </a:lnTo>
                  <a:lnTo>
                    <a:pt x="2821" y="765"/>
                  </a:lnTo>
                  <a:lnTo>
                    <a:pt x="2821" y="765"/>
                  </a:lnTo>
                  <a:lnTo>
                    <a:pt x="2657" y="583"/>
                  </a:lnTo>
                  <a:lnTo>
                    <a:pt x="2530" y="383"/>
                  </a:lnTo>
                  <a:lnTo>
                    <a:pt x="2530" y="383"/>
                  </a:lnTo>
                  <a:lnTo>
                    <a:pt x="2530" y="383"/>
                  </a:lnTo>
                  <a:lnTo>
                    <a:pt x="2312" y="820"/>
                  </a:lnTo>
                  <a:lnTo>
                    <a:pt x="2148" y="1220"/>
                  </a:lnTo>
                  <a:lnTo>
                    <a:pt x="2020" y="1584"/>
                  </a:lnTo>
                  <a:lnTo>
                    <a:pt x="0" y="1966"/>
                  </a:lnTo>
                  <a:lnTo>
                    <a:pt x="0" y="1966"/>
                  </a:lnTo>
                  <a:lnTo>
                    <a:pt x="328" y="2039"/>
                  </a:lnTo>
                  <a:lnTo>
                    <a:pt x="710" y="2094"/>
                  </a:lnTo>
                  <a:lnTo>
                    <a:pt x="1147" y="2148"/>
                  </a:lnTo>
                  <a:lnTo>
                    <a:pt x="1638" y="2185"/>
                  </a:lnTo>
                  <a:lnTo>
                    <a:pt x="2730" y="2221"/>
                  </a:lnTo>
                  <a:lnTo>
                    <a:pt x="3877" y="2239"/>
                  </a:lnTo>
                  <a:lnTo>
                    <a:pt x="3877" y="2239"/>
                  </a:lnTo>
                  <a:lnTo>
                    <a:pt x="5387" y="2221"/>
                  </a:lnTo>
                  <a:lnTo>
                    <a:pt x="6697" y="2185"/>
                  </a:lnTo>
                  <a:lnTo>
                    <a:pt x="7953" y="2130"/>
                  </a:lnTo>
                  <a:lnTo>
                    <a:pt x="7953" y="1075"/>
                  </a:lnTo>
                  <a:lnTo>
                    <a:pt x="7953" y="1075"/>
                  </a:lnTo>
                  <a:lnTo>
                    <a:pt x="7935" y="984"/>
                  </a:lnTo>
                  <a:lnTo>
                    <a:pt x="7862" y="711"/>
                  </a:lnTo>
                  <a:lnTo>
                    <a:pt x="7753" y="365"/>
                  </a:lnTo>
                  <a:lnTo>
                    <a:pt x="7680" y="183"/>
                  </a:lnTo>
                  <a:lnTo>
                    <a:pt x="7589" y="1"/>
                  </a:lnTo>
                  <a:lnTo>
                    <a:pt x="758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2"/>
            <p:cNvSpPr/>
            <p:nvPr/>
          </p:nvSpPr>
          <p:spPr>
            <a:xfrm>
              <a:off x="1824375" y="1627975"/>
              <a:ext cx="48700" cy="28700"/>
            </a:xfrm>
            <a:custGeom>
              <a:avLst/>
              <a:gdLst/>
              <a:ahLst/>
              <a:cxnLst/>
              <a:rect l="l" t="t" r="r" b="b"/>
              <a:pathLst>
                <a:path w="1948" h="1148" extrusionOk="0">
                  <a:moveTo>
                    <a:pt x="928" y="1"/>
                  </a:moveTo>
                  <a:lnTo>
                    <a:pt x="801" y="37"/>
                  </a:lnTo>
                  <a:lnTo>
                    <a:pt x="673" y="74"/>
                  </a:lnTo>
                  <a:lnTo>
                    <a:pt x="546" y="110"/>
                  </a:lnTo>
                  <a:lnTo>
                    <a:pt x="419" y="165"/>
                  </a:lnTo>
                  <a:lnTo>
                    <a:pt x="200" y="328"/>
                  </a:lnTo>
                  <a:lnTo>
                    <a:pt x="0" y="492"/>
                  </a:lnTo>
                  <a:lnTo>
                    <a:pt x="36" y="638"/>
                  </a:lnTo>
                  <a:lnTo>
                    <a:pt x="109" y="747"/>
                  </a:lnTo>
                  <a:lnTo>
                    <a:pt x="182" y="856"/>
                  </a:lnTo>
                  <a:lnTo>
                    <a:pt x="273" y="947"/>
                  </a:lnTo>
                  <a:lnTo>
                    <a:pt x="382" y="1038"/>
                  </a:lnTo>
                  <a:lnTo>
                    <a:pt x="510" y="1093"/>
                  </a:lnTo>
                  <a:lnTo>
                    <a:pt x="637" y="1129"/>
                  </a:lnTo>
                  <a:lnTo>
                    <a:pt x="783" y="1147"/>
                  </a:lnTo>
                  <a:lnTo>
                    <a:pt x="837" y="1147"/>
                  </a:lnTo>
                  <a:lnTo>
                    <a:pt x="928" y="1129"/>
                  </a:lnTo>
                  <a:lnTo>
                    <a:pt x="1019" y="1111"/>
                  </a:lnTo>
                  <a:lnTo>
                    <a:pt x="1183" y="1038"/>
                  </a:lnTo>
                  <a:lnTo>
                    <a:pt x="1347" y="929"/>
                  </a:lnTo>
                  <a:lnTo>
                    <a:pt x="1492" y="802"/>
                  </a:lnTo>
                  <a:lnTo>
                    <a:pt x="1620" y="656"/>
                  </a:lnTo>
                  <a:lnTo>
                    <a:pt x="1747" y="510"/>
                  </a:lnTo>
                  <a:lnTo>
                    <a:pt x="1856" y="347"/>
                  </a:lnTo>
                  <a:lnTo>
                    <a:pt x="1947" y="165"/>
                  </a:lnTo>
                  <a:lnTo>
                    <a:pt x="1783" y="92"/>
                  </a:lnTo>
                  <a:lnTo>
                    <a:pt x="1601" y="37"/>
                  </a:lnTo>
                  <a:lnTo>
                    <a:pt x="1401" y="1"/>
                  </a:lnTo>
                  <a:close/>
                </a:path>
              </a:pathLst>
            </a:custGeom>
            <a:solidFill>
              <a:srgbClr val="D7C2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2"/>
            <p:cNvSpPr/>
            <p:nvPr/>
          </p:nvSpPr>
          <p:spPr>
            <a:xfrm>
              <a:off x="1824375" y="1627975"/>
              <a:ext cx="48700" cy="28700"/>
            </a:xfrm>
            <a:custGeom>
              <a:avLst/>
              <a:gdLst/>
              <a:ahLst/>
              <a:cxnLst/>
              <a:rect l="l" t="t" r="r" b="b"/>
              <a:pathLst>
                <a:path w="1948" h="1148" fill="none" extrusionOk="0">
                  <a:moveTo>
                    <a:pt x="1183" y="1"/>
                  </a:moveTo>
                  <a:lnTo>
                    <a:pt x="1183" y="1"/>
                  </a:lnTo>
                  <a:lnTo>
                    <a:pt x="928" y="1"/>
                  </a:lnTo>
                  <a:lnTo>
                    <a:pt x="928" y="1"/>
                  </a:lnTo>
                  <a:lnTo>
                    <a:pt x="801" y="37"/>
                  </a:lnTo>
                  <a:lnTo>
                    <a:pt x="673" y="74"/>
                  </a:lnTo>
                  <a:lnTo>
                    <a:pt x="546" y="110"/>
                  </a:lnTo>
                  <a:lnTo>
                    <a:pt x="419" y="165"/>
                  </a:lnTo>
                  <a:lnTo>
                    <a:pt x="200" y="328"/>
                  </a:lnTo>
                  <a:lnTo>
                    <a:pt x="0" y="492"/>
                  </a:lnTo>
                  <a:lnTo>
                    <a:pt x="0" y="492"/>
                  </a:lnTo>
                  <a:lnTo>
                    <a:pt x="36" y="638"/>
                  </a:lnTo>
                  <a:lnTo>
                    <a:pt x="109" y="747"/>
                  </a:lnTo>
                  <a:lnTo>
                    <a:pt x="182" y="856"/>
                  </a:lnTo>
                  <a:lnTo>
                    <a:pt x="273" y="947"/>
                  </a:lnTo>
                  <a:lnTo>
                    <a:pt x="382" y="1038"/>
                  </a:lnTo>
                  <a:lnTo>
                    <a:pt x="510" y="1093"/>
                  </a:lnTo>
                  <a:lnTo>
                    <a:pt x="637" y="1129"/>
                  </a:lnTo>
                  <a:lnTo>
                    <a:pt x="783" y="1147"/>
                  </a:lnTo>
                  <a:lnTo>
                    <a:pt x="783" y="1147"/>
                  </a:lnTo>
                  <a:lnTo>
                    <a:pt x="837" y="1147"/>
                  </a:lnTo>
                  <a:lnTo>
                    <a:pt x="837" y="1147"/>
                  </a:lnTo>
                  <a:lnTo>
                    <a:pt x="928" y="1129"/>
                  </a:lnTo>
                  <a:lnTo>
                    <a:pt x="1019" y="1111"/>
                  </a:lnTo>
                  <a:lnTo>
                    <a:pt x="1183" y="1038"/>
                  </a:lnTo>
                  <a:lnTo>
                    <a:pt x="1347" y="929"/>
                  </a:lnTo>
                  <a:lnTo>
                    <a:pt x="1492" y="802"/>
                  </a:lnTo>
                  <a:lnTo>
                    <a:pt x="1492" y="802"/>
                  </a:lnTo>
                  <a:lnTo>
                    <a:pt x="1620" y="656"/>
                  </a:lnTo>
                  <a:lnTo>
                    <a:pt x="1747" y="510"/>
                  </a:lnTo>
                  <a:lnTo>
                    <a:pt x="1856" y="347"/>
                  </a:lnTo>
                  <a:lnTo>
                    <a:pt x="1947" y="165"/>
                  </a:lnTo>
                  <a:lnTo>
                    <a:pt x="1947" y="165"/>
                  </a:lnTo>
                  <a:lnTo>
                    <a:pt x="1783" y="92"/>
                  </a:lnTo>
                  <a:lnTo>
                    <a:pt x="1601" y="37"/>
                  </a:lnTo>
                  <a:lnTo>
                    <a:pt x="1401" y="1"/>
                  </a:lnTo>
                  <a:lnTo>
                    <a:pt x="118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1" name="Google Shape;161;p2"/>
          <p:cNvGrpSpPr/>
          <p:nvPr/>
        </p:nvGrpSpPr>
        <p:grpSpPr>
          <a:xfrm rot="707990">
            <a:off x="5740074" y="4864697"/>
            <a:ext cx="1015736" cy="245727"/>
            <a:chOff x="3665900" y="8356158"/>
            <a:chExt cx="1015703" cy="245719"/>
          </a:xfrm>
        </p:grpSpPr>
        <p:sp>
          <p:nvSpPr>
            <p:cNvPr id="162" name="Google Shape;162;p2"/>
            <p:cNvSpPr/>
            <p:nvPr/>
          </p:nvSpPr>
          <p:spPr>
            <a:xfrm>
              <a:off x="3940684" y="8356158"/>
              <a:ext cx="658411" cy="161356"/>
            </a:xfrm>
            <a:custGeom>
              <a:avLst/>
              <a:gdLst/>
              <a:ahLst/>
              <a:cxnLst/>
              <a:rect l="l" t="t" r="r" b="b"/>
              <a:pathLst>
                <a:path w="12776" h="3131" extrusionOk="0">
                  <a:moveTo>
                    <a:pt x="9336" y="0"/>
                  </a:moveTo>
                  <a:lnTo>
                    <a:pt x="8626" y="55"/>
                  </a:lnTo>
                  <a:lnTo>
                    <a:pt x="7934" y="127"/>
                  </a:lnTo>
                  <a:lnTo>
                    <a:pt x="7279" y="218"/>
                  </a:lnTo>
                  <a:lnTo>
                    <a:pt x="6642" y="309"/>
                  </a:lnTo>
                  <a:lnTo>
                    <a:pt x="6042" y="400"/>
                  </a:lnTo>
                  <a:lnTo>
                    <a:pt x="5460" y="510"/>
                  </a:lnTo>
                  <a:lnTo>
                    <a:pt x="4895" y="619"/>
                  </a:lnTo>
                  <a:lnTo>
                    <a:pt x="4368" y="728"/>
                  </a:lnTo>
                  <a:lnTo>
                    <a:pt x="3858" y="855"/>
                  </a:lnTo>
                  <a:lnTo>
                    <a:pt x="3385" y="983"/>
                  </a:lnTo>
                  <a:lnTo>
                    <a:pt x="2930" y="1110"/>
                  </a:lnTo>
                  <a:lnTo>
                    <a:pt x="2511" y="1256"/>
                  </a:lnTo>
                  <a:lnTo>
                    <a:pt x="2129" y="1383"/>
                  </a:lnTo>
                  <a:lnTo>
                    <a:pt x="1765" y="1511"/>
                  </a:lnTo>
                  <a:lnTo>
                    <a:pt x="1438" y="1656"/>
                  </a:lnTo>
                  <a:lnTo>
                    <a:pt x="1147" y="1783"/>
                  </a:lnTo>
                  <a:lnTo>
                    <a:pt x="874" y="1911"/>
                  </a:lnTo>
                  <a:lnTo>
                    <a:pt x="637" y="2038"/>
                  </a:lnTo>
                  <a:lnTo>
                    <a:pt x="455" y="2166"/>
                  </a:lnTo>
                  <a:lnTo>
                    <a:pt x="291" y="2293"/>
                  </a:lnTo>
                  <a:lnTo>
                    <a:pt x="164" y="2420"/>
                  </a:lnTo>
                  <a:lnTo>
                    <a:pt x="73" y="2530"/>
                  </a:lnTo>
                  <a:lnTo>
                    <a:pt x="18" y="2621"/>
                  </a:lnTo>
                  <a:lnTo>
                    <a:pt x="0" y="2730"/>
                  </a:lnTo>
                  <a:lnTo>
                    <a:pt x="18" y="2821"/>
                  </a:lnTo>
                  <a:lnTo>
                    <a:pt x="73" y="2894"/>
                  </a:lnTo>
                  <a:lnTo>
                    <a:pt x="182" y="2966"/>
                  </a:lnTo>
                  <a:lnTo>
                    <a:pt x="328" y="3021"/>
                  </a:lnTo>
                  <a:lnTo>
                    <a:pt x="491" y="3076"/>
                  </a:lnTo>
                  <a:lnTo>
                    <a:pt x="710" y="3112"/>
                  </a:lnTo>
                  <a:lnTo>
                    <a:pt x="983" y="3130"/>
                  </a:lnTo>
                  <a:lnTo>
                    <a:pt x="1602" y="3130"/>
                  </a:lnTo>
                  <a:lnTo>
                    <a:pt x="1947" y="3112"/>
                  </a:lnTo>
                  <a:lnTo>
                    <a:pt x="2748" y="3021"/>
                  </a:lnTo>
                  <a:lnTo>
                    <a:pt x="4531" y="2784"/>
                  </a:lnTo>
                  <a:lnTo>
                    <a:pt x="6096" y="2548"/>
                  </a:lnTo>
                  <a:lnTo>
                    <a:pt x="7443" y="2293"/>
                  </a:lnTo>
                  <a:lnTo>
                    <a:pt x="8590" y="2038"/>
                  </a:lnTo>
                  <a:lnTo>
                    <a:pt x="9572" y="1783"/>
                  </a:lnTo>
                  <a:lnTo>
                    <a:pt x="10373" y="1529"/>
                  </a:lnTo>
                  <a:lnTo>
                    <a:pt x="11046" y="1274"/>
                  </a:lnTo>
                  <a:lnTo>
                    <a:pt x="11574" y="1056"/>
                  </a:lnTo>
                  <a:lnTo>
                    <a:pt x="11974" y="837"/>
                  </a:lnTo>
                  <a:lnTo>
                    <a:pt x="12284" y="637"/>
                  </a:lnTo>
                  <a:lnTo>
                    <a:pt x="12484" y="455"/>
                  </a:lnTo>
                  <a:lnTo>
                    <a:pt x="12630" y="309"/>
                  </a:lnTo>
                  <a:lnTo>
                    <a:pt x="12721" y="182"/>
                  </a:lnTo>
                  <a:lnTo>
                    <a:pt x="12757" y="73"/>
                  </a:lnTo>
                  <a:lnTo>
                    <a:pt x="127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2"/>
            <p:cNvSpPr/>
            <p:nvPr/>
          </p:nvSpPr>
          <p:spPr>
            <a:xfrm>
              <a:off x="3940684" y="8356158"/>
              <a:ext cx="658411" cy="161356"/>
            </a:xfrm>
            <a:custGeom>
              <a:avLst/>
              <a:gdLst/>
              <a:ahLst/>
              <a:cxnLst/>
              <a:rect l="l" t="t" r="r" b="b"/>
              <a:pathLst>
                <a:path w="12776" h="3131" fill="none" extrusionOk="0">
                  <a:moveTo>
                    <a:pt x="12775" y="0"/>
                  </a:moveTo>
                  <a:lnTo>
                    <a:pt x="9336" y="0"/>
                  </a:lnTo>
                  <a:lnTo>
                    <a:pt x="9336" y="0"/>
                  </a:lnTo>
                  <a:lnTo>
                    <a:pt x="8626" y="55"/>
                  </a:lnTo>
                  <a:lnTo>
                    <a:pt x="7934" y="127"/>
                  </a:lnTo>
                  <a:lnTo>
                    <a:pt x="7279" y="218"/>
                  </a:lnTo>
                  <a:lnTo>
                    <a:pt x="6642" y="309"/>
                  </a:lnTo>
                  <a:lnTo>
                    <a:pt x="6042" y="400"/>
                  </a:lnTo>
                  <a:lnTo>
                    <a:pt x="5460" y="510"/>
                  </a:lnTo>
                  <a:lnTo>
                    <a:pt x="4895" y="619"/>
                  </a:lnTo>
                  <a:lnTo>
                    <a:pt x="4368" y="728"/>
                  </a:lnTo>
                  <a:lnTo>
                    <a:pt x="3858" y="855"/>
                  </a:lnTo>
                  <a:lnTo>
                    <a:pt x="3385" y="983"/>
                  </a:lnTo>
                  <a:lnTo>
                    <a:pt x="2930" y="1110"/>
                  </a:lnTo>
                  <a:lnTo>
                    <a:pt x="2511" y="1256"/>
                  </a:lnTo>
                  <a:lnTo>
                    <a:pt x="2129" y="1383"/>
                  </a:lnTo>
                  <a:lnTo>
                    <a:pt x="1765" y="1511"/>
                  </a:lnTo>
                  <a:lnTo>
                    <a:pt x="1438" y="1656"/>
                  </a:lnTo>
                  <a:lnTo>
                    <a:pt x="1147" y="1783"/>
                  </a:lnTo>
                  <a:lnTo>
                    <a:pt x="874" y="1911"/>
                  </a:lnTo>
                  <a:lnTo>
                    <a:pt x="637" y="2038"/>
                  </a:lnTo>
                  <a:lnTo>
                    <a:pt x="455" y="2166"/>
                  </a:lnTo>
                  <a:lnTo>
                    <a:pt x="291" y="2293"/>
                  </a:lnTo>
                  <a:lnTo>
                    <a:pt x="164" y="2420"/>
                  </a:lnTo>
                  <a:lnTo>
                    <a:pt x="73" y="2530"/>
                  </a:lnTo>
                  <a:lnTo>
                    <a:pt x="18" y="2621"/>
                  </a:lnTo>
                  <a:lnTo>
                    <a:pt x="0" y="2730"/>
                  </a:lnTo>
                  <a:lnTo>
                    <a:pt x="18" y="2821"/>
                  </a:lnTo>
                  <a:lnTo>
                    <a:pt x="73" y="2894"/>
                  </a:lnTo>
                  <a:lnTo>
                    <a:pt x="182" y="2966"/>
                  </a:lnTo>
                  <a:lnTo>
                    <a:pt x="328" y="3021"/>
                  </a:lnTo>
                  <a:lnTo>
                    <a:pt x="491" y="3076"/>
                  </a:lnTo>
                  <a:lnTo>
                    <a:pt x="710" y="3112"/>
                  </a:lnTo>
                  <a:lnTo>
                    <a:pt x="983" y="3130"/>
                  </a:lnTo>
                  <a:lnTo>
                    <a:pt x="1292" y="3130"/>
                  </a:lnTo>
                  <a:lnTo>
                    <a:pt x="1292" y="3130"/>
                  </a:lnTo>
                  <a:lnTo>
                    <a:pt x="1602" y="3130"/>
                  </a:lnTo>
                  <a:lnTo>
                    <a:pt x="1947" y="3112"/>
                  </a:lnTo>
                  <a:lnTo>
                    <a:pt x="2748" y="3021"/>
                  </a:lnTo>
                  <a:lnTo>
                    <a:pt x="2748" y="3021"/>
                  </a:lnTo>
                  <a:lnTo>
                    <a:pt x="4531" y="2784"/>
                  </a:lnTo>
                  <a:lnTo>
                    <a:pt x="6096" y="2548"/>
                  </a:lnTo>
                  <a:lnTo>
                    <a:pt x="7443" y="2293"/>
                  </a:lnTo>
                  <a:lnTo>
                    <a:pt x="8590" y="2038"/>
                  </a:lnTo>
                  <a:lnTo>
                    <a:pt x="9572" y="1783"/>
                  </a:lnTo>
                  <a:lnTo>
                    <a:pt x="10373" y="1529"/>
                  </a:lnTo>
                  <a:lnTo>
                    <a:pt x="11046" y="1274"/>
                  </a:lnTo>
                  <a:lnTo>
                    <a:pt x="11574" y="1056"/>
                  </a:lnTo>
                  <a:lnTo>
                    <a:pt x="11974" y="837"/>
                  </a:lnTo>
                  <a:lnTo>
                    <a:pt x="12284" y="637"/>
                  </a:lnTo>
                  <a:lnTo>
                    <a:pt x="12484" y="455"/>
                  </a:lnTo>
                  <a:lnTo>
                    <a:pt x="12630" y="309"/>
                  </a:lnTo>
                  <a:lnTo>
                    <a:pt x="12721" y="182"/>
                  </a:lnTo>
                  <a:lnTo>
                    <a:pt x="12757" y="73"/>
                  </a:lnTo>
                  <a:lnTo>
                    <a:pt x="12775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2"/>
            <p:cNvSpPr/>
            <p:nvPr/>
          </p:nvSpPr>
          <p:spPr>
            <a:xfrm>
              <a:off x="3665900" y="8420834"/>
              <a:ext cx="151049" cy="55400"/>
            </a:xfrm>
            <a:custGeom>
              <a:avLst/>
              <a:gdLst/>
              <a:ahLst/>
              <a:cxnLst/>
              <a:rect l="l" t="t" r="r" b="b"/>
              <a:pathLst>
                <a:path w="2931" h="1075" extrusionOk="0">
                  <a:moveTo>
                    <a:pt x="1456" y="1"/>
                  </a:moveTo>
                  <a:lnTo>
                    <a:pt x="1128" y="19"/>
                  </a:lnTo>
                  <a:lnTo>
                    <a:pt x="801" y="74"/>
                  </a:lnTo>
                  <a:lnTo>
                    <a:pt x="655" y="110"/>
                  </a:lnTo>
                  <a:lnTo>
                    <a:pt x="491" y="165"/>
                  </a:lnTo>
                  <a:lnTo>
                    <a:pt x="364" y="219"/>
                  </a:lnTo>
                  <a:lnTo>
                    <a:pt x="237" y="292"/>
                  </a:lnTo>
                  <a:lnTo>
                    <a:pt x="146" y="347"/>
                  </a:lnTo>
                  <a:lnTo>
                    <a:pt x="91" y="401"/>
                  </a:lnTo>
                  <a:lnTo>
                    <a:pt x="37" y="474"/>
                  </a:lnTo>
                  <a:lnTo>
                    <a:pt x="0" y="547"/>
                  </a:lnTo>
                  <a:lnTo>
                    <a:pt x="0" y="638"/>
                  </a:lnTo>
                  <a:lnTo>
                    <a:pt x="37" y="729"/>
                  </a:lnTo>
                  <a:lnTo>
                    <a:pt x="109" y="801"/>
                  </a:lnTo>
                  <a:lnTo>
                    <a:pt x="182" y="874"/>
                  </a:lnTo>
                  <a:lnTo>
                    <a:pt x="273" y="911"/>
                  </a:lnTo>
                  <a:lnTo>
                    <a:pt x="382" y="947"/>
                  </a:lnTo>
                  <a:lnTo>
                    <a:pt x="582" y="1002"/>
                  </a:lnTo>
                  <a:lnTo>
                    <a:pt x="1092" y="1056"/>
                  </a:lnTo>
                  <a:lnTo>
                    <a:pt x="1602" y="1074"/>
                  </a:lnTo>
                  <a:lnTo>
                    <a:pt x="1747" y="1074"/>
                  </a:lnTo>
                  <a:lnTo>
                    <a:pt x="2038" y="1056"/>
                  </a:lnTo>
                  <a:lnTo>
                    <a:pt x="2311" y="1020"/>
                  </a:lnTo>
                  <a:lnTo>
                    <a:pt x="2439" y="983"/>
                  </a:lnTo>
                  <a:lnTo>
                    <a:pt x="2566" y="929"/>
                  </a:lnTo>
                  <a:lnTo>
                    <a:pt x="2675" y="856"/>
                  </a:lnTo>
                  <a:lnTo>
                    <a:pt x="2784" y="783"/>
                  </a:lnTo>
                  <a:lnTo>
                    <a:pt x="2857" y="710"/>
                  </a:lnTo>
                  <a:lnTo>
                    <a:pt x="2912" y="619"/>
                  </a:lnTo>
                  <a:lnTo>
                    <a:pt x="2930" y="528"/>
                  </a:lnTo>
                  <a:lnTo>
                    <a:pt x="2930" y="474"/>
                  </a:lnTo>
                  <a:lnTo>
                    <a:pt x="2930" y="437"/>
                  </a:lnTo>
                  <a:lnTo>
                    <a:pt x="2875" y="365"/>
                  </a:lnTo>
                  <a:lnTo>
                    <a:pt x="2803" y="292"/>
                  </a:lnTo>
                  <a:lnTo>
                    <a:pt x="2730" y="237"/>
                  </a:lnTo>
                  <a:lnTo>
                    <a:pt x="2639" y="201"/>
                  </a:lnTo>
                  <a:lnTo>
                    <a:pt x="2366" y="110"/>
                  </a:lnTo>
                  <a:lnTo>
                    <a:pt x="2075" y="55"/>
                  </a:lnTo>
                  <a:lnTo>
                    <a:pt x="1784" y="19"/>
                  </a:lnTo>
                  <a:lnTo>
                    <a:pt x="14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2"/>
            <p:cNvSpPr/>
            <p:nvPr/>
          </p:nvSpPr>
          <p:spPr>
            <a:xfrm>
              <a:off x="3665900" y="8420834"/>
              <a:ext cx="151049" cy="55400"/>
            </a:xfrm>
            <a:custGeom>
              <a:avLst/>
              <a:gdLst/>
              <a:ahLst/>
              <a:cxnLst/>
              <a:rect l="l" t="t" r="r" b="b"/>
              <a:pathLst>
                <a:path w="2931" h="1075" fill="none" extrusionOk="0">
                  <a:moveTo>
                    <a:pt x="1456" y="1"/>
                  </a:moveTo>
                  <a:lnTo>
                    <a:pt x="1456" y="1"/>
                  </a:lnTo>
                  <a:lnTo>
                    <a:pt x="1128" y="19"/>
                  </a:lnTo>
                  <a:lnTo>
                    <a:pt x="801" y="74"/>
                  </a:lnTo>
                  <a:lnTo>
                    <a:pt x="655" y="110"/>
                  </a:lnTo>
                  <a:lnTo>
                    <a:pt x="491" y="165"/>
                  </a:lnTo>
                  <a:lnTo>
                    <a:pt x="364" y="219"/>
                  </a:lnTo>
                  <a:lnTo>
                    <a:pt x="237" y="292"/>
                  </a:lnTo>
                  <a:lnTo>
                    <a:pt x="237" y="292"/>
                  </a:lnTo>
                  <a:lnTo>
                    <a:pt x="146" y="347"/>
                  </a:lnTo>
                  <a:lnTo>
                    <a:pt x="91" y="401"/>
                  </a:lnTo>
                  <a:lnTo>
                    <a:pt x="37" y="474"/>
                  </a:lnTo>
                  <a:lnTo>
                    <a:pt x="0" y="547"/>
                  </a:lnTo>
                  <a:lnTo>
                    <a:pt x="0" y="547"/>
                  </a:lnTo>
                  <a:lnTo>
                    <a:pt x="0" y="638"/>
                  </a:lnTo>
                  <a:lnTo>
                    <a:pt x="37" y="729"/>
                  </a:lnTo>
                  <a:lnTo>
                    <a:pt x="109" y="801"/>
                  </a:lnTo>
                  <a:lnTo>
                    <a:pt x="182" y="874"/>
                  </a:lnTo>
                  <a:lnTo>
                    <a:pt x="182" y="874"/>
                  </a:lnTo>
                  <a:lnTo>
                    <a:pt x="273" y="911"/>
                  </a:lnTo>
                  <a:lnTo>
                    <a:pt x="382" y="947"/>
                  </a:lnTo>
                  <a:lnTo>
                    <a:pt x="582" y="1002"/>
                  </a:lnTo>
                  <a:lnTo>
                    <a:pt x="582" y="1002"/>
                  </a:lnTo>
                  <a:lnTo>
                    <a:pt x="1092" y="1056"/>
                  </a:lnTo>
                  <a:lnTo>
                    <a:pt x="1602" y="1074"/>
                  </a:lnTo>
                  <a:lnTo>
                    <a:pt x="1602" y="1074"/>
                  </a:lnTo>
                  <a:lnTo>
                    <a:pt x="1747" y="1074"/>
                  </a:lnTo>
                  <a:lnTo>
                    <a:pt x="1747" y="1074"/>
                  </a:lnTo>
                  <a:lnTo>
                    <a:pt x="2038" y="1056"/>
                  </a:lnTo>
                  <a:lnTo>
                    <a:pt x="2311" y="1020"/>
                  </a:lnTo>
                  <a:lnTo>
                    <a:pt x="2439" y="983"/>
                  </a:lnTo>
                  <a:lnTo>
                    <a:pt x="2566" y="929"/>
                  </a:lnTo>
                  <a:lnTo>
                    <a:pt x="2675" y="856"/>
                  </a:lnTo>
                  <a:lnTo>
                    <a:pt x="2784" y="783"/>
                  </a:lnTo>
                  <a:lnTo>
                    <a:pt x="2784" y="783"/>
                  </a:lnTo>
                  <a:lnTo>
                    <a:pt x="2857" y="710"/>
                  </a:lnTo>
                  <a:lnTo>
                    <a:pt x="2912" y="619"/>
                  </a:lnTo>
                  <a:lnTo>
                    <a:pt x="2930" y="528"/>
                  </a:lnTo>
                  <a:lnTo>
                    <a:pt x="2930" y="474"/>
                  </a:lnTo>
                  <a:lnTo>
                    <a:pt x="2930" y="437"/>
                  </a:lnTo>
                  <a:lnTo>
                    <a:pt x="2930" y="437"/>
                  </a:lnTo>
                  <a:lnTo>
                    <a:pt x="2875" y="365"/>
                  </a:lnTo>
                  <a:lnTo>
                    <a:pt x="2803" y="292"/>
                  </a:lnTo>
                  <a:lnTo>
                    <a:pt x="2730" y="237"/>
                  </a:lnTo>
                  <a:lnTo>
                    <a:pt x="2639" y="201"/>
                  </a:lnTo>
                  <a:lnTo>
                    <a:pt x="2639" y="201"/>
                  </a:lnTo>
                  <a:lnTo>
                    <a:pt x="2366" y="110"/>
                  </a:lnTo>
                  <a:lnTo>
                    <a:pt x="2075" y="55"/>
                  </a:lnTo>
                  <a:lnTo>
                    <a:pt x="1784" y="19"/>
                  </a:lnTo>
                  <a:lnTo>
                    <a:pt x="1456" y="1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2"/>
            <p:cNvSpPr/>
            <p:nvPr/>
          </p:nvSpPr>
          <p:spPr>
            <a:xfrm>
              <a:off x="3821587" y="8385223"/>
              <a:ext cx="96628" cy="41280"/>
            </a:xfrm>
            <a:custGeom>
              <a:avLst/>
              <a:gdLst/>
              <a:ahLst/>
              <a:cxnLst/>
              <a:rect l="l" t="t" r="r" b="b"/>
              <a:pathLst>
                <a:path w="1875" h="801" extrusionOk="0">
                  <a:moveTo>
                    <a:pt x="1092" y="0"/>
                  </a:moveTo>
                  <a:lnTo>
                    <a:pt x="837" y="18"/>
                  </a:lnTo>
                  <a:lnTo>
                    <a:pt x="601" y="73"/>
                  </a:lnTo>
                  <a:lnTo>
                    <a:pt x="382" y="146"/>
                  </a:lnTo>
                  <a:lnTo>
                    <a:pt x="182" y="255"/>
                  </a:lnTo>
                  <a:lnTo>
                    <a:pt x="55" y="346"/>
                  </a:lnTo>
                  <a:lnTo>
                    <a:pt x="18" y="401"/>
                  </a:lnTo>
                  <a:lnTo>
                    <a:pt x="0" y="455"/>
                  </a:lnTo>
                  <a:lnTo>
                    <a:pt x="0" y="510"/>
                  </a:lnTo>
                  <a:lnTo>
                    <a:pt x="18" y="564"/>
                  </a:lnTo>
                  <a:lnTo>
                    <a:pt x="55" y="601"/>
                  </a:lnTo>
                  <a:lnTo>
                    <a:pt x="109" y="637"/>
                  </a:lnTo>
                  <a:lnTo>
                    <a:pt x="218" y="692"/>
                  </a:lnTo>
                  <a:lnTo>
                    <a:pt x="328" y="728"/>
                  </a:lnTo>
                  <a:lnTo>
                    <a:pt x="637" y="765"/>
                  </a:lnTo>
                  <a:lnTo>
                    <a:pt x="946" y="801"/>
                  </a:lnTo>
                  <a:lnTo>
                    <a:pt x="1001" y="801"/>
                  </a:lnTo>
                  <a:lnTo>
                    <a:pt x="1219" y="783"/>
                  </a:lnTo>
                  <a:lnTo>
                    <a:pt x="1419" y="746"/>
                  </a:lnTo>
                  <a:lnTo>
                    <a:pt x="1529" y="710"/>
                  </a:lnTo>
                  <a:lnTo>
                    <a:pt x="1620" y="674"/>
                  </a:lnTo>
                  <a:lnTo>
                    <a:pt x="1711" y="619"/>
                  </a:lnTo>
                  <a:lnTo>
                    <a:pt x="1783" y="546"/>
                  </a:lnTo>
                  <a:lnTo>
                    <a:pt x="1820" y="492"/>
                  </a:lnTo>
                  <a:lnTo>
                    <a:pt x="1856" y="419"/>
                  </a:lnTo>
                  <a:lnTo>
                    <a:pt x="1874" y="364"/>
                  </a:lnTo>
                  <a:lnTo>
                    <a:pt x="1856" y="291"/>
                  </a:lnTo>
                  <a:lnTo>
                    <a:pt x="1838" y="255"/>
                  </a:lnTo>
                  <a:lnTo>
                    <a:pt x="1802" y="219"/>
                  </a:lnTo>
                  <a:lnTo>
                    <a:pt x="1711" y="146"/>
                  </a:lnTo>
                  <a:lnTo>
                    <a:pt x="1565" y="91"/>
                  </a:lnTo>
                  <a:lnTo>
                    <a:pt x="1419" y="37"/>
                  </a:lnTo>
                  <a:lnTo>
                    <a:pt x="12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2"/>
            <p:cNvSpPr/>
            <p:nvPr/>
          </p:nvSpPr>
          <p:spPr>
            <a:xfrm>
              <a:off x="3821587" y="8385223"/>
              <a:ext cx="96628" cy="41280"/>
            </a:xfrm>
            <a:custGeom>
              <a:avLst/>
              <a:gdLst/>
              <a:ahLst/>
              <a:cxnLst/>
              <a:rect l="l" t="t" r="r" b="b"/>
              <a:pathLst>
                <a:path w="1875" h="801" fill="none" extrusionOk="0">
                  <a:moveTo>
                    <a:pt x="1092" y="0"/>
                  </a:moveTo>
                  <a:lnTo>
                    <a:pt x="1092" y="0"/>
                  </a:lnTo>
                  <a:lnTo>
                    <a:pt x="837" y="18"/>
                  </a:lnTo>
                  <a:lnTo>
                    <a:pt x="601" y="73"/>
                  </a:lnTo>
                  <a:lnTo>
                    <a:pt x="382" y="146"/>
                  </a:lnTo>
                  <a:lnTo>
                    <a:pt x="182" y="255"/>
                  </a:lnTo>
                  <a:lnTo>
                    <a:pt x="182" y="255"/>
                  </a:lnTo>
                  <a:lnTo>
                    <a:pt x="55" y="346"/>
                  </a:lnTo>
                  <a:lnTo>
                    <a:pt x="18" y="401"/>
                  </a:lnTo>
                  <a:lnTo>
                    <a:pt x="0" y="455"/>
                  </a:lnTo>
                  <a:lnTo>
                    <a:pt x="0" y="455"/>
                  </a:lnTo>
                  <a:lnTo>
                    <a:pt x="0" y="510"/>
                  </a:lnTo>
                  <a:lnTo>
                    <a:pt x="18" y="564"/>
                  </a:lnTo>
                  <a:lnTo>
                    <a:pt x="55" y="601"/>
                  </a:lnTo>
                  <a:lnTo>
                    <a:pt x="109" y="637"/>
                  </a:lnTo>
                  <a:lnTo>
                    <a:pt x="109" y="637"/>
                  </a:lnTo>
                  <a:lnTo>
                    <a:pt x="218" y="692"/>
                  </a:lnTo>
                  <a:lnTo>
                    <a:pt x="328" y="728"/>
                  </a:lnTo>
                  <a:lnTo>
                    <a:pt x="328" y="728"/>
                  </a:lnTo>
                  <a:lnTo>
                    <a:pt x="637" y="765"/>
                  </a:lnTo>
                  <a:lnTo>
                    <a:pt x="946" y="801"/>
                  </a:lnTo>
                  <a:lnTo>
                    <a:pt x="946" y="801"/>
                  </a:lnTo>
                  <a:lnTo>
                    <a:pt x="1001" y="801"/>
                  </a:lnTo>
                  <a:lnTo>
                    <a:pt x="1001" y="801"/>
                  </a:lnTo>
                  <a:lnTo>
                    <a:pt x="1219" y="783"/>
                  </a:lnTo>
                  <a:lnTo>
                    <a:pt x="1419" y="746"/>
                  </a:lnTo>
                  <a:lnTo>
                    <a:pt x="1529" y="710"/>
                  </a:lnTo>
                  <a:lnTo>
                    <a:pt x="1620" y="674"/>
                  </a:lnTo>
                  <a:lnTo>
                    <a:pt x="1711" y="619"/>
                  </a:lnTo>
                  <a:lnTo>
                    <a:pt x="1783" y="546"/>
                  </a:lnTo>
                  <a:lnTo>
                    <a:pt x="1783" y="546"/>
                  </a:lnTo>
                  <a:lnTo>
                    <a:pt x="1820" y="492"/>
                  </a:lnTo>
                  <a:lnTo>
                    <a:pt x="1856" y="419"/>
                  </a:lnTo>
                  <a:lnTo>
                    <a:pt x="1874" y="364"/>
                  </a:lnTo>
                  <a:lnTo>
                    <a:pt x="1856" y="291"/>
                  </a:lnTo>
                  <a:lnTo>
                    <a:pt x="1856" y="291"/>
                  </a:lnTo>
                  <a:lnTo>
                    <a:pt x="1838" y="255"/>
                  </a:lnTo>
                  <a:lnTo>
                    <a:pt x="1802" y="219"/>
                  </a:lnTo>
                  <a:lnTo>
                    <a:pt x="1711" y="146"/>
                  </a:lnTo>
                  <a:lnTo>
                    <a:pt x="1711" y="146"/>
                  </a:lnTo>
                  <a:lnTo>
                    <a:pt x="1565" y="91"/>
                  </a:lnTo>
                  <a:lnTo>
                    <a:pt x="1419" y="37"/>
                  </a:lnTo>
                  <a:lnTo>
                    <a:pt x="1256" y="0"/>
                  </a:lnTo>
                  <a:lnTo>
                    <a:pt x="1092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2"/>
            <p:cNvSpPr/>
            <p:nvPr/>
          </p:nvSpPr>
          <p:spPr>
            <a:xfrm>
              <a:off x="4454591" y="8527769"/>
              <a:ext cx="227012" cy="74107"/>
            </a:xfrm>
            <a:custGeom>
              <a:avLst/>
              <a:gdLst/>
              <a:ahLst/>
              <a:cxnLst/>
              <a:rect l="l" t="t" r="r" b="b"/>
              <a:pathLst>
                <a:path w="4405" h="1438" extrusionOk="0">
                  <a:moveTo>
                    <a:pt x="2221" y="0"/>
                  </a:moveTo>
                  <a:lnTo>
                    <a:pt x="1911" y="19"/>
                  </a:lnTo>
                  <a:lnTo>
                    <a:pt x="1602" y="37"/>
                  </a:lnTo>
                  <a:lnTo>
                    <a:pt x="1311" y="73"/>
                  </a:lnTo>
                  <a:lnTo>
                    <a:pt x="1020" y="128"/>
                  </a:lnTo>
                  <a:lnTo>
                    <a:pt x="765" y="200"/>
                  </a:lnTo>
                  <a:lnTo>
                    <a:pt x="510" y="291"/>
                  </a:lnTo>
                  <a:lnTo>
                    <a:pt x="310" y="419"/>
                  </a:lnTo>
                  <a:lnTo>
                    <a:pt x="219" y="492"/>
                  </a:lnTo>
                  <a:lnTo>
                    <a:pt x="128" y="564"/>
                  </a:lnTo>
                  <a:lnTo>
                    <a:pt x="73" y="637"/>
                  </a:lnTo>
                  <a:lnTo>
                    <a:pt x="37" y="692"/>
                  </a:lnTo>
                  <a:lnTo>
                    <a:pt x="1" y="765"/>
                  </a:lnTo>
                  <a:lnTo>
                    <a:pt x="1" y="837"/>
                  </a:lnTo>
                  <a:lnTo>
                    <a:pt x="19" y="892"/>
                  </a:lnTo>
                  <a:lnTo>
                    <a:pt x="55" y="947"/>
                  </a:lnTo>
                  <a:lnTo>
                    <a:pt x="146" y="1038"/>
                  </a:lnTo>
                  <a:lnTo>
                    <a:pt x="274" y="1110"/>
                  </a:lnTo>
                  <a:lnTo>
                    <a:pt x="419" y="1183"/>
                  </a:lnTo>
                  <a:lnTo>
                    <a:pt x="619" y="1238"/>
                  </a:lnTo>
                  <a:lnTo>
                    <a:pt x="820" y="1292"/>
                  </a:lnTo>
                  <a:lnTo>
                    <a:pt x="1238" y="1383"/>
                  </a:lnTo>
                  <a:lnTo>
                    <a:pt x="1675" y="1420"/>
                  </a:lnTo>
                  <a:lnTo>
                    <a:pt x="2112" y="1438"/>
                  </a:lnTo>
                  <a:lnTo>
                    <a:pt x="2585" y="1438"/>
                  </a:lnTo>
                  <a:lnTo>
                    <a:pt x="2985" y="1402"/>
                  </a:lnTo>
                  <a:lnTo>
                    <a:pt x="3367" y="1329"/>
                  </a:lnTo>
                  <a:lnTo>
                    <a:pt x="3713" y="1238"/>
                  </a:lnTo>
                  <a:lnTo>
                    <a:pt x="3877" y="1165"/>
                  </a:lnTo>
                  <a:lnTo>
                    <a:pt x="4041" y="1092"/>
                  </a:lnTo>
                  <a:lnTo>
                    <a:pt x="4168" y="1019"/>
                  </a:lnTo>
                  <a:lnTo>
                    <a:pt x="4277" y="928"/>
                  </a:lnTo>
                  <a:lnTo>
                    <a:pt x="4368" y="819"/>
                  </a:lnTo>
                  <a:lnTo>
                    <a:pt x="4405" y="692"/>
                  </a:lnTo>
                  <a:lnTo>
                    <a:pt x="4405" y="637"/>
                  </a:lnTo>
                  <a:lnTo>
                    <a:pt x="4405" y="583"/>
                  </a:lnTo>
                  <a:lnTo>
                    <a:pt x="4386" y="528"/>
                  </a:lnTo>
                  <a:lnTo>
                    <a:pt x="4350" y="473"/>
                  </a:lnTo>
                  <a:lnTo>
                    <a:pt x="4277" y="401"/>
                  </a:lnTo>
                  <a:lnTo>
                    <a:pt x="4204" y="328"/>
                  </a:lnTo>
                  <a:lnTo>
                    <a:pt x="4095" y="273"/>
                  </a:lnTo>
                  <a:lnTo>
                    <a:pt x="3968" y="219"/>
                  </a:lnTo>
                  <a:lnTo>
                    <a:pt x="3713" y="146"/>
                  </a:lnTo>
                  <a:lnTo>
                    <a:pt x="3422" y="91"/>
                  </a:lnTo>
                  <a:lnTo>
                    <a:pt x="3149" y="55"/>
                  </a:lnTo>
                  <a:lnTo>
                    <a:pt x="2858" y="37"/>
                  </a:lnTo>
                  <a:lnTo>
                    <a:pt x="2548" y="19"/>
                  </a:lnTo>
                  <a:lnTo>
                    <a:pt x="222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2"/>
            <p:cNvSpPr/>
            <p:nvPr/>
          </p:nvSpPr>
          <p:spPr>
            <a:xfrm>
              <a:off x="4454591" y="8527769"/>
              <a:ext cx="227012" cy="74107"/>
            </a:xfrm>
            <a:custGeom>
              <a:avLst/>
              <a:gdLst/>
              <a:ahLst/>
              <a:cxnLst/>
              <a:rect l="l" t="t" r="r" b="b"/>
              <a:pathLst>
                <a:path w="4405" h="1438" fill="none" extrusionOk="0">
                  <a:moveTo>
                    <a:pt x="2221" y="0"/>
                  </a:moveTo>
                  <a:lnTo>
                    <a:pt x="2221" y="0"/>
                  </a:lnTo>
                  <a:lnTo>
                    <a:pt x="1911" y="19"/>
                  </a:lnTo>
                  <a:lnTo>
                    <a:pt x="1602" y="37"/>
                  </a:lnTo>
                  <a:lnTo>
                    <a:pt x="1311" y="73"/>
                  </a:lnTo>
                  <a:lnTo>
                    <a:pt x="1020" y="128"/>
                  </a:lnTo>
                  <a:lnTo>
                    <a:pt x="765" y="200"/>
                  </a:lnTo>
                  <a:lnTo>
                    <a:pt x="510" y="291"/>
                  </a:lnTo>
                  <a:lnTo>
                    <a:pt x="310" y="419"/>
                  </a:lnTo>
                  <a:lnTo>
                    <a:pt x="219" y="492"/>
                  </a:lnTo>
                  <a:lnTo>
                    <a:pt x="128" y="564"/>
                  </a:lnTo>
                  <a:lnTo>
                    <a:pt x="128" y="564"/>
                  </a:lnTo>
                  <a:lnTo>
                    <a:pt x="73" y="637"/>
                  </a:lnTo>
                  <a:lnTo>
                    <a:pt x="37" y="692"/>
                  </a:lnTo>
                  <a:lnTo>
                    <a:pt x="1" y="765"/>
                  </a:lnTo>
                  <a:lnTo>
                    <a:pt x="1" y="837"/>
                  </a:lnTo>
                  <a:lnTo>
                    <a:pt x="1" y="837"/>
                  </a:lnTo>
                  <a:lnTo>
                    <a:pt x="19" y="892"/>
                  </a:lnTo>
                  <a:lnTo>
                    <a:pt x="55" y="947"/>
                  </a:lnTo>
                  <a:lnTo>
                    <a:pt x="146" y="1038"/>
                  </a:lnTo>
                  <a:lnTo>
                    <a:pt x="274" y="1110"/>
                  </a:lnTo>
                  <a:lnTo>
                    <a:pt x="419" y="1183"/>
                  </a:lnTo>
                  <a:lnTo>
                    <a:pt x="419" y="1183"/>
                  </a:lnTo>
                  <a:lnTo>
                    <a:pt x="619" y="1238"/>
                  </a:lnTo>
                  <a:lnTo>
                    <a:pt x="820" y="1292"/>
                  </a:lnTo>
                  <a:lnTo>
                    <a:pt x="1238" y="1383"/>
                  </a:lnTo>
                  <a:lnTo>
                    <a:pt x="1675" y="1420"/>
                  </a:lnTo>
                  <a:lnTo>
                    <a:pt x="2112" y="1438"/>
                  </a:lnTo>
                  <a:lnTo>
                    <a:pt x="2112" y="1438"/>
                  </a:lnTo>
                  <a:lnTo>
                    <a:pt x="2203" y="1438"/>
                  </a:lnTo>
                  <a:lnTo>
                    <a:pt x="2203" y="1438"/>
                  </a:lnTo>
                  <a:lnTo>
                    <a:pt x="2585" y="1438"/>
                  </a:lnTo>
                  <a:lnTo>
                    <a:pt x="2985" y="1402"/>
                  </a:lnTo>
                  <a:lnTo>
                    <a:pt x="3367" y="1329"/>
                  </a:lnTo>
                  <a:lnTo>
                    <a:pt x="3713" y="1238"/>
                  </a:lnTo>
                  <a:lnTo>
                    <a:pt x="3713" y="1238"/>
                  </a:lnTo>
                  <a:lnTo>
                    <a:pt x="3877" y="1165"/>
                  </a:lnTo>
                  <a:lnTo>
                    <a:pt x="4041" y="1092"/>
                  </a:lnTo>
                  <a:lnTo>
                    <a:pt x="4168" y="1019"/>
                  </a:lnTo>
                  <a:lnTo>
                    <a:pt x="4277" y="928"/>
                  </a:lnTo>
                  <a:lnTo>
                    <a:pt x="4277" y="928"/>
                  </a:lnTo>
                  <a:lnTo>
                    <a:pt x="4368" y="819"/>
                  </a:lnTo>
                  <a:lnTo>
                    <a:pt x="4405" y="692"/>
                  </a:lnTo>
                  <a:lnTo>
                    <a:pt x="4405" y="637"/>
                  </a:lnTo>
                  <a:lnTo>
                    <a:pt x="4405" y="583"/>
                  </a:lnTo>
                  <a:lnTo>
                    <a:pt x="4386" y="528"/>
                  </a:lnTo>
                  <a:lnTo>
                    <a:pt x="4350" y="473"/>
                  </a:lnTo>
                  <a:lnTo>
                    <a:pt x="4350" y="473"/>
                  </a:lnTo>
                  <a:lnTo>
                    <a:pt x="4277" y="401"/>
                  </a:lnTo>
                  <a:lnTo>
                    <a:pt x="4204" y="328"/>
                  </a:lnTo>
                  <a:lnTo>
                    <a:pt x="4095" y="273"/>
                  </a:lnTo>
                  <a:lnTo>
                    <a:pt x="3968" y="219"/>
                  </a:lnTo>
                  <a:lnTo>
                    <a:pt x="3713" y="146"/>
                  </a:lnTo>
                  <a:lnTo>
                    <a:pt x="3422" y="91"/>
                  </a:lnTo>
                  <a:lnTo>
                    <a:pt x="3422" y="91"/>
                  </a:lnTo>
                  <a:lnTo>
                    <a:pt x="3149" y="55"/>
                  </a:lnTo>
                  <a:lnTo>
                    <a:pt x="2858" y="37"/>
                  </a:lnTo>
                  <a:lnTo>
                    <a:pt x="2548" y="19"/>
                  </a:lnTo>
                  <a:lnTo>
                    <a:pt x="2221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0" name="Google Shape;170;p2"/>
          <p:cNvGrpSpPr/>
          <p:nvPr/>
        </p:nvGrpSpPr>
        <p:grpSpPr>
          <a:xfrm>
            <a:off x="2318143" y="4763454"/>
            <a:ext cx="606291" cy="186921"/>
            <a:chOff x="5692724" y="7100752"/>
            <a:chExt cx="1110424" cy="342347"/>
          </a:xfrm>
        </p:grpSpPr>
        <p:sp>
          <p:nvSpPr>
            <p:cNvPr id="171" name="Google Shape;171;p2"/>
            <p:cNvSpPr/>
            <p:nvPr/>
          </p:nvSpPr>
          <p:spPr>
            <a:xfrm>
              <a:off x="5692724" y="7182331"/>
              <a:ext cx="786888" cy="260767"/>
            </a:xfrm>
            <a:custGeom>
              <a:avLst/>
              <a:gdLst/>
              <a:ahLst/>
              <a:cxnLst/>
              <a:rect l="l" t="t" r="r" b="b"/>
              <a:pathLst>
                <a:path w="15269" h="5060" extrusionOk="0">
                  <a:moveTo>
                    <a:pt x="7734" y="1"/>
                  </a:moveTo>
                  <a:lnTo>
                    <a:pt x="7334" y="19"/>
                  </a:lnTo>
                  <a:lnTo>
                    <a:pt x="6916" y="37"/>
                  </a:lnTo>
                  <a:lnTo>
                    <a:pt x="6515" y="74"/>
                  </a:lnTo>
                  <a:lnTo>
                    <a:pt x="6115" y="128"/>
                  </a:lnTo>
                  <a:lnTo>
                    <a:pt x="5714" y="183"/>
                  </a:lnTo>
                  <a:lnTo>
                    <a:pt x="5314" y="256"/>
                  </a:lnTo>
                  <a:lnTo>
                    <a:pt x="4914" y="347"/>
                  </a:lnTo>
                  <a:lnTo>
                    <a:pt x="4532" y="456"/>
                  </a:lnTo>
                  <a:lnTo>
                    <a:pt x="4131" y="583"/>
                  </a:lnTo>
                  <a:lnTo>
                    <a:pt x="3749" y="729"/>
                  </a:lnTo>
                  <a:lnTo>
                    <a:pt x="3367" y="874"/>
                  </a:lnTo>
                  <a:lnTo>
                    <a:pt x="3003" y="1056"/>
                  </a:lnTo>
                  <a:lnTo>
                    <a:pt x="2621" y="1238"/>
                  </a:lnTo>
                  <a:lnTo>
                    <a:pt x="2257" y="1457"/>
                  </a:lnTo>
                  <a:lnTo>
                    <a:pt x="1893" y="1675"/>
                  </a:lnTo>
                  <a:lnTo>
                    <a:pt x="1547" y="1912"/>
                  </a:lnTo>
                  <a:lnTo>
                    <a:pt x="1183" y="2185"/>
                  </a:lnTo>
                  <a:lnTo>
                    <a:pt x="856" y="2458"/>
                  </a:lnTo>
                  <a:lnTo>
                    <a:pt x="510" y="2767"/>
                  </a:lnTo>
                  <a:lnTo>
                    <a:pt x="310" y="2985"/>
                  </a:lnTo>
                  <a:lnTo>
                    <a:pt x="200" y="3094"/>
                  </a:lnTo>
                  <a:lnTo>
                    <a:pt x="128" y="3222"/>
                  </a:lnTo>
                  <a:lnTo>
                    <a:pt x="55" y="3349"/>
                  </a:lnTo>
                  <a:lnTo>
                    <a:pt x="19" y="3477"/>
                  </a:lnTo>
                  <a:lnTo>
                    <a:pt x="0" y="3622"/>
                  </a:lnTo>
                  <a:lnTo>
                    <a:pt x="19" y="3750"/>
                  </a:lnTo>
                  <a:lnTo>
                    <a:pt x="55" y="3895"/>
                  </a:lnTo>
                  <a:lnTo>
                    <a:pt x="128" y="4023"/>
                  </a:lnTo>
                  <a:lnTo>
                    <a:pt x="219" y="4132"/>
                  </a:lnTo>
                  <a:lnTo>
                    <a:pt x="328" y="4241"/>
                  </a:lnTo>
                  <a:lnTo>
                    <a:pt x="546" y="4405"/>
                  </a:lnTo>
                  <a:lnTo>
                    <a:pt x="783" y="4532"/>
                  </a:lnTo>
                  <a:lnTo>
                    <a:pt x="1038" y="4641"/>
                  </a:lnTo>
                  <a:lnTo>
                    <a:pt x="1311" y="4732"/>
                  </a:lnTo>
                  <a:lnTo>
                    <a:pt x="1584" y="4787"/>
                  </a:lnTo>
                  <a:lnTo>
                    <a:pt x="1856" y="4823"/>
                  </a:lnTo>
                  <a:lnTo>
                    <a:pt x="2421" y="4896"/>
                  </a:lnTo>
                  <a:lnTo>
                    <a:pt x="3203" y="4932"/>
                  </a:lnTo>
                  <a:lnTo>
                    <a:pt x="4004" y="4987"/>
                  </a:lnTo>
                  <a:lnTo>
                    <a:pt x="5569" y="5042"/>
                  </a:lnTo>
                  <a:lnTo>
                    <a:pt x="7152" y="5060"/>
                  </a:lnTo>
                  <a:lnTo>
                    <a:pt x="9918" y="5060"/>
                  </a:lnTo>
                  <a:lnTo>
                    <a:pt x="10501" y="5042"/>
                  </a:lnTo>
                  <a:lnTo>
                    <a:pt x="11101" y="5023"/>
                  </a:lnTo>
                  <a:lnTo>
                    <a:pt x="11683" y="4969"/>
                  </a:lnTo>
                  <a:lnTo>
                    <a:pt x="12266" y="4896"/>
                  </a:lnTo>
                  <a:lnTo>
                    <a:pt x="12848" y="4787"/>
                  </a:lnTo>
                  <a:lnTo>
                    <a:pt x="13412" y="4660"/>
                  </a:lnTo>
                  <a:lnTo>
                    <a:pt x="13740" y="4550"/>
                  </a:lnTo>
                  <a:lnTo>
                    <a:pt x="14049" y="4423"/>
                  </a:lnTo>
                  <a:lnTo>
                    <a:pt x="14340" y="4277"/>
                  </a:lnTo>
                  <a:lnTo>
                    <a:pt x="14613" y="4095"/>
                  </a:lnTo>
                  <a:lnTo>
                    <a:pt x="14741" y="3986"/>
                  </a:lnTo>
                  <a:lnTo>
                    <a:pt x="14850" y="3877"/>
                  </a:lnTo>
                  <a:lnTo>
                    <a:pt x="14959" y="3768"/>
                  </a:lnTo>
                  <a:lnTo>
                    <a:pt x="15050" y="3640"/>
                  </a:lnTo>
                  <a:lnTo>
                    <a:pt x="15123" y="3513"/>
                  </a:lnTo>
                  <a:lnTo>
                    <a:pt x="15177" y="3367"/>
                  </a:lnTo>
                  <a:lnTo>
                    <a:pt x="15232" y="3222"/>
                  </a:lnTo>
                  <a:lnTo>
                    <a:pt x="15250" y="3058"/>
                  </a:lnTo>
                  <a:lnTo>
                    <a:pt x="15268" y="2858"/>
                  </a:lnTo>
                  <a:lnTo>
                    <a:pt x="15232" y="2658"/>
                  </a:lnTo>
                  <a:lnTo>
                    <a:pt x="15177" y="2476"/>
                  </a:lnTo>
                  <a:lnTo>
                    <a:pt x="15105" y="2276"/>
                  </a:lnTo>
                  <a:lnTo>
                    <a:pt x="14995" y="2094"/>
                  </a:lnTo>
                  <a:lnTo>
                    <a:pt x="14886" y="1930"/>
                  </a:lnTo>
                  <a:lnTo>
                    <a:pt x="14741" y="1784"/>
                  </a:lnTo>
                  <a:lnTo>
                    <a:pt x="14595" y="1639"/>
                  </a:lnTo>
                  <a:lnTo>
                    <a:pt x="14431" y="1529"/>
                  </a:lnTo>
                  <a:lnTo>
                    <a:pt x="14268" y="1420"/>
                  </a:lnTo>
                  <a:lnTo>
                    <a:pt x="14086" y="1311"/>
                  </a:lnTo>
                  <a:lnTo>
                    <a:pt x="13904" y="1220"/>
                  </a:lnTo>
                  <a:lnTo>
                    <a:pt x="13521" y="1075"/>
                  </a:lnTo>
                  <a:lnTo>
                    <a:pt x="13139" y="947"/>
                  </a:lnTo>
                  <a:lnTo>
                    <a:pt x="12302" y="692"/>
                  </a:lnTo>
                  <a:lnTo>
                    <a:pt x="11483" y="474"/>
                  </a:lnTo>
                  <a:lnTo>
                    <a:pt x="10646" y="292"/>
                  </a:lnTo>
                  <a:lnTo>
                    <a:pt x="9809" y="165"/>
                  </a:lnTo>
                  <a:lnTo>
                    <a:pt x="9390" y="110"/>
                  </a:lnTo>
                  <a:lnTo>
                    <a:pt x="8972" y="55"/>
                  </a:lnTo>
                  <a:lnTo>
                    <a:pt x="8553" y="37"/>
                  </a:lnTo>
                  <a:lnTo>
                    <a:pt x="8153" y="19"/>
                  </a:lnTo>
                  <a:lnTo>
                    <a:pt x="773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2"/>
            <p:cNvSpPr/>
            <p:nvPr/>
          </p:nvSpPr>
          <p:spPr>
            <a:xfrm>
              <a:off x="6402670" y="7100752"/>
              <a:ext cx="358271" cy="126673"/>
            </a:xfrm>
            <a:custGeom>
              <a:avLst/>
              <a:gdLst/>
              <a:ahLst/>
              <a:cxnLst/>
              <a:rect l="l" t="t" r="r" b="b"/>
              <a:pathLst>
                <a:path w="6952" h="2458" extrusionOk="0">
                  <a:moveTo>
                    <a:pt x="3294" y="1"/>
                  </a:moveTo>
                  <a:lnTo>
                    <a:pt x="2803" y="19"/>
                  </a:lnTo>
                  <a:lnTo>
                    <a:pt x="2330" y="55"/>
                  </a:lnTo>
                  <a:lnTo>
                    <a:pt x="1856" y="110"/>
                  </a:lnTo>
                  <a:lnTo>
                    <a:pt x="1420" y="201"/>
                  </a:lnTo>
                  <a:lnTo>
                    <a:pt x="1201" y="274"/>
                  </a:lnTo>
                  <a:lnTo>
                    <a:pt x="1019" y="328"/>
                  </a:lnTo>
                  <a:lnTo>
                    <a:pt x="819" y="419"/>
                  </a:lnTo>
                  <a:lnTo>
                    <a:pt x="655" y="492"/>
                  </a:lnTo>
                  <a:lnTo>
                    <a:pt x="510" y="601"/>
                  </a:lnTo>
                  <a:lnTo>
                    <a:pt x="364" y="692"/>
                  </a:lnTo>
                  <a:lnTo>
                    <a:pt x="255" y="820"/>
                  </a:lnTo>
                  <a:lnTo>
                    <a:pt x="146" y="947"/>
                  </a:lnTo>
                  <a:lnTo>
                    <a:pt x="73" y="1074"/>
                  </a:lnTo>
                  <a:lnTo>
                    <a:pt x="0" y="1238"/>
                  </a:lnTo>
                  <a:lnTo>
                    <a:pt x="0" y="1311"/>
                  </a:lnTo>
                  <a:lnTo>
                    <a:pt x="0" y="1384"/>
                  </a:lnTo>
                  <a:lnTo>
                    <a:pt x="37" y="1456"/>
                  </a:lnTo>
                  <a:lnTo>
                    <a:pt x="91" y="1511"/>
                  </a:lnTo>
                  <a:lnTo>
                    <a:pt x="164" y="1584"/>
                  </a:lnTo>
                  <a:lnTo>
                    <a:pt x="219" y="1620"/>
                  </a:lnTo>
                  <a:lnTo>
                    <a:pt x="382" y="1711"/>
                  </a:lnTo>
                  <a:lnTo>
                    <a:pt x="710" y="1857"/>
                  </a:lnTo>
                  <a:lnTo>
                    <a:pt x="1019" y="1966"/>
                  </a:lnTo>
                  <a:lnTo>
                    <a:pt x="1365" y="2075"/>
                  </a:lnTo>
                  <a:lnTo>
                    <a:pt x="1693" y="2184"/>
                  </a:lnTo>
                  <a:lnTo>
                    <a:pt x="2038" y="2257"/>
                  </a:lnTo>
                  <a:lnTo>
                    <a:pt x="2384" y="2330"/>
                  </a:lnTo>
                  <a:lnTo>
                    <a:pt x="2730" y="2385"/>
                  </a:lnTo>
                  <a:lnTo>
                    <a:pt x="3076" y="2421"/>
                  </a:lnTo>
                  <a:lnTo>
                    <a:pt x="3421" y="2439"/>
                  </a:lnTo>
                  <a:lnTo>
                    <a:pt x="3767" y="2457"/>
                  </a:lnTo>
                  <a:lnTo>
                    <a:pt x="4113" y="2439"/>
                  </a:lnTo>
                  <a:lnTo>
                    <a:pt x="4459" y="2421"/>
                  </a:lnTo>
                  <a:lnTo>
                    <a:pt x="4804" y="2385"/>
                  </a:lnTo>
                  <a:lnTo>
                    <a:pt x="5150" y="2348"/>
                  </a:lnTo>
                  <a:lnTo>
                    <a:pt x="5496" y="2275"/>
                  </a:lnTo>
                  <a:lnTo>
                    <a:pt x="5842" y="2203"/>
                  </a:lnTo>
                  <a:lnTo>
                    <a:pt x="6042" y="2148"/>
                  </a:lnTo>
                  <a:lnTo>
                    <a:pt x="6242" y="2057"/>
                  </a:lnTo>
                  <a:lnTo>
                    <a:pt x="6442" y="1966"/>
                  </a:lnTo>
                  <a:lnTo>
                    <a:pt x="6606" y="1857"/>
                  </a:lnTo>
                  <a:lnTo>
                    <a:pt x="6770" y="1711"/>
                  </a:lnTo>
                  <a:lnTo>
                    <a:pt x="6824" y="1638"/>
                  </a:lnTo>
                  <a:lnTo>
                    <a:pt x="6879" y="1566"/>
                  </a:lnTo>
                  <a:lnTo>
                    <a:pt x="6915" y="1475"/>
                  </a:lnTo>
                  <a:lnTo>
                    <a:pt x="6952" y="1384"/>
                  </a:lnTo>
                  <a:lnTo>
                    <a:pt x="6952" y="1293"/>
                  </a:lnTo>
                  <a:lnTo>
                    <a:pt x="6952" y="1183"/>
                  </a:lnTo>
                  <a:lnTo>
                    <a:pt x="6934" y="1020"/>
                  </a:lnTo>
                  <a:lnTo>
                    <a:pt x="6861" y="874"/>
                  </a:lnTo>
                  <a:lnTo>
                    <a:pt x="6770" y="747"/>
                  </a:lnTo>
                  <a:lnTo>
                    <a:pt x="6642" y="638"/>
                  </a:lnTo>
                  <a:lnTo>
                    <a:pt x="6497" y="528"/>
                  </a:lnTo>
                  <a:lnTo>
                    <a:pt x="6351" y="456"/>
                  </a:lnTo>
                  <a:lnTo>
                    <a:pt x="6187" y="383"/>
                  </a:lnTo>
                  <a:lnTo>
                    <a:pt x="6024" y="310"/>
                  </a:lnTo>
                  <a:lnTo>
                    <a:pt x="5787" y="237"/>
                  </a:lnTo>
                  <a:lnTo>
                    <a:pt x="5478" y="183"/>
                  </a:lnTo>
                  <a:lnTo>
                    <a:pt x="5114" y="128"/>
                  </a:lnTo>
                  <a:lnTo>
                    <a:pt x="4713" y="73"/>
                  </a:lnTo>
                  <a:lnTo>
                    <a:pt x="4258" y="37"/>
                  </a:lnTo>
                  <a:lnTo>
                    <a:pt x="378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2"/>
            <p:cNvSpPr/>
            <p:nvPr/>
          </p:nvSpPr>
          <p:spPr>
            <a:xfrm>
              <a:off x="6522695" y="7312715"/>
              <a:ext cx="180115" cy="78797"/>
            </a:xfrm>
            <a:custGeom>
              <a:avLst/>
              <a:gdLst/>
              <a:ahLst/>
              <a:cxnLst/>
              <a:rect l="l" t="t" r="r" b="b"/>
              <a:pathLst>
                <a:path w="3495" h="1529" extrusionOk="0">
                  <a:moveTo>
                    <a:pt x="1657" y="0"/>
                  </a:moveTo>
                  <a:lnTo>
                    <a:pt x="1420" y="19"/>
                  </a:lnTo>
                  <a:lnTo>
                    <a:pt x="1165" y="37"/>
                  </a:lnTo>
                  <a:lnTo>
                    <a:pt x="929" y="73"/>
                  </a:lnTo>
                  <a:lnTo>
                    <a:pt x="710" y="146"/>
                  </a:lnTo>
                  <a:lnTo>
                    <a:pt x="510" y="219"/>
                  </a:lnTo>
                  <a:lnTo>
                    <a:pt x="328" y="310"/>
                  </a:lnTo>
                  <a:lnTo>
                    <a:pt x="182" y="437"/>
                  </a:lnTo>
                  <a:lnTo>
                    <a:pt x="128" y="510"/>
                  </a:lnTo>
                  <a:lnTo>
                    <a:pt x="73" y="601"/>
                  </a:lnTo>
                  <a:lnTo>
                    <a:pt x="37" y="674"/>
                  </a:lnTo>
                  <a:lnTo>
                    <a:pt x="19" y="765"/>
                  </a:lnTo>
                  <a:lnTo>
                    <a:pt x="1" y="819"/>
                  </a:lnTo>
                  <a:lnTo>
                    <a:pt x="19" y="874"/>
                  </a:lnTo>
                  <a:lnTo>
                    <a:pt x="55" y="947"/>
                  </a:lnTo>
                  <a:lnTo>
                    <a:pt x="128" y="1019"/>
                  </a:lnTo>
                  <a:lnTo>
                    <a:pt x="201" y="1074"/>
                  </a:lnTo>
                  <a:lnTo>
                    <a:pt x="528" y="1238"/>
                  </a:lnTo>
                  <a:lnTo>
                    <a:pt x="856" y="1365"/>
                  </a:lnTo>
                  <a:lnTo>
                    <a:pt x="1202" y="1456"/>
                  </a:lnTo>
                  <a:lnTo>
                    <a:pt x="1547" y="1511"/>
                  </a:lnTo>
                  <a:lnTo>
                    <a:pt x="1893" y="1529"/>
                  </a:lnTo>
                  <a:lnTo>
                    <a:pt x="2239" y="1511"/>
                  </a:lnTo>
                  <a:lnTo>
                    <a:pt x="2585" y="1456"/>
                  </a:lnTo>
                  <a:lnTo>
                    <a:pt x="2930" y="1383"/>
                  </a:lnTo>
                  <a:lnTo>
                    <a:pt x="3021" y="1347"/>
                  </a:lnTo>
                  <a:lnTo>
                    <a:pt x="3131" y="1292"/>
                  </a:lnTo>
                  <a:lnTo>
                    <a:pt x="3222" y="1220"/>
                  </a:lnTo>
                  <a:lnTo>
                    <a:pt x="3313" y="1165"/>
                  </a:lnTo>
                  <a:lnTo>
                    <a:pt x="3385" y="1074"/>
                  </a:lnTo>
                  <a:lnTo>
                    <a:pt x="3440" y="983"/>
                  </a:lnTo>
                  <a:lnTo>
                    <a:pt x="3476" y="874"/>
                  </a:lnTo>
                  <a:lnTo>
                    <a:pt x="3495" y="746"/>
                  </a:lnTo>
                  <a:lnTo>
                    <a:pt x="3476" y="637"/>
                  </a:lnTo>
                  <a:lnTo>
                    <a:pt x="3440" y="546"/>
                  </a:lnTo>
                  <a:lnTo>
                    <a:pt x="3385" y="474"/>
                  </a:lnTo>
                  <a:lnTo>
                    <a:pt x="3331" y="401"/>
                  </a:lnTo>
                  <a:lnTo>
                    <a:pt x="3258" y="346"/>
                  </a:lnTo>
                  <a:lnTo>
                    <a:pt x="3185" y="292"/>
                  </a:lnTo>
                  <a:lnTo>
                    <a:pt x="3021" y="201"/>
                  </a:lnTo>
                  <a:lnTo>
                    <a:pt x="2894" y="164"/>
                  </a:lnTo>
                  <a:lnTo>
                    <a:pt x="2748" y="128"/>
                  </a:lnTo>
                  <a:lnTo>
                    <a:pt x="2366" y="55"/>
                  </a:lnTo>
                  <a:lnTo>
                    <a:pt x="1893" y="19"/>
                  </a:lnTo>
                  <a:lnTo>
                    <a:pt x="165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2"/>
            <p:cNvSpPr/>
            <p:nvPr/>
          </p:nvSpPr>
          <p:spPr>
            <a:xfrm>
              <a:off x="6725279" y="7296739"/>
              <a:ext cx="77869" cy="19789"/>
            </a:xfrm>
            <a:custGeom>
              <a:avLst/>
              <a:gdLst/>
              <a:ahLst/>
              <a:cxnLst/>
              <a:rect l="l" t="t" r="r" b="b"/>
              <a:pathLst>
                <a:path w="1511" h="384" fill="none" extrusionOk="0">
                  <a:moveTo>
                    <a:pt x="1511" y="110"/>
                  </a:moveTo>
                  <a:lnTo>
                    <a:pt x="1511" y="110"/>
                  </a:lnTo>
                  <a:lnTo>
                    <a:pt x="1365" y="56"/>
                  </a:lnTo>
                  <a:lnTo>
                    <a:pt x="1183" y="37"/>
                  </a:lnTo>
                  <a:lnTo>
                    <a:pt x="947" y="1"/>
                  </a:lnTo>
                  <a:lnTo>
                    <a:pt x="692" y="19"/>
                  </a:lnTo>
                  <a:lnTo>
                    <a:pt x="455" y="37"/>
                  </a:lnTo>
                  <a:lnTo>
                    <a:pt x="346" y="74"/>
                  </a:lnTo>
                  <a:lnTo>
                    <a:pt x="255" y="110"/>
                  </a:lnTo>
                  <a:lnTo>
                    <a:pt x="164" y="165"/>
                  </a:lnTo>
                  <a:lnTo>
                    <a:pt x="91" y="219"/>
                  </a:lnTo>
                  <a:lnTo>
                    <a:pt x="37" y="292"/>
                  </a:lnTo>
                  <a:lnTo>
                    <a:pt x="0" y="383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5" name="Google Shape;175;p2"/>
          <p:cNvSpPr/>
          <p:nvPr/>
        </p:nvSpPr>
        <p:spPr>
          <a:xfrm>
            <a:off x="7195868" y="4529531"/>
            <a:ext cx="359497" cy="490210"/>
          </a:xfrm>
          <a:custGeom>
            <a:avLst/>
            <a:gdLst/>
            <a:ahLst/>
            <a:cxnLst/>
            <a:rect l="l" t="t" r="r" b="b"/>
            <a:pathLst>
              <a:path w="10264" h="13996" extrusionOk="0">
                <a:moveTo>
                  <a:pt x="4586" y="1"/>
                </a:moveTo>
                <a:lnTo>
                  <a:pt x="4568" y="656"/>
                </a:lnTo>
                <a:lnTo>
                  <a:pt x="4532" y="1384"/>
                </a:lnTo>
                <a:lnTo>
                  <a:pt x="4422" y="3040"/>
                </a:lnTo>
                <a:lnTo>
                  <a:pt x="4295" y="4805"/>
                </a:lnTo>
                <a:lnTo>
                  <a:pt x="4131" y="6552"/>
                </a:lnTo>
                <a:lnTo>
                  <a:pt x="3840" y="9464"/>
                </a:lnTo>
                <a:lnTo>
                  <a:pt x="3713" y="10683"/>
                </a:lnTo>
                <a:lnTo>
                  <a:pt x="3604" y="9846"/>
                </a:lnTo>
                <a:lnTo>
                  <a:pt x="3476" y="8900"/>
                </a:lnTo>
                <a:lnTo>
                  <a:pt x="3331" y="7699"/>
                </a:lnTo>
                <a:lnTo>
                  <a:pt x="3203" y="6334"/>
                </a:lnTo>
                <a:lnTo>
                  <a:pt x="3076" y="4860"/>
                </a:lnTo>
                <a:lnTo>
                  <a:pt x="3039" y="4114"/>
                </a:lnTo>
                <a:lnTo>
                  <a:pt x="3021" y="3349"/>
                </a:lnTo>
                <a:lnTo>
                  <a:pt x="3003" y="2603"/>
                </a:lnTo>
                <a:lnTo>
                  <a:pt x="3003" y="1893"/>
                </a:lnTo>
                <a:lnTo>
                  <a:pt x="2821" y="2185"/>
                </a:lnTo>
                <a:lnTo>
                  <a:pt x="2657" y="2494"/>
                </a:lnTo>
                <a:lnTo>
                  <a:pt x="2512" y="2822"/>
                </a:lnTo>
                <a:lnTo>
                  <a:pt x="2384" y="3167"/>
                </a:lnTo>
                <a:lnTo>
                  <a:pt x="2293" y="3531"/>
                </a:lnTo>
                <a:lnTo>
                  <a:pt x="2202" y="3895"/>
                </a:lnTo>
                <a:lnTo>
                  <a:pt x="2148" y="4277"/>
                </a:lnTo>
                <a:lnTo>
                  <a:pt x="2093" y="4660"/>
                </a:lnTo>
                <a:lnTo>
                  <a:pt x="2057" y="5060"/>
                </a:lnTo>
                <a:lnTo>
                  <a:pt x="2039" y="5460"/>
                </a:lnTo>
                <a:lnTo>
                  <a:pt x="2039" y="5879"/>
                </a:lnTo>
                <a:lnTo>
                  <a:pt x="2039" y="6279"/>
                </a:lnTo>
                <a:lnTo>
                  <a:pt x="2093" y="7080"/>
                </a:lnTo>
                <a:lnTo>
                  <a:pt x="2166" y="7862"/>
                </a:lnTo>
                <a:lnTo>
                  <a:pt x="2275" y="8609"/>
                </a:lnTo>
                <a:lnTo>
                  <a:pt x="2384" y="9318"/>
                </a:lnTo>
                <a:lnTo>
                  <a:pt x="2512" y="9937"/>
                </a:lnTo>
                <a:lnTo>
                  <a:pt x="2639" y="10501"/>
                </a:lnTo>
                <a:lnTo>
                  <a:pt x="2817" y="11215"/>
                </a:lnTo>
                <a:lnTo>
                  <a:pt x="2730" y="10938"/>
                </a:lnTo>
                <a:lnTo>
                  <a:pt x="2548" y="10501"/>
                </a:lnTo>
                <a:lnTo>
                  <a:pt x="2421" y="10246"/>
                </a:lnTo>
                <a:lnTo>
                  <a:pt x="2293" y="9992"/>
                </a:lnTo>
                <a:lnTo>
                  <a:pt x="2130" y="9719"/>
                </a:lnTo>
                <a:lnTo>
                  <a:pt x="1966" y="9446"/>
                </a:lnTo>
                <a:lnTo>
                  <a:pt x="1766" y="9154"/>
                </a:lnTo>
                <a:lnTo>
                  <a:pt x="1547" y="8882"/>
                </a:lnTo>
                <a:lnTo>
                  <a:pt x="1311" y="8590"/>
                </a:lnTo>
                <a:lnTo>
                  <a:pt x="1038" y="8317"/>
                </a:lnTo>
                <a:lnTo>
                  <a:pt x="1129" y="8918"/>
                </a:lnTo>
                <a:lnTo>
                  <a:pt x="1238" y="9482"/>
                </a:lnTo>
                <a:lnTo>
                  <a:pt x="1383" y="10010"/>
                </a:lnTo>
                <a:lnTo>
                  <a:pt x="1529" y="10483"/>
                </a:lnTo>
                <a:lnTo>
                  <a:pt x="1693" y="10920"/>
                </a:lnTo>
                <a:lnTo>
                  <a:pt x="1875" y="11338"/>
                </a:lnTo>
                <a:lnTo>
                  <a:pt x="1987" y="11588"/>
                </a:lnTo>
                <a:lnTo>
                  <a:pt x="1987" y="11588"/>
                </a:lnTo>
                <a:lnTo>
                  <a:pt x="0" y="10174"/>
                </a:lnTo>
                <a:lnTo>
                  <a:pt x="73" y="10319"/>
                </a:lnTo>
                <a:lnTo>
                  <a:pt x="255" y="10738"/>
                </a:lnTo>
                <a:lnTo>
                  <a:pt x="401" y="11011"/>
                </a:lnTo>
                <a:lnTo>
                  <a:pt x="601" y="11302"/>
                </a:lnTo>
                <a:lnTo>
                  <a:pt x="819" y="11648"/>
                </a:lnTo>
                <a:lnTo>
                  <a:pt x="1092" y="11975"/>
                </a:lnTo>
                <a:lnTo>
                  <a:pt x="1383" y="12321"/>
                </a:lnTo>
                <a:lnTo>
                  <a:pt x="1747" y="12667"/>
                </a:lnTo>
                <a:lnTo>
                  <a:pt x="1929" y="12830"/>
                </a:lnTo>
                <a:lnTo>
                  <a:pt x="2148" y="12994"/>
                </a:lnTo>
                <a:lnTo>
                  <a:pt x="2348" y="13140"/>
                </a:lnTo>
                <a:lnTo>
                  <a:pt x="2584" y="13285"/>
                </a:lnTo>
                <a:lnTo>
                  <a:pt x="2821" y="13413"/>
                </a:lnTo>
                <a:lnTo>
                  <a:pt x="3076" y="13540"/>
                </a:lnTo>
                <a:lnTo>
                  <a:pt x="3331" y="13649"/>
                </a:lnTo>
                <a:lnTo>
                  <a:pt x="3622" y="13759"/>
                </a:lnTo>
                <a:lnTo>
                  <a:pt x="3913" y="13850"/>
                </a:lnTo>
                <a:lnTo>
                  <a:pt x="4204" y="13922"/>
                </a:lnTo>
                <a:lnTo>
                  <a:pt x="4532" y="13959"/>
                </a:lnTo>
                <a:lnTo>
                  <a:pt x="4859" y="13995"/>
                </a:lnTo>
                <a:lnTo>
                  <a:pt x="5278" y="13850"/>
                </a:lnTo>
                <a:lnTo>
                  <a:pt x="5678" y="13704"/>
                </a:lnTo>
                <a:lnTo>
                  <a:pt x="6060" y="13540"/>
                </a:lnTo>
                <a:lnTo>
                  <a:pt x="6406" y="13358"/>
                </a:lnTo>
                <a:lnTo>
                  <a:pt x="6752" y="13176"/>
                </a:lnTo>
                <a:lnTo>
                  <a:pt x="7061" y="12976"/>
                </a:lnTo>
                <a:lnTo>
                  <a:pt x="7371" y="12794"/>
                </a:lnTo>
                <a:lnTo>
                  <a:pt x="7643" y="12576"/>
                </a:lnTo>
                <a:lnTo>
                  <a:pt x="7898" y="12376"/>
                </a:lnTo>
                <a:lnTo>
                  <a:pt x="8153" y="12157"/>
                </a:lnTo>
                <a:lnTo>
                  <a:pt x="8371" y="11957"/>
                </a:lnTo>
                <a:lnTo>
                  <a:pt x="8590" y="11739"/>
                </a:lnTo>
                <a:lnTo>
                  <a:pt x="8972" y="11320"/>
                </a:lnTo>
                <a:lnTo>
                  <a:pt x="9281" y="10902"/>
                </a:lnTo>
                <a:lnTo>
                  <a:pt x="9554" y="10501"/>
                </a:lnTo>
                <a:lnTo>
                  <a:pt x="9773" y="10137"/>
                </a:lnTo>
                <a:lnTo>
                  <a:pt x="9936" y="9791"/>
                </a:lnTo>
                <a:lnTo>
                  <a:pt x="10064" y="9500"/>
                </a:lnTo>
                <a:lnTo>
                  <a:pt x="10155" y="9245"/>
                </a:lnTo>
                <a:lnTo>
                  <a:pt x="10228" y="9064"/>
                </a:lnTo>
                <a:lnTo>
                  <a:pt x="10264" y="8900"/>
                </a:lnTo>
                <a:lnTo>
                  <a:pt x="10064" y="9191"/>
                </a:lnTo>
                <a:lnTo>
                  <a:pt x="9845" y="9464"/>
                </a:lnTo>
                <a:lnTo>
                  <a:pt x="9645" y="9700"/>
                </a:lnTo>
                <a:lnTo>
                  <a:pt x="9427" y="9937"/>
                </a:lnTo>
                <a:lnTo>
                  <a:pt x="9209" y="10137"/>
                </a:lnTo>
                <a:lnTo>
                  <a:pt x="9008" y="10337"/>
                </a:lnTo>
                <a:lnTo>
                  <a:pt x="8808" y="10519"/>
                </a:lnTo>
                <a:lnTo>
                  <a:pt x="8590" y="10665"/>
                </a:lnTo>
                <a:lnTo>
                  <a:pt x="8189" y="10956"/>
                </a:lnTo>
                <a:lnTo>
                  <a:pt x="7789" y="11174"/>
                </a:lnTo>
                <a:lnTo>
                  <a:pt x="7425" y="11338"/>
                </a:lnTo>
                <a:lnTo>
                  <a:pt x="7061" y="11466"/>
                </a:lnTo>
                <a:lnTo>
                  <a:pt x="6752" y="11575"/>
                </a:lnTo>
                <a:lnTo>
                  <a:pt x="6442" y="11629"/>
                </a:lnTo>
                <a:lnTo>
                  <a:pt x="6188" y="11666"/>
                </a:lnTo>
                <a:lnTo>
                  <a:pt x="5969" y="11684"/>
                </a:lnTo>
                <a:lnTo>
                  <a:pt x="5642" y="11684"/>
                </a:lnTo>
                <a:lnTo>
                  <a:pt x="5533" y="11666"/>
                </a:lnTo>
                <a:lnTo>
                  <a:pt x="5624" y="11593"/>
                </a:lnTo>
                <a:lnTo>
                  <a:pt x="5896" y="11393"/>
                </a:lnTo>
                <a:lnTo>
                  <a:pt x="6097" y="11229"/>
                </a:lnTo>
                <a:lnTo>
                  <a:pt x="6315" y="11011"/>
                </a:lnTo>
                <a:lnTo>
                  <a:pt x="6552" y="10774"/>
                </a:lnTo>
                <a:lnTo>
                  <a:pt x="6825" y="10483"/>
                </a:lnTo>
                <a:lnTo>
                  <a:pt x="7116" y="10137"/>
                </a:lnTo>
                <a:lnTo>
                  <a:pt x="7407" y="9755"/>
                </a:lnTo>
                <a:lnTo>
                  <a:pt x="7716" y="9318"/>
                </a:lnTo>
                <a:lnTo>
                  <a:pt x="8026" y="8845"/>
                </a:lnTo>
                <a:lnTo>
                  <a:pt x="8335" y="8299"/>
                </a:lnTo>
                <a:lnTo>
                  <a:pt x="8644" y="7717"/>
                </a:lnTo>
                <a:lnTo>
                  <a:pt x="8954" y="7080"/>
                </a:lnTo>
                <a:lnTo>
                  <a:pt x="9245" y="6388"/>
                </a:lnTo>
                <a:lnTo>
                  <a:pt x="8772" y="6716"/>
                </a:lnTo>
                <a:lnTo>
                  <a:pt x="8335" y="7062"/>
                </a:lnTo>
                <a:lnTo>
                  <a:pt x="7916" y="7426"/>
                </a:lnTo>
                <a:lnTo>
                  <a:pt x="7516" y="7790"/>
                </a:lnTo>
                <a:lnTo>
                  <a:pt x="7134" y="8154"/>
                </a:lnTo>
                <a:lnTo>
                  <a:pt x="6788" y="8499"/>
                </a:lnTo>
                <a:lnTo>
                  <a:pt x="6461" y="8845"/>
                </a:lnTo>
                <a:lnTo>
                  <a:pt x="6169" y="9191"/>
                </a:lnTo>
                <a:lnTo>
                  <a:pt x="5660" y="9773"/>
                </a:lnTo>
                <a:lnTo>
                  <a:pt x="5296" y="10265"/>
                </a:lnTo>
                <a:lnTo>
                  <a:pt x="4987" y="10683"/>
                </a:lnTo>
                <a:lnTo>
                  <a:pt x="5332" y="10046"/>
                </a:lnTo>
                <a:lnTo>
                  <a:pt x="5733" y="9300"/>
                </a:lnTo>
                <a:lnTo>
                  <a:pt x="6206" y="8336"/>
                </a:lnTo>
                <a:lnTo>
                  <a:pt x="6734" y="7189"/>
                </a:lnTo>
                <a:lnTo>
                  <a:pt x="7007" y="6570"/>
                </a:lnTo>
                <a:lnTo>
                  <a:pt x="7280" y="5915"/>
                </a:lnTo>
                <a:lnTo>
                  <a:pt x="7534" y="5242"/>
                </a:lnTo>
                <a:lnTo>
                  <a:pt x="7789" y="4569"/>
                </a:lnTo>
                <a:lnTo>
                  <a:pt x="8007" y="3859"/>
                </a:lnTo>
                <a:lnTo>
                  <a:pt x="8208" y="3149"/>
                </a:lnTo>
                <a:lnTo>
                  <a:pt x="8208" y="3149"/>
                </a:lnTo>
                <a:lnTo>
                  <a:pt x="8044" y="3295"/>
                </a:lnTo>
                <a:lnTo>
                  <a:pt x="7880" y="3459"/>
                </a:lnTo>
                <a:lnTo>
                  <a:pt x="7716" y="3640"/>
                </a:lnTo>
                <a:lnTo>
                  <a:pt x="7553" y="3841"/>
                </a:lnTo>
                <a:lnTo>
                  <a:pt x="7243" y="4277"/>
                </a:lnTo>
                <a:lnTo>
                  <a:pt x="6952" y="4751"/>
                </a:lnTo>
                <a:lnTo>
                  <a:pt x="6661" y="5260"/>
                </a:lnTo>
                <a:lnTo>
                  <a:pt x="6406" y="5770"/>
                </a:lnTo>
                <a:lnTo>
                  <a:pt x="6151" y="6297"/>
                </a:lnTo>
                <a:lnTo>
                  <a:pt x="5933" y="6825"/>
                </a:lnTo>
                <a:lnTo>
                  <a:pt x="5733" y="7335"/>
                </a:lnTo>
                <a:lnTo>
                  <a:pt x="5551" y="7808"/>
                </a:lnTo>
                <a:lnTo>
                  <a:pt x="5260" y="8609"/>
                </a:lnTo>
                <a:lnTo>
                  <a:pt x="5078" y="9173"/>
                </a:lnTo>
                <a:lnTo>
                  <a:pt x="5005" y="9373"/>
                </a:lnTo>
                <a:lnTo>
                  <a:pt x="5041" y="9082"/>
                </a:lnTo>
                <a:lnTo>
                  <a:pt x="5114" y="8263"/>
                </a:lnTo>
                <a:lnTo>
                  <a:pt x="5187" y="7062"/>
                </a:lnTo>
                <a:lnTo>
                  <a:pt x="5223" y="6370"/>
                </a:lnTo>
                <a:lnTo>
                  <a:pt x="5241" y="5624"/>
                </a:lnTo>
                <a:lnTo>
                  <a:pt x="5260" y="4860"/>
                </a:lnTo>
                <a:lnTo>
                  <a:pt x="5241" y="4059"/>
                </a:lnTo>
                <a:lnTo>
                  <a:pt x="5223" y="3277"/>
                </a:lnTo>
                <a:lnTo>
                  <a:pt x="5169" y="2512"/>
                </a:lnTo>
                <a:lnTo>
                  <a:pt x="5078" y="1784"/>
                </a:lnTo>
                <a:lnTo>
                  <a:pt x="5023" y="1439"/>
                </a:lnTo>
                <a:lnTo>
                  <a:pt x="4950" y="1111"/>
                </a:lnTo>
                <a:lnTo>
                  <a:pt x="4877" y="802"/>
                </a:lnTo>
                <a:lnTo>
                  <a:pt x="4786" y="510"/>
                </a:lnTo>
                <a:lnTo>
                  <a:pt x="4695" y="237"/>
                </a:lnTo>
                <a:lnTo>
                  <a:pt x="4586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6" name="Google Shape;176;p2"/>
          <p:cNvGrpSpPr/>
          <p:nvPr/>
        </p:nvGrpSpPr>
        <p:grpSpPr>
          <a:xfrm>
            <a:off x="7195863" y="4931305"/>
            <a:ext cx="178666" cy="164934"/>
            <a:chOff x="2706625" y="4735761"/>
            <a:chExt cx="226446" cy="209015"/>
          </a:xfrm>
        </p:grpSpPr>
        <p:sp>
          <p:nvSpPr>
            <p:cNvPr id="177" name="Google Shape;177;p2"/>
            <p:cNvSpPr/>
            <p:nvPr/>
          </p:nvSpPr>
          <p:spPr>
            <a:xfrm>
              <a:off x="2706625" y="4851000"/>
              <a:ext cx="226446" cy="93776"/>
            </a:xfrm>
            <a:custGeom>
              <a:avLst/>
              <a:gdLst/>
              <a:ahLst/>
              <a:cxnLst/>
              <a:rect l="l" t="t" r="r" b="b"/>
              <a:pathLst>
                <a:path w="9991" h="1020" extrusionOk="0">
                  <a:moveTo>
                    <a:pt x="1292" y="0"/>
                  </a:moveTo>
                  <a:lnTo>
                    <a:pt x="746" y="91"/>
                  </a:lnTo>
                  <a:lnTo>
                    <a:pt x="528" y="128"/>
                  </a:lnTo>
                  <a:lnTo>
                    <a:pt x="346" y="182"/>
                  </a:lnTo>
                  <a:lnTo>
                    <a:pt x="200" y="237"/>
                  </a:lnTo>
                  <a:lnTo>
                    <a:pt x="91" y="291"/>
                  </a:lnTo>
                  <a:lnTo>
                    <a:pt x="18" y="346"/>
                  </a:lnTo>
                  <a:lnTo>
                    <a:pt x="0" y="419"/>
                  </a:lnTo>
                  <a:lnTo>
                    <a:pt x="0" y="437"/>
                  </a:lnTo>
                  <a:lnTo>
                    <a:pt x="18" y="473"/>
                  </a:lnTo>
                  <a:lnTo>
                    <a:pt x="91" y="528"/>
                  </a:lnTo>
                  <a:lnTo>
                    <a:pt x="219" y="583"/>
                  </a:lnTo>
                  <a:lnTo>
                    <a:pt x="382" y="655"/>
                  </a:lnTo>
                  <a:lnTo>
                    <a:pt x="601" y="710"/>
                  </a:lnTo>
                  <a:lnTo>
                    <a:pt x="856" y="746"/>
                  </a:lnTo>
                  <a:lnTo>
                    <a:pt x="1456" y="837"/>
                  </a:lnTo>
                  <a:lnTo>
                    <a:pt x="2202" y="910"/>
                  </a:lnTo>
                  <a:lnTo>
                    <a:pt x="3058" y="965"/>
                  </a:lnTo>
                  <a:lnTo>
                    <a:pt x="3986" y="1001"/>
                  </a:lnTo>
                  <a:lnTo>
                    <a:pt x="5005" y="1019"/>
                  </a:lnTo>
                  <a:lnTo>
                    <a:pt x="6006" y="1001"/>
                  </a:lnTo>
                  <a:lnTo>
                    <a:pt x="6952" y="965"/>
                  </a:lnTo>
                  <a:lnTo>
                    <a:pt x="7789" y="910"/>
                  </a:lnTo>
                  <a:lnTo>
                    <a:pt x="8535" y="837"/>
                  </a:lnTo>
                  <a:lnTo>
                    <a:pt x="9136" y="746"/>
                  </a:lnTo>
                  <a:lnTo>
                    <a:pt x="9390" y="710"/>
                  </a:lnTo>
                  <a:lnTo>
                    <a:pt x="9609" y="655"/>
                  </a:lnTo>
                  <a:lnTo>
                    <a:pt x="9773" y="583"/>
                  </a:lnTo>
                  <a:lnTo>
                    <a:pt x="9900" y="528"/>
                  </a:lnTo>
                  <a:lnTo>
                    <a:pt x="9973" y="473"/>
                  </a:lnTo>
                  <a:lnTo>
                    <a:pt x="9991" y="437"/>
                  </a:lnTo>
                  <a:lnTo>
                    <a:pt x="9991" y="419"/>
                  </a:lnTo>
                  <a:lnTo>
                    <a:pt x="9973" y="346"/>
                  </a:lnTo>
                  <a:lnTo>
                    <a:pt x="9900" y="291"/>
                  </a:lnTo>
                  <a:lnTo>
                    <a:pt x="9791" y="237"/>
                  </a:lnTo>
                  <a:lnTo>
                    <a:pt x="9645" y="182"/>
                  </a:lnTo>
                  <a:lnTo>
                    <a:pt x="9463" y="128"/>
                  </a:lnTo>
                  <a:lnTo>
                    <a:pt x="9245" y="91"/>
                  </a:lnTo>
                  <a:lnTo>
                    <a:pt x="8699" y="0"/>
                  </a:lnTo>
                  <a:lnTo>
                    <a:pt x="8699" y="273"/>
                  </a:lnTo>
                  <a:lnTo>
                    <a:pt x="7443" y="328"/>
                  </a:lnTo>
                  <a:lnTo>
                    <a:pt x="6133" y="364"/>
                  </a:lnTo>
                  <a:lnTo>
                    <a:pt x="4623" y="382"/>
                  </a:lnTo>
                  <a:lnTo>
                    <a:pt x="3476" y="364"/>
                  </a:lnTo>
                  <a:lnTo>
                    <a:pt x="2384" y="328"/>
                  </a:lnTo>
                  <a:lnTo>
                    <a:pt x="1893" y="291"/>
                  </a:lnTo>
                  <a:lnTo>
                    <a:pt x="1456" y="237"/>
                  </a:lnTo>
                  <a:lnTo>
                    <a:pt x="1074" y="182"/>
                  </a:lnTo>
                  <a:lnTo>
                    <a:pt x="746" y="109"/>
                  </a:lnTo>
                  <a:lnTo>
                    <a:pt x="1292" y="0"/>
                  </a:lnTo>
                  <a:close/>
                </a:path>
              </a:pathLst>
            </a:custGeom>
            <a:solidFill>
              <a:srgbClr val="282829">
                <a:alpha val="13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8" name="Google Shape;178;p2"/>
            <p:cNvGrpSpPr/>
            <p:nvPr/>
          </p:nvGrpSpPr>
          <p:grpSpPr>
            <a:xfrm>
              <a:off x="2714800" y="4735761"/>
              <a:ext cx="210098" cy="182902"/>
              <a:chOff x="1282975" y="2150275"/>
              <a:chExt cx="154700" cy="134675"/>
            </a:xfrm>
          </p:grpSpPr>
          <p:sp>
            <p:nvSpPr>
              <p:cNvPr id="179" name="Google Shape;179;p2"/>
              <p:cNvSpPr/>
              <p:nvPr/>
            </p:nvSpPr>
            <p:spPr>
              <a:xfrm>
                <a:off x="1282975" y="2150275"/>
                <a:ext cx="154700" cy="134675"/>
              </a:xfrm>
              <a:custGeom>
                <a:avLst/>
                <a:gdLst/>
                <a:ahLst/>
                <a:cxnLst/>
                <a:rect l="l" t="t" r="r" b="b"/>
                <a:pathLst>
                  <a:path w="6188" h="5387" extrusionOk="0">
                    <a:moveTo>
                      <a:pt x="2858" y="0"/>
                    </a:moveTo>
                    <a:lnTo>
                      <a:pt x="2657" y="37"/>
                    </a:lnTo>
                    <a:lnTo>
                      <a:pt x="2403" y="109"/>
                    </a:lnTo>
                    <a:lnTo>
                      <a:pt x="2166" y="200"/>
                    </a:lnTo>
                    <a:lnTo>
                      <a:pt x="1948" y="310"/>
                    </a:lnTo>
                    <a:lnTo>
                      <a:pt x="1747" y="437"/>
                    </a:lnTo>
                    <a:lnTo>
                      <a:pt x="1547" y="564"/>
                    </a:lnTo>
                    <a:lnTo>
                      <a:pt x="1384" y="710"/>
                    </a:lnTo>
                    <a:lnTo>
                      <a:pt x="1238" y="856"/>
                    </a:lnTo>
                    <a:lnTo>
                      <a:pt x="1092" y="1019"/>
                    </a:lnTo>
                    <a:lnTo>
                      <a:pt x="965" y="1201"/>
                    </a:lnTo>
                    <a:lnTo>
                      <a:pt x="856" y="1365"/>
                    </a:lnTo>
                    <a:lnTo>
                      <a:pt x="765" y="1547"/>
                    </a:lnTo>
                    <a:lnTo>
                      <a:pt x="674" y="1729"/>
                    </a:lnTo>
                    <a:lnTo>
                      <a:pt x="546" y="2093"/>
                    </a:lnTo>
                    <a:lnTo>
                      <a:pt x="437" y="2439"/>
                    </a:lnTo>
                    <a:lnTo>
                      <a:pt x="401" y="2639"/>
                    </a:lnTo>
                    <a:lnTo>
                      <a:pt x="346" y="3057"/>
                    </a:lnTo>
                    <a:lnTo>
                      <a:pt x="310" y="3403"/>
                    </a:lnTo>
                    <a:lnTo>
                      <a:pt x="310" y="3694"/>
                    </a:lnTo>
                    <a:lnTo>
                      <a:pt x="164" y="3876"/>
                    </a:lnTo>
                    <a:lnTo>
                      <a:pt x="55" y="4040"/>
                    </a:lnTo>
                    <a:lnTo>
                      <a:pt x="37" y="4131"/>
                    </a:lnTo>
                    <a:lnTo>
                      <a:pt x="0" y="4222"/>
                    </a:lnTo>
                    <a:lnTo>
                      <a:pt x="0" y="4295"/>
                    </a:lnTo>
                    <a:lnTo>
                      <a:pt x="0" y="4368"/>
                    </a:lnTo>
                    <a:lnTo>
                      <a:pt x="19" y="4459"/>
                    </a:lnTo>
                    <a:lnTo>
                      <a:pt x="55" y="4532"/>
                    </a:lnTo>
                    <a:lnTo>
                      <a:pt x="91" y="4604"/>
                    </a:lnTo>
                    <a:lnTo>
                      <a:pt x="146" y="4677"/>
                    </a:lnTo>
                    <a:lnTo>
                      <a:pt x="292" y="4804"/>
                    </a:lnTo>
                    <a:lnTo>
                      <a:pt x="474" y="4932"/>
                    </a:lnTo>
                    <a:lnTo>
                      <a:pt x="692" y="5041"/>
                    </a:lnTo>
                    <a:lnTo>
                      <a:pt x="965" y="5132"/>
                    </a:lnTo>
                    <a:lnTo>
                      <a:pt x="1274" y="5205"/>
                    </a:lnTo>
                    <a:lnTo>
                      <a:pt x="1638" y="5278"/>
                    </a:lnTo>
                    <a:lnTo>
                      <a:pt x="2020" y="5332"/>
                    </a:lnTo>
                    <a:lnTo>
                      <a:pt x="2457" y="5369"/>
                    </a:lnTo>
                    <a:lnTo>
                      <a:pt x="2930" y="5387"/>
                    </a:lnTo>
                    <a:lnTo>
                      <a:pt x="3440" y="5387"/>
                    </a:lnTo>
                    <a:lnTo>
                      <a:pt x="3804" y="5350"/>
                    </a:lnTo>
                    <a:lnTo>
                      <a:pt x="4131" y="5314"/>
                    </a:lnTo>
                    <a:lnTo>
                      <a:pt x="4714" y="5223"/>
                    </a:lnTo>
                    <a:lnTo>
                      <a:pt x="5187" y="5114"/>
                    </a:lnTo>
                    <a:lnTo>
                      <a:pt x="5569" y="5005"/>
                    </a:lnTo>
                    <a:lnTo>
                      <a:pt x="5842" y="4895"/>
                    </a:lnTo>
                    <a:lnTo>
                      <a:pt x="6042" y="4804"/>
                    </a:lnTo>
                    <a:lnTo>
                      <a:pt x="6188" y="4713"/>
                    </a:lnTo>
                    <a:lnTo>
                      <a:pt x="6042" y="4204"/>
                    </a:lnTo>
                    <a:lnTo>
                      <a:pt x="5878" y="3658"/>
                    </a:lnTo>
                    <a:lnTo>
                      <a:pt x="5642" y="3003"/>
                    </a:lnTo>
                    <a:lnTo>
                      <a:pt x="5514" y="2639"/>
                    </a:lnTo>
                    <a:lnTo>
                      <a:pt x="5351" y="2275"/>
                    </a:lnTo>
                    <a:lnTo>
                      <a:pt x="5169" y="1929"/>
                    </a:lnTo>
                    <a:lnTo>
                      <a:pt x="4987" y="1565"/>
                    </a:lnTo>
                    <a:lnTo>
                      <a:pt x="4787" y="1238"/>
                    </a:lnTo>
                    <a:lnTo>
                      <a:pt x="4568" y="928"/>
                    </a:lnTo>
                    <a:lnTo>
                      <a:pt x="4332" y="655"/>
                    </a:lnTo>
                    <a:lnTo>
                      <a:pt x="4095" y="419"/>
                    </a:lnTo>
                    <a:lnTo>
                      <a:pt x="3949" y="291"/>
                    </a:lnTo>
                    <a:lnTo>
                      <a:pt x="3804" y="200"/>
                    </a:lnTo>
                    <a:lnTo>
                      <a:pt x="3676" y="128"/>
                    </a:lnTo>
                    <a:lnTo>
                      <a:pt x="3513" y="73"/>
                    </a:lnTo>
                    <a:lnTo>
                      <a:pt x="3367" y="37"/>
                    </a:lnTo>
                    <a:lnTo>
                      <a:pt x="3203" y="0"/>
                    </a:lnTo>
                    <a:close/>
                  </a:path>
                </a:pathLst>
              </a:custGeom>
              <a:solidFill>
                <a:srgbClr val="C1A5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80;p2"/>
              <p:cNvSpPr/>
              <p:nvPr/>
            </p:nvSpPr>
            <p:spPr>
              <a:xfrm>
                <a:off x="1282975" y="2150275"/>
                <a:ext cx="154700" cy="134675"/>
              </a:xfrm>
              <a:custGeom>
                <a:avLst/>
                <a:gdLst/>
                <a:ahLst/>
                <a:cxnLst/>
                <a:rect l="l" t="t" r="r" b="b"/>
                <a:pathLst>
                  <a:path w="6188" h="5387" fill="none" extrusionOk="0">
                    <a:moveTo>
                      <a:pt x="6188" y="4713"/>
                    </a:moveTo>
                    <a:lnTo>
                      <a:pt x="6188" y="4713"/>
                    </a:lnTo>
                    <a:lnTo>
                      <a:pt x="6042" y="4804"/>
                    </a:lnTo>
                    <a:lnTo>
                      <a:pt x="5842" y="4895"/>
                    </a:lnTo>
                    <a:lnTo>
                      <a:pt x="5569" y="5005"/>
                    </a:lnTo>
                    <a:lnTo>
                      <a:pt x="5187" y="5114"/>
                    </a:lnTo>
                    <a:lnTo>
                      <a:pt x="4714" y="5223"/>
                    </a:lnTo>
                    <a:lnTo>
                      <a:pt x="4131" y="5314"/>
                    </a:lnTo>
                    <a:lnTo>
                      <a:pt x="3804" y="5350"/>
                    </a:lnTo>
                    <a:lnTo>
                      <a:pt x="3440" y="5387"/>
                    </a:lnTo>
                    <a:lnTo>
                      <a:pt x="3440" y="5387"/>
                    </a:lnTo>
                    <a:lnTo>
                      <a:pt x="2930" y="5387"/>
                    </a:lnTo>
                    <a:lnTo>
                      <a:pt x="2457" y="5369"/>
                    </a:lnTo>
                    <a:lnTo>
                      <a:pt x="2020" y="5332"/>
                    </a:lnTo>
                    <a:lnTo>
                      <a:pt x="1638" y="5278"/>
                    </a:lnTo>
                    <a:lnTo>
                      <a:pt x="1274" y="5205"/>
                    </a:lnTo>
                    <a:lnTo>
                      <a:pt x="965" y="5132"/>
                    </a:lnTo>
                    <a:lnTo>
                      <a:pt x="692" y="5041"/>
                    </a:lnTo>
                    <a:lnTo>
                      <a:pt x="474" y="4932"/>
                    </a:lnTo>
                    <a:lnTo>
                      <a:pt x="292" y="4804"/>
                    </a:lnTo>
                    <a:lnTo>
                      <a:pt x="146" y="4677"/>
                    </a:lnTo>
                    <a:lnTo>
                      <a:pt x="91" y="4604"/>
                    </a:lnTo>
                    <a:lnTo>
                      <a:pt x="55" y="4532"/>
                    </a:lnTo>
                    <a:lnTo>
                      <a:pt x="19" y="4459"/>
                    </a:lnTo>
                    <a:lnTo>
                      <a:pt x="0" y="4368"/>
                    </a:lnTo>
                    <a:lnTo>
                      <a:pt x="0" y="4295"/>
                    </a:lnTo>
                    <a:lnTo>
                      <a:pt x="0" y="4222"/>
                    </a:lnTo>
                    <a:lnTo>
                      <a:pt x="37" y="4131"/>
                    </a:lnTo>
                    <a:lnTo>
                      <a:pt x="55" y="4040"/>
                    </a:lnTo>
                    <a:lnTo>
                      <a:pt x="164" y="3876"/>
                    </a:lnTo>
                    <a:lnTo>
                      <a:pt x="310" y="3694"/>
                    </a:lnTo>
                    <a:lnTo>
                      <a:pt x="310" y="3694"/>
                    </a:lnTo>
                    <a:lnTo>
                      <a:pt x="310" y="3403"/>
                    </a:lnTo>
                    <a:lnTo>
                      <a:pt x="346" y="3057"/>
                    </a:lnTo>
                    <a:lnTo>
                      <a:pt x="401" y="2639"/>
                    </a:lnTo>
                    <a:lnTo>
                      <a:pt x="401" y="2639"/>
                    </a:lnTo>
                    <a:lnTo>
                      <a:pt x="437" y="2439"/>
                    </a:lnTo>
                    <a:lnTo>
                      <a:pt x="437" y="2439"/>
                    </a:lnTo>
                    <a:lnTo>
                      <a:pt x="546" y="2093"/>
                    </a:lnTo>
                    <a:lnTo>
                      <a:pt x="674" y="1729"/>
                    </a:lnTo>
                    <a:lnTo>
                      <a:pt x="765" y="1547"/>
                    </a:lnTo>
                    <a:lnTo>
                      <a:pt x="856" y="1365"/>
                    </a:lnTo>
                    <a:lnTo>
                      <a:pt x="965" y="1201"/>
                    </a:lnTo>
                    <a:lnTo>
                      <a:pt x="1092" y="1019"/>
                    </a:lnTo>
                    <a:lnTo>
                      <a:pt x="1238" y="856"/>
                    </a:lnTo>
                    <a:lnTo>
                      <a:pt x="1384" y="710"/>
                    </a:lnTo>
                    <a:lnTo>
                      <a:pt x="1547" y="564"/>
                    </a:lnTo>
                    <a:lnTo>
                      <a:pt x="1747" y="437"/>
                    </a:lnTo>
                    <a:lnTo>
                      <a:pt x="1948" y="310"/>
                    </a:lnTo>
                    <a:lnTo>
                      <a:pt x="2166" y="200"/>
                    </a:lnTo>
                    <a:lnTo>
                      <a:pt x="2403" y="109"/>
                    </a:lnTo>
                    <a:lnTo>
                      <a:pt x="2657" y="37"/>
                    </a:lnTo>
                    <a:lnTo>
                      <a:pt x="2657" y="37"/>
                    </a:lnTo>
                    <a:lnTo>
                      <a:pt x="2858" y="0"/>
                    </a:lnTo>
                    <a:lnTo>
                      <a:pt x="3021" y="0"/>
                    </a:lnTo>
                    <a:lnTo>
                      <a:pt x="3203" y="0"/>
                    </a:lnTo>
                    <a:lnTo>
                      <a:pt x="3367" y="37"/>
                    </a:lnTo>
                    <a:lnTo>
                      <a:pt x="3513" y="73"/>
                    </a:lnTo>
                    <a:lnTo>
                      <a:pt x="3676" y="128"/>
                    </a:lnTo>
                    <a:lnTo>
                      <a:pt x="3804" y="200"/>
                    </a:lnTo>
                    <a:lnTo>
                      <a:pt x="3949" y="291"/>
                    </a:lnTo>
                    <a:lnTo>
                      <a:pt x="3949" y="291"/>
                    </a:lnTo>
                    <a:lnTo>
                      <a:pt x="4095" y="419"/>
                    </a:lnTo>
                    <a:lnTo>
                      <a:pt x="4095" y="419"/>
                    </a:lnTo>
                    <a:lnTo>
                      <a:pt x="4332" y="655"/>
                    </a:lnTo>
                    <a:lnTo>
                      <a:pt x="4568" y="928"/>
                    </a:lnTo>
                    <a:lnTo>
                      <a:pt x="4787" y="1238"/>
                    </a:lnTo>
                    <a:lnTo>
                      <a:pt x="4987" y="1565"/>
                    </a:lnTo>
                    <a:lnTo>
                      <a:pt x="5169" y="1929"/>
                    </a:lnTo>
                    <a:lnTo>
                      <a:pt x="5351" y="2275"/>
                    </a:lnTo>
                    <a:lnTo>
                      <a:pt x="5514" y="2639"/>
                    </a:lnTo>
                    <a:lnTo>
                      <a:pt x="5642" y="3003"/>
                    </a:lnTo>
                    <a:lnTo>
                      <a:pt x="5878" y="3658"/>
                    </a:lnTo>
                    <a:lnTo>
                      <a:pt x="6042" y="4204"/>
                    </a:lnTo>
                    <a:lnTo>
                      <a:pt x="6188" y="4713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81;p2"/>
              <p:cNvSpPr/>
              <p:nvPr/>
            </p:nvSpPr>
            <p:spPr>
              <a:xfrm>
                <a:off x="1282975" y="2172100"/>
                <a:ext cx="138775" cy="112850"/>
              </a:xfrm>
              <a:custGeom>
                <a:avLst/>
                <a:gdLst/>
                <a:ahLst/>
                <a:cxnLst/>
                <a:rect l="l" t="t" r="r" b="b"/>
                <a:pathLst>
                  <a:path w="5551" h="4514" extrusionOk="0">
                    <a:moveTo>
                      <a:pt x="1384" y="4368"/>
                    </a:moveTo>
                    <a:lnTo>
                      <a:pt x="1384" y="4368"/>
                    </a:lnTo>
                    <a:lnTo>
                      <a:pt x="1711" y="4423"/>
                    </a:lnTo>
                    <a:lnTo>
                      <a:pt x="2057" y="4459"/>
                    </a:lnTo>
                    <a:lnTo>
                      <a:pt x="2457" y="4496"/>
                    </a:lnTo>
                    <a:lnTo>
                      <a:pt x="2876" y="4514"/>
                    </a:lnTo>
                    <a:lnTo>
                      <a:pt x="2876" y="4514"/>
                    </a:lnTo>
                    <a:lnTo>
                      <a:pt x="3094" y="4514"/>
                    </a:lnTo>
                    <a:lnTo>
                      <a:pt x="3094" y="4514"/>
                    </a:lnTo>
                    <a:lnTo>
                      <a:pt x="3440" y="4514"/>
                    </a:lnTo>
                    <a:lnTo>
                      <a:pt x="3440" y="4514"/>
                    </a:lnTo>
                    <a:lnTo>
                      <a:pt x="3440" y="4514"/>
                    </a:lnTo>
                    <a:lnTo>
                      <a:pt x="3094" y="4514"/>
                    </a:lnTo>
                    <a:lnTo>
                      <a:pt x="3094" y="4514"/>
                    </a:lnTo>
                    <a:lnTo>
                      <a:pt x="2876" y="4514"/>
                    </a:lnTo>
                    <a:lnTo>
                      <a:pt x="2876" y="4514"/>
                    </a:lnTo>
                    <a:lnTo>
                      <a:pt x="2876" y="4514"/>
                    </a:lnTo>
                    <a:lnTo>
                      <a:pt x="2876" y="4514"/>
                    </a:lnTo>
                    <a:lnTo>
                      <a:pt x="2457" y="4496"/>
                    </a:lnTo>
                    <a:lnTo>
                      <a:pt x="2057" y="4459"/>
                    </a:lnTo>
                    <a:lnTo>
                      <a:pt x="1711" y="4423"/>
                    </a:lnTo>
                    <a:lnTo>
                      <a:pt x="1384" y="4368"/>
                    </a:lnTo>
                    <a:close/>
                    <a:moveTo>
                      <a:pt x="1365" y="4368"/>
                    </a:moveTo>
                    <a:lnTo>
                      <a:pt x="1365" y="4368"/>
                    </a:lnTo>
                    <a:lnTo>
                      <a:pt x="1365" y="4368"/>
                    </a:lnTo>
                    <a:lnTo>
                      <a:pt x="1365" y="4368"/>
                    </a:lnTo>
                    <a:close/>
                    <a:moveTo>
                      <a:pt x="237" y="3895"/>
                    </a:moveTo>
                    <a:lnTo>
                      <a:pt x="237" y="3895"/>
                    </a:lnTo>
                    <a:lnTo>
                      <a:pt x="237" y="3895"/>
                    </a:lnTo>
                    <a:lnTo>
                      <a:pt x="237" y="3895"/>
                    </a:lnTo>
                    <a:lnTo>
                      <a:pt x="237" y="3895"/>
                    </a:lnTo>
                    <a:close/>
                    <a:moveTo>
                      <a:pt x="237" y="3895"/>
                    </a:moveTo>
                    <a:lnTo>
                      <a:pt x="237" y="3895"/>
                    </a:lnTo>
                    <a:lnTo>
                      <a:pt x="237" y="3895"/>
                    </a:lnTo>
                    <a:lnTo>
                      <a:pt x="237" y="3895"/>
                    </a:lnTo>
                    <a:lnTo>
                      <a:pt x="237" y="3895"/>
                    </a:lnTo>
                    <a:close/>
                    <a:moveTo>
                      <a:pt x="237" y="3877"/>
                    </a:moveTo>
                    <a:lnTo>
                      <a:pt x="237" y="3877"/>
                    </a:lnTo>
                    <a:lnTo>
                      <a:pt x="237" y="3895"/>
                    </a:lnTo>
                    <a:lnTo>
                      <a:pt x="237" y="3895"/>
                    </a:lnTo>
                    <a:lnTo>
                      <a:pt x="237" y="3877"/>
                    </a:lnTo>
                    <a:close/>
                    <a:moveTo>
                      <a:pt x="91" y="3113"/>
                    </a:moveTo>
                    <a:lnTo>
                      <a:pt x="91" y="3113"/>
                    </a:lnTo>
                    <a:lnTo>
                      <a:pt x="37" y="3222"/>
                    </a:lnTo>
                    <a:lnTo>
                      <a:pt x="19" y="3331"/>
                    </a:lnTo>
                    <a:lnTo>
                      <a:pt x="0" y="3422"/>
                    </a:lnTo>
                    <a:lnTo>
                      <a:pt x="19" y="3531"/>
                    </a:lnTo>
                    <a:lnTo>
                      <a:pt x="37" y="3622"/>
                    </a:lnTo>
                    <a:lnTo>
                      <a:pt x="91" y="3713"/>
                    </a:lnTo>
                    <a:lnTo>
                      <a:pt x="146" y="3804"/>
                    </a:lnTo>
                    <a:lnTo>
                      <a:pt x="237" y="3877"/>
                    </a:lnTo>
                    <a:lnTo>
                      <a:pt x="237" y="3877"/>
                    </a:lnTo>
                    <a:lnTo>
                      <a:pt x="146" y="3804"/>
                    </a:lnTo>
                    <a:lnTo>
                      <a:pt x="91" y="3713"/>
                    </a:lnTo>
                    <a:lnTo>
                      <a:pt x="37" y="3622"/>
                    </a:lnTo>
                    <a:lnTo>
                      <a:pt x="19" y="3531"/>
                    </a:lnTo>
                    <a:lnTo>
                      <a:pt x="0" y="3422"/>
                    </a:lnTo>
                    <a:lnTo>
                      <a:pt x="19" y="3331"/>
                    </a:lnTo>
                    <a:lnTo>
                      <a:pt x="37" y="3222"/>
                    </a:lnTo>
                    <a:lnTo>
                      <a:pt x="91" y="3113"/>
                    </a:lnTo>
                    <a:close/>
                    <a:moveTo>
                      <a:pt x="91" y="3113"/>
                    </a:moveTo>
                    <a:lnTo>
                      <a:pt x="91" y="3113"/>
                    </a:lnTo>
                    <a:lnTo>
                      <a:pt x="91" y="3113"/>
                    </a:lnTo>
                    <a:lnTo>
                      <a:pt x="91" y="3113"/>
                    </a:lnTo>
                    <a:lnTo>
                      <a:pt x="91" y="3113"/>
                    </a:lnTo>
                    <a:close/>
                    <a:moveTo>
                      <a:pt x="91" y="3113"/>
                    </a:moveTo>
                    <a:lnTo>
                      <a:pt x="91" y="3113"/>
                    </a:lnTo>
                    <a:lnTo>
                      <a:pt x="91" y="3113"/>
                    </a:lnTo>
                    <a:lnTo>
                      <a:pt x="91" y="3113"/>
                    </a:lnTo>
                    <a:lnTo>
                      <a:pt x="91" y="3113"/>
                    </a:lnTo>
                    <a:close/>
                    <a:moveTo>
                      <a:pt x="91" y="3094"/>
                    </a:moveTo>
                    <a:lnTo>
                      <a:pt x="91" y="3094"/>
                    </a:lnTo>
                    <a:lnTo>
                      <a:pt x="91" y="3113"/>
                    </a:lnTo>
                    <a:lnTo>
                      <a:pt x="91" y="3113"/>
                    </a:lnTo>
                    <a:lnTo>
                      <a:pt x="91" y="3094"/>
                    </a:lnTo>
                    <a:close/>
                    <a:moveTo>
                      <a:pt x="110" y="3094"/>
                    </a:moveTo>
                    <a:lnTo>
                      <a:pt x="110" y="3094"/>
                    </a:lnTo>
                    <a:lnTo>
                      <a:pt x="110" y="3094"/>
                    </a:lnTo>
                    <a:lnTo>
                      <a:pt x="110" y="3094"/>
                    </a:lnTo>
                    <a:lnTo>
                      <a:pt x="110" y="3094"/>
                    </a:lnTo>
                    <a:close/>
                    <a:moveTo>
                      <a:pt x="110" y="3094"/>
                    </a:moveTo>
                    <a:lnTo>
                      <a:pt x="110" y="3094"/>
                    </a:lnTo>
                    <a:lnTo>
                      <a:pt x="110" y="3094"/>
                    </a:lnTo>
                    <a:lnTo>
                      <a:pt x="110" y="3094"/>
                    </a:lnTo>
                    <a:lnTo>
                      <a:pt x="110" y="3094"/>
                    </a:lnTo>
                    <a:close/>
                    <a:moveTo>
                      <a:pt x="110" y="3094"/>
                    </a:moveTo>
                    <a:lnTo>
                      <a:pt x="110" y="3094"/>
                    </a:lnTo>
                    <a:lnTo>
                      <a:pt x="110" y="3094"/>
                    </a:lnTo>
                    <a:lnTo>
                      <a:pt x="110" y="3094"/>
                    </a:lnTo>
                    <a:lnTo>
                      <a:pt x="110" y="3094"/>
                    </a:lnTo>
                    <a:close/>
                    <a:moveTo>
                      <a:pt x="4532" y="1"/>
                    </a:moveTo>
                    <a:lnTo>
                      <a:pt x="4532" y="1"/>
                    </a:lnTo>
                    <a:lnTo>
                      <a:pt x="4677" y="201"/>
                    </a:lnTo>
                    <a:lnTo>
                      <a:pt x="4823" y="419"/>
                    </a:lnTo>
                    <a:lnTo>
                      <a:pt x="5096" y="892"/>
                    </a:lnTo>
                    <a:lnTo>
                      <a:pt x="5332" y="1366"/>
                    </a:lnTo>
                    <a:lnTo>
                      <a:pt x="5551" y="1857"/>
                    </a:lnTo>
                    <a:lnTo>
                      <a:pt x="5551" y="1857"/>
                    </a:lnTo>
                    <a:lnTo>
                      <a:pt x="5551" y="1857"/>
                    </a:lnTo>
                    <a:lnTo>
                      <a:pt x="5551" y="1857"/>
                    </a:lnTo>
                    <a:lnTo>
                      <a:pt x="5332" y="1366"/>
                    </a:lnTo>
                    <a:lnTo>
                      <a:pt x="5096" y="892"/>
                    </a:lnTo>
                    <a:lnTo>
                      <a:pt x="4823" y="419"/>
                    </a:lnTo>
                    <a:lnTo>
                      <a:pt x="4677" y="201"/>
                    </a:lnTo>
                    <a:lnTo>
                      <a:pt x="4532" y="1"/>
                    </a:lnTo>
                    <a:close/>
                    <a:moveTo>
                      <a:pt x="4532" y="1"/>
                    </a:moveTo>
                    <a:lnTo>
                      <a:pt x="4532" y="1"/>
                    </a:lnTo>
                    <a:lnTo>
                      <a:pt x="4532" y="1"/>
                    </a:lnTo>
                    <a:lnTo>
                      <a:pt x="4532" y="1"/>
                    </a:lnTo>
                    <a:lnTo>
                      <a:pt x="4532" y="1"/>
                    </a:lnTo>
                    <a:close/>
                  </a:path>
                </a:pathLst>
              </a:custGeom>
              <a:solidFill>
                <a:srgbClr val="D8D3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82;p2"/>
              <p:cNvSpPr/>
              <p:nvPr/>
            </p:nvSpPr>
            <p:spPr>
              <a:xfrm>
                <a:off x="1317550" y="2281300"/>
                <a:ext cx="51425" cy="3650"/>
              </a:xfrm>
              <a:custGeom>
                <a:avLst/>
                <a:gdLst/>
                <a:ahLst/>
                <a:cxnLst/>
                <a:rect l="l" t="t" r="r" b="b"/>
                <a:pathLst>
                  <a:path w="2057" h="146" fill="none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328" y="55"/>
                    </a:lnTo>
                    <a:lnTo>
                      <a:pt x="674" y="91"/>
                    </a:lnTo>
                    <a:lnTo>
                      <a:pt x="1074" y="128"/>
                    </a:lnTo>
                    <a:lnTo>
                      <a:pt x="1493" y="146"/>
                    </a:lnTo>
                    <a:lnTo>
                      <a:pt x="1493" y="146"/>
                    </a:lnTo>
                    <a:lnTo>
                      <a:pt x="1711" y="146"/>
                    </a:lnTo>
                    <a:lnTo>
                      <a:pt x="1711" y="146"/>
                    </a:lnTo>
                    <a:lnTo>
                      <a:pt x="2057" y="146"/>
                    </a:lnTo>
                    <a:lnTo>
                      <a:pt x="2057" y="146"/>
                    </a:lnTo>
                    <a:lnTo>
                      <a:pt x="2057" y="146"/>
                    </a:lnTo>
                    <a:lnTo>
                      <a:pt x="1711" y="146"/>
                    </a:lnTo>
                    <a:lnTo>
                      <a:pt x="1711" y="146"/>
                    </a:lnTo>
                    <a:lnTo>
                      <a:pt x="1493" y="146"/>
                    </a:lnTo>
                    <a:lnTo>
                      <a:pt x="1493" y="146"/>
                    </a:lnTo>
                    <a:lnTo>
                      <a:pt x="1493" y="146"/>
                    </a:lnTo>
                    <a:lnTo>
                      <a:pt x="1493" y="146"/>
                    </a:lnTo>
                    <a:lnTo>
                      <a:pt x="1074" y="128"/>
                    </a:lnTo>
                    <a:lnTo>
                      <a:pt x="674" y="91"/>
                    </a:lnTo>
                    <a:lnTo>
                      <a:pt x="328" y="55"/>
                    </a:ln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83;p2"/>
              <p:cNvSpPr/>
              <p:nvPr/>
            </p:nvSpPr>
            <p:spPr>
              <a:xfrm>
                <a:off x="1317100" y="22813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184;p2"/>
              <p:cNvSpPr/>
              <p:nvPr/>
            </p:nvSpPr>
            <p:spPr>
              <a:xfrm>
                <a:off x="1288900" y="22694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185;p2"/>
              <p:cNvSpPr/>
              <p:nvPr/>
            </p:nvSpPr>
            <p:spPr>
              <a:xfrm>
                <a:off x="1288900" y="22694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86;p2"/>
              <p:cNvSpPr/>
              <p:nvPr/>
            </p:nvSpPr>
            <p:spPr>
              <a:xfrm>
                <a:off x="1288900" y="2269000"/>
                <a:ext cx="25" cy="500"/>
              </a:xfrm>
              <a:custGeom>
                <a:avLst/>
                <a:gdLst/>
                <a:ahLst/>
                <a:cxnLst/>
                <a:rect l="l" t="t" r="r" b="b"/>
                <a:pathLst>
                  <a:path w="1" h="20" fill="none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9"/>
                    </a:lnTo>
                    <a:lnTo>
                      <a:pt x="0" y="19"/>
                    </a:lnTo>
                    <a:lnTo>
                      <a:pt x="0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87;p2"/>
              <p:cNvSpPr/>
              <p:nvPr/>
            </p:nvSpPr>
            <p:spPr>
              <a:xfrm>
                <a:off x="1282975" y="2249900"/>
                <a:ext cx="5950" cy="19125"/>
              </a:xfrm>
              <a:custGeom>
                <a:avLst/>
                <a:gdLst/>
                <a:ahLst/>
                <a:cxnLst/>
                <a:rect l="l" t="t" r="r" b="b"/>
                <a:pathLst>
                  <a:path w="238" h="765" fill="none" extrusionOk="0">
                    <a:moveTo>
                      <a:pt x="91" y="1"/>
                    </a:moveTo>
                    <a:lnTo>
                      <a:pt x="91" y="1"/>
                    </a:lnTo>
                    <a:lnTo>
                      <a:pt x="37" y="110"/>
                    </a:lnTo>
                    <a:lnTo>
                      <a:pt x="19" y="219"/>
                    </a:lnTo>
                    <a:lnTo>
                      <a:pt x="0" y="310"/>
                    </a:lnTo>
                    <a:lnTo>
                      <a:pt x="19" y="419"/>
                    </a:lnTo>
                    <a:lnTo>
                      <a:pt x="37" y="510"/>
                    </a:lnTo>
                    <a:lnTo>
                      <a:pt x="91" y="601"/>
                    </a:lnTo>
                    <a:lnTo>
                      <a:pt x="146" y="692"/>
                    </a:lnTo>
                    <a:lnTo>
                      <a:pt x="237" y="765"/>
                    </a:lnTo>
                    <a:lnTo>
                      <a:pt x="237" y="765"/>
                    </a:lnTo>
                    <a:lnTo>
                      <a:pt x="146" y="692"/>
                    </a:lnTo>
                    <a:lnTo>
                      <a:pt x="91" y="601"/>
                    </a:lnTo>
                    <a:lnTo>
                      <a:pt x="37" y="510"/>
                    </a:lnTo>
                    <a:lnTo>
                      <a:pt x="19" y="419"/>
                    </a:lnTo>
                    <a:lnTo>
                      <a:pt x="0" y="310"/>
                    </a:lnTo>
                    <a:lnTo>
                      <a:pt x="19" y="219"/>
                    </a:lnTo>
                    <a:lnTo>
                      <a:pt x="37" y="110"/>
                    </a:lnTo>
                    <a:lnTo>
                      <a:pt x="91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188;p2"/>
              <p:cNvSpPr/>
              <p:nvPr/>
            </p:nvSpPr>
            <p:spPr>
              <a:xfrm>
                <a:off x="1285250" y="22499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" name="Google Shape;189;p2"/>
              <p:cNvSpPr/>
              <p:nvPr/>
            </p:nvSpPr>
            <p:spPr>
              <a:xfrm>
                <a:off x="1285250" y="22499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" name="Google Shape;190;p2"/>
              <p:cNvSpPr/>
              <p:nvPr/>
            </p:nvSpPr>
            <p:spPr>
              <a:xfrm>
                <a:off x="1285250" y="2249450"/>
                <a:ext cx="25" cy="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9" fill="none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19"/>
                    </a:lnTo>
                    <a:lnTo>
                      <a:pt x="0" y="19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91;p2"/>
              <p:cNvSpPr/>
              <p:nvPr/>
            </p:nvSpPr>
            <p:spPr>
              <a:xfrm>
                <a:off x="1285700" y="22494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92;p2"/>
              <p:cNvSpPr/>
              <p:nvPr/>
            </p:nvSpPr>
            <p:spPr>
              <a:xfrm>
                <a:off x="1285700" y="22494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193;p2"/>
              <p:cNvSpPr/>
              <p:nvPr/>
            </p:nvSpPr>
            <p:spPr>
              <a:xfrm>
                <a:off x="1285700" y="22494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" name="Google Shape;194;p2"/>
              <p:cNvSpPr/>
              <p:nvPr/>
            </p:nvSpPr>
            <p:spPr>
              <a:xfrm>
                <a:off x="1396250" y="2172100"/>
                <a:ext cx="25500" cy="46425"/>
              </a:xfrm>
              <a:custGeom>
                <a:avLst/>
                <a:gdLst/>
                <a:ahLst/>
                <a:cxnLst/>
                <a:rect l="l" t="t" r="r" b="b"/>
                <a:pathLst>
                  <a:path w="1020" h="1857" fill="none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146" y="201"/>
                    </a:lnTo>
                    <a:lnTo>
                      <a:pt x="292" y="419"/>
                    </a:lnTo>
                    <a:lnTo>
                      <a:pt x="565" y="892"/>
                    </a:lnTo>
                    <a:lnTo>
                      <a:pt x="801" y="1366"/>
                    </a:lnTo>
                    <a:lnTo>
                      <a:pt x="1020" y="1857"/>
                    </a:lnTo>
                    <a:lnTo>
                      <a:pt x="1020" y="1857"/>
                    </a:lnTo>
                    <a:lnTo>
                      <a:pt x="1020" y="1857"/>
                    </a:lnTo>
                    <a:lnTo>
                      <a:pt x="1020" y="1857"/>
                    </a:lnTo>
                    <a:lnTo>
                      <a:pt x="801" y="1366"/>
                    </a:lnTo>
                    <a:lnTo>
                      <a:pt x="565" y="892"/>
                    </a:lnTo>
                    <a:lnTo>
                      <a:pt x="292" y="419"/>
                    </a:lnTo>
                    <a:lnTo>
                      <a:pt x="146" y="201"/>
                    </a:lnTo>
                    <a:lnTo>
                      <a:pt x="1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195;p2"/>
              <p:cNvSpPr/>
              <p:nvPr/>
            </p:nvSpPr>
            <p:spPr>
              <a:xfrm>
                <a:off x="1396250" y="21721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2"/>
              <p:cNvSpPr/>
              <p:nvPr/>
            </p:nvSpPr>
            <p:spPr>
              <a:xfrm>
                <a:off x="1282975" y="2160725"/>
                <a:ext cx="138775" cy="124225"/>
              </a:xfrm>
              <a:custGeom>
                <a:avLst/>
                <a:gdLst/>
                <a:ahLst/>
                <a:cxnLst/>
                <a:rect l="l" t="t" r="r" b="b"/>
                <a:pathLst>
                  <a:path w="5551" h="4969" extrusionOk="0">
                    <a:moveTo>
                      <a:pt x="4095" y="1"/>
                    </a:moveTo>
                    <a:lnTo>
                      <a:pt x="4004" y="219"/>
                    </a:lnTo>
                    <a:lnTo>
                      <a:pt x="3895" y="438"/>
                    </a:lnTo>
                    <a:lnTo>
                      <a:pt x="3840" y="529"/>
                    </a:lnTo>
                    <a:lnTo>
                      <a:pt x="3767" y="619"/>
                    </a:lnTo>
                    <a:lnTo>
                      <a:pt x="3676" y="710"/>
                    </a:lnTo>
                    <a:lnTo>
                      <a:pt x="3585" y="801"/>
                    </a:lnTo>
                    <a:lnTo>
                      <a:pt x="3458" y="874"/>
                    </a:lnTo>
                    <a:lnTo>
                      <a:pt x="3331" y="947"/>
                    </a:lnTo>
                    <a:lnTo>
                      <a:pt x="3185" y="1002"/>
                    </a:lnTo>
                    <a:lnTo>
                      <a:pt x="3058" y="1038"/>
                    </a:lnTo>
                    <a:lnTo>
                      <a:pt x="2767" y="1111"/>
                    </a:lnTo>
                    <a:lnTo>
                      <a:pt x="2475" y="1165"/>
                    </a:lnTo>
                    <a:lnTo>
                      <a:pt x="2184" y="1238"/>
                    </a:lnTo>
                    <a:lnTo>
                      <a:pt x="1893" y="1311"/>
                    </a:lnTo>
                    <a:lnTo>
                      <a:pt x="1766" y="1366"/>
                    </a:lnTo>
                    <a:lnTo>
                      <a:pt x="1638" y="1438"/>
                    </a:lnTo>
                    <a:lnTo>
                      <a:pt x="1511" y="1511"/>
                    </a:lnTo>
                    <a:lnTo>
                      <a:pt x="1402" y="1620"/>
                    </a:lnTo>
                    <a:lnTo>
                      <a:pt x="1293" y="1730"/>
                    </a:lnTo>
                    <a:lnTo>
                      <a:pt x="1202" y="1839"/>
                    </a:lnTo>
                    <a:lnTo>
                      <a:pt x="1111" y="1948"/>
                    </a:lnTo>
                    <a:lnTo>
                      <a:pt x="1001" y="2039"/>
                    </a:lnTo>
                    <a:lnTo>
                      <a:pt x="874" y="2130"/>
                    </a:lnTo>
                    <a:lnTo>
                      <a:pt x="747" y="2185"/>
                    </a:lnTo>
                    <a:lnTo>
                      <a:pt x="619" y="2221"/>
                    </a:lnTo>
                    <a:lnTo>
                      <a:pt x="401" y="2221"/>
                    </a:lnTo>
                    <a:lnTo>
                      <a:pt x="346" y="2512"/>
                    </a:lnTo>
                    <a:lnTo>
                      <a:pt x="328" y="2767"/>
                    </a:lnTo>
                    <a:lnTo>
                      <a:pt x="310" y="3131"/>
                    </a:lnTo>
                    <a:lnTo>
                      <a:pt x="310" y="3276"/>
                    </a:lnTo>
                    <a:lnTo>
                      <a:pt x="201" y="3404"/>
                    </a:lnTo>
                    <a:lnTo>
                      <a:pt x="110" y="3549"/>
                    </a:lnTo>
                    <a:lnTo>
                      <a:pt x="91" y="3549"/>
                    </a:lnTo>
                    <a:lnTo>
                      <a:pt x="91" y="3568"/>
                    </a:lnTo>
                    <a:lnTo>
                      <a:pt x="37" y="3677"/>
                    </a:lnTo>
                    <a:lnTo>
                      <a:pt x="19" y="3786"/>
                    </a:lnTo>
                    <a:lnTo>
                      <a:pt x="0" y="3877"/>
                    </a:lnTo>
                    <a:lnTo>
                      <a:pt x="19" y="3986"/>
                    </a:lnTo>
                    <a:lnTo>
                      <a:pt x="37" y="4077"/>
                    </a:lnTo>
                    <a:lnTo>
                      <a:pt x="91" y="4168"/>
                    </a:lnTo>
                    <a:lnTo>
                      <a:pt x="146" y="4259"/>
                    </a:lnTo>
                    <a:lnTo>
                      <a:pt x="237" y="4332"/>
                    </a:lnTo>
                    <a:lnTo>
                      <a:pt x="237" y="4350"/>
                    </a:lnTo>
                    <a:lnTo>
                      <a:pt x="346" y="4423"/>
                    </a:lnTo>
                    <a:lnTo>
                      <a:pt x="437" y="4496"/>
                    </a:lnTo>
                    <a:lnTo>
                      <a:pt x="692" y="4623"/>
                    </a:lnTo>
                    <a:lnTo>
                      <a:pt x="1001" y="4732"/>
                    </a:lnTo>
                    <a:lnTo>
                      <a:pt x="1365" y="4823"/>
                    </a:lnTo>
                    <a:lnTo>
                      <a:pt x="1384" y="4823"/>
                    </a:lnTo>
                    <a:lnTo>
                      <a:pt x="1711" y="4878"/>
                    </a:lnTo>
                    <a:lnTo>
                      <a:pt x="2057" y="4914"/>
                    </a:lnTo>
                    <a:lnTo>
                      <a:pt x="2457" y="4951"/>
                    </a:lnTo>
                    <a:lnTo>
                      <a:pt x="2876" y="4969"/>
                    </a:lnTo>
                    <a:lnTo>
                      <a:pt x="3294" y="4732"/>
                    </a:lnTo>
                    <a:lnTo>
                      <a:pt x="3713" y="4459"/>
                    </a:lnTo>
                    <a:lnTo>
                      <a:pt x="4095" y="4186"/>
                    </a:lnTo>
                    <a:lnTo>
                      <a:pt x="4477" y="3895"/>
                    </a:lnTo>
                    <a:lnTo>
                      <a:pt x="4677" y="3731"/>
                    </a:lnTo>
                    <a:lnTo>
                      <a:pt x="4859" y="3549"/>
                    </a:lnTo>
                    <a:lnTo>
                      <a:pt x="5041" y="3349"/>
                    </a:lnTo>
                    <a:lnTo>
                      <a:pt x="5187" y="3149"/>
                    </a:lnTo>
                    <a:lnTo>
                      <a:pt x="5296" y="2967"/>
                    </a:lnTo>
                    <a:lnTo>
                      <a:pt x="5387" y="2767"/>
                    </a:lnTo>
                    <a:lnTo>
                      <a:pt x="5533" y="2367"/>
                    </a:lnTo>
                    <a:lnTo>
                      <a:pt x="5551" y="2312"/>
                    </a:lnTo>
                    <a:lnTo>
                      <a:pt x="5332" y="1821"/>
                    </a:lnTo>
                    <a:lnTo>
                      <a:pt x="5096" y="1347"/>
                    </a:lnTo>
                    <a:lnTo>
                      <a:pt x="4823" y="874"/>
                    </a:lnTo>
                    <a:lnTo>
                      <a:pt x="4677" y="656"/>
                    </a:lnTo>
                    <a:lnTo>
                      <a:pt x="4532" y="456"/>
                    </a:lnTo>
                    <a:lnTo>
                      <a:pt x="4313" y="201"/>
                    </a:lnTo>
                    <a:lnTo>
                      <a:pt x="4095" y="1"/>
                    </a:lnTo>
                    <a:close/>
                  </a:path>
                </a:pathLst>
              </a:custGeom>
              <a:solidFill>
                <a:srgbClr val="A489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197;p2"/>
              <p:cNvSpPr/>
              <p:nvPr/>
            </p:nvSpPr>
            <p:spPr>
              <a:xfrm>
                <a:off x="1282975" y="2160725"/>
                <a:ext cx="138775" cy="124225"/>
              </a:xfrm>
              <a:custGeom>
                <a:avLst/>
                <a:gdLst/>
                <a:ahLst/>
                <a:cxnLst/>
                <a:rect l="l" t="t" r="r" b="b"/>
                <a:pathLst>
                  <a:path w="5551" h="4969" fill="none" extrusionOk="0">
                    <a:moveTo>
                      <a:pt x="4095" y="1"/>
                    </a:moveTo>
                    <a:lnTo>
                      <a:pt x="4095" y="1"/>
                    </a:lnTo>
                    <a:lnTo>
                      <a:pt x="4004" y="219"/>
                    </a:lnTo>
                    <a:lnTo>
                      <a:pt x="3895" y="438"/>
                    </a:lnTo>
                    <a:lnTo>
                      <a:pt x="3840" y="529"/>
                    </a:lnTo>
                    <a:lnTo>
                      <a:pt x="3767" y="619"/>
                    </a:lnTo>
                    <a:lnTo>
                      <a:pt x="3676" y="710"/>
                    </a:lnTo>
                    <a:lnTo>
                      <a:pt x="3585" y="801"/>
                    </a:lnTo>
                    <a:lnTo>
                      <a:pt x="3585" y="801"/>
                    </a:lnTo>
                    <a:lnTo>
                      <a:pt x="3458" y="874"/>
                    </a:lnTo>
                    <a:lnTo>
                      <a:pt x="3331" y="947"/>
                    </a:lnTo>
                    <a:lnTo>
                      <a:pt x="3185" y="1002"/>
                    </a:lnTo>
                    <a:lnTo>
                      <a:pt x="3058" y="1038"/>
                    </a:lnTo>
                    <a:lnTo>
                      <a:pt x="2767" y="1111"/>
                    </a:lnTo>
                    <a:lnTo>
                      <a:pt x="2475" y="1165"/>
                    </a:lnTo>
                    <a:lnTo>
                      <a:pt x="2184" y="1238"/>
                    </a:lnTo>
                    <a:lnTo>
                      <a:pt x="1893" y="1311"/>
                    </a:lnTo>
                    <a:lnTo>
                      <a:pt x="1766" y="1366"/>
                    </a:lnTo>
                    <a:lnTo>
                      <a:pt x="1638" y="1438"/>
                    </a:lnTo>
                    <a:lnTo>
                      <a:pt x="1511" y="1511"/>
                    </a:lnTo>
                    <a:lnTo>
                      <a:pt x="1402" y="1620"/>
                    </a:lnTo>
                    <a:lnTo>
                      <a:pt x="1402" y="1620"/>
                    </a:lnTo>
                    <a:lnTo>
                      <a:pt x="1293" y="1730"/>
                    </a:lnTo>
                    <a:lnTo>
                      <a:pt x="1202" y="1839"/>
                    </a:lnTo>
                    <a:lnTo>
                      <a:pt x="1111" y="1948"/>
                    </a:lnTo>
                    <a:lnTo>
                      <a:pt x="1001" y="2039"/>
                    </a:lnTo>
                    <a:lnTo>
                      <a:pt x="1001" y="2039"/>
                    </a:lnTo>
                    <a:lnTo>
                      <a:pt x="874" y="2130"/>
                    </a:lnTo>
                    <a:lnTo>
                      <a:pt x="747" y="2185"/>
                    </a:lnTo>
                    <a:lnTo>
                      <a:pt x="619" y="2221"/>
                    </a:lnTo>
                    <a:lnTo>
                      <a:pt x="474" y="2221"/>
                    </a:lnTo>
                    <a:lnTo>
                      <a:pt x="474" y="2221"/>
                    </a:lnTo>
                    <a:lnTo>
                      <a:pt x="401" y="2221"/>
                    </a:lnTo>
                    <a:lnTo>
                      <a:pt x="401" y="2221"/>
                    </a:lnTo>
                    <a:lnTo>
                      <a:pt x="401" y="2221"/>
                    </a:lnTo>
                    <a:lnTo>
                      <a:pt x="346" y="2512"/>
                    </a:lnTo>
                    <a:lnTo>
                      <a:pt x="328" y="2767"/>
                    </a:lnTo>
                    <a:lnTo>
                      <a:pt x="310" y="3131"/>
                    </a:lnTo>
                    <a:lnTo>
                      <a:pt x="310" y="3131"/>
                    </a:lnTo>
                    <a:lnTo>
                      <a:pt x="310" y="3276"/>
                    </a:lnTo>
                    <a:lnTo>
                      <a:pt x="310" y="3276"/>
                    </a:lnTo>
                    <a:lnTo>
                      <a:pt x="310" y="3276"/>
                    </a:lnTo>
                    <a:lnTo>
                      <a:pt x="310" y="3276"/>
                    </a:lnTo>
                    <a:lnTo>
                      <a:pt x="310" y="3276"/>
                    </a:lnTo>
                    <a:lnTo>
                      <a:pt x="201" y="3404"/>
                    </a:lnTo>
                    <a:lnTo>
                      <a:pt x="110" y="3549"/>
                    </a:lnTo>
                    <a:lnTo>
                      <a:pt x="110" y="3549"/>
                    </a:lnTo>
                    <a:lnTo>
                      <a:pt x="110" y="3549"/>
                    </a:lnTo>
                    <a:lnTo>
                      <a:pt x="110" y="3549"/>
                    </a:lnTo>
                    <a:lnTo>
                      <a:pt x="110" y="3549"/>
                    </a:lnTo>
                    <a:lnTo>
                      <a:pt x="110" y="3549"/>
                    </a:lnTo>
                    <a:lnTo>
                      <a:pt x="110" y="3549"/>
                    </a:lnTo>
                    <a:lnTo>
                      <a:pt x="110" y="3549"/>
                    </a:lnTo>
                    <a:lnTo>
                      <a:pt x="110" y="3549"/>
                    </a:lnTo>
                    <a:lnTo>
                      <a:pt x="110" y="3549"/>
                    </a:lnTo>
                    <a:lnTo>
                      <a:pt x="110" y="3549"/>
                    </a:lnTo>
                    <a:lnTo>
                      <a:pt x="110" y="3549"/>
                    </a:lnTo>
                    <a:lnTo>
                      <a:pt x="91" y="3549"/>
                    </a:lnTo>
                    <a:lnTo>
                      <a:pt x="91" y="3549"/>
                    </a:lnTo>
                    <a:lnTo>
                      <a:pt x="91" y="3568"/>
                    </a:lnTo>
                    <a:lnTo>
                      <a:pt x="91" y="3568"/>
                    </a:lnTo>
                    <a:lnTo>
                      <a:pt x="91" y="3568"/>
                    </a:lnTo>
                    <a:lnTo>
                      <a:pt x="91" y="3568"/>
                    </a:lnTo>
                    <a:lnTo>
                      <a:pt x="91" y="3568"/>
                    </a:lnTo>
                    <a:lnTo>
                      <a:pt x="91" y="3568"/>
                    </a:lnTo>
                    <a:lnTo>
                      <a:pt x="91" y="3568"/>
                    </a:lnTo>
                    <a:lnTo>
                      <a:pt x="91" y="3568"/>
                    </a:lnTo>
                    <a:lnTo>
                      <a:pt x="91" y="3568"/>
                    </a:lnTo>
                    <a:lnTo>
                      <a:pt x="91" y="3568"/>
                    </a:lnTo>
                    <a:lnTo>
                      <a:pt x="91" y="3568"/>
                    </a:lnTo>
                    <a:lnTo>
                      <a:pt x="91" y="3568"/>
                    </a:lnTo>
                    <a:lnTo>
                      <a:pt x="37" y="3677"/>
                    </a:lnTo>
                    <a:lnTo>
                      <a:pt x="19" y="3786"/>
                    </a:lnTo>
                    <a:lnTo>
                      <a:pt x="0" y="3877"/>
                    </a:lnTo>
                    <a:lnTo>
                      <a:pt x="19" y="3986"/>
                    </a:lnTo>
                    <a:lnTo>
                      <a:pt x="37" y="4077"/>
                    </a:lnTo>
                    <a:lnTo>
                      <a:pt x="91" y="4168"/>
                    </a:lnTo>
                    <a:lnTo>
                      <a:pt x="146" y="4259"/>
                    </a:lnTo>
                    <a:lnTo>
                      <a:pt x="237" y="4332"/>
                    </a:lnTo>
                    <a:lnTo>
                      <a:pt x="237" y="4332"/>
                    </a:lnTo>
                    <a:lnTo>
                      <a:pt x="237" y="4332"/>
                    </a:lnTo>
                    <a:lnTo>
                      <a:pt x="237" y="4350"/>
                    </a:lnTo>
                    <a:lnTo>
                      <a:pt x="237" y="4350"/>
                    </a:lnTo>
                    <a:lnTo>
                      <a:pt x="237" y="4350"/>
                    </a:lnTo>
                    <a:lnTo>
                      <a:pt x="237" y="4350"/>
                    </a:lnTo>
                    <a:lnTo>
                      <a:pt x="237" y="4350"/>
                    </a:lnTo>
                    <a:lnTo>
                      <a:pt x="237" y="4350"/>
                    </a:lnTo>
                    <a:lnTo>
                      <a:pt x="237" y="4350"/>
                    </a:lnTo>
                    <a:lnTo>
                      <a:pt x="237" y="4350"/>
                    </a:lnTo>
                    <a:lnTo>
                      <a:pt x="237" y="4350"/>
                    </a:lnTo>
                    <a:lnTo>
                      <a:pt x="237" y="4350"/>
                    </a:lnTo>
                    <a:lnTo>
                      <a:pt x="346" y="4423"/>
                    </a:lnTo>
                    <a:lnTo>
                      <a:pt x="437" y="4496"/>
                    </a:lnTo>
                    <a:lnTo>
                      <a:pt x="692" y="4623"/>
                    </a:lnTo>
                    <a:lnTo>
                      <a:pt x="1001" y="4732"/>
                    </a:lnTo>
                    <a:lnTo>
                      <a:pt x="1365" y="4823"/>
                    </a:lnTo>
                    <a:lnTo>
                      <a:pt x="1365" y="4823"/>
                    </a:lnTo>
                    <a:lnTo>
                      <a:pt x="1365" y="4823"/>
                    </a:lnTo>
                    <a:lnTo>
                      <a:pt x="1365" y="4823"/>
                    </a:lnTo>
                    <a:lnTo>
                      <a:pt x="1384" y="4823"/>
                    </a:lnTo>
                    <a:lnTo>
                      <a:pt x="1384" y="4823"/>
                    </a:lnTo>
                    <a:lnTo>
                      <a:pt x="1711" y="4878"/>
                    </a:lnTo>
                    <a:lnTo>
                      <a:pt x="2057" y="4914"/>
                    </a:lnTo>
                    <a:lnTo>
                      <a:pt x="2457" y="4951"/>
                    </a:lnTo>
                    <a:lnTo>
                      <a:pt x="2876" y="4969"/>
                    </a:lnTo>
                    <a:lnTo>
                      <a:pt x="2876" y="4969"/>
                    </a:lnTo>
                    <a:lnTo>
                      <a:pt x="3294" y="4732"/>
                    </a:lnTo>
                    <a:lnTo>
                      <a:pt x="3713" y="4459"/>
                    </a:lnTo>
                    <a:lnTo>
                      <a:pt x="4095" y="4186"/>
                    </a:lnTo>
                    <a:lnTo>
                      <a:pt x="4477" y="3895"/>
                    </a:lnTo>
                    <a:lnTo>
                      <a:pt x="4477" y="3895"/>
                    </a:lnTo>
                    <a:lnTo>
                      <a:pt x="4677" y="3731"/>
                    </a:lnTo>
                    <a:lnTo>
                      <a:pt x="4859" y="3549"/>
                    </a:lnTo>
                    <a:lnTo>
                      <a:pt x="5041" y="3349"/>
                    </a:lnTo>
                    <a:lnTo>
                      <a:pt x="5187" y="3149"/>
                    </a:lnTo>
                    <a:lnTo>
                      <a:pt x="5187" y="3149"/>
                    </a:lnTo>
                    <a:lnTo>
                      <a:pt x="5296" y="2967"/>
                    </a:lnTo>
                    <a:lnTo>
                      <a:pt x="5387" y="2767"/>
                    </a:lnTo>
                    <a:lnTo>
                      <a:pt x="5533" y="2367"/>
                    </a:lnTo>
                    <a:lnTo>
                      <a:pt x="5533" y="2367"/>
                    </a:lnTo>
                    <a:lnTo>
                      <a:pt x="5551" y="2312"/>
                    </a:lnTo>
                    <a:lnTo>
                      <a:pt x="5551" y="2312"/>
                    </a:lnTo>
                    <a:lnTo>
                      <a:pt x="5332" y="1821"/>
                    </a:lnTo>
                    <a:lnTo>
                      <a:pt x="5096" y="1347"/>
                    </a:lnTo>
                    <a:lnTo>
                      <a:pt x="4823" y="874"/>
                    </a:lnTo>
                    <a:lnTo>
                      <a:pt x="4677" y="656"/>
                    </a:lnTo>
                    <a:lnTo>
                      <a:pt x="4532" y="456"/>
                    </a:lnTo>
                    <a:lnTo>
                      <a:pt x="4532" y="456"/>
                    </a:lnTo>
                    <a:lnTo>
                      <a:pt x="4532" y="456"/>
                    </a:lnTo>
                    <a:lnTo>
                      <a:pt x="4532" y="456"/>
                    </a:lnTo>
                    <a:lnTo>
                      <a:pt x="4532" y="456"/>
                    </a:lnTo>
                    <a:lnTo>
                      <a:pt x="4532" y="456"/>
                    </a:lnTo>
                    <a:lnTo>
                      <a:pt x="4313" y="201"/>
                    </a:lnTo>
                    <a:lnTo>
                      <a:pt x="4095" y="1"/>
                    </a:lnTo>
                    <a:lnTo>
                      <a:pt x="4095" y="1"/>
                    </a:lnTo>
                    <a:lnTo>
                      <a:pt x="4095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" name="Google Shape;198;p2"/>
              <p:cNvSpPr/>
              <p:nvPr/>
            </p:nvSpPr>
            <p:spPr>
              <a:xfrm>
                <a:off x="1354850" y="2218500"/>
                <a:ext cx="79650" cy="66450"/>
              </a:xfrm>
              <a:custGeom>
                <a:avLst/>
                <a:gdLst/>
                <a:ahLst/>
                <a:cxnLst/>
                <a:rect l="l" t="t" r="r" b="b"/>
                <a:pathLst>
                  <a:path w="3186" h="2658" extrusionOk="0">
                    <a:moveTo>
                      <a:pt x="565" y="2658"/>
                    </a:moveTo>
                    <a:lnTo>
                      <a:pt x="565" y="2658"/>
                    </a:lnTo>
                    <a:lnTo>
                      <a:pt x="237" y="2658"/>
                    </a:lnTo>
                    <a:lnTo>
                      <a:pt x="237" y="2658"/>
                    </a:lnTo>
                    <a:lnTo>
                      <a:pt x="1" y="2658"/>
                    </a:lnTo>
                    <a:lnTo>
                      <a:pt x="1" y="2658"/>
                    </a:lnTo>
                    <a:lnTo>
                      <a:pt x="1" y="2658"/>
                    </a:lnTo>
                    <a:lnTo>
                      <a:pt x="1" y="2658"/>
                    </a:lnTo>
                    <a:lnTo>
                      <a:pt x="219" y="2658"/>
                    </a:lnTo>
                    <a:lnTo>
                      <a:pt x="219" y="2658"/>
                    </a:lnTo>
                    <a:lnTo>
                      <a:pt x="565" y="2658"/>
                    </a:lnTo>
                    <a:close/>
                    <a:moveTo>
                      <a:pt x="2676" y="1"/>
                    </a:moveTo>
                    <a:lnTo>
                      <a:pt x="2676" y="1"/>
                    </a:lnTo>
                    <a:lnTo>
                      <a:pt x="2676" y="1"/>
                    </a:lnTo>
                    <a:lnTo>
                      <a:pt x="2676" y="1"/>
                    </a:lnTo>
                    <a:lnTo>
                      <a:pt x="2840" y="438"/>
                    </a:lnTo>
                    <a:lnTo>
                      <a:pt x="2967" y="820"/>
                    </a:lnTo>
                    <a:lnTo>
                      <a:pt x="3185" y="1493"/>
                    </a:lnTo>
                    <a:lnTo>
                      <a:pt x="3185" y="1493"/>
                    </a:lnTo>
                    <a:lnTo>
                      <a:pt x="2967" y="820"/>
                    </a:lnTo>
                    <a:lnTo>
                      <a:pt x="2840" y="438"/>
                    </a:lnTo>
                    <a:lnTo>
                      <a:pt x="2676" y="1"/>
                    </a:lnTo>
                    <a:lnTo>
                      <a:pt x="2676" y="1"/>
                    </a:lnTo>
                    <a:close/>
                  </a:path>
                </a:pathLst>
              </a:custGeom>
              <a:solidFill>
                <a:srgbClr val="B8AEB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" name="Google Shape;199;p2"/>
              <p:cNvSpPr/>
              <p:nvPr/>
            </p:nvSpPr>
            <p:spPr>
              <a:xfrm>
                <a:off x="1354850" y="2284925"/>
                <a:ext cx="141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565" h="1" fill="none" extrusionOk="0">
                    <a:moveTo>
                      <a:pt x="565" y="1"/>
                    </a:moveTo>
                    <a:lnTo>
                      <a:pt x="565" y="1"/>
                    </a:lnTo>
                    <a:lnTo>
                      <a:pt x="237" y="1"/>
                    </a:lnTo>
                    <a:lnTo>
                      <a:pt x="237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219" y="1"/>
                    </a:lnTo>
                    <a:lnTo>
                      <a:pt x="219" y="1"/>
                    </a:lnTo>
                    <a:lnTo>
                      <a:pt x="565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00;p2"/>
              <p:cNvSpPr/>
              <p:nvPr/>
            </p:nvSpPr>
            <p:spPr>
              <a:xfrm>
                <a:off x="1421725" y="2218500"/>
                <a:ext cx="12775" cy="37350"/>
              </a:xfrm>
              <a:custGeom>
                <a:avLst/>
                <a:gdLst/>
                <a:ahLst/>
                <a:cxnLst/>
                <a:rect l="l" t="t" r="r" b="b"/>
                <a:pathLst>
                  <a:path w="511" h="1494" fill="none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65" y="438"/>
                    </a:lnTo>
                    <a:lnTo>
                      <a:pt x="292" y="820"/>
                    </a:lnTo>
                    <a:lnTo>
                      <a:pt x="510" y="1493"/>
                    </a:lnTo>
                    <a:lnTo>
                      <a:pt x="510" y="1493"/>
                    </a:lnTo>
                    <a:lnTo>
                      <a:pt x="292" y="820"/>
                    </a:lnTo>
                    <a:lnTo>
                      <a:pt x="165" y="438"/>
                    </a:lnTo>
                    <a:lnTo>
                      <a:pt x="1" y="1"/>
                    </a:lnTo>
                    <a:lnTo>
                      <a:pt x="1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01;p2"/>
              <p:cNvSpPr/>
              <p:nvPr/>
            </p:nvSpPr>
            <p:spPr>
              <a:xfrm>
                <a:off x="1354850" y="2218500"/>
                <a:ext cx="82825" cy="66450"/>
              </a:xfrm>
              <a:custGeom>
                <a:avLst/>
                <a:gdLst/>
                <a:ahLst/>
                <a:cxnLst/>
                <a:rect l="l" t="t" r="r" b="b"/>
                <a:pathLst>
                  <a:path w="3313" h="2658" extrusionOk="0">
                    <a:moveTo>
                      <a:pt x="2676" y="1"/>
                    </a:moveTo>
                    <a:lnTo>
                      <a:pt x="2658" y="56"/>
                    </a:lnTo>
                    <a:lnTo>
                      <a:pt x="2512" y="456"/>
                    </a:lnTo>
                    <a:lnTo>
                      <a:pt x="2421" y="656"/>
                    </a:lnTo>
                    <a:lnTo>
                      <a:pt x="2312" y="838"/>
                    </a:lnTo>
                    <a:lnTo>
                      <a:pt x="2166" y="1038"/>
                    </a:lnTo>
                    <a:lnTo>
                      <a:pt x="1984" y="1238"/>
                    </a:lnTo>
                    <a:lnTo>
                      <a:pt x="1802" y="1420"/>
                    </a:lnTo>
                    <a:lnTo>
                      <a:pt x="1602" y="1584"/>
                    </a:lnTo>
                    <a:lnTo>
                      <a:pt x="1220" y="1875"/>
                    </a:lnTo>
                    <a:lnTo>
                      <a:pt x="838" y="2148"/>
                    </a:lnTo>
                    <a:lnTo>
                      <a:pt x="419" y="2421"/>
                    </a:lnTo>
                    <a:lnTo>
                      <a:pt x="1" y="2658"/>
                    </a:lnTo>
                    <a:lnTo>
                      <a:pt x="565" y="2658"/>
                    </a:lnTo>
                    <a:lnTo>
                      <a:pt x="929" y="2621"/>
                    </a:lnTo>
                    <a:lnTo>
                      <a:pt x="1256" y="2585"/>
                    </a:lnTo>
                    <a:lnTo>
                      <a:pt x="1839" y="2494"/>
                    </a:lnTo>
                    <a:lnTo>
                      <a:pt x="2312" y="2385"/>
                    </a:lnTo>
                    <a:lnTo>
                      <a:pt x="2694" y="2276"/>
                    </a:lnTo>
                    <a:lnTo>
                      <a:pt x="2967" y="2166"/>
                    </a:lnTo>
                    <a:lnTo>
                      <a:pt x="3167" y="2075"/>
                    </a:lnTo>
                    <a:lnTo>
                      <a:pt x="3313" y="1984"/>
                    </a:lnTo>
                    <a:lnTo>
                      <a:pt x="3185" y="1493"/>
                    </a:lnTo>
                    <a:lnTo>
                      <a:pt x="2967" y="820"/>
                    </a:lnTo>
                    <a:lnTo>
                      <a:pt x="2840" y="438"/>
                    </a:lnTo>
                    <a:lnTo>
                      <a:pt x="2676" y="1"/>
                    </a:lnTo>
                    <a:close/>
                  </a:path>
                </a:pathLst>
              </a:custGeom>
              <a:solidFill>
                <a:srgbClr val="8B71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202;p2"/>
              <p:cNvSpPr/>
              <p:nvPr/>
            </p:nvSpPr>
            <p:spPr>
              <a:xfrm>
                <a:off x="1354850" y="2218500"/>
                <a:ext cx="82825" cy="66450"/>
              </a:xfrm>
              <a:custGeom>
                <a:avLst/>
                <a:gdLst/>
                <a:ahLst/>
                <a:cxnLst/>
                <a:rect l="l" t="t" r="r" b="b"/>
                <a:pathLst>
                  <a:path w="3313" h="2658" fill="none" extrusionOk="0">
                    <a:moveTo>
                      <a:pt x="2676" y="1"/>
                    </a:moveTo>
                    <a:lnTo>
                      <a:pt x="2676" y="1"/>
                    </a:lnTo>
                    <a:lnTo>
                      <a:pt x="2658" y="56"/>
                    </a:lnTo>
                    <a:lnTo>
                      <a:pt x="2658" y="56"/>
                    </a:lnTo>
                    <a:lnTo>
                      <a:pt x="2512" y="456"/>
                    </a:lnTo>
                    <a:lnTo>
                      <a:pt x="2421" y="656"/>
                    </a:lnTo>
                    <a:lnTo>
                      <a:pt x="2312" y="838"/>
                    </a:lnTo>
                    <a:lnTo>
                      <a:pt x="2312" y="838"/>
                    </a:lnTo>
                    <a:lnTo>
                      <a:pt x="2166" y="1038"/>
                    </a:lnTo>
                    <a:lnTo>
                      <a:pt x="1984" y="1238"/>
                    </a:lnTo>
                    <a:lnTo>
                      <a:pt x="1802" y="1420"/>
                    </a:lnTo>
                    <a:lnTo>
                      <a:pt x="1602" y="1584"/>
                    </a:lnTo>
                    <a:lnTo>
                      <a:pt x="1602" y="1584"/>
                    </a:lnTo>
                    <a:lnTo>
                      <a:pt x="1220" y="1875"/>
                    </a:lnTo>
                    <a:lnTo>
                      <a:pt x="838" y="2148"/>
                    </a:lnTo>
                    <a:lnTo>
                      <a:pt x="419" y="2421"/>
                    </a:lnTo>
                    <a:lnTo>
                      <a:pt x="1" y="2658"/>
                    </a:lnTo>
                    <a:lnTo>
                      <a:pt x="1" y="2658"/>
                    </a:lnTo>
                    <a:lnTo>
                      <a:pt x="237" y="2658"/>
                    </a:lnTo>
                    <a:lnTo>
                      <a:pt x="237" y="2658"/>
                    </a:lnTo>
                    <a:lnTo>
                      <a:pt x="565" y="2658"/>
                    </a:lnTo>
                    <a:lnTo>
                      <a:pt x="565" y="2658"/>
                    </a:lnTo>
                    <a:lnTo>
                      <a:pt x="565" y="2658"/>
                    </a:lnTo>
                    <a:lnTo>
                      <a:pt x="929" y="2621"/>
                    </a:lnTo>
                    <a:lnTo>
                      <a:pt x="1256" y="2585"/>
                    </a:lnTo>
                    <a:lnTo>
                      <a:pt x="1839" y="2494"/>
                    </a:lnTo>
                    <a:lnTo>
                      <a:pt x="2312" y="2385"/>
                    </a:lnTo>
                    <a:lnTo>
                      <a:pt x="2694" y="2276"/>
                    </a:lnTo>
                    <a:lnTo>
                      <a:pt x="2967" y="2166"/>
                    </a:lnTo>
                    <a:lnTo>
                      <a:pt x="3167" y="2075"/>
                    </a:lnTo>
                    <a:lnTo>
                      <a:pt x="3313" y="1984"/>
                    </a:lnTo>
                    <a:lnTo>
                      <a:pt x="3313" y="1984"/>
                    </a:lnTo>
                    <a:lnTo>
                      <a:pt x="3185" y="1493"/>
                    </a:lnTo>
                    <a:lnTo>
                      <a:pt x="3185" y="1493"/>
                    </a:lnTo>
                    <a:lnTo>
                      <a:pt x="2967" y="820"/>
                    </a:lnTo>
                    <a:lnTo>
                      <a:pt x="2840" y="438"/>
                    </a:lnTo>
                    <a:lnTo>
                      <a:pt x="2676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03" name="Google Shape;203;p2"/>
          <p:cNvGrpSpPr/>
          <p:nvPr/>
        </p:nvGrpSpPr>
        <p:grpSpPr>
          <a:xfrm flipH="1">
            <a:off x="7292013" y="4973330"/>
            <a:ext cx="178666" cy="164934"/>
            <a:chOff x="2706625" y="4735761"/>
            <a:chExt cx="226446" cy="209015"/>
          </a:xfrm>
        </p:grpSpPr>
        <p:sp>
          <p:nvSpPr>
            <p:cNvPr id="204" name="Google Shape;204;p2"/>
            <p:cNvSpPr/>
            <p:nvPr/>
          </p:nvSpPr>
          <p:spPr>
            <a:xfrm>
              <a:off x="2706625" y="4851000"/>
              <a:ext cx="226446" cy="93776"/>
            </a:xfrm>
            <a:custGeom>
              <a:avLst/>
              <a:gdLst/>
              <a:ahLst/>
              <a:cxnLst/>
              <a:rect l="l" t="t" r="r" b="b"/>
              <a:pathLst>
                <a:path w="9991" h="1020" extrusionOk="0">
                  <a:moveTo>
                    <a:pt x="1292" y="0"/>
                  </a:moveTo>
                  <a:lnTo>
                    <a:pt x="746" y="91"/>
                  </a:lnTo>
                  <a:lnTo>
                    <a:pt x="528" y="128"/>
                  </a:lnTo>
                  <a:lnTo>
                    <a:pt x="346" y="182"/>
                  </a:lnTo>
                  <a:lnTo>
                    <a:pt x="200" y="237"/>
                  </a:lnTo>
                  <a:lnTo>
                    <a:pt x="91" y="291"/>
                  </a:lnTo>
                  <a:lnTo>
                    <a:pt x="18" y="346"/>
                  </a:lnTo>
                  <a:lnTo>
                    <a:pt x="0" y="419"/>
                  </a:lnTo>
                  <a:lnTo>
                    <a:pt x="0" y="437"/>
                  </a:lnTo>
                  <a:lnTo>
                    <a:pt x="18" y="473"/>
                  </a:lnTo>
                  <a:lnTo>
                    <a:pt x="91" y="528"/>
                  </a:lnTo>
                  <a:lnTo>
                    <a:pt x="219" y="583"/>
                  </a:lnTo>
                  <a:lnTo>
                    <a:pt x="382" y="655"/>
                  </a:lnTo>
                  <a:lnTo>
                    <a:pt x="601" y="710"/>
                  </a:lnTo>
                  <a:lnTo>
                    <a:pt x="856" y="746"/>
                  </a:lnTo>
                  <a:lnTo>
                    <a:pt x="1456" y="837"/>
                  </a:lnTo>
                  <a:lnTo>
                    <a:pt x="2202" y="910"/>
                  </a:lnTo>
                  <a:lnTo>
                    <a:pt x="3058" y="965"/>
                  </a:lnTo>
                  <a:lnTo>
                    <a:pt x="3986" y="1001"/>
                  </a:lnTo>
                  <a:lnTo>
                    <a:pt x="5005" y="1019"/>
                  </a:lnTo>
                  <a:lnTo>
                    <a:pt x="6006" y="1001"/>
                  </a:lnTo>
                  <a:lnTo>
                    <a:pt x="6952" y="965"/>
                  </a:lnTo>
                  <a:lnTo>
                    <a:pt x="7789" y="910"/>
                  </a:lnTo>
                  <a:lnTo>
                    <a:pt x="8535" y="837"/>
                  </a:lnTo>
                  <a:lnTo>
                    <a:pt x="9136" y="746"/>
                  </a:lnTo>
                  <a:lnTo>
                    <a:pt x="9390" y="710"/>
                  </a:lnTo>
                  <a:lnTo>
                    <a:pt x="9609" y="655"/>
                  </a:lnTo>
                  <a:lnTo>
                    <a:pt x="9773" y="583"/>
                  </a:lnTo>
                  <a:lnTo>
                    <a:pt x="9900" y="528"/>
                  </a:lnTo>
                  <a:lnTo>
                    <a:pt x="9973" y="473"/>
                  </a:lnTo>
                  <a:lnTo>
                    <a:pt x="9991" y="437"/>
                  </a:lnTo>
                  <a:lnTo>
                    <a:pt x="9991" y="419"/>
                  </a:lnTo>
                  <a:lnTo>
                    <a:pt x="9973" y="346"/>
                  </a:lnTo>
                  <a:lnTo>
                    <a:pt x="9900" y="291"/>
                  </a:lnTo>
                  <a:lnTo>
                    <a:pt x="9791" y="237"/>
                  </a:lnTo>
                  <a:lnTo>
                    <a:pt x="9645" y="182"/>
                  </a:lnTo>
                  <a:lnTo>
                    <a:pt x="9463" y="128"/>
                  </a:lnTo>
                  <a:lnTo>
                    <a:pt x="9245" y="91"/>
                  </a:lnTo>
                  <a:lnTo>
                    <a:pt x="8699" y="0"/>
                  </a:lnTo>
                  <a:lnTo>
                    <a:pt x="8699" y="273"/>
                  </a:lnTo>
                  <a:lnTo>
                    <a:pt x="7443" y="328"/>
                  </a:lnTo>
                  <a:lnTo>
                    <a:pt x="6133" y="364"/>
                  </a:lnTo>
                  <a:lnTo>
                    <a:pt x="4623" y="382"/>
                  </a:lnTo>
                  <a:lnTo>
                    <a:pt x="3476" y="364"/>
                  </a:lnTo>
                  <a:lnTo>
                    <a:pt x="2384" y="328"/>
                  </a:lnTo>
                  <a:lnTo>
                    <a:pt x="1893" y="291"/>
                  </a:lnTo>
                  <a:lnTo>
                    <a:pt x="1456" y="237"/>
                  </a:lnTo>
                  <a:lnTo>
                    <a:pt x="1074" y="182"/>
                  </a:lnTo>
                  <a:lnTo>
                    <a:pt x="746" y="109"/>
                  </a:lnTo>
                  <a:lnTo>
                    <a:pt x="1292" y="0"/>
                  </a:lnTo>
                  <a:close/>
                </a:path>
              </a:pathLst>
            </a:custGeom>
            <a:solidFill>
              <a:srgbClr val="282829">
                <a:alpha val="13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05" name="Google Shape;205;p2"/>
            <p:cNvGrpSpPr/>
            <p:nvPr/>
          </p:nvGrpSpPr>
          <p:grpSpPr>
            <a:xfrm>
              <a:off x="2714800" y="4735761"/>
              <a:ext cx="210098" cy="182902"/>
              <a:chOff x="1282975" y="2150275"/>
              <a:chExt cx="154700" cy="134675"/>
            </a:xfrm>
          </p:grpSpPr>
          <p:sp>
            <p:nvSpPr>
              <p:cNvPr id="206" name="Google Shape;206;p2"/>
              <p:cNvSpPr/>
              <p:nvPr/>
            </p:nvSpPr>
            <p:spPr>
              <a:xfrm>
                <a:off x="1282975" y="2150275"/>
                <a:ext cx="154700" cy="134675"/>
              </a:xfrm>
              <a:custGeom>
                <a:avLst/>
                <a:gdLst/>
                <a:ahLst/>
                <a:cxnLst/>
                <a:rect l="l" t="t" r="r" b="b"/>
                <a:pathLst>
                  <a:path w="6188" h="5387" extrusionOk="0">
                    <a:moveTo>
                      <a:pt x="2858" y="0"/>
                    </a:moveTo>
                    <a:lnTo>
                      <a:pt x="2657" y="37"/>
                    </a:lnTo>
                    <a:lnTo>
                      <a:pt x="2403" y="109"/>
                    </a:lnTo>
                    <a:lnTo>
                      <a:pt x="2166" y="200"/>
                    </a:lnTo>
                    <a:lnTo>
                      <a:pt x="1948" y="310"/>
                    </a:lnTo>
                    <a:lnTo>
                      <a:pt x="1747" y="437"/>
                    </a:lnTo>
                    <a:lnTo>
                      <a:pt x="1547" y="564"/>
                    </a:lnTo>
                    <a:lnTo>
                      <a:pt x="1384" y="710"/>
                    </a:lnTo>
                    <a:lnTo>
                      <a:pt x="1238" y="856"/>
                    </a:lnTo>
                    <a:lnTo>
                      <a:pt x="1092" y="1019"/>
                    </a:lnTo>
                    <a:lnTo>
                      <a:pt x="965" y="1201"/>
                    </a:lnTo>
                    <a:lnTo>
                      <a:pt x="856" y="1365"/>
                    </a:lnTo>
                    <a:lnTo>
                      <a:pt x="765" y="1547"/>
                    </a:lnTo>
                    <a:lnTo>
                      <a:pt x="674" y="1729"/>
                    </a:lnTo>
                    <a:lnTo>
                      <a:pt x="546" y="2093"/>
                    </a:lnTo>
                    <a:lnTo>
                      <a:pt x="437" y="2439"/>
                    </a:lnTo>
                    <a:lnTo>
                      <a:pt x="401" y="2639"/>
                    </a:lnTo>
                    <a:lnTo>
                      <a:pt x="346" y="3057"/>
                    </a:lnTo>
                    <a:lnTo>
                      <a:pt x="310" y="3403"/>
                    </a:lnTo>
                    <a:lnTo>
                      <a:pt x="310" y="3694"/>
                    </a:lnTo>
                    <a:lnTo>
                      <a:pt x="164" y="3876"/>
                    </a:lnTo>
                    <a:lnTo>
                      <a:pt x="55" y="4040"/>
                    </a:lnTo>
                    <a:lnTo>
                      <a:pt x="37" y="4131"/>
                    </a:lnTo>
                    <a:lnTo>
                      <a:pt x="0" y="4222"/>
                    </a:lnTo>
                    <a:lnTo>
                      <a:pt x="0" y="4295"/>
                    </a:lnTo>
                    <a:lnTo>
                      <a:pt x="0" y="4368"/>
                    </a:lnTo>
                    <a:lnTo>
                      <a:pt x="19" y="4459"/>
                    </a:lnTo>
                    <a:lnTo>
                      <a:pt x="55" y="4532"/>
                    </a:lnTo>
                    <a:lnTo>
                      <a:pt x="91" y="4604"/>
                    </a:lnTo>
                    <a:lnTo>
                      <a:pt x="146" y="4677"/>
                    </a:lnTo>
                    <a:lnTo>
                      <a:pt x="292" y="4804"/>
                    </a:lnTo>
                    <a:lnTo>
                      <a:pt x="474" y="4932"/>
                    </a:lnTo>
                    <a:lnTo>
                      <a:pt x="692" y="5041"/>
                    </a:lnTo>
                    <a:lnTo>
                      <a:pt x="965" y="5132"/>
                    </a:lnTo>
                    <a:lnTo>
                      <a:pt x="1274" y="5205"/>
                    </a:lnTo>
                    <a:lnTo>
                      <a:pt x="1638" y="5278"/>
                    </a:lnTo>
                    <a:lnTo>
                      <a:pt x="2020" y="5332"/>
                    </a:lnTo>
                    <a:lnTo>
                      <a:pt x="2457" y="5369"/>
                    </a:lnTo>
                    <a:lnTo>
                      <a:pt x="2930" y="5387"/>
                    </a:lnTo>
                    <a:lnTo>
                      <a:pt x="3440" y="5387"/>
                    </a:lnTo>
                    <a:lnTo>
                      <a:pt x="3804" y="5350"/>
                    </a:lnTo>
                    <a:lnTo>
                      <a:pt x="4131" y="5314"/>
                    </a:lnTo>
                    <a:lnTo>
                      <a:pt x="4714" y="5223"/>
                    </a:lnTo>
                    <a:lnTo>
                      <a:pt x="5187" y="5114"/>
                    </a:lnTo>
                    <a:lnTo>
                      <a:pt x="5569" y="5005"/>
                    </a:lnTo>
                    <a:lnTo>
                      <a:pt x="5842" y="4895"/>
                    </a:lnTo>
                    <a:lnTo>
                      <a:pt x="6042" y="4804"/>
                    </a:lnTo>
                    <a:lnTo>
                      <a:pt x="6188" y="4713"/>
                    </a:lnTo>
                    <a:lnTo>
                      <a:pt x="6042" y="4204"/>
                    </a:lnTo>
                    <a:lnTo>
                      <a:pt x="5878" y="3658"/>
                    </a:lnTo>
                    <a:lnTo>
                      <a:pt x="5642" y="3003"/>
                    </a:lnTo>
                    <a:lnTo>
                      <a:pt x="5514" y="2639"/>
                    </a:lnTo>
                    <a:lnTo>
                      <a:pt x="5351" y="2275"/>
                    </a:lnTo>
                    <a:lnTo>
                      <a:pt x="5169" y="1929"/>
                    </a:lnTo>
                    <a:lnTo>
                      <a:pt x="4987" y="1565"/>
                    </a:lnTo>
                    <a:lnTo>
                      <a:pt x="4787" y="1238"/>
                    </a:lnTo>
                    <a:lnTo>
                      <a:pt x="4568" y="928"/>
                    </a:lnTo>
                    <a:lnTo>
                      <a:pt x="4332" y="655"/>
                    </a:lnTo>
                    <a:lnTo>
                      <a:pt x="4095" y="419"/>
                    </a:lnTo>
                    <a:lnTo>
                      <a:pt x="3949" y="291"/>
                    </a:lnTo>
                    <a:lnTo>
                      <a:pt x="3804" y="200"/>
                    </a:lnTo>
                    <a:lnTo>
                      <a:pt x="3676" y="128"/>
                    </a:lnTo>
                    <a:lnTo>
                      <a:pt x="3513" y="73"/>
                    </a:lnTo>
                    <a:lnTo>
                      <a:pt x="3367" y="37"/>
                    </a:lnTo>
                    <a:lnTo>
                      <a:pt x="3203" y="0"/>
                    </a:lnTo>
                    <a:close/>
                  </a:path>
                </a:pathLst>
              </a:custGeom>
              <a:solidFill>
                <a:srgbClr val="C1A5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07;p2"/>
              <p:cNvSpPr/>
              <p:nvPr/>
            </p:nvSpPr>
            <p:spPr>
              <a:xfrm>
                <a:off x="1282975" y="2150275"/>
                <a:ext cx="154700" cy="134675"/>
              </a:xfrm>
              <a:custGeom>
                <a:avLst/>
                <a:gdLst/>
                <a:ahLst/>
                <a:cxnLst/>
                <a:rect l="l" t="t" r="r" b="b"/>
                <a:pathLst>
                  <a:path w="6188" h="5387" fill="none" extrusionOk="0">
                    <a:moveTo>
                      <a:pt x="6188" y="4713"/>
                    </a:moveTo>
                    <a:lnTo>
                      <a:pt x="6188" y="4713"/>
                    </a:lnTo>
                    <a:lnTo>
                      <a:pt x="6042" y="4804"/>
                    </a:lnTo>
                    <a:lnTo>
                      <a:pt x="5842" y="4895"/>
                    </a:lnTo>
                    <a:lnTo>
                      <a:pt x="5569" y="5005"/>
                    </a:lnTo>
                    <a:lnTo>
                      <a:pt x="5187" y="5114"/>
                    </a:lnTo>
                    <a:lnTo>
                      <a:pt x="4714" y="5223"/>
                    </a:lnTo>
                    <a:lnTo>
                      <a:pt x="4131" y="5314"/>
                    </a:lnTo>
                    <a:lnTo>
                      <a:pt x="3804" y="5350"/>
                    </a:lnTo>
                    <a:lnTo>
                      <a:pt x="3440" y="5387"/>
                    </a:lnTo>
                    <a:lnTo>
                      <a:pt x="3440" y="5387"/>
                    </a:lnTo>
                    <a:lnTo>
                      <a:pt x="2930" y="5387"/>
                    </a:lnTo>
                    <a:lnTo>
                      <a:pt x="2457" y="5369"/>
                    </a:lnTo>
                    <a:lnTo>
                      <a:pt x="2020" y="5332"/>
                    </a:lnTo>
                    <a:lnTo>
                      <a:pt x="1638" y="5278"/>
                    </a:lnTo>
                    <a:lnTo>
                      <a:pt x="1274" y="5205"/>
                    </a:lnTo>
                    <a:lnTo>
                      <a:pt x="965" y="5132"/>
                    </a:lnTo>
                    <a:lnTo>
                      <a:pt x="692" y="5041"/>
                    </a:lnTo>
                    <a:lnTo>
                      <a:pt x="474" y="4932"/>
                    </a:lnTo>
                    <a:lnTo>
                      <a:pt x="292" y="4804"/>
                    </a:lnTo>
                    <a:lnTo>
                      <a:pt x="146" y="4677"/>
                    </a:lnTo>
                    <a:lnTo>
                      <a:pt x="91" y="4604"/>
                    </a:lnTo>
                    <a:lnTo>
                      <a:pt x="55" y="4532"/>
                    </a:lnTo>
                    <a:lnTo>
                      <a:pt x="19" y="4459"/>
                    </a:lnTo>
                    <a:lnTo>
                      <a:pt x="0" y="4368"/>
                    </a:lnTo>
                    <a:lnTo>
                      <a:pt x="0" y="4295"/>
                    </a:lnTo>
                    <a:lnTo>
                      <a:pt x="0" y="4222"/>
                    </a:lnTo>
                    <a:lnTo>
                      <a:pt x="37" y="4131"/>
                    </a:lnTo>
                    <a:lnTo>
                      <a:pt x="55" y="4040"/>
                    </a:lnTo>
                    <a:lnTo>
                      <a:pt x="164" y="3876"/>
                    </a:lnTo>
                    <a:lnTo>
                      <a:pt x="310" y="3694"/>
                    </a:lnTo>
                    <a:lnTo>
                      <a:pt x="310" y="3694"/>
                    </a:lnTo>
                    <a:lnTo>
                      <a:pt x="310" y="3403"/>
                    </a:lnTo>
                    <a:lnTo>
                      <a:pt x="346" y="3057"/>
                    </a:lnTo>
                    <a:lnTo>
                      <a:pt x="401" y="2639"/>
                    </a:lnTo>
                    <a:lnTo>
                      <a:pt x="401" y="2639"/>
                    </a:lnTo>
                    <a:lnTo>
                      <a:pt x="437" y="2439"/>
                    </a:lnTo>
                    <a:lnTo>
                      <a:pt x="437" y="2439"/>
                    </a:lnTo>
                    <a:lnTo>
                      <a:pt x="546" y="2093"/>
                    </a:lnTo>
                    <a:lnTo>
                      <a:pt x="674" y="1729"/>
                    </a:lnTo>
                    <a:lnTo>
                      <a:pt x="765" y="1547"/>
                    </a:lnTo>
                    <a:lnTo>
                      <a:pt x="856" y="1365"/>
                    </a:lnTo>
                    <a:lnTo>
                      <a:pt x="965" y="1201"/>
                    </a:lnTo>
                    <a:lnTo>
                      <a:pt x="1092" y="1019"/>
                    </a:lnTo>
                    <a:lnTo>
                      <a:pt x="1238" y="856"/>
                    </a:lnTo>
                    <a:lnTo>
                      <a:pt x="1384" y="710"/>
                    </a:lnTo>
                    <a:lnTo>
                      <a:pt x="1547" y="564"/>
                    </a:lnTo>
                    <a:lnTo>
                      <a:pt x="1747" y="437"/>
                    </a:lnTo>
                    <a:lnTo>
                      <a:pt x="1948" y="310"/>
                    </a:lnTo>
                    <a:lnTo>
                      <a:pt x="2166" y="200"/>
                    </a:lnTo>
                    <a:lnTo>
                      <a:pt x="2403" y="109"/>
                    </a:lnTo>
                    <a:lnTo>
                      <a:pt x="2657" y="37"/>
                    </a:lnTo>
                    <a:lnTo>
                      <a:pt x="2657" y="37"/>
                    </a:lnTo>
                    <a:lnTo>
                      <a:pt x="2858" y="0"/>
                    </a:lnTo>
                    <a:lnTo>
                      <a:pt x="3021" y="0"/>
                    </a:lnTo>
                    <a:lnTo>
                      <a:pt x="3203" y="0"/>
                    </a:lnTo>
                    <a:lnTo>
                      <a:pt x="3367" y="37"/>
                    </a:lnTo>
                    <a:lnTo>
                      <a:pt x="3513" y="73"/>
                    </a:lnTo>
                    <a:lnTo>
                      <a:pt x="3676" y="128"/>
                    </a:lnTo>
                    <a:lnTo>
                      <a:pt x="3804" y="200"/>
                    </a:lnTo>
                    <a:lnTo>
                      <a:pt x="3949" y="291"/>
                    </a:lnTo>
                    <a:lnTo>
                      <a:pt x="3949" y="291"/>
                    </a:lnTo>
                    <a:lnTo>
                      <a:pt x="4095" y="419"/>
                    </a:lnTo>
                    <a:lnTo>
                      <a:pt x="4095" y="419"/>
                    </a:lnTo>
                    <a:lnTo>
                      <a:pt x="4332" y="655"/>
                    </a:lnTo>
                    <a:lnTo>
                      <a:pt x="4568" y="928"/>
                    </a:lnTo>
                    <a:lnTo>
                      <a:pt x="4787" y="1238"/>
                    </a:lnTo>
                    <a:lnTo>
                      <a:pt x="4987" y="1565"/>
                    </a:lnTo>
                    <a:lnTo>
                      <a:pt x="5169" y="1929"/>
                    </a:lnTo>
                    <a:lnTo>
                      <a:pt x="5351" y="2275"/>
                    </a:lnTo>
                    <a:lnTo>
                      <a:pt x="5514" y="2639"/>
                    </a:lnTo>
                    <a:lnTo>
                      <a:pt x="5642" y="3003"/>
                    </a:lnTo>
                    <a:lnTo>
                      <a:pt x="5878" y="3658"/>
                    </a:lnTo>
                    <a:lnTo>
                      <a:pt x="6042" y="4204"/>
                    </a:lnTo>
                    <a:lnTo>
                      <a:pt x="6188" y="4713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208;p2"/>
              <p:cNvSpPr/>
              <p:nvPr/>
            </p:nvSpPr>
            <p:spPr>
              <a:xfrm>
                <a:off x="1282975" y="2172100"/>
                <a:ext cx="138775" cy="112850"/>
              </a:xfrm>
              <a:custGeom>
                <a:avLst/>
                <a:gdLst/>
                <a:ahLst/>
                <a:cxnLst/>
                <a:rect l="l" t="t" r="r" b="b"/>
                <a:pathLst>
                  <a:path w="5551" h="4514" extrusionOk="0">
                    <a:moveTo>
                      <a:pt x="1384" y="4368"/>
                    </a:moveTo>
                    <a:lnTo>
                      <a:pt x="1384" y="4368"/>
                    </a:lnTo>
                    <a:lnTo>
                      <a:pt x="1711" y="4423"/>
                    </a:lnTo>
                    <a:lnTo>
                      <a:pt x="2057" y="4459"/>
                    </a:lnTo>
                    <a:lnTo>
                      <a:pt x="2457" y="4496"/>
                    </a:lnTo>
                    <a:lnTo>
                      <a:pt x="2876" y="4514"/>
                    </a:lnTo>
                    <a:lnTo>
                      <a:pt x="2876" y="4514"/>
                    </a:lnTo>
                    <a:lnTo>
                      <a:pt x="3094" y="4514"/>
                    </a:lnTo>
                    <a:lnTo>
                      <a:pt x="3094" y="4514"/>
                    </a:lnTo>
                    <a:lnTo>
                      <a:pt x="3440" y="4514"/>
                    </a:lnTo>
                    <a:lnTo>
                      <a:pt x="3440" y="4514"/>
                    </a:lnTo>
                    <a:lnTo>
                      <a:pt x="3440" y="4514"/>
                    </a:lnTo>
                    <a:lnTo>
                      <a:pt x="3094" y="4514"/>
                    </a:lnTo>
                    <a:lnTo>
                      <a:pt x="3094" y="4514"/>
                    </a:lnTo>
                    <a:lnTo>
                      <a:pt x="2876" y="4514"/>
                    </a:lnTo>
                    <a:lnTo>
                      <a:pt x="2876" y="4514"/>
                    </a:lnTo>
                    <a:lnTo>
                      <a:pt x="2876" y="4514"/>
                    </a:lnTo>
                    <a:lnTo>
                      <a:pt x="2876" y="4514"/>
                    </a:lnTo>
                    <a:lnTo>
                      <a:pt x="2457" y="4496"/>
                    </a:lnTo>
                    <a:lnTo>
                      <a:pt x="2057" y="4459"/>
                    </a:lnTo>
                    <a:lnTo>
                      <a:pt x="1711" y="4423"/>
                    </a:lnTo>
                    <a:lnTo>
                      <a:pt x="1384" y="4368"/>
                    </a:lnTo>
                    <a:close/>
                    <a:moveTo>
                      <a:pt x="1365" y="4368"/>
                    </a:moveTo>
                    <a:lnTo>
                      <a:pt x="1365" y="4368"/>
                    </a:lnTo>
                    <a:lnTo>
                      <a:pt x="1365" y="4368"/>
                    </a:lnTo>
                    <a:lnTo>
                      <a:pt x="1365" y="4368"/>
                    </a:lnTo>
                    <a:close/>
                    <a:moveTo>
                      <a:pt x="237" y="3895"/>
                    </a:moveTo>
                    <a:lnTo>
                      <a:pt x="237" y="3895"/>
                    </a:lnTo>
                    <a:lnTo>
                      <a:pt x="237" y="3895"/>
                    </a:lnTo>
                    <a:lnTo>
                      <a:pt x="237" y="3895"/>
                    </a:lnTo>
                    <a:lnTo>
                      <a:pt x="237" y="3895"/>
                    </a:lnTo>
                    <a:close/>
                    <a:moveTo>
                      <a:pt x="237" y="3895"/>
                    </a:moveTo>
                    <a:lnTo>
                      <a:pt x="237" y="3895"/>
                    </a:lnTo>
                    <a:lnTo>
                      <a:pt x="237" y="3895"/>
                    </a:lnTo>
                    <a:lnTo>
                      <a:pt x="237" y="3895"/>
                    </a:lnTo>
                    <a:lnTo>
                      <a:pt x="237" y="3895"/>
                    </a:lnTo>
                    <a:close/>
                    <a:moveTo>
                      <a:pt x="237" y="3877"/>
                    </a:moveTo>
                    <a:lnTo>
                      <a:pt x="237" y="3877"/>
                    </a:lnTo>
                    <a:lnTo>
                      <a:pt x="237" y="3895"/>
                    </a:lnTo>
                    <a:lnTo>
                      <a:pt x="237" y="3895"/>
                    </a:lnTo>
                    <a:lnTo>
                      <a:pt x="237" y="3877"/>
                    </a:lnTo>
                    <a:close/>
                    <a:moveTo>
                      <a:pt x="91" y="3113"/>
                    </a:moveTo>
                    <a:lnTo>
                      <a:pt x="91" y="3113"/>
                    </a:lnTo>
                    <a:lnTo>
                      <a:pt x="37" y="3222"/>
                    </a:lnTo>
                    <a:lnTo>
                      <a:pt x="19" y="3331"/>
                    </a:lnTo>
                    <a:lnTo>
                      <a:pt x="0" y="3422"/>
                    </a:lnTo>
                    <a:lnTo>
                      <a:pt x="19" y="3531"/>
                    </a:lnTo>
                    <a:lnTo>
                      <a:pt x="37" y="3622"/>
                    </a:lnTo>
                    <a:lnTo>
                      <a:pt x="91" y="3713"/>
                    </a:lnTo>
                    <a:lnTo>
                      <a:pt x="146" y="3804"/>
                    </a:lnTo>
                    <a:lnTo>
                      <a:pt x="237" y="3877"/>
                    </a:lnTo>
                    <a:lnTo>
                      <a:pt x="237" y="3877"/>
                    </a:lnTo>
                    <a:lnTo>
                      <a:pt x="146" y="3804"/>
                    </a:lnTo>
                    <a:lnTo>
                      <a:pt x="91" y="3713"/>
                    </a:lnTo>
                    <a:lnTo>
                      <a:pt x="37" y="3622"/>
                    </a:lnTo>
                    <a:lnTo>
                      <a:pt x="19" y="3531"/>
                    </a:lnTo>
                    <a:lnTo>
                      <a:pt x="0" y="3422"/>
                    </a:lnTo>
                    <a:lnTo>
                      <a:pt x="19" y="3331"/>
                    </a:lnTo>
                    <a:lnTo>
                      <a:pt x="37" y="3222"/>
                    </a:lnTo>
                    <a:lnTo>
                      <a:pt x="91" y="3113"/>
                    </a:lnTo>
                    <a:close/>
                    <a:moveTo>
                      <a:pt x="91" y="3113"/>
                    </a:moveTo>
                    <a:lnTo>
                      <a:pt x="91" y="3113"/>
                    </a:lnTo>
                    <a:lnTo>
                      <a:pt x="91" y="3113"/>
                    </a:lnTo>
                    <a:lnTo>
                      <a:pt x="91" y="3113"/>
                    </a:lnTo>
                    <a:lnTo>
                      <a:pt x="91" y="3113"/>
                    </a:lnTo>
                    <a:close/>
                    <a:moveTo>
                      <a:pt x="91" y="3113"/>
                    </a:moveTo>
                    <a:lnTo>
                      <a:pt x="91" y="3113"/>
                    </a:lnTo>
                    <a:lnTo>
                      <a:pt x="91" y="3113"/>
                    </a:lnTo>
                    <a:lnTo>
                      <a:pt x="91" y="3113"/>
                    </a:lnTo>
                    <a:lnTo>
                      <a:pt x="91" y="3113"/>
                    </a:lnTo>
                    <a:close/>
                    <a:moveTo>
                      <a:pt x="91" y="3094"/>
                    </a:moveTo>
                    <a:lnTo>
                      <a:pt x="91" y="3094"/>
                    </a:lnTo>
                    <a:lnTo>
                      <a:pt x="91" y="3113"/>
                    </a:lnTo>
                    <a:lnTo>
                      <a:pt x="91" y="3113"/>
                    </a:lnTo>
                    <a:lnTo>
                      <a:pt x="91" y="3094"/>
                    </a:lnTo>
                    <a:close/>
                    <a:moveTo>
                      <a:pt x="110" y="3094"/>
                    </a:moveTo>
                    <a:lnTo>
                      <a:pt x="110" y="3094"/>
                    </a:lnTo>
                    <a:lnTo>
                      <a:pt x="110" y="3094"/>
                    </a:lnTo>
                    <a:lnTo>
                      <a:pt x="110" y="3094"/>
                    </a:lnTo>
                    <a:lnTo>
                      <a:pt x="110" y="3094"/>
                    </a:lnTo>
                    <a:close/>
                    <a:moveTo>
                      <a:pt x="110" y="3094"/>
                    </a:moveTo>
                    <a:lnTo>
                      <a:pt x="110" y="3094"/>
                    </a:lnTo>
                    <a:lnTo>
                      <a:pt x="110" y="3094"/>
                    </a:lnTo>
                    <a:lnTo>
                      <a:pt x="110" y="3094"/>
                    </a:lnTo>
                    <a:lnTo>
                      <a:pt x="110" y="3094"/>
                    </a:lnTo>
                    <a:close/>
                    <a:moveTo>
                      <a:pt x="110" y="3094"/>
                    </a:moveTo>
                    <a:lnTo>
                      <a:pt x="110" y="3094"/>
                    </a:lnTo>
                    <a:lnTo>
                      <a:pt x="110" y="3094"/>
                    </a:lnTo>
                    <a:lnTo>
                      <a:pt x="110" y="3094"/>
                    </a:lnTo>
                    <a:lnTo>
                      <a:pt x="110" y="3094"/>
                    </a:lnTo>
                    <a:close/>
                    <a:moveTo>
                      <a:pt x="4532" y="1"/>
                    </a:moveTo>
                    <a:lnTo>
                      <a:pt x="4532" y="1"/>
                    </a:lnTo>
                    <a:lnTo>
                      <a:pt x="4677" y="201"/>
                    </a:lnTo>
                    <a:lnTo>
                      <a:pt x="4823" y="419"/>
                    </a:lnTo>
                    <a:lnTo>
                      <a:pt x="5096" y="892"/>
                    </a:lnTo>
                    <a:lnTo>
                      <a:pt x="5332" y="1366"/>
                    </a:lnTo>
                    <a:lnTo>
                      <a:pt x="5551" y="1857"/>
                    </a:lnTo>
                    <a:lnTo>
                      <a:pt x="5551" y="1857"/>
                    </a:lnTo>
                    <a:lnTo>
                      <a:pt x="5551" y="1857"/>
                    </a:lnTo>
                    <a:lnTo>
                      <a:pt x="5551" y="1857"/>
                    </a:lnTo>
                    <a:lnTo>
                      <a:pt x="5332" y="1366"/>
                    </a:lnTo>
                    <a:lnTo>
                      <a:pt x="5096" y="892"/>
                    </a:lnTo>
                    <a:lnTo>
                      <a:pt x="4823" y="419"/>
                    </a:lnTo>
                    <a:lnTo>
                      <a:pt x="4677" y="201"/>
                    </a:lnTo>
                    <a:lnTo>
                      <a:pt x="4532" y="1"/>
                    </a:lnTo>
                    <a:close/>
                    <a:moveTo>
                      <a:pt x="4532" y="1"/>
                    </a:moveTo>
                    <a:lnTo>
                      <a:pt x="4532" y="1"/>
                    </a:lnTo>
                    <a:lnTo>
                      <a:pt x="4532" y="1"/>
                    </a:lnTo>
                    <a:lnTo>
                      <a:pt x="4532" y="1"/>
                    </a:lnTo>
                    <a:lnTo>
                      <a:pt x="4532" y="1"/>
                    </a:lnTo>
                    <a:close/>
                  </a:path>
                </a:pathLst>
              </a:custGeom>
              <a:solidFill>
                <a:srgbClr val="D8D3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" name="Google Shape;209;p2"/>
              <p:cNvSpPr/>
              <p:nvPr/>
            </p:nvSpPr>
            <p:spPr>
              <a:xfrm>
                <a:off x="1317550" y="2281300"/>
                <a:ext cx="51425" cy="3650"/>
              </a:xfrm>
              <a:custGeom>
                <a:avLst/>
                <a:gdLst/>
                <a:ahLst/>
                <a:cxnLst/>
                <a:rect l="l" t="t" r="r" b="b"/>
                <a:pathLst>
                  <a:path w="2057" h="146" fill="none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328" y="55"/>
                    </a:lnTo>
                    <a:lnTo>
                      <a:pt x="674" y="91"/>
                    </a:lnTo>
                    <a:lnTo>
                      <a:pt x="1074" y="128"/>
                    </a:lnTo>
                    <a:lnTo>
                      <a:pt x="1493" y="146"/>
                    </a:lnTo>
                    <a:lnTo>
                      <a:pt x="1493" y="146"/>
                    </a:lnTo>
                    <a:lnTo>
                      <a:pt x="1711" y="146"/>
                    </a:lnTo>
                    <a:lnTo>
                      <a:pt x="1711" y="146"/>
                    </a:lnTo>
                    <a:lnTo>
                      <a:pt x="2057" y="146"/>
                    </a:lnTo>
                    <a:lnTo>
                      <a:pt x="2057" y="146"/>
                    </a:lnTo>
                    <a:lnTo>
                      <a:pt x="2057" y="146"/>
                    </a:lnTo>
                    <a:lnTo>
                      <a:pt x="1711" y="146"/>
                    </a:lnTo>
                    <a:lnTo>
                      <a:pt x="1711" y="146"/>
                    </a:lnTo>
                    <a:lnTo>
                      <a:pt x="1493" y="146"/>
                    </a:lnTo>
                    <a:lnTo>
                      <a:pt x="1493" y="146"/>
                    </a:lnTo>
                    <a:lnTo>
                      <a:pt x="1493" y="146"/>
                    </a:lnTo>
                    <a:lnTo>
                      <a:pt x="1493" y="146"/>
                    </a:lnTo>
                    <a:lnTo>
                      <a:pt x="1074" y="128"/>
                    </a:lnTo>
                    <a:lnTo>
                      <a:pt x="674" y="91"/>
                    </a:lnTo>
                    <a:lnTo>
                      <a:pt x="328" y="55"/>
                    </a:ln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210;p2"/>
              <p:cNvSpPr/>
              <p:nvPr/>
            </p:nvSpPr>
            <p:spPr>
              <a:xfrm>
                <a:off x="1317100" y="22813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211;p2"/>
              <p:cNvSpPr/>
              <p:nvPr/>
            </p:nvSpPr>
            <p:spPr>
              <a:xfrm>
                <a:off x="1288900" y="22694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2"/>
              <p:cNvSpPr/>
              <p:nvPr/>
            </p:nvSpPr>
            <p:spPr>
              <a:xfrm>
                <a:off x="1288900" y="22694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2"/>
              <p:cNvSpPr/>
              <p:nvPr/>
            </p:nvSpPr>
            <p:spPr>
              <a:xfrm>
                <a:off x="1288900" y="2269000"/>
                <a:ext cx="25" cy="500"/>
              </a:xfrm>
              <a:custGeom>
                <a:avLst/>
                <a:gdLst/>
                <a:ahLst/>
                <a:cxnLst/>
                <a:rect l="l" t="t" r="r" b="b"/>
                <a:pathLst>
                  <a:path w="1" h="20" fill="none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9"/>
                    </a:lnTo>
                    <a:lnTo>
                      <a:pt x="0" y="19"/>
                    </a:lnTo>
                    <a:lnTo>
                      <a:pt x="0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214;p2"/>
              <p:cNvSpPr/>
              <p:nvPr/>
            </p:nvSpPr>
            <p:spPr>
              <a:xfrm>
                <a:off x="1282975" y="2249900"/>
                <a:ext cx="5950" cy="19125"/>
              </a:xfrm>
              <a:custGeom>
                <a:avLst/>
                <a:gdLst/>
                <a:ahLst/>
                <a:cxnLst/>
                <a:rect l="l" t="t" r="r" b="b"/>
                <a:pathLst>
                  <a:path w="238" h="765" fill="none" extrusionOk="0">
                    <a:moveTo>
                      <a:pt x="91" y="1"/>
                    </a:moveTo>
                    <a:lnTo>
                      <a:pt x="91" y="1"/>
                    </a:lnTo>
                    <a:lnTo>
                      <a:pt x="37" y="110"/>
                    </a:lnTo>
                    <a:lnTo>
                      <a:pt x="19" y="219"/>
                    </a:lnTo>
                    <a:lnTo>
                      <a:pt x="0" y="310"/>
                    </a:lnTo>
                    <a:lnTo>
                      <a:pt x="19" y="419"/>
                    </a:lnTo>
                    <a:lnTo>
                      <a:pt x="37" y="510"/>
                    </a:lnTo>
                    <a:lnTo>
                      <a:pt x="91" y="601"/>
                    </a:lnTo>
                    <a:lnTo>
                      <a:pt x="146" y="692"/>
                    </a:lnTo>
                    <a:lnTo>
                      <a:pt x="237" y="765"/>
                    </a:lnTo>
                    <a:lnTo>
                      <a:pt x="237" y="765"/>
                    </a:lnTo>
                    <a:lnTo>
                      <a:pt x="146" y="692"/>
                    </a:lnTo>
                    <a:lnTo>
                      <a:pt x="91" y="601"/>
                    </a:lnTo>
                    <a:lnTo>
                      <a:pt x="37" y="510"/>
                    </a:lnTo>
                    <a:lnTo>
                      <a:pt x="19" y="419"/>
                    </a:lnTo>
                    <a:lnTo>
                      <a:pt x="0" y="310"/>
                    </a:lnTo>
                    <a:lnTo>
                      <a:pt x="19" y="219"/>
                    </a:lnTo>
                    <a:lnTo>
                      <a:pt x="37" y="110"/>
                    </a:lnTo>
                    <a:lnTo>
                      <a:pt x="91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215;p2"/>
              <p:cNvSpPr/>
              <p:nvPr/>
            </p:nvSpPr>
            <p:spPr>
              <a:xfrm>
                <a:off x="1285250" y="22499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216;p2"/>
              <p:cNvSpPr/>
              <p:nvPr/>
            </p:nvSpPr>
            <p:spPr>
              <a:xfrm>
                <a:off x="1285250" y="22499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17;p2"/>
              <p:cNvSpPr/>
              <p:nvPr/>
            </p:nvSpPr>
            <p:spPr>
              <a:xfrm>
                <a:off x="1285250" y="2249450"/>
                <a:ext cx="25" cy="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9" fill="none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19"/>
                    </a:lnTo>
                    <a:lnTo>
                      <a:pt x="0" y="19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2"/>
              <p:cNvSpPr/>
              <p:nvPr/>
            </p:nvSpPr>
            <p:spPr>
              <a:xfrm>
                <a:off x="1285700" y="22494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219;p2"/>
              <p:cNvSpPr/>
              <p:nvPr/>
            </p:nvSpPr>
            <p:spPr>
              <a:xfrm>
                <a:off x="1285700" y="22494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" name="Google Shape;220;p2"/>
              <p:cNvSpPr/>
              <p:nvPr/>
            </p:nvSpPr>
            <p:spPr>
              <a:xfrm>
                <a:off x="1285700" y="22494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221;p2"/>
              <p:cNvSpPr/>
              <p:nvPr/>
            </p:nvSpPr>
            <p:spPr>
              <a:xfrm>
                <a:off x="1396250" y="2172100"/>
                <a:ext cx="25500" cy="46425"/>
              </a:xfrm>
              <a:custGeom>
                <a:avLst/>
                <a:gdLst/>
                <a:ahLst/>
                <a:cxnLst/>
                <a:rect l="l" t="t" r="r" b="b"/>
                <a:pathLst>
                  <a:path w="1020" h="1857" fill="none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146" y="201"/>
                    </a:lnTo>
                    <a:lnTo>
                      <a:pt x="292" y="419"/>
                    </a:lnTo>
                    <a:lnTo>
                      <a:pt x="565" y="892"/>
                    </a:lnTo>
                    <a:lnTo>
                      <a:pt x="801" y="1366"/>
                    </a:lnTo>
                    <a:lnTo>
                      <a:pt x="1020" y="1857"/>
                    </a:lnTo>
                    <a:lnTo>
                      <a:pt x="1020" y="1857"/>
                    </a:lnTo>
                    <a:lnTo>
                      <a:pt x="1020" y="1857"/>
                    </a:lnTo>
                    <a:lnTo>
                      <a:pt x="1020" y="1857"/>
                    </a:lnTo>
                    <a:lnTo>
                      <a:pt x="801" y="1366"/>
                    </a:lnTo>
                    <a:lnTo>
                      <a:pt x="565" y="892"/>
                    </a:lnTo>
                    <a:lnTo>
                      <a:pt x="292" y="419"/>
                    </a:lnTo>
                    <a:lnTo>
                      <a:pt x="146" y="201"/>
                    </a:lnTo>
                    <a:lnTo>
                      <a:pt x="1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222;p2"/>
              <p:cNvSpPr/>
              <p:nvPr/>
            </p:nvSpPr>
            <p:spPr>
              <a:xfrm>
                <a:off x="1396250" y="21721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" name="Google Shape;223;p2"/>
              <p:cNvSpPr/>
              <p:nvPr/>
            </p:nvSpPr>
            <p:spPr>
              <a:xfrm>
                <a:off x="1282975" y="2160725"/>
                <a:ext cx="138775" cy="124225"/>
              </a:xfrm>
              <a:custGeom>
                <a:avLst/>
                <a:gdLst/>
                <a:ahLst/>
                <a:cxnLst/>
                <a:rect l="l" t="t" r="r" b="b"/>
                <a:pathLst>
                  <a:path w="5551" h="4969" extrusionOk="0">
                    <a:moveTo>
                      <a:pt x="4095" y="1"/>
                    </a:moveTo>
                    <a:lnTo>
                      <a:pt x="4004" y="219"/>
                    </a:lnTo>
                    <a:lnTo>
                      <a:pt x="3895" y="438"/>
                    </a:lnTo>
                    <a:lnTo>
                      <a:pt x="3840" y="529"/>
                    </a:lnTo>
                    <a:lnTo>
                      <a:pt x="3767" y="619"/>
                    </a:lnTo>
                    <a:lnTo>
                      <a:pt x="3676" y="710"/>
                    </a:lnTo>
                    <a:lnTo>
                      <a:pt x="3585" y="801"/>
                    </a:lnTo>
                    <a:lnTo>
                      <a:pt x="3458" y="874"/>
                    </a:lnTo>
                    <a:lnTo>
                      <a:pt x="3331" y="947"/>
                    </a:lnTo>
                    <a:lnTo>
                      <a:pt x="3185" y="1002"/>
                    </a:lnTo>
                    <a:lnTo>
                      <a:pt x="3058" y="1038"/>
                    </a:lnTo>
                    <a:lnTo>
                      <a:pt x="2767" y="1111"/>
                    </a:lnTo>
                    <a:lnTo>
                      <a:pt x="2475" y="1165"/>
                    </a:lnTo>
                    <a:lnTo>
                      <a:pt x="2184" y="1238"/>
                    </a:lnTo>
                    <a:lnTo>
                      <a:pt x="1893" y="1311"/>
                    </a:lnTo>
                    <a:lnTo>
                      <a:pt x="1766" y="1366"/>
                    </a:lnTo>
                    <a:lnTo>
                      <a:pt x="1638" y="1438"/>
                    </a:lnTo>
                    <a:lnTo>
                      <a:pt x="1511" y="1511"/>
                    </a:lnTo>
                    <a:lnTo>
                      <a:pt x="1402" y="1620"/>
                    </a:lnTo>
                    <a:lnTo>
                      <a:pt x="1293" y="1730"/>
                    </a:lnTo>
                    <a:lnTo>
                      <a:pt x="1202" y="1839"/>
                    </a:lnTo>
                    <a:lnTo>
                      <a:pt x="1111" y="1948"/>
                    </a:lnTo>
                    <a:lnTo>
                      <a:pt x="1001" y="2039"/>
                    </a:lnTo>
                    <a:lnTo>
                      <a:pt x="874" y="2130"/>
                    </a:lnTo>
                    <a:lnTo>
                      <a:pt x="747" y="2185"/>
                    </a:lnTo>
                    <a:lnTo>
                      <a:pt x="619" y="2221"/>
                    </a:lnTo>
                    <a:lnTo>
                      <a:pt x="401" y="2221"/>
                    </a:lnTo>
                    <a:lnTo>
                      <a:pt x="346" y="2512"/>
                    </a:lnTo>
                    <a:lnTo>
                      <a:pt x="328" y="2767"/>
                    </a:lnTo>
                    <a:lnTo>
                      <a:pt x="310" y="3131"/>
                    </a:lnTo>
                    <a:lnTo>
                      <a:pt x="310" y="3276"/>
                    </a:lnTo>
                    <a:lnTo>
                      <a:pt x="201" y="3404"/>
                    </a:lnTo>
                    <a:lnTo>
                      <a:pt x="110" y="3549"/>
                    </a:lnTo>
                    <a:lnTo>
                      <a:pt x="91" y="3549"/>
                    </a:lnTo>
                    <a:lnTo>
                      <a:pt x="91" y="3568"/>
                    </a:lnTo>
                    <a:lnTo>
                      <a:pt x="37" y="3677"/>
                    </a:lnTo>
                    <a:lnTo>
                      <a:pt x="19" y="3786"/>
                    </a:lnTo>
                    <a:lnTo>
                      <a:pt x="0" y="3877"/>
                    </a:lnTo>
                    <a:lnTo>
                      <a:pt x="19" y="3986"/>
                    </a:lnTo>
                    <a:lnTo>
                      <a:pt x="37" y="4077"/>
                    </a:lnTo>
                    <a:lnTo>
                      <a:pt x="91" y="4168"/>
                    </a:lnTo>
                    <a:lnTo>
                      <a:pt x="146" y="4259"/>
                    </a:lnTo>
                    <a:lnTo>
                      <a:pt x="237" y="4332"/>
                    </a:lnTo>
                    <a:lnTo>
                      <a:pt x="237" y="4350"/>
                    </a:lnTo>
                    <a:lnTo>
                      <a:pt x="346" y="4423"/>
                    </a:lnTo>
                    <a:lnTo>
                      <a:pt x="437" y="4496"/>
                    </a:lnTo>
                    <a:lnTo>
                      <a:pt x="692" y="4623"/>
                    </a:lnTo>
                    <a:lnTo>
                      <a:pt x="1001" y="4732"/>
                    </a:lnTo>
                    <a:lnTo>
                      <a:pt x="1365" y="4823"/>
                    </a:lnTo>
                    <a:lnTo>
                      <a:pt x="1384" y="4823"/>
                    </a:lnTo>
                    <a:lnTo>
                      <a:pt x="1711" y="4878"/>
                    </a:lnTo>
                    <a:lnTo>
                      <a:pt x="2057" y="4914"/>
                    </a:lnTo>
                    <a:lnTo>
                      <a:pt x="2457" y="4951"/>
                    </a:lnTo>
                    <a:lnTo>
                      <a:pt x="2876" y="4969"/>
                    </a:lnTo>
                    <a:lnTo>
                      <a:pt x="3294" y="4732"/>
                    </a:lnTo>
                    <a:lnTo>
                      <a:pt x="3713" y="4459"/>
                    </a:lnTo>
                    <a:lnTo>
                      <a:pt x="4095" y="4186"/>
                    </a:lnTo>
                    <a:lnTo>
                      <a:pt x="4477" y="3895"/>
                    </a:lnTo>
                    <a:lnTo>
                      <a:pt x="4677" y="3731"/>
                    </a:lnTo>
                    <a:lnTo>
                      <a:pt x="4859" y="3549"/>
                    </a:lnTo>
                    <a:lnTo>
                      <a:pt x="5041" y="3349"/>
                    </a:lnTo>
                    <a:lnTo>
                      <a:pt x="5187" y="3149"/>
                    </a:lnTo>
                    <a:lnTo>
                      <a:pt x="5296" y="2967"/>
                    </a:lnTo>
                    <a:lnTo>
                      <a:pt x="5387" y="2767"/>
                    </a:lnTo>
                    <a:lnTo>
                      <a:pt x="5533" y="2367"/>
                    </a:lnTo>
                    <a:lnTo>
                      <a:pt x="5551" y="2312"/>
                    </a:lnTo>
                    <a:lnTo>
                      <a:pt x="5332" y="1821"/>
                    </a:lnTo>
                    <a:lnTo>
                      <a:pt x="5096" y="1347"/>
                    </a:lnTo>
                    <a:lnTo>
                      <a:pt x="4823" y="874"/>
                    </a:lnTo>
                    <a:lnTo>
                      <a:pt x="4677" y="656"/>
                    </a:lnTo>
                    <a:lnTo>
                      <a:pt x="4532" y="456"/>
                    </a:lnTo>
                    <a:lnTo>
                      <a:pt x="4313" y="201"/>
                    </a:lnTo>
                    <a:lnTo>
                      <a:pt x="4095" y="1"/>
                    </a:lnTo>
                    <a:close/>
                  </a:path>
                </a:pathLst>
              </a:custGeom>
              <a:solidFill>
                <a:srgbClr val="A489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224;p2"/>
              <p:cNvSpPr/>
              <p:nvPr/>
            </p:nvSpPr>
            <p:spPr>
              <a:xfrm>
                <a:off x="1282975" y="2160725"/>
                <a:ext cx="138775" cy="124225"/>
              </a:xfrm>
              <a:custGeom>
                <a:avLst/>
                <a:gdLst/>
                <a:ahLst/>
                <a:cxnLst/>
                <a:rect l="l" t="t" r="r" b="b"/>
                <a:pathLst>
                  <a:path w="5551" h="4969" fill="none" extrusionOk="0">
                    <a:moveTo>
                      <a:pt x="4095" y="1"/>
                    </a:moveTo>
                    <a:lnTo>
                      <a:pt x="4095" y="1"/>
                    </a:lnTo>
                    <a:lnTo>
                      <a:pt x="4004" y="219"/>
                    </a:lnTo>
                    <a:lnTo>
                      <a:pt x="3895" y="438"/>
                    </a:lnTo>
                    <a:lnTo>
                      <a:pt x="3840" y="529"/>
                    </a:lnTo>
                    <a:lnTo>
                      <a:pt x="3767" y="619"/>
                    </a:lnTo>
                    <a:lnTo>
                      <a:pt x="3676" y="710"/>
                    </a:lnTo>
                    <a:lnTo>
                      <a:pt x="3585" y="801"/>
                    </a:lnTo>
                    <a:lnTo>
                      <a:pt x="3585" y="801"/>
                    </a:lnTo>
                    <a:lnTo>
                      <a:pt x="3458" y="874"/>
                    </a:lnTo>
                    <a:lnTo>
                      <a:pt x="3331" y="947"/>
                    </a:lnTo>
                    <a:lnTo>
                      <a:pt x="3185" y="1002"/>
                    </a:lnTo>
                    <a:lnTo>
                      <a:pt x="3058" y="1038"/>
                    </a:lnTo>
                    <a:lnTo>
                      <a:pt x="2767" y="1111"/>
                    </a:lnTo>
                    <a:lnTo>
                      <a:pt x="2475" y="1165"/>
                    </a:lnTo>
                    <a:lnTo>
                      <a:pt x="2184" y="1238"/>
                    </a:lnTo>
                    <a:lnTo>
                      <a:pt x="1893" y="1311"/>
                    </a:lnTo>
                    <a:lnTo>
                      <a:pt x="1766" y="1366"/>
                    </a:lnTo>
                    <a:lnTo>
                      <a:pt x="1638" y="1438"/>
                    </a:lnTo>
                    <a:lnTo>
                      <a:pt x="1511" y="1511"/>
                    </a:lnTo>
                    <a:lnTo>
                      <a:pt x="1402" y="1620"/>
                    </a:lnTo>
                    <a:lnTo>
                      <a:pt x="1402" y="1620"/>
                    </a:lnTo>
                    <a:lnTo>
                      <a:pt x="1293" y="1730"/>
                    </a:lnTo>
                    <a:lnTo>
                      <a:pt x="1202" y="1839"/>
                    </a:lnTo>
                    <a:lnTo>
                      <a:pt x="1111" y="1948"/>
                    </a:lnTo>
                    <a:lnTo>
                      <a:pt x="1001" y="2039"/>
                    </a:lnTo>
                    <a:lnTo>
                      <a:pt x="1001" y="2039"/>
                    </a:lnTo>
                    <a:lnTo>
                      <a:pt x="874" y="2130"/>
                    </a:lnTo>
                    <a:lnTo>
                      <a:pt x="747" y="2185"/>
                    </a:lnTo>
                    <a:lnTo>
                      <a:pt x="619" y="2221"/>
                    </a:lnTo>
                    <a:lnTo>
                      <a:pt x="474" y="2221"/>
                    </a:lnTo>
                    <a:lnTo>
                      <a:pt x="474" y="2221"/>
                    </a:lnTo>
                    <a:lnTo>
                      <a:pt x="401" y="2221"/>
                    </a:lnTo>
                    <a:lnTo>
                      <a:pt x="401" y="2221"/>
                    </a:lnTo>
                    <a:lnTo>
                      <a:pt x="401" y="2221"/>
                    </a:lnTo>
                    <a:lnTo>
                      <a:pt x="346" y="2512"/>
                    </a:lnTo>
                    <a:lnTo>
                      <a:pt x="328" y="2767"/>
                    </a:lnTo>
                    <a:lnTo>
                      <a:pt x="310" y="3131"/>
                    </a:lnTo>
                    <a:lnTo>
                      <a:pt x="310" y="3131"/>
                    </a:lnTo>
                    <a:lnTo>
                      <a:pt x="310" y="3276"/>
                    </a:lnTo>
                    <a:lnTo>
                      <a:pt x="310" y="3276"/>
                    </a:lnTo>
                    <a:lnTo>
                      <a:pt x="310" y="3276"/>
                    </a:lnTo>
                    <a:lnTo>
                      <a:pt x="310" y="3276"/>
                    </a:lnTo>
                    <a:lnTo>
                      <a:pt x="310" y="3276"/>
                    </a:lnTo>
                    <a:lnTo>
                      <a:pt x="201" y="3404"/>
                    </a:lnTo>
                    <a:lnTo>
                      <a:pt x="110" y="3549"/>
                    </a:lnTo>
                    <a:lnTo>
                      <a:pt x="110" y="3549"/>
                    </a:lnTo>
                    <a:lnTo>
                      <a:pt x="110" y="3549"/>
                    </a:lnTo>
                    <a:lnTo>
                      <a:pt x="110" y="3549"/>
                    </a:lnTo>
                    <a:lnTo>
                      <a:pt x="110" y="3549"/>
                    </a:lnTo>
                    <a:lnTo>
                      <a:pt x="110" y="3549"/>
                    </a:lnTo>
                    <a:lnTo>
                      <a:pt x="110" y="3549"/>
                    </a:lnTo>
                    <a:lnTo>
                      <a:pt x="110" y="3549"/>
                    </a:lnTo>
                    <a:lnTo>
                      <a:pt x="110" y="3549"/>
                    </a:lnTo>
                    <a:lnTo>
                      <a:pt x="110" y="3549"/>
                    </a:lnTo>
                    <a:lnTo>
                      <a:pt x="110" y="3549"/>
                    </a:lnTo>
                    <a:lnTo>
                      <a:pt x="110" y="3549"/>
                    </a:lnTo>
                    <a:lnTo>
                      <a:pt x="91" y="3549"/>
                    </a:lnTo>
                    <a:lnTo>
                      <a:pt x="91" y="3549"/>
                    </a:lnTo>
                    <a:lnTo>
                      <a:pt x="91" y="3568"/>
                    </a:lnTo>
                    <a:lnTo>
                      <a:pt x="91" y="3568"/>
                    </a:lnTo>
                    <a:lnTo>
                      <a:pt x="91" y="3568"/>
                    </a:lnTo>
                    <a:lnTo>
                      <a:pt x="91" y="3568"/>
                    </a:lnTo>
                    <a:lnTo>
                      <a:pt x="91" y="3568"/>
                    </a:lnTo>
                    <a:lnTo>
                      <a:pt x="91" y="3568"/>
                    </a:lnTo>
                    <a:lnTo>
                      <a:pt x="91" y="3568"/>
                    </a:lnTo>
                    <a:lnTo>
                      <a:pt x="91" y="3568"/>
                    </a:lnTo>
                    <a:lnTo>
                      <a:pt x="91" y="3568"/>
                    </a:lnTo>
                    <a:lnTo>
                      <a:pt x="91" y="3568"/>
                    </a:lnTo>
                    <a:lnTo>
                      <a:pt x="91" y="3568"/>
                    </a:lnTo>
                    <a:lnTo>
                      <a:pt x="91" y="3568"/>
                    </a:lnTo>
                    <a:lnTo>
                      <a:pt x="37" y="3677"/>
                    </a:lnTo>
                    <a:lnTo>
                      <a:pt x="19" y="3786"/>
                    </a:lnTo>
                    <a:lnTo>
                      <a:pt x="0" y="3877"/>
                    </a:lnTo>
                    <a:lnTo>
                      <a:pt x="19" y="3986"/>
                    </a:lnTo>
                    <a:lnTo>
                      <a:pt x="37" y="4077"/>
                    </a:lnTo>
                    <a:lnTo>
                      <a:pt x="91" y="4168"/>
                    </a:lnTo>
                    <a:lnTo>
                      <a:pt x="146" y="4259"/>
                    </a:lnTo>
                    <a:lnTo>
                      <a:pt x="237" y="4332"/>
                    </a:lnTo>
                    <a:lnTo>
                      <a:pt x="237" y="4332"/>
                    </a:lnTo>
                    <a:lnTo>
                      <a:pt x="237" y="4332"/>
                    </a:lnTo>
                    <a:lnTo>
                      <a:pt x="237" y="4350"/>
                    </a:lnTo>
                    <a:lnTo>
                      <a:pt x="237" y="4350"/>
                    </a:lnTo>
                    <a:lnTo>
                      <a:pt x="237" y="4350"/>
                    </a:lnTo>
                    <a:lnTo>
                      <a:pt x="237" y="4350"/>
                    </a:lnTo>
                    <a:lnTo>
                      <a:pt x="237" y="4350"/>
                    </a:lnTo>
                    <a:lnTo>
                      <a:pt x="237" y="4350"/>
                    </a:lnTo>
                    <a:lnTo>
                      <a:pt x="237" y="4350"/>
                    </a:lnTo>
                    <a:lnTo>
                      <a:pt x="237" y="4350"/>
                    </a:lnTo>
                    <a:lnTo>
                      <a:pt x="237" y="4350"/>
                    </a:lnTo>
                    <a:lnTo>
                      <a:pt x="237" y="4350"/>
                    </a:lnTo>
                    <a:lnTo>
                      <a:pt x="346" y="4423"/>
                    </a:lnTo>
                    <a:lnTo>
                      <a:pt x="437" y="4496"/>
                    </a:lnTo>
                    <a:lnTo>
                      <a:pt x="692" y="4623"/>
                    </a:lnTo>
                    <a:lnTo>
                      <a:pt x="1001" y="4732"/>
                    </a:lnTo>
                    <a:lnTo>
                      <a:pt x="1365" y="4823"/>
                    </a:lnTo>
                    <a:lnTo>
                      <a:pt x="1365" y="4823"/>
                    </a:lnTo>
                    <a:lnTo>
                      <a:pt x="1365" y="4823"/>
                    </a:lnTo>
                    <a:lnTo>
                      <a:pt x="1365" y="4823"/>
                    </a:lnTo>
                    <a:lnTo>
                      <a:pt x="1384" y="4823"/>
                    </a:lnTo>
                    <a:lnTo>
                      <a:pt x="1384" y="4823"/>
                    </a:lnTo>
                    <a:lnTo>
                      <a:pt x="1711" y="4878"/>
                    </a:lnTo>
                    <a:lnTo>
                      <a:pt x="2057" y="4914"/>
                    </a:lnTo>
                    <a:lnTo>
                      <a:pt x="2457" y="4951"/>
                    </a:lnTo>
                    <a:lnTo>
                      <a:pt x="2876" y="4969"/>
                    </a:lnTo>
                    <a:lnTo>
                      <a:pt x="2876" y="4969"/>
                    </a:lnTo>
                    <a:lnTo>
                      <a:pt x="3294" y="4732"/>
                    </a:lnTo>
                    <a:lnTo>
                      <a:pt x="3713" y="4459"/>
                    </a:lnTo>
                    <a:lnTo>
                      <a:pt x="4095" y="4186"/>
                    </a:lnTo>
                    <a:lnTo>
                      <a:pt x="4477" y="3895"/>
                    </a:lnTo>
                    <a:lnTo>
                      <a:pt x="4477" y="3895"/>
                    </a:lnTo>
                    <a:lnTo>
                      <a:pt x="4677" y="3731"/>
                    </a:lnTo>
                    <a:lnTo>
                      <a:pt x="4859" y="3549"/>
                    </a:lnTo>
                    <a:lnTo>
                      <a:pt x="5041" y="3349"/>
                    </a:lnTo>
                    <a:lnTo>
                      <a:pt x="5187" y="3149"/>
                    </a:lnTo>
                    <a:lnTo>
                      <a:pt x="5187" y="3149"/>
                    </a:lnTo>
                    <a:lnTo>
                      <a:pt x="5296" y="2967"/>
                    </a:lnTo>
                    <a:lnTo>
                      <a:pt x="5387" y="2767"/>
                    </a:lnTo>
                    <a:lnTo>
                      <a:pt x="5533" y="2367"/>
                    </a:lnTo>
                    <a:lnTo>
                      <a:pt x="5533" y="2367"/>
                    </a:lnTo>
                    <a:lnTo>
                      <a:pt x="5551" y="2312"/>
                    </a:lnTo>
                    <a:lnTo>
                      <a:pt x="5551" y="2312"/>
                    </a:lnTo>
                    <a:lnTo>
                      <a:pt x="5332" y="1821"/>
                    </a:lnTo>
                    <a:lnTo>
                      <a:pt x="5096" y="1347"/>
                    </a:lnTo>
                    <a:lnTo>
                      <a:pt x="4823" y="874"/>
                    </a:lnTo>
                    <a:lnTo>
                      <a:pt x="4677" y="656"/>
                    </a:lnTo>
                    <a:lnTo>
                      <a:pt x="4532" y="456"/>
                    </a:lnTo>
                    <a:lnTo>
                      <a:pt x="4532" y="456"/>
                    </a:lnTo>
                    <a:lnTo>
                      <a:pt x="4532" y="456"/>
                    </a:lnTo>
                    <a:lnTo>
                      <a:pt x="4532" y="456"/>
                    </a:lnTo>
                    <a:lnTo>
                      <a:pt x="4532" y="456"/>
                    </a:lnTo>
                    <a:lnTo>
                      <a:pt x="4532" y="456"/>
                    </a:lnTo>
                    <a:lnTo>
                      <a:pt x="4313" y="201"/>
                    </a:lnTo>
                    <a:lnTo>
                      <a:pt x="4095" y="1"/>
                    </a:lnTo>
                    <a:lnTo>
                      <a:pt x="4095" y="1"/>
                    </a:lnTo>
                    <a:lnTo>
                      <a:pt x="4095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2"/>
              <p:cNvSpPr/>
              <p:nvPr/>
            </p:nvSpPr>
            <p:spPr>
              <a:xfrm>
                <a:off x="1354850" y="2218500"/>
                <a:ext cx="79650" cy="66450"/>
              </a:xfrm>
              <a:custGeom>
                <a:avLst/>
                <a:gdLst/>
                <a:ahLst/>
                <a:cxnLst/>
                <a:rect l="l" t="t" r="r" b="b"/>
                <a:pathLst>
                  <a:path w="3186" h="2658" extrusionOk="0">
                    <a:moveTo>
                      <a:pt x="565" y="2658"/>
                    </a:moveTo>
                    <a:lnTo>
                      <a:pt x="565" y="2658"/>
                    </a:lnTo>
                    <a:lnTo>
                      <a:pt x="237" y="2658"/>
                    </a:lnTo>
                    <a:lnTo>
                      <a:pt x="237" y="2658"/>
                    </a:lnTo>
                    <a:lnTo>
                      <a:pt x="1" y="2658"/>
                    </a:lnTo>
                    <a:lnTo>
                      <a:pt x="1" y="2658"/>
                    </a:lnTo>
                    <a:lnTo>
                      <a:pt x="1" y="2658"/>
                    </a:lnTo>
                    <a:lnTo>
                      <a:pt x="1" y="2658"/>
                    </a:lnTo>
                    <a:lnTo>
                      <a:pt x="219" y="2658"/>
                    </a:lnTo>
                    <a:lnTo>
                      <a:pt x="219" y="2658"/>
                    </a:lnTo>
                    <a:lnTo>
                      <a:pt x="565" y="2658"/>
                    </a:lnTo>
                    <a:close/>
                    <a:moveTo>
                      <a:pt x="2676" y="1"/>
                    </a:moveTo>
                    <a:lnTo>
                      <a:pt x="2676" y="1"/>
                    </a:lnTo>
                    <a:lnTo>
                      <a:pt x="2676" y="1"/>
                    </a:lnTo>
                    <a:lnTo>
                      <a:pt x="2676" y="1"/>
                    </a:lnTo>
                    <a:lnTo>
                      <a:pt x="2840" y="438"/>
                    </a:lnTo>
                    <a:lnTo>
                      <a:pt x="2967" y="820"/>
                    </a:lnTo>
                    <a:lnTo>
                      <a:pt x="3185" y="1493"/>
                    </a:lnTo>
                    <a:lnTo>
                      <a:pt x="3185" y="1493"/>
                    </a:lnTo>
                    <a:lnTo>
                      <a:pt x="2967" y="820"/>
                    </a:lnTo>
                    <a:lnTo>
                      <a:pt x="2840" y="438"/>
                    </a:lnTo>
                    <a:lnTo>
                      <a:pt x="2676" y="1"/>
                    </a:lnTo>
                    <a:lnTo>
                      <a:pt x="2676" y="1"/>
                    </a:lnTo>
                    <a:close/>
                  </a:path>
                </a:pathLst>
              </a:custGeom>
              <a:solidFill>
                <a:srgbClr val="B8AEB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2"/>
              <p:cNvSpPr/>
              <p:nvPr/>
            </p:nvSpPr>
            <p:spPr>
              <a:xfrm>
                <a:off x="1354850" y="2284925"/>
                <a:ext cx="141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565" h="1" fill="none" extrusionOk="0">
                    <a:moveTo>
                      <a:pt x="565" y="1"/>
                    </a:moveTo>
                    <a:lnTo>
                      <a:pt x="565" y="1"/>
                    </a:lnTo>
                    <a:lnTo>
                      <a:pt x="237" y="1"/>
                    </a:lnTo>
                    <a:lnTo>
                      <a:pt x="237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219" y="1"/>
                    </a:lnTo>
                    <a:lnTo>
                      <a:pt x="219" y="1"/>
                    </a:lnTo>
                    <a:lnTo>
                      <a:pt x="565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2"/>
              <p:cNvSpPr/>
              <p:nvPr/>
            </p:nvSpPr>
            <p:spPr>
              <a:xfrm>
                <a:off x="1421725" y="2218500"/>
                <a:ext cx="12775" cy="37350"/>
              </a:xfrm>
              <a:custGeom>
                <a:avLst/>
                <a:gdLst/>
                <a:ahLst/>
                <a:cxnLst/>
                <a:rect l="l" t="t" r="r" b="b"/>
                <a:pathLst>
                  <a:path w="511" h="1494" fill="none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65" y="438"/>
                    </a:lnTo>
                    <a:lnTo>
                      <a:pt x="292" y="820"/>
                    </a:lnTo>
                    <a:lnTo>
                      <a:pt x="510" y="1493"/>
                    </a:lnTo>
                    <a:lnTo>
                      <a:pt x="510" y="1493"/>
                    </a:lnTo>
                    <a:lnTo>
                      <a:pt x="292" y="820"/>
                    </a:lnTo>
                    <a:lnTo>
                      <a:pt x="165" y="438"/>
                    </a:lnTo>
                    <a:lnTo>
                      <a:pt x="1" y="1"/>
                    </a:lnTo>
                    <a:lnTo>
                      <a:pt x="1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228;p2"/>
              <p:cNvSpPr/>
              <p:nvPr/>
            </p:nvSpPr>
            <p:spPr>
              <a:xfrm>
                <a:off x="1354850" y="2218500"/>
                <a:ext cx="82825" cy="66450"/>
              </a:xfrm>
              <a:custGeom>
                <a:avLst/>
                <a:gdLst/>
                <a:ahLst/>
                <a:cxnLst/>
                <a:rect l="l" t="t" r="r" b="b"/>
                <a:pathLst>
                  <a:path w="3313" h="2658" extrusionOk="0">
                    <a:moveTo>
                      <a:pt x="2676" y="1"/>
                    </a:moveTo>
                    <a:lnTo>
                      <a:pt x="2658" y="56"/>
                    </a:lnTo>
                    <a:lnTo>
                      <a:pt x="2512" y="456"/>
                    </a:lnTo>
                    <a:lnTo>
                      <a:pt x="2421" y="656"/>
                    </a:lnTo>
                    <a:lnTo>
                      <a:pt x="2312" y="838"/>
                    </a:lnTo>
                    <a:lnTo>
                      <a:pt x="2166" y="1038"/>
                    </a:lnTo>
                    <a:lnTo>
                      <a:pt x="1984" y="1238"/>
                    </a:lnTo>
                    <a:lnTo>
                      <a:pt x="1802" y="1420"/>
                    </a:lnTo>
                    <a:lnTo>
                      <a:pt x="1602" y="1584"/>
                    </a:lnTo>
                    <a:lnTo>
                      <a:pt x="1220" y="1875"/>
                    </a:lnTo>
                    <a:lnTo>
                      <a:pt x="838" y="2148"/>
                    </a:lnTo>
                    <a:lnTo>
                      <a:pt x="419" y="2421"/>
                    </a:lnTo>
                    <a:lnTo>
                      <a:pt x="1" y="2658"/>
                    </a:lnTo>
                    <a:lnTo>
                      <a:pt x="565" y="2658"/>
                    </a:lnTo>
                    <a:lnTo>
                      <a:pt x="929" y="2621"/>
                    </a:lnTo>
                    <a:lnTo>
                      <a:pt x="1256" y="2585"/>
                    </a:lnTo>
                    <a:lnTo>
                      <a:pt x="1839" y="2494"/>
                    </a:lnTo>
                    <a:lnTo>
                      <a:pt x="2312" y="2385"/>
                    </a:lnTo>
                    <a:lnTo>
                      <a:pt x="2694" y="2276"/>
                    </a:lnTo>
                    <a:lnTo>
                      <a:pt x="2967" y="2166"/>
                    </a:lnTo>
                    <a:lnTo>
                      <a:pt x="3167" y="2075"/>
                    </a:lnTo>
                    <a:lnTo>
                      <a:pt x="3313" y="1984"/>
                    </a:lnTo>
                    <a:lnTo>
                      <a:pt x="3185" y="1493"/>
                    </a:lnTo>
                    <a:lnTo>
                      <a:pt x="2967" y="820"/>
                    </a:lnTo>
                    <a:lnTo>
                      <a:pt x="2840" y="438"/>
                    </a:lnTo>
                    <a:lnTo>
                      <a:pt x="2676" y="1"/>
                    </a:lnTo>
                    <a:close/>
                  </a:path>
                </a:pathLst>
              </a:custGeom>
              <a:solidFill>
                <a:srgbClr val="8B71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229;p2"/>
              <p:cNvSpPr/>
              <p:nvPr/>
            </p:nvSpPr>
            <p:spPr>
              <a:xfrm>
                <a:off x="1354850" y="2218500"/>
                <a:ext cx="82825" cy="66450"/>
              </a:xfrm>
              <a:custGeom>
                <a:avLst/>
                <a:gdLst/>
                <a:ahLst/>
                <a:cxnLst/>
                <a:rect l="l" t="t" r="r" b="b"/>
                <a:pathLst>
                  <a:path w="3313" h="2658" fill="none" extrusionOk="0">
                    <a:moveTo>
                      <a:pt x="2676" y="1"/>
                    </a:moveTo>
                    <a:lnTo>
                      <a:pt x="2676" y="1"/>
                    </a:lnTo>
                    <a:lnTo>
                      <a:pt x="2658" y="56"/>
                    </a:lnTo>
                    <a:lnTo>
                      <a:pt x="2658" y="56"/>
                    </a:lnTo>
                    <a:lnTo>
                      <a:pt x="2512" y="456"/>
                    </a:lnTo>
                    <a:lnTo>
                      <a:pt x="2421" y="656"/>
                    </a:lnTo>
                    <a:lnTo>
                      <a:pt x="2312" y="838"/>
                    </a:lnTo>
                    <a:lnTo>
                      <a:pt x="2312" y="838"/>
                    </a:lnTo>
                    <a:lnTo>
                      <a:pt x="2166" y="1038"/>
                    </a:lnTo>
                    <a:lnTo>
                      <a:pt x="1984" y="1238"/>
                    </a:lnTo>
                    <a:lnTo>
                      <a:pt x="1802" y="1420"/>
                    </a:lnTo>
                    <a:lnTo>
                      <a:pt x="1602" y="1584"/>
                    </a:lnTo>
                    <a:lnTo>
                      <a:pt x="1602" y="1584"/>
                    </a:lnTo>
                    <a:lnTo>
                      <a:pt x="1220" y="1875"/>
                    </a:lnTo>
                    <a:lnTo>
                      <a:pt x="838" y="2148"/>
                    </a:lnTo>
                    <a:lnTo>
                      <a:pt x="419" y="2421"/>
                    </a:lnTo>
                    <a:lnTo>
                      <a:pt x="1" y="2658"/>
                    </a:lnTo>
                    <a:lnTo>
                      <a:pt x="1" y="2658"/>
                    </a:lnTo>
                    <a:lnTo>
                      <a:pt x="237" y="2658"/>
                    </a:lnTo>
                    <a:lnTo>
                      <a:pt x="237" y="2658"/>
                    </a:lnTo>
                    <a:lnTo>
                      <a:pt x="565" y="2658"/>
                    </a:lnTo>
                    <a:lnTo>
                      <a:pt x="565" y="2658"/>
                    </a:lnTo>
                    <a:lnTo>
                      <a:pt x="565" y="2658"/>
                    </a:lnTo>
                    <a:lnTo>
                      <a:pt x="929" y="2621"/>
                    </a:lnTo>
                    <a:lnTo>
                      <a:pt x="1256" y="2585"/>
                    </a:lnTo>
                    <a:lnTo>
                      <a:pt x="1839" y="2494"/>
                    </a:lnTo>
                    <a:lnTo>
                      <a:pt x="2312" y="2385"/>
                    </a:lnTo>
                    <a:lnTo>
                      <a:pt x="2694" y="2276"/>
                    </a:lnTo>
                    <a:lnTo>
                      <a:pt x="2967" y="2166"/>
                    </a:lnTo>
                    <a:lnTo>
                      <a:pt x="3167" y="2075"/>
                    </a:lnTo>
                    <a:lnTo>
                      <a:pt x="3313" y="1984"/>
                    </a:lnTo>
                    <a:lnTo>
                      <a:pt x="3313" y="1984"/>
                    </a:lnTo>
                    <a:lnTo>
                      <a:pt x="3185" y="1493"/>
                    </a:lnTo>
                    <a:lnTo>
                      <a:pt x="3185" y="1493"/>
                    </a:lnTo>
                    <a:lnTo>
                      <a:pt x="2967" y="820"/>
                    </a:lnTo>
                    <a:lnTo>
                      <a:pt x="2840" y="438"/>
                    </a:lnTo>
                    <a:lnTo>
                      <a:pt x="2676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">
    <p:bg>
      <p:bgPr>
        <a:gradFill>
          <a:gsLst>
            <a:gs pos="0">
              <a:schemeClr val="dk2"/>
            </a:gs>
            <a:gs pos="100000">
              <a:srgbClr val="E4B24E"/>
            </a:gs>
          </a:gsLst>
          <a:lin ang="5400700" scaled="0"/>
        </a:gradFill>
        <a:effectLst/>
      </p:bgPr>
    </p:bg>
    <p:spTree>
      <p:nvGrpSpPr>
        <p:cNvPr id="1" name="Shape 2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8" name="Google Shape;2658;p17"/>
          <p:cNvSpPr/>
          <p:nvPr/>
        </p:nvSpPr>
        <p:spPr>
          <a:xfrm>
            <a:off x="0" y="3740250"/>
            <a:ext cx="9143924" cy="2368715"/>
          </a:xfrm>
          <a:custGeom>
            <a:avLst/>
            <a:gdLst/>
            <a:ahLst/>
            <a:cxnLst/>
            <a:rect l="l" t="t" r="r" b="b"/>
            <a:pathLst>
              <a:path w="61892" h="16033" extrusionOk="0">
                <a:moveTo>
                  <a:pt x="34941" y="0"/>
                </a:moveTo>
                <a:lnTo>
                  <a:pt x="34540" y="18"/>
                </a:lnTo>
                <a:lnTo>
                  <a:pt x="34140" y="73"/>
                </a:lnTo>
                <a:lnTo>
                  <a:pt x="33740" y="164"/>
                </a:lnTo>
                <a:lnTo>
                  <a:pt x="33357" y="291"/>
                </a:lnTo>
                <a:lnTo>
                  <a:pt x="32993" y="455"/>
                </a:lnTo>
                <a:lnTo>
                  <a:pt x="32630" y="655"/>
                </a:lnTo>
                <a:lnTo>
                  <a:pt x="32302" y="892"/>
                </a:lnTo>
                <a:lnTo>
                  <a:pt x="32138" y="1019"/>
                </a:lnTo>
                <a:lnTo>
                  <a:pt x="31993" y="1147"/>
                </a:lnTo>
                <a:lnTo>
                  <a:pt x="31847" y="1292"/>
                </a:lnTo>
                <a:lnTo>
                  <a:pt x="31701" y="1456"/>
                </a:lnTo>
                <a:lnTo>
                  <a:pt x="31574" y="1620"/>
                </a:lnTo>
                <a:lnTo>
                  <a:pt x="31447" y="1802"/>
                </a:lnTo>
                <a:lnTo>
                  <a:pt x="31337" y="1984"/>
                </a:lnTo>
                <a:lnTo>
                  <a:pt x="31228" y="2184"/>
                </a:lnTo>
                <a:lnTo>
                  <a:pt x="31137" y="2384"/>
                </a:lnTo>
                <a:lnTo>
                  <a:pt x="31046" y="2602"/>
                </a:lnTo>
                <a:lnTo>
                  <a:pt x="30974" y="2821"/>
                </a:lnTo>
                <a:lnTo>
                  <a:pt x="30901" y="3039"/>
                </a:lnTo>
                <a:lnTo>
                  <a:pt x="30846" y="3294"/>
                </a:lnTo>
                <a:lnTo>
                  <a:pt x="30810" y="3531"/>
                </a:lnTo>
                <a:lnTo>
                  <a:pt x="30773" y="3785"/>
                </a:lnTo>
                <a:lnTo>
                  <a:pt x="30755" y="4058"/>
                </a:lnTo>
                <a:lnTo>
                  <a:pt x="30755" y="4331"/>
                </a:lnTo>
                <a:lnTo>
                  <a:pt x="30773" y="4622"/>
                </a:lnTo>
                <a:lnTo>
                  <a:pt x="30664" y="4422"/>
                </a:lnTo>
                <a:lnTo>
                  <a:pt x="30555" y="4240"/>
                </a:lnTo>
                <a:lnTo>
                  <a:pt x="30428" y="4077"/>
                </a:lnTo>
                <a:lnTo>
                  <a:pt x="30300" y="3913"/>
                </a:lnTo>
                <a:lnTo>
                  <a:pt x="30155" y="3767"/>
                </a:lnTo>
                <a:lnTo>
                  <a:pt x="30009" y="3640"/>
                </a:lnTo>
                <a:lnTo>
                  <a:pt x="29863" y="3512"/>
                </a:lnTo>
                <a:lnTo>
                  <a:pt x="29700" y="3403"/>
                </a:lnTo>
                <a:lnTo>
                  <a:pt x="29536" y="3312"/>
                </a:lnTo>
                <a:lnTo>
                  <a:pt x="29372" y="3239"/>
                </a:lnTo>
                <a:lnTo>
                  <a:pt x="29208" y="3167"/>
                </a:lnTo>
                <a:lnTo>
                  <a:pt x="29026" y="3112"/>
                </a:lnTo>
                <a:lnTo>
                  <a:pt x="28863" y="3057"/>
                </a:lnTo>
                <a:lnTo>
                  <a:pt x="28681" y="3039"/>
                </a:lnTo>
                <a:lnTo>
                  <a:pt x="28499" y="3021"/>
                </a:lnTo>
                <a:lnTo>
                  <a:pt x="28317" y="3003"/>
                </a:lnTo>
                <a:lnTo>
                  <a:pt x="28080" y="3021"/>
                </a:lnTo>
                <a:lnTo>
                  <a:pt x="27843" y="3057"/>
                </a:lnTo>
                <a:lnTo>
                  <a:pt x="27607" y="3112"/>
                </a:lnTo>
                <a:lnTo>
                  <a:pt x="27370" y="3185"/>
                </a:lnTo>
                <a:lnTo>
                  <a:pt x="27152" y="3294"/>
                </a:lnTo>
                <a:lnTo>
                  <a:pt x="26934" y="3421"/>
                </a:lnTo>
                <a:lnTo>
                  <a:pt x="26733" y="3585"/>
                </a:lnTo>
                <a:lnTo>
                  <a:pt x="26551" y="3749"/>
                </a:lnTo>
                <a:lnTo>
                  <a:pt x="26388" y="3949"/>
                </a:lnTo>
                <a:lnTo>
                  <a:pt x="26224" y="4168"/>
                </a:lnTo>
                <a:lnTo>
                  <a:pt x="26078" y="4404"/>
                </a:lnTo>
                <a:lnTo>
                  <a:pt x="25969" y="4659"/>
                </a:lnTo>
                <a:lnTo>
                  <a:pt x="25878" y="4950"/>
                </a:lnTo>
                <a:lnTo>
                  <a:pt x="25805" y="5259"/>
                </a:lnTo>
                <a:lnTo>
                  <a:pt x="25751" y="5587"/>
                </a:lnTo>
                <a:lnTo>
                  <a:pt x="25733" y="5933"/>
                </a:lnTo>
                <a:lnTo>
                  <a:pt x="25623" y="5842"/>
                </a:lnTo>
                <a:lnTo>
                  <a:pt x="25496" y="5751"/>
                </a:lnTo>
                <a:lnTo>
                  <a:pt x="25314" y="5642"/>
                </a:lnTo>
                <a:lnTo>
                  <a:pt x="25114" y="5532"/>
                </a:lnTo>
                <a:lnTo>
                  <a:pt x="24877" y="5441"/>
                </a:lnTo>
                <a:lnTo>
                  <a:pt x="24641" y="5369"/>
                </a:lnTo>
                <a:lnTo>
                  <a:pt x="24513" y="5350"/>
                </a:lnTo>
                <a:lnTo>
                  <a:pt x="24222" y="5350"/>
                </a:lnTo>
                <a:lnTo>
                  <a:pt x="24076" y="5387"/>
                </a:lnTo>
                <a:lnTo>
                  <a:pt x="23913" y="5441"/>
                </a:lnTo>
                <a:lnTo>
                  <a:pt x="23767" y="5532"/>
                </a:lnTo>
                <a:lnTo>
                  <a:pt x="23622" y="5642"/>
                </a:lnTo>
                <a:lnTo>
                  <a:pt x="23494" y="5769"/>
                </a:lnTo>
                <a:lnTo>
                  <a:pt x="23367" y="5951"/>
                </a:lnTo>
                <a:lnTo>
                  <a:pt x="23239" y="6169"/>
                </a:lnTo>
                <a:lnTo>
                  <a:pt x="22748" y="5878"/>
                </a:lnTo>
                <a:lnTo>
                  <a:pt x="22257" y="5623"/>
                </a:lnTo>
                <a:lnTo>
                  <a:pt x="21765" y="5387"/>
                </a:lnTo>
                <a:lnTo>
                  <a:pt x="21256" y="5205"/>
                </a:lnTo>
                <a:lnTo>
                  <a:pt x="20728" y="5041"/>
                </a:lnTo>
                <a:lnTo>
                  <a:pt x="20200" y="4914"/>
                </a:lnTo>
                <a:lnTo>
                  <a:pt x="19946" y="4877"/>
                </a:lnTo>
                <a:lnTo>
                  <a:pt x="19691" y="4841"/>
                </a:lnTo>
                <a:lnTo>
                  <a:pt x="19418" y="4823"/>
                </a:lnTo>
                <a:lnTo>
                  <a:pt x="19145" y="4823"/>
                </a:lnTo>
                <a:lnTo>
                  <a:pt x="18835" y="4841"/>
                </a:lnTo>
                <a:lnTo>
                  <a:pt x="18526" y="4859"/>
                </a:lnTo>
                <a:lnTo>
                  <a:pt x="18217" y="4914"/>
                </a:lnTo>
                <a:lnTo>
                  <a:pt x="17907" y="4968"/>
                </a:lnTo>
                <a:lnTo>
                  <a:pt x="17598" y="5059"/>
                </a:lnTo>
                <a:lnTo>
                  <a:pt x="17289" y="5168"/>
                </a:lnTo>
                <a:lnTo>
                  <a:pt x="16979" y="5296"/>
                </a:lnTo>
                <a:lnTo>
                  <a:pt x="16670" y="5460"/>
                </a:lnTo>
                <a:lnTo>
                  <a:pt x="16361" y="5642"/>
                </a:lnTo>
                <a:lnTo>
                  <a:pt x="16069" y="5842"/>
                </a:lnTo>
                <a:lnTo>
                  <a:pt x="15760" y="6060"/>
                </a:lnTo>
                <a:lnTo>
                  <a:pt x="15469" y="6315"/>
                </a:lnTo>
                <a:lnTo>
                  <a:pt x="15159" y="6606"/>
                </a:lnTo>
                <a:lnTo>
                  <a:pt x="14868" y="6897"/>
                </a:lnTo>
                <a:lnTo>
                  <a:pt x="14577" y="7243"/>
                </a:lnTo>
                <a:lnTo>
                  <a:pt x="14286" y="7607"/>
                </a:lnTo>
                <a:lnTo>
                  <a:pt x="14213" y="7352"/>
                </a:lnTo>
                <a:lnTo>
                  <a:pt x="14086" y="7116"/>
                </a:lnTo>
                <a:lnTo>
                  <a:pt x="13958" y="6879"/>
                </a:lnTo>
                <a:lnTo>
                  <a:pt x="13813" y="6661"/>
                </a:lnTo>
                <a:lnTo>
                  <a:pt x="13631" y="6442"/>
                </a:lnTo>
                <a:lnTo>
                  <a:pt x="13449" y="6260"/>
                </a:lnTo>
                <a:lnTo>
                  <a:pt x="13249" y="6060"/>
                </a:lnTo>
                <a:lnTo>
                  <a:pt x="13030" y="5896"/>
                </a:lnTo>
                <a:lnTo>
                  <a:pt x="12812" y="5751"/>
                </a:lnTo>
                <a:lnTo>
                  <a:pt x="12557" y="5605"/>
                </a:lnTo>
                <a:lnTo>
                  <a:pt x="12321" y="5496"/>
                </a:lnTo>
                <a:lnTo>
                  <a:pt x="12066" y="5387"/>
                </a:lnTo>
                <a:lnTo>
                  <a:pt x="11793" y="5314"/>
                </a:lnTo>
                <a:lnTo>
                  <a:pt x="11538" y="5259"/>
                </a:lnTo>
                <a:lnTo>
                  <a:pt x="11265" y="5223"/>
                </a:lnTo>
                <a:lnTo>
                  <a:pt x="10992" y="5205"/>
                </a:lnTo>
                <a:lnTo>
                  <a:pt x="10719" y="5223"/>
                </a:lnTo>
                <a:lnTo>
                  <a:pt x="10464" y="5259"/>
                </a:lnTo>
                <a:lnTo>
                  <a:pt x="10191" y="5314"/>
                </a:lnTo>
                <a:lnTo>
                  <a:pt x="9937" y="5405"/>
                </a:lnTo>
                <a:lnTo>
                  <a:pt x="9955" y="5005"/>
                </a:lnTo>
                <a:lnTo>
                  <a:pt x="9937" y="4622"/>
                </a:lnTo>
                <a:lnTo>
                  <a:pt x="9882" y="4295"/>
                </a:lnTo>
                <a:lnTo>
                  <a:pt x="9791" y="3967"/>
                </a:lnTo>
                <a:lnTo>
                  <a:pt x="9682" y="3676"/>
                </a:lnTo>
                <a:lnTo>
                  <a:pt x="9536" y="3421"/>
                </a:lnTo>
                <a:lnTo>
                  <a:pt x="9373" y="3185"/>
                </a:lnTo>
                <a:lnTo>
                  <a:pt x="9191" y="2985"/>
                </a:lnTo>
                <a:lnTo>
                  <a:pt x="8990" y="2803"/>
                </a:lnTo>
                <a:lnTo>
                  <a:pt x="8754" y="2639"/>
                </a:lnTo>
                <a:lnTo>
                  <a:pt x="8517" y="2512"/>
                </a:lnTo>
                <a:lnTo>
                  <a:pt x="8262" y="2402"/>
                </a:lnTo>
                <a:lnTo>
                  <a:pt x="8008" y="2330"/>
                </a:lnTo>
                <a:lnTo>
                  <a:pt x="7735" y="2275"/>
                </a:lnTo>
                <a:lnTo>
                  <a:pt x="7444" y="2239"/>
                </a:lnTo>
                <a:lnTo>
                  <a:pt x="7152" y="2220"/>
                </a:lnTo>
                <a:lnTo>
                  <a:pt x="6770" y="2239"/>
                </a:lnTo>
                <a:lnTo>
                  <a:pt x="6388" y="2293"/>
                </a:lnTo>
                <a:lnTo>
                  <a:pt x="6006" y="2402"/>
                </a:lnTo>
                <a:lnTo>
                  <a:pt x="5642" y="2530"/>
                </a:lnTo>
                <a:lnTo>
                  <a:pt x="5278" y="2693"/>
                </a:lnTo>
                <a:lnTo>
                  <a:pt x="4950" y="2894"/>
                </a:lnTo>
                <a:lnTo>
                  <a:pt x="4641" y="3130"/>
                </a:lnTo>
                <a:lnTo>
                  <a:pt x="4514" y="3258"/>
                </a:lnTo>
                <a:lnTo>
                  <a:pt x="4368" y="3403"/>
                </a:lnTo>
                <a:lnTo>
                  <a:pt x="4241" y="3549"/>
                </a:lnTo>
                <a:lnTo>
                  <a:pt x="4132" y="3694"/>
                </a:lnTo>
                <a:lnTo>
                  <a:pt x="4022" y="3858"/>
                </a:lnTo>
                <a:lnTo>
                  <a:pt x="3931" y="4022"/>
                </a:lnTo>
                <a:lnTo>
                  <a:pt x="3859" y="4204"/>
                </a:lnTo>
                <a:lnTo>
                  <a:pt x="3786" y="4386"/>
                </a:lnTo>
                <a:lnTo>
                  <a:pt x="3731" y="4568"/>
                </a:lnTo>
                <a:lnTo>
                  <a:pt x="3695" y="4768"/>
                </a:lnTo>
                <a:lnTo>
                  <a:pt x="3658" y="4968"/>
                </a:lnTo>
                <a:lnTo>
                  <a:pt x="3640" y="5168"/>
                </a:lnTo>
                <a:lnTo>
                  <a:pt x="3640" y="5387"/>
                </a:lnTo>
                <a:lnTo>
                  <a:pt x="3658" y="5605"/>
                </a:lnTo>
                <a:lnTo>
                  <a:pt x="3695" y="5842"/>
                </a:lnTo>
                <a:lnTo>
                  <a:pt x="3749" y="6060"/>
                </a:lnTo>
                <a:lnTo>
                  <a:pt x="3822" y="6315"/>
                </a:lnTo>
                <a:lnTo>
                  <a:pt x="3913" y="6551"/>
                </a:lnTo>
                <a:lnTo>
                  <a:pt x="3713" y="6479"/>
                </a:lnTo>
                <a:lnTo>
                  <a:pt x="3531" y="6406"/>
                </a:lnTo>
                <a:lnTo>
                  <a:pt x="3149" y="6315"/>
                </a:lnTo>
                <a:lnTo>
                  <a:pt x="2767" y="6278"/>
                </a:lnTo>
                <a:lnTo>
                  <a:pt x="2421" y="6260"/>
                </a:lnTo>
                <a:lnTo>
                  <a:pt x="2166" y="6260"/>
                </a:lnTo>
                <a:lnTo>
                  <a:pt x="1930" y="6278"/>
                </a:lnTo>
                <a:lnTo>
                  <a:pt x="1693" y="6315"/>
                </a:lnTo>
                <a:lnTo>
                  <a:pt x="1475" y="6351"/>
                </a:lnTo>
                <a:lnTo>
                  <a:pt x="1056" y="6460"/>
                </a:lnTo>
                <a:lnTo>
                  <a:pt x="710" y="6570"/>
                </a:lnTo>
                <a:lnTo>
                  <a:pt x="419" y="6697"/>
                </a:lnTo>
                <a:lnTo>
                  <a:pt x="201" y="6788"/>
                </a:lnTo>
                <a:lnTo>
                  <a:pt x="1" y="6897"/>
                </a:lnTo>
                <a:lnTo>
                  <a:pt x="1" y="16033"/>
                </a:lnTo>
                <a:lnTo>
                  <a:pt x="61874" y="14668"/>
                </a:lnTo>
                <a:lnTo>
                  <a:pt x="61874" y="4950"/>
                </a:lnTo>
                <a:lnTo>
                  <a:pt x="61892" y="4768"/>
                </a:lnTo>
                <a:lnTo>
                  <a:pt x="61874" y="4586"/>
                </a:lnTo>
                <a:lnTo>
                  <a:pt x="61855" y="4404"/>
                </a:lnTo>
                <a:lnTo>
                  <a:pt x="61819" y="4222"/>
                </a:lnTo>
                <a:lnTo>
                  <a:pt x="61764" y="4040"/>
                </a:lnTo>
                <a:lnTo>
                  <a:pt x="61692" y="3858"/>
                </a:lnTo>
                <a:lnTo>
                  <a:pt x="61619" y="3694"/>
                </a:lnTo>
                <a:lnTo>
                  <a:pt x="61528" y="3512"/>
                </a:lnTo>
                <a:lnTo>
                  <a:pt x="61419" y="3349"/>
                </a:lnTo>
                <a:lnTo>
                  <a:pt x="61291" y="3185"/>
                </a:lnTo>
                <a:lnTo>
                  <a:pt x="61037" y="2857"/>
                </a:lnTo>
                <a:lnTo>
                  <a:pt x="60727" y="2548"/>
                </a:lnTo>
                <a:lnTo>
                  <a:pt x="60381" y="2275"/>
                </a:lnTo>
                <a:lnTo>
                  <a:pt x="59999" y="2020"/>
                </a:lnTo>
                <a:lnTo>
                  <a:pt x="59599" y="1784"/>
                </a:lnTo>
                <a:lnTo>
                  <a:pt x="59180" y="1565"/>
                </a:lnTo>
                <a:lnTo>
                  <a:pt x="58744" y="1401"/>
                </a:lnTo>
                <a:lnTo>
                  <a:pt x="58289" y="1256"/>
                </a:lnTo>
                <a:lnTo>
                  <a:pt x="57816" y="1147"/>
                </a:lnTo>
                <a:lnTo>
                  <a:pt x="57342" y="1092"/>
                </a:lnTo>
                <a:lnTo>
                  <a:pt x="57106" y="1074"/>
                </a:lnTo>
                <a:lnTo>
                  <a:pt x="56869" y="1056"/>
                </a:lnTo>
                <a:lnTo>
                  <a:pt x="56542" y="1074"/>
                </a:lnTo>
                <a:lnTo>
                  <a:pt x="56214" y="1110"/>
                </a:lnTo>
                <a:lnTo>
                  <a:pt x="55887" y="1165"/>
                </a:lnTo>
                <a:lnTo>
                  <a:pt x="55559" y="1256"/>
                </a:lnTo>
                <a:lnTo>
                  <a:pt x="55250" y="1365"/>
                </a:lnTo>
                <a:lnTo>
                  <a:pt x="54958" y="1511"/>
                </a:lnTo>
                <a:lnTo>
                  <a:pt x="54667" y="1674"/>
                </a:lnTo>
                <a:lnTo>
                  <a:pt x="54394" y="1875"/>
                </a:lnTo>
                <a:lnTo>
                  <a:pt x="54121" y="2093"/>
                </a:lnTo>
                <a:lnTo>
                  <a:pt x="53885" y="2366"/>
                </a:lnTo>
                <a:lnTo>
                  <a:pt x="53648" y="2657"/>
                </a:lnTo>
                <a:lnTo>
                  <a:pt x="53430" y="2966"/>
                </a:lnTo>
                <a:lnTo>
                  <a:pt x="53248" y="3330"/>
                </a:lnTo>
                <a:lnTo>
                  <a:pt x="53084" y="3731"/>
                </a:lnTo>
                <a:lnTo>
                  <a:pt x="52938" y="4149"/>
                </a:lnTo>
                <a:lnTo>
                  <a:pt x="52811" y="4622"/>
                </a:lnTo>
                <a:lnTo>
                  <a:pt x="52465" y="4459"/>
                </a:lnTo>
                <a:lnTo>
                  <a:pt x="52120" y="4313"/>
                </a:lnTo>
                <a:lnTo>
                  <a:pt x="51810" y="4204"/>
                </a:lnTo>
                <a:lnTo>
                  <a:pt x="51483" y="4113"/>
                </a:lnTo>
                <a:lnTo>
                  <a:pt x="51191" y="4040"/>
                </a:lnTo>
                <a:lnTo>
                  <a:pt x="50882" y="3986"/>
                </a:lnTo>
                <a:lnTo>
                  <a:pt x="50609" y="3967"/>
                </a:lnTo>
                <a:lnTo>
                  <a:pt x="50336" y="3949"/>
                </a:lnTo>
                <a:lnTo>
                  <a:pt x="50045" y="3967"/>
                </a:lnTo>
                <a:lnTo>
                  <a:pt x="49772" y="4004"/>
                </a:lnTo>
                <a:lnTo>
                  <a:pt x="49499" y="4040"/>
                </a:lnTo>
                <a:lnTo>
                  <a:pt x="49244" y="4113"/>
                </a:lnTo>
                <a:lnTo>
                  <a:pt x="49008" y="4204"/>
                </a:lnTo>
                <a:lnTo>
                  <a:pt x="48789" y="4295"/>
                </a:lnTo>
                <a:lnTo>
                  <a:pt x="48571" y="4422"/>
                </a:lnTo>
                <a:lnTo>
                  <a:pt x="48353" y="4550"/>
                </a:lnTo>
                <a:lnTo>
                  <a:pt x="48152" y="4677"/>
                </a:lnTo>
                <a:lnTo>
                  <a:pt x="47970" y="4823"/>
                </a:lnTo>
                <a:lnTo>
                  <a:pt x="47788" y="4986"/>
                </a:lnTo>
                <a:lnTo>
                  <a:pt x="47625" y="5150"/>
                </a:lnTo>
                <a:lnTo>
                  <a:pt x="47333" y="5478"/>
                </a:lnTo>
                <a:lnTo>
                  <a:pt x="47061" y="5824"/>
                </a:lnTo>
                <a:lnTo>
                  <a:pt x="46842" y="6188"/>
                </a:lnTo>
                <a:lnTo>
                  <a:pt x="46642" y="6515"/>
                </a:lnTo>
                <a:lnTo>
                  <a:pt x="46478" y="6843"/>
                </a:lnTo>
                <a:lnTo>
                  <a:pt x="46351" y="7116"/>
                </a:lnTo>
                <a:lnTo>
                  <a:pt x="46187" y="7552"/>
                </a:lnTo>
                <a:lnTo>
                  <a:pt x="46151" y="7716"/>
                </a:lnTo>
                <a:lnTo>
                  <a:pt x="46096" y="7680"/>
                </a:lnTo>
                <a:lnTo>
                  <a:pt x="45932" y="7607"/>
                </a:lnTo>
                <a:lnTo>
                  <a:pt x="45823" y="7552"/>
                </a:lnTo>
                <a:lnTo>
                  <a:pt x="45696" y="7516"/>
                </a:lnTo>
                <a:lnTo>
                  <a:pt x="45550" y="7498"/>
                </a:lnTo>
                <a:lnTo>
                  <a:pt x="45386" y="7480"/>
                </a:lnTo>
                <a:lnTo>
                  <a:pt x="45223" y="7498"/>
                </a:lnTo>
                <a:lnTo>
                  <a:pt x="45059" y="7516"/>
                </a:lnTo>
                <a:lnTo>
                  <a:pt x="44895" y="7552"/>
                </a:lnTo>
                <a:lnTo>
                  <a:pt x="44713" y="7625"/>
                </a:lnTo>
                <a:lnTo>
                  <a:pt x="44513" y="7716"/>
                </a:lnTo>
                <a:lnTo>
                  <a:pt x="44313" y="7825"/>
                </a:lnTo>
                <a:lnTo>
                  <a:pt x="44112" y="7971"/>
                </a:lnTo>
                <a:lnTo>
                  <a:pt x="43894" y="8153"/>
                </a:lnTo>
                <a:lnTo>
                  <a:pt x="43967" y="7734"/>
                </a:lnTo>
                <a:lnTo>
                  <a:pt x="44003" y="7352"/>
                </a:lnTo>
                <a:lnTo>
                  <a:pt x="44021" y="6988"/>
                </a:lnTo>
                <a:lnTo>
                  <a:pt x="43985" y="6624"/>
                </a:lnTo>
                <a:lnTo>
                  <a:pt x="43930" y="6315"/>
                </a:lnTo>
                <a:lnTo>
                  <a:pt x="43839" y="6006"/>
                </a:lnTo>
                <a:lnTo>
                  <a:pt x="43730" y="5733"/>
                </a:lnTo>
                <a:lnTo>
                  <a:pt x="43585" y="5478"/>
                </a:lnTo>
                <a:lnTo>
                  <a:pt x="43421" y="5241"/>
                </a:lnTo>
                <a:lnTo>
                  <a:pt x="43239" y="5041"/>
                </a:lnTo>
                <a:lnTo>
                  <a:pt x="43039" y="4877"/>
                </a:lnTo>
                <a:lnTo>
                  <a:pt x="42802" y="4732"/>
                </a:lnTo>
                <a:lnTo>
                  <a:pt x="42566" y="4622"/>
                </a:lnTo>
                <a:lnTo>
                  <a:pt x="42329" y="4531"/>
                </a:lnTo>
                <a:lnTo>
                  <a:pt x="42056" y="4477"/>
                </a:lnTo>
                <a:lnTo>
                  <a:pt x="41619" y="4477"/>
                </a:lnTo>
                <a:lnTo>
                  <a:pt x="41456" y="4495"/>
                </a:lnTo>
                <a:lnTo>
                  <a:pt x="41274" y="4531"/>
                </a:lnTo>
                <a:lnTo>
                  <a:pt x="41110" y="4568"/>
                </a:lnTo>
                <a:lnTo>
                  <a:pt x="40946" y="4622"/>
                </a:lnTo>
                <a:lnTo>
                  <a:pt x="40764" y="4695"/>
                </a:lnTo>
                <a:lnTo>
                  <a:pt x="40600" y="4786"/>
                </a:lnTo>
                <a:lnTo>
                  <a:pt x="40418" y="4895"/>
                </a:lnTo>
                <a:lnTo>
                  <a:pt x="40400" y="4750"/>
                </a:lnTo>
                <a:lnTo>
                  <a:pt x="40364" y="4622"/>
                </a:lnTo>
                <a:lnTo>
                  <a:pt x="40309" y="4495"/>
                </a:lnTo>
                <a:lnTo>
                  <a:pt x="40254" y="4404"/>
                </a:lnTo>
                <a:lnTo>
                  <a:pt x="40200" y="4313"/>
                </a:lnTo>
                <a:lnTo>
                  <a:pt x="40127" y="4222"/>
                </a:lnTo>
                <a:lnTo>
                  <a:pt x="40054" y="4168"/>
                </a:lnTo>
                <a:lnTo>
                  <a:pt x="39982" y="4095"/>
                </a:lnTo>
                <a:lnTo>
                  <a:pt x="39818" y="4004"/>
                </a:lnTo>
                <a:lnTo>
                  <a:pt x="39636" y="3949"/>
                </a:lnTo>
                <a:lnTo>
                  <a:pt x="39454" y="3931"/>
                </a:lnTo>
                <a:lnTo>
                  <a:pt x="39290" y="3913"/>
                </a:lnTo>
                <a:lnTo>
                  <a:pt x="39035" y="3931"/>
                </a:lnTo>
                <a:lnTo>
                  <a:pt x="38817" y="3967"/>
                </a:lnTo>
                <a:lnTo>
                  <a:pt x="38617" y="4022"/>
                </a:lnTo>
                <a:lnTo>
                  <a:pt x="38635" y="3767"/>
                </a:lnTo>
                <a:lnTo>
                  <a:pt x="38653" y="3531"/>
                </a:lnTo>
                <a:lnTo>
                  <a:pt x="38635" y="3312"/>
                </a:lnTo>
                <a:lnTo>
                  <a:pt x="38617" y="3094"/>
                </a:lnTo>
                <a:lnTo>
                  <a:pt x="38598" y="2875"/>
                </a:lnTo>
                <a:lnTo>
                  <a:pt x="38544" y="2657"/>
                </a:lnTo>
                <a:lnTo>
                  <a:pt x="38507" y="2457"/>
                </a:lnTo>
                <a:lnTo>
                  <a:pt x="38435" y="2275"/>
                </a:lnTo>
                <a:lnTo>
                  <a:pt x="38362" y="2093"/>
                </a:lnTo>
                <a:lnTo>
                  <a:pt x="38289" y="1911"/>
                </a:lnTo>
                <a:lnTo>
                  <a:pt x="38198" y="1747"/>
                </a:lnTo>
                <a:lnTo>
                  <a:pt x="38107" y="1583"/>
                </a:lnTo>
                <a:lnTo>
                  <a:pt x="37998" y="1438"/>
                </a:lnTo>
                <a:lnTo>
                  <a:pt x="37889" y="1292"/>
                </a:lnTo>
                <a:lnTo>
                  <a:pt x="37634" y="1019"/>
                </a:lnTo>
                <a:lnTo>
                  <a:pt x="37361" y="783"/>
                </a:lnTo>
                <a:lnTo>
                  <a:pt x="37052" y="583"/>
                </a:lnTo>
                <a:lnTo>
                  <a:pt x="36742" y="401"/>
                </a:lnTo>
                <a:lnTo>
                  <a:pt x="36397" y="255"/>
                </a:lnTo>
                <a:lnTo>
                  <a:pt x="36051" y="146"/>
                </a:lnTo>
                <a:lnTo>
                  <a:pt x="35687" y="73"/>
                </a:lnTo>
                <a:lnTo>
                  <a:pt x="35305" y="18"/>
                </a:lnTo>
                <a:lnTo>
                  <a:pt x="34941" y="0"/>
                </a:lnTo>
                <a:close/>
              </a:path>
            </a:pathLst>
          </a:custGeom>
          <a:solidFill>
            <a:srgbClr val="FFFFD5">
              <a:alpha val="128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9" name="Google Shape;2659;p17"/>
          <p:cNvSpPr txBox="1">
            <a:spLocks noGrp="1"/>
          </p:cNvSpPr>
          <p:nvPr>
            <p:ph type="subTitle" idx="1"/>
          </p:nvPr>
        </p:nvSpPr>
        <p:spPr>
          <a:xfrm>
            <a:off x="993600" y="2735388"/>
            <a:ext cx="2011800" cy="18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660" name="Google Shape;2660;p17"/>
          <p:cNvSpPr txBox="1">
            <a:spLocks noGrp="1"/>
          </p:cNvSpPr>
          <p:nvPr>
            <p:ph type="subTitle" idx="2"/>
          </p:nvPr>
        </p:nvSpPr>
        <p:spPr>
          <a:xfrm>
            <a:off x="993600" y="3128585"/>
            <a:ext cx="20118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661" name="Google Shape;2661;p17"/>
          <p:cNvSpPr txBox="1">
            <a:spLocks noGrp="1"/>
          </p:cNvSpPr>
          <p:nvPr>
            <p:ph type="subTitle" idx="3"/>
          </p:nvPr>
        </p:nvSpPr>
        <p:spPr>
          <a:xfrm>
            <a:off x="3566100" y="2735388"/>
            <a:ext cx="2011800" cy="18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662" name="Google Shape;2662;p17"/>
          <p:cNvSpPr txBox="1">
            <a:spLocks noGrp="1"/>
          </p:cNvSpPr>
          <p:nvPr>
            <p:ph type="subTitle" idx="4"/>
          </p:nvPr>
        </p:nvSpPr>
        <p:spPr>
          <a:xfrm>
            <a:off x="3715050" y="3128575"/>
            <a:ext cx="17139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663" name="Google Shape;2663;p17"/>
          <p:cNvSpPr txBox="1">
            <a:spLocks noGrp="1"/>
          </p:cNvSpPr>
          <p:nvPr>
            <p:ph type="subTitle" idx="5"/>
          </p:nvPr>
        </p:nvSpPr>
        <p:spPr>
          <a:xfrm>
            <a:off x="6138600" y="2735388"/>
            <a:ext cx="2011800" cy="18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664" name="Google Shape;2664;p17"/>
          <p:cNvSpPr txBox="1">
            <a:spLocks noGrp="1"/>
          </p:cNvSpPr>
          <p:nvPr>
            <p:ph type="subTitle" idx="6"/>
          </p:nvPr>
        </p:nvSpPr>
        <p:spPr>
          <a:xfrm>
            <a:off x="6138600" y="3128580"/>
            <a:ext cx="20118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665" name="Google Shape;2665;p17"/>
          <p:cNvSpPr txBox="1">
            <a:spLocks noGrp="1"/>
          </p:cNvSpPr>
          <p:nvPr>
            <p:ph type="title"/>
          </p:nvPr>
        </p:nvSpPr>
        <p:spPr>
          <a:xfrm>
            <a:off x="713225" y="585216"/>
            <a:ext cx="77175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grpSp>
        <p:nvGrpSpPr>
          <p:cNvPr id="2666" name="Google Shape;2666;p17"/>
          <p:cNvGrpSpPr/>
          <p:nvPr/>
        </p:nvGrpSpPr>
        <p:grpSpPr>
          <a:xfrm>
            <a:off x="6821254" y="3859819"/>
            <a:ext cx="3524427" cy="921034"/>
            <a:chOff x="-729684" y="2561769"/>
            <a:chExt cx="3524427" cy="921034"/>
          </a:xfrm>
        </p:grpSpPr>
        <p:sp>
          <p:nvSpPr>
            <p:cNvPr id="2667" name="Google Shape;2667;p17"/>
            <p:cNvSpPr/>
            <p:nvPr/>
          </p:nvSpPr>
          <p:spPr>
            <a:xfrm>
              <a:off x="-729684" y="2561769"/>
              <a:ext cx="3524427" cy="921034"/>
            </a:xfrm>
            <a:custGeom>
              <a:avLst/>
              <a:gdLst/>
              <a:ahLst/>
              <a:cxnLst/>
              <a:rect l="l" t="t" r="r" b="b"/>
              <a:pathLst>
                <a:path w="68389" h="17872" extrusionOk="0">
                  <a:moveTo>
                    <a:pt x="27006" y="1"/>
                  </a:moveTo>
                  <a:lnTo>
                    <a:pt x="26387" y="19"/>
                  </a:lnTo>
                  <a:lnTo>
                    <a:pt x="26023" y="37"/>
                  </a:lnTo>
                  <a:lnTo>
                    <a:pt x="25659" y="74"/>
                  </a:lnTo>
                  <a:lnTo>
                    <a:pt x="25295" y="128"/>
                  </a:lnTo>
                  <a:lnTo>
                    <a:pt x="24932" y="201"/>
                  </a:lnTo>
                  <a:lnTo>
                    <a:pt x="24295" y="328"/>
                  </a:lnTo>
                  <a:lnTo>
                    <a:pt x="23658" y="510"/>
                  </a:lnTo>
                  <a:lnTo>
                    <a:pt x="23039" y="711"/>
                  </a:lnTo>
                  <a:lnTo>
                    <a:pt x="22420" y="947"/>
                  </a:lnTo>
                  <a:lnTo>
                    <a:pt x="21801" y="1220"/>
                  </a:lnTo>
                  <a:lnTo>
                    <a:pt x="21201" y="1493"/>
                  </a:lnTo>
                  <a:lnTo>
                    <a:pt x="20600" y="1802"/>
                  </a:lnTo>
                  <a:lnTo>
                    <a:pt x="20018" y="2130"/>
                  </a:lnTo>
                  <a:lnTo>
                    <a:pt x="19418" y="2458"/>
                  </a:lnTo>
                  <a:lnTo>
                    <a:pt x="18835" y="2803"/>
                  </a:lnTo>
                  <a:lnTo>
                    <a:pt x="17671" y="3513"/>
                  </a:lnTo>
                  <a:lnTo>
                    <a:pt x="16524" y="4241"/>
                  </a:lnTo>
                  <a:lnTo>
                    <a:pt x="15378" y="4933"/>
                  </a:lnTo>
                  <a:lnTo>
                    <a:pt x="14650" y="5369"/>
                  </a:lnTo>
                  <a:lnTo>
                    <a:pt x="13904" y="5770"/>
                  </a:lnTo>
                  <a:lnTo>
                    <a:pt x="13157" y="6170"/>
                  </a:lnTo>
                  <a:lnTo>
                    <a:pt x="12393" y="6552"/>
                  </a:lnTo>
                  <a:lnTo>
                    <a:pt x="11629" y="6916"/>
                  </a:lnTo>
                  <a:lnTo>
                    <a:pt x="10846" y="7262"/>
                  </a:lnTo>
                  <a:lnTo>
                    <a:pt x="10064" y="7571"/>
                  </a:lnTo>
                  <a:lnTo>
                    <a:pt x="9281" y="7881"/>
                  </a:lnTo>
                  <a:lnTo>
                    <a:pt x="8481" y="8154"/>
                  </a:lnTo>
                  <a:lnTo>
                    <a:pt x="7680" y="8408"/>
                  </a:lnTo>
                  <a:lnTo>
                    <a:pt x="6861" y="8645"/>
                  </a:lnTo>
                  <a:lnTo>
                    <a:pt x="6042" y="8845"/>
                  </a:lnTo>
                  <a:lnTo>
                    <a:pt x="5223" y="9027"/>
                  </a:lnTo>
                  <a:lnTo>
                    <a:pt x="4386" y="9173"/>
                  </a:lnTo>
                  <a:lnTo>
                    <a:pt x="3549" y="9300"/>
                  </a:lnTo>
                  <a:lnTo>
                    <a:pt x="2712" y="9391"/>
                  </a:lnTo>
                  <a:lnTo>
                    <a:pt x="1602" y="9482"/>
                  </a:lnTo>
                  <a:lnTo>
                    <a:pt x="473" y="9537"/>
                  </a:lnTo>
                  <a:lnTo>
                    <a:pt x="364" y="9555"/>
                  </a:lnTo>
                  <a:lnTo>
                    <a:pt x="273" y="9573"/>
                  </a:lnTo>
                  <a:lnTo>
                    <a:pt x="200" y="9609"/>
                  </a:lnTo>
                  <a:lnTo>
                    <a:pt x="146" y="9664"/>
                  </a:lnTo>
                  <a:lnTo>
                    <a:pt x="91" y="9719"/>
                  </a:lnTo>
                  <a:lnTo>
                    <a:pt x="73" y="9773"/>
                  </a:lnTo>
                  <a:lnTo>
                    <a:pt x="55" y="9846"/>
                  </a:lnTo>
                  <a:lnTo>
                    <a:pt x="37" y="9919"/>
                  </a:lnTo>
                  <a:lnTo>
                    <a:pt x="55" y="10101"/>
                  </a:lnTo>
                  <a:lnTo>
                    <a:pt x="91" y="10283"/>
                  </a:lnTo>
                  <a:lnTo>
                    <a:pt x="219" y="10719"/>
                  </a:lnTo>
                  <a:lnTo>
                    <a:pt x="346" y="11156"/>
                  </a:lnTo>
                  <a:lnTo>
                    <a:pt x="382" y="11375"/>
                  </a:lnTo>
                  <a:lnTo>
                    <a:pt x="401" y="11575"/>
                  </a:lnTo>
                  <a:lnTo>
                    <a:pt x="401" y="11666"/>
                  </a:lnTo>
                  <a:lnTo>
                    <a:pt x="382" y="11739"/>
                  </a:lnTo>
                  <a:lnTo>
                    <a:pt x="364" y="11830"/>
                  </a:lnTo>
                  <a:lnTo>
                    <a:pt x="310" y="11902"/>
                  </a:lnTo>
                  <a:lnTo>
                    <a:pt x="255" y="11975"/>
                  </a:lnTo>
                  <a:lnTo>
                    <a:pt x="200" y="12030"/>
                  </a:lnTo>
                  <a:lnTo>
                    <a:pt x="109" y="12084"/>
                  </a:lnTo>
                  <a:lnTo>
                    <a:pt x="0" y="12121"/>
                  </a:lnTo>
                  <a:lnTo>
                    <a:pt x="455" y="12557"/>
                  </a:lnTo>
                  <a:lnTo>
                    <a:pt x="564" y="12685"/>
                  </a:lnTo>
                  <a:lnTo>
                    <a:pt x="655" y="12739"/>
                  </a:lnTo>
                  <a:lnTo>
                    <a:pt x="692" y="12739"/>
                  </a:lnTo>
                  <a:lnTo>
                    <a:pt x="728" y="12721"/>
                  </a:lnTo>
                  <a:lnTo>
                    <a:pt x="783" y="12630"/>
                  </a:lnTo>
                  <a:lnTo>
                    <a:pt x="837" y="12594"/>
                  </a:lnTo>
                  <a:lnTo>
                    <a:pt x="892" y="12557"/>
                  </a:lnTo>
                  <a:lnTo>
                    <a:pt x="965" y="12521"/>
                  </a:lnTo>
                  <a:lnTo>
                    <a:pt x="1074" y="12503"/>
                  </a:lnTo>
                  <a:lnTo>
                    <a:pt x="1201" y="12503"/>
                  </a:lnTo>
                  <a:lnTo>
                    <a:pt x="1383" y="12521"/>
                  </a:lnTo>
                  <a:lnTo>
                    <a:pt x="1602" y="12557"/>
                  </a:lnTo>
                  <a:lnTo>
                    <a:pt x="1857" y="12612"/>
                  </a:lnTo>
                  <a:lnTo>
                    <a:pt x="3403" y="13012"/>
                  </a:lnTo>
                  <a:lnTo>
                    <a:pt x="4987" y="13376"/>
                  </a:lnTo>
                  <a:lnTo>
                    <a:pt x="6552" y="13704"/>
                  </a:lnTo>
                  <a:lnTo>
                    <a:pt x="8135" y="14013"/>
                  </a:lnTo>
                  <a:lnTo>
                    <a:pt x="9718" y="14286"/>
                  </a:lnTo>
                  <a:lnTo>
                    <a:pt x="11319" y="14559"/>
                  </a:lnTo>
                  <a:lnTo>
                    <a:pt x="14504" y="15051"/>
                  </a:lnTo>
                  <a:lnTo>
                    <a:pt x="17871" y="15578"/>
                  </a:lnTo>
                  <a:lnTo>
                    <a:pt x="21256" y="16070"/>
                  </a:lnTo>
                  <a:lnTo>
                    <a:pt x="24659" y="16543"/>
                  </a:lnTo>
                  <a:lnTo>
                    <a:pt x="26351" y="16761"/>
                  </a:lnTo>
                  <a:lnTo>
                    <a:pt x="28043" y="16961"/>
                  </a:lnTo>
                  <a:lnTo>
                    <a:pt x="29736" y="17143"/>
                  </a:lnTo>
                  <a:lnTo>
                    <a:pt x="31446" y="17325"/>
                  </a:lnTo>
                  <a:lnTo>
                    <a:pt x="33139" y="17471"/>
                  </a:lnTo>
                  <a:lnTo>
                    <a:pt x="34849" y="17598"/>
                  </a:lnTo>
                  <a:lnTo>
                    <a:pt x="36560" y="17708"/>
                  </a:lnTo>
                  <a:lnTo>
                    <a:pt x="38252" y="17798"/>
                  </a:lnTo>
                  <a:lnTo>
                    <a:pt x="39963" y="17853"/>
                  </a:lnTo>
                  <a:lnTo>
                    <a:pt x="41674" y="17871"/>
                  </a:lnTo>
                  <a:lnTo>
                    <a:pt x="43384" y="17871"/>
                  </a:lnTo>
                  <a:lnTo>
                    <a:pt x="45095" y="17835"/>
                  </a:lnTo>
                  <a:lnTo>
                    <a:pt x="46805" y="17780"/>
                  </a:lnTo>
                  <a:lnTo>
                    <a:pt x="48516" y="17671"/>
                  </a:lnTo>
                  <a:lnTo>
                    <a:pt x="50227" y="17526"/>
                  </a:lnTo>
                  <a:lnTo>
                    <a:pt x="51919" y="17344"/>
                  </a:lnTo>
                  <a:lnTo>
                    <a:pt x="53630" y="17125"/>
                  </a:lnTo>
                  <a:lnTo>
                    <a:pt x="55322" y="16870"/>
                  </a:lnTo>
                  <a:lnTo>
                    <a:pt x="56159" y="16725"/>
                  </a:lnTo>
                  <a:lnTo>
                    <a:pt x="56996" y="16561"/>
                  </a:lnTo>
                  <a:lnTo>
                    <a:pt x="57833" y="16397"/>
                  </a:lnTo>
                  <a:lnTo>
                    <a:pt x="58671" y="16215"/>
                  </a:lnTo>
                  <a:lnTo>
                    <a:pt x="59489" y="16033"/>
                  </a:lnTo>
                  <a:lnTo>
                    <a:pt x="60327" y="15815"/>
                  </a:lnTo>
                  <a:lnTo>
                    <a:pt x="61145" y="15615"/>
                  </a:lnTo>
                  <a:lnTo>
                    <a:pt x="61964" y="15378"/>
                  </a:lnTo>
                  <a:lnTo>
                    <a:pt x="62783" y="15142"/>
                  </a:lnTo>
                  <a:lnTo>
                    <a:pt x="63602" y="14887"/>
                  </a:lnTo>
                  <a:lnTo>
                    <a:pt x="64421" y="14614"/>
                  </a:lnTo>
                  <a:lnTo>
                    <a:pt x="65222" y="14341"/>
                  </a:lnTo>
                  <a:lnTo>
                    <a:pt x="66022" y="14050"/>
                  </a:lnTo>
                  <a:lnTo>
                    <a:pt x="66823" y="13740"/>
                  </a:lnTo>
                  <a:lnTo>
                    <a:pt x="67606" y="13431"/>
                  </a:lnTo>
                  <a:lnTo>
                    <a:pt x="68388" y="13085"/>
                  </a:lnTo>
                  <a:lnTo>
                    <a:pt x="67933" y="7771"/>
                  </a:lnTo>
                  <a:lnTo>
                    <a:pt x="64803" y="7862"/>
                  </a:lnTo>
                  <a:lnTo>
                    <a:pt x="63220" y="7899"/>
                  </a:lnTo>
                  <a:lnTo>
                    <a:pt x="61637" y="7917"/>
                  </a:lnTo>
                  <a:lnTo>
                    <a:pt x="60054" y="7917"/>
                  </a:lnTo>
                  <a:lnTo>
                    <a:pt x="58470" y="7899"/>
                  </a:lnTo>
                  <a:lnTo>
                    <a:pt x="56905" y="7844"/>
                  </a:lnTo>
                  <a:lnTo>
                    <a:pt x="55322" y="7790"/>
                  </a:lnTo>
                  <a:lnTo>
                    <a:pt x="54230" y="7717"/>
                  </a:lnTo>
                  <a:lnTo>
                    <a:pt x="53138" y="7644"/>
                  </a:lnTo>
                  <a:lnTo>
                    <a:pt x="52065" y="7535"/>
                  </a:lnTo>
                  <a:lnTo>
                    <a:pt x="50973" y="7426"/>
                  </a:lnTo>
                  <a:lnTo>
                    <a:pt x="49899" y="7280"/>
                  </a:lnTo>
                  <a:lnTo>
                    <a:pt x="48825" y="7134"/>
                  </a:lnTo>
                  <a:lnTo>
                    <a:pt x="47770" y="6952"/>
                  </a:lnTo>
                  <a:lnTo>
                    <a:pt x="46696" y="6752"/>
                  </a:lnTo>
                  <a:lnTo>
                    <a:pt x="45659" y="6516"/>
                  </a:lnTo>
                  <a:lnTo>
                    <a:pt x="44604" y="6261"/>
                  </a:lnTo>
                  <a:lnTo>
                    <a:pt x="43566" y="5988"/>
                  </a:lnTo>
                  <a:lnTo>
                    <a:pt x="42529" y="5679"/>
                  </a:lnTo>
                  <a:lnTo>
                    <a:pt x="41510" y="5351"/>
                  </a:lnTo>
                  <a:lnTo>
                    <a:pt x="40491" y="4987"/>
                  </a:lnTo>
                  <a:lnTo>
                    <a:pt x="39490" y="4587"/>
                  </a:lnTo>
                  <a:lnTo>
                    <a:pt x="38489" y="4150"/>
                  </a:lnTo>
                  <a:lnTo>
                    <a:pt x="37816" y="3859"/>
                  </a:lnTo>
                  <a:lnTo>
                    <a:pt x="37161" y="3531"/>
                  </a:lnTo>
                  <a:lnTo>
                    <a:pt x="35832" y="2876"/>
                  </a:lnTo>
                  <a:lnTo>
                    <a:pt x="34485" y="2221"/>
                  </a:lnTo>
                  <a:lnTo>
                    <a:pt x="33830" y="1912"/>
                  </a:lnTo>
                  <a:lnTo>
                    <a:pt x="33157" y="1602"/>
                  </a:lnTo>
                  <a:lnTo>
                    <a:pt x="32484" y="1311"/>
                  </a:lnTo>
                  <a:lnTo>
                    <a:pt x="31810" y="1038"/>
                  </a:lnTo>
                  <a:lnTo>
                    <a:pt x="31119" y="783"/>
                  </a:lnTo>
                  <a:lnTo>
                    <a:pt x="30427" y="565"/>
                  </a:lnTo>
                  <a:lnTo>
                    <a:pt x="29736" y="383"/>
                  </a:lnTo>
                  <a:lnTo>
                    <a:pt x="29044" y="219"/>
                  </a:lnTo>
                  <a:lnTo>
                    <a:pt x="28335" y="110"/>
                  </a:lnTo>
                  <a:lnTo>
                    <a:pt x="27989" y="55"/>
                  </a:lnTo>
                  <a:lnTo>
                    <a:pt x="27625" y="37"/>
                  </a:lnTo>
                  <a:lnTo>
                    <a:pt x="27006" y="1"/>
                  </a:lnTo>
                  <a:close/>
                </a:path>
              </a:pathLst>
            </a:custGeom>
            <a:solidFill>
              <a:srgbClr val="EBB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8" name="Google Shape;2668;p17"/>
            <p:cNvSpPr/>
            <p:nvPr/>
          </p:nvSpPr>
          <p:spPr>
            <a:xfrm>
              <a:off x="690207" y="2563676"/>
              <a:ext cx="1431178" cy="664028"/>
            </a:xfrm>
            <a:custGeom>
              <a:avLst/>
              <a:gdLst/>
              <a:ahLst/>
              <a:cxnLst/>
              <a:rect l="l" t="t" r="r" b="b"/>
              <a:pathLst>
                <a:path w="27771" h="12885" extrusionOk="0">
                  <a:moveTo>
                    <a:pt x="73" y="0"/>
                  </a:moveTo>
                  <a:lnTo>
                    <a:pt x="109" y="91"/>
                  </a:lnTo>
                  <a:lnTo>
                    <a:pt x="164" y="182"/>
                  </a:lnTo>
                  <a:lnTo>
                    <a:pt x="218" y="273"/>
                  </a:lnTo>
                  <a:lnTo>
                    <a:pt x="291" y="346"/>
                  </a:lnTo>
                  <a:lnTo>
                    <a:pt x="491" y="528"/>
                  </a:lnTo>
                  <a:lnTo>
                    <a:pt x="746" y="692"/>
                  </a:lnTo>
                  <a:lnTo>
                    <a:pt x="1019" y="856"/>
                  </a:lnTo>
                  <a:lnTo>
                    <a:pt x="1328" y="1019"/>
                  </a:lnTo>
                  <a:lnTo>
                    <a:pt x="2002" y="1347"/>
                  </a:lnTo>
                  <a:lnTo>
                    <a:pt x="2675" y="1693"/>
                  </a:lnTo>
                  <a:lnTo>
                    <a:pt x="2984" y="1875"/>
                  </a:lnTo>
                  <a:lnTo>
                    <a:pt x="3257" y="2057"/>
                  </a:lnTo>
                  <a:lnTo>
                    <a:pt x="3512" y="2257"/>
                  </a:lnTo>
                  <a:lnTo>
                    <a:pt x="3621" y="2348"/>
                  </a:lnTo>
                  <a:lnTo>
                    <a:pt x="3712" y="2457"/>
                  </a:lnTo>
                  <a:lnTo>
                    <a:pt x="3785" y="2566"/>
                  </a:lnTo>
                  <a:lnTo>
                    <a:pt x="3858" y="2675"/>
                  </a:lnTo>
                  <a:lnTo>
                    <a:pt x="3894" y="2785"/>
                  </a:lnTo>
                  <a:lnTo>
                    <a:pt x="3931" y="2912"/>
                  </a:lnTo>
                  <a:lnTo>
                    <a:pt x="3913" y="3003"/>
                  </a:lnTo>
                  <a:lnTo>
                    <a:pt x="3894" y="3076"/>
                  </a:lnTo>
                  <a:lnTo>
                    <a:pt x="3822" y="3149"/>
                  </a:lnTo>
                  <a:lnTo>
                    <a:pt x="3749" y="3221"/>
                  </a:lnTo>
                  <a:lnTo>
                    <a:pt x="3658" y="3276"/>
                  </a:lnTo>
                  <a:lnTo>
                    <a:pt x="3530" y="3330"/>
                  </a:lnTo>
                  <a:lnTo>
                    <a:pt x="3257" y="3421"/>
                  </a:lnTo>
                  <a:lnTo>
                    <a:pt x="2912" y="3494"/>
                  </a:lnTo>
                  <a:lnTo>
                    <a:pt x="2548" y="3567"/>
                  </a:lnTo>
                  <a:lnTo>
                    <a:pt x="1747" y="3713"/>
                  </a:lnTo>
                  <a:lnTo>
                    <a:pt x="1347" y="3785"/>
                  </a:lnTo>
                  <a:lnTo>
                    <a:pt x="983" y="3858"/>
                  </a:lnTo>
                  <a:lnTo>
                    <a:pt x="655" y="3949"/>
                  </a:lnTo>
                  <a:lnTo>
                    <a:pt x="510" y="4022"/>
                  </a:lnTo>
                  <a:lnTo>
                    <a:pt x="364" y="4077"/>
                  </a:lnTo>
                  <a:lnTo>
                    <a:pt x="255" y="4149"/>
                  </a:lnTo>
                  <a:lnTo>
                    <a:pt x="164" y="4222"/>
                  </a:lnTo>
                  <a:lnTo>
                    <a:pt x="73" y="4313"/>
                  </a:lnTo>
                  <a:lnTo>
                    <a:pt x="36" y="4404"/>
                  </a:lnTo>
                  <a:lnTo>
                    <a:pt x="0" y="4495"/>
                  </a:lnTo>
                  <a:lnTo>
                    <a:pt x="0" y="4604"/>
                  </a:lnTo>
                  <a:lnTo>
                    <a:pt x="18" y="4732"/>
                  </a:lnTo>
                  <a:lnTo>
                    <a:pt x="73" y="4859"/>
                  </a:lnTo>
                  <a:lnTo>
                    <a:pt x="164" y="5005"/>
                  </a:lnTo>
                  <a:lnTo>
                    <a:pt x="273" y="5132"/>
                  </a:lnTo>
                  <a:lnTo>
                    <a:pt x="419" y="5241"/>
                  </a:lnTo>
                  <a:lnTo>
                    <a:pt x="582" y="5350"/>
                  </a:lnTo>
                  <a:lnTo>
                    <a:pt x="764" y="5441"/>
                  </a:lnTo>
                  <a:lnTo>
                    <a:pt x="965" y="5532"/>
                  </a:lnTo>
                  <a:lnTo>
                    <a:pt x="1201" y="5605"/>
                  </a:lnTo>
                  <a:lnTo>
                    <a:pt x="1438" y="5660"/>
                  </a:lnTo>
                  <a:lnTo>
                    <a:pt x="1965" y="5769"/>
                  </a:lnTo>
                  <a:lnTo>
                    <a:pt x="2548" y="5878"/>
                  </a:lnTo>
                  <a:lnTo>
                    <a:pt x="3803" y="6042"/>
                  </a:lnTo>
                  <a:lnTo>
                    <a:pt x="4477" y="6115"/>
                  </a:lnTo>
                  <a:lnTo>
                    <a:pt x="5132" y="6224"/>
                  </a:lnTo>
                  <a:lnTo>
                    <a:pt x="5769" y="6351"/>
                  </a:lnTo>
                  <a:lnTo>
                    <a:pt x="6387" y="6497"/>
                  </a:lnTo>
                  <a:lnTo>
                    <a:pt x="6679" y="6588"/>
                  </a:lnTo>
                  <a:lnTo>
                    <a:pt x="6970" y="6679"/>
                  </a:lnTo>
                  <a:lnTo>
                    <a:pt x="7225" y="6788"/>
                  </a:lnTo>
                  <a:lnTo>
                    <a:pt x="7479" y="6915"/>
                  </a:lnTo>
                  <a:lnTo>
                    <a:pt x="7734" y="7061"/>
                  </a:lnTo>
                  <a:lnTo>
                    <a:pt x="7953" y="7207"/>
                  </a:lnTo>
                  <a:lnTo>
                    <a:pt x="8153" y="7370"/>
                  </a:lnTo>
                  <a:lnTo>
                    <a:pt x="8335" y="7552"/>
                  </a:lnTo>
                  <a:lnTo>
                    <a:pt x="8444" y="7698"/>
                  </a:lnTo>
                  <a:lnTo>
                    <a:pt x="8553" y="7844"/>
                  </a:lnTo>
                  <a:lnTo>
                    <a:pt x="8626" y="8007"/>
                  </a:lnTo>
                  <a:lnTo>
                    <a:pt x="8662" y="8189"/>
                  </a:lnTo>
                  <a:lnTo>
                    <a:pt x="8662" y="8280"/>
                  </a:lnTo>
                  <a:lnTo>
                    <a:pt x="8662" y="8390"/>
                  </a:lnTo>
                  <a:lnTo>
                    <a:pt x="8608" y="8590"/>
                  </a:lnTo>
                  <a:lnTo>
                    <a:pt x="8462" y="9008"/>
                  </a:lnTo>
                  <a:lnTo>
                    <a:pt x="8407" y="9172"/>
                  </a:lnTo>
                  <a:lnTo>
                    <a:pt x="8389" y="9354"/>
                  </a:lnTo>
                  <a:lnTo>
                    <a:pt x="8371" y="9536"/>
                  </a:lnTo>
                  <a:lnTo>
                    <a:pt x="8371" y="9736"/>
                  </a:lnTo>
                  <a:lnTo>
                    <a:pt x="8389" y="9918"/>
                  </a:lnTo>
                  <a:lnTo>
                    <a:pt x="8426" y="10100"/>
                  </a:lnTo>
                  <a:lnTo>
                    <a:pt x="8480" y="10264"/>
                  </a:lnTo>
                  <a:lnTo>
                    <a:pt x="8535" y="10446"/>
                  </a:lnTo>
                  <a:lnTo>
                    <a:pt x="8608" y="10628"/>
                  </a:lnTo>
                  <a:lnTo>
                    <a:pt x="8699" y="10792"/>
                  </a:lnTo>
                  <a:lnTo>
                    <a:pt x="8790" y="10955"/>
                  </a:lnTo>
                  <a:lnTo>
                    <a:pt x="8899" y="11101"/>
                  </a:lnTo>
                  <a:lnTo>
                    <a:pt x="9026" y="11265"/>
                  </a:lnTo>
                  <a:lnTo>
                    <a:pt x="9154" y="11392"/>
                  </a:lnTo>
                  <a:lnTo>
                    <a:pt x="9281" y="11538"/>
                  </a:lnTo>
                  <a:lnTo>
                    <a:pt x="9427" y="11665"/>
                  </a:lnTo>
                  <a:lnTo>
                    <a:pt x="9736" y="11884"/>
                  </a:lnTo>
                  <a:lnTo>
                    <a:pt x="10045" y="12066"/>
                  </a:lnTo>
                  <a:lnTo>
                    <a:pt x="10391" y="12229"/>
                  </a:lnTo>
                  <a:lnTo>
                    <a:pt x="10737" y="12357"/>
                  </a:lnTo>
                  <a:lnTo>
                    <a:pt x="11101" y="12466"/>
                  </a:lnTo>
                  <a:lnTo>
                    <a:pt x="11465" y="12557"/>
                  </a:lnTo>
                  <a:lnTo>
                    <a:pt x="11829" y="12630"/>
                  </a:lnTo>
                  <a:lnTo>
                    <a:pt x="12211" y="12702"/>
                  </a:lnTo>
                  <a:lnTo>
                    <a:pt x="12993" y="12793"/>
                  </a:lnTo>
                  <a:lnTo>
                    <a:pt x="13794" y="12866"/>
                  </a:lnTo>
                  <a:lnTo>
                    <a:pt x="14595" y="12884"/>
                  </a:lnTo>
                  <a:lnTo>
                    <a:pt x="15395" y="12884"/>
                  </a:lnTo>
                  <a:lnTo>
                    <a:pt x="16196" y="12866"/>
                  </a:lnTo>
                  <a:lnTo>
                    <a:pt x="16997" y="12830"/>
                  </a:lnTo>
                  <a:lnTo>
                    <a:pt x="18598" y="12721"/>
                  </a:lnTo>
                  <a:lnTo>
                    <a:pt x="19326" y="12666"/>
                  </a:lnTo>
                  <a:lnTo>
                    <a:pt x="20072" y="12593"/>
                  </a:lnTo>
                  <a:lnTo>
                    <a:pt x="20800" y="12502"/>
                  </a:lnTo>
                  <a:lnTo>
                    <a:pt x="21528" y="12393"/>
                  </a:lnTo>
                  <a:lnTo>
                    <a:pt x="22256" y="12248"/>
                  </a:lnTo>
                  <a:lnTo>
                    <a:pt x="22602" y="12175"/>
                  </a:lnTo>
                  <a:lnTo>
                    <a:pt x="22966" y="12066"/>
                  </a:lnTo>
                  <a:lnTo>
                    <a:pt x="23312" y="11956"/>
                  </a:lnTo>
                  <a:lnTo>
                    <a:pt x="23657" y="11847"/>
                  </a:lnTo>
                  <a:lnTo>
                    <a:pt x="24003" y="11702"/>
                  </a:lnTo>
                  <a:lnTo>
                    <a:pt x="24331" y="11556"/>
                  </a:lnTo>
                  <a:lnTo>
                    <a:pt x="24640" y="11410"/>
                  </a:lnTo>
                  <a:lnTo>
                    <a:pt x="24931" y="11247"/>
                  </a:lnTo>
                  <a:lnTo>
                    <a:pt x="25204" y="11083"/>
                  </a:lnTo>
                  <a:lnTo>
                    <a:pt x="25495" y="10883"/>
                  </a:lnTo>
                  <a:lnTo>
                    <a:pt x="25750" y="10682"/>
                  </a:lnTo>
                  <a:lnTo>
                    <a:pt x="26023" y="10464"/>
                  </a:lnTo>
                  <a:lnTo>
                    <a:pt x="26260" y="10246"/>
                  </a:lnTo>
                  <a:lnTo>
                    <a:pt x="26496" y="10009"/>
                  </a:lnTo>
                  <a:lnTo>
                    <a:pt x="26715" y="9754"/>
                  </a:lnTo>
                  <a:lnTo>
                    <a:pt x="26915" y="9500"/>
                  </a:lnTo>
                  <a:lnTo>
                    <a:pt x="27115" y="9227"/>
                  </a:lnTo>
                  <a:lnTo>
                    <a:pt x="27279" y="8954"/>
                  </a:lnTo>
                  <a:lnTo>
                    <a:pt x="27443" y="8662"/>
                  </a:lnTo>
                  <a:lnTo>
                    <a:pt x="27570" y="8371"/>
                  </a:lnTo>
                  <a:lnTo>
                    <a:pt x="27679" y="8062"/>
                  </a:lnTo>
                  <a:lnTo>
                    <a:pt x="27770" y="7753"/>
                  </a:lnTo>
                  <a:lnTo>
                    <a:pt x="26678" y="7680"/>
                  </a:lnTo>
                  <a:lnTo>
                    <a:pt x="25586" y="7607"/>
                  </a:lnTo>
                  <a:lnTo>
                    <a:pt x="24513" y="7498"/>
                  </a:lnTo>
                  <a:lnTo>
                    <a:pt x="23421" y="7389"/>
                  </a:lnTo>
                  <a:lnTo>
                    <a:pt x="22347" y="7243"/>
                  </a:lnTo>
                  <a:lnTo>
                    <a:pt x="21273" y="7097"/>
                  </a:lnTo>
                  <a:lnTo>
                    <a:pt x="20218" y="6915"/>
                  </a:lnTo>
                  <a:lnTo>
                    <a:pt x="19144" y="6715"/>
                  </a:lnTo>
                  <a:lnTo>
                    <a:pt x="18107" y="6479"/>
                  </a:lnTo>
                  <a:lnTo>
                    <a:pt x="17052" y="6224"/>
                  </a:lnTo>
                  <a:lnTo>
                    <a:pt x="16014" y="5951"/>
                  </a:lnTo>
                  <a:lnTo>
                    <a:pt x="14977" y="5642"/>
                  </a:lnTo>
                  <a:lnTo>
                    <a:pt x="13958" y="5314"/>
                  </a:lnTo>
                  <a:lnTo>
                    <a:pt x="12939" y="4950"/>
                  </a:lnTo>
                  <a:lnTo>
                    <a:pt x="11938" y="4550"/>
                  </a:lnTo>
                  <a:lnTo>
                    <a:pt x="10937" y="4113"/>
                  </a:lnTo>
                  <a:lnTo>
                    <a:pt x="10264" y="3822"/>
                  </a:lnTo>
                  <a:lnTo>
                    <a:pt x="9609" y="3494"/>
                  </a:lnTo>
                  <a:lnTo>
                    <a:pt x="8280" y="2839"/>
                  </a:lnTo>
                  <a:lnTo>
                    <a:pt x="6933" y="2184"/>
                  </a:lnTo>
                  <a:lnTo>
                    <a:pt x="6278" y="1875"/>
                  </a:lnTo>
                  <a:lnTo>
                    <a:pt x="5605" y="1565"/>
                  </a:lnTo>
                  <a:lnTo>
                    <a:pt x="4932" y="1274"/>
                  </a:lnTo>
                  <a:lnTo>
                    <a:pt x="4258" y="1001"/>
                  </a:lnTo>
                  <a:lnTo>
                    <a:pt x="3567" y="746"/>
                  </a:lnTo>
                  <a:lnTo>
                    <a:pt x="2875" y="528"/>
                  </a:lnTo>
                  <a:lnTo>
                    <a:pt x="2184" y="346"/>
                  </a:lnTo>
                  <a:lnTo>
                    <a:pt x="1492" y="182"/>
                  </a:lnTo>
                  <a:lnTo>
                    <a:pt x="783" y="73"/>
                  </a:lnTo>
                  <a:lnTo>
                    <a:pt x="437" y="18"/>
                  </a:lnTo>
                  <a:lnTo>
                    <a:pt x="73" y="0"/>
                  </a:lnTo>
                  <a:close/>
                </a:path>
              </a:pathLst>
            </a:custGeom>
            <a:solidFill>
              <a:srgbClr val="FAD6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69" name="Google Shape;2669;p17"/>
          <p:cNvGrpSpPr/>
          <p:nvPr/>
        </p:nvGrpSpPr>
        <p:grpSpPr>
          <a:xfrm>
            <a:off x="186705" y="3818472"/>
            <a:ext cx="4812081" cy="997924"/>
            <a:chOff x="2235793" y="2621897"/>
            <a:chExt cx="4812081" cy="997924"/>
          </a:xfrm>
        </p:grpSpPr>
        <p:sp>
          <p:nvSpPr>
            <p:cNvPr id="2670" name="Google Shape;2670;p17"/>
            <p:cNvSpPr/>
            <p:nvPr/>
          </p:nvSpPr>
          <p:spPr>
            <a:xfrm>
              <a:off x="2235793" y="2621897"/>
              <a:ext cx="4812081" cy="997924"/>
            </a:xfrm>
            <a:custGeom>
              <a:avLst/>
              <a:gdLst/>
              <a:ahLst/>
              <a:cxnLst/>
              <a:rect l="l" t="t" r="r" b="b"/>
              <a:pathLst>
                <a:path w="93375" h="19364" extrusionOk="0">
                  <a:moveTo>
                    <a:pt x="49754" y="1"/>
                  </a:moveTo>
                  <a:lnTo>
                    <a:pt x="49172" y="37"/>
                  </a:lnTo>
                  <a:lnTo>
                    <a:pt x="48571" y="110"/>
                  </a:lnTo>
                  <a:lnTo>
                    <a:pt x="47970" y="219"/>
                  </a:lnTo>
                  <a:lnTo>
                    <a:pt x="47334" y="365"/>
                  </a:lnTo>
                  <a:lnTo>
                    <a:pt x="46697" y="547"/>
                  </a:lnTo>
                  <a:lnTo>
                    <a:pt x="46023" y="783"/>
                  </a:lnTo>
                  <a:lnTo>
                    <a:pt x="45623" y="929"/>
                  </a:lnTo>
                  <a:lnTo>
                    <a:pt x="45204" y="1111"/>
                  </a:lnTo>
                  <a:lnTo>
                    <a:pt x="44349" y="1493"/>
                  </a:lnTo>
                  <a:lnTo>
                    <a:pt x="43530" y="1893"/>
                  </a:lnTo>
                  <a:lnTo>
                    <a:pt x="42675" y="2366"/>
                  </a:lnTo>
                  <a:lnTo>
                    <a:pt x="41783" y="2876"/>
                  </a:lnTo>
                  <a:lnTo>
                    <a:pt x="40837" y="3458"/>
                  </a:lnTo>
                  <a:lnTo>
                    <a:pt x="39836" y="4095"/>
                  </a:lnTo>
                  <a:lnTo>
                    <a:pt x="38799" y="4787"/>
                  </a:lnTo>
                  <a:lnTo>
                    <a:pt x="37689" y="5533"/>
                  </a:lnTo>
                  <a:lnTo>
                    <a:pt x="36524" y="6352"/>
                  </a:lnTo>
                  <a:lnTo>
                    <a:pt x="35851" y="6825"/>
                  </a:lnTo>
                  <a:lnTo>
                    <a:pt x="35123" y="7280"/>
                  </a:lnTo>
                  <a:lnTo>
                    <a:pt x="34340" y="7753"/>
                  </a:lnTo>
                  <a:lnTo>
                    <a:pt x="33539" y="8208"/>
                  </a:lnTo>
                  <a:lnTo>
                    <a:pt x="32702" y="8645"/>
                  </a:lnTo>
                  <a:lnTo>
                    <a:pt x="31829" y="9100"/>
                  </a:lnTo>
                  <a:lnTo>
                    <a:pt x="30919" y="9536"/>
                  </a:lnTo>
                  <a:lnTo>
                    <a:pt x="29991" y="9973"/>
                  </a:lnTo>
                  <a:lnTo>
                    <a:pt x="29026" y="10410"/>
                  </a:lnTo>
                  <a:lnTo>
                    <a:pt x="28044" y="10828"/>
                  </a:lnTo>
                  <a:lnTo>
                    <a:pt x="27043" y="11247"/>
                  </a:lnTo>
                  <a:lnTo>
                    <a:pt x="26024" y="11666"/>
                  </a:lnTo>
                  <a:lnTo>
                    <a:pt x="24986" y="12066"/>
                  </a:lnTo>
                  <a:lnTo>
                    <a:pt x="23949" y="12448"/>
                  </a:lnTo>
                  <a:lnTo>
                    <a:pt x="21820" y="13231"/>
                  </a:lnTo>
                  <a:lnTo>
                    <a:pt x="19691" y="13958"/>
                  </a:lnTo>
                  <a:lnTo>
                    <a:pt x="17562" y="14668"/>
                  </a:lnTo>
                  <a:lnTo>
                    <a:pt x="15451" y="15323"/>
                  </a:lnTo>
                  <a:lnTo>
                    <a:pt x="13394" y="15942"/>
                  </a:lnTo>
                  <a:lnTo>
                    <a:pt x="11393" y="16524"/>
                  </a:lnTo>
                  <a:lnTo>
                    <a:pt x="9500" y="17052"/>
                  </a:lnTo>
                  <a:lnTo>
                    <a:pt x="7698" y="17543"/>
                  </a:lnTo>
                  <a:lnTo>
                    <a:pt x="6042" y="17980"/>
                  </a:lnTo>
                  <a:lnTo>
                    <a:pt x="3822" y="18526"/>
                  </a:lnTo>
                  <a:lnTo>
                    <a:pt x="2021" y="18945"/>
                  </a:lnTo>
                  <a:lnTo>
                    <a:pt x="729" y="19236"/>
                  </a:lnTo>
                  <a:lnTo>
                    <a:pt x="1" y="19363"/>
                  </a:lnTo>
                  <a:lnTo>
                    <a:pt x="5788" y="18872"/>
                  </a:lnTo>
                  <a:lnTo>
                    <a:pt x="34868" y="16397"/>
                  </a:lnTo>
                  <a:lnTo>
                    <a:pt x="37470" y="16179"/>
                  </a:lnTo>
                  <a:lnTo>
                    <a:pt x="86969" y="11957"/>
                  </a:lnTo>
                  <a:lnTo>
                    <a:pt x="93374" y="11411"/>
                  </a:lnTo>
                  <a:lnTo>
                    <a:pt x="91791" y="11192"/>
                  </a:lnTo>
                  <a:lnTo>
                    <a:pt x="90153" y="10919"/>
                  </a:lnTo>
                  <a:lnTo>
                    <a:pt x="88443" y="10610"/>
                  </a:lnTo>
                  <a:lnTo>
                    <a:pt x="86678" y="10264"/>
                  </a:lnTo>
                  <a:lnTo>
                    <a:pt x="84457" y="9791"/>
                  </a:lnTo>
                  <a:lnTo>
                    <a:pt x="82183" y="9282"/>
                  </a:lnTo>
                  <a:lnTo>
                    <a:pt x="79890" y="8736"/>
                  </a:lnTo>
                  <a:lnTo>
                    <a:pt x="77579" y="8171"/>
                  </a:lnTo>
                  <a:lnTo>
                    <a:pt x="75286" y="7571"/>
                  </a:lnTo>
                  <a:lnTo>
                    <a:pt x="73011" y="6952"/>
                  </a:lnTo>
                  <a:lnTo>
                    <a:pt x="70772" y="6315"/>
                  </a:lnTo>
                  <a:lnTo>
                    <a:pt x="68607" y="5697"/>
                  </a:lnTo>
                  <a:lnTo>
                    <a:pt x="66532" y="5078"/>
                  </a:lnTo>
                  <a:lnTo>
                    <a:pt x="64531" y="4459"/>
                  </a:lnTo>
                  <a:lnTo>
                    <a:pt x="62656" y="3859"/>
                  </a:lnTo>
                  <a:lnTo>
                    <a:pt x="60927" y="3294"/>
                  </a:lnTo>
                  <a:lnTo>
                    <a:pt x="59344" y="2748"/>
                  </a:lnTo>
                  <a:lnTo>
                    <a:pt x="57925" y="2239"/>
                  </a:lnTo>
                  <a:lnTo>
                    <a:pt x="56705" y="1784"/>
                  </a:lnTo>
                  <a:lnTo>
                    <a:pt x="55686" y="1384"/>
                  </a:lnTo>
                  <a:lnTo>
                    <a:pt x="55049" y="1111"/>
                  </a:lnTo>
                  <a:lnTo>
                    <a:pt x="54431" y="874"/>
                  </a:lnTo>
                  <a:lnTo>
                    <a:pt x="53812" y="674"/>
                  </a:lnTo>
                  <a:lnTo>
                    <a:pt x="53230" y="474"/>
                  </a:lnTo>
                  <a:lnTo>
                    <a:pt x="52629" y="328"/>
                  </a:lnTo>
                  <a:lnTo>
                    <a:pt x="52065" y="201"/>
                  </a:lnTo>
                  <a:lnTo>
                    <a:pt x="51483" y="92"/>
                  </a:lnTo>
                  <a:lnTo>
                    <a:pt x="50919" y="37"/>
                  </a:lnTo>
                  <a:lnTo>
                    <a:pt x="50336" y="1"/>
                  </a:lnTo>
                  <a:close/>
                </a:path>
              </a:pathLst>
            </a:custGeom>
            <a:solidFill>
              <a:srgbClr val="EAC0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1" name="Google Shape;2671;p17"/>
            <p:cNvSpPr/>
            <p:nvPr/>
          </p:nvSpPr>
          <p:spPr>
            <a:xfrm>
              <a:off x="3993290" y="2621897"/>
              <a:ext cx="2724449" cy="833785"/>
            </a:xfrm>
            <a:custGeom>
              <a:avLst/>
              <a:gdLst/>
              <a:ahLst/>
              <a:cxnLst/>
              <a:rect l="l" t="t" r="r" b="b"/>
              <a:pathLst>
                <a:path w="52866" h="16179" extrusionOk="0">
                  <a:moveTo>
                    <a:pt x="15651" y="1"/>
                  </a:moveTo>
                  <a:lnTo>
                    <a:pt x="15069" y="37"/>
                  </a:lnTo>
                  <a:lnTo>
                    <a:pt x="14468" y="110"/>
                  </a:lnTo>
                  <a:lnTo>
                    <a:pt x="13867" y="219"/>
                  </a:lnTo>
                  <a:lnTo>
                    <a:pt x="13231" y="365"/>
                  </a:lnTo>
                  <a:lnTo>
                    <a:pt x="12594" y="547"/>
                  </a:lnTo>
                  <a:lnTo>
                    <a:pt x="11920" y="783"/>
                  </a:lnTo>
                  <a:lnTo>
                    <a:pt x="11520" y="929"/>
                  </a:lnTo>
                  <a:lnTo>
                    <a:pt x="11101" y="1111"/>
                  </a:lnTo>
                  <a:lnTo>
                    <a:pt x="10246" y="1493"/>
                  </a:lnTo>
                  <a:lnTo>
                    <a:pt x="10555" y="1820"/>
                  </a:lnTo>
                  <a:lnTo>
                    <a:pt x="10883" y="2130"/>
                  </a:lnTo>
                  <a:lnTo>
                    <a:pt x="11229" y="2421"/>
                  </a:lnTo>
                  <a:lnTo>
                    <a:pt x="11593" y="2676"/>
                  </a:lnTo>
                  <a:lnTo>
                    <a:pt x="12011" y="2912"/>
                  </a:lnTo>
                  <a:lnTo>
                    <a:pt x="12430" y="3167"/>
                  </a:lnTo>
                  <a:lnTo>
                    <a:pt x="13249" y="3640"/>
                  </a:lnTo>
                  <a:lnTo>
                    <a:pt x="13667" y="3913"/>
                  </a:lnTo>
                  <a:lnTo>
                    <a:pt x="14049" y="4186"/>
                  </a:lnTo>
                  <a:lnTo>
                    <a:pt x="14413" y="4477"/>
                  </a:lnTo>
                  <a:lnTo>
                    <a:pt x="14595" y="4641"/>
                  </a:lnTo>
                  <a:lnTo>
                    <a:pt x="14759" y="4805"/>
                  </a:lnTo>
                  <a:lnTo>
                    <a:pt x="14868" y="4950"/>
                  </a:lnTo>
                  <a:lnTo>
                    <a:pt x="14978" y="5078"/>
                  </a:lnTo>
                  <a:lnTo>
                    <a:pt x="15050" y="5242"/>
                  </a:lnTo>
                  <a:lnTo>
                    <a:pt x="15105" y="5405"/>
                  </a:lnTo>
                  <a:lnTo>
                    <a:pt x="15105" y="5515"/>
                  </a:lnTo>
                  <a:lnTo>
                    <a:pt x="15087" y="5624"/>
                  </a:lnTo>
                  <a:lnTo>
                    <a:pt x="15069" y="5733"/>
                  </a:lnTo>
                  <a:lnTo>
                    <a:pt x="15014" y="5824"/>
                  </a:lnTo>
                  <a:lnTo>
                    <a:pt x="14959" y="5915"/>
                  </a:lnTo>
                  <a:lnTo>
                    <a:pt x="14887" y="6006"/>
                  </a:lnTo>
                  <a:lnTo>
                    <a:pt x="14723" y="6152"/>
                  </a:lnTo>
                  <a:lnTo>
                    <a:pt x="14523" y="6297"/>
                  </a:lnTo>
                  <a:lnTo>
                    <a:pt x="14286" y="6406"/>
                  </a:lnTo>
                  <a:lnTo>
                    <a:pt x="14049" y="6497"/>
                  </a:lnTo>
                  <a:lnTo>
                    <a:pt x="13831" y="6570"/>
                  </a:lnTo>
                  <a:lnTo>
                    <a:pt x="12994" y="6825"/>
                  </a:lnTo>
                  <a:lnTo>
                    <a:pt x="12157" y="7098"/>
                  </a:lnTo>
                  <a:lnTo>
                    <a:pt x="11338" y="7407"/>
                  </a:lnTo>
                  <a:lnTo>
                    <a:pt x="10537" y="7717"/>
                  </a:lnTo>
                  <a:lnTo>
                    <a:pt x="9718" y="8062"/>
                  </a:lnTo>
                  <a:lnTo>
                    <a:pt x="8936" y="8426"/>
                  </a:lnTo>
                  <a:lnTo>
                    <a:pt x="8153" y="8808"/>
                  </a:lnTo>
                  <a:lnTo>
                    <a:pt x="7371" y="9209"/>
                  </a:lnTo>
                  <a:lnTo>
                    <a:pt x="6606" y="9627"/>
                  </a:lnTo>
                  <a:lnTo>
                    <a:pt x="5842" y="10064"/>
                  </a:lnTo>
                  <a:lnTo>
                    <a:pt x="5096" y="10519"/>
                  </a:lnTo>
                  <a:lnTo>
                    <a:pt x="4368" y="10992"/>
                  </a:lnTo>
                  <a:lnTo>
                    <a:pt x="3658" y="11484"/>
                  </a:lnTo>
                  <a:lnTo>
                    <a:pt x="2949" y="11993"/>
                  </a:lnTo>
                  <a:lnTo>
                    <a:pt x="2257" y="12521"/>
                  </a:lnTo>
                  <a:lnTo>
                    <a:pt x="1566" y="13067"/>
                  </a:lnTo>
                  <a:lnTo>
                    <a:pt x="1274" y="13340"/>
                  </a:lnTo>
                  <a:lnTo>
                    <a:pt x="965" y="13613"/>
                  </a:lnTo>
                  <a:lnTo>
                    <a:pt x="692" y="13904"/>
                  </a:lnTo>
                  <a:lnTo>
                    <a:pt x="456" y="14231"/>
                  </a:lnTo>
                  <a:lnTo>
                    <a:pt x="346" y="14395"/>
                  </a:lnTo>
                  <a:lnTo>
                    <a:pt x="255" y="14559"/>
                  </a:lnTo>
                  <a:lnTo>
                    <a:pt x="164" y="14723"/>
                  </a:lnTo>
                  <a:lnTo>
                    <a:pt x="110" y="14905"/>
                  </a:lnTo>
                  <a:lnTo>
                    <a:pt x="55" y="15087"/>
                  </a:lnTo>
                  <a:lnTo>
                    <a:pt x="19" y="15269"/>
                  </a:lnTo>
                  <a:lnTo>
                    <a:pt x="1" y="15469"/>
                  </a:lnTo>
                  <a:lnTo>
                    <a:pt x="19" y="15651"/>
                  </a:lnTo>
                  <a:lnTo>
                    <a:pt x="201" y="15742"/>
                  </a:lnTo>
                  <a:lnTo>
                    <a:pt x="401" y="15815"/>
                  </a:lnTo>
                  <a:lnTo>
                    <a:pt x="801" y="15924"/>
                  </a:lnTo>
                  <a:lnTo>
                    <a:pt x="1220" y="15997"/>
                  </a:lnTo>
                  <a:lnTo>
                    <a:pt x="1638" y="16051"/>
                  </a:lnTo>
                  <a:lnTo>
                    <a:pt x="2075" y="16088"/>
                  </a:lnTo>
                  <a:lnTo>
                    <a:pt x="2494" y="16124"/>
                  </a:lnTo>
                  <a:lnTo>
                    <a:pt x="3367" y="16179"/>
                  </a:lnTo>
                  <a:lnTo>
                    <a:pt x="52866" y="11957"/>
                  </a:lnTo>
                  <a:lnTo>
                    <a:pt x="52793" y="11666"/>
                  </a:lnTo>
                  <a:lnTo>
                    <a:pt x="52720" y="11320"/>
                  </a:lnTo>
                  <a:lnTo>
                    <a:pt x="52647" y="10974"/>
                  </a:lnTo>
                  <a:lnTo>
                    <a:pt x="52611" y="10610"/>
                  </a:lnTo>
                  <a:lnTo>
                    <a:pt x="52575" y="10264"/>
                  </a:lnTo>
                  <a:lnTo>
                    <a:pt x="50354" y="9791"/>
                  </a:lnTo>
                  <a:lnTo>
                    <a:pt x="48080" y="9282"/>
                  </a:lnTo>
                  <a:lnTo>
                    <a:pt x="45787" y="8736"/>
                  </a:lnTo>
                  <a:lnTo>
                    <a:pt x="43476" y="8171"/>
                  </a:lnTo>
                  <a:lnTo>
                    <a:pt x="41183" y="7571"/>
                  </a:lnTo>
                  <a:lnTo>
                    <a:pt x="38908" y="6952"/>
                  </a:lnTo>
                  <a:lnTo>
                    <a:pt x="36669" y="6315"/>
                  </a:lnTo>
                  <a:lnTo>
                    <a:pt x="34504" y="5697"/>
                  </a:lnTo>
                  <a:lnTo>
                    <a:pt x="32429" y="5078"/>
                  </a:lnTo>
                  <a:lnTo>
                    <a:pt x="30428" y="4459"/>
                  </a:lnTo>
                  <a:lnTo>
                    <a:pt x="28553" y="3859"/>
                  </a:lnTo>
                  <a:lnTo>
                    <a:pt x="26824" y="3294"/>
                  </a:lnTo>
                  <a:lnTo>
                    <a:pt x="25241" y="2748"/>
                  </a:lnTo>
                  <a:lnTo>
                    <a:pt x="23822" y="2239"/>
                  </a:lnTo>
                  <a:lnTo>
                    <a:pt x="22602" y="1784"/>
                  </a:lnTo>
                  <a:lnTo>
                    <a:pt x="21583" y="1384"/>
                  </a:lnTo>
                  <a:lnTo>
                    <a:pt x="20946" y="1111"/>
                  </a:lnTo>
                  <a:lnTo>
                    <a:pt x="20328" y="874"/>
                  </a:lnTo>
                  <a:lnTo>
                    <a:pt x="19709" y="674"/>
                  </a:lnTo>
                  <a:lnTo>
                    <a:pt x="19127" y="474"/>
                  </a:lnTo>
                  <a:lnTo>
                    <a:pt x="18526" y="328"/>
                  </a:lnTo>
                  <a:lnTo>
                    <a:pt x="17962" y="201"/>
                  </a:lnTo>
                  <a:lnTo>
                    <a:pt x="17380" y="92"/>
                  </a:lnTo>
                  <a:lnTo>
                    <a:pt x="16816" y="37"/>
                  </a:lnTo>
                  <a:lnTo>
                    <a:pt x="1623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72" name="Google Shape;2672;p17"/>
          <p:cNvSpPr/>
          <p:nvPr/>
        </p:nvSpPr>
        <p:spPr>
          <a:xfrm>
            <a:off x="-543979" y="4093369"/>
            <a:ext cx="10180950" cy="1985775"/>
          </a:xfrm>
          <a:custGeom>
            <a:avLst/>
            <a:gdLst/>
            <a:ahLst/>
            <a:cxnLst/>
            <a:rect l="l" t="t" r="r" b="b"/>
            <a:pathLst>
              <a:path w="407238" h="79431" extrusionOk="0">
                <a:moveTo>
                  <a:pt x="24553" y="14065"/>
                </a:moveTo>
                <a:cubicBezTo>
                  <a:pt x="27220" y="7842"/>
                  <a:pt x="26204" y="13938"/>
                  <a:pt x="32173" y="11779"/>
                </a:cubicBezTo>
                <a:cubicBezTo>
                  <a:pt x="38142" y="9620"/>
                  <a:pt x="49572" y="2762"/>
                  <a:pt x="60367" y="1111"/>
                </a:cubicBezTo>
                <a:cubicBezTo>
                  <a:pt x="71162" y="-540"/>
                  <a:pt x="84751" y="-32"/>
                  <a:pt x="96943" y="1873"/>
                </a:cubicBezTo>
                <a:cubicBezTo>
                  <a:pt x="109135" y="3778"/>
                  <a:pt x="122724" y="9747"/>
                  <a:pt x="133519" y="12541"/>
                </a:cubicBezTo>
                <a:cubicBezTo>
                  <a:pt x="144314" y="15335"/>
                  <a:pt x="144695" y="19907"/>
                  <a:pt x="161713" y="18637"/>
                </a:cubicBezTo>
                <a:cubicBezTo>
                  <a:pt x="178731" y="17367"/>
                  <a:pt x="215561" y="7715"/>
                  <a:pt x="235627" y="4921"/>
                </a:cubicBezTo>
                <a:cubicBezTo>
                  <a:pt x="255693" y="2127"/>
                  <a:pt x="262678" y="1238"/>
                  <a:pt x="282109" y="1873"/>
                </a:cubicBezTo>
                <a:cubicBezTo>
                  <a:pt x="301540" y="2508"/>
                  <a:pt x="335449" y="5175"/>
                  <a:pt x="352213" y="8731"/>
                </a:cubicBezTo>
                <a:cubicBezTo>
                  <a:pt x="368977" y="12287"/>
                  <a:pt x="375581" y="18764"/>
                  <a:pt x="382693" y="23209"/>
                </a:cubicBezTo>
                <a:cubicBezTo>
                  <a:pt x="389805" y="27654"/>
                  <a:pt x="392980" y="27146"/>
                  <a:pt x="394885" y="35401"/>
                </a:cubicBezTo>
                <a:cubicBezTo>
                  <a:pt x="396790" y="43656"/>
                  <a:pt x="421936" y="65627"/>
                  <a:pt x="394123" y="72739"/>
                </a:cubicBezTo>
                <a:cubicBezTo>
                  <a:pt x="366310" y="79851"/>
                  <a:pt x="290999" y="77438"/>
                  <a:pt x="228007" y="78073"/>
                </a:cubicBezTo>
                <a:cubicBezTo>
                  <a:pt x="165015" y="78708"/>
                  <a:pt x="51477" y="81375"/>
                  <a:pt x="16171" y="76549"/>
                </a:cubicBezTo>
                <a:cubicBezTo>
                  <a:pt x="-19135" y="71723"/>
                  <a:pt x="14774" y="59531"/>
                  <a:pt x="16171" y="49117"/>
                </a:cubicBezTo>
                <a:cubicBezTo>
                  <a:pt x="17568" y="38703"/>
                  <a:pt x="21886" y="20288"/>
                  <a:pt x="24553" y="1406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grpSp>
        <p:nvGrpSpPr>
          <p:cNvPr id="2673" name="Google Shape;2673;p17"/>
          <p:cNvGrpSpPr/>
          <p:nvPr/>
        </p:nvGrpSpPr>
        <p:grpSpPr>
          <a:xfrm>
            <a:off x="3722924" y="4782858"/>
            <a:ext cx="819058" cy="303794"/>
            <a:chOff x="1726100" y="1627975"/>
            <a:chExt cx="359425" cy="133325"/>
          </a:xfrm>
        </p:grpSpPr>
        <p:sp>
          <p:nvSpPr>
            <p:cNvPr id="2674" name="Google Shape;2674;p17"/>
            <p:cNvSpPr/>
            <p:nvPr/>
          </p:nvSpPr>
          <p:spPr>
            <a:xfrm>
              <a:off x="2018625" y="1747625"/>
              <a:ext cx="66900" cy="13675"/>
            </a:xfrm>
            <a:custGeom>
              <a:avLst/>
              <a:gdLst/>
              <a:ahLst/>
              <a:cxnLst/>
              <a:rect l="l" t="t" r="r" b="b"/>
              <a:pathLst>
                <a:path w="2676" h="547" extrusionOk="0">
                  <a:moveTo>
                    <a:pt x="456" y="1"/>
                  </a:moveTo>
                  <a:lnTo>
                    <a:pt x="219" y="37"/>
                  </a:lnTo>
                  <a:lnTo>
                    <a:pt x="146" y="74"/>
                  </a:lnTo>
                  <a:lnTo>
                    <a:pt x="73" y="110"/>
                  </a:lnTo>
                  <a:lnTo>
                    <a:pt x="19" y="147"/>
                  </a:lnTo>
                  <a:lnTo>
                    <a:pt x="1" y="201"/>
                  </a:lnTo>
                  <a:lnTo>
                    <a:pt x="19" y="219"/>
                  </a:lnTo>
                  <a:lnTo>
                    <a:pt x="37" y="274"/>
                  </a:lnTo>
                  <a:lnTo>
                    <a:pt x="92" y="329"/>
                  </a:lnTo>
                  <a:lnTo>
                    <a:pt x="219" y="401"/>
                  </a:lnTo>
                  <a:lnTo>
                    <a:pt x="419" y="456"/>
                  </a:lnTo>
                  <a:lnTo>
                    <a:pt x="710" y="511"/>
                  </a:lnTo>
                  <a:lnTo>
                    <a:pt x="1111" y="529"/>
                  </a:lnTo>
                  <a:lnTo>
                    <a:pt x="1657" y="547"/>
                  </a:lnTo>
                  <a:lnTo>
                    <a:pt x="2130" y="547"/>
                  </a:lnTo>
                  <a:lnTo>
                    <a:pt x="2676" y="529"/>
                  </a:lnTo>
                  <a:lnTo>
                    <a:pt x="2676" y="474"/>
                  </a:lnTo>
                  <a:lnTo>
                    <a:pt x="2657" y="420"/>
                  </a:lnTo>
                  <a:lnTo>
                    <a:pt x="2603" y="365"/>
                  </a:lnTo>
                  <a:lnTo>
                    <a:pt x="2530" y="310"/>
                  </a:lnTo>
                  <a:lnTo>
                    <a:pt x="2330" y="219"/>
                  </a:lnTo>
                  <a:lnTo>
                    <a:pt x="2057" y="147"/>
                  </a:lnTo>
                  <a:lnTo>
                    <a:pt x="1748" y="92"/>
                  </a:lnTo>
                  <a:lnTo>
                    <a:pt x="1420" y="37"/>
                  </a:lnTo>
                  <a:lnTo>
                    <a:pt x="1074" y="1"/>
                  </a:lnTo>
                  <a:close/>
                </a:path>
              </a:pathLst>
            </a:custGeom>
            <a:solidFill>
              <a:srgbClr val="282829">
                <a:alpha val="13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5" name="Google Shape;2675;p17"/>
            <p:cNvSpPr/>
            <p:nvPr/>
          </p:nvSpPr>
          <p:spPr>
            <a:xfrm>
              <a:off x="2018625" y="1747625"/>
              <a:ext cx="66900" cy="13675"/>
            </a:xfrm>
            <a:custGeom>
              <a:avLst/>
              <a:gdLst/>
              <a:ahLst/>
              <a:cxnLst/>
              <a:rect l="l" t="t" r="r" b="b"/>
              <a:pathLst>
                <a:path w="2676" h="547" fill="none" extrusionOk="0">
                  <a:moveTo>
                    <a:pt x="747" y="1"/>
                  </a:moveTo>
                  <a:lnTo>
                    <a:pt x="747" y="1"/>
                  </a:lnTo>
                  <a:lnTo>
                    <a:pt x="456" y="1"/>
                  </a:lnTo>
                  <a:lnTo>
                    <a:pt x="219" y="37"/>
                  </a:lnTo>
                  <a:lnTo>
                    <a:pt x="146" y="74"/>
                  </a:lnTo>
                  <a:lnTo>
                    <a:pt x="73" y="110"/>
                  </a:lnTo>
                  <a:lnTo>
                    <a:pt x="19" y="147"/>
                  </a:lnTo>
                  <a:lnTo>
                    <a:pt x="1" y="201"/>
                  </a:lnTo>
                  <a:lnTo>
                    <a:pt x="1" y="201"/>
                  </a:lnTo>
                  <a:lnTo>
                    <a:pt x="19" y="219"/>
                  </a:lnTo>
                  <a:lnTo>
                    <a:pt x="37" y="274"/>
                  </a:lnTo>
                  <a:lnTo>
                    <a:pt x="92" y="329"/>
                  </a:lnTo>
                  <a:lnTo>
                    <a:pt x="219" y="401"/>
                  </a:lnTo>
                  <a:lnTo>
                    <a:pt x="419" y="456"/>
                  </a:lnTo>
                  <a:lnTo>
                    <a:pt x="710" y="511"/>
                  </a:lnTo>
                  <a:lnTo>
                    <a:pt x="1111" y="529"/>
                  </a:lnTo>
                  <a:lnTo>
                    <a:pt x="1657" y="547"/>
                  </a:lnTo>
                  <a:lnTo>
                    <a:pt x="1657" y="547"/>
                  </a:lnTo>
                  <a:lnTo>
                    <a:pt x="2130" y="547"/>
                  </a:lnTo>
                  <a:lnTo>
                    <a:pt x="2676" y="529"/>
                  </a:lnTo>
                  <a:lnTo>
                    <a:pt x="2676" y="529"/>
                  </a:lnTo>
                  <a:lnTo>
                    <a:pt x="2676" y="474"/>
                  </a:lnTo>
                  <a:lnTo>
                    <a:pt x="2657" y="420"/>
                  </a:lnTo>
                  <a:lnTo>
                    <a:pt x="2603" y="365"/>
                  </a:lnTo>
                  <a:lnTo>
                    <a:pt x="2530" y="310"/>
                  </a:lnTo>
                  <a:lnTo>
                    <a:pt x="2330" y="219"/>
                  </a:lnTo>
                  <a:lnTo>
                    <a:pt x="2057" y="147"/>
                  </a:lnTo>
                  <a:lnTo>
                    <a:pt x="1748" y="92"/>
                  </a:lnTo>
                  <a:lnTo>
                    <a:pt x="1420" y="37"/>
                  </a:lnTo>
                  <a:lnTo>
                    <a:pt x="1074" y="1"/>
                  </a:lnTo>
                  <a:lnTo>
                    <a:pt x="74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6" name="Google Shape;2676;p17"/>
            <p:cNvSpPr/>
            <p:nvPr/>
          </p:nvSpPr>
          <p:spPr>
            <a:xfrm>
              <a:off x="2024075" y="1729450"/>
              <a:ext cx="42350" cy="23225"/>
            </a:xfrm>
            <a:custGeom>
              <a:avLst/>
              <a:gdLst/>
              <a:ahLst/>
              <a:cxnLst/>
              <a:rect l="l" t="t" r="r" b="b"/>
              <a:pathLst>
                <a:path w="1694" h="929" extrusionOk="0">
                  <a:moveTo>
                    <a:pt x="911" y="0"/>
                  </a:moveTo>
                  <a:lnTo>
                    <a:pt x="783" y="18"/>
                  </a:lnTo>
                  <a:lnTo>
                    <a:pt x="674" y="55"/>
                  </a:lnTo>
                  <a:lnTo>
                    <a:pt x="565" y="109"/>
                  </a:lnTo>
                  <a:lnTo>
                    <a:pt x="456" y="182"/>
                  </a:lnTo>
                  <a:lnTo>
                    <a:pt x="383" y="255"/>
                  </a:lnTo>
                  <a:lnTo>
                    <a:pt x="238" y="437"/>
                  </a:lnTo>
                  <a:lnTo>
                    <a:pt x="128" y="601"/>
                  </a:lnTo>
                  <a:lnTo>
                    <a:pt x="56" y="764"/>
                  </a:lnTo>
                  <a:lnTo>
                    <a:pt x="1" y="928"/>
                  </a:lnTo>
                  <a:lnTo>
                    <a:pt x="1693" y="928"/>
                  </a:lnTo>
                  <a:lnTo>
                    <a:pt x="1693" y="783"/>
                  </a:lnTo>
                  <a:lnTo>
                    <a:pt x="1693" y="655"/>
                  </a:lnTo>
                  <a:lnTo>
                    <a:pt x="1675" y="491"/>
                  </a:lnTo>
                  <a:lnTo>
                    <a:pt x="1639" y="419"/>
                  </a:lnTo>
                  <a:lnTo>
                    <a:pt x="1602" y="328"/>
                  </a:lnTo>
                  <a:lnTo>
                    <a:pt x="1548" y="255"/>
                  </a:lnTo>
                  <a:lnTo>
                    <a:pt x="1493" y="182"/>
                  </a:lnTo>
                  <a:lnTo>
                    <a:pt x="1402" y="127"/>
                  </a:lnTo>
                  <a:lnTo>
                    <a:pt x="1311" y="73"/>
                  </a:lnTo>
                  <a:lnTo>
                    <a:pt x="1202" y="36"/>
                  </a:lnTo>
                  <a:lnTo>
                    <a:pt x="1056" y="0"/>
                  </a:lnTo>
                  <a:close/>
                </a:path>
              </a:pathLst>
            </a:custGeom>
            <a:solidFill>
              <a:srgbClr val="C1A5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7" name="Google Shape;2677;p17"/>
            <p:cNvSpPr/>
            <p:nvPr/>
          </p:nvSpPr>
          <p:spPr>
            <a:xfrm>
              <a:off x="1726100" y="1699875"/>
              <a:ext cx="249775" cy="25500"/>
            </a:xfrm>
            <a:custGeom>
              <a:avLst/>
              <a:gdLst/>
              <a:ahLst/>
              <a:cxnLst/>
              <a:rect l="l" t="t" r="r" b="b"/>
              <a:pathLst>
                <a:path w="9991" h="1020" extrusionOk="0">
                  <a:moveTo>
                    <a:pt x="1292" y="0"/>
                  </a:moveTo>
                  <a:lnTo>
                    <a:pt x="746" y="91"/>
                  </a:lnTo>
                  <a:lnTo>
                    <a:pt x="528" y="128"/>
                  </a:lnTo>
                  <a:lnTo>
                    <a:pt x="346" y="182"/>
                  </a:lnTo>
                  <a:lnTo>
                    <a:pt x="200" y="237"/>
                  </a:lnTo>
                  <a:lnTo>
                    <a:pt x="91" y="291"/>
                  </a:lnTo>
                  <a:lnTo>
                    <a:pt x="18" y="346"/>
                  </a:lnTo>
                  <a:lnTo>
                    <a:pt x="0" y="419"/>
                  </a:lnTo>
                  <a:lnTo>
                    <a:pt x="0" y="437"/>
                  </a:lnTo>
                  <a:lnTo>
                    <a:pt x="18" y="473"/>
                  </a:lnTo>
                  <a:lnTo>
                    <a:pt x="91" y="528"/>
                  </a:lnTo>
                  <a:lnTo>
                    <a:pt x="219" y="583"/>
                  </a:lnTo>
                  <a:lnTo>
                    <a:pt x="382" y="655"/>
                  </a:lnTo>
                  <a:lnTo>
                    <a:pt x="601" y="710"/>
                  </a:lnTo>
                  <a:lnTo>
                    <a:pt x="856" y="746"/>
                  </a:lnTo>
                  <a:lnTo>
                    <a:pt x="1456" y="837"/>
                  </a:lnTo>
                  <a:lnTo>
                    <a:pt x="2202" y="910"/>
                  </a:lnTo>
                  <a:lnTo>
                    <a:pt x="3058" y="965"/>
                  </a:lnTo>
                  <a:lnTo>
                    <a:pt x="3986" y="1001"/>
                  </a:lnTo>
                  <a:lnTo>
                    <a:pt x="5005" y="1019"/>
                  </a:lnTo>
                  <a:lnTo>
                    <a:pt x="6006" y="1001"/>
                  </a:lnTo>
                  <a:lnTo>
                    <a:pt x="6952" y="965"/>
                  </a:lnTo>
                  <a:lnTo>
                    <a:pt x="7789" y="910"/>
                  </a:lnTo>
                  <a:lnTo>
                    <a:pt x="8535" y="837"/>
                  </a:lnTo>
                  <a:lnTo>
                    <a:pt x="9136" y="746"/>
                  </a:lnTo>
                  <a:lnTo>
                    <a:pt x="9390" y="710"/>
                  </a:lnTo>
                  <a:lnTo>
                    <a:pt x="9609" y="655"/>
                  </a:lnTo>
                  <a:lnTo>
                    <a:pt x="9773" y="583"/>
                  </a:lnTo>
                  <a:lnTo>
                    <a:pt x="9900" y="528"/>
                  </a:lnTo>
                  <a:lnTo>
                    <a:pt x="9973" y="473"/>
                  </a:lnTo>
                  <a:lnTo>
                    <a:pt x="9991" y="437"/>
                  </a:lnTo>
                  <a:lnTo>
                    <a:pt x="9991" y="419"/>
                  </a:lnTo>
                  <a:lnTo>
                    <a:pt x="9973" y="346"/>
                  </a:lnTo>
                  <a:lnTo>
                    <a:pt x="9900" y="291"/>
                  </a:lnTo>
                  <a:lnTo>
                    <a:pt x="9791" y="237"/>
                  </a:lnTo>
                  <a:lnTo>
                    <a:pt x="9645" y="182"/>
                  </a:lnTo>
                  <a:lnTo>
                    <a:pt x="9463" y="128"/>
                  </a:lnTo>
                  <a:lnTo>
                    <a:pt x="9245" y="91"/>
                  </a:lnTo>
                  <a:lnTo>
                    <a:pt x="8699" y="0"/>
                  </a:lnTo>
                  <a:lnTo>
                    <a:pt x="8699" y="273"/>
                  </a:lnTo>
                  <a:lnTo>
                    <a:pt x="7443" y="328"/>
                  </a:lnTo>
                  <a:lnTo>
                    <a:pt x="6133" y="364"/>
                  </a:lnTo>
                  <a:lnTo>
                    <a:pt x="4623" y="382"/>
                  </a:lnTo>
                  <a:lnTo>
                    <a:pt x="3476" y="364"/>
                  </a:lnTo>
                  <a:lnTo>
                    <a:pt x="2384" y="328"/>
                  </a:lnTo>
                  <a:lnTo>
                    <a:pt x="1893" y="291"/>
                  </a:lnTo>
                  <a:lnTo>
                    <a:pt x="1456" y="237"/>
                  </a:lnTo>
                  <a:lnTo>
                    <a:pt x="1074" y="182"/>
                  </a:lnTo>
                  <a:lnTo>
                    <a:pt x="746" y="109"/>
                  </a:lnTo>
                  <a:lnTo>
                    <a:pt x="12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8" name="Google Shape;2678;p17"/>
            <p:cNvSpPr/>
            <p:nvPr/>
          </p:nvSpPr>
          <p:spPr>
            <a:xfrm>
              <a:off x="1726100" y="1699875"/>
              <a:ext cx="249775" cy="25500"/>
            </a:xfrm>
            <a:custGeom>
              <a:avLst/>
              <a:gdLst/>
              <a:ahLst/>
              <a:cxnLst/>
              <a:rect l="l" t="t" r="r" b="b"/>
              <a:pathLst>
                <a:path w="9991" h="1020" fill="none" extrusionOk="0">
                  <a:moveTo>
                    <a:pt x="8699" y="0"/>
                  </a:moveTo>
                  <a:lnTo>
                    <a:pt x="8699" y="273"/>
                  </a:lnTo>
                  <a:lnTo>
                    <a:pt x="8699" y="273"/>
                  </a:lnTo>
                  <a:lnTo>
                    <a:pt x="8699" y="273"/>
                  </a:lnTo>
                  <a:lnTo>
                    <a:pt x="7443" y="328"/>
                  </a:lnTo>
                  <a:lnTo>
                    <a:pt x="6133" y="364"/>
                  </a:lnTo>
                  <a:lnTo>
                    <a:pt x="4623" y="382"/>
                  </a:lnTo>
                  <a:lnTo>
                    <a:pt x="4623" y="382"/>
                  </a:lnTo>
                  <a:lnTo>
                    <a:pt x="3476" y="364"/>
                  </a:lnTo>
                  <a:lnTo>
                    <a:pt x="2384" y="328"/>
                  </a:lnTo>
                  <a:lnTo>
                    <a:pt x="1893" y="291"/>
                  </a:lnTo>
                  <a:lnTo>
                    <a:pt x="1456" y="237"/>
                  </a:lnTo>
                  <a:lnTo>
                    <a:pt x="1074" y="182"/>
                  </a:lnTo>
                  <a:lnTo>
                    <a:pt x="746" y="109"/>
                  </a:lnTo>
                  <a:lnTo>
                    <a:pt x="746" y="109"/>
                  </a:lnTo>
                  <a:lnTo>
                    <a:pt x="746" y="109"/>
                  </a:lnTo>
                  <a:lnTo>
                    <a:pt x="1292" y="0"/>
                  </a:lnTo>
                  <a:lnTo>
                    <a:pt x="1292" y="0"/>
                  </a:lnTo>
                  <a:lnTo>
                    <a:pt x="746" y="91"/>
                  </a:lnTo>
                  <a:lnTo>
                    <a:pt x="528" y="128"/>
                  </a:lnTo>
                  <a:lnTo>
                    <a:pt x="346" y="182"/>
                  </a:lnTo>
                  <a:lnTo>
                    <a:pt x="200" y="237"/>
                  </a:lnTo>
                  <a:lnTo>
                    <a:pt x="91" y="291"/>
                  </a:lnTo>
                  <a:lnTo>
                    <a:pt x="18" y="346"/>
                  </a:lnTo>
                  <a:lnTo>
                    <a:pt x="0" y="419"/>
                  </a:lnTo>
                  <a:lnTo>
                    <a:pt x="0" y="419"/>
                  </a:lnTo>
                  <a:lnTo>
                    <a:pt x="0" y="437"/>
                  </a:lnTo>
                  <a:lnTo>
                    <a:pt x="18" y="473"/>
                  </a:lnTo>
                  <a:lnTo>
                    <a:pt x="91" y="528"/>
                  </a:lnTo>
                  <a:lnTo>
                    <a:pt x="219" y="583"/>
                  </a:lnTo>
                  <a:lnTo>
                    <a:pt x="382" y="655"/>
                  </a:lnTo>
                  <a:lnTo>
                    <a:pt x="601" y="710"/>
                  </a:lnTo>
                  <a:lnTo>
                    <a:pt x="856" y="746"/>
                  </a:lnTo>
                  <a:lnTo>
                    <a:pt x="1456" y="837"/>
                  </a:lnTo>
                  <a:lnTo>
                    <a:pt x="2202" y="910"/>
                  </a:lnTo>
                  <a:lnTo>
                    <a:pt x="3058" y="965"/>
                  </a:lnTo>
                  <a:lnTo>
                    <a:pt x="3986" y="1001"/>
                  </a:lnTo>
                  <a:lnTo>
                    <a:pt x="5005" y="1019"/>
                  </a:lnTo>
                  <a:lnTo>
                    <a:pt x="5005" y="1019"/>
                  </a:lnTo>
                  <a:lnTo>
                    <a:pt x="6006" y="1001"/>
                  </a:lnTo>
                  <a:lnTo>
                    <a:pt x="6952" y="965"/>
                  </a:lnTo>
                  <a:lnTo>
                    <a:pt x="7789" y="910"/>
                  </a:lnTo>
                  <a:lnTo>
                    <a:pt x="8535" y="837"/>
                  </a:lnTo>
                  <a:lnTo>
                    <a:pt x="9136" y="746"/>
                  </a:lnTo>
                  <a:lnTo>
                    <a:pt x="9390" y="710"/>
                  </a:lnTo>
                  <a:lnTo>
                    <a:pt x="9609" y="655"/>
                  </a:lnTo>
                  <a:lnTo>
                    <a:pt x="9773" y="583"/>
                  </a:lnTo>
                  <a:lnTo>
                    <a:pt x="9900" y="528"/>
                  </a:lnTo>
                  <a:lnTo>
                    <a:pt x="9973" y="473"/>
                  </a:lnTo>
                  <a:lnTo>
                    <a:pt x="9991" y="437"/>
                  </a:lnTo>
                  <a:lnTo>
                    <a:pt x="9991" y="419"/>
                  </a:lnTo>
                  <a:lnTo>
                    <a:pt x="9991" y="419"/>
                  </a:lnTo>
                  <a:lnTo>
                    <a:pt x="9973" y="346"/>
                  </a:lnTo>
                  <a:lnTo>
                    <a:pt x="9900" y="291"/>
                  </a:lnTo>
                  <a:lnTo>
                    <a:pt x="9791" y="237"/>
                  </a:lnTo>
                  <a:lnTo>
                    <a:pt x="9645" y="182"/>
                  </a:lnTo>
                  <a:lnTo>
                    <a:pt x="9463" y="128"/>
                  </a:lnTo>
                  <a:lnTo>
                    <a:pt x="9245" y="91"/>
                  </a:lnTo>
                  <a:lnTo>
                    <a:pt x="8699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9" name="Google Shape;2679;p17"/>
            <p:cNvSpPr/>
            <p:nvPr/>
          </p:nvSpPr>
          <p:spPr>
            <a:xfrm>
              <a:off x="1744750" y="1627975"/>
              <a:ext cx="198825" cy="81475"/>
            </a:xfrm>
            <a:custGeom>
              <a:avLst/>
              <a:gdLst/>
              <a:ahLst/>
              <a:cxnLst/>
              <a:rect l="l" t="t" r="r" b="b"/>
              <a:pathLst>
                <a:path w="7953" h="3259" extrusionOk="0">
                  <a:moveTo>
                    <a:pt x="4113" y="1"/>
                  </a:moveTo>
                  <a:lnTo>
                    <a:pt x="3986" y="37"/>
                  </a:lnTo>
                  <a:lnTo>
                    <a:pt x="3858" y="74"/>
                  </a:lnTo>
                  <a:lnTo>
                    <a:pt x="3731" y="110"/>
                  </a:lnTo>
                  <a:lnTo>
                    <a:pt x="3604" y="165"/>
                  </a:lnTo>
                  <a:lnTo>
                    <a:pt x="3385" y="328"/>
                  </a:lnTo>
                  <a:lnTo>
                    <a:pt x="3185" y="492"/>
                  </a:lnTo>
                  <a:lnTo>
                    <a:pt x="2985" y="711"/>
                  </a:lnTo>
                  <a:lnTo>
                    <a:pt x="2821" y="929"/>
                  </a:lnTo>
                  <a:lnTo>
                    <a:pt x="2657" y="1166"/>
                  </a:lnTo>
                  <a:lnTo>
                    <a:pt x="2530" y="1402"/>
                  </a:lnTo>
                  <a:lnTo>
                    <a:pt x="2312" y="1839"/>
                  </a:lnTo>
                  <a:lnTo>
                    <a:pt x="2148" y="2239"/>
                  </a:lnTo>
                  <a:lnTo>
                    <a:pt x="2020" y="2603"/>
                  </a:lnTo>
                  <a:lnTo>
                    <a:pt x="0" y="2985"/>
                  </a:lnTo>
                  <a:lnTo>
                    <a:pt x="383" y="3058"/>
                  </a:lnTo>
                  <a:lnTo>
                    <a:pt x="856" y="3131"/>
                  </a:lnTo>
                  <a:lnTo>
                    <a:pt x="1383" y="3186"/>
                  </a:lnTo>
                  <a:lnTo>
                    <a:pt x="1984" y="3222"/>
                  </a:lnTo>
                  <a:lnTo>
                    <a:pt x="2621" y="3240"/>
                  </a:lnTo>
                  <a:lnTo>
                    <a:pt x="3294" y="3258"/>
                  </a:lnTo>
                  <a:lnTo>
                    <a:pt x="4641" y="3258"/>
                  </a:lnTo>
                  <a:lnTo>
                    <a:pt x="5897" y="3222"/>
                  </a:lnTo>
                  <a:lnTo>
                    <a:pt x="6952" y="3186"/>
                  </a:lnTo>
                  <a:lnTo>
                    <a:pt x="7953" y="3149"/>
                  </a:lnTo>
                  <a:lnTo>
                    <a:pt x="7953" y="2094"/>
                  </a:lnTo>
                  <a:lnTo>
                    <a:pt x="7935" y="2003"/>
                  </a:lnTo>
                  <a:lnTo>
                    <a:pt x="7862" y="1730"/>
                  </a:lnTo>
                  <a:lnTo>
                    <a:pt x="7753" y="1384"/>
                  </a:lnTo>
                  <a:lnTo>
                    <a:pt x="7680" y="1202"/>
                  </a:lnTo>
                  <a:lnTo>
                    <a:pt x="7589" y="1020"/>
                  </a:lnTo>
                  <a:lnTo>
                    <a:pt x="7498" y="874"/>
                  </a:lnTo>
                  <a:lnTo>
                    <a:pt x="7389" y="747"/>
                  </a:lnTo>
                  <a:lnTo>
                    <a:pt x="7280" y="638"/>
                  </a:lnTo>
                  <a:lnTo>
                    <a:pt x="7170" y="583"/>
                  </a:lnTo>
                  <a:lnTo>
                    <a:pt x="7061" y="547"/>
                  </a:lnTo>
                  <a:lnTo>
                    <a:pt x="6843" y="547"/>
                  </a:lnTo>
                  <a:lnTo>
                    <a:pt x="6734" y="565"/>
                  </a:lnTo>
                  <a:lnTo>
                    <a:pt x="6533" y="638"/>
                  </a:lnTo>
                  <a:lnTo>
                    <a:pt x="6333" y="729"/>
                  </a:lnTo>
                  <a:lnTo>
                    <a:pt x="6169" y="820"/>
                  </a:lnTo>
                  <a:lnTo>
                    <a:pt x="6024" y="911"/>
                  </a:lnTo>
                  <a:lnTo>
                    <a:pt x="5915" y="1020"/>
                  </a:lnTo>
                  <a:lnTo>
                    <a:pt x="5860" y="929"/>
                  </a:lnTo>
                  <a:lnTo>
                    <a:pt x="5806" y="820"/>
                  </a:lnTo>
                  <a:lnTo>
                    <a:pt x="5733" y="692"/>
                  </a:lnTo>
                  <a:lnTo>
                    <a:pt x="5642" y="565"/>
                  </a:lnTo>
                  <a:lnTo>
                    <a:pt x="5496" y="419"/>
                  </a:lnTo>
                  <a:lnTo>
                    <a:pt x="5332" y="292"/>
                  </a:lnTo>
                  <a:lnTo>
                    <a:pt x="5132" y="165"/>
                  </a:lnTo>
                  <a:lnTo>
                    <a:pt x="4932" y="74"/>
                  </a:lnTo>
                  <a:lnTo>
                    <a:pt x="4695" y="19"/>
                  </a:lnTo>
                  <a:lnTo>
                    <a:pt x="442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0" name="Google Shape;2680;p17"/>
            <p:cNvSpPr/>
            <p:nvPr/>
          </p:nvSpPr>
          <p:spPr>
            <a:xfrm>
              <a:off x="1744750" y="1627975"/>
              <a:ext cx="198825" cy="81475"/>
            </a:xfrm>
            <a:custGeom>
              <a:avLst/>
              <a:gdLst/>
              <a:ahLst/>
              <a:cxnLst/>
              <a:rect l="l" t="t" r="r" b="b"/>
              <a:pathLst>
                <a:path w="7953" h="3259" fill="none" extrusionOk="0">
                  <a:moveTo>
                    <a:pt x="7953" y="2094"/>
                  </a:moveTo>
                  <a:lnTo>
                    <a:pt x="7953" y="3149"/>
                  </a:lnTo>
                  <a:lnTo>
                    <a:pt x="7953" y="3149"/>
                  </a:lnTo>
                  <a:lnTo>
                    <a:pt x="6952" y="3186"/>
                  </a:lnTo>
                  <a:lnTo>
                    <a:pt x="5897" y="3222"/>
                  </a:lnTo>
                  <a:lnTo>
                    <a:pt x="4641" y="3258"/>
                  </a:lnTo>
                  <a:lnTo>
                    <a:pt x="3294" y="3258"/>
                  </a:lnTo>
                  <a:lnTo>
                    <a:pt x="2621" y="3240"/>
                  </a:lnTo>
                  <a:lnTo>
                    <a:pt x="1984" y="3222"/>
                  </a:lnTo>
                  <a:lnTo>
                    <a:pt x="1383" y="3186"/>
                  </a:lnTo>
                  <a:lnTo>
                    <a:pt x="856" y="3131"/>
                  </a:lnTo>
                  <a:lnTo>
                    <a:pt x="383" y="3058"/>
                  </a:lnTo>
                  <a:lnTo>
                    <a:pt x="0" y="2985"/>
                  </a:lnTo>
                  <a:lnTo>
                    <a:pt x="2020" y="2603"/>
                  </a:lnTo>
                  <a:lnTo>
                    <a:pt x="2020" y="2603"/>
                  </a:lnTo>
                  <a:lnTo>
                    <a:pt x="2148" y="2239"/>
                  </a:lnTo>
                  <a:lnTo>
                    <a:pt x="2312" y="1839"/>
                  </a:lnTo>
                  <a:lnTo>
                    <a:pt x="2530" y="1402"/>
                  </a:lnTo>
                  <a:lnTo>
                    <a:pt x="2530" y="1402"/>
                  </a:lnTo>
                  <a:lnTo>
                    <a:pt x="2657" y="1166"/>
                  </a:lnTo>
                  <a:lnTo>
                    <a:pt x="2821" y="929"/>
                  </a:lnTo>
                  <a:lnTo>
                    <a:pt x="2985" y="711"/>
                  </a:lnTo>
                  <a:lnTo>
                    <a:pt x="3185" y="492"/>
                  </a:lnTo>
                  <a:lnTo>
                    <a:pt x="3185" y="492"/>
                  </a:lnTo>
                  <a:lnTo>
                    <a:pt x="3385" y="328"/>
                  </a:lnTo>
                  <a:lnTo>
                    <a:pt x="3604" y="165"/>
                  </a:lnTo>
                  <a:lnTo>
                    <a:pt x="3731" y="110"/>
                  </a:lnTo>
                  <a:lnTo>
                    <a:pt x="3858" y="74"/>
                  </a:lnTo>
                  <a:lnTo>
                    <a:pt x="3986" y="37"/>
                  </a:lnTo>
                  <a:lnTo>
                    <a:pt x="4113" y="1"/>
                  </a:lnTo>
                  <a:lnTo>
                    <a:pt x="4113" y="1"/>
                  </a:lnTo>
                  <a:lnTo>
                    <a:pt x="4259" y="1"/>
                  </a:lnTo>
                  <a:lnTo>
                    <a:pt x="4422" y="1"/>
                  </a:lnTo>
                  <a:lnTo>
                    <a:pt x="4695" y="19"/>
                  </a:lnTo>
                  <a:lnTo>
                    <a:pt x="4932" y="74"/>
                  </a:lnTo>
                  <a:lnTo>
                    <a:pt x="5132" y="165"/>
                  </a:lnTo>
                  <a:lnTo>
                    <a:pt x="5132" y="165"/>
                  </a:lnTo>
                  <a:lnTo>
                    <a:pt x="5332" y="292"/>
                  </a:lnTo>
                  <a:lnTo>
                    <a:pt x="5496" y="419"/>
                  </a:lnTo>
                  <a:lnTo>
                    <a:pt x="5642" y="565"/>
                  </a:lnTo>
                  <a:lnTo>
                    <a:pt x="5733" y="692"/>
                  </a:lnTo>
                  <a:lnTo>
                    <a:pt x="5806" y="820"/>
                  </a:lnTo>
                  <a:lnTo>
                    <a:pt x="5860" y="929"/>
                  </a:lnTo>
                  <a:lnTo>
                    <a:pt x="5915" y="1020"/>
                  </a:lnTo>
                  <a:lnTo>
                    <a:pt x="5915" y="1020"/>
                  </a:lnTo>
                  <a:lnTo>
                    <a:pt x="6024" y="911"/>
                  </a:lnTo>
                  <a:lnTo>
                    <a:pt x="6169" y="820"/>
                  </a:lnTo>
                  <a:lnTo>
                    <a:pt x="6333" y="729"/>
                  </a:lnTo>
                  <a:lnTo>
                    <a:pt x="6533" y="638"/>
                  </a:lnTo>
                  <a:lnTo>
                    <a:pt x="6734" y="565"/>
                  </a:lnTo>
                  <a:lnTo>
                    <a:pt x="6843" y="547"/>
                  </a:lnTo>
                  <a:lnTo>
                    <a:pt x="6952" y="547"/>
                  </a:lnTo>
                  <a:lnTo>
                    <a:pt x="7061" y="547"/>
                  </a:lnTo>
                  <a:lnTo>
                    <a:pt x="7170" y="583"/>
                  </a:lnTo>
                  <a:lnTo>
                    <a:pt x="7170" y="583"/>
                  </a:lnTo>
                  <a:lnTo>
                    <a:pt x="7280" y="638"/>
                  </a:lnTo>
                  <a:lnTo>
                    <a:pt x="7389" y="747"/>
                  </a:lnTo>
                  <a:lnTo>
                    <a:pt x="7498" y="874"/>
                  </a:lnTo>
                  <a:lnTo>
                    <a:pt x="7589" y="1020"/>
                  </a:lnTo>
                  <a:lnTo>
                    <a:pt x="7589" y="1020"/>
                  </a:lnTo>
                  <a:lnTo>
                    <a:pt x="7680" y="1202"/>
                  </a:lnTo>
                  <a:lnTo>
                    <a:pt x="7753" y="1384"/>
                  </a:lnTo>
                  <a:lnTo>
                    <a:pt x="7862" y="1730"/>
                  </a:lnTo>
                  <a:lnTo>
                    <a:pt x="7935" y="2003"/>
                  </a:lnTo>
                  <a:lnTo>
                    <a:pt x="7953" y="209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1" name="Google Shape;2681;p17"/>
            <p:cNvSpPr/>
            <p:nvPr/>
          </p:nvSpPr>
          <p:spPr>
            <a:xfrm>
              <a:off x="1744750" y="1653450"/>
              <a:ext cx="198825" cy="56000"/>
            </a:xfrm>
            <a:custGeom>
              <a:avLst/>
              <a:gdLst/>
              <a:ahLst/>
              <a:cxnLst/>
              <a:rect l="l" t="t" r="r" b="b"/>
              <a:pathLst>
                <a:path w="7953" h="2240" extrusionOk="0">
                  <a:moveTo>
                    <a:pt x="7589" y="1"/>
                  </a:moveTo>
                  <a:lnTo>
                    <a:pt x="7152" y="274"/>
                  </a:lnTo>
                  <a:lnTo>
                    <a:pt x="6715" y="529"/>
                  </a:lnTo>
                  <a:lnTo>
                    <a:pt x="6260" y="747"/>
                  </a:lnTo>
                  <a:lnTo>
                    <a:pt x="6024" y="856"/>
                  </a:lnTo>
                  <a:lnTo>
                    <a:pt x="5787" y="929"/>
                  </a:lnTo>
                  <a:lnTo>
                    <a:pt x="5660" y="984"/>
                  </a:lnTo>
                  <a:lnTo>
                    <a:pt x="5533" y="1038"/>
                  </a:lnTo>
                  <a:lnTo>
                    <a:pt x="5423" y="1111"/>
                  </a:lnTo>
                  <a:lnTo>
                    <a:pt x="5387" y="1147"/>
                  </a:lnTo>
                  <a:lnTo>
                    <a:pt x="5351" y="1202"/>
                  </a:lnTo>
                  <a:lnTo>
                    <a:pt x="5314" y="1275"/>
                  </a:lnTo>
                  <a:lnTo>
                    <a:pt x="5296" y="1348"/>
                  </a:lnTo>
                  <a:lnTo>
                    <a:pt x="5278" y="1420"/>
                  </a:lnTo>
                  <a:lnTo>
                    <a:pt x="5241" y="1493"/>
                  </a:lnTo>
                  <a:lnTo>
                    <a:pt x="5187" y="1566"/>
                  </a:lnTo>
                  <a:lnTo>
                    <a:pt x="5114" y="1621"/>
                  </a:lnTo>
                  <a:lnTo>
                    <a:pt x="5023" y="1657"/>
                  </a:lnTo>
                  <a:lnTo>
                    <a:pt x="4859" y="1657"/>
                  </a:lnTo>
                  <a:lnTo>
                    <a:pt x="4786" y="1639"/>
                  </a:lnTo>
                  <a:lnTo>
                    <a:pt x="4714" y="1621"/>
                  </a:lnTo>
                  <a:lnTo>
                    <a:pt x="4641" y="1566"/>
                  </a:lnTo>
                  <a:lnTo>
                    <a:pt x="4586" y="1530"/>
                  </a:lnTo>
                  <a:lnTo>
                    <a:pt x="4532" y="1457"/>
                  </a:lnTo>
                  <a:lnTo>
                    <a:pt x="4422" y="1329"/>
                  </a:lnTo>
                  <a:lnTo>
                    <a:pt x="4350" y="1166"/>
                  </a:lnTo>
                  <a:lnTo>
                    <a:pt x="4277" y="1002"/>
                  </a:lnTo>
                  <a:lnTo>
                    <a:pt x="4168" y="1056"/>
                  </a:lnTo>
                  <a:lnTo>
                    <a:pt x="4022" y="1075"/>
                  </a:lnTo>
                  <a:lnTo>
                    <a:pt x="3895" y="1093"/>
                  </a:lnTo>
                  <a:lnTo>
                    <a:pt x="3767" y="1111"/>
                  </a:lnTo>
                  <a:lnTo>
                    <a:pt x="3640" y="1111"/>
                  </a:lnTo>
                  <a:lnTo>
                    <a:pt x="3513" y="1093"/>
                  </a:lnTo>
                  <a:lnTo>
                    <a:pt x="3385" y="1056"/>
                  </a:lnTo>
                  <a:lnTo>
                    <a:pt x="3258" y="1020"/>
                  </a:lnTo>
                  <a:lnTo>
                    <a:pt x="3149" y="965"/>
                  </a:lnTo>
                  <a:lnTo>
                    <a:pt x="3021" y="911"/>
                  </a:lnTo>
                  <a:lnTo>
                    <a:pt x="2912" y="838"/>
                  </a:lnTo>
                  <a:lnTo>
                    <a:pt x="2821" y="765"/>
                  </a:lnTo>
                  <a:lnTo>
                    <a:pt x="2657" y="583"/>
                  </a:lnTo>
                  <a:lnTo>
                    <a:pt x="2530" y="383"/>
                  </a:lnTo>
                  <a:lnTo>
                    <a:pt x="2312" y="820"/>
                  </a:lnTo>
                  <a:lnTo>
                    <a:pt x="2148" y="1220"/>
                  </a:lnTo>
                  <a:lnTo>
                    <a:pt x="2020" y="1584"/>
                  </a:lnTo>
                  <a:lnTo>
                    <a:pt x="0" y="1966"/>
                  </a:lnTo>
                  <a:lnTo>
                    <a:pt x="328" y="2039"/>
                  </a:lnTo>
                  <a:lnTo>
                    <a:pt x="710" y="2094"/>
                  </a:lnTo>
                  <a:lnTo>
                    <a:pt x="1147" y="2148"/>
                  </a:lnTo>
                  <a:lnTo>
                    <a:pt x="1638" y="2185"/>
                  </a:lnTo>
                  <a:lnTo>
                    <a:pt x="2730" y="2221"/>
                  </a:lnTo>
                  <a:lnTo>
                    <a:pt x="3877" y="2239"/>
                  </a:lnTo>
                  <a:lnTo>
                    <a:pt x="5387" y="2221"/>
                  </a:lnTo>
                  <a:lnTo>
                    <a:pt x="6697" y="2185"/>
                  </a:lnTo>
                  <a:lnTo>
                    <a:pt x="7953" y="2130"/>
                  </a:lnTo>
                  <a:lnTo>
                    <a:pt x="7953" y="1075"/>
                  </a:lnTo>
                  <a:lnTo>
                    <a:pt x="7935" y="984"/>
                  </a:lnTo>
                  <a:lnTo>
                    <a:pt x="7862" y="711"/>
                  </a:lnTo>
                  <a:lnTo>
                    <a:pt x="7753" y="365"/>
                  </a:lnTo>
                  <a:lnTo>
                    <a:pt x="7680" y="183"/>
                  </a:lnTo>
                  <a:lnTo>
                    <a:pt x="7589" y="1"/>
                  </a:lnTo>
                  <a:close/>
                </a:path>
              </a:pathLst>
            </a:custGeom>
            <a:solidFill>
              <a:srgbClr val="A48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2" name="Google Shape;2682;p17"/>
            <p:cNvSpPr/>
            <p:nvPr/>
          </p:nvSpPr>
          <p:spPr>
            <a:xfrm>
              <a:off x="1744750" y="1653450"/>
              <a:ext cx="198825" cy="56000"/>
            </a:xfrm>
            <a:custGeom>
              <a:avLst/>
              <a:gdLst/>
              <a:ahLst/>
              <a:cxnLst/>
              <a:rect l="l" t="t" r="r" b="b"/>
              <a:pathLst>
                <a:path w="7953" h="2240" fill="none" extrusionOk="0">
                  <a:moveTo>
                    <a:pt x="7589" y="1"/>
                  </a:moveTo>
                  <a:lnTo>
                    <a:pt x="7589" y="1"/>
                  </a:lnTo>
                  <a:lnTo>
                    <a:pt x="7152" y="274"/>
                  </a:lnTo>
                  <a:lnTo>
                    <a:pt x="6715" y="529"/>
                  </a:lnTo>
                  <a:lnTo>
                    <a:pt x="6260" y="747"/>
                  </a:lnTo>
                  <a:lnTo>
                    <a:pt x="6024" y="856"/>
                  </a:lnTo>
                  <a:lnTo>
                    <a:pt x="5787" y="929"/>
                  </a:lnTo>
                  <a:lnTo>
                    <a:pt x="5787" y="929"/>
                  </a:lnTo>
                  <a:lnTo>
                    <a:pt x="5660" y="984"/>
                  </a:lnTo>
                  <a:lnTo>
                    <a:pt x="5533" y="1038"/>
                  </a:lnTo>
                  <a:lnTo>
                    <a:pt x="5423" y="1111"/>
                  </a:lnTo>
                  <a:lnTo>
                    <a:pt x="5387" y="1147"/>
                  </a:lnTo>
                  <a:lnTo>
                    <a:pt x="5351" y="1202"/>
                  </a:lnTo>
                  <a:lnTo>
                    <a:pt x="5351" y="1202"/>
                  </a:lnTo>
                  <a:lnTo>
                    <a:pt x="5314" y="1275"/>
                  </a:lnTo>
                  <a:lnTo>
                    <a:pt x="5296" y="1348"/>
                  </a:lnTo>
                  <a:lnTo>
                    <a:pt x="5278" y="1420"/>
                  </a:lnTo>
                  <a:lnTo>
                    <a:pt x="5241" y="1493"/>
                  </a:lnTo>
                  <a:lnTo>
                    <a:pt x="5241" y="1493"/>
                  </a:lnTo>
                  <a:lnTo>
                    <a:pt x="5187" y="1566"/>
                  </a:lnTo>
                  <a:lnTo>
                    <a:pt x="5114" y="1621"/>
                  </a:lnTo>
                  <a:lnTo>
                    <a:pt x="5023" y="1657"/>
                  </a:lnTo>
                  <a:lnTo>
                    <a:pt x="4932" y="1657"/>
                  </a:lnTo>
                  <a:lnTo>
                    <a:pt x="4932" y="1657"/>
                  </a:lnTo>
                  <a:lnTo>
                    <a:pt x="4859" y="1657"/>
                  </a:lnTo>
                  <a:lnTo>
                    <a:pt x="4786" y="1639"/>
                  </a:lnTo>
                  <a:lnTo>
                    <a:pt x="4714" y="1621"/>
                  </a:lnTo>
                  <a:lnTo>
                    <a:pt x="4641" y="1566"/>
                  </a:lnTo>
                  <a:lnTo>
                    <a:pt x="4641" y="1566"/>
                  </a:lnTo>
                  <a:lnTo>
                    <a:pt x="4586" y="1530"/>
                  </a:lnTo>
                  <a:lnTo>
                    <a:pt x="4532" y="1457"/>
                  </a:lnTo>
                  <a:lnTo>
                    <a:pt x="4422" y="1329"/>
                  </a:lnTo>
                  <a:lnTo>
                    <a:pt x="4350" y="1166"/>
                  </a:lnTo>
                  <a:lnTo>
                    <a:pt x="4277" y="1002"/>
                  </a:lnTo>
                  <a:lnTo>
                    <a:pt x="4277" y="1002"/>
                  </a:lnTo>
                  <a:lnTo>
                    <a:pt x="4168" y="1056"/>
                  </a:lnTo>
                  <a:lnTo>
                    <a:pt x="4022" y="1075"/>
                  </a:lnTo>
                  <a:lnTo>
                    <a:pt x="3895" y="1093"/>
                  </a:lnTo>
                  <a:lnTo>
                    <a:pt x="3767" y="1111"/>
                  </a:lnTo>
                  <a:lnTo>
                    <a:pt x="3767" y="1111"/>
                  </a:lnTo>
                  <a:lnTo>
                    <a:pt x="3640" y="1111"/>
                  </a:lnTo>
                  <a:lnTo>
                    <a:pt x="3513" y="1093"/>
                  </a:lnTo>
                  <a:lnTo>
                    <a:pt x="3385" y="1056"/>
                  </a:lnTo>
                  <a:lnTo>
                    <a:pt x="3258" y="1020"/>
                  </a:lnTo>
                  <a:lnTo>
                    <a:pt x="3149" y="965"/>
                  </a:lnTo>
                  <a:lnTo>
                    <a:pt x="3021" y="911"/>
                  </a:lnTo>
                  <a:lnTo>
                    <a:pt x="2912" y="838"/>
                  </a:lnTo>
                  <a:lnTo>
                    <a:pt x="2821" y="765"/>
                  </a:lnTo>
                  <a:lnTo>
                    <a:pt x="2821" y="765"/>
                  </a:lnTo>
                  <a:lnTo>
                    <a:pt x="2657" y="583"/>
                  </a:lnTo>
                  <a:lnTo>
                    <a:pt x="2530" y="383"/>
                  </a:lnTo>
                  <a:lnTo>
                    <a:pt x="2530" y="383"/>
                  </a:lnTo>
                  <a:lnTo>
                    <a:pt x="2530" y="383"/>
                  </a:lnTo>
                  <a:lnTo>
                    <a:pt x="2312" y="820"/>
                  </a:lnTo>
                  <a:lnTo>
                    <a:pt x="2148" y="1220"/>
                  </a:lnTo>
                  <a:lnTo>
                    <a:pt x="2020" y="1584"/>
                  </a:lnTo>
                  <a:lnTo>
                    <a:pt x="0" y="1966"/>
                  </a:lnTo>
                  <a:lnTo>
                    <a:pt x="0" y="1966"/>
                  </a:lnTo>
                  <a:lnTo>
                    <a:pt x="328" y="2039"/>
                  </a:lnTo>
                  <a:lnTo>
                    <a:pt x="710" y="2094"/>
                  </a:lnTo>
                  <a:lnTo>
                    <a:pt x="1147" y="2148"/>
                  </a:lnTo>
                  <a:lnTo>
                    <a:pt x="1638" y="2185"/>
                  </a:lnTo>
                  <a:lnTo>
                    <a:pt x="2730" y="2221"/>
                  </a:lnTo>
                  <a:lnTo>
                    <a:pt x="3877" y="2239"/>
                  </a:lnTo>
                  <a:lnTo>
                    <a:pt x="3877" y="2239"/>
                  </a:lnTo>
                  <a:lnTo>
                    <a:pt x="5387" y="2221"/>
                  </a:lnTo>
                  <a:lnTo>
                    <a:pt x="6697" y="2185"/>
                  </a:lnTo>
                  <a:lnTo>
                    <a:pt x="7953" y="2130"/>
                  </a:lnTo>
                  <a:lnTo>
                    <a:pt x="7953" y="1075"/>
                  </a:lnTo>
                  <a:lnTo>
                    <a:pt x="7953" y="1075"/>
                  </a:lnTo>
                  <a:lnTo>
                    <a:pt x="7935" y="984"/>
                  </a:lnTo>
                  <a:lnTo>
                    <a:pt x="7862" y="711"/>
                  </a:lnTo>
                  <a:lnTo>
                    <a:pt x="7753" y="365"/>
                  </a:lnTo>
                  <a:lnTo>
                    <a:pt x="7680" y="183"/>
                  </a:lnTo>
                  <a:lnTo>
                    <a:pt x="7589" y="1"/>
                  </a:lnTo>
                  <a:lnTo>
                    <a:pt x="758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3" name="Google Shape;2683;p17"/>
            <p:cNvSpPr/>
            <p:nvPr/>
          </p:nvSpPr>
          <p:spPr>
            <a:xfrm>
              <a:off x="1824375" y="1627975"/>
              <a:ext cx="48700" cy="28700"/>
            </a:xfrm>
            <a:custGeom>
              <a:avLst/>
              <a:gdLst/>
              <a:ahLst/>
              <a:cxnLst/>
              <a:rect l="l" t="t" r="r" b="b"/>
              <a:pathLst>
                <a:path w="1948" h="1148" extrusionOk="0">
                  <a:moveTo>
                    <a:pt x="928" y="1"/>
                  </a:moveTo>
                  <a:lnTo>
                    <a:pt x="801" y="37"/>
                  </a:lnTo>
                  <a:lnTo>
                    <a:pt x="673" y="74"/>
                  </a:lnTo>
                  <a:lnTo>
                    <a:pt x="546" y="110"/>
                  </a:lnTo>
                  <a:lnTo>
                    <a:pt x="419" y="165"/>
                  </a:lnTo>
                  <a:lnTo>
                    <a:pt x="200" y="328"/>
                  </a:lnTo>
                  <a:lnTo>
                    <a:pt x="0" y="492"/>
                  </a:lnTo>
                  <a:lnTo>
                    <a:pt x="36" y="638"/>
                  </a:lnTo>
                  <a:lnTo>
                    <a:pt x="109" y="747"/>
                  </a:lnTo>
                  <a:lnTo>
                    <a:pt x="182" y="856"/>
                  </a:lnTo>
                  <a:lnTo>
                    <a:pt x="273" y="947"/>
                  </a:lnTo>
                  <a:lnTo>
                    <a:pt x="382" y="1038"/>
                  </a:lnTo>
                  <a:lnTo>
                    <a:pt x="510" y="1093"/>
                  </a:lnTo>
                  <a:lnTo>
                    <a:pt x="637" y="1129"/>
                  </a:lnTo>
                  <a:lnTo>
                    <a:pt x="783" y="1147"/>
                  </a:lnTo>
                  <a:lnTo>
                    <a:pt x="837" y="1147"/>
                  </a:lnTo>
                  <a:lnTo>
                    <a:pt x="928" y="1129"/>
                  </a:lnTo>
                  <a:lnTo>
                    <a:pt x="1019" y="1111"/>
                  </a:lnTo>
                  <a:lnTo>
                    <a:pt x="1183" y="1038"/>
                  </a:lnTo>
                  <a:lnTo>
                    <a:pt x="1347" y="929"/>
                  </a:lnTo>
                  <a:lnTo>
                    <a:pt x="1492" y="802"/>
                  </a:lnTo>
                  <a:lnTo>
                    <a:pt x="1620" y="656"/>
                  </a:lnTo>
                  <a:lnTo>
                    <a:pt x="1747" y="510"/>
                  </a:lnTo>
                  <a:lnTo>
                    <a:pt x="1856" y="347"/>
                  </a:lnTo>
                  <a:lnTo>
                    <a:pt x="1947" y="165"/>
                  </a:lnTo>
                  <a:lnTo>
                    <a:pt x="1783" y="92"/>
                  </a:lnTo>
                  <a:lnTo>
                    <a:pt x="1601" y="37"/>
                  </a:lnTo>
                  <a:lnTo>
                    <a:pt x="1401" y="1"/>
                  </a:lnTo>
                  <a:close/>
                </a:path>
              </a:pathLst>
            </a:custGeom>
            <a:solidFill>
              <a:srgbClr val="D7C2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4" name="Google Shape;2684;p17"/>
            <p:cNvSpPr/>
            <p:nvPr/>
          </p:nvSpPr>
          <p:spPr>
            <a:xfrm>
              <a:off x="1824375" y="1627975"/>
              <a:ext cx="48700" cy="28700"/>
            </a:xfrm>
            <a:custGeom>
              <a:avLst/>
              <a:gdLst/>
              <a:ahLst/>
              <a:cxnLst/>
              <a:rect l="l" t="t" r="r" b="b"/>
              <a:pathLst>
                <a:path w="1948" h="1148" fill="none" extrusionOk="0">
                  <a:moveTo>
                    <a:pt x="1183" y="1"/>
                  </a:moveTo>
                  <a:lnTo>
                    <a:pt x="1183" y="1"/>
                  </a:lnTo>
                  <a:lnTo>
                    <a:pt x="928" y="1"/>
                  </a:lnTo>
                  <a:lnTo>
                    <a:pt x="928" y="1"/>
                  </a:lnTo>
                  <a:lnTo>
                    <a:pt x="801" y="37"/>
                  </a:lnTo>
                  <a:lnTo>
                    <a:pt x="673" y="74"/>
                  </a:lnTo>
                  <a:lnTo>
                    <a:pt x="546" y="110"/>
                  </a:lnTo>
                  <a:lnTo>
                    <a:pt x="419" y="165"/>
                  </a:lnTo>
                  <a:lnTo>
                    <a:pt x="200" y="328"/>
                  </a:lnTo>
                  <a:lnTo>
                    <a:pt x="0" y="492"/>
                  </a:lnTo>
                  <a:lnTo>
                    <a:pt x="0" y="492"/>
                  </a:lnTo>
                  <a:lnTo>
                    <a:pt x="36" y="638"/>
                  </a:lnTo>
                  <a:lnTo>
                    <a:pt x="109" y="747"/>
                  </a:lnTo>
                  <a:lnTo>
                    <a:pt x="182" y="856"/>
                  </a:lnTo>
                  <a:lnTo>
                    <a:pt x="273" y="947"/>
                  </a:lnTo>
                  <a:lnTo>
                    <a:pt x="382" y="1038"/>
                  </a:lnTo>
                  <a:lnTo>
                    <a:pt x="510" y="1093"/>
                  </a:lnTo>
                  <a:lnTo>
                    <a:pt x="637" y="1129"/>
                  </a:lnTo>
                  <a:lnTo>
                    <a:pt x="783" y="1147"/>
                  </a:lnTo>
                  <a:lnTo>
                    <a:pt x="783" y="1147"/>
                  </a:lnTo>
                  <a:lnTo>
                    <a:pt x="837" y="1147"/>
                  </a:lnTo>
                  <a:lnTo>
                    <a:pt x="837" y="1147"/>
                  </a:lnTo>
                  <a:lnTo>
                    <a:pt x="928" y="1129"/>
                  </a:lnTo>
                  <a:lnTo>
                    <a:pt x="1019" y="1111"/>
                  </a:lnTo>
                  <a:lnTo>
                    <a:pt x="1183" y="1038"/>
                  </a:lnTo>
                  <a:lnTo>
                    <a:pt x="1347" y="929"/>
                  </a:lnTo>
                  <a:lnTo>
                    <a:pt x="1492" y="802"/>
                  </a:lnTo>
                  <a:lnTo>
                    <a:pt x="1492" y="802"/>
                  </a:lnTo>
                  <a:lnTo>
                    <a:pt x="1620" y="656"/>
                  </a:lnTo>
                  <a:lnTo>
                    <a:pt x="1747" y="510"/>
                  </a:lnTo>
                  <a:lnTo>
                    <a:pt x="1856" y="347"/>
                  </a:lnTo>
                  <a:lnTo>
                    <a:pt x="1947" y="165"/>
                  </a:lnTo>
                  <a:lnTo>
                    <a:pt x="1947" y="165"/>
                  </a:lnTo>
                  <a:lnTo>
                    <a:pt x="1783" y="92"/>
                  </a:lnTo>
                  <a:lnTo>
                    <a:pt x="1601" y="37"/>
                  </a:lnTo>
                  <a:lnTo>
                    <a:pt x="1401" y="1"/>
                  </a:lnTo>
                  <a:lnTo>
                    <a:pt x="118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85" name="Google Shape;2685;p17"/>
          <p:cNvSpPr/>
          <p:nvPr/>
        </p:nvSpPr>
        <p:spPr>
          <a:xfrm>
            <a:off x="1595475" y="4606085"/>
            <a:ext cx="460859" cy="523974"/>
          </a:xfrm>
          <a:custGeom>
            <a:avLst/>
            <a:gdLst/>
            <a:ahLst/>
            <a:cxnLst/>
            <a:rect l="l" t="t" r="r" b="b"/>
            <a:pathLst>
              <a:path w="13158" h="14960" extrusionOk="0">
                <a:moveTo>
                  <a:pt x="3913" y="1"/>
                </a:moveTo>
                <a:lnTo>
                  <a:pt x="3767" y="347"/>
                </a:lnTo>
                <a:lnTo>
                  <a:pt x="3658" y="692"/>
                </a:lnTo>
                <a:lnTo>
                  <a:pt x="3567" y="1056"/>
                </a:lnTo>
                <a:lnTo>
                  <a:pt x="3494" y="1438"/>
                </a:lnTo>
                <a:lnTo>
                  <a:pt x="3440" y="1839"/>
                </a:lnTo>
                <a:lnTo>
                  <a:pt x="3403" y="2257"/>
                </a:lnTo>
                <a:lnTo>
                  <a:pt x="3385" y="2676"/>
                </a:lnTo>
                <a:lnTo>
                  <a:pt x="3385" y="3094"/>
                </a:lnTo>
                <a:lnTo>
                  <a:pt x="3403" y="3531"/>
                </a:lnTo>
                <a:lnTo>
                  <a:pt x="3440" y="3968"/>
                </a:lnTo>
                <a:lnTo>
                  <a:pt x="3494" y="4405"/>
                </a:lnTo>
                <a:lnTo>
                  <a:pt x="3549" y="4841"/>
                </a:lnTo>
                <a:lnTo>
                  <a:pt x="3676" y="5697"/>
                </a:lnTo>
                <a:lnTo>
                  <a:pt x="3840" y="6534"/>
                </a:lnTo>
                <a:lnTo>
                  <a:pt x="4040" y="7335"/>
                </a:lnTo>
                <a:lnTo>
                  <a:pt x="4222" y="8081"/>
                </a:lnTo>
                <a:lnTo>
                  <a:pt x="4423" y="8754"/>
                </a:lnTo>
                <a:lnTo>
                  <a:pt x="4604" y="9336"/>
                </a:lnTo>
                <a:lnTo>
                  <a:pt x="4896" y="10192"/>
                </a:lnTo>
                <a:lnTo>
                  <a:pt x="5005" y="10501"/>
                </a:lnTo>
                <a:lnTo>
                  <a:pt x="5005" y="10501"/>
                </a:lnTo>
                <a:lnTo>
                  <a:pt x="4968" y="10410"/>
                </a:lnTo>
                <a:lnTo>
                  <a:pt x="4859" y="10119"/>
                </a:lnTo>
                <a:lnTo>
                  <a:pt x="4641" y="9628"/>
                </a:lnTo>
                <a:lnTo>
                  <a:pt x="4477" y="9318"/>
                </a:lnTo>
                <a:lnTo>
                  <a:pt x="4295" y="8954"/>
                </a:lnTo>
                <a:lnTo>
                  <a:pt x="4059" y="8536"/>
                </a:lnTo>
                <a:lnTo>
                  <a:pt x="3767" y="8081"/>
                </a:lnTo>
                <a:lnTo>
                  <a:pt x="3440" y="7571"/>
                </a:lnTo>
                <a:lnTo>
                  <a:pt x="3076" y="7007"/>
                </a:lnTo>
                <a:lnTo>
                  <a:pt x="2639" y="6406"/>
                </a:lnTo>
                <a:lnTo>
                  <a:pt x="2166" y="5751"/>
                </a:lnTo>
                <a:lnTo>
                  <a:pt x="1620" y="5042"/>
                </a:lnTo>
                <a:lnTo>
                  <a:pt x="1001" y="4277"/>
                </a:lnTo>
                <a:lnTo>
                  <a:pt x="983" y="4641"/>
                </a:lnTo>
                <a:lnTo>
                  <a:pt x="983" y="5005"/>
                </a:lnTo>
                <a:lnTo>
                  <a:pt x="1001" y="5369"/>
                </a:lnTo>
                <a:lnTo>
                  <a:pt x="1038" y="5715"/>
                </a:lnTo>
                <a:lnTo>
                  <a:pt x="1092" y="6079"/>
                </a:lnTo>
                <a:lnTo>
                  <a:pt x="1147" y="6425"/>
                </a:lnTo>
                <a:lnTo>
                  <a:pt x="1238" y="6752"/>
                </a:lnTo>
                <a:lnTo>
                  <a:pt x="1311" y="7098"/>
                </a:lnTo>
                <a:lnTo>
                  <a:pt x="1511" y="7735"/>
                </a:lnTo>
                <a:lnTo>
                  <a:pt x="1747" y="8354"/>
                </a:lnTo>
                <a:lnTo>
                  <a:pt x="2002" y="8936"/>
                </a:lnTo>
                <a:lnTo>
                  <a:pt x="2257" y="9482"/>
                </a:lnTo>
                <a:lnTo>
                  <a:pt x="2530" y="9973"/>
                </a:lnTo>
                <a:lnTo>
                  <a:pt x="2785" y="10410"/>
                </a:lnTo>
                <a:lnTo>
                  <a:pt x="3039" y="10810"/>
                </a:lnTo>
                <a:lnTo>
                  <a:pt x="3258" y="11138"/>
                </a:lnTo>
                <a:lnTo>
                  <a:pt x="3572" y="11552"/>
                </a:lnTo>
                <a:lnTo>
                  <a:pt x="3572" y="11552"/>
                </a:lnTo>
                <a:lnTo>
                  <a:pt x="3440" y="11393"/>
                </a:lnTo>
                <a:lnTo>
                  <a:pt x="3130" y="11083"/>
                </a:lnTo>
                <a:lnTo>
                  <a:pt x="2676" y="10665"/>
                </a:lnTo>
                <a:lnTo>
                  <a:pt x="2020" y="10101"/>
                </a:lnTo>
                <a:lnTo>
                  <a:pt x="1129" y="9409"/>
                </a:lnTo>
                <a:lnTo>
                  <a:pt x="0" y="8554"/>
                </a:lnTo>
                <a:lnTo>
                  <a:pt x="128" y="9009"/>
                </a:lnTo>
                <a:lnTo>
                  <a:pt x="273" y="9464"/>
                </a:lnTo>
                <a:lnTo>
                  <a:pt x="455" y="9882"/>
                </a:lnTo>
                <a:lnTo>
                  <a:pt x="637" y="10283"/>
                </a:lnTo>
                <a:lnTo>
                  <a:pt x="838" y="10665"/>
                </a:lnTo>
                <a:lnTo>
                  <a:pt x="1056" y="11029"/>
                </a:lnTo>
                <a:lnTo>
                  <a:pt x="1274" y="11375"/>
                </a:lnTo>
                <a:lnTo>
                  <a:pt x="1511" y="11702"/>
                </a:lnTo>
                <a:lnTo>
                  <a:pt x="1747" y="12011"/>
                </a:lnTo>
                <a:lnTo>
                  <a:pt x="2002" y="12303"/>
                </a:lnTo>
                <a:lnTo>
                  <a:pt x="2257" y="12576"/>
                </a:lnTo>
                <a:lnTo>
                  <a:pt x="2512" y="12812"/>
                </a:lnTo>
                <a:lnTo>
                  <a:pt x="2766" y="13049"/>
                </a:lnTo>
                <a:lnTo>
                  <a:pt x="3021" y="13267"/>
                </a:lnTo>
                <a:lnTo>
                  <a:pt x="3276" y="13486"/>
                </a:lnTo>
                <a:lnTo>
                  <a:pt x="3549" y="13667"/>
                </a:lnTo>
                <a:lnTo>
                  <a:pt x="4040" y="13995"/>
                </a:lnTo>
                <a:lnTo>
                  <a:pt x="4513" y="14268"/>
                </a:lnTo>
                <a:lnTo>
                  <a:pt x="4950" y="14505"/>
                </a:lnTo>
                <a:lnTo>
                  <a:pt x="5332" y="14668"/>
                </a:lnTo>
                <a:lnTo>
                  <a:pt x="5642" y="14796"/>
                </a:lnTo>
                <a:lnTo>
                  <a:pt x="5897" y="14887"/>
                </a:lnTo>
                <a:lnTo>
                  <a:pt x="6097" y="14960"/>
                </a:lnTo>
                <a:lnTo>
                  <a:pt x="6315" y="14850"/>
                </a:lnTo>
                <a:lnTo>
                  <a:pt x="6916" y="14577"/>
                </a:lnTo>
                <a:lnTo>
                  <a:pt x="7316" y="14377"/>
                </a:lnTo>
                <a:lnTo>
                  <a:pt x="7789" y="14122"/>
                </a:lnTo>
                <a:lnTo>
                  <a:pt x="8299" y="13831"/>
                </a:lnTo>
                <a:lnTo>
                  <a:pt x="8863" y="13486"/>
                </a:lnTo>
                <a:lnTo>
                  <a:pt x="9427" y="13122"/>
                </a:lnTo>
                <a:lnTo>
                  <a:pt x="10027" y="12703"/>
                </a:lnTo>
                <a:lnTo>
                  <a:pt x="10610" y="12248"/>
                </a:lnTo>
                <a:lnTo>
                  <a:pt x="11192" y="11738"/>
                </a:lnTo>
                <a:lnTo>
                  <a:pt x="11465" y="11484"/>
                </a:lnTo>
                <a:lnTo>
                  <a:pt x="11738" y="11211"/>
                </a:lnTo>
                <a:lnTo>
                  <a:pt x="12011" y="10920"/>
                </a:lnTo>
                <a:lnTo>
                  <a:pt x="12266" y="10628"/>
                </a:lnTo>
                <a:lnTo>
                  <a:pt x="12502" y="10337"/>
                </a:lnTo>
                <a:lnTo>
                  <a:pt x="12739" y="10028"/>
                </a:lnTo>
                <a:lnTo>
                  <a:pt x="12957" y="9719"/>
                </a:lnTo>
                <a:lnTo>
                  <a:pt x="13158" y="9391"/>
                </a:lnTo>
                <a:lnTo>
                  <a:pt x="13158" y="9391"/>
                </a:lnTo>
                <a:lnTo>
                  <a:pt x="8535" y="11793"/>
                </a:lnTo>
                <a:lnTo>
                  <a:pt x="9118" y="11047"/>
                </a:lnTo>
                <a:lnTo>
                  <a:pt x="9700" y="10228"/>
                </a:lnTo>
                <a:lnTo>
                  <a:pt x="10373" y="9264"/>
                </a:lnTo>
                <a:lnTo>
                  <a:pt x="10701" y="8736"/>
                </a:lnTo>
                <a:lnTo>
                  <a:pt x="11028" y="8190"/>
                </a:lnTo>
                <a:lnTo>
                  <a:pt x="11338" y="7662"/>
                </a:lnTo>
                <a:lnTo>
                  <a:pt x="11611" y="7134"/>
                </a:lnTo>
                <a:lnTo>
                  <a:pt x="11829" y="6643"/>
                </a:lnTo>
                <a:lnTo>
                  <a:pt x="11920" y="6406"/>
                </a:lnTo>
                <a:lnTo>
                  <a:pt x="12011" y="6170"/>
                </a:lnTo>
                <a:lnTo>
                  <a:pt x="12066" y="5952"/>
                </a:lnTo>
                <a:lnTo>
                  <a:pt x="12102" y="5751"/>
                </a:lnTo>
                <a:lnTo>
                  <a:pt x="12120" y="5569"/>
                </a:lnTo>
                <a:lnTo>
                  <a:pt x="12138" y="5387"/>
                </a:lnTo>
                <a:lnTo>
                  <a:pt x="11574" y="5861"/>
                </a:lnTo>
                <a:lnTo>
                  <a:pt x="11047" y="6352"/>
                </a:lnTo>
                <a:lnTo>
                  <a:pt x="10555" y="6861"/>
                </a:lnTo>
                <a:lnTo>
                  <a:pt x="10082" y="7371"/>
                </a:lnTo>
                <a:lnTo>
                  <a:pt x="9645" y="7881"/>
                </a:lnTo>
                <a:lnTo>
                  <a:pt x="9263" y="8390"/>
                </a:lnTo>
                <a:lnTo>
                  <a:pt x="8899" y="8881"/>
                </a:lnTo>
                <a:lnTo>
                  <a:pt x="8572" y="9355"/>
                </a:lnTo>
                <a:lnTo>
                  <a:pt x="8280" y="9810"/>
                </a:lnTo>
                <a:lnTo>
                  <a:pt x="8026" y="10210"/>
                </a:lnTo>
                <a:lnTo>
                  <a:pt x="7625" y="10901"/>
                </a:lnTo>
                <a:lnTo>
                  <a:pt x="7405" y="11326"/>
                </a:lnTo>
                <a:lnTo>
                  <a:pt x="7516" y="11047"/>
                </a:lnTo>
                <a:lnTo>
                  <a:pt x="7625" y="10756"/>
                </a:lnTo>
                <a:lnTo>
                  <a:pt x="7735" y="10410"/>
                </a:lnTo>
                <a:lnTo>
                  <a:pt x="7862" y="9973"/>
                </a:lnTo>
                <a:lnTo>
                  <a:pt x="7971" y="9464"/>
                </a:lnTo>
                <a:lnTo>
                  <a:pt x="8098" y="8863"/>
                </a:lnTo>
                <a:lnTo>
                  <a:pt x="8208" y="8190"/>
                </a:lnTo>
                <a:lnTo>
                  <a:pt x="8317" y="7407"/>
                </a:lnTo>
                <a:lnTo>
                  <a:pt x="8408" y="6552"/>
                </a:lnTo>
                <a:lnTo>
                  <a:pt x="8481" y="5588"/>
                </a:lnTo>
                <a:lnTo>
                  <a:pt x="8535" y="4514"/>
                </a:lnTo>
                <a:lnTo>
                  <a:pt x="8553" y="3331"/>
                </a:lnTo>
                <a:lnTo>
                  <a:pt x="8535" y="2057"/>
                </a:lnTo>
                <a:lnTo>
                  <a:pt x="8299" y="2312"/>
                </a:lnTo>
                <a:lnTo>
                  <a:pt x="8080" y="2603"/>
                </a:lnTo>
                <a:lnTo>
                  <a:pt x="7880" y="2894"/>
                </a:lnTo>
                <a:lnTo>
                  <a:pt x="7698" y="3222"/>
                </a:lnTo>
                <a:lnTo>
                  <a:pt x="7516" y="3549"/>
                </a:lnTo>
                <a:lnTo>
                  <a:pt x="7352" y="3895"/>
                </a:lnTo>
                <a:lnTo>
                  <a:pt x="7207" y="4259"/>
                </a:lnTo>
                <a:lnTo>
                  <a:pt x="7061" y="4623"/>
                </a:lnTo>
                <a:lnTo>
                  <a:pt x="6934" y="4987"/>
                </a:lnTo>
                <a:lnTo>
                  <a:pt x="6825" y="5369"/>
                </a:lnTo>
                <a:lnTo>
                  <a:pt x="6624" y="6134"/>
                </a:lnTo>
                <a:lnTo>
                  <a:pt x="6479" y="6898"/>
                </a:lnTo>
                <a:lnTo>
                  <a:pt x="6351" y="7662"/>
                </a:lnTo>
                <a:lnTo>
                  <a:pt x="6261" y="8372"/>
                </a:lnTo>
                <a:lnTo>
                  <a:pt x="6188" y="9045"/>
                </a:lnTo>
                <a:lnTo>
                  <a:pt x="6185" y="9086"/>
                </a:lnTo>
                <a:lnTo>
                  <a:pt x="6170" y="8827"/>
                </a:lnTo>
                <a:lnTo>
                  <a:pt x="6097" y="8117"/>
                </a:lnTo>
                <a:lnTo>
                  <a:pt x="5969" y="7316"/>
                </a:lnTo>
                <a:lnTo>
                  <a:pt x="5806" y="6406"/>
                </a:lnTo>
                <a:lnTo>
                  <a:pt x="5569" y="5369"/>
                </a:lnTo>
                <a:lnTo>
                  <a:pt x="5278" y="4223"/>
                </a:lnTo>
                <a:lnTo>
                  <a:pt x="4896" y="2949"/>
                </a:lnTo>
                <a:lnTo>
                  <a:pt x="4441" y="1548"/>
                </a:lnTo>
                <a:lnTo>
                  <a:pt x="3913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86" name="Google Shape;2686;p17"/>
          <p:cNvGrpSpPr/>
          <p:nvPr/>
        </p:nvGrpSpPr>
        <p:grpSpPr>
          <a:xfrm>
            <a:off x="1646228" y="5059710"/>
            <a:ext cx="266029" cy="245530"/>
            <a:chOff x="2706625" y="4735761"/>
            <a:chExt cx="226446" cy="209015"/>
          </a:xfrm>
        </p:grpSpPr>
        <p:sp>
          <p:nvSpPr>
            <p:cNvPr id="2687" name="Google Shape;2687;p17"/>
            <p:cNvSpPr/>
            <p:nvPr/>
          </p:nvSpPr>
          <p:spPr>
            <a:xfrm>
              <a:off x="2706625" y="4851000"/>
              <a:ext cx="226446" cy="93776"/>
            </a:xfrm>
            <a:custGeom>
              <a:avLst/>
              <a:gdLst/>
              <a:ahLst/>
              <a:cxnLst/>
              <a:rect l="l" t="t" r="r" b="b"/>
              <a:pathLst>
                <a:path w="9991" h="1020" extrusionOk="0">
                  <a:moveTo>
                    <a:pt x="1292" y="0"/>
                  </a:moveTo>
                  <a:lnTo>
                    <a:pt x="746" y="91"/>
                  </a:lnTo>
                  <a:lnTo>
                    <a:pt x="528" y="128"/>
                  </a:lnTo>
                  <a:lnTo>
                    <a:pt x="346" y="182"/>
                  </a:lnTo>
                  <a:lnTo>
                    <a:pt x="200" y="237"/>
                  </a:lnTo>
                  <a:lnTo>
                    <a:pt x="91" y="291"/>
                  </a:lnTo>
                  <a:lnTo>
                    <a:pt x="18" y="346"/>
                  </a:lnTo>
                  <a:lnTo>
                    <a:pt x="0" y="419"/>
                  </a:lnTo>
                  <a:lnTo>
                    <a:pt x="0" y="437"/>
                  </a:lnTo>
                  <a:lnTo>
                    <a:pt x="18" y="473"/>
                  </a:lnTo>
                  <a:lnTo>
                    <a:pt x="91" y="528"/>
                  </a:lnTo>
                  <a:lnTo>
                    <a:pt x="219" y="583"/>
                  </a:lnTo>
                  <a:lnTo>
                    <a:pt x="382" y="655"/>
                  </a:lnTo>
                  <a:lnTo>
                    <a:pt x="601" y="710"/>
                  </a:lnTo>
                  <a:lnTo>
                    <a:pt x="856" y="746"/>
                  </a:lnTo>
                  <a:lnTo>
                    <a:pt x="1456" y="837"/>
                  </a:lnTo>
                  <a:lnTo>
                    <a:pt x="2202" y="910"/>
                  </a:lnTo>
                  <a:lnTo>
                    <a:pt x="3058" y="965"/>
                  </a:lnTo>
                  <a:lnTo>
                    <a:pt x="3986" y="1001"/>
                  </a:lnTo>
                  <a:lnTo>
                    <a:pt x="5005" y="1019"/>
                  </a:lnTo>
                  <a:lnTo>
                    <a:pt x="6006" y="1001"/>
                  </a:lnTo>
                  <a:lnTo>
                    <a:pt x="6952" y="965"/>
                  </a:lnTo>
                  <a:lnTo>
                    <a:pt x="7789" y="910"/>
                  </a:lnTo>
                  <a:lnTo>
                    <a:pt x="8535" y="837"/>
                  </a:lnTo>
                  <a:lnTo>
                    <a:pt x="9136" y="746"/>
                  </a:lnTo>
                  <a:lnTo>
                    <a:pt x="9390" y="710"/>
                  </a:lnTo>
                  <a:lnTo>
                    <a:pt x="9609" y="655"/>
                  </a:lnTo>
                  <a:lnTo>
                    <a:pt x="9773" y="583"/>
                  </a:lnTo>
                  <a:lnTo>
                    <a:pt x="9900" y="528"/>
                  </a:lnTo>
                  <a:lnTo>
                    <a:pt x="9973" y="473"/>
                  </a:lnTo>
                  <a:lnTo>
                    <a:pt x="9991" y="437"/>
                  </a:lnTo>
                  <a:lnTo>
                    <a:pt x="9991" y="419"/>
                  </a:lnTo>
                  <a:lnTo>
                    <a:pt x="9973" y="346"/>
                  </a:lnTo>
                  <a:lnTo>
                    <a:pt x="9900" y="291"/>
                  </a:lnTo>
                  <a:lnTo>
                    <a:pt x="9791" y="237"/>
                  </a:lnTo>
                  <a:lnTo>
                    <a:pt x="9645" y="182"/>
                  </a:lnTo>
                  <a:lnTo>
                    <a:pt x="9463" y="128"/>
                  </a:lnTo>
                  <a:lnTo>
                    <a:pt x="9245" y="91"/>
                  </a:lnTo>
                  <a:lnTo>
                    <a:pt x="8699" y="0"/>
                  </a:lnTo>
                  <a:lnTo>
                    <a:pt x="8699" y="273"/>
                  </a:lnTo>
                  <a:lnTo>
                    <a:pt x="7443" y="328"/>
                  </a:lnTo>
                  <a:lnTo>
                    <a:pt x="6133" y="364"/>
                  </a:lnTo>
                  <a:lnTo>
                    <a:pt x="4623" y="382"/>
                  </a:lnTo>
                  <a:lnTo>
                    <a:pt x="3476" y="364"/>
                  </a:lnTo>
                  <a:lnTo>
                    <a:pt x="2384" y="328"/>
                  </a:lnTo>
                  <a:lnTo>
                    <a:pt x="1893" y="291"/>
                  </a:lnTo>
                  <a:lnTo>
                    <a:pt x="1456" y="237"/>
                  </a:lnTo>
                  <a:lnTo>
                    <a:pt x="1074" y="182"/>
                  </a:lnTo>
                  <a:lnTo>
                    <a:pt x="746" y="109"/>
                  </a:lnTo>
                  <a:lnTo>
                    <a:pt x="12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688" name="Google Shape;2688;p17"/>
            <p:cNvGrpSpPr/>
            <p:nvPr/>
          </p:nvGrpSpPr>
          <p:grpSpPr>
            <a:xfrm>
              <a:off x="2714800" y="4735761"/>
              <a:ext cx="210098" cy="182902"/>
              <a:chOff x="1282975" y="2150275"/>
              <a:chExt cx="154700" cy="134675"/>
            </a:xfrm>
          </p:grpSpPr>
          <p:sp>
            <p:nvSpPr>
              <p:cNvPr id="2689" name="Google Shape;2689;p17"/>
              <p:cNvSpPr/>
              <p:nvPr/>
            </p:nvSpPr>
            <p:spPr>
              <a:xfrm>
                <a:off x="1282975" y="2150275"/>
                <a:ext cx="154700" cy="134675"/>
              </a:xfrm>
              <a:custGeom>
                <a:avLst/>
                <a:gdLst/>
                <a:ahLst/>
                <a:cxnLst/>
                <a:rect l="l" t="t" r="r" b="b"/>
                <a:pathLst>
                  <a:path w="6188" h="5387" extrusionOk="0">
                    <a:moveTo>
                      <a:pt x="2858" y="0"/>
                    </a:moveTo>
                    <a:lnTo>
                      <a:pt x="2657" y="37"/>
                    </a:lnTo>
                    <a:lnTo>
                      <a:pt x="2403" y="109"/>
                    </a:lnTo>
                    <a:lnTo>
                      <a:pt x="2166" y="200"/>
                    </a:lnTo>
                    <a:lnTo>
                      <a:pt x="1948" y="310"/>
                    </a:lnTo>
                    <a:lnTo>
                      <a:pt x="1747" y="437"/>
                    </a:lnTo>
                    <a:lnTo>
                      <a:pt x="1547" y="564"/>
                    </a:lnTo>
                    <a:lnTo>
                      <a:pt x="1384" y="710"/>
                    </a:lnTo>
                    <a:lnTo>
                      <a:pt x="1238" y="856"/>
                    </a:lnTo>
                    <a:lnTo>
                      <a:pt x="1092" y="1019"/>
                    </a:lnTo>
                    <a:lnTo>
                      <a:pt x="965" y="1201"/>
                    </a:lnTo>
                    <a:lnTo>
                      <a:pt x="856" y="1365"/>
                    </a:lnTo>
                    <a:lnTo>
                      <a:pt x="765" y="1547"/>
                    </a:lnTo>
                    <a:lnTo>
                      <a:pt x="674" y="1729"/>
                    </a:lnTo>
                    <a:lnTo>
                      <a:pt x="546" y="2093"/>
                    </a:lnTo>
                    <a:lnTo>
                      <a:pt x="437" y="2439"/>
                    </a:lnTo>
                    <a:lnTo>
                      <a:pt x="401" y="2639"/>
                    </a:lnTo>
                    <a:lnTo>
                      <a:pt x="346" y="3057"/>
                    </a:lnTo>
                    <a:lnTo>
                      <a:pt x="310" y="3403"/>
                    </a:lnTo>
                    <a:lnTo>
                      <a:pt x="310" y="3694"/>
                    </a:lnTo>
                    <a:lnTo>
                      <a:pt x="164" y="3876"/>
                    </a:lnTo>
                    <a:lnTo>
                      <a:pt x="55" y="4040"/>
                    </a:lnTo>
                    <a:lnTo>
                      <a:pt x="37" y="4131"/>
                    </a:lnTo>
                    <a:lnTo>
                      <a:pt x="0" y="4222"/>
                    </a:lnTo>
                    <a:lnTo>
                      <a:pt x="0" y="4295"/>
                    </a:lnTo>
                    <a:lnTo>
                      <a:pt x="0" y="4368"/>
                    </a:lnTo>
                    <a:lnTo>
                      <a:pt x="19" y="4459"/>
                    </a:lnTo>
                    <a:lnTo>
                      <a:pt x="55" y="4532"/>
                    </a:lnTo>
                    <a:lnTo>
                      <a:pt x="91" y="4604"/>
                    </a:lnTo>
                    <a:lnTo>
                      <a:pt x="146" y="4677"/>
                    </a:lnTo>
                    <a:lnTo>
                      <a:pt x="292" y="4804"/>
                    </a:lnTo>
                    <a:lnTo>
                      <a:pt x="474" y="4932"/>
                    </a:lnTo>
                    <a:lnTo>
                      <a:pt x="692" y="5041"/>
                    </a:lnTo>
                    <a:lnTo>
                      <a:pt x="965" y="5132"/>
                    </a:lnTo>
                    <a:lnTo>
                      <a:pt x="1274" y="5205"/>
                    </a:lnTo>
                    <a:lnTo>
                      <a:pt x="1638" y="5278"/>
                    </a:lnTo>
                    <a:lnTo>
                      <a:pt x="2020" y="5332"/>
                    </a:lnTo>
                    <a:lnTo>
                      <a:pt x="2457" y="5369"/>
                    </a:lnTo>
                    <a:lnTo>
                      <a:pt x="2930" y="5387"/>
                    </a:lnTo>
                    <a:lnTo>
                      <a:pt x="3440" y="5387"/>
                    </a:lnTo>
                    <a:lnTo>
                      <a:pt x="3804" y="5350"/>
                    </a:lnTo>
                    <a:lnTo>
                      <a:pt x="4131" y="5314"/>
                    </a:lnTo>
                    <a:lnTo>
                      <a:pt x="4714" y="5223"/>
                    </a:lnTo>
                    <a:lnTo>
                      <a:pt x="5187" y="5114"/>
                    </a:lnTo>
                    <a:lnTo>
                      <a:pt x="5569" y="5005"/>
                    </a:lnTo>
                    <a:lnTo>
                      <a:pt x="5842" y="4895"/>
                    </a:lnTo>
                    <a:lnTo>
                      <a:pt x="6042" y="4804"/>
                    </a:lnTo>
                    <a:lnTo>
                      <a:pt x="6188" y="4713"/>
                    </a:lnTo>
                    <a:lnTo>
                      <a:pt x="6042" y="4204"/>
                    </a:lnTo>
                    <a:lnTo>
                      <a:pt x="5878" y="3658"/>
                    </a:lnTo>
                    <a:lnTo>
                      <a:pt x="5642" y="3003"/>
                    </a:lnTo>
                    <a:lnTo>
                      <a:pt x="5514" y="2639"/>
                    </a:lnTo>
                    <a:lnTo>
                      <a:pt x="5351" y="2275"/>
                    </a:lnTo>
                    <a:lnTo>
                      <a:pt x="5169" y="1929"/>
                    </a:lnTo>
                    <a:lnTo>
                      <a:pt x="4987" y="1565"/>
                    </a:lnTo>
                    <a:lnTo>
                      <a:pt x="4787" y="1238"/>
                    </a:lnTo>
                    <a:lnTo>
                      <a:pt x="4568" y="928"/>
                    </a:lnTo>
                    <a:lnTo>
                      <a:pt x="4332" y="655"/>
                    </a:lnTo>
                    <a:lnTo>
                      <a:pt x="4095" y="419"/>
                    </a:lnTo>
                    <a:lnTo>
                      <a:pt x="3949" y="291"/>
                    </a:lnTo>
                    <a:lnTo>
                      <a:pt x="3804" y="200"/>
                    </a:lnTo>
                    <a:lnTo>
                      <a:pt x="3676" y="128"/>
                    </a:lnTo>
                    <a:lnTo>
                      <a:pt x="3513" y="73"/>
                    </a:lnTo>
                    <a:lnTo>
                      <a:pt x="3367" y="37"/>
                    </a:lnTo>
                    <a:lnTo>
                      <a:pt x="3203" y="0"/>
                    </a:lnTo>
                    <a:close/>
                  </a:path>
                </a:pathLst>
              </a:custGeom>
              <a:solidFill>
                <a:srgbClr val="C1A5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0" name="Google Shape;2690;p17"/>
              <p:cNvSpPr/>
              <p:nvPr/>
            </p:nvSpPr>
            <p:spPr>
              <a:xfrm>
                <a:off x="1282975" y="2150275"/>
                <a:ext cx="154700" cy="134675"/>
              </a:xfrm>
              <a:custGeom>
                <a:avLst/>
                <a:gdLst/>
                <a:ahLst/>
                <a:cxnLst/>
                <a:rect l="l" t="t" r="r" b="b"/>
                <a:pathLst>
                  <a:path w="6188" h="5387" fill="none" extrusionOk="0">
                    <a:moveTo>
                      <a:pt x="6188" y="4713"/>
                    </a:moveTo>
                    <a:lnTo>
                      <a:pt x="6188" y="4713"/>
                    </a:lnTo>
                    <a:lnTo>
                      <a:pt x="6042" y="4804"/>
                    </a:lnTo>
                    <a:lnTo>
                      <a:pt x="5842" y="4895"/>
                    </a:lnTo>
                    <a:lnTo>
                      <a:pt x="5569" y="5005"/>
                    </a:lnTo>
                    <a:lnTo>
                      <a:pt x="5187" y="5114"/>
                    </a:lnTo>
                    <a:lnTo>
                      <a:pt x="4714" y="5223"/>
                    </a:lnTo>
                    <a:lnTo>
                      <a:pt x="4131" y="5314"/>
                    </a:lnTo>
                    <a:lnTo>
                      <a:pt x="3804" y="5350"/>
                    </a:lnTo>
                    <a:lnTo>
                      <a:pt x="3440" y="5387"/>
                    </a:lnTo>
                    <a:lnTo>
                      <a:pt x="3440" y="5387"/>
                    </a:lnTo>
                    <a:lnTo>
                      <a:pt x="2930" y="5387"/>
                    </a:lnTo>
                    <a:lnTo>
                      <a:pt x="2457" y="5369"/>
                    </a:lnTo>
                    <a:lnTo>
                      <a:pt x="2020" y="5332"/>
                    </a:lnTo>
                    <a:lnTo>
                      <a:pt x="1638" y="5278"/>
                    </a:lnTo>
                    <a:lnTo>
                      <a:pt x="1274" y="5205"/>
                    </a:lnTo>
                    <a:lnTo>
                      <a:pt x="965" y="5132"/>
                    </a:lnTo>
                    <a:lnTo>
                      <a:pt x="692" y="5041"/>
                    </a:lnTo>
                    <a:lnTo>
                      <a:pt x="474" y="4932"/>
                    </a:lnTo>
                    <a:lnTo>
                      <a:pt x="292" y="4804"/>
                    </a:lnTo>
                    <a:lnTo>
                      <a:pt x="146" y="4677"/>
                    </a:lnTo>
                    <a:lnTo>
                      <a:pt x="91" y="4604"/>
                    </a:lnTo>
                    <a:lnTo>
                      <a:pt x="55" y="4532"/>
                    </a:lnTo>
                    <a:lnTo>
                      <a:pt x="19" y="4459"/>
                    </a:lnTo>
                    <a:lnTo>
                      <a:pt x="0" y="4368"/>
                    </a:lnTo>
                    <a:lnTo>
                      <a:pt x="0" y="4295"/>
                    </a:lnTo>
                    <a:lnTo>
                      <a:pt x="0" y="4222"/>
                    </a:lnTo>
                    <a:lnTo>
                      <a:pt x="37" y="4131"/>
                    </a:lnTo>
                    <a:lnTo>
                      <a:pt x="55" y="4040"/>
                    </a:lnTo>
                    <a:lnTo>
                      <a:pt x="164" y="3876"/>
                    </a:lnTo>
                    <a:lnTo>
                      <a:pt x="310" y="3694"/>
                    </a:lnTo>
                    <a:lnTo>
                      <a:pt x="310" y="3694"/>
                    </a:lnTo>
                    <a:lnTo>
                      <a:pt x="310" y="3403"/>
                    </a:lnTo>
                    <a:lnTo>
                      <a:pt x="346" y="3057"/>
                    </a:lnTo>
                    <a:lnTo>
                      <a:pt x="401" y="2639"/>
                    </a:lnTo>
                    <a:lnTo>
                      <a:pt x="401" y="2639"/>
                    </a:lnTo>
                    <a:lnTo>
                      <a:pt x="437" y="2439"/>
                    </a:lnTo>
                    <a:lnTo>
                      <a:pt x="437" y="2439"/>
                    </a:lnTo>
                    <a:lnTo>
                      <a:pt x="546" y="2093"/>
                    </a:lnTo>
                    <a:lnTo>
                      <a:pt x="674" y="1729"/>
                    </a:lnTo>
                    <a:lnTo>
                      <a:pt x="765" y="1547"/>
                    </a:lnTo>
                    <a:lnTo>
                      <a:pt x="856" y="1365"/>
                    </a:lnTo>
                    <a:lnTo>
                      <a:pt x="965" y="1201"/>
                    </a:lnTo>
                    <a:lnTo>
                      <a:pt x="1092" y="1019"/>
                    </a:lnTo>
                    <a:lnTo>
                      <a:pt x="1238" y="856"/>
                    </a:lnTo>
                    <a:lnTo>
                      <a:pt x="1384" y="710"/>
                    </a:lnTo>
                    <a:lnTo>
                      <a:pt x="1547" y="564"/>
                    </a:lnTo>
                    <a:lnTo>
                      <a:pt x="1747" y="437"/>
                    </a:lnTo>
                    <a:lnTo>
                      <a:pt x="1948" y="310"/>
                    </a:lnTo>
                    <a:lnTo>
                      <a:pt x="2166" y="200"/>
                    </a:lnTo>
                    <a:lnTo>
                      <a:pt x="2403" y="109"/>
                    </a:lnTo>
                    <a:lnTo>
                      <a:pt x="2657" y="37"/>
                    </a:lnTo>
                    <a:lnTo>
                      <a:pt x="2657" y="37"/>
                    </a:lnTo>
                    <a:lnTo>
                      <a:pt x="2858" y="0"/>
                    </a:lnTo>
                    <a:lnTo>
                      <a:pt x="3021" y="0"/>
                    </a:lnTo>
                    <a:lnTo>
                      <a:pt x="3203" y="0"/>
                    </a:lnTo>
                    <a:lnTo>
                      <a:pt x="3367" y="37"/>
                    </a:lnTo>
                    <a:lnTo>
                      <a:pt x="3513" y="73"/>
                    </a:lnTo>
                    <a:lnTo>
                      <a:pt x="3676" y="128"/>
                    </a:lnTo>
                    <a:lnTo>
                      <a:pt x="3804" y="200"/>
                    </a:lnTo>
                    <a:lnTo>
                      <a:pt x="3949" y="291"/>
                    </a:lnTo>
                    <a:lnTo>
                      <a:pt x="3949" y="291"/>
                    </a:lnTo>
                    <a:lnTo>
                      <a:pt x="4095" y="419"/>
                    </a:lnTo>
                    <a:lnTo>
                      <a:pt x="4095" y="419"/>
                    </a:lnTo>
                    <a:lnTo>
                      <a:pt x="4332" y="655"/>
                    </a:lnTo>
                    <a:lnTo>
                      <a:pt x="4568" y="928"/>
                    </a:lnTo>
                    <a:lnTo>
                      <a:pt x="4787" y="1238"/>
                    </a:lnTo>
                    <a:lnTo>
                      <a:pt x="4987" y="1565"/>
                    </a:lnTo>
                    <a:lnTo>
                      <a:pt x="5169" y="1929"/>
                    </a:lnTo>
                    <a:lnTo>
                      <a:pt x="5351" y="2275"/>
                    </a:lnTo>
                    <a:lnTo>
                      <a:pt x="5514" y="2639"/>
                    </a:lnTo>
                    <a:lnTo>
                      <a:pt x="5642" y="3003"/>
                    </a:lnTo>
                    <a:lnTo>
                      <a:pt x="5878" y="3658"/>
                    </a:lnTo>
                    <a:lnTo>
                      <a:pt x="6042" y="4204"/>
                    </a:lnTo>
                    <a:lnTo>
                      <a:pt x="6188" y="4713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1" name="Google Shape;2691;p17"/>
              <p:cNvSpPr/>
              <p:nvPr/>
            </p:nvSpPr>
            <p:spPr>
              <a:xfrm>
                <a:off x="1282975" y="2172100"/>
                <a:ext cx="138775" cy="112850"/>
              </a:xfrm>
              <a:custGeom>
                <a:avLst/>
                <a:gdLst/>
                <a:ahLst/>
                <a:cxnLst/>
                <a:rect l="l" t="t" r="r" b="b"/>
                <a:pathLst>
                  <a:path w="5551" h="4514" extrusionOk="0">
                    <a:moveTo>
                      <a:pt x="1384" y="4368"/>
                    </a:moveTo>
                    <a:lnTo>
                      <a:pt x="1384" y="4368"/>
                    </a:lnTo>
                    <a:lnTo>
                      <a:pt x="1711" y="4423"/>
                    </a:lnTo>
                    <a:lnTo>
                      <a:pt x="2057" y="4459"/>
                    </a:lnTo>
                    <a:lnTo>
                      <a:pt x="2457" y="4496"/>
                    </a:lnTo>
                    <a:lnTo>
                      <a:pt x="2876" y="4514"/>
                    </a:lnTo>
                    <a:lnTo>
                      <a:pt x="2876" y="4514"/>
                    </a:lnTo>
                    <a:lnTo>
                      <a:pt x="3094" y="4514"/>
                    </a:lnTo>
                    <a:lnTo>
                      <a:pt x="3094" y="4514"/>
                    </a:lnTo>
                    <a:lnTo>
                      <a:pt x="3440" y="4514"/>
                    </a:lnTo>
                    <a:lnTo>
                      <a:pt x="3440" y="4514"/>
                    </a:lnTo>
                    <a:lnTo>
                      <a:pt x="3440" y="4514"/>
                    </a:lnTo>
                    <a:lnTo>
                      <a:pt x="3094" y="4514"/>
                    </a:lnTo>
                    <a:lnTo>
                      <a:pt x="3094" y="4514"/>
                    </a:lnTo>
                    <a:lnTo>
                      <a:pt x="2876" y="4514"/>
                    </a:lnTo>
                    <a:lnTo>
                      <a:pt x="2876" y="4514"/>
                    </a:lnTo>
                    <a:lnTo>
                      <a:pt x="2876" y="4514"/>
                    </a:lnTo>
                    <a:lnTo>
                      <a:pt x="2876" y="4514"/>
                    </a:lnTo>
                    <a:lnTo>
                      <a:pt x="2457" y="4496"/>
                    </a:lnTo>
                    <a:lnTo>
                      <a:pt x="2057" y="4459"/>
                    </a:lnTo>
                    <a:lnTo>
                      <a:pt x="1711" y="4423"/>
                    </a:lnTo>
                    <a:lnTo>
                      <a:pt x="1384" y="4368"/>
                    </a:lnTo>
                    <a:close/>
                    <a:moveTo>
                      <a:pt x="1365" y="4368"/>
                    </a:moveTo>
                    <a:lnTo>
                      <a:pt x="1365" y="4368"/>
                    </a:lnTo>
                    <a:lnTo>
                      <a:pt x="1365" y="4368"/>
                    </a:lnTo>
                    <a:lnTo>
                      <a:pt x="1365" y="4368"/>
                    </a:lnTo>
                    <a:close/>
                    <a:moveTo>
                      <a:pt x="237" y="3895"/>
                    </a:moveTo>
                    <a:lnTo>
                      <a:pt x="237" y="3895"/>
                    </a:lnTo>
                    <a:lnTo>
                      <a:pt x="237" y="3895"/>
                    </a:lnTo>
                    <a:lnTo>
                      <a:pt x="237" y="3895"/>
                    </a:lnTo>
                    <a:lnTo>
                      <a:pt x="237" y="3895"/>
                    </a:lnTo>
                    <a:close/>
                    <a:moveTo>
                      <a:pt x="237" y="3895"/>
                    </a:moveTo>
                    <a:lnTo>
                      <a:pt x="237" y="3895"/>
                    </a:lnTo>
                    <a:lnTo>
                      <a:pt x="237" y="3895"/>
                    </a:lnTo>
                    <a:lnTo>
                      <a:pt x="237" y="3895"/>
                    </a:lnTo>
                    <a:lnTo>
                      <a:pt x="237" y="3895"/>
                    </a:lnTo>
                    <a:close/>
                    <a:moveTo>
                      <a:pt x="237" y="3877"/>
                    </a:moveTo>
                    <a:lnTo>
                      <a:pt x="237" y="3877"/>
                    </a:lnTo>
                    <a:lnTo>
                      <a:pt x="237" y="3895"/>
                    </a:lnTo>
                    <a:lnTo>
                      <a:pt x="237" y="3895"/>
                    </a:lnTo>
                    <a:lnTo>
                      <a:pt x="237" y="3877"/>
                    </a:lnTo>
                    <a:close/>
                    <a:moveTo>
                      <a:pt x="91" y="3113"/>
                    </a:moveTo>
                    <a:lnTo>
                      <a:pt x="91" y="3113"/>
                    </a:lnTo>
                    <a:lnTo>
                      <a:pt x="37" y="3222"/>
                    </a:lnTo>
                    <a:lnTo>
                      <a:pt x="19" y="3331"/>
                    </a:lnTo>
                    <a:lnTo>
                      <a:pt x="0" y="3422"/>
                    </a:lnTo>
                    <a:lnTo>
                      <a:pt x="19" y="3531"/>
                    </a:lnTo>
                    <a:lnTo>
                      <a:pt x="37" y="3622"/>
                    </a:lnTo>
                    <a:lnTo>
                      <a:pt x="91" y="3713"/>
                    </a:lnTo>
                    <a:lnTo>
                      <a:pt x="146" y="3804"/>
                    </a:lnTo>
                    <a:lnTo>
                      <a:pt x="237" y="3877"/>
                    </a:lnTo>
                    <a:lnTo>
                      <a:pt x="237" y="3877"/>
                    </a:lnTo>
                    <a:lnTo>
                      <a:pt x="146" y="3804"/>
                    </a:lnTo>
                    <a:lnTo>
                      <a:pt x="91" y="3713"/>
                    </a:lnTo>
                    <a:lnTo>
                      <a:pt x="37" y="3622"/>
                    </a:lnTo>
                    <a:lnTo>
                      <a:pt x="19" y="3531"/>
                    </a:lnTo>
                    <a:lnTo>
                      <a:pt x="0" y="3422"/>
                    </a:lnTo>
                    <a:lnTo>
                      <a:pt x="19" y="3331"/>
                    </a:lnTo>
                    <a:lnTo>
                      <a:pt x="37" y="3222"/>
                    </a:lnTo>
                    <a:lnTo>
                      <a:pt x="91" y="3113"/>
                    </a:lnTo>
                    <a:close/>
                    <a:moveTo>
                      <a:pt x="91" y="3113"/>
                    </a:moveTo>
                    <a:lnTo>
                      <a:pt x="91" y="3113"/>
                    </a:lnTo>
                    <a:lnTo>
                      <a:pt x="91" y="3113"/>
                    </a:lnTo>
                    <a:lnTo>
                      <a:pt x="91" y="3113"/>
                    </a:lnTo>
                    <a:lnTo>
                      <a:pt x="91" y="3113"/>
                    </a:lnTo>
                    <a:close/>
                    <a:moveTo>
                      <a:pt x="91" y="3113"/>
                    </a:moveTo>
                    <a:lnTo>
                      <a:pt x="91" y="3113"/>
                    </a:lnTo>
                    <a:lnTo>
                      <a:pt x="91" y="3113"/>
                    </a:lnTo>
                    <a:lnTo>
                      <a:pt x="91" y="3113"/>
                    </a:lnTo>
                    <a:lnTo>
                      <a:pt x="91" y="3113"/>
                    </a:lnTo>
                    <a:close/>
                    <a:moveTo>
                      <a:pt x="91" y="3094"/>
                    </a:moveTo>
                    <a:lnTo>
                      <a:pt x="91" y="3094"/>
                    </a:lnTo>
                    <a:lnTo>
                      <a:pt x="91" y="3113"/>
                    </a:lnTo>
                    <a:lnTo>
                      <a:pt x="91" y="3113"/>
                    </a:lnTo>
                    <a:lnTo>
                      <a:pt x="91" y="3094"/>
                    </a:lnTo>
                    <a:close/>
                    <a:moveTo>
                      <a:pt x="110" y="3094"/>
                    </a:moveTo>
                    <a:lnTo>
                      <a:pt x="110" y="3094"/>
                    </a:lnTo>
                    <a:lnTo>
                      <a:pt x="110" y="3094"/>
                    </a:lnTo>
                    <a:lnTo>
                      <a:pt x="110" y="3094"/>
                    </a:lnTo>
                    <a:lnTo>
                      <a:pt x="110" y="3094"/>
                    </a:lnTo>
                    <a:close/>
                    <a:moveTo>
                      <a:pt x="110" y="3094"/>
                    </a:moveTo>
                    <a:lnTo>
                      <a:pt x="110" y="3094"/>
                    </a:lnTo>
                    <a:lnTo>
                      <a:pt x="110" y="3094"/>
                    </a:lnTo>
                    <a:lnTo>
                      <a:pt x="110" y="3094"/>
                    </a:lnTo>
                    <a:lnTo>
                      <a:pt x="110" y="3094"/>
                    </a:lnTo>
                    <a:close/>
                    <a:moveTo>
                      <a:pt x="110" y="3094"/>
                    </a:moveTo>
                    <a:lnTo>
                      <a:pt x="110" y="3094"/>
                    </a:lnTo>
                    <a:lnTo>
                      <a:pt x="110" y="3094"/>
                    </a:lnTo>
                    <a:lnTo>
                      <a:pt x="110" y="3094"/>
                    </a:lnTo>
                    <a:lnTo>
                      <a:pt x="110" y="3094"/>
                    </a:lnTo>
                    <a:close/>
                    <a:moveTo>
                      <a:pt x="4532" y="1"/>
                    </a:moveTo>
                    <a:lnTo>
                      <a:pt x="4532" y="1"/>
                    </a:lnTo>
                    <a:lnTo>
                      <a:pt x="4677" y="201"/>
                    </a:lnTo>
                    <a:lnTo>
                      <a:pt x="4823" y="419"/>
                    </a:lnTo>
                    <a:lnTo>
                      <a:pt x="5096" y="892"/>
                    </a:lnTo>
                    <a:lnTo>
                      <a:pt x="5332" y="1366"/>
                    </a:lnTo>
                    <a:lnTo>
                      <a:pt x="5551" y="1857"/>
                    </a:lnTo>
                    <a:lnTo>
                      <a:pt x="5551" y="1857"/>
                    </a:lnTo>
                    <a:lnTo>
                      <a:pt x="5551" y="1857"/>
                    </a:lnTo>
                    <a:lnTo>
                      <a:pt x="5551" y="1857"/>
                    </a:lnTo>
                    <a:lnTo>
                      <a:pt x="5332" y="1366"/>
                    </a:lnTo>
                    <a:lnTo>
                      <a:pt x="5096" y="892"/>
                    </a:lnTo>
                    <a:lnTo>
                      <a:pt x="4823" y="419"/>
                    </a:lnTo>
                    <a:lnTo>
                      <a:pt x="4677" y="201"/>
                    </a:lnTo>
                    <a:lnTo>
                      <a:pt x="4532" y="1"/>
                    </a:lnTo>
                    <a:close/>
                    <a:moveTo>
                      <a:pt x="4532" y="1"/>
                    </a:moveTo>
                    <a:lnTo>
                      <a:pt x="4532" y="1"/>
                    </a:lnTo>
                    <a:lnTo>
                      <a:pt x="4532" y="1"/>
                    </a:lnTo>
                    <a:lnTo>
                      <a:pt x="4532" y="1"/>
                    </a:lnTo>
                    <a:lnTo>
                      <a:pt x="4532" y="1"/>
                    </a:lnTo>
                    <a:close/>
                  </a:path>
                </a:pathLst>
              </a:custGeom>
              <a:solidFill>
                <a:srgbClr val="D8D3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2" name="Google Shape;2692;p17"/>
              <p:cNvSpPr/>
              <p:nvPr/>
            </p:nvSpPr>
            <p:spPr>
              <a:xfrm>
                <a:off x="1317550" y="2281300"/>
                <a:ext cx="51425" cy="3650"/>
              </a:xfrm>
              <a:custGeom>
                <a:avLst/>
                <a:gdLst/>
                <a:ahLst/>
                <a:cxnLst/>
                <a:rect l="l" t="t" r="r" b="b"/>
                <a:pathLst>
                  <a:path w="2057" h="146" fill="none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328" y="55"/>
                    </a:lnTo>
                    <a:lnTo>
                      <a:pt x="674" y="91"/>
                    </a:lnTo>
                    <a:lnTo>
                      <a:pt x="1074" y="128"/>
                    </a:lnTo>
                    <a:lnTo>
                      <a:pt x="1493" y="146"/>
                    </a:lnTo>
                    <a:lnTo>
                      <a:pt x="1493" y="146"/>
                    </a:lnTo>
                    <a:lnTo>
                      <a:pt x="1711" y="146"/>
                    </a:lnTo>
                    <a:lnTo>
                      <a:pt x="1711" y="146"/>
                    </a:lnTo>
                    <a:lnTo>
                      <a:pt x="2057" y="146"/>
                    </a:lnTo>
                    <a:lnTo>
                      <a:pt x="2057" y="146"/>
                    </a:lnTo>
                    <a:lnTo>
                      <a:pt x="2057" y="146"/>
                    </a:lnTo>
                    <a:lnTo>
                      <a:pt x="1711" y="146"/>
                    </a:lnTo>
                    <a:lnTo>
                      <a:pt x="1711" y="146"/>
                    </a:lnTo>
                    <a:lnTo>
                      <a:pt x="1493" y="146"/>
                    </a:lnTo>
                    <a:lnTo>
                      <a:pt x="1493" y="146"/>
                    </a:lnTo>
                    <a:lnTo>
                      <a:pt x="1493" y="146"/>
                    </a:lnTo>
                    <a:lnTo>
                      <a:pt x="1493" y="146"/>
                    </a:lnTo>
                    <a:lnTo>
                      <a:pt x="1074" y="128"/>
                    </a:lnTo>
                    <a:lnTo>
                      <a:pt x="674" y="91"/>
                    </a:lnTo>
                    <a:lnTo>
                      <a:pt x="328" y="55"/>
                    </a:ln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3" name="Google Shape;2693;p17"/>
              <p:cNvSpPr/>
              <p:nvPr/>
            </p:nvSpPr>
            <p:spPr>
              <a:xfrm>
                <a:off x="1317100" y="22813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4" name="Google Shape;2694;p17"/>
              <p:cNvSpPr/>
              <p:nvPr/>
            </p:nvSpPr>
            <p:spPr>
              <a:xfrm>
                <a:off x="1288900" y="22694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5" name="Google Shape;2695;p17"/>
              <p:cNvSpPr/>
              <p:nvPr/>
            </p:nvSpPr>
            <p:spPr>
              <a:xfrm>
                <a:off x="1288900" y="22694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6" name="Google Shape;2696;p17"/>
              <p:cNvSpPr/>
              <p:nvPr/>
            </p:nvSpPr>
            <p:spPr>
              <a:xfrm>
                <a:off x="1288900" y="2269000"/>
                <a:ext cx="25" cy="500"/>
              </a:xfrm>
              <a:custGeom>
                <a:avLst/>
                <a:gdLst/>
                <a:ahLst/>
                <a:cxnLst/>
                <a:rect l="l" t="t" r="r" b="b"/>
                <a:pathLst>
                  <a:path w="1" h="20" fill="none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9"/>
                    </a:lnTo>
                    <a:lnTo>
                      <a:pt x="0" y="19"/>
                    </a:lnTo>
                    <a:lnTo>
                      <a:pt x="0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7" name="Google Shape;2697;p17"/>
              <p:cNvSpPr/>
              <p:nvPr/>
            </p:nvSpPr>
            <p:spPr>
              <a:xfrm>
                <a:off x="1282975" y="2249900"/>
                <a:ext cx="5950" cy="19125"/>
              </a:xfrm>
              <a:custGeom>
                <a:avLst/>
                <a:gdLst/>
                <a:ahLst/>
                <a:cxnLst/>
                <a:rect l="l" t="t" r="r" b="b"/>
                <a:pathLst>
                  <a:path w="238" h="765" fill="none" extrusionOk="0">
                    <a:moveTo>
                      <a:pt x="91" y="1"/>
                    </a:moveTo>
                    <a:lnTo>
                      <a:pt x="91" y="1"/>
                    </a:lnTo>
                    <a:lnTo>
                      <a:pt x="37" y="110"/>
                    </a:lnTo>
                    <a:lnTo>
                      <a:pt x="19" y="219"/>
                    </a:lnTo>
                    <a:lnTo>
                      <a:pt x="0" y="310"/>
                    </a:lnTo>
                    <a:lnTo>
                      <a:pt x="19" y="419"/>
                    </a:lnTo>
                    <a:lnTo>
                      <a:pt x="37" y="510"/>
                    </a:lnTo>
                    <a:lnTo>
                      <a:pt x="91" y="601"/>
                    </a:lnTo>
                    <a:lnTo>
                      <a:pt x="146" y="692"/>
                    </a:lnTo>
                    <a:lnTo>
                      <a:pt x="237" y="765"/>
                    </a:lnTo>
                    <a:lnTo>
                      <a:pt x="237" y="765"/>
                    </a:lnTo>
                    <a:lnTo>
                      <a:pt x="146" y="692"/>
                    </a:lnTo>
                    <a:lnTo>
                      <a:pt x="91" y="601"/>
                    </a:lnTo>
                    <a:lnTo>
                      <a:pt x="37" y="510"/>
                    </a:lnTo>
                    <a:lnTo>
                      <a:pt x="19" y="419"/>
                    </a:lnTo>
                    <a:lnTo>
                      <a:pt x="0" y="310"/>
                    </a:lnTo>
                    <a:lnTo>
                      <a:pt x="19" y="219"/>
                    </a:lnTo>
                    <a:lnTo>
                      <a:pt x="37" y="110"/>
                    </a:lnTo>
                    <a:lnTo>
                      <a:pt x="91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8" name="Google Shape;2698;p17"/>
              <p:cNvSpPr/>
              <p:nvPr/>
            </p:nvSpPr>
            <p:spPr>
              <a:xfrm>
                <a:off x="1285250" y="22499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9" name="Google Shape;2699;p17"/>
              <p:cNvSpPr/>
              <p:nvPr/>
            </p:nvSpPr>
            <p:spPr>
              <a:xfrm>
                <a:off x="1285250" y="22499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0" name="Google Shape;2700;p17"/>
              <p:cNvSpPr/>
              <p:nvPr/>
            </p:nvSpPr>
            <p:spPr>
              <a:xfrm>
                <a:off x="1285250" y="2249450"/>
                <a:ext cx="25" cy="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9" fill="none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19"/>
                    </a:lnTo>
                    <a:lnTo>
                      <a:pt x="0" y="19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1" name="Google Shape;2701;p17"/>
              <p:cNvSpPr/>
              <p:nvPr/>
            </p:nvSpPr>
            <p:spPr>
              <a:xfrm>
                <a:off x="1285700" y="22494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2" name="Google Shape;2702;p17"/>
              <p:cNvSpPr/>
              <p:nvPr/>
            </p:nvSpPr>
            <p:spPr>
              <a:xfrm>
                <a:off x="1285700" y="22494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3" name="Google Shape;2703;p17"/>
              <p:cNvSpPr/>
              <p:nvPr/>
            </p:nvSpPr>
            <p:spPr>
              <a:xfrm>
                <a:off x="1285700" y="22494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4" name="Google Shape;2704;p17"/>
              <p:cNvSpPr/>
              <p:nvPr/>
            </p:nvSpPr>
            <p:spPr>
              <a:xfrm>
                <a:off x="1396250" y="2172100"/>
                <a:ext cx="25500" cy="46425"/>
              </a:xfrm>
              <a:custGeom>
                <a:avLst/>
                <a:gdLst/>
                <a:ahLst/>
                <a:cxnLst/>
                <a:rect l="l" t="t" r="r" b="b"/>
                <a:pathLst>
                  <a:path w="1020" h="1857" fill="none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146" y="201"/>
                    </a:lnTo>
                    <a:lnTo>
                      <a:pt x="292" y="419"/>
                    </a:lnTo>
                    <a:lnTo>
                      <a:pt x="565" y="892"/>
                    </a:lnTo>
                    <a:lnTo>
                      <a:pt x="801" y="1366"/>
                    </a:lnTo>
                    <a:lnTo>
                      <a:pt x="1020" y="1857"/>
                    </a:lnTo>
                    <a:lnTo>
                      <a:pt x="1020" y="1857"/>
                    </a:lnTo>
                    <a:lnTo>
                      <a:pt x="1020" y="1857"/>
                    </a:lnTo>
                    <a:lnTo>
                      <a:pt x="1020" y="1857"/>
                    </a:lnTo>
                    <a:lnTo>
                      <a:pt x="801" y="1366"/>
                    </a:lnTo>
                    <a:lnTo>
                      <a:pt x="565" y="892"/>
                    </a:lnTo>
                    <a:lnTo>
                      <a:pt x="292" y="419"/>
                    </a:lnTo>
                    <a:lnTo>
                      <a:pt x="146" y="201"/>
                    </a:lnTo>
                    <a:lnTo>
                      <a:pt x="1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5" name="Google Shape;2705;p17"/>
              <p:cNvSpPr/>
              <p:nvPr/>
            </p:nvSpPr>
            <p:spPr>
              <a:xfrm>
                <a:off x="1396250" y="21721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6" name="Google Shape;2706;p17"/>
              <p:cNvSpPr/>
              <p:nvPr/>
            </p:nvSpPr>
            <p:spPr>
              <a:xfrm>
                <a:off x="1282975" y="2160725"/>
                <a:ext cx="138775" cy="124225"/>
              </a:xfrm>
              <a:custGeom>
                <a:avLst/>
                <a:gdLst/>
                <a:ahLst/>
                <a:cxnLst/>
                <a:rect l="l" t="t" r="r" b="b"/>
                <a:pathLst>
                  <a:path w="5551" h="4969" extrusionOk="0">
                    <a:moveTo>
                      <a:pt x="4095" y="1"/>
                    </a:moveTo>
                    <a:lnTo>
                      <a:pt x="4004" y="219"/>
                    </a:lnTo>
                    <a:lnTo>
                      <a:pt x="3895" y="438"/>
                    </a:lnTo>
                    <a:lnTo>
                      <a:pt x="3840" y="529"/>
                    </a:lnTo>
                    <a:lnTo>
                      <a:pt x="3767" y="619"/>
                    </a:lnTo>
                    <a:lnTo>
                      <a:pt x="3676" y="710"/>
                    </a:lnTo>
                    <a:lnTo>
                      <a:pt x="3585" y="801"/>
                    </a:lnTo>
                    <a:lnTo>
                      <a:pt x="3458" y="874"/>
                    </a:lnTo>
                    <a:lnTo>
                      <a:pt x="3331" y="947"/>
                    </a:lnTo>
                    <a:lnTo>
                      <a:pt x="3185" y="1002"/>
                    </a:lnTo>
                    <a:lnTo>
                      <a:pt x="3058" y="1038"/>
                    </a:lnTo>
                    <a:lnTo>
                      <a:pt x="2767" y="1111"/>
                    </a:lnTo>
                    <a:lnTo>
                      <a:pt x="2475" y="1165"/>
                    </a:lnTo>
                    <a:lnTo>
                      <a:pt x="2184" y="1238"/>
                    </a:lnTo>
                    <a:lnTo>
                      <a:pt x="1893" y="1311"/>
                    </a:lnTo>
                    <a:lnTo>
                      <a:pt x="1766" y="1366"/>
                    </a:lnTo>
                    <a:lnTo>
                      <a:pt x="1638" y="1438"/>
                    </a:lnTo>
                    <a:lnTo>
                      <a:pt x="1511" y="1511"/>
                    </a:lnTo>
                    <a:lnTo>
                      <a:pt x="1402" y="1620"/>
                    </a:lnTo>
                    <a:lnTo>
                      <a:pt x="1293" y="1730"/>
                    </a:lnTo>
                    <a:lnTo>
                      <a:pt x="1202" y="1839"/>
                    </a:lnTo>
                    <a:lnTo>
                      <a:pt x="1111" y="1948"/>
                    </a:lnTo>
                    <a:lnTo>
                      <a:pt x="1001" y="2039"/>
                    </a:lnTo>
                    <a:lnTo>
                      <a:pt x="874" y="2130"/>
                    </a:lnTo>
                    <a:lnTo>
                      <a:pt x="747" y="2185"/>
                    </a:lnTo>
                    <a:lnTo>
                      <a:pt x="619" y="2221"/>
                    </a:lnTo>
                    <a:lnTo>
                      <a:pt x="401" y="2221"/>
                    </a:lnTo>
                    <a:lnTo>
                      <a:pt x="346" y="2512"/>
                    </a:lnTo>
                    <a:lnTo>
                      <a:pt x="328" y="2767"/>
                    </a:lnTo>
                    <a:lnTo>
                      <a:pt x="310" y="3131"/>
                    </a:lnTo>
                    <a:lnTo>
                      <a:pt x="310" y="3276"/>
                    </a:lnTo>
                    <a:lnTo>
                      <a:pt x="201" y="3404"/>
                    </a:lnTo>
                    <a:lnTo>
                      <a:pt x="110" y="3549"/>
                    </a:lnTo>
                    <a:lnTo>
                      <a:pt x="91" y="3549"/>
                    </a:lnTo>
                    <a:lnTo>
                      <a:pt x="91" y="3568"/>
                    </a:lnTo>
                    <a:lnTo>
                      <a:pt x="37" y="3677"/>
                    </a:lnTo>
                    <a:lnTo>
                      <a:pt x="19" y="3786"/>
                    </a:lnTo>
                    <a:lnTo>
                      <a:pt x="0" y="3877"/>
                    </a:lnTo>
                    <a:lnTo>
                      <a:pt x="19" y="3986"/>
                    </a:lnTo>
                    <a:lnTo>
                      <a:pt x="37" y="4077"/>
                    </a:lnTo>
                    <a:lnTo>
                      <a:pt x="91" y="4168"/>
                    </a:lnTo>
                    <a:lnTo>
                      <a:pt x="146" y="4259"/>
                    </a:lnTo>
                    <a:lnTo>
                      <a:pt x="237" y="4332"/>
                    </a:lnTo>
                    <a:lnTo>
                      <a:pt x="237" y="4350"/>
                    </a:lnTo>
                    <a:lnTo>
                      <a:pt x="346" y="4423"/>
                    </a:lnTo>
                    <a:lnTo>
                      <a:pt x="437" y="4496"/>
                    </a:lnTo>
                    <a:lnTo>
                      <a:pt x="692" y="4623"/>
                    </a:lnTo>
                    <a:lnTo>
                      <a:pt x="1001" y="4732"/>
                    </a:lnTo>
                    <a:lnTo>
                      <a:pt x="1365" y="4823"/>
                    </a:lnTo>
                    <a:lnTo>
                      <a:pt x="1384" y="4823"/>
                    </a:lnTo>
                    <a:lnTo>
                      <a:pt x="1711" y="4878"/>
                    </a:lnTo>
                    <a:lnTo>
                      <a:pt x="2057" y="4914"/>
                    </a:lnTo>
                    <a:lnTo>
                      <a:pt x="2457" y="4951"/>
                    </a:lnTo>
                    <a:lnTo>
                      <a:pt x="2876" y="4969"/>
                    </a:lnTo>
                    <a:lnTo>
                      <a:pt x="3294" y="4732"/>
                    </a:lnTo>
                    <a:lnTo>
                      <a:pt x="3713" y="4459"/>
                    </a:lnTo>
                    <a:lnTo>
                      <a:pt x="4095" y="4186"/>
                    </a:lnTo>
                    <a:lnTo>
                      <a:pt x="4477" y="3895"/>
                    </a:lnTo>
                    <a:lnTo>
                      <a:pt x="4677" y="3731"/>
                    </a:lnTo>
                    <a:lnTo>
                      <a:pt x="4859" y="3549"/>
                    </a:lnTo>
                    <a:lnTo>
                      <a:pt x="5041" y="3349"/>
                    </a:lnTo>
                    <a:lnTo>
                      <a:pt x="5187" y="3149"/>
                    </a:lnTo>
                    <a:lnTo>
                      <a:pt x="5296" y="2967"/>
                    </a:lnTo>
                    <a:lnTo>
                      <a:pt x="5387" y="2767"/>
                    </a:lnTo>
                    <a:lnTo>
                      <a:pt x="5533" y="2367"/>
                    </a:lnTo>
                    <a:lnTo>
                      <a:pt x="5551" y="2312"/>
                    </a:lnTo>
                    <a:lnTo>
                      <a:pt x="5332" y="1821"/>
                    </a:lnTo>
                    <a:lnTo>
                      <a:pt x="5096" y="1347"/>
                    </a:lnTo>
                    <a:lnTo>
                      <a:pt x="4823" y="874"/>
                    </a:lnTo>
                    <a:lnTo>
                      <a:pt x="4677" y="656"/>
                    </a:lnTo>
                    <a:lnTo>
                      <a:pt x="4532" y="456"/>
                    </a:lnTo>
                    <a:lnTo>
                      <a:pt x="4313" y="201"/>
                    </a:lnTo>
                    <a:lnTo>
                      <a:pt x="4095" y="1"/>
                    </a:lnTo>
                    <a:close/>
                  </a:path>
                </a:pathLst>
              </a:custGeom>
              <a:solidFill>
                <a:srgbClr val="A489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7" name="Google Shape;2707;p17"/>
              <p:cNvSpPr/>
              <p:nvPr/>
            </p:nvSpPr>
            <p:spPr>
              <a:xfrm>
                <a:off x="1282975" y="2160725"/>
                <a:ext cx="138775" cy="124225"/>
              </a:xfrm>
              <a:custGeom>
                <a:avLst/>
                <a:gdLst/>
                <a:ahLst/>
                <a:cxnLst/>
                <a:rect l="l" t="t" r="r" b="b"/>
                <a:pathLst>
                  <a:path w="5551" h="4969" fill="none" extrusionOk="0">
                    <a:moveTo>
                      <a:pt x="4095" y="1"/>
                    </a:moveTo>
                    <a:lnTo>
                      <a:pt x="4095" y="1"/>
                    </a:lnTo>
                    <a:lnTo>
                      <a:pt x="4004" y="219"/>
                    </a:lnTo>
                    <a:lnTo>
                      <a:pt x="3895" y="438"/>
                    </a:lnTo>
                    <a:lnTo>
                      <a:pt x="3840" y="529"/>
                    </a:lnTo>
                    <a:lnTo>
                      <a:pt x="3767" y="619"/>
                    </a:lnTo>
                    <a:lnTo>
                      <a:pt x="3676" y="710"/>
                    </a:lnTo>
                    <a:lnTo>
                      <a:pt x="3585" y="801"/>
                    </a:lnTo>
                    <a:lnTo>
                      <a:pt x="3585" y="801"/>
                    </a:lnTo>
                    <a:lnTo>
                      <a:pt x="3458" y="874"/>
                    </a:lnTo>
                    <a:lnTo>
                      <a:pt x="3331" y="947"/>
                    </a:lnTo>
                    <a:lnTo>
                      <a:pt x="3185" y="1002"/>
                    </a:lnTo>
                    <a:lnTo>
                      <a:pt x="3058" y="1038"/>
                    </a:lnTo>
                    <a:lnTo>
                      <a:pt x="2767" y="1111"/>
                    </a:lnTo>
                    <a:lnTo>
                      <a:pt x="2475" y="1165"/>
                    </a:lnTo>
                    <a:lnTo>
                      <a:pt x="2184" y="1238"/>
                    </a:lnTo>
                    <a:lnTo>
                      <a:pt x="1893" y="1311"/>
                    </a:lnTo>
                    <a:lnTo>
                      <a:pt x="1766" y="1366"/>
                    </a:lnTo>
                    <a:lnTo>
                      <a:pt x="1638" y="1438"/>
                    </a:lnTo>
                    <a:lnTo>
                      <a:pt x="1511" y="1511"/>
                    </a:lnTo>
                    <a:lnTo>
                      <a:pt x="1402" y="1620"/>
                    </a:lnTo>
                    <a:lnTo>
                      <a:pt x="1402" y="1620"/>
                    </a:lnTo>
                    <a:lnTo>
                      <a:pt x="1293" y="1730"/>
                    </a:lnTo>
                    <a:lnTo>
                      <a:pt x="1202" y="1839"/>
                    </a:lnTo>
                    <a:lnTo>
                      <a:pt x="1111" y="1948"/>
                    </a:lnTo>
                    <a:lnTo>
                      <a:pt x="1001" y="2039"/>
                    </a:lnTo>
                    <a:lnTo>
                      <a:pt x="1001" y="2039"/>
                    </a:lnTo>
                    <a:lnTo>
                      <a:pt x="874" y="2130"/>
                    </a:lnTo>
                    <a:lnTo>
                      <a:pt x="747" y="2185"/>
                    </a:lnTo>
                    <a:lnTo>
                      <a:pt x="619" y="2221"/>
                    </a:lnTo>
                    <a:lnTo>
                      <a:pt x="474" y="2221"/>
                    </a:lnTo>
                    <a:lnTo>
                      <a:pt x="474" y="2221"/>
                    </a:lnTo>
                    <a:lnTo>
                      <a:pt x="401" y="2221"/>
                    </a:lnTo>
                    <a:lnTo>
                      <a:pt x="401" y="2221"/>
                    </a:lnTo>
                    <a:lnTo>
                      <a:pt x="401" y="2221"/>
                    </a:lnTo>
                    <a:lnTo>
                      <a:pt x="346" y="2512"/>
                    </a:lnTo>
                    <a:lnTo>
                      <a:pt x="328" y="2767"/>
                    </a:lnTo>
                    <a:lnTo>
                      <a:pt x="310" y="3131"/>
                    </a:lnTo>
                    <a:lnTo>
                      <a:pt x="310" y="3131"/>
                    </a:lnTo>
                    <a:lnTo>
                      <a:pt x="310" y="3276"/>
                    </a:lnTo>
                    <a:lnTo>
                      <a:pt x="310" y="3276"/>
                    </a:lnTo>
                    <a:lnTo>
                      <a:pt x="310" y="3276"/>
                    </a:lnTo>
                    <a:lnTo>
                      <a:pt x="310" y="3276"/>
                    </a:lnTo>
                    <a:lnTo>
                      <a:pt x="310" y="3276"/>
                    </a:lnTo>
                    <a:lnTo>
                      <a:pt x="201" y="3404"/>
                    </a:lnTo>
                    <a:lnTo>
                      <a:pt x="110" y="3549"/>
                    </a:lnTo>
                    <a:lnTo>
                      <a:pt x="110" y="3549"/>
                    </a:lnTo>
                    <a:lnTo>
                      <a:pt x="110" y="3549"/>
                    </a:lnTo>
                    <a:lnTo>
                      <a:pt x="110" y="3549"/>
                    </a:lnTo>
                    <a:lnTo>
                      <a:pt x="110" y="3549"/>
                    </a:lnTo>
                    <a:lnTo>
                      <a:pt x="110" y="3549"/>
                    </a:lnTo>
                    <a:lnTo>
                      <a:pt x="110" y="3549"/>
                    </a:lnTo>
                    <a:lnTo>
                      <a:pt x="110" y="3549"/>
                    </a:lnTo>
                    <a:lnTo>
                      <a:pt x="110" y="3549"/>
                    </a:lnTo>
                    <a:lnTo>
                      <a:pt x="110" y="3549"/>
                    </a:lnTo>
                    <a:lnTo>
                      <a:pt x="110" y="3549"/>
                    </a:lnTo>
                    <a:lnTo>
                      <a:pt x="110" y="3549"/>
                    </a:lnTo>
                    <a:lnTo>
                      <a:pt x="91" y="3549"/>
                    </a:lnTo>
                    <a:lnTo>
                      <a:pt x="91" y="3549"/>
                    </a:lnTo>
                    <a:lnTo>
                      <a:pt x="91" y="3568"/>
                    </a:lnTo>
                    <a:lnTo>
                      <a:pt x="91" y="3568"/>
                    </a:lnTo>
                    <a:lnTo>
                      <a:pt x="91" y="3568"/>
                    </a:lnTo>
                    <a:lnTo>
                      <a:pt x="91" y="3568"/>
                    </a:lnTo>
                    <a:lnTo>
                      <a:pt x="91" y="3568"/>
                    </a:lnTo>
                    <a:lnTo>
                      <a:pt x="91" y="3568"/>
                    </a:lnTo>
                    <a:lnTo>
                      <a:pt x="91" y="3568"/>
                    </a:lnTo>
                    <a:lnTo>
                      <a:pt x="91" y="3568"/>
                    </a:lnTo>
                    <a:lnTo>
                      <a:pt x="91" y="3568"/>
                    </a:lnTo>
                    <a:lnTo>
                      <a:pt x="91" y="3568"/>
                    </a:lnTo>
                    <a:lnTo>
                      <a:pt x="91" y="3568"/>
                    </a:lnTo>
                    <a:lnTo>
                      <a:pt x="91" y="3568"/>
                    </a:lnTo>
                    <a:lnTo>
                      <a:pt x="37" y="3677"/>
                    </a:lnTo>
                    <a:lnTo>
                      <a:pt x="19" y="3786"/>
                    </a:lnTo>
                    <a:lnTo>
                      <a:pt x="0" y="3877"/>
                    </a:lnTo>
                    <a:lnTo>
                      <a:pt x="19" y="3986"/>
                    </a:lnTo>
                    <a:lnTo>
                      <a:pt x="37" y="4077"/>
                    </a:lnTo>
                    <a:lnTo>
                      <a:pt x="91" y="4168"/>
                    </a:lnTo>
                    <a:lnTo>
                      <a:pt x="146" y="4259"/>
                    </a:lnTo>
                    <a:lnTo>
                      <a:pt x="237" y="4332"/>
                    </a:lnTo>
                    <a:lnTo>
                      <a:pt x="237" y="4332"/>
                    </a:lnTo>
                    <a:lnTo>
                      <a:pt x="237" y="4332"/>
                    </a:lnTo>
                    <a:lnTo>
                      <a:pt x="237" y="4350"/>
                    </a:lnTo>
                    <a:lnTo>
                      <a:pt x="237" y="4350"/>
                    </a:lnTo>
                    <a:lnTo>
                      <a:pt x="237" y="4350"/>
                    </a:lnTo>
                    <a:lnTo>
                      <a:pt x="237" y="4350"/>
                    </a:lnTo>
                    <a:lnTo>
                      <a:pt x="237" y="4350"/>
                    </a:lnTo>
                    <a:lnTo>
                      <a:pt x="237" y="4350"/>
                    </a:lnTo>
                    <a:lnTo>
                      <a:pt x="237" y="4350"/>
                    </a:lnTo>
                    <a:lnTo>
                      <a:pt x="237" y="4350"/>
                    </a:lnTo>
                    <a:lnTo>
                      <a:pt x="237" y="4350"/>
                    </a:lnTo>
                    <a:lnTo>
                      <a:pt x="237" y="4350"/>
                    </a:lnTo>
                    <a:lnTo>
                      <a:pt x="346" y="4423"/>
                    </a:lnTo>
                    <a:lnTo>
                      <a:pt x="437" y="4496"/>
                    </a:lnTo>
                    <a:lnTo>
                      <a:pt x="692" y="4623"/>
                    </a:lnTo>
                    <a:lnTo>
                      <a:pt x="1001" y="4732"/>
                    </a:lnTo>
                    <a:lnTo>
                      <a:pt x="1365" y="4823"/>
                    </a:lnTo>
                    <a:lnTo>
                      <a:pt x="1365" y="4823"/>
                    </a:lnTo>
                    <a:lnTo>
                      <a:pt x="1365" y="4823"/>
                    </a:lnTo>
                    <a:lnTo>
                      <a:pt x="1365" y="4823"/>
                    </a:lnTo>
                    <a:lnTo>
                      <a:pt x="1384" y="4823"/>
                    </a:lnTo>
                    <a:lnTo>
                      <a:pt x="1384" y="4823"/>
                    </a:lnTo>
                    <a:lnTo>
                      <a:pt x="1711" y="4878"/>
                    </a:lnTo>
                    <a:lnTo>
                      <a:pt x="2057" y="4914"/>
                    </a:lnTo>
                    <a:lnTo>
                      <a:pt x="2457" y="4951"/>
                    </a:lnTo>
                    <a:lnTo>
                      <a:pt x="2876" y="4969"/>
                    </a:lnTo>
                    <a:lnTo>
                      <a:pt x="2876" y="4969"/>
                    </a:lnTo>
                    <a:lnTo>
                      <a:pt x="3294" y="4732"/>
                    </a:lnTo>
                    <a:lnTo>
                      <a:pt x="3713" y="4459"/>
                    </a:lnTo>
                    <a:lnTo>
                      <a:pt x="4095" y="4186"/>
                    </a:lnTo>
                    <a:lnTo>
                      <a:pt x="4477" y="3895"/>
                    </a:lnTo>
                    <a:lnTo>
                      <a:pt x="4477" y="3895"/>
                    </a:lnTo>
                    <a:lnTo>
                      <a:pt x="4677" y="3731"/>
                    </a:lnTo>
                    <a:lnTo>
                      <a:pt x="4859" y="3549"/>
                    </a:lnTo>
                    <a:lnTo>
                      <a:pt x="5041" y="3349"/>
                    </a:lnTo>
                    <a:lnTo>
                      <a:pt x="5187" y="3149"/>
                    </a:lnTo>
                    <a:lnTo>
                      <a:pt x="5187" y="3149"/>
                    </a:lnTo>
                    <a:lnTo>
                      <a:pt x="5296" y="2967"/>
                    </a:lnTo>
                    <a:lnTo>
                      <a:pt x="5387" y="2767"/>
                    </a:lnTo>
                    <a:lnTo>
                      <a:pt x="5533" y="2367"/>
                    </a:lnTo>
                    <a:lnTo>
                      <a:pt x="5533" y="2367"/>
                    </a:lnTo>
                    <a:lnTo>
                      <a:pt x="5551" y="2312"/>
                    </a:lnTo>
                    <a:lnTo>
                      <a:pt x="5551" y="2312"/>
                    </a:lnTo>
                    <a:lnTo>
                      <a:pt x="5332" y="1821"/>
                    </a:lnTo>
                    <a:lnTo>
                      <a:pt x="5096" y="1347"/>
                    </a:lnTo>
                    <a:lnTo>
                      <a:pt x="4823" y="874"/>
                    </a:lnTo>
                    <a:lnTo>
                      <a:pt x="4677" y="656"/>
                    </a:lnTo>
                    <a:lnTo>
                      <a:pt x="4532" y="456"/>
                    </a:lnTo>
                    <a:lnTo>
                      <a:pt x="4532" y="456"/>
                    </a:lnTo>
                    <a:lnTo>
                      <a:pt x="4532" y="456"/>
                    </a:lnTo>
                    <a:lnTo>
                      <a:pt x="4532" y="456"/>
                    </a:lnTo>
                    <a:lnTo>
                      <a:pt x="4532" y="456"/>
                    </a:lnTo>
                    <a:lnTo>
                      <a:pt x="4532" y="456"/>
                    </a:lnTo>
                    <a:lnTo>
                      <a:pt x="4313" y="201"/>
                    </a:lnTo>
                    <a:lnTo>
                      <a:pt x="4095" y="1"/>
                    </a:lnTo>
                    <a:lnTo>
                      <a:pt x="4095" y="1"/>
                    </a:lnTo>
                    <a:lnTo>
                      <a:pt x="4095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8" name="Google Shape;2708;p17"/>
              <p:cNvSpPr/>
              <p:nvPr/>
            </p:nvSpPr>
            <p:spPr>
              <a:xfrm>
                <a:off x="1354850" y="2218500"/>
                <a:ext cx="79650" cy="66450"/>
              </a:xfrm>
              <a:custGeom>
                <a:avLst/>
                <a:gdLst/>
                <a:ahLst/>
                <a:cxnLst/>
                <a:rect l="l" t="t" r="r" b="b"/>
                <a:pathLst>
                  <a:path w="3186" h="2658" extrusionOk="0">
                    <a:moveTo>
                      <a:pt x="565" y="2658"/>
                    </a:moveTo>
                    <a:lnTo>
                      <a:pt x="565" y="2658"/>
                    </a:lnTo>
                    <a:lnTo>
                      <a:pt x="237" y="2658"/>
                    </a:lnTo>
                    <a:lnTo>
                      <a:pt x="237" y="2658"/>
                    </a:lnTo>
                    <a:lnTo>
                      <a:pt x="1" y="2658"/>
                    </a:lnTo>
                    <a:lnTo>
                      <a:pt x="1" y="2658"/>
                    </a:lnTo>
                    <a:lnTo>
                      <a:pt x="1" y="2658"/>
                    </a:lnTo>
                    <a:lnTo>
                      <a:pt x="1" y="2658"/>
                    </a:lnTo>
                    <a:lnTo>
                      <a:pt x="219" y="2658"/>
                    </a:lnTo>
                    <a:lnTo>
                      <a:pt x="219" y="2658"/>
                    </a:lnTo>
                    <a:lnTo>
                      <a:pt x="565" y="2658"/>
                    </a:lnTo>
                    <a:close/>
                    <a:moveTo>
                      <a:pt x="2676" y="1"/>
                    </a:moveTo>
                    <a:lnTo>
                      <a:pt x="2676" y="1"/>
                    </a:lnTo>
                    <a:lnTo>
                      <a:pt x="2676" y="1"/>
                    </a:lnTo>
                    <a:lnTo>
                      <a:pt x="2676" y="1"/>
                    </a:lnTo>
                    <a:lnTo>
                      <a:pt x="2840" y="438"/>
                    </a:lnTo>
                    <a:lnTo>
                      <a:pt x="2967" y="820"/>
                    </a:lnTo>
                    <a:lnTo>
                      <a:pt x="3185" y="1493"/>
                    </a:lnTo>
                    <a:lnTo>
                      <a:pt x="3185" y="1493"/>
                    </a:lnTo>
                    <a:lnTo>
                      <a:pt x="2967" y="820"/>
                    </a:lnTo>
                    <a:lnTo>
                      <a:pt x="2840" y="438"/>
                    </a:lnTo>
                    <a:lnTo>
                      <a:pt x="2676" y="1"/>
                    </a:lnTo>
                    <a:lnTo>
                      <a:pt x="2676" y="1"/>
                    </a:lnTo>
                    <a:close/>
                  </a:path>
                </a:pathLst>
              </a:custGeom>
              <a:solidFill>
                <a:srgbClr val="B8AEB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9" name="Google Shape;2709;p17"/>
              <p:cNvSpPr/>
              <p:nvPr/>
            </p:nvSpPr>
            <p:spPr>
              <a:xfrm>
                <a:off x="1354850" y="2284925"/>
                <a:ext cx="141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565" h="1" fill="none" extrusionOk="0">
                    <a:moveTo>
                      <a:pt x="565" y="1"/>
                    </a:moveTo>
                    <a:lnTo>
                      <a:pt x="565" y="1"/>
                    </a:lnTo>
                    <a:lnTo>
                      <a:pt x="237" y="1"/>
                    </a:lnTo>
                    <a:lnTo>
                      <a:pt x="237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219" y="1"/>
                    </a:lnTo>
                    <a:lnTo>
                      <a:pt x="219" y="1"/>
                    </a:lnTo>
                    <a:lnTo>
                      <a:pt x="565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0" name="Google Shape;2710;p17"/>
              <p:cNvSpPr/>
              <p:nvPr/>
            </p:nvSpPr>
            <p:spPr>
              <a:xfrm>
                <a:off x="1421725" y="2218500"/>
                <a:ext cx="12775" cy="37350"/>
              </a:xfrm>
              <a:custGeom>
                <a:avLst/>
                <a:gdLst/>
                <a:ahLst/>
                <a:cxnLst/>
                <a:rect l="l" t="t" r="r" b="b"/>
                <a:pathLst>
                  <a:path w="511" h="1494" fill="none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65" y="438"/>
                    </a:lnTo>
                    <a:lnTo>
                      <a:pt x="292" y="820"/>
                    </a:lnTo>
                    <a:lnTo>
                      <a:pt x="510" y="1493"/>
                    </a:lnTo>
                    <a:lnTo>
                      <a:pt x="510" y="1493"/>
                    </a:lnTo>
                    <a:lnTo>
                      <a:pt x="292" y="820"/>
                    </a:lnTo>
                    <a:lnTo>
                      <a:pt x="165" y="438"/>
                    </a:lnTo>
                    <a:lnTo>
                      <a:pt x="1" y="1"/>
                    </a:lnTo>
                    <a:lnTo>
                      <a:pt x="1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1" name="Google Shape;2711;p17"/>
              <p:cNvSpPr/>
              <p:nvPr/>
            </p:nvSpPr>
            <p:spPr>
              <a:xfrm>
                <a:off x="1354850" y="2218500"/>
                <a:ext cx="82825" cy="66450"/>
              </a:xfrm>
              <a:custGeom>
                <a:avLst/>
                <a:gdLst/>
                <a:ahLst/>
                <a:cxnLst/>
                <a:rect l="l" t="t" r="r" b="b"/>
                <a:pathLst>
                  <a:path w="3313" h="2658" extrusionOk="0">
                    <a:moveTo>
                      <a:pt x="2676" y="1"/>
                    </a:moveTo>
                    <a:lnTo>
                      <a:pt x="2658" y="56"/>
                    </a:lnTo>
                    <a:lnTo>
                      <a:pt x="2512" y="456"/>
                    </a:lnTo>
                    <a:lnTo>
                      <a:pt x="2421" y="656"/>
                    </a:lnTo>
                    <a:lnTo>
                      <a:pt x="2312" y="838"/>
                    </a:lnTo>
                    <a:lnTo>
                      <a:pt x="2166" y="1038"/>
                    </a:lnTo>
                    <a:lnTo>
                      <a:pt x="1984" y="1238"/>
                    </a:lnTo>
                    <a:lnTo>
                      <a:pt x="1802" y="1420"/>
                    </a:lnTo>
                    <a:lnTo>
                      <a:pt x="1602" y="1584"/>
                    </a:lnTo>
                    <a:lnTo>
                      <a:pt x="1220" y="1875"/>
                    </a:lnTo>
                    <a:lnTo>
                      <a:pt x="838" y="2148"/>
                    </a:lnTo>
                    <a:lnTo>
                      <a:pt x="419" y="2421"/>
                    </a:lnTo>
                    <a:lnTo>
                      <a:pt x="1" y="2658"/>
                    </a:lnTo>
                    <a:lnTo>
                      <a:pt x="565" y="2658"/>
                    </a:lnTo>
                    <a:lnTo>
                      <a:pt x="929" y="2621"/>
                    </a:lnTo>
                    <a:lnTo>
                      <a:pt x="1256" y="2585"/>
                    </a:lnTo>
                    <a:lnTo>
                      <a:pt x="1839" y="2494"/>
                    </a:lnTo>
                    <a:lnTo>
                      <a:pt x="2312" y="2385"/>
                    </a:lnTo>
                    <a:lnTo>
                      <a:pt x="2694" y="2276"/>
                    </a:lnTo>
                    <a:lnTo>
                      <a:pt x="2967" y="2166"/>
                    </a:lnTo>
                    <a:lnTo>
                      <a:pt x="3167" y="2075"/>
                    </a:lnTo>
                    <a:lnTo>
                      <a:pt x="3313" y="1984"/>
                    </a:lnTo>
                    <a:lnTo>
                      <a:pt x="3185" y="1493"/>
                    </a:lnTo>
                    <a:lnTo>
                      <a:pt x="2967" y="820"/>
                    </a:lnTo>
                    <a:lnTo>
                      <a:pt x="2840" y="438"/>
                    </a:lnTo>
                    <a:lnTo>
                      <a:pt x="2676" y="1"/>
                    </a:lnTo>
                    <a:close/>
                  </a:path>
                </a:pathLst>
              </a:custGeom>
              <a:solidFill>
                <a:srgbClr val="8B71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2" name="Google Shape;2712;p17"/>
              <p:cNvSpPr/>
              <p:nvPr/>
            </p:nvSpPr>
            <p:spPr>
              <a:xfrm>
                <a:off x="1354850" y="2218500"/>
                <a:ext cx="82825" cy="66450"/>
              </a:xfrm>
              <a:custGeom>
                <a:avLst/>
                <a:gdLst/>
                <a:ahLst/>
                <a:cxnLst/>
                <a:rect l="l" t="t" r="r" b="b"/>
                <a:pathLst>
                  <a:path w="3313" h="2658" fill="none" extrusionOk="0">
                    <a:moveTo>
                      <a:pt x="2676" y="1"/>
                    </a:moveTo>
                    <a:lnTo>
                      <a:pt x="2676" y="1"/>
                    </a:lnTo>
                    <a:lnTo>
                      <a:pt x="2658" y="56"/>
                    </a:lnTo>
                    <a:lnTo>
                      <a:pt x="2658" y="56"/>
                    </a:lnTo>
                    <a:lnTo>
                      <a:pt x="2512" y="456"/>
                    </a:lnTo>
                    <a:lnTo>
                      <a:pt x="2421" y="656"/>
                    </a:lnTo>
                    <a:lnTo>
                      <a:pt x="2312" y="838"/>
                    </a:lnTo>
                    <a:lnTo>
                      <a:pt x="2312" y="838"/>
                    </a:lnTo>
                    <a:lnTo>
                      <a:pt x="2166" y="1038"/>
                    </a:lnTo>
                    <a:lnTo>
                      <a:pt x="1984" y="1238"/>
                    </a:lnTo>
                    <a:lnTo>
                      <a:pt x="1802" y="1420"/>
                    </a:lnTo>
                    <a:lnTo>
                      <a:pt x="1602" y="1584"/>
                    </a:lnTo>
                    <a:lnTo>
                      <a:pt x="1602" y="1584"/>
                    </a:lnTo>
                    <a:lnTo>
                      <a:pt x="1220" y="1875"/>
                    </a:lnTo>
                    <a:lnTo>
                      <a:pt x="838" y="2148"/>
                    </a:lnTo>
                    <a:lnTo>
                      <a:pt x="419" y="2421"/>
                    </a:lnTo>
                    <a:lnTo>
                      <a:pt x="1" y="2658"/>
                    </a:lnTo>
                    <a:lnTo>
                      <a:pt x="1" y="2658"/>
                    </a:lnTo>
                    <a:lnTo>
                      <a:pt x="237" y="2658"/>
                    </a:lnTo>
                    <a:lnTo>
                      <a:pt x="237" y="2658"/>
                    </a:lnTo>
                    <a:lnTo>
                      <a:pt x="565" y="2658"/>
                    </a:lnTo>
                    <a:lnTo>
                      <a:pt x="565" y="2658"/>
                    </a:lnTo>
                    <a:lnTo>
                      <a:pt x="565" y="2658"/>
                    </a:lnTo>
                    <a:lnTo>
                      <a:pt x="929" y="2621"/>
                    </a:lnTo>
                    <a:lnTo>
                      <a:pt x="1256" y="2585"/>
                    </a:lnTo>
                    <a:lnTo>
                      <a:pt x="1839" y="2494"/>
                    </a:lnTo>
                    <a:lnTo>
                      <a:pt x="2312" y="2385"/>
                    </a:lnTo>
                    <a:lnTo>
                      <a:pt x="2694" y="2276"/>
                    </a:lnTo>
                    <a:lnTo>
                      <a:pt x="2967" y="2166"/>
                    </a:lnTo>
                    <a:lnTo>
                      <a:pt x="3167" y="2075"/>
                    </a:lnTo>
                    <a:lnTo>
                      <a:pt x="3313" y="1984"/>
                    </a:lnTo>
                    <a:lnTo>
                      <a:pt x="3313" y="1984"/>
                    </a:lnTo>
                    <a:lnTo>
                      <a:pt x="3185" y="1493"/>
                    </a:lnTo>
                    <a:lnTo>
                      <a:pt x="3185" y="1493"/>
                    </a:lnTo>
                    <a:lnTo>
                      <a:pt x="2967" y="820"/>
                    </a:lnTo>
                    <a:lnTo>
                      <a:pt x="2840" y="438"/>
                    </a:lnTo>
                    <a:lnTo>
                      <a:pt x="2676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713" name="Google Shape;2713;p17"/>
          <p:cNvGrpSpPr/>
          <p:nvPr/>
        </p:nvGrpSpPr>
        <p:grpSpPr>
          <a:xfrm>
            <a:off x="2605914" y="4258002"/>
            <a:ext cx="359497" cy="133338"/>
            <a:chOff x="1726100" y="1627975"/>
            <a:chExt cx="359425" cy="133325"/>
          </a:xfrm>
        </p:grpSpPr>
        <p:sp>
          <p:nvSpPr>
            <p:cNvPr id="2714" name="Google Shape;2714;p17"/>
            <p:cNvSpPr/>
            <p:nvPr/>
          </p:nvSpPr>
          <p:spPr>
            <a:xfrm>
              <a:off x="2018625" y="1747625"/>
              <a:ext cx="66900" cy="13675"/>
            </a:xfrm>
            <a:custGeom>
              <a:avLst/>
              <a:gdLst/>
              <a:ahLst/>
              <a:cxnLst/>
              <a:rect l="l" t="t" r="r" b="b"/>
              <a:pathLst>
                <a:path w="2676" h="547" extrusionOk="0">
                  <a:moveTo>
                    <a:pt x="456" y="1"/>
                  </a:moveTo>
                  <a:lnTo>
                    <a:pt x="219" y="37"/>
                  </a:lnTo>
                  <a:lnTo>
                    <a:pt x="146" y="74"/>
                  </a:lnTo>
                  <a:lnTo>
                    <a:pt x="73" y="110"/>
                  </a:lnTo>
                  <a:lnTo>
                    <a:pt x="19" y="147"/>
                  </a:lnTo>
                  <a:lnTo>
                    <a:pt x="1" y="201"/>
                  </a:lnTo>
                  <a:lnTo>
                    <a:pt x="19" y="219"/>
                  </a:lnTo>
                  <a:lnTo>
                    <a:pt x="37" y="274"/>
                  </a:lnTo>
                  <a:lnTo>
                    <a:pt x="92" y="329"/>
                  </a:lnTo>
                  <a:lnTo>
                    <a:pt x="219" y="401"/>
                  </a:lnTo>
                  <a:lnTo>
                    <a:pt x="419" y="456"/>
                  </a:lnTo>
                  <a:lnTo>
                    <a:pt x="710" y="511"/>
                  </a:lnTo>
                  <a:lnTo>
                    <a:pt x="1111" y="529"/>
                  </a:lnTo>
                  <a:lnTo>
                    <a:pt x="1657" y="547"/>
                  </a:lnTo>
                  <a:lnTo>
                    <a:pt x="2130" y="547"/>
                  </a:lnTo>
                  <a:lnTo>
                    <a:pt x="2676" y="529"/>
                  </a:lnTo>
                  <a:lnTo>
                    <a:pt x="2676" y="474"/>
                  </a:lnTo>
                  <a:lnTo>
                    <a:pt x="2657" y="420"/>
                  </a:lnTo>
                  <a:lnTo>
                    <a:pt x="2603" y="365"/>
                  </a:lnTo>
                  <a:lnTo>
                    <a:pt x="2530" y="310"/>
                  </a:lnTo>
                  <a:lnTo>
                    <a:pt x="2330" y="219"/>
                  </a:lnTo>
                  <a:lnTo>
                    <a:pt x="2057" y="147"/>
                  </a:lnTo>
                  <a:lnTo>
                    <a:pt x="1748" y="92"/>
                  </a:lnTo>
                  <a:lnTo>
                    <a:pt x="1420" y="37"/>
                  </a:lnTo>
                  <a:lnTo>
                    <a:pt x="1074" y="1"/>
                  </a:lnTo>
                  <a:close/>
                </a:path>
              </a:pathLst>
            </a:custGeom>
            <a:solidFill>
              <a:srgbClr val="282829">
                <a:alpha val="13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5" name="Google Shape;2715;p17"/>
            <p:cNvSpPr/>
            <p:nvPr/>
          </p:nvSpPr>
          <p:spPr>
            <a:xfrm>
              <a:off x="2018625" y="1747625"/>
              <a:ext cx="66900" cy="13675"/>
            </a:xfrm>
            <a:custGeom>
              <a:avLst/>
              <a:gdLst/>
              <a:ahLst/>
              <a:cxnLst/>
              <a:rect l="l" t="t" r="r" b="b"/>
              <a:pathLst>
                <a:path w="2676" h="547" fill="none" extrusionOk="0">
                  <a:moveTo>
                    <a:pt x="747" y="1"/>
                  </a:moveTo>
                  <a:lnTo>
                    <a:pt x="747" y="1"/>
                  </a:lnTo>
                  <a:lnTo>
                    <a:pt x="456" y="1"/>
                  </a:lnTo>
                  <a:lnTo>
                    <a:pt x="219" y="37"/>
                  </a:lnTo>
                  <a:lnTo>
                    <a:pt x="146" y="74"/>
                  </a:lnTo>
                  <a:lnTo>
                    <a:pt x="73" y="110"/>
                  </a:lnTo>
                  <a:lnTo>
                    <a:pt x="19" y="147"/>
                  </a:lnTo>
                  <a:lnTo>
                    <a:pt x="1" y="201"/>
                  </a:lnTo>
                  <a:lnTo>
                    <a:pt x="1" y="201"/>
                  </a:lnTo>
                  <a:lnTo>
                    <a:pt x="19" y="219"/>
                  </a:lnTo>
                  <a:lnTo>
                    <a:pt x="37" y="274"/>
                  </a:lnTo>
                  <a:lnTo>
                    <a:pt x="92" y="329"/>
                  </a:lnTo>
                  <a:lnTo>
                    <a:pt x="219" y="401"/>
                  </a:lnTo>
                  <a:lnTo>
                    <a:pt x="419" y="456"/>
                  </a:lnTo>
                  <a:lnTo>
                    <a:pt x="710" y="511"/>
                  </a:lnTo>
                  <a:lnTo>
                    <a:pt x="1111" y="529"/>
                  </a:lnTo>
                  <a:lnTo>
                    <a:pt x="1657" y="547"/>
                  </a:lnTo>
                  <a:lnTo>
                    <a:pt x="1657" y="547"/>
                  </a:lnTo>
                  <a:lnTo>
                    <a:pt x="2130" y="547"/>
                  </a:lnTo>
                  <a:lnTo>
                    <a:pt x="2676" y="529"/>
                  </a:lnTo>
                  <a:lnTo>
                    <a:pt x="2676" y="529"/>
                  </a:lnTo>
                  <a:lnTo>
                    <a:pt x="2676" y="474"/>
                  </a:lnTo>
                  <a:lnTo>
                    <a:pt x="2657" y="420"/>
                  </a:lnTo>
                  <a:lnTo>
                    <a:pt x="2603" y="365"/>
                  </a:lnTo>
                  <a:lnTo>
                    <a:pt x="2530" y="310"/>
                  </a:lnTo>
                  <a:lnTo>
                    <a:pt x="2330" y="219"/>
                  </a:lnTo>
                  <a:lnTo>
                    <a:pt x="2057" y="147"/>
                  </a:lnTo>
                  <a:lnTo>
                    <a:pt x="1748" y="92"/>
                  </a:lnTo>
                  <a:lnTo>
                    <a:pt x="1420" y="37"/>
                  </a:lnTo>
                  <a:lnTo>
                    <a:pt x="1074" y="1"/>
                  </a:lnTo>
                  <a:lnTo>
                    <a:pt x="74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6" name="Google Shape;2716;p17"/>
            <p:cNvSpPr/>
            <p:nvPr/>
          </p:nvSpPr>
          <p:spPr>
            <a:xfrm>
              <a:off x="2024075" y="1729450"/>
              <a:ext cx="42350" cy="23225"/>
            </a:xfrm>
            <a:custGeom>
              <a:avLst/>
              <a:gdLst/>
              <a:ahLst/>
              <a:cxnLst/>
              <a:rect l="l" t="t" r="r" b="b"/>
              <a:pathLst>
                <a:path w="1694" h="929" extrusionOk="0">
                  <a:moveTo>
                    <a:pt x="911" y="0"/>
                  </a:moveTo>
                  <a:lnTo>
                    <a:pt x="783" y="18"/>
                  </a:lnTo>
                  <a:lnTo>
                    <a:pt x="674" y="55"/>
                  </a:lnTo>
                  <a:lnTo>
                    <a:pt x="565" y="109"/>
                  </a:lnTo>
                  <a:lnTo>
                    <a:pt x="456" y="182"/>
                  </a:lnTo>
                  <a:lnTo>
                    <a:pt x="383" y="255"/>
                  </a:lnTo>
                  <a:lnTo>
                    <a:pt x="238" y="437"/>
                  </a:lnTo>
                  <a:lnTo>
                    <a:pt x="128" y="601"/>
                  </a:lnTo>
                  <a:lnTo>
                    <a:pt x="56" y="764"/>
                  </a:lnTo>
                  <a:lnTo>
                    <a:pt x="1" y="928"/>
                  </a:lnTo>
                  <a:lnTo>
                    <a:pt x="1693" y="928"/>
                  </a:lnTo>
                  <a:lnTo>
                    <a:pt x="1693" y="783"/>
                  </a:lnTo>
                  <a:lnTo>
                    <a:pt x="1693" y="655"/>
                  </a:lnTo>
                  <a:lnTo>
                    <a:pt x="1675" y="491"/>
                  </a:lnTo>
                  <a:lnTo>
                    <a:pt x="1639" y="419"/>
                  </a:lnTo>
                  <a:lnTo>
                    <a:pt x="1602" y="328"/>
                  </a:lnTo>
                  <a:lnTo>
                    <a:pt x="1548" y="255"/>
                  </a:lnTo>
                  <a:lnTo>
                    <a:pt x="1493" y="182"/>
                  </a:lnTo>
                  <a:lnTo>
                    <a:pt x="1402" y="127"/>
                  </a:lnTo>
                  <a:lnTo>
                    <a:pt x="1311" y="73"/>
                  </a:lnTo>
                  <a:lnTo>
                    <a:pt x="1202" y="36"/>
                  </a:lnTo>
                  <a:lnTo>
                    <a:pt x="1056" y="0"/>
                  </a:lnTo>
                  <a:close/>
                </a:path>
              </a:pathLst>
            </a:custGeom>
            <a:solidFill>
              <a:srgbClr val="C1A5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7" name="Google Shape;2717;p17"/>
            <p:cNvSpPr/>
            <p:nvPr/>
          </p:nvSpPr>
          <p:spPr>
            <a:xfrm>
              <a:off x="1726100" y="1699875"/>
              <a:ext cx="249775" cy="25500"/>
            </a:xfrm>
            <a:custGeom>
              <a:avLst/>
              <a:gdLst/>
              <a:ahLst/>
              <a:cxnLst/>
              <a:rect l="l" t="t" r="r" b="b"/>
              <a:pathLst>
                <a:path w="9991" h="1020" extrusionOk="0">
                  <a:moveTo>
                    <a:pt x="1292" y="0"/>
                  </a:moveTo>
                  <a:lnTo>
                    <a:pt x="746" y="91"/>
                  </a:lnTo>
                  <a:lnTo>
                    <a:pt x="528" y="128"/>
                  </a:lnTo>
                  <a:lnTo>
                    <a:pt x="346" y="182"/>
                  </a:lnTo>
                  <a:lnTo>
                    <a:pt x="200" y="237"/>
                  </a:lnTo>
                  <a:lnTo>
                    <a:pt x="91" y="291"/>
                  </a:lnTo>
                  <a:lnTo>
                    <a:pt x="18" y="346"/>
                  </a:lnTo>
                  <a:lnTo>
                    <a:pt x="0" y="419"/>
                  </a:lnTo>
                  <a:lnTo>
                    <a:pt x="0" y="437"/>
                  </a:lnTo>
                  <a:lnTo>
                    <a:pt x="18" y="473"/>
                  </a:lnTo>
                  <a:lnTo>
                    <a:pt x="91" y="528"/>
                  </a:lnTo>
                  <a:lnTo>
                    <a:pt x="219" y="583"/>
                  </a:lnTo>
                  <a:lnTo>
                    <a:pt x="382" y="655"/>
                  </a:lnTo>
                  <a:lnTo>
                    <a:pt x="601" y="710"/>
                  </a:lnTo>
                  <a:lnTo>
                    <a:pt x="856" y="746"/>
                  </a:lnTo>
                  <a:lnTo>
                    <a:pt x="1456" y="837"/>
                  </a:lnTo>
                  <a:lnTo>
                    <a:pt x="2202" y="910"/>
                  </a:lnTo>
                  <a:lnTo>
                    <a:pt x="3058" y="965"/>
                  </a:lnTo>
                  <a:lnTo>
                    <a:pt x="3986" y="1001"/>
                  </a:lnTo>
                  <a:lnTo>
                    <a:pt x="5005" y="1019"/>
                  </a:lnTo>
                  <a:lnTo>
                    <a:pt x="6006" y="1001"/>
                  </a:lnTo>
                  <a:lnTo>
                    <a:pt x="6952" y="965"/>
                  </a:lnTo>
                  <a:lnTo>
                    <a:pt x="7789" y="910"/>
                  </a:lnTo>
                  <a:lnTo>
                    <a:pt x="8535" y="837"/>
                  </a:lnTo>
                  <a:lnTo>
                    <a:pt x="9136" y="746"/>
                  </a:lnTo>
                  <a:lnTo>
                    <a:pt x="9390" y="710"/>
                  </a:lnTo>
                  <a:lnTo>
                    <a:pt x="9609" y="655"/>
                  </a:lnTo>
                  <a:lnTo>
                    <a:pt x="9773" y="583"/>
                  </a:lnTo>
                  <a:lnTo>
                    <a:pt x="9900" y="528"/>
                  </a:lnTo>
                  <a:lnTo>
                    <a:pt x="9973" y="473"/>
                  </a:lnTo>
                  <a:lnTo>
                    <a:pt x="9991" y="437"/>
                  </a:lnTo>
                  <a:lnTo>
                    <a:pt x="9991" y="419"/>
                  </a:lnTo>
                  <a:lnTo>
                    <a:pt x="9973" y="346"/>
                  </a:lnTo>
                  <a:lnTo>
                    <a:pt x="9900" y="291"/>
                  </a:lnTo>
                  <a:lnTo>
                    <a:pt x="9791" y="237"/>
                  </a:lnTo>
                  <a:lnTo>
                    <a:pt x="9645" y="182"/>
                  </a:lnTo>
                  <a:lnTo>
                    <a:pt x="9463" y="128"/>
                  </a:lnTo>
                  <a:lnTo>
                    <a:pt x="9245" y="91"/>
                  </a:lnTo>
                  <a:lnTo>
                    <a:pt x="8699" y="0"/>
                  </a:lnTo>
                  <a:lnTo>
                    <a:pt x="8699" y="273"/>
                  </a:lnTo>
                  <a:lnTo>
                    <a:pt x="7443" y="328"/>
                  </a:lnTo>
                  <a:lnTo>
                    <a:pt x="6133" y="364"/>
                  </a:lnTo>
                  <a:lnTo>
                    <a:pt x="4623" y="382"/>
                  </a:lnTo>
                  <a:lnTo>
                    <a:pt x="3476" y="364"/>
                  </a:lnTo>
                  <a:lnTo>
                    <a:pt x="2384" y="328"/>
                  </a:lnTo>
                  <a:lnTo>
                    <a:pt x="1893" y="291"/>
                  </a:lnTo>
                  <a:lnTo>
                    <a:pt x="1456" y="237"/>
                  </a:lnTo>
                  <a:lnTo>
                    <a:pt x="1074" y="182"/>
                  </a:lnTo>
                  <a:lnTo>
                    <a:pt x="746" y="109"/>
                  </a:lnTo>
                  <a:lnTo>
                    <a:pt x="1292" y="0"/>
                  </a:lnTo>
                  <a:close/>
                </a:path>
              </a:pathLst>
            </a:custGeom>
            <a:solidFill>
              <a:srgbClr val="282829">
                <a:alpha val="13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8" name="Google Shape;2718;p17"/>
            <p:cNvSpPr/>
            <p:nvPr/>
          </p:nvSpPr>
          <p:spPr>
            <a:xfrm>
              <a:off x="1726100" y="1699875"/>
              <a:ext cx="249775" cy="25500"/>
            </a:xfrm>
            <a:custGeom>
              <a:avLst/>
              <a:gdLst/>
              <a:ahLst/>
              <a:cxnLst/>
              <a:rect l="l" t="t" r="r" b="b"/>
              <a:pathLst>
                <a:path w="9991" h="1020" fill="none" extrusionOk="0">
                  <a:moveTo>
                    <a:pt x="8699" y="0"/>
                  </a:moveTo>
                  <a:lnTo>
                    <a:pt x="8699" y="273"/>
                  </a:lnTo>
                  <a:lnTo>
                    <a:pt x="8699" y="273"/>
                  </a:lnTo>
                  <a:lnTo>
                    <a:pt x="8699" y="273"/>
                  </a:lnTo>
                  <a:lnTo>
                    <a:pt x="7443" y="328"/>
                  </a:lnTo>
                  <a:lnTo>
                    <a:pt x="6133" y="364"/>
                  </a:lnTo>
                  <a:lnTo>
                    <a:pt x="4623" y="382"/>
                  </a:lnTo>
                  <a:lnTo>
                    <a:pt x="4623" y="382"/>
                  </a:lnTo>
                  <a:lnTo>
                    <a:pt x="3476" y="364"/>
                  </a:lnTo>
                  <a:lnTo>
                    <a:pt x="2384" y="328"/>
                  </a:lnTo>
                  <a:lnTo>
                    <a:pt x="1893" y="291"/>
                  </a:lnTo>
                  <a:lnTo>
                    <a:pt x="1456" y="237"/>
                  </a:lnTo>
                  <a:lnTo>
                    <a:pt x="1074" y="182"/>
                  </a:lnTo>
                  <a:lnTo>
                    <a:pt x="746" y="109"/>
                  </a:lnTo>
                  <a:lnTo>
                    <a:pt x="746" y="109"/>
                  </a:lnTo>
                  <a:lnTo>
                    <a:pt x="746" y="109"/>
                  </a:lnTo>
                  <a:lnTo>
                    <a:pt x="1292" y="0"/>
                  </a:lnTo>
                  <a:lnTo>
                    <a:pt x="1292" y="0"/>
                  </a:lnTo>
                  <a:lnTo>
                    <a:pt x="746" y="91"/>
                  </a:lnTo>
                  <a:lnTo>
                    <a:pt x="528" y="128"/>
                  </a:lnTo>
                  <a:lnTo>
                    <a:pt x="346" y="182"/>
                  </a:lnTo>
                  <a:lnTo>
                    <a:pt x="200" y="237"/>
                  </a:lnTo>
                  <a:lnTo>
                    <a:pt x="91" y="291"/>
                  </a:lnTo>
                  <a:lnTo>
                    <a:pt x="18" y="346"/>
                  </a:lnTo>
                  <a:lnTo>
                    <a:pt x="0" y="419"/>
                  </a:lnTo>
                  <a:lnTo>
                    <a:pt x="0" y="419"/>
                  </a:lnTo>
                  <a:lnTo>
                    <a:pt x="0" y="437"/>
                  </a:lnTo>
                  <a:lnTo>
                    <a:pt x="18" y="473"/>
                  </a:lnTo>
                  <a:lnTo>
                    <a:pt x="91" y="528"/>
                  </a:lnTo>
                  <a:lnTo>
                    <a:pt x="219" y="583"/>
                  </a:lnTo>
                  <a:lnTo>
                    <a:pt x="382" y="655"/>
                  </a:lnTo>
                  <a:lnTo>
                    <a:pt x="601" y="710"/>
                  </a:lnTo>
                  <a:lnTo>
                    <a:pt x="856" y="746"/>
                  </a:lnTo>
                  <a:lnTo>
                    <a:pt x="1456" y="837"/>
                  </a:lnTo>
                  <a:lnTo>
                    <a:pt x="2202" y="910"/>
                  </a:lnTo>
                  <a:lnTo>
                    <a:pt x="3058" y="965"/>
                  </a:lnTo>
                  <a:lnTo>
                    <a:pt x="3986" y="1001"/>
                  </a:lnTo>
                  <a:lnTo>
                    <a:pt x="5005" y="1019"/>
                  </a:lnTo>
                  <a:lnTo>
                    <a:pt x="5005" y="1019"/>
                  </a:lnTo>
                  <a:lnTo>
                    <a:pt x="6006" y="1001"/>
                  </a:lnTo>
                  <a:lnTo>
                    <a:pt x="6952" y="965"/>
                  </a:lnTo>
                  <a:lnTo>
                    <a:pt x="7789" y="910"/>
                  </a:lnTo>
                  <a:lnTo>
                    <a:pt x="8535" y="837"/>
                  </a:lnTo>
                  <a:lnTo>
                    <a:pt x="9136" y="746"/>
                  </a:lnTo>
                  <a:lnTo>
                    <a:pt x="9390" y="710"/>
                  </a:lnTo>
                  <a:lnTo>
                    <a:pt x="9609" y="655"/>
                  </a:lnTo>
                  <a:lnTo>
                    <a:pt x="9773" y="583"/>
                  </a:lnTo>
                  <a:lnTo>
                    <a:pt x="9900" y="528"/>
                  </a:lnTo>
                  <a:lnTo>
                    <a:pt x="9973" y="473"/>
                  </a:lnTo>
                  <a:lnTo>
                    <a:pt x="9991" y="437"/>
                  </a:lnTo>
                  <a:lnTo>
                    <a:pt x="9991" y="419"/>
                  </a:lnTo>
                  <a:lnTo>
                    <a:pt x="9991" y="419"/>
                  </a:lnTo>
                  <a:lnTo>
                    <a:pt x="9973" y="346"/>
                  </a:lnTo>
                  <a:lnTo>
                    <a:pt x="9900" y="291"/>
                  </a:lnTo>
                  <a:lnTo>
                    <a:pt x="9791" y="237"/>
                  </a:lnTo>
                  <a:lnTo>
                    <a:pt x="9645" y="182"/>
                  </a:lnTo>
                  <a:lnTo>
                    <a:pt x="9463" y="128"/>
                  </a:lnTo>
                  <a:lnTo>
                    <a:pt x="9245" y="91"/>
                  </a:lnTo>
                  <a:lnTo>
                    <a:pt x="8699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9" name="Google Shape;2719;p17"/>
            <p:cNvSpPr/>
            <p:nvPr/>
          </p:nvSpPr>
          <p:spPr>
            <a:xfrm>
              <a:off x="1744750" y="1627975"/>
              <a:ext cx="198825" cy="81475"/>
            </a:xfrm>
            <a:custGeom>
              <a:avLst/>
              <a:gdLst/>
              <a:ahLst/>
              <a:cxnLst/>
              <a:rect l="l" t="t" r="r" b="b"/>
              <a:pathLst>
                <a:path w="7953" h="3259" extrusionOk="0">
                  <a:moveTo>
                    <a:pt x="4113" y="1"/>
                  </a:moveTo>
                  <a:lnTo>
                    <a:pt x="3986" y="37"/>
                  </a:lnTo>
                  <a:lnTo>
                    <a:pt x="3858" y="74"/>
                  </a:lnTo>
                  <a:lnTo>
                    <a:pt x="3731" y="110"/>
                  </a:lnTo>
                  <a:lnTo>
                    <a:pt x="3604" y="165"/>
                  </a:lnTo>
                  <a:lnTo>
                    <a:pt x="3385" y="328"/>
                  </a:lnTo>
                  <a:lnTo>
                    <a:pt x="3185" y="492"/>
                  </a:lnTo>
                  <a:lnTo>
                    <a:pt x="2985" y="711"/>
                  </a:lnTo>
                  <a:lnTo>
                    <a:pt x="2821" y="929"/>
                  </a:lnTo>
                  <a:lnTo>
                    <a:pt x="2657" y="1166"/>
                  </a:lnTo>
                  <a:lnTo>
                    <a:pt x="2530" y="1402"/>
                  </a:lnTo>
                  <a:lnTo>
                    <a:pt x="2312" y="1839"/>
                  </a:lnTo>
                  <a:lnTo>
                    <a:pt x="2148" y="2239"/>
                  </a:lnTo>
                  <a:lnTo>
                    <a:pt x="2020" y="2603"/>
                  </a:lnTo>
                  <a:lnTo>
                    <a:pt x="0" y="2985"/>
                  </a:lnTo>
                  <a:lnTo>
                    <a:pt x="383" y="3058"/>
                  </a:lnTo>
                  <a:lnTo>
                    <a:pt x="856" y="3131"/>
                  </a:lnTo>
                  <a:lnTo>
                    <a:pt x="1383" y="3186"/>
                  </a:lnTo>
                  <a:lnTo>
                    <a:pt x="1984" y="3222"/>
                  </a:lnTo>
                  <a:lnTo>
                    <a:pt x="2621" y="3240"/>
                  </a:lnTo>
                  <a:lnTo>
                    <a:pt x="3294" y="3258"/>
                  </a:lnTo>
                  <a:lnTo>
                    <a:pt x="4641" y="3258"/>
                  </a:lnTo>
                  <a:lnTo>
                    <a:pt x="5897" y="3222"/>
                  </a:lnTo>
                  <a:lnTo>
                    <a:pt x="6952" y="3186"/>
                  </a:lnTo>
                  <a:lnTo>
                    <a:pt x="7953" y="3149"/>
                  </a:lnTo>
                  <a:lnTo>
                    <a:pt x="7953" y="2094"/>
                  </a:lnTo>
                  <a:lnTo>
                    <a:pt x="7935" y="2003"/>
                  </a:lnTo>
                  <a:lnTo>
                    <a:pt x="7862" y="1730"/>
                  </a:lnTo>
                  <a:lnTo>
                    <a:pt x="7753" y="1384"/>
                  </a:lnTo>
                  <a:lnTo>
                    <a:pt x="7680" y="1202"/>
                  </a:lnTo>
                  <a:lnTo>
                    <a:pt x="7589" y="1020"/>
                  </a:lnTo>
                  <a:lnTo>
                    <a:pt x="7498" y="874"/>
                  </a:lnTo>
                  <a:lnTo>
                    <a:pt x="7389" y="747"/>
                  </a:lnTo>
                  <a:lnTo>
                    <a:pt x="7280" y="638"/>
                  </a:lnTo>
                  <a:lnTo>
                    <a:pt x="7170" y="583"/>
                  </a:lnTo>
                  <a:lnTo>
                    <a:pt x="7061" y="547"/>
                  </a:lnTo>
                  <a:lnTo>
                    <a:pt x="6843" y="547"/>
                  </a:lnTo>
                  <a:lnTo>
                    <a:pt x="6734" y="565"/>
                  </a:lnTo>
                  <a:lnTo>
                    <a:pt x="6533" y="638"/>
                  </a:lnTo>
                  <a:lnTo>
                    <a:pt x="6333" y="729"/>
                  </a:lnTo>
                  <a:lnTo>
                    <a:pt x="6169" y="820"/>
                  </a:lnTo>
                  <a:lnTo>
                    <a:pt x="6024" y="911"/>
                  </a:lnTo>
                  <a:lnTo>
                    <a:pt x="5915" y="1020"/>
                  </a:lnTo>
                  <a:lnTo>
                    <a:pt x="5860" y="929"/>
                  </a:lnTo>
                  <a:lnTo>
                    <a:pt x="5806" y="820"/>
                  </a:lnTo>
                  <a:lnTo>
                    <a:pt x="5733" y="692"/>
                  </a:lnTo>
                  <a:lnTo>
                    <a:pt x="5642" y="565"/>
                  </a:lnTo>
                  <a:lnTo>
                    <a:pt x="5496" y="419"/>
                  </a:lnTo>
                  <a:lnTo>
                    <a:pt x="5332" y="292"/>
                  </a:lnTo>
                  <a:lnTo>
                    <a:pt x="5132" y="165"/>
                  </a:lnTo>
                  <a:lnTo>
                    <a:pt x="4932" y="74"/>
                  </a:lnTo>
                  <a:lnTo>
                    <a:pt x="4695" y="19"/>
                  </a:lnTo>
                  <a:lnTo>
                    <a:pt x="4422" y="1"/>
                  </a:lnTo>
                  <a:close/>
                </a:path>
              </a:pathLst>
            </a:custGeom>
            <a:solidFill>
              <a:srgbClr val="C1A5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0" name="Google Shape;2720;p17"/>
            <p:cNvSpPr/>
            <p:nvPr/>
          </p:nvSpPr>
          <p:spPr>
            <a:xfrm>
              <a:off x="1744750" y="1627975"/>
              <a:ext cx="198825" cy="81475"/>
            </a:xfrm>
            <a:custGeom>
              <a:avLst/>
              <a:gdLst/>
              <a:ahLst/>
              <a:cxnLst/>
              <a:rect l="l" t="t" r="r" b="b"/>
              <a:pathLst>
                <a:path w="7953" h="3259" fill="none" extrusionOk="0">
                  <a:moveTo>
                    <a:pt x="7953" y="2094"/>
                  </a:moveTo>
                  <a:lnTo>
                    <a:pt x="7953" y="3149"/>
                  </a:lnTo>
                  <a:lnTo>
                    <a:pt x="7953" y="3149"/>
                  </a:lnTo>
                  <a:lnTo>
                    <a:pt x="6952" y="3186"/>
                  </a:lnTo>
                  <a:lnTo>
                    <a:pt x="5897" y="3222"/>
                  </a:lnTo>
                  <a:lnTo>
                    <a:pt x="4641" y="3258"/>
                  </a:lnTo>
                  <a:lnTo>
                    <a:pt x="3294" y="3258"/>
                  </a:lnTo>
                  <a:lnTo>
                    <a:pt x="2621" y="3240"/>
                  </a:lnTo>
                  <a:lnTo>
                    <a:pt x="1984" y="3222"/>
                  </a:lnTo>
                  <a:lnTo>
                    <a:pt x="1383" y="3186"/>
                  </a:lnTo>
                  <a:lnTo>
                    <a:pt x="856" y="3131"/>
                  </a:lnTo>
                  <a:lnTo>
                    <a:pt x="383" y="3058"/>
                  </a:lnTo>
                  <a:lnTo>
                    <a:pt x="0" y="2985"/>
                  </a:lnTo>
                  <a:lnTo>
                    <a:pt x="2020" y="2603"/>
                  </a:lnTo>
                  <a:lnTo>
                    <a:pt x="2020" y="2603"/>
                  </a:lnTo>
                  <a:lnTo>
                    <a:pt x="2148" y="2239"/>
                  </a:lnTo>
                  <a:lnTo>
                    <a:pt x="2312" y="1839"/>
                  </a:lnTo>
                  <a:lnTo>
                    <a:pt x="2530" y="1402"/>
                  </a:lnTo>
                  <a:lnTo>
                    <a:pt x="2530" y="1402"/>
                  </a:lnTo>
                  <a:lnTo>
                    <a:pt x="2657" y="1166"/>
                  </a:lnTo>
                  <a:lnTo>
                    <a:pt x="2821" y="929"/>
                  </a:lnTo>
                  <a:lnTo>
                    <a:pt x="2985" y="711"/>
                  </a:lnTo>
                  <a:lnTo>
                    <a:pt x="3185" y="492"/>
                  </a:lnTo>
                  <a:lnTo>
                    <a:pt x="3185" y="492"/>
                  </a:lnTo>
                  <a:lnTo>
                    <a:pt x="3385" y="328"/>
                  </a:lnTo>
                  <a:lnTo>
                    <a:pt x="3604" y="165"/>
                  </a:lnTo>
                  <a:lnTo>
                    <a:pt x="3731" y="110"/>
                  </a:lnTo>
                  <a:lnTo>
                    <a:pt x="3858" y="74"/>
                  </a:lnTo>
                  <a:lnTo>
                    <a:pt x="3986" y="37"/>
                  </a:lnTo>
                  <a:lnTo>
                    <a:pt x="4113" y="1"/>
                  </a:lnTo>
                  <a:lnTo>
                    <a:pt x="4113" y="1"/>
                  </a:lnTo>
                  <a:lnTo>
                    <a:pt x="4259" y="1"/>
                  </a:lnTo>
                  <a:lnTo>
                    <a:pt x="4422" y="1"/>
                  </a:lnTo>
                  <a:lnTo>
                    <a:pt x="4695" y="19"/>
                  </a:lnTo>
                  <a:lnTo>
                    <a:pt x="4932" y="74"/>
                  </a:lnTo>
                  <a:lnTo>
                    <a:pt x="5132" y="165"/>
                  </a:lnTo>
                  <a:lnTo>
                    <a:pt x="5132" y="165"/>
                  </a:lnTo>
                  <a:lnTo>
                    <a:pt x="5332" y="292"/>
                  </a:lnTo>
                  <a:lnTo>
                    <a:pt x="5496" y="419"/>
                  </a:lnTo>
                  <a:lnTo>
                    <a:pt x="5642" y="565"/>
                  </a:lnTo>
                  <a:lnTo>
                    <a:pt x="5733" y="692"/>
                  </a:lnTo>
                  <a:lnTo>
                    <a:pt x="5806" y="820"/>
                  </a:lnTo>
                  <a:lnTo>
                    <a:pt x="5860" y="929"/>
                  </a:lnTo>
                  <a:lnTo>
                    <a:pt x="5915" y="1020"/>
                  </a:lnTo>
                  <a:lnTo>
                    <a:pt x="5915" y="1020"/>
                  </a:lnTo>
                  <a:lnTo>
                    <a:pt x="6024" y="911"/>
                  </a:lnTo>
                  <a:lnTo>
                    <a:pt x="6169" y="820"/>
                  </a:lnTo>
                  <a:lnTo>
                    <a:pt x="6333" y="729"/>
                  </a:lnTo>
                  <a:lnTo>
                    <a:pt x="6533" y="638"/>
                  </a:lnTo>
                  <a:lnTo>
                    <a:pt x="6734" y="565"/>
                  </a:lnTo>
                  <a:lnTo>
                    <a:pt x="6843" y="547"/>
                  </a:lnTo>
                  <a:lnTo>
                    <a:pt x="6952" y="547"/>
                  </a:lnTo>
                  <a:lnTo>
                    <a:pt x="7061" y="547"/>
                  </a:lnTo>
                  <a:lnTo>
                    <a:pt x="7170" y="583"/>
                  </a:lnTo>
                  <a:lnTo>
                    <a:pt x="7170" y="583"/>
                  </a:lnTo>
                  <a:lnTo>
                    <a:pt x="7280" y="638"/>
                  </a:lnTo>
                  <a:lnTo>
                    <a:pt x="7389" y="747"/>
                  </a:lnTo>
                  <a:lnTo>
                    <a:pt x="7498" y="874"/>
                  </a:lnTo>
                  <a:lnTo>
                    <a:pt x="7589" y="1020"/>
                  </a:lnTo>
                  <a:lnTo>
                    <a:pt x="7589" y="1020"/>
                  </a:lnTo>
                  <a:lnTo>
                    <a:pt x="7680" y="1202"/>
                  </a:lnTo>
                  <a:lnTo>
                    <a:pt x="7753" y="1384"/>
                  </a:lnTo>
                  <a:lnTo>
                    <a:pt x="7862" y="1730"/>
                  </a:lnTo>
                  <a:lnTo>
                    <a:pt x="7935" y="2003"/>
                  </a:lnTo>
                  <a:lnTo>
                    <a:pt x="7953" y="209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1" name="Google Shape;2721;p17"/>
            <p:cNvSpPr/>
            <p:nvPr/>
          </p:nvSpPr>
          <p:spPr>
            <a:xfrm>
              <a:off x="1744750" y="1653450"/>
              <a:ext cx="198825" cy="56000"/>
            </a:xfrm>
            <a:custGeom>
              <a:avLst/>
              <a:gdLst/>
              <a:ahLst/>
              <a:cxnLst/>
              <a:rect l="l" t="t" r="r" b="b"/>
              <a:pathLst>
                <a:path w="7953" h="2240" extrusionOk="0">
                  <a:moveTo>
                    <a:pt x="7589" y="1"/>
                  </a:moveTo>
                  <a:lnTo>
                    <a:pt x="7152" y="274"/>
                  </a:lnTo>
                  <a:lnTo>
                    <a:pt x="6715" y="529"/>
                  </a:lnTo>
                  <a:lnTo>
                    <a:pt x="6260" y="747"/>
                  </a:lnTo>
                  <a:lnTo>
                    <a:pt x="6024" y="856"/>
                  </a:lnTo>
                  <a:lnTo>
                    <a:pt x="5787" y="929"/>
                  </a:lnTo>
                  <a:lnTo>
                    <a:pt x="5660" y="984"/>
                  </a:lnTo>
                  <a:lnTo>
                    <a:pt x="5533" y="1038"/>
                  </a:lnTo>
                  <a:lnTo>
                    <a:pt x="5423" y="1111"/>
                  </a:lnTo>
                  <a:lnTo>
                    <a:pt x="5387" y="1147"/>
                  </a:lnTo>
                  <a:lnTo>
                    <a:pt x="5351" y="1202"/>
                  </a:lnTo>
                  <a:lnTo>
                    <a:pt x="5314" y="1275"/>
                  </a:lnTo>
                  <a:lnTo>
                    <a:pt x="5296" y="1348"/>
                  </a:lnTo>
                  <a:lnTo>
                    <a:pt x="5278" y="1420"/>
                  </a:lnTo>
                  <a:lnTo>
                    <a:pt x="5241" y="1493"/>
                  </a:lnTo>
                  <a:lnTo>
                    <a:pt x="5187" y="1566"/>
                  </a:lnTo>
                  <a:lnTo>
                    <a:pt x="5114" y="1621"/>
                  </a:lnTo>
                  <a:lnTo>
                    <a:pt x="5023" y="1657"/>
                  </a:lnTo>
                  <a:lnTo>
                    <a:pt x="4859" y="1657"/>
                  </a:lnTo>
                  <a:lnTo>
                    <a:pt x="4786" y="1639"/>
                  </a:lnTo>
                  <a:lnTo>
                    <a:pt x="4714" y="1621"/>
                  </a:lnTo>
                  <a:lnTo>
                    <a:pt x="4641" y="1566"/>
                  </a:lnTo>
                  <a:lnTo>
                    <a:pt x="4586" y="1530"/>
                  </a:lnTo>
                  <a:lnTo>
                    <a:pt x="4532" y="1457"/>
                  </a:lnTo>
                  <a:lnTo>
                    <a:pt x="4422" y="1329"/>
                  </a:lnTo>
                  <a:lnTo>
                    <a:pt x="4350" y="1166"/>
                  </a:lnTo>
                  <a:lnTo>
                    <a:pt x="4277" y="1002"/>
                  </a:lnTo>
                  <a:lnTo>
                    <a:pt x="4168" y="1056"/>
                  </a:lnTo>
                  <a:lnTo>
                    <a:pt x="4022" y="1075"/>
                  </a:lnTo>
                  <a:lnTo>
                    <a:pt x="3895" y="1093"/>
                  </a:lnTo>
                  <a:lnTo>
                    <a:pt x="3767" y="1111"/>
                  </a:lnTo>
                  <a:lnTo>
                    <a:pt x="3640" y="1111"/>
                  </a:lnTo>
                  <a:lnTo>
                    <a:pt x="3513" y="1093"/>
                  </a:lnTo>
                  <a:lnTo>
                    <a:pt x="3385" y="1056"/>
                  </a:lnTo>
                  <a:lnTo>
                    <a:pt x="3258" y="1020"/>
                  </a:lnTo>
                  <a:lnTo>
                    <a:pt x="3149" y="965"/>
                  </a:lnTo>
                  <a:lnTo>
                    <a:pt x="3021" y="911"/>
                  </a:lnTo>
                  <a:lnTo>
                    <a:pt x="2912" y="838"/>
                  </a:lnTo>
                  <a:lnTo>
                    <a:pt x="2821" y="765"/>
                  </a:lnTo>
                  <a:lnTo>
                    <a:pt x="2657" y="583"/>
                  </a:lnTo>
                  <a:lnTo>
                    <a:pt x="2530" y="383"/>
                  </a:lnTo>
                  <a:lnTo>
                    <a:pt x="2312" y="820"/>
                  </a:lnTo>
                  <a:lnTo>
                    <a:pt x="2148" y="1220"/>
                  </a:lnTo>
                  <a:lnTo>
                    <a:pt x="2020" y="1584"/>
                  </a:lnTo>
                  <a:lnTo>
                    <a:pt x="0" y="1966"/>
                  </a:lnTo>
                  <a:lnTo>
                    <a:pt x="328" y="2039"/>
                  </a:lnTo>
                  <a:lnTo>
                    <a:pt x="710" y="2094"/>
                  </a:lnTo>
                  <a:lnTo>
                    <a:pt x="1147" y="2148"/>
                  </a:lnTo>
                  <a:lnTo>
                    <a:pt x="1638" y="2185"/>
                  </a:lnTo>
                  <a:lnTo>
                    <a:pt x="2730" y="2221"/>
                  </a:lnTo>
                  <a:lnTo>
                    <a:pt x="3877" y="2239"/>
                  </a:lnTo>
                  <a:lnTo>
                    <a:pt x="5387" y="2221"/>
                  </a:lnTo>
                  <a:lnTo>
                    <a:pt x="6697" y="2185"/>
                  </a:lnTo>
                  <a:lnTo>
                    <a:pt x="7953" y="2130"/>
                  </a:lnTo>
                  <a:lnTo>
                    <a:pt x="7953" y="1075"/>
                  </a:lnTo>
                  <a:lnTo>
                    <a:pt x="7935" y="984"/>
                  </a:lnTo>
                  <a:lnTo>
                    <a:pt x="7862" y="711"/>
                  </a:lnTo>
                  <a:lnTo>
                    <a:pt x="7753" y="365"/>
                  </a:lnTo>
                  <a:lnTo>
                    <a:pt x="7680" y="183"/>
                  </a:lnTo>
                  <a:lnTo>
                    <a:pt x="7589" y="1"/>
                  </a:lnTo>
                  <a:close/>
                </a:path>
              </a:pathLst>
            </a:custGeom>
            <a:solidFill>
              <a:srgbClr val="A48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2" name="Google Shape;2722;p17"/>
            <p:cNvSpPr/>
            <p:nvPr/>
          </p:nvSpPr>
          <p:spPr>
            <a:xfrm>
              <a:off x="1744750" y="1653450"/>
              <a:ext cx="198825" cy="56000"/>
            </a:xfrm>
            <a:custGeom>
              <a:avLst/>
              <a:gdLst/>
              <a:ahLst/>
              <a:cxnLst/>
              <a:rect l="l" t="t" r="r" b="b"/>
              <a:pathLst>
                <a:path w="7953" h="2240" fill="none" extrusionOk="0">
                  <a:moveTo>
                    <a:pt x="7589" y="1"/>
                  </a:moveTo>
                  <a:lnTo>
                    <a:pt x="7589" y="1"/>
                  </a:lnTo>
                  <a:lnTo>
                    <a:pt x="7152" y="274"/>
                  </a:lnTo>
                  <a:lnTo>
                    <a:pt x="6715" y="529"/>
                  </a:lnTo>
                  <a:lnTo>
                    <a:pt x="6260" y="747"/>
                  </a:lnTo>
                  <a:lnTo>
                    <a:pt x="6024" y="856"/>
                  </a:lnTo>
                  <a:lnTo>
                    <a:pt x="5787" y="929"/>
                  </a:lnTo>
                  <a:lnTo>
                    <a:pt x="5787" y="929"/>
                  </a:lnTo>
                  <a:lnTo>
                    <a:pt x="5660" y="984"/>
                  </a:lnTo>
                  <a:lnTo>
                    <a:pt x="5533" y="1038"/>
                  </a:lnTo>
                  <a:lnTo>
                    <a:pt x="5423" y="1111"/>
                  </a:lnTo>
                  <a:lnTo>
                    <a:pt x="5387" y="1147"/>
                  </a:lnTo>
                  <a:lnTo>
                    <a:pt x="5351" y="1202"/>
                  </a:lnTo>
                  <a:lnTo>
                    <a:pt x="5351" y="1202"/>
                  </a:lnTo>
                  <a:lnTo>
                    <a:pt x="5314" y="1275"/>
                  </a:lnTo>
                  <a:lnTo>
                    <a:pt x="5296" y="1348"/>
                  </a:lnTo>
                  <a:lnTo>
                    <a:pt x="5278" y="1420"/>
                  </a:lnTo>
                  <a:lnTo>
                    <a:pt x="5241" y="1493"/>
                  </a:lnTo>
                  <a:lnTo>
                    <a:pt x="5241" y="1493"/>
                  </a:lnTo>
                  <a:lnTo>
                    <a:pt x="5187" y="1566"/>
                  </a:lnTo>
                  <a:lnTo>
                    <a:pt x="5114" y="1621"/>
                  </a:lnTo>
                  <a:lnTo>
                    <a:pt x="5023" y="1657"/>
                  </a:lnTo>
                  <a:lnTo>
                    <a:pt x="4932" y="1657"/>
                  </a:lnTo>
                  <a:lnTo>
                    <a:pt x="4932" y="1657"/>
                  </a:lnTo>
                  <a:lnTo>
                    <a:pt x="4859" y="1657"/>
                  </a:lnTo>
                  <a:lnTo>
                    <a:pt x="4786" y="1639"/>
                  </a:lnTo>
                  <a:lnTo>
                    <a:pt x="4714" y="1621"/>
                  </a:lnTo>
                  <a:lnTo>
                    <a:pt x="4641" y="1566"/>
                  </a:lnTo>
                  <a:lnTo>
                    <a:pt x="4641" y="1566"/>
                  </a:lnTo>
                  <a:lnTo>
                    <a:pt x="4586" y="1530"/>
                  </a:lnTo>
                  <a:lnTo>
                    <a:pt x="4532" y="1457"/>
                  </a:lnTo>
                  <a:lnTo>
                    <a:pt x="4422" y="1329"/>
                  </a:lnTo>
                  <a:lnTo>
                    <a:pt x="4350" y="1166"/>
                  </a:lnTo>
                  <a:lnTo>
                    <a:pt x="4277" y="1002"/>
                  </a:lnTo>
                  <a:lnTo>
                    <a:pt x="4277" y="1002"/>
                  </a:lnTo>
                  <a:lnTo>
                    <a:pt x="4168" y="1056"/>
                  </a:lnTo>
                  <a:lnTo>
                    <a:pt x="4022" y="1075"/>
                  </a:lnTo>
                  <a:lnTo>
                    <a:pt x="3895" y="1093"/>
                  </a:lnTo>
                  <a:lnTo>
                    <a:pt x="3767" y="1111"/>
                  </a:lnTo>
                  <a:lnTo>
                    <a:pt x="3767" y="1111"/>
                  </a:lnTo>
                  <a:lnTo>
                    <a:pt x="3640" y="1111"/>
                  </a:lnTo>
                  <a:lnTo>
                    <a:pt x="3513" y="1093"/>
                  </a:lnTo>
                  <a:lnTo>
                    <a:pt x="3385" y="1056"/>
                  </a:lnTo>
                  <a:lnTo>
                    <a:pt x="3258" y="1020"/>
                  </a:lnTo>
                  <a:lnTo>
                    <a:pt x="3149" y="965"/>
                  </a:lnTo>
                  <a:lnTo>
                    <a:pt x="3021" y="911"/>
                  </a:lnTo>
                  <a:lnTo>
                    <a:pt x="2912" y="838"/>
                  </a:lnTo>
                  <a:lnTo>
                    <a:pt x="2821" y="765"/>
                  </a:lnTo>
                  <a:lnTo>
                    <a:pt x="2821" y="765"/>
                  </a:lnTo>
                  <a:lnTo>
                    <a:pt x="2657" y="583"/>
                  </a:lnTo>
                  <a:lnTo>
                    <a:pt x="2530" y="383"/>
                  </a:lnTo>
                  <a:lnTo>
                    <a:pt x="2530" y="383"/>
                  </a:lnTo>
                  <a:lnTo>
                    <a:pt x="2530" y="383"/>
                  </a:lnTo>
                  <a:lnTo>
                    <a:pt x="2312" y="820"/>
                  </a:lnTo>
                  <a:lnTo>
                    <a:pt x="2148" y="1220"/>
                  </a:lnTo>
                  <a:lnTo>
                    <a:pt x="2020" y="1584"/>
                  </a:lnTo>
                  <a:lnTo>
                    <a:pt x="0" y="1966"/>
                  </a:lnTo>
                  <a:lnTo>
                    <a:pt x="0" y="1966"/>
                  </a:lnTo>
                  <a:lnTo>
                    <a:pt x="328" y="2039"/>
                  </a:lnTo>
                  <a:lnTo>
                    <a:pt x="710" y="2094"/>
                  </a:lnTo>
                  <a:lnTo>
                    <a:pt x="1147" y="2148"/>
                  </a:lnTo>
                  <a:lnTo>
                    <a:pt x="1638" y="2185"/>
                  </a:lnTo>
                  <a:lnTo>
                    <a:pt x="2730" y="2221"/>
                  </a:lnTo>
                  <a:lnTo>
                    <a:pt x="3877" y="2239"/>
                  </a:lnTo>
                  <a:lnTo>
                    <a:pt x="3877" y="2239"/>
                  </a:lnTo>
                  <a:lnTo>
                    <a:pt x="5387" y="2221"/>
                  </a:lnTo>
                  <a:lnTo>
                    <a:pt x="6697" y="2185"/>
                  </a:lnTo>
                  <a:lnTo>
                    <a:pt x="7953" y="2130"/>
                  </a:lnTo>
                  <a:lnTo>
                    <a:pt x="7953" y="1075"/>
                  </a:lnTo>
                  <a:lnTo>
                    <a:pt x="7953" y="1075"/>
                  </a:lnTo>
                  <a:lnTo>
                    <a:pt x="7935" y="984"/>
                  </a:lnTo>
                  <a:lnTo>
                    <a:pt x="7862" y="711"/>
                  </a:lnTo>
                  <a:lnTo>
                    <a:pt x="7753" y="365"/>
                  </a:lnTo>
                  <a:lnTo>
                    <a:pt x="7680" y="183"/>
                  </a:lnTo>
                  <a:lnTo>
                    <a:pt x="7589" y="1"/>
                  </a:lnTo>
                  <a:lnTo>
                    <a:pt x="758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3" name="Google Shape;2723;p17"/>
            <p:cNvSpPr/>
            <p:nvPr/>
          </p:nvSpPr>
          <p:spPr>
            <a:xfrm>
              <a:off x="1824375" y="1627975"/>
              <a:ext cx="48700" cy="28700"/>
            </a:xfrm>
            <a:custGeom>
              <a:avLst/>
              <a:gdLst/>
              <a:ahLst/>
              <a:cxnLst/>
              <a:rect l="l" t="t" r="r" b="b"/>
              <a:pathLst>
                <a:path w="1948" h="1148" extrusionOk="0">
                  <a:moveTo>
                    <a:pt x="928" y="1"/>
                  </a:moveTo>
                  <a:lnTo>
                    <a:pt x="801" y="37"/>
                  </a:lnTo>
                  <a:lnTo>
                    <a:pt x="673" y="74"/>
                  </a:lnTo>
                  <a:lnTo>
                    <a:pt x="546" y="110"/>
                  </a:lnTo>
                  <a:lnTo>
                    <a:pt x="419" y="165"/>
                  </a:lnTo>
                  <a:lnTo>
                    <a:pt x="200" y="328"/>
                  </a:lnTo>
                  <a:lnTo>
                    <a:pt x="0" y="492"/>
                  </a:lnTo>
                  <a:lnTo>
                    <a:pt x="36" y="638"/>
                  </a:lnTo>
                  <a:lnTo>
                    <a:pt x="109" y="747"/>
                  </a:lnTo>
                  <a:lnTo>
                    <a:pt x="182" y="856"/>
                  </a:lnTo>
                  <a:lnTo>
                    <a:pt x="273" y="947"/>
                  </a:lnTo>
                  <a:lnTo>
                    <a:pt x="382" y="1038"/>
                  </a:lnTo>
                  <a:lnTo>
                    <a:pt x="510" y="1093"/>
                  </a:lnTo>
                  <a:lnTo>
                    <a:pt x="637" y="1129"/>
                  </a:lnTo>
                  <a:lnTo>
                    <a:pt x="783" y="1147"/>
                  </a:lnTo>
                  <a:lnTo>
                    <a:pt x="837" y="1147"/>
                  </a:lnTo>
                  <a:lnTo>
                    <a:pt x="928" y="1129"/>
                  </a:lnTo>
                  <a:lnTo>
                    <a:pt x="1019" y="1111"/>
                  </a:lnTo>
                  <a:lnTo>
                    <a:pt x="1183" y="1038"/>
                  </a:lnTo>
                  <a:lnTo>
                    <a:pt x="1347" y="929"/>
                  </a:lnTo>
                  <a:lnTo>
                    <a:pt x="1492" y="802"/>
                  </a:lnTo>
                  <a:lnTo>
                    <a:pt x="1620" y="656"/>
                  </a:lnTo>
                  <a:lnTo>
                    <a:pt x="1747" y="510"/>
                  </a:lnTo>
                  <a:lnTo>
                    <a:pt x="1856" y="347"/>
                  </a:lnTo>
                  <a:lnTo>
                    <a:pt x="1947" y="165"/>
                  </a:lnTo>
                  <a:lnTo>
                    <a:pt x="1783" y="92"/>
                  </a:lnTo>
                  <a:lnTo>
                    <a:pt x="1601" y="37"/>
                  </a:lnTo>
                  <a:lnTo>
                    <a:pt x="1401" y="1"/>
                  </a:lnTo>
                  <a:close/>
                </a:path>
              </a:pathLst>
            </a:custGeom>
            <a:solidFill>
              <a:srgbClr val="D7C2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4" name="Google Shape;2724;p17"/>
            <p:cNvSpPr/>
            <p:nvPr/>
          </p:nvSpPr>
          <p:spPr>
            <a:xfrm>
              <a:off x="1824375" y="1627975"/>
              <a:ext cx="48700" cy="28700"/>
            </a:xfrm>
            <a:custGeom>
              <a:avLst/>
              <a:gdLst/>
              <a:ahLst/>
              <a:cxnLst/>
              <a:rect l="l" t="t" r="r" b="b"/>
              <a:pathLst>
                <a:path w="1948" h="1148" fill="none" extrusionOk="0">
                  <a:moveTo>
                    <a:pt x="1183" y="1"/>
                  </a:moveTo>
                  <a:lnTo>
                    <a:pt x="1183" y="1"/>
                  </a:lnTo>
                  <a:lnTo>
                    <a:pt x="928" y="1"/>
                  </a:lnTo>
                  <a:lnTo>
                    <a:pt x="928" y="1"/>
                  </a:lnTo>
                  <a:lnTo>
                    <a:pt x="801" y="37"/>
                  </a:lnTo>
                  <a:lnTo>
                    <a:pt x="673" y="74"/>
                  </a:lnTo>
                  <a:lnTo>
                    <a:pt x="546" y="110"/>
                  </a:lnTo>
                  <a:lnTo>
                    <a:pt x="419" y="165"/>
                  </a:lnTo>
                  <a:lnTo>
                    <a:pt x="200" y="328"/>
                  </a:lnTo>
                  <a:lnTo>
                    <a:pt x="0" y="492"/>
                  </a:lnTo>
                  <a:lnTo>
                    <a:pt x="0" y="492"/>
                  </a:lnTo>
                  <a:lnTo>
                    <a:pt x="36" y="638"/>
                  </a:lnTo>
                  <a:lnTo>
                    <a:pt x="109" y="747"/>
                  </a:lnTo>
                  <a:lnTo>
                    <a:pt x="182" y="856"/>
                  </a:lnTo>
                  <a:lnTo>
                    <a:pt x="273" y="947"/>
                  </a:lnTo>
                  <a:lnTo>
                    <a:pt x="382" y="1038"/>
                  </a:lnTo>
                  <a:lnTo>
                    <a:pt x="510" y="1093"/>
                  </a:lnTo>
                  <a:lnTo>
                    <a:pt x="637" y="1129"/>
                  </a:lnTo>
                  <a:lnTo>
                    <a:pt x="783" y="1147"/>
                  </a:lnTo>
                  <a:lnTo>
                    <a:pt x="783" y="1147"/>
                  </a:lnTo>
                  <a:lnTo>
                    <a:pt x="837" y="1147"/>
                  </a:lnTo>
                  <a:lnTo>
                    <a:pt x="837" y="1147"/>
                  </a:lnTo>
                  <a:lnTo>
                    <a:pt x="928" y="1129"/>
                  </a:lnTo>
                  <a:lnTo>
                    <a:pt x="1019" y="1111"/>
                  </a:lnTo>
                  <a:lnTo>
                    <a:pt x="1183" y="1038"/>
                  </a:lnTo>
                  <a:lnTo>
                    <a:pt x="1347" y="929"/>
                  </a:lnTo>
                  <a:lnTo>
                    <a:pt x="1492" y="802"/>
                  </a:lnTo>
                  <a:lnTo>
                    <a:pt x="1492" y="802"/>
                  </a:lnTo>
                  <a:lnTo>
                    <a:pt x="1620" y="656"/>
                  </a:lnTo>
                  <a:lnTo>
                    <a:pt x="1747" y="510"/>
                  </a:lnTo>
                  <a:lnTo>
                    <a:pt x="1856" y="347"/>
                  </a:lnTo>
                  <a:lnTo>
                    <a:pt x="1947" y="165"/>
                  </a:lnTo>
                  <a:lnTo>
                    <a:pt x="1947" y="165"/>
                  </a:lnTo>
                  <a:lnTo>
                    <a:pt x="1783" y="92"/>
                  </a:lnTo>
                  <a:lnTo>
                    <a:pt x="1601" y="37"/>
                  </a:lnTo>
                  <a:lnTo>
                    <a:pt x="1401" y="1"/>
                  </a:lnTo>
                  <a:lnTo>
                    <a:pt x="118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25" name="Google Shape;2725;p17"/>
          <p:cNvGrpSpPr/>
          <p:nvPr/>
        </p:nvGrpSpPr>
        <p:grpSpPr>
          <a:xfrm>
            <a:off x="-202403" y="2899969"/>
            <a:ext cx="779734" cy="1788800"/>
            <a:chOff x="2905325" y="2851350"/>
            <a:chExt cx="377175" cy="865325"/>
          </a:xfrm>
        </p:grpSpPr>
        <p:sp>
          <p:nvSpPr>
            <p:cNvPr id="2726" name="Google Shape;2726;p17"/>
            <p:cNvSpPr/>
            <p:nvPr/>
          </p:nvSpPr>
          <p:spPr>
            <a:xfrm>
              <a:off x="3045450" y="2851350"/>
              <a:ext cx="109200" cy="865325"/>
            </a:xfrm>
            <a:custGeom>
              <a:avLst/>
              <a:gdLst/>
              <a:ahLst/>
              <a:cxnLst/>
              <a:rect l="l" t="t" r="r" b="b"/>
              <a:pathLst>
                <a:path w="4368" h="34613" extrusionOk="0">
                  <a:moveTo>
                    <a:pt x="2311" y="0"/>
                  </a:moveTo>
                  <a:lnTo>
                    <a:pt x="2202" y="37"/>
                  </a:lnTo>
                  <a:lnTo>
                    <a:pt x="2093" y="73"/>
                  </a:lnTo>
                  <a:lnTo>
                    <a:pt x="2002" y="128"/>
                  </a:lnTo>
                  <a:lnTo>
                    <a:pt x="1911" y="182"/>
                  </a:lnTo>
                  <a:lnTo>
                    <a:pt x="1766" y="310"/>
                  </a:lnTo>
                  <a:lnTo>
                    <a:pt x="1638" y="455"/>
                  </a:lnTo>
                  <a:lnTo>
                    <a:pt x="1529" y="637"/>
                  </a:lnTo>
                  <a:lnTo>
                    <a:pt x="1420" y="819"/>
                  </a:lnTo>
                  <a:lnTo>
                    <a:pt x="1329" y="1019"/>
                  </a:lnTo>
                  <a:lnTo>
                    <a:pt x="1256" y="1238"/>
                  </a:lnTo>
                  <a:lnTo>
                    <a:pt x="1129" y="1675"/>
                  </a:lnTo>
                  <a:lnTo>
                    <a:pt x="1019" y="2111"/>
                  </a:lnTo>
                  <a:lnTo>
                    <a:pt x="947" y="2548"/>
                  </a:lnTo>
                  <a:lnTo>
                    <a:pt x="874" y="3003"/>
                  </a:lnTo>
                  <a:lnTo>
                    <a:pt x="819" y="3458"/>
                  </a:lnTo>
                  <a:lnTo>
                    <a:pt x="746" y="4368"/>
                  </a:lnTo>
                  <a:lnTo>
                    <a:pt x="710" y="5296"/>
                  </a:lnTo>
                  <a:lnTo>
                    <a:pt x="637" y="6752"/>
                  </a:lnTo>
                  <a:lnTo>
                    <a:pt x="601" y="8208"/>
                  </a:lnTo>
                  <a:lnTo>
                    <a:pt x="546" y="10282"/>
                  </a:lnTo>
                  <a:lnTo>
                    <a:pt x="546" y="11265"/>
                  </a:lnTo>
                  <a:lnTo>
                    <a:pt x="546" y="11283"/>
                  </a:lnTo>
                  <a:lnTo>
                    <a:pt x="528" y="13813"/>
                  </a:lnTo>
                  <a:lnTo>
                    <a:pt x="510" y="16342"/>
                  </a:lnTo>
                  <a:lnTo>
                    <a:pt x="492" y="18890"/>
                  </a:lnTo>
                  <a:lnTo>
                    <a:pt x="437" y="21474"/>
                  </a:lnTo>
                  <a:lnTo>
                    <a:pt x="364" y="24094"/>
                  </a:lnTo>
                  <a:lnTo>
                    <a:pt x="292" y="25787"/>
                  </a:lnTo>
                  <a:lnTo>
                    <a:pt x="255" y="27206"/>
                  </a:lnTo>
                  <a:lnTo>
                    <a:pt x="0" y="33921"/>
                  </a:lnTo>
                  <a:lnTo>
                    <a:pt x="37" y="33994"/>
                  </a:lnTo>
                  <a:lnTo>
                    <a:pt x="91" y="34067"/>
                  </a:lnTo>
                  <a:lnTo>
                    <a:pt x="146" y="34140"/>
                  </a:lnTo>
                  <a:lnTo>
                    <a:pt x="237" y="34194"/>
                  </a:lnTo>
                  <a:lnTo>
                    <a:pt x="455" y="34304"/>
                  </a:lnTo>
                  <a:lnTo>
                    <a:pt x="728" y="34413"/>
                  </a:lnTo>
                  <a:lnTo>
                    <a:pt x="1038" y="34486"/>
                  </a:lnTo>
                  <a:lnTo>
                    <a:pt x="1383" y="34558"/>
                  </a:lnTo>
                  <a:lnTo>
                    <a:pt x="1747" y="34595"/>
                  </a:lnTo>
                  <a:lnTo>
                    <a:pt x="2111" y="34613"/>
                  </a:lnTo>
                  <a:lnTo>
                    <a:pt x="2421" y="34613"/>
                  </a:lnTo>
                  <a:lnTo>
                    <a:pt x="2712" y="34595"/>
                  </a:lnTo>
                  <a:lnTo>
                    <a:pt x="3003" y="34540"/>
                  </a:lnTo>
                  <a:lnTo>
                    <a:pt x="3276" y="34486"/>
                  </a:lnTo>
                  <a:lnTo>
                    <a:pt x="3494" y="34431"/>
                  </a:lnTo>
                  <a:lnTo>
                    <a:pt x="3676" y="34358"/>
                  </a:lnTo>
                  <a:lnTo>
                    <a:pt x="3840" y="34267"/>
                  </a:lnTo>
                  <a:lnTo>
                    <a:pt x="3986" y="34176"/>
                  </a:lnTo>
                  <a:lnTo>
                    <a:pt x="4095" y="34049"/>
                  </a:lnTo>
                  <a:lnTo>
                    <a:pt x="4186" y="33921"/>
                  </a:lnTo>
                  <a:lnTo>
                    <a:pt x="4240" y="33794"/>
                  </a:lnTo>
                  <a:lnTo>
                    <a:pt x="4259" y="33630"/>
                  </a:lnTo>
                  <a:lnTo>
                    <a:pt x="4295" y="28717"/>
                  </a:lnTo>
                  <a:lnTo>
                    <a:pt x="4350" y="22821"/>
                  </a:lnTo>
                  <a:lnTo>
                    <a:pt x="4368" y="19982"/>
                  </a:lnTo>
                  <a:lnTo>
                    <a:pt x="4368" y="17197"/>
                  </a:lnTo>
                  <a:lnTo>
                    <a:pt x="4368" y="15705"/>
                  </a:lnTo>
                  <a:lnTo>
                    <a:pt x="4368" y="13285"/>
                  </a:lnTo>
                  <a:lnTo>
                    <a:pt x="4368" y="13194"/>
                  </a:lnTo>
                  <a:lnTo>
                    <a:pt x="4350" y="10664"/>
                  </a:lnTo>
                  <a:lnTo>
                    <a:pt x="4313" y="8208"/>
                  </a:lnTo>
                  <a:lnTo>
                    <a:pt x="4240" y="5824"/>
                  </a:lnTo>
                  <a:lnTo>
                    <a:pt x="4168" y="3549"/>
                  </a:lnTo>
                  <a:lnTo>
                    <a:pt x="4149" y="2894"/>
                  </a:lnTo>
                  <a:lnTo>
                    <a:pt x="4113" y="2584"/>
                  </a:lnTo>
                  <a:lnTo>
                    <a:pt x="4077" y="2257"/>
                  </a:lnTo>
                  <a:lnTo>
                    <a:pt x="4022" y="1948"/>
                  </a:lnTo>
                  <a:lnTo>
                    <a:pt x="3949" y="1638"/>
                  </a:lnTo>
                  <a:lnTo>
                    <a:pt x="3858" y="1329"/>
                  </a:lnTo>
                  <a:lnTo>
                    <a:pt x="3749" y="1056"/>
                  </a:lnTo>
                  <a:lnTo>
                    <a:pt x="3676" y="892"/>
                  </a:lnTo>
                  <a:lnTo>
                    <a:pt x="3585" y="765"/>
                  </a:lnTo>
                  <a:lnTo>
                    <a:pt x="3494" y="619"/>
                  </a:lnTo>
                  <a:lnTo>
                    <a:pt x="3385" y="492"/>
                  </a:lnTo>
                  <a:lnTo>
                    <a:pt x="3276" y="382"/>
                  </a:lnTo>
                  <a:lnTo>
                    <a:pt x="3167" y="273"/>
                  </a:lnTo>
                  <a:lnTo>
                    <a:pt x="3039" y="182"/>
                  </a:lnTo>
                  <a:lnTo>
                    <a:pt x="2930" y="110"/>
                  </a:lnTo>
                  <a:lnTo>
                    <a:pt x="2766" y="55"/>
                  </a:lnTo>
                  <a:lnTo>
                    <a:pt x="2621" y="19"/>
                  </a:lnTo>
                  <a:lnTo>
                    <a:pt x="247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7" name="Google Shape;2727;p17"/>
            <p:cNvSpPr/>
            <p:nvPr/>
          </p:nvSpPr>
          <p:spPr>
            <a:xfrm>
              <a:off x="2959450" y="2890025"/>
              <a:ext cx="137875" cy="243875"/>
            </a:xfrm>
            <a:custGeom>
              <a:avLst/>
              <a:gdLst/>
              <a:ahLst/>
              <a:cxnLst/>
              <a:rect l="l" t="t" r="r" b="b"/>
              <a:pathLst>
                <a:path w="5515" h="9755" extrusionOk="0">
                  <a:moveTo>
                    <a:pt x="1329" y="0"/>
                  </a:moveTo>
                  <a:lnTo>
                    <a:pt x="1166" y="37"/>
                  </a:lnTo>
                  <a:lnTo>
                    <a:pt x="1075" y="91"/>
                  </a:lnTo>
                  <a:lnTo>
                    <a:pt x="984" y="146"/>
                  </a:lnTo>
                  <a:lnTo>
                    <a:pt x="874" y="237"/>
                  </a:lnTo>
                  <a:lnTo>
                    <a:pt x="783" y="346"/>
                  </a:lnTo>
                  <a:lnTo>
                    <a:pt x="711" y="455"/>
                  </a:lnTo>
                  <a:lnTo>
                    <a:pt x="638" y="582"/>
                  </a:lnTo>
                  <a:lnTo>
                    <a:pt x="529" y="855"/>
                  </a:lnTo>
                  <a:lnTo>
                    <a:pt x="456" y="1128"/>
                  </a:lnTo>
                  <a:lnTo>
                    <a:pt x="347" y="1620"/>
                  </a:lnTo>
                  <a:lnTo>
                    <a:pt x="256" y="2111"/>
                  </a:lnTo>
                  <a:lnTo>
                    <a:pt x="183" y="2602"/>
                  </a:lnTo>
                  <a:lnTo>
                    <a:pt x="128" y="3112"/>
                  </a:lnTo>
                  <a:lnTo>
                    <a:pt x="74" y="3603"/>
                  </a:lnTo>
                  <a:lnTo>
                    <a:pt x="56" y="4113"/>
                  </a:lnTo>
                  <a:lnTo>
                    <a:pt x="19" y="5114"/>
                  </a:lnTo>
                  <a:lnTo>
                    <a:pt x="1" y="5587"/>
                  </a:lnTo>
                  <a:lnTo>
                    <a:pt x="19" y="6060"/>
                  </a:lnTo>
                  <a:lnTo>
                    <a:pt x="56" y="6515"/>
                  </a:lnTo>
                  <a:lnTo>
                    <a:pt x="92" y="6752"/>
                  </a:lnTo>
                  <a:lnTo>
                    <a:pt x="147" y="6988"/>
                  </a:lnTo>
                  <a:lnTo>
                    <a:pt x="219" y="7188"/>
                  </a:lnTo>
                  <a:lnTo>
                    <a:pt x="274" y="7389"/>
                  </a:lnTo>
                  <a:lnTo>
                    <a:pt x="365" y="7571"/>
                  </a:lnTo>
                  <a:lnTo>
                    <a:pt x="456" y="7771"/>
                  </a:lnTo>
                  <a:lnTo>
                    <a:pt x="565" y="7953"/>
                  </a:lnTo>
                  <a:lnTo>
                    <a:pt x="674" y="8135"/>
                  </a:lnTo>
                  <a:lnTo>
                    <a:pt x="802" y="8298"/>
                  </a:lnTo>
                  <a:lnTo>
                    <a:pt x="929" y="8462"/>
                  </a:lnTo>
                  <a:lnTo>
                    <a:pt x="1075" y="8608"/>
                  </a:lnTo>
                  <a:lnTo>
                    <a:pt x="1220" y="8772"/>
                  </a:lnTo>
                  <a:lnTo>
                    <a:pt x="1384" y="8899"/>
                  </a:lnTo>
                  <a:lnTo>
                    <a:pt x="1548" y="9026"/>
                  </a:lnTo>
                  <a:lnTo>
                    <a:pt x="1712" y="9154"/>
                  </a:lnTo>
                  <a:lnTo>
                    <a:pt x="1894" y="9263"/>
                  </a:lnTo>
                  <a:lnTo>
                    <a:pt x="2075" y="9372"/>
                  </a:lnTo>
                  <a:lnTo>
                    <a:pt x="2276" y="9445"/>
                  </a:lnTo>
                  <a:lnTo>
                    <a:pt x="2476" y="9536"/>
                  </a:lnTo>
                  <a:lnTo>
                    <a:pt x="2676" y="9591"/>
                  </a:lnTo>
                  <a:lnTo>
                    <a:pt x="2876" y="9645"/>
                  </a:lnTo>
                  <a:lnTo>
                    <a:pt x="3095" y="9700"/>
                  </a:lnTo>
                  <a:lnTo>
                    <a:pt x="3295" y="9718"/>
                  </a:lnTo>
                  <a:lnTo>
                    <a:pt x="3513" y="9736"/>
                  </a:lnTo>
                  <a:lnTo>
                    <a:pt x="3732" y="9754"/>
                  </a:lnTo>
                  <a:lnTo>
                    <a:pt x="3950" y="9736"/>
                  </a:lnTo>
                  <a:lnTo>
                    <a:pt x="3986" y="9736"/>
                  </a:lnTo>
                  <a:lnTo>
                    <a:pt x="4387" y="9700"/>
                  </a:lnTo>
                  <a:lnTo>
                    <a:pt x="4769" y="9609"/>
                  </a:lnTo>
                  <a:lnTo>
                    <a:pt x="4969" y="9536"/>
                  </a:lnTo>
                  <a:lnTo>
                    <a:pt x="5151" y="9463"/>
                  </a:lnTo>
                  <a:lnTo>
                    <a:pt x="5333" y="9390"/>
                  </a:lnTo>
                  <a:lnTo>
                    <a:pt x="5515" y="9299"/>
                  </a:lnTo>
                  <a:lnTo>
                    <a:pt x="5005" y="6515"/>
                  </a:lnTo>
                  <a:lnTo>
                    <a:pt x="4532" y="6606"/>
                  </a:lnTo>
                  <a:lnTo>
                    <a:pt x="4277" y="6642"/>
                  </a:lnTo>
                  <a:lnTo>
                    <a:pt x="4041" y="6661"/>
                  </a:lnTo>
                  <a:lnTo>
                    <a:pt x="3750" y="6642"/>
                  </a:lnTo>
                  <a:lnTo>
                    <a:pt x="3604" y="6624"/>
                  </a:lnTo>
                  <a:lnTo>
                    <a:pt x="3477" y="6588"/>
                  </a:lnTo>
                  <a:lnTo>
                    <a:pt x="3331" y="6533"/>
                  </a:lnTo>
                  <a:lnTo>
                    <a:pt x="3222" y="6460"/>
                  </a:lnTo>
                  <a:lnTo>
                    <a:pt x="3095" y="6388"/>
                  </a:lnTo>
                  <a:lnTo>
                    <a:pt x="3004" y="6278"/>
                  </a:lnTo>
                  <a:lnTo>
                    <a:pt x="2876" y="6151"/>
                  </a:lnTo>
                  <a:lnTo>
                    <a:pt x="2803" y="5987"/>
                  </a:lnTo>
                  <a:lnTo>
                    <a:pt x="2731" y="5824"/>
                  </a:lnTo>
                  <a:lnTo>
                    <a:pt x="2694" y="5642"/>
                  </a:lnTo>
                  <a:lnTo>
                    <a:pt x="2658" y="5460"/>
                  </a:lnTo>
                  <a:lnTo>
                    <a:pt x="2640" y="5259"/>
                  </a:lnTo>
                  <a:lnTo>
                    <a:pt x="2621" y="4877"/>
                  </a:lnTo>
                  <a:lnTo>
                    <a:pt x="2603" y="2002"/>
                  </a:lnTo>
                  <a:lnTo>
                    <a:pt x="2585" y="1638"/>
                  </a:lnTo>
                  <a:lnTo>
                    <a:pt x="2549" y="1274"/>
                  </a:lnTo>
                  <a:lnTo>
                    <a:pt x="2530" y="1110"/>
                  </a:lnTo>
                  <a:lnTo>
                    <a:pt x="2494" y="928"/>
                  </a:lnTo>
                  <a:lnTo>
                    <a:pt x="2421" y="764"/>
                  </a:lnTo>
                  <a:lnTo>
                    <a:pt x="2348" y="601"/>
                  </a:lnTo>
                  <a:lnTo>
                    <a:pt x="2257" y="455"/>
                  </a:lnTo>
                  <a:lnTo>
                    <a:pt x="2130" y="310"/>
                  </a:lnTo>
                  <a:lnTo>
                    <a:pt x="2003" y="200"/>
                  </a:lnTo>
                  <a:lnTo>
                    <a:pt x="1839" y="109"/>
                  </a:lnTo>
                  <a:lnTo>
                    <a:pt x="1675" y="37"/>
                  </a:lnTo>
                  <a:lnTo>
                    <a:pt x="151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8" name="Google Shape;2728;p17"/>
            <p:cNvSpPr/>
            <p:nvPr/>
          </p:nvSpPr>
          <p:spPr>
            <a:xfrm>
              <a:off x="2905325" y="3115675"/>
              <a:ext cx="204300" cy="415850"/>
            </a:xfrm>
            <a:custGeom>
              <a:avLst/>
              <a:gdLst/>
              <a:ahLst/>
              <a:cxnLst/>
              <a:rect l="l" t="t" r="r" b="b"/>
              <a:pathLst>
                <a:path w="8172" h="16634" extrusionOk="0">
                  <a:moveTo>
                    <a:pt x="1565" y="0"/>
                  </a:moveTo>
                  <a:lnTo>
                    <a:pt x="1456" y="19"/>
                  </a:lnTo>
                  <a:lnTo>
                    <a:pt x="1347" y="73"/>
                  </a:lnTo>
                  <a:lnTo>
                    <a:pt x="1238" y="128"/>
                  </a:lnTo>
                  <a:lnTo>
                    <a:pt x="1147" y="219"/>
                  </a:lnTo>
                  <a:lnTo>
                    <a:pt x="1074" y="310"/>
                  </a:lnTo>
                  <a:lnTo>
                    <a:pt x="1001" y="419"/>
                  </a:lnTo>
                  <a:lnTo>
                    <a:pt x="928" y="528"/>
                  </a:lnTo>
                  <a:lnTo>
                    <a:pt x="819" y="765"/>
                  </a:lnTo>
                  <a:lnTo>
                    <a:pt x="710" y="1074"/>
                  </a:lnTo>
                  <a:lnTo>
                    <a:pt x="601" y="1402"/>
                  </a:lnTo>
                  <a:lnTo>
                    <a:pt x="492" y="1747"/>
                  </a:lnTo>
                  <a:lnTo>
                    <a:pt x="401" y="2093"/>
                  </a:lnTo>
                  <a:lnTo>
                    <a:pt x="328" y="2439"/>
                  </a:lnTo>
                  <a:lnTo>
                    <a:pt x="201" y="3149"/>
                  </a:lnTo>
                  <a:lnTo>
                    <a:pt x="110" y="3858"/>
                  </a:lnTo>
                  <a:lnTo>
                    <a:pt x="55" y="4586"/>
                  </a:lnTo>
                  <a:lnTo>
                    <a:pt x="19" y="5296"/>
                  </a:lnTo>
                  <a:lnTo>
                    <a:pt x="19" y="6024"/>
                  </a:lnTo>
                  <a:lnTo>
                    <a:pt x="0" y="6752"/>
                  </a:lnTo>
                  <a:lnTo>
                    <a:pt x="19" y="8171"/>
                  </a:lnTo>
                  <a:lnTo>
                    <a:pt x="19" y="9591"/>
                  </a:lnTo>
                  <a:lnTo>
                    <a:pt x="55" y="11028"/>
                  </a:lnTo>
                  <a:lnTo>
                    <a:pt x="91" y="12448"/>
                  </a:lnTo>
                  <a:lnTo>
                    <a:pt x="128" y="13139"/>
                  </a:lnTo>
                  <a:lnTo>
                    <a:pt x="164" y="13485"/>
                  </a:lnTo>
                  <a:lnTo>
                    <a:pt x="219" y="13831"/>
                  </a:lnTo>
                  <a:lnTo>
                    <a:pt x="292" y="14158"/>
                  </a:lnTo>
                  <a:lnTo>
                    <a:pt x="401" y="14486"/>
                  </a:lnTo>
                  <a:lnTo>
                    <a:pt x="528" y="14795"/>
                  </a:lnTo>
                  <a:lnTo>
                    <a:pt x="601" y="14941"/>
                  </a:lnTo>
                  <a:lnTo>
                    <a:pt x="692" y="15087"/>
                  </a:lnTo>
                  <a:lnTo>
                    <a:pt x="837" y="15268"/>
                  </a:lnTo>
                  <a:lnTo>
                    <a:pt x="983" y="15432"/>
                  </a:lnTo>
                  <a:lnTo>
                    <a:pt x="1147" y="15578"/>
                  </a:lnTo>
                  <a:lnTo>
                    <a:pt x="1311" y="15705"/>
                  </a:lnTo>
                  <a:lnTo>
                    <a:pt x="1493" y="15833"/>
                  </a:lnTo>
                  <a:lnTo>
                    <a:pt x="1675" y="15942"/>
                  </a:lnTo>
                  <a:lnTo>
                    <a:pt x="1875" y="16051"/>
                  </a:lnTo>
                  <a:lnTo>
                    <a:pt x="2093" y="16142"/>
                  </a:lnTo>
                  <a:lnTo>
                    <a:pt x="2512" y="16288"/>
                  </a:lnTo>
                  <a:lnTo>
                    <a:pt x="2948" y="16397"/>
                  </a:lnTo>
                  <a:lnTo>
                    <a:pt x="3403" y="16470"/>
                  </a:lnTo>
                  <a:lnTo>
                    <a:pt x="3840" y="16542"/>
                  </a:lnTo>
                  <a:lnTo>
                    <a:pt x="4350" y="16579"/>
                  </a:lnTo>
                  <a:lnTo>
                    <a:pt x="4859" y="16615"/>
                  </a:lnTo>
                  <a:lnTo>
                    <a:pt x="5351" y="16633"/>
                  </a:lnTo>
                  <a:lnTo>
                    <a:pt x="5860" y="16633"/>
                  </a:lnTo>
                  <a:lnTo>
                    <a:pt x="6406" y="16615"/>
                  </a:lnTo>
                  <a:lnTo>
                    <a:pt x="6934" y="16579"/>
                  </a:lnTo>
                  <a:lnTo>
                    <a:pt x="7443" y="16542"/>
                  </a:lnTo>
                  <a:lnTo>
                    <a:pt x="7953" y="16470"/>
                  </a:lnTo>
                  <a:lnTo>
                    <a:pt x="8171" y="13685"/>
                  </a:lnTo>
                  <a:lnTo>
                    <a:pt x="7589" y="13612"/>
                  </a:lnTo>
                  <a:lnTo>
                    <a:pt x="7025" y="13576"/>
                  </a:lnTo>
                  <a:lnTo>
                    <a:pt x="5969" y="13521"/>
                  </a:lnTo>
                  <a:lnTo>
                    <a:pt x="5241" y="13485"/>
                  </a:lnTo>
                  <a:lnTo>
                    <a:pt x="4477" y="13412"/>
                  </a:lnTo>
                  <a:lnTo>
                    <a:pt x="4277" y="13394"/>
                  </a:lnTo>
                  <a:lnTo>
                    <a:pt x="4113" y="13358"/>
                  </a:lnTo>
                  <a:lnTo>
                    <a:pt x="3949" y="13303"/>
                  </a:lnTo>
                  <a:lnTo>
                    <a:pt x="3804" y="13249"/>
                  </a:lnTo>
                  <a:lnTo>
                    <a:pt x="3658" y="13194"/>
                  </a:lnTo>
                  <a:lnTo>
                    <a:pt x="3549" y="13121"/>
                  </a:lnTo>
                  <a:lnTo>
                    <a:pt x="3422" y="13030"/>
                  </a:lnTo>
                  <a:lnTo>
                    <a:pt x="3312" y="12939"/>
                  </a:lnTo>
                  <a:lnTo>
                    <a:pt x="3130" y="12757"/>
                  </a:lnTo>
                  <a:lnTo>
                    <a:pt x="2985" y="12539"/>
                  </a:lnTo>
                  <a:lnTo>
                    <a:pt x="2876" y="12320"/>
                  </a:lnTo>
                  <a:lnTo>
                    <a:pt x="2785" y="12084"/>
                  </a:lnTo>
                  <a:lnTo>
                    <a:pt x="2730" y="11847"/>
                  </a:lnTo>
                  <a:lnTo>
                    <a:pt x="2675" y="11611"/>
                  </a:lnTo>
                  <a:lnTo>
                    <a:pt x="2657" y="11392"/>
                  </a:lnTo>
                  <a:lnTo>
                    <a:pt x="2639" y="11174"/>
                  </a:lnTo>
                  <a:lnTo>
                    <a:pt x="2621" y="10846"/>
                  </a:lnTo>
                  <a:lnTo>
                    <a:pt x="2603" y="10628"/>
                  </a:lnTo>
                  <a:lnTo>
                    <a:pt x="2512" y="10046"/>
                  </a:lnTo>
                  <a:lnTo>
                    <a:pt x="2457" y="9482"/>
                  </a:lnTo>
                  <a:lnTo>
                    <a:pt x="2421" y="8899"/>
                  </a:lnTo>
                  <a:lnTo>
                    <a:pt x="2421" y="8317"/>
                  </a:lnTo>
                  <a:lnTo>
                    <a:pt x="2421" y="7735"/>
                  </a:lnTo>
                  <a:lnTo>
                    <a:pt x="2439" y="7152"/>
                  </a:lnTo>
                  <a:lnTo>
                    <a:pt x="2512" y="5988"/>
                  </a:lnTo>
                  <a:lnTo>
                    <a:pt x="2584" y="4823"/>
                  </a:lnTo>
                  <a:lnTo>
                    <a:pt x="2639" y="3658"/>
                  </a:lnTo>
                  <a:lnTo>
                    <a:pt x="2639" y="3076"/>
                  </a:lnTo>
                  <a:lnTo>
                    <a:pt x="2639" y="2493"/>
                  </a:lnTo>
                  <a:lnTo>
                    <a:pt x="2603" y="1911"/>
                  </a:lnTo>
                  <a:lnTo>
                    <a:pt x="2566" y="1329"/>
                  </a:lnTo>
                  <a:lnTo>
                    <a:pt x="2530" y="1092"/>
                  </a:lnTo>
                  <a:lnTo>
                    <a:pt x="2475" y="837"/>
                  </a:lnTo>
                  <a:lnTo>
                    <a:pt x="2403" y="619"/>
                  </a:lnTo>
                  <a:lnTo>
                    <a:pt x="2348" y="510"/>
                  </a:lnTo>
                  <a:lnTo>
                    <a:pt x="2275" y="401"/>
                  </a:lnTo>
                  <a:lnTo>
                    <a:pt x="2202" y="292"/>
                  </a:lnTo>
                  <a:lnTo>
                    <a:pt x="2130" y="219"/>
                  </a:lnTo>
                  <a:lnTo>
                    <a:pt x="2020" y="128"/>
                  </a:lnTo>
                  <a:lnTo>
                    <a:pt x="1911" y="73"/>
                  </a:lnTo>
                  <a:lnTo>
                    <a:pt x="1802" y="37"/>
                  </a:lnTo>
                  <a:lnTo>
                    <a:pt x="169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9" name="Google Shape;2729;p17"/>
            <p:cNvSpPr/>
            <p:nvPr/>
          </p:nvSpPr>
          <p:spPr>
            <a:xfrm>
              <a:off x="3094125" y="2966900"/>
              <a:ext cx="188375" cy="315300"/>
            </a:xfrm>
            <a:custGeom>
              <a:avLst/>
              <a:gdLst/>
              <a:ahLst/>
              <a:cxnLst/>
              <a:rect l="l" t="t" r="r" b="b"/>
              <a:pathLst>
                <a:path w="7535" h="12612" extrusionOk="0">
                  <a:moveTo>
                    <a:pt x="6079" y="1"/>
                  </a:moveTo>
                  <a:lnTo>
                    <a:pt x="5897" y="19"/>
                  </a:lnTo>
                  <a:lnTo>
                    <a:pt x="5715" y="55"/>
                  </a:lnTo>
                  <a:lnTo>
                    <a:pt x="5533" y="128"/>
                  </a:lnTo>
                  <a:lnTo>
                    <a:pt x="5369" y="237"/>
                  </a:lnTo>
                  <a:lnTo>
                    <a:pt x="5223" y="346"/>
                  </a:lnTo>
                  <a:lnTo>
                    <a:pt x="5078" y="492"/>
                  </a:lnTo>
                  <a:lnTo>
                    <a:pt x="5041" y="547"/>
                  </a:lnTo>
                  <a:lnTo>
                    <a:pt x="4932" y="692"/>
                  </a:lnTo>
                  <a:lnTo>
                    <a:pt x="4859" y="856"/>
                  </a:lnTo>
                  <a:lnTo>
                    <a:pt x="4768" y="1020"/>
                  </a:lnTo>
                  <a:lnTo>
                    <a:pt x="4714" y="1183"/>
                  </a:lnTo>
                  <a:lnTo>
                    <a:pt x="4623" y="1547"/>
                  </a:lnTo>
                  <a:lnTo>
                    <a:pt x="4568" y="1911"/>
                  </a:lnTo>
                  <a:lnTo>
                    <a:pt x="4532" y="2275"/>
                  </a:lnTo>
                  <a:lnTo>
                    <a:pt x="4495" y="2639"/>
                  </a:lnTo>
                  <a:lnTo>
                    <a:pt x="4477" y="3385"/>
                  </a:lnTo>
                  <a:lnTo>
                    <a:pt x="4477" y="4132"/>
                  </a:lnTo>
                  <a:lnTo>
                    <a:pt x="4477" y="4878"/>
                  </a:lnTo>
                  <a:lnTo>
                    <a:pt x="4441" y="5242"/>
                  </a:lnTo>
                  <a:lnTo>
                    <a:pt x="4404" y="5624"/>
                  </a:lnTo>
                  <a:lnTo>
                    <a:pt x="4350" y="5988"/>
                  </a:lnTo>
                  <a:lnTo>
                    <a:pt x="4259" y="6352"/>
                  </a:lnTo>
                  <a:lnTo>
                    <a:pt x="4150" y="6716"/>
                  </a:lnTo>
                  <a:lnTo>
                    <a:pt x="4004" y="7043"/>
                  </a:lnTo>
                  <a:lnTo>
                    <a:pt x="3840" y="7371"/>
                  </a:lnTo>
                  <a:lnTo>
                    <a:pt x="3622" y="7680"/>
                  </a:lnTo>
                  <a:lnTo>
                    <a:pt x="3513" y="7826"/>
                  </a:lnTo>
                  <a:lnTo>
                    <a:pt x="3385" y="7953"/>
                  </a:lnTo>
                  <a:lnTo>
                    <a:pt x="3240" y="8081"/>
                  </a:lnTo>
                  <a:lnTo>
                    <a:pt x="3094" y="8208"/>
                  </a:lnTo>
                  <a:lnTo>
                    <a:pt x="2949" y="8299"/>
                  </a:lnTo>
                  <a:lnTo>
                    <a:pt x="2785" y="8408"/>
                  </a:lnTo>
                  <a:lnTo>
                    <a:pt x="2621" y="8481"/>
                  </a:lnTo>
                  <a:lnTo>
                    <a:pt x="2439" y="8554"/>
                  </a:lnTo>
                  <a:lnTo>
                    <a:pt x="2421" y="8572"/>
                  </a:lnTo>
                  <a:lnTo>
                    <a:pt x="2202" y="8626"/>
                  </a:lnTo>
                  <a:lnTo>
                    <a:pt x="1984" y="8681"/>
                  </a:lnTo>
                  <a:lnTo>
                    <a:pt x="1766" y="8699"/>
                  </a:lnTo>
                  <a:lnTo>
                    <a:pt x="1566" y="8699"/>
                  </a:lnTo>
                  <a:lnTo>
                    <a:pt x="1274" y="8663"/>
                  </a:lnTo>
                  <a:lnTo>
                    <a:pt x="1001" y="8572"/>
                  </a:lnTo>
                  <a:lnTo>
                    <a:pt x="1" y="12120"/>
                  </a:lnTo>
                  <a:lnTo>
                    <a:pt x="164" y="12230"/>
                  </a:lnTo>
                  <a:lnTo>
                    <a:pt x="328" y="12321"/>
                  </a:lnTo>
                  <a:lnTo>
                    <a:pt x="510" y="12412"/>
                  </a:lnTo>
                  <a:lnTo>
                    <a:pt x="692" y="12466"/>
                  </a:lnTo>
                  <a:lnTo>
                    <a:pt x="874" y="12521"/>
                  </a:lnTo>
                  <a:lnTo>
                    <a:pt x="1056" y="12557"/>
                  </a:lnTo>
                  <a:lnTo>
                    <a:pt x="1456" y="12594"/>
                  </a:lnTo>
                  <a:lnTo>
                    <a:pt x="1693" y="12612"/>
                  </a:lnTo>
                  <a:lnTo>
                    <a:pt x="1948" y="12612"/>
                  </a:lnTo>
                  <a:lnTo>
                    <a:pt x="2421" y="12575"/>
                  </a:lnTo>
                  <a:lnTo>
                    <a:pt x="2767" y="12539"/>
                  </a:lnTo>
                  <a:lnTo>
                    <a:pt x="3112" y="12503"/>
                  </a:lnTo>
                  <a:lnTo>
                    <a:pt x="3622" y="12412"/>
                  </a:lnTo>
                  <a:lnTo>
                    <a:pt x="4131" y="12321"/>
                  </a:lnTo>
                  <a:lnTo>
                    <a:pt x="4641" y="12193"/>
                  </a:lnTo>
                  <a:lnTo>
                    <a:pt x="4896" y="12120"/>
                  </a:lnTo>
                  <a:lnTo>
                    <a:pt x="5132" y="12030"/>
                  </a:lnTo>
                  <a:lnTo>
                    <a:pt x="5369" y="11939"/>
                  </a:lnTo>
                  <a:lnTo>
                    <a:pt x="5587" y="11829"/>
                  </a:lnTo>
                  <a:lnTo>
                    <a:pt x="5806" y="11702"/>
                  </a:lnTo>
                  <a:lnTo>
                    <a:pt x="6006" y="11575"/>
                  </a:lnTo>
                  <a:lnTo>
                    <a:pt x="6188" y="11411"/>
                  </a:lnTo>
                  <a:lnTo>
                    <a:pt x="6370" y="11247"/>
                  </a:lnTo>
                  <a:lnTo>
                    <a:pt x="6534" y="11065"/>
                  </a:lnTo>
                  <a:lnTo>
                    <a:pt x="6661" y="10847"/>
                  </a:lnTo>
                  <a:lnTo>
                    <a:pt x="6752" y="10701"/>
                  </a:lnTo>
                  <a:lnTo>
                    <a:pt x="6825" y="10519"/>
                  </a:lnTo>
                  <a:lnTo>
                    <a:pt x="6952" y="10173"/>
                  </a:lnTo>
                  <a:lnTo>
                    <a:pt x="7043" y="9828"/>
                  </a:lnTo>
                  <a:lnTo>
                    <a:pt x="7116" y="9464"/>
                  </a:lnTo>
                  <a:lnTo>
                    <a:pt x="7262" y="8626"/>
                  </a:lnTo>
                  <a:lnTo>
                    <a:pt x="7389" y="7808"/>
                  </a:lnTo>
                  <a:lnTo>
                    <a:pt x="7462" y="6970"/>
                  </a:lnTo>
                  <a:lnTo>
                    <a:pt x="7516" y="6115"/>
                  </a:lnTo>
                  <a:lnTo>
                    <a:pt x="7534" y="5278"/>
                  </a:lnTo>
                  <a:lnTo>
                    <a:pt x="7534" y="4441"/>
                  </a:lnTo>
                  <a:lnTo>
                    <a:pt x="7498" y="3604"/>
                  </a:lnTo>
                  <a:lnTo>
                    <a:pt x="7425" y="2767"/>
                  </a:lnTo>
                  <a:lnTo>
                    <a:pt x="7371" y="2184"/>
                  </a:lnTo>
                  <a:lnTo>
                    <a:pt x="7298" y="1620"/>
                  </a:lnTo>
                  <a:lnTo>
                    <a:pt x="7207" y="1202"/>
                  </a:lnTo>
                  <a:lnTo>
                    <a:pt x="7152" y="1002"/>
                  </a:lnTo>
                  <a:lnTo>
                    <a:pt x="7080" y="801"/>
                  </a:lnTo>
                  <a:lnTo>
                    <a:pt x="7007" y="619"/>
                  </a:lnTo>
                  <a:lnTo>
                    <a:pt x="6898" y="456"/>
                  </a:lnTo>
                  <a:lnTo>
                    <a:pt x="6770" y="310"/>
                  </a:lnTo>
                  <a:lnTo>
                    <a:pt x="6625" y="183"/>
                  </a:lnTo>
                  <a:lnTo>
                    <a:pt x="6552" y="128"/>
                  </a:lnTo>
                  <a:lnTo>
                    <a:pt x="6443" y="73"/>
                  </a:lnTo>
                  <a:lnTo>
                    <a:pt x="6279" y="19"/>
                  </a:lnTo>
                  <a:lnTo>
                    <a:pt x="6079" y="1"/>
                  </a:lnTo>
                  <a:close/>
                </a:path>
              </a:pathLst>
            </a:custGeom>
            <a:solidFill>
              <a:srgbClr val="4A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0" name="Google Shape;2730;p17"/>
            <p:cNvSpPr/>
            <p:nvPr/>
          </p:nvSpPr>
          <p:spPr>
            <a:xfrm>
              <a:off x="3130525" y="3320850"/>
              <a:ext cx="92375" cy="101025"/>
            </a:xfrm>
            <a:custGeom>
              <a:avLst/>
              <a:gdLst/>
              <a:ahLst/>
              <a:cxnLst/>
              <a:rect l="l" t="t" r="r" b="b"/>
              <a:pathLst>
                <a:path w="3695" h="4041" extrusionOk="0">
                  <a:moveTo>
                    <a:pt x="2766" y="1"/>
                  </a:moveTo>
                  <a:lnTo>
                    <a:pt x="2694" y="19"/>
                  </a:lnTo>
                  <a:lnTo>
                    <a:pt x="2621" y="37"/>
                  </a:lnTo>
                  <a:lnTo>
                    <a:pt x="2548" y="73"/>
                  </a:lnTo>
                  <a:lnTo>
                    <a:pt x="2457" y="128"/>
                  </a:lnTo>
                  <a:lnTo>
                    <a:pt x="2330" y="255"/>
                  </a:lnTo>
                  <a:lnTo>
                    <a:pt x="2020" y="547"/>
                  </a:lnTo>
                  <a:lnTo>
                    <a:pt x="1675" y="783"/>
                  </a:lnTo>
                  <a:lnTo>
                    <a:pt x="1329" y="1020"/>
                  </a:lnTo>
                  <a:lnTo>
                    <a:pt x="1147" y="1111"/>
                  </a:lnTo>
                  <a:lnTo>
                    <a:pt x="965" y="1202"/>
                  </a:lnTo>
                  <a:lnTo>
                    <a:pt x="728" y="1293"/>
                  </a:lnTo>
                  <a:lnTo>
                    <a:pt x="492" y="1366"/>
                  </a:lnTo>
                  <a:lnTo>
                    <a:pt x="255" y="1402"/>
                  </a:lnTo>
                  <a:lnTo>
                    <a:pt x="0" y="1438"/>
                  </a:lnTo>
                  <a:lnTo>
                    <a:pt x="91" y="3749"/>
                  </a:lnTo>
                  <a:lnTo>
                    <a:pt x="182" y="3822"/>
                  </a:lnTo>
                  <a:lnTo>
                    <a:pt x="273" y="3877"/>
                  </a:lnTo>
                  <a:lnTo>
                    <a:pt x="383" y="3931"/>
                  </a:lnTo>
                  <a:lnTo>
                    <a:pt x="474" y="3968"/>
                  </a:lnTo>
                  <a:lnTo>
                    <a:pt x="710" y="4022"/>
                  </a:lnTo>
                  <a:lnTo>
                    <a:pt x="947" y="4041"/>
                  </a:lnTo>
                  <a:lnTo>
                    <a:pt x="1147" y="4022"/>
                  </a:lnTo>
                  <a:lnTo>
                    <a:pt x="1347" y="3986"/>
                  </a:lnTo>
                  <a:lnTo>
                    <a:pt x="1547" y="3950"/>
                  </a:lnTo>
                  <a:lnTo>
                    <a:pt x="1729" y="3877"/>
                  </a:lnTo>
                  <a:lnTo>
                    <a:pt x="1984" y="3786"/>
                  </a:lnTo>
                  <a:lnTo>
                    <a:pt x="2221" y="3658"/>
                  </a:lnTo>
                  <a:lnTo>
                    <a:pt x="2439" y="3531"/>
                  </a:lnTo>
                  <a:lnTo>
                    <a:pt x="2657" y="3386"/>
                  </a:lnTo>
                  <a:lnTo>
                    <a:pt x="2857" y="3222"/>
                  </a:lnTo>
                  <a:lnTo>
                    <a:pt x="3039" y="3040"/>
                  </a:lnTo>
                  <a:lnTo>
                    <a:pt x="3203" y="2840"/>
                  </a:lnTo>
                  <a:lnTo>
                    <a:pt x="3349" y="2621"/>
                  </a:lnTo>
                  <a:lnTo>
                    <a:pt x="3476" y="2385"/>
                  </a:lnTo>
                  <a:lnTo>
                    <a:pt x="3567" y="2148"/>
                  </a:lnTo>
                  <a:lnTo>
                    <a:pt x="3640" y="1893"/>
                  </a:lnTo>
                  <a:lnTo>
                    <a:pt x="3676" y="1638"/>
                  </a:lnTo>
                  <a:lnTo>
                    <a:pt x="3695" y="1366"/>
                  </a:lnTo>
                  <a:lnTo>
                    <a:pt x="3676" y="1111"/>
                  </a:lnTo>
                  <a:lnTo>
                    <a:pt x="3622" y="856"/>
                  </a:lnTo>
                  <a:lnTo>
                    <a:pt x="3549" y="619"/>
                  </a:lnTo>
                  <a:lnTo>
                    <a:pt x="3476" y="474"/>
                  </a:lnTo>
                  <a:lnTo>
                    <a:pt x="3385" y="346"/>
                  </a:lnTo>
                  <a:lnTo>
                    <a:pt x="3276" y="237"/>
                  </a:lnTo>
                  <a:lnTo>
                    <a:pt x="3167" y="128"/>
                  </a:lnTo>
                  <a:lnTo>
                    <a:pt x="3039" y="55"/>
                  </a:lnTo>
                  <a:lnTo>
                    <a:pt x="2894" y="19"/>
                  </a:lnTo>
                  <a:lnTo>
                    <a:pt x="2766" y="1"/>
                  </a:lnTo>
                  <a:close/>
                </a:path>
              </a:pathLst>
            </a:custGeom>
            <a:solidFill>
              <a:srgbClr val="4A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1" name="Google Shape;2731;p17"/>
            <p:cNvSpPr/>
            <p:nvPr/>
          </p:nvSpPr>
          <p:spPr>
            <a:xfrm>
              <a:off x="2905325" y="3142525"/>
              <a:ext cx="192925" cy="574150"/>
            </a:xfrm>
            <a:custGeom>
              <a:avLst/>
              <a:gdLst/>
              <a:ahLst/>
              <a:cxnLst/>
              <a:rect l="l" t="t" r="r" b="b"/>
              <a:pathLst>
                <a:path w="7717" h="22966" extrusionOk="0">
                  <a:moveTo>
                    <a:pt x="710" y="0"/>
                  </a:moveTo>
                  <a:lnTo>
                    <a:pt x="601" y="328"/>
                  </a:lnTo>
                  <a:lnTo>
                    <a:pt x="492" y="673"/>
                  </a:lnTo>
                  <a:lnTo>
                    <a:pt x="401" y="1019"/>
                  </a:lnTo>
                  <a:lnTo>
                    <a:pt x="328" y="1365"/>
                  </a:lnTo>
                  <a:lnTo>
                    <a:pt x="201" y="2075"/>
                  </a:lnTo>
                  <a:lnTo>
                    <a:pt x="110" y="2784"/>
                  </a:lnTo>
                  <a:lnTo>
                    <a:pt x="55" y="3512"/>
                  </a:lnTo>
                  <a:lnTo>
                    <a:pt x="19" y="4222"/>
                  </a:lnTo>
                  <a:lnTo>
                    <a:pt x="19" y="4950"/>
                  </a:lnTo>
                  <a:lnTo>
                    <a:pt x="0" y="5678"/>
                  </a:lnTo>
                  <a:lnTo>
                    <a:pt x="19" y="7097"/>
                  </a:lnTo>
                  <a:lnTo>
                    <a:pt x="19" y="8517"/>
                  </a:lnTo>
                  <a:lnTo>
                    <a:pt x="55" y="9954"/>
                  </a:lnTo>
                  <a:lnTo>
                    <a:pt x="91" y="11374"/>
                  </a:lnTo>
                  <a:lnTo>
                    <a:pt x="128" y="12065"/>
                  </a:lnTo>
                  <a:lnTo>
                    <a:pt x="164" y="12411"/>
                  </a:lnTo>
                  <a:lnTo>
                    <a:pt x="219" y="12757"/>
                  </a:lnTo>
                  <a:lnTo>
                    <a:pt x="292" y="13084"/>
                  </a:lnTo>
                  <a:lnTo>
                    <a:pt x="401" y="13412"/>
                  </a:lnTo>
                  <a:lnTo>
                    <a:pt x="528" y="13721"/>
                  </a:lnTo>
                  <a:lnTo>
                    <a:pt x="601" y="13867"/>
                  </a:lnTo>
                  <a:lnTo>
                    <a:pt x="692" y="14013"/>
                  </a:lnTo>
                  <a:lnTo>
                    <a:pt x="837" y="14194"/>
                  </a:lnTo>
                  <a:lnTo>
                    <a:pt x="983" y="14358"/>
                  </a:lnTo>
                  <a:lnTo>
                    <a:pt x="1147" y="14504"/>
                  </a:lnTo>
                  <a:lnTo>
                    <a:pt x="1311" y="14631"/>
                  </a:lnTo>
                  <a:lnTo>
                    <a:pt x="1493" y="14759"/>
                  </a:lnTo>
                  <a:lnTo>
                    <a:pt x="1675" y="14868"/>
                  </a:lnTo>
                  <a:lnTo>
                    <a:pt x="1875" y="14977"/>
                  </a:lnTo>
                  <a:lnTo>
                    <a:pt x="2093" y="15068"/>
                  </a:lnTo>
                  <a:lnTo>
                    <a:pt x="2512" y="15214"/>
                  </a:lnTo>
                  <a:lnTo>
                    <a:pt x="2948" y="15323"/>
                  </a:lnTo>
                  <a:lnTo>
                    <a:pt x="3403" y="15396"/>
                  </a:lnTo>
                  <a:lnTo>
                    <a:pt x="3840" y="15468"/>
                  </a:lnTo>
                  <a:lnTo>
                    <a:pt x="4350" y="15505"/>
                  </a:lnTo>
                  <a:lnTo>
                    <a:pt x="4859" y="15541"/>
                  </a:lnTo>
                  <a:lnTo>
                    <a:pt x="5351" y="15559"/>
                  </a:lnTo>
                  <a:lnTo>
                    <a:pt x="5860" y="15559"/>
                  </a:lnTo>
                  <a:lnTo>
                    <a:pt x="5605" y="22274"/>
                  </a:lnTo>
                  <a:lnTo>
                    <a:pt x="5642" y="22347"/>
                  </a:lnTo>
                  <a:lnTo>
                    <a:pt x="5696" y="22420"/>
                  </a:lnTo>
                  <a:lnTo>
                    <a:pt x="5751" y="22493"/>
                  </a:lnTo>
                  <a:lnTo>
                    <a:pt x="5842" y="22547"/>
                  </a:lnTo>
                  <a:lnTo>
                    <a:pt x="6060" y="22675"/>
                  </a:lnTo>
                  <a:lnTo>
                    <a:pt x="6333" y="22766"/>
                  </a:lnTo>
                  <a:lnTo>
                    <a:pt x="6643" y="22839"/>
                  </a:lnTo>
                  <a:lnTo>
                    <a:pt x="6988" y="22911"/>
                  </a:lnTo>
                  <a:lnTo>
                    <a:pt x="7352" y="22948"/>
                  </a:lnTo>
                  <a:lnTo>
                    <a:pt x="7716" y="22966"/>
                  </a:lnTo>
                  <a:lnTo>
                    <a:pt x="7480" y="22056"/>
                  </a:lnTo>
                  <a:lnTo>
                    <a:pt x="7298" y="21128"/>
                  </a:lnTo>
                  <a:lnTo>
                    <a:pt x="7152" y="20200"/>
                  </a:lnTo>
                  <a:lnTo>
                    <a:pt x="7025" y="19272"/>
                  </a:lnTo>
                  <a:lnTo>
                    <a:pt x="6952" y="18325"/>
                  </a:lnTo>
                  <a:lnTo>
                    <a:pt x="6916" y="17397"/>
                  </a:lnTo>
                  <a:lnTo>
                    <a:pt x="6897" y="16451"/>
                  </a:lnTo>
                  <a:lnTo>
                    <a:pt x="6934" y="15505"/>
                  </a:lnTo>
                  <a:lnTo>
                    <a:pt x="6934" y="15468"/>
                  </a:lnTo>
                  <a:lnTo>
                    <a:pt x="6952" y="15159"/>
                  </a:lnTo>
                  <a:lnTo>
                    <a:pt x="6952" y="15013"/>
                  </a:lnTo>
                  <a:lnTo>
                    <a:pt x="6934" y="14850"/>
                  </a:lnTo>
                  <a:lnTo>
                    <a:pt x="6897" y="14704"/>
                  </a:lnTo>
                  <a:lnTo>
                    <a:pt x="6843" y="14577"/>
                  </a:lnTo>
                  <a:lnTo>
                    <a:pt x="6770" y="14449"/>
                  </a:lnTo>
                  <a:lnTo>
                    <a:pt x="6661" y="14340"/>
                  </a:lnTo>
                  <a:lnTo>
                    <a:pt x="6588" y="14285"/>
                  </a:lnTo>
                  <a:lnTo>
                    <a:pt x="6497" y="14231"/>
                  </a:lnTo>
                  <a:lnTo>
                    <a:pt x="6406" y="14194"/>
                  </a:lnTo>
                  <a:lnTo>
                    <a:pt x="6315" y="14176"/>
                  </a:lnTo>
                  <a:lnTo>
                    <a:pt x="6115" y="14140"/>
                  </a:lnTo>
                  <a:lnTo>
                    <a:pt x="5897" y="14140"/>
                  </a:lnTo>
                  <a:lnTo>
                    <a:pt x="5624" y="14158"/>
                  </a:lnTo>
                  <a:lnTo>
                    <a:pt x="5314" y="14194"/>
                  </a:lnTo>
                  <a:lnTo>
                    <a:pt x="4677" y="14194"/>
                  </a:lnTo>
                  <a:lnTo>
                    <a:pt x="4368" y="14176"/>
                  </a:lnTo>
                  <a:lnTo>
                    <a:pt x="4059" y="14140"/>
                  </a:lnTo>
                  <a:lnTo>
                    <a:pt x="3767" y="14067"/>
                  </a:lnTo>
                  <a:lnTo>
                    <a:pt x="3458" y="13976"/>
                  </a:lnTo>
                  <a:lnTo>
                    <a:pt x="3185" y="13867"/>
                  </a:lnTo>
                  <a:lnTo>
                    <a:pt x="3021" y="13776"/>
                  </a:lnTo>
                  <a:lnTo>
                    <a:pt x="2876" y="13685"/>
                  </a:lnTo>
                  <a:lnTo>
                    <a:pt x="2730" y="13576"/>
                  </a:lnTo>
                  <a:lnTo>
                    <a:pt x="2584" y="13467"/>
                  </a:lnTo>
                  <a:lnTo>
                    <a:pt x="2330" y="13212"/>
                  </a:lnTo>
                  <a:lnTo>
                    <a:pt x="2111" y="12939"/>
                  </a:lnTo>
                  <a:lnTo>
                    <a:pt x="1911" y="12648"/>
                  </a:lnTo>
                  <a:lnTo>
                    <a:pt x="1729" y="12320"/>
                  </a:lnTo>
                  <a:lnTo>
                    <a:pt x="1584" y="11993"/>
                  </a:lnTo>
                  <a:lnTo>
                    <a:pt x="1474" y="11647"/>
                  </a:lnTo>
                  <a:lnTo>
                    <a:pt x="1365" y="11301"/>
                  </a:lnTo>
                  <a:lnTo>
                    <a:pt x="1292" y="10955"/>
                  </a:lnTo>
                  <a:lnTo>
                    <a:pt x="1238" y="10591"/>
                  </a:lnTo>
                  <a:lnTo>
                    <a:pt x="1201" y="10246"/>
                  </a:lnTo>
                  <a:lnTo>
                    <a:pt x="1183" y="9882"/>
                  </a:lnTo>
                  <a:lnTo>
                    <a:pt x="1165" y="9518"/>
                  </a:lnTo>
                  <a:lnTo>
                    <a:pt x="1165" y="8790"/>
                  </a:lnTo>
                  <a:lnTo>
                    <a:pt x="1147" y="7461"/>
                  </a:lnTo>
                  <a:lnTo>
                    <a:pt x="1165" y="6115"/>
                  </a:lnTo>
                  <a:lnTo>
                    <a:pt x="1201" y="4786"/>
                  </a:lnTo>
                  <a:lnTo>
                    <a:pt x="1238" y="3439"/>
                  </a:lnTo>
                  <a:lnTo>
                    <a:pt x="1274" y="3021"/>
                  </a:lnTo>
                  <a:lnTo>
                    <a:pt x="1311" y="2566"/>
                  </a:lnTo>
                  <a:lnTo>
                    <a:pt x="1347" y="2111"/>
                  </a:lnTo>
                  <a:lnTo>
                    <a:pt x="1365" y="1638"/>
                  </a:lnTo>
                  <a:lnTo>
                    <a:pt x="1365" y="1419"/>
                  </a:lnTo>
                  <a:lnTo>
                    <a:pt x="1329" y="1201"/>
                  </a:lnTo>
                  <a:lnTo>
                    <a:pt x="1292" y="983"/>
                  </a:lnTo>
                  <a:lnTo>
                    <a:pt x="1238" y="764"/>
                  </a:lnTo>
                  <a:lnTo>
                    <a:pt x="1165" y="564"/>
                  </a:lnTo>
                  <a:lnTo>
                    <a:pt x="1056" y="382"/>
                  </a:lnTo>
                  <a:lnTo>
                    <a:pt x="928" y="200"/>
                  </a:lnTo>
                  <a:lnTo>
                    <a:pt x="765" y="36"/>
                  </a:lnTo>
                  <a:lnTo>
                    <a:pt x="710" y="0"/>
                  </a:lnTo>
                  <a:close/>
                </a:path>
              </a:pathLst>
            </a:custGeom>
            <a:solidFill>
              <a:srgbClr val="3A7F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2" name="Google Shape;2732;p17"/>
            <p:cNvSpPr/>
            <p:nvPr/>
          </p:nvSpPr>
          <p:spPr>
            <a:xfrm>
              <a:off x="2959450" y="2893650"/>
              <a:ext cx="131975" cy="240250"/>
            </a:xfrm>
            <a:custGeom>
              <a:avLst/>
              <a:gdLst/>
              <a:ahLst/>
              <a:cxnLst/>
              <a:rect l="l" t="t" r="r" b="b"/>
              <a:pathLst>
                <a:path w="5279" h="9610" extrusionOk="0">
                  <a:moveTo>
                    <a:pt x="984" y="1"/>
                  </a:moveTo>
                  <a:lnTo>
                    <a:pt x="874" y="92"/>
                  </a:lnTo>
                  <a:lnTo>
                    <a:pt x="783" y="201"/>
                  </a:lnTo>
                  <a:lnTo>
                    <a:pt x="711" y="310"/>
                  </a:lnTo>
                  <a:lnTo>
                    <a:pt x="638" y="437"/>
                  </a:lnTo>
                  <a:lnTo>
                    <a:pt x="529" y="710"/>
                  </a:lnTo>
                  <a:lnTo>
                    <a:pt x="456" y="983"/>
                  </a:lnTo>
                  <a:lnTo>
                    <a:pt x="347" y="1475"/>
                  </a:lnTo>
                  <a:lnTo>
                    <a:pt x="256" y="1966"/>
                  </a:lnTo>
                  <a:lnTo>
                    <a:pt x="183" y="2457"/>
                  </a:lnTo>
                  <a:lnTo>
                    <a:pt x="128" y="2967"/>
                  </a:lnTo>
                  <a:lnTo>
                    <a:pt x="74" y="3458"/>
                  </a:lnTo>
                  <a:lnTo>
                    <a:pt x="56" y="3968"/>
                  </a:lnTo>
                  <a:lnTo>
                    <a:pt x="19" y="4969"/>
                  </a:lnTo>
                  <a:lnTo>
                    <a:pt x="1" y="5442"/>
                  </a:lnTo>
                  <a:lnTo>
                    <a:pt x="19" y="5915"/>
                  </a:lnTo>
                  <a:lnTo>
                    <a:pt x="56" y="6370"/>
                  </a:lnTo>
                  <a:lnTo>
                    <a:pt x="92" y="6607"/>
                  </a:lnTo>
                  <a:lnTo>
                    <a:pt x="147" y="6843"/>
                  </a:lnTo>
                  <a:lnTo>
                    <a:pt x="219" y="7043"/>
                  </a:lnTo>
                  <a:lnTo>
                    <a:pt x="274" y="7244"/>
                  </a:lnTo>
                  <a:lnTo>
                    <a:pt x="365" y="7426"/>
                  </a:lnTo>
                  <a:lnTo>
                    <a:pt x="456" y="7626"/>
                  </a:lnTo>
                  <a:lnTo>
                    <a:pt x="565" y="7808"/>
                  </a:lnTo>
                  <a:lnTo>
                    <a:pt x="674" y="7990"/>
                  </a:lnTo>
                  <a:lnTo>
                    <a:pt x="802" y="8153"/>
                  </a:lnTo>
                  <a:lnTo>
                    <a:pt x="929" y="8317"/>
                  </a:lnTo>
                  <a:lnTo>
                    <a:pt x="1075" y="8463"/>
                  </a:lnTo>
                  <a:lnTo>
                    <a:pt x="1220" y="8627"/>
                  </a:lnTo>
                  <a:lnTo>
                    <a:pt x="1384" y="8754"/>
                  </a:lnTo>
                  <a:lnTo>
                    <a:pt x="1548" y="8881"/>
                  </a:lnTo>
                  <a:lnTo>
                    <a:pt x="1712" y="9009"/>
                  </a:lnTo>
                  <a:lnTo>
                    <a:pt x="1894" y="9118"/>
                  </a:lnTo>
                  <a:lnTo>
                    <a:pt x="2075" y="9227"/>
                  </a:lnTo>
                  <a:lnTo>
                    <a:pt x="2276" y="9300"/>
                  </a:lnTo>
                  <a:lnTo>
                    <a:pt x="2476" y="9391"/>
                  </a:lnTo>
                  <a:lnTo>
                    <a:pt x="2676" y="9446"/>
                  </a:lnTo>
                  <a:lnTo>
                    <a:pt x="2876" y="9500"/>
                  </a:lnTo>
                  <a:lnTo>
                    <a:pt x="3095" y="9555"/>
                  </a:lnTo>
                  <a:lnTo>
                    <a:pt x="3295" y="9573"/>
                  </a:lnTo>
                  <a:lnTo>
                    <a:pt x="3513" y="9591"/>
                  </a:lnTo>
                  <a:lnTo>
                    <a:pt x="3732" y="9609"/>
                  </a:lnTo>
                  <a:lnTo>
                    <a:pt x="3950" y="9591"/>
                  </a:lnTo>
                  <a:lnTo>
                    <a:pt x="3986" y="9573"/>
                  </a:lnTo>
                  <a:lnTo>
                    <a:pt x="4168" y="9464"/>
                  </a:lnTo>
                  <a:lnTo>
                    <a:pt x="4350" y="9336"/>
                  </a:lnTo>
                  <a:lnTo>
                    <a:pt x="4514" y="9191"/>
                  </a:lnTo>
                  <a:lnTo>
                    <a:pt x="4678" y="9045"/>
                  </a:lnTo>
                  <a:lnTo>
                    <a:pt x="4987" y="8718"/>
                  </a:lnTo>
                  <a:lnTo>
                    <a:pt x="5278" y="8372"/>
                  </a:lnTo>
                  <a:lnTo>
                    <a:pt x="5278" y="8372"/>
                  </a:lnTo>
                  <a:lnTo>
                    <a:pt x="5133" y="8445"/>
                  </a:lnTo>
                  <a:lnTo>
                    <a:pt x="4969" y="8499"/>
                  </a:lnTo>
                  <a:lnTo>
                    <a:pt x="4805" y="8536"/>
                  </a:lnTo>
                  <a:lnTo>
                    <a:pt x="4641" y="8572"/>
                  </a:lnTo>
                  <a:lnTo>
                    <a:pt x="4478" y="8590"/>
                  </a:lnTo>
                  <a:lnTo>
                    <a:pt x="4314" y="8608"/>
                  </a:lnTo>
                  <a:lnTo>
                    <a:pt x="4150" y="8608"/>
                  </a:lnTo>
                  <a:lnTo>
                    <a:pt x="3986" y="8590"/>
                  </a:lnTo>
                  <a:lnTo>
                    <a:pt x="3804" y="8554"/>
                  </a:lnTo>
                  <a:lnTo>
                    <a:pt x="3622" y="8517"/>
                  </a:lnTo>
                  <a:lnTo>
                    <a:pt x="3440" y="8463"/>
                  </a:lnTo>
                  <a:lnTo>
                    <a:pt x="3258" y="8408"/>
                  </a:lnTo>
                  <a:lnTo>
                    <a:pt x="3076" y="8335"/>
                  </a:lnTo>
                  <a:lnTo>
                    <a:pt x="2894" y="8244"/>
                  </a:lnTo>
                  <a:lnTo>
                    <a:pt x="2731" y="8153"/>
                  </a:lnTo>
                  <a:lnTo>
                    <a:pt x="2567" y="8044"/>
                  </a:lnTo>
                  <a:lnTo>
                    <a:pt x="2239" y="7808"/>
                  </a:lnTo>
                  <a:lnTo>
                    <a:pt x="1948" y="7535"/>
                  </a:lnTo>
                  <a:lnTo>
                    <a:pt x="1821" y="7389"/>
                  </a:lnTo>
                  <a:lnTo>
                    <a:pt x="1693" y="7225"/>
                  </a:lnTo>
                  <a:lnTo>
                    <a:pt x="1584" y="7080"/>
                  </a:lnTo>
                  <a:lnTo>
                    <a:pt x="1475" y="6898"/>
                  </a:lnTo>
                  <a:lnTo>
                    <a:pt x="1348" y="6661"/>
                  </a:lnTo>
                  <a:lnTo>
                    <a:pt x="1220" y="6406"/>
                  </a:lnTo>
                  <a:lnTo>
                    <a:pt x="1111" y="6152"/>
                  </a:lnTo>
                  <a:lnTo>
                    <a:pt x="1038" y="5897"/>
                  </a:lnTo>
                  <a:lnTo>
                    <a:pt x="947" y="5624"/>
                  </a:lnTo>
                  <a:lnTo>
                    <a:pt x="893" y="5351"/>
                  </a:lnTo>
                  <a:lnTo>
                    <a:pt x="838" y="5078"/>
                  </a:lnTo>
                  <a:lnTo>
                    <a:pt x="783" y="4805"/>
                  </a:lnTo>
                  <a:lnTo>
                    <a:pt x="729" y="4241"/>
                  </a:lnTo>
                  <a:lnTo>
                    <a:pt x="711" y="3677"/>
                  </a:lnTo>
                  <a:lnTo>
                    <a:pt x="711" y="3113"/>
                  </a:lnTo>
                  <a:lnTo>
                    <a:pt x="729" y="2548"/>
                  </a:lnTo>
                  <a:lnTo>
                    <a:pt x="747" y="1912"/>
                  </a:lnTo>
                  <a:lnTo>
                    <a:pt x="802" y="1275"/>
                  </a:lnTo>
                  <a:lnTo>
                    <a:pt x="874" y="638"/>
                  </a:lnTo>
                  <a:lnTo>
                    <a:pt x="984" y="1"/>
                  </a:lnTo>
                  <a:close/>
                </a:path>
              </a:pathLst>
            </a:custGeom>
            <a:solidFill>
              <a:srgbClr val="3A7F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3" name="Google Shape;2733;p17"/>
            <p:cNvSpPr/>
            <p:nvPr/>
          </p:nvSpPr>
          <p:spPr>
            <a:xfrm>
              <a:off x="3118700" y="2854075"/>
              <a:ext cx="163800" cy="859425"/>
            </a:xfrm>
            <a:custGeom>
              <a:avLst/>
              <a:gdLst/>
              <a:ahLst/>
              <a:cxnLst/>
              <a:rect l="l" t="t" r="r" b="b"/>
              <a:pathLst>
                <a:path w="6552" h="34377" extrusionOk="0">
                  <a:moveTo>
                    <a:pt x="0" y="1"/>
                  </a:moveTo>
                  <a:lnTo>
                    <a:pt x="109" y="474"/>
                  </a:lnTo>
                  <a:lnTo>
                    <a:pt x="200" y="965"/>
                  </a:lnTo>
                  <a:lnTo>
                    <a:pt x="291" y="1438"/>
                  </a:lnTo>
                  <a:lnTo>
                    <a:pt x="382" y="1911"/>
                  </a:lnTo>
                  <a:lnTo>
                    <a:pt x="492" y="2894"/>
                  </a:lnTo>
                  <a:lnTo>
                    <a:pt x="583" y="3858"/>
                  </a:lnTo>
                  <a:lnTo>
                    <a:pt x="637" y="4841"/>
                  </a:lnTo>
                  <a:lnTo>
                    <a:pt x="655" y="5824"/>
                  </a:lnTo>
                  <a:lnTo>
                    <a:pt x="655" y="6807"/>
                  </a:lnTo>
                  <a:lnTo>
                    <a:pt x="655" y="7789"/>
                  </a:lnTo>
                  <a:lnTo>
                    <a:pt x="619" y="10501"/>
                  </a:lnTo>
                  <a:lnTo>
                    <a:pt x="583" y="13212"/>
                  </a:lnTo>
                  <a:lnTo>
                    <a:pt x="473" y="17125"/>
                  </a:lnTo>
                  <a:lnTo>
                    <a:pt x="364" y="21438"/>
                  </a:lnTo>
                  <a:lnTo>
                    <a:pt x="328" y="23585"/>
                  </a:lnTo>
                  <a:lnTo>
                    <a:pt x="291" y="25751"/>
                  </a:lnTo>
                  <a:lnTo>
                    <a:pt x="273" y="27916"/>
                  </a:lnTo>
                  <a:lnTo>
                    <a:pt x="273" y="30064"/>
                  </a:lnTo>
                  <a:lnTo>
                    <a:pt x="291" y="32229"/>
                  </a:lnTo>
                  <a:lnTo>
                    <a:pt x="346" y="34377"/>
                  </a:lnTo>
                  <a:lnTo>
                    <a:pt x="564" y="34322"/>
                  </a:lnTo>
                  <a:lnTo>
                    <a:pt x="746" y="34249"/>
                  </a:lnTo>
                  <a:lnTo>
                    <a:pt x="910" y="34158"/>
                  </a:lnTo>
                  <a:lnTo>
                    <a:pt x="1056" y="34067"/>
                  </a:lnTo>
                  <a:lnTo>
                    <a:pt x="1165" y="33940"/>
                  </a:lnTo>
                  <a:lnTo>
                    <a:pt x="1256" y="33812"/>
                  </a:lnTo>
                  <a:lnTo>
                    <a:pt x="1310" y="33685"/>
                  </a:lnTo>
                  <a:lnTo>
                    <a:pt x="1329" y="33521"/>
                  </a:lnTo>
                  <a:lnTo>
                    <a:pt x="1365" y="28608"/>
                  </a:lnTo>
                  <a:lnTo>
                    <a:pt x="1420" y="22712"/>
                  </a:lnTo>
                  <a:lnTo>
                    <a:pt x="1620" y="22693"/>
                  </a:lnTo>
                  <a:lnTo>
                    <a:pt x="1820" y="22657"/>
                  </a:lnTo>
                  <a:lnTo>
                    <a:pt x="2020" y="22621"/>
                  </a:lnTo>
                  <a:lnTo>
                    <a:pt x="2202" y="22548"/>
                  </a:lnTo>
                  <a:lnTo>
                    <a:pt x="2457" y="22457"/>
                  </a:lnTo>
                  <a:lnTo>
                    <a:pt x="2694" y="22329"/>
                  </a:lnTo>
                  <a:lnTo>
                    <a:pt x="2912" y="22202"/>
                  </a:lnTo>
                  <a:lnTo>
                    <a:pt x="3130" y="22057"/>
                  </a:lnTo>
                  <a:lnTo>
                    <a:pt x="3330" y="21893"/>
                  </a:lnTo>
                  <a:lnTo>
                    <a:pt x="3512" y="21711"/>
                  </a:lnTo>
                  <a:lnTo>
                    <a:pt x="3676" y="21511"/>
                  </a:lnTo>
                  <a:lnTo>
                    <a:pt x="3822" y="21292"/>
                  </a:lnTo>
                  <a:lnTo>
                    <a:pt x="3949" y="21056"/>
                  </a:lnTo>
                  <a:lnTo>
                    <a:pt x="4040" y="20819"/>
                  </a:lnTo>
                  <a:lnTo>
                    <a:pt x="4113" y="20564"/>
                  </a:lnTo>
                  <a:lnTo>
                    <a:pt x="4149" y="20309"/>
                  </a:lnTo>
                  <a:lnTo>
                    <a:pt x="4168" y="20037"/>
                  </a:lnTo>
                  <a:lnTo>
                    <a:pt x="4149" y="19782"/>
                  </a:lnTo>
                  <a:lnTo>
                    <a:pt x="4095" y="19527"/>
                  </a:lnTo>
                  <a:lnTo>
                    <a:pt x="4022" y="19290"/>
                  </a:lnTo>
                  <a:lnTo>
                    <a:pt x="3949" y="19145"/>
                  </a:lnTo>
                  <a:lnTo>
                    <a:pt x="3858" y="19017"/>
                  </a:lnTo>
                  <a:lnTo>
                    <a:pt x="3749" y="18908"/>
                  </a:lnTo>
                  <a:lnTo>
                    <a:pt x="3640" y="18799"/>
                  </a:lnTo>
                  <a:lnTo>
                    <a:pt x="3512" y="18726"/>
                  </a:lnTo>
                  <a:lnTo>
                    <a:pt x="3367" y="18690"/>
                  </a:lnTo>
                  <a:lnTo>
                    <a:pt x="3239" y="18672"/>
                  </a:lnTo>
                  <a:lnTo>
                    <a:pt x="3167" y="18690"/>
                  </a:lnTo>
                  <a:lnTo>
                    <a:pt x="3094" y="18708"/>
                  </a:lnTo>
                  <a:lnTo>
                    <a:pt x="3021" y="18744"/>
                  </a:lnTo>
                  <a:lnTo>
                    <a:pt x="2930" y="18799"/>
                  </a:lnTo>
                  <a:lnTo>
                    <a:pt x="2803" y="18926"/>
                  </a:lnTo>
                  <a:lnTo>
                    <a:pt x="2493" y="19218"/>
                  </a:lnTo>
                  <a:lnTo>
                    <a:pt x="2148" y="19454"/>
                  </a:lnTo>
                  <a:lnTo>
                    <a:pt x="1802" y="19691"/>
                  </a:lnTo>
                  <a:lnTo>
                    <a:pt x="1620" y="19782"/>
                  </a:lnTo>
                  <a:lnTo>
                    <a:pt x="1438" y="19873"/>
                  </a:lnTo>
                  <a:lnTo>
                    <a:pt x="1438" y="17088"/>
                  </a:lnTo>
                  <a:lnTo>
                    <a:pt x="1784" y="17052"/>
                  </a:lnTo>
                  <a:lnTo>
                    <a:pt x="2129" y="17016"/>
                  </a:lnTo>
                  <a:lnTo>
                    <a:pt x="2639" y="16925"/>
                  </a:lnTo>
                  <a:lnTo>
                    <a:pt x="3148" y="16834"/>
                  </a:lnTo>
                  <a:lnTo>
                    <a:pt x="3658" y="16706"/>
                  </a:lnTo>
                  <a:lnTo>
                    <a:pt x="3913" y="16633"/>
                  </a:lnTo>
                  <a:lnTo>
                    <a:pt x="4149" y="16543"/>
                  </a:lnTo>
                  <a:lnTo>
                    <a:pt x="4386" y="16452"/>
                  </a:lnTo>
                  <a:lnTo>
                    <a:pt x="4604" y="16342"/>
                  </a:lnTo>
                  <a:lnTo>
                    <a:pt x="4823" y="16215"/>
                  </a:lnTo>
                  <a:lnTo>
                    <a:pt x="5023" y="16088"/>
                  </a:lnTo>
                  <a:lnTo>
                    <a:pt x="5205" y="15924"/>
                  </a:lnTo>
                  <a:lnTo>
                    <a:pt x="5387" y="15760"/>
                  </a:lnTo>
                  <a:lnTo>
                    <a:pt x="5551" y="15578"/>
                  </a:lnTo>
                  <a:lnTo>
                    <a:pt x="5678" y="15360"/>
                  </a:lnTo>
                  <a:lnTo>
                    <a:pt x="5769" y="15214"/>
                  </a:lnTo>
                  <a:lnTo>
                    <a:pt x="5842" y="15032"/>
                  </a:lnTo>
                  <a:lnTo>
                    <a:pt x="5969" y="14686"/>
                  </a:lnTo>
                  <a:lnTo>
                    <a:pt x="6060" y="14341"/>
                  </a:lnTo>
                  <a:lnTo>
                    <a:pt x="6133" y="13977"/>
                  </a:lnTo>
                  <a:lnTo>
                    <a:pt x="6279" y="13139"/>
                  </a:lnTo>
                  <a:lnTo>
                    <a:pt x="6406" y="12321"/>
                  </a:lnTo>
                  <a:lnTo>
                    <a:pt x="6479" y="11483"/>
                  </a:lnTo>
                  <a:lnTo>
                    <a:pt x="6533" y="10628"/>
                  </a:lnTo>
                  <a:lnTo>
                    <a:pt x="6551" y="9791"/>
                  </a:lnTo>
                  <a:lnTo>
                    <a:pt x="6551" y="8954"/>
                  </a:lnTo>
                  <a:lnTo>
                    <a:pt x="6515" y="8117"/>
                  </a:lnTo>
                  <a:lnTo>
                    <a:pt x="6442" y="7280"/>
                  </a:lnTo>
                  <a:lnTo>
                    <a:pt x="6369" y="7789"/>
                  </a:lnTo>
                  <a:lnTo>
                    <a:pt x="6297" y="8317"/>
                  </a:lnTo>
                  <a:lnTo>
                    <a:pt x="6188" y="8845"/>
                  </a:lnTo>
                  <a:lnTo>
                    <a:pt x="6078" y="9354"/>
                  </a:lnTo>
                  <a:lnTo>
                    <a:pt x="5951" y="9882"/>
                  </a:lnTo>
                  <a:lnTo>
                    <a:pt x="5824" y="10392"/>
                  </a:lnTo>
                  <a:lnTo>
                    <a:pt x="5532" y="11411"/>
                  </a:lnTo>
                  <a:lnTo>
                    <a:pt x="5278" y="12193"/>
                  </a:lnTo>
                  <a:lnTo>
                    <a:pt x="5114" y="12575"/>
                  </a:lnTo>
                  <a:lnTo>
                    <a:pt x="4968" y="12957"/>
                  </a:lnTo>
                  <a:lnTo>
                    <a:pt x="4786" y="13321"/>
                  </a:lnTo>
                  <a:lnTo>
                    <a:pt x="4586" y="13685"/>
                  </a:lnTo>
                  <a:lnTo>
                    <a:pt x="4350" y="14031"/>
                  </a:lnTo>
                  <a:lnTo>
                    <a:pt x="4095" y="14341"/>
                  </a:lnTo>
                  <a:lnTo>
                    <a:pt x="3840" y="14632"/>
                  </a:lnTo>
                  <a:lnTo>
                    <a:pt x="3549" y="14886"/>
                  </a:lnTo>
                  <a:lnTo>
                    <a:pt x="3239" y="15105"/>
                  </a:lnTo>
                  <a:lnTo>
                    <a:pt x="2894" y="15287"/>
                  </a:lnTo>
                  <a:lnTo>
                    <a:pt x="2730" y="15378"/>
                  </a:lnTo>
                  <a:lnTo>
                    <a:pt x="2548" y="15432"/>
                  </a:lnTo>
                  <a:lnTo>
                    <a:pt x="2366" y="15505"/>
                  </a:lnTo>
                  <a:lnTo>
                    <a:pt x="2184" y="15542"/>
                  </a:lnTo>
                  <a:lnTo>
                    <a:pt x="2002" y="15578"/>
                  </a:lnTo>
                  <a:lnTo>
                    <a:pt x="1820" y="15596"/>
                  </a:lnTo>
                  <a:lnTo>
                    <a:pt x="1638" y="15614"/>
                  </a:lnTo>
                  <a:lnTo>
                    <a:pt x="1438" y="15596"/>
                  </a:lnTo>
                  <a:lnTo>
                    <a:pt x="1183" y="15578"/>
                  </a:lnTo>
                  <a:lnTo>
                    <a:pt x="1183" y="15269"/>
                  </a:lnTo>
                  <a:lnTo>
                    <a:pt x="1183" y="14977"/>
                  </a:lnTo>
                  <a:lnTo>
                    <a:pt x="1201" y="14668"/>
                  </a:lnTo>
                  <a:lnTo>
                    <a:pt x="1219" y="14377"/>
                  </a:lnTo>
                  <a:lnTo>
                    <a:pt x="1310" y="13776"/>
                  </a:lnTo>
                  <a:lnTo>
                    <a:pt x="1438" y="13176"/>
                  </a:lnTo>
                  <a:lnTo>
                    <a:pt x="1456" y="13067"/>
                  </a:lnTo>
                  <a:lnTo>
                    <a:pt x="1438" y="13085"/>
                  </a:lnTo>
                  <a:lnTo>
                    <a:pt x="1420" y="10555"/>
                  </a:lnTo>
                  <a:lnTo>
                    <a:pt x="1383" y="8099"/>
                  </a:lnTo>
                  <a:lnTo>
                    <a:pt x="1329" y="5715"/>
                  </a:lnTo>
                  <a:lnTo>
                    <a:pt x="1238" y="3440"/>
                  </a:lnTo>
                  <a:lnTo>
                    <a:pt x="1219" y="2785"/>
                  </a:lnTo>
                  <a:lnTo>
                    <a:pt x="1183" y="2475"/>
                  </a:lnTo>
                  <a:lnTo>
                    <a:pt x="1147" y="2148"/>
                  </a:lnTo>
                  <a:lnTo>
                    <a:pt x="1092" y="1839"/>
                  </a:lnTo>
                  <a:lnTo>
                    <a:pt x="1019" y="1529"/>
                  </a:lnTo>
                  <a:lnTo>
                    <a:pt x="928" y="1220"/>
                  </a:lnTo>
                  <a:lnTo>
                    <a:pt x="819" y="947"/>
                  </a:lnTo>
                  <a:lnTo>
                    <a:pt x="746" y="783"/>
                  </a:lnTo>
                  <a:lnTo>
                    <a:pt x="655" y="637"/>
                  </a:lnTo>
                  <a:lnTo>
                    <a:pt x="564" y="510"/>
                  </a:lnTo>
                  <a:lnTo>
                    <a:pt x="455" y="383"/>
                  </a:lnTo>
                  <a:lnTo>
                    <a:pt x="346" y="273"/>
                  </a:lnTo>
                  <a:lnTo>
                    <a:pt x="237" y="164"/>
                  </a:lnTo>
                  <a:lnTo>
                    <a:pt x="109" y="7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3A7F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4" name="Google Shape;2734;p17"/>
            <p:cNvSpPr/>
            <p:nvPr/>
          </p:nvSpPr>
          <p:spPr>
            <a:xfrm>
              <a:off x="3083200" y="2851350"/>
              <a:ext cx="34600" cy="587825"/>
            </a:xfrm>
            <a:custGeom>
              <a:avLst/>
              <a:gdLst/>
              <a:ahLst/>
              <a:cxnLst/>
              <a:rect l="l" t="t" r="r" b="b"/>
              <a:pathLst>
                <a:path w="1384" h="23513" extrusionOk="0">
                  <a:moveTo>
                    <a:pt x="801" y="0"/>
                  </a:moveTo>
                  <a:lnTo>
                    <a:pt x="692" y="37"/>
                  </a:lnTo>
                  <a:lnTo>
                    <a:pt x="583" y="73"/>
                  </a:lnTo>
                  <a:lnTo>
                    <a:pt x="492" y="128"/>
                  </a:lnTo>
                  <a:lnTo>
                    <a:pt x="401" y="182"/>
                  </a:lnTo>
                  <a:lnTo>
                    <a:pt x="892" y="5587"/>
                  </a:lnTo>
                  <a:lnTo>
                    <a:pt x="983" y="6825"/>
                  </a:lnTo>
                  <a:lnTo>
                    <a:pt x="1038" y="7443"/>
                  </a:lnTo>
                  <a:lnTo>
                    <a:pt x="1074" y="8062"/>
                  </a:lnTo>
                  <a:lnTo>
                    <a:pt x="1093" y="8681"/>
                  </a:lnTo>
                  <a:lnTo>
                    <a:pt x="1093" y="9300"/>
                  </a:lnTo>
                  <a:lnTo>
                    <a:pt x="1074" y="9918"/>
                  </a:lnTo>
                  <a:lnTo>
                    <a:pt x="1038" y="10519"/>
                  </a:lnTo>
                  <a:lnTo>
                    <a:pt x="1002" y="10992"/>
                  </a:lnTo>
                  <a:lnTo>
                    <a:pt x="929" y="11447"/>
                  </a:lnTo>
                  <a:lnTo>
                    <a:pt x="801" y="12375"/>
                  </a:lnTo>
                  <a:lnTo>
                    <a:pt x="474" y="14195"/>
                  </a:lnTo>
                  <a:lnTo>
                    <a:pt x="328" y="15141"/>
                  </a:lnTo>
                  <a:lnTo>
                    <a:pt x="219" y="16087"/>
                  </a:lnTo>
                  <a:lnTo>
                    <a:pt x="128" y="17052"/>
                  </a:lnTo>
                  <a:lnTo>
                    <a:pt x="55" y="17998"/>
                  </a:lnTo>
                  <a:lnTo>
                    <a:pt x="19" y="18963"/>
                  </a:lnTo>
                  <a:lnTo>
                    <a:pt x="1" y="19909"/>
                  </a:lnTo>
                  <a:lnTo>
                    <a:pt x="1" y="20873"/>
                  </a:lnTo>
                  <a:lnTo>
                    <a:pt x="37" y="21820"/>
                  </a:lnTo>
                  <a:lnTo>
                    <a:pt x="55" y="22056"/>
                  </a:lnTo>
                  <a:lnTo>
                    <a:pt x="74" y="22311"/>
                  </a:lnTo>
                  <a:lnTo>
                    <a:pt x="110" y="22548"/>
                  </a:lnTo>
                  <a:lnTo>
                    <a:pt x="183" y="22784"/>
                  </a:lnTo>
                  <a:lnTo>
                    <a:pt x="256" y="22984"/>
                  </a:lnTo>
                  <a:lnTo>
                    <a:pt x="365" y="23185"/>
                  </a:lnTo>
                  <a:lnTo>
                    <a:pt x="438" y="23276"/>
                  </a:lnTo>
                  <a:lnTo>
                    <a:pt x="510" y="23367"/>
                  </a:lnTo>
                  <a:lnTo>
                    <a:pt x="601" y="23439"/>
                  </a:lnTo>
                  <a:lnTo>
                    <a:pt x="692" y="23512"/>
                  </a:lnTo>
                  <a:lnTo>
                    <a:pt x="729" y="22711"/>
                  </a:lnTo>
                  <a:lnTo>
                    <a:pt x="729" y="21911"/>
                  </a:lnTo>
                  <a:lnTo>
                    <a:pt x="729" y="20309"/>
                  </a:lnTo>
                  <a:lnTo>
                    <a:pt x="765" y="18908"/>
                  </a:lnTo>
                  <a:lnTo>
                    <a:pt x="820" y="17507"/>
                  </a:lnTo>
                  <a:lnTo>
                    <a:pt x="892" y="16124"/>
                  </a:lnTo>
                  <a:lnTo>
                    <a:pt x="983" y="14723"/>
                  </a:lnTo>
                  <a:lnTo>
                    <a:pt x="1184" y="11920"/>
                  </a:lnTo>
                  <a:lnTo>
                    <a:pt x="1256" y="10519"/>
                  </a:lnTo>
                  <a:lnTo>
                    <a:pt x="1329" y="9136"/>
                  </a:lnTo>
                  <a:lnTo>
                    <a:pt x="1366" y="7989"/>
                  </a:lnTo>
                  <a:lnTo>
                    <a:pt x="1384" y="6843"/>
                  </a:lnTo>
                  <a:lnTo>
                    <a:pt x="1366" y="5696"/>
                  </a:lnTo>
                  <a:lnTo>
                    <a:pt x="1329" y="4550"/>
                  </a:lnTo>
                  <a:lnTo>
                    <a:pt x="1256" y="3403"/>
                  </a:lnTo>
                  <a:lnTo>
                    <a:pt x="1147" y="2257"/>
                  </a:lnTo>
                  <a:lnTo>
                    <a:pt x="1093" y="1693"/>
                  </a:lnTo>
                  <a:lnTo>
                    <a:pt x="1002" y="1129"/>
                  </a:lnTo>
                  <a:lnTo>
                    <a:pt x="911" y="564"/>
                  </a:lnTo>
                  <a:lnTo>
                    <a:pt x="801" y="0"/>
                  </a:lnTo>
                  <a:close/>
                </a:path>
              </a:pathLst>
            </a:custGeom>
            <a:solidFill>
              <a:srgbClr val="3A7F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5" name="Google Shape;2735;p17"/>
            <p:cNvSpPr/>
            <p:nvPr/>
          </p:nvSpPr>
          <p:spPr>
            <a:xfrm>
              <a:off x="3220150" y="2966900"/>
              <a:ext cx="41425" cy="153800"/>
            </a:xfrm>
            <a:custGeom>
              <a:avLst/>
              <a:gdLst/>
              <a:ahLst/>
              <a:cxnLst/>
              <a:rect l="l" t="t" r="r" b="b"/>
              <a:pathLst>
                <a:path w="1657" h="6152" extrusionOk="0">
                  <a:moveTo>
                    <a:pt x="1038" y="1"/>
                  </a:moveTo>
                  <a:lnTo>
                    <a:pt x="856" y="19"/>
                  </a:lnTo>
                  <a:lnTo>
                    <a:pt x="674" y="55"/>
                  </a:lnTo>
                  <a:lnTo>
                    <a:pt x="492" y="128"/>
                  </a:lnTo>
                  <a:lnTo>
                    <a:pt x="328" y="237"/>
                  </a:lnTo>
                  <a:lnTo>
                    <a:pt x="182" y="346"/>
                  </a:lnTo>
                  <a:lnTo>
                    <a:pt x="37" y="492"/>
                  </a:lnTo>
                  <a:lnTo>
                    <a:pt x="0" y="547"/>
                  </a:lnTo>
                  <a:lnTo>
                    <a:pt x="164" y="1056"/>
                  </a:lnTo>
                  <a:lnTo>
                    <a:pt x="310" y="1584"/>
                  </a:lnTo>
                  <a:lnTo>
                    <a:pt x="383" y="1857"/>
                  </a:lnTo>
                  <a:lnTo>
                    <a:pt x="437" y="2112"/>
                  </a:lnTo>
                  <a:lnTo>
                    <a:pt x="474" y="2385"/>
                  </a:lnTo>
                  <a:lnTo>
                    <a:pt x="492" y="2639"/>
                  </a:lnTo>
                  <a:lnTo>
                    <a:pt x="492" y="3040"/>
                  </a:lnTo>
                  <a:lnTo>
                    <a:pt x="455" y="3440"/>
                  </a:lnTo>
                  <a:lnTo>
                    <a:pt x="346" y="4223"/>
                  </a:lnTo>
                  <a:lnTo>
                    <a:pt x="310" y="4623"/>
                  </a:lnTo>
                  <a:lnTo>
                    <a:pt x="310" y="5005"/>
                  </a:lnTo>
                  <a:lnTo>
                    <a:pt x="328" y="5205"/>
                  </a:lnTo>
                  <a:lnTo>
                    <a:pt x="346" y="5387"/>
                  </a:lnTo>
                  <a:lnTo>
                    <a:pt x="401" y="5587"/>
                  </a:lnTo>
                  <a:lnTo>
                    <a:pt x="455" y="5769"/>
                  </a:lnTo>
                  <a:lnTo>
                    <a:pt x="510" y="5842"/>
                  </a:lnTo>
                  <a:lnTo>
                    <a:pt x="546" y="5933"/>
                  </a:lnTo>
                  <a:lnTo>
                    <a:pt x="619" y="6006"/>
                  </a:lnTo>
                  <a:lnTo>
                    <a:pt x="692" y="6079"/>
                  </a:lnTo>
                  <a:lnTo>
                    <a:pt x="765" y="6133"/>
                  </a:lnTo>
                  <a:lnTo>
                    <a:pt x="837" y="6152"/>
                  </a:lnTo>
                  <a:lnTo>
                    <a:pt x="928" y="6152"/>
                  </a:lnTo>
                  <a:lnTo>
                    <a:pt x="1019" y="6133"/>
                  </a:lnTo>
                  <a:lnTo>
                    <a:pt x="1092" y="6079"/>
                  </a:lnTo>
                  <a:lnTo>
                    <a:pt x="1147" y="6006"/>
                  </a:lnTo>
                  <a:lnTo>
                    <a:pt x="1183" y="5915"/>
                  </a:lnTo>
                  <a:lnTo>
                    <a:pt x="1220" y="5842"/>
                  </a:lnTo>
                  <a:lnTo>
                    <a:pt x="1329" y="5496"/>
                  </a:lnTo>
                  <a:lnTo>
                    <a:pt x="1438" y="5151"/>
                  </a:lnTo>
                  <a:lnTo>
                    <a:pt x="1511" y="4805"/>
                  </a:lnTo>
                  <a:lnTo>
                    <a:pt x="1565" y="4459"/>
                  </a:lnTo>
                  <a:lnTo>
                    <a:pt x="1602" y="4113"/>
                  </a:lnTo>
                  <a:lnTo>
                    <a:pt x="1638" y="3768"/>
                  </a:lnTo>
                  <a:lnTo>
                    <a:pt x="1656" y="3058"/>
                  </a:lnTo>
                  <a:lnTo>
                    <a:pt x="1656" y="2348"/>
                  </a:lnTo>
                  <a:lnTo>
                    <a:pt x="1638" y="1620"/>
                  </a:lnTo>
                  <a:lnTo>
                    <a:pt x="1602" y="892"/>
                  </a:lnTo>
                  <a:lnTo>
                    <a:pt x="1584" y="183"/>
                  </a:lnTo>
                  <a:lnTo>
                    <a:pt x="1511" y="128"/>
                  </a:lnTo>
                  <a:lnTo>
                    <a:pt x="1402" y="73"/>
                  </a:lnTo>
                  <a:lnTo>
                    <a:pt x="1238" y="19"/>
                  </a:lnTo>
                  <a:lnTo>
                    <a:pt x="1038" y="1"/>
                  </a:lnTo>
                  <a:close/>
                </a:path>
              </a:pathLst>
            </a:custGeom>
            <a:solidFill>
              <a:srgbClr val="3A7F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36" name="Google Shape;2736;p17"/>
          <p:cNvGrpSpPr/>
          <p:nvPr/>
        </p:nvGrpSpPr>
        <p:grpSpPr>
          <a:xfrm>
            <a:off x="6013707" y="4606069"/>
            <a:ext cx="539167" cy="170957"/>
            <a:chOff x="2631450" y="1885950"/>
            <a:chExt cx="671525" cy="212925"/>
          </a:xfrm>
        </p:grpSpPr>
        <p:sp>
          <p:nvSpPr>
            <p:cNvPr id="2737" name="Google Shape;2737;p17"/>
            <p:cNvSpPr/>
            <p:nvPr/>
          </p:nvSpPr>
          <p:spPr>
            <a:xfrm>
              <a:off x="2631450" y="2068375"/>
              <a:ext cx="118300" cy="30500"/>
            </a:xfrm>
            <a:custGeom>
              <a:avLst/>
              <a:gdLst/>
              <a:ahLst/>
              <a:cxnLst/>
              <a:rect l="l" t="t" r="r" b="b"/>
              <a:pathLst>
                <a:path w="4732" h="1220" extrusionOk="0">
                  <a:moveTo>
                    <a:pt x="1947" y="1"/>
                  </a:moveTo>
                  <a:lnTo>
                    <a:pt x="1456" y="19"/>
                  </a:lnTo>
                  <a:lnTo>
                    <a:pt x="1001" y="55"/>
                  </a:lnTo>
                  <a:lnTo>
                    <a:pt x="601" y="110"/>
                  </a:lnTo>
                  <a:lnTo>
                    <a:pt x="437" y="146"/>
                  </a:lnTo>
                  <a:lnTo>
                    <a:pt x="291" y="183"/>
                  </a:lnTo>
                  <a:lnTo>
                    <a:pt x="164" y="237"/>
                  </a:lnTo>
                  <a:lnTo>
                    <a:pt x="73" y="292"/>
                  </a:lnTo>
                  <a:lnTo>
                    <a:pt x="18" y="365"/>
                  </a:lnTo>
                  <a:lnTo>
                    <a:pt x="0" y="437"/>
                  </a:lnTo>
                  <a:lnTo>
                    <a:pt x="18" y="510"/>
                  </a:lnTo>
                  <a:lnTo>
                    <a:pt x="73" y="601"/>
                  </a:lnTo>
                  <a:lnTo>
                    <a:pt x="146" y="674"/>
                  </a:lnTo>
                  <a:lnTo>
                    <a:pt x="273" y="747"/>
                  </a:lnTo>
                  <a:lnTo>
                    <a:pt x="401" y="801"/>
                  </a:lnTo>
                  <a:lnTo>
                    <a:pt x="564" y="874"/>
                  </a:lnTo>
                  <a:lnTo>
                    <a:pt x="946" y="983"/>
                  </a:lnTo>
                  <a:lnTo>
                    <a:pt x="1383" y="1092"/>
                  </a:lnTo>
                  <a:lnTo>
                    <a:pt x="1856" y="1165"/>
                  </a:lnTo>
                  <a:lnTo>
                    <a:pt x="2348" y="1202"/>
                  </a:lnTo>
                  <a:lnTo>
                    <a:pt x="2839" y="1220"/>
                  </a:lnTo>
                  <a:lnTo>
                    <a:pt x="3294" y="1202"/>
                  </a:lnTo>
                  <a:lnTo>
                    <a:pt x="3676" y="1165"/>
                  </a:lnTo>
                  <a:lnTo>
                    <a:pt x="4004" y="1092"/>
                  </a:lnTo>
                  <a:lnTo>
                    <a:pt x="4259" y="1020"/>
                  </a:lnTo>
                  <a:lnTo>
                    <a:pt x="4368" y="965"/>
                  </a:lnTo>
                  <a:lnTo>
                    <a:pt x="4459" y="910"/>
                  </a:lnTo>
                  <a:lnTo>
                    <a:pt x="4550" y="838"/>
                  </a:lnTo>
                  <a:lnTo>
                    <a:pt x="4604" y="783"/>
                  </a:lnTo>
                  <a:lnTo>
                    <a:pt x="4659" y="710"/>
                  </a:lnTo>
                  <a:lnTo>
                    <a:pt x="4695" y="637"/>
                  </a:lnTo>
                  <a:lnTo>
                    <a:pt x="4713" y="547"/>
                  </a:lnTo>
                  <a:lnTo>
                    <a:pt x="4732" y="474"/>
                  </a:lnTo>
                  <a:lnTo>
                    <a:pt x="4622" y="401"/>
                  </a:lnTo>
                  <a:lnTo>
                    <a:pt x="4495" y="328"/>
                  </a:lnTo>
                  <a:lnTo>
                    <a:pt x="4313" y="237"/>
                  </a:lnTo>
                  <a:lnTo>
                    <a:pt x="4077" y="146"/>
                  </a:lnTo>
                  <a:lnTo>
                    <a:pt x="3767" y="73"/>
                  </a:lnTo>
                  <a:lnTo>
                    <a:pt x="3403" y="19"/>
                  </a:lnTo>
                  <a:lnTo>
                    <a:pt x="3185" y="1"/>
                  </a:lnTo>
                  <a:close/>
                </a:path>
              </a:pathLst>
            </a:custGeom>
            <a:solidFill>
              <a:srgbClr val="282829">
                <a:alpha val="13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8" name="Google Shape;2738;p17"/>
            <p:cNvSpPr/>
            <p:nvPr/>
          </p:nvSpPr>
          <p:spPr>
            <a:xfrm>
              <a:off x="2631450" y="2068375"/>
              <a:ext cx="118300" cy="30500"/>
            </a:xfrm>
            <a:custGeom>
              <a:avLst/>
              <a:gdLst/>
              <a:ahLst/>
              <a:cxnLst/>
              <a:rect l="l" t="t" r="r" b="b"/>
              <a:pathLst>
                <a:path w="4732" h="1220" fill="none" extrusionOk="0">
                  <a:moveTo>
                    <a:pt x="2948" y="1"/>
                  </a:moveTo>
                  <a:lnTo>
                    <a:pt x="2948" y="1"/>
                  </a:lnTo>
                  <a:lnTo>
                    <a:pt x="1947" y="1"/>
                  </a:lnTo>
                  <a:lnTo>
                    <a:pt x="1456" y="19"/>
                  </a:lnTo>
                  <a:lnTo>
                    <a:pt x="1001" y="55"/>
                  </a:lnTo>
                  <a:lnTo>
                    <a:pt x="601" y="110"/>
                  </a:lnTo>
                  <a:lnTo>
                    <a:pt x="437" y="146"/>
                  </a:lnTo>
                  <a:lnTo>
                    <a:pt x="291" y="183"/>
                  </a:lnTo>
                  <a:lnTo>
                    <a:pt x="164" y="237"/>
                  </a:lnTo>
                  <a:lnTo>
                    <a:pt x="73" y="292"/>
                  </a:lnTo>
                  <a:lnTo>
                    <a:pt x="18" y="365"/>
                  </a:lnTo>
                  <a:lnTo>
                    <a:pt x="0" y="437"/>
                  </a:lnTo>
                  <a:lnTo>
                    <a:pt x="0" y="437"/>
                  </a:lnTo>
                  <a:lnTo>
                    <a:pt x="18" y="510"/>
                  </a:lnTo>
                  <a:lnTo>
                    <a:pt x="73" y="601"/>
                  </a:lnTo>
                  <a:lnTo>
                    <a:pt x="146" y="674"/>
                  </a:lnTo>
                  <a:lnTo>
                    <a:pt x="273" y="747"/>
                  </a:lnTo>
                  <a:lnTo>
                    <a:pt x="401" y="801"/>
                  </a:lnTo>
                  <a:lnTo>
                    <a:pt x="564" y="874"/>
                  </a:lnTo>
                  <a:lnTo>
                    <a:pt x="946" y="983"/>
                  </a:lnTo>
                  <a:lnTo>
                    <a:pt x="1383" y="1092"/>
                  </a:lnTo>
                  <a:lnTo>
                    <a:pt x="1856" y="1165"/>
                  </a:lnTo>
                  <a:lnTo>
                    <a:pt x="2348" y="1202"/>
                  </a:lnTo>
                  <a:lnTo>
                    <a:pt x="2839" y="1220"/>
                  </a:lnTo>
                  <a:lnTo>
                    <a:pt x="2839" y="1220"/>
                  </a:lnTo>
                  <a:lnTo>
                    <a:pt x="3294" y="1202"/>
                  </a:lnTo>
                  <a:lnTo>
                    <a:pt x="3676" y="1165"/>
                  </a:lnTo>
                  <a:lnTo>
                    <a:pt x="4004" y="1092"/>
                  </a:lnTo>
                  <a:lnTo>
                    <a:pt x="4259" y="1020"/>
                  </a:lnTo>
                  <a:lnTo>
                    <a:pt x="4368" y="965"/>
                  </a:lnTo>
                  <a:lnTo>
                    <a:pt x="4459" y="910"/>
                  </a:lnTo>
                  <a:lnTo>
                    <a:pt x="4550" y="838"/>
                  </a:lnTo>
                  <a:lnTo>
                    <a:pt x="4604" y="783"/>
                  </a:lnTo>
                  <a:lnTo>
                    <a:pt x="4659" y="710"/>
                  </a:lnTo>
                  <a:lnTo>
                    <a:pt x="4695" y="637"/>
                  </a:lnTo>
                  <a:lnTo>
                    <a:pt x="4713" y="547"/>
                  </a:lnTo>
                  <a:lnTo>
                    <a:pt x="4732" y="474"/>
                  </a:lnTo>
                  <a:lnTo>
                    <a:pt x="4732" y="474"/>
                  </a:lnTo>
                  <a:lnTo>
                    <a:pt x="4622" y="401"/>
                  </a:lnTo>
                  <a:lnTo>
                    <a:pt x="4495" y="328"/>
                  </a:lnTo>
                  <a:lnTo>
                    <a:pt x="4313" y="237"/>
                  </a:lnTo>
                  <a:lnTo>
                    <a:pt x="4077" y="146"/>
                  </a:lnTo>
                  <a:lnTo>
                    <a:pt x="3767" y="73"/>
                  </a:lnTo>
                  <a:lnTo>
                    <a:pt x="3403" y="19"/>
                  </a:lnTo>
                  <a:lnTo>
                    <a:pt x="3185" y="1"/>
                  </a:lnTo>
                  <a:lnTo>
                    <a:pt x="2948" y="1"/>
                  </a:lnTo>
                </a:path>
              </a:pathLst>
            </a:custGeom>
            <a:solidFill>
              <a:srgbClr val="282829">
                <a:alpha val="13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9" name="Google Shape;2739;p17"/>
            <p:cNvSpPr/>
            <p:nvPr/>
          </p:nvSpPr>
          <p:spPr>
            <a:xfrm>
              <a:off x="2731525" y="2008325"/>
              <a:ext cx="571450" cy="71000"/>
            </a:xfrm>
            <a:custGeom>
              <a:avLst/>
              <a:gdLst/>
              <a:ahLst/>
              <a:cxnLst/>
              <a:rect l="l" t="t" r="r" b="b"/>
              <a:pathLst>
                <a:path w="22858" h="2840" extrusionOk="0">
                  <a:moveTo>
                    <a:pt x="1620" y="0"/>
                  </a:moveTo>
                  <a:lnTo>
                    <a:pt x="1256" y="55"/>
                  </a:lnTo>
                  <a:lnTo>
                    <a:pt x="929" y="110"/>
                  </a:lnTo>
                  <a:lnTo>
                    <a:pt x="656" y="164"/>
                  </a:lnTo>
                  <a:lnTo>
                    <a:pt x="419" y="219"/>
                  </a:lnTo>
                  <a:lnTo>
                    <a:pt x="237" y="292"/>
                  </a:lnTo>
                  <a:lnTo>
                    <a:pt x="110" y="364"/>
                  </a:lnTo>
                  <a:lnTo>
                    <a:pt x="19" y="437"/>
                  </a:lnTo>
                  <a:lnTo>
                    <a:pt x="1" y="492"/>
                  </a:lnTo>
                  <a:lnTo>
                    <a:pt x="1" y="528"/>
                  </a:lnTo>
                  <a:lnTo>
                    <a:pt x="1" y="637"/>
                  </a:lnTo>
                  <a:lnTo>
                    <a:pt x="19" y="747"/>
                  </a:lnTo>
                  <a:lnTo>
                    <a:pt x="55" y="856"/>
                  </a:lnTo>
                  <a:lnTo>
                    <a:pt x="110" y="947"/>
                  </a:lnTo>
                  <a:lnTo>
                    <a:pt x="183" y="1056"/>
                  </a:lnTo>
                  <a:lnTo>
                    <a:pt x="256" y="1165"/>
                  </a:lnTo>
                  <a:lnTo>
                    <a:pt x="365" y="1256"/>
                  </a:lnTo>
                  <a:lnTo>
                    <a:pt x="474" y="1365"/>
                  </a:lnTo>
                  <a:lnTo>
                    <a:pt x="601" y="1456"/>
                  </a:lnTo>
                  <a:lnTo>
                    <a:pt x="747" y="1565"/>
                  </a:lnTo>
                  <a:lnTo>
                    <a:pt x="1093" y="1747"/>
                  </a:lnTo>
                  <a:lnTo>
                    <a:pt x="1493" y="1929"/>
                  </a:lnTo>
                  <a:lnTo>
                    <a:pt x="1984" y="2093"/>
                  </a:lnTo>
                  <a:lnTo>
                    <a:pt x="2530" y="2239"/>
                  </a:lnTo>
                  <a:lnTo>
                    <a:pt x="3149" y="2384"/>
                  </a:lnTo>
                  <a:lnTo>
                    <a:pt x="3841" y="2512"/>
                  </a:lnTo>
                  <a:lnTo>
                    <a:pt x="4623" y="2621"/>
                  </a:lnTo>
                  <a:lnTo>
                    <a:pt x="5460" y="2712"/>
                  </a:lnTo>
                  <a:lnTo>
                    <a:pt x="6388" y="2767"/>
                  </a:lnTo>
                  <a:lnTo>
                    <a:pt x="7389" y="2821"/>
                  </a:lnTo>
                  <a:lnTo>
                    <a:pt x="8481" y="2839"/>
                  </a:lnTo>
                  <a:lnTo>
                    <a:pt x="8881" y="2839"/>
                  </a:lnTo>
                  <a:lnTo>
                    <a:pt x="10082" y="2821"/>
                  </a:lnTo>
                  <a:lnTo>
                    <a:pt x="11302" y="2803"/>
                  </a:lnTo>
                  <a:lnTo>
                    <a:pt x="12521" y="2748"/>
                  </a:lnTo>
                  <a:lnTo>
                    <a:pt x="13722" y="2676"/>
                  </a:lnTo>
                  <a:lnTo>
                    <a:pt x="14923" y="2603"/>
                  </a:lnTo>
                  <a:lnTo>
                    <a:pt x="16070" y="2494"/>
                  </a:lnTo>
                  <a:lnTo>
                    <a:pt x="17180" y="2384"/>
                  </a:lnTo>
                  <a:lnTo>
                    <a:pt x="18235" y="2257"/>
                  </a:lnTo>
                  <a:lnTo>
                    <a:pt x="19218" y="2130"/>
                  </a:lnTo>
                  <a:lnTo>
                    <a:pt x="20091" y="1966"/>
                  </a:lnTo>
                  <a:lnTo>
                    <a:pt x="20892" y="1802"/>
                  </a:lnTo>
                  <a:lnTo>
                    <a:pt x="21565" y="1638"/>
                  </a:lnTo>
                  <a:lnTo>
                    <a:pt x="21856" y="1547"/>
                  </a:lnTo>
                  <a:lnTo>
                    <a:pt x="22111" y="1456"/>
                  </a:lnTo>
                  <a:lnTo>
                    <a:pt x="22330" y="1347"/>
                  </a:lnTo>
                  <a:lnTo>
                    <a:pt x="22512" y="1256"/>
                  </a:lnTo>
                  <a:lnTo>
                    <a:pt x="22657" y="1165"/>
                  </a:lnTo>
                  <a:lnTo>
                    <a:pt x="22766" y="1056"/>
                  </a:lnTo>
                  <a:lnTo>
                    <a:pt x="22839" y="965"/>
                  </a:lnTo>
                  <a:lnTo>
                    <a:pt x="22857" y="856"/>
                  </a:lnTo>
                  <a:lnTo>
                    <a:pt x="22839" y="801"/>
                  </a:lnTo>
                  <a:lnTo>
                    <a:pt x="22785" y="765"/>
                  </a:lnTo>
                  <a:lnTo>
                    <a:pt x="22694" y="710"/>
                  </a:lnTo>
                  <a:lnTo>
                    <a:pt x="22566" y="656"/>
                  </a:lnTo>
                  <a:lnTo>
                    <a:pt x="22202" y="565"/>
                  </a:lnTo>
                  <a:lnTo>
                    <a:pt x="21729" y="474"/>
                  </a:lnTo>
                  <a:lnTo>
                    <a:pt x="22257" y="910"/>
                  </a:lnTo>
                  <a:lnTo>
                    <a:pt x="22020" y="947"/>
                  </a:lnTo>
                  <a:lnTo>
                    <a:pt x="21292" y="1092"/>
                  </a:lnTo>
                  <a:lnTo>
                    <a:pt x="20510" y="1220"/>
                  </a:lnTo>
                  <a:lnTo>
                    <a:pt x="19509" y="1365"/>
                  </a:lnTo>
                  <a:lnTo>
                    <a:pt x="18326" y="1529"/>
                  </a:lnTo>
                  <a:lnTo>
                    <a:pt x="16998" y="1693"/>
                  </a:lnTo>
                  <a:lnTo>
                    <a:pt x="15542" y="1838"/>
                  </a:lnTo>
                  <a:lnTo>
                    <a:pt x="13977" y="1948"/>
                  </a:lnTo>
                  <a:lnTo>
                    <a:pt x="13158" y="1984"/>
                  </a:lnTo>
                  <a:lnTo>
                    <a:pt x="12303" y="2020"/>
                  </a:lnTo>
                  <a:lnTo>
                    <a:pt x="11447" y="2039"/>
                  </a:lnTo>
                  <a:lnTo>
                    <a:pt x="10592" y="2057"/>
                  </a:lnTo>
                  <a:lnTo>
                    <a:pt x="9409" y="2039"/>
                  </a:lnTo>
                  <a:lnTo>
                    <a:pt x="8208" y="1984"/>
                  </a:lnTo>
                  <a:lnTo>
                    <a:pt x="7007" y="1911"/>
                  </a:lnTo>
                  <a:lnTo>
                    <a:pt x="5806" y="1802"/>
                  </a:lnTo>
                  <a:lnTo>
                    <a:pt x="5205" y="1729"/>
                  </a:lnTo>
                  <a:lnTo>
                    <a:pt x="4623" y="1638"/>
                  </a:lnTo>
                  <a:lnTo>
                    <a:pt x="4022" y="1547"/>
                  </a:lnTo>
                  <a:lnTo>
                    <a:pt x="3440" y="1438"/>
                  </a:lnTo>
                  <a:lnTo>
                    <a:pt x="2858" y="1329"/>
                  </a:lnTo>
                  <a:lnTo>
                    <a:pt x="2294" y="1202"/>
                  </a:lnTo>
                  <a:lnTo>
                    <a:pt x="1711" y="1056"/>
                  </a:lnTo>
                  <a:lnTo>
                    <a:pt x="1165" y="910"/>
                  </a:lnTo>
                  <a:lnTo>
                    <a:pt x="1275" y="656"/>
                  </a:lnTo>
                  <a:lnTo>
                    <a:pt x="1620" y="0"/>
                  </a:lnTo>
                  <a:close/>
                </a:path>
              </a:pathLst>
            </a:custGeom>
            <a:solidFill>
              <a:srgbClr val="282829">
                <a:alpha val="13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0" name="Google Shape;2740;p17"/>
            <p:cNvSpPr/>
            <p:nvPr/>
          </p:nvSpPr>
          <p:spPr>
            <a:xfrm>
              <a:off x="2760650" y="1885950"/>
              <a:ext cx="527300" cy="173350"/>
            </a:xfrm>
            <a:custGeom>
              <a:avLst/>
              <a:gdLst/>
              <a:ahLst/>
              <a:cxnLst/>
              <a:rect l="l" t="t" r="r" b="b"/>
              <a:pathLst>
                <a:path w="21092" h="6934" extrusionOk="0">
                  <a:moveTo>
                    <a:pt x="5260" y="0"/>
                  </a:moveTo>
                  <a:lnTo>
                    <a:pt x="5041" y="37"/>
                  </a:lnTo>
                  <a:lnTo>
                    <a:pt x="4805" y="91"/>
                  </a:lnTo>
                  <a:lnTo>
                    <a:pt x="4586" y="182"/>
                  </a:lnTo>
                  <a:lnTo>
                    <a:pt x="4368" y="291"/>
                  </a:lnTo>
                  <a:lnTo>
                    <a:pt x="4131" y="401"/>
                  </a:lnTo>
                  <a:lnTo>
                    <a:pt x="3913" y="546"/>
                  </a:lnTo>
                  <a:lnTo>
                    <a:pt x="3695" y="710"/>
                  </a:lnTo>
                  <a:lnTo>
                    <a:pt x="3476" y="892"/>
                  </a:lnTo>
                  <a:lnTo>
                    <a:pt x="3258" y="1074"/>
                  </a:lnTo>
                  <a:lnTo>
                    <a:pt x="2839" y="1492"/>
                  </a:lnTo>
                  <a:lnTo>
                    <a:pt x="2439" y="1947"/>
                  </a:lnTo>
                  <a:lnTo>
                    <a:pt x="2057" y="2421"/>
                  </a:lnTo>
                  <a:lnTo>
                    <a:pt x="1620" y="3021"/>
                  </a:lnTo>
                  <a:lnTo>
                    <a:pt x="1220" y="3622"/>
                  </a:lnTo>
                  <a:lnTo>
                    <a:pt x="874" y="4186"/>
                  </a:lnTo>
                  <a:lnTo>
                    <a:pt x="565" y="4713"/>
                  </a:lnTo>
                  <a:lnTo>
                    <a:pt x="146" y="5496"/>
                  </a:lnTo>
                  <a:lnTo>
                    <a:pt x="0" y="5805"/>
                  </a:lnTo>
                  <a:lnTo>
                    <a:pt x="692" y="5987"/>
                  </a:lnTo>
                  <a:lnTo>
                    <a:pt x="1402" y="6151"/>
                  </a:lnTo>
                  <a:lnTo>
                    <a:pt x="2130" y="6315"/>
                  </a:lnTo>
                  <a:lnTo>
                    <a:pt x="2857" y="6442"/>
                  </a:lnTo>
                  <a:lnTo>
                    <a:pt x="3585" y="6551"/>
                  </a:lnTo>
                  <a:lnTo>
                    <a:pt x="4332" y="6661"/>
                  </a:lnTo>
                  <a:lnTo>
                    <a:pt x="5078" y="6733"/>
                  </a:lnTo>
                  <a:lnTo>
                    <a:pt x="5824" y="6806"/>
                  </a:lnTo>
                  <a:lnTo>
                    <a:pt x="6588" y="6861"/>
                  </a:lnTo>
                  <a:lnTo>
                    <a:pt x="7334" y="6897"/>
                  </a:lnTo>
                  <a:lnTo>
                    <a:pt x="8062" y="6934"/>
                  </a:lnTo>
                  <a:lnTo>
                    <a:pt x="10264" y="6934"/>
                  </a:lnTo>
                  <a:lnTo>
                    <a:pt x="11684" y="6897"/>
                  </a:lnTo>
                  <a:lnTo>
                    <a:pt x="13067" y="6824"/>
                  </a:lnTo>
                  <a:lnTo>
                    <a:pt x="14359" y="6733"/>
                  </a:lnTo>
                  <a:lnTo>
                    <a:pt x="15596" y="6606"/>
                  </a:lnTo>
                  <a:lnTo>
                    <a:pt x="16743" y="6479"/>
                  </a:lnTo>
                  <a:lnTo>
                    <a:pt x="17762" y="6351"/>
                  </a:lnTo>
                  <a:lnTo>
                    <a:pt x="18690" y="6224"/>
                  </a:lnTo>
                  <a:lnTo>
                    <a:pt x="20127" y="5987"/>
                  </a:lnTo>
                  <a:lnTo>
                    <a:pt x="20855" y="5842"/>
                  </a:lnTo>
                  <a:lnTo>
                    <a:pt x="21092" y="5805"/>
                  </a:lnTo>
                  <a:lnTo>
                    <a:pt x="20873" y="5605"/>
                  </a:lnTo>
                  <a:lnTo>
                    <a:pt x="20273" y="5132"/>
                  </a:lnTo>
                  <a:lnTo>
                    <a:pt x="19891" y="4823"/>
                  </a:lnTo>
                  <a:lnTo>
                    <a:pt x="19454" y="4513"/>
                  </a:lnTo>
                  <a:lnTo>
                    <a:pt x="18999" y="4186"/>
                  </a:lnTo>
                  <a:lnTo>
                    <a:pt x="18544" y="3895"/>
                  </a:lnTo>
                  <a:lnTo>
                    <a:pt x="18089" y="3622"/>
                  </a:lnTo>
                  <a:lnTo>
                    <a:pt x="17689" y="3421"/>
                  </a:lnTo>
                  <a:lnTo>
                    <a:pt x="17416" y="3312"/>
                  </a:lnTo>
                  <a:lnTo>
                    <a:pt x="17088" y="3221"/>
                  </a:lnTo>
                  <a:lnTo>
                    <a:pt x="16743" y="3130"/>
                  </a:lnTo>
                  <a:lnTo>
                    <a:pt x="16379" y="3076"/>
                  </a:lnTo>
                  <a:lnTo>
                    <a:pt x="15978" y="3021"/>
                  </a:lnTo>
                  <a:lnTo>
                    <a:pt x="15596" y="2985"/>
                  </a:lnTo>
                  <a:lnTo>
                    <a:pt x="14795" y="2930"/>
                  </a:lnTo>
                  <a:lnTo>
                    <a:pt x="14086" y="2894"/>
                  </a:lnTo>
                  <a:lnTo>
                    <a:pt x="12921" y="2894"/>
                  </a:lnTo>
                  <a:lnTo>
                    <a:pt x="12648" y="2730"/>
                  </a:lnTo>
                  <a:lnTo>
                    <a:pt x="11865" y="2311"/>
                  </a:lnTo>
                  <a:lnTo>
                    <a:pt x="11338" y="2038"/>
                  </a:lnTo>
                  <a:lnTo>
                    <a:pt x="10737" y="1747"/>
                  </a:lnTo>
                  <a:lnTo>
                    <a:pt x="10082" y="1420"/>
                  </a:lnTo>
                  <a:lnTo>
                    <a:pt x="9391" y="1110"/>
                  </a:lnTo>
                  <a:lnTo>
                    <a:pt x="8881" y="910"/>
                  </a:lnTo>
                  <a:lnTo>
                    <a:pt x="8371" y="710"/>
                  </a:lnTo>
                  <a:lnTo>
                    <a:pt x="7862" y="528"/>
                  </a:lnTo>
                  <a:lnTo>
                    <a:pt x="7352" y="364"/>
                  </a:lnTo>
                  <a:lnTo>
                    <a:pt x="6861" y="219"/>
                  </a:lnTo>
                  <a:lnTo>
                    <a:pt x="6370" y="109"/>
                  </a:lnTo>
                  <a:lnTo>
                    <a:pt x="5915" y="37"/>
                  </a:lnTo>
                  <a:lnTo>
                    <a:pt x="5496" y="0"/>
                  </a:lnTo>
                  <a:close/>
                </a:path>
              </a:pathLst>
            </a:custGeom>
            <a:solidFill>
              <a:srgbClr val="C1A5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1" name="Google Shape;2741;p17"/>
            <p:cNvSpPr/>
            <p:nvPr/>
          </p:nvSpPr>
          <p:spPr>
            <a:xfrm>
              <a:off x="2760650" y="1885950"/>
              <a:ext cx="527300" cy="173350"/>
            </a:xfrm>
            <a:custGeom>
              <a:avLst/>
              <a:gdLst/>
              <a:ahLst/>
              <a:cxnLst/>
              <a:rect l="l" t="t" r="r" b="b"/>
              <a:pathLst>
                <a:path w="21092" h="6934" fill="none" extrusionOk="0">
                  <a:moveTo>
                    <a:pt x="21092" y="5805"/>
                  </a:moveTo>
                  <a:lnTo>
                    <a:pt x="21092" y="5805"/>
                  </a:lnTo>
                  <a:lnTo>
                    <a:pt x="20855" y="5842"/>
                  </a:lnTo>
                  <a:lnTo>
                    <a:pt x="20127" y="5987"/>
                  </a:lnTo>
                  <a:lnTo>
                    <a:pt x="20127" y="5987"/>
                  </a:lnTo>
                  <a:lnTo>
                    <a:pt x="18690" y="6224"/>
                  </a:lnTo>
                  <a:lnTo>
                    <a:pt x="17762" y="6351"/>
                  </a:lnTo>
                  <a:lnTo>
                    <a:pt x="16743" y="6479"/>
                  </a:lnTo>
                  <a:lnTo>
                    <a:pt x="15596" y="6606"/>
                  </a:lnTo>
                  <a:lnTo>
                    <a:pt x="14359" y="6733"/>
                  </a:lnTo>
                  <a:lnTo>
                    <a:pt x="13067" y="6824"/>
                  </a:lnTo>
                  <a:lnTo>
                    <a:pt x="11684" y="6897"/>
                  </a:lnTo>
                  <a:lnTo>
                    <a:pt x="10264" y="6934"/>
                  </a:lnTo>
                  <a:lnTo>
                    <a:pt x="8808" y="6934"/>
                  </a:lnTo>
                  <a:lnTo>
                    <a:pt x="8062" y="6934"/>
                  </a:lnTo>
                  <a:lnTo>
                    <a:pt x="7334" y="6897"/>
                  </a:lnTo>
                  <a:lnTo>
                    <a:pt x="6588" y="6861"/>
                  </a:lnTo>
                  <a:lnTo>
                    <a:pt x="5824" y="6806"/>
                  </a:lnTo>
                  <a:lnTo>
                    <a:pt x="5078" y="6733"/>
                  </a:lnTo>
                  <a:lnTo>
                    <a:pt x="4332" y="6661"/>
                  </a:lnTo>
                  <a:lnTo>
                    <a:pt x="3585" y="6551"/>
                  </a:lnTo>
                  <a:lnTo>
                    <a:pt x="2857" y="6442"/>
                  </a:lnTo>
                  <a:lnTo>
                    <a:pt x="2130" y="6315"/>
                  </a:lnTo>
                  <a:lnTo>
                    <a:pt x="1402" y="6151"/>
                  </a:lnTo>
                  <a:lnTo>
                    <a:pt x="692" y="5987"/>
                  </a:lnTo>
                  <a:lnTo>
                    <a:pt x="0" y="5805"/>
                  </a:lnTo>
                  <a:lnTo>
                    <a:pt x="0" y="5805"/>
                  </a:lnTo>
                  <a:lnTo>
                    <a:pt x="146" y="5496"/>
                  </a:lnTo>
                  <a:lnTo>
                    <a:pt x="565" y="4713"/>
                  </a:lnTo>
                  <a:lnTo>
                    <a:pt x="874" y="4186"/>
                  </a:lnTo>
                  <a:lnTo>
                    <a:pt x="1220" y="3622"/>
                  </a:lnTo>
                  <a:lnTo>
                    <a:pt x="1620" y="3021"/>
                  </a:lnTo>
                  <a:lnTo>
                    <a:pt x="2057" y="2421"/>
                  </a:lnTo>
                  <a:lnTo>
                    <a:pt x="2057" y="2421"/>
                  </a:lnTo>
                  <a:lnTo>
                    <a:pt x="2439" y="1947"/>
                  </a:lnTo>
                  <a:lnTo>
                    <a:pt x="2839" y="1492"/>
                  </a:lnTo>
                  <a:lnTo>
                    <a:pt x="3258" y="1074"/>
                  </a:lnTo>
                  <a:lnTo>
                    <a:pt x="3476" y="892"/>
                  </a:lnTo>
                  <a:lnTo>
                    <a:pt x="3695" y="710"/>
                  </a:lnTo>
                  <a:lnTo>
                    <a:pt x="3913" y="546"/>
                  </a:lnTo>
                  <a:lnTo>
                    <a:pt x="4131" y="401"/>
                  </a:lnTo>
                  <a:lnTo>
                    <a:pt x="4368" y="291"/>
                  </a:lnTo>
                  <a:lnTo>
                    <a:pt x="4586" y="182"/>
                  </a:lnTo>
                  <a:lnTo>
                    <a:pt x="4805" y="91"/>
                  </a:lnTo>
                  <a:lnTo>
                    <a:pt x="5041" y="37"/>
                  </a:lnTo>
                  <a:lnTo>
                    <a:pt x="5260" y="0"/>
                  </a:lnTo>
                  <a:lnTo>
                    <a:pt x="5496" y="0"/>
                  </a:lnTo>
                  <a:lnTo>
                    <a:pt x="5496" y="0"/>
                  </a:lnTo>
                  <a:lnTo>
                    <a:pt x="5915" y="37"/>
                  </a:lnTo>
                  <a:lnTo>
                    <a:pt x="6370" y="109"/>
                  </a:lnTo>
                  <a:lnTo>
                    <a:pt x="6861" y="219"/>
                  </a:lnTo>
                  <a:lnTo>
                    <a:pt x="7352" y="364"/>
                  </a:lnTo>
                  <a:lnTo>
                    <a:pt x="7862" y="528"/>
                  </a:lnTo>
                  <a:lnTo>
                    <a:pt x="8371" y="710"/>
                  </a:lnTo>
                  <a:lnTo>
                    <a:pt x="8881" y="910"/>
                  </a:lnTo>
                  <a:lnTo>
                    <a:pt x="9391" y="1110"/>
                  </a:lnTo>
                  <a:lnTo>
                    <a:pt x="9391" y="1110"/>
                  </a:lnTo>
                  <a:lnTo>
                    <a:pt x="10082" y="1420"/>
                  </a:lnTo>
                  <a:lnTo>
                    <a:pt x="10737" y="1747"/>
                  </a:lnTo>
                  <a:lnTo>
                    <a:pt x="11338" y="2038"/>
                  </a:lnTo>
                  <a:lnTo>
                    <a:pt x="11865" y="2311"/>
                  </a:lnTo>
                  <a:lnTo>
                    <a:pt x="12648" y="2730"/>
                  </a:lnTo>
                  <a:lnTo>
                    <a:pt x="12921" y="2894"/>
                  </a:lnTo>
                  <a:lnTo>
                    <a:pt x="12921" y="2894"/>
                  </a:lnTo>
                  <a:lnTo>
                    <a:pt x="13485" y="2894"/>
                  </a:lnTo>
                  <a:lnTo>
                    <a:pt x="14086" y="2894"/>
                  </a:lnTo>
                  <a:lnTo>
                    <a:pt x="14795" y="2930"/>
                  </a:lnTo>
                  <a:lnTo>
                    <a:pt x="15596" y="2985"/>
                  </a:lnTo>
                  <a:lnTo>
                    <a:pt x="15978" y="3021"/>
                  </a:lnTo>
                  <a:lnTo>
                    <a:pt x="16379" y="3076"/>
                  </a:lnTo>
                  <a:lnTo>
                    <a:pt x="16743" y="3130"/>
                  </a:lnTo>
                  <a:lnTo>
                    <a:pt x="17088" y="3221"/>
                  </a:lnTo>
                  <a:lnTo>
                    <a:pt x="17416" y="3312"/>
                  </a:lnTo>
                  <a:lnTo>
                    <a:pt x="17689" y="3421"/>
                  </a:lnTo>
                  <a:lnTo>
                    <a:pt x="17689" y="3421"/>
                  </a:lnTo>
                  <a:lnTo>
                    <a:pt x="18089" y="3622"/>
                  </a:lnTo>
                  <a:lnTo>
                    <a:pt x="18544" y="3895"/>
                  </a:lnTo>
                  <a:lnTo>
                    <a:pt x="18544" y="3895"/>
                  </a:lnTo>
                  <a:lnTo>
                    <a:pt x="18999" y="4186"/>
                  </a:lnTo>
                  <a:lnTo>
                    <a:pt x="19454" y="4513"/>
                  </a:lnTo>
                  <a:lnTo>
                    <a:pt x="19891" y="4823"/>
                  </a:lnTo>
                  <a:lnTo>
                    <a:pt x="20273" y="5132"/>
                  </a:lnTo>
                  <a:lnTo>
                    <a:pt x="20873" y="5605"/>
                  </a:lnTo>
                  <a:lnTo>
                    <a:pt x="21092" y="580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2" name="Google Shape;2742;p17"/>
            <p:cNvSpPr/>
            <p:nvPr/>
          </p:nvSpPr>
          <p:spPr>
            <a:xfrm>
              <a:off x="2760650" y="1946450"/>
              <a:ext cx="503200" cy="113300"/>
            </a:xfrm>
            <a:custGeom>
              <a:avLst/>
              <a:gdLst/>
              <a:ahLst/>
              <a:cxnLst/>
              <a:rect l="l" t="t" r="r" b="b"/>
              <a:pathLst>
                <a:path w="20128" h="4532" extrusionOk="0">
                  <a:moveTo>
                    <a:pt x="2057" y="1"/>
                  </a:moveTo>
                  <a:lnTo>
                    <a:pt x="1620" y="601"/>
                  </a:lnTo>
                  <a:lnTo>
                    <a:pt x="1220" y="1202"/>
                  </a:lnTo>
                  <a:lnTo>
                    <a:pt x="874" y="1766"/>
                  </a:lnTo>
                  <a:lnTo>
                    <a:pt x="565" y="2293"/>
                  </a:lnTo>
                  <a:lnTo>
                    <a:pt x="146" y="3076"/>
                  </a:lnTo>
                  <a:lnTo>
                    <a:pt x="0" y="3385"/>
                  </a:lnTo>
                  <a:lnTo>
                    <a:pt x="546" y="3531"/>
                  </a:lnTo>
                  <a:lnTo>
                    <a:pt x="1129" y="3677"/>
                  </a:lnTo>
                  <a:lnTo>
                    <a:pt x="1693" y="3804"/>
                  </a:lnTo>
                  <a:lnTo>
                    <a:pt x="2275" y="3913"/>
                  </a:lnTo>
                  <a:lnTo>
                    <a:pt x="2857" y="4022"/>
                  </a:lnTo>
                  <a:lnTo>
                    <a:pt x="3458" y="4113"/>
                  </a:lnTo>
                  <a:lnTo>
                    <a:pt x="4040" y="4204"/>
                  </a:lnTo>
                  <a:lnTo>
                    <a:pt x="4641" y="4277"/>
                  </a:lnTo>
                  <a:lnTo>
                    <a:pt x="5842" y="4386"/>
                  </a:lnTo>
                  <a:lnTo>
                    <a:pt x="7043" y="4459"/>
                  </a:lnTo>
                  <a:lnTo>
                    <a:pt x="8244" y="4514"/>
                  </a:lnTo>
                  <a:lnTo>
                    <a:pt x="9427" y="4532"/>
                  </a:lnTo>
                  <a:lnTo>
                    <a:pt x="10282" y="4514"/>
                  </a:lnTo>
                  <a:lnTo>
                    <a:pt x="11138" y="4495"/>
                  </a:lnTo>
                  <a:lnTo>
                    <a:pt x="11993" y="4459"/>
                  </a:lnTo>
                  <a:lnTo>
                    <a:pt x="12812" y="4423"/>
                  </a:lnTo>
                  <a:lnTo>
                    <a:pt x="14377" y="4313"/>
                  </a:lnTo>
                  <a:lnTo>
                    <a:pt x="15833" y="4168"/>
                  </a:lnTo>
                  <a:lnTo>
                    <a:pt x="17161" y="4004"/>
                  </a:lnTo>
                  <a:lnTo>
                    <a:pt x="18344" y="3840"/>
                  </a:lnTo>
                  <a:lnTo>
                    <a:pt x="19345" y="3695"/>
                  </a:lnTo>
                  <a:lnTo>
                    <a:pt x="20127" y="3567"/>
                  </a:lnTo>
                  <a:lnTo>
                    <a:pt x="9900" y="3003"/>
                  </a:lnTo>
                  <a:lnTo>
                    <a:pt x="9573" y="2985"/>
                  </a:lnTo>
                  <a:lnTo>
                    <a:pt x="9409" y="2967"/>
                  </a:lnTo>
                  <a:lnTo>
                    <a:pt x="9263" y="2930"/>
                  </a:lnTo>
                  <a:lnTo>
                    <a:pt x="9099" y="2894"/>
                  </a:lnTo>
                  <a:lnTo>
                    <a:pt x="8954" y="2821"/>
                  </a:lnTo>
                  <a:lnTo>
                    <a:pt x="8826" y="2748"/>
                  </a:lnTo>
                  <a:lnTo>
                    <a:pt x="8699" y="2639"/>
                  </a:lnTo>
                  <a:lnTo>
                    <a:pt x="8626" y="2548"/>
                  </a:lnTo>
                  <a:lnTo>
                    <a:pt x="8553" y="2439"/>
                  </a:lnTo>
                  <a:lnTo>
                    <a:pt x="8444" y="2221"/>
                  </a:lnTo>
                  <a:lnTo>
                    <a:pt x="8353" y="1984"/>
                  </a:lnTo>
                  <a:lnTo>
                    <a:pt x="8244" y="1766"/>
                  </a:lnTo>
                  <a:lnTo>
                    <a:pt x="8117" y="1547"/>
                  </a:lnTo>
                  <a:lnTo>
                    <a:pt x="7953" y="1347"/>
                  </a:lnTo>
                  <a:lnTo>
                    <a:pt x="7771" y="1183"/>
                  </a:lnTo>
                  <a:lnTo>
                    <a:pt x="7553" y="1056"/>
                  </a:lnTo>
                  <a:lnTo>
                    <a:pt x="7334" y="929"/>
                  </a:lnTo>
                  <a:lnTo>
                    <a:pt x="7079" y="856"/>
                  </a:lnTo>
                  <a:lnTo>
                    <a:pt x="6843" y="801"/>
                  </a:lnTo>
                  <a:lnTo>
                    <a:pt x="6588" y="783"/>
                  </a:lnTo>
                  <a:lnTo>
                    <a:pt x="6388" y="801"/>
                  </a:lnTo>
                  <a:lnTo>
                    <a:pt x="6206" y="838"/>
                  </a:lnTo>
                  <a:lnTo>
                    <a:pt x="6024" y="874"/>
                  </a:lnTo>
                  <a:lnTo>
                    <a:pt x="5842" y="947"/>
                  </a:lnTo>
                  <a:lnTo>
                    <a:pt x="5733" y="1056"/>
                  </a:lnTo>
                  <a:lnTo>
                    <a:pt x="5660" y="1147"/>
                  </a:lnTo>
                  <a:lnTo>
                    <a:pt x="5624" y="1220"/>
                  </a:lnTo>
                  <a:lnTo>
                    <a:pt x="5605" y="1311"/>
                  </a:lnTo>
                  <a:lnTo>
                    <a:pt x="5605" y="1384"/>
                  </a:lnTo>
                  <a:lnTo>
                    <a:pt x="5605" y="1475"/>
                  </a:lnTo>
                  <a:lnTo>
                    <a:pt x="5660" y="1602"/>
                  </a:lnTo>
                  <a:lnTo>
                    <a:pt x="5733" y="1729"/>
                  </a:lnTo>
                  <a:lnTo>
                    <a:pt x="5787" y="1857"/>
                  </a:lnTo>
                  <a:lnTo>
                    <a:pt x="5787" y="1911"/>
                  </a:lnTo>
                  <a:lnTo>
                    <a:pt x="5787" y="1948"/>
                  </a:lnTo>
                  <a:lnTo>
                    <a:pt x="5751" y="2002"/>
                  </a:lnTo>
                  <a:lnTo>
                    <a:pt x="5696" y="2057"/>
                  </a:lnTo>
                  <a:lnTo>
                    <a:pt x="5551" y="2130"/>
                  </a:lnTo>
                  <a:lnTo>
                    <a:pt x="5405" y="2184"/>
                  </a:lnTo>
                  <a:lnTo>
                    <a:pt x="5241" y="2221"/>
                  </a:lnTo>
                  <a:lnTo>
                    <a:pt x="4914" y="2221"/>
                  </a:lnTo>
                  <a:lnTo>
                    <a:pt x="4750" y="2202"/>
                  </a:lnTo>
                  <a:lnTo>
                    <a:pt x="4459" y="2130"/>
                  </a:lnTo>
                  <a:lnTo>
                    <a:pt x="4259" y="2057"/>
                  </a:lnTo>
                  <a:lnTo>
                    <a:pt x="4059" y="1984"/>
                  </a:lnTo>
                  <a:lnTo>
                    <a:pt x="3877" y="1911"/>
                  </a:lnTo>
                  <a:lnTo>
                    <a:pt x="3695" y="1802"/>
                  </a:lnTo>
                  <a:lnTo>
                    <a:pt x="3513" y="1711"/>
                  </a:lnTo>
                  <a:lnTo>
                    <a:pt x="3349" y="1584"/>
                  </a:lnTo>
                  <a:lnTo>
                    <a:pt x="3185" y="1456"/>
                  </a:lnTo>
                  <a:lnTo>
                    <a:pt x="3021" y="1329"/>
                  </a:lnTo>
                  <a:lnTo>
                    <a:pt x="2876" y="1183"/>
                  </a:lnTo>
                  <a:lnTo>
                    <a:pt x="2730" y="1038"/>
                  </a:lnTo>
                  <a:lnTo>
                    <a:pt x="2603" y="892"/>
                  </a:lnTo>
                  <a:lnTo>
                    <a:pt x="2475" y="728"/>
                  </a:lnTo>
                  <a:lnTo>
                    <a:pt x="2348" y="546"/>
                  </a:lnTo>
                  <a:lnTo>
                    <a:pt x="2239" y="383"/>
                  </a:lnTo>
                  <a:lnTo>
                    <a:pt x="2148" y="201"/>
                  </a:lnTo>
                  <a:lnTo>
                    <a:pt x="2057" y="1"/>
                  </a:lnTo>
                  <a:close/>
                </a:path>
              </a:pathLst>
            </a:custGeom>
            <a:solidFill>
              <a:srgbClr val="A48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3" name="Google Shape;2743;p17"/>
            <p:cNvSpPr/>
            <p:nvPr/>
          </p:nvSpPr>
          <p:spPr>
            <a:xfrm>
              <a:off x="2760650" y="1946450"/>
              <a:ext cx="503200" cy="113300"/>
            </a:xfrm>
            <a:custGeom>
              <a:avLst/>
              <a:gdLst/>
              <a:ahLst/>
              <a:cxnLst/>
              <a:rect l="l" t="t" r="r" b="b"/>
              <a:pathLst>
                <a:path w="20128" h="4532" fill="none" extrusionOk="0">
                  <a:moveTo>
                    <a:pt x="2057" y="1"/>
                  </a:moveTo>
                  <a:lnTo>
                    <a:pt x="2057" y="1"/>
                  </a:lnTo>
                  <a:lnTo>
                    <a:pt x="2057" y="1"/>
                  </a:lnTo>
                  <a:lnTo>
                    <a:pt x="1620" y="601"/>
                  </a:lnTo>
                  <a:lnTo>
                    <a:pt x="1220" y="1202"/>
                  </a:lnTo>
                  <a:lnTo>
                    <a:pt x="874" y="1766"/>
                  </a:lnTo>
                  <a:lnTo>
                    <a:pt x="565" y="2293"/>
                  </a:lnTo>
                  <a:lnTo>
                    <a:pt x="146" y="3076"/>
                  </a:lnTo>
                  <a:lnTo>
                    <a:pt x="0" y="3385"/>
                  </a:lnTo>
                  <a:lnTo>
                    <a:pt x="0" y="3385"/>
                  </a:lnTo>
                  <a:lnTo>
                    <a:pt x="546" y="3531"/>
                  </a:lnTo>
                  <a:lnTo>
                    <a:pt x="1129" y="3677"/>
                  </a:lnTo>
                  <a:lnTo>
                    <a:pt x="1693" y="3804"/>
                  </a:lnTo>
                  <a:lnTo>
                    <a:pt x="2275" y="3913"/>
                  </a:lnTo>
                  <a:lnTo>
                    <a:pt x="2857" y="4022"/>
                  </a:lnTo>
                  <a:lnTo>
                    <a:pt x="3458" y="4113"/>
                  </a:lnTo>
                  <a:lnTo>
                    <a:pt x="4040" y="4204"/>
                  </a:lnTo>
                  <a:lnTo>
                    <a:pt x="4641" y="4277"/>
                  </a:lnTo>
                  <a:lnTo>
                    <a:pt x="5842" y="4386"/>
                  </a:lnTo>
                  <a:lnTo>
                    <a:pt x="7043" y="4459"/>
                  </a:lnTo>
                  <a:lnTo>
                    <a:pt x="8244" y="4514"/>
                  </a:lnTo>
                  <a:lnTo>
                    <a:pt x="9427" y="4532"/>
                  </a:lnTo>
                  <a:lnTo>
                    <a:pt x="9427" y="4532"/>
                  </a:lnTo>
                  <a:lnTo>
                    <a:pt x="10282" y="4514"/>
                  </a:lnTo>
                  <a:lnTo>
                    <a:pt x="11138" y="4495"/>
                  </a:lnTo>
                  <a:lnTo>
                    <a:pt x="11993" y="4459"/>
                  </a:lnTo>
                  <a:lnTo>
                    <a:pt x="12812" y="4423"/>
                  </a:lnTo>
                  <a:lnTo>
                    <a:pt x="14377" y="4313"/>
                  </a:lnTo>
                  <a:lnTo>
                    <a:pt x="15833" y="4168"/>
                  </a:lnTo>
                  <a:lnTo>
                    <a:pt x="17161" y="4004"/>
                  </a:lnTo>
                  <a:lnTo>
                    <a:pt x="18344" y="3840"/>
                  </a:lnTo>
                  <a:lnTo>
                    <a:pt x="19345" y="3695"/>
                  </a:lnTo>
                  <a:lnTo>
                    <a:pt x="20127" y="3567"/>
                  </a:lnTo>
                  <a:lnTo>
                    <a:pt x="20127" y="3567"/>
                  </a:lnTo>
                  <a:lnTo>
                    <a:pt x="9900" y="3003"/>
                  </a:lnTo>
                  <a:lnTo>
                    <a:pt x="9900" y="3003"/>
                  </a:lnTo>
                  <a:lnTo>
                    <a:pt x="9573" y="2985"/>
                  </a:lnTo>
                  <a:lnTo>
                    <a:pt x="9409" y="2967"/>
                  </a:lnTo>
                  <a:lnTo>
                    <a:pt x="9263" y="2930"/>
                  </a:lnTo>
                  <a:lnTo>
                    <a:pt x="9099" y="2894"/>
                  </a:lnTo>
                  <a:lnTo>
                    <a:pt x="8954" y="2821"/>
                  </a:lnTo>
                  <a:lnTo>
                    <a:pt x="8826" y="2748"/>
                  </a:lnTo>
                  <a:lnTo>
                    <a:pt x="8699" y="2639"/>
                  </a:lnTo>
                  <a:lnTo>
                    <a:pt x="8699" y="2639"/>
                  </a:lnTo>
                  <a:lnTo>
                    <a:pt x="8626" y="2548"/>
                  </a:lnTo>
                  <a:lnTo>
                    <a:pt x="8553" y="2439"/>
                  </a:lnTo>
                  <a:lnTo>
                    <a:pt x="8444" y="2221"/>
                  </a:lnTo>
                  <a:lnTo>
                    <a:pt x="8353" y="1984"/>
                  </a:lnTo>
                  <a:lnTo>
                    <a:pt x="8244" y="1766"/>
                  </a:lnTo>
                  <a:lnTo>
                    <a:pt x="8244" y="1766"/>
                  </a:lnTo>
                  <a:lnTo>
                    <a:pt x="8117" y="1547"/>
                  </a:lnTo>
                  <a:lnTo>
                    <a:pt x="7953" y="1347"/>
                  </a:lnTo>
                  <a:lnTo>
                    <a:pt x="7771" y="1183"/>
                  </a:lnTo>
                  <a:lnTo>
                    <a:pt x="7553" y="1056"/>
                  </a:lnTo>
                  <a:lnTo>
                    <a:pt x="7334" y="929"/>
                  </a:lnTo>
                  <a:lnTo>
                    <a:pt x="7079" y="856"/>
                  </a:lnTo>
                  <a:lnTo>
                    <a:pt x="6843" y="801"/>
                  </a:lnTo>
                  <a:lnTo>
                    <a:pt x="6588" y="783"/>
                  </a:lnTo>
                  <a:lnTo>
                    <a:pt x="6588" y="783"/>
                  </a:lnTo>
                  <a:lnTo>
                    <a:pt x="6388" y="801"/>
                  </a:lnTo>
                  <a:lnTo>
                    <a:pt x="6206" y="838"/>
                  </a:lnTo>
                  <a:lnTo>
                    <a:pt x="6024" y="874"/>
                  </a:lnTo>
                  <a:lnTo>
                    <a:pt x="5842" y="947"/>
                  </a:lnTo>
                  <a:lnTo>
                    <a:pt x="5842" y="947"/>
                  </a:lnTo>
                  <a:lnTo>
                    <a:pt x="5733" y="1056"/>
                  </a:lnTo>
                  <a:lnTo>
                    <a:pt x="5660" y="1147"/>
                  </a:lnTo>
                  <a:lnTo>
                    <a:pt x="5624" y="1220"/>
                  </a:lnTo>
                  <a:lnTo>
                    <a:pt x="5605" y="1311"/>
                  </a:lnTo>
                  <a:lnTo>
                    <a:pt x="5605" y="1384"/>
                  </a:lnTo>
                  <a:lnTo>
                    <a:pt x="5605" y="1475"/>
                  </a:lnTo>
                  <a:lnTo>
                    <a:pt x="5660" y="1602"/>
                  </a:lnTo>
                  <a:lnTo>
                    <a:pt x="5733" y="1729"/>
                  </a:lnTo>
                  <a:lnTo>
                    <a:pt x="5787" y="1857"/>
                  </a:lnTo>
                  <a:lnTo>
                    <a:pt x="5787" y="1911"/>
                  </a:lnTo>
                  <a:lnTo>
                    <a:pt x="5787" y="1948"/>
                  </a:lnTo>
                  <a:lnTo>
                    <a:pt x="5751" y="2002"/>
                  </a:lnTo>
                  <a:lnTo>
                    <a:pt x="5696" y="2057"/>
                  </a:lnTo>
                  <a:lnTo>
                    <a:pt x="5696" y="2057"/>
                  </a:lnTo>
                  <a:lnTo>
                    <a:pt x="5551" y="2130"/>
                  </a:lnTo>
                  <a:lnTo>
                    <a:pt x="5405" y="2184"/>
                  </a:lnTo>
                  <a:lnTo>
                    <a:pt x="5241" y="2221"/>
                  </a:lnTo>
                  <a:lnTo>
                    <a:pt x="5059" y="2221"/>
                  </a:lnTo>
                  <a:lnTo>
                    <a:pt x="5059" y="2221"/>
                  </a:lnTo>
                  <a:lnTo>
                    <a:pt x="4914" y="2221"/>
                  </a:lnTo>
                  <a:lnTo>
                    <a:pt x="4750" y="2202"/>
                  </a:lnTo>
                  <a:lnTo>
                    <a:pt x="4459" y="2130"/>
                  </a:lnTo>
                  <a:lnTo>
                    <a:pt x="4459" y="2130"/>
                  </a:lnTo>
                  <a:lnTo>
                    <a:pt x="4259" y="2057"/>
                  </a:lnTo>
                  <a:lnTo>
                    <a:pt x="4059" y="1984"/>
                  </a:lnTo>
                  <a:lnTo>
                    <a:pt x="3877" y="1911"/>
                  </a:lnTo>
                  <a:lnTo>
                    <a:pt x="3695" y="1802"/>
                  </a:lnTo>
                  <a:lnTo>
                    <a:pt x="3513" y="1711"/>
                  </a:lnTo>
                  <a:lnTo>
                    <a:pt x="3349" y="1584"/>
                  </a:lnTo>
                  <a:lnTo>
                    <a:pt x="3185" y="1456"/>
                  </a:lnTo>
                  <a:lnTo>
                    <a:pt x="3021" y="1329"/>
                  </a:lnTo>
                  <a:lnTo>
                    <a:pt x="2876" y="1183"/>
                  </a:lnTo>
                  <a:lnTo>
                    <a:pt x="2730" y="1038"/>
                  </a:lnTo>
                  <a:lnTo>
                    <a:pt x="2603" y="892"/>
                  </a:lnTo>
                  <a:lnTo>
                    <a:pt x="2475" y="728"/>
                  </a:lnTo>
                  <a:lnTo>
                    <a:pt x="2348" y="546"/>
                  </a:lnTo>
                  <a:lnTo>
                    <a:pt x="2239" y="383"/>
                  </a:lnTo>
                  <a:lnTo>
                    <a:pt x="2148" y="201"/>
                  </a:lnTo>
                  <a:lnTo>
                    <a:pt x="205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4" name="Google Shape;2744;p17"/>
            <p:cNvSpPr/>
            <p:nvPr/>
          </p:nvSpPr>
          <p:spPr>
            <a:xfrm>
              <a:off x="2995400" y="1913700"/>
              <a:ext cx="228875" cy="69625"/>
            </a:xfrm>
            <a:custGeom>
              <a:avLst/>
              <a:gdLst/>
              <a:ahLst/>
              <a:cxnLst/>
              <a:rect l="l" t="t" r="r" b="b"/>
              <a:pathLst>
                <a:path w="9155" h="2785" extrusionOk="0">
                  <a:moveTo>
                    <a:pt x="1" y="0"/>
                  </a:moveTo>
                  <a:lnTo>
                    <a:pt x="292" y="364"/>
                  </a:lnTo>
                  <a:lnTo>
                    <a:pt x="583" y="728"/>
                  </a:lnTo>
                  <a:lnTo>
                    <a:pt x="929" y="1220"/>
                  </a:lnTo>
                  <a:lnTo>
                    <a:pt x="1092" y="1456"/>
                  </a:lnTo>
                  <a:lnTo>
                    <a:pt x="1311" y="1674"/>
                  </a:lnTo>
                  <a:lnTo>
                    <a:pt x="1475" y="1820"/>
                  </a:lnTo>
                  <a:lnTo>
                    <a:pt x="1638" y="1947"/>
                  </a:lnTo>
                  <a:lnTo>
                    <a:pt x="1820" y="2057"/>
                  </a:lnTo>
                  <a:lnTo>
                    <a:pt x="2021" y="2166"/>
                  </a:lnTo>
                  <a:lnTo>
                    <a:pt x="2221" y="2239"/>
                  </a:lnTo>
                  <a:lnTo>
                    <a:pt x="2421" y="2311"/>
                  </a:lnTo>
                  <a:lnTo>
                    <a:pt x="2621" y="2366"/>
                  </a:lnTo>
                  <a:lnTo>
                    <a:pt x="2839" y="2421"/>
                  </a:lnTo>
                  <a:lnTo>
                    <a:pt x="3276" y="2493"/>
                  </a:lnTo>
                  <a:lnTo>
                    <a:pt x="3731" y="2530"/>
                  </a:lnTo>
                  <a:lnTo>
                    <a:pt x="4186" y="2548"/>
                  </a:lnTo>
                  <a:lnTo>
                    <a:pt x="5041" y="2548"/>
                  </a:lnTo>
                  <a:lnTo>
                    <a:pt x="6060" y="2566"/>
                  </a:lnTo>
                  <a:lnTo>
                    <a:pt x="7098" y="2603"/>
                  </a:lnTo>
                  <a:lnTo>
                    <a:pt x="8117" y="2675"/>
                  </a:lnTo>
                  <a:lnTo>
                    <a:pt x="9154" y="2785"/>
                  </a:lnTo>
                  <a:lnTo>
                    <a:pt x="8699" y="2512"/>
                  </a:lnTo>
                  <a:lnTo>
                    <a:pt x="8299" y="2311"/>
                  </a:lnTo>
                  <a:lnTo>
                    <a:pt x="8099" y="2220"/>
                  </a:lnTo>
                  <a:lnTo>
                    <a:pt x="7862" y="2148"/>
                  </a:lnTo>
                  <a:lnTo>
                    <a:pt x="7626" y="2093"/>
                  </a:lnTo>
                  <a:lnTo>
                    <a:pt x="7353" y="2020"/>
                  </a:lnTo>
                  <a:lnTo>
                    <a:pt x="6788" y="1929"/>
                  </a:lnTo>
                  <a:lnTo>
                    <a:pt x="6206" y="1875"/>
                  </a:lnTo>
                  <a:lnTo>
                    <a:pt x="5606" y="1820"/>
                  </a:lnTo>
                  <a:lnTo>
                    <a:pt x="5041" y="1802"/>
                  </a:lnTo>
                  <a:lnTo>
                    <a:pt x="4095" y="1784"/>
                  </a:lnTo>
                  <a:lnTo>
                    <a:pt x="3531" y="1784"/>
                  </a:lnTo>
                  <a:lnTo>
                    <a:pt x="3258" y="1620"/>
                  </a:lnTo>
                  <a:lnTo>
                    <a:pt x="2475" y="1201"/>
                  </a:lnTo>
                  <a:lnTo>
                    <a:pt x="1948" y="928"/>
                  </a:lnTo>
                  <a:lnTo>
                    <a:pt x="1347" y="637"/>
                  </a:lnTo>
                  <a:lnTo>
                    <a:pt x="692" y="31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D7C2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5" name="Google Shape;2745;p17"/>
            <p:cNvSpPr/>
            <p:nvPr/>
          </p:nvSpPr>
          <p:spPr>
            <a:xfrm>
              <a:off x="2995400" y="1913700"/>
              <a:ext cx="228875" cy="69625"/>
            </a:xfrm>
            <a:custGeom>
              <a:avLst/>
              <a:gdLst/>
              <a:ahLst/>
              <a:cxnLst/>
              <a:rect l="l" t="t" r="r" b="b"/>
              <a:pathLst>
                <a:path w="9155" h="2785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292" y="364"/>
                  </a:lnTo>
                  <a:lnTo>
                    <a:pt x="583" y="728"/>
                  </a:lnTo>
                  <a:lnTo>
                    <a:pt x="583" y="728"/>
                  </a:lnTo>
                  <a:lnTo>
                    <a:pt x="929" y="1220"/>
                  </a:lnTo>
                  <a:lnTo>
                    <a:pt x="1092" y="1456"/>
                  </a:lnTo>
                  <a:lnTo>
                    <a:pt x="1311" y="1674"/>
                  </a:lnTo>
                  <a:lnTo>
                    <a:pt x="1311" y="1674"/>
                  </a:lnTo>
                  <a:lnTo>
                    <a:pt x="1475" y="1820"/>
                  </a:lnTo>
                  <a:lnTo>
                    <a:pt x="1638" y="1947"/>
                  </a:lnTo>
                  <a:lnTo>
                    <a:pt x="1820" y="2057"/>
                  </a:lnTo>
                  <a:lnTo>
                    <a:pt x="2021" y="2166"/>
                  </a:lnTo>
                  <a:lnTo>
                    <a:pt x="2221" y="2239"/>
                  </a:lnTo>
                  <a:lnTo>
                    <a:pt x="2421" y="2311"/>
                  </a:lnTo>
                  <a:lnTo>
                    <a:pt x="2621" y="2366"/>
                  </a:lnTo>
                  <a:lnTo>
                    <a:pt x="2839" y="2421"/>
                  </a:lnTo>
                  <a:lnTo>
                    <a:pt x="3276" y="2493"/>
                  </a:lnTo>
                  <a:lnTo>
                    <a:pt x="3731" y="2530"/>
                  </a:lnTo>
                  <a:lnTo>
                    <a:pt x="4186" y="2548"/>
                  </a:lnTo>
                  <a:lnTo>
                    <a:pt x="4641" y="2548"/>
                  </a:lnTo>
                  <a:lnTo>
                    <a:pt x="4641" y="2548"/>
                  </a:lnTo>
                  <a:lnTo>
                    <a:pt x="4950" y="2548"/>
                  </a:lnTo>
                  <a:lnTo>
                    <a:pt x="4950" y="2548"/>
                  </a:lnTo>
                  <a:lnTo>
                    <a:pt x="5041" y="2548"/>
                  </a:lnTo>
                  <a:lnTo>
                    <a:pt x="5041" y="2548"/>
                  </a:lnTo>
                  <a:lnTo>
                    <a:pt x="6060" y="2566"/>
                  </a:lnTo>
                  <a:lnTo>
                    <a:pt x="7098" y="2603"/>
                  </a:lnTo>
                  <a:lnTo>
                    <a:pt x="8117" y="2675"/>
                  </a:lnTo>
                  <a:lnTo>
                    <a:pt x="9154" y="2785"/>
                  </a:lnTo>
                  <a:lnTo>
                    <a:pt x="9154" y="2785"/>
                  </a:lnTo>
                  <a:lnTo>
                    <a:pt x="8699" y="2512"/>
                  </a:lnTo>
                  <a:lnTo>
                    <a:pt x="8299" y="2311"/>
                  </a:lnTo>
                  <a:lnTo>
                    <a:pt x="8299" y="2311"/>
                  </a:lnTo>
                  <a:lnTo>
                    <a:pt x="8099" y="2220"/>
                  </a:lnTo>
                  <a:lnTo>
                    <a:pt x="7862" y="2148"/>
                  </a:lnTo>
                  <a:lnTo>
                    <a:pt x="7626" y="2093"/>
                  </a:lnTo>
                  <a:lnTo>
                    <a:pt x="7353" y="2020"/>
                  </a:lnTo>
                  <a:lnTo>
                    <a:pt x="6788" y="1929"/>
                  </a:lnTo>
                  <a:lnTo>
                    <a:pt x="6206" y="1875"/>
                  </a:lnTo>
                  <a:lnTo>
                    <a:pt x="5606" y="1820"/>
                  </a:lnTo>
                  <a:lnTo>
                    <a:pt x="5041" y="1802"/>
                  </a:lnTo>
                  <a:lnTo>
                    <a:pt x="4095" y="1784"/>
                  </a:lnTo>
                  <a:lnTo>
                    <a:pt x="4095" y="1784"/>
                  </a:lnTo>
                  <a:lnTo>
                    <a:pt x="3531" y="1784"/>
                  </a:lnTo>
                  <a:lnTo>
                    <a:pt x="3531" y="1784"/>
                  </a:lnTo>
                  <a:lnTo>
                    <a:pt x="3258" y="1620"/>
                  </a:lnTo>
                  <a:lnTo>
                    <a:pt x="2475" y="1201"/>
                  </a:lnTo>
                  <a:lnTo>
                    <a:pt x="1948" y="928"/>
                  </a:lnTo>
                  <a:lnTo>
                    <a:pt x="1347" y="637"/>
                  </a:lnTo>
                  <a:lnTo>
                    <a:pt x="692" y="31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6" name="Google Shape;2746;p17"/>
            <p:cNvSpPr/>
            <p:nvPr/>
          </p:nvSpPr>
          <p:spPr>
            <a:xfrm>
              <a:off x="2661025" y="2029700"/>
              <a:ext cx="88725" cy="59625"/>
            </a:xfrm>
            <a:custGeom>
              <a:avLst/>
              <a:gdLst/>
              <a:ahLst/>
              <a:cxnLst/>
              <a:rect l="l" t="t" r="r" b="b"/>
              <a:pathLst>
                <a:path w="3549" h="2385" extrusionOk="0">
                  <a:moveTo>
                    <a:pt x="1456" y="1"/>
                  </a:moveTo>
                  <a:lnTo>
                    <a:pt x="1292" y="19"/>
                  </a:lnTo>
                  <a:lnTo>
                    <a:pt x="1128" y="92"/>
                  </a:lnTo>
                  <a:lnTo>
                    <a:pt x="983" y="183"/>
                  </a:lnTo>
                  <a:lnTo>
                    <a:pt x="837" y="292"/>
                  </a:lnTo>
                  <a:lnTo>
                    <a:pt x="710" y="419"/>
                  </a:lnTo>
                  <a:lnTo>
                    <a:pt x="582" y="565"/>
                  </a:lnTo>
                  <a:lnTo>
                    <a:pt x="473" y="729"/>
                  </a:lnTo>
                  <a:lnTo>
                    <a:pt x="382" y="892"/>
                  </a:lnTo>
                  <a:lnTo>
                    <a:pt x="218" y="1202"/>
                  </a:lnTo>
                  <a:lnTo>
                    <a:pt x="91" y="1475"/>
                  </a:lnTo>
                  <a:lnTo>
                    <a:pt x="0" y="1748"/>
                  </a:lnTo>
                  <a:lnTo>
                    <a:pt x="127" y="1857"/>
                  </a:lnTo>
                  <a:lnTo>
                    <a:pt x="255" y="1966"/>
                  </a:lnTo>
                  <a:lnTo>
                    <a:pt x="400" y="2039"/>
                  </a:lnTo>
                  <a:lnTo>
                    <a:pt x="546" y="2112"/>
                  </a:lnTo>
                  <a:lnTo>
                    <a:pt x="819" y="2239"/>
                  </a:lnTo>
                  <a:lnTo>
                    <a:pt x="1110" y="2312"/>
                  </a:lnTo>
                  <a:lnTo>
                    <a:pt x="1420" y="2366"/>
                  </a:lnTo>
                  <a:lnTo>
                    <a:pt x="1711" y="2385"/>
                  </a:lnTo>
                  <a:lnTo>
                    <a:pt x="2002" y="2366"/>
                  </a:lnTo>
                  <a:lnTo>
                    <a:pt x="2275" y="2348"/>
                  </a:lnTo>
                  <a:lnTo>
                    <a:pt x="2530" y="2312"/>
                  </a:lnTo>
                  <a:lnTo>
                    <a:pt x="2766" y="2257"/>
                  </a:lnTo>
                  <a:lnTo>
                    <a:pt x="3167" y="2148"/>
                  </a:lnTo>
                  <a:lnTo>
                    <a:pt x="3439" y="2057"/>
                  </a:lnTo>
                  <a:lnTo>
                    <a:pt x="3549" y="2021"/>
                  </a:lnTo>
                  <a:lnTo>
                    <a:pt x="3348" y="1693"/>
                  </a:lnTo>
                  <a:lnTo>
                    <a:pt x="3130" y="1366"/>
                  </a:lnTo>
                  <a:lnTo>
                    <a:pt x="2857" y="1002"/>
                  </a:lnTo>
                  <a:lnTo>
                    <a:pt x="2693" y="801"/>
                  </a:lnTo>
                  <a:lnTo>
                    <a:pt x="2530" y="619"/>
                  </a:lnTo>
                  <a:lnTo>
                    <a:pt x="2366" y="456"/>
                  </a:lnTo>
                  <a:lnTo>
                    <a:pt x="2184" y="310"/>
                  </a:lnTo>
                  <a:lnTo>
                    <a:pt x="2002" y="183"/>
                  </a:lnTo>
                  <a:lnTo>
                    <a:pt x="1820" y="74"/>
                  </a:lnTo>
                  <a:lnTo>
                    <a:pt x="1638" y="19"/>
                  </a:lnTo>
                  <a:lnTo>
                    <a:pt x="1547" y="1"/>
                  </a:lnTo>
                  <a:close/>
                </a:path>
              </a:pathLst>
            </a:custGeom>
            <a:solidFill>
              <a:srgbClr val="C1A5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47" name="Google Shape;2747;p17"/>
          <p:cNvGrpSpPr/>
          <p:nvPr/>
        </p:nvGrpSpPr>
        <p:grpSpPr>
          <a:xfrm>
            <a:off x="6980149" y="4361434"/>
            <a:ext cx="460855" cy="170936"/>
            <a:chOff x="1726100" y="1627975"/>
            <a:chExt cx="359425" cy="133325"/>
          </a:xfrm>
        </p:grpSpPr>
        <p:sp>
          <p:nvSpPr>
            <p:cNvPr id="2748" name="Google Shape;2748;p17"/>
            <p:cNvSpPr/>
            <p:nvPr/>
          </p:nvSpPr>
          <p:spPr>
            <a:xfrm>
              <a:off x="2018625" y="1747625"/>
              <a:ext cx="66900" cy="13675"/>
            </a:xfrm>
            <a:custGeom>
              <a:avLst/>
              <a:gdLst/>
              <a:ahLst/>
              <a:cxnLst/>
              <a:rect l="l" t="t" r="r" b="b"/>
              <a:pathLst>
                <a:path w="2676" h="547" extrusionOk="0">
                  <a:moveTo>
                    <a:pt x="456" y="1"/>
                  </a:moveTo>
                  <a:lnTo>
                    <a:pt x="219" y="37"/>
                  </a:lnTo>
                  <a:lnTo>
                    <a:pt x="146" y="74"/>
                  </a:lnTo>
                  <a:lnTo>
                    <a:pt x="73" y="110"/>
                  </a:lnTo>
                  <a:lnTo>
                    <a:pt x="19" y="147"/>
                  </a:lnTo>
                  <a:lnTo>
                    <a:pt x="1" y="201"/>
                  </a:lnTo>
                  <a:lnTo>
                    <a:pt x="19" y="219"/>
                  </a:lnTo>
                  <a:lnTo>
                    <a:pt x="37" y="274"/>
                  </a:lnTo>
                  <a:lnTo>
                    <a:pt x="92" y="329"/>
                  </a:lnTo>
                  <a:lnTo>
                    <a:pt x="219" y="401"/>
                  </a:lnTo>
                  <a:lnTo>
                    <a:pt x="419" y="456"/>
                  </a:lnTo>
                  <a:lnTo>
                    <a:pt x="710" y="511"/>
                  </a:lnTo>
                  <a:lnTo>
                    <a:pt x="1111" y="529"/>
                  </a:lnTo>
                  <a:lnTo>
                    <a:pt x="1657" y="547"/>
                  </a:lnTo>
                  <a:lnTo>
                    <a:pt x="2130" y="547"/>
                  </a:lnTo>
                  <a:lnTo>
                    <a:pt x="2676" y="529"/>
                  </a:lnTo>
                  <a:lnTo>
                    <a:pt x="2676" y="474"/>
                  </a:lnTo>
                  <a:lnTo>
                    <a:pt x="2657" y="420"/>
                  </a:lnTo>
                  <a:lnTo>
                    <a:pt x="2603" y="365"/>
                  </a:lnTo>
                  <a:lnTo>
                    <a:pt x="2530" y="310"/>
                  </a:lnTo>
                  <a:lnTo>
                    <a:pt x="2330" y="219"/>
                  </a:lnTo>
                  <a:lnTo>
                    <a:pt x="2057" y="147"/>
                  </a:lnTo>
                  <a:lnTo>
                    <a:pt x="1748" y="92"/>
                  </a:lnTo>
                  <a:lnTo>
                    <a:pt x="1420" y="37"/>
                  </a:lnTo>
                  <a:lnTo>
                    <a:pt x="1074" y="1"/>
                  </a:lnTo>
                  <a:close/>
                </a:path>
              </a:pathLst>
            </a:custGeom>
            <a:solidFill>
              <a:srgbClr val="282829">
                <a:alpha val="13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9" name="Google Shape;2749;p17"/>
            <p:cNvSpPr/>
            <p:nvPr/>
          </p:nvSpPr>
          <p:spPr>
            <a:xfrm>
              <a:off x="2018625" y="1747625"/>
              <a:ext cx="66900" cy="13675"/>
            </a:xfrm>
            <a:custGeom>
              <a:avLst/>
              <a:gdLst/>
              <a:ahLst/>
              <a:cxnLst/>
              <a:rect l="l" t="t" r="r" b="b"/>
              <a:pathLst>
                <a:path w="2676" h="547" fill="none" extrusionOk="0">
                  <a:moveTo>
                    <a:pt x="747" y="1"/>
                  </a:moveTo>
                  <a:lnTo>
                    <a:pt x="747" y="1"/>
                  </a:lnTo>
                  <a:lnTo>
                    <a:pt x="456" y="1"/>
                  </a:lnTo>
                  <a:lnTo>
                    <a:pt x="219" y="37"/>
                  </a:lnTo>
                  <a:lnTo>
                    <a:pt x="146" y="74"/>
                  </a:lnTo>
                  <a:lnTo>
                    <a:pt x="73" y="110"/>
                  </a:lnTo>
                  <a:lnTo>
                    <a:pt x="19" y="147"/>
                  </a:lnTo>
                  <a:lnTo>
                    <a:pt x="1" y="201"/>
                  </a:lnTo>
                  <a:lnTo>
                    <a:pt x="1" y="201"/>
                  </a:lnTo>
                  <a:lnTo>
                    <a:pt x="19" y="219"/>
                  </a:lnTo>
                  <a:lnTo>
                    <a:pt x="37" y="274"/>
                  </a:lnTo>
                  <a:lnTo>
                    <a:pt x="92" y="329"/>
                  </a:lnTo>
                  <a:lnTo>
                    <a:pt x="219" y="401"/>
                  </a:lnTo>
                  <a:lnTo>
                    <a:pt x="419" y="456"/>
                  </a:lnTo>
                  <a:lnTo>
                    <a:pt x="710" y="511"/>
                  </a:lnTo>
                  <a:lnTo>
                    <a:pt x="1111" y="529"/>
                  </a:lnTo>
                  <a:lnTo>
                    <a:pt x="1657" y="547"/>
                  </a:lnTo>
                  <a:lnTo>
                    <a:pt x="1657" y="547"/>
                  </a:lnTo>
                  <a:lnTo>
                    <a:pt x="2130" y="547"/>
                  </a:lnTo>
                  <a:lnTo>
                    <a:pt x="2676" y="529"/>
                  </a:lnTo>
                  <a:lnTo>
                    <a:pt x="2676" y="529"/>
                  </a:lnTo>
                  <a:lnTo>
                    <a:pt x="2676" y="474"/>
                  </a:lnTo>
                  <a:lnTo>
                    <a:pt x="2657" y="420"/>
                  </a:lnTo>
                  <a:lnTo>
                    <a:pt x="2603" y="365"/>
                  </a:lnTo>
                  <a:lnTo>
                    <a:pt x="2530" y="310"/>
                  </a:lnTo>
                  <a:lnTo>
                    <a:pt x="2330" y="219"/>
                  </a:lnTo>
                  <a:lnTo>
                    <a:pt x="2057" y="147"/>
                  </a:lnTo>
                  <a:lnTo>
                    <a:pt x="1748" y="92"/>
                  </a:lnTo>
                  <a:lnTo>
                    <a:pt x="1420" y="37"/>
                  </a:lnTo>
                  <a:lnTo>
                    <a:pt x="1074" y="1"/>
                  </a:lnTo>
                  <a:lnTo>
                    <a:pt x="74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0" name="Google Shape;2750;p17"/>
            <p:cNvSpPr/>
            <p:nvPr/>
          </p:nvSpPr>
          <p:spPr>
            <a:xfrm>
              <a:off x="2024075" y="1729450"/>
              <a:ext cx="42350" cy="23225"/>
            </a:xfrm>
            <a:custGeom>
              <a:avLst/>
              <a:gdLst/>
              <a:ahLst/>
              <a:cxnLst/>
              <a:rect l="l" t="t" r="r" b="b"/>
              <a:pathLst>
                <a:path w="1694" h="929" extrusionOk="0">
                  <a:moveTo>
                    <a:pt x="911" y="0"/>
                  </a:moveTo>
                  <a:lnTo>
                    <a:pt x="783" y="18"/>
                  </a:lnTo>
                  <a:lnTo>
                    <a:pt x="674" y="55"/>
                  </a:lnTo>
                  <a:lnTo>
                    <a:pt x="565" y="109"/>
                  </a:lnTo>
                  <a:lnTo>
                    <a:pt x="456" y="182"/>
                  </a:lnTo>
                  <a:lnTo>
                    <a:pt x="383" y="255"/>
                  </a:lnTo>
                  <a:lnTo>
                    <a:pt x="238" y="437"/>
                  </a:lnTo>
                  <a:lnTo>
                    <a:pt x="128" y="601"/>
                  </a:lnTo>
                  <a:lnTo>
                    <a:pt x="56" y="764"/>
                  </a:lnTo>
                  <a:lnTo>
                    <a:pt x="1" y="928"/>
                  </a:lnTo>
                  <a:lnTo>
                    <a:pt x="1693" y="928"/>
                  </a:lnTo>
                  <a:lnTo>
                    <a:pt x="1693" y="783"/>
                  </a:lnTo>
                  <a:lnTo>
                    <a:pt x="1693" y="655"/>
                  </a:lnTo>
                  <a:lnTo>
                    <a:pt x="1675" y="491"/>
                  </a:lnTo>
                  <a:lnTo>
                    <a:pt x="1639" y="419"/>
                  </a:lnTo>
                  <a:lnTo>
                    <a:pt x="1602" y="328"/>
                  </a:lnTo>
                  <a:lnTo>
                    <a:pt x="1548" y="255"/>
                  </a:lnTo>
                  <a:lnTo>
                    <a:pt x="1493" y="182"/>
                  </a:lnTo>
                  <a:lnTo>
                    <a:pt x="1402" y="127"/>
                  </a:lnTo>
                  <a:lnTo>
                    <a:pt x="1311" y="73"/>
                  </a:lnTo>
                  <a:lnTo>
                    <a:pt x="1202" y="36"/>
                  </a:lnTo>
                  <a:lnTo>
                    <a:pt x="1056" y="0"/>
                  </a:lnTo>
                  <a:close/>
                </a:path>
              </a:pathLst>
            </a:custGeom>
            <a:solidFill>
              <a:srgbClr val="C1A5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1" name="Google Shape;2751;p17"/>
            <p:cNvSpPr/>
            <p:nvPr/>
          </p:nvSpPr>
          <p:spPr>
            <a:xfrm>
              <a:off x="1726100" y="1699875"/>
              <a:ext cx="249775" cy="25500"/>
            </a:xfrm>
            <a:custGeom>
              <a:avLst/>
              <a:gdLst/>
              <a:ahLst/>
              <a:cxnLst/>
              <a:rect l="l" t="t" r="r" b="b"/>
              <a:pathLst>
                <a:path w="9991" h="1020" extrusionOk="0">
                  <a:moveTo>
                    <a:pt x="1292" y="0"/>
                  </a:moveTo>
                  <a:lnTo>
                    <a:pt x="746" y="91"/>
                  </a:lnTo>
                  <a:lnTo>
                    <a:pt x="528" y="128"/>
                  </a:lnTo>
                  <a:lnTo>
                    <a:pt x="346" y="182"/>
                  </a:lnTo>
                  <a:lnTo>
                    <a:pt x="200" y="237"/>
                  </a:lnTo>
                  <a:lnTo>
                    <a:pt x="91" y="291"/>
                  </a:lnTo>
                  <a:lnTo>
                    <a:pt x="18" y="346"/>
                  </a:lnTo>
                  <a:lnTo>
                    <a:pt x="0" y="419"/>
                  </a:lnTo>
                  <a:lnTo>
                    <a:pt x="0" y="437"/>
                  </a:lnTo>
                  <a:lnTo>
                    <a:pt x="18" y="473"/>
                  </a:lnTo>
                  <a:lnTo>
                    <a:pt x="91" y="528"/>
                  </a:lnTo>
                  <a:lnTo>
                    <a:pt x="219" y="583"/>
                  </a:lnTo>
                  <a:lnTo>
                    <a:pt x="382" y="655"/>
                  </a:lnTo>
                  <a:lnTo>
                    <a:pt x="601" y="710"/>
                  </a:lnTo>
                  <a:lnTo>
                    <a:pt x="856" y="746"/>
                  </a:lnTo>
                  <a:lnTo>
                    <a:pt x="1456" y="837"/>
                  </a:lnTo>
                  <a:lnTo>
                    <a:pt x="2202" y="910"/>
                  </a:lnTo>
                  <a:lnTo>
                    <a:pt x="3058" y="965"/>
                  </a:lnTo>
                  <a:lnTo>
                    <a:pt x="3986" y="1001"/>
                  </a:lnTo>
                  <a:lnTo>
                    <a:pt x="5005" y="1019"/>
                  </a:lnTo>
                  <a:lnTo>
                    <a:pt x="6006" y="1001"/>
                  </a:lnTo>
                  <a:lnTo>
                    <a:pt x="6952" y="965"/>
                  </a:lnTo>
                  <a:lnTo>
                    <a:pt x="7789" y="910"/>
                  </a:lnTo>
                  <a:lnTo>
                    <a:pt x="8535" y="837"/>
                  </a:lnTo>
                  <a:lnTo>
                    <a:pt x="9136" y="746"/>
                  </a:lnTo>
                  <a:lnTo>
                    <a:pt x="9390" y="710"/>
                  </a:lnTo>
                  <a:lnTo>
                    <a:pt x="9609" y="655"/>
                  </a:lnTo>
                  <a:lnTo>
                    <a:pt x="9773" y="583"/>
                  </a:lnTo>
                  <a:lnTo>
                    <a:pt x="9900" y="528"/>
                  </a:lnTo>
                  <a:lnTo>
                    <a:pt x="9973" y="473"/>
                  </a:lnTo>
                  <a:lnTo>
                    <a:pt x="9991" y="437"/>
                  </a:lnTo>
                  <a:lnTo>
                    <a:pt x="9991" y="419"/>
                  </a:lnTo>
                  <a:lnTo>
                    <a:pt x="9973" y="346"/>
                  </a:lnTo>
                  <a:lnTo>
                    <a:pt x="9900" y="291"/>
                  </a:lnTo>
                  <a:lnTo>
                    <a:pt x="9791" y="237"/>
                  </a:lnTo>
                  <a:lnTo>
                    <a:pt x="9645" y="182"/>
                  </a:lnTo>
                  <a:lnTo>
                    <a:pt x="9463" y="128"/>
                  </a:lnTo>
                  <a:lnTo>
                    <a:pt x="9245" y="91"/>
                  </a:lnTo>
                  <a:lnTo>
                    <a:pt x="8699" y="0"/>
                  </a:lnTo>
                  <a:lnTo>
                    <a:pt x="8699" y="273"/>
                  </a:lnTo>
                  <a:lnTo>
                    <a:pt x="7443" y="328"/>
                  </a:lnTo>
                  <a:lnTo>
                    <a:pt x="6133" y="364"/>
                  </a:lnTo>
                  <a:lnTo>
                    <a:pt x="4623" y="382"/>
                  </a:lnTo>
                  <a:lnTo>
                    <a:pt x="3476" y="364"/>
                  </a:lnTo>
                  <a:lnTo>
                    <a:pt x="2384" y="328"/>
                  </a:lnTo>
                  <a:lnTo>
                    <a:pt x="1893" y="291"/>
                  </a:lnTo>
                  <a:lnTo>
                    <a:pt x="1456" y="237"/>
                  </a:lnTo>
                  <a:lnTo>
                    <a:pt x="1074" y="182"/>
                  </a:lnTo>
                  <a:lnTo>
                    <a:pt x="746" y="109"/>
                  </a:lnTo>
                  <a:lnTo>
                    <a:pt x="1292" y="0"/>
                  </a:lnTo>
                  <a:close/>
                </a:path>
              </a:pathLst>
            </a:custGeom>
            <a:solidFill>
              <a:srgbClr val="282829">
                <a:alpha val="13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2" name="Google Shape;2752;p17"/>
            <p:cNvSpPr/>
            <p:nvPr/>
          </p:nvSpPr>
          <p:spPr>
            <a:xfrm>
              <a:off x="1726100" y="1699875"/>
              <a:ext cx="249775" cy="25500"/>
            </a:xfrm>
            <a:custGeom>
              <a:avLst/>
              <a:gdLst/>
              <a:ahLst/>
              <a:cxnLst/>
              <a:rect l="l" t="t" r="r" b="b"/>
              <a:pathLst>
                <a:path w="9991" h="1020" fill="none" extrusionOk="0">
                  <a:moveTo>
                    <a:pt x="8699" y="0"/>
                  </a:moveTo>
                  <a:lnTo>
                    <a:pt x="8699" y="273"/>
                  </a:lnTo>
                  <a:lnTo>
                    <a:pt x="8699" y="273"/>
                  </a:lnTo>
                  <a:lnTo>
                    <a:pt x="8699" y="273"/>
                  </a:lnTo>
                  <a:lnTo>
                    <a:pt x="7443" y="328"/>
                  </a:lnTo>
                  <a:lnTo>
                    <a:pt x="6133" y="364"/>
                  </a:lnTo>
                  <a:lnTo>
                    <a:pt x="4623" y="382"/>
                  </a:lnTo>
                  <a:lnTo>
                    <a:pt x="4623" y="382"/>
                  </a:lnTo>
                  <a:lnTo>
                    <a:pt x="3476" y="364"/>
                  </a:lnTo>
                  <a:lnTo>
                    <a:pt x="2384" y="328"/>
                  </a:lnTo>
                  <a:lnTo>
                    <a:pt x="1893" y="291"/>
                  </a:lnTo>
                  <a:lnTo>
                    <a:pt x="1456" y="237"/>
                  </a:lnTo>
                  <a:lnTo>
                    <a:pt x="1074" y="182"/>
                  </a:lnTo>
                  <a:lnTo>
                    <a:pt x="746" y="109"/>
                  </a:lnTo>
                  <a:lnTo>
                    <a:pt x="746" y="109"/>
                  </a:lnTo>
                  <a:lnTo>
                    <a:pt x="746" y="109"/>
                  </a:lnTo>
                  <a:lnTo>
                    <a:pt x="1292" y="0"/>
                  </a:lnTo>
                  <a:lnTo>
                    <a:pt x="1292" y="0"/>
                  </a:lnTo>
                  <a:lnTo>
                    <a:pt x="746" y="91"/>
                  </a:lnTo>
                  <a:lnTo>
                    <a:pt x="528" y="128"/>
                  </a:lnTo>
                  <a:lnTo>
                    <a:pt x="346" y="182"/>
                  </a:lnTo>
                  <a:lnTo>
                    <a:pt x="200" y="237"/>
                  </a:lnTo>
                  <a:lnTo>
                    <a:pt x="91" y="291"/>
                  </a:lnTo>
                  <a:lnTo>
                    <a:pt x="18" y="346"/>
                  </a:lnTo>
                  <a:lnTo>
                    <a:pt x="0" y="419"/>
                  </a:lnTo>
                  <a:lnTo>
                    <a:pt x="0" y="419"/>
                  </a:lnTo>
                  <a:lnTo>
                    <a:pt x="0" y="437"/>
                  </a:lnTo>
                  <a:lnTo>
                    <a:pt x="18" y="473"/>
                  </a:lnTo>
                  <a:lnTo>
                    <a:pt x="91" y="528"/>
                  </a:lnTo>
                  <a:lnTo>
                    <a:pt x="219" y="583"/>
                  </a:lnTo>
                  <a:lnTo>
                    <a:pt x="382" y="655"/>
                  </a:lnTo>
                  <a:lnTo>
                    <a:pt x="601" y="710"/>
                  </a:lnTo>
                  <a:lnTo>
                    <a:pt x="856" y="746"/>
                  </a:lnTo>
                  <a:lnTo>
                    <a:pt x="1456" y="837"/>
                  </a:lnTo>
                  <a:lnTo>
                    <a:pt x="2202" y="910"/>
                  </a:lnTo>
                  <a:lnTo>
                    <a:pt x="3058" y="965"/>
                  </a:lnTo>
                  <a:lnTo>
                    <a:pt x="3986" y="1001"/>
                  </a:lnTo>
                  <a:lnTo>
                    <a:pt x="5005" y="1019"/>
                  </a:lnTo>
                  <a:lnTo>
                    <a:pt x="5005" y="1019"/>
                  </a:lnTo>
                  <a:lnTo>
                    <a:pt x="6006" y="1001"/>
                  </a:lnTo>
                  <a:lnTo>
                    <a:pt x="6952" y="965"/>
                  </a:lnTo>
                  <a:lnTo>
                    <a:pt x="7789" y="910"/>
                  </a:lnTo>
                  <a:lnTo>
                    <a:pt x="8535" y="837"/>
                  </a:lnTo>
                  <a:lnTo>
                    <a:pt x="9136" y="746"/>
                  </a:lnTo>
                  <a:lnTo>
                    <a:pt x="9390" y="710"/>
                  </a:lnTo>
                  <a:lnTo>
                    <a:pt x="9609" y="655"/>
                  </a:lnTo>
                  <a:lnTo>
                    <a:pt x="9773" y="583"/>
                  </a:lnTo>
                  <a:lnTo>
                    <a:pt x="9900" y="528"/>
                  </a:lnTo>
                  <a:lnTo>
                    <a:pt x="9973" y="473"/>
                  </a:lnTo>
                  <a:lnTo>
                    <a:pt x="9991" y="437"/>
                  </a:lnTo>
                  <a:lnTo>
                    <a:pt x="9991" y="419"/>
                  </a:lnTo>
                  <a:lnTo>
                    <a:pt x="9991" y="419"/>
                  </a:lnTo>
                  <a:lnTo>
                    <a:pt x="9973" y="346"/>
                  </a:lnTo>
                  <a:lnTo>
                    <a:pt x="9900" y="291"/>
                  </a:lnTo>
                  <a:lnTo>
                    <a:pt x="9791" y="237"/>
                  </a:lnTo>
                  <a:lnTo>
                    <a:pt x="9645" y="182"/>
                  </a:lnTo>
                  <a:lnTo>
                    <a:pt x="9463" y="128"/>
                  </a:lnTo>
                  <a:lnTo>
                    <a:pt x="9245" y="91"/>
                  </a:lnTo>
                  <a:lnTo>
                    <a:pt x="8699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3" name="Google Shape;2753;p17"/>
            <p:cNvSpPr/>
            <p:nvPr/>
          </p:nvSpPr>
          <p:spPr>
            <a:xfrm>
              <a:off x="1744750" y="1627975"/>
              <a:ext cx="198825" cy="81475"/>
            </a:xfrm>
            <a:custGeom>
              <a:avLst/>
              <a:gdLst/>
              <a:ahLst/>
              <a:cxnLst/>
              <a:rect l="l" t="t" r="r" b="b"/>
              <a:pathLst>
                <a:path w="7953" h="3259" extrusionOk="0">
                  <a:moveTo>
                    <a:pt x="4113" y="1"/>
                  </a:moveTo>
                  <a:lnTo>
                    <a:pt x="3986" y="37"/>
                  </a:lnTo>
                  <a:lnTo>
                    <a:pt x="3858" y="74"/>
                  </a:lnTo>
                  <a:lnTo>
                    <a:pt x="3731" y="110"/>
                  </a:lnTo>
                  <a:lnTo>
                    <a:pt x="3604" y="165"/>
                  </a:lnTo>
                  <a:lnTo>
                    <a:pt x="3385" y="328"/>
                  </a:lnTo>
                  <a:lnTo>
                    <a:pt x="3185" y="492"/>
                  </a:lnTo>
                  <a:lnTo>
                    <a:pt x="2985" y="711"/>
                  </a:lnTo>
                  <a:lnTo>
                    <a:pt x="2821" y="929"/>
                  </a:lnTo>
                  <a:lnTo>
                    <a:pt x="2657" y="1166"/>
                  </a:lnTo>
                  <a:lnTo>
                    <a:pt x="2530" y="1402"/>
                  </a:lnTo>
                  <a:lnTo>
                    <a:pt x="2312" y="1839"/>
                  </a:lnTo>
                  <a:lnTo>
                    <a:pt x="2148" y="2239"/>
                  </a:lnTo>
                  <a:lnTo>
                    <a:pt x="2020" y="2603"/>
                  </a:lnTo>
                  <a:lnTo>
                    <a:pt x="0" y="2985"/>
                  </a:lnTo>
                  <a:lnTo>
                    <a:pt x="383" y="3058"/>
                  </a:lnTo>
                  <a:lnTo>
                    <a:pt x="856" y="3131"/>
                  </a:lnTo>
                  <a:lnTo>
                    <a:pt x="1383" y="3186"/>
                  </a:lnTo>
                  <a:lnTo>
                    <a:pt x="1984" y="3222"/>
                  </a:lnTo>
                  <a:lnTo>
                    <a:pt x="2621" y="3240"/>
                  </a:lnTo>
                  <a:lnTo>
                    <a:pt x="3294" y="3258"/>
                  </a:lnTo>
                  <a:lnTo>
                    <a:pt x="4641" y="3258"/>
                  </a:lnTo>
                  <a:lnTo>
                    <a:pt x="5897" y="3222"/>
                  </a:lnTo>
                  <a:lnTo>
                    <a:pt x="6952" y="3186"/>
                  </a:lnTo>
                  <a:lnTo>
                    <a:pt x="7953" y="3149"/>
                  </a:lnTo>
                  <a:lnTo>
                    <a:pt x="7953" y="2094"/>
                  </a:lnTo>
                  <a:lnTo>
                    <a:pt x="7935" y="2003"/>
                  </a:lnTo>
                  <a:lnTo>
                    <a:pt x="7862" y="1730"/>
                  </a:lnTo>
                  <a:lnTo>
                    <a:pt x="7753" y="1384"/>
                  </a:lnTo>
                  <a:lnTo>
                    <a:pt x="7680" y="1202"/>
                  </a:lnTo>
                  <a:lnTo>
                    <a:pt x="7589" y="1020"/>
                  </a:lnTo>
                  <a:lnTo>
                    <a:pt x="7498" y="874"/>
                  </a:lnTo>
                  <a:lnTo>
                    <a:pt x="7389" y="747"/>
                  </a:lnTo>
                  <a:lnTo>
                    <a:pt x="7280" y="638"/>
                  </a:lnTo>
                  <a:lnTo>
                    <a:pt x="7170" y="583"/>
                  </a:lnTo>
                  <a:lnTo>
                    <a:pt x="7061" y="547"/>
                  </a:lnTo>
                  <a:lnTo>
                    <a:pt x="6843" y="547"/>
                  </a:lnTo>
                  <a:lnTo>
                    <a:pt x="6734" y="565"/>
                  </a:lnTo>
                  <a:lnTo>
                    <a:pt x="6533" y="638"/>
                  </a:lnTo>
                  <a:lnTo>
                    <a:pt x="6333" y="729"/>
                  </a:lnTo>
                  <a:lnTo>
                    <a:pt x="6169" y="820"/>
                  </a:lnTo>
                  <a:lnTo>
                    <a:pt x="6024" y="911"/>
                  </a:lnTo>
                  <a:lnTo>
                    <a:pt x="5915" y="1020"/>
                  </a:lnTo>
                  <a:lnTo>
                    <a:pt x="5860" y="929"/>
                  </a:lnTo>
                  <a:lnTo>
                    <a:pt x="5806" y="820"/>
                  </a:lnTo>
                  <a:lnTo>
                    <a:pt x="5733" y="692"/>
                  </a:lnTo>
                  <a:lnTo>
                    <a:pt x="5642" y="565"/>
                  </a:lnTo>
                  <a:lnTo>
                    <a:pt x="5496" y="419"/>
                  </a:lnTo>
                  <a:lnTo>
                    <a:pt x="5332" y="292"/>
                  </a:lnTo>
                  <a:lnTo>
                    <a:pt x="5132" y="165"/>
                  </a:lnTo>
                  <a:lnTo>
                    <a:pt x="4932" y="74"/>
                  </a:lnTo>
                  <a:lnTo>
                    <a:pt x="4695" y="19"/>
                  </a:lnTo>
                  <a:lnTo>
                    <a:pt x="4422" y="1"/>
                  </a:lnTo>
                  <a:close/>
                </a:path>
              </a:pathLst>
            </a:custGeom>
            <a:solidFill>
              <a:srgbClr val="C1A5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4" name="Google Shape;2754;p17"/>
            <p:cNvSpPr/>
            <p:nvPr/>
          </p:nvSpPr>
          <p:spPr>
            <a:xfrm>
              <a:off x="1744750" y="1627975"/>
              <a:ext cx="198825" cy="81475"/>
            </a:xfrm>
            <a:custGeom>
              <a:avLst/>
              <a:gdLst/>
              <a:ahLst/>
              <a:cxnLst/>
              <a:rect l="l" t="t" r="r" b="b"/>
              <a:pathLst>
                <a:path w="7953" h="3259" fill="none" extrusionOk="0">
                  <a:moveTo>
                    <a:pt x="7953" y="2094"/>
                  </a:moveTo>
                  <a:lnTo>
                    <a:pt x="7953" y="3149"/>
                  </a:lnTo>
                  <a:lnTo>
                    <a:pt x="7953" y="3149"/>
                  </a:lnTo>
                  <a:lnTo>
                    <a:pt x="6952" y="3186"/>
                  </a:lnTo>
                  <a:lnTo>
                    <a:pt x="5897" y="3222"/>
                  </a:lnTo>
                  <a:lnTo>
                    <a:pt x="4641" y="3258"/>
                  </a:lnTo>
                  <a:lnTo>
                    <a:pt x="3294" y="3258"/>
                  </a:lnTo>
                  <a:lnTo>
                    <a:pt x="2621" y="3240"/>
                  </a:lnTo>
                  <a:lnTo>
                    <a:pt x="1984" y="3222"/>
                  </a:lnTo>
                  <a:lnTo>
                    <a:pt x="1383" y="3186"/>
                  </a:lnTo>
                  <a:lnTo>
                    <a:pt x="856" y="3131"/>
                  </a:lnTo>
                  <a:lnTo>
                    <a:pt x="383" y="3058"/>
                  </a:lnTo>
                  <a:lnTo>
                    <a:pt x="0" y="2985"/>
                  </a:lnTo>
                  <a:lnTo>
                    <a:pt x="2020" y="2603"/>
                  </a:lnTo>
                  <a:lnTo>
                    <a:pt x="2020" y="2603"/>
                  </a:lnTo>
                  <a:lnTo>
                    <a:pt x="2148" y="2239"/>
                  </a:lnTo>
                  <a:lnTo>
                    <a:pt x="2312" y="1839"/>
                  </a:lnTo>
                  <a:lnTo>
                    <a:pt x="2530" y="1402"/>
                  </a:lnTo>
                  <a:lnTo>
                    <a:pt x="2530" y="1402"/>
                  </a:lnTo>
                  <a:lnTo>
                    <a:pt x="2657" y="1166"/>
                  </a:lnTo>
                  <a:lnTo>
                    <a:pt x="2821" y="929"/>
                  </a:lnTo>
                  <a:lnTo>
                    <a:pt x="2985" y="711"/>
                  </a:lnTo>
                  <a:lnTo>
                    <a:pt x="3185" y="492"/>
                  </a:lnTo>
                  <a:lnTo>
                    <a:pt x="3185" y="492"/>
                  </a:lnTo>
                  <a:lnTo>
                    <a:pt x="3385" y="328"/>
                  </a:lnTo>
                  <a:lnTo>
                    <a:pt x="3604" y="165"/>
                  </a:lnTo>
                  <a:lnTo>
                    <a:pt x="3731" y="110"/>
                  </a:lnTo>
                  <a:lnTo>
                    <a:pt x="3858" y="74"/>
                  </a:lnTo>
                  <a:lnTo>
                    <a:pt x="3986" y="37"/>
                  </a:lnTo>
                  <a:lnTo>
                    <a:pt x="4113" y="1"/>
                  </a:lnTo>
                  <a:lnTo>
                    <a:pt x="4113" y="1"/>
                  </a:lnTo>
                  <a:lnTo>
                    <a:pt x="4259" y="1"/>
                  </a:lnTo>
                  <a:lnTo>
                    <a:pt x="4422" y="1"/>
                  </a:lnTo>
                  <a:lnTo>
                    <a:pt x="4695" y="19"/>
                  </a:lnTo>
                  <a:lnTo>
                    <a:pt x="4932" y="74"/>
                  </a:lnTo>
                  <a:lnTo>
                    <a:pt x="5132" y="165"/>
                  </a:lnTo>
                  <a:lnTo>
                    <a:pt x="5132" y="165"/>
                  </a:lnTo>
                  <a:lnTo>
                    <a:pt x="5332" y="292"/>
                  </a:lnTo>
                  <a:lnTo>
                    <a:pt x="5496" y="419"/>
                  </a:lnTo>
                  <a:lnTo>
                    <a:pt x="5642" y="565"/>
                  </a:lnTo>
                  <a:lnTo>
                    <a:pt x="5733" y="692"/>
                  </a:lnTo>
                  <a:lnTo>
                    <a:pt x="5806" y="820"/>
                  </a:lnTo>
                  <a:lnTo>
                    <a:pt x="5860" y="929"/>
                  </a:lnTo>
                  <a:lnTo>
                    <a:pt x="5915" y="1020"/>
                  </a:lnTo>
                  <a:lnTo>
                    <a:pt x="5915" y="1020"/>
                  </a:lnTo>
                  <a:lnTo>
                    <a:pt x="6024" y="911"/>
                  </a:lnTo>
                  <a:lnTo>
                    <a:pt x="6169" y="820"/>
                  </a:lnTo>
                  <a:lnTo>
                    <a:pt x="6333" y="729"/>
                  </a:lnTo>
                  <a:lnTo>
                    <a:pt x="6533" y="638"/>
                  </a:lnTo>
                  <a:lnTo>
                    <a:pt x="6734" y="565"/>
                  </a:lnTo>
                  <a:lnTo>
                    <a:pt x="6843" y="547"/>
                  </a:lnTo>
                  <a:lnTo>
                    <a:pt x="6952" y="547"/>
                  </a:lnTo>
                  <a:lnTo>
                    <a:pt x="7061" y="547"/>
                  </a:lnTo>
                  <a:lnTo>
                    <a:pt x="7170" y="583"/>
                  </a:lnTo>
                  <a:lnTo>
                    <a:pt x="7170" y="583"/>
                  </a:lnTo>
                  <a:lnTo>
                    <a:pt x="7280" y="638"/>
                  </a:lnTo>
                  <a:lnTo>
                    <a:pt x="7389" y="747"/>
                  </a:lnTo>
                  <a:lnTo>
                    <a:pt x="7498" y="874"/>
                  </a:lnTo>
                  <a:lnTo>
                    <a:pt x="7589" y="1020"/>
                  </a:lnTo>
                  <a:lnTo>
                    <a:pt x="7589" y="1020"/>
                  </a:lnTo>
                  <a:lnTo>
                    <a:pt x="7680" y="1202"/>
                  </a:lnTo>
                  <a:lnTo>
                    <a:pt x="7753" y="1384"/>
                  </a:lnTo>
                  <a:lnTo>
                    <a:pt x="7862" y="1730"/>
                  </a:lnTo>
                  <a:lnTo>
                    <a:pt x="7935" y="2003"/>
                  </a:lnTo>
                  <a:lnTo>
                    <a:pt x="7953" y="209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5" name="Google Shape;2755;p17"/>
            <p:cNvSpPr/>
            <p:nvPr/>
          </p:nvSpPr>
          <p:spPr>
            <a:xfrm>
              <a:off x="1744750" y="1653450"/>
              <a:ext cx="198825" cy="56000"/>
            </a:xfrm>
            <a:custGeom>
              <a:avLst/>
              <a:gdLst/>
              <a:ahLst/>
              <a:cxnLst/>
              <a:rect l="l" t="t" r="r" b="b"/>
              <a:pathLst>
                <a:path w="7953" h="2240" extrusionOk="0">
                  <a:moveTo>
                    <a:pt x="7589" y="1"/>
                  </a:moveTo>
                  <a:lnTo>
                    <a:pt x="7152" y="274"/>
                  </a:lnTo>
                  <a:lnTo>
                    <a:pt x="6715" y="529"/>
                  </a:lnTo>
                  <a:lnTo>
                    <a:pt x="6260" y="747"/>
                  </a:lnTo>
                  <a:lnTo>
                    <a:pt x="6024" y="856"/>
                  </a:lnTo>
                  <a:lnTo>
                    <a:pt x="5787" y="929"/>
                  </a:lnTo>
                  <a:lnTo>
                    <a:pt x="5660" y="984"/>
                  </a:lnTo>
                  <a:lnTo>
                    <a:pt x="5533" y="1038"/>
                  </a:lnTo>
                  <a:lnTo>
                    <a:pt x="5423" y="1111"/>
                  </a:lnTo>
                  <a:lnTo>
                    <a:pt x="5387" y="1147"/>
                  </a:lnTo>
                  <a:lnTo>
                    <a:pt x="5351" y="1202"/>
                  </a:lnTo>
                  <a:lnTo>
                    <a:pt x="5314" y="1275"/>
                  </a:lnTo>
                  <a:lnTo>
                    <a:pt x="5296" y="1348"/>
                  </a:lnTo>
                  <a:lnTo>
                    <a:pt x="5278" y="1420"/>
                  </a:lnTo>
                  <a:lnTo>
                    <a:pt x="5241" y="1493"/>
                  </a:lnTo>
                  <a:lnTo>
                    <a:pt x="5187" y="1566"/>
                  </a:lnTo>
                  <a:lnTo>
                    <a:pt x="5114" y="1621"/>
                  </a:lnTo>
                  <a:lnTo>
                    <a:pt x="5023" y="1657"/>
                  </a:lnTo>
                  <a:lnTo>
                    <a:pt x="4859" y="1657"/>
                  </a:lnTo>
                  <a:lnTo>
                    <a:pt x="4786" y="1639"/>
                  </a:lnTo>
                  <a:lnTo>
                    <a:pt x="4714" y="1621"/>
                  </a:lnTo>
                  <a:lnTo>
                    <a:pt x="4641" y="1566"/>
                  </a:lnTo>
                  <a:lnTo>
                    <a:pt x="4586" y="1530"/>
                  </a:lnTo>
                  <a:lnTo>
                    <a:pt x="4532" y="1457"/>
                  </a:lnTo>
                  <a:lnTo>
                    <a:pt x="4422" y="1329"/>
                  </a:lnTo>
                  <a:lnTo>
                    <a:pt x="4350" y="1166"/>
                  </a:lnTo>
                  <a:lnTo>
                    <a:pt x="4277" y="1002"/>
                  </a:lnTo>
                  <a:lnTo>
                    <a:pt x="4168" y="1056"/>
                  </a:lnTo>
                  <a:lnTo>
                    <a:pt x="4022" y="1075"/>
                  </a:lnTo>
                  <a:lnTo>
                    <a:pt x="3895" y="1093"/>
                  </a:lnTo>
                  <a:lnTo>
                    <a:pt x="3767" y="1111"/>
                  </a:lnTo>
                  <a:lnTo>
                    <a:pt x="3640" y="1111"/>
                  </a:lnTo>
                  <a:lnTo>
                    <a:pt x="3513" y="1093"/>
                  </a:lnTo>
                  <a:lnTo>
                    <a:pt x="3385" y="1056"/>
                  </a:lnTo>
                  <a:lnTo>
                    <a:pt x="3258" y="1020"/>
                  </a:lnTo>
                  <a:lnTo>
                    <a:pt x="3149" y="965"/>
                  </a:lnTo>
                  <a:lnTo>
                    <a:pt x="3021" y="911"/>
                  </a:lnTo>
                  <a:lnTo>
                    <a:pt x="2912" y="838"/>
                  </a:lnTo>
                  <a:lnTo>
                    <a:pt x="2821" y="765"/>
                  </a:lnTo>
                  <a:lnTo>
                    <a:pt x="2657" y="583"/>
                  </a:lnTo>
                  <a:lnTo>
                    <a:pt x="2530" y="383"/>
                  </a:lnTo>
                  <a:lnTo>
                    <a:pt x="2312" y="820"/>
                  </a:lnTo>
                  <a:lnTo>
                    <a:pt x="2148" y="1220"/>
                  </a:lnTo>
                  <a:lnTo>
                    <a:pt x="2020" y="1584"/>
                  </a:lnTo>
                  <a:lnTo>
                    <a:pt x="0" y="1966"/>
                  </a:lnTo>
                  <a:lnTo>
                    <a:pt x="328" y="2039"/>
                  </a:lnTo>
                  <a:lnTo>
                    <a:pt x="710" y="2094"/>
                  </a:lnTo>
                  <a:lnTo>
                    <a:pt x="1147" y="2148"/>
                  </a:lnTo>
                  <a:lnTo>
                    <a:pt x="1638" y="2185"/>
                  </a:lnTo>
                  <a:lnTo>
                    <a:pt x="2730" y="2221"/>
                  </a:lnTo>
                  <a:lnTo>
                    <a:pt x="3877" y="2239"/>
                  </a:lnTo>
                  <a:lnTo>
                    <a:pt x="5387" y="2221"/>
                  </a:lnTo>
                  <a:lnTo>
                    <a:pt x="6697" y="2185"/>
                  </a:lnTo>
                  <a:lnTo>
                    <a:pt x="7953" y="2130"/>
                  </a:lnTo>
                  <a:lnTo>
                    <a:pt x="7953" y="1075"/>
                  </a:lnTo>
                  <a:lnTo>
                    <a:pt x="7935" y="984"/>
                  </a:lnTo>
                  <a:lnTo>
                    <a:pt x="7862" y="711"/>
                  </a:lnTo>
                  <a:lnTo>
                    <a:pt x="7753" y="365"/>
                  </a:lnTo>
                  <a:lnTo>
                    <a:pt x="7680" y="183"/>
                  </a:lnTo>
                  <a:lnTo>
                    <a:pt x="7589" y="1"/>
                  </a:lnTo>
                  <a:close/>
                </a:path>
              </a:pathLst>
            </a:custGeom>
            <a:solidFill>
              <a:srgbClr val="A48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6" name="Google Shape;2756;p17"/>
            <p:cNvSpPr/>
            <p:nvPr/>
          </p:nvSpPr>
          <p:spPr>
            <a:xfrm>
              <a:off x="1744750" y="1653450"/>
              <a:ext cx="198825" cy="56000"/>
            </a:xfrm>
            <a:custGeom>
              <a:avLst/>
              <a:gdLst/>
              <a:ahLst/>
              <a:cxnLst/>
              <a:rect l="l" t="t" r="r" b="b"/>
              <a:pathLst>
                <a:path w="7953" h="2240" fill="none" extrusionOk="0">
                  <a:moveTo>
                    <a:pt x="7589" y="1"/>
                  </a:moveTo>
                  <a:lnTo>
                    <a:pt x="7589" y="1"/>
                  </a:lnTo>
                  <a:lnTo>
                    <a:pt x="7152" y="274"/>
                  </a:lnTo>
                  <a:lnTo>
                    <a:pt x="6715" y="529"/>
                  </a:lnTo>
                  <a:lnTo>
                    <a:pt x="6260" y="747"/>
                  </a:lnTo>
                  <a:lnTo>
                    <a:pt x="6024" y="856"/>
                  </a:lnTo>
                  <a:lnTo>
                    <a:pt x="5787" y="929"/>
                  </a:lnTo>
                  <a:lnTo>
                    <a:pt x="5787" y="929"/>
                  </a:lnTo>
                  <a:lnTo>
                    <a:pt x="5660" y="984"/>
                  </a:lnTo>
                  <a:lnTo>
                    <a:pt x="5533" y="1038"/>
                  </a:lnTo>
                  <a:lnTo>
                    <a:pt x="5423" y="1111"/>
                  </a:lnTo>
                  <a:lnTo>
                    <a:pt x="5387" y="1147"/>
                  </a:lnTo>
                  <a:lnTo>
                    <a:pt x="5351" y="1202"/>
                  </a:lnTo>
                  <a:lnTo>
                    <a:pt x="5351" y="1202"/>
                  </a:lnTo>
                  <a:lnTo>
                    <a:pt x="5314" y="1275"/>
                  </a:lnTo>
                  <a:lnTo>
                    <a:pt x="5296" y="1348"/>
                  </a:lnTo>
                  <a:lnTo>
                    <a:pt x="5278" y="1420"/>
                  </a:lnTo>
                  <a:lnTo>
                    <a:pt x="5241" y="1493"/>
                  </a:lnTo>
                  <a:lnTo>
                    <a:pt x="5241" y="1493"/>
                  </a:lnTo>
                  <a:lnTo>
                    <a:pt x="5187" y="1566"/>
                  </a:lnTo>
                  <a:lnTo>
                    <a:pt x="5114" y="1621"/>
                  </a:lnTo>
                  <a:lnTo>
                    <a:pt x="5023" y="1657"/>
                  </a:lnTo>
                  <a:lnTo>
                    <a:pt x="4932" y="1657"/>
                  </a:lnTo>
                  <a:lnTo>
                    <a:pt x="4932" y="1657"/>
                  </a:lnTo>
                  <a:lnTo>
                    <a:pt x="4859" y="1657"/>
                  </a:lnTo>
                  <a:lnTo>
                    <a:pt x="4786" y="1639"/>
                  </a:lnTo>
                  <a:lnTo>
                    <a:pt x="4714" y="1621"/>
                  </a:lnTo>
                  <a:lnTo>
                    <a:pt x="4641" y="1566"/>
                  </a:lnTo>
                  <a:lnTo>
                    <a:pt x="4641" y="1566"/>
                  </a:lnTo>
                  <a:lnTo>
                    <a:pt x="4586" y="1530"/>
                  </a:lnTo>
                  <a:lnTo>
                    <a:pt x="4532" y="1457"/>
                  </a:lnTo>
                  <a:lnTo>
                    <a:pt x="4422" y="1329"/>
                  </a:lnTo>
                  <a:lnTo>
                    <a:pt x="4350" y="1166"/>
                  </a:lnTo>
                  <a:lnTo>
                    <a:pt x="4277" y="1002"/>
                  </a:lnTo>
                  <a:lnTo>
                    <a:pt x="4277" y="1002"/>
                  </a:lnTo>
                  <a:lnTo>
                    <a:pt x="4168" y="1056"/>
                  </a:lnTo>
                  <a:lnTo>
                    <a:pt x="4022" y="1075"/>
                  </a:lnTo>
                  <a:lnTo>
                    <a:pt x="3895" y="1093"/>
                  </a:lnTo>
                  <a:lnTo>
                    <a:pt x="3767" y="1111"/>
                  </a:lnTo>
                  <a:lnTo>
                    <a:pt x="3767" y="1111"/>
                  </a:lnTo>
                  <a:lnTo>
                    <a:pt x="3640" y="1111"/>
                  </a:lnTo>
                  <a:lnTo>
                    <a:pt x="3513" y="1093"/>
                  </a:lnTo>
                  <a:lnTo>
                    <a:pt x="3385" y="1056"/>
                  </a:lnTo>
                  <a:lnTo>
                    <a:pt x="3258" y="1020"/>
                  </a:lnTo>
                  <a:lnTo>
                    <a:pt x="3149" y="965"/>
                  </a:lnTo>
                  <a:lnTo>
                    <a:pt x="3021" y="911"/>
                  </a:lnTo>
                  <a:lnTo>
                    <a:pt x="2912" y="838"/>
                  </a:lnTo>
                  <a:lnTo>
                    <a:pt x="2821" y="765"/>
                  </a:lnTo>
                  <a:lnTo>
                    <a:pt x="2821" y="765"/>
                  </a:lnTo>
                  <a:lnTo>
                    <a:pt x="2657" y="583"/>
                  </a:lnTo>
                  <a:lnTo>
                    <a:pt x="2530" y="383"/>
                  </a:lnTo>
                  <a:lnTo>
                    <a:pt x="2530" y="383"/>
                  </a:lnTo>
                  <a:lnTo>
                    <a:pt x="2530" y="383"/>
                  </a:lnTo>
                  <a:lnTo>
                    <a:pt x="2312" y="820"/>
                  </a:lnTo>
                  <a:lnTo>
                    <a:pt x="2148" y="1220"/>
                  </a:lnTo>
                  <a:lnTo>
                    <a:pt x="2020" y="1584"/>
                  </a:lnTo>
                  <a:lnTo>
                    <a:pt x="0" y="1966"/>
                  </a:lnTo>
                  <a:lnTo>
                    <a:pt x="0" y="1966"/>
                  </a:lnTo>
                  <a:lnTo>
                    <a:pt x="328" y="2039"/>
                  </a:lnTo>
                  <a:lnTo>
                    <a:pt x="710" y="2094"/>
                  </a:lnTo>
                  <a:lnTo>
                    <a:pt x="1147" y="2148"/>
                  </a:lnTo>
                  <a:lnTo>
                    <a:pt x="1638" y="2185"/>
                  </a:lnTo>
                  <a:lnTo>
                    <a:pt x="2730" y="2221"/>
                  </a:lnTo>
                  <a:lnTo>
                    <a:pt x="3877" y="2239"/>
                  </a:lnTo>
                  <a:lnTo>
                    <a:pt x="3877" y="2239"/>
                  </a:lnTo>
                  <a:lnTo>
                    <a:pt x="5387" y="2221"/>
                  </a:lnTo>
                  <a:lnTo>
                    <a:pt x="6697" y="2185"/>
                  </a:lnTo>
                  <a:lnTo>
                    <a:pt x="7953" y="2130"/>
                  </a:lnTo>
                  <a:lnTo>
                    <a:pt x="7953" y="1075"/>
                  </a:lnTo>
                  <a:lnTo>
                    <a:pt x="7953" y="1075"/>
                  </a:lnTo>
                  <a:lnTo>
                    <a:pt x="7935" y="984"/>
                  </a:lnTo>
                  <a:lnTo>
                    <a:pt x="7862" y="711"/>
                  </a:lnTo>
                  <a:lnTo>
                    <a:pt x="7753" y="365"/>
                  </a:lnTo>
                  <a:lnTo>
                    <a:pt x="7680" y="183"/>
                  </a:lnTo>
                  <a:lnTo>
                    <a:pt x="7589" y="1"/>
                  </a:lnTo>
                  <a:lnTo>
                    <a:pt x="758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7" name="Google Shape;2757;p17"/>
            <p:cNvSpPr/>
            <p:nvPr/>
          </p:nvSpPr>
          <p:spPr>
            <a:xfrm>
              <a:off x="1824375" y="1627975"/>
              <a:ext cx="48700" cy="28700"/>
            </a:xfrm>
            <a:custGeom>
              <a:avLst/>
              <a:gdLst/>
              <a:ahLst/>
              <a:cxnLst/>
              <a:rect l="l" t="t" r="r" b="b"/>
              <a:pathLst>
                <a:path w="1948" h="1148" extrusionOk="0">
                  <a:moveTo>
                    <a:pt x="928" y="1"/>
                  </a:moveTo>
                  <a:lnTo>
                    <a:pt x="801" y="37"/>
                  </a:lnTo>
                  <a:lnTo>
                    <a:pt x="673" y="74"/>
                  </a:lnTo>
                  <a:lnTo>
                    <a:pt x="546" y="110"/>
                  </a:lnTo>
                  <a:lnTo>
                    <a:pt x="419" y="165"/>
                  </a:lnTo>
                  <a:lnTo>
                    <a:pt x="200" y="328"/>
                  </a:lnTo>
                  <a:lnTo>
                    <a:pt x="0" y="492"/>
                  </a:lnTo>
                  <a:lnTo>
                    <a:pt x="36" y="638"/>
                  </a:lnTo>
                  <a:lnTo>
                    <a:pt x="109" y="747"/>
                  </a:lnTo>
                  <a:lnTo>
                    <a:pt x="182" y="856"/>
                  </a:lnTo>
                  <a:lnTo>
                    <a:pt x="273" y="947"/>
                  </a:lnTo>
                  <a:lnTo>
                    <a:pt x="382" y="1038"/>
                  </a:lnTo>
                  <a:lnTo>
                    <a:pt x="510" y="1093"/>
                  </a:lnTo>
                  <a:lnTo>
                    <a:pt x="637" y="1129"/>
                  </a:lnTo>
                  <a:lnTo>
                    <a:pt x="783" y="1147"/>
                  </a:lnTo>
                  <a:lnTo>
                    <a:pt x="837" y="1147"/>
                  </a:lnTo>
                  <a:lnTo>
                    <a:pt x="928" y="1129"/>
                  </a:lnTo>
                  <a:lnTo>
                    <a:pt x="1019" y="1111"/>
                  </a:lnTo>
                  <a:lnTo>
                    <a:pt x="1183" y="1038"/>
                  </a:lnTo>
                  <a:lnTo>
                    <a:pt x="1347" y="929"/>
                  </a:lnTo>
                  <a:lnTo>
                    <a:pt x="1492" y="802"/>
                  </a:lnTo>
                  <a:lnTo>
                    <a:pt x="1620" y="656"/>
                  </a:lnTo>
                  <a:lnTo>
                    <a:pt x="1747" y="510"/>
                  </a:lnTo>
                  <a:lnTo>
                    <a:pt x="1856" y="347"/>
                  </a:lnTo>
                  <a:lnTo>
                    <a:pt x="1947" y="165"/>
                  </a:lnTo>
                  <a:lnTo>
                    <a:pt x="1783" y="92"/>
                  </a:lnTo>
                  <a:lnTo>
                    <a:pt x="1601" y="37"/>
                  </a:lnTo>
                  <a:lnTo>
                    <a:pt x="1401" y="1"/>
                  </a:lnTo>
                  <a:close/>
                </a:path>
              </a:pathLst>
            </a:custGeom>
            <a:solidFill>
              <a:srgbClr val="D7C2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8" name="Google Shape;2758;p17"/>
            <p:cNvSpPr/>
            <p:nvPr/>
          </p:nvSpPr>
          <p:spPr>
            <a:xfrm>
              <a:off x="1824375" y="1627975"/>
              <a:ext cx="48700" cy="28700"/>
            </a:xfrm>
            <a:custGeom>
              <a:avLst/>
              <a:gdLst/>
              <a:ahLst/>
              <a:cxnLst/>
              <a:rect l="l" t="t" r="r" b="b"/>
              <a:pathLst>
                <a:path w="1948" h="1148" fill="none" extrusionOk="0">
                  <a:moveTo>
                    <a:pt x="1183" y="1"/>
                  </a:moveTo>
                  <a:lnTo>
                    <a:pt x="1183" y="1"/>
                  </a:lnTo>
                  <a:lnTo>
                    <a:pt x="928" y="1"/>
                  </a:lnTo>
                  <a:lnTo>
                    <a:pt x="928" y="1"/>
                  </a:lnTo>
                  <a:lnTo>
                    <a:pt x="801" y="37"/>
                  </a:lnTo>
                  <a:lnTo>
                    <a:pt x="673" y="74"/>
                  </a:lnTo>
                  <a:lnTo>
                    <a:pt x="546" y="110"/>
                  </a:lnTo>
                  <a:lnTo>
                    <a:pt x="419" y="165"/>
                  </a:lnTo>
                  <a:lnTo>
                    <a:pt x="200" y="328"/>
                  </a:lnTo>
                  <a:lnTo>
                    <a:pt x="0" y="492"/>
                  </a:lnTo>
                  <a:lnTo>
                    <a:pt x="0" y="492"/>
                  </a:lnTo>
                  <a:lnTo>
                    <a:pt x="36" y="638"/>
                  </a:lnTo>
                  <a:lnTo>
                    <a:pt x="109" y="747"/>
                  </a:lnTo>
                  <a:lnTo>
                    <a:pt x="182" y="856"/>
                  </a:lnTo>
                  <a:lnTo>
                    <a:pt x="273" y="947"/>
                  </a:lnTo>
                  <a:lnTo>
                    <a:pt x="382" y="1038"/>
                  </a:lnTo>
                  <a:lnTo>
                    <a:pt x="510" y="1093"/>
                  </a:lnTo>
                  <a:lnTo>
                    <a:pt x="637" y="1129"/>
                  </a:lnTo>
                  <a:lnTo>
                    <a:pt x="783" y="1147"/>
                  </a:lnTo>
                  <a:lnTo>
                    <a:pt x="783" y="1147"/>
                  </a:lnTo>
                  <a:lnTo>
                    <a:pt x="837" y="1147"/>
                  </a:lnTo>
                  <a:lnTo>
                    <a:pt x="837" y="1147"/>
                  </a:lnTo>
                  <a:lnTo>
                    <a:pt x="928" y="1129"/>
                  </a:lnTo>
                  <a:lnTo>
                    <a:pt x="1019" y="1111"/>
                  </a:lnTo>
                  <a:lnTo>
                    <a:pt x="1183" y="1038"/>
                  </a:lnTo>
                  <a:lnTo>
                    <a:pt x="1347" y="929"/>
                  </a:lnTo>
                  <a:lnTo>
                    <a:pt x="1492" y="802"/>
                  </a:lnTo>
                  <a:lnTo>
                    <a:pt x="1492" y="802"/>
                  </a:lnTo>
                  <a:lnTo>
                    <a:pt x="1620" y="656"/>
                  </a:lnTo>
                  <a:lnTo>
                    <a:pt x="1747" y="510"/>
                  </a:lnTo>
                  <a:lnTo>
                    <a:pt x="1856" y="347"/>
                  </a:lnTo>
                  <a:lnTo>
                    <a:pt x="1947" y="165"/>
                  </a:lnTo>
                  <a:lnTo>
                    <a:pt x="1947" y="165"/>
                  </a:lnTo>
                  <a:lnTo>
                    <a:pt x="1783" y="92"/>
                  </a:lnTo>
                  <a:lnTo>
                    <a:pt x="1601" y="37"/>
                  </a:lnTo>
                  <a:lnTo>
                    <a:pt x="1401" y="1"/>
                  </a:lnTo>
                  <a:lnTo>
                    <a:pt x="118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59" name="Google Shape;2759;p17"/>
          <p:cNvGrpSpPr/>
          <p:nvPr/>
        </p:nvGrpSpPr>
        <p:grpSpPr>
          <a:xfrm rot="707990">
            <a:off x="5178099" y="4963397"/>
            <a:ext cx="1015736" cy="245727"/>
            <a:chOff x="3665900" y="8356158"/>
            <a:chExt cx="1015703" cy="245719"/>
          </a:xfrm>
        </p:grpSpPr>
        <p:sp>
          <p:nvSpPr>
            <p:cNvPr id="2760" name="Google Shape;2760;p17"/>
            <p:cNvSpPr/>
            <p:nvPr/>
          </p:nvSpPr>
          <p:spPr>
            <a:xfrm>
              <a:off x="3940684" y="8356158"/>
              <a:ext cx="658411" cy="161356"/>
            </a:xfrm>
            <a:custGeom>
              <a:avLst/>
              <a:gdLst/>
              <a:ahLst/>
              <a:cxnLst/>
              <a:rect l="l" t="t" r="r" b="b"/>
              <a:pathLst>
                <a:path w="12776" h="3131" extrusionOk="0">
                  <a:moveTo>
                    <a:pt x="9336" y="0"/>
                  </a:moveTo>
                  <a:lnTo>
                    <a:pt x="8626" y="55"/>
                  </a:lnTo>
                  <a:lnTo>
                    <a:pt x="7934" y="127"/>
                  </a:lnTo>
                  <a:lnTo>
                    <a:pt x="7279" y="218"/>
                  </a:lnTo>
                  <a:lnTo>
                    <a:pt x="6642" y="309"/>
                  </a:lnTo>
                  <a:lnTo>
                    <a:pt x="6042" y="400"/>
                  </a:lnTo>
                  <a:lnTo>
                    <a:pt x="5460" y="510"/>
                  </a:lnTo>
                  <a:lnTo>
                    <a:pt x="4895" y="619"/>
                  </a:lnTo>
                  <a:lnTo>
                    <a:pt x="4368" y="728"/>
                  </a:lnTo>
                  <a:lnTo>
                    <a:pt x="3858" y="855"/>
                  </a:lnTo>
                  <a:lnTo>
                    <a:pt x="3385" y="983"/>
                  </a:lnTo>
                  <a:lnTo>
                    <a:pt x="2930" y="1110"/>
                  </a:lnTo>
                  <a:lnTo>
                    <a:pt x="2511" y="1256"/>
                  </a:lnTo>
                  <a:lnTo>
                    <a:pt x="2129" y="1383"/>
                  </a:lnTo>
                  <a:lnTo>
                    <a:pt x="1765" y="1511"/>
                  </a:lnTo>
                  <a:lnTo>
                    <a:pt x="1438" y="1656"/>
                  </a:lnTo>
                  <a:lnTo>
                    <a:pt x="1147" y="1783"/>
                  </a:lnTo>
                  <a:lnTo>
                    <a:pt x="874" y="1911"/>
                  </a:lnTo>
                  <a:lnTo>
                    <a:pt x="637" y="2038"/>
                  </a:lnTo>
                  <a:lnTo>
                    <a:pt x="455" y="2166"/>
                  </a:lnTo>
                  <a:lnTo>
                    <a:pt x="291" y="2293"/>
                  </a:lnTo>
                  <a:lnTo>
                    <a:pt x="164" y="2420"/>
                  </a:lnTo>
                  <a:lnTo>
                    <a:pt x="73" y="2530"/>
                  </a:lnTo>
                  <a:lnTo>
                    <a:pt x="18" y="2621"/>
                  </a:lnTo>
                  <a:lnTo>
                    <a:pt x="0" y="2730"/>
                  </a:lnTo>
                  <a:lnTo>
                    <a:pt x="18" y="2821"/>
                  </a:lnTo>
                  <a:lnTo>
                    <a:pt x="73" y="2894"/>
                  </a:lnTo>
                  <a:lnTo>
                    <a:pt x="182" y="2966"/>
                  </a:lnTo>
                  <a:lnTo>
                    <a:pt x="328" y="3021"/>
                  </a:lnTo>
                  <a:lnTo>
                    <a:pt x="491" y="3076"/>
                  </a:lnTo>
                  <a:lnTo>
                    <a:pt x="710" y="3112"/>
                  </a:lnTo>
                  <a:lnTo>
                    <a:pt x="983" y="3130"/>
                  </a:lnTo>
                  <a:lnTo>
                    <a:pt x="1602" y="3130"/>
                  </a:lnTo>
                  <a:lnTo>
                    <a:pt x="1947" y="3112"/>
                  </a:lnTo>
                  <a:lnTo>
                    <a:pt x="2748" y="3021"/>
                  </a:lnTo>
                  <a:lnTo>
                    <a:pt x="4531" y="2784"/>
                  </a:lnTo>
                  <a:lnTo>
                    <a:pt x="6096" y="2548"/>
                  </a:lnTo>
                  <a:lnTo>
                    <a:pt x="7443" y="2293"/>
                  </a:lnTo>
                  <a:lnTo>
                    <a:pt x="8590" y="2038"/>
                  </a:lnTo>
                  <a:lnTo>
                    <a:pt x="9572" y="1783"/>
                  </a:lnTo>
                  <a:lnTo>
                    <a:pt x="10373" y="1529"/>
                  </a:lnTo>
                  <a:lnTo>
                    <a:pt x="11046" y="1274"/>
                  </a:lnTo>
                  <a:lnTo>
                    <a:pt x="11574" y="1056"/>
                  </a:lnTo>
                  <a:lnTo>
                    <a:pt x="11974" y="837"/>
                  </a:lnTo>
                  <a:lnTo>
                    <a:pt x="12284" y="637"/>
                  </a:lnTo>
                  <a:lnTo>
                    <a:pt x="12484" y="455"/>
                  </a:lnTo>
                  <a:lnTo>
                    <a:pt x="12630" y="309"/>
                  </a:lnTo>
                  <a:lnTo>
                    <a:pt x="12721" y="182"/>
                  </a:lnTo>
                  <a:lnTo>
                    <a:pt x="12757" y="73"/>
                  </a:lnTo>
                  <a:lnTo>
                    <a:pt x="127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1" name="Google Shape;2761;p17"/>
            <p:cNvSpPr/>
            <p:nvPr/>
          </p:nvSpPr>
          <p:spPr>
            <a:xfrm>
              <a:off x="3940684" y="8356158"/>
              <a:ext cx="658411" cy="161356"/>
            </a:xfrm>
            <a:custGeom>
              <a:avLst/>
              <a:gdLst/>
              <a:ahLst/>
              <a:cxnLst/>
              <a:rect l="l" t="t" r="r" b="b"/>
              <a:pathLst>
                <a:path w="12776" h="3131" fill="none" extrusionOk="0">
                  <a:moveTo>
                    <a:pt x="12775" y="0"/>
                  </a:moveTo>
                  <a:lnTo>
                    <a:pt x="9336" y="0"/>
                  </a:lnTo>
                  <a:lnTo>
                    <a:pt x="9336" y="0"/>
                  </a:lnTo>
                  <a:lnTo>
                    <a:pt x="8626" y="55"/>
                  </a:lnTo>
                  <a:lnTo>
                    <a:pt x="7934" y="127"/>
                  </a:lnTo>
                  <a:lnTo>
                    <a:pt x="7279" y="218"/>
                  </a:lnTo>
                  <a:lnTo>
                    <a:pt x="6642" y="309"/>
                  </a:lnTo>
                  <a:lnTo>
                    <a:pt x="6042" y="400"/>
                  </a:lnTo>
                  <a:lnTo>
                    <a:pt x="5460" y="510"/>
                  </a:lnTo>
                  <a:lnTo>
                    <a:pt x="4895" y="619"/>
                  </a:lnTo>
                  <a:lnTo>
                    <a:pt x="4368" y="728"/>
                  </a:lnTo>
                  <a:lnTo>
                    <a:pt x="3858" y="855"/>
                  </a:lnTo>
                  <a:lnTo>
                    <a:pt x="3385" y="983"/>
                  </a:lnTo>
                  <a:lnTo>
                    <a:pt x="2930" y="1110"/>
                  </a:lnTo>
                  <a:lnTo>
                    <a:pt x="2511" y="1256"/>
                  </a:lnTo>
                  <a:lnTo>
                    <a:pt x="2129" y="1383"/>
                  </a:lnTo>
                  <a:lnTo>
                    <a:pt x="1765" y="1511"/>
                  </a:lnTo>
                  <a:lnTo>
                    <a:pt x="1438" y="1656"/>
                  </a:lnTo>
                  <a:lnTo>
                    <a:pt x="1147" y="1783"/>
                  </a:lnTo>
                  <a:lnTo>
                    <a:pt x="874" y="1911"/>
                  </a:lnTo>
                  <a:lnTo>
                    <a:pt x="637" y="2038"/>
                  </a:lnTo>
                  <a:lnTo>
                    <a:pt x="455" y="2166"/>
                  </a:lnTo>
                  <a:lnTo>
                    <a:pt x="291" y="2293"/>
                  </a:lnTo>
                  <a:lnTo>
                    <a:pt x="164" y="2420"/>
                  </a:lnTo>
                  <a:lnTo>
                    <a:pt x="73" y="2530"/>
                  </a:lnTo>
                  <a:lnTo>
                    <a:pt x="18" y="2621"/>
                  </a:lnTo>
                  <a:lnTo>
                    <a:pt x="0" y="2730"/>
                  </a:lnTo>
                  <a:lnTo>
                    <a:pt x="18" y="2821"/>
                  </a:lnTo>
                  <a:lnTo>
                    <a:pt x="73" y="2894"/>
                  </a:lnTo>
                  <a:lnTo>
                    <a:pt x="182" y="2966"/>
                  </a:lnTo>
                  <a:lnTo>
                    <a:pt x="328" y="3021"/>
                  </a:lnTo>
                  <a:lnTo>
                    <a:pt x="491" y="3076"/>
                  </a:lnTo>
                  <a:lnTo>
                    <a:pt x="710" y="3112"/>
                  </a:lnTo>
                  <a:lnTo>
                    <a:pt x="983" y="3130"/>
                  </a:lnTo>
                  <a:lnTo>
                    <a:pt x="1292" y="3130"/>
                  </a:lnTo>
                  <a:lnTo>
                    <a:pt x="1292" y="3130"/>
                  </a:lnTo>
                  <a:lnTo>
                    <a:pt x="1602" y="3130"/>
                  </a:lnTo>
                  <a:lnTo>
                    <a:pt x="1947" y="3112"/>
                  </a:lnTo>
                  <a:lnTo>
                    <a:pt x="2748" y="3021"/>
                  </a:lnTo>
                  <a:lnTo>
                    <a:pt x="2748" y="3021"/>
                  </a:lnTo>
                  <a:lnTo>
                    <a:pt x="4531" y="2784"/>
                  </a:lnTo>
                  <a:lnTo>
                    <a:pt x="6096" y="2548"/>
                  </a:lnTo>
                  <a:lnTo>
                    <a:pt x="7443" y="2293"/>
                  </a:lnTo>
                  <a:lnTo>
                    <a:pt x="8590" y="2038"/>
                  </a:lnTo>
                  <a:lnTo>
                    <a:pt x="9572" y="1783"/>
                  </a:lnTo>
                  <a:lnTo>
                    <a:pt x="10373" y="1529"/>
                  </a:lnTo>
                  <a:lnTo>
                    <a:pt x="11046" y="1274"/>
                  </a:lnTo>
                  <a:lnTo>
                    <a:pt x="11574" y="1056"/>
                  </a:lnTo>
                  <a:lnTo>
                    <a:pt x="11974" y="837"/>
                  </a:lnTo>
                  <a:lnTo>
                    <a:pt x="12284" y="637"/>
                  </a:lnTo>
                  <a:lnTo>
                    <a:pt x="12484" y="455"/>
                  </a:lnTo>
                  <a:lnTo>
                    <a:pt x="12630" y="309"/>
                  </a:lnTo>
                  <a:lnTo>
                    <a:pt x="12721" y="182"/>
                  </a:lnTo>
                  <a:lnTo>
                    <a:pt x="12757" y="73"/>
                  </a:lnTo>
                  <a:lnTo>
                    <a:pt x="12775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2" name="Google Shape;2762;p17"/>
            <p:cNvSpPr/>
            <p:nvPr/>
          </p:nvSpPr>
          <p:spPr>
            <a:xfrm>
              <a:off x="3665900" y="8420834"/>
              <a:ext cx="151049" cy="55400"/>
            </a:xfrm>
            <a:custGeom>
              <a:avLst/>
              <a:gdLst/>
              <a:ahLst/>
              <a:cxnLst/>
              <a:rect l="l" t="t" r="r" b="b"/>
              <a:pathLst>
                <a:path w="2931" h="1075" extrusionOk="0">
                  <a:moveTo>
                    <a:pt x="1456" y="1"/>
                  </a:moveTo>
                  <a:lnTo>
                    <a:pt x="1128" y="19"/>
                  </a:lnTo>
                  <a:lnTo>
                    <a:pt x="801" y="74"/>
                  </a:lnTo>
                  <a:lnTo>
                    <a:pt x="655" y="110"/>
                  </a:lnTo>
                  <a:lnTo>
                    <a:pt x="491" y="165"/>
                  </a:lnTo>
                  <a:lnTo>
                    <a:pt x="364" y="219"/>
                  </a:lnTo>
                  <a:lnTo>
                    <a:pt x="237" y="292"/>
                  </a:lnTo>
                  <a:lnTo>
                    <a:pt x="146" y="347"/>
                  </a:lnTo>
                  <a:lnTo>
                    <a:pt x="91" y="401"/>
                  </a:lnTo>
                  <a:lnTo>
                    <a:pt x="37" y="474"/>
                  </a:lnTo>
                  <a:lnTo>
                    <a:pt x="0" y="547"/>
                  </a:lnTo>
                  <a:lnTo>
                    <a:pt x="0" y="638"/>
                  </a:lnTo>
                  <a:lnTo>
                    <a:pt x="37" y="729"/>
                  </a:lnTo>
                  <a:lnTo>
                    <a:pt x="109" y="801"/>
                  </a:lnTo>
                  <a:lnTo>
                    <a:pt x="182" y="874"/>
                  </a:lnTo>
                  <a:lnTo>
                    <a:pt x="273" y="911"/>
                  </a:lnTo>
                  <a:lnTo>
                    <a:pt x="382" y="947"/>
                  </a:lnTo>
                  <a:lnTo>
                    <a:pt x="582" y="1002"/>
                  </a:lnTo>
                  <a:lnTo>
                    <a:pt x="1092" y="1056"/>
                  </a:lnTo>
                  <a:lnTo>
                    <a:pt x="1602" y="1074"/>
                  </a:lnTo>
                  <a:lnTo>
                    <a:pt x="1747" y="1074"/>
                  </a:lnTo>
                  <a:lnTo>
                    <a:pt x="2038" y="1056"/>
                  </a:lnTo>
                  <a:lnTo>
                    <a:pt x="2311" y="1020"/>
                  </a:lnTo>
                  <a:lnTo>
                    <a:pt x="2439" y="983"/>
                  </a:lnTo>
                  <a:lnTo>
                    <a:pt x="2566" y="929"/>
                  </a:lnTo>
                  <a:lnTo>
                    <a:pt x="2675" y="856"/>
                  </a:lnTo>
                  <a:lnTo>
                    <a:pt x="2784" y="783"/>
                  </a:lnTo>
                  <a:lnTo>
                    <a:pt x="2857" y="710"/>
                  </a:lnTo>
                  <a:lnTo>
                    <a:pt x="2912" y="619"/>
                  </a:lnTo>
                  <a:lnTo>
                    <a:pt x="2930" y="528"/>
                  </a:lnTo>
                  <a:lnTo>
                    <a:pt x="2930" y="474"/>
                  </a:lnTo>
                  <a:lnTo>
                    <a:pt x="2930" y="437"/>
                  </a:lnTo>
                  <a:lnTo>
                    <a:pt x="2875" y="365"/>
                  </a:lnTo>
                  <a:lnTo>
                    <a:pt x="2803" y="292"/>
                  </a:lnTo>
                  <a:lnTo>
                    <a:pt x="2730" y="237"/>
                  </a:lnTo>
                  <a:lnTo>
                    <a:pt x="2639" y="201"/>
                  </a:lnTo>
                  <a:lnTo>
                    <a:pt x="2366" y="110"/>
                  </a:lnTo>
                  <a:lnTo>
                    <a:pt x="2075" y="55"/>
                  </a:lnTo>
                  <a:lnTo>
                    <a:pt x="1784" y="19"/>
                  </a:lnTo>
                  <a:lnTo>
                    <a:pt x="14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3" name="Google Shape;2763;p17"/>
            <p:cNvSpPr/>
            <p:nvPr/>
          </p:nvSpPr>
          <p:spPr>
            <a:xfrm>
              <a:off x="3665900" y="8420834"/>
              <a:ext cx="151049" cy="55400"/>
            </a:xfrm>
            <a:custGeom>
              <a:avLst/>
              <a:gdLst/>
              <a:ahLst/>
              <a:cxnLst/>
              <a:rect l="l" t="t" r="r" b="b"/>
              <a:pathLst>
                <a:path w="2931" h="1075" fill="none" extrusionOk="0">
                  <a:moveTo>
                    <a:pt x="1456" y="1"/>
                  </a:moveTo>
                  <a:lnTo>
                    <a:pt x="1456" y="1"/>
                  </a:lnTo>
                  <a:lnTo>
                    <a:pt x="1128" y="19"/>
                  </a:lnTo>
                  <a:lnTo>
                    <a:pt x="801" y="74"/>
                  </a:lnTo>
                  <a:lnTo>
                    <a:pt x="655" y="110"/>
                  </a:lnTo>
                  <a:lnTo>
                    <a:pt x="491" y="165"/>
                  </a:lnTo>
                  <a:lnTo>
                    <a:pt x="364" y="219"/>
                  </a:lnTo>
                  <a:lnTo>
                    <a:pt x="237" y="292"/>
                  </a:lnTo>
                  <a:lnTo>
                    <a:pt x="237" y="292"/>
                  </a:lnTo>
                  <a:lnTo>
                    <a:pt x="146" y="347"/>
                  </a:lnTo>
                  <a:lnTo>
                    <a:pt x="91" y="401"/>
                  </a:lnTo>
                  <a:lnTo>
                    <a:pt x="37" y="474"/>
                  </a:lnTo>
                  <a:lnTo>
                    <a:pt x="0" y="547"/>
                  </a:lnTo>
                  <a:lnTo>
                    <a:pt x="0" y="547"/>
                  </a:lnTo>
                  <a:lnTo>
                    <a:pt x="0" y="638"/>
                  </a:lnTo>
                  <a:lnTo>
                    <a:pt x="37" y="729"/>
                  </a:lnTo>
                  <a:lnTo>
                    <a:pt x="109" y="801"/>
                  </a:lnTo>
                  <a:lnTo>
                    <a:pt x="182" y="874"/>
                  </a:lnTo>
                  <a:lnTo>
                    <a:pt x="182" y="874"/>
                  </a:lnTo>
                  <a:lnTo>
                    <a:pt x="273" y="911"/>
                  </a:lnTo>
                  <a:lnTo>
                    <a:pt x="382" y="947"/>
                  </a:lnTo>
                  <a:lnTo>
                    <a:pt x="582" y="1002"/>
                  </a:lnTo>
                  <a:lnTo>
                    <a:pt x="582" y="1002"/>
                  </a:lnTo>
                  <a:lnTo>
                    <a:pt x="1092" y="1056"/>
                  </a:lnTo>
                  <a:lnTo>
                    <a:pt x="1602" y="1074"/>
                  </a:lnTo>
                  <a:lnTo>
                    <a:pt x="1602" y="1074"/>
                  </a:lnTo>
                  <a:lnTo>
                    <a:pt x="1747" y="1074"/>
                  </a:lnTo>
                  <a:lnTo>
                    <a:pt x="1747" y="1074"/>
                  </a:lnTo>
                  <a:lnTo>
                    <a:pt x="2038" y="1056"/>
                  </a:lnTo>
                  <a:lnTo>
                    <a:pt x="2311" y="1020"/>
                  </a:lnTo>
                  <a:lnTo>
                    <a:pt x="2439" y="983"/>
                  </a:lnTo>
                  <a:lnTo>
                    <a:pt x="2566" y="929"/>
                  </a:lnTo>
                  <a:lnTo>
                    <a:pt x="2675" y="856"/>
                  </a:lnTo>
                  <a:lnTo>
                    <a:pt x="2784" y="783"/>
                  </a:lnTo>
                  <a:lnTo>
                    <a:pt x="2784" y="783"/>
                  </a:lnTo>
                  <a:lnTo>
                    <a:pt x="2857" y="710"/>
                  </a:lnTo>
                  <a:lnTo>
                    <a:pt x="2912" y="619"/>
                  </a:lnTo>
                  <a:lnTo>
                    <a:pt x="2930" y="528"/>
                  </a:lnTo>
                  <a:lnTo>
                    <a:pt x="2930" y="474"/>
                  </a:lnTo>
                  <a:lnTo>
                    <a:pt x="2930" y="437"/>
                  </a:lnTo>
                  <a:lnTo>
                    <a:pt x="2930" y="437"/>
                  </a:lnTo>
                  <a:lnTo>
                    <a:pt x="2875" y="365"/>
                  </a:lnTo>
                  <a:lnTo>
                    <a:pt x="2803" y="292"/>
                  </a:lnTo>
                  <a:lnTo>
                    <a:pt x="2730" y="237"/>
                  </a:lnTo>
                  <a:lnTo>
                    <a:pt x="2639" y="201"/>
                  </a:lnTo>
                  <a:lnTo>
                    <a:pt x="2639" y="201"/>
                  </a:lnTo>
                  <a:lnTo>
                    <a:pt x="2366" y="110"/>
                  </a:lnTo>
                  <a:lnTo>
                    <a:pt x="2075" y="55"/>
                  </a:lnTo>
                  <a:lnTo>
                    <a:pt x="1784" y="19"/>
                  </a:lnTo>
                  <a:lnTo>
                    <a:pt x="1456" y="1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4" name="Google Shape;2764;p17"/>
            <p:cNvSpPr/>
            <p:nvPr/>
          </p:nvSpPr>
          <p:spPr>
            <a:xfrm>
              <a:off x="3821587" y="8385223"/>
              <a:ext cx="96628" cy="41280"/>
            </a:xfrm>
            <a:custGeom>
              <a:avLst/>
              <a:gdLst/>
              <a:ahLst/>
              <a:cxnLst/>
              <a:rect l="l" t="t" r="r" b="b"/>
              <a:pathLst>
                <a:path w="1875" h="801" extrusionOk="0">
                  <a:moveTo>
                    <a:pt x="1092" y="0"/>
                  </a:moveTo>
                  <a:lnTo>
                    <a:pt x="837" y="18"/>
                  </a:lnTo>
                  <a:lnTo>
                    <a:pt x="601" y="73"/>
                  </a:lnTo>
                  <a:lnTo>
                    <a:pt x="382" y="146"/>
                  </a:lnTo>
                  <a:lnTo>
                    <a:pt x="182" y="255"/>
                  </a:lnTo>
                  <a:lnTo>
                    <a:pt x="55" y="346"/>
                  </a:lnTo>
                  <a:lnTo>
                    <a:pt x="18" y="401"/>
                  </a:lnTo>
                  <a:lnTo>
                    <a:pt x="0" y="455"/>
                  </a:lnTo>
                  <a:lnTo>
                    <a:pt x="0" y="510"/>
                  </a:lnTo>
                  <a:lnTo>
                    <a:pt x="18" y="564"/>
                  </a:lnTo>
                  <a:lnTo>
                    <a:pt x="55" y="601"/>
                  </a:lnTo>
                  <a:lnTo>
                    <a:pt x="109" y="637"/>
                  </a:lnTo>
                  <a:lnTo>
                    <a:pt x="218" y="692"/>
                  </a:lnTo>
                  <a:lnTo>
                    <a:pt x="328" y="728"/>
                  </a:lnTo>
                  <a:lnTo>
                    <a:pt x="637" y="765"/>
                  </a:lnTo>
                  <a:lnTo>
                    <a:pt x="946" y="801"/>
                  </a:lnTo>
                  <a:lnTo>
                    <a:pt x="1001" y="801"/>
                  </a:lnTo>
                  <a:lnTo>
                    <a:pt x="1219" y="783"/>
                  </a:lnTo>
                  <a:lnTo>
                    <a:pt x="1419" y="746"/>
                  </a:lnTo>
                  <a:lnTo>
                    <a:pt x="1529" y="710"/>
                  </a:lnTo>
                  <a:lnTo>
                    <a:pt x="1620" y="674"/>
                  </a:lnTo>
                  <a:lnTo>
                    <a:pt x="1711" y="619"/>
                  </a:lnTo>
                  <a:lnTo>
                    <a:pt x="1783" y="546"/>
                  </a:lnTo>
                  <a:lnTo>
                    <a:pt x="1820" y="492"/>
                  </a:lnTo>
                  <a:lnTo>
                    <a:pt x="1856" y="419"/>
                  </a:lnTo>
                  <a:lnTo>
                    <a:pt x="1874" y="364"/>
                  </a:lnTo>
                  <a:lnTo>
                    <a:pt x="1856" y="291"/>
                  </a:lnTo>
                  <a:lnTo>
                    <a:pt x="1838" y="255"/>
                  </a:lnTo>
                  <a:lnTo>
                    <a:pt x="1802" y="219"/>
                  </a:lnTo>
                  <a:lnTo>
                    <a:pt x="1711" y="146"/>
                  </a:lnTo>
                  <a:lnTo>
                    <a:pt x="1565" y="91"/>
                  </a:lnTo>
                  <a:lnTo>
                    <a:pt x="1419" y="37"/>
                  </a:lnTo>
                  <a:lnTo>
                    <a:pt x="12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5" name="Google Shape;2765;p17"/>
            <p:cNvSpPr/>
            <p:nvPr/>
          </p:nvSpPr>
          <p:spPr>
            <a:xfrm>
              <a:off x="3821587" y="8385223"/>
              <a:ext cx="96628" cy="41280"/>
            </a:xfrm>
            <a:custGeom>
              <a:avLst/>
              <a:gdLst/>
              <a:ahLst/>
              <a:cxnLst/>
              <a:rect l="l" t="t" r="r" b="b"/>
              <a:pathLst>
                <a:path w="1875" h="801" fill="none" extrusionOk="0">
                  <a:moveTo>
                    <a:pt x="1092" y="0"/>
                  </a:moveTo>
                  <a:lnTo>
                    <a:pt x="1092" y="0"/>
                  </a:lnTo>
                  <a:lnTo>
                    <a:pt x="837" y="18"/>
                  </a:lnTo>
                  <a:lnTo>
                    <a:pt x="601" y="73"/>
                  </a:lnTo>
                  <a:lnTo>
                    <a:pt x="382" y="146"/>
                  </a:lnTo>
                  <a:lnTo>
                    <a:pt x="182" y="255"/>
                  </a:lnTo>
                  <a:lnTo>
                    <a:pt x="182" y="255"/>
                  </a:lnTo>
                  <a:lnTo>
                    <a:pt x="55" y="346"/>
                  </a:lnTo>
                  <a:lnTo>
                    <a:pt x="18" y="401"/>
                  </a:lnTo>
                  <a:lnTo>
                    <a:pt x="0" y="455"/>
                  </a:lnTo>
                  <a:lnTo>
                    <a:pt x="0" y="455"/>
                  </a:lnTo>
                  <a:lnTo>
                    <a:pt x="0" y="510"/>
                  </a:lnTo>
                  <a:lnTo>
                    <a:pt x="18" y="564"/>
                  </a:lnTo>
                  <a:lnTo>
                    <a:pt x="55" y="601"/>
                  </a:lnTo>
                  <a:lnTo>
                    <a:pt x="109" y="637"/>
                  </a:lnTo>
                  <a:lnTo>
                    <a:pt x="109" y="637"/>
                  </a:lnTo>
                  <a:lnTo>
                    <a:pt x="218" y="692"/>
                  </a:lnTo>
                  <a:lnTo>
                    <a:pt x="328" y="728"/>
                  </a:lnTo>
                  <a:lnTo>
                    <a:pt x="328" y="728"/>
                  </a:lnTo>
                  <a:lnTo>
                    <a:pt x="637" y="765"/>
                  </a:lnTo>
                  <a:lnTo>
                    <a:pt x="946" y="801"/>
                  </a:lnTo>
                  <a:lnTo>
                    <a:pt x="946" y="801"/>
                  </a:lnTo>
                  <a:lnTo>
                    <a:pt x="1001" y="801"/>
                  </a:lnTo>
                  <a:lnTo>
                    <a:pt x="1001" y="801"/>
                  </a:lnTo>
                  <a:lnTo>
                    <a:pt x="1219" y="783"/>
                  </a:lnTo>
                  <a:lnTo>
                    <a:pt x="1419" y="746"/>
                  </a:lnTo>
                  <a:lnTo>
                    <a:pt x="1529" y="710"/>
                  </a:lnTo>
                  <a:lnTo>
                    <a:pt x="1620" y="674"/>
                  </a:lnTo>
                  <a:lnTo>
                    <a:pt x="1711" y="619"/>
                  </a:lnTo>
                  <a:lnTo>
                    <a:pt x="1783" y="546"/>
                  </a:lnTo>
                  <a:lnTo>
                    <a:pt x="1783" y="546"/>
                  </a:lnTo>
                  <a:lnTo>
                    <a:pt x="1820" y="492"/>
                  </a:lnTo>
                  <a:lnTo>
                    <a:pt x="1856" y="419"/>
                  </a:lnTo>
                  <a:lnTo>
                    <a:pt x="1874" y="364"/>
                  </a:lnTo>
                  <a:lnTo>
                    <a:pt x="1856" y="291"/>
                  </a:lnTo>
                  <a:lnTo>
                    <a:pt x="1856" y="291"/>
                  </a:lnTo>
                  <a:lnTo>
                    <a:pt x="1838" y="255"/>
                  </a:lnTo>
                  <a:lnTo>
                    <a:pt x="1802" y="219"/>
                  </a:lnTo>
                  <a:lnTo>
                    <a:pt x="1711" y="146"/>
                  </a:lnTo>
                  <a:lnTo>
                    <a:pt x="1711" y="146"/>
                  </a:lnTo>
                  <a:lnTo>
                    <a:pt x="1565" y="91"/>
                  </a:lnTo>
                  <a:lnTo>
                    <a:pt x="1419" y="37"/>
                  </a:lnTo>
                  <a:lnTo>
                    <a:pt x="1256" y="0"/>
                  </a:lnTo>
                  <a:lnTo>
                    <a:pt x="1092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6" name="Google Shape;2766;p17"/>
            <p:cNvSpPr/>
            <p:nvPr/>
          </p:nvSpPr>
          <p:spPr>
            <a:xfrm>
              <a:off x="4454591" y="8527769"/>
              <a:ext cx="227012" cy="74107"/>
            </a:xfrm>
            <a:custGeom>
              <a:avLst/>
              <a:gdLst/>
              <a:ahLst/>
              <a:cxnLst/>
              <a:rect l="l" t="t" r="r" b="b"/>
              <a:pathLst>
                <a:path w="4405" h="1438" extrusionOk="0">
                  <a:moveTo>
                    <a:pt x="2221" y="0"/>
                  </a:moveTo>
                  <a:lnTo>
                    <a:pt x="1911" y="19"/>
                  </a:lnTo>
                  <a:lnTo>
                    <a:pt x="1602" y="37"/>
                  </a:lnTo>
                  <a:lnTo>
                    <a:pt x="1311" y="73"/>
                  </a:lnTo>
                  <a:lnTo>
                    <a:pt x="1020" y="128"/>
                  </a:lnTo>
                  <a:lnTo>
                    <a:pt x="765" y="200"/>
                  </a:lnTo>
                  <a:lnTo>
                    <a:pt x="510" y="291"/>
                  </a:lnTo>
                  <a:lnTo>
                    <a:pt x="310" y="419"/>
                  </a:lnTo>
                  <a:lnTo>
                    <a:pt x="219" y="492"/>
                  </a:lnTo>
                  <a:lnTo>
                    <a:pt x="128" y="564"/>
                  </a:lnTo>
                  <a:lnTo>
                    <a:pt x="73" y="637"/>
                  </a:lnTo>
                  <a:lnTo>
                    <a:pt x="37" y="692"/>
                  </a:lnTo>
                  <a:lnTo>
                    <a:pt x="1" y="765"/>
                  </a:lnTo>
                  <a:lnTo>
                    <a:pt x="1" y="837"/>
                  </a:lnTo>
                  <a:lnTo>
                    <a:pt x="19" y="892"/>
                  </a:lnTo>
                  <a:lnTo>
                    <a:pt x="55" y="947"/>
                  </a:lnTo>
                  <a:lnTo>
                    <a:pt x="146" y="1038"/>
                  </a:lnTo>
                  <a:lnTo>
                    <a:pt x="274" y="1110"/>
                  </a:lnTo>
                  <a:lnTo>
                    <a:pt x="419" y="1183"/>
                  </a:lnTo>
                  <a:lnTo>
                    <a:pt x="619" y="1238"/>
                  </a:lnTo>
                  <a:lnTo>
                    <a:pt x="820" y="1292"/>
                  </a:lnTo>
                  <a:lnTo>
                    <a:pt x="1238" y="1383"/>
                  </a:lnTo>
                  <a:lnTo>
                    <a:pt x="1675" y="1420"/>
                  </a:lnTo>
                  <a:lnTo>
                    <a:pt x="2112" y="1438"/>
                  </a:lnTo>
                  <a:lnTo>
                    <a:pt x="2585" y="1438"/>
                  </a:lnTo>
                  <a:lnTo>
                    <a:pt x="2985" y="1402"/>
                  </a:lnTo>
                  <a:lnTo>
                    <a:pt x="3367" y="1329"/>
                  </a:lnTo>
                  <a:lnTo>
                    <a:pt x="3713" y="1238"/>
                  </a:lnTo>
                  <a:lnTo>
                    <a:pt x="3877" y="1165"/>
                  </a:lnTo>
                  <a:lnTo>
                    <a:pt x="4041" y="1092"/>
                  </a:lnTo>
                  <a:lnTo>
                    <a:pt x="4168" y="1019"/>
                  </a:lnTo>
                  <a:lnTo>
                    <a:pt x="4277" y="928"/>
                  </a:lnTo>
                  <a:lnTo>
                    <a:pt x="4368" y="819"/>
                  </a:lnTo>
                  <a:lnTo>
                    <a:pt x="4405" y="692"/>
                  </a:lnTo>
                  <a:lnTo>
                    <a:pt x="4405" y="637"/>
                  </a:lnTo>
                  <a:lnTo>
                    <a:pt x="4405" y="583"/>
                  </a:lnTo>
                  <a:lnTo>
                    <a:pt x="4386" y="528"/>
                  </a:lnTo>
                  <a:lnTo>
                    <a:pt x="4350" y="473"/>
                  </a:lnTo>
                  <a:lnTo>
                    <a:pt x="4277" y="401"/>
                  </a:lnTo>
                  <a:lnTo>
                    <a:pt x="4204" y="328"/>
                  </a:lnTo>
                  <a:lnTo>
                    <a:pt x="4095" y="273"/>
                  </a:lnTo>
                  <a:lnTo>
                    <a:pt x="3968" y="219"/>
                  </a:lnTo>
                  <a:lnTo>
                    <a:pt x="3713" y="146"/>
                  </a:lnTo>
                  <a:lnTo>
                    <a:pt x="3422" y="91"/>
                  </a:lnTo>
                  <a:lnTo>
                    <a:pt x="3149" y="55"/>
                  </a:lnTo>
                  <a:lnTo>
                    <a:pt x="2858" y="37"/>
                  </a:lnTo>
                  <a:lnTo>
                    <a:pt x="2548" y="19"/>
                  </a:lnTo>
                  <a:lnTo>
                    <a:pt x="222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7" name="Google Shape;2767;p17"/>
            <p:cNvSpPr/>
            <p:nvPr/>
          </p:nvSpPr>
          <p:spPr>
            <a:xfrm>
              <a:off x="4454591" y="8527769"/>
              <a:ext cx="227012" cy="74107"/>
            </a:xfrm>
            <a:custGeom>
              <a:avLst/>
              <a:gdLst/>
              <a:ahLst/>
              <a:cxnLst/>
              <a:rect l="l" t="t" r="r" b="b"/>
              <a:pathLst>
                <a:path w="4405" h="1438" fill="none" extrusionOk="0">
                  <a:moveTo>
                    <a:pt x="2221" y="0"/>
                  </a:moveTo>
                  <a:lnTo>
                    <a:pt x="2221" y="0"/>
                  </a:lnTo>
                  <a:lnTo>
                    <a:pt x="1911" y="19"/>
                  </a:lnTo>
                  <a:lnTo>
                    <a:pt x="1602" y="37"/>
                  </a:lnTo>
                  <a:lnTo>
                    <a:pt x="1311" y="73"/>
                  </a:lnTo>
                  <a:lnTo>
                    <a:pt x="1020" y="128"/>
                  </a:lnTo>
                  <a:lnTo>
                    <a:pt x="765" y="200"/>
                  </a:lnTo>
                  <a:lnTo>
                    <a:pt x="510" y="291"/>
                  </a:lnTo>
                  <a:lnTo>
                    <a:pt x="310" y="419"/>
                  </a:lnTo>
                  <a:lnTo>
                    <a:pt x="219" y="492"/>
                  </a:lnTo>
                  <a:lnTo>
                    <a:pt x="128" y="564"/>
                  </a:lnTo>
                  <a:lnTo>
                    <a:pt x="128" y="564"/>
                  </a:lnTo>
                  <a:lnTo>
                    <a:pt x="73" y="637"/>
                  </a:lnTo>
                  <a:lnTo>
                    <a:pt x="37" y="692"/>
                  </a:lnTo>
                  <a:lnTo>
                    <a:pt x="1" y="765"/>
                  </a:lnTo>
                  <a:lnTo>
                    <a:pt x="1" y="837"/>
                  </a:lnTo>
                  <a:lnTo>
                    <a:pt x="1" y="837"/>
                  </a:lnTo>
                  <a:lnTo>
                    <a:pt x="19" y="892"/>
                  </a:lnTo>
                  <a:lnTo>
                    <a:pt x="55" y="947"/>
                  </a:lnTo>
                  <a:lnTo>
                    <a:pt x="146" y="1038"/>
                  </a:lnTo>
                  <a:lnTo>
                    <a:pt x="274" y="1110"/>
                  </a:lnTo>
                  <a:lnTo>
                    <a:pt x="419" y="1183"/>
                  </a:lnTo>
                  <a:lnTo>
                    <a:pt x="419" y="1183"/>
                  </a:lnTo>
                  <a:lnTo>
                    <a:pt x="619" y="1238"/>
                  </a:lnTo>
                  <a:lnTo>
                    <a:pt x="820" y="1292"/>
                  </a:lnTo>
                  <a:lnTo>
                    <a:pt x="1238" y="1383"/>
                  </a:lnTo>
                  <a:lnTo>
                    <a:pt x="1675" y="1420"/>
                  </a:lnTo>
                  <a:lnTo>
                    <a:pt x="2112" y="1438"/>
                  </a:lnTo>
                  <a:lnTo>
                    <a:pt x="2112" y="1438"/>
                  </a:lnTo>
                  <a:lnTo>
                    <a:pt x="2203" y="1438"/>
                  </a:lnTo>
                  <a:lnTo>
                    <a:pt x="2203" y="1438"/>
                  </a:lnTo>
                  <a:lnTo>
                    <a:pt x="2585" y="1438"/>
                  </a:lnTo>
                  <a:lnTo>
                    <a:pt x="2985" y="1402"/>
                  </a:lnTo>
                  <a:lnTo>
                    <a:pt x="3367" y="1329"/>
                  </a:lnTo>
                  <a:lnTo>
                    <a:pt x="3713" y="1238"/>
                  </a:lnTo>
                  <a:lnTo>
                    <a:pt x="3713" y="1238"/>
                  </a:lnTo>
                  <a:lnTo>
                    <a:pt x="3877" y="1165"/>
                  </a:lnTo>
                  <a:lnTo>
                    <a:pt x="4041" y="1092"/>
                  </a:lnTo>
                  <a:lnTo>
                    <a:pt x="4168" y="1019"/>
                  </a:lnTo>
                  <a:lnTo>
                    <a:pt x="4277" y="928"/>
                  </a:lnTo>
                  <a:lnTo>
                    <a:pt x="4277" y="928"/>
                  </a:lnTo>
                  <a:lnTo>
                    <a:pt x="4368" y="819"/>
                  </a:lnTo>
                  <a:lnTo>
                    <a:pt x="4405" y="692"/>
                  </a:lnTo>
                  <a:lnTo>
                    <a:pt x="4405" y="637"/>
                  </a:lnTo>
                  <a:lnTo>
                    <a:pt x="4405" y="583"/>
                  </a:lnTo>
                  <a:lnTo>
                    <a:pt x="4386" y="528"/>
                  </a:lnTo>
                  <a:lnTo>
                    <a:pt x="4350" y="473"/>
                  </a:lnTo>
                  <a:lnTo>
                    <a:pt x="4350" y="473"/>
                  </a:lnTo>
                  <a:lnTo>
                    <a:pt x="4277" y="401"/>
                  </a:lnTo>
                  <a:lnTo>
                    <a:pt x="4204" y="328"/>
                  </a:lnTo>
                  <a:lnTo>
                    <a:pt x="4095" y="273"/>
                  </a:lnTo>
                  <a:lnTo>
                    <a:pt x="3968" y="219"/>
                  </a:lnTo>
                  <a:lnTo>
                    <a:pt x="3713" y="146"/>
                  </a:lnTo>
                  <a:lnTo>
                    <a:pt x="3422" y="91"/>
                  </a:lnTo>
                  <a:lnTo>
                    <a:pt x="3422" y="91"/>
                  </a:lnTo>
                  <a:lnTo>
                    <a:pt x="3149" y="55"/>
                  </a:lnTo>
                  <a:lnTo>
                    <a:pt x="2858" y="37"/>
                  </a:lnTo>
                  <a:lnTo>
                    <a:pt x="2548" y="19"/>
                  </a:lnTo>
                  <a:lnTo>
                    <a:pt x="2221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68" name="Google Shape;2768;p17"/>
          <p:cNvGrpSpPr/>
          <p:nvPr/>
        </p:nvGrpSpPr>
        <p:grpSpPr>
          <a:xfrm>
            <a:off x="2223098" y="4780854"/>
            <a:ext cx="796396" cy="245531"/>
            <a:chOff x="5692724" y="7100752"/>
            <a:chExt cx="1110424" cy="342347"/>
          </a:xfrm>
        </p:grpSpPr>
        <p:sp>
          <p:nvSpPr>
            <p:cNvPr id="2769" name="Google Shape;2769;p17"/>
            <p:cNvSpPr/>
            <p:nvPr/>
          </p:nvSpPr>
          <p:spPr>
            <a:xfrm>
              <a:off x="5692724" y="7182331"/>
              <a:ext cx="786888" cy="260767"/>
            </a:xfrm>
            <a:custGeom>
              <a:avLst/>
              <a:gdLst/>
              <a:ahLst/>
              <a:cxnLst/>
              <a:rect l="l" t="t" r="r" b="b"/>
              <a:pathLst>
                <a:path w="15269" h="5060" extrusionOk="0">
                  <a:moveTo>
                    <a:pt x="7734" y="1"/>
                  </a:moveTo>
                  <a:lnTo>
                    <a:pt x="7334" y="19"/>
                  </a:lnTo>
                  <a:lnTo>
                    <a:pt x="6916" y="37"/>
                  </a:lnTo>
                  <a:lnTo>
                    <a:pt x="6515" y="74"/>
                  </a:lnTo>
                  <a:lnTo>
                    <a:pt x="6115" y="128"/>
                  </a:lnTo>
                  <a:lnTo>
                    <a:pt x="5714" y="183"/>
                  </a:lnTo>
                  <a:lnTo>
                    <a:pt x="5314" y="256"/>
                  </a:lnTo>
                  <a:lnTo>
                    <a:pt x="4914" y="347"/>
                  </a:lnTo>
                  <a:lnTo>
                    <a:pt x="4532" y="456"/>
                  </a:lnTo>
                  <a:lnTo>
                    <a:pt x="4131" y="583"/>
                  </a:lnTo>
                  <a:lnTo>
                    <a:pt x="3749" y="729"/>
                  </a:lnTo>
                  <a:lnTo>
                    <a:pt x="3367" y="874"/>
                  </a:lnTo>
                  <a:lnTo>
                    <a:pt x="3003" y="1056"/>
                  </a:lnTo>
                  <a:lnTo>
                    <a:pt x="2621" y="1238"/>
                  </a:lnTo>
                  <a:lnTo>
                    <a:pt x="2257" y="1457"/>
                  </a:lnTo>
                  <a:lnTo>
                    <a:pt x="1893" y="1675"/>
                  </a:lnTo>
                  <a:lnTo>
                    <a:pt x="1547" y="1912"/>
                  </a:lnTo>
                  <a:lnTo>
                    <a:pt x="1183" y="2185"/>
                  </a:lnTo>
                  <a:lnTo>
                    <a:pt x="856" y="2458"/>
                  </a:lnTo>
                  <a:lnTo>
                    <a:pt x="510" y="2767"/>
                  </a:lnTo>
                  <a:lnTo>
                    <a:pt x="310" y="2985"/>
                  </a:lnTo>
                  <a:lnTo>
                    <a:pt x="200" y="3094"/>
                  </a:lnTo>
                  <a:lnTo>
                    <a:pt x="128" y="3222"/>
                  </a:lnTo>
                  <a:lnTo>
                    <a:pt x="55" y="3349"/>
                  </a:lnTo>
                  <a:lnTo>
                    <a:pt x="19" y="3477"/>
                  </a:lnTo>
                  <a:lnTo>
                    <a:pt x="0" y="3622"/>
                  </a:lnTo>
                  <a:lnTo>
                    <a:pt x="19" y="3750"/>
                  </a:lnTo>
                  <a:lnTo>
                    <a:pt x="55" y="3895"/>
                  </a:lnTo>
                  <a:lnTo>
                    <a:pt x="128" y="4023"/>
                  </a:lnTo>
                  <a:lnTo>
                    <a:pt x="219" y="4132"/>
                  </a:lnTo>
                  <a:lnTo>
                    <a:pt x="328" y="4241"/>
                  </a:lnTo>
                  <a:lnTo>
                    <a:pt x="546" y="4405"/>
                  </a:lnTo>
                  <a:lnTo>
                    <a:pt x="783" y="4532"/>
                  </a:lnTo>
                  <a:lnTo>
                    <a:pt x="1038" y="4641"/>
                  </a:lnTo>
                  <a:lnTo>
                    <a:pt x="1311" y="4732"/>
                  </a:lnTo>
                  <a:lnTo>
                    <a:pt x="1584" y="4787"/>
                  </a:lnTo>
                  <a:lnTo>
                    <a:pt x="1856" y="4823"/>
                  </a:lnTo>
                  <a:lnTo>
                    <a:pt x="2421" y="4896"/>
                  </a:lnTo>
                  <a:lnTo>
                    <a:pt x="3203" y="4932"/>
                  </a:lnTo>
                  <a:lnTo>
                    <a:pt x="4004" y="4987"/>
                  </a:lnTo>
                  <a:lnTo>
                    <a:pt x="5569" y="5042"/>
                  </a:lnTo>
                  <a:lnTo>
                    <a:pt x="7152" y="5060"/>
                  </a:lnTo>
                  <a:lnTo>
                    <a:pt x="9918" y="5060"/>
                  </a:lnTo>
                  <a:lnTo>
                    <a:pt x="10501" y="5042"/>
                  </a:lnTo>
                  <a:lnTo>
                    <a:pt x="11101" y="5023"/>
                  </a:lnTo>
                  <a:lnTo>
                    <a:pt x="11683" y="4969"/>
                  </a:lnTo>
                  <a:lnTo>
                    <a:pt x="12266" y="4896"/>
                  </a:lnTo>
                  <a:lnTo>
                    <a:pt x="12848" y="4787"/>
                  </a:lnTo>
                  <a:lnTo>
                    <a:pt x="13412" y="4660"/>
                  </a:lnTo>
                  <a:lnTo>
                    <a:pt x="13740" y="4550"/>
                  </a:lnTo>
                  <a:lnTo>
                    <a:pt x="14049" y="4423"/>
                  </a:lnTo>
                  <a:lnTo>
                    <a:pt x="14340" y="4277"/>
                  </a:lnTo>
                  <a:lnTo>
                    <a:pt x="14613" y="4095"/>
                  </a:lnTo>
                  <a:lnTo>
                    <a:pt x="14741" y="3986"/>
                  </a:lnTo>
                  <a:lnTo>
                    <a:pt x="14850" y="3877"/>
                  </a:lnTo>
                  <a:lnTo>
                    <a:pt x="14959" y="3768"/>
                  </a:lnTo>
                  <a:lnTo>
                    <a:pt x="15050" y="3640"/>
                  </a:lnTo>
                  <a:lnTo>
                    <a:pt x="15123" y="3513"/>
                  </a:lnTo>
                  <a:lnTo>
                    <a:pt x="15177" y="3367"/>
                  </a:lnTo>
                  <a:lnTo>
                    <a:pt x="15232" y="3222"/>
                  </a:lnTo>
                  <a:lnTo>
                    <a:pt x="15250" y="3058"/>
                  </a:lnTo>
                  <a:lnTo>
                    <a:pt x="15268" y="2858"/>
                  </a:lnTo>
                  <a:lnTo>
                    <a:pt x="15232" y="2658"/>
                  </a:lnTo>
                  <a:lnTo>
                    <a:pt x="15177" y="2476"/>
                  </a:lnTo>
                  <a:lnTo>
                    <a:pt x="15105" y="2276"/>
                  </a:lnTo>
                  <a:lnTo>
                    <a:pt x="14995" y="2094"/>
                  </a:lnTo>
                  <a:lnTo>
                    <a:pt x="14886" y="1930"/>
                  </a:lnTo>
                  <a:lnTo>
                    <a:pt x="14741" y="1784"/>
                  </a:lnTo>
                  <a:lnTo>
                    <a:pt x="14595" y="1639"/>
                  </a:lnTo>
                  <a:lnTo>
                    <a:pt x="14431" y="1529"/>
                  </a:lnTo>
                  <a:lnTo>
                    <a:pt x="14268" y="1420"/>
                  </a:lnTo>
                  <a:lnTo>
                    <a:pt x="14086" y="1311"/>
                  </a:lnTo>
                  <a:lnTo>
                    <a:pt x="13904" y="1220"/>
                  </a:lnTo>
                  <a:lnTo>
                    <a:pt x="13521" y="1075"/>
                  </a:lnTo>
                  <a:lnTo>
                    <a:pt x="13139" y="947"/>
                  </a:lnTo>
                  <a:lnTo>
                    <a:pt x="12302" y="692"/>
                  </a:lnTo>
                  <a:lnTo>
                    <a:pt x="11483" y="474"/>
                  </a:lnTo>
                  <a:lnTo>
                    <a:pt x="10646" y="292"/>
                  </a:lnTo>
                  <a:lnTo>
                    <a:pt x="9809" y="165"/>
                  </a:lnTo>
                  <a:lnTo>
                    <a:pt x="9390" y="110"/>
                  </a:lnTo>
                  <a:lnTo>
                    <a:pt x="8972" y="55"/>
                  </a:lnTo>
                  <a:lnTo>
                    <a:pt x="8553" y="37"/>
                  </a:lnTo>
                  <a:lnTo>
                    <a:pt x="8153" y="19"/>
                  </a:lnTo>
                  <a:lnTo>
                    <a:pt x="773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0" name="Google Shape;2770;p17"/>
            <p:cNvSpPr/>
            <p:nvPr/>
          </p:nvSpPr>
          <p:spPr>
            <a:xfrm>
              <a:off x="6402670" y="7100752"/>
              <a:ext cx="358271" cy="126673"/>
            </a:xfrm>
            <a:custGeom>
              <a:avLst/>
              <a:gdLst/>
              <a:ahLst/>
              <a:cxnLst/>
              <a:rect l="l" t="t" r="r" b="b"/>
              <a:pathLst>
                <a:path w="6952" h="2458" extrusionOk="0">
                  <a:moveTo>
                    <a:pt x="3294" y="1"/>
                  </a:moveTo>
                  <a:lnTo>
                    <a:pt x="2803" y="19"/>
                  </a:lnTo>
                  <a:lnTo>
                    <a:pt x="2330" y="55"/>
                  </a:lnTo>
                  <a:lnTo>
                    <a:pt x="1856" y="110"/>
                  </a:lnTo>
                  <a:lnTo>
                    <a:pt x="1420" y="201"/>
                  </a:lnTo>
                  <a:lnTo>
                    <a:pt x="1201" y="274"/>
                  </a:lnTo>
                  <a:lnTo>
                    <a:pt x="1019" y="328"/>
                  </a:lnTo>
                  <a:lnTo>
                    <a:pt x="819" y="419"/>
                  </a:lnTo>
                  <a:lnTo>
                    <a:pt x="655" y="492"/>
                  </a:lnTo>
                  <a:lnTo>
                    <a:pt x="510" y="601"/>
                  </a:lnTo>
                  <a:lnTo>
                    <a:pt x="364" y="692"/>
                  </a:lnTo>
                  <a:lnTo>
                    <a:pt x="255" y="820"/>
                  </a:lnTo>
                  <a:lnTo>
                    <a:pt x="146" y="947"/>
                  </a:lnTo>
                  <a:lnTo>
                    <a:pt x="73" y="1074"/>
                  </a:lnTo>
                  <a:lnTo>
                    <a:pt x="0" y="1238"/>
                  </a:lnTo>
                  <a:lnTo>
                    <a:pt x="0" y="1311"/>
                  </a:lnTo>
                  <a:lnTo>
                    <a:pt x="0" y="1384"/>
                  </a:lnTo>
                  <a:lnTo>
                    <a:pt x="37" y="1456"/>
                  </a:lnTo>
                  <a:lnTo>
                    <a:pt x="91" y="1511"/>
                  </a:lnTo>
                  <a:lnTo>
                    <a:pt x="164" y="1584"/>
                  </a:lnTo>
                  <a:lnTo>
                    <a:pt x="219" y="1620"/>
                  </a:lnTo>
                  <a:lnTo>
                    <a:pt x="382" y="1711"/>
                  </a:lnTo>
                  <a:lnTo>
                    <a:pt x="710" y="1857"/>
                  </a:lnTo>
                  <a:lnTo>
                    <a:pt x="1019" y="1966"/>
                  </a:lnTo>
                  <a:lnTo>
                    <a:pt x="1365" y="2075"/>
                  </a:lnTo>
                  <a:lnTo>
                    <a:pt x="1693" y="2184"/>
                  </a:lnTo>
                  <a:lnTo>
                    <a:pt x="2038" y="2257"/>
                  </a:lnTo>
                  <a:lnTo>
                    <a:pt x="2384" y="2330"/>
                  </a:lnTo>
                  <a:lnTo>
                    <a:pt x="2730" y="2385"/>
                  </a:lnTo>
                  <a:lnTo>
                    <a:pt x="3076" y="2421"/>
                  </a:lnTo>
                  <a:lnTo>
                    <a:pt x="3421" y="2439"/>
                  </a:lnTo>
                  <a:lnTo>
                    <a:pt x="3767" y="2457"/>
                  </a:lnTo>
                  <a:lnTo>
                    <a:pt x="4113" y="2439"/>
                  </a:lnTo>
                  <a:lnTo>
                    <a:pt x="4459" y="2421"/>
                  </a:lnTo>
                  <a:lnTo>
                    <a:pt x="4804" y="2385"/>
                  </a:lnTo>
                  <a:lnTo>
                    <a:pt x="5150" y="2348"/>
                  </a:lnTo>
                  <a:lnTo>
                    <a:pt x="5496" y="2275"/>
                  </a:lnTo>
                  <a:lnTo>
                    <a:pt x="5842" y="2203"/>
                  </a:lnTo>
                  <a:lnTo>
                    <a:pt x="6042" y="2148"/>
                  </a:lnTo>
                  <a:lnTo>
                    <a:pt x="6242" y="2057"/>
                  </a:lnTo>
                  <a:lnTo>
                    <a:pt x="6442" y="1966"/>
                  </a:lnTo>
                  <a:lnTo>
                    <a:pt x="6606" y="1857"/>
                  </a:lnTo>
                  <a:lnTo>
                    <a:pt x="6770" y="1711"/>
                  </a:lnTo>
                  <a:lnTo>
                    <a:pt x="6824" y="1638"/>
                  </a:lnTo>
                  <a:lnTo>
                    <a:pt x="6879" y="1566"/>
                  </a:lnTo>
                  <a:lnTo>
                    <a:pt x="6915" y="1475"/>
                  </a:lnTo>
                  <a:lnTo>
                    <a:pt x="6952" y="1384"/>
                  </a:lnTo>
                  <a:lnTo>
                    <a:pt x="6952" y="1293"/>
                  </a:lnTo>
                  <a:lnTo>
                    <a:pt x="6952" y="1183"/>
                  </a:lnTo>
                  <a:lnTo>
                    <a:pt x="6934" y="1020"/>
                  </a:lnTo>
                  <a:lnTo>
                    <a:pt x="6861" y="874"/>
                  </a:lnTo>
                  <a:lnTo>
                    <a:pt x="6770" y="747"/>
                  </a:lnTo>
                  <a:lnTo>
                    <a:pt x="6642" y="638"/>
                  </a:lnTo>
                  <a:lnTo>
                    <a:pt x="6497" y="528"/>
                  </a:lnTo>
                  <a:lnTo>
                    <a:pt x="6351" y="456"/>
                  </a:lnTo>
                  <a:lnTo>
                    <a:pt x="6187" y="383"/>
                  </a:lnTo>
                  <a:lnTo>
                    <a:pt x="6024" y="310"/>
                  </a:lnTo>
                  <a:lnTo>
                    <a:pt x="5787" y="237"/>
                  </a:lnTo>
                  <a:lnTo>
                    <a:pt x="5478" y="183"/>
                  </a:lnTo>
                  <a:lnTo>
                    <a:pt x="5114" y="128"/>
                  </a:lnTo>
                  <a:lnTo>
                    <a:pt x="4713" y="73"/>
                  </a:lnTo>
                  <a:lnTo>
                    <a:pt x="4258" y="37"/>
                  </a:lnTo>
                  <a:lnTo>
                    <a:pt x="378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1" name="Google Shape;2771;p17"/>
            <p:cNvSpPr/>
            <p:nvPr/>
          </p:nvSpPr>
          <p:spPr>
            <a:xfrm>
              <a:off x="6522695" y="7312715"/>
              <a:ext cx="180115" cy="78797"/>
            </a:xfrm>
            <a:custGeom>
              <a:avLst/>
              <a:gdLst/>
              <a:ahLst/>
              <a:cxnLst/>
              <a:rect l="l" t="t" r="r" b="b"/>
              <a:pathLst>
                <a:path w="3495" h="1529" extrusionOk="0">
                  <a:moveTo>
                    <a:pt x="1657" y="0"/>
                  </a:moveTo>
                  <a:lnTo>
                    <a:pt x="1420" y="19"/>
                  </a:lnTo>
                  <a:lnTo>
                    <a:pt x="1165" y="37"/>
                  </a:lnTo>
                  <a:lnTo>
                    <a:pt x="929" y="73"/>
                  </a:lnTo>
                  <a:lnTo>
                    <a:pt x="710" y="146"/>
                  </a:lnTo>
                  <a:lnTo>
                    <a:pt x="510" y="219"/>
                  </a:lnTo>
                  <a:lnTo>
                    <a:pt x="328" y="310"/>
                  </a:lnTo>
                  <a:lnTo>
                    <a:pt x="182" y="437"/>
                  </a:lnTo>
                  <a:lnTo>
                    <a:pt x="128" y="510"/>
                  </a:lnTo>
                  <a:lnTo>
                    <a:pt x="73" y="601"/>
                  </a:lnTo>
                  <a:lnTo>
                    <a:pt x="37" y="674"/>
                  </a:lnTo>
                  <a:lnTo>
                    <a:pt x="19" y="765"/>
                  </a:lnTo>
                  <a:lnTo>
                    <a:pt x="1" y="819"/>
                  </a:lnTo>
                  <a:lnTo>
                    <a:pt x="19" y="874"/>
                  </a:lnTo>
                  <a:lnTo>
                    <a:pt x="55" y="947"/>
                  </a:lnTo>
                  <a:lnTo>
                    <a:pt x="128" y="1019"/>
                  </a:lnTo>
                  <a:lnTo>
                    <a:pt x="201" y="1074"/>
                  </a:lnTo>
                  <a:lnTo>
                    <a:pt x="528" y="1238"/>
                  </a:lnTo>
                  <a:lnTo>
                    <a:pt x="856" y="1365"/>
                  </a:lnTo>
                  <a:lnTo>
                    <a:pt x="1202" y="1456"/>
                  </a:lnTo>
                  <a:lnTo>
                    <a:pt x="1547" y="1511"/>
                  </a:lnTo>
                  <a:lnTo>
                    <a:pt x="1893" y="1529"/>
                  </a:lnTo>
                  <a:lnTo>
                    <a:pt x="2239" y="1511"/>
                  </a:lnTo>
                  <a:lnTo>
                    <a:pt x="2585" y="1456"/>
                  </a:lnTo>
                  <a:lnTo>
                    <a:pt x="2930" y="1383"/>
                  </a:lnTo>
                  <a:lnTo>
                    <a:pt x="3021" y="1347"/>
                  </a:lnTo>
                  <a:lnTo>
                    <a:pt x="3131" y="1292"/>
                  </a:lnTo>
                  <a:lnTo>
                    <a:pt x="3222" y="1220"/>
                  </a:lnTo>
                  <a:lnTo>
                    <a:pt x="3313" y="1165"/>
                  </a:lnTo>
                  <a:lnTo>
                    <a:pt x="3385" y="1074"/>
                  </a:lnTo>
                  <a:lnTo>
                    <a:pt x="3440" y="983"/>
                  </a:lnTo>
                  <a:lnTo>
                    <a:pt x="3476" y="874"/>
                  </a:lnTo>
                  <a:lnTo>
                    <a:pt x="3495" y="746"/>
                  </a:lnTo>
                  <a:lnTo>
                    <a:pt x="3476" y="637"/>
                  </a:lnTo>
                  <a:lnTo>
                    <a:pt x="3440" y="546"/>
                  </a:lnTo>
                  <a:lnTo>
                    <a:pt x="3385" y="474"/>
                  </a:lnTo>
                  <a:lnTo>
                    <a:pt x="3331" y="401"/>
                  </a:lnTo>
                  <a:lnTo>
                    <a:pt x="3258" y="346"/>
                  </a:lnTo>
                  <a:lnTo>
                    <a:pt x="3185" y="292"/>
                  </a:lnTo>
                  <a:lnTo>
                    <a:pt x="3021" y="201"/>
                  </a:lnTo>
                  <a:lnTo>
                    <a:pt x="2894" y="164"/>
                  </a:lnTo>
                  <a:lnTo>
                    <a:pt x="2748" y="128"/>
                  </a:lnTo>
                  <a:lnTo>
                    <a:pt x="2366" y="55"/>
                  </a:lnTo>
                  <a:lnTo>
                    <a:pt x="1893" y="19"/>
                  </a:lnTo>
                  <a:lnTo>
                    <a:pt x="165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2" name="Google Shape;2772;p17"/>
            <p:cNvSpPr/>
            <p:nvPr/>
          </p:nvSpPr>
          <p:spPr>
            <a:xfrm>
              <a:off x="6725279" y="7296739"/>
              <a:ext cx="77869" cy="19789"/>
            </a:xfrm>
            <a:custGeom>
              <a:avLst/>
              <a:gdLst/>
              <a:ahLst/>
              <a:cxnLst/>
              <a:rect l="l" t="t" r="r" b="b"/>
              <a:pathLst>
                <a:path w="1511" h="384" fill="none" extrusionOk="0">
                  <a:moveTo>
                    <a:pt x="1511" y="110"/>
                  </a:moveTo>
                  <a:lnTo>
                    <a:pt x="1511" y="110"/>
                  </a:lnTo>
                  <a:lnTo>
                    <a:pt x="1365" y="56"/>
                  </a:lnTo>
                  <a:lnTo>
                    <a:pt x="1183" y="37"/>
                  </a:lnTo>
                  <a:lnTo>
                    <a:pt x="947" y="1"/>
                  </a:lnTo>
                  <a:lnTo>
                    <a:pt x="692" y="19"/>
                  </a:lnTo>
                  <a:lnTo>
                    <a:pt x="455" y="37"/>
                  </a:lnTo>
                  <a:lnTo>
                    <a:pt x="346" y="74"/>
                  </a:lnTo>
                  <a:lnTo>
                    <a:pt x="255" y="110"/>
                  </a:lnTo>
                  <a:lnTo>
                    <a:pt x="164" y="165"/>
                  </a:lnTo>
                  <a:lnTo>
                    <a:pt x="91" y="219"/>
                  </a:lnTo>
                  <a:lnTo>
                    <a:pt x="37" y="292"/>
                  </a:lnTo>
                  <a:lnTo>
                    <a:pt x="0" y="383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73" name="Google Shape;2773;p17"/>
          <p:cNvSpPr/>
          <p:nvPr/>
        </p:nvSpPr>
        <p:spPr>
          <a:xfrm>
            <a:off x="7195868" y="4529531"/>
            <a:ext cx="359497" cy="490210"/>
          </a:xfrm>
          <a:custGeom>
            <a:avLst/>
            <a:gdLst/>
            <a:ahLst/>
            <a:cxnLst/>
            <a:rect l="l" t="t" r="r" b="b"/>
            <a:pathLst>
              <a:path w="10264" h="13996" extrusionOk="0">
                <a:moveTo>
                  <a:pt x="4586" y="1"/>
                </a:moveTo>
                <a:lnTo>
                  <a:pt x="4568" y="656"/>
                </a:lnTo>
                <a:lnTo>
                  <a:pt x="4532" y="1384"/>
                </a:lnTo>
                <a:lnTo>
                  <a:pt x="4422" y="3040"/>
                </a:lnTo>
                <a:lnTo>
                  <a:pt x="4295" y="4805"/>
                </a:lnTo>
                <a:lnTo>
                  <a:pt x="4131" y="6552"/>
                </a:lnTo>
                <a:lnTo>
                  <a:pt x="3840" y="9464"/>
                </a:lnTo>
                <a:lnTo>
                  <a:pt x="3713" y="10683"/>
                </a:lnTo>
                <a:lnTo>
                  <a:pt x="3604" y="9846"/>
                </a:lnTo>
                <a:lnTo>
                  <a:pt x="3476" y="8900"/>
                </a:lnTo>
                <a:lnTo>
                  <a:pt x="3331" y="7699"/>
                </a:lnTo>
                <a:lnTo>
                  <a:pt x="3203" y="6334"/>
                </a:lnTo>
                <a:lnTo>
                  <a:pt x="3076" y="4860"/>
                </a:lnTo>
                <a:lnTo>
                  <a:pt x="3039" y="4114"/>
                </a:lnTo>
                <a:lnTo>
                  <a:pt x="3021" y="3349"/>
                </a:lnTo>
                <a:lnTo>
                  <a:pt x="3003" y="2603"/>
                </a:lnTo>
                <a:lnTo>
                  <a:pt x="3003" y="1893"/>
                </a:lnTo>
                <a:lnTo>
                  <a:pt x="2821" y="2185"/>
                </a:lnTo>
                <a:lnTo>
                  <a:pt x="2657" y="2494"/>
                </a:lnTo>
                <a:lnTo>
                  <a:pt x="2512" y="2822"/>
                </a:lnTo>
                <a:lnTo>
                  <a:pt x="2384" y="3167"/>
                </a:lnTo>
                <a:lnTo>
                  <a:pt x="2293" y="3531"/>
                </a:lnTo>
                <a:lnTo>
                  <a:pt x="2202" y="3895"/>
                </a:lnTo>
                <a:lnTo>
                  <a:pt x="2148" y="4277"/>
                </a:lnTo>
                <a:lnTo>
                  <a:pt x="2093" y="4660"/>
                </a:lnTo>
                <a:lnTo>
                  <a:pt x="2057" y="5060"/>
                </a:lnTo>
                <a:lnTo>
                  <a:pt x="2039" y="5460"/>
                </a:lnTo>
                <a:lnTo>
                  <a:pt x="2039" y="5879"/>
                </a:lnTo>
                <a:lnTo>
                  <a:pt x="2039" y="6279"/>
                </a:lnTo>
                <a:lnTo>
                  <a:pt x="2093" y="7080"/>
                </a:lnTo>
                <a:lnTo>
                  <a:pt x="2166" y="7862"/>
                </a:lnTo>
                <a:lnTo>
                  <a:pt x="2275" y="8609"/>
                </a:lnTo>
                <a:lnTo>
                  <a:pt x="2384" y="9318"/>
                </a:lnTo>
                <a:lnTo>
                  <a:pt x="2512" y="9937"/>
                </a:lnTo>
                <a:lnTo>
                  <a:pt x="2639" y="10501"/>
                </a:lnTo>
                <a:lnTo>
                  <a:pt x="2817" y="11215"/>
                </a:lnTo>
                <a:lnTo>
                  <a:pt x="2730" y="10938"/>
                </a:lnTo>
                <a:lnTo>
                  <a:pt x="2548" y="10501"/>
                </a:lnTo>
                <a:lnTo>
                  <a:pt x="2421" y="10246"/>
                </a:lnTo>
                <a:lnTo>
                  <a:pt x="2293" y="9992"/>
                </a:lnTo>
                <a:lnTo>
                  <a:pt x="2130" y="9719"/>
                </a:lnTo>
                <a:lnTo>
                  <a:pt x="1966" y="9446"/>
                </a:lnTo>
                <a:lnTo>
                  <a:pt x="1766" y="9154"/>
                </a:lnTo>
                <a:lnTo>
                  <a:pt x="1547" y="8882"/>
                </a:lnTo>
                <a:lnTo>
                  <a:pt x="1311" y="8590"/>
                </a:lnTo>
                <a:lnTo>
                  <a:pt x="1038" y="8317"/>
                </a:lnTo>
                <a:lnTo>
                  <a:pt x="1129" y="8918"/>
                </a:lnTo>
                <a:lnTo>
                  <a:pt x="1238" y="9482"/>
                </a:lnTo>
                <a:lnTo>
                  <a:pt x="1383" y="10010"/>
                </a:lnTo>
                <a:lnTo>
                  <a:pt x="1529" y="10483"/>
                </a:lnTo>
                <a:lnTo>
                  <a:pt x="1693" y="10920"/>
                </a:lnTo>
                <a:lnTo>
                  <a:pt x="1875" y="11338"/>
                </a:lnTo>
                <a:lnTo>
                  <a:pt x="1987" y="11588"/>
                </a:lnTo>
                <a:lnTo>
                  <a:pt x="1987" y="11588"/>
                </a:lnTo>
                <a:lnTo>
                  <a:pt x="0" y="10174"/>
                </a:lnTo>
                <a:lnTo>
                  <a:pt x="73" y="10319"/>
                </a:lnTo>
                <a:lnTo>
                  <a:pt x="255" y="10738"/>
                </a:lnTo>
                <a:lnTo>
                  <a:pt x="401" y="11011"/>
                </a:lnTo>
                <a:lnTo>
                  <a:pt x="601" y="11302"/>
                </a:lnTo>
                <a:lnTo>
                  <a:pt x="819" y="11648"/>
                </a:lnTo>
                <a:lnTo>
                  <a:pt x="1092" y="11975"/>
                </a:lnTo>
                <a:lnTo>
                  <a:pt x="1383" y="12321"/>
                </a:lnTo>
                <a:lnTo>
                  <a:pt x="1747" y="12667"/>
                </a:lnTo>
                <a:lnTo>
                  <a:pt x="1929" y="12830"/>
                </a:lnTo>
                <a:lnTo>
                  <a:pt x="2148" y="12994"/>
                </a:lnTo>
                <a:lnTo>
                  <a:pt x="2348" y="13140"/>
                </a:lnTo>
                <a:lnTo>
                  <a:pt x="2584" y="13285"/>
                </a:lnTo>
                <a:lnTo>
                  <a:pt x="2821" y="13413"/>
                </a:lnTo>
                <a:lnTo>
                  <a:pt x="3076" y="13540"/>
                </a:lnTo>
                <a:lnTo>
                  <a:pt x="3331" y="13649"/>
                </a:lnTo>
                <a:lnTo>
                  <a:pt x="3622" y="13759"/>
                </a:lnTo>
                <a:lnTo>
                  <a:pt x="3913" y="13850"/>
                </a:lnTo>
                <a:lnTo>
                  <a:pt x="4204" y="13922"/>
                </a:lnTo>
                <a:lnTo>
                  <a:pt x="4532" y="13959"/>
                </a:lnTo>
                <a:lnTo>
                  <a:pt x="4859" y="13995"/>
                </a:lnTo>
                <a:lnTo>
                  <a:pt x="5278" y="13850"/>
                </a:lnTo>
                <a:lnTo>
                  <a:pt x="5678" y="13704"/>
                </a:lnTo>
                <a:lnTo>
                  <a:pt x="6060" y="13540"/>
                </a:lnTo>
                <a:lnTo>
                  <a:pt x="6406" y="13358"/>
                </a:lnTo>
                <a:lnTo>
                  <a:pt x="6752" y="13176"/>
                </a:lnTo>
                <a:lnTo>
                  <a:pt x="7061" y="12976"/>
                </a:lnTo>
                <a:lnTo>
                  <a:pt x="7371" y="12794"/>
                </a:lnTo>
                <a:lnTo>
                  <a:pt x="7643" y="12576"/>
                </a:lnTo>
                <a:lnTo>
                  <a:pt x="7898" y="12376"/>
                </a:lnTo>
                <a:lnTo>
                  <a:pt x="8153" y="12157"/>
                </a:lnTo>
                <a:lnTo>
                  <a:pt x="8371" y="11957"/>
                </a:lnTo>
                <a:lnTo>
                  <a:pt x="8590" y="11739"/>
                </a:lnTo>
                <a:lnTo>
                  <a:pt x="8972" y="11320"/>
                </a:lnTo>
                <a:lnTo>
                  <a:pt x="9281" y="10902"/>
                </a:lnTo>
                <a:lnTo>
                  <a:pt x="9554" y="10501"/>
                </a:lnTo>
                <a:lnTo>
                  <a:pt x="9773" y="10137"/>
                </a:lnTo>
                <a:lnTo>
                  <a:pt x="9936" y="9791"/>
                </a:lnTo>
                <a:lnTo>
                  <a:pt x="10064" y="9500"/>
                </a:lnTo>
                <a:lnTo>
                  <a:pt x="10155" y="9245"/>
                </a:lnTo>
                <a:lnTo>
                  <a:pt x="10228" y="9064"/>
                </a:lnTo>
                <a:lnTo>
                  <a:pt x="10264" y="8900"/>
                </a:lnTo>
                <a:lnTo>
                  <a:pt x="10064" y="9191"/>
                </a:lnTo>
                <a:lnTo>
                  <a:pt x="9845" y="9464"/>
                </a:lnTo>
                <a:lnTo>
                  <a:pt x="9645" y="9700"/>
                </a:lnTo>
                <a:lnTo>
                  <a:pt x="9427" y="9937"/>
                </a:lnTo>
                <a:lnTo>
                  <a:pt x="9209" y="10137"/>
                </a:lnTo>
                <a:lnTo>
                  <a:pt x="9008" y="10337"/>
                </a:lnTo>
                <a:lnTo>
                  <a:pt x="8808" y="10519"/>
                </a:lnTo>
                <a:lnTo>
                  <a:pt x="8590" y="10665"/>
                </a:lnTo>
                <a:lnTo>
                  <a:pt x="8189" y="10956"/>
                </a:lnTo>
                <a:lnTo>
                  <a:pt x="7789" y="11174"/>
                </a:lnTo>
                <a:lnTo>
                  <a:pt x="7425" y="11338"/>
                </a:lnTo>
                <a:lnTo>
                  <a:pt x="7061" y="11466"/>
                </a:lnTo>
                <a:lnTo>
                  <a:pt x="6752" y="11575"/>
                </a:lnTo>
                <a:lnTo>
                  <a:pt x="6442" y="11629"/>
                </a:lnTo>
                <a:lnTo>
                  <a:pt x="6188" y="11666"/>
                </a:lnTo>
                <a:lnTo>
                  <a:pt x="5969" y="11684"/>
                </a:lnTo>
                <a:lnTo>
                  <a:pt x="5642" y="11684"/>
                </a:lnTo>
                <a:lnTo>
                  <a:pt x="5533" y="11666"/>
                </a:lnTo>
                <a:lnTo>
                  <a:pt x="5624" y="11593"/>
                </a:lnTo>
                <a:lnTo>
                  <a:pt x="5896" y="11393"/>
                </a:lnTo>
                <a:lnTo>
                  <a:pt x="6097" y="11229"/>
                </a:lnTo>
                <a:lnTo>
                  <a:pt x="6315" y="11011"/>
                </a:lnTo>
                <a:lnTo>
                  <a:pt x="6552" y="10774"/>
                </a:lnTo>
                <a:lnTo>
                  <a:pt x="6825" y="10483"/>
                </a:lnTo>
                <a:lnTo>
                  <a:pt x="7116" y="10137"/>
                </a:lnTo>
                <a:lnTo>
                  <a:pt x="7407" y="9755"/>
                </a:lnTo>
                <a:lnTo>
                  <a:pt x="7716" y="9318"/>
                </a:lnTo>
                <a:lnTo>
                  <a:pt x="8026" y="8845"/>
                </a:lnTo>
                <a:lnTo>
                  <a:pt x="8335" y="8299"/>
                </a:lnTo>
                <a:lnTo>
                  <a:pt x="8644" y="7717"/>
                </a:lnTo>
                <a:lnTo>
                  <a:pt x="8954" y="7080"/>
                </a:lnTo>
                <a:lnTo>
                  <a:pt x="9245" y="6388"/>
                </a:lnTo>
                <a:lnTo>
                  <a:pt x="8772" y="6716"/>
                </a:lnTo>
                <a:lnTo>
                  <a:pt x="8335" y="7062"/>
                </a:lnTo>
                <a:lnTo>
                  <a:pt x="7916" y="7426"/>
                </a:lnTo>
                <a:lnTo>
                  <a:pt x="7516" y="7790"/>
                </a:lnTo>
                <a:lnTo>
                  <a:pt x="7134" y="8154"/>
                </a:lnTo>
                <a:lnTo>
                  <a:pt x="6788" y="8499"/>
                </a:lnTo>
                <a:lnTo>
                  <a:pt x="6461" y="8845"/>
                </a:lnTo>
                <a:lnTo>
                  <a:pt x="6169" y="9191"/>
                </a:lnTo>
                <a:lnTo>
                  <a:pt x="5660" y="9773"/>
                </a:lnTo>
                <a:lnTo>
                  <a:pt x="5296" y="10265"/>
                </a:lnTo>
                <a:lnTo>
                  <a:pt x="4987" y="10683"/>
                </a:lnTo>
                <a:lnTo>
                  <a:pt x="5332" y="10046"/>
                </a:lnTo>
                <a:lnTo>
                  <a:pt x="5733" y="9300"/>
                </a:lnTo>
                <a:lnTo>
                  <a:pt x="6206" y="8336"/>
                </a:lnTo>
                <a:lnTo>
                  <a:pt x="6734" y="7189"/>
                </a:lnTo>
                <a:lnTo>
                  <a:pt x="7007" y="6570"/>
                </a:lnTo>
                <a:lnTo>
                  <a:pt x="7280" y="5915"/>
                </a:lnTo>
                <a:lnTo>
                  <a:pt x="7534" y="5242"/>
                </a:lnTo>
                <a:lnTo>
                  <a:pt x="7789" y="4569"/>
                </a:lnTo>
                <a:lnTo>
                  <a:pt x="8007" y="3859"/>
                </a:lnTo>
                <a:lnTo>
                  <a:pt x="8208" y="3149"/>
                </a:lnTo>
                <a:lnTo>
                  <a:pt x="8208" y="3149"/>
                </a:lnTo>
                <a:lnTo>
                  <a:pt x="8044" y="3295"/>
                </a:lnTo>
                <a:lnTo>
                  <a:pt x="7880" y="3459"/>
                </a:lnTo>
                <a:lnTo>
                  <a:pt x="7716" y="3640"/>
                </a:lnTo>
                <a:lnTo>
                  <a:pt x="7553" y="3841"/>
                </a:lnTo>
                <a:lnTo>
                  <a:pt x="7243" y="4277"/>
                </a:lnTo>
                <a:lnTo>
                  <a:pt x="6952" y="4751"/>
                </a:lnTo>
                <a:lnTo>
                  <a:pt x="6661" y="5260"/>
                </a:lnTo>
                <a:lnTo>
                  <a:pt x="6406" y="5770"/>
                </a:lnTo>
                <a:lnTo>
                  <a:pt x="6151" y="6297"/>
                </a:lnTo>
                <a:lnTo>
                  <a:pt x="5933" y="6825"/>
                </a:lnTo>
                <a:lnTo>
                  <a:pt x="5733" y="7335"/>
                </a:lnTo>
                <a:lnTo>
                  <a:pt x="5551" y="7808"/>
                </a:lnTo>
                <a:lnTo>
                  <a:pt x="5260" y="8609"/>
                </a:lnTo>
                <a:lnTo>
                  <a:pt x="5078" y="9173"/>
                </a:lnTo>
                <a:lnTo>
                  <a:pt x="5005" y="9373"/>
                </a:lnTo>
                <a:lnTo>
                  <a:pt x="5041" y="9082"/>
                </a:lnTo>
                <a:lnTo>
                  <a:pt x="5114" y="8263"/>
                </a:lnTo>
                <a:lnTo>
                  <a:pt x="5187" y="7062"/>
                </a:lnTo>
                <a:lnTo>
                  <a:pt x="5223" y="6370"/>
                </a:lnTo>
                <a:lnTo>
                  <a:pt x="5241" y="5624"/>
                </a:lnTo>
                <a:lnTo>
                  <a:pt x="5260" y="4860"/>
                </a:lnTo>
                <a:lnTo>
                  <a:pt x="5241" y="4059"/>
                </a:lnTo>
                <a:lnTo>
                  <a:pt x="5223" y="3277"/>
                </a:lnTo>
                <a:lnTo>
                  <a:pt x="5169" y="2512"/>
                </a:lnTo>
                <a:lnTo>
                  <a:pt x="5078" y="1784"/>
                </a:lnTo>
                <a:lnTo>
                  <a:pt x="5023" y="1439"/>
                </a:lnTo>
                <a:lnTo>
                  <a:pt x="4950" y="1111"/>
                </a:lnTo>
                <a:lnTo>
                  <a:pt x="4877" y="802"/>
                </a:lnTo>
                <a:lnTo>
                  <a:pt x="4786" y="510"/>
                </a:lnTo>
                <a:lnTo>
                  <a:pt x="4695" y="237"/>
                </a:lnTo>
                <a:lnTo>
                  <a:pt x="4586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74" name="Google Shape;2774;p17"/>
          <p:cNvGrpSpPr/>
          <p:nvPr/>
        </p:nvGrpSpPr>
        <p:grpSpPr>
          <a:xfrm>
            <a:off x="7195863" y="4931305"/>
            <a:ext cx="178666" cy="164934"/>
            <a:chOff x="2706625" y="4735761"/>
            <a:chExt cx="226446" cy="209015"/>
          </a:xfrm>
        </p:grpSpPr>
        <p:sp>
          <p:nvSpPr>
            <p:cNvPr id="2775" name="Google Shape;2775;p17"/>
            <p:cNvSpPr/>
            <p:nvPr/>
          </p:nvSpPr>
          <p:spPr>
            <a:xfrm>
              <a:off x="2706625" y="4851000"/>
              <a:ext cx="226446" cy="93776"/>
            </a:xfrm>
            <a:custGeom>
              <a:avLst/>
              <a:gdLst/>
              <a:ahLst/>
              <a:cxnLst/>
              <a:rect l="l" t="t" r="r" b="b"/>
              <a:pathLst>
                <a:path w="9991" h="1020" extrusionOk="0">
                  <a:moveTo>
                    <a:pt x="1292" y="0"/>
                  </a:moveTo>
                  <a:lnTo>
                    <a:pt x="746" y="91"/>
                  </a:lnTo>
                  <a:lnTo>
                    <a:pt x="528" y="128"/>
                  </a:lnTo>
                  <a:lnTo>
                    <a:pt x="346" y="182"/>
                  </a:lnTo>
                  <a:lnTo>
                    <a:pt x="200" y="237"/>
                  </a:lnTo>
                  <a:lnTo>
                    <a:pt x="91" y="291"/>
                  </a:lnTo>
                  <a:lnTo>
                    <a:pt x="18" y="346"/>
                  </a:lnTo>
                  <a:lnTo>
                    <a:pt x="0" y="419"/>
                  </a:lnTo>
                  <a:lnTo>
                    <a:pt x="0" y="437"/>
                  </a:lnTo>
                  <a:lnTo>
                    <a:pt x="18" y="473"/>
                  </a:lnTo>
                  <a:lnTo>
                    <a:pt x="91" y="528"/>
                  </a:lnTo>
                  <a:lnTo>
                    <a:pt x="219" y="583"/>
                  </a:lnTo>
                  <a:lnTo>
                    <a:pt x="382" y="655"/>
                  </a:lnTo>
                  <a:lnTo>
                    <a:pt x="601" y="710"/>
                  </a:lnTo>
                  <a:lnTo>
                    <a:pt x="856" y="746"/>
                  </a:lnTo>
                  <a:lnTo>
                    <a:pt x="1456" y="837"/>
                  </a:lnTo>
                  <a:lnTo>
                    <a:pt x="2202" y="910"/>
                  </a:lnTo>
                  <a:lnTo>
                    <a:pt x="3058" y="965"/>
                  </a:lnTo>
                  <a:lnTo>
                    <a:pt x="3986" y="1001"/>
                  </a:lnTo>
                  <a:lnTo>
                    <a:pt x="5005" y="1019"/>
                  </a:lnTo>
                  <a:lnTo>
                    <a:pt x="6006" y="1001"/>
                  </a:lnTo>
                  <a:lnTo>
                    <a:pt x="6952" y="965"/>
                  </a:lnTo>
                  <a:lnTo>
                    <a:pt x="7789" y="910"/>
                  </a:lnTo>
                  <a:lnTo>
                    <a:pt x="8535" y="837"/>
                  </a:lnTo>
                  <a:lnTo>
                    <a:pt x="9136" y="746"/>
                  </a:lnTo>
                  <a:lnTo>
                    <a:pt x="9390" y="710"/>
                  </a:lnTo>
                  <a:lnTo>
                    <a:pt x="9609" y="655"/>
                  </a:lnTo>
                  <a:lnTo>
                    <a:pt x="9773" y="583"/>
                  </a:lnTo>
                  <a:lnTo>
                    <a:pt x="9900" y="528"/>
                  </a:lnTo>
                  <a:lnTo>
                    <a:pt x="9973" y="473"/>
                  </a:lnTo>
                  <a:lnTo>
                    <a:pt x="9991" y="437"/>
                  </a:lnTo>
                  <a:lnTo>
                    <a:pt x="9991" y="419"/>
                  </a:lnTo>
                  <a:lnTo>
                    <a:pt x="9973" y="346"/>
                  </a:lnTo>
                  <a:lnTo>
                    <a:pt x="9900" y="291"/>
                  </a:lnTo>
                  <a:lnTo>
                    <a:pt x="9791" y="237"/>
                  </a:lnTo>
                  <a:lnTo>
                    <a:pt x="9645" y="182"/>
                  </a:lnTo>
                  <a:lnTo>
                    <a:pt x="9463" y="128"/>
                  </a:lnTo>
                  <a:lnTo>
                    <a:pt x="9245" y="91"/>
                  </a:lnTo>
                  <a:lnTo>
                    <a:pt x="8699" y="0"/>
                  </a:lnTo>
                  <a:lnTo>
                    <a:pt x="8699" y="273"/>
                  </a:lnTo>
                  <a:lnTo>
                    <a:pt x="7443" y="328"/>
                  </a:lnTo>
                  <a:lnTo>
                    <a:pt x="6133" y="364"/>
                  </a:lnTo>
                  <a:lnTo>
                    <a:pt x="4623" y="382"/>
                  </a:lnTo>
                  <a:lnTo>
                    <a:pt x="3476" y="364"/>
                  </a:lnTo>
                  <a:lnTo>
                    <a:pt x="2384" y="328"/>
                  </a:lnTo>
                  <a:lnTo>
                    <a:pt x="1893" y="291"/>
                  </a:lnTo>
                  <a:lnTo>
                    <a:pt x="1456" y="237"/>
                  </a:lnTo>
                  <a:lnTo>
                    <a:pt x="1074" y="182"/>
                  </a:lnTo>
                  <a:lnTo>
                    <a:pt x="746" y="109"/>
                  </a:lnTo>
                  <a:lnTo>
                    <a:pt x="1292" y="0"/>
                  </a:lnTo>
                  <a:close/>
                </a:path>
              </a:pathLst>
            </a:custGeom>
            <a:solidFill>
              <a:srgbClr val="282829">
                <a:alpha val="13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776" name="Google Shape;2776;p17"/>
            <p:cNvGrpSpPr/>
            <p:nvPr/>
          </p:nvGrpSpPr>
          <p:grpSpPr>
            <a:xfrm>
              <a:off x="2714800" y="4735761"/>
              <a:ext cx="210098" cy="182902"/>
              <a:chOff x="1282975" y="2150275"/>
              <a:chExt cx="154700" cy="134675"/>
            </a:xfrm>
          </p:grpSpPr>
          <p:sp>
            <p:nvSpPr>
              <p:cNvPr id="2777" name="Google Shape;2777;p17"/>
              <p:cNvSpPr/>
              <p:nvPr/>
            </p:nvSpPr>
            <p:spPr>
              <a:xfrm>
                <a:off x="1282975" y="2150275"/>
                <a:ext cx="154700" cy="134675"/>
              </a:xfrm>
              <a:custGeom>
                <a:avLst/>
                <a:gdLst/>
                <a:ahLst/>
                <a:cxnLst/>
                <a:rect l="l" t="t" r="r" b="b"/>
                <a:pathLst>
                  <a:path w="6188" h="5387" extrusionOk="0">
                    <a:moveTo>
                      <a:pt x="2858" y="0"/>
                    </a:moveTo>
                    <a:lnTo>
                      <a:pt x="2657" y="37"/>
                    </a:lnTo>
                    <a:lnTo>
                      <a:pt x="2403" y="109"/>
                    </a:lnTo>
                    <a:lnTo>
                      <a:pt x="2166" y="200"/>
                    </a:lnTo>
                    <a:lnTo>
                      <a:pt x="1948" y="310"/>
                    </a:lnTo>
                    <a:lnTo>
                      <a:pt x="1747" y="437"/>
                    </a:lnTo>
                    <a:lnTo>
                      <a:pt x="1547" y="564"/>
                    </a:lnTo>
                    <a:lnTo>
                      <a:pt x="1384" y="710"/>
                    </a:lnTo>
                    <a:lnTo>
                      <a:pt x="1238" y="856"/>
                    </a:lnTo>
                    <a:lnTo>
                      <a:pt x="1092" y="1019"/>
                    </a:lnTo>
                    <a:lnTo>
                      <a:pt x="965" y="1201"/>
                    </a:lnTo>
                    <a:lnTo>
                      <a:pt x="856" y="1365"/>
                    </a:lnTo>
                    <a:lnTo>
                      <a:pt x="765" y="1547"/>
                    </a:lnTo>
                    <a:lnTo>
                      <a:pt x="674" y="1729"/>
                    </a:lnTo>
                    <a:lnTo>
                      <a:pt x="546" y="2093"/>
                    </a:lnTo>
                    <a:lnTo>
                      <a:pt x="437" y="2439"/>
                    </a:lnTo>
                    <a:lnTo>
                      <a:pt x="401" y="2639"/>
                    </a:lnTo>
                    <a:lnTo>
                      <a:pt x="346" y="3057"/>
                    </a:lnTo>
                    <a:lnTo>
                      <a:pt x="310" y="3403"/>
                    </a:lnTo>
                    <a:lnTo>
                      <a:pt x="310" y="3694"/>
                    </a:lnTo>
                    <a:lnTo>
                      <a:pt x="164" y="3876"/>
                    </a:lnTo>
                    <a:lnTo>
                      <a:pt x="55" y="4040"/>
                    </a:lnTo>
                    <a:lnTo>
                      <a:pt x="37" y="4131"/>
                    </a:lnTo>
                    <a:lnTo>
                      <a:pt x="0" y="4222"/>
                    </a:lnTo>
                    <a:lnTo>
                      <a:pt x="0" y="4295"/>
                    </a:lnTo>
                    <a:lnTo>
                      <a:pt x="0" y="4368"/>
                    </a:lnTo>
                    <a:lnTo>
                      <a:pt x="19" y="4459"/>
                    </a:lnTo>
                    <a:lnTo>
                      <a:pt x="55" y="4532"/>
                    </a:lnTo>
                    <a:lnTo>
                      <a:pt x="91" y="4604"/>
                    </a:lnTo>
                    <a:lnTo>
                      <a:pt x="146" y="4677"/>
                    </a:lnTo>
                    <a:lnTo>
                      <a:pt x="292" y="4804"/>
                    </a:lnTo>
                    <a:lnTo>
                      <a:pt x="474" y="4932"/>
                    </a:lnTo>
                    <a:lnTo>
                      <a:pt x="692" y="5041"/>
                    </a:lnTo>
                    <a:lnTo>
                      <a:pt x="965" y="5132"/>
                    </a:lnTo>
                    <a:lnTo>
                      <a:pt x="1274" y="5205"/>
                    </a:lnTo>
                    <a:lnTo>
                      <a:pt x="1638" y="5278"/>
                    </a:lnTo>
                    <a:lnTo>
                      <a:pt x="2020" y="5332"/>
                    </a:lnTo>
                    <a:lnTo>
                      <a:pt x="2457" y="5369"/>
                    </a:lnTo>
                    <a:lnTo>
                      <a:pt x="2930" y="5387"/>
                    </a:lnTo>
                    <a:lnTo>
                      <a:pt x="3440" y="5387"/>
                    </a:lnTo>
                    <a:lnTo>
                      <a:pt x="3804" y="5350"/>
                    </a:lnTo>
                    <a:lnTo>
                      <a:pt x="4131" y="5314"/>
                    </a:lnTo>
                    <a:lnTo>
                      <a:pt x="4714" y="5223"/>
                    </a:lnTo>
                    <a:lnTo>
                      <a:pt x="5187" y="5114"/>
                    </a:lnTo>
                    <a:lnTo>
                      <a:pt x="5569" y="5005"/>
                    </a:lnTo>
                    <a:lnTo>
                      <a:pt x="5842" y="4895"/>
                    </a:lnTo>
                    <a:lnTo>
                      <a:pt x="6042" y="4804"/>
                    </a:lnTo>
                    <a:lnTo>
                      <a:pt x="6188" y="4713"/>
                    </a:lnTo>
                    <a:lnTo>
                      <a:pt x="6042" y="4204"/>
                    </a:lnTo>
                    <a:lnTo>
                      <a:pt x="5878" y="3658"/>
                    </a:lnTo>
                    <a:lnTo>
                      <a:pt x="5642" y="3003"/>
                    </a:lnTo>
                    <a:lnTo>
                      <a:pt x="5514" y="2639"/>
                    </a:lnTo>
                    <a:lnTo>
                      <a:pt x="5351" y="2275"/>
                    </a:lnTo>
                    <a:lnTo>
                      <a:pt x="5169" y="1929"/>
                    </a:lnTo>
                    <a:lnTo>
                      <a:pt x="4987" y="1565"/>
                    </a:lnTo>
                    <a:lnTo>
                      <a:pt x="4787" y="1238"/>
                    </a:lnTo>
                    <a:lnTo>
                      <a:pt x="4568" y="928"/>
                    </a:lnTo>
                    <a:lnTo>
                      <a:pt x="4332" y="655"/>
                    </a:lnTo>
                    <a:lnTo>
                      <a:pt x="4095" y="419"/>
                    </a:lnTo>
                    <a:lnTo>
                      <a:pt x="3949" y="291"/>
                    </a:lnTo>
                    <a:lnTo>
                      <a:pt x="3804" y="200"/>
                    </a:lnTo>
                    <a:lnTo>
                      <a:pt x="3676" y="128"/>
                    </a:lnTo>
                    <a:lnTo>
                      <a:pt x="3513" y="73"/>
                    </a:lnTo>
                    <a:lnTo>
                      <a:pt x="3367" y="37"/>
                    </a:lnTo>
                    <a:lnTo>
                      <a:pt x="3203" y="0"/>
                    </a:lnTo>
                    <a:close/>
                  </a:path>
                </a:pathLst>
              </a:custGeom>
              <a:solidFill>
                <a:srgbClr val="C1A5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8" name="Google Shape;2778;p17"/>
              <p:cNvSpPr/>
              <p:nvPr/>
            </p:nvSpPr>
            <p:spPr>
              <a:xfrm>
                <a:off x="1282975" y="2150275"/>
                <a:ext cx="154700" cy="134675"/>
              </a:xfrm>
              <a:custGeom>
                <a:avLst/>
                <a:gdLst/>
                <a:ahLst/>
                <a:cxnLst/>
                <a:rect l="l" t="t" r="r" b="b"/>
                <a:pathLst>
                  <a:path w="6188" h="5387" fill="none" extrusionOk="0">
                    <a:moveTo>
                      <a:pt x="6188" y="4713"/>
                    </a:moveTo>
                    <a:lnTo>
                      <a:pt x="6188" y="4713"/>
                    </a:lnTo>
                    <a:lnTo>
                      <a:pt x="6042" y="4804"/>
                    </a:lnTo>
                    <a:lnTo>
                      <a:pt x="5842" y="4895"/>
                    </a:lnTo>
                    <a:lnTo>
                      <a:pt x="5569" y="5005"/>
                    </a:lnTo>
                    <a:lnTo>
                      <a:pt x="5187" y="5114"/>
                    </a:lnTo>
                    <a:lnTo>
                      <a:pt x="4714" y="5223"/>
                    </a:lnTo>
                    <a:lnTo>
                      <a:pt x="4131" y="5314"/>
                    </a:lnTo>
                    <a:lnTo>
                      <a:pt x="3804" y="5350"/>
                    </a:lnTo>
                    <a:lnTo>
                      <a:pt x="3440" y="5387"/>
                    </a:lnTo>
                    <a:lnTo>
                      <a:pt x="3440" y="5387"/>
                    </a:lnTo>
                    <a:lnTo>
                      <a:pt x="2930" y="5387"/>
                    </a:lnTo>
                    <a:lnTo>
                      <a:pt x="2457" y="5369"/>
                    </a:lnTo>
                    <a:lnTo>
                      <a:pt x="2020" y="5332"/>
                    </a:lnTo>
                    <a:lnTo>
                      <a:pt x="1638" y="5278"/>
                    </a:lnTo>
                    <a:lnTo>
                      <a:pt x="1274" y="5205"/>
                    </a:lnTo>
                    <a:lnTo>
                      <a:pt x="965" y="5132"/>
                    </a:lnTo>
                    <a:lnTo>
                      <a:pt x="692" y="5041"/>
                    </a:lnTo>
                    <a:lnTo>
                      <a:pt x="474" y="4932"/>
                    </a:lnTo>
                    <a:lnTo>
                      <a:pt x="292" y="4804"/>
                    </a:lnTo>
                    <a:lnTo>
                      <a:pt x="146" y="4677"/>
                    </a:lnTo>
                    <a:lnTo>
                      <a:pt x="91" y="4604"/>
                    </a:lnTo>
                    <a:lnTo>
                      <a:pt x="55" y="4532"/>
                    </a:lnTo>
                    <a:lnTo>
                      <a:pt x="19" y="4459"/>
                    </a:lnTo>
                    <a:lnTo>
                      <a:pt x="0" y="4368"/>
                    </a:lnTo>
                    <a:lnTo>
                      <a:pt x="0" y="4295"/>
                    </a:lnTo>
                    <a:lnTo>
                      <a:pt x="0" y="4222"/>
                    </a:lnTo>
                    <a:lnTo>
                      <a:pt x="37" y="4131"/>
                    </a:lnTo>
                    <a:lnTo>
                      <a:pt x="55" y="4040"/>
                    </a:lnTo>
                    <a:lnTo>
                      <a:pt x="164" y="3876"/>
                    </a:lnTo>
                    <a:lnTo>
                      <a:pt x="310" y="3694"/>
                    </a:lnTo>
                    <a:lnTo>
                      <a:pt x="310" y="3694"/>
                    </a:lnTo>
                    <a:lnTo>
                      <a:pt x="310" y="3403"/>
                    </a:lnTo>
                    <a:lnTo>
                      <a:pt x="346" y="3057"/>
                    </a:lnTo>
                    <a:lnTo>
                      <a:pt x="401" y="2639"/>
                    </a:lnTo>
                    <a:lnTo>
                      <a:pt x="401" y="2639"/>
                    </a:lnTo>
                    <a:lnTo>
                      <a:pt x="437" y="2439"/>
                    </a:lnTo>
                    <a:lnTo>
                      <a:pt x="437" y="2439"/>
                    </a:lnTo>
                    <a:lnTo>
                      <a:pt x="546" y="2093"/>
                    </a:lnTo>
                    <a:lnTo>
                      <a:pt x="674" y="1729"/>
                    </a:lnTo>
                    <a:lnTo>
                      <a:pt x="765" y="1547"/>
                    </a:lnTo>
                    <a:lnTo>
                      <a:pt x="856" y="1365"/>
                    </a:lnTo>
                    <a:lnTo>
                      <a:pt x="965" y="1201"/>
                    </a:lnTo>
                    <a:lnTo>
                      <a:pt x="1092" y="1019"/>
                    </a:lnTo>
                    <a:lnTo>
                      <a:pt x="1238" y="856"/>
                    </a:lnTo>
                    <a:lnTo>
                      <a:pt x="1384" y="710"/>
                    </a:lnTo>
                    <a:lnTo>
                      <a:pt x="1547" y="564"/>
                    </a:lnTo>
                    <a:lnTo>
                      <a:pt x="1747" y="437"/>
                    </a:lnTo>
                    <a:lnTo>
                      <a:pt x="1948" y="310"/>
                    </a:lnTo>
                    <a:lnTo>
                      <a:pt x="2166" y="200"/>
                    </a:lnTo>
                    <a:lnTo>
                      <a:pt x="2403" y="109"/>
                    </a:lnTo>
                    <a:lnTo>
                      <a:pt x="2657" y="37"/>
                    </a:lnTo>
                    <a:lnTo>
                      <a:pt x="2657" y="37"/>
                    </a:lnTo>
                    <a:lnTo>
                      <a:pt x="2858" y="0"/>
                    </a:lnTo>
                    <a:lnTo>
                      <a:pt x="3021" y="0"/>
                    </a:lnTo>
                    <a:lnTo>
                      <a:pt x="3203" y="0"/>
                    </a:lnTo>
                    <a:lnTo>
                      <a:pt x="3367" y="37"/>
                    </a:lnTo>
                    <a:lnTo>
                      <a:pt x="3513" y="73"/>
                    </a:lnTo>
                    <a:lnTo>
                      <a:pt x="3676" y="128"/>
                    </a:lnTo>
                    <a:lnTo>
                      <a:pt x="3804" y="200"/>
                    </a:lnTo>
                    <a:lnTo>
                      <a:pt x="3949" y="291"/>
                    </a:lnTo>
                    <a:lnTo>
                      <a:pt x="3949" y="291"/>
                    </a:lnTo>
                    <a:lnTo>
                      <a:pt x="4095" y="419"/>
                    </a:lnTo>
                    <a:lnTo>
                      <a:pt x="4095" y="419"/>
                    </a:lnTo>
                    <a:lnTo>
                      <a:pt x="4332" y="655"/>
                    </a:lnTo>
                    <a:lnTo>
                      <a:pt x="4568" y="928"/>
                    </a:lnTo>
                    <a:lnTo>
                      <a:pt x="4787" y="1238"/>
                    </a:lnTo>
                    <a:lnTo>
                      <a:pt x="4987" y="1565"/>
                    </a:lnTo>
                    <a:lnTo>
                      <a:pt x="5169" y="1929"/>
                    </a:lnTo>
                    <a:lnTo>
                      <a:pt x="5351" y="2275"/>
                    </a:lnTo>
                    <a:lnTo>
                      <a:pt x="5514" y="2639"/>
                    </a:lnTo>
                    <a:lnTo>
                      <a:pt x="5642" y="3003"/>
                    </a:lnTo>
                    <a:lnTo>
                      <a:pt x="5878" y="3658"/>
                    </a:lnTo>
                    <a:lnTo>
                      <a:pt x="6042" y="4204"/>
                    </a:lnTo>
                    <a:lnTo>
                      <a:pt x="6188" y="4713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9" name="Google Shape;2779;p17"/>
              <p:cNvSpPr/>
              <p:nvPr/>
            </p:nvSpPr>
            <p:spPr>
              <a:xfrm>
                <a:off x="1282975" y="2172100"/>
                <a:ext cx="138775" cy="112850"/>
              </a:xfrm>
              <a:custGeom>
                <a:avLst/>
                <a:gdLst/>
                <a:ahLst/>
                <a:cxnLst/>
                <a:rect l="l" t="t" r="r" b="b"/>
                <a:pathLst>
                  <a:path w="5551" h="4514" extrusionOk="0">
                    <a:moveTo>
                      <a:pt x="1384" y="4368"/>
                    </a:moveTo>
                    <a:lnTo>
                      <a:pt x="1384" y="4368"/>
                    </a:lnTo>
                    <a:lnTo>
                      <a:pt x="1711" y="4423"/>
                    </a:lnTo>
                    <a:lnTo>
                      <a:pt x="2057" y="4459"/>
                    </a:lnTo>
                    <a:lnTo>
                      <a:pt x="2457" y="4496"/>
                    </a:lnTo>
                    <a:lnTo>
                      <a:pt x="2876" y="4514"/>
                    </a:lnTo>
                    <a:lnTo>
                      <a:pt x="2876" y="4514"/>
                    </a:lnTo>
                    <a:lnTo>
                      <a:pt x="3094" y="4514"/>
                    </a:lnTo>
                    <a:lnTo>
                      <a:pt x="3094" y="4514"/>
                    </a:lnTo>
                    <a:lnTo>
                      <a:pt x="3440" y="4514"/>
                    </a:lnTo>
                    <a:lnTo>
                      <a:pt x="3440" y="4514"/>
                    </a:lnTo>
                    <a:lnTo>
                      <a:pt x="3440" y="4514"/>
                    </a:lnTo>
                    <a:lnTo>
                      <a:pt x="3094" y="4514"/>
                    </a:lnTo>
                    <a:lnTo>
                      <a:pt x="3094" y="4514"/>
                    </a:lnTo>
                    <a:lnTo>
                      <a:pt x="2876" y="4514"/>
                    </a:lnTo>
                    <a:lnTo>
                      <a:pt x="2876" y="4514"/>
                    </a:lnTo>
                    <a:lnTo>
                      <a:pt x="2876" y="4514"/>
                    </a:lnTo>
                    <a:lnTo>
                      <a:pt x="2876" y="4514"/>
                    </a:lnTo>
                    <a:lnTo>
                      <a:pt x="2457" y="4496"/>
                    </a:lnTo>
                    <a:lnTo>
                      <a:pt x="2057" y="4459"/>
                    </a:lnTo>
                    <a:lnTo>
                      <a:pt x="1711" y="4423"/>
                    </a:lnTo>
                    <a:lnTo>
                      <a:pt x="1384" y="4368"/>
                    </a:lnTo>
                    <a:close/>
                    <a:moveTo>
                      <a:pt x="1365" y="4368"/>
                    </a:moveTo>
                    <a:lnTo>
                      <a:pt x="1365" y="4368"/>
                    </a:lnTo>
                    <a:lnTo>
                      <a:pt x="1365" y="4368"/>
                    </a:lnTo>
                    <a:lnTo>
                      <a:pt x="1365" y="4368"/>
                    </a:lnTo>
                    <a:close/>
                    <a:moveTo>
                      <a:pt x="237" y="3895"/>
                    </a:moveTo>
                    <a:lnTo>
                      <a:pt x="237" y="3895"/>
                    </a:lnTo>
                    <a:lnTo>
                      <a:pt x="237" y="3895"/>
                    </a:lnTo>
                    <a:lnTo>
                      <a:pt x="237" y="3895"/>
                    </a:lnTo>
                    <a:lnTo>
                      <a:pt x="237" y="3895"/>
                    </a:lnTo>
                    <a:close/>
                    <a:moveTo>
                      <a:pt x="237" y="3895"/>
                    </a:moveTo>
                    <a:lnTo>
                      <a:pt x="237" y="3895"/>
                    </a:lnTo>
                    <a:lnTo>
                      <a:pt x="237" y="3895"/>
                    </a:lnTo>
                    <a:lnTo>
                      <a:pt x="237" y="3895"/>
                    </a:lnTo>
                    <a:lnTo>
                      <a:pt x="237" y="3895"/>
                    </a:lnTo>
                    <a:close/>
                    <a:moveTo>
                      <a:pt x="237" y="3877"/>
                    </a:moveTo>
                    <a:lnTo>
                      <a:pt x="237" y="3877"/>
                    </a:lnTo>
                    <a:lnTo>
                      <a:pt x="237" y="3895"/>
                    </a:lnTo>
                    <a:lnTo>
                      <a:pt x="237" y="3895"/>
                    </a:lnTo>
                    <a:lnTo>
                      <a:pt x="237" y="3877"/>
                    </a:lnTo>
                    <a:close/>
                    <a:moveTo>
                      <a:pt x="91" y="3113"/>
                    </a:moveTo>
                    <a:lnTo>
                      <a:pt x="91" y="3113"/>
                    </a:lnTo>
                    <a:lnTo>
                      <a:pt x="37" y="3222"/>
                    </a:lnTo>
                    <a:lnTo>
                      <a:pt x="19" y="3331"/>
                    </a:lnTo>
                    <a:lnTo>
                      <a:pt x="0" y="3422"/>
                    </a:lnTo>
                    <a:lnTo>
                      <a:pt x="19" y="3531"/>
                    </a:lnTo>
                    <a:lnTo>
                      <a:pt x="37" y="3622"/>
                    </a:lnTo>
                    <a:lnTo>
                      <a:pt x="91" y="3713"/>
                    </a:lnTo>
                    <a:lnTo>
                      <a:pt x="146" y="3804"/>
                    </a:lnTo>
                    <a:lnTo>
                      <a:pt x="237" y="3877"/>
                    </a:lnTo>
                    <a:lnTo>
                      <a:pt x="237" y="3877"/>
                    </a:lnTo>
                    <a:lnTo>
                      <a:pt x="146" y="3804"/>
                    </a:lnTo>
                    <a:lnTo>
                      <a:pt x="91" y="3713"/>
                    </a:lnTo>
                    <a:lnTo>
                      <a:pt x="37" y="3622"/>
                    </a:lnTo>
                    <a:lnTo>
                      <a:pt x="19" y="3531"/>
                    </a:lnTo>
                    <a:lnTo>
                      <a:pt x="0" y="3422"/>
                    </a:lnTo>
                    <a:lnTo>
                      <a:pt x="19" y="3331"/>
                    </a:lnTo>
                    <a:lnTo>
                      <a:pt x="37" y="3222"/>
                    </a:lnTo>
                    <a:lnTo>
                      <a:pt x="91" y="3113"/>
                    </a:lnTo>
                    <a:close/>
                    <a:moveTo>
                      <a:pt x="91" y="3113"/>
                    </a:moveTo>
                    <a:lnTo>
                      <a:pt x="91" y="3113"/>
                    </a:lnTo>
                    <a:lnTo>
                      <a:pt x="91" y="3113"/>
                    </a:lnTo>
                    <a:lnTo>
                      <a:pt x="91" y="3113"/>
                    </a:lnTo>
                    <a:lnTo>
                      <a:pt x="91" y="3113"/>
                    </a:lnTo>
                    <a:close/>
                    <a:moveTo>
                      <a:pt x="91" y="3113"/>
                    </a:moveTo>
                    <a:lnTo>
                      <a:pt x="91" y="3113"/>
                    </a:lnTo>
                    <a:lnTo>
                      <a:pt x="91" y="3113"/>
                    </a:lnTo>
                    <a:lnTo>
                      <a:pt x="91" y="3113"/>
                    </a:lnTo>
                    <a:lnTo>
                      <a:pt x="91" y="3113"/>
                    </a:lnTo>
                    <a:close/>
                    <a:moveTo>
                      <a:pt x="91" y="3094"/>
                    </a:moveTo>
                    <a:lnTo>
                      <a:pt x="91" y="3094"/>
                    </a:lnTo>
                    <a:lnTo>
                      <a:pt x="91" y="3113"/>
                    </a:lnTo>
                    <a:lnTo>
                      <a:pt x="91" y="3113"/>
                    </a:lnTo>
                    <a:lnTo>
                      <a:pt x="91" y="3094"/>
                    </a:lnTo>
                    <a:close/>
                    <a:moveTo>
                      <a:pt x="110" y="3094"/>
                    </a:moveTo>
                    <a:lnTo>
                      <a:pt x="110" y="3094"/>
                    </a:lnTo>
                    <a:lnTo>
                      <a:pt x="110" y="3094"/>
                    </a:lnTo>
                    <a:lnTo>
                      <a:pt x="110" y="3094"/>
                    </a:lnTo>
                    <a:lnTo>
                      <a:pt x="110" y="3094"/>
                    </a:lnTo>
                    <a:close/>
                    <a:moveTo>
                      <a:pt x="110" y="3094"/>
                    </a:moveTo>
                    <a:lnTo>
                      <a:pt x="110" y="3094"/>
                    </a:lnTo>
                    <a:lnTo>
                      <a:pt x="110" y="3094"/>
                    </a:lnTo>
                    <a:lnTo>
                      <a:pt x="110" y="3094"/>
                    </a:lnTo>
                    <a:lnTo>
                      <a:pt x="110" y="3094"/>
                    </a:lnTo>
                    <a:close/>
                    <a:moveTo>
                      <a:pt x="110" y="3094"/>
                    </a:moveTo>
                    <a:lnTo>
                      <a:pt x="110" y="3094"/>
                    </a:lnTo>
                    <a:lnTo>
                      <a:pt x="110" y="3094"/>
                    </a:lnTo>
                    <a:lnTo>
                      <a:pt x="110" y="3094"/>
                    </a:lnTo>
                    <a:lnTo>
                      <a:pt x="110" y="3094"/>
                    </a:lnTo>
                    <a:close/>
                    <a:moveTo>
                      <a:pt x="4532" y="1"/>
                    </a:moveTo>
                    <a:lnTo>
                      <a:pt x="4532" y="1"/>
                    </a:lnTo>
                    <a:lnTo>
                      <a:pt x="4677" y="201"/>
                    </a:lnTo>
                    <a:lnTo>
                      <a:pt x="4823" y="419"/>
                    </a:lnTo>
                    <a:lnTo>
                      <a:pt x="5096" y="892"/>
                    </a:lnTo>
                    <a:lnTo>
                      <a:pt x="5332" y="1366"/>
                    </a:lnTo>
                    <a:lnTo>
                      <a:pt x="5551" y="1857"/>
                    </a:lnTo>
                    <a:lnTo>
                      <a:pt x="5551" y="1857"/>
                    </a:lnTo>
                    <a:lnTo>
                      <a:pt x="5551" y="1857"/>
                    </a:lnTo>
                    <a:lnTo>
                      <a:pt x="5551" y="1857"/>
                    </a:lnTo>
                    <a:lnTo>
                      <a:pt x="5332" y="1366"/>
                    </a:lnTo>
                    <a:lnTo>
                      <a:pt x="5096" y="892"/>
                    </a:lnTo>
                    <a:lnTo>
                      <a:pt x="4823" y="419"/>
                    </a:lnTo>
                    <a:lnTo>
                      <a:pt x="4677" y="201"/>
                    </a:lnTo>
                    <a:lnTo>
                      <a:pt x="4532" y="1"/>
                    </a:lnTo>
                    <a:close/>
                    <a:moveTo>
                      <a:pt x="4532" y="1"/>
                    </a:moveTo>
                    <a:lnTo>
                      <a:pt x="4532" y="1"/>
                    </a:lnTo>
                    <a:lnTo>
                      <a:pt x="4532" y="1"/>
                    </a:lnTo>
                    <a:lnTo>
                      <a:pt x="4532" y="1"/>
                    </a:lnTo>
                    <a:lnTo>
                      <a:pt x="4532" y="1"/>
                    </a:lnTo>
                    <a:close/>
                  </a:path>
                </a:pathLst>
              </a:custGeom>
              <a:solidFill>
                <a:srgbClr val="D8D3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0" name="Google Shape;2780;p17"/>
              <p:cNvSpPr/>
              <p:nvPr/>
            </p:nvSpPr>
            <p:spPr>
              <a:xfrm>
                <a:off x="1317550" y="2281300"/>
                <a:ext cx="51425" cy="3650"/>
              </a:xfrm>
              <a:custGeom>
                <a:avLst/>
                <a:gdLst/>
                <a:ahLst/>
                <a:cxnLst/>
                <a:rect l="l" t="t" r="r" b="b"/>
                <a:pathLst>
                  <a:path w="2057" h="146" fill="none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328" y="55"/>
                    </a:lnTo>
                    <a:lnTo>
                      <a:pt x="674" y="91"/>
                    </a:lnTo>
                    <a:lnTo>
                      <a:pt x="1074" y="128"/>
                    </a:lnTo>
                    <a:lnTo>
                      <a:pt x="1493" y="146"/>
                    </a:lnTo>
                    <a:lnTo>
                      <a:pt x="1493" y="146"/>
                    </a:lnTo>
                    <a:lnTo>
                      <a:pt x="1711" y="146"/>
                    </a:lnTo>
                    <a:lnTo>
                      <a:pt x="1711" y="146"/>
                    </a:lnTo>
                    <a:lnTo>
                      <a:pt x="2057" y="146"/>
                    </a:lnTo>
                    <a:lnTo>
                      <a:pt x="2057" y="146"/>
                    </a:lnTo>
                    <a:lnTo>
                      <a:pt x="2057" y="146"/>
                    </a:lnTo>
                    <a:lnTo>
                      <a:pt x="1711" y="146"/>
                    </a:lnTo>
                    <a:lnTo>
                      <a:pt x="1711" y="146"/>
                    </a:lnTo>
                    <a:lnTo>
                      <a:pt x="1493" y="146"/>
                    </a:lnTo>
                    <a:lnTo>
                      <a:pt x="1493" y="146"/>
                    </a:lnTo>
                    <a:lnTo>
                      <a:pt x="1493" y="146"/>
                    </a:lnTo>
                    <a:lnTo>
                      <a:pt x="1493" y="146"/>
                    </a:lnTo>
                    <a:lnTo>
                      <a:pt x="1074" y="128"/>
                    </a:lnTo>
                    <a:lnTo>
                      <a:pt x="674" y="91"/>
                    </a:lnTo>
                    <a:lnTo>
                      <a:pt x="328" y="55"/>
                    </a:ln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1" name="Google Shape;2781;p17"/>
              <p:cNvSpPr/>
              <p:nvPr/>
            </p:nvSpPr>
            <p:spPr>
              <a:xfrm>
                <a:off x="1317100" y="22813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2" name="Google Shape;2782;p17"/>
              <p:cNvSpPr/>
              <p:nvPr/>
            </p:nvSpPr>
            <p:spPr>
              <a:xfrm>
                <a:off x="1288900" y="22694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3" name="Google Shape;2783;p17"/>
              <p:cNvSpPr/>
              <p:nvPr/>
            </p:nvSpPr>
            <p:spPr>
              <a:xfrm>
                <a:off x="1288900" y="22694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4" name="Google Shape;2784;p17"/>
              <p:cNvSpPr/>
              <p:nvPr/>
            </p:nvSpPr>
            <p:spPr>
              <a:xfrm>
                <a:off x="1288900" y="2269000"/>
                <a:ext cx="25" cy="500"/>
              </a:xfrm>
              <a:custGeom>
                <a:avLst/>
                <a:gdLst/>
                <a:ahLst/>
                <a:cxnLst/>
                <a:rect l="l" t="t" r="r" b="b"/>
                <a:pathLst>
                  <a:path w="1" h="20" fill="none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9"/>
                    </a:lnTo>
                    <a:lnTo>
                      <a:pt x="0" y="19"/>
                    </a:lnTo>
                    <a:lnTo>
                      <a:pt x="0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5" name="Google Shape;2785;p17"/>
              <p:cNvSpPr/>
              <p:nvPr/>
            </p:nvSpPr>
            <p:spPr>
              <a:xfrm>
                <a:off x="1282975" y="2249900"/>
                <a:ext cx="5950" cy="19125"/>
              </a:xfrm>
              <a:custGeom>
                <a:avLst/>
                <a:gdLst/>
                <a:ahLst/>
                <a:cxnLst/>
                <a:rect l="l" t="t" r="r" b="b"/>
                <a:pathLst>
                  <a:path w="238" h="765" fill="none" extrusionOk="0">
                    <a:moveTo>
                      <a:pt x="91" y="1"/>
                    </a:moveTo>
                    <a:lnTo>
                      <a:pt x="91" y="1"/>
                    </a:lnTo>
                    <a:lnTo>
                      <a:pt x="37" y="110"/>
                    </a:lnTo>
                    <a:lnTo>
                      <a:pt x="19" y="219"/>
                    </a:lnTo>
                    <a:lnTo>
                      <a:pt x="0" y="310"/>
                    </a:lnTo>
                    <a:lnTo>
                      <a:pt x="19" y="419"/>
                    </a:lnTo>
                    <a:lnTo>
                      <a:pt x="37" y="510"/>
                    </a:lnTo>
                    <a:lnTo>
                      <a:pt x="91" y="601"/>
                    </a:lnTo>
                    <a:lnTo>
                      <a:pt x="146" y="692"/>
                    </a:lnTo>
                    <a:lnTo>
                      <a:pt x="237" y="765"/>
                    </a:lnTo>
                    <a:lnTo>
                      <a:pt x="237" y="765"/>
                    </a:lnTo>
                    <a:lnTo>
                      <a:pt x="146" y="692"/>
                    </a:lnTo>
                    <a:lnTo>
                      <a:pt x="91" y="601"/>
                    </a:lnTo>
                    <a:lnTo>
                      <a:pt x="37" y="510"/>
                    </a:lnTo>
                    <a:lnTo>
                      <a:pt x="19" y="419"/>
                    </a:lnTo>
                    <a:lnTo>
                      <a:pt x="0" y="310"/>
                    </a:lnTo>
                    <a:lnTo>
                      <a:pt x="19" y="219"/>
                    </a:lnTo>
                    <a:lnTo>
                      <a:pt x="37" y="110"/>
                    </a:lnTo>
                    <a:lnTo>
                      <a:pt x="91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6" name="Google Shape;2786;p17"/>
              <p:cNvSpPr/>
              <p:nvPr/>
            </p:nvSpPr>
            <p:spPr>
              <a:xfrm>
                <a:off x="1285250" y="22499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7" name="Google Shape;2787;p17"/>
              <p:cNvSpPr/>
              <p:nvPr/>
            </p:nvSpPr>
            <p:spPr>
              <a:xfrm>
                <a:off x="1285250" y="22499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8" name="Google Shape;2788;p17"/>
              <p:cNvSpPr/>
              <p:nvPr/>
            </p:nvSpPr>
            <p:spPr>
              <a:xfrm>
                <a:off x="1285250" y="2249450"/>
                <a:ext cx="25" cy="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9" fill="none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19"/>
                    </a:lnTo>
                    <a:lnTo>
                      <a:pt x="0" y="19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9" name="Google Shape;2789;p17"/>
              <p:cNvSpPr/>
              <p:nvPr/>
            </p:nvSpPr>
            <p:spPr>
              <a:xfrm>
                <a:off x="1285700" y="22494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0" name="Google Shape;2790;p17"/>
              <p:cNvSpPr/>
              <p:nvPr/>
            </p:nvSpPr>
            <p:spPr>
              <a:xfrm>
                <a:off x="1285700" y="22494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1" name="Google Shape;2791;p17"/>
              <p:cNvSpPr/>
              <p:nvPr/>
            </p:nvSpPr>
            <p:spPr>
              <a:xfrm>
                <a:off x="1285700" y="22494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2" name="Google Shape;2792;p17"/>
              <p:cNvSpPr/>
              <p:nvPr/>
            </p:nvSpPr>
            <p:spPr>
              <a:xfrm>
                <a:off x="1396250" y="2172100"/>
                <a:ext cx="25500" cy="46425"/>
              </a:xfrm>
              <a:custGeom>
                <a:avLst/>
                <a:gdLst/>
                <a:ahLst/>
                <a:cxnLst/>
                <a:rect l="l" t="t" r="r" b="b"/>
                <a:pathLst>
                  <a:path w="1020" h="1857" fill="none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146" y="201"/>
                    </a:lnTo>
                    <a:lnTo>
                      <a:pt x="292" y="419"/>
                    </a:lnTo>
                    <a:lnTo>
                      <a:pt x="565" y="892"/>
                    </a:lnTo>
                    <a:lnTo>
                      <a:pt x="801" y="1366"/>
                    </a:lnTo>
                    <a:lnTo>
                      <a:pt x="1020" y="1857"/>
                    </a:lnTo>
                    <a:lnTo>
                      <a:pt x="1020" y="1857"/>
                    </a:lnTo>
                    <a:lnTo>
                      <a:pt x="1020" y="1857"/>
                    </a:lnTo>
                    <a:lnTo>
                      <a:pt x="1020" y="1857"/>
                    </a:lnTo>
                    <a:lnTo>
                      <a:pt x="801" y="1366"/>
                    </a:lnTo>
                    <a:lnTo>
                      <a:pt x="565" y="892"/>
                    </a:lnTo>
                    <a:lnTo>
                      <a:pt x="292" y="419"/>
                    </a:lnTo>
                    <a:lnTo>
                      <a:pt x="146" y="201"/>
                    </a:lnTo>
                    <a:lnTo>
                      <a:pt x="1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3" name="Google Shape;2793;p17"/>
              <p:cNvSpPr/>
              <p:nvPr/>
            </p:nvSpPr>
            <p:spPr>
              <a:xfrm>
                <a:off x="1396250" y="21721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4" name="Google Shape;2794;p17"/>
              <p:cNvSpPr/>
              <p:nvPr/>
            </p:nvSpPr>
            <p:spPr>
              <a:xfrm>
                <a:off x="1282975" y="2160725"/>
                <a:ext cx="138775" cy="124225"/>
              </a:xfrm>
              <a:custGeom>
                <a:avLst/>
                <a:gdLst/>
                <a:ahLst/>
                <a:cxnLst/>
                <a:rect l="l" t="t" r="r" b="b"/>
                <a:pathLst>
                  <a:path w="5551" h="4969" extrusionOk="0">
                    <a:moveTo>
                      <a:pt x="4095" y="1"/>
                    </a:moveTo>
                    <a:lnTo>
                      <a:pt x="4004" y="219"/>
                    </a:lnTo>
                    <a:lnTo>
                      <a:pt x="3895" y="438"/>
                    </a:lnTo>
                    <a:lnTo>
                      <a:pt x="3840" y="529"/>
                    </a:lnTo>
                    <a:lnTo>
                      <a:pt x="3767" y="619"/>
                    </a:lnTo>
                    <a:lnTo>
                      <a:pt x="3676" y="710"/>
                    </a:lnTo>
                    <a:lnTo>
                      <a:pt x="3585" y="801"/>
                    </a:lnTo>
                    <a:lnTo>
                      <a:pt x="3458" y="874"/>
                    </a:lnTo>
                    <a:lnTo>
                      <a:pt x="3331" y="947"/>
                    </a:lnTo>
                    <a:lnTo>
                      <a:pt x="3185" y="1002"/>
                    </a:lnTo>
                    <a:lnTo>
                      <a:pt x="3058" y="1038"/>
                    </a:lnTo>
                    <a:lnTo>
                      <a:pt x="2767" y="1111"/>
                    </a:lnTo>
                    <a:lnTo>
                      <a:pt x="2475" y="1165"/>
                    </a:lnTo>
                    <a:lnTo>
                      <a:pt x="2184" y="1238"/>
                    </a:lnTo>
                    <a:lnTo>
                      <a:pt x="1893" y="1311"/>
                    </a:lnTo>
                    <a:lnTo>
                      <a:pt x="1766" y="1366"/>
                    </a:lnTo>
                    <a:lnTo>
                      <a:pt x="1638" y="1438"/>
                    </a:lnTo>
                    <a:lnTo>
                      <a:pt x="1511" y="1511"/>
                    </a:lnTo>
                    <a:lnTo>
                      <a:pt x="1402" y="1620"/>
                    </a:lnTo>
                    <a:lnTo>
                      <a:pt x="1293" y="1730"/>
                    </a:lnTo>
                    <a:lnTo>
                      <a:pt x="1202" y="1839"/>
                    </a:lnTo>
                    <a:lnTo>
                      <a:pt x="1111" y="1948"/>
                    </a:lnTo>
                    <a:lnTo>
                      <a:pt x="1001" y="2039"/>
                    </a:lnTo>
                    <a:lnTo>
                      <a:pt x="874" y="2130"/>
                    </a:lnTo>
                    <a:lnTo>
                      <a:pt x="747" y="2185"/>
                    </a:lnTo>
                    <a:lnTo>
                      <a:pt x="619" y="2221"/>
                    </a:lnTo>
                    <a:lnTo>
                      <a:pt x="401" y="2221"/>
                    </a:lnTo>
                    <a:lnTo>
                      <a:pt x="346" y="2512"/>
                    </a:lnTo>
                    <a:lnTo>
                      <a:pt x="328" y="2767"/>
                    </a:lnTo>
                    <a:lnTo>
                      <a:pt x="310" y="3131"/>
                    </a:lnTo>
                    <a:lnTo>
                      <a:pt x="310" y="3276"/>
                    </a:lnTo>
                    <a:lnTo>
                      <a:pt x="201" y="3404"/>
                    </a:lnTo>
                    <a:lnTo>
                      <a:pt x="110" y="3549"/>
                    </a:lnTo>
                    <a:lnTo>
                      <a:pt x="91" y="3549"/>
                    </a:lnTo>
                    <a:lnTo>
                      <a:pt x="91" y="3568"/>
                    </a:lnTo>
                    <a:lnTo>
                      <a:pt x="37" y="3677"/>
                    </a:lnTo>
                    <a:lnTo>
                      <a:pt x="19" y="3786"/>
                    </a:lnTo>
                    <a:lnTo>
                      <a:pt x="0" y="3877"/>
                    </a:lnTo>
                    <a:lnTo>
                      <a:pt x="19" y="3986"/>
                    </a:lnTo>
                    <a:lnTo>
                      <a:pt x="37" y="4077"/>
                    </a:lnTo>
                    <a:lnTo>
                      <a:pt x="91" y="4168"/>
                    </a:lnTo>
                    <a:lnTo>
                      <a:pt x="146" y="4259"/>
                    </a:lnTo>
                    <a:lnTo>
                      <a:pt x="237" y="4332"/>
                    </a:lnTo>
                    <a:lnTo>
                      <a:pt x="237" y="4350"/>
                    </a:lnTo>
                    <a:lnTo>
                      <a:pt x="346" y="4423"/>
                    </a:lnTo>
                    <a:lnTo>
                      <a:pt x="437" y="4496"/>
                    </a:lnTo>
                    <a:lnTo>
                      <a:pt x="692" y="4623"/>
                    </a:lnTo>
                    <a:lnTo>
                      <a:pt x="1001" y="4732"/>
                    </a:lnTo>
                    <a:lnTo>
                      <a:pt x="1365" y="4823"/>
                    </a:lnTo>
                    <a:lnTo>
                      <a:pt x="1384" y="4823"/>
                    </a:lnTo>
                    <a:lnTo>
                      <a:pt x="1711" y="4878"/>
                    </a:lnTo>
                    <a:lnTo>
                      <a:pt x="2057" y="4914"/>
                    </a:lnTo>
                    <a:lnTo>
                      <a:pt x="2457" y="4951"/>
                    </a:lnTo>
                    <a:lnTo>
                      <a:pt x="2876" y="4969"/>
                    </a:lnTo>
                    <a:lnTo>
                      <a:pt x="3294" y="4732"/>
                    </a:lnTo>
                    <a:lnTo>
                      <a:pt x="3713" y="4459"/>
                    </a:lnTo>
                    <a:lnTo>
                      <a:pt x="4095" y="4186"/>
                    </a:lnTo>
                    <a:lnTo>
                      <a:pt x="4477" y="3895"/>
                    </a:lnTo>
                    <a:lnTo>
                      <a:pt x="4677" y="3731"/>
                    </a:lnTo>
                    <a:lnTo>
                      <a:pt x="4859" y="3549"/>
                    </a:lnTo>
                    <a:lnTo>
                      <a:pt x="5041" y="3349"/>
                    </a:lnTo>
                    <a:lnTo>
                      <a:pt x="5187" y="3149"/>
                    </a:lnTo>
                    <a:lnTo>
                      <a:pt x="5296" y="2967"/>
                    </a:lnTo>
                    <a:lnTo>
                      <a:pt x="5387" y="2767"/>
                    </a:lnTo>
                    <a:lnTo>
                      <a:pt x="5533" y="2367"/>
                    </a:lnTo>
                    <a:lnTo>
                      <a:pt x="5551" y="2312"/>
                    </a:lnTo>
                    <a:lnTo>
                      <a:pt x="5332" y="1821"/>
                    </a:lnTo>
                    <a:lnTo>
                      <a:pt x="5096" y="1347"/>
                    </a:lnTo>
                    <a:lnTo>
                      <a:pt x="4823" y="874"/>
                    </a:lnTo>
                    <a:lnTo>
                      <a:pt x="4677" y="656"/>
                    </a:lnTo>
                    <a:lnTo>
                      <a:pt x="4532" y="456"/>
                    </a:lnTo>
                    <a:lnTo>
                      <a:pt x="4313" y="201"/>
                    </a:lnTo>
                    <a:lnTo>
                      <a:pt x="4095" y="1"/>
                    </a:lnTo>
                    <a:close/>
                  </a:path>
                </a:pathLst>
              </a:custGeom>
              <a:solidFill>
                <a:srgbClr val="A489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5" name="Google Shape;2795;p17"/>
              <p:cNvSpPr/>
              <p:nvPr/>
            </p:nvSpPr>
            <p:spPr>
              <a:xfrm>
                <a:off x="1282975" y="2160725"/>
                <a:ext cx="138775" cy="124225"/>
              </a:xfrm>
              <a:custGeom>
                <a:avLst/>
                <a:gdLst/>
                <a:ahLst/>
                <a:cxnLst/>
                <a:rect l="l" t="t" r="r" b="b"/>
                <a:pathLst>
                  <a:path w="5551" h="4969" fill="none" extrusionOk="0">
                    <a:moveTo>
                      <a:pt x="4095" y="1"/>
                    </a:moveTo>
                    <a:lnTo>
                      <a:pt x="4095" y="1"/>
                    </a:lnTo>
                    <a:lnTo>
                      <a:pt x="4004" y="219"/>
                    </a:lnTo>
                    <a:lnTo>
                      <a:pt x="3895" y="438"/>
                    </a:lnTo>
                    <a:lnTo>
                      <a:pt x="3840" y="529"/>
                    </a:lnTo>
                    <a:lnTo>
                      <a:pt x="3767" y="619"/>
                    </a:lnTo>
                    <a:lnTo>
                      <a:pt x="3676" y="710"/>
                    </a:lnTo>
                    <a:lnTo>
                      <a:pt x="3585" y="801"/>
                    </a:lnTo>
                    <a:lnTo>
                      <a:pt x="3585" y="801"/>
                    </a:lnTo>
                    <a:lnTo>
                      <a:pt x="3458" y="874"/>
                    </a:lnTo>
                    <a:lnTo>
                      <a:pt x="3331" y="947"/>
                    </a:lnTo>
                    <a:lnTo>
                      <a:pt x="3185" y="1002"/>
                    </a:lnTo>
                    <a:lnTo>
                      <a:pt x="3058" y="1038"/>
                    </a:lnTo>
                    <a:lnTo>
                      <a:pt x="2767" y="1111"/>
                    </a:lnTo>
                    <a:lnTo>
                      <a:pt x="2475" y="1165"/>
                    </a:lnTo>
                    <a:lnTo>
                      <a:pt x="2184" y="1238"/>
                    </a:lnTo>
                    <a:lnTo>
                      <a:pt x="1893" y="1311"/>
                    </a:lnTo>
                    <a:lnTo>
                      <a:pt x="1766" y="1366"/>
                    </a:lnTo>
                    <a:lnTo>
                      <a:pt x="1638" y="1438"/>
                    </a:lnTo>
                    <a:lnTo>
                      <a:pt x="1511" y="1511"/>
                    </a:lnTo>
                    <a:lnTo>
                      <a:pt x="1402" y="1620"/>
                    </a:lnTo>
                    <a:lnTo>
                      <a:pt x="1402" y="1620"/>
                    </a:lnTo>
                    <a:lnTo>
                      <a:pt x="1293" y="1730"/>
                    </a:lnTo>
                    <a:lnTo>
                      <a:pt x="1202" y="1839"/>
                    </a:lnTo>
                    <a:lnTo>
                      <a:pt x="1111" y="1948"/>
                    </a:lnTo>
                    <a:lnTo>
                      <a:pt x="1001" y="2039"/>
                    </a:lnTo>
                    <a:lnTo>
                      <a:pt x="1001" y="2039"/>
                    </a:lnTo>
                    <a:lnTo>
                      <a:pt x="874" y="2130"/>
                    </a:lnTo>
                    <a:lnTo>
                      <a:pt x="747" y="2185"/>
                    </a:lnTo>
                    <a:lnTo>
                      <a:pt x="619" y="2221"/>
                    </a:lnTo>
                    <a:lnTo>
                      <a:pt x="474" y="2221"/>
                    </a:lnTo>
                    <a:lnTo>
                      <a:pt x="474" y="2221"/>
                    </a:lnTo>
                    <a:lnTo>
                      <a:pt x="401" y="2221"/>
                    </a:lnTo>
                    <a:lnTo>
                      <a:pt x="401" y="2221"/>
                    </a:lnTo>
                    <a:lnTo>
                      <a:pt x="401" y="2221"/>
                    </a:lnTo>
                    <a:lnTo>
                      <a:pt x="346" y="2512"/>
                    </a:lnTo>
                    <a:lnTo>
                      <a:pt x="328" y="2767"/>
                    </a:lnTo>
                    <a:lnTo>
                      <a:pt x="310" y="3131"/>
                    </a:lnTo>
                    <a:lnTo>
                      <a:pt x="310" y="3131"/>
                    </a:lnTo>
                    <a:lnTo>
                      <a:pt x="310" y="3276"/>
                    </a:lnTo>
                    <a:lnTo>
                      <a:pt x="310" y="3276"/>
                    </a:lnTo>
                    <a:lnTo>
                      <a:pt x="310" y="3276"/>
                    </a:lnTo>
                    <a:lnTo>
                      <a:pt x="310" y="3276"/>
                    </a:lnTo>
                    <a:lnTo>
                      <a:pt x="310" y="3276"/>
                    </a:lnTo>
                    <a:lnTo>
                      <a:pt x="201" y="3404"/>
                    </a:lnTo>
                    <a:lnTo>
                      <a:pt x="110" y="3549"/>
                    </a:lnTo>
                    <a:lnTo>
                      <a:pt x="110" y="3549"/>
                    </a:lnTo>
                    <a:lnTo>
                      <a:pt x="110" y="3549"/>
                    </a:lnTo>
                    <a:lnTo>
                      <a:pt x="110" y="3549"/>
                    </a:lnTo>
                    <a:lnTo>
                      <a:pt x="110" y="3549"/>
                    </a:lnTo>
                    <a:lnTo>
                      <a:pt x="110" y="3549"/>
                    </a:lnTo>
                    <a:lnTo>
                      <a:pt x="110" y="3549"/>
                    </a:lnTo>
                    <a:lnTo>
                      <a:pt x="110" y="3549"/>
                    </a:lnTo>
                    <a:lnTo>
                      <a:pt x="110" y="3549"/>
                    </a:lnTo>
                    <a:lnTo>
                      <a:pt x="110" y="3549"/>
                    </a:lnTo>
                    <a:lnTo>
                      <a:pt x="110" y="3549"/>
                    </a:lnTo>
                    <a:lnTo>
                      <a:pt x="110" y="3549"/>
                    </a:lnTo>
                    <a:lnTo>
                      <a:pt x="91" y="3549"/>
                    </a:lnTo>
                    <a:lnTo>
                      <a:pt x="91" y="3549"/>
                    </a:lnTo>
                    <a:lnTo>
                      <a:pt x="91" y="3568"/>
                    </a:lnTo>
                    <a:lnTo>
                      <a:pt x="91" y="3568"/>
                    </a:lnTo>
                    <a:lnTo>
                      <a:pt x="91" y="3568"/>
                    </a:lnTo>
                    <a:lnTo>
                      <a:pt x="91" y="3568"/>
                    </a:lnTo>
                    <a:lnTo>
                      <a:pt x="91" y="3568"/>
                    </a:lnTo>
                    <a:lnTo>
                      <a:pt x="91" y="3568"/>
                    </a:lnTo>
                    <a:lnTo>
                      <a:pt x="91" y="3568"/>
                    </a:lnTo>
                    <a:lnTo>
                      <a:pt x="91" y="3568"/>
                    </a:lnTo>
                    <a:lnTo>
                      <a:pt x="91" y="3568"/>
                    </a:lnTo>
                    <a:lnTo>
                      <a:pt x="91" y="3568"/>
                    </a:lnTo>
                    <a:lnTo>
                      <a:pt x="91" y="3568"/>
                    </a:lnTo>
                    <a:lnTo>
                      <a:pt x="91" y="3568"/>
                    </a:lnTo>
                    <a:lnTo>
                      <a:pt x="37" y="3677"/>
                    </a:lnTo>
                    <a:lnTo>
                      <a:pt x="19" y="3786"/>
                    </a:lnTo>
                    <a:lnTo>
                      <a:pt x="0" y="3877"/>
                    </a:lnTo>
                    <a:lnTo>
                      <a:pt x="19" y="3986"/>
                    </a:lnTo>
                    <a:lnTo>
                      <a:pt x="37" y="4077"/>
                    </a:lnTo>
                    <a:lnTo>
                      <a:pt x="91" y="4168"/>
                    </a:lnTo>
                    <a:lnTo>
                      <a:pt x="146" y="4259"/>
                    </a:lnTo>
                    <a:lnTo>
                      <a:pt x="237" y="4332"/>
                    </a:lnTo>
                    <a:lnTo>
                      <a:pt x="237" y="4332"/>
                    </a:lnTo>
                    <a:lnTo>
                      <a:pt x="237" y="4332"/>
                    </a:lnTo>
                    <a:lnTo>
                      <a:pt x="237" y="4350"/>
                    </a:lnTo>
                    <a:lnTo>
                      <a:pt x="237" y="4350"/>
                    </a:lnTo>
                    <a:lnTo>
                      <a:pt x="237" y="4350"/>
                    </a:lnTo>
                    <a:lnTo>
                      <a:pt x="237" y="4350"/>
                    </a:lnTo>
                    <a:lnTo>
                      <a:pt x="237" y="4350"/>
                    </a:lnTo>
                    <a:lnTo>
                      <a:pt x="237" y="4350"/>
                    </a:lnTo>
                    <a:lnTo>
                      <a:pt x="237" y="4350"/>
                    </a:lnTo>
                    <a:lnTo>
                      <a:pt x="237" y="4350"/>
                    </a:lnTo>
                    <a:lnTo>
                      <a:pt x="237" y="4350"/>
                    </a:lnTo>
                    <a:lnTo>
                      <a:pt x="237" y="4350"/>
                    </a:lnTo>
                    <a:lnTo>
                      <a:pt x="346" y="4423"/>
                    </a:lnTo>
                    <a:lnTo>
                      <a:pt x="437" y="4496"/>
                    </a:lnTo>
                    <a:lnTo>
                      <a:pt x="692" y="4623"/>
                    </a:lnTo>
                    <a:lnTo>
                      <a:pt x="1001" y="4732"/>
                    </a:lnTo>
                    <a:lnTo>
                      <a:pt x="1365" y="4823"/>
                    </a:lnTo>
                    <a:lnTo>
                      <a:pt x="1365" y="4823"/>
                    </a:lnTo>
                    <a:lnTo>
                      <a:pt x="1365" y="4823"/>
                    </a:lnTo>
                    <a:lnTo>
                      <a:pt x="1365" y="4823"/>
                    </a:lnTo>
                    <a:lnTo>
                      <a:pt x="1384" y="4823"/>
                    </a:lnTo>
                    <a:lnTo>
                      <a:pt x="1384" y="4823"/>
                    </a:lnTo>
                    <a:lnTo>
                      <a:pt x="1711" y="4878"/>
                    </a:lnTo>
                    <a:lnTo>
                      <a:pt x="2057" y="4914"/>
                    </a:lnTo>
                    <a:lnTo>
                      <a:pt x="2457" y="4951"/>
                    </a:lnTo>
                    <a:lnTo>
                      <a:pt x="2876" y="4969"/>
                    </a:lnTo>
                    <a:lnTo>
                      <a:pt x="2876" y="4969"/>
                    </a:lnTo>
                    <a:lnTo>
                      <a:pt x="3294" y="4732"/>
                    </a:lnTo>
                    <a:lnTo>
                      <a:pt x="3713" y="4459"/>
                    </a:lnTo>
                    <a:lnTo>
                      <a:pt x="4095" y="4186"/>
                    </a:lnTo>
                    <a:lnTo>
                      <a:pt x="4477" y="3895"/>
                    </a:lnTo>
                    <a:lnTo>
                      <a:pt x="4477" y="3895"/>
                    </a:lnTo>
                    <a:lnTo>
                      <a:pt x="4677" y="3731"/>
                    </a:lnTo>
                    <a:lnTo>
                      <a:pt x="4859" y="3549"/>
                    </a:lnTo>
                    <a:lnTo>
                      <a:pt x="5041" y="3349"/>
                    </a:lnTo>
                    <a:lnTo>
                      <a:pt x="5187" y="3149"/>
                    </a:lnTo>
                    <a:lnTo>
                      <a:pt x="5187" y="3149"/>
                    </a:lnTo>
                    <a:lnTo>
                      <a:pt x="5296" y="2967"/>
                    </a:lnTo>
                    <a:lnTo>
                      <a:pt x="5387" y="2767"/>
                    </a:lnTo>
                    <a:lnTo>
                      <a:pt x="5533" y="2367"/>
                    </a:lnTo>
                    <a:lnTo>
                      <a:pt x="5533" y="2367"/>
                    </a:lnTo>
                    <a:lnTo>
                      <a:pt x="5551" y="2312"/>
                    </a:lnTo>
                    <a:lnTo>
                      <a:pt x="5551" y="2312"/>
                    </a:lnTo>
                    <a:lnTo>
                      <a:pt x="5332" y="1821"/>
                    </a:lnTo>
                    <a:lnTo>
                      <a:pt x="5096" y="1347"/>
                    </a:lnTo>
                    <a:lnTo>
                      <a:pt x="4823" y="874"/>
                    </a:lnTo>
                    <a:lnTo>
                      <a:pt x="4677" y="656"/>
                    </a:lnTo>
                    <a:lnTo>
                      <a:pt x="4532" y="456"/>
                    </a:lnTo>
                    <a:lnTo>
                      <a:pt x="4532" y="456"/>
                    </a:lnTo>
                    <a:lnTo>
                      <a:pt x="4532" y="456"/>
                    </a:lnTo>
                    <a:lnTo>
                      <a:pt x="4532" y="456"/>
                    </a:lnTo>
                    <a:lnTo>
                      <a:pt x="4532" y="456"/>
                    </a:lnTo>
                    <a:lnTo>
                      <a:pt x="4532" y="456"/>
                    </a:lnTo>
                    <a:lnTo>
                      <a:pt x="4313" y="201"/>
                    </a:lnTo>
                    <a:lnTo>
                      <a:pt x="4095" y="1"/>
                    </a:lnTo>
                    <a:lnTo>
                      <a:pt x="4095" y="1"/>
                    </a:lnTo>
                    <a:lnTo>
                      <a:pt x="4095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6" name="Google Shape;2796;p17"/>
              <p:cNvSpPr/>
              <p:nvPr/>
            </p:nvSpPr>
            <p:spPr>
              <a:xfrm>
                <a:off x="1354850" y="2218500"/>
                <a:ext cx="79650" cy="66450"/>
              </a:xfrm>
              <a:custGeom>
                <a:avLst/>
                <a:gdLst/>
                <a:ahLst/>
                <a:cxnLst/>
                <a:rect l="l" t="t" r="r" b="b"/>
                <a:pathLst>
                  <a:path w="3186" h="2658" extrusionOk="0">
                    <a:moveTo>
                      <a:pt x="565" y="2658"/>
                    </a:moveTo>
                    <a:lnTo>
                      <a:pt x="565" y="2658"/>
                    </a:lnTo>
                    <a:lnTo>
                      <a:pt x="237" y="2658"/>
                    </a:lnTo>
                    <a:lnTo>
                      <a:pt x="237" y="2658"/>
                    </a:lnTo>
                    <a:lnTo>
                      <a:pt x="1" y="2658"/>
                    </a:lnTo>
                    <a:lnTo>
                      <a:pt x="1" y="2658"/>
                    </a:lnTo>
                    <a:lnTo>
                      <a:pt x="1" y="2658"/>
                    </a:lnTo>
                    <a:lnTo>
                      <a:pt x="1" y="2658"/>
                    </a:lnTo>
                    <a:lnTo>
                      <a:pt x="219" y="2658"/>
                    </a:lnTo>
                    <a:lnTo>
                      <a:pt x="219" y="2658"/>
                    </a:lnTo>
                    <a:lnTo>
                      <a:pt x="565" y="2658"/>
                    </a:lnTo>
                    <a:close/>
                    <a:moveTo>
                      <a:pt x="2676" y="1"/>
                    </a:moveTo>
                    <a:lnTo>
                      <a:pt x="2676" y="1"/>
                    </a:lnTo>
                    <a:lnTo>
                      <a:pt x="2676" y="1"/>
                    </a:lnTo>
                    <a:lnTo>
                      <a:pt x="2676" y="1"/>
                    </a:lnTo>
                    <a:lnTo>
                      <a:pt x="2840" y="438"/>
                    </a:lnTo>
                    <a:lnTo>
                      <a:pt x="2967" y="820"/>
                    </a:lnTo>
                    <a:lnTo>
                      <a:pt x="3185" y="1493"/>
                    </a:lnTo>
                    <a:lnTo>
                      <a:pt x="3185" y="1493"/>
                    </a:lnTo>
                    <a:lnTo>
                      <a:pt x="2967" y="820"/>
                    </a:lnTo>
                    <a:lnTo>
                      <a:pt x="2840" y="438"/>
                    </a:lnTo>
                    <a:lnTo>
                      <a:pt x="2676" y="1"/>
                    </a:lnTo>
                    <a:lnTo>
                      <a:pt x="2676" y="1"/>
                    </a:lnTo>
                    <a:close/>
                  </a:path>
                </a:pathLst>
              </a:custGeom>
              <a:solidFill>
                <a:srgbClr val="B8AEB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7" name="Google Shape;2797;p17"/>
              <p:cNvSpPr/>
              <p:nvPr/>
            </p:nvSpPr>
            <p:spPr>
              <a:xfrm>
                <a:off x="1354850" y="2284925"/>
                <a:ext cx="141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565" h="1" fill="none" extrusionOk="0">
                    <a:moveTo>
                      <a:pt x="565" y="1"/>
                    </a:moveTo>
                    <a:lnTo>
                      <a:pt x="565" y="1"/>
                    </a:lnTo>
                    <a:lnTo>
                      <a:pt x="237" y="1"/>
                    </a:lnTo>
                    <a:lnTo>
                      <a:pt x="237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219" y="1"/>
                    </a:lnTo>
                    <a:lnTo>
                      <a:pt x="219" y="1"/>
                    </a:lnTo>
                    <a:lnTo>
                      <a:pt x="565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8" name="Google Shape;2798;p17"/>
              <p:cNvSpPr/>
              <p:nvPr/>
            </p:nvSpPr>
            <p:spPr>
              <a:xfrm>
                <a:off x="1421725" y="2218500"/>
                <a:ext cx="12775" cy="37350"/>
              </a:xfrm>
              <a:custGeom>
                <a:avLst/>
                <a:gdLst/>
                <a:ahLst/>
                <a:cxnLst/>
                <a:rect l="l" t="t" r="r" b="b"/>
                <a:pathLst>
                  <a:path w="511" h="1494" fill="none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65" y="438"/>
                    </a:lnTo>
                    <a:lnTo>
                      <a:pt x="292" y="820"/>
                    </a:lnTo>
                    <a:lnTo>
                      <a:pt x="510" y="1493"/>
                    </a:lnTo>
                    <a:lnTo>
                      <a:pt x="510" y="1493"/>
                    </a:lnTo>
                    <a:lnTo>
                      <a:pt x="292" y="820"/>
                    </a:lnTo>
                    <a:lnTo>
                      <a:pt x="165" y="438"/>
                    </a:lnTo>
                    <a:lnTo>
                      <a:pt x="1" y="1"/>
                    </a:lnTo>
                    <a:lnTo>
                      <a:pt x="1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9" name="Google Shape;2799;p17"/>
              <p:cNvSpPr/>
              <p:nvPr/>
            </p:nvSpPr>
            <p:spPr>
              <a:xfrm>
                <a:off x="1354850" y="2218500"/>
                <a:ext cx="82825" cy="66450"/>
              </a:xfrm>
              <a:custGeom>
                <a:avLst/>
                <a:gdLst/>
                <a:ahLst/>
                <a:cxnLst/>
                <a:rect l="l" t="t" r="r" b="b"/>
                <a:pathLst>
                  <a:path w="3313" h="2658" extrusionOk="0">
                    <a:moveTo>
                      <a:pt x="2676" y="1"/>
                    </a:moveTo>
                    <a:lnTo>
                      <a:pt x="2658" y="56"/>
                    </a:lnTo>
                    <a:lnTo>
                      <a:pt x="2512" y="456"/>
                    </a:lnTo>
                    <a:lnTo>
                      <a:pt x="2421" y="656"/>
                    </a:lnTo>
                    <a:lnTo>
                      <a:pt x="2312" y="838"/>
                    </a:lnTo>
                    <a:lnTo>
                      <a:pt x="2166" y="1038"/>
                    </a:lnTo>
                    <a:lnTo>
                      <a:pt x="1984" y="1238"/>
                    </a:lnTo>
                    <a:lnTo>
                      <a:pt x="1802" y="1420"/>
                    </a:lnTo>
                    <a:lnTo>
                      <a:pt x="1602" y="1584"/>
                    </a:lnTo>
                    <a:lnTo>
                      <a:pt x="1220" y="1875"/>
                    </a:lnTo>
                    <a:lnTo>
                      <a:pt x="838" y="2148"/>
                    </a:lnTo>
                    <a:lnTo>
                      <a:pt x="419" y="2421"/>
                    </a:lnTo>
                    <a:lnTo>
                      <a:pt x="1" y="2658"/>
                    </a:lnTo>
                    <a:lnTo>
                      <a:pt x="565" y="2658"/>
                    </a:lnTo>
                    <a:lnTo>
                      <a:pt x="929" y="2621"/>
                    </a:lnTo>
                    <a:lnTo>
                      <a:pt x="1256" y="2585"/>
                    </a:lnTo>
                    <a:lnTo>
                      <a:pt x="1839" y="2494"/>
                    </a:lnTo>
                    <a:lnTo>
                      <a:pt x="2312" y="2385"/>
                    </a:lnTo>
                    <a:lnTo>
                      <a:pt x="2694" y="2276"/>
                    </a:lnTo>
                    <a:lnTo>
                      <a:pt x="2967" y="2166"/>
                    </a:lnTo>
                    <a:lnTo>
                      <a:pt x="3167" y="2075"/>
                    </a:lnTo>
                    <a:lnTo>
                      <a:pt x="3313" y="1984"/>
                    </a:lnTo>
                    <a:lnTo>
                      <a:pt x="3185" y="1493"/>
                    </a:lnTo>
                    <a:lnTo>
                      <a:pt x="2967" y="820"/>
                    </a:lnTo>
                    <a:lnTo>
                      <a:pt x="2840" y="438"/>
                    </a:lnTo>
                    <a:lnTo>
                      <a:pt x="2676" y="1"/>
                    </a:lnTo>
                    <a:close/>
                  </a:path>
                </a:pathLst>
              </a:custGeom>
              <a:solidFill>
                <a:srgbClr val="8B71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0" name="Google Shape;2800;p17"/>
              <p:cNvSpPr/>
              <p:nvPr/>
            </p:nvSpPr>
            <p:spPr>
              <a:xfrm>
                <a:off x="1354850" y="2218500"/>
                <a:ext cx="82825" cy="66450"/>
              </a:xfrm>
              <a:custGeom>
                <a:avLst/>
                <a:gdLst/>
                <a:ahLst/>
                <a:cxnLst/>
                <a:rect l="l" t="t" r="r" b="b"/>
                <a:pathLst>
                  <a:path w="3313" h="2658" fill="none" extrusionOk="0">
                    <a:moveTo>
                      <a:pt x="2676" y="1"/>
                    </a:moveTo>
                    <a:lnTo>
                      <a:pt x="2676" y="1"/>
                    </a:lnTo>
                    <a:lnTo>
                      <a:pt x="2658" y="56"/>
                    </a:lnTo>
                    <a:lnTo>
                      <a:pt x="2658" y="56"/>
                    </a:lnTo>
                    <a:lnTo>
                      <a:pt x="2512" y="456"/>
                    </a:lnTo>
                    <a:lnTo>
                      <a:pt x="2421" y="656"/>
                    </a:lnTo>
                    <a:lnTo>
                      <a:pt x="2312" y="838"/>
                    </a:lnTo>
                    <a:lnTo>
                      <a:pt x="2312" y="838"/>
                    </a:lnTo>
                    <a:lnTo>
                      <a:pt x="2166" y="1038"/>
                    </a:lnTo>
                    <a:lnTo>
                      <a:pt x="1984" y="1238"/>
                    </a:lnTo>
                    <a:lnTo>
                      <a:pt x="1802" y="1420"/>
                    </a:lnTo>
                    <a:lnTo>
                      <a:pt x="1602" y="1584"/>
                    </a:lnTo>
                    <a:lnTo>
                      <a:pt x="1602" y="1584"/>
                    </a:lnTo>
                    <a:lnTo>
                      <a:pt x="1220" y="1875"/>
                    </a:lnTo>
                    <a:lnTo>
                      <a:pt x="838" y="2148"/>
                    </a:lnTo>
                    <a:lnTo>
                      <a:pt x="419" y="2421"/>
                    </a:lnTo>
                    <a:lnTo>
                      <a:pt x="1" y="2658"/>
                    </a:lnTo>
                    <a:lnTo>
                      <a:pt x="1" y="2658"/>
                    </a:lnTo>
                    <a:lnTo>
                      <a:pt x="237" y="2658"/>
                    </a:lnTo>
                    <a:lnTo>
                      <a:pt x="237" y="2658"/>
                    </a:lnTo>
                    <a:lnTo>
                      <a:pt x="565" y="2658"/>
                    </a:lnTo>
                    <a:lnTo>
                      <a:pt x="565" y="2658"/>
                    </a:lnTo>
                    <a:lnTo>
                      <a:pt x="565" y="2658"/>
                    </a:lnTo>
                    <a:lnTo>
                      <a:pt x="929" y="2621"/>
                    </a:lnTo>
                    <a:lnTo>
                      <a:pt x="1256" y="2585"/>
                    </a:lnTo>
                    <a:lnTo>
                      <a:pt x="1839" y="2494"/>
                    </a:lnTo>
                    <a:lnTo>
                      <a:pt x="2312" y="2385"/>
                    </a:lnTo>
                    <a:lnTo>
                      <a:pt x="2694" y="2276"/>
                    </a:lnTo>
                    <a:lnTo>
                      <a:pt x="2967" y="2166"/>
                    </a:lnTo>
                    <a:lnTo>
                      <a:pt x="3167" y="2075"/>
                    </a:lnTo>
                    <a:lnTo>
                      <a:pt x="3313" y="1984"/>
                    </a:lnTo>
                    <a:lnTo>
                      <a:pt x="3313" y="1984"/>
                    </a:lnTo>
                    <a:lnTo>
                      <a:pt x="3185" y="1493"/>
                    </a:lnTo>
                    <a:lnTo>
                      <a:pt x="3185" y="1493"/>
                    </a:lnTo>
                    <a:lnTo>
                      <a:pt x="2967" y="820"/>
                    </a:lnTo>
                    <a:lnTo>
                      <a:pt x="2840" y="438"/>
                    </a:lnTo>
                    <a:lnTo>
                      <a:pt x="2676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801" name="Google Shape;2801;p17"/>
          <p:cNvGrpSpPr/>
          <p:nvPr/>
        </p:nvGrpSpPr>
        <p:grpSpPr>
          <a:xfrm flipH="1">
            <a:off x="7292013" y="4973330"/>
            <a:ext cx="178666" cy="164934"/>
            <a:chOff x="2706625" y="4735761"/>
            <a:chExt cx="226446" cy="209015"/>
          </a:xfrm>
        </p:grpSpPr>
        <p:sp>
          <p:nvSpPr>
            <p:cNvPr id="2802" name="Google Shape;2802;p17"/>
            <p:cNvSpPr/>
            <p:nvPr/>
          </p:nvSpPr>
          <p:spPr>
            <a:xfrm>
              <a:off x="2706625" y="4851000"/>
              <a:ext cx="226446" cy="93776"/>
            </a:xfrm>
            <a:custGeom>
              <a:avLst/>
              <a:gdLst/>
              <a:ahLst/>
              <a:cxnLst/>
              <a:rect l="l" t="t" r="r" b="b"/>
              <a:pathLst>
                <a:path w="9991" h="1020" extrusionOk="0">
                  <a:moveTo>
                    <a:pt x="1292" y="0"/>
                  </a:moveTo>
                  <a:lnTo>
                    <a:pt x="746" y="91"/>
                  </a:lnTo>
                  <a:lnTo>
                    <a:pt x="528" y="128"/>
                  </a:lnTo>
                  <a:lnTo>
                    <a:pt x="346" y="182"/>
                  </a:lnTo>
                  <a:lnTo>
                    <a:pt x="200" y="237"/>
                  </a:lnTo>
                  <a:lnTo>
                    <a:pt x="91" y="291"/>
                  </a:lnTo>
                  <a:lnTo>
                    <a:pt x="18" y="346"/>
                  </a:lnTo>
                  <a:lnTo>
                    <a:pt x="0" y="419"/>
                  </a:lnTo>
                  <a:lnTo>
                    <a:pt x="0" y="437"/>
                  </a:lnTo>
                  <a:lnTo>
                    <a:pt x="18" y="473"/>
                  </a:lnTo>
                  <a:lnTo>
                    <a:pt x="91" y="528"/>
                  </a:lnTo>
                  <a:lnTo>
                    <a:pt x="219" y="583"/>
                  </a:lnTo>
                  <a:lnTo>
                    <a:pt x="382" y="655"/>
                  </a:lnTo>
                  <a:lnTo>
                    <a:pt x="601" y="710"/>
                  </a:lnTo>
                  <a:lnTo>
                    <a:pt x="856" y="746"/>
                  </a:lnTo>
                  <a:lnTo>
                    <a:pt x="1456" y="837"/>
                  </a:lnTo>
                  <a:lnTo>
                    <a:pt x="2202" y="910"/>
                  </a:lnTo>
                  <a:lnTo>
                    <a:pt x="3058" y="965"/>
                  </a:lnTo>
                  <a:lnTo>
                    <a:pt x="3986" y="1001"/>
                  </a:lnTo>
                  <a:lnTo>
                    <a:pt x="5005" y="1019"/>
                  </a:lnTo>
                  <a:lnTo>
                    <a:pt x="6006" y="1001"/>
                  </a:lnTo>
                  <a:lnTo>
                    <a:pt x="6952" y="965"/>
                  </a:lnTo>
                  <a:lnTo>
                    <a:pt x="7789" y="910"/>
                  </a:lnTo>
                  <a:lnTo>
                    <a:pt x="8535" y="837"/>
                  </a:lnTo>
                  <a:lnTo>
                    <a:pt x="9136" y="746"/>
                  </a:lnTo>
                  <a:lnTo>
                    <a:pt x="9390" y="710"/>
                  </a:lnTo>
                  <a:lnTo>
                    <a:pt x="9609" y="655"/>
                  </a:lnTo>
                  <a:lnTo>
                    <a:pt x="9773" y="583"/>
                  </a:lnTo>
                  <a:lnTo>
                    <a:pt x="9900" y="528"/>
                  </a:lnTo>
                  <a:lnTo>
                    <a:pt x="9973" y="473"/>
                  </a:lnTo>
                  <a:lnTo>
                    <a:pt x="9991" y="437"/>
                  </a:lnTo>
                  <a:lnTo>
                    <a:pt x="9991" y="419"/>
                  </a:lnTo>
                  <a:lnTo>
                    <a:pt x="9973" y="346"/>
                  </a:lnTo>
                  <a:lnTo>
                    <a:pt x="9900" y="291"/>
                  </a:lnTo>
                  <a:lnTo>
                    <a:pt x="9791" y="237"/>
                  </a:lnTo>
                  <a:lnTo>
                    <a:pt x="9645" y="182"/>
                  </a:lnTo>
                  <a:lnTo>
                    <a:pt x="9463" y="128"/>
                  </a:lnTo>
                  <a:lnTo>
                    <a:pt x="9245" y="91"/>
                  </a:lnTo>
                  <a:lnTo>
                    <a:pt x="8699" y="0"/>
                  </a:lnTo>
                  <a:lnTo>
                    <a:pt x="8699" y="273"/>
                  </a:lnTo>
                  <a:lnTo>
                    <a:pt x="7443" y="328"/>
                  </a:lnTo>
                  <a:lnTo>
                    <a:pt x="6133" y="364"/>
                  </a:lnTo>
                  <a:lnTo>
                    <a:pt x="4623" y="382"/>
                  </a:lnTo>
                  <a:lnTo>
                    <a:pt x="3476" y="364"/>
                  </a:lnTo>
                  <a:lnTo>
                    <a:pt x="2384" y="328"/>
                  </a:lnTo>
                  <a:lnTo>
                    <a:pt x="1893" y="291"/>
                  </a:lnTo>
                  <a:lnTo>
                    <a:pt x="1456" y="237"/>
                  </a:lnTo>
                  <a:lnTo>
                    <a:pt x="1074" y="182"/>
                  </a:lnTo>
                  <a:lnTo>
                    <a:pt x="746" y="109"/>
                  </a:lnTo>
                  <a:lnTo>
                    <a:pt x="1292" y="0"/>
                  </a:lnTo>
                  <a:close/>
                </a:path>
              </a:pathLst>
            </a:custGeom>
            <a:solidFill>
              <a:srgbClr val="282829">
                <a:alpha val="13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803" name="Google Shape;2803;p17"/>
            <p:cNvGrpSpPr/>
            <p:nvPr/>
          </p:nvGrpSpPr>
          <p:grpSpPr>
            <a:xfrm>
              <a:off x="2714800" y="4735761"/>
              <a:ext cx="210098" cy="182902"/>
              <a:chOff x="1282975" y="2150275"/>
              <a:chExt cx="154700" cy="134675"/>
            </a:xfrm>
          </p:grpSpPr>
          <p:sp>
            <p:nvSpPr>
              <p:cNvPr id="2804" name="Google Shape;2804;p17"/>
              <p:cNvSpPr/>
              <p:nvPr/>
            </p:nvSpPr>
            <p:spPr>
              <a:xfrm>
                <a:off x="1282975" y="2150275"/>
                <a:ext cx="154700" cy="134675"/>
              </a:xfrm>
              <a:custGeom>
                <a:avLst/>
                <a:gdLst/>
                <a:ahLst/>
                <a:cxnLst/>
                <a:rect l="l" t="t" r="r" b="b"/>
                <a:pathLst>
                  <a:path w="6188" h="5387" extrusionOk="0">
                    <a:moveTo>
                      <a:pt x="2858" y="0"/>
                    </a:moveTo>
                    <a:lnTo>
                      <a:pt x="2657" y="37"/>
                    </a:lnTo>
                    <a:lnTo>
                      <a:pt x="2403" y="109"/>
                    </a:lnTo>
                    <a:lnTo>
                      <a:pt x="2166" y="200"/>
                    </a:lnTo>
                    <a:lnTo>
                      <a:pt x="1948" y="310"/>
                    </a:lnTo>
                    <a:lnTo>
                      <a:pt x="1747" y="437"/>
                    </a:lnTo>
                    <a:lnTo>
                      <a:pt x="1547" y="564"/>
                    </a:lnTo>
                    <a:lnTo>
                      <a:pt x="1384" y="710"/>
                    </a:lnTo>
                    <a:lnTo>
                      <a:pt x="1238" y="856"/>
                    </a:lnTo>
                    <a:lnTo>
                      <a:pt x="1092" y="1019"/>
                    </a:lnTo>
                    <a:lnTo>
                      <a:pt x="965" y="1201"/>
                    </a:lnTo>
                    <a:lnTo>
                      <a:pt x="856" y="1365"/>
                    </a:lnTo>
                    <a:lnTo>
                      <a:pt x="765" y="1547"/>
                    </a:lnTo>
                    <a:lnTo>
                      <a:pt x="674" y="1729"/>
                    </a:lnTo>
                    <a:lnTo>
                      <a:pt x="546" y="2093"/>
                    </a:lnTo>
                    <a:lnTo>
                      <a:pt x="437" y="2439"/>
                    </a:lnTo>
                    <a:lnTo>
                      <a:pt x="401" y="2639"/>
                    </a:lnTo>
                    <a:lnTo>
                      <a:pt x="346" y="3057"/>
                    </a:lnTo>
                    <a:lnTo>
                      <a:pt x="310" y="3403"/>
                    </a:lnTo>
                    <a:lnTo>
                      <a:pt x="310" y="3694"/>
                    </a:lnTo>
                    <a:lnTo>
                      <a:pt x="164" y="3876"/>
                    </a:lnTo>
                    <a:lnTo>
                      <a:pt x="55" y="4040"/>
                    </a:lnTo>
                    <a:lnTo>
                      <a:pt x="37" y="4131"/>
                    </a:lnTo>
                    <a:lnTo>
                      <a:pt x="0" y="4222"/>
                    </a:lnTo>
                    <a:lnTo>
                      <a:pt x="0" y="4295"/>
                    </a:lnTo>
                    <a:lnTo>
                      <a:pt x="0" y="4368"/>
                    </a:lnTo>
                    <a:lnTo>
                      <a:pt x="19" y="4459"/>
                    </a:lnTo>
                    <a:lnTo>
                      <a:pt x="55" y="4532"/>
                    </a:lnTo>
                    <a:lnTo>
                      <a:pt x="91" y="4604"/>
                    </a:lnTo>
                    <a:lnTo>
                      <a:pt x="146" y="4677"/>
                    </a:lnTo>
                    <a:lnTo>
                      <a:pt x="292" y="4804"/>
                    </a:lnTo>
                    <a:lnTo>
                      <a:pt x="474" y="4932"/>
                    </a:lnTo>
                    <a:lnTo>
                      <a:pt x="692" y="5041"/>
                    </a:lnTo>
                    <a:lnTo>
                      <a:pt x="965" y="5132"/>
                    </a:lnTo>
                    <a:lnTo>
                      <a:pt x="1274" y="5205"/>
                    </a:lnTo>
                    <a:lnTo>
                      <a:pt x="1638" y="5278"/>
                    </a:lnTo>
                    <a:lnTo>
                      <a:pt x="2020" y="5332"/>
                    </a:lnTo>
                    <a:lnTo>
                      <a:pt x="2457" y="5369"/>
                    </a:lnTo>
                    <a:lnTo>
                      <a:pt x="2930" y="5387"/>
                    </a:lnTo>
                    <a:lnTo>
                      <a:pt x="3440" y="5387"/>
                    </a:lnTo>
                    <a:lnTo>
                      <a:pt x="3804" y="5350"/>
                    </a:lnTo>
                    <a:lnTo>
                      <a:pt x="4131" y="5314"/>
                    </a:lnTo>
                    <a:lnTo>
                      <a:pt x="4714" y="5223"/>
                    </a:lnTo>
                    <a:lnTo>
                      <a:pt x="5187" y="5114"/>
                    </a:lnTo>
                    <a:lnTo>
                      <a:pt x="5569" y="5005"/>
                    </a:lnTo>
                    <a:lnTo>
                      <a:pt x="5842" y="4895"/>
                    </a:lnTo>
                    <a:lnTo>
                      <a:pt x="6042" y="4804"/>
                    </a:lnTo>
                    <a:lnTo>
                      <a:pt x="6188" y="4713"/>
                    </a:lnTo>
                    <a:lnTo>
                      <a:pt x="6042" y="4204"/>
                    </a:lnTo>
                    <a:lnTo>
                      <a:pt x="5878" y="3658"/>
                    </a:lnTo>
                    <a:lnTo>
                      <a:pt x="5642" y="3003"/>
                    </a:lnTo>
                    <a:lnTo>
                      <a:pt x="5514" y="2639"/>
                    </a:lnTo>
                    <a:lnTo>
                      <a:pt x="5351" y="2275"/>
                    </a:lnTo>
                    <a:lnTo>
                      <a:pt x="5169" y="1929"/>
                    </a:lnTo>
                    <a:lnTo>
                      <a:pt x="4987" y="1565"/>
                    </a:lnTo>
                    <a:lnTo>
                      <a:pt x="4787" y="1238"/>
                    </a:lnTo>
                    <a:lnTo>
                      <a:pt x="4568" y="928"/>
                    </a:lnTo>
                    <a:lnTo>
                      <a:pt x="4332" y="655"/>
                    </a:lnTo>
                    <a:lnTo>
                      <a:pt x="4095" y="419"/>
                    </a:lnTo>
                    <a:lnTo>
                      <a:pt x="3949" y="291"/>
                    </a:lnTo>
                    <a:lnTo>
                      <a:pt x="3804" y="200"/>
                    </a:lnTo>
                    <a:lnTo>
                      <a:pt x="3676" y="128"/>
                    </a:lnTo>
                    <a:lnTo>
                      <a:pt x="3513" y="73"/>
                    </a:lnTo>
                    <a:lnTo>
                      <a:pt x="3367" y="37"/>
                    </a:lnTo>
                    <a:lnTo>
                      <a:pt x="3203" y="0"/>
                    </a:lnTo>
                    <a:close/>
                  </a:path>
                </a:pathLst>
              </a:custGeom>
              <a:solidFill>
                <a:srgbClr val="C1A5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5" name="Google Shape;2805;p17"/>
              <p:cNvSpPr/>
              <p:nvPr/>
            </p:nvSpPr>
            <p:spPr>
              <a:xfrm>
                <a:off x="1282975" y="2150275"/>
                <a:ext cx="154700" cy="134675"/>
              </a:xfrm>
              <a:custGeom>
                <a:avLst/>
                <a:gdLst/>
                <a:ahLst/>
                <a:cxnLst/>
                <a:rect l="l" t="t" r="r" b="b"/>
                <a:pathLst>
                  <a:path w="6188" h="5387" fill="none" extrusionOk="0">
                    <a:moveTo>
                      <a:pt x="6188" y="4713"/>
                    </a:moveTo>
                    <a:lnTo>
                      <a:pt x="6188" y="4713"/>
                    </a:lnTo>
                    <a:lnTo>
                      <a:pt x="6042" y="4804"/>
                    </a:lnTo>
                    <a:lnTo>
                      <a:pt x="5842" y="4895"/>
                    </a:lnTo>
                    <a:lnTo>
                      <a:pt x="5569" y="5005"/>
                    </a:lnTo>
                    <a:lnTo>
                      <a:pt x="5187" y="5114"/>
                    </a:lnTo>
                    <a:lnTo>
                      <a:pt x="4714" y="5223"/>
                    </a:lnTo>
                    <a:lnTo>
                      <a:pt x="4131" y="5314"/>
                    </a:lnTo>
                    <a:lnTo>
                      <a:pt x="3804" y="5350"/>
                    </a:lnTo>
                    <a:lnTo>
                      <a:pt x="3440" y="5387"/>
                    </a:lnTo>
                    <a:lnTo>
                      <a:pt x="3440" y="5387"/>
                    </a:lnTo>
                    <a:lnTo>
                      <a:pt x="2930" y="5387"/>
                    </a:lnTo>
                    <a:lnTo>
                      <a:pt x="2457" y="5369"/>
                    </a:lnTo>
                    <a:lnTo>
                      <a:pt x="2020" y="5332"/>
                    </a:lnTo>
                    <a:lnTo>
                      <a:pt x="1638" y="5278"/>
                    </a:lnTo>
                    <a:lnTo>
                      <a:pt x="1274" y="5205"/>
                    </a:lnTo>
                    <a:lnTo>
                      <a:pt x="965" y="5132"/>
                    </a:lnTo>
                    <a:lnTo>
                      <a:pt x="692" y="5041"/>
                    </a:lnTo>
                    <a:lnTo>
                      <a:pt x="474" y="4932"/>
                    </a:lnTo>
                    <a:lnTo>
                      <a:pt x="292" y="4804"/>
                    </a:lnTo>
                    <a:lnTo>
                      <a:pt x="146" y="4677"/>
                    </a:lnTo>
                    <a:lnTo>
                      <a:pt x="91" y="4604"/>
                    </a:lnTo>
                    <a:lnTo>
                      <a:pt x="55" y="4532"/>
                    </a:lnTo>
                    <a:lnTo>
                      <a:pt x="19" y="4459"/>
                    </a:lnTo>
                    <a:lnTo>
                      <a:pt x="0" y="4368"/>
                    </a:lnTo>
                    <a:lnTo>
                      <a:pt x="0" y="4295"/>
                    </a:lnTo>
                    <a:lnTo>
                      <a:pt x="0" y="4222"/>
                    </a:lnTo>
                    <a:lnTo>
                      <a:pt x="37" y="4131"/>
                    </a:lnTo>
                    <a:lnTo>
                      <a:pt x="55" y="4040"/>
                    </a:lnTo>
                    <a:lnTo>
                      <a:pt x="164" y="3876"/>
                    </a:lnTo>
                    <a:lnTo>
                      <a:pt x="310" y="3694"/>
                    </a:lnTo>
                    <a:lnTo>
                      <a:pt x="310" y="3694"/>
                    </a:lnTo>
                    <a:lnTo>
                      <a:pt x="310" y="3403"/>
                    </a:lnTo>
                    <a:lnTo>
                      <a:pt x="346" y="3057"/>
                    </a:lnTo>
                    <a:lnTo>
                      <a:pt x="401" y="2639"/>
                    </a:lnTo>
                    <a:lnTo>
                      <a:pt x="401" y="2639"/>
                    </a:lnTo>
                    <a:lnTo>
                      <a:pt x="437" y="2439"/>
                    </a:lnTo>
                    <a:lnTo>
                      <a:pt x="437" y="2439"/>
                    </a:lnTo>
                    <a:lnTo>
                      <a:pt x="546" y="2093"/>
                    </a:lnTo>
                    <a:lnTo>
                      <a:pt x="674" y="1729"/>
                    </a:lnTo>
                    <a:lnTo>
                      <a:pt x="765" y="1547"/>
                    </a:lnTo>
                    <a:lnTo>
                      <a:pt x="856" y="1365"/>
                    </a:lnTo>
                    <a:lnTo>
                      <a:pt x="965" y="1201"/>
                    </a:lnTo>
                    <a:lnTo>
                      <a:pt x="1092" y="1019"/>
                    </a:lnTo>
                    <a:lnTo>
                      <a:pt x="1238" y="856"/>
                    </a:lnTo>
                    <a:lnTo>
                      <a:pt x="1384" y="710"/>
                    </a:lnTo>
                    <a:lnTo>
                      <a:pt x="1547" y="564"/>
                    </a:lnTo>
                    <a:lnTo>
                      <a:pt x="1747" y="437"/>
                    </a:lnTo>
                    <a:lnTo>
                      <a:pt x="1948" y="310"/>
                    </a:lnTo>
                    <a:lnTo>
                      <a:pt x="2166" y="200"/>
                    </a:lnTo>
                    <a:lnTo>
                      <a:pt x="2403" y="109"/>
                    </a:lnTo>
                    <a:lnTo>
                      <a:pt x="2657" y="37"/>
                    </a:lnTo>
                    <a:lnTo>
                      <a:pt x="2657" y="37"/>
                    </a:lnTo>
                    <a:lnTo>
                      <a:pt x="2858" y="0"/>
                    </a:lnTo>
                    <a:lnTo>
                      <a:pt x="3021" y="0"/>
                    </a:lnTo>
                    <a:lnTo>
                      <a:pt x="3203" y="0"/>
                    </a:lnTo>
                    <a:lnTo>
                      <a:pt x="3367" y="37"/>
                    </a:lnTo>
                    <a:lnTo>
                      <a:pt x="3513" y="73"/>
                    </a:lnTo>
                    <a:lnTo>
                      <a:pt x="3676" y="128"/>
                    </a:lnTo>
                    <a:lnTo>
                      <a:pt x="3804" y="200"/>
                    </a:lnTo>
                    <a:lnTo>
                      <a:pt x="3949" y="291"/>
                    </a:lnTo>
                    <a:lnTo>
                      <a:pt x="3949" y="291"/>
                    </a:lnTo>
                    <a:lnTo>
                      <a:pt x="4095" y="419"/>
                    </a:lnTo>
                    <a:lnTo>
                      <a:pt x="4095" y="419"/>
                    </a:lnTo>
                    <a:lnTo>
                      <a:pt x="4332" y="655"/>
                    </a:lnTo>
                    <a:lnTo>
                      <a:pt x="4568" y="928"/>
                    </a:lnTo>
                    <a:lnTo>
                      <a:pt x="4787" y="1238"/>
                    </a:lnTo>
                    <a:lnTo>
                      <a:pt x="4987" y="1565"/>
                    </a:lnTo>
                    <a:lnTo>
                      <a:pt x="5169" y="1929"/>
                    </a:lnTo>
                    <a:lnTo>
                      <a:pt x="5351" y="2275"/>
                    </a:lnTo>
                    <a:lnTo>
                      <a:pt x="5514" y="2639"/>
                    </a:lnTo>
                    <a:lnTo>
                      <a:pt x="5642" y="3003"/>
                    </a:lnTo>
                    <a:lnTo>
                      <a:pt x="5878" y="3658"/>
                    </a:lnTo>
                    <a:lnTo>
                      <a:pt x="6042" y="4204"/>
                    </a:lnTo>
                    <a:lnTo>
                      <a:pt x="6188" y="4713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6" name="Google Shape;2806;p17"/>
              <p:cNvSpPr/>
              <p:nvPr/>
            </p:nvSpPr>
            <p:spPr>
              <a:xfrm>
                <a:off x="1282975" y="2172100"/>
                <a:ext cx="138775" cy="112850"/>
              </a:xfrm>
              <a:custGeom>
                <a:avLst/>
                <a:gdLst/>
                <a:ahLst/>
                <a:cxnLst/>
                <a:rect l="l" t="t" r="r" b="b"/>
                <a:pathLst>
                  <a:path w="5551" h="4514" extrusionOk="0">
                    <a:moveTo>
                      <a:pt x="1384" y="4368"/>
                    </a:moveTo>
                    <a:lnTo>
                      <a:pt x="1384" y="4368"/>
                    </a:lnTo>
                    <a:lnTo>
                      <a:pt x="1711" y="4423"/>
                    </a:lnTo>
                    <a:lnTo>
                      <a:pt x="2057" y="4459"/>
                    </a:lnTo>
                    <a:lnTo>
                      <a:pt x="2457" y="4496"/>
                    </a:lnTo>
                    <a:lnTo>
                      <a:pt x="2876" y="4514"/>
                    </a:lnTo>
                    <a:lnTo>
                      <a:pt x="2876" y="4514"/>
                    </a:lnTo>
                    <a:lnTo>
                      <a:pt x="3094" y="4514"/>
                    </a:lnTo>
                    <a:lnTo>
                      <a:pt x="3094" y="4514"/>
                    </a:lnTo>
                    <a:lnTo>
                      <a:pt x="3440" y="4514"/>
                    </a:lnTo>
                    <a:lnTo>
                      <a:pt x="3440" y="4514"/>
                    </a:lnTo>
                    <a:lnTo>
                      <a:pt x="3440" y="4514"/>
                    </a:lnTo>
                    <a:lnTo>
                      <a:pt x="3094" y="4514"/>
                    </a:lnTo>
                    <a:lnTo>
                      <a:pt x="3094" y="4514"/>
                    </a:lnTo>
                    <a:lnTo>
                      <a:pt x="2876" y="4514"/>
                    </a:lnTo>
                    <a:lnTo>
                      <a:pt x="2876" y="4514"/>
                    </a:lnTo>
                    <a:lnTo>
                      <a:pt x="2876" y="4514"/>
                    </a:lnTo>
                    <a:lnTo>
                      <a:pt x="2876" y="4514"/>
                    </a:lnTo>
                    <a:lnTo>
                      <a:pt x="2457" y="4496"/>
                    </a:lnTo>
                    <a:lnTo>
                      <a:pt x="2057" y="4459"/>
                    </a:lnTo>
                    <a:lnTo>
                      <a:pt x="1711" y="4423"/>
                    </a:lnTo>
                    <a:lnTo>
                      <a:pt x="1384" y="4368"/>
                    </a:lnTo>
                    <a:close/>
                    <a:moveTo>
                      <a:pt x="1365" y="4368"/>
                    </a:moveTo>
                    <a:lnTo>
                      <a:pt x="1365" y="4368"/>
                    </a:lnTo>
                    <a:lnTo>
                      <a:pt x="1365" y="4368"/>
                    </a:lnTo>
                    <a:lnTo>
                      <a:pt x="1365" y="4368"/>
                    </a:lnTo>
                    <a:close/>
                    <a:moveTo>
                      <a:pt x="237" y="3895"/>
                    </a:moveTo>
                    <a:lnTo>
                      <a:pt x="237" y="3895"/>
                    </a:lnTo>
                    <a:lnTo>
                      <a:pt x="237" y="3895"/>
                    </a:lnTo>
                    <a:lnTo>
                      <a:pt x="237" y="3895"/>
                    </a:lnTo>
                    <a:lnTo>
                      <a:pt x="237" y="3895"/>
                    </a:lnTo>
                    <a:close/>
                    <a:moveTo>
                      <a:pt x="237" y="3895"/>
                    </a:moveTo>
                    <a:lnTo>
                      <a:pt x="237" y="3895"/>
                    </a:lnTo>
                    <a:lnTo>
                      <a:pt x="237" y="3895"/>
                    </a:lnTo>
                    <a:lnTo>
                      <a:pt x="237" y="3895"/>
                    </a:lnTo>
                    <a:lnTo>
                      <a:pt x="237" y="3895"/>
                    </a:lnTo>
                    <a:close/>
                    <a:moveTo>
                      <a:pt x="237" y="3877"/>
                    </a:moveTo>
                    <a:lnTo>
                      <a:pt x="237" y="3877"/>
                    </a:lnTo>
                    <a:lnTo>
                      <a:pt x="237" y="3895"/>
                    </a:lnTo>
                    <a:lnTo>
                      <a:pt x="237" y="3895"/>
                    </a:lnTo>
                    <a:lnTo>
                      <a:pt x="237" y="3877"/>
                    </a:lnTo>
                    <a:close/>
                    <a:moveTo>
                      <a:pt x="91" y="3113"/>
                    </a:moveTo>
                    <a:lnTo>
                      <a:pt x="91" y="3113"/>
                    </a:lnTo>
                    <a:lnTo>
                      <a:pt x="37" y="3222"/>
                    </a:lnTo>
                    <a:lnTo>
                      <a:pt x="19" y="3331"/>
                    </a:lnTo>
                    <a:lnTo>
                      <a:pt x="0" y="3422"/>
                    </a:lnTo>
                    <a:lnTo>
                      <a:pt x="19" y="3531"/>
                    </a:lnTo>
                    <a:lnTo>
                      <a:pt x="37" y="3622"/>
                    </a:lnTo>
                    <a:lnTo>
                      <a:pt x="91" y="3713"/>
                    </a:lnTo>
                    <a:lnTo>
                      <a:pt x="146" y="3804"/>
                    </a:lnTo>
                    <a:lnTo>
                      <a:pt x="237" y="3877"/>
                    </a:lnTo>
                    <a:lnTo>
                      <a:pt x="237" y="3877"/>
                    </a:lnTo>
                    <a:lnTo>
                      <a:pt x="146" y="3804"/>
                    </a:lnTo>
                    <a:lnTo>
                      <a:pt x="91" y="3713"/>
                    </a:lnTo>
                    <a:lnTo>
                      <a:pt x="37" y="3622"/>
                    </a:lnTo>
                    <a:lnTo>
                      <a:pt x="19" y="3531"/>
                    </a:lnTo>
                    <a:lnTo>
                      <a:pt x="0" y="3422"/>
                    </a:lnTo>
                    <a:lnTo>
                      <a:pt x="19" y="3331"/>
                    </a:lnTo>
                    <a:lnTo>
                      <a:pt x="37" y="3222"/>
                    </a:lnTo>
                    <a:lnTo>
                      <a:pt x="91" y="3113"/>
                    </a:lnTo>
                    <a:close/>
                    <a:moveTo>
                      <a:pt x="91" y="3113"/>
                    </a:moveTo>
                    <a:lnTo>
                      <a:pt x="91" y="3113"/>
                    </a:lnTo>
                    <a:lnTo>
                      <a:pt x="91" y="3113"/>
                    </a:lnTo>
                    <a:lnTo>
                      <a:pt x="91" y="3113"/>
                    </a:lnTo>
                    <a:lnTo>
                      <a:pt x="91" y="3113"/>
                    </a:lnTo>
                    <a:close/>
                    <a:moveTo>
                      <a:pt x="91" y="3113"/>
                    </a:moveTo>
                    <a:lnTo>
                      <a:pt x="91" y="3113"/>
                    </a:lnTo>
                    <a:lnTo>
                      <a:pt x="91" y="3113"/>
                    </a:lnTo>
                    <a:lnTo>
                      <a:pt x="91" y="3113"/>
                    </a:lnTo>
                    <a:lnTo>
                      <a:pt x="91" y="3113"/>
                    </a:lnTo>
                    <a:close/>
                    <a:moveTo>
                      <a:pt x="91" y="3094"/>
                    </a:moveTo>
                    <a:lnTo>
                      <a:pt x="91" y="3094"/>
                    </a:lnTo>
                    <a:lnTo>
                      <a:pt x="91" y="3113"/>
                    </a:lnTo>
                    <a:lnTo>
                      <a:pt x="91" y="3113"/>
                    </a:lnTo>
                    <a:lnTo>
                      <a:pt x="91" y="3094"/>
                    </a:lnTo>
                    <a:close/>
                    <a:moveTo>
                      <a:pt x="110" y="3094"/>
                    </a:moveTo>
                    <a:lnTo>
                      <a:pt x="110" y="3094"/>
                    </a:lnTo>
                    <a:lnTo>
                      <a:pt x="110" y="3094"/>
                    </a:lnTo>
                    <a:lnTo>
                      <a:pt x="110" y="3094"/>
                    </a:lnTo>
                    <a:lnTo>
                      <a:pt x="110" y="3094"/>
                    </a:lnTo>
                    <a:close/>
                    <a:moveTo>
                      <a:pt x="110" y="3094"/>
                    </a:moveTo>
                    <a:lnTo>
                      <a:pt x="110" y="3094"/>
                    </a:lnTo>
                    <a:lnTo>
                      <a:pt x="110" y="3094"/>
                    </a:lnTo>
                    <a:lnTo>
                      <a:pt x="110" y="3094"/>
                    </a:lnTo>
                    <a:lnTo>
                      <a:pt x="110" y="3094"/>
                    </a:lnTo>
                    <a:close/>
                    <a:moveTo>
                      <a:pt x="110" y="3094"/>
                    </a:moveTo>
                    <a:lnTo>
                      <a:pt x="110" y="3094"/>
                    </a:lnTo>
                    <a:lnTo>
                      <a:pt x="110" y="3094"/>
                    </a:lnTo>
                    <a:lnTo>
                      <a:pt x="110" y="3094"/>
                    </a:lnTo>
                    <a:lnTo>
                      <a:pt x="110" y="3094"/>
                    </a:lnTo>
                    <a:close/>
                    <a:moveTo>
                      <a:pt x="4532" y="1"/>
                    </a:moveTo>
                    <a:lnTo>
                      <a:pt x="4532" y="1"/>
                    </a:lnTo>
                    <a:lnTo>
                      <a:pt x="4677" y="201"/>
                    </a:lnTo>
                    <a:lnTo>
                      <a:pt x="4823" y="419"/>
                    </a:lnTo>
                    <a:lnTo>
                      <a:pt x="5096" y="892"/>
                    </a:lnTo>
                    <a:lnTo>
                      <a:pt x="5332" y="1366"/>
                    </a:lnTo>
                    <a:lnTo>
                      <a:pt x="5551" y="1857"/>
                    </a:lnTo>
                    <a:lnTo>
                      <a:pt x="5551" y="1857"/>
                    </a:lnTo>
                    <a:lnTo>
                      <a:pt x="5551" y="1857"/>
                    </a:lnTo>
                    <a:lnTo>
                      <a:pt x="5551" y="1857"/>
                    </a:lnTo>
                    <a:lnTo>
                      <a:pt x="5332" y="1366"/>
                    </a:lnTo>
                    <a:lnTo>
                      <a:pt x="5096" y="892"/>
                    </a:lnTo>
                    <a:lnTo>
                      <a:pt x="4823" y="419"/>
                    </a:lnTo>
                    <a:lnTo>
                      <a:pt x="4677" y="201"/>
                    </a:lnTo>
                    <a:lnTo>
                      <a:pt x="4532" y="1"/>
                    </a:lnTo>
                    <a:close/>
                    <a:moveTo>
                      <a:pt x="4532" y="1"/>
                    </a:moveTo>
                    <a:lnTo>
                      <a:pt x="4532" y="1"/>
                    </a:lnTo>
                    <a:lnTo>
                      <a:pt x="4532" y="1"/>
                    </a:lnTo>
                    <a:lnTo>
                      <a:pt x="4532" y="1"/>
                    </a:lnTo>
                    <a:lnTo>
                      <a:pt x="4532" y="1"/>
                    </a:lnTo>
                    <a:close/>
                  </a:path>
                </a:pathLst>
              </a:custGeom>
              <a:solidFill>
                <a:srgbClr val="D8D3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7" name="Google Shape;2807;p17"/>
              <p:cNvSpPr/>
              <p:nvPr/>
            </p:nvSpPr>
            <p:spPr>
              <a:xfrm>
                <a:off x="1317550" y="2281300"/>
                <a:ext cx="51425" cy="3650"/>
              </a:xfrm>
              <a:custGeom>
                <a:avLst/>
                <a:gdLst/>
                <a:ahLst/>
                <a:cxnLst/>
                <a:rect l="l" t="t" r="r" b="b"/>
                <a:pathLst>
                  <a:path w="2057" h="146" fill="none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328" y="55"/>
                    </a:lnTo>
                    <a:lnTo>
                      <a:pt x="674" y="91"/>
                    </a:lnTo>
                    <a:lnTo>
                      <a:pt x="1074" y="128"/>
                    </a:lnTo>
                    <a:lnTo>
                      <a:pt x="1493" y="146"/>
                    </a:lnTo>
                    <a:lnTo>
                      <a:pt x="1493" y="146"/>
                    </a:lnTo>
                    <a:lnTo>
                      <a:pt x="1711" y="146"/>
                    </a:lnTo>
                    <a:lnTo>
                      <a:pt x="1711" y="146"/>
                    </a:lnTo>
                    <a:lnTo>
                      <a:pt x="2057" y="146"/>
                    </a:lnTo>
                    <a:lnTo>
                      <a:pt x="2057" y="146"/>
                    </a:lnTo>
                    <a:lnTo>
                      <a:pt x="2057" y="146"/>
                    </a:lnTo>
                    <a:lnTo>
                      <a:pt x="1711" y="146"/>
                    </a:lnTo>
                    <a:lnTo>
                      <a:pt x="1711" y="146"/>
                    </a:lnTo>
                    <a:lnTo>
                      <a:pt x="1493" y="146"/>
                    </a:lnTo>
                    <a:lnTo>
                      <a:pt x="1493" y="146"/>
                    </a:lnTo>
                    <a:lnTo>
                      <a:pt x="1493" y="146"/>
                    </a:lnTo>
                    <a:lnTo>
                      <a:pt x="1493" y="146"/>
                    </a:lnTo>
                    <a:lnTo>
                      <a:pt x="1074" y="128"/>
                    </a:lnTo>
                    <a:lnTo>
                      <a:pt x="674" y="91"/>
                    </a:lnTo>
                    <a:lnTo>
                      <a:pt x="328" y="55"/>
                    </a:ln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8" name="Google Shape;2808;p17"/>
              <p:cNvSpPr/>
              <p:nvPr/>
            </p:nvSpPr>
            <p:spPr>
              <a:xfrm>
                <a:off x="1317100" y="22813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9" name="Google Shape;2809;p17"/>
              <p:cNvSpPr/>
              <p:nvPr/>
            </p:nvSpPr>
            <p:spPr>
              <a:xfrm>
                <a:off x="1288900" y="22694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0" name="Google Shape;2810;p17"/>
              <p:cNvSpPr/>
              <p:nvPr/>
            </p:nvSpPr>
            <p:spPr>
              <a:xfrm>
                <a:off x="1288900" y="22694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1" name="Google Shape;2811;p17"/>
              <p:cNvSpPr/>
              <p:nvPr/>
            </p:nvSpPr>
            <p:spPr>
              <a:xfrm>
                <a:off x="1288900" y="2269000"/>
                <a:ext cx="25" cy="500"/>
              </a:xfrm>
              <a:custGeom>
                <a:avLst/>
                <a:gdLst/>
                <a:ahLst/>
                <a:cxnLst/>
                <a:rect l="l" t="t" r="r" b="b"/>
                <a:pathLst>
                  <a:path w="1" h="20" fill="none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9"/>
                    </a:lnTo>
                    <a:lnTo>
                      <a:pt x="0" y="19"/>
                    </a:lnTo>
                    <a:lnTo>
                      <a:pt x="0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2" name="Google Shape;2812;p17"/>
              <p:cNvSpPr/>
              <p:nvPr/>
            </p:nvSpPr>
            <p:spPr>
              <a:xfrm>
                <a:off x="1282975" y="2249900"/>
                <a:ext cx="5950" cy="19125"/>
              </a:xfrm>
              <a:custGeom>
                <a:avLst/>
                <a:gdLst/>
                <a:ahLst/>
                <a:cxnLst/>
                <a:rect l="l" t="t" r="r" b="b"/>
                <a:pathLst>
                  <a:path w="238" h="765" fill="none" extrusionOk="0">
                    <a:moveTo>
                      <a:pt x="91" y="1"/>
                    </a:moveTo>
                    <a:lnTo>
                      <a:pt x="91" y="1"/>
                    </a:lnTo>
                    <a:lnTo>
                      <a:pt x="37" y="110"/>
                    </a:lnTo>
                    <a:lnTo>
                      <a:pt x="19" y="219"/>
                    </a:lnTo>
                    <a:lnTo>
                      <a:pt x="0" y="310"/>
                    </a:lnTo>
                    <a:lnTo>
                      <a:pt x="19" y="419"/>
                    </a:lnTo>
                    <a:lnTo>
                      <a:pt x="37" y="510"/>
                    </a:lnTo>
                    <a:lnTo>
                      <a:pt x="91" y="601"/>
                    </a:lnTo>
                    <a:lnTo>
                      <a:pt x="146" y="692"/>
                    </a:lnTo>
                    <a:lnTo>
                      <a:pt x="237" y="765"/>
                    </a:lnTo>
                    <a:lnTo>
                      <a:pt x="237" y="765"/>
                    </a:lnTo>
                    <a:lnTo>
                      <a:pt x="146" y="692"/>
                    </a:lnTo>
                    <a:lnTo>
                      <a:pt x="91" y="601"/>
                    </a:lnTo>
                    <a:lnTo>
                      <a:pt x="37" y="510"/>
                    </a:lnTo>
                    <a:lnTo>
                      <a:pt x="19" y="419"/>
                    </a:lnTo>
                    <a:lnTo>
                      <a:pt x="0" y="310"/>
                    </a:lnTo>
                    <a:lnTo>
                      <a:pt x="19" y="219"/>
                    </a:lnTo>
                    <a:lnTo>
                      <a:pt x="37" y="110"/>
                    </a:lnTo>
                    <a:lnTo>
                      <a:pt x="91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3" name="Google Shape;2813;p17"/>
              <p:cNvSpPr/>
              <p:nvPr/>
            </p:nvSpPr>
            <p:spPr>
              <a:xfrm>
                <a:off x="1285250" y="22499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4" name="Google Shape;2814;p17"/>
              <p:cNvSpPr/>
              <p:nvPr/>
            </p:nvSpPr>
            <p:spPr>
              <a:xfrm>
                <a:off x="1285250" y="22499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5" name="Google Shape;2815;p17"/>
              <p:cNvSpPr/>
              <p:nvPr/>
            </p:nvSpPr>
            <p:spPr>
              <a:xfrm>
                <a:off x="1285250" y="2249450"/>
                <a:ext cx="25" cy="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9" fill="none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19"/>
                    </a:lnTo>
                    <a:lnTo>
                      <a:pt x="0" y="19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6" name="Google Shape;2816;p17"/>
              <p:cNvSpPr/>
              <p:nvPr/>
            </p:nvSpPr>
            <p:spPr>
              <a:xfrm>
                <a:off x="1285700" y="22494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7" name="Google Shape;2817;p17"/>
              <p:cNvSpPr/>
              <p:nvPr/>
            </p:nvSpPr>
            <p:spPr>
              <a:xfrm>
                <a:off x="1285700" y="22494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8" name="Google Shape;2818;p17"/>
              <p:cNvSpPr/>
              <p:nvPr/>
            </p:nvSpPr>
            <p:spPr>
              <a:xfrm>
                <a:off x="1285700" y="22494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9" name="Google Shape;2819;p17"/>
              <p:cNvSpPr/>
              <p:nvPr/>
            </p:nvSpPr>
            <p:spPr>
              <a:xfrm>
                <a:off x="1396250" y="2172100"/>
                <a:ext cx="25500" cy="46425"/>
              </a:xfrm>
              <a:custGeom>
                <a:avLst/>
                <a:gdLst/>
                <a:ahLst/>
                <a:cxnLst/>
                <a:rect l="l" t="t" r="r" b="b"/>
                <a:pathLst>
                  <a:path w="1020" h="1857" fill="none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146" y="201"/>
                    </a:lnTo>
                    <a:lnTo>
                      <a:pt x="292" y="419"/>
                    </a:lnTo>
                    <a:lnTo>
                      <a:pt x="565" y="892"/>
                    </a:lnTo>
                    <a:lnTo>
                      <a:pt x="801" y="1366"/>
                    </a:lnTo>
                    <a:lnTo>
                      <a:pt x="1020" y="1857"/>
                    </a:lnTo>
                    <a:lnTo>
                      <a:pt x="1020" y="1857"/>
                    </a:lnTo>
                    <a:lnTo>
                      <a:pt x="1020" y="1857"/>
                    </a:lnTo>
                    <a:lnTo>
                      <a:pt x="1020" y="1857"/>
                    </a:lnTo>
                    <a:lnTo>
                      <a:pt x="801" y="1366"/>
                    </a:lnTo>
                    <a:lnTo>
                      <a:pt x="565" y="892"/>
                    </a:lnTo>
                    <a:lnTo>
                      <a:pt x="292" y="419"/>
                    </a:lnTo>
                    <a:lnTo>
                      <a:pt x="146" y="201"/>
                    </a:lnTo>
                    <a:lnTo>
                      <a:pt x="1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0" name="Google Shape;2820;p17"/>
              <p:cNvSpPr/>
              <p:nvPr/>
            </p:nvSpPr>
            <p:spPr>
              <a:xfrm>
                <a:off x="1396250" y="21721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1" name="Google Shape;2821;p17"/>
              <p:cNvSpPr/>
              <p:nvPr/>
            </p:nvSpPr>
            <p:spPr>
              <a:xfrm>
                <a:off x="1282975" y="2160725"/>
                <a:ext cx="138775" cy="124225"/>
              </a:xfrm>
              <a:custGeom>
                <a:avLst/>
                <a:gdLst/>
                <a:ahLst/>
                <a:cxnLst/>
                <a:rect l="l" t="t" r="r" b="b"/>
                <a:pathLst>
                  <a:path w="5551" h="4969" extrusionOk="0">
                    <a:moveTo>
                      <a:pt x="4095" y="1"/>
                    </a:moveTo>
                    <a:lnTo>
                      <a:pt x="4004" y="219"/>
                    </a:lnTo>
                    <a:lnTo>
                      <a:pt x="3895" y="438"/>
                    </a:lnTo>
                    <a:lnTo>
                      <a:pt x="3840" y="529"/>
                    </a:lnTo>
                    <a:lnTo>
                      <a:pt x="3767" y="619"/>
                    </a:lnTo>
                    <a:lnTo>
                      <a:pt x="3676" y="710"/>
                    </a:lnTo>
                    <a:lnTo>
                      <a:pt x="3585" y="801"/>
                    </a:lnTo>
                    <a:lnTo>
                      <a:pt x="3458" y="874"/>
                    </a:lnTo>
                    <a:lnTo>
                      <a:pt x="3331" y="947"/>
                    </a:lnTo>
                    <a:lnTo>
                      <a:pt x="3185" y="1002"/>
                    </a:lnTo>
                    <a:lnTo>
                      <a:pt x="3058" y="1038"/>
                    </a:lnTo>
                    <a:lnTo>
                      <a:pt x="2767" y="1111"/>
                    </a:lnTo>
                    <a:lnTo>
                      <a:pt x="2475" y="1165"/>
                    </a:lnTo>
                    <a:lnTo>
                      <a:pt x="2184" y="1238"/>
                    </a:lnTo>
                    <a:lnTo>
                      <a:pt x="1893" y="1311"/>
                    </a:lnTo>
                    <a:lnTo>
                      <a:pt x="1766" y="1366"/>
                    </a:lnTo>
                    <a:lnTo>
                      <a:pt x="1638" y="1438"/>
                    </a:lnTo>
                    <a:lnTo>
                      <a:pt x="1511" y="1511"/>
                    </a:lnTo>
                    <a:lnTo>
                      <a:pt x="1402" y="1620"/>
                    </a:lnTo>
                    <a:lnTo>
                      <a:pt x="1293" y="1730"/>
                    </a:lnTo>
                    <a:lnTo>
                      <a:pt x="1202" y="1839"/>
                    </a:lnTo>
                    <a:lnTo>
                      <a:pt x="1111" y="1948"/>
                    </a:lnTo>
                    <a:lnTo>
                      <a:pt x="1001" y="2039"/>
                    </a:lnTo>
                    <a:lnTo>
                      <a:pt x="874" y="2130"/>
                    </a:lnTo>
                    <a:lnTo>
                      <a:pt x="747" y="2185"/>
                    </a:lnTo>
                    <a:lnTo>
                      <a:pt x="619" y="2221"/>
                    </a:lnTo>
                    <a:lnTo>
                      <a:pt x="401" y="2221"/>
                    </a:lnTo>
                    <a:lnTo>
                      <a:pt x="346" y="2512"/>
                    </a:lnTo>
                    <a:lnTo>
                      <a:pt x="328" y="2767"/>
                    </a:lnTo>
                    <a:lnTo>
                      <a:pt x="310" y="3131"/>
                    </a:lnTo>
                    <a:lnTo>
                      <a:pt x="310" y="3276"/>
                    </a:lnTo>
                    <a:lnTo>
                      <a:pt x="201" y="3404"/>
                    </a:lnTo>
                    <a:lnTo>
                      <a:pt x="110" y="3549"/>
                    </a:lnTo>
                    <a:lnTo>
                      <a:pt x="91" y="3549"/>
                    </a:lnTo>
                    <a:lnTo>
                      <a:pt x="91" y="3568"/>
                    </a:lnTo>
                    <a:lnTo>
                      <a:pt x="37" y="3677"/>
                    </a:lnTo>
                    <a:lnTo>
                      <a:pt x="19" y="3786"/>
                    </a:lnTo>
                    <a:lnTo>
                      <a:pt x="0" y="3877"/>
                    </a:lnTo>
                    <a:lnTo>
                      <a:pt x="19" y="3986"/>
                    </a:lnTo>
                    <a:lnTo>
                      <a:pt x="37" y="4077"/>
                    </a:lnTo>
                    <a:lnTo>
                      <a:pt x="91" y="4168"/>
                    </a:lnTo>
                    <a:lnTo>
                      <a:pt x="146" y="4259"/>
                    </a:lnTo>
                    <a:lnTo>
                      <a:pt x="237" y="4332"/>
                    </a:lnTo>
                    <a:lnTo>
                      <a:pt x="237" y="4350"/>
                    </a:lnTo>
                    <a:lnTo>
                      <a:pt x="346" y="4423"/>
                    </a:lnTo>
                    <a:lnTo>
                      <a:pt x="437" y="4496"/>
                    </a:lnTo>
                    <a:lnTo>
                      <a:pt x="692" y="4623"/>
                    </a:lnTo>
                    <a:lnTo>
                      <a:pt x="1001" y="4732"/>
                    </a:lnTo>
                    <a:lnTo>
                      <a:pt x="1365" y="4823"/>
                    </a:lnTo>
                    <a:lnTo>
                      <a:pt x="1384" y="4823"/>
                    </a:lnTo>
                    <a:lnTo>
                      <a:pt x="1711" y="4878"/>
                    </a:lnTo>
                    <a:lnTo>
                      <a:pt x="2057" y="4914"/>
                    </a:lnTo>
                    <a:lnTo>
                      <a:pt x="2457" y="4951"/>
                    </a:lnTo>
                    <a:lnTo>
                      <a:pt x="2876" y="4969"/>
                    </a:lnTo>
                    <a:lnTo>
                      <a:pt x="3294" y="4732"/>
                    </a:lnTo>
                    <a:lnTo>
                      <a:pt x="3713" y="4459"/>
                    </a:lnTo>
                    <a:lnTo>
                      <a:pt x="4095" y="4186"/>
                    </a:lnTo>
                    <a:lnTo>
                      <a:pt x="4477" y="3895"/>
                    </a:lnTo>
                    <a:lnTo>
                      <a:pt x="4677" y="3731"/>
                    </a:lnTo>
                    <a:lnTo>
                      <a:pt x="4859" y="3549"/>
                    </a:lnTo>
                    <a:lnTo>
                      <a:pt x="5041" y="3349"/>
                    </a:lnTo>
                    <a:lnTo>
                      <a:pt x="5187" y="3149"/>
                    </a:lnTo>
                    <a:lnTo>
                      <a:pt x="5296" y="2967"/>
                    </a:lnTo>
                    <a:lnTo>
                      <a:pt x="5387" y="2767"/>
                    </a:lnTo>
                    <a:lnTo>
                      <a:pt x="5533" y="2367"/>
                    </a:lnTo>
                    <a:lnTo>
                      <a:pt x="5551" y="2312"/>
                    </a:lnTo>
                    <a:lnTo>
                      <a:pt x="5332" y="1821"/>
                    </a:lnTo>
                    <a:lnTo>
                      <a:pt x="5096" y="1347"/>
                    </a:lnTo>
                    <a:lnTo>
                      <a:pt x="4823" y="874"/>
                    </a:lnTo>
                    <a:lnTo>
                      <a:pt x="4677" y="656"/>
                    </a:lnTo>
                    <a:lnTo>
                      <a:pt x="4532" y="456"/>
                    </a:lnTo>
                    <a:lnTo>
                      <a:pt x="4313" y="201"/>
                    </a:lnTo>
                    <a:lnTo>
                      <a:pt x="4095" y="1"/>
                    </a:lnTo>
                    <a:close/>
                  </a:path>
                </a:pathLst>
              </a:custGeom>
              <a:solidFill>
                <a:srgbClr val="A489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2" name="Google Shape;2822;p17"/>
              <p:cNvSpPr/>
              <p:nvPr/>
            </p:nvSpPr>
            <p:spPr>
              <a:xfrm>
                <a:off x="1282975" y="2160725"/>
                <a:ext cx="138775" cy="124225"/>
              </a:xfrm>
              <a:custGeom>
                <a:avLst/>
                <a:gdLst/>
                <a:ahLst/>
                <a:cxnLst/>
                <a:rect l="l" t="t" r="r" b="b"/>
                <a:pathLst>
                  <a:path w="5551" h="4969" fill="none" extrusionOk="0">
                    <a:moveTo>
                      <a:pt x="4095" y="1"/>
                    </a:moveTo>
                    <a:lnTo>
                      <a:pt x="4095" y="1"/>
                    </a:lnTo>
                    <a:lnTo>
                      <a:pt x="4004" y="219"/>
                    </a:lnTo>
                    <a:lnTo>
                      <a:pt x="3895" y="438"/>
                    </a:lnTo>
                    <a:lnTo>
                      <a:pt x="3840" y="529"/>
                    </a:lnTo>
                    <a:lnTo>
                      <a:pt x="3767" y="619"/>
                    </a:lnTo>
                    <a:lnTo>
                      <a:pt x="3676" y="710"/>
                    </a:lnTo>
                    <a:lnTo>
                      <a:pt x="3585" y="801"/>
                    </a:lnTo>
                    <a:lnTo>
                      <a:pt x="3585" y="801"/>
                    </a:lnTo>
                    <a:lnTo>
                      <a:pt x="3458" y="874"/>
                    </a:lnTo>
                    <a:lnTo>
                      <a:pt x="3331" y="947"/>
                    </a:lnTo>
                    <a:lnTo>
                      <a:pt x="3185" y="1002"/>
                    </a:lnTo>
                    <a:lnTo>
                      <a:pt x="3058" y="1038"/>
                    </a:lnTo>
                    <a:lnTo>
                      <a:pt x="2767" y="1111"/>
                    </a:lnTo>
                    <a:lnTo>
                      <a:pt x="2475" y="1165"/>
                    </a:lnTo>
                    <a:lnTo>
                      <a:pt x="2184" y="1238"/>
                    </a:lnTo>
                    <a:lnTo>
                      <a:pt x="1893" y="1311"/>
                    </a:lnTo>
                    <a:lnTo>
                      <a:pt x="1766" y="1366"/>
                    </a:lnTo>
                    <a:lnTo>
                      <a:pt x="1638" y="1438"/>
                    </a:lnTo>
                    <a:lnTo>
                      <a:pt x="1511" y="1511"/>
                    </a:lnTo>
                    <a:lnTo>
                      <a:pt x="1402" y="1620"/>
                    </a:lnTo>
                    <a:lnTo>
                      <a:pt x="1402" y="1620"/>
                    </a:lnTo>
                    <a:lnTo>
                      <a:pt x="1293" y="1730"/>
                    </a:lnTo>
                    <a:lnTo>
                      <a:pt x="1202" y="1839"/>
                    </a:lnTo>
                    <a:lnTo>
                      <a:pt x="1111" y="1948"/>
                    </a:lnTo>
                    <a:lnTo>
                      <a:pt x="1001" y="2039"/>
                    </a:lnTo>
                    <a:lnTo>
                      <a:pt x="1001" y="2039"/>
                    </a:lnTo>
                    <a:lnTo>
                      <a:pt x="874" y="2130"/>
                    </a:lnTo>
                    <a:lnTo>
                      <a:pt x="747" y="2185"/>
                    </a:lnTo>
                    <a:lnTo>
                      <a:pt x="619" y="2221"/>
                    </a:lnTo>
                    <a:lnTo>
                      <a:pt x="474" y="2221"/>
                    </a:lnTo>
                    <a:lnTo>
                      <a:pt x="474" y="2221"/>
                    </a:lnTo>
                    <a:lnTo>
                      <a:pt x="401" y="2221"/>
                    </a:lnTo>
                    <a:lnTo>
                      <a:pt x="401" y="2221"/>
                    </a:lnTo>
                    <a:lnTo>
                      <a:pt x="401" y="2221"/>
                    </a:lnTo>
                    <a:lnTo>
                      <a:pt x="346" y="2512"/>
                    </a:lnTo>
                    <a:lnTo>
                      <a:pt x="328" y="2767"/>
                    </a:lnTo>
                    <a:lnTo>
                      <a:pt x="310" y="3131"/>
                    </a:lnTo>
                    <a:lnTo>
                      <a:pt x="310" y="3131"/>
                    </a:lnTo>
                    <a:lnTo>
                      <a:pt x="310" y="3276"/>
                    </a:lnTo>
                    <a:lnTo>
                      <a:pt x="310" y="3276"/>
                    </a:lnTo>
                    <a:lnTo>
                      <a:pt x="310" y="3276"/>
                    </a:lnTo>
                    <a:lnTo>
                      <a:pt x="310" y="3276"/>
                    </a:lnTo>
                    <a:lnTo>
                      <a:pt x="310" y="3276"/>
                    </a:lnTo>
                    <a:lnTo>
                      <a:pt x="201" y="3404"/>
                    </a:lnTo>
                    <a:lnTo>
                      <a:pt x="110" y="3549"/>
                    </a:lnTo>
                    <a:lnTo>
                      <a:pt x="110" y="3549"/>
                    </a:lnTo>
                    <a:lnTo>
                      <a:pt x="110" y="3549"/>
                    </a:lnTo>
                    <a:lnTo>
                      <a:pt x="110" y="3549"/>
                    </a:lnTo>
                    <a:lnTo>
                      <a:pt x="110" y="3549"/>
                    </a:lnTo>
                    <a:lnTo>
                      <a:pt x="110" y="3549"/>
                    </a:lnTo>
                    <a:lnTo>
                      <a:pt x="110" y="3549"/>
                    </a:lnTo>
                    <a:lnTo>
                      <a:pt x="110" y="3549"/>
                    </a:lnTo>
                    <a:lnTo>
                      <a:pt x="110" y="3549"/>
                    </a:lnTo>
                    <a:lnTo>
                      <a:pt x="110" y="3549"/>
                    </a:lnTo>
                    <a:lnTo>
                      <a:pt x="110" y="3549"/>
                    </a:lnTo>
                    <a:lnTo>
                      <a:pt x="110" y="3549"/>
                    </a:lnTo>
                    <a:lnTo>
                      <a:pt x="91" y="3549"/>
                    </a:lnTo>
                    <a:lnTo>
                      <a:pt x="91" y="3549"/>
                    </a:lnTo>
                    <a:lnTo>
                      <a:pt x="91" y="3568"/>
                    </a:lnTo>
                    <a:lnTo>
                      <a:pt x="91" y="3568"/>
                    </a:lnTo>
                    <a:lnTo>
                      <a:pt x="91" y="3568"/>
                    </a:lnTo>
                    <a:lnTo>
                      <a:pt x="91" y="3568"/>
                    </a:lnTo>
                    <a:lnTo>
                      <a:pt x="91" y="3568"/>
                    </a:lnTo>
                    <a:lnTo>
                      <a:pt x="91" y="3568"/>
                    </a:lnTo>
                    <a:lnTo>
                      <a:pt x="91" y="3568"/>
                    </a:lnTo>
                    <a:lnTo>
                      <a:pt x="91" y="3568"/>
                    </a:lnTo>
                    <a:lnTo>
                      <a:pt x="91" y="3568"/>
                    </a:lnTo>
                    <a:lnTo>
                      <a:pt x="91" y="3568"/>
                    </a:lnTo>
                    <a:lnTo>
                      <a:pt x="91" y="3568"/>
                    </a:lnTo>
                    <a:lnTo>
                      <a:pt x="91" y="3568"/>
                    </a:lnTo>
                    <a:lnTo>
                      <a:pt x="37" y="3677"/>
                    </a:lnTo>
                    <a:lnTo>
                      <a:pt x="19" y="3786"/>
                    </a:lnTo>
                    <a:lnTo>
                      <a:pt x="0" y="3877"/>
                    </a:lnTo>
                    <a:lnTo>
                      <a:pt x="19" y="3986"/>
                    </a:lnTo>
                    <a:lnTo>
                      <a:pt x="37" y="4077"/>
                    </a:lnTo>
                    <a:lnTo>
                      <a:pt x="91" y="4168"/>
                    </a:lnTo>
                    <a:lnTo>
                      <a:pt x="146" y="4259"/>
                    </a:lnTo>
                    <a:lnTo>
                      <a:pt x="237" y="4332"/>
                    </a:lnTo>
                    <a:lnTo>
                      <a:pt x="237" y="4332"/>
                    </a:lnTo>
                    <a:lnTo>
                      <a:pt x="237" y="4332"/>
                    </a:lnTo>
                    <a:lnTo>
                      <a:pt x="237" y="4350"/>
                    </a:lnTo>
                    <a:lnTo>
                      <a:pt x="237" y="4350"/>
                    </a:lnTo>
                    <a:lnTo>
                      <a:pt x="237" y="4350"/>
                    </a:lnTo>
                    <a:lnTo>
                      <a:pt x="237" y="4350"/>
                    </a:lnTo>
                    <a:lnTo>
                      <a:pt x="237" y="4350"/>
                    </a:lnTo>
                    <a:lnTo>
                      <a:pt x="237" y="4350"/>
                    </a:lnTo>
                    <a:lnTo>
                      <a:pt x="237" y="4350"/>
                    </a:lnTo>
                    <a:lnTo>
                      <a:pt x="237" y="4350"/>
                    </a:lnTo>
                    <a:lnTo>
                      <a:pt x="237" y="4350"/>
                    </a:lnTo>
                    <a:lnTo>
                      <a:pt x="237" y="4350"/>
                    </a:lnTo>
                    <a:lnTo>
                      <a:pt x="346" y="4423"/>
                    </a:lnTo>
                    <a:lnTo>
                      <a:pt x="437" y="4496"/>
                    </a:lnTo>
                    <a:lnTo>
                      <a:pt x="692" y="4623"/>
                    </a:lnTo>
                    <a:lnTo>
                      <a:pt x="1001" y="4732"/>
                    </a:lnTo>
                    <a:lnTo>
                      <a:pt x="1365" y="4823"/>
                    </a:lnTo>
                    <a:lnTo>
                      <a:pt x="1365" y="4823"/>
                    </a:lnTo>
                    <a:lnTo>
                      <a:pt x="1365" y="4823"/>
                    </a:lnTo>
                    <a:lnTo>
                      <a:pt x="1365" y="4823"/>
                    </a:lnTo>
                    <a:lnTo>
                      <a:pt x="1384" y="4823"/>
                    </a:lnTo>
                    <a:lnTo>
                      <a:pt x="1384" y="4823"/>
                    </a:lnTo>
                    <a:lnTo>
                      <a:pt x="1711" y="4878"/>
                    </a:lnTo>
                    <a:lnTo>
                      <a:pt x="2057" y="4914"/>
                    </a:lnTo>
                    <a:lnTo>
                      <a:pt x="2457" y="4951"/>
                    </a:lnTo>
                    <a:lnTo>
                      <a:pt x="2876" y="4969"/>
                    </a:lnTo>
                    <a:lnTo>
                      <a:pt x="2876" y="4969"/>
                    </a:lnTo>
                    <a:lnTo>
                      <a:pt x="3294" y="4732"/>
                    </a:lnTo>
                    <a:lnTo>
                      <a:pt x="3713" y="4459"/>
                    </a:lnTo>
                    <a:lnTo>
                      <a:pt x="4095" y="4186"/>
                    </a:lnTo>
                    <a:lnTo>
                      <a:pt x="4477" y="3895"/>
                    </a:lnTo>
                    <a:lnTo>
                      <a:pt x="4477" y="3895"/>
                    </a:lnTo>
                    <a:lnTo>
                      <a:pt x="4677" y="3731"/>
                    </a:lnTo>
                    <a:lnTo>
                      <a:pt x="4859" y="3549"/>
                    </a:lnTo>
                    <a:lnTo>
                      <a:pt x="5041" y="3349"/>
                    </a:lnTo>
                    <a:lnTo>
                      <a:pt x="5187" y="3149"/>
                    </a:lnTo>
                    <a:lnTo>
                      <a:pt x="5187" y="3149"/>
                    </a:lnTo>
                    <a:lnTo>
                      <a:pt x="5296" y="2967"/>
                    </a:lnTo>
                    <a:lnTo>
                      <a:pt x="5387" y="2767"/>
                    </a:lnTo>
                    <a:lnTo>
                      <a:pt x="5533" y="2367"/>
                    </a:lnTo>
                    <a:lnTo>
                      <a:pt x="5533" y="2367"/>
                    </a:lnTo>
                    <a:lnTo>
                      <a:pt x="5551" y="2312"/>
                    </a:lnTo>
                    <a:lnTo>
                      <a:pt x="5551" y="2312"/>
                    </a:lnTo>
                    <a:lnTo>
                      <a:pt x="5332" y="1821"/>
                    </a:lnTo>
                    <a:lnTo>
                      <a:pt x="5096" y="1347"/>
                    </a:lnTo>
                    <a:lnTo>
                      <a:pt x="4823" y="874"/>
                    </a:lnTo>
                    <a:lnTo>
                      <a:pt x="4677" y="656"/>
                    </a:lnTo>
                    <a:lnTo>
                      <a:pt x="4532" y="456"/>
                    </a:lnTo>
                    <a:lnTo>
                      <a:pt x="4532" y="456"/>
                    </a:lnTo>
                    <a:lnTo>
                      <a:pt x="4532" y="456"/>
                    </a:lnTo>
                    <a:lnTo>
                      <a:pt x="4532" y="456"/>
                    </a:lnTo>
                    <a:lnTo>
                      <a:pt x="4532" y="456"/>
                    </a:lnTo>
                    <a:lnTo>
                      <a:pt x="4532" y="456"/>
                    </a:lnTo>
                    <a:lnTo>
                      <a:pt x="4313" y="201"/>
                    </a:lnTo>
                    <a:lnTo>
                      <a:pt x="4095" y="1"/>
                    </a:lnTo>
                    <a:lnTo>
                      <a:pt x="4095" y="1"/>
                    </a:lnTo>
                    <a:lnTo>
                      <a:pt x="4095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3" name="Google Shape;2823;p17"/>
              <p:cNvSpPr/>
              <p:nvPr/>
            </p:nvSpPr>
            <p:spPr>
              <a:xfrm>
                <a:off x="1354850" y="2218500"/>
                <a:ext cx="79650" cy="66450"/>
              </a:xfrm>
              <a:custGeom>
                <a:avLst/>
                <a:gdLst/>
                <a:ahLst/>
                <a:cxnLst/>
                <a:rect l="l" t="t" r="r" b="b"/>
                <a:pathLst>
                  <a:path w="3186" h="2658" extrusionOk="0">
                    <a:moveTo>
                      <a:pt x="565" y="2658"/>
                    </a:moveTo>
                    <a:lnTo>
                      <a:pt x="565" y="2658"/>
                    </a:lnTo>
                    <a:lnTo>
                      <a:pt x="237" y="2658"/>
                    </a:lnTo>
                    <a:lnTo>
                      <a:pt x="237" y="2658"/>
                    </a:lnTo>
                    <a:lnTo>
                      <a:pt x="1" y="2658"/>
                    </a:lnTo>
                    <a:lnTo>
                      <a:pt x="1" y="2658"/>
                    </a:lnTo>
                    <a:lnTo>
                      <a:pt x="1" y="2658"/>
                    </a:lnTo>
                    <a:lnTo>
                      <a:pt x="1" y="2658"/>
                    </a:lnTo>
                    <a:lnTo>
                      <a:pt x="219" y="2658"/>
                    </a:lnTo>
                    <a:lnTo>
                      <a:pt x="219" y="2658"/>
                    </a:lnTo>
                    <a:lnTo>
                      <a:pt x="565" y="2658"/>
                    </a:lnTo>
                    <a:close/>
                    <a:moveTo>
                      <a:pt x="2676" y="1"/>
                    </a:moveTo>
                    <a:lnTo>
                      <a:pt x="2676" y="1"/>
                    </a:lnTo>
                    <a:lnTo>
                      <a:pt x="2676" y="1"/>
                    </a:lnTo>
                    <a:lnTo>
                      <a:pt x="2676" y="1"/>
                    </a:lnTo>
                    <a:lnTo>
                      <a:pt x="2840" y="438"/>
                    </a:lnTo>
                    <a:lnTo>
                      <a:pt x="2967" y="820"/>
                    </a:lnTo>
                    <a:lnTo>
                      <a:pt x="3185" y="1493"/>
                    </a:lnTo>
                    <a:lnTo>
                      <a:pt x="3185" y="1493"/>
                    </a:lnTo>
                    <a:lnTo>
                      <a:pt x="2967" y="820"/>
                    </a:lnTo>
                    <a:lnTo>
                      <a:pt x="2840" y="438"/>
                    </a:lnTo>
                    <a:lnTo>
                      <a:pt x="2676" y="1"/>
                    </a:lnTo>
                    <a:lnTo>
                      <a:pt x="2676" y="1"/>
                    </a:lnTo>
                    <a:close/>
                  </a:path>
                </a:pathLst>
              </a:custGeom>
              <a:solidFill>
                <a:srgbClr val="B8AEB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4" name="Google Shape;2824;p17"/>
              <p:cNvSpPr/>
              <p:nvPr/>
            </p:nvSpPr>
            <p:spPr>
              <a:xfrm>
                <a:off x="1354850" y="2284925"/>
                <a:ext cx="141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565" h="1" fill="none" extrusionOk="0">
                    <a:moveTo>
                      <a:pt x="565" y="1"/>
                    </a:moveTo>
                    <a:lnTo>
                      <a:pt x="565" y="1"/>
                    </a:lnTo>
                    <a:lnTo>
                      <a:pt x="237" y="1"/>
                    </a:lnTo>
                    <a:lnTo>
                      <a:pt x="237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219" y="1"/>
                    </a:lnTo>
                    <a:lnTo>
                      <a:pt x="219" y="1"/>
                    </a:lnTo>
                    <a:lnTo>
                      <a:pt x="565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5" name="Google Shape;2825;p17"/>
              <p:cNvSpPr/>
              <p:nvPr/>
            </p:nvSpPr>
            <p:spPr>
              <a:xfrm>
                <a:off x="1421725" y="2218500"/>
                <a:ext cx="12775" cy="37350"/>
              </a:xfrm>
              <a:custGeom>
                <a:avLst/>
                <a:gdLst/>
                <a:ahLst/>
                <a:cxnLst/>
                <a:rect l="l" t="t" r="r" b="b"/>
                <a:pathLst>
                  <a:path w="511" h="1494" fill="none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65" y="438"/>
                    </a:lnTo>
                    <a:lnTo>
                      <a:pt x="292" y="820"/>
                    </a:lnTo>
                    <a:lnTo>
                      <a:pt x="510" y="1493"/>
                    </a:lnTo>
                    <a:lnTo>
                      <a:pt x="510" y="1493"/>
                    </a:lnTo>
                    <a:lnTo>
                      <a:pt x="292" y="820"/>
                    </a:lnTo>
                    <a:lnTo>
                      <a:pt x="165" y="438"/>
                    </a:lnTo>
                    <a:lnTo>
                      <a:pt x="1" y="1"/>
                    </a:lnTo>
                    <a:lnTo>
                      <a:pt x="1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6" name="Google Shape;2826;p17"/>
              <p:cNvSpPr/>
              <p:nvPr/>
            </p:nvSpPr>
            <p:spPr>
              <a:xfrm>
                <a:off x="1354850" y="2218500"/>
                <a:ext cx="82825" cy="66450"/>
              </a:xfrm>
              <a:custGeom>
                <a:avLst/>
                <a:gdLst/>
                <a:ahLst/>
                <a:cxnLst/>
                <a:rect l="l" t="t" r="r" b="b"/>
                <a:pathLst>
                  <a:path w="3313" h="2658" extrusionOk="0">
                    <a:moveTo>
                      <a:pt x="2676" y="1"/>
                    </a:moveTo>
                    <a:lnTo>
                      <a:pt x="2658" y="56"/>
                    </a:lnTo>
                    <a:lnTo>
                      <a:pt x="2512" y="456"/>
                    </a:lnTo>
                    <a:lnTo>
                      <a:pt x="2421" y="656"/>
                    </a:lnTo>
                    <a:lnTo>
                      <a:pt x="2312" y="838"/>
                    </a:lnTo>
                    <a:lnTo>
                      <a:pt x="2166" y="1038"/>
                    </a:lnTo>
                    <a:lnTo>
                      <a:pt x="1984" y="1238"/>
                    </a:lnTo>
                    <a:lnTo>
                      <a:pt x="1802" y="1420"/>
                    </a:lnTo>
                    <a:lnTo>
                      <a:pt x="1602" y="1584"/>
                    </a:lnTo>
                    <a:lnTo>
                      <a:pt x="1220" y="1875"/>
                    </a:lnTo>
                    <a:lnTo>
                      <a:pt x="838" y="2148"/>
                    </a:lnTo>
                    <a:lnTo>
                      <a:pt x="419" y="2421"/>
                    </a:lnTo>
                    <a:lnTo>
                      <a:pt x="1" y="2658"/>
                    </a:lnTo>
                    <a:lnTo>
                      <a:pt x="565" y="2658"/>
                    </a:lnTo>
                    <a:lnTo>
                      <a:pt x="929" y="2621"/>
                    </a:lnTo>
                    <a:lnTo>
                      <a:pt x="1256" y="2585"/>
                    </a:lnTo>
                    <a:lnTo>
                      <a:pt x="1839" y="2494"/>
                    </a:lnTo>
                    <a:lnTo>
                      <a:pt x="2312" y="2385"/>
                    </a:lnTo>
                    <a:lnTo>
                      <a:pt x="2694" y="2276"/>
                    </a:lnTo>
                    <a:lnTo>
                      <a:pt x="2967" y="2166"/>
                    </a:lnTo>
                    <a:lnTo>
                      <a:pt x="3167" y="2075"/>
                    </a:lnTo>
                    <a:lnTo>
                      <a:pt x="3313" y="1984"/>
                    </a:lnTo>
                    <a:lnTo>
                      <a:pt x="3185" y="1493"/>
                    </a:lnTo>
                    <a:lnTo>
                      <a:pt x="2967" y="820"/>
                    </a:lnTo>
                    <a:lnTo>
                      <a:pt x="2840" y="438"/>
                    </a:lnTo>
                    <a:lnTo>
                      <a:pt x="2676" y="1"/>
                    </a:lnTo>
                    <a:close/>
                  </a:path>
                </a:pathLst>
              </a:custGeom>
              <a:solidFill>
                <a:srgbClr val="8B71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7" name="Google Shape;2827;p17"/>
              <p:cNvSpPr/>
              <p:nvPr/>
            </p:nvSpPr>
            <p:spPr>
              <a:xfrm>
                <a:off x="1354850" y="2218500"/>
                <a:ext cx="82825" cy="66450"/>
              </a:xfrm>
              <a:custGeom>
                <a:avLst/>
                <a:gdLst/>
                <a:ahLst/>
                <a:cxnLst/>
                <a:rect l="l" t="t" r="r" b="b"/>
                <a:pathLst>
                  <a:path w="3313" h="2658" fill="none" extrusionOk="0">
                    <a:moveTo>
                      <a:pt x="2676" y="1"/>
                    </a:moveTo>
                    <a:lnTo>
                      <a:pt x="2676" y="1"/>
                    </a:lnTo>
                    <a:lnTo>
                      <a:pt x="2658" y="56"/>
                    </a:lnTo>
                    <a:lnTo>
                      <a:pt x="2658" y="56"/>
                    </a:lnTo>
                    <a:lnTo>
                      <a:pt x="2512" y="456"/>
                    </a:lnTo>
                    <a:lnTo>
                      <a:pt x="2421" y="656"/>
                    </a:lnTo>
                    <a:lnTo>
                      <a:pt x="2312" y="838"/>
                    </a:lnTo>
                    <a:lnTo>
                      <a:pt x="2312" y="838"/>
                    </a:lnTo>
                    <a:lnTo>
                      <a:pt x="2166" y="1038"/>
                    </a:lnTo>
                    <a:lnTo>
                      <a:pt x="1984" y="1238"/>
                    </a:lnTo>
                    <a:lnTo>
                      <a:pt x="1802" y="1420"/>
                    </a:lnTo>
                    <a:lnTo>
                      <a:pt x="1602" y="1584"/>
                    </a:lnTo>
                    <a:lnTo>
                      <a:pt x="1602" y="1584"/>
                    </a:lnTo>
                    <a:lnTo>
                      <a:pt x="1220" y="1875"/>
                    </a:lnTo>
                    <a:lnTo>
                      <a:pt x="838" y="2148"/>
                    </a:lnTo>
                    <a:lnTo>
                      <a:pt x="419" y="2421"/>
                    </a:lnTo>
                    <a:lnTo>
                      <a:pt x="1" y="2658"/>
                    </a:lnTo>
                    <a:lnTo>
                      <a:pt x="1" y="2658"/>
                    </a:lnTo>
                    <a:lnTo>
                      <a:pt x="237" y="2658"/>
                    </a:lnTo>
                    <a:lnTo>
                      <a:pt x="237" y="2658"/>
                    </a:lnTo>
                    <a:lnTo>
                      <a:pt x="565" y="2658"/>
                    </a:lnTo>
                    <a:lnTo>
                      <a:pt x="565" y="2658"/>
                    </a:lnTo>
                    <a:lnTo>
                      <a:pt x="565" y="2658"/>
                    </a:lnTo>
                    <a:lnTo>
                      <a:pt x="929" y="2621"/>
                    </a:lnTo>
                    <a:lnTo>
                      <a:pt x="1256" y="2585"/>
                    </a:lnTo>
                    <a:lnTo>
                      <a:pt x="1839" y="2494"/>
                    </a:lnTo>
                    <a:lnTo>
                      <a:pt x="2312" y="2385"/>
                    </a:lnTo>
                    <a:lnTo>
                      <a:pt x="2694" y="2276"/>
                    </a:lnTo>
                    <a:lnTo>
                      <a:pt x="2967" y="2166"/>
                    </a:lnTo>
                    <a:lnTo>
                      <a:pt x="3167" y="2075"/>
                    </a:lnTo>
                    <a:lnTo>
                      <a:pt x="3313" y="1984"/>
                    </a:lnTo>
                    <a:lnTo>
                      <a:pt x="3313" y="1984"/>
                    </a:lnTo>
                    <a:lnTo>
                      <a:pt x="3185" y="1493"/>
                    </a:lnTo>
                    <a:lnTo>
                      <a:pt x="3185" y="1493"/>
                    </a:lnTo>
                    <a:lnTo>
                      <a:pt x="2967" y="820"/>
                    </a:lnTo>
                    <a:lnTo>
                      <a:pt x="2840" y="438"/>
                    </a:lnTo>
                    <a:lnTo>
                      <a:pt x="2676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828" name="Google Shape;2828;p17"/>
          <p:cNvGrpSpPr/>
          <p:nvPr/>
        </p:nvGrpSpPr>
        <p:grpSpPr>
          <a:xfrm>
            <a:off x="8430733" y="2964004"/>
            <a:ext cx="935694" cy="1734325"/>
            <a:chOff x="2076400" y="2732150"/>
            <a:chExt cx="562350" cy="1042325"/>
          </a:xfrm>
        </p:grpSpPr>
        <p:sp>
          <p:nvSpPr>
            <p:cNvPr id="2829" name="Google Shape;2829;p17"/>
            <p:cNvSpPr/>
            <p:nvPr/>
          </p:nvSpPr>
          <p:spPr>
            <a:xfrm>
              <a:off x="2306150" y="2732150"/>
              <a:ext cx="147425" cy="1042325"/>
            </a:xfrm>
            <a:custGeom>
              <a:avLst/>
              <a:gdLst/>
              <a:ahLst/>
              <a:cxnLst/>
              <a:rect l="l" t="t" r="r" b="b"/>
              <a:pathLst>
                <a:path w="5897" h="41693" extrusionOk="0">
                  <a:moveTo>
                    <a:pt x="2512" y="0"/>
                  </a:moveTo>
                  <a:lnTo>
                    <a:pt x="2348" y="37"/>
                  </a:lnTo>
                  <a:lnTo>
                    <a:pt x="2166" y="91"/>
                  </a:lnTo>
                  <a:lnTo>
                    <a:pt x="1948" y="182"/>
                  </a:lnTo>
                  <a:lnTo>
                    <a:pt x="1748" y="328"/>
                  </a:lnTo>
                  <a:lnTo>
                    <a:pt x="1584" y="474"/>
                  </a:lnTo>
                  <a:lnTo>
                    <a:pt x="1420" y="656"/>
                  </a:lnTo>
                  <a:lnTo>
                    <a:pt x="1275" y="874"/>
                  </a:lnTo>
                  <a:lnTo>
                    <a:pt x="1147" y="1092"/>
                  </a:lnTo>
                  <a:lnTo>
                    <a:pt x="1020" y="1365"/>
                  </a:lnTo>
                  <a:lnTo>
                    <a:pt x="911" y="1656"/>
                  </a:lnTo>
                  <a:lnTo>
                    <a:pt x="801" y="1966"/>
                  </a:lnTo>
                  <a:lnTo>
                    <a:pt x="710" y="2312"/>
                  </a:lnTo>
                  <a:lnTo>
                    <a:pt x="619" y="2694"/>
                  </a:lnTo>
                  <a:lnTo>
                    <a:pt x="528" y="3094"/>
                  </a:lnTo>
                  <a:lnTo>
                    <a:pt x="456" y="3513"/>
                  </a:lnTo>
                  <a:lnTo>
                    <a:pt x="383" y="3968"/>
                  </a:lnTo>
                  <a:lnTo>
                    <a:pt x="274" y="4950"/>
                  </a:lnTo>
                  <a:lnTo>
                    <a:pt x="183" y="6024"/>
                  </a:lnTo>
                  <a:lnTo>
                    <a:pt x="110" y="7207"/>
                  </a:lnTo>
                  <a:lnTo>
                    <a:pt x="55" y="8481"/>
                  </a:lnTo>
                  <a:lnTo>
                    <a:pt x="37" y="9846"/>
                  </a:lnTo>
                  <a:lnTo>
                    <a:pt x="1" y="11320"/>
                  </a:lnTo>
                  <a:lnTo>
                    <a:pt x="1" y="14504"/>
                  </a:lnTo>
                  <a:lnTo>
                    <a:pt x="1" y="18016"/>
                  </a:lnTo>
                  <a:lnTo>
                    <a:pt x="1" y="21165"/>
                  </a:lnTo>
                  <a:lnTo>
                    <a:pt x="1" y="21510"/>
                  </a:lnTo>
                  <a:lnTo>
                    <a:pt x="1" y="35268"/>
                  </a:lnTo>
                  <a:lnTo>
                    <a:pt x="1" y="40473"/>
                  </a:lnTo>
                  <a:lnTo>
                    <a:pt x="219" y="40655"/>
                  </a:lnTo>
                  <a:lnTo>
                    <a:pt x="437" y="40819"/>
                  </a:lnTo>
                  <a:lnTo>
                    <a:pt x="674" y="40964"/>
                  </a:lnTo>
                  <a:lnTo>
                    <a:pt x="892" y="41092"/>
                  </a:lnTo>
                  <a:lnTo>
                    <a:pt x="1111" y="41219"/>
                  </a:lnTo>
                  <a:lnTo>
                    <a:pt x="1347" y="41328"/>
                  </a:lnTo>
                  <a:lnTo>
                    <a:pt x="1566" y="41419"/>
                  </a:lnTo>
                  <a:lnTo>
                    <a:pt x="1802" y="41492"/>
                  </a:lnTo>
                  <a:lnTo>
                    <a:pt x="2021" y="41546"/>
                  </a:lnTo>
                  <a:lnTo>
                    <a:pt x="2239" y="41601"/>
                  </a:lnTo>
                  <a:lnTo>
                    <a:pt x="2676" y="41674"/>
                  </a:lnTo>
                  <a:lnTo>
                    <a:pt x="3094" y="41692"/>
                  </a:lnTo>
                  <a:lnTo>
                    <a:pt x="3495" y="41692"/>
                  </a:lnTo>
                  <a:lnTo>
                    <a:pt x="3749" y="41674"/>
                  </a:lnTo>
                  <a:lnTo>
                    <a:pt x="3986" y="41637"/>
                  </a:lnTo>
                  <a:lnTo>
                    <a:pt x="4459" y="41565"/>
                  </a:lnTo>
                  <a:lnTo>
                    <a:pt x="4860" y="41456"/>
                  </a:lnTo>
                  <a:lnTo>
                    <a:pt x="5223" y="41328"/>
                  </a:lnTo>
                  <a:lnTo>
                    <a:pt x="5496" y="41219"/>
                  </a:lnTo>
                  <a:lnTo>
                    <a:pt x="5715" y="41128"/>
                  </a:lnTo>
                  <a:lnTo>
                    <a:pt x="5897" y="41037"/>
                  </a:lnTo>
                  <a:lnTo>
                    <a:pt x="5897" y="29354"/>
                  </a:lnTo>
                  <a:lnTo>
                    <a:pt x="5897" y="12120"/>
                  </a:lnTo>
                  <a:lnTo>
                    <a:pt x="5897" y="11320"/>
                  </a:lnTo>
                  <a:lnTo>
                    <a:pt x="5879" y="10537"/>
                  </a:lnTo>
                  <a:lnTo>
                    <a:pt x="5842" y="9791"/>
                  </a:lnTo>
                  <a:lnTo>
                    <a:pt x="5806" y="9063"/>
                  </a:lnTo>
                  <a:lnTo>
                    <a:pt x="5769" y="8372"/>
                  </a:lnTo>
                  <a:lnTo>
                    <a:pt x="5715" y="7698"/>
                  </a:lnTo>
                  <a:lnTo>
                    <a:pt x="5642" y="7061"/>
                  </a:lnTo>
                  <a:lnTo>
                    <a:pt x="5569" y="6461"/>
                  </a:lnTo>
                  <a:lnTo>
                    <a:pt x="5496" y="5878"/>
                  </a:lnTo>
                  <a:lnTo>
                    <a:pt x="5405" y="5314"/>
                  </a:lnTo>
                  <a:lnTo>
                    <a:pt x="5314" y="4787"/>
                  </a:lnTo>
                  <a:lnTo>
                    <a:pt x="5205" y="4277"/>
                  </a:lnTo>
                  <a:lnTo>
                    <a:pt x="5096" y="3804"/>
                  </a:lnTo>
                  <a:lnTo>
                    <a:pt x="4987" y="3367"/>
                  </a:lnTo>
                  <a:lnTo>
                    <a:pt x="4860" y="2949"/>
                  </a:lnTo>
                  <a:lnTo>
                    <a:pt x="4732" y="2548"/>
                  </a:lnTo>
                  <a:lnTo>
                    <a:pt x="4605" y="2184"/>
                  </a:lnTo>
                  <a:lnTo>
                    <a:pt x="4459" y="1857"/>
                  </a:lnTo>
                  <a:lnTo>
                    <a:pt x="4314" y="1547"/>
                  </a:lnTo>
                  <a:lnTo>
                    <a:pt x="4168" y="1274"/>
                  </a:lnTo>
                  <a:lnTo>
                    <a:pt x="4022" y="1020"/>
                  </a:lnTo>
                  <a:lnTo>
                    <a:pt x="3859" y="801"/>
                  </a:lnTo>
                  <a:lnTo>
                    <a:pt x="3695" y="601"/>
                  </a:lnTo>
                  <a:lnTo>
                    <a:pt x="3531" y="437"/>
                  </a:lnTo>
                  <a:lnTo>
                    <a:pt x="3367" y="292"/>
                  </a:lnTo>
                  <a:lnTo>
                    <a:pt x="3204" y="182"/>
                  </a:lnTo>
                  <a:lnTo>
                    <a:pt x="3040" y="91"/>
                  </a:lnTo>
                  <a:lnTo>
                    <a:pt x="2858" y="37"/>
                  </a:lnTo>
                  <a:lnTo>
                    <a:pt x="2694" y="0"/>
                  </a:lnTo>
                  <a:close/>
                </a:path>
              </a:pathLst>
            </a:custGeom>
            <a:solidFill>
              <a:srgbClr val="3A7F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0" name="Google Shape;2830;p17"/>
            <p:cNvSpPr/>
            <p:nvPr/>
          </p:nvSpPr>
          <p:spPr>
            <a:xfrm>
              <a:off x="2364400" y="2734875"/>
              <a:ext cx="274350" cy="383550"/>
            </a:xfrm>
            <a:custGeom>
              <a:avLst/>
              <a:gdLst/>
              <a:ahLst/>
              <a:cxnLst/>
              <a:rect l="l" t="t" r="r" b="b"/>
              <a:pathLst>
                <a:path w="10974" h="15342" extrusionOk="0">
                  <a:moveTo>
                    <a:pt x="7680" y="1"/>
                  </a:moveTo>
                  <a:lnTo>
                    <a:pt x="7443" y="37"/>
                  </a:lnTo>
                  <a:lnTo>
                    <a:pt x="7225" y="128"/>
                  </a:lnTo>
                  <a:lnTo>
                    <a:pt x="7006" y="237"/>
                  </a:lnTo>
                  <a:lnTo>
                    <a:pt x="6824" y="383"/>
                  </a:lnTo>
                  <a:lnTo>
                    <a:pt x="6660" y="547"/>
                  </a:lnTo>
                  <a:lnTo>
                    <a:pt x="6497" y="747"/>
                  </a:lnTo>
                  <a:lnTo>
                    <a:pt x="6351" y="965"/>
                  </a:lnTo>
                  <a:lnTo>
                    <a:pt x="6224" y="1202"/>
                  </a:lnTo>
                  <a:lnTo>
                    <a:pt x="6115" y="1456"/>
                  </a:lnTo>
                  <a:lnTo>
                    <a:pt x="6024" y="1711"/>
                  </a:lnTo>
                  <a:lnTo>
                    <a:pt x="5933" y="2039"/>
                  </a:lnTo>
                  <a:lnTo>
                    <a:pt x="5860" y="2385"/>
                  </a:lnTo>
                  <a:lnTo>
                    <a:pt x="5805" y="2712"/>
                  </a:lnTo>
                  <a:lnTo>
                    <a:pt x="5769" y="3058"/>
                  </a:lnTo>
                  <a:lnTo>
                    <a:pt x="5769" y="3531"/>
                  </a:lnTo>
                  <a:lnTo>
                    <a:pt x="5787" y="4022"/>
                  </a:lnTo>
                  <a:lnTo>
                    <a:pt x="5805" y="4496"/>
                  </a:lnTo>
                  <a:lnTo>
                    <a:pt x="5860" y="4987"/>
                  </a:lnTo>
                  <a:lnTo>
                    <a:pt x="5951" y="5970"/>
                  </a:lnTo>
                  <a:lnTo>
                    <a:pt x="6078" y="6934"/>
                  </a:lnTo>
                  <a:lnTo>
                    <a:pt x="6115" y="7407"/>
                  </a:lnTo>
                  <a:lnTo>
                    <a:pt x="6151" y="7899"/>
                  </a:lnTo>
                  <a:lnTo>
                    <a:pt x="6169" y="8372"/>
                  </a:lnTo>
                  <a:lnTo>
                    <a:pt x="6169" y="8845"/>
                  </a:lnTo>
                  <a:lnTo>
                    <a:pt x="6133" y="9318"/>
                  </a:lnTo>
                  <a:lnTo>
                    <a:pt x="6078" y="9773"/>
                  </a:lnTo>
                  <a:lnTo>
                    <a:pt x="5987" y="10246"/>
                  </a:lnTo>
                  <a:lnTo>
                    <a:pt x="5860" y="10701"/>
                  </a:lnTo>
                  <a:lnTo>
                    <a:pt x="5732" y="11047"/>
                  </a:lnTo>
                  <a:lnTo>
                    <a:pt x="5660" y="11211"/>
                  </a:lnTo>
                  <a:lnTo>
                    <a:pt x="5569" y="11374"/>
                  </a:lnTo>
                  <a:lnTo>
                    <a:pt x="5478" y="11520"/>
                  </a:lnTo>
                  <a:lnTo>
                    <a:pt x="5368" y="11666"/>
                  </a:lnTo>
                  <a:lnTo>
                    <a:pt x="5259" y="11793"/>
                  </a:lnTo>
                  <a:lnTo>
                    <a:pt x="5132" y="11920"/>
                  </a:lnTo>
                  <a:lnTo>
                    <a:pt x="4932" y="12066"/>
                  </a:lnTo>
                  <a:lnTo>
                    <a:pt x="4731" y="12157"/>
                  </a:lnTo>
                  <a:lnTo>
                    <a:pt x="4513" y="12230"/>
                  </a:lnTo>
                  <a:lnTo>
                    <a:pt x="4313" y="12284"/>
                  </a:lnTo>
                  <a:lnTo>
                    <a:pt x="3858" y="12284"/>
                  </a:lnTo>
                  <a:lnTo>
                    <a:pt x="3640" y="12230"/>
                  </a:lnTo>
                  <a:lnTo>
                    <a:pt x="3403" y="12175"/>
                  </a:lnTo>
                  <a:lnTo>
                    <a:pt x="3166" y="12102"/>
                  </a:lnTo>
                  <a:lnTo>
                    <a:pt x="2948" y="12011"/>
                  </a:lnTo>
                  <a:lnTo>
                    <a:pt x="2711" y="11902"/>
                  </a:lnTo>
                  <a:lnTo>
                    <a:pt x="2493" y="11775"/>
                  </a:lnTo>
                  <a:lnTo>
                    <a:pt x="2056" y="11520"/>
                  </a:lnTo>
                  <a:lnTo>
                    <a:pt x="1638" y="11229"/>
                  </a:lnTo>
                  <a:lnTo>
                    <a:pt x="0" y="11684"/>
                  </a:lnTo>
                  <a:lnTo>
                    <a:pt x="328" y="12193"/>
                  </a:lnTo>
                  <a:lnTo>
                    <a:pt x="673" y="12666"/>
                  </a:lnTo>
                  <a:lnTo>
                    <a:pt x="1055" y="13121"/>
                  </a:lnTo>
                  <a:lnTo>
                    <a:pt x="1456" y="13558"/>
                  </a:lnTo>
                  <a:lnTo>
                    <a:pt x="1674" y="13758"/>
                  </a:lnTo>
                  <a:lnTo>
                    <a:pt x="1893" y="13940"/>
                  </a:lnTo>
                  <a:lnTo>
                    <a:pt x="2111" y="14122"/>
                  </a:lnTo>
                  <a:lnTo>
                    <a:pt x="2348" y="14304"/>
                  </a:lnTo>
                  <a:lnTo>
                    <a:pt x="2584" y="14468"/>
                  </a:lnTo>
                  <a:lnTo>
                    <a:pt x="2821" y="14614"/>
                  </a:lnTo>
                  <a:lnTo>
                    <a:pt x="3075" y="14741"/>
                  </a:lnTo>
                  <a:lnTo>
                    <a:pt x="3330" y="14868"/>
                  </a:lnTo>
                  <a:lnTo>
                    <a:pt x="3585" y="14978"/>
                  </a:lnTo>
                  <a:lnTo>
                    <a:pt x="3840" y="15069"/>
                  </a:lnTo>
                  <a:lnTo>
                    <a:pt x="4113" y="15160"/>
                  </a:lnTo>
                  <a:lnTo>
                    <a:pt x="4386" y="15232"/>
                  </a:lnTo>
                  <a:lnTo>
                    <a:pt x="4659" y="15269"/>
                  </a:lnTo>
                  <a:lnTo>
                    <a:pt x="4932" y="15305"/>
                  </a:lnTo>
                  <a:lnTo>
                    <a:pt x="5223" y="15323"/>
                  </a:lnTo>
                  <a:lnTo>
                    <a:pt x="5496" y="15342"/>
                  </a:lnTo>
                  <a:lnTo>
                    <a:pt x="5769" y="15323"/>
                  </a:lnTo>
                  <a:lnTo>
                    <a:pt x="6042" y="15287"/>
                  </a:lnTo>
                  <a:lnTo>
                    <a:pt x="6315" y="15251"/>
                  </a:lnTo>
                  <a:lnTo>
                    <a:pt x="6588" y="15178"/>
                  </a:lnTo>
                  <a:lnTo>
                    <a:pt x="6842" y="15105"/>
                  </a:lnTo>
                  <a:lnTo>
                    <a:pt x="7115" y="15014"/>
                  </a:lnTo>
                  <a:lnTo>
                    <a:pt x="7370" y="14887"/>
                  </a:lnTo>
                  <a:lnTo>
                    <a:pt x="7607" y="14759"/>
                  </a:lnTo>
                  <a:lnTo>
                    <a:pt x="7898" y="14559"/>
                  </a:lnTo>
                  <a:lnTo>
                    <a:pt x="8134" y="14395"/>
                  </a:lnTo>
                  <a:lnTo>
                    <a:pt x="8353" y="14213"/>
                  </a:lnTo>
                  <a:lnTo>
                    <a:pt x="8553" y="14031"/>
                  </a:lnTo>
                  <a:lnTo>
                    <a:pt x="8753" y="13831"/>
                  </a:lnTo>
                  <a:lnTo>
                    <a:pt x="8935" y="13613"/>
                  </a:lnTo>
                  <a:lnTo>
                    <a:pt x="9117" y="13376"/>
                  </a:lnTo>
                  <a:lnTo>
                    <a:pt x="9281" y="13140"/>
                  </a:lnTo>
                  <a:lnTo>
                    <a:pt x="9445" y="12903"/>
                  </a:lnTo>
                  <a:lnTo>
                    <a:pt x="9590" y="12648"/>
                  </a:lnTo>
                  <a:lnTo>
                    <a:pt x="9736" y="12393"/>
                  </a:lnTo>
                  <a:lnTo>
                    <a:pt x="9991" y="11848"/>
                  </a:lnTo>
                  <a:lnTo>
                    <a:pt x="10227" y="11283"/>
                  </a:lnTo>
                  <a:lnTo>
                    <a:pt x="10409" y="10719"/>
                  </a:lnTo>
                  <a:lnTo>
                    <a:pt x="10573" y="10192"/>
                  </a:lnTo>
                  <a:lnTo>
                    <a:pt x="10682" y="9664"/>
                  </a:lnTo>
                  <a:lnTo>
                    <a:pt x="10791" y="9118"/>
                  </a:lnTo>
                  <a:lnTo>
                    <a:pt x="10864" y="8572"/>
                  </a:lnTo>
                  <a:lnTo>
                    <a:pt x="10919" y="8026"/>
                  </a:lnTo>
                  <a:lnTo>
                    <a:pt x="10955" y="7480"/>
                  </a:lnTo>
                  <a:lnTo>
                    <a:pt x="10973" y="6934"/>
                  </a:lnTo>
                  <a:lnTo>
                    <a:pt x="10955" y="6370"/>
                  </a:lnTo>
                  <a:lnTo>
                    <a:pt x="10919" y="5824"/>
                  </a:lnTo>
                  <a:lnTo>
                    <a:pt x="10846" y="5278"/>
                  </a:lnTo>
                  <a:lnTo>
                    <a:pt x="10773" y="4732"/>
                  </a:lnTo>
                  <a:lnTo>
                    <a:pt x="10664" y="4204"/>
                  </a:lnTo>
                  <a:lnTo>
                    <a:pt x="10537" y="3658"/>
                  </a:lnTo>
                  <a:lnTo>
                    <a:pt x="10373" y="3149"/>
                  </a:lnTo>
                  <a:lnTo>
                    <a:pt x="10209" y="2621"/>
                  </a:lnTo>
                  <a:lnTo>
                    <a:pt x="10009" y="2130"/>
                  </a:lnTo>
                  <a:lnTo>
                    <a:pt x="9863" y="1820"/>
                  </a:lnTo>
                  <a:lnTo>
                    <a:pt x="9718" y="1529"/>
                  </a:lnTo>
                  <a:lnTo>
                    <a:pt x="9554" y="1238"/>
                  </a:lnTo>
                  <a:lnTo>
                    <a:pt x="9354" y="965"/>
                  </a:lnTo>
                  <a:lnTo>
                    <a:pt x="9154" y="710"/>
                  </a:lnTo>
                  <a:lnTo>
                    <a:pt x="8935" y="492"/>
                  </a:lnTo>
                  <a:lnTo>
                    <a:pt x="8699" y="310"/>
                  </a:lnTo>
                  <a:lnTo>
                    <a:pt x="8571" y="237"/>
                  </a:lnTo>
                  <a:lnTo>
                    <a:pt x="8444" y="164"/>
                  </a:lnTo>
                  <a:lnTo>
                    <a:pt x="8280" y="92"/>
                  </a:lnTo>
                  <a:lnTo>
                    <a:pt x="8080" y="37"/>
                  </a:lnTo>
                  <a:lnTo>
                    <a:pt x="7880" y="1"/>
                  </a:lnTo>
                  <a:close/>
                </a:path>
              </a:pathLst>
            </a:custGeom>
            <a:solidFill>
              <a:srgbClr val="3A7F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1" name="Google Shape;2831;p17"/>
            <p:cNvSpPr/>
            <p:nvPr/>
          </p:nvSpPr>
          <p:spPr>
            <a:xfrm>
              <a:off x="2414875" y="3223500"/>
              <a:ext cx="151525" cy="242500"/>
            </a:xfrm>
            <a:custGeom>
              <a:avLst/>
              <a:gdLst/>
              <a:ahLst/>
              <a:cxnLst/>
              <a:rect l="l" t="t" r="r" b="b"/>
              <a:pathLst>
                <a:path w="6061" h="9700" extrusionOk="0">
                  <a:moveTo>
                    <a:pt x="4150" y="0"/>
                  </a:moveTo>
                  <a:lnTo>
                    <a:pt x="4005" y="18"/>
                  </a:lnTo>
                  <a:lnTo>
                    <a:pt x="3877" y="73"/>
                  </a:lnTo>
                  <a:lnTo>
                    <a:pt x="3732" y="164"/>
                  </a:lnTo>
                  <a:lnTo>
                    <a:pt x="3659" y="255"/>
                  </a:lnTo>
                  <a:lnTo>
                    <a:pt x="3568" y="346"/>
                  </a:lnTo>
                  <a:lnTo>
                    <a:pt x="3440" y="583"/>
                  </a:lnTo>
                  <a:lnTo>
                    <a:pt x="3313" y="837"/>
                  </a:lnTo>
                  <a:lnTo>
                    <a:pt x="3204" y="1129"/>
                  </a:lnTo>
                  <a:lnTo>
                    <a:pt x="3113" y="1438"/>
                  </a:lnTo>
                  <a:lnTo>
                    <a:pt x="3040" y="1784"/>
                  </a:lnTo>
                  <a:lnTo>
                    <a:pt x="2894" y="2493"/>
                  </a:lnTo>
                  <a:lnTo>
                    <a:pt x="2767" y="3240"/>
                  </a:lnTo>
                  <a:lnTo>
                    <a:pt x="2621" y="3949"/>
                  </a:lnTo>
                  <a:lnTo>
                    <a:pt x="2530" y="4277"/>
                  </a:lnTo>
                  <a:lnTo>
                    <a:pt x="2440" y="4586"/>
                  </a:lnTo>
                  <a:lnTo>
                    <a:pt x="2330" y="4877"/>
                  </a:lnTo>
                  <a:lnTo>
                    <a:pt x="2203" y="5132"/>
                  </a:lnTo>
                  <a:lnTo>
                    <a:pt x="2094" y="5314"/>
                  </a:lnTo>
                  <a:lnTo>
                    <a:pt x="1966" y="5496"/>
                  </a:lnTo>
                  <a:lnTo>
                    <a:pt x="1657" y="5878"/>
                  </a:lnTo>
                  <a:lnTo>
                    <a:pt x="947" y="6697"/>
                  </a:lnTo>
                  <a:lnTo>
                    <a:pt x="620" y="7116"/>
                  </a:lnTo>
                  <a:lnTo>
                    <a:pt x="456" y="7334"/>
                  </a:lnTo>
                  <a:lnTo>
                    <a:pt x="329" y="7552"/>
                  </a:lnTo>
                  <a:lnTo>
                    <a:pt x="201" y="7771"/>
                  </a:lnTo>
                  <a:lnTo>
                    <a:pt x="110" y="7971"/>
                  </a:lnTo>
                  <a:lnTo>
                    <a:pt x="37" y="8189"/>
                  </a:lnTo>
                  <a:lnTo>
                    <a:pt x="1" y="8408"/>
                  </a:lnTo>
                  <a:lnTo>
                    <a:pt x="1" y="8535"/>
                  </a:lnTo>
                  <a:lnTo>
                    <a:pt x="1" y="8663"/>
                  </a:lnTo>
                  <a:lnTo>
                    <a:pt x="19" y="8881"/>
                  </a:lnTo>
                  <a:lnTo>
                    <a:pt x="92" y="9063"/>
                  </a:lnTo>
                  <a:lnTo>
                    <a:pt x="183" y="9227"/>
                  </a:lnTo>
                  <a:lnTo>
                    <a:pt x="310" y="9354"/>
                  </a:lnTo>
                  <a:lnTo>
                    <a:pt x="474" y="9463"/>
                  </a:lnTo>
                  <a:lnTo>
                    <a:pt x="638" y="9536"/>
                  </a:lnTo>
                  <a:lnTo>
                    <a:pt x="820" y="9609"/>
                  </a:lnTo>
                  <a:lnTo>
                    <a:pt x="1020" y="9645"/>
                  </a:lnTo>
                  <a:lnTo>
                    <a:pt x="1238" y="9682"/>
                  </a:lnTo>
                  <a:lnTo>
                    <a:pt x="1439" y="9700"/>
                  </a:lnTo>
                  <a:lnTo>
                    <a:pt x="1657" y="9700"/>
                  </a:lnTo>
                  <a:lnTo>
                    <a:pt x="1875" y="9682"/>
                  </a:lnTo>
                  <a:lnTo>
                    <a:pt x="2294" y="9627"/>
                  </a:lnTo>
                  <a:lnTo>
                    <a:pt x="2640" y="9554"/>
                  </a:lnTo>
                  <a:lnTo>
                    <a:pt x="2894" y="9481"/>
                  </a:lnTo>
                  <a:lnTo>
                    <a:pt x="3131" y="9390"/>
                  </a:lnTo>
                  <a:lnTo>
                    <a:pt x="3368" y="9299"/>
                  </a:lnTo>
                  <a:lnTo>
                    <a:pt x="3604" y="9172"/>
                  </a:lnTo>
                  <a:lnTo>
                    <a:pt x="3823" y="9045"/>
                  </a:lnTo>
                  <a:lnTo>
                    <a:pt x="4041" y="8881"/>
                  </a:lnTo>
                  <a:lnTo>
                    <a:pt x="4259" y="8717"/>
                  </a:lnTo>
                  <a:lnTo>
                    <a:pt x="4459" y="8553"/>
                  </a:lnTo>
                  <a:lnTo>
                    <a:pt x="4660" y="8353"/>
                  </a:lnTo>
                  <a:lnTo>
                    <a:pt x="4842" y="8153"/>
                  </a:lnTo>
                  <a:lnTo>
                    <a:pt x="5005" y="7935"/>
                  </a:lnTo>
                  <a:lnTo>
                    <a:pt x="5169" y="7716"/>
                  </a:lnTo>
                  <a:lnTo>
                    <a:pt x="5315" y="7480"/>
                  </a:lnTo>
                  <a:lnTo>
                    <a:pt x="5442" y="7243"/>
                  </a:lnTo>
                  <a:lnTo>
                    <a:pt x="5570" y="6988"/>
                  </a:lnTo>
                  <a:lnTo>
                    <a:pt x="5679" y="6734"/>
                  </a:lnTo>
                  <a:lnTo>
                    <a:pt x="5788" y="6442"/>
                  </a:lnTo>
                  <a:lnTo>
                    <a:pt x="5861" y="6133"/>
                  </a:lnTo>
                  <a:lnTo>
                    <a:pt x="5934" y="5842"/>
                  </a:lnTo>
                  <a:lnTo>
                    <a:pt x="5988" y="5532"/>
                  </a:lnTo>
                  <a:lnTo>
                    <a:pt x="6024" y="5223"/>
                  </a:lnTo>
                  <a:lnTo>
                    <a:pt x="6043" y="4914"/>
                  </a:lnTo>
                  <a:lnTo>
                    <a:pt x="6061" y="4604"/>
                  </a:lnTo>
                  <a:lnTo>
                    <a:pt x="6043" y="4277"/>
                  </a:lnTo>
                  <a:lnTo>
                    <a:pt x="6024" y="3967"/>
                  </a:lnTo>
                  <a:lnTo>
                    <a:pt x="6006" y="3658"/>
                  </a:lnTo>
                  <a:lnTo>
                    <a:pt x="5915" y="3021"/>
                  </a:lnTo>
                  <a:lnTo>
                    <a:pt x="5788" y="2402"/>
                  </a:lnTo>
                  <a:lnTo>
                    <a:pt x="5624" y="1802"/>
                  </a:lnTo>
                  <a:lnTo>
                    <a:pt x="5515" y="1456"/>
                  </a:lnTo>
                  <a:lnTo>
                    <a:pt x="5406" y="1129"/>
                  </a:lnTo>
                  <a:lnTo>
                    <a:pt x="5260" y="819"/>
                  </a:lnTo>
                  <a:lnTo>
                    <a:pt x="5187" y="674"/>
                  </a:lnTo>
                  <a:lnTo>
                    <a:pt x="5096" y="528"/>
                  </a:lnTo>
                  <a:lnTo>
                    <a:pt x="4987" y="401"/>
                  </a:lnTo>
                  <a:lnTo>
                    <a:pt x="4878" y="273"/>
                  </a:lnTo>
                  <a:lnTo>
                    <a:pt x="4751" y="182"/>
                  </a:lnTo>
                  <a:lnTo>
                    <a:pt x="4605" y="91"/>
                  </a:lnTo>
                  <a:lnTo>
                    <a:pt x="4459" y="37"/>
                  </a:lnTo>
                  <a:lnTo>
                    <a:pt x="4314" y="0"/>
                  </a:lnTo>
                  <a:close/>
                </a:path>
              </a:pathLst>
            </a:custGeom>
            <a:solidFill>
              <a:srgbClr val="3A7F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2" name="Google Shape;2832;p17"/>
            <p:cNvSpPr/>
            <p:nvPr/>
          </p:nvSpPr>
          <p:spPr>
            <a:xfrm>
              <a:off x="2150100" y="2938700"/>
              <a:ext cx="128325" cy="237950"/>
            </a:xfrm>
            <a:custGeom>
              <a:avLst/>
              <a:gdLst/>
              <a:ahLst/>
              <a:cxnLst/>
              <a:rect l="l" t="t" r="r" b="b"/>
              <a:pathLst>
                <a:path w="5133" h="9518" extrusionOk="0">
                  <a:moveTo>
                    <a:pt x="4386" y="0"/>
                  </a:moveTo>
                  <a:lnTo>
                    <a:pt x="4314" y="19"/>
                  </a:lnTo>
                  <a:lnTo>
                    <a:pt x="4241" y="37"/>
                  </a:lnTo>
                  <a:lnTo>
                    <a:pt x="4186" y="55"/>
                  </a:lnTo>
                  <a:lnTo>
                    <a:pt x="4077" y="146"/>
                  </a:lnTo>
                  <a:lnTo>
                    <a:pt x="3968" y="255"/>
                  </a:lnTo>
                  <a:lnTo>
                    <a:pt x="3877" y="401"/>
                  </a:lnTo>
                  <a:lnTo>
                    <a:pt x="3822" y="564"/>
                  </a:lnTo>
                  <a:lnTo>
                    <a:pt x="3750" y="728"/>
                  </a:lnTo>
                  <a:lnTo>
                    <a:pt x="3713" y="892"/>
                  </a:lnTo>
                  <a:lnTo>
                    <a:pt x="3622" y="1365"/>
                  </a:lnTo>
                  <a:lnTo>
                    <a:pt x="3568" y="1857"/>
                  </a:lnTo>
                  <a:lnTo>
                    <a:pt x="3549" y="2348"/>
                  </a:lnTo>
                  <a:lnTo>
                    <a:pt x="3549" y="2821"/>
                  </a:lnTo>
                  <a:lnTo>
                    <a:pt x="3549" y="3858"/>
                  </a:lnTo>
                  <a:lnTo>
                    <a:pt x="3549" y="4386"/>
                  </a:lnTo>
                  <a:lnTo>
                    <a:pt x="3531" y="4896"/>
                  </a:lnTo>
                  <a:lnTo>
                    <a:pt x="3495" y="5314"/>
                  </a:lnTo>
                  <a:lnTo>
                    <a:pt x="3422" y="5696"/>
                  </a:lnTo>
                  <a:lnTo>
                    <a:pt x="3386" y="5878"/>
                  </a:lnTo>
                  <a:lnTo>
                    <a:pt x="3313" y="6042"/>
                  </a:lnTo>
                  <a:lnTo>
                    <a:pt x="3258" y="6188"/>
                  </a:lnTo>
                  <a:lnTo>
                    <a:pt x="3185" y="6333"/>
                  </a:lnTo>
                  <a:lnTo>
                    <a:pt x="3094" y="6461"/>
                  </a:lnTo>
                  <a:lnTo>
                    <a:pt x="2985" y="6570"/>
                  </a:lnTo>
                  <a:lnTo>
                    <a:pt x="2894" y="6661"/>
                  </a:lnTo>
                  <a:lnTo>
                    <a:pt x="2767" y="6752"/>
                  </a:lnTo>
                  <a:lnTo>
                    <a:pt x="2639" y="6825"/>
                  </a:lnTo>
                  <a:lnTo>
                    <a:pt x="2494" y="6879"/>
                  </a:lnTo>
                  <a:lnTo>
                    <a:pt x="2348" y="6916"/>
                  </a:lnTo>
                  <a:lnTo>
                    <a:pt x="2185" y="6934"/>
                  </a:lnTo>
                  <a:lnTo>
                    <a:pt x="1966" y="6934"/>
                  </a:lnTo>
                  <a:lnTo>
                    <a:pt x="1839" y="6897"/>
                  </a:lnTo>
                  <a:lnTo>
                    <a:pt x="1584" y="6825"/>
                  </a:lnTo>
                  <a:lnTo>
                    <a:pt x="1311" y="6715"/>
                  </a:lnTo>
                  <a:lnTo>
                    <a:pt x="1038" y="6570"/>
                  </a:lnTo>
                  <a:lnTo>
                    <a:pt x="765" y="6442"/>
                  </a:lnTo>
                  <a:lnTo>
                    <a:pt x="510" y="6315"/>
                  </a:lnTo>
                  <a:lnTo>
                    <a:pt x="256" y="6224"/>
                  </a:lnTo>
                  <a:lnTo>
                    <a:pt x="128" y="6188"/>
                  </a:lnTo>
                  <a:lnTo>
                    <a:pt x="1" y="6169"/>
                  </a:lnTo>
                  <a:lnTo>
                    <a:pt x="1602" y="9190"/>
                  </a:lnTo>
                  <a:lnTo>
                    <a:pt x="1730" y="9281"/>
                  </a:lnTo>
                  <a:lnTo>
                    <a:pt x="1857" y="9354"/>
                  </a:lnTo>
                  <a:lnTo>
                    <a:pt x="1984" y="9427"/>
                  </a:lnTo>
                  <a:lnTo>
                    <a:pt x="2112" y="9463"/>
                  </a:lnTo>
                  <a:lnTo>
                    <a:pt x="2257" y="9500"/>
                  </a:lnTo>
                  <a:lnTo>
                    <a:pt x="2403" y="9518"/>
                  </a:lnTo>
                  <a:lnTo>
                    <a:pt x="2676" y="9518"/>
                  </a:lnTo>
                  <a:lnTo>
                    <a:pt x="2821" y="9500"/>
                  </a:lnTo>
                  <a:lnTo>
                    <a:pt x="2967" y="9463"/>
                  </a:lnTo>
                  <a:lnTo>
                    <a:pt x="3113" y="9409"/>
                  </a:lnTo>
                  <a:lnTo>
                    <a:pt x="3258" y="9354"/>
                  </a:lnTo>
                  <a:lnTo>
                    <a:pt x="3386" y="9281"/>
                  </a:lnTo>
                  <a:lnTo>
                    <a:pt x="3513" y="9209"/>
                  </a:lnTo>
                  <a:lnTo>
                    <a:pt x="3640" y="9118"/>
                  </a:lnTo>
                  <a:lnTo>
                    <a:pt x="3768" y="9027"/>
                  </a:lnTo>
                  <a:lnTo>
                    <a:pt x="3968" y="8826"/>
                  </a:lnTo>
                  <a:lnTo>
                    <a:pt x="4186" y="8553"/>
                  </a:lnTo>
                  <a:lnTo>
                    <a:pt x="4350" y="8280"/>
                  </a:lnTo>
                  <a:lnTo>
                    <a:pt x="4496" y="8007"/>
                  </a:lnTo>
                  <a:lnTo>
                    <a:pt x="4623" y="7716"/>
                  </a:lnTo>
                  <a:lnTo>
                    <a:pt x="4732" y="7407"/>
                  </a:lnTo>
                  <a:lnTo>
                    <a:pt x="4805" y="7098"/>
                  </a:lnTo>
                  <a:lnTo>
                    <a:pt x="4878" y="6770"/>
                  </a:lnTo>
                  <a:lnTo>
                    <a:pt x="4932" y="6406"/>
                  </a:lnTo>
                  <a:lnTo>
                    <a:pt x="5023" y="5751"/>
                  </a:lnTo>
                  <a:lnTo>
                    <a:pt x="5078" y="5059"/>
                  </a:lnTo>
                  <a:lnTo>
                    <a:pt x="5114" y="4350"/>
                  </a:lnTo>
                  <a:lnTo>
                    <a:pt x="5133" y="3640"/>
                  </a:lnTo>
                  <a:lnTo>
                    <a:pt x="5133" y="2930"/>
                  </a:lnTo>
                  <a:lnTo>
                    <a:pt x="5096" y="2221"/>
                  </a:lnTo>
                  <a:lnTo>
                    <a:pt x="5042" y="1547"/>
                  </a:lnTo>
                  <a:lnTo>
                    <a:pt x="4951" y="874"/>
                  </a:lnTo>
                  <a:lnTo>
                    <a:pt x="4896" y="601"/>
                  </a:lnTo>
                  <a:lnTo>
                    <a:pt x="4860" y="455"/>
                  </a:lnTo>
                  <a:lnTo>
                    <a:pt x="4805" y="328"/>
                  </a:lnTo>
                  <a:lnTo>
                    <a:pt x="4732" y="219"/>
                  </a:lnTo>
                  <a:lnTo>
                    <a:pt x="4659" y="128"/>
                  </a:lnTo>
                  <a:lnTo>
                    <a:pt x="4568" y="55"/>
                  </a:lnTo>
                  <a:lnTo>
                    <a:pt x="4459" y="19"/>
                  </a:lnTo>
                  <a:lnTo>
                    <a:pt x="4386" y="0"/>
                  </a:lnTo>
                  <a:close/>
                </a:path>
              </a:pathLst>
            </a:custGeom>
            <a:solidFill>
              <a:srgbClr val="4A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3" name="Google Shape;2833;p17"/>
            <p:cNvSpPr/>
            <p:nvPr/>
          </p:nvSpPr>
          <p:spPr>
            <a:xfrm>
              <a:off x="2076400" y="2734425"/>
              <a:ext cx="317125" cy="1040050"/>
            </a:xfrm>
            <a:custGeom>
              <a:avLst/>
              <a:gdLst/>
              <a:ahLst/>
              <a:cxnLst/>
              <a:rect l="l" t="t" r="r" b="b"/>
              <a:pathLst>
                <a:path w="12685" h="41602" extrusionOk="0">
                  <a:moveTo>
                    <a:pt x="11356" y="0"/>
                  </a:moveTo>
                  <a:lnTo>
                    <a:pt x="11138" y="91"/>
                  </a:lnTo>
                  <a:lnTo>
                    <a:pt x="10938" y="237"/>
                  </a:lnTo>
                  <a:lnTo>
                    <a:pt x="10774" y="383"/>
                  </a:lnTo>
                  <a:lnTo>
                    <a:pt x="10610" y="565"/>
                  </a:lnTo>
                  <a:lnTo>
                    <a:pt x="10465" y="783"/>
                  </a:lnTo>
                  <a:lnTo>
                    <a:pt x="10337" y="1001"/>
                  </a:lnTo>
                  <a:lnTo>
                    <a:pt x="10210" y="1274"/>
                  </a:lnTo>
                  <a:lnTo>
                    <a:pt x="10101" y="1565"/>
                  </a:lnTo>
                  <a:lnTo>
                    <a:pt x="9991" y="1875"/>
                  </a:lnTo>
                  <a:lnTo>
                    <a:pt x="9900" y="2221"/>
                  </a:lnTo>
                  <a:lnTo>
                    <a:pt x="9809" y="2603"/>
                  </a:lnTo>
                  <a:lnTo>
                    <a:pt x="9718" y="3003"/>
                  </a:lnTo>
                  <a:lnTo>
                    <a:pt x="9646" y="3422"/>
                  </a:lnTo>
                  <a:lnTo>
                    <a:pt x="9573" y="3877"/>
                  </a:lnTo>
                  <a:lnTo>
                    <a:pt x="9464" y="4859"/>
                  </a:lnTo>
                  <a:lnTo>
                    <a:pt x="9373" y="5933"/>
                  </a:lnTo>
                  <a:lnTo>
                    <a:pt x="9300" y="7116"/>
                  </a:lnTo>
                  <a:lnTo>
                    <a:pt x="9245" y="8390"/>
                  </a:lnTo>
                  <a:lnTo>
                    <a:pt x="9227" y="9755"/>
                  </a:lnTo>
                  <a:lnTo>
                    <a:pt x="9191" y="11229"/>
                  </a:lnTo>
                  <a:lnTo>
                    <a:pt x="9191" y="14413"/>
                  </a:lnTo>
                  <a:lnTo>
                    <a:pt x="9191" y="17925"/>
                  </a:lnTo>
                  <a:lnTo>
                    <a:pt x="8772" y="17907"/>
                  </a:lnTo>
                  <a:lnTo>
                    <a:pt x="8372" y="17853"/>
                  </a:lnTo>
                  <a:lnTo>
                    <a:pt x="7953" y="17762"/>
                  </a:lnTo>
                  <a:lnTo>
                    <a:pt x="7553" y="17634"/>
                  </a:lnTo>
                  <a:lnTo>
                    <a:pt x="7334" y="17543"/>
                  </a:lnTo>
                  <a:lnTo>
                    <a:pt x="7134" y="17434"/>
                  </a:lnTo>
                  <a:lnTo>
                    <a:pt x="6916" y="17325"/>
                  </a:lnTo>
                  <a:lnTo>
                    <a:pt x="6716" y="17198"/>
                  </a:lnTo>
                  <a:lnTo>
                    <a:pt x="6916" y="16997"/>
                  </a:lnTo>
                  <a:lnTo>
                    <a:pt x="7134" y="16724"/>
                  </a:lnTo>
                  <a:lnTo>
                    <a:pt x="7298" y="16451"/>
                  </a:lnTo>
                  <a:lnTo>
                    <a:pt x="7444" y="16178"/>
                  </a:lnTo>
                  <a:lnTo>
                    <a:pt x="7571" y="15887"/>
                  </a:lnTo>
                  <a:lnTo>
                    <a:pt x="7680" y="15578"/>
                  </a:lnTo>
                  <a:lnTo>
                    <a:pt x="7753" y="15269"/>
                  </a:lnTo>
                  <a:lnTo>
                    <a:pt x="7826" y="14941"/>
                  </a:lnTo>
                  <a:lnTo>
                    <a:pt x="7880" y="14577"/>
                  </a:lnTo>
                  <a:lnTo>
                    <a:pt x="7971" y="13922"/>
                  </a:lnTo>
                  <a:lnTo>
                    <a:pt x="8026" y="13230"/>
                  </a:lnTo>
                  <a:lnTo>
                    <a:pt x="8062" y="12521"/>
                  </a:lnTo>
                  <a:lnTo>
                    <a:pt x="8081" y="11811"/>
                  </a:lnTo>
                  <a:lnTo>
                    <a:pt x="8081" y="11101"/>
                  </a:lnTo>
                  <a:lnTo>
                    <a:pt x="8044" y="10392"/>
                  </a:lnTo>
                  <a:lnTo>
                    <a:pt x="7990" y="9718"/>
                  </a:lnTo>
                  <a:lnTo>
                    <a:pt x="7899" y="9045"/>
                  </a:lnTo>
                  <a:lnTo>
                    <a:pt x="7844" y="8772"/>
                  </a:lnTo>
                  <a:lnTo>
                    <a:pt x="7808" y="8626"/>
                  </a:lnTo>
                  <a:lnTo>
                    <a:pt x="7753" y="8499"/>
                  </a:lnTo>
                  <a:lnTo>
                    <a:pt x="7680" y="8390"/>
                  </a:lnTo>
                  <a:lnTo>
                    <a:pt x="7607" y="8299"/>
                  </a:lnTo>
                  <a:lnTo>
                    <a:pt x="7516" y="8226"/>
                  </a:lnTo>
                  <a:lnTo>
                    <a:pt x="7407" y="8190"/>
                  </a:lnTo>
                  <a:lnTo>
                    <a:pt x="7334" y="8171"/>
                  </a:lnTo>
                  <a:lnTo>
                    <a:pt x="7262" y="8190"/>
                  </a:lnTo>
                  <a:lnTo>
                    <a:pt x="7189" y="8208"/>
                  </a:lnTo>
                  <a:lnTo>
                    <a:pt x="7134" y="8226"/>
                  </a:lnTo>
                  <a:lnTo>
                    <a:pt x="7025" y="8317"/>
                  </a:lnTo>
                  <a:lnTo>
                    <a:pt x="6916" y="8426"/>
                  </a:lnTo>
                  <a:lnTo>
                    <a:pt x="6843" y="8572"/>
                  </a:lnTo>
                  <a:lnTo>
                    <a:pt x="6770" y="8735"/>
                  </a:lnTo>
                  <a:lnTo>
                    <a:pt x="6698" y="8899"/>
                  </a:lnTo>
                  <a:lnTo>
                    <a:pt x="6661" y="9063"/>
                  </a:lnTo>
                  <a:lnTo>
                    <a:pt x="6588" y="9536"/>
                  </a:lnTo>
                  <a:lnTo>
                    <a:pt x="6516" y="10028"/>
                  </a:lnTo>
                  <a:lnTo>
                    <a:pt x="6497" y="10519"/>
                  </a:lnTo>
                  <a:lnTo>
                    <a:pt x="6497" y="10992"/>
                  </a:lnTo>
                  <a:lnTo>
                    <a:pt x="6497" y="12029"/>
                  </a:lnTo>
                  <a:lnTo>
                    <a:pt x="6497" y="12557"/>
                  </a:lnTo>
                  <a:lnTo>
                    <a:pt x="6479" y="13067"/>
                  </a:lnTo>
                  <a:lnTo>
                    <a:pt x="6443" y="13485"/>
                  </a:lnTo>
                  <a:lnTo>
                    <a:pt x="6370" y="13867"/>
                  </a:lnTo>
                  <a:lnTo>
                    <a:pt x="6334" y="14049"/>
                  </a:lnTo>
                  <a:lnTo>
                    <a:pt x="6261" y="14213"/>
                  </a:lnTo>
                  <a:lnTo>
                    <a:pt x="6206" y="14359"/>
                  </a:lnTo>
                  <a:lnTo>
                    <a:pt x="6133" y="14504"/>
                  </a:lnTo>
                  <a:lnTo>
                    <a:pt x="6042" y="14632"/>
                  </a:lnTo>
                  <a:lnTo>
                    <a:pt x="5933" y="14741"/>
                  </a:lnTo>
                  <a:lnTo>
                    <a:pt x="5842" y="14832"/>
                  </a:lnTo>
                  <a:lnTo>
                    <a:pt x="5715" y="14923"/>
                  </a:lnTo>
                  <a:lnTo>
                    <a:pt x="5587" y="14996"/>
                  </a:lnTo>
                  <a:lnTo>
                    <a:pt x="5442" y="15050"/>
                  </a:lnTo>
                  <a:lnTo>
                    <a:pt x="5296" y="15087"/>
                  </a:lnTo>
                  <a:lnTo>
                    <a:pt x="5133" y="15105"/>
                  </a:lnTo>
                  <a:lnTo>
                    <a:pt x="5078" y="14886"/>
                  </a:lnTo>
                  <a:lnTo>
                    <a:pt x="5023" y="14686"/>
                  </a:lnTo>
                  <a:lnTo>
                    <a:pt x="4951" y="14268"/>
                  </a:lnTo>
                  <a:lnTo>
                    <a:pt x="4914" y="13831"/>
                  </a:lnTo>
                  <a:lnTo>
                    <a:pt x="4914" y="13394"/>
                  </a:lnTo>
                  <a:lnTo>
                    <a:pt x="4914" y="12521"/>
                  </a:lnTo>
                  <a:lnTo>
                    <a:pt x="4932" y="12084"/>
                  </a:lnTo>
                  <a:lnTo>
                    <a:pt x="4914" y="11647"/>
                  </a:lnTo>
                  <a:lnTo>
                    <a:pt x="4896" y="11210"/>
                  </a:lnTo>
                  <a:lnTo>
                    <a:pt x="4860" y="10774"/>
                  </a:lnTo>
                  <a:lnTo>
                    <a:pt x="4769" y="10337"/>
                  </a:lnTo>
                  <a:lnTo>
                    <a:pt x="4714" y="10119"/>
                  </a:lnTo>
                  <a:lnTo>
                    <a:pt x="4641" y="9918"/>
                  </a:lnTo>
                  <a:lnTo>
                    <a:pt x="4568" y="9718"/>
                  </a:lnTo>
                  <a:lnTo>
                    <a:pt x="4496" y="9518"/>
                  </a:lnTo>
                  <a:lnTo>
                    <a:pt x="4386" y="9336"/>
                  </a:lnTo>
                  <a:lnTo>
                    <a:pt x="4277" y="9172"/>
                  </a:lnTo>
                  <a:lnTo>
                    <a:pt x="4168" y="9008"/>
                  </a:lnTo>
                  <a:lnTo>
                    <a:pt x="4041" y="8863"/>
                  </a:lnTo>
                  <a:lnTo>
                    <a:pt x="3895" y="8735"/>
                  </a:lnTo>
                  <a:lnTo>
                    <a:pt x="3731" y="8608"/>
                  </a:lnTo>
                  <a:lnTo>
                    <a:pt x="3586" y="8535"/>
                  </a:lnTo>
                  <a:lnTo>
                    <a:pt x="3440" y="8463"/>
                  </a:lnTo>
                  <a:lnTo>
                    <a:pt x="3295" y="8408"/>
                  </a:lnTo>
                  <a:lnTo>
                    <a:pt x="3149" y="8372"/>
                  </a:lnTo>
                  <a:lnTo>
                    <a:pt x="2967" y="8335"/>
                  </a:lnTo>
                  <a:lnTo>
                    <a:pt x="2785" y="8335"/>
                  </a:lnTo>
                  <a:lnTo>
                    <a:pt x="2621" y="8353"/>
                  </a:lnTo>
                  <a:lnTo>
                    <a:pt x="2439" y="8372"/>
                  </a:lnTo>
                  <a:lnTo>
                    <a:pt x="2257" y="8408"/>
                  </a:lnTo>
                  <a:lnTo>
                    <a:pt x="2075" y="8481"/>
                  </a:lnTo>
                  <a:lnTo>
                    <a:pt x="1911" y="8554"/>
                  </a:lnTo>
                  <a:lnTo>
                    <a:pt x="1730" y="8626"/>
                  </a:lnTo>
                  <a:lnTo>
                    <a:pt x="1566" y="8735"/>
                  </a:lnTo>
                  <a:lnTo>
                    <a:pt x="1420" y="8845"/>
                  </a:lnTo>
                  <a:lnTo>
                    <a:pt x="1256" y="8972"/>
                  </a:lnTo>
                  <a:lnTo>
                    <a:pt x="1111" y="9099"/>
                  </a:lnTo>
                  <a:lnTo>
                    <a:pt x="983" y="9245"/>
                  </a:lnTo>
                  <a:lnTo>
                    <a:pt x="856" y="9391"/>
                  </a:lnTo>
                  <a:lnTo>
                    <a:pt x="747" y="9554"/>
                  </a:lnTo>
                  <a:lnTo>
                    <a:pt x="638" y="9736"/>
                  </a:lnTo>
                  <a:lnTo>
                    <a:pt x="528" y="9955"/>
                  </a:lnTo>
                  <a:lnTo>
                    <a:pt x="419" y="10173"/>
                  </a:lnTo>
                  <a:lnTo>
                    <a:pt x="328" y="10392"/>
                  </a:lnTo>
                  <a:lnTo>
                    <a:pt x="255" y="10628"/>
                  </a:lnTo>
                  <a:lnTo>
                    <a:pt x="183" y="10865"/>
                  </a:lnTo>
                  <a:lnTo>
                    <a:pt x="128" y="11119"/>
                  </a:lnTo>
                  <a:lnTo>
                    <a:pt x="55" y="11611"/>
                  </a:lnTo>
                  <a:lnTo>
                    <a:pt x="1" y="12120"/>
                  </a:lnTo>
                  <a:lnTo>
                    <a:pt x="1" y="12630"/>
                  </a:lnTo>
                  <a:lnTo>
                    <a:pt x="1" y="13139"/>
                  </a:lnTo>
                  <a:lnTo>
                    <a:pt x="19" y="13649"/>
                  </a:lnTo>
                  <a:lnTo>
                    <a:pt x="92" y="14340"/>
                  </a:lnTo>
                  <a:lnTo>
                    <a:pt x="183" y="15032"/>
                  </a:lnTo>
                  <a:lnTo>
                    <a:pt x="310" y="15724"/>
                  </a:lnTo>
                  <a:lnTo>
                    <a:pt x="383" y="16069"/>
                  </a:lnTo>
                  <a:lnTo>
                    <a:pt x="474" y="16397"/>
                  </a:lnTo>
                  <a:lnTo>
                    <a:pt x="583" y="16724"/>
                  </a:lnTo>
                  <a:lnTo>
                    <a:pt x="692" y="17052"/>
                  </a:lnTo>
                  <a:lnTo>
                    <a:pt x="820" y="17361"/>
                  </a:lnTo>
                  <a:lnTo>
                    <a:pt x="947" y="17671"/>
                  </a:lnTo>
                  <a:lnTo>
                    <a:pt x="1111" y="17980"/>
                  </a:lnTo>
                  <a:lnTo>
                    <a:pt x="1275" y="18253"/>
                  </a:lnTo>
                  <a:lnTo>
                    <a:pt x="1457" y="18544"/>
                  </a:lnTo>
                  <a:lnTo>
                    <a:pt x="1657" y="18799"/>
                  </a:lnTo>
                  <a:lnTo>
                    <a:pt x="1839" y="19017"/>
                  </a:lnTo>
                  <a:lnTo>
                    <a:pt x="2021" y="19218"/>
                  </a:lnTo>
                  <a:lnTo>
                    <a:pt x="2221" y="19418"/>
                  </a:lnTo>
                  <a:lnTo>
                    <a:pt x="2421" y="19600"/>
                  </a:lnTo>
                  <a:lnTo>
                    <a:pt x="2858" y="19945"/>
                  </a:lnTo>
                  <a:lnTo>
                    <a:pt x="3295" y="20273"/>
                  </a:lnTo>
                  <a:lnTo>
                    <a:pt x="3859" y="20637"/>
                  </a:lnTo>
                  <a:lnTo>
                    <a:pt x="4132" y="20819"/>
                  </a:lnTo>
                  <a:lnTo>
                    <a:pt x="4423" y="20983"/>
                  </a:lnTo>
                  <a:lnTo>
                    <a:pt x="4732" y="21128"/>
                  </a:lnTo>
                  <a:lnTo>
                    <a:pt x="5023" y="21256"/>
                  </a:lnTo>
                  <a:lnTo>
                    <a:pt x="5333" y="21383"/>
                  </a:lnTo>
                  <a:lnTo>
                    <a:pt x="5642" y="21492"/>
                  </a:lnTo>
                  <a:lnTo>
                    <a:pt x="6079" y="21601"/>
                  </a:lnTo>
                  <a:lnTo>
                    <a:pt x="6534" y="21692"/>
                  </a:lnTo>
                  <a:lnTo>
                    <a:pt x="6971" y="21729"/>
                  </a:lnTo>
                  <a:lnTo>
                    <a:pt x="7425" y="21729"/>
                  </a:lnTo>
                  <a:lnTo>
                    <a:pt x="7880" y="21711"/>
                  </a:lnTo>
                  <a:lnTo>
                    <a:pt x="8317" y="21656"/>
                  </a:lnTo>
                  <a:lnTo>
                    <a:pt x="8754" y="21547"/>
                  </a:lnTo>
                  <a:lnTo>
                    <a:pt x="9191" y="21419"/>
                  </a:lnTo>
                  <a:lnTo>
                    <a:pt x="9191" y="35177"/>
                  </a:lnTo>
                  <a:lnTo>
                    <a:pt x="9172" y="40382"/>
                  </a:lnTo>
                  <a:lnTo>
                    <a:pt x="9409" y="40564"/>
                  </a:lnTo>
                  <a:lnTo>
                    <a:pt x="9627" y="40728"/>
                  </a:lnTo>
                  <a:lnTo>
                    <a:pt x="9864" y="40873"/>
                  </a:lnTo>
                  <a:lnTo>
                    <a:pt x="10082" y="41019"/>
                  </a:lnTo>
                  <a:lnTo>
                    <a:pt x="10301" y="41128"/>
                  </a:lnTo>
                  <a:lnTo>
                    <a:pt x="10537" y="41237"/>
                  </a:lnTo>
                  <a:lnTo>
                    <a:pt x="10756" y="41328"/>
                  </a:lnTo>
                  <a:lnTo>
                    <a:pt x="10992" y="41401"/>
                  </a:lnTo>
                  <a:lnTo>
                    <a:pt x="11211" y="41455"/>
                  </a:lnTo>
                  <a:lnTo>
                    <a:pt x="11429" y="41510"/>
                  </a:lnTo>
                  <a:lnTo>
                    <a:pt x="11866" y="41583"/>
                  </a:lnTo>
                  <a:lnTo>
                    <a:pt x="12284" y="41601"/>
                  </a:lnTo>
                  <a:lnTo>
                    <a:pt x="12685" y="41601"/>
                  </a:lnTo>
                  <a:lnTo>
                    <a:pt x="12394" y="40491"/>
                  </a:lnTo>
                  <a:lnTo>
                    <a:pt x="12121" y="39381"/>
                  </a:lnTo>
                  <a:lnTo>
                    <a:pt x="11902" y="38271"/>
                  </a:lnTo>
                  <a:lnTo>
                    <a:pt x="11702" y="37143"/>
                  </a:lnTo>
                  <a:lnTo>
                    <a:pt x="11538" y="36014"/>
                  </a:lnTo>
                  <a:lnTo>
                    <a:pt x="11393" y="34868"/>
                  </a:lnTo>
                  <a:lnTo>
                    <a:pt x="11265" y="33721"/>
                  </a:lnTo>
                  <a:lnTo>
                    <a:pt x="11156" y="32575"/>
                  </a:lnTo>
                  <a:lnTo>
                    <a:pt x="11083" y="31428"/>
                  </a:lnTo>
                  <a:lnTo>
                    <a:pt x="11029" y="30264"/>
                  </a:lnTo>
                  <a:lnTo>
                    <a:pt x="10974" y="29117"/>
                  </a:lnTo>
                  <a:lnTo>
                    <a:pt x="10938" y="27953"/>
                  </a:lnTo>
                  <a:lnTo>
                    <a:pt x="10883" y="25641"/>
                  </a:lnTo>
                  <a:lnTo>
                    <a:pt x="10865" y="23348"/>
                  </a:lnTo>
                  <a:lnTo>
                    <a:pt x="10828" y="20601"/>
                  </a:lnTo>
                  <a:lnTo>
                    <a:pt x="10810" y="17743"/>
                  </a:lnTo>
                  <a:lnTo>
                    <a:pt x="10810" y="15523"/>
                  </a:lnTo>
                  <a:lnTo>
                    <a:pt x="10810" y="13303"/>
                  </a:lnTo>
                  <a:lnTo>
                    <a:pt x="10847" y="11083"/>
                  </a:lnTo>
                  <a:lnTo>
                    <a:pt x="10883" y="8863"/>
                  </a:lnTo>
                  <a:lnTo>
                    <a:pt x="10956" y="6643"/>
                  </a:lnTo>
                  <a:lnTo>
                    <a:pt x="11065" y="4423"/>
                  </a:lnTo>
                  <a:lnTo>
                    <a:pt x="11192" y="2202"/>
                  </a:lnTo>
                  <a:lnTo>
                    <a:pt x="113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4" name="Google Shape;2834;p17"/>
            <p:cNvSpPr/>
            <p:nvPr/>
          </p:nvSpPr>
          <p:spPr>
            <a:xfrm>
              <a:off x="2562300" y="2738975"/>
              <a:ext cx="76450" cy="359900"/>
            </a:xfrm>
            <a:custGeom>
              <a:avLst/>
              <a:gdLst/>
              <a:ahLst/>
              <a:cxnLst/>
              <a:rect l="l" t="t" r="r" b="b"/>
              <a:pathLst>
                <a:path w="3058" h="14396" extrusionOk="0">
                  <a:moveTo>
                    <a:pt x="528" y="0"/>
                  </a:moveTo>
                  <a:lnTo>
                    <a:pt x="728" y="619"/>
                  </a:lnTo>
                  <a:lnTo>
                    <a:pt x="1128" y="2020"/>
                  </a:lnTo>
                  <a:lnTo>
                    <a:pt x="1310" y="2730"/>
                  </a:lnTo>
                  <a:lnTo>
                    <a:pt x="1492" y="3440"/>
                  </a:lnTo>
                  <a:lnTo>
                    <a:pt x="1638" y="4150"/>
                  </a:lnTo>
                  <a:lnTo>
                    <a:pt x="1784" y="4859"/>
                  </a:lnTo>
                  <a:lnTo>
                    <a:pt x="1893" y="5569"/>
                  </a:lnTo>
                  <a:lnTo>
                    <a:pt x="1965" y="6297"/>
                  </a:lnTo>
                  <a:lnTo>
                    <a:pt x="2038" y="7025"/>
                  </a:lnTo>
                  <a:lnTo>
                    <a:pt x="2056" y="7753"/>
                  </a:lnTo>
                  <a:lnTo>
                    <a:pt x="2038" y="8481"/>
                  </a:lnTo>
                  <a:lnTo>
                    <a:pt x="1984" y="9209"/>
                  </a:lnTo>
                  <a:lnTo>
                    <a:pt x="1929" y="9573"/>
                  </a:lnTo>
                  <a:lnTo>
                    <a:pt x="1875" y="9937"/>
                  </a:lnTo>
                  <a:lnTo>
                    <a:pt x="1820" y="10300"/>
                  </a:lnTo>
                  <a:lnTo>
                    <a:pt x="1729" y="10646"/>
                  </a:lnTo>
                  <a:lnTo>
                    <a:pt x="1656" y="10992"/>
                  </a:lnTo>
                  <a:lnTo>
                    <a:pt x="1547" y="11356"/>
                  </a:lnTo>
                  <a:lnTo>
                    <a:pt x="1438" y="11702"/>
                  </a:lnTo>
                  <a:lnTo>
                    <a:pt x="1292" y="12029"/>
                  </a:lnTo>
                  <a:lnTo>
                    <a:pt x="1165" y="12357"/>
                  </a:lnTo>
                  <a:lnTo>
                    <a:pt x="1019" y="12648"/>
                  </a:lnTo>
                  <a:lnTo>
                    <a:pt x="710" y="13249"/>
                  </a:lnTo>
                  <a:lnTo>
                    <a:pt x="364" y="13831"/>
                  </a:lnTo>
                  <a:lnTo>
                    <a:pt x="0" y="14395"/>
                  </a:lnTo>
                  <a:lnTo>
                    <a:pt x="218" y="14231"/>
                  </a:lnTo>
                  <a:lnTo>
                    <a:pt x="437" y="14049"/>
                  </a:lnTo>
                  <a:lnTo>
                    <a:pt x="637" y="13867"/>
                  </a:lnTo>
                  <a:lnTo>
                    <a:pt x="837" y="13667"/>
                  </a:lnTo>
                  <a:lnTo>
                    <a:pt x="1019" y="13449"/>
                  </a:lnTo>
                  <a:lnTo>
                    <a:pt x="1201" y="13212"/>
                  </a:lnTo>
                  <a:lnTo>
                    <a:pt x="1365" y="12976"/>
                  </a:lnTo>
                  <a:lnTo>
                    <a:pt x="1529" y="12739"/>
                  </a:lnTo>
                  <a:lnTo>
                    <a:pt x="1674" y="12484"/>
                  </a:lnTo>
                  <a:lnTo>
                    <a:pt x="1820" y="12229"/>
                  </a:lnTo>
                  <a:lnTo>
                    <a:pt x="2075" y="11684"/>
                  </a:lnTo>
                  <a:lnTo>
                    <a:pt x="2311" y="11119"/>
                  </a:lnTo>
                  <a:lnTo>
                    <a:pt x="2493" y="10555"/>
                  </a:lnTo>
                  <a:lnTo>
                    <a:pt x="2657" y="10028"/>
                  </a:lnTo>
                  <a:lnTo>
                    <a:pt x="2766" y="9500"/>
                  </a:lnTo>
                  <a:lnTo>
                    <a:pt x="2875" y="8954"/>
                  </a:lnTo>
                  <a:lnTo>
                    <a:pt x="2948" y="8408"/>
                  </a:lnTo>
                  <a:lnTo>
                    <a:pt x="3003" y="7862"/>
                  </a:lnTo>
                  <a:lnTo>
                    <a:pt x="3039" y="7316"/>
                  </a:lnTo>
                  <a:lnTo>
                    <a:pt x="3057" y="6770"/>
                  </a:lnTo>
                  <a:lnTo>
                    <a:pt x="3039" y="6206"/>
                  </a:lnTo>
                  <a:lnTo>
                    <a:pt x="3003" y="5660"/>
                  </a:lnTo>
                  <a:lnTo>
                    <a:pt x="2930" y="5114"/>
                  </a:lnTo>
                  <a:lnTo>
                    <a:pt x="2857" y="4568"/>
                  </a:lnTo>
                  <a:lnTo>
                    <a:pt x="2748" y="4040"/>
                  </a:lnTo>
                  <a:lnTo>
                    <a:pt x="2621" y="3494"/>
                  </a:lnTo>
                  <a:lnTo>
                    <a:pt x="2457" y="2985"/>
                  </a:lnTo>
                  <a:lnTo>
                    <a:pt x="2293" y="2457"/>
                  </a:lnTo>
                  <a:lnTo>
                    <a:pt x="2093" y="1966"/>
                  </a:lnTo>
                  <a:lnTo>
                    <a:pt x="1965" y="1656"/>
                  </a:lnTo>
                  <a:lnTo>
                    <a:pt x="1802" y="1365"/>
                  </a:lnTo>
                  <a:lnTo>
                    <a:pt x="1638" y="1074"/>
                  </a:lnTo>
                  <a:lnTo>
                    <a:pt x="1438" y="801"/>
                  </a:lnTo>
                  <a:lnTo>
                    <a:pt x="1238" y="546"/>
                  </a:lnTo>
                  <a:lnTo>
                    <a:pt x="1019" y="328"/>
                  </a:lnTo>
                  <a:lnTo>
                    <a:pt x="783" y="146"/>
                  </a:lnTo>
                  <a:lnTo>
                    <a:pt x="655" y="73"/>
                  </a:lnTo>
                  <a:lnTo>
                    <a:pt x="52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5" name="Google Shape;2835;p17"/>
            <p:cNvSpPr/>
            <p:nvPr/>
          </p:nvSpPr>
          <p:spPr>
            <a:xfrm>
              <a:off x="2414875" y="3268525"/>
              <a:ext cx="151525" cy="197475"/>
            </a:xfrm>
            <a:custGeom>
              <a:avLst/>
              <a:gdLst/>
              <a:ahLst/>
              <a:cxnLst/>
              <a:rect l="l" t="t" r="r" b="b"/>
              <a:pathLst>
                <a:path w="6061" h="7899" extrusionOk="0">
                  <a:moveTo>
                    <a:pt x="5624" y="1"/>
                  </a:moveTo>
                  <a:lnTo>
                    <a:pt x="5606" y="456"/>
                  </a:lnTo>
                  <a:lnTo>
                    <a:pt x="5551" y="911"/>
                  </a:lnTo>
                  <a:lnTo>
                    <a:pt x="5497" y="1366"/>
                  </a:lnTo>
                  <a:lnTo>
                    <a:pt x="5424" y="1821"/>
                  </a:lnTo>
                  <a:lnTo>
                    <a:pt x="5297" y="2367"/>
                  </a:lnTo>
                  <a:lnTo>
                    <a:pt x="5151" y="2894"/>
                  </a:lnTo>
                  <a:lnTo>
                    <a:pt x="4969" y="3422"/>
                  </a:lnTo>
                  <a:lnTo>
                    <a:pt x="4732" y="3913"/>
                  </a:lnTo>
                  <a:lnTo>
                    <a:pt x="4605" y="4168"/>
                  </a:lnTo>
                  <a:lnTo>
                    <a:pt x="4478" y="4405"/>
                  </a:lnTo>
                  <a:lnTo>
                    <a:pt x="4332" y="4641"/>
                  </a:lnTo>
                  <a:lnTo>
                    <a:pt x="4168" y="4860"/>
                  </a:lnTo>
                  <a:lnTo>
                    <a:pt x="4005" y="5078"/>
                  </a:lnTo>
                  <a:lnTo>
                    <a:pt x="3823" y="5297"/>
                  </a:lnTo>
                  <a:lnTo>
                    <a:pt x="3641" y="5497"/>
                  </a:lnTo>
                  <a:lnTo>
                    <a:pt x="3440" y="5679"/>
                  </a:lnTo>
                  <a:lnTo>
                    <a:pt x="3258" y="5842"/>
                  </a:lnTo>
                  <a:lnTo>
                    <a:pt x="3076" y="5988"/>
                  </a:lnTo>
                  <a:lnTo>
                    <a:pt x="2876" y="6115"/>
                  </a:lnTo>
                  <a:lnTo>
                    <a:pt x="2676" y="6243"/>
                  </a:lnTo>
                  <a:lnTo>
                    <a:pt x="2476" y="6370"/>
                  </a:lnTo>
                  <a:lnTo>
                    <a:pt x="2258" y="6479"/>
                  </a:lnTo>
                  <a:lnTo>
                    <a:pt x="2057" y="6570"/>
                  </a:lnTo>
                  <a:lnTo>
                    <a:pt x="1821" y="6643"/>
                  </a:lnTo>
                  <a:lnTo>
                    <a:pt x="1602" y="6716"/>
                  </a:lnTo>
                  <a:lnTo>
                    <a:pt x="1384" y="6789"/>
                  </a:lnTo>
                  <a:lnTo>
                    <a:pt x="1147" y="6825"/>
                  </a:lnTo>
                  <a:lnTo>
                    <a:pt x="929" y="6862"/>
                  </a:lnTo>
                  <a:lnTo>
                    <a:pt x="692" y="6880"/>
                  </a:lnTo>
                  <a:lnTo>
                    <a:pt x="456" y="6898"/>
                  </a:lnTo>
                  <a:lnTo>
                    <a:pt x="219" y="6880"/>
                  </a:lnTo>
                  <a:lnTo>
                    <a:pt x="1" y="6862"/>
                  </a:lnTo>
                  <a:lnTo>
                    <a:pt x="19" y="7080"/>
                  </a:lnTo>
                  <a:lnTo>
                    <a:pt x="92" y="7262"/>
                  </a:lnTo>
                  <a:lnTo>
                    <a:pt x="183" y="7426"/>
                  </a:lnTo>
                  <a:lnTo>
                    <a:pt x="310" y="7553"/>
                  </a:lnTo>
                  <a:lnTo>
                    <a:pt x="474" y="7662"/>
                  </a:lnTo>
                  <a:lnTo>
                    <a:pt x="638" y="7735"/>
                  </a:lnTo>
                  <a:lnTo>
                    <a:pt x="820" y="7808"/>
                  </a:lnTo>
                  <a:lnTo>
                    <a:pt x="1020" y="7844"/>
                  </a:lnTo>
                  <a:lnTo>
                    <a:pt x="1238" y="7881"/>
                  </a:lnTo>
                  <a:lnTo>
                    <a:pt x="1439" y="7899"/>
                  </a:lnTo>
                  <a:lnTo>
                    <a:pt x="1657" y="7899"/>
                  </a:lnTo>
                  <a:lnTo>
                    <a:pt x="1875" y="7881"/>
                  </a:lnTo>
                  <a:lnTo>
                    <a:pt x="2294" y="7826"/>
                  </a:lnTo>
                  <a:lnTo>
                    <a:pt x="2640" y="7753"/>
                  </a:lnTo>
                  <a:lnTo>
                    <a:pt x="2894" y="7680"/>
                  </a:lnTo>
                  <a:lnTo>
                    <a:pt x="3131" y="7589"/>
                  </a:lnTo>
                  <a:lnTo>
                    <a:pt x="3368" y="7498"/>
                  </a:lnTo>
                  <a:lnTo>
                    <a:pt x="3604" y="7371"/>
                  </a:lnTo>
                  <a:lnTo>
                    <a:pt x="3823" y="7244"/>
                  </a:lnTo>
                  <a:lnTo>
                    <a:pt x="4041" y="7080"/>
                  </a:lnTo>
                  <a:lnTo>
                    <a:pt x="4259" y="6916"/>
                  </a:lnTo>
                  <a:lnTo>
                    <a:pt x="4459" y="6752"/>
                  </a:lnTo>
                  <a:lnTo>
                    <a:pt x="4660" y="6552"/>
                  </a:lnTo>
                  <a:lnTo>
                    <a:pt x="4842" y="6352"/>
                  </a:lnTo>
                  <a:lnTo>
                    <a:pt x="5005" y="6134"/>
                  </a:lnTo>
                  <a:lnTo>
                    <a:pt x="5169" y="5915"/>
                  </a:lnTo>
                  <a:lnTo>
                    <a:pt x="5315" y="5679"/>
                  </a:lnTo>
                  <a:lnTo>
                    <a:pt x="5442" y="5442"/>
                  </a:lnTo>
                  <a:lnTo>
                    <a:pt x="5570" y="5187"/>
                  </a:lnTo>
                  <a:lnTo>
                    <a:pt x="5679" y="4933"/>
                  </a:lnTo>
                  <a:lnTo>
                    <a:pt x="5788" y="4641"/>
                  </a:lnTo>
                  <a:lnTo>
                    <a:pt x="5861" y="4332"/>
                  </a:lnTo>
                  <a:lnTo>
                    <a:pt x="5934" y="4041"/>
                  </a:lnTo>
                  <a:lnTo>
                    <a:pt x="5988" y="3731"/>
                  </a:lnTo>
                  <a:lnTo>
                    <a:pt x="6024" y="3422"/>
                  </a:lnTo>
                  <a:lnTo>
                    <a:pt x="6043" y="3113"/>
                  </a:lnTo>
                  <a:lnTo>
                    <a:pt x="6061" y="2803"/>
                  </a:lnTo>
                  <a:lnTo>
                    <a:pt x="6043" y="2476"/>
                  </a:lnTo>
                  <a:lnTo>
                    <a:pt x="6024" y="2166"/>
                  </a:lnTo>
                  <a:lnTo>
                    <a:pt x="6006" y="1857"/>
                  </a:lnTo>
                  <a:lnTo>
                    <a:pt x="5915" y="1220"/>
                  </a:lnTo>
                  <a:lnTo>
                    <a:pt x="5788" y="601"/>
                  </a:lnTo>
                  <a:lnTo>
                    <a:pt x="562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6" name="Google Shape;2836;p17"/>
            <p:cNvSpPr/>
            <p:nvPr/>
          </p:nvSpPr>
          <p:spPr>
            <a:xfrm>
              <a:off x="2368475" y="2776725"/>
              <a:ext cx="31875" cy="705650"/>
            </a:xfrm>
            <a:custGeom>
              <a:avLst/>
              <a:gdLst/>
              <a:ahLst/>
              <a:cxnLst/>
              <a:rect l="l" t="t" r="r" b="b"/>
              <a:pathLst>
                <a:path w="1275" h="28226" extrusionOk="0">
                  <a:moveTo>
                    <a:pt x="547" y="1"/>
                  </a:moveTo>
                  <a:lnTo>
                    <a:pt x="529" y="3713"/>
                  </a:lnTo>
                  <a:lnTo>
                    <a:pt x="492" y="7371"/>
                  </a:lnTo>
                  <a:lnTo>
                    <a:pt x="438" y="9191"/>
                  </a:lnTo>
                  <a:lnTo>
                    <a:pt x="383" y="11029"/>
                  </a:lnTo>
                  <a:lnTo>
                    <a:pt x="328" y="12357"/>
                  </a:lnTo>
                  <a:lnTo>
                    <a:pt x="256" y="13668"/>
                  </a:lnTo>
                  <a:lnTo>
                    <a:pt x="110" y="16324"/>
                  </a:lnTo>
                  <a:lnTo>
                    <a:pt x="55" y="17653"/>
                  </a:lnTo>
                  <a:lnTo>
                    <a:pt x="19" y="18981"/>
                  </a:lnTo>
                  <a:lnTo>
                    <a:pt x="1" y="20310"/>
                  </a:lnTo>
                  <a:lnTo>
                    <a:pt x="19" y="21638"/>
                  </a:lnTo>
                  <a:lnTo>
                    <a:pt x="74" y="22803"/>
                  </a:lnTo>
                  <a:lnTo>
                    <a:pt x="146" y="23968"/>
                  </a:lnTo>
                  <a:lnTo>
                    <a:pt x="328" y="26279"/>
                  </a:lnTo>
                  <a:lnTo>
                    <a:pt x="328" y="26788"/>
                  </a:lnTo>
                  <a:lnTo>
                    <a:pt x="347" y="27116"/>
                  </a:lnTo>
                  <a:lnTo>
                    <a:pt x="365" y="27462"/>
                  </a:lnTo>
                  <a:lnTo>
                    <a:pt x="383" y="27625"/>
                  </a:lnTo>
                  <a:lnTo>
                    <a:pt x="419" y="27789"/>
                  </a:lnTo>
                  <a:lnTo>
                    <a:pt x="456" y="27935"/>
                  </a:lnTo>
                  <a:lnTo>
                    <a:pt x="510" y="28044"/>
                  </a:lnTo>
                  <a:lnTo>
                    <a:pt x="565" y="28135"/>
                  </a:lnTo>
                  <a:lnTo>
                    <a:pt x="656" y="28208"/>
                  </a:lnTo>
                  <a:lnTo>
                    <a:pt x="747" y="28226"/>
                  </a:lnTo>
                  <a:lnTo>
                    <a:pt x="856" y="28208"/>
                  </a:lnTo>
                  <a:lnTo>
                    <a:pt x="947" y="28171"/>
                  </a:lnTo>
                  <a:lnTo>
                    <a:pt x="1020" y="28099"/>
                  </a:lnTo>
                  <a:lnTo>
                    <a:pt x="1074" y="27989"/>
                  </a:lnTo>
                  <a:lnTo>
                    <a:pt x="1111" y="27844"/>
                  </a:lnTo>
                  <a:lnTo>
                    <a:pt x="1147" y="27680"/>
                  </a:lnTo>
                  <a:lnTo>
                    <a:pt x="1165" y="27516"/>
                  </a:lnTo>
                  <a:lnTo>
                    <a:pt x="1184" y="27134"/>
                  </a:lnTo>
                  <a:lnTo>
                    <a:pt x="1165" y="26752"/>
                  </a:lnTo>
                  <a:lnTo>
                    <a:pt x="1147" y="26370"/>
                  </a:lnTo>
                  <a:lnTo>
                    <a:pt x="1129" y="26060"/>
                  </a:lnTo>
                  <a:lnTo>
                    <a:pt x="1111" y="25824"/>
                  </a:lnTo>
                  <a:lnTo>
                    <a:pt x="1129" y="25278"/>
                  </a:lnTo>
                  <a:lnTo>
                    <a:pt x="1129" y="24732"/>
                  </a:lnTo>
                  <a:lnTo>
                    <a:pt x="1111" y="23640"/>
                  </a:lnTo>
                  <a:lnTo>
                    <a:pt x="1093" y="22548"/>
                  </a:lnTo>
                  <a:lnTo>
                    <a:pt x="1111" y="22002"/>
                  </a:lnTo>
                  <a:lnTo>
                    <a:pt x="1129" y="21456"/>
                  </a:lnTo>
                  <a:lnTo>
                    <a:pt x="1147" y="20856"/>
                  </a:lnTo>
                  <a:lnTo>
                    <a:pt x="1147" y="20182"/>
                  </a:lnTo>
                  <a:lnTo>
                    <a:pt x="1129" y="19473"/>
                  </a:lnTo>
                  <a:lnTo>
                    <a:pt x="1111" y="18727"/>
                  </a:lnTo>
                  <a:lnTo>
                    <a:pt x="1038" y="17271"/>
                  </a:lnTo>
                  <a:lnTo>
                    <a:pt x="1002" y="15997"/>
                  </a:lnTo>
                  <a:lnTo>
                    <a:pt x="1002" y="14723"/>
                  </a:lnTo>
                  <a:lnTo>
                    <a:pt x="1020" y="13504"/>
                  </a:lnTo>
                  <a:lnTo>
                    <a:pt x="1074" y="12339"/>
                  </a:lnTo>
                  <a:lnTo>
                    <a:pt x="1129" y="11211"/>
                  </a:lnTo>
                  <a:lnTo>
                    <a:pt x="1184" y="10064"/>
                  </a:lnTo>
                  <a:lnTo>
                    <a:pt x="1238" y="8900"/>
                  </a:lnTo>
                  <a:lnTo>
                    <a:pt x="1275" y="7680"/>
                  </a:lnTo>
                  <a:lnTo>
                    <a:pt x="1256" y="6407"/>
                  </a:lnTo>
                  <a:lnTo>
                    <a:pt x="1202" y="4277"/>
                  </a:lnTo>
                  <a:lnTo>
                    <a:pt x="1165" y="3204"/>
                  </a:lnTo>
                  <a:lnTo>
                    <a:pt x="1129" y="2148"/>
                  </a:lnTo>
                  <a:lnTo>
                    <a:pt x="1074" y="1566"/>
                  </a:lnTo>
                  <a:lnTo>
                    <a:pt x="1038" y="1293"/>
                  </a:lnTo>
                  <a:lnTo>
                    <a:pt x="1002" y="1002"/>
                  </a:lnTo>
                  <a:lnTo>
                    <a:pt x="929" y="729"/>
                  </a:lnTo>
                  <a:lnTo>
                    <a:pt x="838" y="474"/>
                  </a:lnTo>
                  <a:lnTo>
                    <a:pt x="711" y="219"/>
                  </a:lnTo>
                  <a:lnTo>
                    <a:pt x="54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7" name="Google Shape;2837;p17"/>
            <p:cNvSpPr/>
            <p:nvPr/>
          </p:nvSpPr>
          <p:spPr>
            <a:xfrm>
              <a:off x="2490875" y="2738075"/>
              <a:ext cx="87825" cy="351225"/>
            </a:xfrm>
            <a:custGeom>
              <a:avLst/>
              <a:gdLst/>
              <a:ahLst/>
              <a:cxnLst/>
              <a:rect l="l" t="t" r="r" b="b"/>
              <a:pathLst>
                <a:path w="3513" h="14049" extrusionOk="0">
                  <a:moveTo>
                    <a:pt x="2166" y="0"/>
                  </a:moveTo>
                  <a:lnTo>
                    <a:pt x="1947" y="109"/>
                  </a:lnTo>
                  <a:lnTo>
                    <a:pt x="1765" y="255"/>
                  </a:lnTo>
                  <a:lnTo>
                    <a:pt x="1601" y="419"/>
                  </a:lnTo>
                  <a:lnTo>
                    <a:pt x="1438" y="619"/>
                  </a:lnTo>
                  <a:lnTo>
                    <a:pt x="1292" y="837"/>
                  </a:lnTo>
                  <a:lnTo>
                    <a:pt x="1165" y="1074"/>
                  </a:lnTo>
                  <a:lnTo>
                    <a:pt x="1056" y="1328"/>
                  </a:lnTo>
                  <a:lnTo>
                    <a:pt x="965" y="1583"/>
                  </a:lnTo>
                  <a:lnTo>
                    <a:pt x="1292" y="2439"/>
                  </a:lnTo>
                  <a:lnTo>
                    <a:pt x="1583" y="3312"/>
                  </a:lnTo>
                  <a:lnTo>
                    <a:pt x="1820" y="4204"/>
                  </a:lnTo>
                  <a:lnTo>
                    <a:pt x="2038" y="5095"/>
                  </a:lnTo>
                  <a:lnTo>
                    <a:pt x="2202" y="6005"/>
                  </a:lnTo>
                  <a:lnTo>
                    <a:pt x="2329" y="6915"/>
                  </a:lnTo>
                  <a:lnTo>
                    <a:pt x="2439" y="7843"/>
                  </a:lnTo>
                  <a:lnTo>
                    <a:pt x="2475" y="8753"/>
                  </a:lnTo>
                  <a:lnTo>
                    <a:pt x="2493" y="9263"/>
                  </a:lnTo>
                  <a:lnTo>
                    <a:pt x="2457" y="9772"/>
                  </a:lnTo>
                  <a:lnTo>
                    <a:pt x="2439" y="10027"/>
                  </a:lnTo>
                  <a:lnTo>
                    <a:pt x="2402" y="10282"/>
                  </a:lnTo>
                  <a:lnTo>
                    <a:pt x="2348" y="10518"/>
                  </a:lnTo>
                  <a:lnTo>
                    <a:pt x="2293" y="10773"/>
                  </a:lnTo>
                  <a:lnTo>
                    <a:pt x="2220" y="11010"/>
                  </a:lnTo>
                  <a:lnTo>
                    <a:pt x="2129" y="11228"/>
                  </a:lnTo>
                  <a:lnTo>
                    <a:pt x="2020" y="11447"/>
                  </a:lnTo>
                  <a:lnTo>
                    <a:pt x="1911" y="11647"/>
                  </a:lnTo>
                  <a:lnTo>
                    <a:pt x="1765" y="11847"/>
                  </a:lnTo>
                  <a:lnTo>
                    <a:pt x="1601" y="12029"/>
                  </a:lnTo>
                  <a:lnTo>
                    <a:pt x="1419" y="12174"/>
                  </a:lnTo>
                  <a:lnTo>
                    <a:pt x="1237" y="12320"/>
                  </a:lnTo>
                  <a:lnTo>
                    <a:pt x="983" y="12466"/>
                  </a:lnTo>
                  <a:lnTo>
                    <a:pt x="710" y="12611"/>
                  </a:lnTo>
                  <a:lnTo>
                    <a:pt x="455" y="12757"/>
                  </a:lnTo>
                  <a:lnTo>
                    <a:pt x="346" y="12848"/>
                  </a:lnTo>
                  <a:lnTo>
                    <a:pt x="237" y="12939"/>
                  </a:lnTo>
                  <a:lnTo>
                    <a:pt x="146" y="13048"/>
                  </a:lnTo>
                  <a:lnTo>
                    <a:pt x="73" y="13175"/>
                  </a:lnTo>
                  <a:lnTo>
                    <a:pt x="18" y="13321"/>
                  </a:lnTo>
                  <a:lnTo>
                    <a:pt x="0" y="13467"/>
                  </a:lnTo>
                  <a:lnTo>
                    <a:pt x="0" y="13612"/>
                  </a:lnTo>
                  <a:lnTo>
                    <a:pt x="36" y="13740"/>
                  </a:lnTo>
                  <a:lnTo>
                    <a:pt x="91" y="13867"/>
                  </a:lnTo>
                  <a:lnTo>
                    <a:pt x="146" y="13922"/>
                  </a:lnTo>
                  <a:lnTo>
                    <a:pt x="200" y="13958"/>
                  </a:lnTo>
                  <a:lnTo>
                    <a:pt x="273" y="13994"/>
                  </a:lnTo>
                  <a:lnTo>
                    <a:pt x="346" y="14031"/>
                  </a:lnTo>
                  <a:lnTo>
                    <a:pt x="419" y="14031"/>
                  </a:lnTo>
                  <a:lnTo>
                    <a:pt x="491" y="14049"/>
                  </a:lnTo>
                  <a:lnTo>
                    <a:pt x="637" y="14012"/>
                  </a:lnTo>
                  <a:lnTo>
                    <a:pt x="783" y="13958"/>
                  </a:lnTo>
                  <a:lnTo>
                    <a:pt x="928" y="13867"/>
                  </a:lnTo>
                  <a:lnTo>
                    <a:pt x="1074" y="13776"/>
                  </a:lnTo>
                  <a:lnTo>
                    <a:pt x="1201" y="13649"/>
                  </a:lnTo>
                  <a:lnTo>
                    <a:pt x="1310" y="13521"/>
                  </a:lnTo>
                  <a:lnTo>
                    <a:pt x="1838" y="12902"/>
                  </a:lnTo>
                  <a:lnTo>
                    <a:pt x="2093" y="12593"/>
                  </a:lnTo>
                  <a:lnTo>
                    <a:pt x="2329" y="12265"/>
                  </a:lnTo>
                  <a:lnTo>
                    <a:pt x="2566" y="11920"/>
                  </a:lnTo>
                  <a:lnTo>
                    <a:pt x="2766" y="11574"/>
                  </a:lnTo>
                  <a:lnTo>
                    <a:pt x="2948" y="11228"/>
                  </a:lnTo>
                  <a:lnTo>
                    <a:pt x="3094" y="10846"/>
                  </a:lnTo>
                  <a:lnTo>
                    <a:pt x="3221" y="10500"/>
                  </a:lnTo>
                  <a:lnTo>
                    <a:pt x="3312" y="10155"/>
                  </a:lnTo>
                  <a:lnTo>
                    <a:pt x="3385" y="9791"/>
                  </a:lnTo>
                  <a:lnTo>
                    <a:pt x="3439" y="9427"/>
                  </a:lnTo>
                  <a:lnTo>
                    <a:pt x="3476" y="9063"/>
                  </a:lnTo>
                  <a:lnTo>
                    <a:pt x="3494" y="8699"/>
                  </a:lnTo>
                  <a:lnTo>
                    <a:pt x="3512" y="7953"/>
                  </a:lnTo>
                  <a:lnTo>
                    <a:pt x="3494" y="6952"/>
                  </a:lnTo>
                  <a:lnTo>
                    <a:pt x="3421" y="5933"/>
                  </a:lnTo>
                  <a:lnTo>
                    <a:pt x="3312" y="4932"/>
                  </a:lnTo>
                  <a:lnTo>
                    <a:pt x="3166" y="3913"/>
                  </a:lnTo>
                  <a:lnTo>
                    <a:pt x="2984" y="2930"/>
                  </a:lnTo>
                  <a:lnTo>
                    <a:pt x="2748" y="1947"/>
                  </a:lnTo>
                  <a:lnTo>
                    <a:pt x="2475" y="965"/>
                  </a:lnTo>
                  <a:lnTo>
                    <a:pt x="216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8" name="Google Shape;2838;p17"/>
            <p:cNvSpPr/>
            <p:nvPr/>
          </p:nvSpPr>
          <p:spPr>
            <a:xfrm>
              <a:off x="2112350" y="2942800"/>
              <a:ext cx="80100" cy="273900"/>
            </a:xfrm>
            <a:custGeom>
              <a:avLst/>
              <a:gdLst/>
              <a:ahLst/>
              <a:cxnLst/>
              <a:rect l="l" t="t" r="r" b="b"/>
              <a:pathLst>
                <a:path w="3204" h="10956" extrusionOk="0">
                  <a:moveTo>
                    <a:pt x="1347" y="0"/>
                  </a:moveTo>
                  <a:lnTo>
                    <a:pt x="1183" y="18"/>
                  </a:lnTo>
                  <a:lnTo>
                    <a:pt x="1001" y="37"/>
                  </a:lnTo>
                  <a:lnTo>
                    <a:pt x="819" y="73"/>
                  </a:lnTo>
                  <a:lnTo>
                    <a:pt x="637" y="146"/>
                  </a:lnTo>
                  <a:lnTo>
                    <a:pt x="473" y="219"/>
                  </a:lnTo>
                  <a:lnTo>
                    <a:pt x="292" y="291"/>
                  </a:lnTo>
                  <a:lnTo>
                    <a:pt x="164" y="1056"/>
                  </a:lnTo>
                  <a:lnTo>
                    <a:pt x="73" y="1802"/>
                  </a:lnTo>
                  <a:lnTo>
                    <a:pt x="19" y="2566"/>
                  </a:lnTo>
                  <a:lnTo>
                    <a:pt x="0" y="3330"/>
                  </a:lnTo>
                  <a:lnTo>
                    <a:pt x="19" y="4095"/>
                  </a:lnTo>
                  <a:lnTo>
                    <a:pt x="73" y="4859"/>
                  </a:lnTo>
                  <a:lnTo>
                    <a:pt x="164" y="5605"/>
                  </a:lnTo>
                  <a:lnTo>
                    <a:pt x="292" y="6369"/>
                  </a:lnTo>
                  <a:lnTo>
                    <a:pt x="382" y="6715"/>
                  </a:lnTo>
                  <a:lnTo>
                    <a:pt x="492" y="7116"/>
                  </a:lnTo>
                  <a:lnTo>
                    <a:pt x="637" y="7516"/>
                  </a:lnTo>
                  <a:lnTo>
                    <a:pt x="819" y="7953"/>
                  </a:lnTo>
                  <a:lnTo>
                    <a:pt x="1019" y="8371"/>
                  </a:lnTo>
                  <a:lnTo>
                    <a:pt x="1220" y="8808"/>
                  </a:lnTo>
                  <a:lnTo>
                    <a:pt x="1438" y="9208"/>
                  </a:lnTo>
                  <a:lnTo>
                    <a:pt x="1675" y="9609"/>
                  </a:lnTo>
                  <a:lnTo>
                    <a:pt x="1911" y="9954"/>
                  </a:lnTo>
                  <a:lnTo>
                    <a:pt x="2129" y="10282"/>
                  </a:lnTo>
                  <a:lnTo>
                    <a:pt x="2348" y="10537"/>
                  </a:lnTo>
                  <a:lnTo>
                    <a:pt x="2566" y="10755"/>
                  </a:lnTo>
                  <a:lnTo>
                    <a:pt x="2657" y="10828"/>
                  </a:lnTo>
                  <a:lnTo>
                    <a:pt x="2766" y="10883"/>
                  </a:lnTo>
                  <a:lnTo>
                    <a:pt x="2857" y="10937"/>
                  </a:lnTo>
                  <a:lnTo>
                    <a:pt x="2930" y="10955"/>
                  </a:lnTo>
                  <a:lnTo>
                    <a:pt x="3021" y="10955"/>
                  </a:lnTo>
                  <a:lnTo>
                    <a:pt x="3094" y="10937"/>
                  </a:lnTo>
                  <a:lnTo>
                    <a:pt x="3149" y="10901"/>
                  </a:lnTo>
                  <a:lnTo>
                    <a:pt x="3203" y="10828"/>
                  </a:lnTo>
                  <a:lnTo>
                    <a:pt x="3203" y="10573"/>
                  </a:lnTo>
                  <a:lnTo>
                    <a:pt x="3185" y="10318"/>
                  </a:lnTo>
                  <a:lnTo>
                    <a:pt x="3149" y="10064"/>
                  </a:lnTo>
                  <a:lnTo>
                    <a:pt x="3094" y="9827"/>
                  </a:lnTo>
                  <a:lnTo>
                    <a:pt x="3021" y="9590"/>
                  </a:lnTo>
                  <a:lnTo>
                    <a:pt x="2930" y="9336"/>
                  </a:lnTo>
                  <a:lnTo>
                    <a:pt x="2712" y="8881"/>
                  </a:lnTo>
                  <a:lnTo>
                    <a:pt x="2457" y="8408"/>
                  </a:lnTo>
                  <a:lnTo>
                    <a:pt x="2202" y="7953"/>
                  </a:lnTo>
                  <a:lnTo>
                    <a:pt x="1948" y="7480"/>
                  </a:lnTo>
                  <a:lnTo>
                    <a:pt x="1711" y="7025"/>
                  </a:lnTo>
                  <a:lnTo>
                    <a:pt x="1584" y="6715"/>
                  </a:lnTo>
                  <a:lnTo>
                    <a:pt x="1474" y="6406"/>
                  </a:lnTo>
                  <a:lnTo>
                    <a:pt x="1365" y="6096"/>
                  </a:lnTo>
                  <a:lnTo>
                    <a:pt x="1292" y="5787"/>
                  </a:lnTo>
                  <a:lnTo>
                    <a:pt x="1201" y="5478"/>
                  </a:lnTo>
                  <a:lnTo>
                    <a:pt x="1147" y="5150"/>
                  </a:lnTo>
                  <a:lnTo>
                    <a:pt x="1110" y="4823"/>
                  </a:lnTo>
                  <a:lnTo>
                    <a:pt x="1074" y="4513"/>
                  </a:lnTo>
                  <a:lnTo>
                    <a:pt x="1038" y="4186"/>
                  </a:lnTo>
                  <a:lnTo>
                    <a:pt x="1038" y="3858"/>
                  </a:lnTo>
                  <a:lnTo>
                    <a:pt x="1038" y="3531"/>
                  </a:lnTo>
                  <a:lnTo>
                    <a:pt x="1056" y="3203"/>
                  </a:lnTo>
                  <a:lnTo>
                    <a:pt x="1110" y="2548"/>
                  </a:lnTo>
                  <a:lnTo>
                    <a:pt x="1201" y="1893"/>
                  </a:lnTo>
                  <a:lnTo>
                    <a:pt x="1311" y="1420"/>
                  </a:lnTo>
                  <a:lnTo>
                    <a:pt x="1420" y="946"/>
                  </a:lnTo>
                  <a:lnTo>
                    <a:pt x="1565" y="491"/>
                  </a:lnTo>
                  <a:lnTo>
                    <a:pt x="1711" y="37"/>
                  </a:lnTo>
                  <a:lnTo>
                    <a:pt x="1529" y="0"/>
                  </a:lnTo>
                  <a:close/>
                </a:path>
              </a:pathLst>
            </a:custGeom>
            <a:solidFill>
              <a:srgbClr val="3A7F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39" name="Google Shape;2839;p17"/>
          <p:cNvGrpSpPr/>
          <p:nvPr/>
        </p:nvGrpSpPr>
        <p:grpSpPr>
          <a:xfrm>
            <a:off x="8301333" y="4606087"/>
            <a:ext cx="1065089" cy="170947"/>
            <a:chOff x="2895325" y="1290875"/>
            <a:chExt cx="428125" cy="68725"/>
          </a:xfrm>
        </p:grpSpPr>
        <p:sp>
          <p:nvSpPr>
            <p:cNvPr id="2840" name="Google Shape;2840;p17"/>
            <p:cNvSpPr/>
            <p:nvPr/>
          </p:nvSpPr>
          <p:spPr>
            <a:xfrm>
              <a:off x="3284750" y="1311800"/>
              <a:ext cx="3200" cy="25"/>
            </a:xfrm>
            <a:custGeom>
              <a:avLst/>
              <a:gdLst/>
              <a:ahLst/>
              <a:cxnLst/>
              <a:rect l="l" t="t" r="r" b="b"/>
              <a:pathLst>
                <a:path w="128" h="1" extrusionOk="0">
                  <a:moveTo>
                    <a:pt x="0" y="0"/>
                  </a:moveTo>
                  <a:lnTo>
                    <a:pt x="128" y="0"/>
                  </a:lnTo>
                  <a:lnTo>
                    <a:pt x="12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A9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1" name="Google Shape;2841;p17"/>
            <p:cNvSpPr/>
            <p:nvPr/>
          </p:nvSpPr>
          <p:spPr>
            <a:xfrm>
              <a:off x="2895325" y="1325900"/>
              <a:ext cx="428125" cy="33700"/>
            </a:xfrm>
            <a:custGeom>
              <a:avLst/>
              <a:gdLst/>
              <a:ahLst/>
              <a:cxnLst/>
              <a:rect l="l" t="t" r="r" b="b"/>
              <a:pathLst>
                <a:path w="17125" h="1348" extrusionOk="0">
                  <a:moveTo>
                    <a:pt x="2621" y="0"/>
                  </a:moveTo>
                  <a:lnTo>
                    <a:pt x="2038" y="55"/>
                  </a:lnTo>
                  <a:lnTo>
                    <a:pt x="1529" y="110"/>
                  </a:lnTo>
                  <a:lnTo>
                    <a:pt x="1074" y="182"/>
                  </a:lnTo>
                  <a:lnTo>
                    <a:pt x="710" y="255"/>
                  </a:lnTo>
                  <a:lnTo>
                    <a:pt x="400" y="328"/>
                  </a:lnTo>
                  <a:lnTo>
                    <a:pt x="182" y="401"/>
                  </a:lnTo>
                  <a:lnTo>
                    <a:pt x="109" y="437"/>
                  </a:lnTo>
                  <a:lnTo>
                    <a:pt x="55" y="492"/>
                  </a:lnTo>
                  <a:lnTo>
                    <a:pt x="18" y="528"/>
                  </a:lnTo>
                  <a:lnTo>
                    <a:pt x="0" y="565"/>
                  </a:lnTo>
                  <a:lnTo>
                    <a:pt x="18" y="601"/>
                  </a:lnTo>
                  <a:lnTo>
                    <a:pt x="36" y="637"/>
                  </a:lnTo>
                  <a:lnTo>
                    <a:pt x="91" y="692"/>
                  </a:lnTo>
                  <a:lnTo>
                    <a:pt x="182" y="728"/>
                  </a:lnTo>
                  <a:lnTo>
                    <a:pt x="382" y="801"/>
                  </a:lnTo>
                  <a:lnTo>
                    <a:pt x="673" y="874"/>
                  </a:lnTo>
                  <a:lnTo>
                    <a:pt x="1037" y="947"/>
                  </a:lnTo>
                  <a:lnTo>
                    <a:pt x="1456" y="1001"/>
                  </a:lnTo>
                  <a:lnTo>
                    <a:pt x="1947" y="1056"/>
                  </a:lnTo>
                  <a:lnTo>
                    <a:pt x="2511" y="1111"/>
                  </a:lnTo>
                  <a:lnTo>
                    <a:pt x="3767" y="1220"/>
                  </a:lnTo>
                  <a:lnTo>
                    <a:pt x="5223" y="1292"/>
                  </a:lnTo>
                  <a:lnTo>
                    <a:pt x="6842" y="1329"/>
                  </a:lnTo>
                  <a:lnTo>
                    <a:pt x="8553" y="1347"/>
                  </a:lnTo>
                  <a:lnTo>
                    <a:pt x="10282" y="1329"/>
                  </a:lnTo>
                  <a:lnTo>
                    <a:pt x="11883" y="1292"/>
                  </a:lnTo>
                  <a:lnTo>
                    <a:pt x="13339" y="1220"/>
                  </a:lnTo>
                  <a:lnTo>
                    <a:pt x="14613" y="1111"/>
                  </a:lnTo>
                  <a:lnTo>
                    <a:pt x="15159" y="1056"/>
                  </a:lnTo>
                  <a:lnTo>
                    <a:pt x="15650" y="1001"/>
                  </a:lnTo>
                  <a:lnTo>
                    <a:pt x="16087" y="947"/>
                  </a:lnTo>
                  <a:lnTo>
                    <a:pt x="16451" y="874"/>
                  </a:lnTo>
                  <a:lnTo>
                    <a:pt x="16742" y="801"/>
                  </a:lnTo>
                  <a:lnTo>
                    <a:pt x="16942" y="728"/>
                  </a:lnTo>
                  <a:lnTo>
                    <a:pt x="17015" y="692"/>
                  </a:lnTo>
                  <a:lnTo>
                    <a:pt x="17070" y="637"/>
                  </a:lnTo>
                  <a:lnTo>
                    <a:pt x="17106" y="601"/>
                  </a:lnTo>
                  <a:lnTo>
                    <a:pt x="17124" y="565"/>
                  </a:lnTo>
                  <a:lnTo>
                    <a:pt x="17106" y="510"/>
                  </a:lnTo>
                  <a:lnTo>
                    <a:pt x="17033" y="455"/>
                  </a:lnTo>
                  <a:lnTo>
                    <a:pt x="16924" y="401"/>
                  </a:lnTo>
                  <a:lnTo>
                    <a:pt x="16760" y="346"/>
                  </a:lnTo>
                  <a:lnTo>
                    <a:pt x="16688" y="346"/>
                  </a:lnTo>
                  <a:lnTo>
                    <a:pt x="15778" y="492"/>
                  </a:lnTo>
                  <a:lnTo>
                    <a:pt x="14813" y="619"/>
                  </a:lnTo>
                  <a:lnTo>
                    <a:pt x="13830" y="710"/>
                  </a:lnTo>
                  <a:lnTo>
                    <a:pt x="12830" y="801"/>
                  </a:lnTo>
                  <a:lnTo>
                    <a:pt x="11810" y="856"/>
                  </a:lnTo>
                  <a:lnTo>
                    <a:pt x="10791" y="892"/>
                  </a:lnTo>
                  <a:lnTo>
                    <a:pt x="9791" y="910"/>
                  </a:lnTo>
                  <a:lnTo>
                    <a:pt x="8790" y="929"/>
                  </a:lnTo>
                  <a:lnTo>
                    <a:pt x="7534" y="910"/>
                  </a:lnTo>
                  <a:lnTo>
                    <a:pt x="6351" y="874"/>
                  </a:lnTo>
                  <a:lnTo>
                    <a:pt x="5259" y="819"/>
                  </a:lnTo>
                  <a:lnTo>
                    <a:pt x="4313" y="747"/>
                  </a:lnTo>
                  <a:lnTo>
                    <a:pt x="3512" y="656"/>
                  </a:lnTo>
                  <a:lnTo>
                    <a:pt x="2893" y="565"/>
                  </a:lnTo>
                  <a:lnTo>
                    <a:pt x="2657" y="510"/>
                  </a:lnTo>
                  <a:lnTo>
                    <a:pt x="2475" y="437"/>
                  </a:lnTo>
                  <a:lnTo>
                    <a:pt x="2366" y="383"/>
                  </a:lnTo>
                  <a:lnTo>
                    <a:pt x="2293" y="328"/>
                  </a:lnTo>
                  <a:lnTo>
                    <a:pt x="2275" y="292"/>
                  </a:lnTo>
                  <a:lnTo>
                    <a:pt x="2293" y="237"/>
                  </a:lnTo>
                  <a:lnTo>
                    <a:pt x="2311" y="201"/>
                  </a:lnTo>
                  <a:lnTo>
                    <a:pt x="2348" y="164"/>
                  </a:lnTo>
                  <a:lnTo>
                    <a:pt x="2457" y="73"/>
                  </a:lnTo>
                  <a:lnTo>
                    <a:pt x="262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2" name="Google Shape;2842;p17"/>
            <p:cNvSpPr/>
            <p:nvPr/>
          </p:nvSpPr>
          <p:spPr>
            <a:xfrm>
              <a:off x="2952175" y="1290875"/>
              <a:ext cx="364000" cy="58250"/>
            </a:xfrm>
            <a:custGeom>
              <a:avLst/>
              <a:gdLst/>
              <a:ahLst/>
              <a:cxnLst/>
              <a:rect l="l" t="t" r="r" b="b"/>
              <a:pathLst>
                <a:path w="14560" h="2330" extrusionOk="0">
                  <a:moveTo>
                    <a:pt x="8372" y="0"/>
                  </a:moveTo>
                  <a:lnTo>
                    <a:pt x="8008" y="18"/>
                  </a:lnTo>
                  <a:lnTo>
                    <a:pt x="7644" y="37"/>
                  </a:lnTo>
                  <a:lnTo>
                    <a:pt x="6734" y="146"/>
                  </a:lnTo>
                  <a:lnTo>
                    <a:pt x="5970" y="237"/>
                  </a:lnTo>
                  <a:lnTo>
                    <a:pt x="5333" y="346"/>
                  </a:lnTo>
                  <a:lnTo>
                    <a:pt x="4841" y="437"/>
                  </a:lnTo>
                  <a:lnTo>
                    <a:pt x="4459" y="528"/>
                  </a:lnTo>
                  <a:lnTo>
                    <a:pt x="4150" y="601"/>
                  </a:lnTo>
                  <a:lnTo>
                    <a:pt x="3950" y="674"/>
                  </a:lnTo>
                  <a:lnTo>
                    <a:pt x="3804" y="746"/>
                  </a:lnTo>
                  <a:lnTo>
                    <a:pt x="3713" y="801"/>
                  </a:lnTo>
                  <a:lnTo>
                    <a:pt x="3659" y="837"/>
                  </a:lnTo>
                  <a:lnTo>
                    <a:pt x="3640" y="855"/>
                  </a:lnTo>
                  <a:lnTo>
                    <a:pt x="3022" y="928"/>
                  </a:lnTo>
                  <a:lnTo>
                    <a:pt x="2421" y="983"/>
                  </a:lnTo>
                  <a:lnTo>
                    <a:pt x="1711" y="1092"/>
                  </a:lnTo>
                  <a:lnTo>
                    <a:pt x="1038" y="1219"/>
                  </a:lnTo>
                  <a:lnTo>
                    <a:pt x="729" y="1274"/>
                  </a:lnTo>
                  <a:lnTo>
                    <a:pt x="456" y="1365"/>
                  </a:lnTo>
                  <a:lnTo>
                    <a:pt x="256" y="1438"/>
                  </a:lnTo>
                  <a:lnTo>
                    <a:pt x="92" y="1529"/>
                  </a:lnTo>
                  <a:lnTo>
                    <a:pt x="37" y="1583"/>
                  </a:lnTo>
                  <a:lnTo>
                    <a:pt x="19" y="1620"/>
                  </a:lnTo>
                  <a:lnTo>
                    <a:pt x="1" y="1674"/>
                  </a:lnTo>
                  <a:lnTo>
                    <a:pt x="19" y="1729"/>
                  </a:lnTo>
                  <a:lnTo>
                    <a:pt x="74" y="1784"/>
                  </a:lnTo>
                  <a:lnTo>
                    <a:pt x="165" y="1838"/>
                  </a:lnTo>
                  <a:lnTo>
                    <a:pt x="310" y="1875"/>
                  </a:lnTo>
                  <a:lnTo>
                    <a:pt x="492" y="1929"/>
                  </a:lnTo>
                  <a:lnTo>
                    <a:pt x="983" y="2020"/>
                  </a:lnTo>
                  <a:lnTo>
                    <a:pt x="1620" y="2111"/>
                  </a:lnTo>
                  <a:lnTo>
                    <a:pt x="2366" y="2184"/>
                  </a:lnTo>
                  <a:lnTo>
                    <a:pt x="3240" y="2239"/>
                  </a:lnTo>
                  <a:lnTo>
                    <a:pt x="4204" y="2275"/>
                  </a:lnTo>
                  <a:lnTo>
                    <a:pt x="5242" y="2311"/>
                  </a:lnTo>
                  <a:lnTo>
                    <a:pt x="6352" y="2330"/>
                  </a:lnTo>
                  <a:lnTo>
                    <a:pt x="7498" y="2311"/>
                  </a:lnTo>
                  <a:lnTo>
                    <a:pt x="8681" y="2293"/>
                  </a:lnTo>
                  <a:lnTo>
                    <a:pt x="9864" y="2239"/>
                  </a:lnTo>
                  <a:lnTo>
                    <a:pt x="11047" y="2166"/>
                  </a:lnTo>
                  <a:lnTo>
                    <a:pt x="12212" y="2057"/>
                  </a:lnTo>
                  <a:lnTo>
                    <a:pt x="13340" y="1911"/>
                  </a:lnTo>
                  <a:lnTo>
                    <a:pt x="14414" y="1747"/>
                  </a:lnTo>
                  <a:lnTo>
                    <a:pt x="14559" y="1729"/>
                  </a:lnTo>
                  <a:lnTo>
                    <a:pt x="14414" y="1638"/>
                  </a:lnTo>
                  <a:lnTo>
                    <a:pt x="14031" y="1420"/>
                  </a:lnTo>
                  <a:lnTo>
                    <a:pt x="13740" y="1256"/>
                  </a:lnTo>
                  <a:lnTo>
                    <a:pt x="13394" y="1092"/>
                  </a:lnTo>
                  <a:lnTo>
                    <a:pt x="13012" y="910"/>
                  </a:lnTo>
                  <a:lnTo>
                    <a:pt x="12557" y="746"/>
                  </a:lnTo>
                  <a:lnTo>
                    <a:pt x="12084" y="564"/>
                  </a:lnTo>
                  <a:lnTo>
                    <a:pt x="11556" y="401"/>
                  </a:lnTo>
                  <a:lnTo>
                    <a:pt x="10974" y="255"/>
                  </a:lnTo>
                  <a:lnTo>
                    <a:pt x="10374" y="146"/>
                  </a:lnTo>
                  <a:lnTo>
                    <a:pt x="9737" y="55"/>
                  </a:lnTo>
                  <a:lnTo>
                    <a:pt x="9409" y="18"/>
                  </a:lnTo>
                  <a:lnTo>
                    <a:pt x="9063" y="0"/>
                  </a:lnTo>
                  <a:close/>
                </a:path>
              </a:pathLst>
            </a:custGeom>
            <a:solidFill>
              <a:srgbClr val="C1A5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3" name="Google Shape;2843;p17"/>
            <p:cNvSpPr/>
            <p:nvPr/>
          </p:nvSpPr>
          <p:spPr>
            <a:xfrm>
              <a:off x="2952175" y="1290875"/>
              <a:ext cx="364000" cy="58250"/>
            </a:xfrm>
            <a:custGeom>
              <a:avLst/>
              <a:gdLst/>
              <a:ahLst/>
              <a:cxnLst/>
              <a:rect l="l" t="t" r="r" b="b"/>
              <a:pathLst>
                <a:path w="14560" h="2330" fill="none" extrusionOk="0">
                  <a:moveTo>
                    <a:pt x="14559" y="1729"/>
                  </a:moveTo>
                  <a:lnTo>
                    <a:pt x="14559" y="1729"/>
                  </a:lnTo>
                  <a:lnTo>
                    <a:pt x="14414" y="1747"/>
                  </a:lnTo>
                  <a:lnTo>
                    <a:pt x="14414" y="1747"/>
                  </a:lnTo>
                  <a:lnTo>
                    <a:pt x="13340" y="1911"/>
                  </a:lnTo>
                  <a:lnTo>
                    <a:pt x="12212" y="2057"/>
                  </a:lnTo>
                  <a:lnTo>
                    <a:pt x="11047" y="2166"/>
                  </a:lnTo>
                  <a:lnTo>
                    <a:pt x="9864" y="2239"/>
                  </a:lnTo>
                  <a:lnTo>
                    <a:pt x="8681" y="2293"/>
                  </a:lnTo>
                  <a:lnTo>
                    <a:pt x="7498" y="2311"/>
                  </a:lnTo>
                  <a:lnTo>
                    <a:pt x="6352" y="2330"/>
                  </a:lnTo>
                  <a:lnTo>
                    <a:pt x="5242" y="2311"/>
                  </a:lnTo>
                  <a:lnTo>
                    <a:pt x="4204" y="2275"/>
                  </a:lnTo>
                  <a:lnTo>
                    <a:pt x="3240" y="2239"/>
                  </a:lnTo>
                  <a:lnTo>
                    <a:pt x="2366" y="2184"/>
                  </a:lnTo>
                  <a:lnTo>
                    <a:pt x="1620" y="2111"/>
                  </a:lnTo>
                  <a:lnTo>
                    <a:pt x="983" y="2020"/>
                  </a:lnTo>
                  <a:lnTo>
                    <a:pt x="492" y="1929"/>
                  </a:lnTo>
                  <a:lnTo>
                    <a:pt x="310" y="1875"/>
                  </a:lnTo>
                  <a:lnTo>
                    <a:pt x="165" y="1838"/>
                  </a:lnTo>
                  <a:lnTo>
                    <a:pt x="74" y="1784"/>
                  </a:lnTo>
                  <a:lnTo>
                    <a:pt x="19" y="1729"/>
                  </a:lnTo>
                  <a:lnTo>
                    <a:pt x="19" y="1729"/>
                  </a:lnTo>
                  <a:lnTo>
                    <a:pt x="1" y="1674"/>
                  </a:lnTo>
                  <a:lnTo>
                    <a:pt x="19" y="1620"/>
                  </a:lnTo>
                  <a:lnTo>
                    <a:pt x="37" y="1583"/>
                  </a:lnTo>
                  <a:lnTo>
                    <a:pt x="92" y="1529"/>
                  </a:lnTo>
                  <a:lnTo>
                    <a:pt x="256" y="1438"/>
                  </a:lnTo>
                  <a:lnTo>
                    <a:pt x="456" y="1365"/>
                  </a:lnTo>
                  <a:lnTo>
                    <a:pt x="729" y="1274"/>
                  </a:lnTo>
                  <a:lnTo>
                    <a:pt x="1038" y="1219"/>
                  </a:lnTo>
                  <a:lnTo>
                    <a:pt x="1711" y="1092"/>
                  </a:lnTo>
                  <a:lnTo>
                    <a:pt x="2421" y="983"/>
                  </a:lnTo>
                  <a:lnTo>
                    <a:pt x="3022" y="928"/>
                  </a:lnTo>
                  <a:lnTo>
                    <a:pt x="3640" y="855"/>
                  </a:lnTo>
                  <a:lnTo>
                    <a:pt x="3640" y="855"/>
                  </a:lnTo>
                  <a:lnTo>
                    <a:pt x="3659" y="837"/>
                  </a:lnTo>
                  <a:lnTo>
                    <a:pt x="3713" y="801"/>
                  </a:lnTo>
                  <a:lnTo>
                    <a:pt x="3804" y="746"/>
                  </a:lnTo>
                  <a:lnTo>
                    <a:pt x="3950" y="674"/>
                  </a:lnTo>
                  <a:lnTo>
                    <a:pt x="4150" y="601"/>
                  </a:lnTo>
                  <a:lnTo>
                    <a:pt x="4459" y="528"/>
                  </a:lnTo>
                  <a:lnTo>
                    <a:pt x="4841" y="437"/>
                  </a:lnTo>
                  <a:lnTo>
                    <a:pt x="4841" y="437"/>
                  </a:lnTo>
                  <a:lnTo>
                    <a:pt x="5333" y="346"/>
                  </a:lnTo>
                  <a:lnTo>
                    <a:pt x="5970" y="237"/>
                  </a:lnTo>
                  <a:lnTo>
                    <a:pt x="6734" y="146"/>
                  </a:lnTo>
                  <a:lnTo>
                    <a:pt x="7644" y="37"/>
                  </a:lnTo>
                  <a:lnTo>
                    <a:pt x="7644" y="37"/>
                  </a:lnTo>
                  <a:lnTo>
                    <a:pt x="8008" y="18"/>
                  </a:lnTo>
                  <a:lnTo>
                    <a:pt x="8372" y="0"/>
                  </a:lnTo>
                  <a:lnTo>
                    <a:pt x="8718" y="0"/>
                  </a:lnTo>
                  <a:lnTo>
                    <a:pt x="9063" y="0"/>
                  </a:lnTo>
                  <a:lnTo>
                    <a:pt x="9409" y="18"/>
                  </a:lnTo>
                  <a:lnTo>
                    <a:pt x="9737" y="55"/>
                  </a:lnTo>
                  <a:lnTo>
                    <a:pt x="10374" y="146"/>
                  </a:lnTo>
                  <a:lnTo>
                    <a:pt x="10974" y="255"/>
                  </a:lnTo>
                  <a:lnTo>
                    <a:pt x="11556" y="401"/>
                  </a:lnTo>
                  <a:lnTo>
                    <a:pt x="12084" y="564"/>
                  </a:lnTo>
                  <a:lnTo>
                    <a:pt x="12557" y="746"/>
                  </a:lnTo>
                  <a:lnTo>
                    <a:pt x="13012" y="910"/>
                  </a:lnTo>
                  <a:lnTo>
                    <a:pt x="13394" y="1092"/>
                  </a:lnTo>
                  <a:lnTo>
                    <a:pt x="13740" y="1256"/>
                  </a:lnTo>
                  <a:lnTo>
                    <a:pt x="14031" y="1420"/>
                  </a:lnTo>
                  <a:lnTo>
                    <a:pt x="14414" y="1638"/>
                  </a:lnTo>
                  <a:lnTo>
                    <a:pt x="14559" y="172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4" name="Google Shape;2844;p17"/>
            <p:cNvSpPr/>
            <p:nvPr/>
          </p:nvSpPr>
          <p:spPr>
            <a:xfrm>
              <a:off x="3073200" y="1290875"/>
              <a:ext cx="242975" cy="44150"/>
            </a:xfrm>
            <a:custGeom>
              <a:avLst/>
              <a:gdLst/>
              <a:ahLst/>
              <a:cxnLst/>
              <a:rect l="l" t="t" r="r" b="b"/>
              <a:pathLst>
                <a:path w="9719" h="1766" extrusionOk="0">
                  <a:moveTo>
                    <a:pt x="3294" y="0"/>
                  </a:moveTo>
                  <a:lnTo>
                    <a:pt x="2803" y="37"/>
                  </a:lnTo>
                  <a:lnTo>
                    <a:pt x="1893" y="146"/>
                  </a:lnTo>
                  <a:lnTo>
                    <a:pt x="1129" y="237"/>
                  </a:lnTo>
                  <a:lnTo>
                    <a:pt x="492" y="346"/>
                  </a:lnTo>
                  <a:lnTo>
                    <a:pt x="0" y="437"/>
                  </a:lnTo>
                  <a:lnTo>
                    <a:pt x="164" y="546"/>
                  </a:lnTo>
                  <a:lnTo>
                    <a:pt x="346" y="637"/>
                  </a:lnTo>
                  <a:lnTo>
                    <a:pt x="546" y="692"/>
                  </a:lnTo>
                  <a:lnTo>
                    <a:pt x="747" y="746"/>
                  </a:lnTo>
                  <a:lnTo>
                    <a:pt x="947" y="764"/>
                  </a:lnTo>
                  <a:lnTo>
                    <a:pt x="1165" y="783"/>
                  </a:lnTo>
                  <a:lnTo>
                    <a:pt x="1602" y="801"/>
                  </a:lnTo>
                  <a:lnTo>
                    <a:pt x="2366" y="801"/>
                  </a:lnTo>
                  <a:lnTo>
                    <a:pt x="2730" y="837"/>
                  </a:lnTo>
                  <a:lnTo>
                    <a:pt x="3021" y="892"/>
                  </a:lnTo>
                  <a:lnTo>
                    <a:pt x="3312" y="965"/>
                  </a:lnTo>
                  <a:lnTo>
                    <a:pt x="3604" y="1056"/>
                  </a:lnTo>
                  <a:lnTo>
                    <a:pt x="3895" y="1147"/>
                  </a:lnTo>
                  <a:lnTo>
                    <a:pt x="4477" y="1365"/>
                  </a:lnTo>
                  <a:lnTo>
                    <a:pt x="4750" y="1456"/>
                  </a:lnTo>
                  <a:lnTo>
                    <a:pt x="5059" y="1547"/>
                  </a:lnTo>
                  <a:lnTo>
                    <a:pt x="5314" y="1602"/>
                  </a:lnTo>
                  <a:lnTo>
                    <a:pt x="5587" y="1656"/>
                  </a:lnTo>
                  <a:lnTo>
                    <a:pt x="6115" y="1711"/>
                  </a:lnTo>
                  <a:lnTo>
                    <a:pt x="6661" y="1747"/>
                  </a:lnTo>
                  <a:lnTo>
                    <a:pt x="7207" y="1747"/>
                  </a:lnTo>
                  <a:lnTo>
                    <a:pt x="8517" y="1765"/>
                  </a:lnTo>
                  <a:lnTo>
                    <a:pt x="9573" y="1747"/>
                  </a:lnTo>
                  <a:lnTo>
                    <a:pt x="9718" y="1729"/>
                  </a:lnTo>
                  <a:lnTo>
                    <a:pt x="9591" y="1656"/>
                  </a:lnTo>
                  <a:lnTo>
                    <a:pt x="9263" y="1456"/>
                  </a:lnTo>
                  <a:lnTo>
                    <a:pt x="8735" y="1183"/>
                  </a:lnTo>
                  <a:lnTo>
                    <a:pt x="8408" y="1019"/>
                  </a:lnTo>
                  <a:lnTo>
                    <a:pt x="8026" y="855"/>
                  </a:lnTo>
                  <a:lnTo>
                    <a:pt x="7625" y="710"/>
                  </a:lnTo>
                  <a:lnTo>
                    <a:pt x="7170" y="546"/>
                  </a:lnTo>
                  <a:lnTo>
                    <a:pt x="6679" y="401"/>
                  </a:lnTo>
                  <a:lnTo>
                    <a:pt x="6151" y="273"/>
                  </a:lnTo>
                  <a:lnTo>
                    <a:pt x="5605" y="164"/>
                  </a:lnTo>
                  <a:lnTo>
                    <a:pt x="5023" y="73"/>
                  </a:lnTo>
                  <a:lnTo>
                    <a:pt x="4423" y="18"/>
                  </a:lnTo>
                  <a:lnTo>
                    <a:pt x="3786" y="0"/>
                  </a:lnTo>
                  <a:close/>
                </a:path>
              </a:pathLst>
            </a:custGeom>
            <a:solidFill>
              <a:srgbClr val="D7C2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5" name="Google Shape;2845;p17"/>
            <p:cNvSpPr/>
            <p:nvPr/>
          </p:nvSpPr>
          <p:spPr>
            <a:xfrm>
              <a:off x="3073200" y="1290875"/>
              <a:ext cx="242975" cy="44150"/>
            </a:xfrm>
            <a:custGeom>
              <a:avLst/>
              <a:gdLst/>
              <a:ahLst/>
              <a:cxnLst/>
              <a:rect l="l" t="t" r="r" b="b"/>
              <a:pathLst>
                <a:path w="9719" h="1766" fill="none" extrusionOk="0">
                  <a:moveTo>
                    <a:pt x="3786" y="0"/>
                  </a:moveTo>
                  <a:lnTo>
                    <a:pt x="3786" y="0"/>
                  </a:lnTo>
                  <a:lnTo>
                    <a:pt x="3294" y="0"/>
                  </a:lnTo>
                  <a:lnTo>
                    <a:pt x="2803" y="37"/>
                  </a:lnTo>
                  <a:lnTo>
                    <a:pt x="2803" y="37"/>
                  </a:lnTo>
                  <a:lnTo>
                    <a:pt x="1893" y="146"/>
                  </a:lnTo>
                  <a:lnTo>
                    <a:pt x="1129" y="237"/>
                  </a:lnTo>
                  <a:lnTo>
                    <a:pt x="492" y="346"/>
                  </a:lnTo>
                  <a:lnTo>
                    <a:pt x="0" y="437"/>
                  </a:lnTo>
                  <a:lnTo>
                    <a:pt x="0" y="437"/>
                  </a:lnTo>
                  <a:lnTo>
                    <a:pt x="164" y="546"/>
                  </a:lnTo>
                  <a:lnTo>
                    <a:pt x="346" y="637"/>
                  </a:lnTo>
                  <a:lnTo>
                    <a:pt x="546" y="692"/>
                  </a:lnTo>
                  <a:lnTo>
                    <a:pt x="747" y="746"/>
                  </a:lnTo>
                  <a:lnTo>
                    <a:pt x="947" y="764"/>
                  </a:lnTo>
                  <a:lnTo>
                    <a:pt x="1165" y="783"/>
                  </a:lnTo>
                  <a:lnTo>
                    <a:pt x="1602" y="801"/>
                  </a:lnTo>
                  <a:lnTo>
                    <a:pt x="1602" y="801"/>
                  </a:lnTo>
                  <a:lnTo>
                    <a:pt x="1802" y="801"/>
                  </a:lnTo>
                  <a:lnTo>
                    <a:pt x="1802" y="801"/>
                  </a:lnTo>
                  <a:lnTo>
                    <a:pt x="2002" y="801"/>
                  </a:lnTo>
                  <a:lnTo>
                    <a:pt x="2002" y="801"/>
                  </a:lnTo>
                  <a:lnTo>
                    <a:pt x="2366" y="801"/>
                  </a:lnTo>
                  <a:lnTo>
                    <a:pt x="2730" y="837"/>
                  </a:lnTo>
                  <a:lnTo>
                    <a:pt x="2730" y="837"/>
                  </a:lnTo>
                  <a:lnTo>
                    <a:pt x="3021" y="892"/>
                  </a:lnTo>
                  <a:lnTo>
                    <a:pt x="3312" y="965"/>
                  </a:lnTo>
                  <a:lnTo>
                    <a:pt x="3604" y="1056"/>
                  </a:lnTo>
                  <a:lnTo>
                    <a:pt x="3895" y="1147"/>
                  </a:lnTo>
                  <a:lnTo>
                    <a:pt x="4477" y="1365"/>
                  </a:lnTo>
                  <a:lnTo>
                    <a:pt x="4750" y="1456"/>
                  </a:lnTo>
                  <a:lnTo>
                    <a:pt x="5059" y="1547"/>
                  </a:lnTo>
                  <a:lnTo>
                    <a:pt x="5059" y="1547"/>
                  </a:lnTo>
                  <a:lnTo>
                    <a:pt x="5314" y="1602"/>
                  </a:lnTo>
                  <a:lnTo>
                    <a:pt x="5587" y="1656"/>
                  </a:lnTo>
                  <a:lnTo>
                    <a:pt x="6115" y="1711"/>
                  </a:lnTo>
                  <a:lnTo>
                    <a:pt x="6661" y="1747"/>
                  </a:lnTo>
                  <a:lnTo>
                    <a:pt x="7207" y="1747"/>
                  </a:lnTo>
                  <a:lnTo>
                    <a:pt x="7207" y="1747"/>
                  </a:lnTo>
                  <a:lnTo>
                    <a:pt x="8517" y="1765"/>
                  </a:lnTo>
                  <a:lnTo>
                    <a:pt x="8517" y="1765"/>
                  </a:lnTo>
                  <a:lnTo>
                    <a:pt x="9573" y="1747"/>
                  </a:lnTo>
                  <a:lnTo>
                    <a:pt x="9573" y="1747"/>
                  </a:lnTo>
                  <a:lnTo>
                    <a:pt x="9718" y="1729"/>
                  </a:lnTo>
                  <a:lnTo>
                    <a:pt x="9718" y="1729"/>
                  </a:lnTo>
                  <a:lnTo>
                    <a:pt x="9591" y="1656"/>
                  </a:lnTo>
                  <a:lnTo>
                    <a:pt x="9263" y="1456"/>
                  </a:lnTo>
                  <a:lnTo>
                    <a:pt x="8735" y="1183"/>
                  </a:lnTo>
                  <a:lnTo>
                    <a:pt x="8408" y="1019"/>
                  </a:lnTo>
                  <a:lnTo>
                    <a:pt x="8026" y="855"/>
                  </a:lnTo>
                  <a:lnTo>
                    <a:pt x="7625" y="710"/>
                  </a:lnTo>
                  <a:lnTo>
                    <a:pt x="7170" y="546"/>
                  </a:lnTo>
                  <a:lnTo>
                    <a:pt x="6679" y="401"/>
                  </a:lnTo>
                  <a:lnTo>
                    <a:pt x="6151" y="273"/>
                  </a:lnTo>
                  <a:lnTo>
                    <a:pt x="5605" y="164"/>
                  </a:lnTo>
                  <a:lnTo>
                    <a:pt x="5023" y="73"/>
                  </a:lnTo>
                  <a:lnTo>
                    <a:pt x="4423" y="18"/>
                  </a:lnTo>
                  <a:lnTo>
                    <a:pt x="3786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46" name="Google Shape;2846;p17"/>
          <p:cNvGrpSpPr/>
          <p:nvPr/>
        </p:nvGrpSpPr>
        <p:grpSpPr>
          <a:xfrm>
            <a:off x="-105811" y="4495882"/>
            <a:ext cx="819030" cy="238955"/>
            <a:chOff x="1682875" y="2128425"/>
            <a:chExt cx="575525" cy="167900"/>
          </a:xfrm>
        </p:grpSpPr>
        <p:sp>
          <p:nvSpPr>
            <p:cNvPr id="2847" name="Google Shape;2847;p17"/>
            <p:cNvSpPr/>
            <p:nvPr/>
          </p:nvSpPr>
          <p:spPr>
            <a:xfrm>
              <a:off x="1682875" y="2231250"/>
              <a:ext cx="575525" cy="65075"/>
            </a:xfrm>
            <a:custGeom>
              <a:avLst/>
              <a:gdLst/>
              <a:ahLst/>
              <a:cxnLst/>
              <a:rect l="l" t="t" r="r" b="b"/>
              <a:pathLst>
                <a:path w="23021" h="2603" extrusionOk="0">
                  <a:moveTo>
                    <a:pt x="19964" y="0"/>
                  </a:moveTo>
                  <a:lnTo>
                    <a:pt x="20601" y="110"/>
                  </a:lnTo>
                  <a:lnTo>
                    <a:pt x="20437" y="164"/>
                  </a:lnTo>
                  <a:lnTo>
                    <a:pt x="19909" y="328"/>
                  </a:lnTo>
                  <a:lnTo>
                    <a:pt x="19054" y="565"/>
                  </a:lnTo>
                  <a:lnTo>
                    <a:pt x="18508" y="692"/>
                  </a:lnTo>
                  <a:lnTo>
                    <a:pt x="17889" y="819"/>
                  </a:lnTo>
                  <a:lnTo>
                    <a:pt x="17198" y="965"/>
                  </a:lnTo>
                  <a:lnTo>
                    <a:pt x="16433" y="1092"/>
                  </a:lnTo>
                  <a:lnTo>
                    <a:pt x="15596" y="1202"/>
                  </a:lnTo>
                  <a:lnTo>
                    <a:pt x="14704" y="1311"/>
                  </a:lnTo>
                  <a:lnTo>
                    <a:pt x="13740" y="1402"/>
                  </a:lnTo>
                  <a:lnTo>
                    <a:pt x="12703" y="1474"/>
                  </a:lnTo>
                  <a:lnTo>
                    <a:pt x="11611" y="1529"/>
                  </a:lnTo>
                  <a:lnTo>
                    <a:pt x="10464" y="1547"/>
                  </a:lnTo>
                  <a:lnTo>
                    <a:pt x="9409" y="1529"/>
                  </a:lnTo>
                  <a:lnTo>
                    <a:pt x="8317" y="1493"/>
                  </a:lnTo>
                  <a:lnTo>
                    <a:pt x="7170" y="1420"/>
                  </a:lnTo>
                  <a:lnTo>
                    <a:pt x="5988" y="1311"/>
                  </a:lnTo>
                  <a:lnTo>
                    <a:pt x="4768" y="1147"/>
                  </a:lnTo>
                  <a:lnTo>
                    <a:pt x="3513" y="965"/>
                  </a:lnTo>
                  <a:lnTo>
                    <a:pt x="2239" y="728"/>
                  </a:lnTo>
                  <a:lnTo>
                    <a:pt x="910" y="455"/>
                  </a:lnTo>
                  <a:lnTo>
                    <a:pt x="1129" y="146"/>
                  </a:lnTo>
                  <a:lnTo>
                    <a:pt x="1129" y="146"/>
                  </a:lnTo>
                  <a:lnTo>
                    <a:pt x="747" y="237"/>
                  </a:lnTo>
                  <a:lnTo>
                    <a:pt x="565" y="292"/>
                  </a:lnTo>
                  <a:lnTo>
                    <a:pt x="401" y="346"/>
                  </a:lnTo>
                  <a:lnTo>
                    <a:pt x="255" y="419"/>
                  </a:lnTo>
                  <a:lnTo>
                    <a:pt x="128" y="492"/>
                  </a:lnTo>
                  <a:lnTo>
                    <a:pt x="37" y="565"/>
                  </a:lnTo>
                  <a:lnTo>
                    <a:pt x="0" y="656"/>
                  </a:lnTo>
                  <a:lnTo>
                    <a:pt x="0" y="710"/>
                  </a:lnTo>
                  <a:lnTo>
                    <a:pt x="37" y="765"/>
                  </a:lnTo>
                  <a:lnTo>
                    <a:pt x="91" y="819"/>
                  </a:lnTo>
                  <a:lnTo>
                    <a:pt x="182" y="874"/>
                  </a:lnTo>
                  <a:lnTo>
                    <a:pt x="455" y="1001"/>
                  </a:lnTo>
                  <a:lnTo>
                    <a:pt x="819" y="1147"/>
                  </a:lnTo>
                  <a:lnTo>
                    <a:pt x="1274" y="1311"/>
                  </a:lnTo>
                  <a:lnTo>
                    <a:pt x="1838" y="1474"/>
                  </a:lnTo>
                  <a:lnTo>
                    <a:pt x="2475" y="1638"/>
                  </a:lnTo>
                  <a:lnTo>
                    <a:pt x="3203" y="1802"/>
                  </a:lnTo>
                  <a:lnTo>
                    <a:pt x="4004" y="1966"/>
                  </a:lnTo>
                  <a:lnTo>
                    <a:pt x="4878" y="2111"/>
                  </a:lnTo>
                  <a:lnTo>
                    <a:pt x="5806" y="2239"/>
                  </a:lnTo>
                  <a:lnTo>
                    <a:pt x="6806" y="2366"/>
                  </a:lnTo>
                  <a:lnTo>
                    <a:pt x="7862" y="2457"/>
                  </a:lnTo>
                  <a:lnTo>
                    <a:pt x="8972" y="2548"/>
                  </a:lnTo>
                  <a:lnTo>
                    <a:pt x="10100" y="2585"/>
                  </a:lnTo>
                  <a:lnTo>
                    <a:pt x="11283" y="2603"/>
                  </a:lnTo>
                  <a:lnTo>
                    <a:pt x="12120" y="2603"/>
                  </a:lnTo>
                  <a:lnTo>
                    <a:pt x="12957" y="2566"/>
                  </a:lnTo>
                  <a:lnTo>
                    <a:pt x="14249" y="2512"/>
                  </a:lnTo>
                  <a:lnTo>
                    <a:pt x="15451" y="2421"/>
                  </a:lnTo>
                  <a:lnTo>
                    <a:pt x="16542" y="2312"/>
                  </a:lnTo>
                  <a:lnTo>
                    <a:pt x="17543" y="2184"/>
                  </a:lnTo>
                  <a:lnTo>
                    <a:pt x="18453" y="2039"/>
                  </a:lnTo>
                  <a:lnTo>
                    <a:pt x="19272" y="1893"/>
                  </a:lnTo>
                  <a:lnTo>
                    <a:pt x="20000" y="1747"/>
                  </a:lnTo>
                  <a:lnTo>
                    <a:pt x="20655" y="1584"/>
                  </a:lnTo>
                  <a:lnTo>
                    <a:pt x="21219" y="1420"/>
                  </a:lnTo>
                  <a:lnTo>
                    <a:pt x="21711" y="1256"/>
                  </a:lnTo>
                  <a:lnTo>
                    <a:pt x="22111" y="1092"/>
                  </a:lnTo>
                  <a:lnTo>
                    <a:pt x="22439" y="947"/>
                  </a:lnTo>
                  <a:lnTo>
                    <a:pt x="22675" y="801"/>
                  </a:lnTo>
                  <a:lnTo>
                    <a:pt x="22857" y="674"/>
                  </a:lnTo>
                  <a:lnTo>
                    <a:pt x="22966" y="565"/>
                  </a:lnTo>
                  <a:lnTo>
                    <a:pt x="23003" y="510"/>
                  </a:lnTo>
                  <a:lnTo>
                    <a:pt x="23021" y="455"/>
                  </a:lnTo>
                  <a:lnTo>
                    <a:pt x="23003" y="419"/>
                  </a:lnTo>
                  <a:lnTo>
                    <a:pt x="22966" y="401"/>
                  </a:lnTo>
                  <a:lnTo>
                    <a:pt x="22803" y="328"/>
                  </a:lnTo>
                  <a:lnTo>
                    <a:pt x="22530" y="273"/>
                  </a:lnTo>
                  <a:lnTo>
                    <a:pt x="22166" y="201"/>
                  </a:lnTo>
                  <a:lnTo>
                    <a:pt x="21711" y="146"/>
                  </a:lnTo>
                  <a:lnTo>
                    <a:pt x="21201" y="91"/>
                  </a:lnTo>
                  <a:lnTo>
                    <a:pt x="1996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8" name="Google Shape;2848;p17"/>
            <p:cNvSpPr/>
            <p:nvPr/>
          </p:nvSpPr>
          <p:spPr>
            <a:xfrm>
              <a:off x="1682875" y="2231250"/>
              <a:ext cx="575525" cy="65075"/>
            </a:xfrm>
            <a:custGeom>
              <a:avLst/>
              <a:gdLst/>
              <a:ahLst/>
              <a:cxnLst/>
              <a:rect l="l" t="t" r="r" b="b"/>
              <a:pathLst>
                <a:path w="23021" h="2603" fill="none" extrusionOk="0">
                  <a:moveTo>
                    <a:pt x="19964" y="0"/>
                  </a:moveTo>
                  <a:lnTo>
                    <a:pt x="20601" y="110"/>
                  </a:lnTo>
                  <a:lnTo>
                    <a:pt x="20601" y="110"/>
                  </a:lnTo>
                  <a:lnTo>
                    <a:pt x="20601" y="110"/>
                  </a:lnTo>
                  <a:lnTo>
                    <a:pt x="20437" y="164"/>
                  </a:lnTo>
                  <a:lnTo>
                    <a:pt x="19909" y="328"/>
                  </a:lnTo>
                  <a:lnTo>
                    <a:pt x="19054" y="565"/>
                  </a:lnTo>
                  <a:lnTo>
                    <a:pt x="18508" y="692"/>
                  </a:lnTo>
                  <a:lnTo>
                    <a:pt x="17889" y="819"/>
                  </a:lnTo>
                  <a:lnTo>
                    <a:pt x="17198" y="965"/>
                  </a:lnTo>
                  <a:lnTo>
                    <a:pt x="16433" y="1092"/>
                  </a:lnTo>
                  <a:lnTo>
                    <a:pt x="15596" y="1202"/>
                  </a:lnTo>
                  <a:lnTo>
                    <a:pt x="14704" y="1311"/>
                  </a:lnTo>
                  <a:lnTo>
                    <a:pt x="13740" y="1402"/>
                  </a:lnTo>
                  <a:lnTo>
                    <a:pt x="12703" y="1474"/>
                  </a:lnTo>
                  <a:lnTo>
                    <a:pt x="11611" y="1529"/>
                  </a:lnTo>
                  <a:lnTo>
                    <a:pt x="10464" y="1547"/>
                  </a:lnTo>
                  <a:lnTo>
                    <a:pt x="10464" y="1547"/>
                  </a:lnTo>
                  <a:lnTo>
                    <a:pt x="9409" y="1529"/>
                  </a:lnTo>
                  <a:lnTo>
                    <a:pt x="8317" y="1493"/>
                  </a:lnTo>
                  <a:lnTo>
                    <a:pt x="7170" y="1420"/>
                  </a:lnTo>
                  <a:lnTo>
                    <a:pt x="5988" y="1311"/>
                  </a:lnTo>
                  <a:lnTo>
                    <a:pt x="4768" y="1147"/>
                  </a:lnTo>
                  <a:lnTo>
                    <a:pt x="3513" y="965"/>
                  </a:lnTo>
                  <a:lnTo>
                    <a:pt x="2239" y="728"/>
                  </a:lnTo>
                  <a:lnTo>
                    <a:pt x="910" y="455"/>
                  </a:lnTo>
                  <a:lnTo>
                    <a:pt x="910" y="455"/>
                  </a:lnTo>
                  <a:lnTo>
                    <a:pt x="910" y="455"/>
                  </a:lnTo>
                  <a:lnTo>
                    <a:pt x="910" y="455"/>
                  </a:lnTo>
                  <a:lnTo>
                    <a:pt x="1129" y="146"/>
                  </a:lnTo>
                  <a:lnTo>
                    <a:pt x="1129" y="146"/>
                  </a:lnTo>
                  <a:lnTo>
                    <a:pt x="747" y="237"/>
                  </a:lnTo>
                  <a:lnTo>
                    <a:pt x="565" y="292"/>
                  </a:lnTo>
                  <a:lnTo>
                    <a:pt x="401" y="346"/>
                  </a:lnTo>
                  <a:lnTo>
                    <a:pt x="255" y="419"/>
                  </a:lnTo>
                  <a:lnTo>
                    <a:pt x="128" y="492"/>
                  </a:lnTo>
                  <a:lnTo>
                    <a:pt x="37" y="565"/>
                  </a:lnTo>
                  <a:lnTo>
                    <a:pt x="0" y="656"/>
                  </a:lnTo>
                  <a:lnTo>
                    <a:pt x="0" y="656"/>
                  </a:lnTo>
                  <a:lnTo>
                    <a:pt x="0" y="710"/>
                  </a:lnTo>
                  <a:lnTo>
                    <a:pt x="37" y="765"/>
                  </a:lnTo>
                  <a:lnTo>
                    <a:pt x="91" y="819"/>
                  </a:lnTo>
                  <a:lnTo>
                    <a:pt x="182" y="874"/>
                  </a:lnTo>
                  <a:lnTo>
                    <a:pt x="455" y="1001"/>
                  </a:lnTo>
                  <a:lnTo>
                    <a:pt x="819" y="1147"/>
                  </a:lnTo>
                  <a:lnTo>
                    <a:pt x="1274" y="1311"/>
                  </a:lnTo>
                  <a:lnTo>
                    <a:pt x="1838" y="1474"/>
                  </a:lnTo>
                  <a:lnTo>
                    <a:pt x="2475" y="1638"/>
                  </a:lnTo>
                  <a:lnTo>
                    <a:pt x="3203" y="1802"/>
                  </a:lnTo>
                  <a:lnTo>
                    <a:pt x="4004" y="1966"/>
                  </a:lnTo>
                  <a:lnTo>
                    <a:pt x="4878" y="2111"/>
                  </a:lnTo>
                  <a:lnTo>
                    <a:pt x="5806" y="2239"/>
                  </a:lnTo>
                  <a:lnTo>
                    <a:pt x="6806" y="2366"/>
                  </a:lnTo>
                  <a:lnTo>
                    <a:pt x="7862" y="2457"/>
                  </a:lnTo>
                  <a:lnTo>
                    <a:pt x="8972" y="2548"/>
                  </a:lnTo>
                  <a:lnTo>
                    <a:pt x="10100" y="2585"/>
                  </a:lnTo>
                  <a:lnTo>
                    <a:pt x="11283" y="2603"/>
                  </a:lnTo>
                  <a:lnTo>
                    <a:pt x="11283" y="2603"/>
                  </a:lnTo>
                  <a:lnTo>
                    <a:pt x="12120" y="2603"/>
                  </a:lnTo>
                  <a:lnTo>
                    <a:pt x="12957" y="2566"/>
                  </a:lnTo>
                  <a:lnTo>
                    <a:pt x="12957" y="2566"/>
                  </a:lnTo>
                  <a:lnTo>
                    <a:pt x="14249" y="2512"/>
                  </a:lnTo>
                  <a:lnTo>
                    <a:pt x="15451" y="2421"/>
                  </a:lnTo>
                  <a:lnTo>
                    <a:pt x="16542" y="2312"/>
                  </a:lnTo>
                  <a:lnTo>
                    <a:pt x="17543" y="2184"/>
                  </a:lnTo>
                  <a:lnTo>
                    <a:pt x="18453" y="2039"/>
                  </a:lnTo>
                  <a:lnTo>
                    <a:pt x="19272" y="1893"/>
                  </a:lnTo>
                  <a:lnTo>
                    <a:pt x="20000" y="1747"/>
                  </a:lnTo>
                  <a:lnTo>
                    <a:pt x="20655" y="1584"/>
                  </a:lnTo>
                  <a:lnTo>
                    <a:pt x="21219" y="1420"/>
                  </a:lnTo>
                  <a:lnTo>
                    <a:pt x="21711" y="1256"/>
                  </a:lnTo>
                  <a:lnTo>
                    <a:pt x="22111" y="1092"/>
                  </a:lnTo>
                  <a:lnTo>
                    <a:pt x="22439" y="947"/>
                  </a:lnTo>
                  <a:lnTo>
                    <a:pt x="22675" y="801"/>
                  </a:lnTo>
                  <a:lnTo>
                    <a:pt x="22857" y="674"/>
                  </a:lnTo>
                  <a:lnTo>
                    <a:pt x="22966" y="565"/>
                  </a:lnTo>
                  <a:lnTo>
                    <a:pt x="23003" y="510"/>
                  </a:lnTo>
                  <a:lnTo>
                    <a:pt x="23021" y="455"/>
                  </a:lnTo>
                  <a:lnTo>
                    <a:pt x="23021" y="455"/>
                  </a:lnTo>
                  <a:lnTo>
                    <a:pt x="23003" y="419"/>
                  </a:lnTo>
                  <a:lnTo>
                    <a:pt x="22966" y="401"/>
                  </a:lnTo>
                  <a:lnTo>
                    <a:pt x="22803" y="328"/>
                  </a:lnTo>
                  <a:lnTo>
                    <a:pt x="22530" y="273"/>
                  </a:lnTo>
                  <a:lnTo>
                    <a:pt x="22166" y="201"/>
                  </a:lnTo>
                  <a:lnTo>
                    <a:pt x="21711" y="146"/>
                  </a:lnTo>
                  <a:lnTo>
                    <a:pt x="21201" y="91"/>
                  </a:lnTo>
                  <a:lnTo>
                    <a:pt x="19964" y="0"/>
                  </a:lnTo>
                </a:path>
              </a:pathLst>
            </a:custGeom>
            <a:solidFill>
              <a:srgbClr val="EBB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9" name="Google Shape;2849;p17"/>
            <p:cNvSpPr/>
            <p:nvPr/>
          </p:nvSpPr>
          <p:spPr>
            <a:xfrm>
              <a:off x="1705625" y="2128425"/>
              <a:ext cx="492275" cy="141525"/>
            </a:xfrm>
            <a:custGeom>
              <a:avLst/>
              <a:gdLst/>
              <a:ahLst/>
              <a:cxnLst/>
              <a:rect l="l" t="t" r="r" b="b"/>
              <a:pathLst>
                <a:path w="19691" h="5661" extrusionOk="0">
                  <a:moveTo>
                    <a:pt x="5332" y="1"/>
                  </a:moveTo>
                  <a:lnTo>
                    <a:pt x="5023" y="37"/>
                  </a:lnTo>
                  <a:lnTo>
                    <a:pt x="4714" y="92"/>
                  </a:lnTo>
                  <a:lnTo>
                    <a:pt x="4422" y="164"/>
                  </a:lnTo>
                  <a:lnTo>
                    <a:pt x="4149" y="274"/>
                  </a:lnTo>
                  <a:lnTo>
                    <a:pt x="3858" y="401"/>
                  </a:lnTo>
                  <a:lnTo>
                    <a:pt x="3604" y="528"/>
                  </a:lnTo>
                  <a:lnTo>
                    <a:pt x="3367" y="692"/>
                  </a:lnTo>
                  <a:lnTo>
                    <a:pt x="3149" y="874"/>
                  </a:lnTo>
                  <a:lnTo>
                    <a:pt x="2967" y="1056"/>
                  </a:lnTo>
                  <a:lnTo>
                    <a:pt x="2803" y="1238"/>
                  </a:lnTo>
                  <a:lnTo>
                    <a:pt x="2657" y="1438"/>
                  </a:lnTo>
                  <a:lnTo>
                    <a:pt x="2566" y="1657"/>
                  </a:lnTo>
                  <a:lnTo>
                    <a:pt x="2512" y="1857"/>
                  </a:lnTo>
                  <a:lnTo>
                    <a:pt x="2493" y="2057"/>
                  </a:lnTo>
                  <a:lnTo>
                    <a:pt x="2493" y="2166"/>
                  </a:lnTo>
                  <a:lnTo>
                    <a:pt x="2512" y="2275"/>
                  </a:lnTo>
                  <a:lnTo>
                    <a:pt x="2330" y="2312"/>
                  </a:lnTo>
                  <a:lnTo>
                    <a:pt x="2148" y="2366"/>
                  </a:lnTo>
                  <a:lnTo>
                    <a:pt x="1966" y="2476"/>
                  </a:lnTo>
                  <a:lnTo>
                    <a:pt x="1766" y="2585"/>
                  </a:lnTo>
                  <a:lnTo>
                    <a:pt x="1584" y="2730"/>
                  </a:lnTo>
                  <a:lnTo>
                    <a:pt x="1402" y="2894"/>
                  </a:lnTo>
                  <a:lnTo>
                    <a:pt x="1056" y="3240"/>
                  </a:lnTo>
                  <a:lnTo>
                    <a:pt x="837" y="3477"/>
                  </a:lnTo>
                  <a:lnTo>
                    <a:pt x="637" y="3713"/>
                  </a:lnTo>
                  <a:lnTo>
                    <a:pt x="310" y="4150"/>
                  </a:lnTo>
                  <a:lnTo>
                    <a:pt x="73" y="4459"/>
                  </a:lnTo>
                  <a:lnTo>
                    <a:pt x="0" y="4568"/>
                  </a:lnTo>
                  <a:lnTo>
                    <a:pt x="1074" y="4805"/>
                  </a:lnTo>
                  <a:lnTo>
                    <a:pt x="2148" y="5005"/>
                  </a:lnTo>
                  <a:lnTo>
                    <a:pt x="3185" y="5169"/>
                  </a:lnTo>
                  <a:lnTo>
                    <a:pt x="4204" y="5315"/>
                  </a:lnTo>
                  <a:lnTo>
                    <a:pt x="5187" y="5424"/>
                  </a:lnTo>
                  <a:lnTo>
                    <a:pt x="6151" y="5515"/>
                  </a:lnTo>
                  <a:lnTo>
                    <a:pt x="7098" y="5587"/>
                  </a:lnTo>
                  <a:lnTo>
                    <a:pt x="8007" y="5624"/>
                  </a:lnTo>
                  <a:lnTo>
                    <a:pt x="8881" y="5642"/>
                  </a:lnTo>
                  <a:lnTo>
                    <a:pt x="9736" y="5660"/>
                  </a:lnTo>
                  <a:lnTo>
                    <a:pt x="10573" y="5642"/>
                  </a:lnTo>
                  <a:lnTo>
                    <a:pt x="11356" y="5624"/>
                  </a:lnTo>
                  <a:lnTo>
                    <a:pt x="12120" y="5569"/>
                  </a:lnTo>
                  <a:lnTo>
                    <a:pt x="12866" y="5515"/>
                  </a:lnTo>
                  <a:lnTo>
                    <a:pt x="13558" y="5460"/>
                  </a:lnTo>
                  <a:lnTo>
                    <a:pt x="14231" y="5387"/>
                  </a:lnTo>
                  <a:lnTo>
                    <a:pt x="14850" y="5296"/>
                  </a:lnTo>
                  <a:lnTo>
                    <a:pt x="15450" y="5205"/>
                  </a:lnTo>
                  <a:lnTo>
                    <a:pt x="16542" y="5023"/>
                  </a:lnTo>
                  <a:lnTo>
                    <a:pt x="17470" y="4823"/>
                  </a:lnTo>
                  <a:lnTo>
                    <a:pt x="18253" y="4641"/>
                  </a:lnTo>
                  <a:lnTo>
                    <a:pt x="18872" y="4477"/>
                  </a:lnTo>
                  <a:lnTo>
                    <a:pt x="19327" y="4350"/>
                  </a:lnTo>
                  <a:lnTo>
                    <a:pt x="19691" y="4223"/>
                  </a:lnTo>
                  <a:lnTo>
                    <a:pt x="14541" y="3422"/>
                  </a:lnTo>
                  <a:lnTo>
                    <a:pt x="13995" y="2294"/>
                  </a:lnTo>
                  <a:lnTo>
                    <a:pt x="11283" y="1584"/>
                  </a:lnTo>
                  <a:lnTo>
                    <a:pt x="8954" y="1002"/>
                  </a:lnTo>
                  <a:lnTo>
                    <a:pt x="7061" y="528"/>
                  </a:lnTo>
                  <a:lnTo>
                    <a:pt x="6916" y="419"/>
                  </a:lnTo>
                  <a:lnTo>
                    <a:pt x="6752" y="310"/>
                  </a:lnTo>
                  <a:lnTo>
                    <a:pt x="6497" y="183"/>
                  </a:lnTo>
                  <a:lnTo>
                    <a:pt x="6206" y="92"/>
                  </a:lnTo>
                  <a:lnTo>
                    <a:pt x="5915" y="37"/>
                  </a:lnTo>
                  <a:lnTo>
                    <a:pt x="5624" y="1"/>
                  </a:lnTo>
                  <a:close/>
                </a:path>
              </a:pathLst>
            </a:custGeom>
            <a:solidFill>
              <a:srgbClr val="C1A5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0" name="Google Shape;2850;p17"/>
            <p:cNvSpPr/>
            <p:nvPr/>
          </p:nvSpPr>
          <p:spPr>
            <a:xfrm>
              <a:off x="1705625" y="2128425"/>
              <a:ext cx="492275" cy="141525"/>
            </a:xfrm>
            <a:custGeom>
              <a:avLst/>
              <a:gdLst/>
              <a:ahLst/>
              <a:cxnLst/>
              <a:rect l="l" t="t" r="r" b="b"/>
              <a:pathLst>
                <a:path w="19691" h="5661" fill="none" extrusionOk="0">
                  <a:moveTo>
                    <a:pt x="19691" y="4223"/>
                  </a:moveTo>
                  <a:lnTo>
                    <a:pt x="19691" y="4223"/>
                  </a:lnTo>
                  <a:lnTo>
                    <a:pt x="19327" y="4350"/>
                  </a:lnTo>
                  <a:lnTo>
                    <a:pt x="18872" y="4477"/>
                  </a:lnTo>
                  <a:lnTo>
                    <a:pt x="18253" y="4641"/>
                  </a:lnTo>
                  <a:lnTo>
                    <a:pt x="17470" y="4823"/>
                  </a:lnTo>
                  <a:lnTo>
                    <a:pt x="16542" y="5023"/>
                  </a:lnTo>
                  <a:lnTo>
                    <a:pt x="15450" y="5205"/>
                  </a:lnTo>
                  <a:lnTo>
                    <a:pt x="14850" y="5296"/>
                  </a:lnTo>
                  <a:lnTo>
                    <a:pt x="14231" y="5387"/>
                  </a:lnTo>
                  <a:lnTo>
                    <a:pt x="13558" y="5460"/>
                  </a:lnTo>
                  <a:lnTo>
                    <a:pt x="12866" y="5515"/>
                  </a:lnTo>
                  <a:lnTo>
                    <a:pt x="12120" y="5569"/>
                  </a:lnTo>
                  <a:lnTo>
                    <a:pt x="11356" y="5624"/>
                  </a:lnTo>
                  <a:lnTo>
                    <a:pt x="10573" y="5642"/>
                  </a:lnTo>
                  <a:lnTo>
                    <a:pt x="9736" y="5660"/>
                  </a:lnTo>
                  <a:lnTo>
                    <a:pt x="8881" y="5642"/>
                  </a:lnTo>
                  <a:lnTo>
                    <a:pt x="8007" y="5624"/>
                  </a:lnTo>
                  <a:lnTo>
                    <a:pt x="7098" y="5587"/>
                  </a:lnTo>
                  <a:lnTo>
                    <a:pt x="6151" y="5515"/>
                  </a:lnTo>
                  <a:lnTo>
                    <a:pt x="5187" y="5424"/>
                  </a:lnTo>
                  <a:lnTo>
                    <a:pt x="4204" y="5315"/>
                  </a:lnTo>
                  <a:lnTo>
                    <a:pt x="3185" y="5169"/>
                  </a:lnTo>
                  <a:lnTo>
                    <a:pt x="2148" y="5005"/>
                  </a:lnTo>
                  <a:lnTo>
                    <a:pt x="1074" y="4805"/>
                  </a:lnTo>
                  <a:lnTo>
                    <a:pt x="0" y="4568"/>
                  </a:lnTo>
                  <a:lnTo>
                    <a:pt x="0" y="4568"/>
                  </a:lnTo>
                  <a:lnTo>
                    <a:pt x="73" y="4459"/>
                  </a:lnTo>
                  <a:lnTo>
                    <a:pt x="310" y="4150"/>
                  </a:lnTo>
                  <a:lnTo>
                    <a:pt x="637" y="3713"/>
                  </a:lnTo>
                  <a:lnTo>
                    <a:pt x="837" y="3477"/>
                  </a:lnTo>
                  <a:lnTo>
                    <a:pt x="1056" y="3240"/>
                  </a:lnTo>
                  <a:lnTo>
                    <a:pt x="1056" y="3240"/>
                  </a:lnTo>
                  <a:lnTo>
                    <a:pt x="1402" y="2894"/>
                  </a:lnTo>
                  <a:lnTo>
                    <a:pt x="1584" y="2730"/>
                  </a:lnTo>
                  <a:lnTo>
                    <a:pt x="1766" y="2585"/>
                  </a:lnTo>
                  <a:lnTo>
                    <a:pt x="1966" y="2476"/>
                  </a:lnTo>
                  <a:lnTo>
                    <a:pt x="2148" y="2366"/>
                  </a:lnTo>
                  <a:lnTo>
                    <a:pt x="2330" y="2312"/>
                  </a:lnTo>
                  <a:lnTo>
                    <a:pt x="2512" y="2275"/>
                  </a:lnTo>
                  <a:lnTo>
                    <a:pt x="2512" y="2275"/>
                  </a:lnTo>
                  <a:lnTo>
                    <a:pt x="2493" y="2166"/>
                  </a:lnTo>
                  <a:lnTo>
                    <a:pt x="2493" y="2057"/>
                  </a:lnTo>
                  <a:lnTo>
                    <a:pt x="2512" y="1857"/>
                  </a:lnTo>
                  <a:lnTo>
                    <a:pt x="2566" y="1657"/>
                  </a:lnTo>
                  <a:lnTo>
                    <a:pt x="2657" y="1438"/>
                  </a:lnTo>
                  <a:lnTo>
                    <a:pt x="2657" y="1438"/>
                  </a:lnTo>
                  <a:lnTo>
                    <a:pt x="2803" y="1238"/>
                  </a:lnTo>
                  <a:lnTo>
                    <a:pt x="2967" y="1056"/>
                  </a:lnTo>
                  <a:lnTo>
                    <a:pt x="3149" y="874"/>
                  </a:lnTo>
                  <a:lnTo>
                    <a:pt x="3367" y="692"/>
                  </a:lnTo>
                  <a:lnTo>
                    <a:pt x="3604" y="528"/>
                  </a:lnTo>
                  <a:lnTo>
                    <a:pt x="3858" y="401"/>
                  </a:lnTo>
                  <a:lnTo>
                    <a:pt x="4149" y="274"/>
                  </a:lnTo>
                  <a:lnTo>
                    <a:pt x="4422" y="164"/>
                  </a:lnTo>
                  <a:lnTo>
                    <a:pt x="4714" y="92"/>
                  </a:lnTo>
                  <a:lnTo>
                    <a:pt x="5023" y="37"/>
                  </a:lnTo>
                  <a:lnTo>
                    <a:pt x="5332" y="1"/>
                  </a:lnTo>
                  <a:lnTo>
                    <a:pt x="5624" y="1"/>
                  </a:lnTo>
                  <a:lnTo>
                    <a:pt x="5915" y="37"/>
                  </a:lnTo>
                  <a:lnTo>
                    <a:pt x="6206" y="92"/>
                  </a:lnTo>
                  <a:lnTo>
                    <a:pt x="6497" y="183"/>
                  </a:lnTo>
                  <a:lnTo>
                    <a:pt x="6752" y="310"/>
                  </a:lnTo>
                  <a:lnTo>
                    <a:pt x="6752" y="310"/>
                  </a:lnTo>
                  <a:lnTo>
                    <a:pt x="6916" y="419"/>
                  </a:lnTo>
                  <a:lnTo>
                    <a:pt x="7061" y="528"/>
                  </a:lnTo>
                  <a:lnTo>
                    <a:pt x="7061" y="528"/>
                  </a:lnTo>
                  <a:lnTo>
                    <a:pt x="8954" y="1002"/>
                  </a:lnTo>
                  <a:lnTo>
                    <a:pt x="11283" y="1584"/>
                  </a:lnTo>
                  <a:lnTo>
                    <a:pt x="11283" y="1584"/>
                  </a:lnTo>
                  <a:lnTo>
                    <a:pt x="13995" y="2294"/>
                  </a:lnTo>
                  <a:lnTo>
                    <a:pt x="14541" y="3422"/>
                  </a:lnTo>
                  <a:lnTo>
                    <a:pt x="19691" y="422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1" name="Google Shape;2851;p17"/>
            <p:cNvSpPr/>
            <p:nvPr/>
          </p:nvSpPr>
          <p:spPr>
            <a:xfrm>
              <a:off x="1705625" y="2168000"/>
              <a:ext cx="492275" cy="101950"/>
            </a:xfrm>
            <a:custGeom>
              <a:avLst/>
              <a:gdLst/>
              <a:ahLst/>
              <a:cxnLst/>
              <a:rect l="l" t="t" r="r" b="b"/>
              <a:pathLst>
                <a:path w="19691" h="4078" extrusionOk="0">
                  <a:moveTo>
                    <a:pt x="11283" y="1"/>
                  </a:moveTo>
                  <a:lnTo>
                    <a:pt x="11192" y="165"/>
                  </a:lnTo>
                  <a:lnTo>
                    <a:pt x="11101" y="292"/>
                  </a:lnTo>
                  <a:lnTo>
                    <a:pt x="10974" y="419"/>
                  </a:lnTo>
                  <a:lnTo>
                    <a:pt x="10846" y="547"/>
                  </a:lnTo>
                  <a:lnTo>
                    <a:pt x="10737" y="638"/>
                  </a:lnTo>
                  <a:lnTo>
                    <a:pt x="10592" y="729"/>
                  </a:lnTo>
                  <a:lnTo>
                    <a:pt x="10319" y="874"/>
                  </a:lnTo>
                  <a:lnTo>
                    <a:pt x="10027" y="1002"/>
                  </a:lnTo>
                  <a:lnTo>
                    <a:pt x="9736" y="1093"/>
                  </a:lnTo>
                  <a:lnTo>
                    <a:pt x="8936" y="1348"/>
                  </a:lnTo>
                  <a:lnTo>
                    <a:pt x="8135" y="1548"/>
                  </a:lnTo>
                  <a:lnTo>
                    <a:pt x="7334" y="1712"/>
                  </a:lnTo>
                  <a:lnTo>
                    <a:pt x="6515" y="1821"/>
                  </a:lnTo>
                  <a:lnTo>
                    <a:pt x="6570" y="1912"/>
                  </a:lnTo>
                  <a:lnTo>
                    <a:pt x="6643" y="1985"/>
                  </a:lnTo>
                  <a:lnTo>
                    <a:pt x="6734" y="2039"/>
                  </a:lnTo>
                  <a:lnTo>
                    <a:pt x="6843" y="2076"/>
                  </a:lnTo>
                  <a:lnTo>
                    <a:pt x="7079" y="2130"/>
                  </a:lnTo>
                  <a:lnTo>
                    <a:pt x="7298" y="2185"/>
                  </a:lnTo>
                  <a:lnTo>
                    <a:pt x="7407" y="2221"/>
                  </a:lnTo>
                  <a:lnTo>
                    <a:pt x="7498" y="2294"/>
                  </a:lnTo>
                  <a:lnTo>
                    <a:pt x="7589" y="2367"/>
                  </a:lnTo>
                  <a:lnTo>
                    <a:pt x="7662" y="2476"/>
                  </a:lnTo>
                  <a:lnTo>
                    <a:pt x="7698" y="2567"/>
                  </a:lnTo>
                  <a:lnTo>
                    <a:pt x="7716" y="2658"/>
                  </a:lnTo>
                  <a:lnTo>
                    <a:pt x="7680" y="2749"/>
                  </a:lnTo>
                  <a:lnTo>
                    <a:pt x="7662" y="2785"/>
                  </a:lnTo>
                  <a:lnTo>
                    <a:pt x="7625" y="2822"/>
                  </a:lnTo>
                  <a:lnTo>
                    <a:pt x="7571" y="2858"/>
                  </a:lnTo>
                  <a:lnTo>
                    <a:pt x="7516" y="2876"/>
                  </a:lnTo>
                  <a:lnTo>
                    <a:pt x="7298" y="2876"/>
                  </a:lnTo>
                  <a:lnTo>
                    <a:pt x="6515" y="2803"/>
                  </a:lnTo>
                  <a:lnTo>
                    <a:pt x="5733" y="2694"/>
                  </a:lnTo>
                  <a:lnTo>
                    <a:pt x="4950" y="2549"/>
                  </a:lnTo>
                  <a:lnTo>
                    <a:pt x="4168" y="2385"/>
                  </a:lnTo>
                  <a:lnTo>
                    <a:pt x="2603" y="2021"/>
                  </a:lnTo>
                  <a:lnTo>
                    <a:pt x="1056" y="1657"/>
                  </a:lnTo>
                  <a:lnTo>
                    <a:pt x="837" y="1894"/>
                  </a:lnTo>
                  <a:lnTo>
                    <a:pt x="637" y="2130"/>
                  </a:lnTo>
                  <a:lnTo>
                    <a:pt x="310" y="2567"/>
                  </a:lnTo>
                  <a:lnTo>
                    <a:pt x="73" y="2876"/>
                  </a:lnTo>
                  <a:lnTo>
                    <a:pt x="0" y="2985"/>
                  </a:lnTo>
                  <a:lnTo>
                    <a:pt x="1329" y="3258"/>
                  </a:lnTo>
                  <a:lnTo>
                    <a:pt x="2603" y="3495"/>
                  </a:lnTo>
                  <a:lnTo>
                    <a:pt x="3858" y="3677"/>
                  </a:lnTo>
                  <a:lnTo>
                    <a:pt x="5078" y="3841"/>
                  </a:lnTo>
                  <a:lnTo>
                    <a:pt x="6260" y="3950"/>
                  </a:lnTo>
                  <a:lnTo>
                    <a:pt x="7407" y="4023"/>
                  </a:lnTo>
                  <a:lnTo>
                    <a:pt x="8499" y="4059"/>
                  </a:lnTo>
                  <a:lnTo>
                    <a:pt x="9554" y="4077"/>
                  </a:lnTo>
                  <a:lnTo>
                    <a:pt x="10701" y="4059"/>
                  </a:lnTo>
                  <a:lnTo>
                    <a:pt x="11793" y="4004"/>
                  </a:lnTo>
                  <a:lnTo>
                    <a:pt x="12830" y="3932"/>
                  </a:lnTo>
                  <a:lnTo>
                    <a:pt x="13794" y="3841"/>
                  </a:lnTo>
                  <a:lnTo>
                    <a:pt x="14686" y="3732"/>
                  </a:lnTo>
                  <a:lnTo>
                    <a:pt x="15523" y="3622"/>
                  </a:lnTo>
                  <a:lnTo>
                    <a:pt x="16288" y="3495"/>
                  </a:lnTo>
                  <a:lnTo>
                    <a:pt x="16979" y="3349"/>
                  </a:lnTo>
                  <a:lnTo>
                    <a:pt x="17598" y="3222"/>
                  </a:lnTo>
                  <a:lnTo>
                    <a:pt x="18144" y="3095"/>
                  </a:lnTo>
                  <a:lnTo>
                    <a:pt x="18999" y="2858"/>
                  </a:lnTo>
                  <a:lnTo>
                    <a:pt x="19527" y="2694"/>
                  </a:lnTo>
                  <a:lnTo>
                    <a:pt x="19691" y="2640"/>
                  </a:lnTo>
                  <a:lnTo>
                    <a:pt x="14541" y="1839"/>
                  </a:lnTo>
                  <a:lnTo>
                    <a:pt x="13995" y="711"/>
                  </a:lnTo>
                  <a:lnTo>
                    <a:pt x="11283" y="1"/>
                  </a:lnTo>
                  <a:close/>
                </a:path>
              </a:pathLst>
            </a:custGeom>
            <a:solidFill>
              <a:srgbClr val="A48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2" name="Google Shape;2852;p17"/>
            <p:cNvSpPr/>
            <p:nvPr/>
          </p:nvSpPr>
          <p:spPr>
            <a:xfrm>
              <a:off x="1705625" y="2168000"/>
              <a:ext cx="492275" cy="101950"/>
            </a:xfrm>
            <a:custGeom>
              <a:avLst/>
              <a:gdLst/>
              <a:ahLst/>
              <a:cxnLst/>
              <a:rect l="l" t="t" r="r" b="b"/>
              <a:pathLst>
                <a:path w="19691" h="4078" fill="none" extrusionOk="0">
                  <a:moveTo>
                    <a:pt x="11283" y="1"/>
                  </a:moveTo>
                  <a:lnTo>
                    <a:pt x="11283" y="1"/>
                  </a:lnTo>
                  <a:lnTo>
                    <a:pt x="11192" y="165"/>
                  </a:lnTo>
                  <a:lnTo>
                    <a:pt x="11101" y="292"/>
                  </a:lnTo>
                  <a:lnTo>
                    <a:pt x="10974" y="419"/>
                  </a:lnTo>
                  <a:lnTo>
                    <a:pt x="10846" y="547"/>
                  </a:lnTo>
                  <a:lnTo>
                    <a:pt x="10846" y="547"/>
                  </a:lnTo>
                  <a:lnTo>
                    <a:pt x="10737" y="638"/>
                  </a:lnTo>
                  <a:lnTo>
                    <a:pt x="10592" y="729"/>
                  </a:lnTo>
                  <a:lnTo>
                    <a:pt x="10319" y="874"/>
                  </a:lnTo>
                  <a:lnTo>
                    <a:pt x="10027" y="1002"/>
                  </a:lnTo>
                  <a:lnTo>
                    <a:pt x="9736" y="1093"/>
                  </a:lnTo>
                  <a:lnTo>
                    <a:pt x="9736" y="1093"/>
                  </a:lnTo>
                  <a:lnTo>
                    <a:pt x="8936" y="1348"/>
                  </a:lnTo>
                  <a:lnTo>
                    <a:pt x="8135" y="1548"/>
                  </a:lnTo>
                  <a:lnTo>
                    <a:pt x="7334" y="1712"/>
                  </a:lnTo>
                  <a:lnTo>
                    <a:pt x="6515" y="1821"/>
                  </a:lnTo>
                  <a:lnTo>
                    <a:pt x="6515" y="1821"/>
                  </a:lnTo>
                  <a:lnTo>
                    <a:pt x="6570" y="1912"/>
                  </a:lnTo>
                  <a:lnTo>
                    <a:pt x="6643" y="1985"/>
                  </a:lnTo>
                  <a:lnTo>
                    <a:pt x="6734" y="2039"/>
                  </a:lnTo>
                  <a:lnTo>
                    <a:pt x="6843" y="2076"/>
                  </a:lnTo>
                  <a:lnTo>
                    <a:pt x="7079" y="2130"/>
                  </a:lnTo>
                  <a:lnTo>
                    <a:pt x="7298" y="2185"/>
                  </a:lnTo>
                  <a:lnTo>
                    <a:pt x="7298" y="2185"/>
                  </a:lnTo>
                  <a:lnTo>
                    <a:pt x="7407" y="2221"/>
                  </a:lnTo>
                  <a:lnTo>
                    <a:pt x="7498" y="2294"/>
                  </a:lnTo>
                  <a:lnTo>
                    <a:pt x="7589" y="2367"/>
                  </a:lnTo>
                  <a:lnTo>
                    <a:pt x="7662" y="2476"/>
                  </a:lnTo>
                  <a:lnTo>
                    <a:pt x="7698" y="2567"/>
                  </a:lnTo>
                  <a:lnTo>
                    <a:pt x="7716" y="2658"/>
                  </a:lnTo>
                  <a:lnTo>
                    <a:pt x="7680" y="2749"/>
                  </a:lnTo>
                  <a:lnTo>
                    <a:pt x="7662" y="2785"/>
                  </a:lnTo>
                  <a:lnTo>
                    <a:pt x="7625" y="2822"/>
                  </a:lnTo>
                  <a:lnTo>
                    <a:pt x="7625" y="2822"/>
                  </a:lnTo>
                  <a:lnTo>
                    <a:pt x="7571" y="2858"/>
                  </a:lnTo>
                  <a:lnTo>
                    <a:pt x="7516" y="2876"/>
                  </a:lnTo>
                  <a:lnTo>
                    <a:pt x="7389" y="2876"/>
                  </a:lnTo>
                  <a:lnTo>
                    <a:pt x="7389" y="2876"/>
                  </a:lnTo>
                  <a:lnTo>
                    <a:pt x="7298" y="2876"/>
                  </a:lnTo>
                  <a:lnTo>
                    <a:pt x="7298" y="2876"/>
                  </a:lnTo>
                  <a:lnTo>
                    <a:pt x="6515" y="2803"/>
                  </a:lnTo>
                  <a:lnTo>
                    <a:pt x="5733" y="2694"/>
                  </a:lnTo>
                  <a:lnTo>
                    <a:pt x="4950" y="2549"/>
                  </a:lnTo>
                  <a:lnTo>
                    <a:pt x="4168" y="2385"/>
                  </a:lnTo>
                  <a:lnTo>
                    <a:pt x="2603" y="2021"/>
                  </a:lnTo>
                  <a:lnTo>
                    <a:pt x="1056" y="1657"/>
                  </a:lnTo>
                  <a:lnTo>
                    <a:pt x="1056" y="1657"/>
                  </a:lnTo>
                  <a:lnTo>
                    <a:pt x="1056" y="1657"/>
                  </a:lnTo>
                  <a:lnTo>
                    <a:pt x="837" y="1894"/>
                  </a:lnTo>
                  <a:lnTo>
                    <a:pt x="637" y="2130"/>
                  </a:lnTo>
                  <a:lnTo>
                    <a:pt x="310" y="2567"/>
                  </a:lnTo>
                  <a:lnTo>
                    <a:pt x="73" y="2876"/>
                  </a:lnTo>
                  <a:lnTo>
                    <a:pt x="0" y="2985"/>
                  </a:lnTo>
                  <a:lnTo>
                    <a:pt x="0" y="2985"/>
                  </a:lnTo>
                  <a:lnTo>
                    <a:pt x="1329" y="3258"/>
                  </a:lnTo>
                  <a:lnTo>
                    <a:pt x="2603" y="3495"/>
                  </a:lnTo>
                  <a:lnTo>
                    <a:pt x="3858" y="3677"/>
                  </a:lnTo>
                  <a:lnTo>
                    <a:pt x="5078" y="3841"/>
                  </a:lnTo>
                  <a:lnTo>
                    <a:pt x="6260" y="3950"/>
                  </a:lnTo>
                  <a:lnTo>
                    <a:pt x="7407" y="4023"/>
                  </a:lnTo>
                  <a:lnTo>
                    <a:pt x="8499" y="4059"/>
                  </a:lnTo>
                  <a:lnTo>
                    <a:pt x="9554" y="4077"/>
                  </a:lnTo>
                  <a:lnTo>
                    <a:pt x="9554" y="4077"/>
                  </a:lnTo>
                  <a:lnTo>
                    <a:pt x="10701" y="4059"/>
                  </a:lnTo>
                  <a:lnTo>
                    <a:pt x="11793" y="4004"/>
                  </a:lnTo>
                  <a:lnTo>
                    <a:pt x="12830" y="3932"/>
                  </a:lnTo>
                  <a:lnTo>
                    <a:pt x="13794" y="3841"/>
                  </a:lnTo>
                  <a:lnTo>
                    <a:pt x="14686" y="3732"/>
                  </a:lnTo>
                  <a:lnTo>
                    <a:pt x="15523" y="3622"/>
                  </a:lnTo>
                  <a:lnTo>
                    <a:pt x="16288" y="3495"/>
                  </a:lnTo>
                  <a:lnTo>
                    <a:pt x="16979" y="3349"/>
                  </a:lnTo>
                  <a:lnTo>
                    <a:pt x="17598" y="3222"/>
                  </a:lnTo>
                  <a:lnTo>
                    <a:pt x="18144" y="3095"/>
                  </a:lnTo>
                  <a:lnTo>
                    <a:pt x="18999" y="2858"/>
                  </a:lnTo>
                  <a:lnTo>
                    <a:pt x="19527" y="2694"/>
                  </a:lnTo>
                  <a:lnTo>
                    <a:pt x="19691" y="2640"/>
                  </a:lnTo>
                  <a:lnTo>
                    <a:pt x="14541" y="1839"/>
                  </a:lnTo>
                  <a:lnTo>
                    <a:pt x="13995" y="711"/>
                  </a:lnTo>
                  <a:lnTo>
                    <a:pt x="13995" y="711"/>
                  </a:lnTo>
                  <a:lnTo>
                    <a:pt x="11283" y="1"/>
                  </a:lnTo>
                  <a:lnTo>
                    <a:pt x="1128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3" name="Google Shape;2853;p17"/>
            <p:cNvSpPr/>
            <p:nvPr/>
          </p:nvSpPr>
          <p:spPr>
            <a:xfrm>
              <a:off x="1772050" y="2128425"/>
              <a:ext cx="102375" cy="49175"/>
            </a:xfrm>
            <a:custGeom>
              <a:avLst/>
              <a:gdLst/>
              <a:ahLst/>
              <a:cxnLst/>
              <a:rect l="l" t="t" r="r" b="b"/>
              <a:pathLst>
                <a:path w="4095" h="1967" extrusionOk="0">
                  <a:moveTo>
                    <a:pt x="2621" y="1"/>
                  </a:moveTo>
                  <a:lnTo>
                    <a:pt x="2402" y="19"/>
                  </a:lnTo>
                  <a:lnTo>
                    <a:pt x="2184" y="55"/>
                  </a:lnTo>
                  <a:lnTo>
                    <a:pt x="1966" y="110"/>
                  </a:lnTo>
                  <a:lnTo>
                    <a:pt x="1747" y="183"/>
                  </a:lnTo>
                  <a:lnTo>
                    <a:pt x="1547" y="255"/>
                  </a:lnTo>
                  <a:lnTo>
                    <a:pt x="1347" y="328"/>
                  </a:lnTo>
                  <a:lnTo>
                    <a:pt x="1147" y="419"/>
                  </a:lnTo>
                  <a:lnTo>
                    <a:pt x="965" y="528"/>
                  </a:lnTo>
                  <a:lnTo>
                    <a:pt x="783" y="638"/>
                  </a:lnTo>
                  <a:lnTo>
                    <a:pt x="619" y="765"/>
                  </a:lnTo>
                  <a:lnTo>
                    <a:pt x="473" y="892"/>
                  </a:lnTo>
                  <a:lnTo>
                    <a:pt x="328" y="1020"/>
                  </a:lnTo>
                  <a:lnTo>
                    <a:pt x="200" y="1165"/>
                  </a:lnTo>
                  <a:lnTo>
                    <a:pt x="91" y="1293"/>
                  </a:lnTo>
                  <a:lnTo>
                    <a:pt x="0" y="1438"/>
                  </a:lnTo>
                  <a:lnTo>
                    <a:pt x="73" y="1438"/>
                  </a:lnTo>
                  <a:lnTo>
                    <a:pt x="146" y="1420"/>
                  </a:lnTo>
                  <a:lnTo>
                    <a:pt x="419" y="1329"/>
                  </a:lnTo>
                  <a:lnTo>
                    <a:pt x="710" y="1256"/>
                  </a:lnTo>
                  <a:lnTo>
                    <a:pt x="1001" y="1220"/>
                  </a:lnTo>
                  <a:lnTo>
                    <a:pt x="1292" y="1184"/>
                  </a:lnTo>
                  <a:lnTo>
                    <a:pt x="1383" y="1184"/>
                  </a:lnTo>
                  <a:lnTo>
                    <a:pt x="1438" y="1202"/>
                  </a:lnTo>
                  <a:lnTo>
                    <a:pt x="1474" y="1238"/>
                  </a:lnTo>
                  <a:lnTo>
                    <a:pt x="1492" y="1275"/>
                  </a:lnTo>
                  <a:lnTo>
                    <a:pt x="1511" y="1347"/>
                  </a:lnTo>
                  <a:lnTo>
                    <a:pt x="1511" y="1511"/>
                  </a:lnTo>
                  <a:lnTo>
                    <a:pt x="1511" y="1584"/>
                  </a:lnTo>
                  <a:lnTo>
                    <a:pt x="1529" y="1657"/>
                  </a:lnTo>
                  <a:lnTo>
                    <a:pt x="1565" y="1711"/>
                  </a:lnTo>
                  <a:lnTo>
                    <a:pt x="1602" y="1784"/>
                  </a:lnTo>
                  <a:lnTo>
                    <a:pt x="1656" y="1839"/>
                  </a:lnTo>
                  <a:lnTo>
                    <a:pt x="1711" y="1875"/>
                  </a:lnTo>
                  <a:lnTo>
                    <a:pt x="1765" y="1930"/>
                  </a:lnTo>
                  <a:lnTo>
                    <a:pt x="1838" y="1948"/>
                  </a:lnTo>
                  <a:lnTo>
                    <a:pt x="1966" y="1966"/>
                  </a:lnTo>
                  <a:lnTo>
                    <a:pt x="2075" y="1948"/>
                  </a:lnTo>
                  <a:lnTo>
                    <a:pt x="2184" y="1911"/>
                  </a:lnTo>
                  <a:lnTo>
                    <a:pt x="2275" y="1857"/>
                  </a:lnTo>
                  <a:lnTo>
                    <a:pt x="2348" y="1766"/>
                  </a:lnTo>
                  <a:lnTo>
                    <a:pt x="2402" y="1675"/>
                  </a:lnTo>
                  <a:lnTo>
                    <a:pt x="2439" y="1584"/>
                  </a:lnTo>
                  <a:lnTo>
                    <a:pt x="2457" y="1384"/>
                  </a:lnTo>
                  <a:lnTo>
                    <a:pt x="2493" y="1184"/>
                  </a:lnTo>
                  <a:lnTo>
                    <a:pt x="2512" y="1074"/>
                  </a:lnTo>
                  <a:lnTo>
                    <a:pt x="2548" y="983"/>
                  </a:lnTo>
                  <a:lnTo>
                    <a:pt x="2603" y="856"/>
                  </a:lnTo>
                  <a:lnTo>
                    <a:pt x="2694" y="765"/>
                  </a:lnTo>
                  <a:lnTo>
                    <a:pt x="2803" y="674"/>
                  </a:lnTo>
                  <a:lnTo>
                    <a:pt x="2930" y="601"/>
                  </a:lnTo>
                  <a:lnTo>
                    <a:pt x="3076" y="547"/>
                  </a:lnTo>
                  <a:lnTo>
                    <a:pt x="3221" y="510"/>
                  </a:lnTo>
                  <a:lnTo>
                    <a:pt x="3512" y="437"/>
                  </a:lnTo>
                  <a:lnTo>
                    <a:pt x="4095" y="310"/>
                  </a:lnTo>
                  <a:lnTo>
                    <a:pt x="3949" y="237"/>
                  </a:lnTo>
                  <a:lnTo>
                    <a:pt x="3804" y="164"/>
                  </a:lnTo>
                  <a:lnTo>
                    <a:pt x="3658" y="110"/>
                  </a:lnTo>
                  <a:lnTo>
                    <a:pt x="3494" y="73"/>
                  </a:lnTo>
                  <a:lnTo>
                    <a:pt x="3167" y="19"/>
                  </a:lnTo>
                  <a:lnTo>
                    <a:pt x="2839" y="1"/>
                  </a:lnTo>
                  <a:close/>
                </a:path>
              </a:pathLst>
            </a:custGeom>
            <a:solidFill>
              <a:srgbClr val="D7C2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4" name="Google Shape;2854;p17"/>
            <p:cNvSpPr/>
            <p:nvPr/>
          </p:nvSpPr>
          <p:spPr>
            <a:xfrm>
              <a:off x="1772050" y="2128425"/>
              <a:ext cx="102375" cy="49175"/>
            </a:xfrm>
            <a:custGeom>
              <a:avLst/>
              <a:gdLst/>
              <a:ahLst/>
              <a:cxnLst/>
              <a:rect l="l" t="t" r="r" b="b"/>
              <a:pathLst>
                <a:path w="4095" h="1967" fill="none" extrusionOk="0">
                  <a:moveTo>
                    <a:pt x="2839" y="1"/>
                  </a:moveTo>
                  <a:lnTo>
                    <a:pt x="2839" y="1"/>
                  </a:lnTo>
                  <a:lnTo>
                    <a:pt x="2621" y="1"/>
                  </a:lnTo>
                  <a:lnTo>
                    <a:pt x="2402" y="19"/>
                  </a:lnTo>
                  <a:lnTo>
                    <a:pt x="2184" y="55"/>
                  </a:lnTo>
                  <a:lnTo>
                    <a:pt x="1966" y="110"/>
                  </a:lnTo>
                  <a:lnTo>
                    <a:pt x="1747" y="183"/>
                  </a:lnTo>
                  <a:lnTo>
                    <a:pt x="1547" y="255"/>
                  </a:lnTo>
                  <a:lnTo>
                    <a:pt x="1347" y="328"/>
                  </a:lnTo>
                  <a:lnTo>
                    <a:pt x="1147" y="419"/>
                  </a:lnTo>
                  <a:lnTo>
                    <a:pt x="965" y="528"/>
                  </a:lnTo>
                  <a:lnTo>
                    <a:pt x="783" y="638"/>
                  </a:lnTo>
                  <a:lnTo>
                    <a:pt x="619" y="765"/>
                  </a:lnTo>
                  <a:lnTo>
                    <a:pt x="473" y="892"/>
                  </a:lnTo>
                  <a:lnTo>
                    <a:pt x="328" y="1020"/>
                  </a:lnTo>
                  <a:lnTo>
                    <a:pt x="200" y="1165"/>
                  </a:lnTo>
                  <a:lnTo>
                    <a:pt x="91" y="1293"/>
                  </a:lnTo>
                  <a:lnTo>
                    <a:pt x="0" y="1438"/>
                  </a:lnTo>
                  <a:lnTo>
                    <a:pt x="0" y="1438"/>
                  </a:lnTo>
                  <a:lnTo>
                    <a:pt x="73" y="1438"/>
                  </a:lnTo>
                  <a:lnTo>
                    <a:pt x="146" y="1420"/>
                  </a:lnTo>
                  <a:lnTo>
                    <a:pt x="146" y="1420"/>
                  </a:lnTo>
                  <a:lnTo>
                    <a:pt x="419" y="1329"/>
                  </a:lnTo>
                  <a:lnTo>
                    <a:pt x="710" y="1256"/>
                  </a:lnTo>
                  <a:lnTo>
                    <a:pt x="1001" y="1220"/>
                  </a:lnTo>
                  <a:lnTo>
                    <a:pt x="1292" y="1184"/>
                  </a:lnTo>
                  <a:lnTo>
                    <a:pt x="1292" y="1184"/>
                  </a:lnTo>
                  <a:lnTo>
                    <a:pt x="1329" y="1184"/>
                  </a:lnTo>
                  <a:lnTo>
                    <a:pt x="1329" y="1184"/>
                  </a:lnTo>
                  <a:lnTo>
                    <a:pt x="1383" y="1184"/>
                  </a:lnTo>
                  <a:lnTo>
                    <a:pt x="1438" y="1202"/>
                  </a:lnTo>
                  <a:lnTo>
                    <a:pt x="1438" y="1202"/>
                  </a:lnTo>
                  <a:lnTo>
                    <a:pt x="1474" y="1238"/>
                  </a:lnTo>
                  <a:lnTo>
                    <a:pt x="1492" y="1275"/>
                  </a:lnTo>
                  <a:lnTo>
                    <a:pt x="1511" y="1347"/>
                  </a:lnTo>
                  <a:lnTo>
                    <a:pt x="1511" y="1511"/>
                  </a:lnTo>
                  <a:lnTo>
                    <a:pt x="1511" y="1511"/>
                  </a:lnTo>
                  <a:lnTo>
                    <a:pt x="1511" y="1584"/>
                  </a:lnTo>
                  <a:lnTo>
                    <a:pt x="1529" y="1657"/>
                  </a:lnTo>
                  <a:lnTo>
                    <a:pt x="1565" y="1711"/>
                  </a:lnTo>
                  <a:lnTo>
                    <a:pt x="1602" y="1784"/>
                  </a:lnTo>
                  <a:lnTo>
                    <a:pt x="1656" y="1839"/>
                  </a:lnTo>
                  <a:lnTo>
                    <a:pt x="1711" y="1875"/>
                  </a:lnTo>
                  <a:lnTo>
                    <a:pt x="1765" y="1930"/>
                  </a:lnTo>
                  <a:lnTo>
                    <a:pt x="1838" y="1948"/>
                  </a:lnTo>
                  <a:lnTo>
                    <a:pt x="1838" y="1948"/>
                  </a:lnTo>
                  <a:lnTo>
                    <a:pt x="1966" y="1966"/>
                  </a:lnTo>
                  <a:lnTo>
                    <a:pt x="1966" y="1966"/>
                  </a:lnTo>
                  <a:lnTo>
                    <a:pt x="2075" y="1948"/>
                  </a:lnTo>
                  <a:lnTo>
                    <a:pt x="2184" y="1911"/>
                  </a:lnTo>
                  <a:lnTo>
                    <a:pt x="2275" y="1857"/>
                  </a:lnTo>
                  <a:lnTo>
                    <a:pt x="2348" y="1766"/>
                  </a:lnTo>
                  <a:lnTo>
                    <a:pt x="2348" y="1766"/>
                  </a:lnTo>
                  <a:lnTo>
                    <a:pt x="2402" y="1675"/>
                  </a:lnTo>
                  <a:lnTo>
                    <a:pt x="2439" y="1584"/>
                  </a:lnTo>
                  <a:lnTo>
                    <a:pt x="2457" y="1384"/>
                  </a:lnTo>
                  <a:lnTo>
                    <a:pt x="2493" y="1184"/>
                  </a:lnTo>
                  <a:lnTo>
                    <a:pt x="2512" y="1074"/>
                  </a:lnTo>
                  <a:lnTo>
                    <a:pt x="2548" y="983"/>
                  </a:lnTo>
                  <a:lnTo>
                    <a:pt x="2548" y="983"/>
                  </a:lnTo>
                  <a:lnTo>
                    <a:pt x="2603" y="856"/>
                  </a:lnTo>
                  <a:lnTo>
                    <a:pt x="2694" y="765"/>
                  </a:lnTo>
                  <a:lnTo>
                    <a:pt x="2803" y="674"/>
                  </a:lnTo>
                  <a:lnTo>
                    <a:pt x="2930" y="601"/>
                  </a:lnTo>
                  <a:lnTo>
                    <a:pt x="3076" y="547"/>
                  </a:lnTo>
                  <a:lnTo>
                    <a:pt x="3221" y="510"/>
                  </a:lnTo>
                  <a:lnTo>
                    <a:pt x="3512" y="437"/>
                  </a:lnTo>
                  <a:lnTo>
                    <a:pt x="3512" y="437"/>
                  </a:lnTo>
                  <a:lnTo>
                    <a:pt x="4095" y="310"/>
                  </a:lnTo>
                  <a:lnTo>
                    <a:pt x="4095" y="310"/>
                  </a:lnTo>
                  <a:lnTo>
                    <a:pt x="3949" y="237"/>
                  </a:lnTo>
                  <a:lnTo>
                    <a:pt x="3804" y="164"/>
                  </a:lnTo>
                  <a:lnTo>
                    <a:pt x="3658" y="110"/>
                  </a:lnTo>
                  <a:lnTo>
                    <a:pt x="3494" y="73"/>
                  </a:lnTo>
                  <a:lnTo>
                    <a:pt x="3167" y="19"/>
                  </a:lnTo>
                  <a:lnTo>
                    <a:pt x="283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55" name="Google Shape;2855;p17"/>
          <p:cNvSpPr/>
          <p:nvPr/>
        </p:nvSpPr>
        <p:spPr>
          <a:xfrm>
            <a:off x="3285907" y="345703"/>
            <a:ext cx="526466" cy="160097"/>
          </a:xfrm>
          <a:custGeom>
            <a:avLst/>
            <a:gdLst/>
            <a:ahLst/>
            <a:cxnLst/>
            <a:rect l="l" t="t" r="r" b="b"/>
            <a:pathLst>
              <a:path w="15779" h="3240" extrusionOk="0">
                <a:moveTo>
                  <a:pt x="8081" y="1"/>
                </a:moveTo>
                <a:lnTo>
                  <a:pt x="7699" y="55"/>
                </a:lnTo>
                <a:lnTo>
                  <a:pt x="7298" y="110"/>
                </a:lnTo>
                <a:lnTo>
                  <a:pt x="6916" y="201"/>
                </a:lnTo>
                <a:lnTo>
                  <a:pt x="6552" y="328"/>
                </a:lnTo>
                <a:lnTo>
                  <a:pt x="6206" y="456"/>
                </a:lnTo>
                <a:lnTo>
                  <a:pt x="5897" y="601"/>
                </a:lnTo>
                <a:lnTo>
                  <a:pt x="5606" y="765"/>
                </a:lnTo>
                <a:lnTo>
                  <a:pt x="5369" y="947"/>
                </a:lnTo>
                <a:lnTo>
                  <a:pt x="5169" y="1129"/>
                </a:lnTo>
                <a:lnTo>
                  <a:pt x="5096" y="1220"/>
                </a:lnTo>
                <a:lnTo>
                  <a:pt x="5023" y="1311"/>
                </a:lnTo>
                <a:lnTo>
                  <a:pt x="4969" y="1420"/>
                </a:lnTo>
                <a:lnTo>
                  <a:pt x="4932" y="1511"/>
                </a:lnTo>
                <a:lnTo>
                  <a:pt x="4914" y="1620"/>
                </a:lnTo>
                <a:lnTo>
                  <a:pt x="4896" y="1711"/>
                </a:lnTo>
                <a:lnTo>
                  <a:pt x="4914" y="1821"/>
                </a:lnTo>
                <a:lnTo>
                  <a:pt x="4951" y="1930"/>
                </a:lnTo>
                <a:lnTo>
                  <a:pt x="4987" y="2021"/>
                </a:lnTo>
                <a:lnTo>
                  <a:pt x="5060" y="2130"/>
                </a:lnTo>
                <a:lnTo>
                  <a:pt x="5151" y="2221"/>
                </a:lnTo>
                <a:lnTo>
                  <a:pt x="5260" y="2312"/>
                </a:lnTo>
                <a:lnTo>
                  <a:pt x="4841" y="2203"/>
                </a:lnTo>
                <a:lnTo>
                  <a:pt x="4441" y="2130"/>
                </a:lnTo>
                <a:lnTo>
                  <a:pt x="4041" y="2075"/>
                </a:lnTo>
                <a:lnTo>
                  <a:pt x="3659" y="2057"/>
                </a:lnTo>
                <a:lnTo>
                  <a:pt x="3276" y="2075"/>
                </a:lnTo>
                <a:lnTo>
                  <a:pt x="2912" y="2112"/>
                </a:lnTo>
                <a:lnTo>
                  <a:pt x="2549" y="2166"/>
                </a:lnTo>
                <a:lnTo>
                  <a:pt x="2221" y="2239"/>
                </a:lnTo>
                <a:lnTo>
                  <a:pt x="1893" y="2330"/>
                </a:lnTo>
                <a:lnTo>
                  <a:pt x="1584" y="2439"/>
                </a:lnTo>
                <a:lnTo>
                  <a:pt x="1311" y="2548"/>
                </a:lnTo>
                <a:lnTo>
                  <a:pt x="1056" y="2658"/>
                </a:lnTo>
                <a:lnTo>
                  <a:pt x="620" y="2858"/>
                </a:lnTo>
                <a:lnTo>
                  <a:pt x="274" y="3058"/>
                </a:lnTo>
                <a:lnTo>
                  <a:pt x="1" y="3240"/>
                </a:lnTo>
                <a:lnTo>
                  <a:pt x="15778" y="3240"/>
                </a:lnTo>
                <a:lnTo>
                  <a:pt x="15706" y="3058"/>
                </a:lnTo>
                <a:lnTo>
                  <a:pt x="15633" y="2894"/>
                </a:lnTo>
                <a:lnTo>
                  <a:pt x="15542" y="2730"/>
                </a:lnTo>
                <a:lnTo>
                  <a:pt x="15451" y="2603"/>
                </a:lnTo>
                <a:lnTo>
                  <a:pt x="15360" y="2476"/>
                </a:lnTo>
                <a:lnTo>
                  <a:pt x="15251" y="2366"/>
                </a:lnTo>
                <a:lnTo>
                  <a:pt x="15142" y="2275"/>
                </a:lnTo>
                <a:lnTo>
                  <a:pt x="15014" y="2203"/>
                </a:lnTo>
                <a:lnTo>
                  <a:pt x="14905" y="2130"/>
                </a:lnTo>
                <a:lnTo>
                  <a:pt x="14778" y="2075"/>
                </a:lnTo>
                <a:lnTo>
                  <a:pt x="14541" y="2003"/>
                </a:lnTo>
                <a:lnTo>
                  <a:pt x="14286" y="1948"/>
                </a:lnTo>
                <a:lnTo>
                  <a:pt x="14031" y="1930"/>
                </a:lnTo>
                <a:lnTo>
                  <a:pt x="13740" y="1948"/>
                </a:lnTo>
                <a:lnTo>
                  <a:pt x="13467" y="2003"/>
                </a:lnTo>
                <a:lnTo>
                  <a:pt x="13213" y="2057"/>
                </a:lnTo>
                <a:lnTo>
                  <a:pt x="12976" y="2130"/>
                </a:lnTo>
                <a:lnTo>
                  <a:pt x="12648" y="2257"/>
                </a:lnTo>
                <a:lnTo>
                  <a:pt x="12521" y="2312"/>
                </a:lnTo>
                <a:lnTo>
                  <a:pt x="12485" y="2257"/>
                </a:lnTo>
                <a:lnTo>
                  <a:pt x="12448" y="2203"/>
                </a:lnTo>
                <a:lnTo>
                  <a:pt x="12375" y="2130"/>
                </a:lnTo>
                <a:lnTo>
                  <a:pt x="12266" y="2057"/>
                </a:lnTo>
                <a:lnTo>
                  <a:pt x="12121" y="2003"/>
                </a:lnTo>
                <a:lnTo>
                  <a:pt x="11957" y="1966"/>
                </a:lnTo>
                <a:lnTo>
                  <a:pt x="11720" y="1948"/>
                </a:lnTo>
                <a:lnTo>
                  <a:pt x="11575" y="1948"/>
                </a:lnTo>
                <a:lnTo>
                  <a:pt x="11393" y="1966"/>
                </a:lnTo>
                <a:lnTo>
                  <a:pt x="11211" y="2003"/>
                </a:lnTo>
                <a:lnTo>
                  <a:pt x="10992" y="2057"/>
                </a:lnTo>
                <a:lnTo>
                  <a:pt x="10992" y="1784"/>
                </a:lnTo>
                <a:lnTo>
                  <a:pt x="10956" y="1529"/>
                </a:lnTo>
                <a:lnTo>
                  <a:pt x="10901" y="1311"/>
                </a:lnTo>
                <a:lnTo>
                  <a:pt x="10810" y="1093"/>
                </a:lnTo>
                <a:lnTo>
                  <a:pt x="10701" y="911"/>
                </a:lnTo>
                <a:lnTo>
                  <a:pt x="10574" y="747"/>
                </a:lnTo>
                <a:lnTo>
                  <a:pt x="10428" y="583"/>
                </a:lnTo>
                <a:lnTo>
                  <a:pt x="10264" y="456"/>
                </a:lnTo>
                <a:lnTo>
                  <a:pt x="10082" y="346"/>
                </a:lnTo>
                <a:lnTo>
                  <a:pt x="9882" y="237"/>
                </a:lnTo>
                <a:lnTo>
                  <a:pt x="9682" y="165"/>
                </a:lnTo>
                <a:lnTo>
                  <a:pt x="9446" y="110"/>
                </a:lnTo>
                <a:lnTo>
                  <a:pt x="9227" y="55"/>
                </a:lnTo>
                <a:lnTo>
                  <a:pt x="8991" y="19"/>
                </a:lnTo>
                <a:lnTo>
                  <a:pt x="873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6" name="Google Shape;2856;p17"/>
          <p:cNvSpPr/>
          <p:nvPr/>
        </p:nvSpPr>
        <p:spPr>
          <a:xfrm>
            <a:off x="9" y="0"/>
            <a:ext cx="1136759" cy="345700"/>
          </a:xfrm>
          <a:custGeom>
            <a:avLst/>
            <a:gdLst/>
            <a:ahLst/>
            <a:cxnLst/>
            <a:rect l="l" t="t" r="r" b="b"/>
            <a:pathLst>
              <a:path w="15779" h="3240" extrusionOk="0">
                <a:moveTo>
                  <a:pt x="8081" y="1"/>
                </a:moveTo>
                <a:lnTo>
                  <a:pt x="7699" y="55"/>
                </a:lnTo>
                <a:lnTo>
                  <a:pt x="7298" y="110"/>
                </a:lnTo>
                <a:lnTo>
                  <a:pt x="6916" y="201"/>
                </a:lnTo>
                <a:lnTo>
                  <a:pt x="6552" y="328"/>
                </a:lnTo>
                <a:lnTo>
                  <a:pt x="6206" y="456"/>
                </a:lnTo>
                <a:lnTo>
                  <a:pt x="5897" y="601"/>
                </a:lnTo>
                <a:lnTo>
                  <a:pt x="5606" y="765"/>
                </a:lnTo>
                <a:lnTo>
                  <a:pt x="5369" y="947"/>
                </a:lnTo>
                <a:lnTo>
                  <a:pt x="5169" y="1129"/>
                </a:lnTo>
                <a:lnTo>
                  <a:pt x="5096" y="1220"/>
                </a:lnTo>
                <a:lnTo>
                  <a:pt x="5023" y="1311"/>
                </a:lnTo>
                <a:lnTo>
                  <a:pt x="4969" y="1420"/>
                </a:lnTo>
                <a:lnTo>
                  <a:pt x="4932" y="1511"/>
                </a:lnTo>
                <a:lnTo>
                  <a:pt x="4914" y="1620"/>
                </a:lnTo>
                <a:lnTo>
                  <a:pt x="4896" y="1711"/>
                </a:lnTo>
                <a:lnTo>
                  <a:pt x="4914" y="1821"/>
                </a:lnTo>
                <a:lnTo>
                  <a:pt x="4951" y="1930"/>
                </a:lnTo>
                <a:lnTo>
                  <a:pt x="4987" y="2021"/>
                </a:lnTo>
                <a:lnTo>
                  <a:pt x="5060" y="2130"/>
                </a:lnTo>
                <a:lnTo>
                  <a:pt x="5151" y="2221"/>
                </a:lnTo>
                <a:lnTo>
                  <a:pt x="5260" y="2312"/>
                </a:lnTo>
                <a:lnTo>
                  <a:pt x="4841" y="2203"/>
                </a:lnTo>
                <a:lnTo>
                  <a:pt x="4441" y="2130"/>
                </a:lnTo>
                <a:lnTo>
                  <a:pt x="4041" y="2075"/>
                </a:lnTo>
                <a:lnTo>
                  <a:pt x="3659" y="2057"/>
                </a:lnTo>
                <a:lnTo>
                  <a:pt x="3276" y="2075"/>
                </a:lnTo>
                <a:lnTo>
                  <a:pt x="2912" y="2112"/>
                </a:lnTo>
                <a:lnTo>
                  <a:pt x="2549" y="2166"/>
                </a:lnTo>
                <a:lnTo>
                  <a:pt x="2221" y="2239"/>
                </a:lnTo>
                <a:lnTo>
                  <a:pt x="1893" y="2330"/>
                </a:lnTo>
                <a:lnTo>
                  <a:pt x="1584" y="2439"/>
                </a:lnTo>
                <a:lnTo>
                  <a:pt x="1311" y="2548"/>
                </a:lnTo>
                <a:lnTo>
                  <a:pt x="1056" y="2658"/>
                </a:lnTo>
                <a:lnTo>
                  <a:pt x="620" y="2858"/>
                </a:lnTo>
                <a:lnTo>
                  <a:pt x="274" y="3058"/>
                </a:lnTo>
                <a:lnTo>
                  <a:pt x="1" y="3240"/>
                </a:lnTo>
                <a:lnTo>
                  <a:pt x="15778" y="3240"/>
                </a:lnTo>
                <a:lnTo>
                  <a:pt x="15706" y="3058"/>
                </a:lnTo>
                <a:lnTo>
                  <a:pt x="15633" y="2894"/>
                </a:lnTo>
                <a:lnTo>
                  <a:pt x="15542" y="2730"/>
                </a:lnTo>
                <a:lnTo>
                  <a:pt x="15451" y="2603"/>
                </a:lnTo>
                <a:lnTo>
                  <a:pt x="15360" y="2476"/>
                </a:lnTo>
                <a:lnTo>
                  <a:pt x="15251" y="2366"/>
                </a:lnTo>
                <a:lnTo>
                  <a:pt x="15142" y="2275"/>
                </a:lnTo>
                <a:lnTo>
                  <a:pt x="15014" y="2203"/>
                </a:lnTo>
                <a:lnTo>
                  <a:pt x="14905" y="2130"/>
                </a:lnTo>
                <a:lnTo>
                  <a:pt x="14778" y="2075"/>
                </a:lnTo>
                <a:lnTo>
                  <a:pt x="14541" y="2003"/>
                </a:lnTo>
                <a:lnTo>
                  <a:pt x="14286" y="1948"/>
                </a:lnTo>
                <a:lnTo>
                  <a:pt x="14031" y="1930"/>
                </a:lnTo>
                <a:lnTo>
                  <a:pt x="13740" y="1948"/>
                </a:lnTo>
                <a:lnTo>
                  <a:pt x="13467" y="2003"/>
                </a:lnTo>
                <a:lnTo>
                  <a:pt x="13213" y="2057"/>
                </a:lnTo>
                <a:lnTo>
                  <a:pt x="12976" y="2130"/>
                </a:lnTo>
                <a:lnTo>
                  <a:pt x="12648" y="2257"/>
                </a:lnTo>
                <a:lnTo>
                  <a:pt x="12521" y="2312"/>
                </a:lnTo>
                <a:lnTo>
                  <a:pt x="12485" y="2257"/>
                </a:lnTo>
                <a:lnTo>
                  <a:pt x="12448" y="2203"/>
                </a:lnTo>
                <a:lnTo>
                  <a:pt x="12375" y="2130"/>
                </a:lnTo>
                <a:lnTo>
                  <a:pt x="12266" y="2057"/>
                </a:lnTo>
                <a:lnTo>
                  <a:pt x="12121" y="2003"/>
                </a:lnTo>
                <a:lnTo>
                  <a:pt x="11957" y="1966"/>
                </a:lnTo>
                <a:lnTo>
                  <a:pt x="11720" y="1948"/>
                </a:lnTo>
                <a:lnTo>
                  <a:pt x="11575" y="1948"/>
                </a:lnTo>
                <a:lnTo>
                  <a:pt x="11393" y="1966"/>
                </a:lnTo>
                <a:lnTo>
                  <a:pt x="11211" y="2003"/>
                </a:lnTo>
                <a:lnTo>
                  <a:pt x="10992" y="2057"/>
                </a:lnTo>
                <a:lnTo>
                  <a:pt x="10992" y="1784"/>
                </a:lnTo>
                <a:lnTo>
                  <a:pt x="10956" y="1529"/>
                </a:lnTo>
                <a:lnTo>
                  <a:pt x="10901" y="1311"/>
                </a:lnTo>
                <a:lnTo>
                  <a:pt x="10810" y="1093"/>
                </a:lnTo>
                <a:lnTo>
                  <a:pt x="10701" y="911"/>
                </a:lnTo>
                <a:lnTo>
                  <a:pt x="10574" y="747"/>
                </a:lnTo>
                <a:lnTo>
                  <a:pt x="10428" y="583"/>
                </a:lnTo>
                <a:lnTo>
                  <a:pt x="10264" y="456"/>
                </a:lnTo>
                <a:lnTo>
                  <a:pt x="10082" y="346"/>
                </a:lnTo>
                <a:lnTo>
                  <a:pt x="9882" y="237"/>
                </a:lnTo>
                <a:lnTo>
                  <a:pt x="9682" y="165"/>
                </a:lnTo>
                <a:lnTo>
                  <a:pt x="9446" y="110"/>
                </a:lnTo>
                <a:lnTo>
                  <a:pt x="9227" y="55"/>
                </a:lnTo>
                <a:lnTo>
                  <a:pt x="8991" y="19"/>
                </a:lnTo>
                <a:lnTo>
                  <a:pt x="873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7" name="Google Shape;2857;p17"/>
          <p:cNvSpPr/>
          <p:nvPr/>
        </p:nvSpPr>
        <p:spPr>
          <a:xfrm>
            <a:off x="7684313" y="298078"/>
            <a:ext cx="526466" cy="160097"/>
          </a:xfrm>
          <a:custGeom>
            <a:avLst/>
            <a:gdLst/>
            <a:ahLst/>
            <a:cxnLst/>
            <a:rect l="l" t="t" r="r" b="b"/>
            <a:pathLst>
              <a:path w="15779" h="3240" extrusionOk="0">
                <a:moveTo>
                  <a:pt x="8081" y="1"/>
                </a:moveTo>
                <a:lnTo>
                  <a:pt x="7699" y="55"/>
                </a:lnTo>
                <a:lnTo>
                  <a:pt x="7298" y="110"/>
                </a:lnTo>
                <a:lnTo>
                  <a:pt x="6916" y="201"/>
                </a:lnTo>
                <a:lnTo>
                  <a:pt x="6552" y="328"/>
                </a:lnTo>
                <a:lnTo>
                  <a:pt x="6206" y="456"/>
                </a:lnTo>
                <a:lnTo>
                  <a:pt x="5897" y="601"/>
                </a:lnTo>
                <a:lnTo>
                  <a:pt x="5606" y="765"/>
                </a:lnTo>
                <a:lnTo>
                  <a:pt x="5369" y="947"/>
                </a:lnTo>
                <a:lnTo>
                  <a:pt x="5169" y="1129"/>
                </a:lnTo>
                <a:lnTo>
                  <a:pt x="5096" y="1220"/>
                </a:lnTo>
                <a:lnTo>
                  <a:pt x="5023" y="1311"/>
                </a:lnTo>
                <a:lnTo>
                  <a:pt x="4969" y="1420"/>
                </a:lnTo>
                <a:lnTo>
                  <a:pt x="4932" y="1511"/>
                </a:lnTo>
                <a:lnTo>
                  <a:pt x="4914" y="1620"/>
                </a:lnTo>
                <a:lnTo>
                  <a:pt x="4896" y="1711"/>
                </a:lnTo>
                <a:lnTo>
                  <a:pt x="4914" y="1821"/>
                </a:lnTo>
                <a:lnTo>
                  <a:pt x="4951" y="1930"/>
                </a:lnTo>
                <a:lnTo>
                  <a:pt x="4987" y="2021"/>
                </a:lnTo>
                <a:lnTo>
                  <a:pt x="5060" y="2130"/>
                </a:lnTo>
                <a:lnTo>
                  <a:pt x="5151" y="2221"/>
                </a:lnTo>
                <a:lnTo>
                  <a:pt x="5260" y="2312"/>
                </a:lnTo>
                <a:lnTo>
                  <a:pt x="4841" y="2203"/>
                </a:lnTo>
                <a:lnTo>
                  <a:pt x="4441" y="2130"/>
                </a:lnTo>
                <a:lnTo>
                  <a:pt x="4041" y="2075"/>
                </a:lnTo>
                <a:lnTo>
                  <a:pt x="3659" y="2057"/>
                </a:lnTo>
                <a:lnTo>
                  <a:pt x="3276" y="2075"/>
                </a:lnTo>
                <a:lnTo>
                  <a:pt x="2912" y="2112"/>
                </a:lnTo>
                <a:lnTo>
                  <a:pt x="2549" y="2166"/>
                </a:lnTo>
                <a:lnTo>
                  <a:pt x="2221" y="2239"/>
                </a:lnTo>
                <a:lnTo>
                  <a:pt x="1893" y="2330"/>
                </a:lnTo>
                <a:lnTo>
                  <a:pt x="1584" y="2439"/>
                </a:lnTo>
                <a:lnTo>
                  <a:pt x="1311" y="2548"/>
                </a:lnTo>
                <a:lnTo>
                  <a:pt x="1056" y="2658"/>
                </a:lnTo>
                <a:lnTo>
                  <a:pt x="620" y="2858"/>
                </a:lnTo>
                <a:lnTo>
                  <a:pt x="274" y="3058"/>
                </a:lnTo>
                <a:lnTo>
                  <a:pt x="1" y="3240"/>
                </a:lnTo>
                <a:lnTo>
                  <a:pt x="15778" y="3240"/>
                </a:lnTo>
                <a:lnTo>
                  <a:pt x="15706" y="3058"/>
                </a:lnTo>
                <a:lnTo>
                  <a:pt x="15633" y="2894"/>
                </a:lnTo>
                <a:lnTo>
                  <a:pt x="15542" y="2730"/>
                </a:lnTo>
                <a:lnTo>
                  <a:pt x="15451" y="2603"/>
                </a:lnTo>
                <a:lnTo>
                  <a:pt x="15360" y="2476"/>
                </a:lnTo>
                <a:lnTo>
                  <a:pt x="15251" y="2366"/>
                </a:lnTo>
                <a:lnTo>
                  <a:pt x="15142" y="2275"/>
                </a:lnTo>
                <a:lnTo>
                  <a:pt x="15014" y="2203"/>
                </a:lnTo>
                <a:lnTo>
                  <a:pt x="14905" y="2130"/>
                </a:lnTo>
                <a:lnTo>
                  <a:pt x="14778" y="2075"/>
                </a:lnTo>
                <a:lnTo>
                  <a:pt x="14541" y="2003"/>
                </a:lnTo>
                <a:lnTo>
                  <a:pt x="14286" y="1948"/>
                </a:lnTo>
                <a:lnTo>
                  <a:pt x="14031" y="1930"/>
                </a:lnTo>
                <a:lnTo>
                  <a:pt x="13740" y="1948"/>
                </a:lnTo>
                <a:lnTo>
                  <a:pt x="13467" y="2003"/>
                </a:lnTo>
                <a:lnTo>
                  <a:pt x="13213" y="2057"/>
                </a:lnTo>
                <a:lnTo>
                  <a:pt x="12976" y="2130"/>
                </a:lnTo>
                <a:lnTo>
                  <a:pt x="12648" y="2257"/>
                </a:lnTo>
                <a:lnTo>
                  <a:pt x="12521" y="2312"/>
                </a:lnTo>
                <a:lnTo>
                  <a:pt x="12485" y="2257"/>
                </a:lnTo>
                <a:lnTo>
                  <a:pt x="12448" y="2203"/>
                </a:lnTo>
                <a:lnTo>
                  <a:pt x="12375" y="2130"/>
                </a:lnTo>
                <a:lnTo>
                  <a:pt x="12266" y="2057"/>
                </a:lnTo>
                <a:lnTo>
                  <a:pt x="12121" y="2003"/>
                </a:lnTo>
                <a:lnTo>
                  <a:pt x="11957" y="1966"/>
                </a:lnTo>
                <a:lnTo>
                  <a:pt x="11720" y="1948"/>
                </a:lnTo>
                <a:lnTo>
                  <a:pt x="11575" y="1948"/>
                </a:lnTo>
                <a:lnTo>
                  <a:pt x="11393" y="1966"/>
                </a:lnTo>
                <a:lnTo>
                  <a:pt x="11211" y="2003"/>
                </a:lnTo>
                <a:lnTo>
                  <a:pt x="10992" y="2057"/>
                </a:lnTo>
                <a:lnTo>
                  <a:pt x="10992" y="1784"/>
                </a:lnTo>
                <a:lnTo>
                  <a:pt x="10956" y="1529"/>
                </a:lnTo>
                <a:lnTo>
                  <a:pt x="10901" y="1311"/>
                </a:lnTo>
                <a:lnTo>
                  <a:pt x="10810" y="1093"/>
                </a:lnTo>
                <a:lnTo>
                  <a:pt x="10701" y="911"/>
                </a:lnTo>
                <a:lnTo>
                  <a:pt x="10574" y="747"/>
                </a:lnTo>
                <a:lnTo>
                  <a:pt x="10428" y="583"/>
                </a:lnTo>
                <a:lnTo>
                  <a:pt x="10264" y="456"/>
                </a:lnTo>
                <a:lnTo>
                  <a:pt x="10082" y="346"/>
                </a:lnTo>
                <a:lnTo>
                  <a:pt x="9882" y="237"/>
                </a:lnTo>
                <a:lnTo>
                  <a:pt x="9682" y="165"/>
                </a:lnTo>
                <a:lnTo>
                  <a:pt x="9446" y="110"/>
                </a:lnTo>
                <a:lnTo>
                  <a:pt x="9227" y="55"/>
                </a:lnTo>
                <a:lnTo>
                  <a:pt x="8991" y="19"/>
                </a:lnTo>
                <a:lnTo>
                  <a:pt x="873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58" name="Google Shape;2858;p17"/>
          <p:cNvGrpSpPr/>
          <p:nvPr/>
        </p:nvGrpSpPr>
        <p:grpSpPr>
          <a:xfrm>
            <a:off x="4197150" y="194013"/>
            <a:ext cx="1090405" cy="134363"/>
            <a:chOff x="7022525" y="1213188"/>
            <a:chExt cx="1090405" cy="134363"/>
          </a:xfrm>
        </p:grpSpPr>
        <p:sp>
          <p:nvSpPr>
            <p:cNvPr id="2859" name="Google Shape;2859;p17"/>
            <p:cNvSpPr/>
            <p:nvPr/>
          </p:nvSpPr>
          <p:spPr>
            <a:xfrm>
              <a:off x="7755323" y="1257699"/>
              <a:ext cx="357607" cy="89851"/>
            </a:xfrm>
            <a:custGeom>
              <a:avLst/>
              <a:gdLst/>
              <a:ahLst/>
              <a:cxnLst/>
              <a:rect l="l" t="t" r="r" b="b"/>
              <a:pathLst>
                <a:path w="7753" h="1948" extrusionOk="0">
                  <a:moveTo>
                    <a:pt x="6843" y="0"/>
                  </a:moveTo>
                  <a:lnTo>
                    <a:pt x="6461" y="37"/>
                  </a:lnTo>
                  <a:lnTo>
                    <a:pt x="6042" y="73"/>
                  </a:lnTo>
                  <a:lnTo>
                    <a:pt x="5605" y="164"/>
                  </a:lnTo>
                  <a:lnTo>
                    <a:pt x="5150" y="291"/>
                  </a:lnTo>
                  <a:lnTo>
                    <a:pt x="4932" y="382"/>
                  </a:lnTo>
                  <a:lnTo>
                    <a:pt x="4714" y="473"/>
                  </a:lnTo>
                  <a:lnTo>
                    <a:pt x="4495" y="564"/>
                  </a:lnTo>
                  <a:lnTo>
                    <a:pt x="4277" y="692"/>
                  </a:lnTo>
                  <a:lnTo>
                    <a:pt x="4077" y="837"/>
                  </a:lnTo>
                  <a:lnTo>
                    <a:pt x="3876" y="983"/>
                  </a:lnTo>
                  <a:lnTo>
                    <a:pt x="3694" y="874"/>
                  </a:lnTo>
                  <a:lnTo>
                    <a:pt x="3512" y="783"/>
                  </a:lnTo>
                  <a:lnTo>
                    <a:pt x="3330" y="710"/>
                  </a:lnTo>
                  <a:lnTo>
                    <a:pt x="3149" y="655"/>
                  </a:lnTo>
                  <a:lnTo>
                    <a:pt x="2967" y="601"/>
                  </a:lnTo>
                  <a:lnTo>
                    <a:pt x="2766" y="582"/>
                  </a:lnTo>
                  <a:lnTo>
                    <a:pt x="2584" y="564"/>
                  </a:lnTo>
                  <a:lnTo>
                    <a:pt x="2166" y="564"/>
                  </a:lnTo>
                  <a:lnTo>
                    <a:pt x="1929" y="582"/>
                  </a:lnTo>
                  <a:lnTo>
                    <a:pt x="1711" y="619"/>
                  </a:lnTo>
                  <a:lnTo>
                    <a:pt x="1492" y="673"/>
                  </a:lnTo>
                  <a:lnTo>
                    <a:pt x="1092" y="783"/>
                  </a:lnTo>
                  <a:lnTo>
                    <a:pt x="728" y="910"/>
                  </a:lnTo>
                  <a:lnTo>
                    <a:pt x="419" y="1037"/>
                  </a:lnTo>
                  <a:lnTo>
                    <a:pt x="200" y="1147"/>
                  </a:lnTo>
                  <a:lnTo>
                    <a:pt x="0" y="1256"/>
                  </a:lnTo>
                  <a:lnTo>
                    <a:pt x="200" y="1238"/>
                  </a:lnTo>
                  <a:lnTo>
                    <a:pt x="437" y="1219"/>
                  </a:lnTo>
                  <a:lnTo>
                    <a:pt x="1056" y="1219"/>
                  </a:lnTo>
                  <a:lnTo>
                    <a:pt x="1402" y="1256"/>
                  </a:lnTo>
                  <a:lnTo>
                    <a:pt x="1765" y="1292"/>
                  </a:lnTo>
                  <a:lnTo>
                    <a:pt x="2148" y="1347"/>
                  </a:lnTo>
                  <a:lnTo>
                    <a:pt x="2530" y="1438"/>
                  </a:lnTo>
                  <a:lnTo>
                    <a:pt x="2912" y="1565"/>
                  </a:lnTo>
                  <a:lnTo>
                    <a:pt x="3112" y="1656"/>
                  </a:lnTo>
                  <a:lnTo>
                    <a:pt x="3294" y="1729"/>
                  </a:lnTo>
                  <a:lnTo>
                    <a:pt x="3458" y="1838"/>
                  </a:lnTo>
                  <a:lnTo>
                    <a:pt x="3622" y="1947"/>
                  </a:lnTo>
                  <a:lnTo>
                    <a:pt x="4477" y="1474"/>
                  </a:lnTo>
                  <a:lnTo>
                    <a:pt x="5259" y="1056"/>
                  </a:lnTo>
                  <a:lnTo>
                    <a:pt x="5951" y="728"/>
                  </a:lnTo>
                  <a:lnTo>
                    <a:pt x="6570" y="473"/>
                  </a:lnTo>
                  <a:lnTo>
                    <a:pt x="7061" y="273"/>
                  </a:lnTo>
                  <a:lnTo>
                    <a:pt x="7425" y="128"/>
                  </a:lnTo>
                  <a:lnTo>
                    <a:pt x="7753" y="18"/>
                  </a:lnTo>
                  <a:lnTo>
                    <a:pt x="75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0" name="Google Shape;2860;p17"/>
            <p:cNvSpPr/>
            <p:nvPr/>
          </p:nvSpPr>
          <p:spPr>
            <a:xfrm>
              <a:off x="7755323" y="1257699"/>
              <a:ext cx="357607" cy="89851"/>
            </a:xfrm>
            <a:custGeom>
              <a:avLst/>
              <a:gdLst/>
              <a:ahLst/>
              <a:cxnLst/>
              <a:rect l="l" t="t" r="r" b="b"/>
              <a:pathLst>
                <a:path w="7753" h="1948" fill="none" extrusionOk="0">
                  <a:moveTo>
                    <a:pt x="7170" y="0"/>
                  </a:moveTo>
                  <a:lnTo>
                    <a:pt x="7170" y="0"/>
                  </a:lnTo>
                  <a:lnTo>
                    <a:pt x="6843" y="0"/>
                  </a:lnTo>
                  <a:lnTo>
                    <a:pt x="6461" y="37"/>
                  </a:lnTo>
                  <a:lnTo>
                    <a:pt x="6042" y="73"/>
                  </a:lnTo>
                  <a:lnTo>
                    <a:pt x="5605" y="164"/>
                  </a:lnTo>
                  <a:lnTo>
                    <a:pt x="5150" y="291"/>
                  </a:lnTo>
                  <a:lnTo>
                    <a:pt x="4932" y="382"/>
                  </a:lnTo>
                  <a:lnTo>
                    <a:pt x="4714" y="473"/>
                  </a:lnTo>
                  <a:lnTo>
                    <a:pt x="4495" y="564"/>
                  </a:lnTo>
                  <a:lnTo>
                    <a:pt x="4277" y="692"/>
                  </a:lnTo>
                  <a:lnTo>
                    <a:pt x="4077" y="837"/>
                  </a:lnTo>
                  <a:lnTo>
                    <a:pt x="3876" y="983"/>
                  </a:lnTo>
                  <a:lnTo>
                    <a:pt x="3876" y="983"/>
                  </a:lnTo>
                  <a:lnTo>
                    <a:pt x="3694" y="874"/>
                  </a:lnTo>
                  <a:lnTo>
                    <a:pt x="3512" y="783"/>
                  </a:lnTo>
                  <a:lnTo>
                    <a:pt x="3330" y="710"/>
                  </a:lnTo>
                  <a:lnTo>
                    <a:pt x="3149" y="655"/>
                  </a:lnTo>
                  <a:lnTo>
                    <a:pt x="2967" y="601"/>
                  </a:lnTo>
                  <a:lnTo>
                    <a:pt x="2766" y="582"/>
                  </a:lnTo>
                  <a:lnTo>
                    <a:pt x="2584" y="564"/>
                  </a:lnTo>
                  <a:lnTo>
                    <a:pt x="2402" y="564"/>
                  </a:lnTo>
                  <a:lnTo>
                    <a:pt x="2402" y="564"/>
                  </a:lnTo>
                  <a:lnTo>
                    <a:pt x="2166" y="564"/>
                  </a:lnTo>
                  <a:lnTo>
                    <a:pt x="1929" y="582"/>
                  </a:lnTo>
                  <a:lnTo>
                    <a:pt x="1711" y="619"/>
                  </a:lnTo>
                  <a:lnTo>
                    <a:pt x="1492" y="673"/>
                  </a:lnTo>
                  <a:lnTo>
                    <a:pt x="1092" y="783"/>
                  </a:lnTo>
                  <a:lnTo>
                    <a:pt x="728" y="910"/>
                  </a:lnTo>
                  <a:lnTo>
                    <a:pt x="419" y="1037"/>
                  </a:lnTo>
                  <a:lnTo>
                    <a:pt x="200" y="1147"/>
                  </a:lnTo>
                  <a:lnTo>
                    <a:pt x="0" y="1256"/>
                  </a:lnTo>
                  <a:lnTo>
                    <a:pt x="0" y="1256"/>
                  </a:lnTo>
                  <a:lnTo>
                    <a:pt x="200" y="1238"/>
                  </a:lnTo>
                  <a:lnTo>
                    <a:pt x="437" y="1219"/>
                  </a:lnTo>
                  <a:lnTo>
                    <a:pt x="746" y="1219"/>
                  </a:lnTo>
                  <a:lnTo>
                    <a:pt x="746" y="1219"/>
                  </a:lnTo>
                  <a:lnTo>
                    <a:pt x="1056" y="1219"/>
                  </a:lnTo>
                  <a:lnTo>
                    <a:pt x="1402" y="1256"/>
                  </a:lnTo>
                  <a:lnTo>
                    <a:pt x="1765" y="1292"/>
                  </a:lnTo>
                  <a:lnTo>
                    <a:pt x="2148" y="1347"/>
                  </a:lnTo>
                  <a:lnTo>
                    <a:pt x="2530" y="1438"/>
                  </a:lnTo>
                  <a:lnTo>
                    <a:pt x="2912" y="1565"/>
                  </a:lnTo>
                  <a:lnTo>
                    <a:pt x="3112" y="1656"/>
                  </a:lnTo>
                  <a:lnTo>
                    <a:pt x="3294" y="1729"/>
                  </a:lnTo>
                  <a:lnTo>
                    <a:pt x="3458" y="1838"/>
                  </a:lnTo>
                  <a:lnTo>
                    <a:pt x="3622" y="1947"/>
                  </a:lnTo>
                  <a:lnTo>
                    <a:pt x="3622" y="1947"/>
                  </a:lnTo>
                  <a:lnTo>
                    <a:pt x="4477" y="1474"/>
                  </a:lnTo>
                  <a:lnTo>
                    <a:pt x="5259" y="1056"/>
                  </a:lnTo>
                  <a:lnTo>
                    <a:pt x="5951" y="728"/>
                  </a:lnTo>
                  <a:lnTo>
                    <a:pt x="6570" y="473"/>
                  </a:lnTo>
                  <a:lnTo>
                    <a:pt x="7061" y="273"/>
                  </a:lnTo>
                  <a:lnTo>
                    <a:pt x="7425" y="128"/>
                  </a:lnTo>
                  <a:lnTo>
                    <a:pt x="7753" y="18"/>
                  </a:lnTo>
                  <a:lnTo>
                    <a:pt x="7753" y="18"/>
                  </a:lnTo>
                  <a:lnTo>
                    <a:pt x="7589" y="0"/>
                  </a:lnTo>
                  <a:lnTo>
                    <a:pt x="7170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1" name="Google Shape;2861;p17"/>
            <p:cNvSpPr/>
            <p:nvPr/>
          </p:nvSpPr>
          <p:spPr>
            <a:xfrm>
              <a:off x="7022525" y="1213188"/>
              <a:ext cx="324904" cy="83994"/>
            </a:xfrm>
            <a:custGeom>
              <a:avLst/>
              <a:gdLst/>
              <a:ahLst/>
              <a:cxnLst/>
              <a:rect l="l" t="t" r="r" b="b"/>
              <a:pathLst>
                <a:path w="7044" h="1821" extrusionOk="0">
                  <a:moveTo>
                    <a:pt x="1383" y="1"/>
                  </a:moveTo>
                  <a:lnTo>
                    <a:pt x="1111" y="19"/>
                  </a:lnTo>
                  <a:lnTo>
                    <a:pt x="838" y="73"/>
                  </a:lnTo>
                  <a:lnTo>
                    <a:pt x="601" y="146"/>
                  </a:lnTo>
                  <a:lnTo>
                    <a:pt x="401" y="237"/>
                  </a:lnTo>
                  <a:lnTo>
                    <a:pt x="237" y="328"/>
                  </a:lnTo>
                  <a:lnTo>
                    <a:pt x="110" y="401"/>
                  </a:lnTo>
                  <a:lnTo>
                    <a:pt x="0" y="474"/>
                  </a:lnTo>
                  <a:lnTo>
                    <a:pt x="164" y="437"/>
                  </a:lnTo>
                  <a:lnTo>
                    <a:pt x="364" y="419"/>
                  </a:lnTo>
                  <a:lnTo>
                    <a:pt x="874" y="419"/>
                  </a:lnTo>
                  <a:lnTo>
                    <a:pt x="1202" y="456"/>
                  </a:lnTo>
                  <a:lnTo>
                    <a:pt x="1529" y="547"/>
                  </a:lnTo>
                  <a:lnTo>
                    <a:pt x="1711" y="601"/>
                  </a:lnTo>
                  <a:lnTo>
                    <a:pt x="1875" y="674"/>
                  </a:lnTo>
                  <a:lnTo>
                    <a:pt x="2057" y="747"/>
                  </a:lnTo>
                  <a:lnTo>
                    <a:pt x="2239" y="856"/>
                  </a:lnTo>
                  <a:lnTo>
                    <a:pt x="2421" y="965"/>
                  </a:lnTo>
                  <a:lnTo>
                    <a:pt x="2585" y="1093"/>
                  </a:lnTo>
                  <a:lnTo>
                    <a:pt x="2767" y="1238"/>
                  </a:lnTo>
                  <a:lnTo>
                    <a:pt x="2930" y="1420"/>
                  </a:lnTo>
                  <a:lnTo>
                    <a:pt x="3094" y="1602"/>
                  </a:lnTo>
                  <a:lnTo>
                    <a:pt x="3240" y="1820"/>
                  </a:lnTo>
                  <a:lnTo>
                    <a:pt x="3513" y="1638"/>
                  </a:lnTo>
                  <a:lnTo>
                    <a:pt x="3786" y="1511"/>
                  </a:lnTo>
                  <a:lnTo>
                    <a:pt x="4059" y="1384"/>
                  </a:lnTo>
                  <a:lnTo>
                    <a:pt x="4295" y="1293"/>
                  </a:lnTo>
                  <a:lnTo>
                    <a:pt x="4550" y="1220"/>
                  </a:lnTo>
                  <a:lnTo>
                    <a:pt x="4787" y="1184"/>
                  </a:lnTo>
                  <a:lnTo>
                    <a:pt x="5005" y="1147"/>
                  </a:lnTo>
                  <a:lnTo>
                    <a:pt x="5442" y="1147"/>
                  </a:lnTo>
                  <a:lnTo>
                    <a:pt x="5624" y="1184"/>
                  </a:lnTo>
                  <a:lnTo>
                    <a:pt x="5806" y="1202"/>
                  </a:lnTo>
                  <a:lnTo>
                    <a:pt x="5988" y="1256"/>
                  </a:lnTo>
                  <a:lnTo>
                    <a:pt x="6297" y="1366"/>
                  </a:lnTo>
                  <a:lnTo>
                    <a:pt x="6552" y="1475"/>
                  </a:lnTo>
                  <a:lnTo>
                    <a:pt x="6770" y="1602"/>
                  </a:lnTo>
                  <a:lnTo>
                    <a:pt x="6916" y="1711"/>
                  </a:lnTo>
                  <a:lnTo>
                    <a:pt x="7043" y="1820"/>
                  </a:lnTo>
                  <a:lnTo>
                    <a:pt x="6879" y="1638"/>
                  </a:lnTo>
                  <a:lnTo>
                    <a:pt x="6697" y="1456"/>
                  </a:lnTo>
                  <a:lnTo>
                    <a:pt x="6443" y="1238"/>
                  </a:lnTo>
                  <a:lnTo>
                    <a:pt x="6297" y="1129"/>
                  </a:lnTo>
                  <a:lnTo>
                    <a:pt x="6133" y="1020"/>
                  </a:lnTo>
                  <a:lnTo>
                    <a:pt x="5969" y="929"/>
                  </a:lnTo>
                  <a:lnTo>
                    <a:pt x="5769" y="838"/>
                  </a:lnTo>
                  <a:lnTo>
                    <a:pt x="5569" y="765"/>
                  </a:lnTo>
                  <a:lnTo>
                    <a:pt x="5369" y="692"/>
                  </a:lnTo>
                  <a:lnTo>
                    <a:pt x="5150" y="656"/>
                  </a:lnTo>
                  <a:lnTo>
                    <a:pt x="4750" y="656"/>
                  </a:lnTo>
                  <a:lnTo>
                    <a:pt x="4550" y="674"/>
                  </a:lnTo>
                  <a:lnTo>
                    <a:pt x="4368" y="729"/>
                  </a:lnTo>
                  <a:lnTo>
                    <a:pt x="4168" y="801"/>
                  </a:lnTo>
                  <a:lnTo>
                    <a:pt x="3968" y="892"/>
                  </a:lnTo>
                  <a:lnTo>
                    <a:pt x="3767" y="1002"/>
                  </a:lnTo>
                  <a:lnTo>
                    <a:pt x="3567" y="1129"/>
                  </a:lnTo>
                  <a:lnTo>
                    <a:pt x="3367" y="1293"/>
                  </a:lnTo>
                  <a:lnTo>
                    <a:pt x="3240" y="1111"/>
                  </a:lnTo>
                  <a:lnTo>
                    <a:pt x="3112" y="947"/>
                  </a:lnTo>
                  <a:lnTo>
                    <a:pt x="3003" y="801"/>
                  </a:lnTo>
                  <a:lnTo>
                    <a:pt x="2876" y="674"/>
                  </a:lnTo>
                  <a:lnTo>
                    <a:pt x="2621" y="437"/>
                  </a:lnTo>
                  <a:lnTo>
                    <a:pt x="2366" y="274"/>
                  </a:lnTo>
                  <a:lnTo>
                    <a:pt x="2111" y="146"/>
                  </a:lnTo>
                  <a:lnTo>
                    <a:pt x="1875" y="55"/>
                  </a:lnTo>
                  <a:lnTo>
                    <a:pt x="1620" y="19"/>
                  </a:lnTo>
                  <a:lnTo>
                    <a:pt x="13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2" name="Google Shape;2862;p17"/>
            <p:cNvSpPr/>
            <p:nvPr/>
          </p:nvSpPr>
          <p:spPr>
            <a:xfrm>
              <a:off x="7022525" y="1213188"/>
              <a:ext cx="324904" cy="83994"/>
            </a:xfrm>
            <a:custGeom>
              <a:avLst/>
              <a:gdLst/>
              <a:ahLst/>
              <a:cxnLst/>
              <a:rect l="l" t="t" r="r" b="b"/>
              <a:pathLst>
                <a:path w="7044" h="1821" fill="none" extrusionOk="0">
                  <a:moveTo>
                    <a:pt x="1383" y="1"/>
                  </a:moveTo>
                  <a:lnTo>
                    <a:pt x="1383" y="1"/>
                  </a:lnTo>
                  <a:lnTo>
                    <a:pt x="1111" y="19"/>
                  </a:lnTo>
                  <a:lnTo>
                    <a:pt x="838" y="73"/>
                  </a:lnTo>
                  <a:lnTo>
                    <a:pt x="601" y="146"/>
                  </a:lnTo>
                  <a:lnTo>
                    <a:pt x="401" y="237"/>
                  </a:lnTo>
                  <a:lnTo>
                    <a:pt x="237" y="328"/>
                  </a:lnTo>
                  <a:lnTo>
                    <a:pt x="110" y="401"/>
                  </a:lnTo>
                  <a:lnTo>
                    <a:pt x="0" y="474"/>
                  </a:lnTo>
                  <a:lnTo>
                    <a:pt x="0" y="474"/>
                  </a:lnTo>
                  <a:lnTo>
                    <a:pt x="164" y="437"/>
                  </a:lnTo>
                  <a:lnTo>
                    <a:pt x="364" y="419"/>
                  </a:lnTo>
                  <a:lnTo>
                    <a:pt x="601" y="419"/>
                  </a:lnTo>
                  <a:lnTo>
                    <a:pt x="601" y="419"/>
                  </a:lnTo>
                  <a:lnTo>
                    <a:pt x="874" y="419"/>
                  </a:lnTo>
                  <a:lnTo>
                    <a:pt x="1202" y="456"/>
                  </a:lnTo>
                  <a:lnTo>
                    <a:pt x="1529" y="547"/>
                  </a:lnTo>
                  <a:lnTo>
                    <a:pt x="1711" y="601"/>
                  </a:lnTo>
                  <a:lnTo>
                    <a:pt x="1875" y="674"/>
                  </a:lnTo>
                  <a:lnTo>
                    <a:pt x="2057" y="747"/>
                  </a:lnTo>
                  <a:lnTo>
                    <a:pt x="2239" y="856"/>
                  </a:lnTo>
                  <a:lnTo>
                    <a:pt x="2421" y="965"/>
                  </a:lnTo>
                  <a:lnTo>
                    <a:pt x="2585" y="1093"/>
                  </a:lnTo>
                  <a:lnTo>
                    <a:pt x="2767" y="1238"/>
                  </a:lnTo>
                  <a:lnTo>
                    <a:pt x="2930" y="1420"/>
                  </a:lnTo>
                  <a:lnTo>
                    <a:pt x="3094" y="1602"/>
                  </a:lnTo>
                  <a:lnTo>
                    <a:pt x="3240" y="1820"/>
                  </a:lnTo>
                  <a:lnTo>
                    <a:pt x="3240" y="1820"/>
                  </a:lnTo>
                  <a:lnTo>
                    <a:pt x="3513" y="1638"/>
                  </a:lnTo>
                  <a:lnTo>
                    <a:pt x="3786" y="1511"/>
                  </a:lnTo>
                  <a:lnTo>
                    <a:pt x="4059" y="1384"/>
                  </a:lnTo>
                  <a:lnTo>
                    <a:pt x="4295" y="1293"/>
                  </a:lnTo>
                  <a:lnTo>
                    <a:pt x="4550" y="1220"/>
                  </a:lnTo>
                  <a:lnTo>
                    <a:pt x="4787" y="1184"/>
                  </a:lnTo>
                  <a:lnTo>
                    <a:pt x="5005" y="1147"/>
                  </a:lnTo>
                  <a:lnTo>
                    <a:pt x="5223" y="1147"/>
                  </a:lnTo>
                  <a:lnTo>
                    <a:pt x="5223" y="1147"/>
                  </a:lnTo>
                  <a:lnTo>
                    <a:pt x="5442" y="1147"/>
                  </a:lnTo>
                  <a:lnTo>
                    <a:pt x="5624" y="1184"/>
                  </a:lnTo>
                  <a:lnTo>
                    <a:pt x="5806" y="1202"/>
                  </a:lnTo>
                  <a:lnTo>
                    <a:pt x="5988" y="1256"/>
                  </a:lnTo>
                  <a:lnTo>
                    <a:pt x="6297" y="1366"/>
                  </a:lnTo>
                  <a:lnTo>
                    <a:pt x="6552" y="1475"/>
                  </a:lnTo>
                  <a:lnTo>
                    <a:pt x="6770" y="1602"/>
                  </a:lnTo>
                  <a:lnTo>
                    <a:pt x="6916" y="1711"/>
                  </a:lnTo>
                  <a:lnTo>
                    <a:pt x="7043" y="1820"/>
                  </a:lnTo>
                  <a:lnTo>
                    <a:pt x="7043" y="1820"/>
                  </a:lnTo>
                  <a:lnTo>
                    <a:pt x="6879" y="1638"/>
                  </a:lnTo>
                  <a:lnTo>
                    <a:pt x="6697" y="1456"/>
                  </a:lnTo>
                  <a:lnTo>
                    <a:pt x="6443" y="1238"/>
                  </a:lnTo>
                  <a:lnTo>
                    <a:pt x="6297" y="1129"/>
                  </a:lnTo>
                  <a:lnTo>
                    <a:pt x="6133" y="1020"/>
                  </a:lnTo>
                  <a:lnTo>
                    <a:pt x="5969" y="929"/>
                  </a:lnTo>
                  <a:lnTo>
                    <a:pt x="5769" y="838"/>
                  </a:lnTo>
                  <a:lnTo>
                    <a:pt x="5569" y="765"/>
                  </a:lnTo>
                  <a:lnTo>
                    <a:pt x="5369" y="692"/>
                  </a:lnTo>
                  <a:lnTo>
                    <a:pt x="5150" y="656"/>
                  </a:lnTo>
                  <a:lnTo>
                    <a:pt x="4914" y="656"/>
                  </a:lnTo>
                  <a:lnTo>
                    <a:pt x="4914" y="656"/>
                  </a:lnTo>
                  <a:lnTo>
                    <a:pt x="4750" y="656"/>
                  </a:lnTo>
                  <a:lnTo>
                    <a:pt x="4550" y="674"/>
                  </a:lnTo>
                  <a:lnTo>
                    <a:pt x="4368" y="729"/>
                  </a:lnTo>
                  <a:lnTo>
                    <a:pt x="4168" y="801"/>
                  </a:lnTo>
                  <a:lnTo>
                    <a:pt x="3968" y="892"/>
                  </a:lnTo>
                  <a:lnTo>
                    <a:pt x="3767" y="1002"/>
                  </a:lnTo>
                  <a:lnTo>
                    <a:pt x="3567" y="1129"/>
                  </a:lnTo>
                  <a:lnTo>
                    <a:pt x="3367" y="1293"/>
                  </a:lnTo>
                  <a:lnTo>
                    <a:pt x="3367" y="1293"/>
                  </a:lnTo>
                  <a:lnTo>
                    <a:pt x="3240" y="1111"/>
                  </a:lnTo>
                  <a:lnTo>
                    <a:pt x="3112" y="947"/>
                  </a:lnTo>
                  <a:lnTo>
                    <a:pt x="3003" y="801"/>
                  </a:lnTo>
                  <a:lnTo>
                    <a:pt x="2876" y="674"/>
                  </a:lnTo>
                  <a:lnTo>
                    <a:pt x="2621" y="437"/>
                  </a:lnTo>
                  <a:lnTo>
                    <a:pt x="2366" y="274"/>
                  </a:lnTo>
                  <a:lnTo>
                    <a:pt x="2111" y="146"/>
                  </a:lnTo>
                  <a:lnTo>
                    <a:pt x="1875" y="55"/>
                  </a:lnTo>
                  <a:lnTo>
                    <a:pt x="1620" y="19"/>
                  </a:lnTo>
                  <a:lnTo>
                    <a:pt x="1383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CUSTOM_1">
    <p:bg>
      <p:bgPr>
        <a:gradFill>
          <a:gsLst>
            <a:gs pos="0">
              <a:schemeClr val="dk2"/>
            </a:gs>
            <a:gs pos="100000">
              <a:srgbClr val="E4B24E"/>
            </a:gs>
          </a:gsLst>
          <a:lin ang="5400700" scaled="0"/>
        </a:gradFill>
        <a:effectLst/>
      </p:bgPr>
    </p:bg>
    <p:spTree>
      <p:nvGrpSpPr>
        <p:cNvPr id="1" name="Shape 2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4" name="Google Shape;2864;p18"/>
          <p:cNvSpPr/>
          <p:nvPr/>
        </p:nvSpPr>
        <p:spPr>
          <a:xfrm>
            <a:off x="0" y="3664050"/>
            <a:ext cx="9143924" cy="2368715"/>
          </a:xfrm>
          <a:custGeom>
            <a:avLst/>
            <a:gdLst/>
            <a:ahLst/>
            <a:cxnLst/>
            <a:rect l="l" t="t" r="r" b="b"/>
            <a:pathLst>
              <a:path w="61892" h="16033" extrusionOk="0">
                <a:moveTo>
                  <a:pt x="34941" y="0"/>
                </a:moveTo>
                <a:lnTo>
                  <a:pt x="34540" y="18"/>
                </a:lnTo>
                <a:lnTo>
                  <a:pt x="34140" y="73"/>
                </a:lnTo>
                <a:lnTo>
                  <a:pt x="33740" y="164"/>
                </a:lnTo>
                <a:lnTo>
                  <a:pt x="33357" y="291"/>
                </a:lnTo>
                <a:lnTo>
                  <a:pt x="32993" y="455"/>
                </a:lnTo>
                <a:lnTo>
                  <a:pt x="32630" y="655"/>
                </a:lnTo>
                <a:lnTo>
                  <a:pt x="32302" y="892"/>
                </a:lnTo>
                <a:lnTo>
                  <a:pt x="32138" y="1019"/>
                </a:lnTo>
                <a:lnTo>
                  <a:pt x="31993" y="1147"/>
                </a:lnTo>
                <a:lnTo>
                  <a:pt x="31847" y="1292"/>
                </a:lnTo>
                <a:lnTo>
                  <a:pt x="31701" y="1456"/>
                </a:lnTo>
                <a:lnTo>
                  <a:pt x="31574" y="1620"/>
                </a:lnTo>
                <a:lnTo>
                  <a:pt x="31447" y="1802"/>
                </a:lnTo>
                <a:lnTo>
                  <a:pt x="31337" y="1984"/>
                </a:lnTo>
                <a:lnTo>
                  <a:pt x="31228" y="2184"/>
                </a:lnTo>
                <a:lnTo>
                  <a:pt x="31137" y="2384"/>
                </a:lnTo>
                <a:lnTo>
                  <a:pt x="31046" y="2602"/>
                </a:lnTo>
                <a:lnTo>
                  <a:pt x="30974" y="2821"/>
                </a:lnTo>
                <a:lnTo>
                  <a:pt x="30901" y="3039"/>
                </a:lnTo>
                <a:lnTo>
                  <a:pt x="30846" y="3294"/>
                </a:lnTo>
                <a:lnTo>
                  <a:pt x="30810" y="3531"/>
                </a:lnTo>
                <a:lnTo>
                  <a:pt x="30773" y="3785"/>
                </a:lnTo>
                <a:lnTo>
                  <a:pt x="30755" y="4058"/>
                </a:lnTo>
                <a:lnTo>
                  <a:pt x="30755" y="4331"/>
                </a:lnTo>
                <a:lnTo>
                  <a:pt x="30773" y="4622"/>
                </a:lnTo>
                <a:lnTo>
                  <a:pt x="30664" y="4422"/>
                </a:lnTo>
                <a:lnTo>
                  <a:pt x="30555" y="4240"/>
                </a:lnTo>
                <a:lnTo>
                  <a:pt x="30428" y="4077"/>
                </a:lnTo>
                <a:lnTo>
                  <a:pt x="30300" y="3913"/>
                </a:lnTo>
                <a:lnTo>
                  <a:pt x="30155" y="3767"/>
                </a:lnTo>
                <a:lnTo>
                  <a:pt x="30009" y="3640"/>
                </a:lnTo>
                <a:lnTo>
                  <a:pt x="29863" y="3512"/>
                </a:lnTo>
                <a:lnTo>
                  <a:pt x="29700" y="3403"/>
                </a:lnTo>
                <a:lnTo>
                  <a:pt x="29536" y="3312"/>
                </a:lnTo>
                <a:lnTo>
                  <a:pt x="29372" y="3239"/>
                </a:lnTo>
                <a:lnTo>
                  <a:pt x="29208" y="3167"/>
                </a:lnTo>
                <a:lnTo>
                  <a:pt x="29026" y="3112"/>
                </a:lnTo>
                <a:lnTo>
                  <a:pt x="28863" y="3057"/>
                </a:lnTo>
                <a:lnTo>
                  <a:pt x="28681" y="3039"/>
                </a:lnTo>
                <a:lnTo>
                  <a:pt x="28499" y="3021"/>
                </a:lnTo>
                <a:lnTo>
                  <a:pt x="28317" y="3003"/>
                </a:lnTo>
                <a:lnTo>
                  <a:pt x="28080" y="3021"/>
                </a:lnTo>
                <a:lnTo>
                  <a:pt x="27843" y="3057"/>
                </a:lnTo>
                <a:lnTo>
                  <a:pt x="27607" y="3112"/>
                </a:lnTo>
                <a:lnTo>
                  <a:pt x="27370" y="3185"/>
                </a:lnTo>
                <a:lnTo>
                  <a:pt x="27152" y="3294"/>
                </a:lnTo>
                <a:lnTo>
                  <a:pt x="26934" y="3421"/>
                </a:lnTo>
                <a:lnTo>
                  <a:pt x="26733" y="3585"/>
                </a:lnTo>
                <a:lnTo>
                  <a:pt x="26551" y="3749"/>
                </a:lnTo>
                <a:lnTo>
                  <a:pt x="26388" y="3949"/>
                </a:lnTo>
                <a:lnTo>
                  <a:pt x="26224" y="4168"/>
                </a:lnTo>
                <a:lnTo>
                  <a:pt x="26078" y="4404"/>
                </a:lnTo>
                <a:lnTo>
                  <a:pt x="25969" y="4659"/>
                </a:lnTo>
                <a:lnTo>
                  <a:pt x="25878" y="4950"/>
                </a:lnTo>
                <a:lnTo>
                  <a:pt x="25805" y="5259"/>
                </a:lnTo>
                <a:lnTo>
                  <a:pt x="25751" y="5587"/>
                </a:lnTo>
                <a:lnTo>
                  <a:pt x="25733" y="5933"/>
                </a:lnTo>
                <a:lnTo>
                  <a:pt x="25623" y="5842"/>
                </a:lnTo>
                <a:lnTo>
                  <a:pt x="25496" y="5751"/>
                </a:lnTo>
                <a:lnTo>
                  <a:pt x="25314" y="5642"/>
                </a:lnTo>
                <a:lnTo>
                  <a:pt x="25114" y="5532"/>
                </a:lnTo>
                <a:lnTo>
                  <a:pt x="24877" y="5441"/>
                </a:lnTo>
                <a:lnTo>
                  <a:pt x="24641" y="5369"/>
                </a:lnTo>
                <a:lnTo>
                  <a:pt x="24513" y="5350"/>
                </a:lnTo>
                <a:lnTo>
                  <a:pt x="24222" y="5350"/>
                </a:lnTo>
                <a:lnTo>
                  <a:pt x="24076" y="5387"/>
                </a:lnTo>
                <a:lnTo>
                  <a:pt x="23913" y="5441"/>
                </a:lnTo>
                <a:lnTo>
                  <a:pt x="23767" y="5532"/>
                </a:lnTo>
                <a:lnTo>
                  <a:pt x="23622" y="5642"/>
                </a:lnTo>
                <a:lnTo>
                  <a:pt x="23494" y="5769"/>
                </a:lnTo>
                <a:lnTo>
                  <a:pt x="23367" y="5951"/>
                </a:lnTo>
                <a:lnTo>
                  <a:pt x="23239" y="6169"/>
                </a:lnTo>
                <a:lnTo>
                  <a:pt x="22748" y="5878"/>
                </a:lnTo>
                <a:lnTo>
                  <a:pt x="22257" y="5623"/>
                </a:lnTo>
                <a:lnTo>
                  <a:pt x="21765" y="5387"/>
                </a:lnTo>
                <a:lnTo>
                  <a:pt x="21256" y="5205"/>
                </a:lnTo>
                <a:lnTo>
                  <a:pt x="20728" y="5041"/>
                </a:lnTo>
                <a:lnTo>
                  <a:pt x="20200" y="4914"/>
                </a:lnTo>
                <a:lnTo>
                  <a:pt x="19946" y="4877"/>
                </a:lnTo>
                <a:lnTo>
                  <a:pt x="19691" y="4841"/>
                </a:lnTo>
                <a:lnTo>
                  <a:pt x="19418" y="4823"/>
                </a:lnTo>
                <a:lnTo>
                  <a:pt x="19145" y="4823"/>
                </a:lnTo>
                <a:lnTo>
                  <a:pt x="18835" y="4841"/>
                </a:lnTo>
                <a:lnTo>
                  <a:pt x="18526" y="4859"/>
                </a:lnTo>
                <a:lnTo>
                  <a:pt x="18217" y="4914"/>
                </a:lnTo>
                <a:lnTo>
                  <a:pt x="17907" y="4968"/>
                </a:lnTo>
                <a:lnTo>
                  <a:pt x="17598" y="5059"/>
                </a:lnTo>
                <a:lnTo>
                  <a:pt x="17289" y="5168"/>
                </a:lnTo>
                <a:lnTo>
                  <a:pt x="16979" y="5296"/>
                </a:lnTo>
                <a:lnTo>
                  <a:pt x="16670" y="5460"/>
                </a:lnTo>
                <a:lnTo>
                  <a:pt x="16361" y="5642"/>
                </a:lnTo>
                <a:lnTo>
                  <a:pt x="16069" y="5842"/>
                </a:lnTo>
                <a:lnTo>
                  <a:pt x="15760" y="6060"/>
                </a:lnTo>
                <a:lnTo>
                  <a:pt x="15469" y="6315"/>
                </a:lnTo>
                <a:lnTo>
                  <a:pt x="15159" y="6606"/>
                </a:lnTo>
                <a:lnTo>
                  <a:pt x="14868" y="6897"/>
                </a:lnTo>
                <a:lnTo>
                  <a:pt x="14577" y="7243"/>
                </a:lnTo>
                <a:lnTo>
                  <a:pt x="14286" y="7607"/>
                </a:lnTo>
                <a:lnTo>
                  <a:pt x="14213" y="7352"/>
                </a:lnTo>
                <a:lnTo>
                  <a:pt x="14086" y="7116"/>
                </a:lnTo>
                <a:lnTo>
                  <a:pt x="13958" y="6879"/>
                </a:lnTo>
                <a:lnTo>
                  <a:pt x="13813" y="6661"/>
                </a:lnTo>
                <a:lnTo>
                  <a:pt x="13631" y="6442"/>
                </a:lnTo>
                <a:lnTo>
                  <a:pt x="13449" y="6260"/>
                </a:lnTo>
                <a:lnTo>
                  <a:pt x="13249" y="6060"/>
                </a:lnTo>
                <a:lnTo>
                  <a:pt x="13030" y="5896"/>
                </a:lnTo>
                <a:lnTo>
                  <a:pt x="12812" y="5751"/>
                </a:lnTo>
                <a:lnTo>
                  <a:pt x="12557" y="5605"/>
                </a:lnTo>
                <a:lnTo>
                  <a:pt x="12321" y="5496"/>
                </a:lnTo>
                <a:lnTo>
                  <a:pt x="12066" y="5387"/>
                </a:lnTo>
                <a:lnTo>
                  <a:pt x="11793" y="5314"/>
                </a:lnTo>
                <a:lnTo>
                  <a:pt x="11538" y="5259"/>
                </a:lnTo>
                <a:lnTo>
                  <a:pt x="11265" y="5223"/>
                </a:lnTo>
                <a:lnTo>
                  <a:pt x="10992" y="5205"/>
                </a:lnTo>
                <a:lnTo>
                  <a:pt x="10719" y="5223"/>
                </a:lnTo>
                <a:lnTo>
                  <a:pt x="10464" y="5259"/>
                </a:lnTo>
                <a:lnTo>
                  <a:pt x="10191" y="5314"/>
                </a:lnTo>
                <a:lnTo>
                  <a:pt x="9937" y="5405"/>
                </a:lnTo>
                <a:lnTo>
                  <a:pt x="9955" y="5005"/>
                </a:lnTo>
                <a:lnTo>
                  <a:pt x="9937" y="4622"/>
                </a:lnTo>
                <a:lnTo>
                  <a:pt x="9882" y="4295"/>
                </a:lnTo>
                <a:lnTo>
                  <a:pt x="9791" y="3967"/>
                </a:lnTo>
                <a:lnTo>
                  <a:pt x="9682" y="3676"/>
                </a:lnTo>
                <a:lnTo>
                  <a:pt x="9536" y="3421"/>
                </a:lnTo>
                <a:lnTo>
                  <a:pt x="9373" y="3185"/>
                </a:lnTo>
                <a:lnTo>
                  <a:pt x="9191" y="2985"/>
                </a:lnTo>
                <a:lnTo>
                  <a:pt x="8990" y="2803"/>
                </a:lnTo>
                <a:lnTo>
                  <a:pt x="8754" y="2639"/>
                </a:lnTo>
                <a:lnTo>
                  <a:pt x="8517" y="2512"/>
                </a:lnTo>
                <a:lnTo>
                  <a:pt x="8262" y="2402"/>
                </a:lnTo>
                <a:lnTo>
                  <a:pt x="8008" y="2330"/>
                </a:lnTo>
                <a:lnTo>
                  <a:pt x="7735" y="2275"/>
                </a:lnTo>
                <a:lnTo>
                  <a:pt x="7444" y="2239"/>
                </a:lnTo>
                <a:lnTo>
                  <a:pt x="7152" y="2220"/>
                </a:lnTo>
                <a:lnTo>
                  <a:pt x="6770" y="2239"/>
                </a:lnTo>
                <a:lnTo>
                  <a:pt x="6388" y="2293"/>
                </a:lnTo>
                <a:lnTo>
                  <a:pt x="6006" y="2402"/>
                </a:lnTo>
                <a:lnTo>
                  <a:pt x="5642" y="2530"/>
                </a:lnTo>
                <a:lnTo>
                  <a:pt x="5278" y="2693"/>
                </a:lnTo>
                <a:lnTo>
                  <a:pt x="4950" y="2894"/>
                </a:lnTo>
                <a:lnTo>
                  <a:pt x="4641" y="3130"/>
                </a:lnTo>
                <a:lnTo>
                  <a:pt x="4514" y="3258"/>
                </a:lnTo>
                <a:lnTo>
                  <a:pt x="4368" y="3403"/>
                </a:lnTo>
                <a:lnTo>
                  <a:pt x="4241" y="3549"/>
                </a:lnTo>
                <a:lnTo>
                  <a:pt x="4132" y="3694"/>
                </a:lnTo>
                <a:lnTo>
                  <a:pt x="4022" y="3858"/>
                </a:lnTo>
                <a:lnTo>
                  <a:pt x="3931" y="4022"/>
                </a:lnTo>
                <a:lnTo>
                  <a:pt x="3859" y="4204"/>
                </a:lnTo>
                <a:lnTo>
                  <a:pt x="3786" y="4386"/>
                </a:lnTo>
                <a:lnTo>
                  <a:pt x="3731" y="4568"/>
                </a:lnTo>
                <a:lnTo>
                  <a:pt x="3695" y="4768"/>
                </a:lnTo>
                <a:lnTo>
                  <a:pt x="3658" y="4968"/>
                </a:lnTo>
                <a:lnTo>
                  <a:pt x="3640" y="5168"/>
                </a:lnTo>
                <a:lnTo>
                  <a:pt x="3640" y="5387"/>
                </a:lnTo>
                <a:lnTo>
                  <a:pt x="3658" y="5605"/>
                </a:lnTo>
                <a:lnTo>
                  <a:pt x="3695" y="5842"/>
                </a:lnTo>
                <a:lnTo>
                  <a:pt x="3749" y="6060"/>
                </a:lnTo>
                <a:lnTo>
                  <a:pt x="3822" y="6315"/>
                </a:lnTo>
                <a:lnTo>
                  <a:pt x="3913" y="6551"/>
                </a:lnTo>
                <a:lnTo>
                  <a:pt x="3713" y="6479"/>
                </a:lnTo>
                <a:lnTo>
                  <a:pt x="3531" y="6406"/>
                </a:lnTo>
                <a:lnTo>
                  <a:pt x="3149" y="6315"/>
                </a:lnTo>
                <a:lnTo>
                  <a:pt x="2767" y="6278"/>
                </a:lnTo>
                <a:lnTo>
                  <a:pt x="2421" y="6260"/>
                </a:lnTo>
                <a:lnTo>
                  <a:pt x="2166" y="6260"/>
                </a:lnTo>
                <a:lnTo>
                  <a:pt x="1930" y="6278"/>
                </a:lnTo>
                <a:lnTo>
                  <a:pt x="1693" y="6315"/>
                </a:lnTo>
                <a:lnTo>
                  <a:pt x="1475" y="6351"/>
                </a:lnTo>
                <a:lnTo>
                  <a:pt x="1056" y="6460"/>
                </a:lnTo>
                <a:lnTo>
                  <a:pt x="710" y="6570"/>
                </a:lnTo>
                <a:lnTo>
                  <a:pt x="419" y="6697"/>
                </a:lnTo>
                <a:lnTo>
                  <a:pt x="201" y="6788"/>
                </a:lnTo>
                <a:lnTo>
                  <a:pt x="1" y="6897"/>
                </a:lnTo>
                <a:lnTo>
                  <a:pt x="1" y="16033"/>
                </a:lnTo>
                <a:lnTo>
                  <a:pt x="61874" y="14668"/>
                </a:lnTo>
                <a:lnTo>
                  <a:pt x="61874" y="4950"/>
                </a:lnTo>
                <a:lnTo>
                  <a:pt x="61892" y="4768"/>
                </a:lnTo>
                <a:lnTo>
                  <a:pt x="61874" y="4586"/>
                </a:lnTo>
                <a:lnTo>
                  <a:pt x="61855" y="4404"/>
                </a:lnTo>
                <a:lnTo>
                  <a:pt x="61819" y="4222"/>
                </a:lnTo>
                <a:lnTo>
                  <a:pt x="61764" y="4040"/>
                </a:lnTo>
                <a:lnTo>
                  <a:pt x="61692" y="3858"/>
                </a:lnTo>
                <a:lnTo>
                  <a:pt x="61619" y="3694"/>
                </a:lnTo>
                <a:lnTo>
                  <a:pt x="61528" y="3512"/>
                </a:lnTo>
                <a:lnTo>
                  <a:pt x="61419" y="3349"/>
                </a:lnTo>
                <a:lnTo>
                  <a:pt x="61291" y="3185"/>
                </a:lnTo>
                <a:lnTo>
                  <a:pt x="61037" y="2857"/>
                </a:lnTo>
                <a:lnTo>
                  <a:pt x="60727" y="2548"/>
                </a:lnTo>
                <a:lnTo>
                  <a:pt x="60381" y="2275"/>
                </a:lnTo>
                <a:lnTo>
                  <a:pt x="59999" y="2020"/>
                </a:lnTo>
                <a:lnTo>
                  <a:pt x="59599" y="1784"/>
                </a:lnTo>
                <a:lnTo>
                  <a:pt x="59180" y="1565"/>
                </a:lnTo>
                <a:lnTo>
                  <a:pt x="58744" y="1401"/>
                </a:lnTo>
                <a:lnTo>
                  <a:pt x="58289" y="1256"/>
                </a:lnTo>
                <a:lnTo>
                  <a:pt x="57816" y="1147"/>
                </a:lnTo>
                <a:lnTo>
                  <a:pt x="57342" y="1092"/>
                </a:lnTo>
                <a:lnTo>
                  <a:pt x="57106" y="1074"/>
                </a:lnTo>
                <a:lnTo>
                  <a:pt x="56869" y="1056"/>
                </a:lnTo>
                <a:lnTo>
                  <a:pt x="56542" y="1074"/>
                </a:lnTo>
                <a:lnTo>
                  <a:pt x="56214" y="1110"/>
                </a:lnTo>
                <a:lnTo>
                  <a:pt x="55887" y="1165"/>
                </a:lnTo>
                <a:lnTo>
                  <a:pt x="55559" y="1256"/>
                </a:lnTo>
                <a:lnTo>
                  <a:pt x="55250" y="1365"/>
                </a:lnTo>
                <a:lnTo>
                  <a:pt x="54958" y="1511"/>
                </a:lnTo>
                <a:lnTo>
                  <a:pt x="54667" y="1674"/>
                </a:lnTo>
                <a:lnTo>
                  <a:pt x="54394" y="1875"/>
                </a:lnTo>
                <a:lnTo>
                  <a:pt x="54121" y="2093"/>
                </a:lnTo>
                <a:lnTo>
                  <a:pt x="53885" y="2366"/>
                </a:lnTo>
                <a:lnTo>
                  <a:pt x="53648" y="2657"/>
                </a:lnTo>
                <a:lnTo>
                  <a:pt x="53430" y="2966"/>
                </a:lnTo>
                <a:lnTo>
                  <a:pt x="53248" y="3330"/>
                </a:lnTo>
                <a:lnTo>
                  <a:pt x="53084" y="3731"/>
                </a:lnTo>
                <a:lnTo>
                  <a:pt x="52938" y="4149"/>
                </a:lnTo>
                <a:lnTo>
                  <a:pt x="52811" y="4622"/>
                </a:lnTo>
                <a:lnTo>
                  <a:pt x="52465" y="4459"/>
                </a:lnTo>
                <a:lnTo>
                  <a:pt x="52120" y="4313"/>
                </a:lnTo>
                <a:lnTo>
                  <a:pt x="51810" y="4204"/>
                </a:lnTo>
                <a:lnTo>
                  <a:pt x="51483" y="4113"/>
                </a:lnTo>
                <a:lnTo>
                  <a:pt x="51191" y="4040"/>
                </a:lnTo>
                <a:lnTo>
                  <a:pt x="50882" y="3986"/>
                </a:lnTo>
                <a:lnTo>
                  <a:pt x="50609" y="3967"/>
                </a:lnTo>
                <a:lnTo>
                  <a:pt x="50336" y="3949"/>
                </a:lnTo>
                <a:lnTo>
                  <a:pt x="50045" y="3967"/>
                </a:lnTo>
                <a:lnTo>
                  <a:pt x="49772" y="4004"/>
                </a:lnTo>
                <a:lnTo>
                  <a:pt x="49499" y="4040"/>
                </a:lnTo>
                <a:lnTo>
                  <a:pt x="49244" y="4113"/>
                </a:lnTo>
                <a:lnTo>
                  <a:pt x="49008" y="4204"/>
                </a:lnTo>
                <a:lnTo>
                  <a:pt x="48789" y="4295"/>
                </a:lnTo>
                <a:lnTo>
                  <a:pt x="48571" y="4422"/>
                </a:lnTo>
                <a:lnTo>
                  <a:pt x="48353" y="4550"/>
                </a:lnTo>
                <a:lnTo>
                  <a:pt x="48152" y="4677"/>
                </a:lnTo>
                <a:lnTo>
                  <a:pt x="47970" y="4823"/>
                </a:lnTo>
                <a:lnTo>
                  <a:pt x="47788" y="4986"/>
                </a:lnTo>
                <a:lnTo>
                  <a:pt x="47625" y="5150"/>
                </a:lnTo>
                <a:lnTo>
                  <a:pt x="47333" y="5478"/>
                </a:lnTo>
                <a:lnTo>
                  <a:pt x="47061" y="5824"/>
                </a:lnTo>
                <a:lnTo>
                  <a:pt x="46842" y="6188"/>
                </a:lnTo>
                <a:lnTo>
                  <a:pt x="46642" y="6515"/>
                </a:lnTo>
                <a:lnTo>
                  <a:pt x="46478" y="6843"/>
                </a:lnTo>
                <a:lnTo>
                  <a:pt x="46351" y="7116"/>
                </a:lnTo>
                <a:lnTo>
                  <a:pt x="46187" y="7552"/>
                </a:lnTo>
                <a:lnTo>
                  <a:pt x="46151" y="7716"/>
                </a:lnTo>
                <a:lnTo>
                  <a:pt x="46096" y="7680"/>
                </a:lnTo>
                <a:lnTo>
                  <a:pt x="45932" y="7607"/>
                </a:lnTo>
                <a:lnTo>
                  <a:pt x="45823" y="7552"/>
                </a:lnTo>
                <a:lnTo>
                  <a:pt x="45696" y="7516"/>
                </a:lnTo>
                <a:lnTo>
                  <a:pt x="45550" y="7498"/>
                </a:lnTo>
                <a:lnTo>
                  <a:pt x="45386" y="7480"/>
                </a:lnTo>
                <a:lnTo>
                  <a:pt x="45223" y="7498"/>
                </a:lnTo>
                <a:lnTo>
                  <a:pt x="45059" y="7516"/>
                </a:lnTo>
                <a:lnTo>
                  <a:pt x="44895" y="7552"/>
                </a:lnTo>
                <a:lnTo>
                  <a:pt x="44713" y="7625"/>
                </a:lnTo>
                <a:lnTo>
                  <a:pt x="44513" y="7716"/>
                </a:lnTo>
                <a:lnTo>
                  <a:pt x="44313" y="7825"/>
                </a:lnTo>
                <a:lnTo>
                  <a:pt x="44112" y="7971"/>
                </a:lnTo>
                <a:lnTo>
                  <a:pt x="43894" y="8153"/>
                </a:lnTo>
                <a:lnTo>
                  <a:pt x="43967" y="7734"/>
                </a:lnTo>
                <a:lnTo>
                  <a:pt x="44003" y="7352"/>
                </a:lnTo>
                <a:lnTo>
                  <a:pt x="44021" y="6988"/>
                </a:lnTo>
                <a:lnTo>
                  <a:pt x="43985" y="6624"/>
                </a:lnTo>
                <a:lnTo>
                  <a:pt x="43930" y="6315"/>
                </a:lnTo>
                <a:lnTo>
                  <a:pt x="43839" y="6006"/>
                </a:lnTo>
                <a:lnTo>
                  <a:pt x="43730" y="5733"/>
                </a:lnTo>
                <a:lnTo>
                  <a:pt x="43585" y="5478"/>
                </a:lnTo>
                <a:lnTo>
                  <a:pt x="43421" y="5241"/>
                </a:lnTo>
                <a:lnTo>
                  <a:pt x="43239" y="5041"/>
                </a:lnTo>
                <a:lnTo>
                  <a:pt x="43039" y="4877"/>
                </a:lnTo>
                <a:lnTo>
                  <a:pt x="42802" y="4732"/>
                </a:lnTo>
                <a:lnTo>
                  <a:pt x="42566" y="4622"/>
                </a:lnTo>
                <a:lnTo>
                  <a:pt x="42329" y="4531"/>
                </a:lnTo>
                <a:lnTo>
                  <a:pt x="42056" y="4477"/>
                </a:lnTo>
                <a:lnTo>
                  <a:pt x="41619" y="4477"/>
                </a:lnTo>
                <a:lnTo>
                  <a:pt x="41456" y="4495"/>
                </a:lnTo>
                <a:lnTo>
                  <a:pt x="41274" y="4531"/>
                </a:lnTo>
                <a:lnTo>
                  <a:pt x="41110" y="4568"/>
                </a:lnTo>
                <a:lnTo>
                  <a:pt x="40946" y="4622"/>
                </a:lnTo>
                <a:lnTo>
                  <a:pt x="40764" y="4695"/>
                </a:lnTo>
                <a:lnTo>
                  <a:pt x="40600" y="4786"/>
                </a:lnTo>
                <a:lnTo>
                  <a:pt x="40418" y="4895"/>
                </a:lnTo>
                <a:lnTo>
                  <a:pt x="40400" y="4750"/>
                </a:lnTo>
                <a:lnTo>
                  <a:pt x="40364" y="4622"/>
                </a:lnTo>
                <a:lnTo>
                  <a:pt x="40309" y="4495"/>
                </a:lnTo>
                <a:lnTo>
                  <a:pt x="40254" y="4404"/>
                </a:lnTo>
                <a:lnTo>
                  <a:pt x="40200" y="4313"/>
                </a:lnTo>
                <a:lnTo>
                  <a:pt x="40127" y="4222"/>
                </a:lnTo>
                <a:lnTo>
                  <a:pt x="40054" y="4168"/>
                </a:lnTo>
                <a:lnTo>
                  <a:pt x="39982" y="4095"/>
                </a:lnTo>
                <a:lnTo>
                  <a:pt x="39818" y="4004"/>
                </a:lnTo>
                <a:lnTo>
                  <a:pt x="39636" y="3949"/>
                </a:lnTo>
                <a:lnTo>
                  <a:pt x="39454" y="3931"/>
                </a:lnTo>
                <a:lnTo>
                  <a:pt x="39290" y="3913"/>
                </a:lnTo>
                <a:lnTo>
                  <a:pt x="39035" y="3931"/>
                </a:lnTo>
                <a:lnTo>
                  <a:pt x="38817" y="3967"/>
                </a:lnTo>
                <a:lnTo>
                  <a:pt x="38617" y="4022"/>
                </a:lnTo>
                <a:lnTo>
                  <a:pt x="38635" y="3767"/>
                </a:lnTo>
                <a:lnTo>
                  <a:pt x="38653" y="3531"/>
                </a:lnTo>
                <a:lnTo>
                  <a:pt x="38635" y="3312"/>
                </a:lnTo>
                <a:lnTo>
                  <a:pt x="38617" y="3094"/>
                </a:lnTo>
                <a:lnTo>
                  <a:pt x="38598" y="2875"/>
                </a:lnTo>
                <a:lnTo>
                  <a:pt x="38544" y="2657"/>
                </a:lnTo>
                <a:lnTo>
                  <a:pt x="38507" y="2457"/>
                </a:lnTo>
                <a:lnTo>
                  <a:pt x="38435" y="2275"/>
                </a:lnTo>
                <a:lnTo>
                  <a:pt x="38362" y="2093"/>
                </a:lnTo>
                <a:lnTo>
                  <a:pt x="38289" y="1911"/>
                </a:lnTo>
                <a:lnTo>
                  <a:pt x="38198" y="1747"/>
                </a:lnTo>
                <a:lnTo>
                  <a:pt x="38107" y="1583"/>
                </a:lnTo>
                <a:lnTo>
                  <a:pt x="37998" y="1438"/>
                </a:lnTo>
                <a:lnTo>
                  <a:pt x="37889" y="1292"/>
                </a:lnTo>
                <a:lnTo>
                  <a:pt x="37634" y="1019"/>
                </a:lnTo>
                <a:lnTo>
                  <a:pt x="37361" y="783"/>
                </a:lnTo>
                <a:lnTo>
                  <a:pt x="37052" y="583"/>
                </a:lnTo>
                <a:lnTo>
                  <a:pt x="36742" y="401"/>
                </a:lnTo>
                <a:lnTo>
                  <a:pt x="36397" y="255"/>
                </a:lnTo>
                <a:lnTo>
                  <a:pt x="36051" y="146"/>
                </a:lnTo>
                <a:lnTo>
                  <a:pt x="35687" y="73"/>
                </a:lnTo>
                <a:lnTo>
                  <a:pt x="35305" y="18"/>
                </a:lnTo>
                <a:lnTo>
                  <a:pt x="34941" y="0"/>
                </a:lnTo>
                <a:close/>
              </a:path>
            </a:pathLst>
          </a:custGeom>
          <a:solidFill>
            <a:srgbClr val="FFFFD5">
              <a:alpha val="128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5" name="Google Shape;2865;p18"/>
          <p:cNvSpPr txBox="1">
            <a:spLocks noGrp="1"/>
          </p:cNvSpPr>
          <p:nvPr>
            <p:ph type="subTitle" idx="1"/>
          </p:nvPr>
        </p:nvSpPr>
        <p:spPr>
          <a:xfrm>
            <a:off x="5846929" y="2981400"/>
            <a:ext cx="1435500" cy="22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cifico"/>
              <a:buNone/>
              <a:defRPr sz="2000" b="1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9pPr>
          </a:lstStyle>
          <a:p>
            <a:endParaRPr/>
          </a:p>
        </p:txBody>
      </p:sp>
      <p:sp>
        <p:nvSpPr>
          <p:cNvPr id="2866" name="Google Shape;2866;p18"/>
          <p:cNvSpPr txBox="1">
            <a:spLocks noGrp="1"/>
          </p:cNvSpPr>
          <p:nvPr>
            <p:ph type="subTitle" idx="2"/>
          </p:nvPr>
        </p:nvSpPr>
        <p:spPr>
          <a:xfrm>
            <a:off x="5846929" y="3305100"/>
            <a:ext cx="16917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867" name="Google Shape;2867;p18"/>
          <p:cNvSpPr txBox="1">
            <a:spLocks noGrp="1"/>
          </p:cNvSpPr>
          <p:nvPr>
            <p:ph type="title"/>
          </p:nvPr>
        </p:nvSpPr>
        <p:spPr>
          <a:xfrm>
            <a:off x="713225" y="585216"/>
            <a:ext cx="77175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sis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68" name="Google Shape;2868;p18"/>
          <p:cNvSpPr txBox="1">
            <a:spLocks noGrp="1"/>
          </p:cNvSpPr>
          <p:nvPr>
            <p:ph type="subTitle" idx="3"/>
          </p:nvPr>
        </p:nvSpPr>
        <p:spPr>
          <a:xfrm>
            <a:off x="5846929" y="1533600"/>
            <a:ext cx="1435500" cy="22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cifico"/>
              <a:buNone/>
              <a:defRPr sz="2000" b="1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9pPr>
          </a:lstStyle>
          <a:p>
            <a:endParaRPr/>
          </a:p>
        </p:txBody>
      </p:sp>
      <p:sp>
        <p:nvSpPr>
          <p:cNvPr id="2869" name="Google Shape;2869;p18"/>
          <p:cNvSpPr txBox="1">
            <a:spLocks noGrp="1"/>
          </p:cNvSpPr>
          <p:nvPr>
            <p:ph type="subTitle" idx="4"/>
          </p:nvPr>
        </p:nvSpPr>
        <p:spPr>
          <a:xfrm>
            <a:off x="5846929" y="1857300"/>
            <a:ext cx="16917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870" name="Google Shape;2870;p18"/>
          <p:cNvSpPr txBox="1">
            <a:spLocks noGrp="1"/>
          </p:cNvSpPr>
          <p:nvPr>
            <p:ph type="subTitle" idx="5"/>
          </p:nvPr>
        </p:nvSpPr>
        <p:spPr>
          <a:xfrm>
            <a:off x="1861571" y="1533600"/>
            <a:ext cx="1435500" cy="22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cifico"/>
              <a:buNone/>
              <a:defRPr sz="2000" b="1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9pPr>
          </a:lstStyle>
          <a:p>
            <a:endParaRPr/>
          </a:p>
        </p:txBody>
      </p:sp>
      <p:sp>
        <p:nvSpPr>
          <p:cNvPr id="2871" name="Google Shape;2871;p18"/>
          <p:cNvSpPr txBox="1">
            <a:spLocks noGrp="1"/>
          </p:cNvSpPr>
          <p:nvPr>
            <p:ph type="subTitle" idx="6"/>
          </p:nvPr>
        </p:nvSpPr>
        <p:spPr>
          <a:xfrm>
            <a:off x="1605371" y="1857300"/>
            <a:ext cx="16917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872" name="Google Shape;2872;p18"/>
          <p:cNvSpPr txBox="1">
            <a:spLocks noGrp="1"/>
          </p:cNvSpPr>
          <p:nvPr>
            <p:ph type="subTitle" idx="7"/>
          </p:nvPr>
        </p:nvSpPr>
        <p:spPr>
          <a:xfrm>
            <a:off x="1861571" y="2981400"/>
            <a:ext cx="1435500" cy="22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cifico"/>
              <a:buNone/>
              <a:defRPr sz="2000" b="1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9pPr>
          </a:lstStyle>
          <a:p>
            <a:endParaRPr/>
          </a:p>
        </p:txBody>
      </p:sp>
      <p:sp>
        <p:nvSpPr>
          <p:cNvPr id="2873" name="Google Shape;2873;p18"/>
          <p:cNvSpPr txBox="1">
            <a:spLocks noGrp="1"/>
          </p:cNvSpPr>
          <p:nvPr>
            <p:ph type="subTitle" idx="8"/>
          </p:nvPr>
        </p:nvSpPr>
        <p:spPr>
          <a:xfrm>
            <a:off x="1757450" y="3305100"/>
            <a:ext cx="15396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grpSp>
        <p:nvGrpSpPr>
          <p:cNvPr id="2874" name="Google Shape;2874;p18"/>
          <p:cNvGrpSpPr/>
          <p:nvPr/>
        </p:nvGrpSpPr>
        <p:grpSpPr>
          <a:xfrm flipH="1">
            <a:off x="-1077379" y="4012219"/>
            <a:ext cx="3524427" cy="921034"/>
            <a:chOff x="-729684" y="2561769"/>
            <a:chExt cx="3524427" cy="921034"/>
          </a:xfrm>
        </p:grpSpPr>
        <p:sp>
          <p:nvSpPr>
            <p:cNvPr id="2875" name="Google Shape;2875;p18"/>
            <p:cNvSpPr/>
            <p:nvPr/>
          </p:nvSpPr>
          <p:spPr>
            <a:xfrm>
              <a:off x="-729684" y="2561769"/>
              <a:ext cx="3524427" cy="921034"/>
            </a:xfrm>
            <a:custGeom>
              <a:avLst/>
              <a:gdLst/>
              <a:ahLst/>
              <a:cxnLst/>
              <a:rect l="l" t="t" r="r" b="b"/>
              <a:pathLst>
                <a:path w="68389" h="17872" extrusionOk="0">
                  <a:moveTo>
                    <a:pt x="27006" y="1"/>
                  </a:moveTo>
                  <a:lnTo>
                    <a:pt x="26387" y="19"/>
                  </a:lnTo>
                  <a:lnTo>
                    <a:pt x="26023" y="37"/>
                  </a:lnTo>
                  <a:lnTo>
                    <a:pt x="25659" y="74"/>
                  </a:lnTo>
                  <a:lnTo>
                    <a:pt x="25295" y="128"/>
                  </a:lnTo>
                  <a:lnTo>
                    <a:pt x="24932" y="201"/>
                  </a:lnTo>
                  <a:lnTo>
                    <a:pt x="24295" y="328"/>
                  </a:lnTo>
                  <a:lnTo>
                    <a:pt x="23658" y="510"/>
                  </a:lnTo>
                  <a:lnTo>
                    <a:pt x="23039" y="711"/>
                  </a:lnTo>
                  <a:lnTo>
                    <a:pt x="22420" y="947"/>
                  </a:lnTo>
                  <a:lnTo>
                    <a:pt x="21801" y="1220"/>
                  </a:lnTo>
                  <a:lnTo>
                    <a:pt x="21201" y="1493"/>
                  </a:lnTo>
                  <a:lnTo>
                    <a:pt x="20600" y="1802"/>
                  </a:lnTo>
                  <a:lnTo>
                    <a:pt x="20018" y="2130"/>
                  </a:lnTo>
                  <a:lnTo>
                    <a:pt x="19418" y="2458"/>
                  </a:lnTo>
                  <a:lnTo>
                    <a:pt x="18835" y="2803"/>
                  </a:lnTo>
                  <a:lnTo>
                    <a:pt x="17671" y="3513"/>
                  </a:lnTo>
                  <a:lnTo>
                    <a:pt x="16524" y="4241"/>
                  </a:lnTo>
                  <a:lnTo>
                    <a:pt x="15378" y="4933"/>
                  </a:lnTo>
                  <a:lnTo>
                    <a:pt x="14650" y="5369"/>
                  </a:lnTo>
                  <a:lnTo>
                    <a:pt x="13904" y="5770"/>
                  </a:lnTo>
                  <a:lnTo>
                    <a:pt x="13157" y="6170"/>
                  </a:lnTo>
                  <a:lnTo>
                    <a:pt x="12393" y="6552"/>
                  </a:lnTo>
                  <a:lnTo>
                    <a:pt x="11629" y="6916"/>
                  </a:lnTo>
                  <a:lnTo>
                    <a:pt x="10846" y="7262"/>
                  </a:lnTo>
                  <a:lnTo>
                    <a:pt x="10064" y="7571"/>
                  </a:lnTo>
                  <a:lnTo>
                    <a:pt x="9281" y="7881"/>
                  </a:lnTo>
                  <a:lnTo>
                    <a:pt x="8481" y="8154"/>
                  </a:lnTo>
                  <a:lnTo>
                    <a:pt x="7680" y="8408"/>
                  </a:lnTo>
                  <a:lnTo>
                    <a:pt x="6861" y="8645"/>
                  </a:lnTo>
                  <a:lnTo>
                    <a:pt x="6042" y="8845"/>
                  </a:lnTo>
                  <a:lnTo>
                    <a:pt x="5223" y="9027"/>
                  </a:lnTo>
                  <a:lnTo>
                    <a:pt x="4386" y="9173"/>
                  </a:lnTo>
                  <a:lnTo>
                    <a:pt x="3549" y="9300"/>
                  </a:lnTo>
                  <a:lnTo>
                    <a:pt x="2712" y="9391"/>
                  </a:lnTo>
                  <a:lnTo>
                    <a:pt x="1602" y="9482"/>
                  </a:lnTo>
                  <a:lnTo>
                    <a:pt x="473" y="9537"/>
                  </a:lnTo>
                  <a:lnTo>
                    <a:pt x="364" y="9555"/>
                  </a:lnTo>
                  <a:lnTo>
                    <a:pt x="273" y="9573"/>
                  </a:lnTo>
                  <a:lnTo>
                    <a:pt x="200" y="9609"/>
                  </a:lnTo>
                  <a:lnTo>
                    <a:pt x="146" y="9664"/>
                  </a:lnTo>
                  <a:lnTo>
                    <a:pt x="91" y="9719"/>
                  </a:lnTo>
                  <a:lnTo>
                    <a:pt x="73" y="9773"/>
                  </a:lnTo>
                  <a:lnTo>
                    <a:pt x="55" y="9846"/>
                  </a:lnTo>
                  <a:lnTo>
                    <a:pt x="37" y="9919"/>
                  </a:lnTo>
                  <a:lnTo>
                    <a:pt x="55" y="10101"/>
                  </a:lnTo>
                  <a:lnTo>
                    <a:pt x="91" y="10283"/>
                  </a:lnTo>
                  <a:lnTo>
                    <a:pt x="219" y="10719"/>
                  </a:lnTo>
                  <a:lnTo>
                    <a:pt x="346" y="11156"/>
                  </a:lnTo>
                  <a:lnTo>
                    <a:pt x="382" y="11375"/>
                  </a:lnTo>
                  <a:lnTo>
                    <a:pt x="401" y="11575"/>
                  </a:lnTo>
                  <a:lnTo>
                    <a:pt x="401" y="11666"/>
                  </a:lnTo>
                  <a:lnTo>
                    <a:pt x="382" y="11739"/>
                  </a:lnTo>
                  <a:lnTo>
                    <a:pt x="364" y="11830"/>
                  </a:lnTo>
                  <a:lnTo>
                    <a:pt x="310" y="11902"/>
                  </a:lnTo>
                  <a:lnTo>
                    <a:pt x="255" y="11975"/>
                  </a:lnTo>
                  <a:lnTo>
                    <a:pt x="200" y="12030"/>
                  </a:lnTo>
                  <a:lnTo>
                    <a:pt x="109" y="12084"/>
                  </a:lnTo>
                  <a:lnTo>
                    <a:pt x="0" y="12121"/>
                  </a:lnTo>
                  <a:lnTo>
                    <a:pt x="455" y="12557"/>
                  </a:lnTo>
                  <a:lnTo>
                    <a:pt x="564" y="12685"/>
                  </a:lnTo>
                  <a:lnTo>
                    <a:pt x="655" y="12739"/>
                  </a:lnTo>
                  <a:lnTo>
                    <a:pt x="692" y="12739"/>
                  </a:lnTo>
                  <a:lnTo>
                    <a:pt x="728" y="12721"/>
                  </a:lnTo>
                  <a:lnTo>
                    <a:pt x="783" y="12630"/>
                  </a:lnTo>
                  <a:lnTo>
                    <a:pt x="837" y="12594"/>
                  </a:lnTo>
                  <a:lnTo>
                    <a:pt x="892" y="12557"/>
                  </a:lnTo>
                  <a:lnTo>
                    <a:pt x="965" y="12521"/>
                  </a:lnTo>
                  <a:lnTo>
                    <a:pt x="1074" y="12503"/>
                  </a:lnTo>
                  <a:lnTo>
                    <a:pt x="1201" y="12503"/>
                  </a:lnTo>
                  <a:lnTo>
                    <a:pt x="1383" y="12521"/>
                  </a:lnTo>
                  <a:lnTo>
                    <a:pt x="1602" y="12557"/>
                  </a:lnTo>
                  <a:lnTo>
                    <a:pt x="1857" y="12612"/>
                  </a:lnTo>
                  <a:lnTo>
                    <a:pt x="3403" y="13012"/>
                  </a:lnTo>
                  <a:lnTo>
                    <a:pt x="4987" y="13376"/>
                  </a:lnTo>
                  <a:lnTo>
                    <a:pt x="6552" y="13704"/>
                  </a:lnTo>
                  <a:lnTo>
                    <a:pt x="8135" y="14013"/>
                  </a:lnTo>
                  <a:lnTo>
                    <a:pt x="9718" y="14286"/>
                  </a:lnTo>
                  <a:lnTo>
                    <a:pt x="11319" y="14559"/>
                  </a:lnTo>
                  <a:lnTo>
                    <a:pt x="14504" y="15051"/>
                  </a:lnTo>
                  <a:lnTo>
                    <a:pt x="17871" y="15578"/>
                  </a:lnTo>
                  <a:lnTo>
                    <a:pt x="21256" y="16070"/>
                  </a:lnTo>
                  <a:lnTo>
                    <a:pt x="24659" y="16543"/>
                  </a:lnTo>
                  <a:lnTo>
                    <a:pt x="26351" y="16761"/>
                  </a:lnTo>
                  <a:lnTo>
                    <a:pt x="28043" y="16961"/>
                  </a:lnTo>
                  <a:lnTo>
                    <a:pt x="29736" y="17143"/>
                  </a:lnTo>
                  <a:lnTo>
                    <a:pt x="31446" y="17325"/>
                  </a:lnTo>
                  <a:lnTo>
                    <a:pt x="33139" y="17471"/>
                  </a:lnTo>
                  <a:lnTo>
                    <a:pt x="34849" y="17598"/>
                  </a:lnTo>
                  <a:lnTo>
                    <a:pt x="36560" y="17708"/>
                  </a:lnTo>
                  <a:lnTo>
                    <a:pt x="38252" y="17798"/>
                  </a:lnTo>
                  <a:lnTo>
                    <a:pt x="39963" y="17853"/>
                  </a:lnTo>
                  <a:lnTo>
                    <a:pt x="41674" y="17871"/>
                  </a:lnTo>
                  <a:lnTo>
                    <a:pt x="43384" y="17871"/>
                  </a:lnTo>
                  <a:lnTo>
                    <a:pt x="45095" y="17835"/>
                  </a:lnTo>
                  <a:lnTo>
                    <a:pt x="46805" y="17780"/>
                  </a:lnTo>
                  <a:lnTo>
                    <a:pt x="48516" y="17671"/>
                  </a:lnTo>
                  <a:lnTo>
                    <a:pt x="50227" y="17526"/>
                  </a:lnTo>
                  <a:lnTo>
                    <a:pt x="51919" y="17344"/>
                  </a:lnTo>
                  <a:lnTo>
                    <a:pt x="53630" y="17125"/>
                  </a:lnTo>
                  <a:lnTo>
                    <a:pt x="55322" y="16870"/>
                  </a:lnTo>
                  <a:lnTo>
                    <a:pt x="56159" y="16725"/>
                  </a:lnTo>
                  <a:lnTo>
                    <a:pt x="56996" y="16561"/>
                  </a:lnTo>
                  <a:lnTo>
                    <a:pt x="57833" y="16397"/>
                  </a:lnTo>
                  <a:lnTo>
                    <a:pt x="58671" y="16215"/>
                  </a:lnTo>
                  <a:lnTo>
                    <a:pt x="59489" y="16033"/>
                  </a:lnTo>
                  <a:lnTo>
                    <a:pt x="60327" y="15815"/>
                  </a:lnTo>
                  <a:lnTo>
                    <a:pt x="61145" y="15615"/>
                  </a:lnTo>
                  <a:lnTo>
                    <a:pt x="61964" y="15378"/>
                  </a:lnTo>
                  <a:lnTo>
                    <a:pt x="62783" y="15142"/>
                  </a:lnTo>
                  <a:lnTo>
                    <a:pt x="63602" y="14887"/>
                  </a:lnTo>
                  <a:lnTo>
                    <a:pt x="64421" y="14614"/>
                  </a:lnTo>
                  <a:lnTo>
                    <a:pt x="65222" y="14341"/>
                  </a:lnTo>
                  <a:lnTo>
                    <a:pt x="66022" y="14050"/>
                  </a:lnTo>
                  <a:lnTo>
                    <a:pt x="66823" y="13740"/>
                  </a:lnTo>
                  <a:lnTo>
                    <a:pt x="67606" y="13431"/>
                  </a:lnTo>
                  <a:lnTo>
                    <a:pt x="68388" y="13085"/>
                  </a:lnTo>
                  <a:lnTo>
                    <a:pt x="67933" y="7771"/>
                  </a:lnTo>
                  <a:lnTo>
                    <a:pt x="64803" y="7862"/>
                  </a:lnTo>
                  <a:lnTo>
                    <a:pt x="63220" y="7899"/>
                  </a:lnTo>
                  <a:lnTo>
                    <a:pt x="61637" y="7917"/>
                  </a:lnTo>
                  <a:lnTo>
                    <a:pt x="60054" y="7917"/>
                  </a:lnTo>
                  <a:lnTo>
                    <a:pt x="58470" y="7899"/>
                  </a:lnTo>
                  <a:lnTo>
                    <a:pt x="56905" y="7844"/>
                  </a:lnTo>
                  <a:lnTo>
                    <a:pt x="55322" y="7790"/>
                  </a:lnTo>
                  <a:lnTo>
                    <a:pt x="54230" y="7717"/>
                  </a:lnTo>
                  <a:lnTo>
                    <a:pt x="53138" y="7644"/>
                  </a:lnTo>
                  <a:lnTo>
                    <a:pt x="52065" y="7535"/>
                  </a:lnTo>
                  <a:lnTo>
                    <a:pt x="50973" y="7426"/>
                  </a:lnTo>
                  <a:lnTo>
                    <a:pt x="49899" y="7280"/>
                  </a:lnTo>
                  <a:lnTo>
                    <a:pt x="48825" y="7134"/>
                  </a:lnTo>
                  <a:lnTo>
                    <a:pt x="47770" y="6952"/>
                  </a:lnTo>
                  <a:lnTo>
                    <a:pt x="46696" y="6752"/>
                  </a:lnTo>
                  <a:lnTo>
                    <a:pt x="45659" y="6516"/>
                  </a:lnTo>
                  <a:lnTo>
                    <a:pt x="44604" y="6261"/>
                  </a:lnTo>
                  <a:lnTo>
                    <a:pt x="43566" y="5988"/>
                  </a:lnTo>
                  <a:lnTo>
                    <a:pt x="42529" y="5679"/>
                  </a:lnTo>
                  <a:lnTo>
                    <a:pt x="41510" y="5351"/>
                  </a:lnTo>
                  <a:lnTo>
                    <a:pt x="40491" y="4987"/>
                  </a:lnTo>
                  <a:lnTo>
                    <a:pt x="39490" y="4587"/>
                  </a:lnTo>
                  <a:lnTo>
                    <a:pt x="38489" y="4150"/>
                  </a:lnTo>
                  <a:lnTo>
                    <a:pt x="37816" y="3859"/>
                  </a:lnTo>
                  <a:lnTo>
                    <a:pt x="37161" y="3531"/>
                  </a:lnTo>
                  <a:lnTo>
                    <a:pt x="35832" y="2876"/>
                  </a:lnTo>
                  <a:lnTo>
                    <a:pt x="34485" y="2221"/>
                  </a:lnTo>
                  <a:lnTo>
                    <a:pt x="33830" y="1912"/>
                  </a:lnTo>
                  <a:lnTo>
                    <a:pt x="33157" y="1602"/>
                  </a:lnTo>
                  <a:lnTo>
                    <a:pt x="32484" y="1311"/>
                  </a:lnTo>
                  <a:lnTo>
                    <a:pt x="31810" y="1038"/>
                  </a:lnTo>
                  <a:lnTo>
                    <a:pt x="31119" y="783"/>
                  </a:lnTo>
                  <a:lnTo>
                    <a:pt x="30427" y="565"/>
                  </a:lnTo>
                  <a:lnTo>
                    <a:pt x="29736" y="383"/>
                  </a:lnTo>
                  <a:lnTo>
                    <a:pt x="29044" y="219"/>
                  </a:lnTo>
                  <a:lnTo>
                    <a:pt x="28335" y="110"/>
                  </a:lnTo>
                  <a:lnTo>
                    <a:pt x="27989" y="55"/>
                  </a:lnTo>
                  <a:lnTo>
                    <a:pt x="27625" y="37"/>
                  </a:lnTo>
                  <a:lnTo>
                    <a:pt x="27006" y="1"/>
                  </a:lnTo>
                  <a:close/>
                </a:path>
              </a:pathLst>
            </a:custGeom>
            <a:solidFill>
              <a:srgbClr val="EBB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6" name="Google Shape;2876;p18"/>
            <p:cNvSpPr/>
            <p:nvPr/>
          </p:nvSpPr>
          <p:spPr>
            <a:xfrm>
              <a:off x="690207" y="2563676"/>
              <a:ext cx="1431178" cy="664028"/>
            </a:xfrm>
            <a:custGeom>
              <a:avLst/>
              <a:gdLst/>
              <a:ahLst/>
              <a:cxnLst/>
              <a:rect l="l" t="t" r="r" b="b"/>
              <a:pathLst>
                <a:path w="27771" h="12885" extrusionOk="0">
                  <a:moveTo>
                    <a:pt x="73" y="0"/>
                  </a:moveTo>
                  <a:lnTo>
                    <a:pt x="109" y="91"/>
                  </a:lnTo>
                  <a:lnTo>
                    <a:pt x="164" y="182"/>
                  </a:lnTo>
                  <a:lnTo>
                    <a:pt x="218" y="273"/>
                  </a:lnTo>
                  <a:lnTo>
                    <a:pt x="291" y="346"/>
                  </a:lnTo>
                  <a:lnTo>
                    <a:pt x="491" y="528"/>
                  </a:lnTo>
                  <a:lnTo>
                    <a:pt x="746" y="692"/>
                  </a:lnTo>
                  <a:lnTo>
                    <a:pt x="1019" y="856"/>
                  </a:lnTo>
                  <a:lnTo>
                    <a:pt x="1328" y="1019"/>
                  </a:lnTo>
                  <a:lnTo>
                    <a:pt x="2002" y="1347"/>
                  </a:lnTo>
                  <a:lnTo>
                    <a:pt x="2675" y="1693"/>
                  </a:lnTo>
                  <a:lnTo>
                    <a:pt x="2984" y="1875"/>
                  </a:lnTo>
                  <a:lnTo>
                    <a:pt x="3257" y="2057"/>
                  </a:lnTo>
                  <a:lnTo>
                    <a:pt x="3512" y="2257"/>
                  </a:lnTo>
                  <a:lnTo>
                    <a:pt x="3621" y="2348"/>
                  </a:lnTo>
                  <a:lnTo>
                    <a:pt x="3712" y="2457"/>
                  </a:lnTo>
                  <a:lnTo>
                    <a:pt x="3785" y="2566"/>
                  </a:lnTo>
                  <a:lnTo>
                    <a:pt x="3858" y="2675"/>
                  </a:lnTo>
                  <a:lnTo>
                    <a:pt x="3894" y="2785"/>
                  </a:lnTo>
                  <a:lnTo>
                    <a:pt x="3931" y="2912"/>
                  </a:lnTo>
                  <a:lnTo>
                    <a:pt x="3913" y="3003"/>
                  </a:lnTo>
                  <a:lnTo>
                    <a:pt x="3894" y="3076"/>
                  </a:lnTo>
                  <a:lnTo>
                    <a:pt x="3822" y="3149"/>
                  </a:lnTo>
                  <a:lnTo>
                    <a:pt x="3749" y="3221"/>
                  </a:lnTo>
                  <a:lnTo>
                    <a:pt x="3658" y="3276"/>
                  </a:lnTo>
                  <a:lnTo>
                    <a:pt x="3530" y="3330"/>
                  </a:lnTo>
                  <a:lnTo>
                    <a:pt x="3257" y="3421"/>
                  </a:lnTo>
                  <a:lnTo>
                    <a:pt x="2912" y="3494"/>
                  </a:lnTo>
                  <a:lnTo>
                    <a:pt x="2548" y="3567"/>
                  </a:lnTo>
                  <a:lnTo>
                    <a:pt x="1747" y="3713"/>
                  </a:lnTo>
                  <a:lnTo>
                    <a:pt x="1347" y="3785"/>
                  </a:lnTo>
                  <a:lnTo>
                    <a:pt x="983" y="3858"/>
                  </a:lnTo>
                  <a:lnTo>
                    <a:pt x="655" y="3949"/>
                  </a:lnTo>
                  <a:lnTo>
                    <a:pt x="510" y="4022"/>
                  </a:lnTo>
                  <a:lnTo>
                    <a:pt x="364" y="4077"/>
                  </a:lnTo>
                  <a:lnTo>
                    <a:pt x="255" y="4149"/>
                  </a:lnTo>
                  <a:lnTo>
                    <a:pt x="164" y="4222"/>
                  </a:lnTo>
                  <a:lnTo>
                    <a:pt x="73" y="4313"/>
                  </a:lnTo>
                  <a:lnTo>
                    <a:pt x="36" y="4404"/>
                  </a:lnTo>
                  <a:lnTo>
                    <a:pt x="0" y="4495"/>
                  </a:lnTo>
                  <a:lnTo>
                    <a:pt x="0" y="4604"/>
                  </a:lnTo>
                  <a:lnTo>
                    <a:pt x="18" y="4732"/>
                  </a:lnTo>
                  <a:lnTo>
                    <a:pt x="73" y="4859"/>
                  </a:lnTo>
                  <a:lnTo>
                    <a:pt x="164" y="5005"/>
                  </a:lnTo>
                  <a:lnTo>
                    <a:pt x="273" y="5132"/>
                  </a:lnTo>
                  <a:lnTo>
                    <a:pt x="419" y="5241"/>
                  </a:lnTo>
                  <a:lnTo>
                    <a:pt x="582" y="5350"/>
                  </a:lnTo>
                  <a:lnTo>
                    <a:pt x="764" y="5441"/>
                  </a:lnTo>
                  <a:lnTo>
                    <a:pt x="965" y="5532"/>
                  </a:lnTo>
                  <a:lnTo>
                    <a:pt x="1201" y="5605"/>
                  </a:lnTo>
                  <a:lnTo>
                    <a:pt x="1438" y="5660"/>
                  </a:lnTo>
                  <a:lnTo>
                    <a:pt x="1965" y="5769"/>
                  </a:lnTo>
                  <a:lnTo>
                    <a:pt x="2548" y="5878"/>
                  </a:lnTo>
                  <a:lnTo>
                    <a:pt x="3803" y="6042"/>
                  </a:lnTo>
                  <a:lnTo>
                    <a:pt x="4477" y="6115"/>
                  </a:lnTo>
                  <a:lnTo>
                    <a:pt x="5132" y="6224"/>
                  </a:lnTo>
                  <a:lnTo>
                    <a:pt x="5769" y="6351"/>
                  </a:lnTo>
                  <a:lnTo>
                    <a:pt x="6387" y="6497"/>
                  </a:lnTo>
                  <a:lnTo>
                    <a:pt x="6679" y="6588"/>
                  </a:lnTo>
                  <a:lnTo>
                    <a:pt x="6970" y="6679"/>
                  </a:lnTo>
                  <a:lnTo>
                    <a:pt x="7225" y="6788"/>
                  </a:lnTo>
                  <a:lnTo>
                    <a:pt x="7479" y="6915"/>
                  </a:lnTo>
                  <a:lnTo>
                    <a:pt x="7734" y="7061"/>
                  </a:lnTo>
                  <a:lnTo>
                    <a:pt x="7953" y="7207"/>
                  </a:lnTo>
                  <a:lnTo>
                    <a:pt x="8153" y="7370"/>
                  </a:lnTo>
                  <a:lnTo>
                    <a:pt x="8335" y="7552"/>
                  </a:lnTo>
                  <a:lnTo>
                    <a:pt x="8444" y="7698"/>
                  </a:lnTo>
                  <a:lnTo>
                    <a:pt x="8553" y="7844"/>
                  </a:lnTo>
                  <a:lnTo>
                    <a:pt x="8626" y="8007"/>
                  </a:lnTo>
                  <a:lnTo>
                    <a:pt x="8662" y="8189"/>
                  </a:lnTo>
                  <a:lnTo>
                    <a:pt x="8662" y="8280"/>
                  </a:lnTo>
                  <a:lnTo>
                    <a:pt x="8662" y="8390"/>
                  </a:lnTo>
                  <a:lnTo>
                    <a:pt x="8608" y="8590"/>
                  </a:lnTo>
                  <a:lnTo>
                    <a:pt x="8462" y="9008"/>
                  </a:lnTo>
                  <a:lnTo>
                    <a:pt x="8407" y="9172"/>
                  </a:lnTo>
                  <a:lnTo>
                    <a:pt x="8389" y="9354"/>
                  </a:lnTo>
                  <a:lnTo>
                    <a:pt x="8371" y="9536"/>
                  </a:lnTo>
                  <a:lnTo>
                    <a:pt x="8371" y="9736"/>
                  </a:lnTo>
                  <a:lnTo>
                    <a:pt x="8389" y="9918"/>
                  </a:lnTo>
                  <a:lnTo>
                    <a:pt x="8426" y="10100"/>
                  </a:lnTo>
                  <a:lnTo>
                    <a:pt x="8480" y="10264"/>
                  </a:lnTo>
                  <a:lnTo>
                    <a:pt x="8535" y="10446"/>
                  </a:lnTo>
                  <a:lnTo>
                    <a:pt x="8608" y="10628"/>
                  </a:lnTo>
                  <a:lnTo>
                    <a:pt x="8699" y="10792"/>
                  </a:lnTo>
                  <a:lnTo>
                    <a:pt x="8790" y="10955"/>
                  </a:lnTo>
                  <a:lnTo>
                    <a:pt x="8899" y="11101"/>
                  </a:lnTo>
                  <a:lnTo>
                    <a:pt x="9026" y="11265"/>
                  </a:lnTo>
                  <a:lnTo>
                    <a:pt x="9154" y="11392"/>
                  </a:lnTo>
                  <a:lnTo>
                    <a:pt x="9281" y="11538"/>
                  </a:lnTo>
                  <a:lnTo>
                    <a:pt x="9427" y="11665"/>
                  </a:lnTo>
                  <a:lnTo>
                    <a:pt x="9736" y="11884"/>
                  </a:lnTo>
                  <a:lnTo>
                    <a:pt x="10045" y="12066"/>
                  </a:lnTo>
                  <a:lnTo>
                    <a:pt x="10391" y="12229"/>
                  </a:lnTo>
                  <a:lnTo>
                    <a:pt x="10737" y="12357"/>
                  </a:lnTo>
                  <a:lnTo>
                    <a:pt x="11101" y="12466"/>
                  </a:lnTo>
                  <a:lnTo>
                    <a:pt x="11465" y="12557"/>
                  </a:lnTo>
                  <a:lnTo>
                    <a:pt x="11829" y="12630"/>
                  </a:lnTo>
                  <a:lnTo>
                    <a:pt x="12211" y="12702"/>
                  </a:lnTo>
                  <a:lnTo>
                    <a:pt x="12993" y="12793"/>
                  </a:lnTo>
                  <a:lnTo>
                    <a:pt x="13794" y="12866"/>
                  </a:lnTo>
                  <a:lnTo>
                    <a:pt x="14595" y="12884"/>
                  </a:lnTo>
                  <a:lnTo>
                    <a:pt x="15395" y="12884"/>
                  </a:lnTo>
                  <a:lnTo>
                    <a:pt x="16196" y="12866"/>
                  </a:lnTo>
                  <a:lnTo>
                    <a:pt x="16997" y="12830"/>
                  </a:lnTo>
                  <a:lnTo>
                    <a:pt x="18598" y="12721"/>
                  </a:lnTo>
                  <a:lnTo>
                    <a:pt x="19326" y="12666"/>
                  </a:lnTo>
                  <a:lnTo>
                    <a:pt x="20072" y="12593"/>
                  </a:lnTo>
                  <a:lnTo>
                    <a:pt x="20800" y="12502"/>
                  </a:lnTo>
                  <a:lnTo>
                    <a:pt x="21528" y="12393"/>
                  </a:lnTo>
                  <a:lnTo>
                    <a:pt x="22256" y="12248"/>
                  </a:lnTo>
                  <a:lnTo>
                    <a:pt x="22602" y="12175"/>
                  </a:lnTo>
                  <a:lnTo>
                    <a:pt x="22966" y="12066"/>
                  </a:lnTo>
                  <a:lnTo>
                    <a:pt x="23312" y="11956"/>
                  </a:lnTo>
                  <a:lnTo>
                    <a:pt x="23657" y="11847"/>
                  </a:lnTo>
                  <a:lnTo>
                    <a:pt x="24003" y="11702"/>
                  </a:lnTo>
                  <a:lnTo>
                    <a:pt x="24331" y="11556"/>
                  </a:lnTo>
                  <a:lnTo>
                    <a:pt x="24640" y="11410"/>
                  </a:lnTo>
                  <a:lnTo>
                    <a:pt x="24931" y="11247"/>
                  </a:lnTo>
                  <a:lnTo>
                    <a:pt x="25204" y="11083"/>
                  </a:lnTo>
                  <a:lnTo>
                    <a:pt x="25495" y="10883"/>
                  </a:lnTo>
                  <a:lnTo>
                    <a:pt x="25750" y="10682"/>
                  </a:lnTo>
                  <a:lnTo>
                    <a:pt x="26023" y="10464"/>
                  </a:lnTo>
                  <a:lnTo>
                    <a:pt x="26260" y="10246"/>
                  </a:lnTo>
                  <a:lnTo>
                    <a:pt x="26496" y="10009"/>
                  </a:lnTo>
                  <a:lnTo>
                    <a:pt x="26715" y="9754"/>
                  </a:lnTo>
                  <a:lnTo>
                    <a:pt x="26915" y="9500"/>
                  </a:lnTo>
                  <a:lnTo>
                    <a:pt x="27115" y="9227"/>
                  </a:lnTo>
                  <a:lnTo>
                    <a:pt x="27279" y="8954"/>
                  </a:lnTo>
                  <a:lnTo>
                    <a:pt x="27443" y="8662"/>
                  </a:lnTo>
                  <a:lnTo>
                    <a:pt x="27570" y="8371"/>
                  </a:lnTo>
                  <a:lnTo>
                    <a:pt x="27679" y="8062"/>
                  </a:lnTo>
                  <a:lnTo>
                    <a:pt x="27770" y="7753"/>
                  </a:lnTo>
                  <a:lnTo>
                    <a:pt x="26678" y="7680"/>
                  </a:lnTo>
                  <a:lnTo>
                    <a:pt x="25586" y="7607"/>
                  </a:lnTo>
                  <a:lnTo>
                    <a:pt x="24513" y="7498"/>
                  </a:lnTo>
                  <a:lnTo>
                    <a:pt x="23421" y="7389"/>
                  </a:lnTo>
                  <a:lnTo>
                    <a:pt x="22347" y="7243"/>
                  </a:lnTo>
                  <a:lnTo>
                    <a:pt x="21273" y="7097"/>
                  </a:lnTo>
                  <a:lnTo>
                    <a:pt x="20218" y="6915"/>
                  </a:lnTo>
                  <a:lnTo>
                    <a:pt x="19144" y="6715"/>
                  </a:lnTo>
                  <a:lnTo>
                    <a:pt x="18107" y="6479"/>
                  </a:lnTo>
                  <a:lnTo>
                    <a:pt x="17052" y="6224"/>
                  </a:lnTo>
                  <a:lnTo>
                    <a:pt x="16014" y="5951"/>
                  </a:lnTo>
                  <a:lnTo>
                    <a:pt x="14977" y="5642"/>
                  </a:lnTo>
                  <a:lnTo>
                    <a:pt x="13958" y="5314"/>
                  </a:lnTo>
                  <a:lnTo>
                    <a:pt x="12939" y="4950"/>
                  </a:lnTo>
                  <a:lnTo>
                    <a:pt x="11938" y="4550"/>
                  </a:lnTo>
                  <a:lnTo>
                    <a:pt x="10937" y="4113"/>
                  </a:lnTo>
                  <a:lnTo>
                    <a:pt x="10264" y="3822"/>
                  </a:lnTo>
                  <a:lnTo>
                    <a:pt x="9609" y="3494"/>
                  </a:lnTo>
                  <a:lnTo>
                    <a:pt x="8280" y="2839"/>
                  </a:lnTo>
                  <a:lnTo>
                    <a:pt x="6933" y="2184"/>
                  </a:lnTo>
                  <a:lnTo>
                    <a:pt x="6278" y="1875"/>
                  </a:lnTo>
                  <a:lnTo>
                    <a:pt x="5605" y="1565"/>
                  </a:lnTo>
                  <a:lnTo>
                    <a:pt x="4932" y="1274"/>
                  </a:lnTo>
                  <a:lnTo>
                    <a:pt x="4258" y="1001"/>
                  </a:lnTo>
                  <a:lnTo>
                    <a:pt x="3567" y="746"/>
                  </a:lnTo>
                  <a:lnTo>
                    <a:pt x="2875" y="528"/>
                  </a:lnTo>
                  <a:lnTo>
                    <a:pt x="2184" y="346"/>
                  </a:lnTo>
                  <a:lnTo>
                    <a:pt x="1492" y="182"/>
                  </a:lnTo>
                  <a:lnTo>
                    <a:pt x="783" y="73"/>
                  </a:lnTo>
                  <a:lnTo>
                    <a:pt x="437" y="18"/>
                  </a:lnTo>
                  <a:lnTo>
                    <a:pt x="73" y="0"/>
                  </a:lnTo>
                  <a:close/>
                </a:path>
              </a:pathLst>
            </a:custGeom>
            <a:solidFill>
              <a:srgbClr val="FAD6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77" name="Google Shape;2877;p18"/>
          <p:cNvGrpSpPr/>
          <p:nvPr/>
        </p:nvGrpSpPr>
        <p:grpSpPr>
          <a:xfrm flipH="1">
            <a:off x="4269515" y="4047072"/>
            <a:ext cx="4812081" cy="997924"/>
            <a:chOff x="2235793" y="2621897"/>
            <a:chExt cx="4812081" cy="997924"/>
          </a:xfrm>
        </p:grpSpPr>
        <p:sp>
          <p:nvSpPr>
            <p:cNvPr id="2878" name="Google Shape;2878;p18"/>
            <p:cNvSpPr/>
            <p:nvPr/>
          </p:nvSpPr>
          <p:spPr>
            <a:xfrm>
              <a:off x="2235793" y="2621897"/>
              <a:ext cx="4812081" cy="997924"/>
            </a:xfrm>
            <a:custGeom>
              <a:avLst/>
              <a:gdLst/>
              <a:ahLst/>
              <a:cxnLst/>
              <a:rect l="l" t="t" r="r" b="b"/>
              <a:pathLst>
                <a:path w="93375" h="19364" extrusionOk="0">
                  <a:moveTo>
                    <a:pt x="49754" y="1"/>
                  </a:moveTo>
                  <a:lnTo>
                    <a:pt x="49172" y="37"/>
                  </a:lnTo>
                  <a:lnTo>
                    <a:pt x="48571" y="110"/>
                  </a:lnTo>
                  <a:lnTo>
                    <a:pt x="47970" y="219"/>
                  </a:lnTo>
                  <a:lnTo>
                    <a:pt x="47334" y="365"/>
                  </a:lnTo>
                  <a:lnTo>
                    <a:pt x="46697" y="547"/>
                  </a:lnTo>
                  <a:lnTo>
                    <a:pt x="46023" y="783"/>
                  </a:lnTo>
                  <a:lnTo>
                    <a:pt x="45623" y="929"/>
                  </a:lnTo>
                  <a:lnTo>
                    <a:pt x="45204" y="1111"/>
                  </a:lnTo>
                  <a:lnTo>
                    <a:pt x="44349" y="1493"/>
                  </a:lnTo>
                  <a:lnTo>
                    <a:pt x="43530" y="1893"/>
                  </a:lnTo>
                  <a:lnTo>
                    <a:pt x="42675" y="2366"/>
                  </a:lnTo>
                  <a:lnTo>
                    <a:pt x="41783" y="2876"/>
                  </a:lnTo>
                  <a:lnTo>
                    <a:pt x="40837" y="3458"/>
                  </a:lnTo>
                  <a:lnTo>
                    <a:pt x="39836" y="4095"/>
                  </a:lnTo>
                  <a:lnTo>
                    <a:pt x="38799" y="4787"/>
                  </a:lnTo>
                  <a:lnTo>
                    <a:pt x="37689" y="5533"/>
                  </a:lnTo>
                  <a:lnTo>
                    <a:pt x="36524" y="6352"/>
                  </a:lnTo>
                  <a:lnTo>
                    <a:pt x="35851" y="6825"/>
                  </a:lnTo>
                  <a:lnTo>
                    <a:pt x="35123" y="7280"/>
                  </a:lnTo>
                  <a:lnTo>
                    <a:pt x="34340" y="7753"/>
                  </a:lnTo>
                  <a:lnTo>
                    <a:pt x="33539" y="8208"/>
                  </a:lnTo>
                  <a:lnTo>
                    <a:pt x="32702" y="8645"/>
                  </a:lnTo>
                  <a:lnTo>
                    <a:pt x="31829" y="9100"/>
                  </a:lnTo>
                  <a:lnTo>
                    <a:pt x="30919" y="9536"/>
                  </a:lnTo>
                  <a:lnTo>
                    <a:pt x="29991" y="9973"/>
                  </a:lnTo>
                  <a:lnTo>
                    <a:pt x="29026" y="10410"/>
                  </a:lnTo>
                  <a:lnTo>
                    <a:pt x="28044" y="10828"/>
                  </a:lnTo>
                  <a:lnTo>
                    <a:pt x="27043" y="11247"/>
                  </a:lnTo>
                  <a:lnTo>
                    <a:pt x="26024" y="11666"/>
                  </a:lnTo>
                  <a:lnTo>
                    <a:pt x="24986" y="12066"/>
                  </a:lnTo>
                  <a:lnTo>
                    <a:pt x="23949" y="12448"/>
                  </a:lnTo>
                  <a:lnTo>
                    <a:pt x="21820" y="13231"/>
                  </a:lnTo>
                  <a:lnTo>
                    <a:pt x="19691" y="13958"/>
                  </a:lnTo>
                  <a:lnTo>
                    <a:pt x="17562" y="14668"/>
                  </a:lnTo>
                  <a:lnTo>
                    <a:pt x="15451" y="15323"/>
                  </a:lnTo>
                  <a:lnTo>
                    <a:pt x="13394" y="15942"/>
                  </a:lnTo>
                  <a:lnTo>
                    <a:pt x="11393" y="16524"/>
                  </a:lnTo>
                  <a:lnTo>
                    <a:pt x="9500" y="17052"/>
                  </a:lnTo>
                  <a:lnTo>
                    <a:pt x="7698" y="17543"/>
                  </a:lnTo>
                  <a:lnTo>
                    <a:pt x="6042" y="17980"/>
                  </a:lnTo>
                  <a:lnTo>
                    <a:pt x="3822" y="18526"/>
                  </a:lnTo>
                  <a:lnTo>
                    <a:pt x="2021" y="18945"/>
                  </a:lnTo>
                  <a:lnTo>
                    <a:pt x="729" y="19236"/>
                  </a:lnTo>
                  <a:lnTo>
                    <a:pt x="1" y="19363"/>
                  </a:lnTo>
                  <a:lnTo>
                    <a:pt x="5788" y="18872"/>
                  </a:lnTo>
                  <a:lnTo>
                    <a:pt x="34868" y="16397"/>
                  </a:lnTo>
                  <a:lnTo>
                    <a:pt x="37470" y="16179"/>
                  </a:lnTo>
                  <a:lnTo>
                    <a:pt x="86969" y="11957"/>
                  </a:lnTo>
                  <a:lnTo>
                    <a:pt x="93374" y="11411"/>
                  </a:lnTo>
                  <a:lnTo>
                    <a:pt x="91791" y="11192"/>
                  </a:lnTo>
                  <a:lnTo>
                    <a:pt x="90153" y="10919"/>
                  </a:lnTo>
                  <a:lnTo>
                    <a:pt x="88443" y="10610"/>
                  </a:lnTo>
                  <a:lnTo>
                    <a:pt x="86678" y="10264"/>
                  </a:lnTo>
                  <a:lnTo>
                    <a:pt x="84457" y="9791"/>
                  </a:lnTo>
                  <a:lnTo>
                    <a:pt x="82183" y="9282"/>
                  </a:lnTo>
                  <a:lnTo>
                    <a:pt x="79890" y="8736"/>
                  </a:lnTo>
                  <a:lnTo>
                    <a:pt x="77579" y="8171"/>
                  </a:lnTo>
                  <a:lnTo>
                    <a:pt x="75286" y="7571"/>
                  </a:lnTo>
                  <a:lnTo>
                    <a:pt x="73011" y="6952"/>
                  </a:lnTo>
                  <a:lnTo>
                    <a:pt x="70772" y="6315"/>
                  </a:lnTo>
                  <a:lnTo>
                    <a:pt x="68607" y="5697"/>
                  </a:lnTo>
                  <a:lnTo>
                    <a:pt x="66532" y="5078"/>
                  </a:lnTo>
                  <a:lnTo>
                    <a:pt x="64531" y="4459"/>
                  </a:lnTo>
                  <a:lnTo>
                    <a:pt x="62656" y="3859"/>
                  </a:lnTo>
                  <a:lnTo>
                    <a:pt x="60927" y="3294"/>
                  </a:lnTo>
                  <a:lnTo>
                    <a:pt x="59344" y="2748"/>
                  </a:lnTo>
                  <a:lnTo>
                    <a:pt x="57925" y="2239"/>
                  </a:lnTo>
                  <a:lnTo>
                    <a:pt x="56705" y="1784"/>
                  </a:lnTo>
                  <a:lnTo>
                    <a:pt x="55686" y="1384"/>
                  </a:lnTo>
                  <a:lnTo>
                    <a:pt x="55049" y="1111"/>
                  </a:lnTo>
                  <a:lnTo>
                    <a:pt x="54431" y="874"/>
                  </a:lnTo>
                  <a:lnTo>
                    <a:pt x="53812" y="674"/>
                  </a:lnTo>
                  <a:lnTo>
                    <a:pt x="53230" y="474"/>
                  </a:lnTo>
                  <a:lnTo>
                    <a:pt x="52629" y="328"/>
                  </a:lnTo>
                  <a:lnTo>
                    <a:pt x="52065" y="201"/>
                  </a:lnTo>
                  <a:lnTo>
                    <a:pt x="51483" y="92"/>
                  </a:lnTo>
                  <a:lnTo>
                    <a:pt x="50919" y="37"/>
                  </a:lnTo>
                  <a:lnTo>
                    <a:pt x="50336" y="1"/>
                  </a:lnTo>
                  <a:close/>
                </a:path>
              </a:pathLst>
            </a:custGeom>
            <a:solidFill>
              <a:srgbClr val="EAC0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9" name="Google Shape;2879;p18"/>
            <p:cNvSpPr/>
            <p:nvPr/>
          </p:nvSpPr>
          <p:spPr>
            <a:xfrm>
              <a:off x="3993290" y="2621897"/>
              <a:ext cx="2724449" cy="833785"/>
            </a:xfrm>
            <a:custGeom>
              <a:avLst/>
              <a:gdLst/>
              <a:ahLst/>
              <a:cxnLst/>
              <a:rect l="l" t="t" r="r" b="b"/>
              <a:pathLst>
                <a:path w="52866" h="16179" extrusionOk="0">
                  <a:moveTo>
                    <a:pt x="15651" y="1"/>
                  </a:moveTo>
                  <a:lnTo>
                    <a:pt x="15069" y="37"/>
                  </a:lnTo>
                  <a:lnTo>
                    <a:pt x="14468" y="110"/>
                  </a:lnTo>
                  <a:lnTo>
                    <a:pt x="13867" y="219"/>
                  </a:lnTo>
                  <a:lnTo>
                    <a:pt x="13231" y="365"/>
                  </a:lnTo>
                  <a:lnTo>
                    <a:pt x="12594" y="547"/>
                  </a:lnTo>
                  <a:lnTo>
                    <a:pt x="11920" y="783"/>
                  </a:lnTo>
                  <a:lnTo>
                    <a:pt x="11520" y="929"/>
                  </a:lnTo>
                  <a:lnTo>
                    <a:pt x="11101" y="1111"/>
                  </a:lnTo>
                  <a:lnTo>
                    <a:pt x="10246" y="1493"/>
                  </a:lnTo>
                  <a:lnTo>
                    <a:pt x="10555" y="1820"/>
                  </a:lnTo>
                  <a:lnTo>
                    <a:pt x="10883" y="2130"/>
                  </a:lnTo>
                  <a:lnTo>
                    <a:pt x="11229" y="2421"/>
                  </a:lnTo>
                  <a:lnTo>
                    <a:pt x="11593" y="2676"/>
                  </a:lnTo>
                  <a:lnTo>
                    <a:pt x="12011" y="2912"/>
                  </a:lnTo>
                  <a:lnTo>
                    <a:pt x="12430" y="3167"/>
                  </a:lnTo>
                  <a:lnTo>
                    <a:pt x="13249" y="3640"/>
                  </a:lnTo>
                  <a:lnTo>
                    <a:pt x="13667" y="3913"/>
                  </a:lnTo>
                  <a:lnTo>
                    <a:pt x="14049" y="4186"/>
                  </a:lnTo>
                  <a:lnTo>
                    <a:pt x="14413" y="4477"/>
                  </a:lnTo>
                  <a:lnTo>
                    <a:pt x="14595" y="4641"/>
                  </a:lnTo>
                  <a:lnTo>
                    <a:pt x="14759" y="4805"/>
                  </a:lnTo>
                  <a:lnTo>
                    <a:pt x="14868" y="4950"/>
                  </a:lnTo>
                  <a:lnTo>
                    <a:pt x="14978" y="5078"/>
                  </a:lnTo>
                  <a:lnTo>
                    <a:pt x="15050" y="5242"/>
                  </a:lnTo>
                  <a:lnTo>
                    <a:pt x="15105" y="5405"/>
                  </a:lnTo>
                  <a:lnTo>
                    <a:pt x="15105" y="5515"/>
                  </a:lnTo>
                  <a:lnTo>
                    <a:pt x="15087" y="5624"/>
                  </a:lnTo>
                  <a:lnTo>
                    <a:pt x="15069" y="5733"/>
                  </a:lnTo>
                  <a:lnTo>
                    <a:pt x="15014" y="5824"/>
                  </a:lnTo>
                  <a:lnTo>
                    <a:pt x="14959" y="5915"/>
                  </a:lnTo>
                  <a:lnTo>
                    <a:pt x="14887" y="6006"/>
                  </a:lnTo>
                  <a:lnTo>
                    <a:pt x="14723" y="6152"/>
                  </a:lnTo>
                  <a:lnTo>
                    <a:pt x="14523" y="6297"/>
                  </a:lnTo>
                  <a:lnTo>
                    <a:pt x="14286" y="6406"/>
                  </a:lnTo>
                  <a:lnTo>
                    <a:pt x="14049" y="6497"/>
                  </a:lnTo>
                  <a:lnTo>
                    <a:pt x="13831" y="6570"/>
                  </a:lnTo>
                  <a:lnTo>
                    <a:pt x="12994" y="6825"/>
                  </a:lnTo>
                  <a:lnTo>
                    <a:pt x="12157" y="7098"/>
                  </a:lnTo>
                  <a:lnTo>
                    <a:pt x="11338" y="7407"/>
                  </a:lnTo>
                  <a:lnTo>
                    <a:pt x="10537" y="7717"/>
                  </a:lnTo>
                  <a:lnTo>
                    <a:pt x="9718" y="8062"/>
                  </a:lnTo>
                  <a:lnTo>
                    <a:pt x="8936" y="8426"/>
                  </a:lnTo>
                  <a:lnTo>
                    <a:pt x="8153" y="8808"/>
                  </a:lnTo>
                  <a:lnTo>
                    <a:pt x="7371" y="9209"/>
                  </a:lnTo>
                  <a:lnTo>
                    <a:pt x="6606" y="9627"/>
                  </a:lnTo>
                  <a:lnTo>
                    <a:pt x="5842" y="10064"/>
                  </a:lnTo>
                  <a:lnTo>
                    <a:pt x="5096" y="10519"/>
                  </a:lnTo>
                  <a:lnTo>
                    <a:pt x="4368" y="10992"/>
                  </a:lnTo>
                  <a:lnTo>
                    <a:pt x="3658" y="11484"/>
                  </a:lnTo>
                  <a:lnTo>
                    <a:pt x="2949" y="11993"/>
                  </a:lnTo>
                  <a:lnTo>
                    <a:pt x="2257" y="12521"/>
                  </a:lnTo>
                  <a:lnTo>
                    <a:pt x="1566" y="13067"/>
                  </a:lnTo>
                  <a:lnTo>
                    <a:pt x="1274" y="13340"/>
                  </a:lnTo>
                  <a:lnTo>
                    <a:pt x="965" y="13613"/>
                  </a:lnTo>
                  <a:lnTo>
                    <a:pt x="692" y="13904"/>
                  </a:lnTo>
                  <a:lnTo>
                    <a:pt x="456" y="14231"/>
                  </a:lnTo>
                  <a:lnTo>
                    <a:pt x="346" y="14395"/>
                  </a:lnTo>
                  <a:lnTo>
                    <a:pt x="255" y="14559"/>
                  </a:lnTo>
                  <a:lnTo>
                    <a:pt x="164" y="14723"/>
                  </a:lnTo>
                  <a:lnTo>
                    <a:pt x="110" y="14905"/>
                  </a:lnTo>
                  <a:lnTo>
                    <a:pt x="55" y="15087"/>
                  </a:lnTo>
                  <a:lnTo>
                    <a:pt x="19" y="15269"/>
                  </a:lnTo>
                  <a:lnTo>
                    <a:pt x="1" y="15469"/>
                  </a:lnTo>
                  <a:lnTo>
                    <a:pt x="19" y="15651"/>
                  </a:lnTo>
                  <a:lnTo>
                    <a:pt x="201" y="15742"/>
                  </a:lnTo>
                  <a:lnTo>
                    <a:pt x="401" y="15815"/>
                  </a:lnTo>
                  <a:lnTo>
                    <a:pt x="801" y="15924"/>
                  </a:lnTo>
                  <a:lnTo>
                    <a:pt x="1220" y="15997"/>
                  </a:lnTo>
                  <a:lnTo>
                    <a:pt x="1638" y="16051"/>
                  </a:lnTo>
                  <a:lnTo>
                    <a:pt x="2075" y="16088"/>
                  </a:lnTo>
                  <a:lnTo>
                    <a:pt x="2494" y="16124"/>
                  </a:lnTo>
                  <a:lnTo>
                    <a:pt x="3367" y="16179"/>
                  </a:lnTo>
                  <a:lnTo>
                    <a:pt x="52866" y="11957"/>
                  </a:lnTo>
                  <a:lnTo>
                    <a:pt x="52793" y="11666"/>
                  </a:lnTo>
                  <a:lnTo>
                    <a:pt x="52720" y="11320"/>
                  </a:lnTo>
                  <a:lnTo>
                    <a:pt x="52647" y="10974"/>
                  </a:lnTo>
                  <a:lnTo>
                    <a:pt x="52611" y="10610"/>
                  </a:lnTo>
                  <a:lnTo>
                    <a:pt x="52575" y="10264"/>
                  </a:lnTo>
                  <a:lnTo>
                    <a:pt x="50354" y="9791"/>
                  </a:lnTo>
                  <a:lnTo>
                    <a:pt x="48080" y="9282"/>
                  </a:lnTo>
                  <a:lnTo>
                    <a:pt x="45787" y="8736"/>
                  </a:lnTo>
                  <a:lnTo>
                    <a:pt x="43476" y="8171"/>
                  </a:lnTo>
                  <a:lnTo>
                    <a:pt x="41183" y="7571"/>
                  </a:lnTo>
                  <a:lnTo>
                    <a:pt x="38908" y="6952"/>
                  </a:lnTo>
                  <a:lnTo>
                    <a:pt x="36669" y="6315"/>
                  </a:lnTo>
                  <a:lnTo>
                    <a:pt x="34504" y="5697"/>
                  </a:lnTo>
                  <a:lnTo>
                    <a:pt x="32429" y="5078"/>
                  </a:lnTo>
                  <a:lnTo>
                    <a:pt x="30428" y="4459"/>
                  </a:lnTo>
                  <a:lnTo>
                    <a:pt x="28553" y="3859"/>
                  </a:lnTo>
                  <a:lnTo>
                    <a:pt x="26824" y="3294"/>
                  </a:lnTo>
                  <a:lnTo>
                    <a:pt x="25241" y="2748"/>
                  </a:lnTo>
                  <a:lnTo>
                    <a:pt x="23822" y="2239"/>
                  </a:lnTo>
                  <a:lnTo>
                    <a:pt x="22602" y="1784"/>
                  </a:lnTo>
                  <a:lnTo>
                    <a:pt x="21583" y="1384"/>
                  </a:lnTo>
                  <a:lnTo>
                    <a:pt x="20946" y="1111"/>
                  </a:lnTo>
                  <a:lnTo>
                    <a:pt x="20328" y="874"/>
                  </a:lnTo>
                  <a:lnTo>
                    <a:pt x="19709" y="674"/>
                  </a:lnTo>
                  <a:lnTo>
                    <a:pt x="19127" y="474"/>
                  </a:lnTo>
                  <a:lnTo>
                    <a:pt x="18526" y="328"/>
                  </a:lnTo>
                  <a:lnTo>
                    <a:pt x="17962" y="201"/>
                  </a:lnTo>
                  <a:lnTo>
                    <a:pt x="17380" y="92"/>
                  </a:lnTo>
                  <a:lnTo>
                    <a:pt x="16816" y="37"/>
                  </a:lnTo>
                  <a:lnTo>
                    <a:pt x="1623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80" name="Google Shape;2880;p18"/>
          <p:cNvSpPr/>
          <p:nvPr/>
        </p:nvSpPr>
        <p:spPr>
          <a:xfrm flipH="1">
            <a:off x="-368669" y="4245769"/>
            <a:ext cx="10180950" cy="1985775"/>
          </a:xfrm>
          <a:custGeom>
            <a:avLst/>
            <a:gdLst/>
            <a:ahLst/>
            <a:cxnLst/>
            <a:rect l="l" t="t" r="r" b="b"/>
            <a:pathLst>
              <a:path w="407238" h="79431" extrusionOk="0">
                <a:moveTo>
                  <a:pt x="24553" y="14065"/>
                </a:moveTo>
                <a:cubicBezTo>
                  <a:pt x="27220" y="7842"/>
                  <a:pt x="26204" y="13938"/>
                  <a:pt x="32173" y="11779"/>
                </a:cubicBezTo>
                <a:cubicBezTo>
                  <a:pt x="38142" y="9620"/>
                  <a:pt x="49572" y="2762"/>
                  <a:pt x="60367" y="1111"/>
                </a:cubicBezTo>
                <a:cubicBezTo>
                  <a:pt x="71162" y="-540"/>
                  <a:pt x="84751" y="-32"/>
                  <a:pt x="96943" y="1873"/>
                </a:cubicBezTo>
                <a:cubicBezTo>
                  <a:pt x="109135" y="3778"/>
                  <a:pt x="122724" y="9747"/>
                  <a:pt x="133519" y="12541"/>
                </a:cubicBezTo>
                <a:cubicBezTo>
                  <a:pt x="144314" y="15335"/>
                  <a:pt x="144695" y="19907"/>
                  <a:pt x="161713" y="18637"/>
                </a:cubicBezTo>
                <a:cubicBezTo>
                  <a:pt x="178731" y="17367"/>
                  <a:pt x="215561" y="7715"/>
                  <a:pt x="235627" y="4921"/>
                </a:cubicBezTo>
                <a:cubicBezTo>
                  <a:pt x="255693" y="2127"/>
                  <a:pt x="262678" y="1238"/>
                  <a:pt x="282109" y="1873"/>
                </a:cubicBezTo>
                <a:cubicBezTo>
                  <a:pt x="301540" y="2508"/>
                  <a:pt x="335449" y="5175"/>
                  <a:pt x="352213" y="8731"/>
                </a:cubicBezTo>
                <a:cubicBezTo>
                  <a:pt x="368977" y="12287"/>
                  <a:pt x="375581" y="18764"/>
                  <a:pt x="382693" y="23209"/>
                </a:cubicBezTo>
                <a:cubicBezTo>
                  <a:pt x="389805" y="27654"/>
                  <a:pt x="392980" y="27146"/>
                  <a:pt x="394885" y="35401"/>
                </a:cubicBezTo>
                <a:cubicBezTo>
                  <a:pt x="396790" y="43656"/>
                  <a:pt x="421936" y="65627"/>
                  <a:pt x="394123" y="72739"/>
                </a:cubicBezTo>
                <a:cubicBezTo>
                  <a:pt x="366310" y="79851"/>
                  <a:pt x="290999" y="77438"/>
                  <a:pt x="228007" y="78073"/>
                </a:cubicBezTo>
                <a:cubicBezTo>
                  <a:pt x="165015" y="78708"/>
                  <a:pt x="51477" y="81375"/>
                  <a:pt x="16171" y="76549"/>
                </a:cubicBezTo>
                <a:cubicBezTo>
                  <a:pt x="-19135" y="71723"/>
                  <a:pt x="14774" y="59531"/>
                  <a:pt x="16171" y="49117"/>
                </a:cubicBezTo>
                <a:cubicBezTo>
                  <a:pt x="17568" y="38703"/>
                  <a:pt x="21886" y="20288"/>
                  <a:pt x="24553" y="1406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grpSp>
        <p:nvGrpSpPr>
          <p:cNvPr id="2881" name="Google Shape;2881;p18"/>
          <p:cNvGrpSpPr/>
          <p:nvPr/>
        </p:nvGrpSpPr>
        <p:grpSpPr>
          <a:xfrm flipH="1">
            <a:off x="4726320" y="4935258"/>
            <a:ext cx="819058" cy="303794"/>
            <a:chOff x="1726100" y="1627975"/>
            <a:chExt cx="359425" cy="133325"/>
          </a:xfrm>
        </p:grpSpPr>
        <p:sp>
          <p:nvSpPr>
            <p:cNvPr id="2882" name="Google Shape;2882;p18"/>
            <p:cNvSpPr/>
            <p:nvPr/>
          </p:nvSpPr>
          <p:spPr>
            <a:xfrm>
              <a:off x="2018625" y="1747625"/>
              <a:ext cx="66900" cy="13675"/>
            </a:xfrm>
            <a:custGeom>
              <a:avLst/>
              <a:gdLst/>
              <a:ahLst/>
              <a:cxnLst/>
              <a:rect l="l" t="t" r="r" b="b"/>
              <a:pathLst>
                <a:path w="2676" h="547" extrusionOk="0">
                  <a:moveTo>
                    <a:pt x="456" y="1"/>
                  </a:moveTo>
                  <a:lnTo>
                    <a:pt x="219" y="37"/>
                  </a:lnTo>
                  <a:lnTo>
                    <a:pt x="146" y="74"/>
                  </a:lnTo>
                  <a:lnTo>
                    <a:pt x="73" y="110"/>
                  </a:lnTo>
                  <a:lnTo>
                    <a:pt x="19" y="147"/>
                  </a:lnTo>
                  <a:lnTo>
                    <a:pt x="1" y="201"/>
                  </a:lnTo>
                  <a:lnTo>
                    <a:pt x="19" y="219"/>
                  </a:lnTo>
                  <a:lnTo>
                    <a:pt x="37" y="274"/>
                  </a:lnTo>
                  <a:lnTo>
                    <a:pt x="92" y="329"/>
                  </a:lnTo>
                  <a:lnTo>
                    <a:pt x="219" y="401"/>
                  </a:lnTo>
                  <a:lnTo>
                    <a:pt x="419" y="456"/>
                  </a:lnTo>
                  <a:lnTo>
                    <a:pt x="710" y="511"/>
                  </a:lnTo>
                  <a:lnTo>
                    <a:pt x="1111" y="529"/>
                  </a:lnTo>
                  <a:lnTo>
                    <a:pt x="1657" y="547"/>
                  </a:lnTo>
                  <a:lnTo>
                    <a:pt x="2130" y="547"/>
                  </a:lnTo>
                  <a:lnTo>
                    <a:pt x="2676" y="529"/>
                  </a:lnTo>
                  <a:lnTo>
                    <a:pt x="2676" y="474"/>
                  </a:lnTo>
                  <a:lnTo>
                    <a:pt x="2657" y="420"/>
                  </a:lnTo>
                  <a:lnTo>
                    <a:pt x="2603" y="365"/>
                  </a:lnTo>
                  <a:lnTo>
                    <a:pt x="2530" y="310"/>
                  </a:lnTo>
                  <a:lnTo>
                    <a:pt x="2330" y="219"/>
                  </a:lnTo>
                  <a:lnTo>
                    <a:pt x="2057" y="147"/>
                  </a:lnTo>
                  <a:lnTo>
                    <a:pt x="1748" y="92"/>
                  </a:lnTo>
                  <a:lnTo>
                    <a:pt x="1420" y="37"/>
                  </a:lnTo>
                  <a:lnTo>
                    <a:pt x="1074" y="1"/>
                  </a:lnTo>
                  <a:close/>
                </a:path>
              </a:pathLst>
            </a:custGeom>
            <a:solidFill>
              <a:srgbClr val="282829">
                <a:alpha val="13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3" name="Google Shape;2883;p18"/>
            <p:cNvSpPr/>
            <p:nvPr/>
          </p:nvSpPr>
          <p:spPr>
            <a:xfrm>
              <a:off x="2018625" y="1747625"/>
              <a:ext cx="66900" cy="13675"/>
            </a:xfrm>
            <a:custGeom>
              <a:avLst/>
              <a:gdLst/>
              <a:ahLst/>
              <a:cxnLst/>
              <a:rect l="l" t="t" r="r" b="b"/>
              <a:pathLst>
                <a:path w="2676" h="547" fill="none" extrusionOk="0">
                  <a:moveTo>
                    <a:pt x="747" y="1"/>
                  </a:moveTo>
                  <a:lnTo>
                    <a:pt x="747" y="1"/>
                  </a:lnTo>
                  <a:lnTo>
                    <a:pt x="456" y="1"/>
                  </a:lnTo>
                  <a:lnTo>
                    <a:pt x="219" y="37"/>
                  </a:lnTo>
                  <a:lnTo>
                    <a:pt x="146" y="74"/>
                  </a:lnTo>
                  <a:lnTo>
                    <a:pt x="73" y="110"/>
                  </a:lnTo>
                  <a:lnTo>
                    <a:pt x="19" y="147"/>
                  </a:lnTo>
                  <a:lnTo>
                    <a:pt x="1" y="201"/>
                  </a:lnTo>
                  <a:lnTo>
                    <a:pt x="1" y="201"/>
                  </a:lnTo>
                  <a:lnTo>
                    <a:pt x="19" y="219"/>
                  </a:lnTo>
                  <a:lnTo>
                    <a:pt x="37" y="274"/>
                  </a:lnTo>
                  <a:lnTo>
                    <a:pt x="92" y="329"/>
                  </a:lnTo>
                  <a:lnTo>
                    <a:pt x="219" y="401"/>
                  </a:lnTo>
                  <a:lnTo>
                    <a:pt x="419" y="456"/>
                  </a:lnTo>
                  <a:lnTo>
                    <a:pt x="710" y="511"/>
                  </a:lnTo>
                  <a:lnTo>
                    <a:pt x="1111" y="529"/>
                  </a:lnTo>
                  <a:lnTo>
                    <a:pt x="1657" y="547"/>
                  </a:lnTo>
                  <a:lnTo>
                    <a:pt x="1657" y="547"/>
                  </a:lnTo>
                  <a:lnTo>
                    <a:pt x="2130" y="547"/>
                  </a:lnTo>
                  <a:lnTo>
                    <a:pt x="2676" y="529"/>
                  </a:lnTo>
                  <a:lnTo>
                    <a:pt x="2676" y="529"/>
                  </a:lnTo>
                  <a:lnTo>
                    <a:pt x="2676" y="474"/>
                  </a:lnTo>
                  <a:lnTo>
                    <a:pt x="2657" y="420"/>
                  </a:lnTo>
                  <a:lnTo>
                    <a:pt x="2603" y="365"/>
                  </a:lnTo>
                  <a:lnTo>
                    <a:pt x="2530" y="310"/>
                  </a:lnTo>
                  <a:lnTo>
                    <a:pt x="2330" y="219"/>
                  </a:lnTo>
                  <a:lnTo>
                    <a:pt x="2057" y="147"/>
                  </a:lnTo>
                  <a:lnTo>
                    <a:pt x="1748" y="92"/>
                  </a:lnTo>
                  <a:lnTo>
                    <a:pt x="1420" y="37"/>
                  </a:lnTo>
                  <a:lnTo>
                    <a:pt x="1074" y="1"/>
                  </a:lnTo>
                  <a:lnTo>
                    <a:pt x="74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4" name="Google Shape;2884;p18"/>
            <p:cNvSpPr/>
            <p:nvPr/>
          </p:nvSpPr>
          <p:spPr>
            <a:xfrm>
              <a:off x="2024075" y="1729450"/>
              <a:ext cx="42350" cy="23225"/>
            </a:xfrm>
            <a:custGeom>
              <a:avLst/>
              <a:gdLst/>
              <a:ahLst/>
              <a:cxnLst/>
              <a:rect l="l" t="t" r="r" b="b"/>
              <a:pathLst>
                <a:path w="1694" h="929" extrusionOk="0">
                  <a:moveTo>
                    <a:pt x="911" y="0"/>
                  </a:moveTo>
                  <a:lnTo>
                    <a:pt x="783" y="18"/>
                  </a:lnTo>
                  <a:lnTo>
                    <a:pt x="674" y="55"/>
                  </a:lnTo>
                  <a:lnTo>
                    <a:pt x="565" y="109"/>
                  </a:lnTo>
                  <a:lnTo>
                    <a:pt x="456" y="182"/>
                  </a:lnTo>
                  <a:lnTo>
                    <a:pt x="383" y="255"/>
                  </a:lnTo>
                  <a:lnTo>
                    <a:pt x="238" y="437"/>
                  </a:lnTo>
                  <a:lnTo>
                    <a:pt x="128" y="601"/>
                  </a:lnTo>
                  <a:lnTo>
                    <a:pt x="56" y="764"/>
                  </a:lnTo>
                  <a:lnTo>
                    <a:pt x="1" y="928"/>
                  </a:lnTo>
                  <a:lnTo>
                    <a:pt x="1693" y="928"/>
                  </a:lnTo>
                  <a:lnTo>
                    <a:pt x="1693" y="783"/>
                  </a:lnTo>
                  <a:lnTo>
                    <a:pt x="1693" y="655"/>
                  </a:lnTo>
                  <a:lnTo>
                    <a:pt x="1675" y="491"/>
                  </a:lnTo>
                  <a:lnTo>
                    <a:pt x="1639" y="419"/>
                  </a:lnTo>
                  <a:lnTo>
                    <a:pt x="1602" y="328"/>
                  </a:lnTo>
                  <a:lnTo>
                    <a:pt x="1548" y="255"/>
                  </a:lnTo>
                  <a:lnTo>
                    <a:pt x="1493" y="182"/>
                  </a:lnTo>
                  <a:lnTo>
                    <a:pt x="1402" y="127"/>
                  </a:lnTo>
                  <a:lnTo>
                    <a:pt x="1311" y="73"/>
                  </a:lnTo>
                  <a:lnTo>
                    <a:pt x="1202" y="36"/>
                  </a:lnTo>
                  <a:lnTo>
                    <a:pt x="1056" y="0"/>
                  </a:lnTo>
                  <a:close/>
                </a:path>
              </a:pathLst>
            </a:custGeom>
            <a:solidFill>
              <a:srgbClr val="C1A5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5" name="Google Shape;2885;p18"/>
            <p:cNvSpPr/>
            <p:nvPr/>
          </p:nvSpPr>
          <p:spPr>
            <a:xfrm>
              <a:off x="1726100" y="1699875"/>
              <a:ext cx="249775" cy="25500"/>
            </a:xfrm>
            <a:custGeom>
              <a:avLst/>
              <a:gdLst/>
              <a:ahLst/>
              <a:cxnLst/>
              <a:rect l="l" t="t" r="r" b="b"/>
              <a:pathLst>
                <a:path w="9991" h="1020" extrusionOk="0">
                  <a:moveTo>
                    <a:pt x="1292" y="0"/>
                  </a:moveTo>
                  <a:lnTo>
                    <a:pt x="746" y="91"/>
                  </a:lnTo>
                  <a:lnTo>
                    <a:pt x="528" y="128"/>
                  </a:lnTo>
                  <a:lnTo>
                    <a:pt x="346" y="182"/>
                  </a:lnTo>
                  <a:lnTo>
                    <a:pt x="200" y="237"/>
                  </a:lnTo>
                  <a:lnTo>
                    <a:pt x="91" y="291"/>
                  </a:lnTo>
                  <a:lnTo>
                    <a:pt x="18" y="346"/>
                  </a:lnTo>
                  <a:lnTo>
                    <a:pt x="0" y="419"/>
                  </a:lnTo>
                  <a:lnTo>
                    <a:pt x="0" y="437"/>
                  </a:lnTo>
                  <a:lnTo>
                    <a:pt x="18" y="473"/>
                  </a:lnTo>
                  <a:lnTo>
                    <a:pt x="91" y="528"/>
                  </a:lnTo>
                  <a:lnTo>
                    <a:pt x="219" y="583"/>
                  </a:lnTo>
                  <a:lnTo>
                    <a:pt x="382" y="655"/>
                  </a:lnTo>
                  <a:lnTo>
                    <a:pt x="601" y="710"/>
                  </a:lnTo>
                  <a:lnTo>
                    <a:pt x="856" y="746"/>
                  </a:lnTo>
                  <a:lnTo>
                    <a:pt x="1456" y="837"/>
                  </a:lnTo>
                  <a:lnTo>
                    <a:pt x="2202" y="910"/>
                  </a:lnTo>
                  <a:lnTo>
                    <a:pt x="3058" y="965"/>
                  </a:lnTo>
                  <a:lnTo>
                    <a:pt x="3986" y="1001"/>
                  </a:lnTo>
                  <a:lnTo>
                    <a:pt x="5005" y="1019"/>
                  </a:lnTo>
                  <a:lnTo>
                    <a:pt x="6006" y="1001"/>
                  </a:lnTo>
                  <a:lnTo>
                    <a:pt x="6952" y="965"/>
                  </a:lnTo>
                  <a:lnTo>
                    <a:pt x="7789" y="910"/>
                  </a:lnTo>
                  <a:lnTo>
                    <a:pt x="8535" y="837"/>
                  </a:lnTo>
                  <a:lnTo>
                    <a:pt x="9136" y="746"/>
                  </a:lnTo>
                  <a:lnTo>
                    <a:pt x="9390" y="710"/>
                  </a:lnTo>
                  <a:lnTo>
                    <a:pt x="9609" y="655"/>
                  </a:lnTo>
                  <a:lnTo>
                    <a:pt x="9773" y="583"/>
                  </a:lnTo>
                  <a:lnTo>
                    <a:pt x="9900" y="528"/>
                  </a:lnTo>
                  <a:lnTo>
                    <a:pt x="9973" y="473"/>
                  </a:lnTo>
                  <a:lnTo>
                    <a:pt x="9991" y="437"/>
                  </a:lnTo>
                  <a:lnTo>
                    <a:pt x="9991" y="419"/>
                  </a:lnTo>
                  <a:lnTo>
                    <a:pt x="9973" y="346"/>
                  </a:lnTo>
                  <a:lnTo>
                    <a:pt x="9900" y="291"/>
                  </a:lnTo>
                  <a:lnTo>
                    <a:pt x="9791" y="237"/>
                  </a:lnTo>
                  <a:lnTo>
                    <a:pt x="9645" y="182"/>
                  </a:lnTo>
                  <a:lnTo>
                    <a:pt x="9463" y="128"/>
                  </a:lnTo>
                  <a:lnTo>
                    <a:pt x="9245" y="91"/>
                  </a:lnTo>
                  <a:lnTo>
                    <a:pt x="8699" y="0"/>
                  </a:lnTo>
                  <a:lnTo>
                    <a:pt x="8699" y="273"/>
                  </a:lnTo>
                  <a:lnTo>
                    <a:pt x="7443" y="328"/>
                  </a:lnTo>
                  <a:lnTo>
                    <a:pt x="6133" y="364"/>
                  </a:lnTo>
                  <a:lnTo>
                    <a:pt x="4623" y="382"/>
                  </a:lnTo>
                  <a:lnTo>
                    <a:pt x="3476" y="364"/>
                  </a:lnTo>
                  <a:lnTo>
                    <a:pt x="2384" y="328"/>
                  </a:lnTo>
                  <a:lnTo>
                    <a:pt x="1893" y="291"/>
                  </a:lnTo>
                  <a:lnTo>
                    <a:pt x="1456" y="237"/>
                  </a:lnTo>
                  <a:lnTo>
                    <a:pt x="1074" y="182"/>
                  </a:lnTo>
                  <a:lnTo>
                    <a:pt x="746" y="109"/>
                  </a:lnTo>
                  <a:lnTo>
                    <a:pt x="12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6" name="Google Shape;2886;p18"/>
            <p:cNvSpPr/>
            <p:nvPr/>
          </p:nvSpPr>
          <p:spPr>
            <a:xfrm>
              <a:off x="1726100" y="1699875"/>
              <a:ext cx="249775" cy="25500"/>
            </a:xfrm>
            <a:custGeom>
              <a:avLst/>
              <a:gdLst/>
              <a:ahLst/>
              <a:cxnLst/>
              <a:rect l="l" t="t" r="r" b="b"/>
              <a:pathLst>
                <a:path w="9991" h="1020" fill="none" extrusionOk="0">
                  <a:moveTo>
                    <a:pt x="8699" y="0"/>
                  </a:moveTo>
                  <a:lnTo>
                    <a:pt x="8699" y="273"/>
                  </a:lnTo>
                  <a:lnTo>
                    <a:pt x="8699" y="273"/>
                  </a:lnTo>
                  <a:lnTo>
                    <a:pt x="8699" y="273"/>
                  </a:lnTo>
                  <a:lnTo>
                    <a:pt x="7443" y="328"/>
                  </a:lnTo>
                  <a:lnTo>
                    <a:pt x="6133" y="364"/>
                  </a:lnTo>
                  <a:lnTo>
                    <a:pt x="4623" y="382"/>
                  </a:lnTo>
                  <a:lnTo>
                    <a:pt x="4623" y="382"/>
                  </a:lnTo>
                  <a:lnTo>
                    <a:pt x="3476" y="364"/>
                  </a:lnTo>
                  <a:lnTo>
                    <a:pt x="2384" y="328"/>
                  </a:lnTo>
                  <a:lnTo>
                    <a:pt x="1893" y="291"/>
                  </a:lnTo>
                  <a:lnTo>
                    <a:pt x="1456" y="237"/>
                  </a:lnTo>
                  <a:lnTo>
                    <a:pt x="1074" y="182"/>
                  </a:lnTo>
                  <a:lnTo>
                    <a:pt x="746" y="109"/>
                  </a:lnTo>
                  <a:lnTo>
                    <a:pt x="746" y="109"/>
                  </a:lnTo>
                  <a:lnTo>
                    <a:pt x="746" y="109"/>
                  </a:lnTo>
                  <a:lnTo>
                    <a:pt x="1292" y="0"/>
                  </a:lnTo>
                  <a:lnTo>
                    <a:pt x="1292" y="0"/>
                  </a:lnTo>
                  <a:lnTo>
                    <a:pt x="746" y="91"/>
                  </a:lnTo>
                  <a:lnTo>
                    <a:pt x="528" y="128"/>
                  </a:lnTo>
                  <a:lnTo>
                    <a:pt x="346" y="182"/>
                  </a:lnTo>
                  <a:lnTo>
                    <a:pt x="200" y="237"/>
                  </a:lnTo>
                  <a:lnTo>
                    <a:pt x="91" y="291"/>
                  </a:lnTo>
                  <a:lnTo>
                    <a:pt x="18" y="346"/>
                  </a:lnTo>
                  <a:lnTo>
                    <a:pt x="0" y="419"/>
                  </a:lnTo>
                  <a:lnTo>
                    <a:pt x="0" y="419"/>
                  </a:lnTo>
                  <a:lnTo>
                    <a:pt x="0" y="437"/>
                  </a:lnTo>
                  <a:lnTo>
                    <a:pt x="18" y="473"/>
                  </a:lnTo>
                  <a:lnTo>
                    <a:pt x="91" y="528"/>
                  </a:lnTo>
                  <a:lnTo>
                    <a:pt x="219" y="583"/>
                  </a:lnTo>
                  <a:lnTo>
                    <a:pt x="382" y="655"/>
                  </a:lnTo>
                  <a:lnTo>
                    <a:pt x="601" y="710"/>
                  </a:lnTo>
                  <a:lnTo>
                    <a:pt x="856" y="746"/>
                  </a:lnTo>
                  <a:lnTo>
                    <a:pt x="1456" y="837"/>
                  </a:lnTo>
                  <a:lnTo>
                    <a:pt x="2202" y="910"/>
                  </a:lnTo>
                  <a:lnTo>
                    <a:pt x="3058" y="965"/>
                  </a:lnTo>
                  <a:lnTo>
                    <a:pt x="3986" y="1001"/>
                  </a:lnTo>
                  <a:lnTo>
                    <a:pt x="5005" y="1019"/>
                  </a:lnTo>
                  <a:lnTo>
                    <a:pt x="5005" y="1019"/>
                  </a:lnTo>
                  <a:lnTo>
                    <a:pt x="6006" y="1001"/>
                  </a:lnTo>
                  <a:lnTo>
                    <a:pt x="6952" y="965"/>
                  </a:lnTo>
                  <a:lnTo>
                    <a:pt x="7789" y="910"/>
                  </a:lnTo>
                  <a:lnTo>
                    <a:pt x="8535" y="837"/>
                  </a:lnTo>
                  <a:lnTo>
                    <a:pt x="9136" y="746"/>
                  </a:lnTo>
                  <a:lnTo>
                    <a:pt x="9390" y="710"/>
                  </a:lnTo>
                  <a:lnTo>
                    <a:pt x="9609" y="655"/>
                  </a:lnTo>
                  <a:lnTo>
                    <a:pt x="9773" y="583"/>
                  </a:lnTo>
                  <a:lnTo>
                    <a:pt x="9900" y="528"/>
                  </a:lnTo>
                  <a:lnTo>
                    <a:pt x="9973" y="473"/>
                  </a:lnTo>
                  <a:lnTo>
                    <a:pt x="9991" y="437"/>
                  </a:lnTo>
                  <a:lnTo>
                    <a:pt x="9991" y="419"/>
                  </a:lnTo>
                  <a:lnTo>
                    <a:pt x="9991" y="419"/>
                  </a:lnTo>
                  <a:lnTo>
                    <a:pt x="9973" y="346"/>
                  </a:lnTo>
                  <a:lnTo>
                    <a:pt x="9900" y="291"/>
                  </a:lnTo>
                  <a:lnTo>
                    <a:pt x="9791" y="237"/>
                  </a:lnTo>
                  <a:lnTo>
                    <a:pt x="9645" y="182"/>
                  </a:lnTo>
                  <a:lnTo>
                    <a:pt x="9463" y="128"/>
                  </a:lnTo>
                  <a:lnTo>
                    <a:pt x="9245" y="91"/>
                  </a:lnTo>
                  <a:lnTo>
                    <a:pt x="8699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7" name="Google Shape;2887;p18"/>
            <p:cNvSpPr/>
            <p:nvPr/>
          </p:nvSpPr>
          <p:spPr>
            <a:xfrm>
              <a:off x="1744750" y="1627975"/>
              <a:ext cx="198825" cy="81475"/>
            </a:xfrm>
            <a:custGeom>
              <a:avLst/>
              <a:gdLst/>
              <a:ahLst/>
              <a:cxnLst/>
              <a:rect l="l" t="t" r="r" b="b"/>
              <a:pathLst>
                <a:path w="7953" h="3259" extrusionOk="0">
                  <a:moveTo>
                    <a:pt x="4113" y="1"/>
                  </a:moveTo>
                  <a:lnTo>
                    <a:pt x="3986" y="37"/>
                  </a:lnTo>
                  <a:lnTo>
                    <a:pt x="3858" y="74"/>
                  </a:lnTo>
                  <a:lnTo>
                    <a:pt x="3731" y="110"/>
                  </a:lnTo>
                  <a:lnTo>
                    <a:pt x="3604" y="165"/>
                  </a:lnTo>
                  <a:lnTo>
                    <a:pt x="3385" y="328"/>
                  </a:lnTo>
                  <a:lnTo>
                    <a:pt x="3185" y="492"/>
                  </a:lnTo>
                  <a:lnTo>
                    <a:pt x="2985" y="711"/>
                  </a:lnTo>
                  <a:lnTo>
                    <a:pt x="2821" y="929"/>
                  </a:lnTo>
                  <a:lnTo>
                    <a:pt x="2657" y="1166"/>
                  </a:lnTo>
                  <a:lnTo>
                    <a:pt x="2530" y="1402"/>
                  </a:lnTo>
                  <a:lnTo>
                    <a:pt x="2312" y="1839"/>
                  </a:lnTo>
                  <a:lnTo>
                    <a:pt x="2148" y="2239"/>
                  </a:lnTo>
                  <a:lnTo>
                    <a:pt x="2020" y="2603"/>
                  </a:lnTo>
                  <a:lnTo>
                    <a:pt x="0" y="2985"/>
                  </a:lnTo>
                  <a:lnTo>
                    <a:pt x="383" y="3058"/>
                  </a:lnTo>
                  <a:lnTo>
                    <a:pt x="856" y="3131"/>
                  </a:lnTo>
                  <a:lnTo>
                    <a:pt x="1383" y="3186"/>
                  </a:lnTo>
                  <a:lnTo>
                    <a:pt x="1984" y="3222"/>
                  </a:lnTo>
                  <a:lnTo>
                    <a:pt x="2621" y="3240"/>
                  </a:lnTo>
                  <a:lnTo>
                    <a:pt x="3294" y="3258"/>
                  </a:lnTo>
                  <a:lnTo>
                    <a:pt x="4641" y="3258"/>
                  </a:lnTo>
                  <a:lnTo>
                    <a:pt x="5897" y="3222"/>
                  </a:lnTo>
                  <a:lnTo>
                    <a:pt x="6952" y="3186"/>
                  </a:lnTo>
                  <a:lnTo>
                    <a:pt x="7953" y="3149"/>
                  </a:lnTo>
                  <a:lnTo>
                    <a:pt x="7953" y="2094"/>
                  </a:lnTo>
                  <a:lnTo>
                    <a:pt x="7935" y="2003"/>
                  </a:lnTo>
                  <a:lnTo>
                    <a:pt x="7862" y="1730"/>
                  </a:lnTo>
                  <a:lnTo>
                    <a:pt x="7753" y="1384"/>
                  </a:lnTo>
                  <a:lnTo>
                    <a:pt x="7680" y="1202"/>
                  </a:lnTo>
                  <a:lnTo>
                    <a:pt x="7589" y="1020"/>
                  </a:lnTo>
                  <a:lnTo>
                    <a:pt x="7498" y="874"/>
                  </a:lnTo>
                  <a:lnTo>
                    <a:pt x="7389" y="747"/>
                  </a:lnTo>
                  <a:lnTo>
                    <a:pt x="7280" y="638"/>
                  </a:lnTo>
                  <a:lnTo>
                    <a:pt x="7170" y="583"/>
                  </a:lnTo>
                  <a:lnTo>
                    <a:pt x="7061" y="547"/>
                  </a:lnTo>
                  <a:lnTo>
                    <a:pt x="6843" y="547"/>
                  </a:lnTo>
                  <a:lnTo>
                    <a:pt x="6734" y="565"/>
                  </a:lnTo>
                  <a:lnTo>
                    <a:pt x="6533" y="638"/>
                  </a:lnTo>
                  <a:lnTo>
                    <a:pt x="6333" y="729"/>
                  </a:lnTo>
                  <a:lnTo>
                    <a:pt x="6169" y="820"/>
                  </a:lnTo>
                  <a:lnTo>
                    <a:pt x="6024" y="911"/>
                  </a:lnTo>
                  <a:lnTo>
                    <a:pt x="5915" y="1020"/>
                  </a:lnTo>
                  <a:lnTo>
                    <a:pt x="5860" y="929"/>
                  </a:lnTo>
                  <a:lnTo>
                    <a:pt x="5806" y="820"/>
                  </a:lnTo>
                  <a:lnTo>
                    <a:pt x="5733" y="692"/>
                  </a:lnTo>
                  <a:lnTo>
                    <a:pt x="5642" y="565"/>
                  </a:lnTo>
                  <a:lnTo>
                    <a:pt x="5496" y="419"/>
                  </a:lnTo>
                  <a:lnTo>
                    <a:pt x="5332" y="292"/>
                  </a:lnTo>
                  <a:lnTo>
                    <a:pt x="5132" y="165"/>
                  </a:lnTo>
                  <a:lnTo>
                    <a:pt x="4932" y="74"/>
                  </a:lnTo>
                  <a:lnTo>
                    <a:pt x="4695" y="19"/>
                  </a:lnTo>
                  <a:lnTo>
                    <a:pt x="442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8" name="Google Shape;2888;p18"/>
            <p:cNvSpPr/>
            <p:nvPr/>
          </p:nvSpPr>
          <p:spPr>
            <a:xfrm>
              <a:off x="1744750" y="1627975"/>
              <a:ext cx="198825" cy="81475"/>
            </a:xfrm>
            <a:custGeom>
              <a:avLst/>
              <a:gdLst/>
              <a:ahLst/>
              <a:cxnLst/>
              <a:rect l="l" t="t" r="r" b="b"/>
              <a:pathLst>
                <a:path w="7953" h="3259" fill="none" extrusionOk="0">
                  <a:moveTo>
                    <a:pt x="7953" y="2094"/>
                  </a:moveTo>
                  <a:lnTo>
                    <a:pt x="7953" y="3149"/>
                  </a:lnTo>
                  <a:lnTo>
                    <a:pt x="7953" y="3149"/>
                  </a:lnTo>
                  <a:lnTo>
                    <a:pt x="6952" y="3186"/>
                  </a:lnTo>
                  <a:lnTo>
                    <a:pt x="5897" y="3222"/>
                  </a:lnTo>
                  <a:lnTo>
                    <a:pt x="4641" y="3258"/>
                  </a:lnTo>
                  <a:lnTo>
                    <a:pt x="3294" y="3258"/>
                  </a:lnTo>
                  <a:lnTo>
                    <a:pt x="2621" y="3240"/>
                  </a:lnTo>
                  <a:lnTo>
                    <a:pt x="1984" y="3222"/>
                  </a:lnTo>
                  <a:lnTo>
                    <a:pt x="1383" y="3186"/>
                  </a:lnTo>
                  <a:lnTo>
                    <a:pt x="856" y="3131"/>
                  </a:lnTo>
                  <a:lnTo>
                    <a:pt x="383" y="3058"/>
                  </a:lnTo>
                  <a:lnTo>
                    <a:pt x="0" y="2985"/>
                  </a:lnTo>
                  <a:lnTo>
                    <a:pt x="2020" y="2603"/>
                  </a:lnTo>
                  <a:lnTo>
                    <a:pt x="2020" y="2603"/>
                  </a:lnTo>
                  <a:lnTo>
                    <a:pt x="2148" y="2239"/>
                  </a:lnTo>
                  <a:lnTo>
                    <a:pt x="2312" y="1839"/>
                  </a:lnTo>
                  <a:lnTo>
                    <a:pt x="2530" y="1402"/>
                  </a:lnTo>
                  <a:lnTo>
                    <a:pt x="2530" y="1402"/>
                  </a:lnTo>
                  <a:lnTo>
                    <a:pt x="2657" y="1166"/>
                  </a:lnTo>
                  <a:lnTo>
                    <a:pt x="2821" y="929"/>
                  </a:lnTo>
                  <a:lnTo>
                    <a:pt x="2985" y="711"/>
                  </a:lnTo>
                  <a:lnTo>
                    <a:pt x="3185" y="492"/>
                  </a:lnTo>
                  <a:lnTo>
                    <a:pt x="3185" y="492"/>
                  </a:lnTo>
                  <a:lnTo>
                    <a:pt x="3385" y="328"/>
                  </a:lnTo>
                  <a:lnTo>
                    <a:pt x="3604" y="165"/>
                  </a:lnTo>
                  <a:lnTo>
                    <a:pt x="3731" y="110"/>
                  </a:lnTo>
                  <a:lnTo>
                    <a:pt x="3858" y="74"/>
                  </a:lnTo>
                  <a:lnTo>
                    <a:pt x="3986" y="37"/>
                  </a:lnTo>
                  <a:lnTo>
                    <a:pt x="4113" y="1"/>
                  </a:lnTo>
                  <a:lnTo>
                    <a:pt x="4113" y="1"/>
                  </a:lnTo>
                  <a:lnTo>
                    <a:pt x="4259" y="1"/>
                  </a:lnTo>
                  <a:lnTo>
                    <a:pt x="4422" y="1"/>
                  </a:lnTo>
                  <a:lnTo>
                    <a:pt x="4695" y="19"/>
                  </a:lnTo>
                  <a:lnTo>
                    <a:pt x="4932" y="74"/>
                  </a:lnTo>
                  <a:lnTo>
                    <a:pt x="5132" y="165"/>
                  </a:lnTo>
                  <a:lnTo>
                    <a:pt x="5132" y="165"/>
                  </a:lnTo>
                  <a:lnTo>
                    <a:pt x="5332" y="292"/>
                  </a:lnTo>
                  <a:lnTo>
                    <a:pt x="5496" y="419"/>
                  </a:lnTo>
                  <a:lnTo>
                    <a:pt x="5642" y="565"/>
                  </a:lnTo>
                  <a:lnTo>
                    <a:pt x="5733" y="692"/>
                  </a:lnTo>
                  <a:lnTo>
                    <a:pt x="5806" y="820"/>
                  </a:lnTo>
                  <a:lnTo>
                    <a:pt x="5860" y="929"/>
                  </a:lnTo>
                  <a:lnTo>
                    <a:pt x="5915" y="1020"/>
                  </a:lnTo>
                  <a:lnTo>
                    <a:pt x="5915" y="1020"/>
                  </a:lnTo>
                  <a:lnTo>
                    <a:pt x="6024" y="911"/>
                  </a:lnTo>
                  <a:lnTo>
                    <a:pt x="6169" y="820"/>
                  </a:lnTo>
                  <a:lnTo>
                    <a:pt x="6333" y="729"/>
                  </a:lnTo>
                  <a:lnTo>
                    <a:pt x="6533" y="638"/>
                  </a:lnTo>
                  <a:lnTo>
                    <a:pt x="6734" y="565"/>
                  </a:lnTo>
                  <a:lnTo>
                    <a:pt x="6843" y="547"/>
                  </a:lnTo>
                  <a:lnTo>
                    <a:pt x="6952" y="547"/>
                  </a:lnTo>
                  <a:lnTo>
                    <a:pt x="7061" y="547"/>
                  </a:lnTo>
                  <a:lnTo>
                    <a:pt x="7170" y="583"/>
                  </a:lnTo>
                  <a:lnTo>
                    <a:pt x="7170" y="583"/>
                  </a:lnTo>
                  <a:lnTo>
                    <a:pt x="7280" y="638"/>
                  </a:lnTo>
                  <a:lnTo>
                    <a:pt x="7389" y="747"/>
                  </a:lnTo>
                  <a:lnTo>
                    <a:pt x="7498" y="874"/>
                  </a:lnTo>
                  <a:lnTo>
                    <a:pt x="7589" y="1020"/>
                  </a:lnTo>
                  <a:lnTo>
                    <a:pt x="7589" y="1020"/>
                  </a:lnTo>
                  <a:lnTo>
                    <a:pt x="7680" y="1202"/>
                  </a:lnTo>
                  <a:lnTo>
                    <a:pt x="7753" y="1384"/>
                  </a:lnTo>
                  <a:lnTo>
                    <a:pt x="7862" y="1730"/>
                  </a:lnTo>
                  <a:lnTo>
                    <a:pt x="7935" y="2003"/>
                  </a:lnTo>
                  <a:lnTo>
                    <a:pt x="7953" y="209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9" name="Google Shape;2889;p18"/>
            <p:cNvSpPr/>
            <p:nvPr/>
          </p:nvSpPr>
          <p:spPr>
            <a:xfrm>
              <a:off x="1744750" y="1653450"/>
              <a:ext cx="198825" cy="56000"/>
            </a:xfrm>
            <a:custGeom>
              <a:avLst/>
              <a:gdLst/>
              <a:ahLst/>
              <a:cxnLst/>
              <a:rect l="l" t="t" r="r" b="b"/>
              <a:pathLst>
                <a:path w="7953" h="2240" extrusionOk="0">
                  <a:moveTo>
                    <a:pt x="7589" y="1"/>
                  </a:moveTo>
                  <a:lnTo>
                    <a:pt x="7152" y="274"/>
                  </a:lnTo>
                  <a:lnTo>
                    <a:pt x="6715" y="529"/>
                  </a:lnTo>
                  <a:lnTo>
                    <a:pt x="6260" y="747"/>
                  </a:lnTo>
                  <a:lnTo>
                    <a:pt x="6024" y="856"/>
                  </a:lnTo>
                  <a:lnTo>
                    <a:pt x="5787" y="929"/>
                  </a:lnTo>
                  <a:lnTo>
                    <a:pt x="5660" y="984"/>
                  </a:lnTo>
                  <a:lnTo>
                    <a:pt x="5533" y="1038"/>
                  </a:lnTo>
                  <a:lnTo>
                    <a:pt x="5423" y="1111"/>
                  </a:lnTo>
                  <a:lnTo>
                    <a:pt x="5387" y="1147"/>
                  </a:lnTo>
                  <a:lnTo>
                    <a:pt x="5351" y="1202"/>
                  </a:lnTo>
                  <a:lnTo>
                    <a:pt x="5314" y="1275"/>
                  </a:lnTo>
                  <a:lnTo>
                    <a:pt x="5296" y="1348"/>
                  </a:lnTo>
                  <a:lnTo>
                    <a:pt x="5278" y="1420"/>
                  </a:lnTo>
                  <a:lnTo>
                    <a:pt x="5241" y="1493"/>
                  </a:lnTo>
                  <a:lnTo>
                    <a:pt x="5187" y="1566"/>
                  </a:lnTo>
                  <a:lnTo>
                    <a:pt x="5114" y="1621"/>
                  </a:lnTo>
                  <a:lnTo>
                    <a:pt x="5023" y="1657"/>
                  </a:lnTo>
                  <a:lnTo>
                    <a:pt x="4859" y="1657"/>
                  </a:lnTo>
                  <a:lnTo>
                    <a:pt x="4786" y="1639"/>
                  </a:lnTo>
                  <a:lnTo>
                    <a:pt x="4714" y="1621"/>
                  </a:lnTo>
                  <a:lnTo>
                    <a:pt x="4641" y="1566"/>
                  </a:lnTo>
                  <a:lnTo>
                    <a:pt x="4586" y="1530"/>
                  </a:lnTo>
                  <a:lnTo>
                    <a:pt x="4532" y="1457"/>
                  </a:lnTo>
                  <a:lnTo>
                    <a:pt x="4422" y="1329"/>
                  </a:lnTo>
                  <a:lnTo>
                    <a:pt x="4350" y="1166"/>
                  </a:lnTo>
                  <a:lnTo>
                    <a:pt x="4277" y="1002"/>
                  </a:lnTo>
                  <a:lnTo>
                    <a:pt x="4168" y="1056"/>
                  </a:lnTo>
                  <a:lnTo>
                    <a:pt x="4022" y="1075"/>
                  </a:lnTo>
                  <a:lnTo>
                    <a:pt x="3895" y="1093"/>
                  </a:lnTo>
                  <a:lnTo>
                    <a:pt x="3767" y="1111"/>
                  </a:lnTo>
                  <a:lnTo>
                    <a:pt x="3640" y="1111"/>
                  </a:lnTo>
                  <a:lnTo>
                    <a:pt x="3513" y="1093"/>
                  </a:lnTo>
                  <a:lnTo>
                    <a:pt x="3385" y="1056"/>
                  </a:lnTo>
                  <a:lnTo>
                    <a:pt x="3258" y="1020"/>
                  </a:lnTo>
                  <a:lnTo>
                    <a:pt x="3149" y="965"/>
                  </a:lnTo>
                  <a:lnTo>
                    <a:pt x="3021" y="911"/>
                  </a:lnTo>
                  <a:lnTo>
                    <a:pt x="2912" y="838"/>
                  </a:lnTo>
                  <a:lnTo>
                    <a:pt x="2821" y="765"/>
                  </a:lnTo>
                  <a:lnTo>
                    <a:pt x="2657" y="583"/>
                  </a:lnTo>
                  <a:lnTo>
                    <a:pt x="2530" y="383"/>
                  </a:lnTo>
                  <a:lnTo>
                    <a:pt x="2312" y="820"/>
                  </a:lnTo>
                  <a:lnTo>
                    <a:pt x="2148" y="1220"/>
                  </a:lnTo>
                  <a:lnTo>
                    <a:pt x="2020" y="1584"/>
                  </a:lnTo>
                  <a:lnTo>
                    <a:pt x="0" y="1966"/>
                  </a:lnTo>
                  <a:lnTo>
                    <a:pt x="328" y="2039"/>
                  </a:lnTo>
                  <a:lnTo>
                    <a:pt x="710" y="2094"/>
                  </a:lnTo>
                  <a:lnTo>
                    <a:pt x="1147" y="2148"/>
                  </a:lnTo>
                  <a:lnTo>
                    <a:pt x="1638" y="2185"/>
                  </a:lnTo>
                  <a:lnTo>
                    <a:pt x="2730" y="2221"/>
                  </a:lnTo>
                  <a:lnTo>
                    <a:pt x="3877" y="2239"/>
                  </a:lnTo>
                  <a:lnTo>
                    <a:pt x="5387" y="2221"/>
                  </a:lnTo>
                  <a:lnTo>
                    <a:pt x="6697" y="2185"/>
                  </a:lnTo>
                  <a:lnTo>
                    <a:pt x="7953" y="2130"/>
                  </a:lnTo>
                  <a:lnTo>
                    <a:pt x="7953" y="1075"/>
                  </a:lnTo>
                  <a:lnTo>
                    <a:pt x="7935" y="984"/>
                  </a:lnTo>
                  <a:lnTo>
                    <a:pt x="7862" y="711"/>
                  </a:lnTo>
                  <a:lnTo>
                    <a:pt x="7753" y="365"/>
                  </a:lnTo>
                  <a:lnTo>
                    <a:pt x="7680" y="183"/>
                  </a:lnTo>
                  <a:lnTo>
                    <a:pt x="7589" y="1"/>
                  </a:lnTo>
                  <a:close/>
                </a:path>
              </a:pathLst>
            </a:custGeom>
            <a:solidFill>
              <a:srgbClr val="A48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0" name="Google Shape;2890;p18"/>
            <p:cNvSpPr/>
            <p:nvPr/>
          </p:nvSpPr>
          <p:spPr>
            <a:xfrm>
              <a:off x="1744750" y="1653450"/>
              <a:ext cx="198825" cy="56000"/>
            </a:xfrm>
            <a:custGeom>
              <a:avLst/>
              <a:gdLst/>
              <a:ahLst/>
              <a:cxnLst/>
              <a:rect l="l" t="t" r="r" b="b"/>
              <a:pathLst>
                <a:path w="7953" h="2240" fill="none" extrusionOk="0">
                  <a:moveTo>
                    <a:pt x="7589" y="1"/>
                  </a:moveTo>
                  <a:lnTo>
                    <a:pt x="7589" y="1"/>
                  </a:lnTo>
                  <a:lnTo>
                    <a:pt x="7152" y="274"/>
                  </a:lnTo>
                  <a:lnTo>
                    <a:pt x="6715" y="529"/>
                  </a:lnTo>
                  <a:lnTo>
                    <a:pt x="6260" y="747"/>
                  </a:lnTo>
                  <a:lnTo>
                    <a:pt x="6024" y="856"/>
                  </a:lnTo>
                  <a:lnTo>
                    <a:pt x="5787" y="929"/>
                  </a:lnTo>
                  <a:lnTo>
                    <a:pt x="5787" y="929"/>
                  </a:lnTo>
                  <a:lnTo>
                    <a:pt x="5660" y="984"/>
                  </a:lnTo>
                  <a:lnTo>
                    <a:pt x="5533" y="1038"/>
                  </a:lnTo>
                  <a:lnTo>
                    <a:pt x="5423" y="1111"/>
                  </a:lnTo>
                  <a:lnTo>
                    <a:pt x="5387" y="1147"/>
                  </a:lnTo>
                  <a:lnTo>
                    <a:pt x="5351" y="1202"/>
                  </a:lnTo>
                  <a:lnTo>
                    <a:pt x="5351" y="1202"/>
                  </a:lnTo>
                  <a:lnTo>
                    <a:pt x="5314" y="1275"/>
                  </a:lnTo>
                  <a:lnTo>
                    <a:pt x="5296" y="1348"/>
                  </a:lnTo>
                  <a:lnTo>
                    <a:pt x="5278" y="1420"/>
                  </a:lnTo>
                  <a:lnTo>
                    <a:pt x="5241" y="1493"/>
                  </a:lnTo>
                  <a:lnTo>
                    <a:pt x="5241" y="1493"/>
                  </a:lnTo>
                  <a:lnTo>
                    <a:pt x="5187" y="1566"/>
                  </a:lnTo>
                  <a:lnTo>
                    <a:pt x="5114" y="1621"/>
                  </a:lnTo>
                  <a:lnTo>
                    <a:pt x="5023" y="1657"/>
                  </a:lnTo>
                  <a:lnTo>
                    <a:pt x="4932" y="1657"/>
                  </a:lnTo>
                  <a:lnTo>
                    <a:pt x="4932" y="1657"/>
                  </a:lnTo>
                  <a:lnTo>
                    <a:pt x="4859" y="1657"/>
                  </a:lnTo>
                  <a:lnTo>
                    <a:pt x="4786" y="1639"/>
                  </a:lnTo>
                  <a:lnTo>
                    <a:pt x="4714" y="1621"/>
                  </a:lnTo>
                  <a:lnTo>
                    <a:pt x="4641" y="1566"/>
                  </a:lnTo>
                  <a:lnTo>
                    <a:pt x="4641" y="1566"/>
                  </a:lnTo>
                  <a:lnTo>
                    <a:pt x="4586" y="1530"/>
                  </a:lnTo>
                  <a:lnTo>
                    <a:pt x="4532" y="1457"/>
                  </a:lnTo>
                  <a:lnTo>
                    <a:pt x="4422" y="1329"/>
                  </a:lnTo>
                  <a:lnTo>
                    <a:pt x="4350" y="1166"/>
                  </a:lnTo>
                  <a:lnTo>
                    <a:pt x="4277" y="1002"/>
                  </a:lnTo>
                  <a:lnTo>
                    <a:pt x="4277" y="1002"/>
                  </a:lnTo>
                  <a:lnTo>
                    <a:pt x="4168" y="1056"/>
                  </a:lnTo>
                  <a:lnTo>
                    <a:pt x="4022" y="1075"/>
                  </a:lnTo>
                  <a:lnTo>
                    <a:pt x="3895" y="1093"/>
                  </a:lnTo>
                  <a:lnTo>
                    <a:pt x="3767" y="1111"/>
                  </a:lnTo>
                  <a:lnTo>
                    <a:pt x="3767" y="1111"/>
                  </a:lnTo>
                  <a:lnTo>
                    <a:pt x="3640" y="1111"/>
                  </a:lnTo>
                  <a:lnTo>
                    <a:pt x="3513" y="1093"/>
                  </a:lnTo>
                  <a:lnTo>
                    <a:pt x="3385" y="1056"/>
                  </a:lnTo>
                  <a:lnTo>
                    <a:pt x="3258" y="1020"/>
                  </a:lnTo>
                  <a:lnTo>
                    <a:pt x="3149" y="965"/>
                  </a:lnTo>
                  <a:lnTo>
                    <a:pt x="3021" y="911"/>
                  </a:lnTo>
                  <a:lnTo>
                    <a:pt x="2912" y="838"/>
                  </a:lnTo>
                  <a:lnTo>
                    <a:pt x="2821" y="765"/>
                  </a:lnTo>
                  <a:lnTo>
                    <a:pt x="2821" y="765"/>
                  </a:lnTo>
                  <a:lnTo>
                    <a:pt x="2657" y="583"/>
                  </a:lnTo>
                  <a:lnTo>
                    <a:pt x="2530" y="383"/>
                  </a:lnTo>
                  <a:lnTo>
                    <a:pt x="2530" y="383"/>
                  </a:lnTo>
                  <a:lnTo>
                    <a:pt x="2530" y="383"/>
                  </a:lnTo>
                  <a:lnTo>
                    <a:pt x="2312" y="820"/>
                  </a:lnTo>
                  <a:lnTo>
                    <a:pt x="2148" y="1220"/>
                  </a:lnTo>
                  <a:lnTo>
                    <a:pt x="2020" y="1584"/>
                  </a:lnTo>
                  <a:lnTo>
                    <a:pt x="0" y="1966"/>
                  </a:lnTo>
                  <a:lnTo>
                    <a:pt x="0" y="1966"/>
                  </a:lnTo>
                  <a:lnTo>
                    <a:pt x="328" y="2039"/>
                  </a:lnTo>
                  <a:lnTo>
                    <a:pt x="710" y="2094"/>
                  </a:lnTo>
                  <a:lnTo>
                    <a:pt x="1147" y="2148"/>
                  </a:lnTo>
                  <a:lnTo>
                    <a:pt x="1638" y="2185"/>
                  </a:lnTo>
                  <a:lnTo>
                    <a:pt x="2730" y="2221"/>
                  </a:lnTo>
                  <a:lnTo>
                    <a:pt x="3877" y="2239"/>
                  </a:lnTo>
                  <a:lnTo>
                    <a:pt x="3877" y="2239"/>
                  </a:lnTo>
                  <a:lnTo>
                    <a:pt x="5387" y="2221"/>
                  </a:lnTo>
                  <a:lnTo>
                    <a:pt x="6697" y="2185"/>
                  </a:lnTo>
                  <a:lnTo>
                    <a:pt x="7953" y="2130"/>
                  </a:lnTo>
                  <a:lnTo>
                    <a:pt x="7953" y="1075"/>
                  </a:lnTo>
                  <a:lnTo>
                    <a:pt x="7953" y="1075"/>
                  </a:lnTo>
                  <a:lnTo>
                    <a:pt x="7935" y="984"/>
                  </a:lnTo>
                  <a:lnTo>
                    <a:pt x="7862" y="711"/>
                  </a:lnTo>
                  <a:lnTo>
                    <a:pt x="7753" y="365"/>
                  </a:lnTo>
                  <a:lnTo>
                    <a:pt x="7680" y="183"/>
                  </a:lnTo>
                  <a:lnTo>
                    <a:pt x="7589" y="1"/>
                  </a:lnTo>
                  <a:lnTo>
                    <a:pt x="758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1" name="Google Shape;2891;p18"/>
            <p:cNvSpPr/>
            <p:nvPr/>
          </p:nvSpPr>
          <p:spPr>
            <a:xfrm>
              <a:off x="1824375" y="1627975"/>
              <a:ext cx="48700" cy="28700"/>
            </a:xfrm>
            <a:custGeom>
              <a:avLst/>
              <a:gdLst/>
              <a:ahLst/>
              <a:cxnLst/>
              <a:rect l="l" t="t" r="r" b="b"/>
              <a:pathLst>
                <a:path w="1948" h="1148" extrusionOk="0">
                  <a:moveTo>
                    <a:pt x="928" y="1"/>
                  </a:moveTo>
                  <a:lnTo>
                    <a:pt x="801" y="37"/>
                  </a:lnTo>
                  <a:lnTo>
                    <a:pt x="673" y="74"/>
                  </a:lnTo>
                  <a:lnTo>
                    <a:pt x="546" y="110"/>
                  </a:lnTo>
                  <a:lnTo>
                    <a:pt x="419" y="165"/>
                  </a:lnTo>
                  <a:lnTo>
                    <a:pt x="200" y="328"/>
                  </a:lnTo>
                  <a:lnTo>
                    <a:pt x="0" y="492"/>
                  </a:lnTo>
                  <a:lnTo>
                    <a:pt x="36" y="638"/>
                  </a:lnTo>
                  <a:lnTo>
                    <a:pt x="109" y="747"/>
                  </a:lnTo>
                  <a:lnTo>
                    <a:pt x="182" y="856"/>
                  </a:lnTo>
                  <a:lnTo>
                    <a:pt x="273" y="947"/>
                  </a:lnTo>
                  <a:lnTo>
                    <a:pt x="382" y="1038"/>
                  </a:lnTo>
                  <a:lnTo>
                    <a:pt x="510" y="1093"/>
                  </a:lnTo>
                  <a:lnTo>
                    <a:pt x="637" y="1129"/>
                  </a:lnTo>
                  <a:lnTo>
                    <a:pt x="783" y="1147"/>
                  </a:lnTo>
                  <a:lnTo>
                    <a:pt x="837" y="1147"/>
                  </a:lnTo>
                  <a:lnTo>
                    <a:pt x="928" y="1129"/>
                  </a:lnTo>
                  <a:lnTo>
                    <a:pt x="1019" y="1111"/>
                  </a:lnTo>
                  <a:lnTo>
                    <a:pt x="1183" y="1038"/>
                  </a:lnTo>
                  <a:lnTo>
                    <a:pt x="1347" y="929"/>
                  </a:lnTo>
                  <a:lnTo>
                    <a:pt x="1492" y="802"/>
                  </a:lnTo>
                  <a:lnTo>
                    <a:pt x="1620" y="656"/>
                  </a:lnTo>
                  <a:lnTo>
                    <a:pt x="1747" y="510"/>
                  </a:lnTo>
                  <a:lnTo>
                    <a:pt x="1856" y="347"/>
                  </a:lnTo>
                  <a:lnTo>
                    <a:pt x="1947" y="165"/>
                  </a:lnTo>
                  <a:lnTo>
                    <a:pt x="1783" y="92"/>
                  </a:lnTo>
                  <a:lnTo>
                    <a:pt x="1601" y="37"/>
                  </a:lnTo>
                  <a:lnTo>
                    <a:pt x="1401" y="1"/>
                  </a:lnTo>
                  <a:close/>
                </a:path>
              </a:pathLst>
            </a:custGeom>
            <a:solidFill>
              <a:srgbClr val="D7C2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2" name="Google Shape;2892;p18"/>
            <p:cNvSpPr/>
            <p:nvPr/>
          </p:nvSpPr>
          <p:spPr>
            <a:xfrm>
              <a:off x="1824375" y="1627975"/>
              <a:ext cx="48700" cy="28700"/>
            </a:xfrm>
            <a:custGeom>
              <a:avLst/>
              <a:gdLst/>
              <a:ahLst/>
              <a:cxnLst/>
              <a:rect l="l" t="t" r="r" b="b"/>
              <a:pathLst>
                <a:path w="1948" h="1148" fill="none" extrusionOk="0">
                  <a:moveTo>
                    <a:pt x="1183" y="1"/>
                  </a:moveTo>
                  <a:lnTo>
                    <a:pt x="1183" y="1"/>
                  </a:lnTo>
                  <a:lnTo>
                    <a:pt x="928" y="1"/>
                  </a:lnTo>
                  <a:lnTo>
                    <a:pt x="928" y="1"/>
                  </a:lnTo>
                  <a:lnTo>
                    <a:pt x="801" y="37"/>
                  </a:lnTo>
                  <a:lnTo>
                    <a:pt x="673" y="74"/>
                  </a:lnTo>
                  <a:lnTo>
                    <a:pt x="546" y="110"/>
                  </a:lnTo>
                  <a:lnTo>
                    <a:pt x="419" y="165"/>
                  </a:lnTo>
                  <a:lnTo>
                    <a:pt x="200" y="328"/>
                  </a:lnTo>
                  <a:lnTo>
                    <a:pt x="0" y="492"/>
                  </a:lnTo>
                  <a:lnTo>
                    <a:pt x="0" y="492"/>
                  </a:lnTo>
                  <a:lnTo>
                    <a:pt x="36" y="638"/>
                  </a:lnTo>
                  <a:lnTo>
                    <a:pt x="109" y="747"/>
                  </a:lnTo>
                  <a:lnTo>
                    <a:pt x="182" y="856"/>
                  </a:lnTo>
                  <a:lnTo>
                    <a:pt x="273" y="947"/>
                  </a:lnTo>
                  <a:lnTo>
                    <a:pt x="382" y="1038"/>
                  </a:lnTo>
                  <a:lnTo>
                    <a:pt x="510" y="1093"/>
                  </a:lnTo>
                  <a:lnTo>
                    <a:pt x="637" y="1129"/>
                  </a:lnTo>
                  <a:lnTo>
                    <a:pt x="783" y="1147"/>
                  </a:lnTo>
                  <a:lnTo>
                    <a:pt x="783" y="1147"/>
                  </a:lnTo>
                  <a:lnTo>
                    <a:pt x="837" y="1147"/>
                  </a:lnTo>
                  <a:lnTo>
                    <a:pt x="837" y="1147"/>
                  </a:lnTo>
                  <a:lnTo>
                    <a:pt x="928" y="1129"/>
                  </a:lnTo>
                  <a:lnTo>
                    <a:pt x="1019" y="1111"/>
                  </a:lnTo>
                  <a:lnTo>
                    <a:pt x="1183" y="1038"/>
                  </a:lnTo>
                  <a:lnTo>
                    <a:pt x="1347" y="929"/>
                  </a:lnTo>
                  <a:lnTo>
                    <a:pt x="1492" y="802"/>
                  </a:lnTo>
                  <a:lnTo>
                    <a:pt x="1492" y="802"/>
                  </a:lnTo>
                  <a:lnTo>
                    <a:pt x="1620" y="656"/>
                  </a:lnTo>
                  <a:lnTo>
                    <a:pt x="1747" y="510"/>
                  </a:lnTo>
                  <a:lnTo>
                    <a:pt x="1856" y="347"/>
                  </a:lnTo>
                  <a:lnTo>
                    <a:pt x="1947" y="165"/>
                  </a:lnTo>
                  <a:lnTo>
                    <a:pt x="1947" y="165"/>
                  </a:lnTo>
                  <a:lnTo>
                    <a:pt x="1783" y="92"/>
                  </a:lnTo>
                  <a:lnTo>
                    <a:pt x="1601" y="37"/>
                  </a:lnTo>
                  <a:lnTo>
                    <a:pt x="1401" y="1"/>
                  </a:lnTo>
                  <a:lnTo>
                    <a:pt x="118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93" name="Google Shape;2893;p18"/>
          <p:cNvGrpSpPr/>
          <p:nvPr/>
        </p:nvGrpSpPr>
        <p:grpSpPr>
          <a:xfrm flipH="1">
            <a:off x="8581857" y="3859833"/>
            <a:ext cx="359485" cy="666364"/>
            <a:chOff x="1612800" y="3107475"/>
            <a:chExt cx="360350" cy="667900"/>
          </a:xfrm>
        </p:grpSpPr>
        <p:sp>
          <p:nvSpPr>
            <p:cNvPr id="2894" name="Google Shape;2894;p18"/>
            <p:cNvSpPr/>
            <p:nvPr/>
          </p:nvSpPr>
          <p:spPr>
            <a:xfrm>
              <a:off x="1797525" y="3109300"/>
              <a:ext cx="175625" cy="245250"/>
            </a:xfrm>
            <a:custGeom>
              <a:avLst/>
              <a:gdLst/>
              <a:ahLst/>
              <a:cxnLst/>
              <a:rect l="l" t="t" r="r" b="b"/>
              <a:pathLst>
                <a:path w="7025" h="9810" extrusionOk="0">
                  <a:moveTo>
                    <a:pt x="4914" y="1"/>
                  </a:moveTo>
                  <a:lnTo>
                    <a:pt x="4768" y="19"/>
                  </a:lnTo>
                  <a:lnTo>
                    <a:pt x="4586" y="92"/>
                  </a:lnTo>
                  <a:lnTo>
                    <a:pt x="4422" y="201"/>
                  </a:lnTo>
                  <a:lnTo>
                    <a:pt x="4277" y="328"/>
                  </a:lnTo>
                  <a:lnTo>
                    <a:pt x="4149" y="492"/>
                  </a:lnTo>
                  <a:lnTo>
                    <a:pt x="4040" y="638"/>
                  </a:lnTo>
                  <a:lnTo>
                    <a:pt x="3968" y="820"/>
                  </a:lnTo>
                  <a:lnTo>
                    <a:pt x="3895" y="983"/>
                  </a:lnTo>
                  <a:lnTo>
                    <a:pt x="3822" y="1165"/>
                  </a:lnTo>
                  <a:lnTo>
                    <a:pt x="3767" y="1365"/>
                  </a:lnTo>
                  <a:lnTo>
                    <a:pt x="3731" y="1566"/>
                  </a:lnTo>
                  <a:lnTo>
                    <a:pt x="3713" y="1748"/>
                  </a:lnTo>
                  <a:lnTo>
                    <a:pt x="3695" y="1948"/>
                  </a:lnTo>
                  <a:lnTo>
                    <a:pt x="3695" y="2257"/>
                  </a:lnTo>
                  <a:lnTo>
                    <a:pt x="3695" y="2567"/>
                  </a:lnTo>
                  <a:lnTo>
                    <a:pt x="3749" y="3185"/>
                  </a:lnTo>
                  <a:lnTo>
                    <a:pt x="3877" y="4441"/>
                  </a:lnTo>
                  <a:lnTo>
                    <a:pt x="3931" y="5041"/>
                  </a:lnTo>
                  <a:lnTo>
                    <a:pt x="3949" y="5351"/>
                  </a:lnTo>
                  <a:lnTo>
                    <a:pt x="3949" y="5660"/>
                  </a:lnTo>
                  <a:lnTo>
                    <a:pt x="3931" y="5951"/>
                  </a:lnTo>
                  <a:lnTo>
                    <a:pt x="3895" y="6261"/>
                  </a:lnTo>
                  <a:lnTo>
                    <a:pt x="3840" y="6552"/>
                  </a:lnTo>
                  <a:lnTo>
                    <a:pt x="3749" y="6843"/>
                  </a:lnTo>
                  <a:lnTo>
                    <a:pt x="3658" y="7098"/>
                  </a:lnTo>
                  <a:lnTo>
                    <a:pt x="3585" y="7243"/>
                  </a:lnTo>
                  <a:lnTo>
                    <a:pt x="3494" y="7389"/>
                  </a:lnTo>
                  <a:lnTo>
                    <a:pt x="3385" y="7516"/>
                  </a:lnTo>
                  <a:lnTo>
                    <a:pt x="3276" y="7626"/>
                  </a:lnTo>
                  <a:lnTo>
                    <a:pt x="3258" y="7644"/>
                  </a:lnTo>
                  <a:lnTo>
                    <a:pt x="3130" y="7735"/>
                  </a:lnTo>
                  <a:lnTo>
                    <a:pt x="3003" y="7789"/>
                  </a:lnTo>
                  <a:lnTo>
                    <a:pt x="2876" y="7844"/>
                  </a:lnTo>
                  <a:lnTo>
                    <a:pt x="2730" y="7862"/>
                  </a:lnTo>
                  <a:lnTo>
                    <a:pt x="2457" y="7862"/>
                  </a:lnTo>
                  <a:lnTo>
                    <a:pt x="2311" y="7826"/>
                  </a:lnTo>
                  <a:lnTo>
                    <a:pt x="2166" y="7789"/>
                  </a:lnTo>
                  <a:lnTo>
                    <a:pt x="1875" y="7680"/>
                  </a:lnTo>
                  <a:lnTo>
                    <a:pt x="1584" y="7535"/>
                  </a:lnTo>
                  <a:lnTo>
                    <a:pt x="1311" y="7371"/>
                  </a:lnTo>
                  <a:lnTo>
                    <a:pt x="1056" y="7189"/>
                  </a:lnTo>
                  <a:lnTo>
                    <a:pt x="0" y="7480"/>
                  </a:lnTo>
                  <a:lnTo>
                    <a:pt x="201" y="7808"/>
                  </a:lnTo>
                  <a:lnTo>
                    <a:pt x="437" y="8117"/>
                  </a:lnTo>
                  <a:lnTo>
                    <a:pt x="674" y="8408"/>
                  </a:lnTo>
                  <a:lnTo>
                    <a:pt x="928" y="8681"/>
                  </a:lnTo>
                  <a:lnTo>
                    <a:pt x="1201" y="8936"/>
                  </a:lnTo>
                  <a:lnTo>
                    <a:pt x="1493" y="9154"/>
                  </a:lnTo>
                  <a:lnTo>
                    <a:pt x="1802" y="9354"/>
                  </a:lnTo>
                  <a:lnTo>
                    <a:pt x="2130" y="9518"/>
                  </a:lnTo>
                  <a:lnTo>
                    <a:pt x="2457" y="9646"/>
                  </a:lnTo>
                  <a:lnTo>
                    <a:pt x="2803" y="9755"/>
                  </a:lnTo>
                  <a:lnTo>
                    <a:pt x="3167" y="9809"/>
                  </a:lnTo>
                  <a:lnTo>
                    <a:pt x="3513" y="9809"/>
                  </a:lnTo>
                  <a:lnTo>
                    <a:pt x="3858" y="9791"/>
                  </a:lnTo>
                  <a:lnTo>
                    <a:pt x="4040" y="9755"/>
                  </a:lnTo>
                  <a:lnTo>
                    <a:pt x="4222" y="9718"/>
                  </a:lnTo>
                  <a:lnTo>
                    <a:pt x="4386" y="9664"/>
                  </a:lnTo>
                  <a:lnTo>
                    <a:pt x="4550" y="9609"/>
                  </a:lnTo>
                  <a:lnTo>
                    <a:pt x="4714" y="9536"/>
                  </a:lnTo>
                  <a:lnTo>
                    <a:pt x="4877" y="9445"/>
                  </a:lnTo>
                  <a:lnTo>
                    <a:pt x="5059" y="9318"/>
                  </a:lnTo>
                  <a:lnTo>
                    <a:pt x="5351" y="9100"/>
                  </a:lnTo>
                  <a:lnTo>
                    <a:pt x="5605" y="8845"/>
                  </a:lnTo>
                  <a:lnTo>
                    <a:pt x="5824" y="8572"/>
                  </a:lnTo>
                  <a:lnTo>
                    <a:pt x="6042" y="8262"/>
                  </a:lnTo>
                  <a:lnTo>
                    <a:pt x="6224" y="7935"/>
                  </a:lnTo>
                  <a:lnTo>
                    <a:pt x="6406" y="7589"/>
                  </a:lnTo>
                  <a:lnTo>
                    <a:pt x="6552" y="7225"/>
                  </a:lnTo>
                  <a:lnTo>
                    <a:pt x="6661" y="6861"/>
                  </a:lnTo>
                  <a:lnTo>
                    <a:pt x="6770" y="6515"/>
                  </a:lnTo>
                  <a:lnTo>
                    <a:pt x="6843" y="6188"/>
                  </a:lnTo>
                  <a:lnTo>
                    <a:pt x="6916" y="5842"/>
                  </a:lnTo>
                  <a:lnTo>
                    <a:pt x="6970" y="5478"/>
                  </a:lnTo>
                  <a:lnTo>
                    <a:pt x="6988" y="5132"/>
                  </a:lnTo>
                  <a:lnTo>
                    <a:pt x="7025" y="4787"/>
                  </a:lnTo>
                  <a:lnTo>
                    <a:pt x="7025" y="4423"/>
                  </a:lnTo>
                  <a:lnTo>
                    <a:pt x="7007" y="4077"/>
                  </a:lnTo>
                  <a:lnTo>
                    <a:pt x="6988" y="3731"/>
                  </a:lnTo>
                  <a:lnTo>
                    <a:pt x="6952" y="3367"/>
                  </a:lnTo>
                  <a:lnTo>
                    <a:pt x="6897" y="3021"/>
                  </a:lnTo>
                  <a:lnTo>
                    <a:pt x="6825" y="2676"/>
                  </a:lnTo>
                  <a:lnTo>
                    <a:pt x="6752" y="2330"/>
                  </a:lnTo>
                  <a:lnTo>
                    <a:pt x="6643" y="2002"/>
                  </a:lnTo>
                  <a:lnTo>
                    <a:pt x="6533" y="1675"/>
                  </a:lnTo>
                  <a:lnTo>
                    <a:pt x="6406" y="1347"/>
                  </a:lnTo>
                  <a:lnTo>
                    <a:pt x="6315" y="1165"/>
                  </a:lnTo>
                  <a:lnTo>
                    <a:pt x="6224" y="965"/>
                  </a:lnTo>
                  <a:lnTo>
                    <a:pt x="6115" y="783"/>
                  </a:lnTo>
                  <a:lnTo>
                    <a:pt x="5987" y="601"/>
                  </a:lnTo>
                  <a:lnTo>
                    <a:pt x="5860" y="456"/>
                  </a:lnTo>
                  <a:lnTo>
                    <a:pt x="5715" y="310"/>
                  </a:lnTo>
                  <a:lnTo>
                    <a:pt x="5569" y="183"/>
                  </a:lnTo>
                  <a:lnTo>
                    <a:pt x="5405" y="92"/>
                  </a:lnTo>
                  <a:lnTo>
                    <a:pt x="5296" y="37"/>
                  </a:lnTo>
                  <a:lnTo>
                    <a:pt x="5169" y="19"/>
                  </a:lnTo>
                  <a:lnTo>
                    <a:pt x="504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5" name="Google Shape;2895;p18"/>
            <p:cNvSpPr/>
            <p:nvPr/>
          </p:nvSpPr>
          <p:spPr>
            <a:xfrm>
              <a:off x="1924000" y="3111575"/>
              <a:ext cx="49150" cy="230675"/>
            </a:xfrm>
            <a:custGeom>
              <a:avLst/>
              <a:gdLst/>
              <a:ahLst/>
              <a:cxnLst/>
              <a:rect l="l" t="t" r="r" b="b"/>
              <a:pathLst>
                <a:path w="1966" h="9227" extrusionOk="0">
                  <a:moveTo>
                    <a:pt x="346" y="1"/>
                  </a:moveTo>
                  <a:lnTo>
                    <a:pt x="474" y="401"/>
                  </a:lnTo>
                  <a:lnTo>
                    <a:pt x="728" y="1293"/>
                  </a:lnTo>
                  <a:lnTo>
                    <a:pt x="965" y="2203"/>
                  </a:lnTo>
                  <a:lnTo>
                    <a:pt x="1056" y="2657"/>
                  </a:lnTo>
                  <a:lnTo>
                    <a:pt x="1147" y="3112"/>
                  </a:lnTo>
                  <a:lnTo>
                    <a:pt x="1220" y="3586"/>
                  </a:lnTo>
                  <a:lnTo>
                    <a:pt x="1274" y="4041"/>
                  </a:lnTo>
                  <a:lnTo>
                    <a:pt x="1311" y="4514"/>
                  </a:lnTo>
                  <a:lnTo>
                    <a:pt x="1329" y="4969"/>
                  </a:lnTo>
                  <a:lnTo>
                    <a:pt x="1311" y="5442"/>
                  </a:lnTo>
                  <a:lnTo>
                    <a:pt x="1274" y="5915"/>
                  </a:lnTo>
                  <a:lnTo>
                    <a:pt x="1220" y="6370"/>
                  </a:lnTo>
                  <a:lnTo>
                    <a:pt x="1129" y="6825"/>
                  </a:lnTo>
                  <a:lnTo>
                    <a:pt x="1001" y="7280"/>
                  </a:lnTo>
                  <a:lnTo>
                    <a:pt x="837" y="7717"/>
                  </a:lnTo>
                  <a:lnTo>
                    <a:pt x="674" y="8117"/>
                  </a:lnTo>
                  <a:lnTo>
                    <a:pt x="474" y="8499"/>
                  </a:lnTo>
                  <a:lnTo>
                    <a:pt x="237" y="8863"/>
                  </a:lnTo>
                  <a:lnTo>
                    <a:pt x="0" y="9227"/>
                  </a:lnTo>
                  <a:lnTo>
                    <a:pt x="0" y="9227"/>
                  </a:lnTo>
                  <a:lnTo>
                    <a:pt x="292" y="9009"/>
                  </a:lnTo>
                  <a:lnTo>
                    <a:pt x="546" y="8754"/>
                  </a:lnTo>
                  <a:lnTo>
                    <a:pt x="765" y="8481"/>
                  </a:lnTo>
                  <a:lnTo>
                    <a:pt x="983" y="8171"/>
                  </a:lnTo>
                  <a:lnTo>
                    <a:pt x="1165" y="7844"/>
                  </a:lnTo>
                  <a:lnTo>
                    <a:pt x="1347" y="7498"/>
                  </a:lnTo>
                  <a:lnTo>
                    <a:pt x="1493" y="7134"/>
                  </a:lnTo>
                  <a:lnTo>
                    <a:pt x="1602" y="6770"/>
                  </a:lnTo>
                  <a:lnTo>
                    <a:pt x="1711" y="6424"/>
                  </a:lnTo>
                  <a:lnTo>
                    <a:pt x="1784" y="6097"/>
                  </a:lnTo>
                  <a:lnTo>
                    <a:pt x="1857" y="5751"/>
                  </a:lnTo>
                  <a:lnTo>
                    <a:pt x="1893" y="5387"/>
                  </a:lnTo>
                  <a:lnTo>
                    <a:pt x="1929" y="5041"/>
                  </a:lnTo>
                  <a:lnTo>
                    <a:pt x="1966" y="4696"/>
                  </a:lnTo>
                  <a:lnTo>
                    <a:pt x="1966" y="4332"/>
                  </a:lnTo>
                  <a:lnTo>
                    <a:pt x="1948" y="3986"/>
                  </a:lnTo>
                  <a:lnTo>
                    <a:pt x="1929" y="3640"/>
                  </a:lnTo>
                  <a:lnTo>
                    <a:pt x="1893" y="3276"/>
                  </a:lnTo>
                  <a:lnTo>
                    <a:pt x="1838" y="2930"/>
                  </a:lnTo>
                  <a:lnTo>
                    <a:pt x="1766" y="2585"/>
                  </a:lnTo>
                  <a:lnTo>
                    <a:pt x="1693" y="2239"/>
                  </a:lnTo>
                  <a:lnTo>
                    <a:pt x="1584" y="1911"/>
                  </a:lnTo>
                  <a:lnTo>
                    <a:pt x="1474" y="1584"/>
                  </a:lnTo>
                  <a:lnTo>
                    <a:pt x="1347" y="1256"/>
                  </a:lnTo>
                  <a:lnTo>
                    <a:pt x="1256" y="1074"/>
                  </a:lnTo>
                  <a:lnTo>
                    <a:pt x="1165" y="874"/>
                  </a:lnTo>
                  <a:lnTo>
                    <a:pt x="1056" y="692"/>
                  </a:lnTo>
                  <a:lnTo>
                    <a:pt x="928" y="510"/>
                  </a:lnTo>
                  <a:lnTo>
                    <a:pt x="801" y="365"/>
                  </a:lnTo>
                  <a:lnTo>
                    <a:pt x="656" y="219"/>
                  </a:lnTo>
                  <a:lnTo>
                    <a:pt x="510" y="92"/>
                  </a:lnTo>
                  <a:lnTo>
                    <a:pt x="346" y="1"/>
                  </a:lnTo>
                  <a:close/>
                </a:path>
              </a:pathLst>
            </a:custGeom>
            <a:solidFill>
              <a:srgbClr val="3A7F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6" name="Google Shape;2896;p18"/>
            <p:cNvSpPr/>
            <p:nvPr/>
          </p:nvSpPr>
          <p:spPr>
            <a:xfrm>
              <a:off x="1759750" y="3107475"/>
              <a:ext cx="94675" cy="667900"/>
            </a:xfrm>
            <a:custGeom>
              <a:avLst/>
              <a:gdLst/>
              <a:ahLst/>
              <a:cxnLst/>
              <a:rect l="l" t="t" r="r" b="b"/>
              <a:pathLst>
                <a:path w="3787" h="26716" extrusionOk="0">
                  <a:moveTo>
                    <a:pt x="1621" y="1"/>
                  </a:moveTo>
                  <a:lnTo>
                    <a:pt x="1511" y="19"/>
                  </a:lnTo>
                  <a:lnTo>
                    <a:pt x="1402" y="55"/>
                  </a:lnTo>
                  <a:lnTo>
                    <a:pt x="1257" y="110"/>
                  </a:lnTo>
                  <a:lnTo>
                    <a:pt x="1129" y="201"/>
                  </a:lnTo>
                  <a:lnTo>
                    <a:pt x="1020" y="310"/>
                  </a:lnTo>
                  <a:lnTo>
                    <a:pt x="929" y="419"/>
                  </a:lnTo>
                  <a:lnTo>
                    <a:pt x="838" y="547"/>
                  </a:lnTo>
                  <a:lnTo>
                    <a:pt x="747" y="692"/>
                  </a:lnTo>
                  <a:lnTo>
                    <a:pt x="674" y="874"/>
                  </a:lnTo>
                  <a:lnTo>
                    <a:pt x="601" y="1056"/>
                  </a:lnTo>
                  <a:lnTo>
                    <a:pt x="456" y="1475"/>
                  </a:lnTo>
                  <a:lnTo>
                    <a:pt x="347" y="1966"/>
                  </a:lnTo>
                  <a:lnTo>
                    <a:pt x="256" y="2530"/>
                  </a:lnTo>
                  <a:lnTo>
                    <a:pt x="183" y="3167"/>
                  </a:lnTo>
                  <a:lnTo>
                    <a:pt x="128" y="3859"/>
                  </a:lnTo>
                  <a:lnTo>
                    <a:pt x="92" y="4605"/>
                  </a:lnTo>
                  <a:lnTo>
                    <a:pt x="56" y="5424"/>
                  </a:lnTo>
                  <a:lnTo>
                    <a:pt x="19" y="7244"/>
                  </a:lnTo>
                  <a:lnTo>
                    <a:pt x="1" y="9282"/>
                  </a:lnTo>
                  <a:lnTo>
                    <a:pt x="19" y="11538"/>
                  </a:lnTo>
                  <a:lnTo>
                    <a:pt x="19" y="13558"/>
                  </a:lnTo>
                  <a:lnTo>
                    <a:pt x="19" y="13777"/>
                  </a:lnTo>
                  <a:lnTo>
                    <a:pt x="1" y="25933"/>
                  </a:lnTo>
                  <a:lnTo>
                    <a:pt x="292" y="26151"/>
                  </a:lnTo>
                  <a:lnTo>
                    <a:pt x="583" y="26333"/>
                  </a:lnTo>
                  <a:lnTo>
                    <a:pt x="874" y="26479"/>
                  </a:lnTo>
                  <a:lnTo>
                    <a:pt x="1166" y="26570"/>
                  </a:lnTo>
                  <a:lnTo>
                    <a:pt x="1439" y="26643"/>
                  </a:lnTo>
                  <a:lnTo>
                    <a:pt x="1730" y="26697"/>
                  </a:lnTo>
                  <a:lnTo>
                    <a:pt x="1984" y="26715"/>
                  </a:lnTo>
                  <a:lnTo>
                    <a:pt x="2257" y="26715"/>
                  </a:lnTo>
                  <a:lnTo>
                    <a:pt x="2567" y="26679"/>
                  </a:lnTo>
                  <a:lnTo>
                    <a:pt x="2858" y="26624"/>
                  </a:lnTo>
                  <a:lnTo>
                    <a:pt x="3131" y="26552"/>
                  </a:lnTo>
                  <a:lnTo>
                    <a:pt x="3349" y="26479"/>
                  </a:lnTo>
                  <a:lnTo>
                    <a:pt x="3677" y="26352"/>
                  </a:lnTo>
                  <a:lnTo>
                    <a:pt x="3786" y="26279"/>
                  </a:lnTo>
                  <a:lnTo>
                    <a:pt x="3786" y="18799"/>
                  </a:lnTo>
                  <a:lnTo>
                    <a:pt x="3786" y="7753"/>
                  </a:lnTo>
                  <a:lnTo>
                    <a:pt x="3786" y="6752"/>
                  </a:lnTo>
                  <a:lnTo>
                    <a:pt x="3731" y="5806"/>
                  </a:lnTo>
                  <a:lnTo>
                    <a:pt x="3677" y="4932"/>
                  </a:lnTo>
                  <a:lnTo>
                    <a:pt x="3586" y="4132"/>
                  </a:lnTo>
                  <a:lnTo>
                    <a:pt x="3477" y="3404"/>
                  </a:lnTo>
                  <a:lnTo>
                    <a:pt x="3349" y="2731"/>
                  </a:lnTo>
                  <a:lnTo>
                    <a:pt x="3204" y="2148"/>
                  </a:lnTo>
                  <a:lnTo>
                    <a:pt x="3040" y="1639"/>
                  </a:lnTo>
                  <a:lnTo>
                    <a:pt x="2876" y="1184"/>
                  </a:lnTo>
                  <a:lnTo>
                    <a:pt x="2676" y="802"/>
                  </a:lnTo>
                  <a:lnTo>
                    <a:pt x="2585" y="656"/>
                  </a:lnTo>
                  <a:lnTo>
                    <a:pt x="2494" y="510"/>
                  </a:lnTo>
                  <a:lnTo>
                    <a:pt x="2385" y="383"/>
                  </a:lnTo>
                  <a:lnTo>
                    <a:pt x="2276" y="274"/>
                  </a:lnTo>
                  <a:lnTo>
                    <a:pt x="2166" y="183"/>
                  </a:lnTo>
                  <a:lnTo>
                    <a:pt x="2075" y="110"/>
                  </a:lnTo>
                  <a:lnTo>
                    <a:pt x="1966" y="55"/>
                  </a:lnTo>
                  <a:lnTo>
                    <a:pt x="1857" y="19"/>
                  </a:lnTo>
                  <a:lnTo>
                    <a:pt x="1730" y="1"/>
                  </a:lnTo>
                  <a:close/>
                </a:path>
              </a:pathLst>
            </a:custGeom>
            <a:solidFill>
              <a:srgbClr val="3A7F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7" name="Google Shape;2897;p18"/>
            <p:cNvSpPr/>
            <p:nvPr/>
          </p:nvSpPr>
          <p:spPr>
            <a:xfrm>
              <a:off x="1612800" y="3242150"/>
              <a:ext cx="171100" cy="214750"/>
            </a:xfrm>
            <a:custGeom>
              <a:avLst/>
              <a:gdLst/>
              <a:ahLst/>
              <a:cxnLst/>
              <a:rect l="l" t="t" r="r" b="b"/>
              <a:pathLst>
                <a:path w="6844" h="8590" extrusionOk="0">
                  <a:moveTo>
                    <a:pt x="1857" y="0"/>
                  </a:moveTo>
                  <a:lnTo>
                    <a:pt x="1712" y="19"/>
                  </a:lnTo>
                  <a:lnTo>
                    <a:pt x="1566" y="37"/>
                  </a:lnTo>
                  <a:lnTo>
                    <a:pt x="1420" y="73"/>
                  </a:lnTo>
                  <a:lnTo>
                    <a:pt x="1275" y="110"/>
                  </a:lnTo>
                  <a:lnTo>
                    <a:pt x="1147" y="182"/>
                  </a:lnTo>
                  <a:lnTo>
                    <a:pt x="1020" y="255"/>
                  </a:lnTo>
                  <a:lnTo>
                    <a:pt x="911" y="328"/>
                  </a:lnTo>
                  <a:lnTo>
                    <a:pt x="783" y="437"/>
                  </a:lnTo>
                  <a:lnTo>
                    <a:pt x="674" y="528"/>
                  </a:lnTo>
                  <a:lnTo>
                    <a:pt x="583" y="656"/>
                  </a:lnTo>
                  <a:lnTo>
                    <a:pt x="492" y="765"/>
                  </a:lnTo>
                  <a:lnTo>
                    <a:pt x="401" y="910"/>
                  </a:lnTo>
                  <a:lnTo>
                    <a:pt x="274" y="1183"/>
                  </a:lnTo>
                  <a:lnTo>
                    <a:pt x="165" y="1474"/>
                  </a:lnTo>
                  <a:lnTo>
                    <a:pt x="92" y="1784"/>
                  </a:lnTo>
                  <a:lnTo>
                    <a:pt x="37" y="2111"/>
                  </a:lnTo>
                  <a:lnTo>
                    <a:pt x="1" y="2421"/>
                  </a:lnTo>
                  <a:lnTo>
                    <a:pt x="1" y="2748"/>
                  </a:lnTo>
                  <a:lnTo>
                    <a:pt x="1" y="3076"/>
                  </a:lnTo>
                  <a:lnTo>
                    <a:pt x="19" y="3403"/>
                  </a:lnTo>
                  <a:lnTo>
                    <a:pt x="56" y="3858"/>
                  </a:lnTo>
                  <a:lnTo>
                    <a:pt x="110" y="4295"/>
                  </a:lnTo>
                  <a:lnTo>
                    <a:pt x="201" y="4750"/>
                  </a:lnTo>
                  <a:lnTo>
                    <a:pt x="310" y="5169"/>
                  </a:lnTo>
                  <a:lnTo>
                    <a:pt x="438" y="5587"/>
                  </a:lnTo>
                  <a:lnTo>
                    <a:pt x="620" y="5988"/>
                  </a:lnTo>
                  <a:lnTo>
                    <a:pt x="711" y="6188"/>
                  </a:lnTo>
                  <a:lnTo>
                    <a:pt x="820" y="6370"/>
                  </a:lnTo>
                  <a:lnTo>
                    <a:pt x="929" y="6552"/>
                  </a:lnTo>
                  <a:lnTo>
                    <a:pt x="1056" y="6715"/>
                  </a:lnTo>
                  <a:lnTo>
                    <a:pt x="1293" y="6988"/>
                  </a:lnTo>
                  <a:lnTo>
                    <a:pt x="1548" y="7225"/>
                  </a:lnTo>
                  <a:lnTo>
                    <a:pt x="1821" y="7443"/>
                  </a:lnTo>
                  <a:lnTo>
                    <a:pt x="2112" y="7662"/>
                  </a:lnTo>
                  <a:lnTo>
                    <a:pt x="2476" y="7898"/>
                  </a:lnTo>
                  <a:lnTo>
                    <a:pt x="2840" y="8117"/>
                  </a:lnTo>
                  <a:lnTo>
                    <a:pt x="3222" y="8299"/>
                  </a:lnTo>
                  <a:lnTo>
                    <a:pt x="3422" y="8372"/>
                  </a:lnTo>
                  <a:lnTo>
                    <a:pt x="3622" y="8444"/>
                  </a:lnTo>
                  <a:lnTo>
                    <a:pt x="3877" y="8499"/>
                  </a:lnTo>
                  <a:lnTo>
                    <a:pt x="4114" y="8553"/>
                  </a:lnTo>
                  <a:lnTo>
                    <a:pt x="4368" y="8590"/>
                  </a:lnTo>
                  <a:lnTo>
                    <a:pt x="4951" y="8590"/>
                  </a:lnTo>
                  <a:lnTo>
                    <a:pt x="5260" y="8553"/>
                  </a:lnTo>
                  <a:lnTo>
                    <a:pt x="5588" y="8481"/>
                  </a:lnTo>
                  <a:lnTo>
                    <a:pt x="5897" y="8390"/>
                  </a:lnTo>
                  <a:lnTo>
                    <a:pt x="6152" y="8317"/>
                  </a:lnTo>
                  <a:lnTo>
                    <a:pt x="6352" y="8226"/>
                  </a:lnTo>
                  <a:lnTo>
                    <a:pt x="6552" y="8117"/>
                  </a:lnTo>
                  <a:lnTo>
                    <a:pt x="6789" y="7971"/>
                  </a:lnTo>
                  <a:lnTo>
                    <a:pt x="6825" y="7935"/>
                  </a:lnTo>
                  <a:lnTo>
                    <a:pt x="6843" y="7898"/>
                  </a:lnTo>
                  <a:lnTo>
                    <a:pt x="6825" y="7880"/>
                  </a:lnTo>
                  <a:lnTo>
                    <a:pt x="6807" y="7862"/>
                  </a:lnTo>
                  <a:lnTo>
                    <a:pt x="6771" y="7844"/>
                  </a:lnTo>
                  <a:lnTo>
                    <a:pt x="6752" y="7826"/>
                  </a:lnTo>
                  <a:lnTo>
                    <a:pt x="6771" y="7789"/>
                  </a:lnTo>
                  <a:lnTo>
                    <a:pt x="6807" y="7753"/>
                  </a:lnTo>
                  <a:lnTo>
                    <a:pt x="6643" y="6097"/>
                  </a:lnTo>
                  <a:lnTo>
                    <a:pt x="6698" y="6042"/>
                  </a:lnTo>
                  <a:lnTo>
                    <a:pt x="6752" y="6006"/>
                  </a:lnTo>
                  <a:lnTo>
                    <a:pt x="6752" y="6006"/>
                  </a:lnTo>
                  <a:lnTo>
                    <a:pt x="6316" y="6115"/>
                  </a:lnTo>
                  <a:lnTo>
                    <a:pt x="6115" y="6151"/>
                  </a:lnTo>
                  <a:lnTo>
                    <a:pt x="5897" y="6151"/>
                  </a:lnTo>
                  <a:lnTo>
                    <a:pt x="5624" y="6133"/>
                  </a:lnTo>
                  <a:lnTo>
                    <a:pt x="5369" y="6097"/>
                  </a:lnTo>
                  <a:lnTo>
                    <a:pt x="5096" y="6042"/>
                  </a:lnTo>
                  <a:lnTo>
                    <a:pt x="4842" y="5969"/>
                  </a:lnTo>
                  <a:lnTo>
                    <a:pt x="4569" y="5842"/>
                  </a:lnTo>
                  <a:lnTo>
                    <a:pt x="4314" y="5678"/>
                  </a:lnTo>
                  <a:lnTo>
                    <a:pt x="4132" y="5569"/>
                  </a:lnTo>
                  <a:lnTo>
                    <a:pt x="3968" y="5423"/>
                  </a:lnTo>
                  <a:lnTo>
                    <a:pt x="3823" y="5278"/>
                  </a:lnTo>
                  <a:lnTo>
                    <a:pt x="3695" y="5114"/>
                  </a:lnTo>
                  <a:lnTo>
                    <a:pt x="3568" y="4932"/>
                  </a:lnTo>
                  <a:lnTo>
                    <a:pt x="3459" y="4750"/>
                  </a:lnTo>
                  <a:lnTo>
                    <a:pt x="3368" y="4550"/>
                  </a:lnTo>
                  <a:lnTo>
                    <a:pt x="3295" y="4350"/>
                  </a:lnTo>
                  <a:lnTo>
                    <a:pt x="3295" y="4332"/>
                  </a:lnTo>
                  <a:lnTo>
                    <a:pt x="3222" y="4077"/>
                  </a:lnTo>
                  <a:lnTo>
                    <a:pt x="3186" y="3804"/>
                  </a:lnTo>
                  <a:lnTo>
                    <a:pt x="3149" y="3531"/>
                  </a:lnTo>
                  <a:lnTo>
                    <a:pt x="3149" y="3258"/>
                  </a:lnTo>
                  <a:lnTo>
                    <a:pt x="3149" y="2694"/>
                  </a:lnTo>
                  <a:lnTo>
                    <a:pt x="3149" y="2130"/>
                  </a:lnTo>
                  <a:lnTo>
                    <a:pt x="3149" y="1857"/>
                  </a:lnTo>
                  <a:lnTo>
                    <a:pt x="3113" y="1565"/>
                  </a:lnTo>
                  <a:lnTo>
                    <a:pt x="3058" y="1292"/>
                  </a:lnTo>
                  <a:lnTo>
                    <a:pt x="2985" y="1020"/>
                  </a:lnTo>
                  <a:lnTo>
                    <a:pt x="2876" y="765"/>
                  </a:lnTo>
                  <a:lnTo>
                    <a:pt x="2749" y="546"/>
                  </a:lnTo>
                  <a:lnTo>
                    <a:pt x="2676" y="437"/>
                  </a:lnTo>
                  <a:lnTo>
                    <a:pt x="2585" y="346"/>
                  </a:lnTo>
                  <a:lnTo>
                    <a:pt x="2494" y="255"/>
                  </a:lnTo>
                  <a:lnTo>
                    <a:pt x="2385" y="182"/>
                  </a:lnTo>
                  <a:lnTo>
                    <a:pt x="2258" y="110"/>
                  </a:lnTo>
                  <a:lnTo>
                    <a:pt x="2130" y="55"/>
                  </a:lnTo>
                  <a:lnTo>
                    <a:pt x="1985" y="19"/>
                  </a:lnTo>
                  <a:lnTo>
                    <a:pt x="1857" y="0"/>
                  </a:lnTo>
                  <a:close/>
                </a:path>
              </a:pathLst>
            </a:custGeom>
            <a:solidFill>
              <a:srgbClr val="4A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8" name="Google Shape;2898;p18"/>
            <p:cNvSpPr/>
            <p:nvPr/>
          </p:nvSpPr>
          <p:spPr>
            <a:xfrm>
              <a:off x="1829825" y="3422300"/>
              <a:ext cx="96925" cy="155175"/>
            </a:xfrm>
            <a:custGeom>
              <a:avLst/>
              <a:gdLst/>
              <a:ahLst/>
              <a:cxnLst/>
              <a:rect l="l" t="t" r="r" b="b"/>
              <a:pathLst>
                <a:path w="3877" h="6207" extrusionOk="0">
                  <a:moveTo>
                    <a:pt x="2657" y="1"/>
                  </a:moveTo>
                  <a:lnTo>
                    <a:pt x="2566" y="19"/>
                  </a:lnTo>
                  <a:lnTo>
                    <a:pt x="2475" y="55"/>
                  </a:lnTo>
                  <a:lnTo>
                    <a:pt x="2384" y="110"/>
                  </a:lnTo>
                  <a:lnTo>
                    <a:pt x="2293" y="219"/>
                  </a:lnTo>
                  <a:lnTo>
                    <a:pt x="2202" y="365"/>
                  </a:lnTo>
                  <a:lnTo>
                    <a:pt x="2111" y="529"/>
                  </a:lnTo>
                  <a:lnTo>
                    <a:pt x="2057" y="711"/>
                  </a:lnTo>
                  <a:lnTo>
                    <a:pt x="1984" y="929"/>
                  </a:lnTo>
                  <a:lnTo>
                    <a:pt x="1948" y="1129"/>
                  </a:lnTo>
                  <a:lnTo>
                    <a:pt x="1857" y="1602"/>
                  </a:lnTo>
                  <a:lnTo>
                    <a:pt x="1766" y="2075"/>
                  </a:lnTo>
                  <a:lnTo>
                    <a:pt x="1675" y="2530"/>
                  </a:lnTo>
                  <a:lnTo>
                    <a:pt x="1620" y="2731"/>
                  </a:lnTo>
                  <a:lnTo>
                    <a:pt x="1565" y="2931"/>
                  </a:lnTo>
                  <a:lnTo>
                    <a:pt x="1493" y="3113"/>
                  </a:lnTo>
                  <a:lnTo>
                    <a:pt x="1402" y="3276"/>
                  </a:lnTo>
                  <a:lnTo>
                    <a:pt x="1256" y="3513"/>
                  </a:lnTo>
                  <a:lnTo>
                    <a:pt x="1056" y="3750"/>
                  </a:lnTo>
                  <a:lnTo>
                    <a:pt x="601" y="4277"/>
                  </a:lnTo>
                  <a:lnTo>
                    <a:pt x="401" y="4550"/>
                  </a:lnTo>
                  <a:lnTo>
                    <a:pt x="201" y="4841"/>
                  </a:lnTo>
                  <a:lnTo>
                    <a:pt x="128" y="4969"/>
                  </a:lnTo>
                  <a:lnTo>
                    <a:pt x="73" y="5114"/>
                  </a:lnTo>
                  <a:lnTo>
                    <a:pt x="19" y="5242"/>
                  </a:lnTo>
                  <a:lnTo>
                    <a:pt x="0" y="5387"/>
                  </a:lnTo>
                  <a:lnTo>
                    <a:pt x="0" y="5551"/>
                  </a:lnTo>
                  <a:lnTo>
                    <a:pt x="19" y="5679"/>
                  </a:lnTo>
                  <a:lnTo>
                    <a:pt x="55" y="5806"/>
                  </a:lnTo>
                  <a:lnTo>
                    <a:pt x="128" y="5897"/>
                  </a:lnTo>
                  <a:lnTo>
                    <a:pt x="201" y="5988"/>
                  </a:lnTo>
                  <a:lnTo>
                    <a:pt x="292" y="6061"/>
                  </a:lnTo>
                  <a:lnTo>
                    <a:pt x="401" y="6115"/>
                  </a:lnTo>
                  <a:lnTo>
                    <a:pt x="528" y="6152"/>
                  </a:lnTo>
                  <a:lnTo>
                    <a:pt x="656" y="6170"/>
                  </a:lnTo>
                  <a:lnTo>
                    <a:pt x="928" y="6206"/>
                  </a:lnTo>
                  <a:lnTo>
                    <a:pt x="1201" y="6206"/>
                  </a:lnTo>
                  <a:lnTo>
                    <a:pt x="1456" y="6170"/>
                  </a:lnTo>
                  <a:lnTo>
                    <a:pt x="1693" y="6115"/>
                  </a:lnTo>
                  <a:lnTo>
                    <a:pt x="1857" y="6079"/>
                  </a:lnTo>
                  <a:lnTo>
                    <a:pt x="2002" y="6024"/>
                  </a:lnTo>
                  <a:lnTo>
                    <a:pt x="2312" y="5879"/>
                  </a:lnTo>
                  <a:lnTo>
                    <a:pt x="2585" y="5697"/>
                  </a:lnTo>
                  <a:lnTo>
                    <a:pt x="2857" y="5478"/>
                  </a:lnTo>
                  <a:lnTo>
                    <a:pt x="3094" y="5224"/>
                  </a:lnTo>
                  <a:lnTo>
                    <a:pt x="3312" y="4932"/>
                  </a:lnTo>
                  <a:lnTo>
                    <a:pt x="3494" y="4641"/>
                  </a:lnTo>
                  <a:lnTo>
                    <a:pt x="3640" y="4314"/>
                  </a:lnTo>
                  <a:lnTo>
                    <a:pt x="3695" y="4114"/>
                  </a:lnTo>
                  <a:lnTo>
                    <a:pt x="3749" y="3932"/>
                  </a:lnTo>
                  <a:lnTo>
                    <a:pt x="3822" y="3531"/>
                  </a:lnTo>
                  <a:lnTo>
                    <a:pt x="3877" y="3149"/>
                  </a:lnTo>
                  <a:lnTo>
                    <a:pt x="3877" y="2749"/>
                  </a:lnTo>
                  <a:lnTo>
                    <a:pt x="3840" y="2330"/>
                  </a:lnTo>
                  <a:lnTo>
                    <a:pt x="3786" y="1930"/>
                  </a:lnTo>
                  <a:lnTo>
                    <a:pt x="3713" y="1529"/>
                  </a:lnTo>
                  <a:lnTo>
                    <a:pt x="3604" y="1147"/>
                  </a:lnTo>
                  <a:lnTo>
                    <a:pt x="3531" y="929"/>
                  </a:lnTo>
                  <a:lnTo>
                    <a:pt x="3458" y="711"/>
                  </a:lnTo>
                  <a:lnTo>
                    <a:pt x="3367" y="510"/>
                  </a:lnTo>
                  <a:lnTo>
                    <a:pt x="3258" y="328"/>
                  </a:lnTo>
                  <a:lnTo>
                    <a:pt x="3203" y="256"/>
                  </a:lnTo>
                  <a:lnTo>
                    <a:pt x="3130" y="165"/>
                  </a:lnTo>
                  <a:lnTo>
                    <a:pt x="3039" y="110"/>
                  </a:lnTo>
                  <a:lnTo>
                    <a:pt x="2948" y="55"/>
                  </a:lnTo>
                  <a:lnTo>
                    <a:pt x="2857" y="19"/>
                  </a:lnTo>
                  <a:lnTo>
                    <a:pt x="276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9" name="Google Shape;2899;p18"/>
            <p:cNvSpPr/>
            <p:nvPr/>
          </p:nvSpPr>
          <p:spPr>
            <a:xfrm>
              <a:off x="1660125" y="3239875"/>
              <a:ext cx="82375" cy="152425"/>
            </a:xfrm>
            <a:custGeom>
              <a:avLst/>
              <a:gdLst/>
              <a:ahLst/>
              <a:cxnLst/>
              <a:rect l="l" t="t" r="r" b="b"/>
              <a:pathLst>
                <a:path w="3295" h="6097" extrusionOk="0">
                  <a:moveTo>
                    <a:pt x="2767" y="0"/>
                  </a:moveTo>
                  <a:lnTo>
                    <a:pt x="2676" y="37"/>
                  </a:lnTo>
                  <a:lnTo>
                    <a:pt x="2603" y="91"/>
                  </a:lnTo>
                  <a:lnTo>
                    <a:pt x="2548" y="164"/>
                  </a:lnTo>
                  <a:lnTo>
                    <a:pt x="2494" y="255"/>
                  </a:lnTo>
                  <a:lnTo>
                    <a:pt x="2439" y="346"/>
                  </a:lnTo>
                  <a:lnTo>
                    <a:pt x="2384" y="565"/>
                  </a:lnTo>
                  <a:lnTo>
                    <a:pt x="2330" y="874"/>
                  </a:lnTo>
                  <a:lnTo>
                    <a:pt x="2294" y="1183"/>
                  </a:lnTo>
                  <a:lnTo>
                    <a:pt x="2275" y="1493"/>
                  </a:lnTo>
                  <a:lnTo>
                    <a:pt x="2275" y="1802"/>
                  </a:lnTo>
                  <a:lnTo>
                    <a:pt x="2275" y="2475"/>
                  </a:lnTo>
                  <a:lnTo>
                    <a:pt x="2257" y="3130"/>
                  </a:lnTo>
                  <a:lnTo>
                    <a:pt x="2239" y="3403"/>
                  </a:lnTo>
                  <a:lnTo>
                    <a:pt x="2184" y="3640"/>
                  </a:lnTo>
                  <a:lnTo>
                    <a:pt x="2130" y="3858"/>
                  </a:lnTo>
                  <a:lnTo>
                    <a:pt x="2039" y="4059"/>
                  </a:lnTo>
                  <a:lnTo>
                    <a:pt x="1911" y="4204"/>
                  </a:lnTo>
                  <a:lnTo>
                    <a:pt x="1839" y="4259"/>
                  </a:lnTo>
                  <a:lnTo>
                    <a:pt x="1766" y="4313"/>
                  </a:lnTo>
                  <a:lnTo>
                    <a:pt x="1693" y="4368"/>
                  </a:lnTo>
                  <a:lnTo>
                    <a:pt x="1602" y="4404"/>
                  </a:lnTo>
                  <a:lnTo>
                    <a:pt x="1511" y="4423"/>
                  </a:lnTo>
                  <a:lnTo>
                    <a:pt x="1402" y="4423"/>
                  </a:lnTo>
                  <a:lnTo>
                    <a:pt x="1329" y="4441"/>
                  </a:lnTo>
                  <a:lnTo>
                    <a:pt x="1183" y="4423"/>
                  </a:lnTo>
                  <a:lnTo>
                    <a:pt x="1001" y="4368"/>
                  </a:lnTo>
                  <a:lnTo>
                    <a:pt x="838" y="4295"/>
                  </a:lnTo>
                  <a:lnTo>
                    <a:pt x="674" y="4204"/>
                  </a:lnTo>
                  <a:lnTo>
                    <a:pt x="328" y="4040"/>
                  </a:lnTo>
                  <a:lnTo>
                    <a:pt x="164" y="3968"/>
                  </a:lnTo>
                  <a:lnTo>
                    <a:pt x="1" y="3949"/>
                  </a:lnTo>
                  <a:lnTo>
                    <a:pt x="1020" y="5878"/>
                  </a:lnTo>
                  <a:lnTo>
                    <a:pt x="1111" y="5933"/>
                  </a:lnTo>
                  <a:lnTo>
                    <a:pt x="1183" y="5988"/>
                  </a:lnTo>
                  <a:lnTo>
                    <a:pt x="1347" y="6060"/>
                  </a:lnTo>
                  <a:lnTo>
                    <a:pt x="1529" y="6097"/>
                  </a:lnTo>
                  <a:lnTo>
                    <a:pt x="1711" y="6097"/>
                  </a:lnTo>
                  <a:lnTo>
                    <a:pt x="1893" y="6060"/>
                  </a:lnTo>
                  <a:lnTo>
                    <a:pt x="2075" y="5988"/>
                  </a:lnTo>
                  <a:lnTo>
                    <a:pt x="2257" y="5897"/>
                  </a:lnTo>
                  <a:lnTo>
                    <a:pt x="2403" y="5769"/>
                  </a:lnTo>
                  <a:lnTo>
                    <a:pt x="2548" y="5642"/>
                  </a:lnTo>
                  <a:lnTo>
                    <a:pt x="2676" y="5478"/>
                  </a:lnTo>
                  <a:lnTo>
                    <a:pt x="2785" y="5296"/>
                  </a:lnTo>
                  <a:lnTo>
                    <a:pt x="2876" y="5132"/>
                  </a:lnTo>
                  <a:lnTo>
                    <a:pt x="2967" y="4932"/>
                  </a:lnTo>
                  <a:lnTo>
                    <a:pt x="3021" y="4750"/>
                  </a:lnTo>
                  <a:lnTo>
                    <a:pt x="3076" y="4550"/>
                  </a:lnTo>
                  <a:lnTo>
                    <a:pt x="3149" y="4095"/>
                  </a:lnTo>
                  <a:lnTo>
                    <a:pt x="3203" y="3676"/>
                  </a:lnTo>
                  <a:lnTo>
                    <a:pt x="3258" y="3240"/>
                  </a:lnTo>
                  <a:lnTo>
                    <a:pt x="3276" y="2785"/>
                  </a:lnTo>
                  <a:lnTo>
                    <a:pt x="3294" y="2330"/>
                  </a:lnTo>
                  <a:lnTo>
                    <a:pt x="3294" y="1875"/>
                  </a:lnTo>
                  <a:lnTo>
                    <a:pt x="3258" y="1420"/>
                  </a:lnTo>
                  <a:lnTo>
                    <a:pt x="3222" y="983"/>
                  </a:lnTo>
                  <a:lnTo>
                    <a:pt x="3167" y="546"/>
                  </a:lnTo>
                  <a:lnTo>
                    <a:pt x="3131" y="383"/>
                  </a:lnTo>
                  <a:lnTo>
                    <a:pt x="3076" y="201"/>
                  </a:lnTo>
                  <a:lnTo>
                    <a:pt x="3040" y="128"/>
                  </a:lnTo>
                  <a:lnTo>
                    <a:pt x="2985" y="73"/>
                  </a:lnTo>
                  <a:lnTo>
                    <a:pt x="2930" y="37"/>
                  </a:lnTo>
                  <a:lnTo>
                    <a:pt x="2858" y="0"/>
                  </a:lnTo>
                  <a:close/>
                </a:path>
              </a:pathLst>
            </a:custGeom>
            <a:solidFill>
              <a:srgbClr val="4A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0" name="Google Shape;2900;p18"/>
            <p:cNvSpPr/>
            <p:nvPr/>
          </p:nvSpPr>
          <p:spPr>
            <a:xfrm>
              <a:off x="1612800" y="3108850"/>
              <a:ext cx="203400" cy="666525"/>
            </a:xfrm>
            <a:custGeom>
              <a:avLst/>
              <a:gdLst/>
              <a:ahLst/>
              <a:cxnLst/>
              <a:rect l="l" t="t" r="r" b="b"/>
              <a:pathLst>
                <a:path w="8136" h="26661" extrusionOk="0">
                  <a:moveTo>
                    <a:pt x="7280" y="0"/>
                  </a:moveTo>
                  <a:lnTo>
                    <a:pt x="7135" y="55"/>
                  </a:lnTo>
                  <a:lnTo>
                    <a:pt x="7007" y="146"/>
                  </a:lnTo>
                  <a:lnTo>
                    <a:pt x="6898" y="255"/>
                  </a:lnTo>
                  <a:lnTo>
                    <a:pt x="6807" y="364"/>
                  </a:lnTo>
                  <a:lnTo>
                    <a:pt x="6716" y="492"/>
                  </a:lnTo>
                  <a:lnTo>
                    <a:pt x="6625" y="637"/>
                  </a:lnTo>
                  <a:lnTo>
                    <a:pt x="6552" y="819"/>
                  </a:lnTo>
                  <a:lnTo>
                    <a:pt x="6479" y="1001"/>
                  </a:lnTo>
                  <a:lnTo>
                    <a:pt x="6334" y="1420"/>
                  </a:lnTo>
                  <a:lnTo>
                    <a:pt x="6225" y="1911"/>
                  </a:lnTo>
                  <a:lnTo>
                    <a:pt x="6134" y="2475"/>
                  </a:lnTo>
                  <a:lnTo>
                    <a:pt x="6061" y="3112"/>
                  </a:lnTo>
                  <a:lnTo>
                    <a:pt x="6006" y="3804"/>
                  </a:lnTo>
                  <a:lnTo>
                    <a:pt x="5970" y="4550"/>
                  </a:lnTo>
                  <a:lnTo>
                    <a:pt x="5934" y="5369"/>
                  </a:lnTo>
                  <a:lnTo>
                    <a:pt x="5897" y="7189"/>
                  </a:lnTo>
                  <a:lnTo>
                    <a:pt x="5879" y="9227"/>
                  </a:lnTo>
                  <a:lnTo>
                    <a:pt x="5897" y="11483"/>
                  </a:lnTo>
                  <a:lnTo>
                    <a:pt x="5624" y="11465"/>
                  </a:lnTo>
                  <a:lnTo>
                    <a:pt x="5369" y="11429"/>
                  </a:lnTo>
                  <a:lnTo>
                    <a:pt x="5096" y="11374"/>
                  </a:lnTo>
                  <a:lnTo>
                    <a:pt x="4842" y="11301"/>
                  </a:lnTo>
                  <a:lnTo>
                    <a:pt x="4569" y="11174"/>
                  </a:lnTo>
                  <a:lnTo>
                    <a:pt x="4296" y="11010"/>
                  </a:lnTo>
                  <a:lnTo>
                    <a:pt x="4441" y="10883"/>
                  </a:lnTo>
                  <a:lnTo>
                    <a:pt x="4569" y="10719"/>
                  </a:lnTo>
                  <a:lnTo>
                    <a:pt x="4678" y="10537"/>
                  </a:lnTo>
                  <a:lnTo>
                    <a:pt x="4769" y="10373"/>
                  </a:lnTo>
                  <a:lnTo>
                    <a:pt x="4860" y="10173"/>
                  </a:lnTo>
                  <a:lnTo>
                    <a:pt x="4914" y="9991"/>
                  </a:lnTo>
                  <a:lnTo>
                    <a:pt x="4969" y="9791"/>
                  </a:lnTo>
                  <a:lnTo>
                    <a:pt x="5042" y="9336"/>
                  </a:lnTo>
                  <a:lnTo>
                    <a:pt x="5096" y="8917"/>
                  </a:lnTo>
                  <a:lnTo>
                    <a:pt x="5151" y="8481"/>
                  </a:lnTo>
                  <a:lnTo>
                    <a:pt x="5169" y="8026"/>
                  </a:lnTo>
                  <a:lnTo>
                    <a:pt x="5187" y="7571"/>
                  </a:lnTo>
                  <a:lnTo>
                    <a:pt x="5187" y="7116"/>
                  </a:lnTo>
                  <a:lnTo>
                    <a:pt x="5151" y="6661"/>
                  </a:lnTo>
                  <a:lnTo>
                    <a:pt x="5115" y="6224"/>
                  </a:lnTo>
                  <a:lnTo>
                    <a:pt x="5060" y="5787"/>
                  </a:lnTo>
                  <a:lnTo>
                    <a:pt x="5024" y="5624"/>
                  </a:lnTo>
                  <a:lnTo>
                    <a:pt x="4969" y="5442"/>
                  </a:lnTo>
                  <a:lnTo>
                    <a:pt x="4933" y="5369"/>
                  </a:lnTo>
                  <a:lnTo>
                    <a:pt x="4878" y="5314"/>
                  </a:lnTo>
                  <a:lnTo>
                    <a:pt x="4823" y="5278"/>
                  </a:lnTo>
                  <a:lnTo>
                    <a:pt x="4751" y="5241"/>
                  </a:lnTo>
                  <a:lnTo>
                    <a:pt x="4660" y="5241"/>
                  </a:lnTo>
                  <a:lnTo>
                    <a:pt x="4569" y="5278"/>
                  </a:lnTo>
                  <a:lnTo>
                    <a:pt x="4496" y="5332"/>
                  </a:lnTo>
                  <a:lnTo>
                    <a:pt x="4441" y="5405"/>
                  </a:lnTo>
                  <a:lnTo>
                    <a:pt x="4387" y="5496"/>
                  </a:lnTo>
                  <a:lnTo>
                    <a:pt x="4332" y="5587"/>
                  </a:lnTo>
                  <a:lnTo>
                    <a:pt x="4277" y="5806"/>
                  </a:lnTo>
                  <a:lnTo>
                    <a:pt x="4223" y="6115"/>
                  </a:lnTo>
                  <a:lnTo>
                    <a:pt x="4187" y="6424"/>
                  </a:lnTo>
                  <a:lnTo>
                    <a:pt x="4168" y="6734"/>
                  </a:lnTo>
                  <a:lnTo>
                    <a:pt x="4168" y="7043"/>
                  </a:lnTo>
                  <a:lnTo>
                    <a:pt x="4168" y="7716"/>
                  </a:lnTo>
                  <a:lnTo>
                    <a:pt x="4150" y="8371"/>
                  </a:lnTo>
                  <a:lnTo>
                    <a:pt x="4132" y="8644"/>
                  </a:lnTo>
                  <a:lnTo>
                    <a:pt x="4077" y="8881"/>
                  </a:lnTo>
                  <a:lnTo>
                    <a:pt x="4023" y="9099"/>
                  </a:lnTo>
                  <a:lnTo>
                    <a:pt x="3932" y="9300"/>
                  </a:lnTo>
                  <a:lnTo>
                    <a:pt x="3804" y="9445"/>
                  </a:lnTo>
                  <a:lnTo>
                    <a:pt x="3732" y="9500"/>
                  </a:lnTo>
                  <a:lnTo>
                    <a:pt x="3659" y="9554"/>
                  </a:lnTo>
                  <a:lnTo>
                    <a:pt x="3586" y="9609"/>
                  </a:lnTo>
                  <a:lnTo>
                    <a:pt x="3495" y="9645"/>
                  </a:lnTo>
                  <a:lnTo>
                    <a:pt x="3404" y="9664"/>
                  </a:lnTo>
                  <a:lnTo>
                    <a:pt x="3295" y="9664"/>
                  </a:lnTo>
                  <a:lnTo>
                    <a:pt x="3222" y="9409"/>
                  </a:lnTo>
                  <a:lnTo>
                    <a:pt x="3186" y="9136"/>
                  </a:lnTo>
                  <a:lnTo>
                    <a:pt x="3149" y="8863"/>
                  </a:lnTo>
                  <a:lnTo>
                    <a:pt x="3149" y="8590"/>
                  </a:lnTo>
                  <a:lnTo>
                    <a:pt x="3149" y="8026"/>
                  </a:lnTo>
                  <a:lnTo>
                    <a:pt x="3149" y="7462"/>
                  </a:lnTo>
                  <a:lnTo>
                    <a:pt x="3149" y="7189"/>
                  </a:lnTo>
                  <a:lnTo>
                    <a:pt x="3113" y="6897"/>
                  </a:lnTo>
                  <a:lnTo>
                    <a:pt x="3058" y="6624"/>
                  </a:lnTo>
                  <a:lnTo>
                    <a:pt x="2985" y="6352"/>
                  </a:lnTo>
                  <a:lnTo>
                    <a:pt x="2876" y="6097"/>
                  </a:lnTo>
                  <a:lnTo>
                    <a:pt x="2749" y="5878"/>
                  </a:lnTo>
                  <a:lnTo>
                    <a:pt x="2676" y="5769"/>
                  </a:lnTo>
                  <a:lnTo>
                    <a:pt x="2585" y="5678"/>
                  </a:lnTo>
                  <a:lnTo>
                    <a:pt x="2494" y="5587"/>
                  </a:lnTo>
                  <a:lnTo>
                    <a:pt x="2385" y="5514"/>
                  </a:lnTo>
                  <a:lnTo>
                    <a:pt x="2258" y="5442"/>
                  </a:lnTo>
                  <a:lnTo>
                    <a:pt x="2130" y="5387"/>
                  </a:lnTo>
                  <a:lnTo>
                    <a:pt x="2003" y="5351"/>
                  </a:lnTo>
                  <a:lnTo>
                    <a:pt x="1857" y="5332"/>
                  </a:lnTo>
                  <a:lnTo>
                    <a:pt x="1730" y="5351"/>
                  </a:lnTo>
                  <a:lnTo>
                    <a:pt x="1584" y="5351"/>
                  </a:lnTo>
                  <a:lnTo>
                    <a:pt x="1439" y="5387"/>
                  </a:lnTo>
                  <a:lnTo>
                    <a:pt x="1311" y="5442"/>
                  </a:lnTo>
                  <a:lnTo>
                    <a:pt x="1184" y="5496"/>
                  </a:lnTo>
                  <a:lnTo>
                    <a:pt x="1038" y="5569"/>
                  </a:lnTo>
                  <a:lnTo>
                    <a:pt x="929" y="5660"/>
                  </a:lnTo>
                  <a:lnTo>
                    <a:pt x="802" y="5751"/>
                  </a:lnTo>
                  <a:lnTo>
                    <a:pt x="692" y="5860"/>
                  </a:lnTo>
                  <a:lnTo>
                    <a:pt x="583" y="5969"/>
                  </a:lnTo>
                  <a:lnTo>
                    <a:pt x="492" y="6097"/>
                  </a:lnTo>
                  <a:lnTo>
                    <a:pt x="420" y="6224"/>
                  </a:lnTo>
                  <a:lnTo>
                    <a:pt x="274" y="6515"/>
                  </a:lnTo>
                  <a:lnTo>
                    <a:pt x="165" y="6806"/>
                  </a:lnTo>
                  <a:lnTo>
                    <a:pt x="92" y="7116"/>
                  </a:lnTo>
                  <a:lnTo>
                    <a:pt x="37" y="7443"/>
                  </a:lnTo>
                  <a:lnTo>
                    <a:pt x="1" y="7753"/>
                  </a:lnTo>
                  <a:lnTo>
                    <a:pt x="1" y="8080"/>
                  </a:lnTo>
                  <a:lnTo>
                    <a:pt x="1" y="8408"/>
                  </a:lnTo>
                  <a:lnTo>
                    <a:pt x="19" y="8735"/>
                  </a:lnTo>
                  <a:lnTo>
                    <a:pt x="56" y="9190"/>
                  </a:lnTo>
                  <a:lnTo>
                    <a:pt x="110" y="9627"/>
                  </a:lnTo>
                  <a:lnTo>
                    <a:pt x="201" y="10082"/>
                  </a:lnTo>
                  <a:lnTo>
                    <a:pt x="310" y="10501"/>
                  </a:lnTo>
                  <a:lnTo>
                    <a:pt x="438" y="10919"/>
                  </a:lnTo>
                  <a:lnTo>
                    <a:pt x="620" y="11320"/>
                  </a:lnTo>
                  <a:lnTo>
                    <a:pt x="711" y="11520"/>
                  </a:lnTo>
                  <a:lnTo>
                    <a:pt x="820" y="11702"/>
                  </a:lnTo>
                  <a:lnTo>
                    <a:pt x="929" y="11884"/>
                  </a:lnTo>
                  <a:lnTo>
                    <a:pt x="1056" y="12047"/>
                  </a:lnTo>
                  <a:lnTo>
                    <a:pt x="1293" y="12320"/>
                  </a:lnTo>
                  <a:lnTo>
                    <a:pt x="1548" y="12557"/>
                  </a:lnTo>
                  <a:lnTo>
                    <a:pt x="1821" y="12775"/>
                  </a:lnTo>
                  <a:lnTo>
                    <a:pt x="2112" y="12994"/>
                  </a:lnTo>
                  <a:lnTo>
                    <a:pt x="2476" y="13230"/>
                  </a:lnTo>
                  <a:lnTo>
                    <a:pt x="2840" y="13449"/>
                  </a:lnTo>
                  <a:lnTo>
                    <a:pt x="3222" y="13631"/>
                  </a:lnTo>
                  <a:lnTo>
                    <a:pt x="3422" y="13704"/>
                  </a:lnTo>
                  <a:lnTo>
                    <a:pt x="3622" y="13776"/>
                  </a:lnTo>
                  <a:lnTo>
                    <a:pt x="3895" y="13849"/>
                  </a:lnTo>
                  <a:lnTo>
                    <a:pt x="4187" y="13885"/>
                  </a:lnTo>
                  <a:lnTo>
                    <a:pt x="4478" y="13922"/>
                  </a:lnTo>
                  <a:lnTo>
                    <a:pt x="4769" y="13922"/>
                  </a:lnTo>
                  <a:lnTo>
                    <a:pt x="5042" y="13904"/>
                  </a:lnTo>
                  <a:lnTo>
                    <a:pt x="5333" y="13867"/>
                  </a:lnTo>
                  <a:lnTo>
                    <a:pt x="5624" y="13813"/>
                  </a:lnTo>
                  <a:lnTo>
                    <a:pt x="5897" y="13722"/>
                  </a:lnTo>
                  <a:lnTo>
                    <a:pt x="5879" y="25878"/>
                  </a:lnTo>
                  <a:lnTo>
                    <a:pt x="6170" y="26096"/>
                  </a:lnTo>
                  <a:lnTo>
                    <a:pt x="6461" y="26278"/>
                  </a:lnTo>
                  <a:lnTo>
                    <a:pt x="6752" y="26424"/>
                  </a:lnTo>
                  <a:lnTo>
                    <a:pt x="7044" y="26515"/>
                  </a:lnTo>
                  <a:lnTo>
                    <a:pt x="7317" y="26588"/>
                  </a:lnTo>
                  <a:lnTo>
                    <a:pt x="7608" y="26642"/>
                  </a:lnTo>
                  <a:lnTo>
                    <a:pt x="7862" y="26660"/>
                  </a:lnTo>
                  <a:lnTo>
                    <a:pt x="8135" y="26660"/>
                  </a:lnTo>
                  <a:lnTo>
                    <a:pt x="7935" y="25951"/>
                  </a:lnTo>
                  <a:lnTo>
                    <a:pt x="7772" y="25241"/>
                  </a:lnTo>
                  <a:lnTo>
                    <a:pt x="7626" y="24513"/>
                  </a:lnTo>
                  <a:lnTo>
                    <a:pt x="7499" y="23803"/>
                  </a:lnTo>
                  <a:lnTo>
                    <a:pt x="7389" y="23075"/>
                  </a:lnTo>
                  <a:lnTo>
                    <a:pt x="7298" y="22348"/>
                  </a:lnTo>
                  <a:lnTo>
                    <a:pt x="7226" y="21601"/>
                  </a:lnTo>
                  <a:lnTo>
                    <a:pt x="7153" y="20874"/>
                  </a:lnTo>
                  <a:lnTo>
                    <a:pt x="7098" y="20127"/>
                  </a:lnTo>
                  <a:lnTo>
                    <a:pt x="7062" y="19399"/>
                  </a:lnTo>
                  <a:lnTo>
                    <a:pt x="7007" y="17907"/>
                  </a:lnTo>
                  <a:lnTo>
                    <a:pt x="6971" y="16433"/>
                  </a:lnTo>
                  <a:lnTo>
                    <a:pt x="6953" y="14959"/>
                  </a:lnTo>
                  <a:lnTo>
                    <a:pt x="6934" y="13194"/>
                  </a:lnTo>
                  <a:lnTo>
                    <a:pt x="6934" y="11374"/>
                  </a:lnTo>
                  <a:lnTo>
                    <a:pt x="6934" y="8517"/>
                  </a:lnTo>
                  <a:lnTo>
                    <a:pt x="6953" y="7098"/>
                  </a:lnTo>
                  <a:lnTo>
                    <a:pt x="6971" y="5678"/>
                  </a:lnTo>
                  <a:lnTo>
                    <a:pt x="7025" y="4259"/>
                  </a:lnTo>
                  <a:lnTo>
                    <a:pt x="7080" y="2839"/>
                  </a:lnTo>
                  <a:lnTo>
                    <a:pt x="7171" y="1420"/>
                  </a:lnTo>
                  <a:lnTo>
                    <a:pt x="728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1" name="Google Shape;2901;p18"/>
            <p:cNvSpPr/>
            <p:nvPr/>
          </p:nvSpPr>
          <p:spPr>
            <a:xfrm>
              <a:off x="1829825" y="3450975"/>
              <a:ext cx="96925" cy="126500"/>
            </a:xfrm>
            <a:custGeom>
              <a:avLst/>
              <a:gdLst/>
              <a:ahLst/>
              <a:cxnLst/>
              <a:rect l="l" t="t" r="r" b="b"/>
              <a:pathLst>
                <a:path w="3877" h="5060" extrusionOk="0">
                  <a:moveTo>
                    <a:pt x="3604" y="0"/>
                  </a:moveTo>
                  <a:lnTo>
                    <a:pt x="3549" y="583"/>
                  </a:lnTo>
                  <a:lnTo>
                    <a:pt x="3513" y="874"/>
                  </a:lnTo>
                  <a:lnTo>
                    <a:pt x="3476" y="1165"/>
                  </a:lnTo>
                  <a:lnTo>
                    <a:pt x="3403" y="1511"/>
                  </a:lnTo>
                  <a:lnTo>
                    <a:pt x="3294" y="1856"/>
                  </a:lnTo>
                  <a:lnTo>
                    <a:pt x="3167" y="2184"/>
                  </a:lnTo>
                  <a:lnTo>
                    <a:pt x="3021" y="2512"/>
                  </a:lnTo>
                  <a:lnTo>
                    <a:pt x="2857" y="2821"/>
                  </a:lnTo>
                  <a:lnTo>
                    <a:pt x="2657" y="3112"/>
                  </a:lnTo>
                  <a:lnTo>
                    <a:pt x="2439" y="3385"/>
                  </a:lnTo>
                  <a:lnTo>
                    <a:pt x="2202" y="3640"/>
                  </a:lnTo>
                  <a:lnTo>
                    <a:pt x="1966" y="3840"/>
                  </a:lnTo>
                  <a:lnTo>
                    <a:pt x="1711" y="4004"/>
                  </a:lnTo>
                  <a:lnTo>
                    <a:pt x="1456" y="4149"/>
                  </a:lnTo>
                  <a:lnTo>
                    <a:pt x="1165" y="4259"/>
                  </a:lnTo>
                  <a:lnTo>
                    <a:pt x="874" y="4350"/>
                  </a:lnTo>
                  <a:lnTo>
                    <a:pt x="583" y="4404"/>
                  </a:lnTo>
                  <a:lnTo>
                    <a:pt x="292" y="4422"/>
                  </a:lnTo>
                  <a:lnTo>
                    <a:pt x="0" y="4404"/>
                  </a:lnTo>
                  <a:lnTo>
                    <a:pt x="0" y="4404"/>
                  </a:lnTo>
                  <a:lnTo>
                    <a:pt x="19" y="4532"/>
                  </a:lnTo>
                  <a:lnTo>
                    <a:pt x="55" y="4659"/>
                  </a:lnTo>
                  <a:lnTo>
                    <a:pt x="128" y="4750"/>
                  </a:lnTo>
                  <a:lnTo>
                    <a:pt x="201" y="4841"/>
                  </a:lnTo>
                  <a:lnTo>
                    <a:pt x="292" y="4914"/>
                  </a:lnTo>
                  <a:lnTo>
                    <a:pt x="401" y="4968"/>
                  </a:lnTo>
                  <a:lnTo>
                    <a:pt x="528" y="5005"/>
                  </a:lnTo>
                  <a:lnTo>
                    <a:pt x="656" y="5023"/>
                  </a:lnTo>
                  <a:lnTo>
                    <a:pt x="928" y="5059"/>
                  </a:lnTo>
                  <a:lnTo>
                    <a:pt x="1201" y="5059"/>
                  </a:lnTo>
                  <a:lnTo>
                    <a:pt x="1456" y="5023"/>
                  </a:lnTo>
                  <a:lnTo>
                    <a:pt x="1693" y="4968"/>
                  </a:lnTo>
                  <a:lnTo>
                    <a:pt x="1857" y="4932"/>
                  </a:lnTo>
                  <a:lnTo>
                    <a:pt x="2002" y="4877"/>
                  </a:lnTo>
                  <a:lnTo>
                    <a:pt x="2312" y="4732"/>
                  </a:lnTo>
                  <a:lnTo>
                    <a:pt x="2585" y="4550"/>
                  </a:lnTo>
                  <a:lnTo>
                    <a:pt x="2857" y="4331"/>
                  </a:lnTo>
                  <a:lnTo>
                    <a:pt x="3094" y="4077"/>
                  </a:lnTo>
                  <a:lnTo>
                    <a:pt x="3312" y="3785"/>
                  </a:lnTo>
                  <a:lnTo>
                    <a:pt x="3494" y="3494"/>
                  </a:lnTo>
                  <a:lnTo>
                    <a:pt x="3640" y="3167"/>
                  </a:lnTo>
                  <a:lnTo>
                    <a:pt x="3695" y="2967"/>
                  </a:lnTo>
                  <a:lnTo>
                    <a:pt x="3749" y="2785"/>
                  </a:lnTo>
                  <a:lnTo>
                    <a:pt x="3822" y="2384"/>
                  </a:lnTo>
                  <a:lnTo>
                    <a:pt x="3877" y="2002"/>
                  </a:lnTo>
                  <a:lnTo>
                    <a:pt x="3877" y="1602"/>
                  </a:lnTo>
                  <a:lnTo>
                    <a:pt x="3840" y="1183"/>
                  </a:lnTo>
                  <a:lnTo>
                    <a:pt x="3786" y="783"/>
                  </a:lnTo>
                  <a:lnTo>
                    <a:pt x="3713" y="382"/>
                  </a:lnTo>
                  <a:lnTo>
                    <a:pt x="3604" y="0"/>
                  </a:lnTo>
                  <a:close/>
                </a:path>
              </a:pathLst>
            </a:custGeom>
            <a:solidFill>
              <a:srgbClr val="3A7F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2" name="Google Shape;2902;p18"/>
            <p:cNvSpPr/>
            <p:nvPr/>
          </p:nvSpPr>
          <p:spPr>
            <a:xfrm>
              <a:off x="1612800" y="3244875"/>
              <a:ext cx="115600" cy="212025"/>
            </a:xfrm>
            <a:custGeom>
              <a:avLst/>
              <a:gdLst/>
              <a:ahLst/>
              <a:cxnLst/>
              <a:rect l="l" t="t" r="r" b="b"/>
              <a:pathLst>
                <a:path w="4624" h="8481" extrusionOk="0">
                  <a:moveTo>
                    <a:pt x="1275" y="1"/>
                  </a:moveTo>
                  <a:lnTo>
                    <a:pt x="1147" y="73"/>
                  </a:lnTo>
                  <a:lnTo>
                    <a:pt x="1020" y="146"/>
                  </a:lnTo>
                  <a:lnTo>
                    <a:pt x="911" y="219"/>
                  </a:lnTo>
                  <a:lnTo>
                    <a:pt x="783" y="328"/>
                  </a:lnTo>
                  <a:lnTo>
                    <a:pt x="674" y="419"/>
                  </a:lnTo>
                  <a:lnTo>
                    <a:pt x="583" y="547"/>
                  </a:lnTo>
                  <a:lnTo>
                    <a:pt x="492" y="656"/>
                  </a:lnTo>
                  <a:lnTo>
                    <a:pt x="401" y="801"/>
                  </a:lnTo>
                  <a:lnTo>
                    <a:pt x="274" y="1074"/>
                  </a:lnTo>
                  <a:lnTo>
                    <a:pt x="165" y="1365"/>
                  </a:lnTo>
                  <a:lnTo>
                    <a:pt x="92" y="1675"/>
                  </a:lnTo>
                  <a:lnTo>
                    <a:pt x="37" y="2002"/>
                  </a:lnTo>
                  <a:lnTo>
                    <a:pt x="1" y="2312"/>
                  </a:lnTo>
                  <a:lnTo>
                    <a:pt x="1" y="2639"/>
                  </a:lnTo>
                  <a:lnTo>
                    <a:pt x="1" y="2967"/>
                  </a:lnTo>
                  <a:lnTo>
                    <a:pt x="19" y="3294"/>
                  </a:lnTo>
                  <a:lnTo>
                    <a:pt x="56" y="3749"/>
                  </a:lnTo>
                  <a:lnTo>
                    <a:pt x="110" y="4186"/>
                  </a:lnTo>
                  <a:lnTo>
                    <a:pt x="201" y="4641"/>
                  </a:lnTo>
                  <a:lnTo>
                    <a:pt x="310" y="5060"/>
                  </a:lnTo>
                  <a:lnTo>
                    <a:pt x="438" y="5478"/>
                  </a:lnTo>
                  <a:lnTo>
                    <a:pt x="620" y="5879"/>
                  </a:lnTo>
                  <a:lnTo>
                    <a:pt x="711" y="6079"/>
                  </a:lnTo>
                  <a:lnTo>
                    <a:pt x="820" y="6261"/>
                  </a:lnTo>
                  <a:lnTo>
                    <a:pt x="929" y="6443"/>
                  </a:lnTo>
                  <a:lnTo>
                    <a:pt x="1056" y="6606"/>
                  </a:lnTo>
                  <a:lnTo>
                    <a:pt x="1293" y="6879"/>
                  </a:lnTo>
                  <a:lnTo>
                    <a:pt x="1548" y="7116"/>
                  </a:lnTo>
                  <a:lnTo>
                    <a:pt x="1821" y="7334"/>
                  </a:lnTo>
                  <a:lnTo>
                    <a:pt x="2112" y="7553"/>
                  </a:lnTo>
                  <a:lnTo>
                    <a:pt x="2476" y="7789"/>
                  </a:lnTo>
                  <a:lnTo>
                    <a:pt x="2840" y="8008"/>
                  </a:lnTo>
                  <a:lnTo>
                    <a:pt x="3222" y="8190"/>
                  </a:lnTo>
                  <a:lnTo>
                    <a:pt x="3422" y="8263"/>
                  </a:lnTo>
                  <a:lnTo>
                    <a:pt x="3622" y="8335"/>
                  </a:lnTo>
                  <a:lnTo>
                    <a:pt x="3877" y="8390"/>
                  </a:lnTo>
                  <a:lnTo>
                    <a:pt x="4114" y="8444"/>
                  </a:lnTo>
                  <a:lnTo>
                    <a:pt x="4368" y="8481"/>
                  </a:lnTo>
                  <a:lnTo>
                    <a:pt x="4623" y="8481"/>
                  </a:lnTo>
                  <a:lnTo>
                    <a:pt x="4350" y="8281"/>
                  </a:lnTo>
                  <a:lnTo>
                    <a:pt x="4077" y="8044"/>
                  </a:lnTo>
                  <a:lnTo>
                    <a:pt x="3804" y="7808"/>
                  </a:lnTo>
                  <a:lnTo>
                    <a:pt x="3550" y="7571"/>
                  </a:lnTo>
                  <a:lnTo>
                    <a:pt x="3313" y="7298"/>
                  </a:lnTo>
                  <a:lnTo>
                    <a:pt x="3076" y="7043"/>
                  </a:lnTo>
                  <a:lnTo>
                    <a:pt x="2858" y="6770"/>
                  </a:lnTo>
                  <a:lnTo>
                    <a:pt x="2640" y="6479"/>
                  </a:lnTo>
                  <a:lnTo>
                    <a:pt x="2440" y="6188"/>
                  </a:lnTo>
                  <a:lnTo>
                    <a:pt x="2258" y="5879"/>
                  </a:lnTo>
                  <a:lnTo>
                    <a:pt x="2094" y="5569"/>
                  </a:lnTo>
                  <a:lnTo>
                    <a:pt x="1930" y="5260"/>
                  </a:lnTo>
                  <a:lnTo>
                    <a:pt x="1784" y="4932"/>
                  </a:lnTo>
                  <a:lnTo>
                    <a:pt x="1657" y="4605"/>
                  </a:lnTo>
                  <a:lnTo>
                    <a:pt x="1530" y="4259"/>
                  </a:lnTo>
                  <a:lnTo>
                    <a:pt x="1420" y="3931"/>
                  </a:lnTo>
                  <a:lnTo>
                    <a:pt x="1311" y="3440"/>
                  </a:lnTo>
                  <a:lnTo>
                    <a:pt x="1220" y="2967"/>
                  </a:lnTo>
                  <a:lnTo>
                    <a:pt x="1166" y="2476"/>
                  </a:lnTo>
                  <a:lnTo>
                    <a:pt x="1129" y="1966"/>
                  </a:lnTo>
                  <a:lnTo>
                    <a:pt x="1129" y="1475"/>
                  </a:lnTo>
                  <a:lnTo>
                    <a:pt x="1147" y="983"/>
                  </a:lnTo>
                  <a:lnTo>
                    <a:pt x="1202" y="492"/>
                  </a:lnTo>
                  <a:lnTo>
                    <a:pt x="1275" y="1"/>
                  </a:lnTo>
                  <a:close/>
                </a:path>
              </a:pathLst>
            </a:custGeom>
            <a:solidFill>
              <a:srgbClr val="3A7F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3" name="Google Shape;2903;p18"/>
            <p:cNvSpPr/>
            <p:nvPr/>
          </p:nvSpPr>
          <p:spPr>
            <a:xfrm>
              <a:off x="1812525" y="3185275"/>
              <a:ext cx="24150" cy="323050"/>
            </a:xfrm>
            <a:custGeom>
              <a:avLst/>
              <a:gdLst/>
              <a:ahLst/>
              <a:cxnLst/>
              <a:rect l="l" t="t" r="r" b="b"/>
              <a:pathLst>
                <a:path w="966" h="12922" extrusionOk="0">
                  <a:moveTo>
                    <a:pt x="383" y="1"/>
                  </a:moveTo>
                  <a:lnTo>
                    <a:pt x="347" y="19"/>
                  </a:lnTo>
                  <a:lnTo>
                    <a:pt x="292" y="37"/>
                  </a:lnTo>
                  <a:lnTo>
                    <a:pt x="237" y="73"/>
                  </a:lnTo>
                  <a:lnTo>
                    <a:pt x="183" y="146"/>
                  </a:lnTo>
                  <a:lnTo>
                    <a:pt x="146" y="219"/>
                  </a:lnTo>
                  <a:lnTo>
                    <a:pt x="74" y="419"/>
                  </a:lnTo>
                  <a:lnTo>
                    <a:pt x="37" y="692"/>
                  </a:lnTo>
                  <a:lnTo>
                    <a:pt x="19" y="1002"/>
                  </a:lnTo>
                  <a:lnTo>
                    <a:pt x="1" y="1366"/>
                  </a:lnTo>
                  <a:lnTo>
                    <a:pt x="19" y="1748"/>
                  </a:lnTo>
                  <a:lnTo>
                    <a:pt x="37" y="2130"/>
                  </a:lnTo>
                  <a:lnTo>
                    <a:pt x="92" y="2931"/>
                  </a:lnTo>
                  <a:lnTo>
                    <a:pt x="146" y="3677"/>
                  </a:lnTo>
                  <a:lnTo>
                    <a:pt x="219" y="4277"/>
                  </a:lnTo>
                  <a:lnTo>
                    <a:pt x="237" y="4659"/>
                  </a:lnTo>
                  <a:lnTo>
                    <a:pt x="274" y="6061"/>
                  </a:lnTo>
                  <a:lnTo>
                    <a:pt x="292" y="7462"/>
                  </a:lnTo>
                  <a:lnTo>
                    <a:pt x="292" y="8881"/>
                  </a:lnTo>
                  <a:lnTo>
                    <a:pt x="274" y="10283"/>
                  </a:lnTo>
                  <a:lnTo>
                    <a:pt x="274" y="10956"/>
                  </a:lnTo>
                  <a:lnTo>
                    <a:pt x="274" y="11302"/>
                  </a:lnTo>
                  <a:lnTo>
                    <a:pt x="310" y="11647"/>
                  </a:lnTo>
                  <a:lnTo>
                    <a:pt x="347" y="11975"/>
                  </a:lnTo>
                  <a:lnTo>
                    <a:pt x="419" y="12303"/>
                  </a:lnTo>
                  <a:lnTo>
                    <a:pt x="510" y="12612"/>
                  </a:lnTo>
                  <a:lnTo>
                    <a:pt x="656" y="12921"/>
                  </a:lnTo>
                  <a:lnTo>
                    <a:pt x="747" y="12830"/>
                  </a:lnTo>
                  <a:lnTo>
                    <a:pt x="820" y="12721"/>
                  </a:lnTo>
                  <a:lnTo>
                    <a:pt x="874" y="12612"/>
                  </a:lnTo>
                  <a:lnTo>
                    <a:pt x="911" y="12466"/>
                  </a:lnTo>
                  <a:lnTo>
                    <a:pt x="947" y="12339"/>
                  </a:lnTo>
                  <a:lnTo>
                    <a:pt x="965" y="12193"/>
                  </a:lnTo>
                  <a:lnTo>
                    <a:pt x="965" y="11920"/>
                  </a:lnTo>
                  <a:lnTo>
                    <a:pt x="947" y="10410"/>
                  </a:lnTo>
                  <a:lnTo>
                    <a:pt x="911" y="8899"/>
                  </a:lnTo>
                  <a:lnTo>
                    <a:pt x="856" y="7407"/>
                  </a:lnTo>
                  <a:lnTo>
                    <a:pt x="765" y="5897"/>
                  </a:lnTo>
                  <a:lnTo>
                    <a:pt x="747" y="5078"/>
                  </a:lnTo>
                  <a:lnTo>
                    <a:pt x="711" y="4113"/>
                  </a:lnTo>
                  <a:lnTo>
                    <a:pt x="638" y="2093"/>
                  </a:lnTo>
                  <a:lnTo>
                    <a:pt x="601" y="1202"/>
                  </a:lnTo>
                  <a:lnTo>
                    <a:pt x="547" y="510"/>
                  </a:lnTo>
                  <a:lnTo>
                    <a:pt x="510" y="255"/>
                  </a:lnTo>
                  <a:lnTo>
                    <a:pt x="456" y="92"/>
                  </a:lnTo>
                  <a:lnTo>
                    <a:pt x="438" y="37"/>
                  </a:lnTo>
                  <a:lnTo>
                    <a:pt x="40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4" name="Google Shape;2904;p18"/>
            <p:cNvSpPr/>
            <p:nvPr/>
          </p:nvSpPr>
          <p:spPr>
            <a:xfrm>
              <a:off x="1878950" y="3109750"/>
              <a:ext cx="54625" cy="199300"/>
            </a:xfrm>
            <a:custGeom>
              <a:avLst/>
              <a:gdLst/>
              <a:ahLst/>
              <a:cxnLst/>
              <a:rect l="l" t="t" r="r" b="b"/>
              <a:pathLst>
                <a:path w="2185" h="7972" extrusionOk="0">
                  <a:moveTo>
                    <a:pt x="1511" y="1"/>
                  </a:moveTo>
                  <a:lnTo>
                    <a:pt x="1329" y="74"/>
                  </a:lnTo>
                  <a:lnTo>
                    <a:pt x="1165" y="183"/>
                  </a:lnTo>
                  <a:lnTo>
                    <a:pt x="1020" y="310"/>
                  </a:lnTo>
                  <a:lnTo>
                    <a:pt x="892" y="474"/>
                  </a:lnTo>
                  <a:lnTo>
                    <a:pt x="947" y="911"/>
                  </a:lnTo>
                  <a:lnTo>
                    <a:pt x="1020" y="1366"/>
                  </a:lnTo>
                  <a:lnTo>
                    <a:pt x="1202" y="2239"/>
                  </a:lnTo>
                  <a:lnTo>
                    <a:pt x="1311" y="2749"/>
                  </a:lnTo>
                  <a:lnTo>
                    <a:pt x="1402" y="3276"/>
                  </a:lnTo>
                  <a:lnTo>
                    <a:pt x="1475" y="3804"/>
                  </a:lnTo>
                  <a:lnTo>
                    <a:pt x="1529" y="4314"/>
                  </a:lnTo>
                  <a:lnTo>
                    <a:pt x="1529" y="4587"/>
                  </a:lnTo>
                  <a:lnTo>
                    <a:pt x="1529" y="4841"/>
                  </a:lnTo>
                  <a:lnTo>
                    <a:pt x="1511" y="5096"/>
                  </a:lnTo>
                  <a:lnTo>
                    <a:pt x="1493" y="5351"/>
                  </a:lnTo>
                  <a:lnTo>
                    <a:pt x="1438" y="5606"/>
                  </a:lnTo>
                  <a:lnTo>
                    <a:pt x="1384" y="5842"/>
                  </a:lnTo>
                  <a:lnTo>
                    <a:pt x="1311" y="6097"/>
                  </a:lnTo>
                  <a:lnTo>
                    <a:pt x="1220" y="6334"/>
                  </a:lnTo>
                  <a:lnTo>
                    <a:pt x="1111" y="6534"/>
                  </a:lnTo>
                  <a:lnTo>
                    <a:pt x="1002" y="6716"/>
                  </a:lnTo>
                  <a:lnTo>
                    <a:pt x="856" y="6880"/>
                  </a:lnTo>
                  <a:lnTo>
                    <a:pt x="765" y="6934"/>
                  </a:lnTo>
                  <a:lnTo>
                    <a:pt x="674" y="6989"/>
                  </a:lnTo>
                  <a:lnTo>
                    <a:pt x="529" y="7062"/>
                  </a:lnTo>
                  <a:lnTo>
                    <a:pt x="401" y="7080"/>
                  </a:lnTo>
                  <a:lnTo>
                    <a:pt x="328" y="7225"/>
                  </a:lnTo>
                  <a:lnTo>
                    <a:pt x="237" y="7371"/>
                  </a:lnTo>
                  <a:lnTo>
                    <a:pt x="128" y="7498"/>
                  </a:lnTo>
                  <a:lnTo>
                    <a:pt x="19" y="7608"/>
                  </a:lnTo>
                  <a:lnTo>
                    <a:pt x="1" y="7626"/>
                  </a:lnTo>
                  <a:lnTo>
                    <a:pt x="201" y="7790"/>
                  </a:lnTo>
                  <a:lnTo>
                    <a:pt x="292" y="7844"/>
                  </a:lnTo>
                  <a:lnTo>
                    <a:pt x="401" y="7899"/>
                  </a:lnTo>
                  <a:lnTo>
                    <a:pt x="529" y="7935"/>
                  </a:lnTo>
                  <a:lnTo>
                    <a:pt x="638" y="7953"/>
                  </a:lnTo>
                  <a:lnTo>
                    <a:pt x="765" y="7972"/>
                  </a:lnTo>
                  <a:lnTo>
                    <a:pt x="874" y="7972"/>
                  </a:lnTo>
                  <a:lnTo>
                    <a:pt x="983" y="7953"/>
                  </a:lnTo>
                  <a:lnTo>
                    <a:pt x="1074" y="7917"/>
                  </a:lnTo>
                  <a:lnTo>
                    <a:pt x="1256" y="7826"/>
                  </a:lnTo>
                  <a:lnTo>
                    <a:pt x="1420" y="7717"/>
                  </a:lnTo>
                  <a:lnTo>
                    <a:pt x="1566" y="7571"/>
                  </a:lnTo>
                  <a:lnTo>
                    <a:pt x="1693" y="7389"/>
                  </a:lnTo>
                  <a:lnTo>
                    <a:pt x="1802" y="7207"/>
                  </a:lnTo>
                  <a:lnTo>
                    <a:pt x="1893" y="7007"/>
                  </a:lnTo>
                  <a:lnTo>
                    <a:pt x="1966" y="6825"/>
                  </a:lnTo>
                  <a:lnTo>
                    <a:pt x="2039" y="6588"/>
                  </a:lnTo>
                  <a:lnTo>
                    <a:pt x="2094" y="6370"/>
                  </a:lnTo>
                  <a:lnTo>
                    <a:pt x="2130" y="6134"/>
                  </a:lnTo>
                  <a:lnTo>
                    <a:pt x="2166" y="5897"/>
                  </a:lnTo>
                  <a:lnTo>
                    <a:pt x="2185" y="5442"/>
                  </a:lnTo>
                  <a:lnTo>
                    <a:pt x="2185" y="4969"/>
                  </a:lnTo>
                  <a:lnTo>
                    <a:pt x="2166" y="4496"/>
                  </a:lnTo>
                  <a:lnTo>
                    <a:pt x="2112" y="4023"/>
                  </a:lnTo>
                  <a:lnTo>
                    <a:pt x="1966" y="3094"/>
                  </a:lnTo>
                  <a:lnTo>
                    <a:pt x="1566" y="456"/>
                  </a:lnTo>
                  <a:lnTo>
                    <a:pt x="1511" y="1"/>
                  </a:lnTo>
                  <a:close/>
                </a:path>
              </a:pathLst>
            </a:custGeom>
            <a:solidFill>
              <a:srgbClr val="3A7F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05" name="Google Shape;2905;p18"/>
          <p:cNvSpPr/>
          <p:nvPr/>
        </p:nvSpPr>
        <p:spPr>
          <a:xfrm flipH="1">
            <a:off x="7211967" y="4758485"/>
            <a:ext cx="460859" cy="523974"/>
          </a:xfrm>
          <a:custGeom>
            <a:avLst/>
            <a:gdLst/>
            <a:ahLst/>
            <a:cxnLst/>
            <a:rect l="l" t="t" r="r" b="b"/>
            <a:pathLst>
              <a:path w="13158" h="14960" extrusionOk="0">
                <a:moveTo>
                  <a:pt x="3913" y="1"/>
                </a:moveTo>
                <a:lnTo>
                  <a:pt x="3767" y="347"/>
                </a:lnTo>
                <a:lnTo>
                  <a:pt x="3658" y="692"/>
                </a:lnTo>
                <a:lnTo>
                  <a:pt x="3567" y="1056"/>
                </a:lnTo>
                <a:lnTo>
                  <a:pt x="3494" y="1438"/>
                </a:lnTo>
                <a:lnTo>
                  <a:pt x="3440" y="1839"/>
                </a:lnTo>
                <a:lnTo>
                  <a:pt x="3403" y="2257"/>
                </a:lnTo>
                <a:lnTo>
                  <a:pt x="3385" y="2676"/>
                </a:lnTo>
                <a:lnTo>
                  <a:pt x="3385" y="3094"/>
                </a:lnTo>
                <a:lnTo>
                  <a:pt x="3403" y="3531"/>
                </a:lnTo>
                <a:lnTo>
                  <a:pt x="3440" y="3968"/>
                </a:lnTo>
                <a:lnTo>
                  <a:pt x="3494" y="4405"/>
                </a:lnTo>
                <a:lnTo>
                  <a:pt x="3549" y="4841"/>
                </a:lnTo>
                <a:lnTo>
                  <a:pt x="3676" y="5697"/>
                </a:lnTo>
                <a:lnTo>
                  <a:pt x="3840" y="6534"/>
                </a:lnTo>
                <a:lnTo>
                  <a:pt x="4040" y="7335"/>
                </a:lnTo>
                <a:lnTo>
                  <a:pt x="4222" y="8081"/>
                </a:lnTo>
                <a:lnTo>
                  <a:pt x="4423" y="8754"/>
                </a:lnTo>
                <a:lnTo>
                  <a:pt x="4604" y="9336"/>
                </a:lnTo>
                <a:lnTo>
                  <a:pt x="4896" y="10192"/>
                </a:lnTo>
                <a:lnTo>
                  <a:pt x="5005" y="10501"/>
                </a:lnTo>
                <a:lnTo>
                  <a:pt x="5005" y="10501"/>
                </a:lnTo>
                <a:lnTo>
                  <a:pt x="4968" y="10410"/>
                </a:lnTo>
                <a:lnTo>
                  <a:pt x="4859" y="10119"/>
                </a:lnTo>
                <a:lnTo>
                  <a:pt x="4641" y="9628"/>
                </a:lnTo>
                <a:lnTo>
                  <a:pt x="4477" y="9318"/>
                </a:lnTo>
                <a:lnTo>
                  <a:pt x="4295" y="8954"/>
                </a:lnTo>
                <a:lnTo>
                  <a:pt x="4059" y="8536"/>
                </a:lnTo>
                <a:lnTo>
                  <a:pt x="3767" y="8081"/>
                </a:lnTo>
                <a:lnTo>
                  <a:pt x="3440" y="7571"/>
                </a:lnTo>
                <a:lnTo>
                  <a:pt x="3076" y="7007"/>
                </a:lnTo>
                <a:lnTo>
                  <a:pt x="2639" y="6406"/>
                </a:lnTo>
                <a:lnTo>
                  <a:pt x="2166" y="5751"/>
                </a:lnTo>
                <a:lnTo>
                  <a:pt x="1620" y="5042"/>
                </a:lnTo>
                <a:lnTo>
                  <a:pt x="1001" y="4277"/>
                </a:lnTo>
                <a:lnTo>
                  <a:pt x="983" y="4641"/>
                </a:lnTo>
                <a:lnTo>
                  <a:pt x="983" y="5005"/>
                </a:lnTo>
                <a:lnTo>
                  <a:pt x="1001" y="5369"/>
                </a:lnTo>
                <a:lnTo>
                  <a:pt x="1038" y="5715"/>
                </a:lnTo>
                <a:lnTo>
                  <a:pt x="1092" y="6079"/>
                </a:lnTo>
                <a:lnTo>
                  <a:pt x="1147" y="6425"/>
                </a:lnTo>
                <a:lnTo>
                  <a:pt x="1238" y="6752"/>
                </a:lnTo>
                <a:lnTo>
                  <a:pt x="1311" y="7098"/>
                </a:lnTo>
                <a:lnTo>
                  <a:pt x="1511" y="7735"/>
                </a:lnTo>
                <a:lnTo>
                  <a:pt x="1747" y="8354"/>
                </a:lnTo>
                <a:lnTo>
                  <a:pt x="2002" y="8936"/>
                </a:lnTo>
                <a:lnTo>
                  <a:pt x="2257" y="9482"/>
                </a:lnTo>
                <a:lnTo>
                  <a:pt x="2530" y="9973"/>
                </a:lnTo>
                <a:lnTo>
                  <a:pt x="2785" y="10410"/>
                </a:lnTo>
                <a:lnTo>
                  <a:pt x="3039" y="10810"/>
                </a:lnTo>
                <a:lnTo>
                  <a:pt x="3258" y="11138"/>
                </a:lnTo>
                <a:lnTo>
                  <a:pt x="3572" y="11552"/>
                </a:lnTo>
                <a:lnTo>
                  <a:pt x="3572" y="11552"/>
                </a:lnTo>
                <a:lnTo>
                  <a:pt x="3440" y="11393"/>
                </a:lnTo>
                <a:lnTo>
                  <a:pt x="3130" y="11083"/>
                </a:lnTo>
                <a:lnTo>
                  <a:pt x="2676" y="10665"/>
                </a:lnTo>
                <a:lnTo>
                  <a:pt x="2020" y="10101"/>
                </a:lnTo>
                <a:lnTo>
                  <a:pt x="1129" y="9409"/>
                </a:lnTo>
                <a:lnTo>
                  <a:pt x="0" y="8554"/>
                </a:lnTo>
                <a:lnTo>
                  <a:pt x="128" y="9009"/>
                </a:lnTo>
                <a:lnTo>
                  <a:pt x="273" y="9464"/>
                </a:lnTo>
                <a:lnTo>
                  <a:pt x="455" y="9882"/>
                </a:lnTo>
                <a:lnTo>
                  <a:pt x="637" y="10283"/>
                </a:lnTo>
                <a:lnTo>
                  <a:pt x="838" y="10665"/>
                </a:lnTo>
                <a:lnTo>
                  <a:pt x="1056" y="11029"/>
                </a:lnTo>
                <a:lnTo>
                  <a:pt x="1274" y="11375"/>
                </a:lnTo>
                <a:lnTo>
                  <a:pt x="1511" y="11702"/>
                </a:lnTo>
                <a:lnTo>
                  <a:pt x="1747" y="12011"/>
                </a:lnTo>
                <a:lnTo>
                  <a:pt x="2002" y="12303"/>
                </a:lnTo>
                <a:lnTo>
                  <a:pt x="2257" y="12576"/>
                </a:lnTo>
                <a:lnTo>
                  <a:pt x="2512" y="12812"/>
                </a:lnTo>
                <a:lnTo>
                  <a:pt x="2766" y="13049"/>
                </a:lnTo>
                <a:lnTo>
                  <a:pt x="3021" y="13267"/>
                </a:lnTo>
                <a:lnTo>
                  <a:pt x="3276" y="13486"/>
                </a:lnTo>
                <a:lnTo>
                  <a:pt x="3549" y="13667"/>
                </a:lnTo>
                <a:lnTo>
                  <a:pt x="4040" y="13995"/>
                </a:lnTo>
                <a:lnTo>
                  <a:pt x="4513" y="14268"/>
                </a:lnTo>
                <a:lnTo>
                  <a:pt x="4950" y="14505"/>
                </a:lnTo>
                <a:lnTo>
                  <a:pt x="5332" y="14668"/>
                </a:lnTo>
                <a:lnTo>
                  <a:pt x="5642" y="14796"/>
                </a:lnTo>
                <a:lnTo>
                  <a:pt x="5897" y="14887"/>
                </a:lnTo>
                <a:lnTo>
                  <a:pt x="6097" y="14960"/>
                </a:lnTo>
                <a:lnTo>
                  <a:pt x="6315" y="14850"/>
                </a:lnTo>
                <a:lnTo>
                  <a:pt x="6916" y="14577"/>
                </a:lnTo>
                <a:lnTo>
                  <a:pt x="7316" y="14377"/>
                </a:lnTo>
                <a:lnTo>
                  <a:pt x="7789" y="14122"/>
                </a:lnTo>
                <a:lnTo>
                  <a:pt x="8299" y="13831"/>
                </a:lnTo>
                <a:lnTo>
                  <a:pt x="8863" y="13486"/>
                </a:lnTo>
                <a:lnTo>
                  <a:pt x="9427" y="13122"/>
                </a:lnTo>
                <a:lnTo>
                  <a:pt x="10027" y="12703"/>
                </a:lnTo>
                <a:lnTo>
                  <a:pt x="10610" y="12248"/>
                </a:lnTo>
                <a:lnTo>
                  <a:pt x="11192" y="11738"/>
                </a:lnTo>
                <a:lnTo>
                  <a:pt x="11465" y="11484"/>
                </a:lnTo>
                <a:lnTo>
                  <a:pt x="11738" y="11211"/>
                </a:lnTo>
                <a:lnTo>
                  <a:pt x="12011" y="10920"/>
                </a:lnTo>
                <a:lnTo>
                  <a:pt x="12266" y="10628"/>
                </a:lnTo>
                <a:lnTo>
                  <a:pt x="12502" y="10337"/>
                </a:lnTo>
                <a:lnTo>
                  <a:pt x="12739" y="10028"/>
                </a:lnTo>
                <a:lnTo>
                  <a:pt x="12957" y="9719"/>
                </a:lnTo>
                <a:lnTo>
                  <a:pt x="13158" y="9391"/>
                </a:lnTo>
                <a:lnTo>
                  <a:pt x="13158" y="9391"/>
                </a:lnTo>
                <a:lnTo>
                  <a:pt x="8535" y="11793"/>
                </a:lnTo>
                <a:lnTo>
                  <a:pt x="9118" y="11047"/>
                </a:lnTo>
                <a:lnTo>
                  <a:pt x="9700" y="10228"/>
                </a:lnTo>
                <a:lnTo>
                  <a:pt x="10373" y="9264"/>
                </a:lnTo>
                <a:lnTo>
                  <a:pt x="10701" y="8736"/>
                </a:lnTo>
                <a:lnTo>
                  <a:pt x="11028" y="8190"/>
                </a:lnTo>
                <a:lnTo>
                  <a:pt x="11338" y="7662"/>
                </a:lnTo>
                <a:lnTo>
                  <a:pt x="11611" y="7134"/>
                </a:lnTo>
                <a:lnTo>
                  <a:pt x="11829" y="6643"/>
                </a:lnTo>
                <a:lnTo>
                  <a:pt x="11920" y="6406"/>
                </a:lnTo>
                <a:lnTo>
                  <a:pt x="12011" y="6170"/>
                </a:lnTo>
                <a:lnTo>
                  <a:pt x="12066" y="5952"/>
                </a:lnTo>
                <a:lnTo>
                  <a:pt x="12102" y="5751"/>
                </a:lnTo>
                <a:lnTo>
                  <a:pt x="12120" y="5569"/>
                </a:lnTo>
                <a:lnTo>
                  <a:pt x="12138" y="5387"/>
                </a:lnTo>
                <a:lnTo>
                  <a:pt x="11574" y="5861"/>
                </a:lnTo>
                <a:lnTo>
                  <a:pt x="11047" y="6352"/>
                </a:lnTo>
                <a:lnTo>
                  <a:pt x="10555" y="6861"/>
                </a:lnTo>
                <a:lnTo>
                  <a:pt x="10082" y="7371"/>
                </a:lnTo>
                <a:lnTo>
                  <a:pt x="9645" y="7881"/>
                </a:lnTo>
                <a:lnTo>
                  <a:pt x="9263" y="8390"/>
                </a:lnTo>
                <a:lnTo>
                  <a:pt x="8899" y="8881"/>
                </a:lnTo>
                <a:lnTo>
                  <a:pt x="8572" y="9355"/>
                </a:lnTo>
                <a:lnTo>
                  <a:pt x="8280" y="9810"/>
                </a:lnTo>
                <a:lnTo>
                  <a:pt x="8026" y="10210"/>
                </a:lnTo>
                <a:lnTo>
                  <a:pt x="7625" y="10901"/>
                </a:lnTo>
                <a:lnTo>
                  <a:pt x="7405" y="11326"/>
                </a:lnTo>
                <a:lnTo>
                  <a:pt x="7516" y="11047"/>
                </a:lnTo>
                <a:lnTo>
                  <a:pt x="7625" y="10756"/>
                </a:lnTo>
                <a:lnTo>
                  <a:pt x="7735" y="10410"/>
                </a:lnTo>
                <a:lnTo>
                  <a:pt x="7862" y="9973"/>
                </a:lnTo>
                <a:lnTo>
                  <a:pt x="7971" y="9464"/>
                </a:lnTo>
                <a:lnTo>
                  <a:pt x="8098" y="8863"/>
                </a:lnTo>
                <a:lnTo>
                  <a:pt x="8208" y="8190"/>
                </a:lnTo>
                <a:lnTo>
                  <a:pt x="8317" y="7407"/>
                </a:lnTo>
                <a:lnTo>
                  <a:pt x="8408" y="6552"/>
                </a:lnTo>
                <a:lnTo>
                  <a:pt x="8481" y="5588"/>
                </a:lnTo>
                <a:lnTo>
                  <a:pt x="8535" y="4514"/>
                </a:lnTo>
                <a:lnTo>
                  <a:pt x="8553" y="3331"/>
                </a:lnTo>
                <a:lnTo>
                  <a:pt x="8535" y="2057"/>
                </a:lnTo>
                <a:lnTo>
                  <a:pt x="8299" y="2312"/>
                </a:lnTo>
                <a:lnTo>
                  <a:pt x="8080" y="2603"/>
                </a:lnTo>
                <a:lnTo>
                  <a:pt x="7880" y="2894"/>
                </a:lnTo>
                <a:lnTo>
                  <a:pt x="7698" y="3222"/>
                </a:lnTo>
                <a:lnTo>
                  <a:pt x="7516" y="3549"/>
                </a:lnTo>
                <a:lnTo>
                  <a:pt x="7352" y="3895"/>
                </a:lnTo>
                <a:lnTo>
                  <a:pt x="7207" y="4259"/>
                </a:lnTo>
                <a:lnTo>
                  <a:pt x="7061" y="4623"/>
                </a:lnTo>
                <a:lnTo>
                  <a:pt x="6934" y="4987"/>
                </a:lnTo>
                <a:lnTo>
                  <a:pt x="6825" y="5369"/>
                </a:lnTo>
                <a:lnTo>
                  <a:pt x="6624" y="6134"/>
                </a:lnTo>
                <a:lnTo>
                  <a:pt x="6479" y="6898"/>
                </a:lnTo>
                <a:lnTo>
                  <a:pt x="6351" y="7662"/>
                </a:lnTo>
                <a:lnTo>
                  <a:pt x="6261" y="8372"/>
                </a:lnTo>
                <a:lnTo>
                  <a:pt x="6188" y="9045"/>
                </a:lnTo>
                <a:lnTo>
                  <a:pt x="6185" y="9086"/>
                </a:lnTo>
                <a:lnTo>
                  <a:pt x="6170" y="8827"/>
                </a:lnTo>
                <a:lnTo>
                  <a:pt x="6097" y="8117"/>
                </a:lnTo>
                <a:lnTo>
                  <a:pt x="5969" y="7316"/>
                </a:lnTo>
                <a:lnTo>
                  <a:pt x="5806" y="6406"/>
                </a:lnTo>
                <a:lnTo>
                  <a:pt x="5569" y="5369"/>
                </a:lnTo>
                <a:lnTo>
                  <a:pt x="5278" y="4223"/>
                </a:lnTo>
                <a:lnTo>
                  <a:pt x="4896" y="2949"/>
                </a:lnTo>
                <a:lnTo>
                  <a:pt x="4441" y="1548"/>
                </a:lnTo>
                <a:lnTo>
                  <a:pt x="3913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06" name="Google Shape;2906;p18"/>
          <p:cNvGrpSpPr/>
          <p:nvPr/>
        </p:nvGrpSpPr>
        <p:grpSpPr>
          <a:xfrm flipH="1">
            <a:off x="7356044" y="5212110"/>
            <a:ext cx="266029" cy="245530"/>
            <a:chOff x="2706625" y="4735761"/>
            <a:chExt cx="226446" cy="209015"/>
          </a:xfrm>
        </p:grpSpPr>
        <p:sp>
          <p:nvSpPr>
            <p:cNvPr id="2907" name="Google Shape;2907;p18"/>
            <p:cNvSpPr/>
            <p:nvPr/>
          </p:nvSpPr>
          <p:spPr>
            <a:xfrm>
              <a:off x="2706625" y="4851000"/>
              <a:ext cx="226446" cy="93776"/>
            </a:xfrm>
            <a:custGeom>
              <a:avLst/>
              <a:gdLst/>
              <a:ahLst/>
              <a:cxnLst/>
              <a:rect l="l" t="t" r="r" b="b"/>
              <a:pathLst>
                <a:path w="9991" h="1020" extrusionOk="0">
                  <a:moveTo>
                    <a:pt x="1292" y="0"/>
                  </a:moveTo>
                  <a:lnTo>
                    <a:pt x="746" y="91"/>
                  </a:lnTo>
                  <a:lnTo>
                    <a:pt x="528" y="128"/>
                  </a:lnTo>
                  <a:lnTo>
                    <a:pt x="346" y="182"/>
                  </a:lnTo>
                  <a:lnTo>
                    <a:pt x="200" y="237"/>
                  </a:lnTo>
                  <a:lnTo>
                    <a:pt x="91" y="291"/>
                  </a:lnTo>
                  <a:lnTo>
                    <a:pt x="18" y="346"/>
                  </a:lnTo>
                  <a:lnTo>
                    <a:pt x="0" y="419"/>
                  </a:lnTo>
                  <a:lnTo>
                    <a:pt x="0" y="437"/>
                  </a:lnTo>
                  <a:lnTo>
                    <a:pt x="18" y="473"/>
                  </a:lnTo>
                  <a:lnTo>
                    <a:pt x="91" y="528"/>
                  </a:lnTo>
                  <a:lnTo>
                    <a:pt x="219" y="583"/>
                  </a:lnTo>
                  <a:lnTo>
                    <a:pt x="382" y="655"/>
                  </a:lnTo>
                  <a:lnTo>
                    <a:pt x="601" y="710"/>
                  </a:lnTo>
                  <a:lnTo>
                    <a:pt x="856" y="746"/>
                  </a:lnTo>
                  <a:lnTo>
                    <a:pt x="1456" y="837"/>
                  </a:lnTo>
                  <a:lnTo>
                    <a:pt x="2202" y="910"/>
                  </a:lnTo>
                  <a:lnTo>
                    <a:pt x="3058" y="965"/>
                  </a:lnTo>
                  <a:lnTo>
                    <a:pt x="3986" y="1001"/>
                  </a:lnTo>
                  <a:lnTo>
                    <a:pt x="5005" y="1019"/>
                  </a:lnTo>
                  <a:lnTo>
                    <a:pt x="6006" y="1001"/>
                  </a:lnTo>
                  <a:lnTo>
                    <a:pt x="6952" y="965"/>
                  </a:lnTo>
                  <a:lnTo>
                    <a:pt x="7789" y="910"/>
                  </a:lnTo>
                  <a:lnTo>
                    <a:pt x="8535" y="837"/>
                  </a:lnTo>
                  <a:lnTo>
                    <a:pt x="9136" y="746"/>
                  </a:lnTo>
                  <a:lnTo>
                    <a:pt x="9390" y="710"/>
                  </a:lnTo>
                  <a:lnTo>
                    <a:pt x="9609" y="655"/>
                  </a:lnTo>
                  <a:lnTo>
                    <a:pt x="9773" y="583"/>
                  </a:lnTo>
                  <a:lnTo>
                    <a:pt x="9900" y="528"/>
                  </a:lnTo>
                  <a:lnTo>
                    <a:pt x="9973" y="473"/>
                  </a:lnTo>
                  <a:lnTo>
                    <a:pt x="9991" y="437"/>
                  </a:lnTo>
                  <a:lnTo>
                    <a:pt x="9991" y="419"/>
                  </a:lnTo>
                  <a:lnTo>
                    <a:pt x="9973" y="346"/>
                  </a:lnTo>
                  <a:lnTo>
                    <a:pt x="9900" y="291"/>
                  </a:lnTo>
                  <a:lnTo>
                    <a:pt x="9791" y="237"/>
                  </a:lnTo>
                  <a:lnTo>
                    <a:pt x="9645" y="182"/>
                  </a:lnTo>
                  <a:lnTo>
                    <a:pt x="9463" y="128"/>
                  </a:lnTo>
                  <a:lnTo>
                    <a:pt x="9245" y="91"/>
                  </a:lnTo>
                  <a:lnTo>
                    <a:pt x="8699" y="0"/>
                  </a:lnTo>
                  <a:lnTo>
                    <a:pt x="8699" y="273"/>
                  </a:lnTo>
                  <a:lnTo>
                    <a:pt x="7443" y="328"/>
                  </a:lnTo>
                  <a:lnTo>
                    <a:pt x="6133" y="364"/>
                  </a:lnTo>
                  <a:lnTo>
                    <a:pt x="4623" y="382"/>
                  </a:lnTo>
                  <a:lnTo>
                    <a:pt x="3476" y="364"/>
                  </a:lnTo>
                  <a:lnTo>
                    <a:pt x="2384" y="328"/>
                  </a:lnTo>
                  <a:lnTo>
                    <a:pt x="1893" y="291"/>
                  </a:lnTo>
                  <a:lnTo>
                    <a:pt x="1456" y="237"/>
                  </a:lnTo>
                  <a:lnTo>
                    <a:pt x="1074" y="182"/>
                  </a:lnTo>
                  <a:lnTo>
                    <a:pt x="746" y="109"/>
                  </a:lnTo>
                  <a:lnTo>
                    <a:pt x="12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908" name="Google Shape;2908;p18"/>
            <p:cNvGrpSpPr/>
            <p:nvPr/>
          </p:nvGrpSpPr>
          <p:grpSpPr>
            <a:xfrm>
              <a:off x="2714800" y="4735761"/>
              <a:ext cx="210098" cy="182902"/>
              <a:chOff x="1282975" y="2150275"/>
              <a:chExt cx="154700" cy="134675"/>
            </a:xfrm>
          </p:grpSpPr>
          <p:sp>
            <p:nvSpPr>
              <p:cNvPr id="2909" name="Google Shape;2909;p18"/>
              <p:cNvSpPr/>
              <p:nvPr/>
            </p:nvSpPr>
            <p:spPr>
              <a:xfrm>
                <a:off x="1282975" y="2150275"/>
                <a:ext cx="154700" cy="134675"/>
              </a:xfrm>
              <a:custGeom>
                <a:avLst/>
                <a:gdLst/>
                <a:ahLst/>
                <a:cxnLst/>
                <a:rect l="l" t="t" r="r" b="b"/>
                <a:pathLst>
                  <a:path w="6188" h="5387" extrusionOk="0">
                    <a:moveTo>
                      <a:pt x="2858" y="0"/>
                    </a:moveTo>
                    <a:lnTo>
                      <a:pt x="2657" y="37"/>
                    </a:lnTo>
                    <a:lnTo>
                      <a:pt x="2403" y="109"/>
                    </a:lnTo>
                    <a:lnTo>
                      <a:pt x="2166" y="200"/>
                    </a:lnTo>
                    <a:lnTo>
                      <a:pt x="1948" y="310"/>
                    </a:lnTo>
                    <a:lnTo>
                      <a:pt x="1747" y="437"/>
                    </a:lnTo>
                    <a:lnTo>
                      <a:pt x="1547" y="564"/>
                    </a:lnTo>
                    <a:lnTo>
                      <a:pt x="1384" y="710"/>
                    </a:lnTo>
                    <a:lnTo>
                      <a:pt x="1238" y="856"/>
                    </a:lnTo>
                    <a:lnTo>
                      <a:pt x="1092" y="1019"/>
                    </a:lnTo>
                    <a:lnTo>
                      <a:pt x="965" y="1201"/>
                    </a:lnTo>
                    <a:lnTo>
                      <a:pt x="856" y="1365"/>
                    </a:lnTo>
                    <a:lnTo>
                      <a:pt x="765" y="1547"/>
                    </a:lnTo>
                    <a:lnTo>
                      <a:pt x="674" y="1729"/>
                    </a:lnTo>
                    <a:lnTo>
                      <a:pt x="546" y="2093"/>
                    </a:lnTo>
                    <a:lnTo>
                      <a:pt x="437" y="2439"/>
                    </a:lnTo>
                    <a:lnTo>
                      <a:pt x="401" y="2639"/>
                    </a:lnTo>
                    <a:lnTo>
                      <a:pt x="346" y="3057"/>
                    </a:lnTo>
                    <a:lnTo>
                      <a:pt x="310" y="3403"/>
                    </a:lnTo>
                    <a:lnTo>
                      <a:pt x="310" y="3694"/>
                    </a:lnTo>
                    <a:lnTo>
                      <a:pt x="164" y="3876"/>
                    </a:lnTo>
                    <a:lnTo>
                      <a:pt x="55" y="4040"/>
                    </a:lnTo>
                    <a:lnTo>
                      <a:pt x="37" y="4131"/>
                    </a:lnTo>
                    <a:lnTo>
                      <a:pt x="0" y="4222"/>
                    </a:lnTo>
                    <a:lnTo>
                      <a:pt x="0" y="4295"/>
                    </a:lnTo>
                    <a:lnTo>
                      <a:pt x="0" y="4368"/>
                    </a:lnTo>
                    <a:lnTo>
                      <a:pt x="19" y="4459"/>
                    </a:lnTo>
                    <a:lnTo>
                      <a:pt x="55" y="4532"/>
                    </a:lnTo>
                    <a:lnTo>
                      <a:pt x="91" y="4604"/>
                    </a:lnTo>
                    <a:lnTo>
                      <a:pt x="146" y="4677"/>
                    </a:lnTo>
                    <a:lnTo>
                      <a:pt x="292" y="4804"/>
                    </a:lnTo>
                    <a:lnTo>
                      <a:pt x="474" y="4932"/>
                    </a:lnTo>
                    <a:lnTo>
                      <a:pt x="692" y="5041"/>
                    </a:lnTo>
                    <a:lnTo>
                      <a:pt x="965" y="5132"/>
                    </a:lnTo>
                    <a:lnTo>
                      <a:pt x="1274" y="5205"/>
                    </a:lnTo>
                    <a:lnTo>
                      <a:pt x="1638" y="5278"/>
                    </a:lnTo>
                    <a:lnTo>
                      <a:pt x="2020" y="5332"/>
                    </a:lnTo>
                    <a:lnTo>
                      <a:pt x="2457" y="5369"/>
                    </a:lnTo>
                    <a:lnTo>
                      <a:pt x="2930" y="5387"/>
                    </a:lnTo>
                    <a:lnTo>
                      <a:pt x="3440" y="5387"/>
                    </a:lnTo>
                    <a:lnTo>
                      <a:pt x="3804" y="5350"/>
                    </a:lnTo>
                    <a:lnTo>
                      <a:pt x="4131" y="5314"/>
                    </a:lnTo>
                    <a:lnTo>
                      <a:pt x="4714" y="5223"/>
                    </a:lnTo>
                    <a:lnTo>
                      <a:pt x="5187" y="5114"/>
                    </a:lnTo>
                    <a:lnTo>
                      <a:pt x="5569" y="5005"/>
                    </a:lnTo>
                    <a:lnTo>
                      <a:pt x="5842" y="4895"/>
                    </a:lnTo>
                    <a:lnTo>
                      <a:pt x="6042" y="4804"/>
                    </a:lnTo>
                    <a:lnTo>
                      <a:pt x="6188" y="4713"/>
                    </a:lnTo>
                    <a:lnTo>
                      <a:pt x="6042" y="4204"/>
                    </a:lnTo>
                    <a:lnTo>
                      <a:pt x="5878" y="3658"/>
                    </a:lnTo>
                    <a:lnTo>
                      <a:pt x="5642" y="3003"/>
                    </a:lnTo>
                    <a:lnTo>
                      <a:pt x="5514" y="2639"/>
                    </a:lnTo>
                    <a:lnTo>
                      <a:pt x="5351" y="2275"/>
                    </a:lnTo>
                    <a:lnTo>
                      <a:pt x="5169" y="1929"/>
                    </a:lnTo>
                    <a:lnTo>
                      <a:pt x="4987" y="1565"/>
                    </a:lnTo>
                    <a:lnTo>
                      <a:pt x="4787" y="1238"/>
                    </a:lnTo>
                    <a:lnTo>
                      <a:pt x="4568" y="928"/>
                    </a:lnTo>
                    <a:lnTo>
                      <a:pt x="4332" y="655"/>
                    </a:lnTo>
                    <a:lnTo>
                      <a:pt x="4095" y="419"/>
                    </a:lnTo>
                    <a:lnTo>
                      <a:pt x="3949" y="291"/>
                    </a:lnTo>
                    <a:lnTo>
                      <a:pt x="3804" y="200"/>
                    </a:lnTo>
                    <a:lnTo>
                      <a:pt x="3676" y="128"/>
                    </a:lnTo>
                    <a:lnTo>
                      <a:pt x="3513" y="73"/>
                    </a:lnTo>
                    <a:lnTo>
                      <a:pt x="3367" y="37"/>
                    </a:lnTo>
                    <a:lnTo>
                      <a:pt x="3203" y="0"/>
                    </a:lnTo>
                    <a:close/>
                  </a:path>
                </a:pathLst>
              </a:custGeom>
              <a:solidFill>
                <a:srgbClr val="C1A5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0" name="Google Shape;2910;p18"/>
              <p:cNvSpPr/>
              <p:nvPr/>
            </p:nvSpPr>
            <p:spPr>
              <a:xfrm>
                <a:off x="1282975" y="2150275"/>
                <a:ext cx="154700" cy="134675"/>
              </a:xfrm>
              <a:custGeom>
                <a:avLst/>
                <a:gdLst/>
                <a:ahLst/>
                <a:cxnLst/>
                <a:rect l="l" t="t" r="r" b="b"/>
                <a:pathLst>
                  <a:path w="6188" h="5387" fill="none" extrusionOk="0">
                    <a:moveTo>
                      <a:pt x="6188" y="4713"/>
                    </a:moveTo>
                    <a:lnTo>
                      <a:pt x="6188" y="4713"/>
                    </a:lnTo>
                    <a:lnTo>
                      <a:pt x="6042" y="4804"/>
                    </a:lnTo>
                    <a:lnTo>
                      <a:pt x="5842" y="4895"/>
                    </a:lnTo>
                    <a:lnTo>
                      <a:pt x="5569" y="5005"/>
                    </a:lnTo>
                    <a:lnTo>
                      <a:pt x="5187" y="5114"/>
                    </a:lnTo>
                    <a:lnTo>
                      <a:pt x="4714" y="5223"/>
                    </a:lnTo>
                    <a:lnTo>
                      <a:pt x="4131" y="5314"/>
                    </a:lnTo>
                    <a:lnTo>
                      <a:pt x="3804" y="5350"/>
                    </a:lnTo>
                    <a:lnTo>
                      <a:pt x="3440" y="5387"/>
                    </a:lnTo>
                    <a:lnTo>
                      <a:pt x="3440" y="5387"/>
                    </a:lnTo>
                    <a:lnTo>
                      <a:pt x="2930" y="5387"/>
                    </a:lnTo>
                    <a:lnTo>
                      <a:pt x="2457" y="5369"/>
                    </a:lnTo>
                    <a:lnTo>
                      <a:pt x="2020" y="5332"/>
                    </a:lnTo>
                    <a:lnTo>
                      <a:pt x="1638" y="5278"/>
                    </a:lnTo>
                    <a:lnTo>
                      <a:pt x="1274" y="5205"/>
                    </a:lnTo>
                    <a:lnTo>
                      <a:pt x="965" y="5132"/>
                    </a:lnTo>
                    <a:lnTo>
                      <a:pt x="692" y="5041"/>
                    </a:lnTo>
                    <a:lnTo>
                      <a:pt x="474" y="4932"/>
                    </a:lnTo>
                    <a:lnTo>
                      <a:pt x="292" y="4804"/>
                    </a:lnTo>
                    <a:lnTo>
                      <a:pt x="146" y="4677"/>
                    </a:lnTo>
                    <a:lnTo>
                      <a:pt x="91" y="4604"/>
                    </a:lnTo>
                    <a:lnTo>
                      <a:pt x="55" y="4532"/>
                    </a:lnTo>
                    <a:lnTo>
                      <a:pt x="19" y="4459"/>
                    </a:lnTo>
                    <a:lnTo>
                      <a:pt x="0" y="4368"/>
                    </a:lnTo>
                    <a:lnTo>
                      <a:pt x="0" y="4295"/>
                    </a:lnTo>
                    <a:lnTo>
                      <a:pt x="0" y="4222"/>
                    </a:lnTo>
                    <a:lnTo>
                      <a:pt x="37" y="4131"/>
                    </a:lnTo>
                    <a:lnTo>
                      <a:pt x="55" y="4040"/>
                    </a:lnTo>
                    <a:lnTo>
                      <a:pt x="164" y="3876"/>
                    </a:lnTo>
                    <a:lnTo>
                      <a:pt x="310" y="3694"/>
                    </a:lnTo>
                    <a:lnTo>
                      <a:pt x="310" y="3694"/>
                    </a:lnTo>
                    <a:lnTo>
                      <a:pt x="310" y="3403"/>
                    </a:lnTo>
                    <a:lnTo>
                      <a:pt x="346" y="3057"/>
                    </a:lnTo>
                    <a:lnTo>
                      <a:pt x="401" y="2639"/>
                    </a:lnTo>
                    <a:lnTo>
                      <a:pt x="401" y="2639"/>
                    </a:lnTo>
                    <a:lnTo>
                      <a:pt x="437" y="2439"/>
                    </a:lnTo>
                    <a:lnTo>
                      <a:pt x="437" y="2439"/>
                    </a:lnTo>
                    <a:lnTo>
                      <a:pt x="546" y="2093"/>
                    </a:lnTo>
                    <a:lnTo>
                      <a:pt x="674" y="1729"/>
                    </a:lnTo>
                    <a:lnTo>
                      <a:pt x="765" y="1547"/>
                    </a:lnTo>
                    <a:lnTo>
                      <a:pt x="856" y="1365"/>
                    </a:lnTo>
                    <a:lnTo>
                      <a:pt x="965" y="1201"/>
                    </a:lnTo>
                    <a:lnTo>
                      <a:pt x="1092" y="1019"/>
                    </a:lnTo>
                    <a:lnTo>
                      <a:pt x="1238" y="856"/>
                    </a:lnTo>
                    <a:lnTo>
                      <a:pt x="1384" y="710"/>
                    </a:lnTo>
                    <a:lnTo>
                      <a:pt x="1547" y="564"/>
                    </a:lnTo>
                    <a:lnTo>
                      <a:pt x="1747" y="437"/>
                    </a:lnTo>
                    <a:lnTo>
                      <a:pt x="1948" y="310"/>
                    </a:lnTo>
                    <a:lnTo>
                      <a:pt x="2166" y="200"/>
                    </a:lnTo>
                    <a:lnTo>
                      <a:pt x="2403" y="109"/>
                    </a:lnTo>
                    <a:lnTo>
                      <a:pt x="2657" y="37"/>
                    </a:lnTo>
                    <a:lnTo>
                      <a:pt x="2657" y="37"/>
                    </a:lnTo>
                    <a:lnTo>
                      <a:pt x="2858" y="0"/>
                    </a:lnTo>
                    <a:lnTo>
                      <a:pt x="3021" y="0"/>
                    </a:lnTo>
                    <a:lnTo>
                      <a:pt x="3203" y="0"/>
                    </a:lnTo>
                    <a:lnTo>
                      <a:pt x="3367" y="37"/>
                    </a:lnTo>
                    <a:lnTo>
                      <a:pt x="3513" y="73"/>
                    </a:lnTo>
                    <a:lnTo>
                      <a:pt x="3676" y="128"/>
                    </a:lnTo>
                    <a:lnTo>
                      <a:pt x="3804" y="200"/>
                    </a:lnTo>
                    <a:lnTo>
                      <a:pt x="3949" y="291"/>
                    </a:lnTo>
                    <a:lnTo>
                      <a:pt x="3949" y="291"/>
                    </a:lnTo>
                    <a:lnTo>
                      <a:pt x="4095" y="419"/>
                    </a:lnTo>
                    <a:lnTo>
                      <a:pt x="4095" y="419"/>
                    </a:lnTo>
                    <a:lnTo>
                      <a:pt x="4332" y="655"/>
                    </a:lnTo>
                    <a:lnTo>
                      <a:pt x="4568" y="928"/>
                    </a:lnTo>
                    <a:lnTo>
                      <a:pt x="4787" y="1238"/>
                    </a:lnTo>
                    <a:lnTo>
                      <a:pt x="4987" y="1565"/>
                    </a:lnTo>
                    <a:lnTo>
                      <a:pt x="5169" y="1929"/>
                    </a:lnTo>
                    <a:lnTo>
                      <a:pt x="5351" y="2275"/>
                    </a:lnTo>
                    <a:lnTo>
                      <a:pt x="5514" y="2639"/>
                    </a:lnTo>
                    <a:lnTo>
                      <a:pt x="5642" y="3003"/>
                    </a:lnTo>
                    <a:lnTo>
                      <a:pt x="5878" y="3658"/>
                    </a:lnTo>
                    <a:lnTo>
                      <a:pt x="6042" y="4204"/>
                    </a:lnTo>
                    <a:lnTo>
                      <a:pt x="6188" y="4713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1" name="Google Shape;2911;p18"/>
              <p:cNvSpPr/>
              <p:nvPr/>
            </p:nvSpPr>
            <p:spPr>
              <a:xfrm>
                <a:off x="1282975" y="2172100"/>
                <a:ext cx="138775" cy="112850"/>
              </a:xfrm>
              <a:custGeom>
                <a:avLst/>
                <a:gdLst/>
                <a:ahLst/>
                <a:cxnLst/>
                <a:rect l="l" t="t" r="r" b="b"/>
                <a:pathLst>
                  <a:path w="5551" h="4514" extrusionOk="0">
                    <a:moveTo>
                      <a:pt x="1384" y="4368"/>
                    </a:moveTo>
                    <a:lnTo>
                      <a:pt x="1384" y="4368"/>
                    </a:lnTo>
                    <a:lnTo>
                      <a:pt x="1711" y="4423"/>
                    </a:lnTo>
                    <a:lnTo>
                      <a:pt x="2057" y="4459"/>
                    </a:lnTo>
                    <a:lnTo>
                      <a:pt x="2457" y="4496"/>
                    </a:lnTo>
                    <a:lnTo>
                      <a:pt x="2876" y="4514"/>
                    </a:lnTo>
                    <a:lnTo>
                      <a:pt x="2876" y="4514"/>
                    </a:lnTo>
                    <a:lnTo>
                      <a:pt x="3094" y="4514"/>
                    </a:lnTo>
                    <a:lnTo>
                      <a:pt x="3094" y="4514"/>
                    </a:lnTo>
                    <a:lnTo>
                      <a:pt x="3440" y="4514"/>
                    </a:lnTo>
                    <a:lnTo>
                      <a:pt x="3440" y="4514"/>
                    </a:lnTo>
                    <a:lnTo>
                      <a:pt x="3440" y="4514"/>
                    </a:lnTo>
                    <a:lnTo>
                      <a:pt x="3094" y="4514"/>
                    </a:lnTo>
                    <a:lnTo>
                      <a:pt x="3094" y="4514"/>
                    </a:lnTo>
                    <a:lnTo>
                      <a:pt x="2876" y="4514"/>
                    </a:lnTo>
                    <a:lnTo>
                      <a:pt x="2876" y="4514"/>
                    </a:lnTo>
                    <a:lnTo>
                      <a:pt x="2876" y="4514"/>
                    </a:lnTo>
                    <a:lnTo>
                      <a:pt x="2876" y="4514"/>
                    </a:lnTo>
                    <a:lnTo>
                      <a:pt x="2457" y="4496"/>
                    </a:lnTo>
                    <a:lnTo>
                      <a:pt x="2057" y="4459"/>
                    </a:lnTo>
                    <a:lnTo>
                      <a:pt x="1711" y="4423"/>
                    </a:lnTo>
                    <a:lnTo>
                      <a:pt x="1384" y="4368"/>
                    </a:lnTo>
                    <a:close/>
                    <a:moveTo>
                      <a:pt x="1365" y="4368"/>
                    </a:moveTo>
                    <a:lnTo>
                      <a:pt x="1365" y="4368"/>
                    </a:lnTo>
                    <a:lnTo>
                      <a:pt x="1365" y="4368"/>
                    </a:lnTo>
                    <a:lnTo>
                      <a:pt x="1365" y="4368"/>
                    </a:lnTo>
                    <a:close/>
                    <a:moveTo>
                      <a:pt x="237" y="3895"/>
                    </a:moveTo>
                    <a:lnTo>
                      <a:pt x="237" y="3895"/>
                    </a:lnTo>
                    <a:lnTo>
                      <a:pt x="237" y="3895"/>
                    </a:lnTo>
                    <a:lnTo>
                      <a:pt x="237" y="3895"/>
                    </a:lnTo>
                    <a:lnTo>
                      <a:pt x="237" y="3895"/>
                    </a:lnTo>
                    <a:close/>
                    <a:moveTo>
                      <a:pt x="237" y="3895"/>
                    </a:moveTo>
                    <a:lnTo>
                      <a:pt x="237" y="3895"/>
                    </a:lnTo>
                    <a:lnTo>
                      <a:pt x="237" y="3895"/>
                    </a:lnTo>
                    <a:lnTo>
                      <a:pt x="237" y="3895"/>
                    </a:lnTo>
                    <a:lnTo>
                      <a:pt x="237" y="3895"/>
                    </a:lnTo>
                    <a:close/>
                    <a:moveTo>
                      <a:pt x="237" y="3877"/>
                    </a:moveTo>
                    <a:lnTo>
                      <a:pt x="237" y="3877"/>
                    </a:lnTo>
                    <a:lnTo>
                      <a:pt x="237" y="3895"/>
                    </a:lnTo>
                    <a:lnTo>
                      <a:pt x="237" y="3895"/>
                    </a:lnTo>
                    <a:lnTo>
                      <a:pt x="237" y="3877"/>
                    </a:lnTo>
                    <a:close/>
                    <a:moveTo>
                      <a:pt x="91" y="3113"/>
                    </a:moveTo>
                    <a:lnTo>
                      <a:pt x="91" y="3113"/>
                    </a:lnTo>
                    <a:lnTo>
                      <a:pt x="37" y="3222"/>
                    </a:lnTo>
                    <a:lnTo>
                      <a:pt x="19" y="3331"/>
                    </a:lnTo>
                    <a:lnTo>
                      <a:pt x="0" y="3422"/>
                    </a:lnTo>
                    <a:lnTo>
                      <a:pt x="19" y="3531"/>
                    </a:lnTo>
                    <a:lnTo>
                      <a:pt x="37" y="3622"/>
                    </a:lnTo>
                    <a:lnTo>
                      <a:pt x="91" y="3713"/>
                    </a:lnTo>
                    <a:lnTo>
                      <a:pt x="146" y="3804"/>
                    </a:lnTo>
                    <a:lnTo>
                      <a:pt x="237" y="3877"/>
                    </a:lnTo>
                    <a:lnTo>
                      <a:pt x="237" y="3877"/>
                    </a:lnTo>
                    <a:lnTo>
                      <a:pt x="146" y="3804"/>
                    </a:lnTo>
                    <a:lnTo>
                      <a:pt x="91" y="3713"/>
                    </a:lnTo>
                    <a:lnTo>
                      <a:pt x="37" y="3622"/>
                    </a:lnTo>
                    <a:lnTo>
                      <a:pt x="19" y="3531"/>
                    </a:lnTo>
                    <a:lnTo>
                      <a:pt x="0" y="3422"/>
                    </a:lnTo>
                    <a:lnTo>
                      <a:pt x="19" y="3331"/>
                    </a:lnTo>
                    <a:lnTo>
                      <a:pt x="37" y="3222"/>
                    </a:lnTo>
                    <a:lnTo>
                      <a:pt x="91" y="3113"/>
                    </a:lnTo>
                    <a:close/>
                    <a:moveTo>
                      <a:pt x="91" y="3113"/>
                    </a:moveTo>
                    <a:lnTo>
                      <a:pt x="91" y="3113"/>
                    </a:lnTo>
                    <a:lnTo>
                      <a:pt x="91" y="3113"/>
                    </a:lnTo>
                    <a:lnTo>
                      <a:pt x="91" y="3113"/>
                    </a:lnTo>
                    <a:lnTo>
                      <a:pt x="91" y="3113"/>
                    </a:lnTo>
                    <a:close/>
                    <a:moveTo>
                      <a:pt x="91" y="3113"/>
                    </a:moveTo>
                    <a:lnTo>
                      <a:pt x="91" y="3113"/>
                    </a:lnTo>
                    <a:lnTo>
                      <a:pt x="91" y="3113"/>
                    </a:lnTo>
                    <a:lnTo>
                      <a:pt x="91" y="3113"/>
                    </a:lnTo>
                    <a:lnTo>
                      <a:pt x="91" y="3113"/>
                    </a:lnTo>
                    <a:close/>
                    <a:moveTo>
                      <a:pt x="91" y="3094"/>
                    </a:moveTo>
                    <a:lnTo>
                      <a:pt x="91" y="3094"/>
                    </a:lnTo>
                    <a:lnTo>
                      <a:pt x="91" y="3113"/>
                    </a:lnTo>
                    <a:lnTo>
                      <a:pt x="91" y="3113"/>
                    </a:lnTo>
                    <a:lnTo>
                      <a:pt x="91" y="3094"/>
                    </a:lnTo>
                    <a:close/>
                    <a:moveTo>
                      <a:pt x="110" y="3094"/>
                    </a:moveTo>
                    <a:lnTo>
                      <a:pt x="110" y="3094"/>
                    </a:lnTo>
                    <a:lnTo>
                      <a:pt x="110" y="3094"/>
                    </a:lnTo>
                    <a:lnTo>
                      <a:pt x="110" y="3094"/>
                    </a:lnTo>
                    <a:lnTo>
                      <a:pt x="110" y="3094"/>
                    </a:lnTo>
                    <a:close/>
                    <a:moveTo>
                      <a:pt x="110" y="3094"/>
                    </a:moveTo>
                    <a:lnTo>
                      <a:pt x="110" y="3094"/>
                    </a:lnTo>
                    <a:lnTo>
                      <a:pt x="110" y="3094"/>
                    </a:lnTo>
                    <a:lnTo>
                      <a:pt x="110" y="3094"/>
                    </a:lnTo>
                    <a:lnTo>
                      <a:pt x="110" y="3094"/>
                    </a:lnTo>
                    <a:close/>
                    <a:moveTo>
                      <a:pt x="110" y="3094"/>
                    </a:moveTo>
                    <a:lnTo>
                      <a:pt x="110" y="3094"/>
                    </a:lnTo>
                    <a:lnTo>
                      <a:pt x="110" y="3094"/>
                    </a:lnTo>
                    <a:lnTo>
                      <a:pt x="110" y="3094"/>
                    </a:lnTo>
                    <a:lnTo>
                      <a:pt x="110" y="3094"/>
                    </a:lnTo>
                    <a:close/>
                    <a:moveTo>
                      <a:pt x="4532" y="1"/>
                    </a:moveTo>
                    <a:lnTo>
                      <a:pt x="4532" y="1"/>
                    </a:lnTo>
                    <a:lnTo>
                      <a:pt x="4677" y="201"/>
                    </a:lnTo>
                    <a:lnTo>
                      <a:pt x="4823" y="419"/>
                    </a:lnTo>
                    <a:lnTo>
                      <a:pt x="5096" y="892"/>
                    </a:lnTo>
                    <a:lnTo>
                      <a:pt x="5332" y="1366"/>
                    </a:lnTo>
                    <a:lnTo>
                      <a:pt x="5551" y="1857"/>
                    </a:lnTo>
                    <a:lnTo>
                      <a:pt x="5551" y="1857"/>
                    </a:lnTo>
                    <a:lnTo>
                      <a:pt x="5551" y="1857"/>
                    </a:lnTo>
                    <a:lnTo>
                      <a:pt x="5551" y="1857"/>
                    </a:lnTo>
                    <a:lnTo>
                      <a:pt x="5332" y="1366"/>
                    </a:lnTo>
                    <a:lnTo>
                      <a:pt x="5096" y="892"/>
                    </a:lnTo>
                    <a:lnTo>
                      <a:pt x="4823" y="419"/>
                    </a:lnTo>
                    <a:lnTo>
                      <a:pt x="4677" y="201"/>
                    </a:lnTo>
                    <a:lnTo>
                      <a:pt x="4532" y="1"/>
                    </a:lnTo>
                    <a:close/>
                    <a:moveTo>
                      <a:pt x="4532" y="1"/>
                    </a:moveTo>
                    <a:lnTo>
                      <a:pt x="4532" y="1"/>
                    </a:lnTo>
                    <a:lnTo>
                      <a:pt x="4532" y="1"/>
                    </a:lnTo>
                    <a:lnTo>
                      <a:pt x="4532" y="1"/>
                    </a:lnTo>
                    <a:lnTo>
                      <a:pt x="4532" y="1"/>
                    </a:lnTo>
                    <a:close/>
                  </a:path>
                </a:pathLst>
              </a:custGeom>
              <a:solidFill>
                <a:srgbClr val="D8D3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2" name="Google Shape;2912;p18"/>
              <p:cNvSpPr/>
              <p:nvPr/>
            </p:nvSpPr>
            <p:spPr>
              <a:xfrm>
                <a:off x="1317550" y="2281300"/>
                <a:ext cx="51425" cy="3650"/>
              </a:xfrm>
              <a:custGeom>
                <a:avLst/>
                <a:gdLst/>
                <a:ahLst/>
                <a:cxnLst/>
                <a:rect l="l" t="t" r="r" b="b"/>
                <a:pathLst>
                  <a:path w="2057" h="146" fill="none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328" y="55"/>
                    </a:lnTo>
                    <a:lnTo>
                      <a:pt x="674" y="91"/>
                    </a:lnTo>
                    <a:lnTo>
                      <a:pt x="1074" y="128"/>
                    </a:lnTo>
                    <a:lnTo>
                      <a:pt x="1493" y="146"/>
                    </a:lnTo>
                    <a:lnTo>
                      <a:pt x="1493" y="146"/>
                    </a:lnTo>
                    <a:lnTo>
                      <a:pt x="1711" y="146"/>
                    </a:lnTo>
                    <a:lnTo>
                      <a:pt x="1711" y="146"/>
                    </a:lnTo>
                    <a:lnTo>
                      <a:pt x="2057" y="146"/>
                    </a:lnTo>
                    <a:lnTo>
                      <a:pt x="2057" y="146"/>
                    </a:lnTo>
                    <a:lnTo>
                      <a:pt x="2057" y="146"/>
                    </a:lnTo>
                    <a:lnTo>
                      <a:pt x="1711" y="146"/>
                    </a:lnTo>
                    <a:lnTo>
                      <a:pt x="1711" y="146"/>
                    </a:lnTo>
                    <a:lnTo>
                      <a:pt x="1493" y="146"/>
                    </a:lnTo>
                    <a:lnTo>
                      <a:pt x="1493" y="146"/>
                    </a:lnTo>
                    <a:lnTo>
                      <a:pt x="1493" y="146"/>
                    </a:lnTo>
                    <a:lnTo>
                      <a:pt x="1493" y="146"/>
                    </a:lnTo>
                    <a:lnTo>
                      <a:pt x="1074" y="128"/>
                    </a:lnTo>
                    <a:lnTo>
                      <a:pt x="674" y="91"/>
                    </a:lnTo>
                    <a:lnTo>
                      <a:pt x="328" y="55"/>
                    </a:ln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3" name="Google Shape;2913;p18"/>
              <p:cNvSpPr/>
              <p:nvPr/>
            </p:nvSpPr>
            <p:spPr>
              <a:xfrm>
                <a:off x="1317100" y="22813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4" name="Google Shape;2914;p18"/>
              <p:cNvSpPr/>
              <p:nvPr/>
            </p:nvSpPr>
            <p:spPr>
              <a:xfrm>
                <a:off x="1288900" y="22694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5" name="Google Shape;2915;p18"/>
              <p:cNvSpPr/>
              <p:nvPr/>
            </p:nvSpPr>
            <p:spPr>
              <a:xfrm>
                <a:off x="1288900" y="22694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6" name="Google Shape;2916;p18"/>
              <p:cNvSpPr/>
              <p:nvPr/>
            </p:nvSpPr>
            <p:spPr>
              <a:xfrm>
                <a:off x="1288900" y="2269000"/>
                <a:ext cx="25" cy="500"/>
              </a:xfrm>
              <a:custGeom>
                <a:avLst/>
                <a:gdLst/>
                <a:ahLst/>
                <a:cxnLst/>
                <a:rect l="l" t="t" r="r" b="b"/>
                <a:pathLst>
                  <a:path w="1" h="20" fill="none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9"/>
                    </a:lnTo>
                    <a:lnTo>
                      <a:pt x="0" y="19"/>
                    </a:lnTo>
                    <a:lnTo>
                      <a:pt x="0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7" name="Google Shape;2917;p18"/>
              <p:cNvSpPr/>
              <p:nvPr/>
            </p:nvSpPr>
            <p:spPr>
              <a:xfrm>
                <a:off x="1282975" y="2249900"/>
                <a:ext cx="5950" cy="19125"/>
              </a:xfrm>
              <a:custGeom>
                <a:avLst/>
                <a:gdLst/>
                <a:ahLst/>
                <a:cxnLst/>
                <a:rect l="l" t="t" r="r" b="b"/>
                <a:pathLst>
                  <a:path w="238" h="765" fill="none" extrusionOk="0">
                    <a:moveTo>
                      <a:pt x="91" y="1"/>
                    </a:moveTo>
                    <a:lnTo>
                      <a:pt x="91" y="1"/>
                    </a:lnTo>
                    <a:lnTo>
                      <a:pt x="37" y="110"/>
                    </a:lnTo>
                    <a:lnTo>
                      <a:pt x="19" y="219"/>
                    </a:lnTo>
                    <a:lnTo>
                      <a:pt x="0" y="310"/>
                    </a:lnTo>
                    <a:lnTo>
                      <a:pt x="19" y="419"/>
                    </a:lnTo>
                    <a:lnTo>
                      <a:pt x="37" y="510"/>
                    </a:lnTo>
                    <a:lnTo>
                      <a:pt x="91" y="601"/>
                    </a:lnTo>
                    <a:lnTo>
                      <a:pt x="146" y="692"/>
                    </a:lnTo>
                    <a:lnTo>
                      <a:pt x="237" y="765"/>
                    </a:lnTo>
                    <a:lnTo>
                      <a:pt x="237" y="765"/>
                    </a:lnTo>
                    <a:lnTo>
                      <a:pt x="146" y="692"/>
                    </a:lnTo>
                    <a:lnTo>
                      <a:pt x="91" y="601"/>
                    </a:lnTo>
                    <a:lnTo>
                      <a:pt x="37" y="510"/>
                    </a:lnTo>
                    <a:lnTo>
                      <a:pt x="19" y="419"/>
                    </a:lnTo>
                    <a:lnTo>
                      <a:pt x="0" y="310"/>
                    </a:lnTo>
                    <a:lnTo>
                      <a:pt x="19" y="219"/>
                    </a:lnTo>
                    <a:lnTo>
                      <a:pt x="37" y="110"/>
                    </a:lnTo>
                    <a:lnTo>
                      <a:pt x="91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8" name="Google Shape;2918;p18"/>
              <p:cNvSpPr/>
              <p:nvPr/>
            </p:nvSpPr>
            <p:spPr>
              <a:xfrm>
                <a:off x="1285250" y="22499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9" name="Google Shape;2919;p18"/>
              <p:cNvSpPr/>
              <p:nvPr/>
            </p:nvSpPr>
            <p:spPr>
              <a:xfrm>
                <a:off x="1285250" y="22499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0" name="Google Shape;2920;p18"/>
              <p:cNvSpPr/>
              <p:nvPr/>
            </p:nvSpPr>
            <p:spPr>
              <a:xfrm>
                <a:off x="1285250" y="2249450"/>
                <a:ext cx="25" cy="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9" fill="none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19"/>
                    </a:lnTo>
                    <a:lnTo>
                      <a:pt x="0" y="19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1" name="Google Shape;2921;p18"/>
              <p:cNvSpPr/>
              <p:nvPr/>
            </p:nvSpPr>
            <p:spPr>
              <a:xfrm>
                <a:off x="1285700" y="22494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2" name="Google Shape;2922;p18"/>
              <p:cNvSpPr/>
              <p:nvPr/>
            </p:nvSpPr>
            <p:spPr>
              <a:xfrm>
                <a:off x="1285700" y="22494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3" name="Google Shape;2923;p18"/>
              <p:cNvSpPr/>
              <p:nvPr/>
            </p:nvSpPr>
            <p:spPr>
              <a:xfrm>
                <a:off x="1285700" y="22494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4" name="Google Shape;2924;p18"/>
              <p:cNvSpPr/>
              <p:nvPr/>
            </p:nvSpPr>
            <p:spPr>
              <a:xfrm>
                <a:off x="1396250" y="2172100"/>
                <a:ext cx="25500" cy="46425"/>
              </a:xfrm>
              <a:custGeom>
                <a:avLst/>
                <a:gdLst/>
                <a:ahLst/>
                <a:cxnLst/>
                <a:rect l="l" t="t" r="r" b="b"/>
                <a:pathLst>
                  <a:path w="1020" h="1857" fill="none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146" y="201"/>
                    </a:lnTo>
                    <a:lnTo>
                      <a:pt x="292" y="419"/>
                    </a:lnTo>
                    <a:lnTo>
                      <a:pt x="565" y="892"/>
                    </a:lnTo>
                    <a:lnTo>
                      <a:pt x="801" y="1366"/>
                    </a:lnTo>
                    <a:lnTo>
                      <a:pt x="1020" y="1857"/>
                    </a:lnTo>
                    <a:lnTo>
                      <a:pt x="1020" y="1857"/>
                    </a:lnTo>
                    <a:lnTo>
                      <a:pt x="1020" y="1857"/>
                    </a:lnTo>
                    <a:lnTo>
                      <a:pt x="1020" y="1857"/>
                    </a:lnTo>
                    <a:lnTo>
                      <a:pt x="801" y="1366"/>
                    </a:lnTo>
                    <a:lnTo>
                      <a:pt x="565" y="892"/>
                    </a:lnTo>
                    <a:lnTo>
                      <a:pt x="292" y="419"/>
                    </a:lnTo>
                    <a:lnTo>
                      <a:pt x="146" y="201"/>
                    </a:lnTo>
                    <a:lnTo>
                      <a:pt x="1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5" name="Google Shape;2925;p18"/>
              <p:cNvSpPr/>
              <p:nvPr/>
            </p:nvSpPr>
            <p:spPr>
              <a:xfrm>
                <a:off x="1396250" y="21721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6" name="Google Shape;2926;p18"/>
              <p:cNvSpPr/>
              <p:nvPr/>
            </p:nvSpPr>
            <p:spPr>
              <a:xfrm>
                <a:off x="1282975" y="2160725"/>
                <a:ext cx="138775" cy="124225"/>
              </a:xfrm>
              <a:custGeom>
                <a:avLst/>
                <a:gdLst/>
                <a:ahLst/>
                <a:cxnLst/>
                <a:rect l="l" t="t" r="r" b="b"/>
                <a:pathLst>
                  <a:path w="5551" h="4969" extrusionOk="0">
                    <a:moveTo>
                      <a:pt x="4095" y="1"/>
                    </a:moveTo>
                    <a:lnTo>
                      <a:pt x="4004" y="219"/>
                    </a:lnTo>
                    <a:lnTo>
                      <a:pt x="3895" y="438"/>
                    </a:lnTo>
                    <a:lnTo>
                      <a:pt x="3840" y="529"/>
                    </a:lnTo>
                    <a:lnTo>
                      <a:pt x="3767" y="619"/>
                    </a:lnTo>
                    <a:lnTo>
                      <a:pt x="3676" y="710"/>
                    </a:lnTo>
                    <a:lnTo>
                      <a:pt x="3585" y="801"/>
                    </a:lnTo>
                    <a:lnTo>
                      <a:pt x="3458" y="874"/>
                    </a:lnTo>
                    <a:lnTo>
                      <a:pt x="3331" y="947"/>
                    </a:lnTo>
                    <a:lnTo>
                      <a:pt x="3185" y="1002"/>
                    </a:lnTo>
                    <a:lnTo>
                      <a:pt x="3058" y="1038"/>
                    </a:lnTo>
                    <a:lnTo>
                      <a:pt x="2767" y="1111"/>
                    </a:lnTo>
                    <a:lnTo>
                      <a:pt x="2475" y="1165"/>
                    </a:lnTo>
                    <a:lnTo>
                      <a:pt x="2184" y="1238"/>
                    </a:lnTo>
                    <a:lnTo>
                      <a:pt x="1893" y="1311"/>
                    </a:lnTo>
                    <a:lnTo>
                      <a:pt x="1766" y="1366"/>
                    </a:lnTo>
                    <a:lnTo>
                      <a:pt x="1638" y="1438"/>
                    </a:lnTo>
                    <a:lnTo>
                      <a:pt x="1511" y="1511"/>
                    </a:lnTo>
                    <a:lnTo>
                      <a:pt x="1402" y="1620"/>
                    </a:lnTo>
                    <a:lnTo>
                      <a:pt x="1293" y="1730"/>
                    </a:lnTo>
                    <a:lnTo>
                      <a:pt x="1202" y="1839"/>
                    </a:lnTo>
                    <a:lnTo>
                      <a:pt x="1111" y="1948"/>
                    </a:lnTo>
                    <a:lnTo>
                      <a:pt x="1001" y="2039"/>
                    </a:lnTo>
                    <a:lnTo>
                      <a:pt x="874" y="2130"/>
                    </a:lnTo>
                    <a:lnTo>
                      <a:pt x="747" y="2185"/>
                    </a:lnTo>
                    <a:lnTo>
                      <a:pt x="619" y="2221"/>
                    </a:lnTo>
                    <a:lnTo>
                      <a:pt x="401" y="2221"/>
                    </a:lnTo>
                    <a:lnTo>
                      <a:pt x="346" y="2512"/>
                    </a:lnTo>
                    <a:lnTo>
                      <a:pt x="328" y="2767"/>
                    </a:lnTo>
                    <a:lnTo>
                      <a:pt x="310" y="3131"/>
                    </a:lnTo>
                    <a:lnTo>
                      <a:pt x="310" y="3276"/>
                    </a:lnTo>
                    <a:lnTo>
                      <a:pt x="201" y="3404"/>
                    </a:lnTo>
                    <a:lnTo>
                      <a:pt x="110" y="3549"/>
                    </a:lnTo>
                    <a:lnTo>
                      <a:pt x="91" y="3549"/>
                    </a:lnTo>
                    <a:lnTo>
                      <a:pt x="91" y="3568"/>
                    </a:lnTo>
                    <a:lnTo>
                      <a:pt x="37" y="3677"/>
                    </a:lnTo>
                    <a:lnTo>
                      <a:pt x="19" y="3786"/>
                    </a:lnTo>
                    <a:lnTo>
                      <a:pt x="0" y="3877"/>
                    </a:lnTo>
                    <a:lnTo>
                      <a:pt x="19" y="3986"/>
                    </a:lnTo>
                    <a:lnTo>
                      <a:pt x="37" y="4077"/>
                    </a:lnTo>
                    <a:lnTo>
                      <a:pt x="91" y="4168"/>
                    </a:lnTo>
                    <a:lnTo>
                      <a:pt x="146" y="4259"/>
                    </a:lnTo>
                    <a:lnTo>
                      <a:pt x="237" y="4332"/>
                    </a:lnTo>
                    <a:lnTo>
                      <a:pt x="237" y="4350"/>
                    </a:lnTo>
                    <a:lnTo>
                      <a:pt x="346" y="4423"/>
                    </a:lnTo>
                    <a:lnTo>
                      <a:pt x="437" y="4496"/>
                    </a:lnTo>
                    <a:lnTo>
                      <a:pt x="692" y="4623"/>
                    </a:lnTo>
                    <a:lnTo>
                      <a:pt x="1001" y="4732"/>
                    </a:lnTo>
                    <a:lnTo>
                      <a:pt x="1365" y="4823"/>
                    </a:lnTo>
                    <a:lnTo>
                      <a:pt x="1384" y="4823"/>
                    </a:lnTo>
                    <a:lnTo>
                      <a:pt x="1711" y="4878"/>
                    </a:lnTo>
                    <a:lnTo>
                      <a:pt x="2057" y="4914"/>
                    </a:lnTo>
                    <a:lnTo>
                      <a:pt x="2457" y="4951"/>
                    </a:lnTo>
                    <a:lnTo>
                      <a:pt x="2876" y="4969"/>
                    </a:lnTo>
                    <a:lnTo>
                      <a:pt x="3294" y="4732"/>
                    </a:lnTo>
                    <a:lnTo>
                      <a:pt x="3713" y="4459"/>
                    </a:lnTo>
                    <a:lnTo>
                      <a:pt x="4095" y="4186"/>
                    </a:lnTo>
                    <a:lnTo>
                      <a:pt x="4477" y="3895"/>
                    </a:lnTo>
                    <a:lnTo>
                      <a:pt x="4677" y="3731"/>
                    </a:lnTo>
                    <a:lnTo>
                      <a:pt x="4859" y="3549"/>
                    </a:lnTo>
                    <a:lnTo>
                      <a:pt x="5041" y="3349"/>
                    </a:lnTo>
                    <a:lnTo>
                      <a:pt x="5187" y="3149"/>
                    </a:lnTo>
                    <a:lnTo>
                      <a:pt x="5296" y="2967"/>
                    </a:lnTo>
                    <a:lnTo>
                      <a:pt x="5387" y="2767"/>
                    </a:lnTo>
                    <a:lnTo>
                      <a:pt x="5533" y="2367"/>
                    </a:lnTo>
                    <a:lnTo>
                      <a:pt x="5551" y="2312"/>
                    </a:lnTo>
                    <a:lnTo>
                      <a:pt x="5332" y="1821"/>
                    </a:lnTo>
                    <a:lnTo>
                      <a:pt x="5096" y="1347"/>
                    </a:lnTo>
                    <a:lnTo>
                      <a:pt x="4823" y="874"/>
                    </a:lnTo>
                    <a:lnTo>
                      <a:pt x="4677" y="656"/>
                    </a:lnTo>
                    <a:lnTo>
                      <a:pt x="4532" y="456"/>
                    </a:lnTo>
                    <a:lnTo>
                      <a:pt x="4313" y="201"/>
                    </a:lnTo>
                    <a:lnTo>
                      <a:pt x="4095" y="1"/>
                    </a:lnTo>
                    <a:close/>
                  </a:path>
                </a:pathLst>
              </a:custGeom>
              <a:solidFill>
                <a:srgbClr val="A489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7" name="Google Shape;2927;p18"/>
              <p:cNvSpPr/>
              <p:nvPr/>
            </p:nvSpPr>
            <p:spPr>
              <a:xfrm>
                <a:off x="1282975" y="2160725"/>
                <a:ext cx="138775" cy="124225"/>
              </a:xfrm>
              <a:custGeom>
                <a:avLst/>
                <a:gdLst/>
                <a:ahLst/>
                <a:cxnLst/>
                <a:rect l="l" t="t" r="r" b="b"/>
                <a:pathLst>
                  <a:path w="5551" h="4969" fill="none" extrusionOk="0">
                    <a:moveTo>
                      <a:pt x="4095" y="1"/>
                    </a:moveTo>
                    <a:lnTo>
                      <a:pt x="4095" y="1"/>
                    </a:lnTo>
                    <a:lnTo>
                      <a:pt x="4004" y="219"/>
                    </a:lnTo>
                    <a:lnTo>
                      <a:pt x="3895" y="438"/>
                    </a:lnTo>
                    <a:lnTo>
                      <a:pt x="3840" y="529"/>
                    </a:lnTo>
                    <a:lnTo>
                      <a:pt x="3767" y="619"/>
                    </a:lnTo>
                    <a:lnTo>
                      <a:pt x="3676" y="710"/>
                    </a:lnTo>
                    <a:lnTo>
                      <a:pt x="3585" y="801"/>
                    </a:lnTo>
                    <a:lnTo>
                      <a:pt x="3585" y="801"/>
                    </a:lnTo>
                    <a:lnTo>
                      <a:pt x="3458" y="874"/>
                    </a:lnTo>
                    <a:lnTo>
                      <a:pt x="3331" y="947"/>
                    </a:lnTo>
                    <a:lnTo>
                      <a:pt x="3185" y="1002"/>
                    </a:lnTo>
                    <a:lnTo>
                      <a:pt x="3058" y="1038"/>
                    </a:lnTo>
                    <a:lnTo>
                      <a:pt x="2767" y="1111"/>
                    </a:lnTo>
                    <a:lnTo>
                      <a:pt x="2475" y="1165"/>
                    </a:lnTo>
                    <a:lnTo>
                      <a:pt x="2184" y="1238"/>
                    </a:lnTo>
                    <a:lnTo>
                      <a:pt x="1893" y="1311"/>
                    </a:lnTo>
                    <a:lnTo>
                      <a:pt x="1766" y="1366"/>
                    </a:lnTo>
                    <a:lnTo>
                      <a:pt x="1638" y="1438"/>
                    </a:lnTo>
                    <a:lnTo>
                      <a:pt x="1511" y="1511"/>
                    </a:lnTo>
                    <a:lnTo>
                      <a:pt x="1402" y="1620"/>
                    </a:lnTo>
                    <a:lnTo>
                      <a:pt x="1402" y="1620"/>
                    </a:lnTo>
                    <a:lnTo>
                      <a:pt x="1293" y="1730"/>
                    </a:lnTo>
                    <a:lnTo>
                      <a:pt x="1202" y="1839"/>
                    </a:lnTo>
                    <a:lnTo>
                      <a:pt x="1111" y="1948"/>
                    </a:lnTo>
                    <a:lnTo>
                      <a:pt x="1001" y="2039"/>
                    </a:lnTo>
                    <a:lnTo>
                      <a:pt x="1001" y="2039"/>
                    </a:lnTo>
                    <a:lnTo>
                      <a:pt x="874" y="2130"/>
                    </a:lnTo>
                    <a:lnTo>
                      <a:pt x="747" y="2185"/>
                    </a:lnTo>
                    <a:lnTo>
                      <a:pt x="619" y="2221"/>
                    </a:lnTo>
                    <a:lnTo>
                      <a:pt x="474" y="2221"/>
                    </a:lnTo>
                    <a:lnTo>
                      <a:pt x="474" y="2221"/>
                    </a:lnTo>
                    <a:lnTo>
                      <a:pt x="401" y="2221"/>
                    </a:lnTo>
                    <a:lnTo>
                      <a:pt x="401" y="2221"/>
                    </a:lnTo>
                    <a:lnTo>
                      <a:pt x="401" y="2221"/>
                    </a:lnTo>
                    <a:lnTo>
                      <a:pt x="346" y="2512"/>
                    </a:lnTo>
                    <a:lnTo>
                      <a:pt x="328" y="2767"/>
                    </a:lnTo>
                    <a:lnTo>
                      <a:pt x="310" y="3131"/>
                    </a:lnTo>
                    <a:lnTo>
                      <a:pt x="310" y="3131"/>
                    </a:lnTo>
                    <a:lnTo>
                      <a:pt x="310" y="3276"/>
                    </a:lnTo>
                    <a:lnTo>
                      <a:pt x="310" y="3276"/>
                    </a:lnTo>
                    <a:lnTo>
                      <a:pt x="310" y="3276"/>
                    </a:lnTo>
                    <a:lnTo>
                      <a:pt x="310" y="3276"/>
                    </a:lnTo>
                    <a:lnTo>
                      <a:pt x="310" y="3276"/>
                    </a:lnTo>
                    <a:lnTo>
                      <a:pt x="201" y="3404"/>
                    </a:lnTo>
                    <a:lnTo>
                      <a:pt x="110" y="3549"/>
                    </a:lnTo>
                    <a:lnTo>
                      <a:pt x="110" y="3549"/>
                    </a:lnTo>
                    <a:lnTo>
                      <a:pt x="110" y="3549"/>
                    </a:lnTo>
                    <a:lnTo>
                      <a:pt x="110" y="3549"/>
                    </a:lnTo>
                    <a:lnTo>
                      <a:pt x="110" y="3549"/>
                    </a:lnTo>
                    <a:lnTo>
                      <a:pt x="110" y="3549"/>
                    </a:lnTo>
                    <a:lnTo>
                      <a:pt x="110" y="3549"/>
                    </a:lnTo>
                    <a:lnTo>
                      <a:pt x="110" y="3549"/>
                    </a:lnTo>
                    <a:lnTo>
                      <a:pt x="110" y="3549"/>
                    </a:lnTo>
                    <a:lnTo>
                      <a:pt x="110" y="3549"/>
                    </a:lnTo>
                    <a:lnTo>
                      <a:pt x="110" y="3549"/>
                    </a:lnTo>
                    <a:lnTo>
                      <a:pt x="110" y="3549"/>
                    </a:lnTo>
                    <a:lnTo>
                      <a:pt x="91" y="3549"/>
                    </a:lnTo>
                    <a:lnTo>
                      <a:pt x="91" y="3549"/>
                    </a:lnTo>
                    <a:lnTo>
                      <a:pt x="91" y="3568"/>
                    </a:lnTo>
                    <a:lnTo>
                      <a:pt x="91" y="3568"/>
                    </a:lnTo>
                    <a:lnTo>
                      <a:pt x="91" y="3568"/>
                    </a:lnTo>
                    <a:lnTo>
                      <a:pt x="91" y="3568"/>
                    </a:lnTo>
                    <a:lnTo>
                      <a:pt x="91" y="3568"/>
                    </a:lnTo>
                    <a:lnTo>
                      <a:pt x="91" y="3568"/>
                    </a:lnTo>
                    <a:lnTo>
                      <a:pt x="91" y="3568"/>
                    </a:lnTo>
                    <a:lnTo>
                      <a:pt x="91" y="3568"/>
                    </a:lnTo>
                    <a:lnTo>
                      <a:pt x="91" y="3568"/>
                    </a:lnTo>
                    <a:lnTo>
                      <a:pt x="91" y="3568"/>
                    </a:lnTo>
                    <a:lnTo>
                      <a:pt x="91" y="3568"/>
                    </a:lnTo>
                    <a:lnTo>
                      <a:pt x="91" y="3568"/>
                    </a:lnTo>
                    <a:lnTo>
                      <a:pt x="37" y="3677"/>
                    </a:lnTo>
                    <a:lnTo>
                      <a:pt x="19" y="3786"/>
                    </a:lnTo>
                    <a:lnTo>
                      <a:pt x="0" y="3877"/>
                    </a:lnTo>
                    <a:lnTo>
                      <a:pt x="19" y="3986"/>
                    </a:lnTo>
                    <a:lnTo>
                      <a:pt x="37" y="4077"/>
                    </a:lnTo>
                    <a:lnTo>
                      <a:pt x="91" y="4168"/>
                    </a:lnTo>
                    <a:lnTo>
                      <a:pt x="146" y="4259"/>
                    </a:lnTo>
                    <a:lnTo>
                      <a:pt x="237" y="4332"/>
                    </a:lnTo>
                    <a:lnTo>
                      <a:pt x="237" y="4332"/>
                    </a:lnTo>
                    <a:lnTo>
                      <a:pt x="237" y="4332"/>
                    </a:lnTo>
                    <a:lnTo>
                      <a:pt x="237" y="4350"/>
                    </a:lnTo>
                    <a:lnTo>
                      <a:pt x="237" y="4350"/>
                    </a:lnTo>
                    <a:lnTo>
                      <a:pt x="237" y="4350"/>
                    </a:lnTo>
                    <a:lnTo>
                      <a:pt x="237" y="4350"/>
                    </a:lnTo>
                    <a:lnTo>
                      <a:pt x="237" y="4350"/>
                    </a:lnTo>
                    <a:lnTo>
                      <a:pt x="237" y="4350"/>
                    </a:lnTo>
                    <a:lnTo>
                      <a:pt x="237" y="4350"/>
                    </a:lnTo>
                    <a:lnTo>
                      <a:pt x="237" y="4350"/>
                    </a:lnTo>
                    <a:lnTo>
                      <a:pt x="237" y="4350"/>
                    </a:lnTo>
                    <a:lnTo>
                      <a:pt x="237" y="4350"/>
                    </a:lnTo>
                    <a:lnTo>
                      <a:pt x="346" y="4423"/>
                    </a:lnTo>
                    <a:lnTo>
                      <a:pt x="437" y="4496"/>
                    </a:lnTo>
                    <a:lnTo>
                      <a:pt x="692" y="4623"/>
                    </a:lnTo>
                    <a:lnTo>
                      <a:pt x="1001" y="4732"/>
                    </a:lnTo>
                    <a:lnTo>
                      <a:pt x="1365" y="4823"/>
                    </a:lnTo>
                    <a:lnTo>
                      <a:pt x="1365" y="4823"/>
                    </a:lnTo>
                    <a:lnTo>
                      <a:pt x="1365" y="4823"/>
                    </a:lnTo>
                    <a:lnTo>
                      <a:pt x="1365" y="4823"/>
                    </a:lnTo>
                    <a:lnTo>
                      <a:pt x="1384" y="4823"/>
                    </a:lnTo>
                    <a:lnTo>
                      <a:pt x="1384" y="4823"/>
                    </a:lnTo>
                    <a:lnTo>
                      <a:pt x="1711" y="4878"/>
                    </a:lnTo>
                    <a:lnTo>
                      <a:pt x="2057" y="4914"/>
                    </a:lnTo>
                    <a:lnTo>
                      <a:pt x="2457" y="4951"/>
                    </a:lnTo>
                    <a:lnTo>
                      <a:pt x="2876" y="4969"/>
                    </a:lnTo>
                    <a:lnTo>
                      <a:pt x="2876" y="4969"/>
                    </a:lnTo>
                    <a:lnTo>
                      <a:pt x="3294" y="4732"/>
                    </a:lnTo>
                    <a:lnTo>
                      <a:pt x="3713" y="4459"/>
                    </a:lnTo>
                    <a:lnTo>
                      <a:pt x="4095" y="4186"/>
                    </a:lnTo>
                    <a:lnTo>
                      <a:pt x="4477" y="3895"/>
                    </a:lnTo>
                    <a:lnTo>
                      <a:pt x="4477" y="3895"/>
                    </a:lnTo>
                    <a:lnTo>
                      <a:pt x="4677" y="3731"/>
                    </a:lnTo>
                    <a:lnTo>
                      <a:pt x="4859" y="3549"/>
                    </a:lnTo>
                    <a:lnTo>
                      <a:pt x="5041" y="3349"/>
                    </a:lnTo>
                    <a:lnTo>
                      <a:pt x="5187" y="3149"/>
                    </a:lnTo>
                    <a:lnTo>
                      <a:pt x="5187" y="3149"/>
                    </a:lnTo>
                    <a:lnTo>
                      <a:pt x="5296" y="2967"/>
                    </a:lnTo>
                    <a:lnTo>
                      <a:pt x="5387" y="2767"/>
                    </a:lnTo>
                    <a:lnTo>
                      <a:pt x="5533" y="2367"/>
                    </a:lnTo>
                    <a:lnTo>
                      <a:pt x="5533" y="2367"/>
                    </a:lnTo>
                    <a:lnTo>
                      <a:pt x="5551" y="2312"/>
                    </a:lnTo>
                    <a:lnTo>
                      <a:pt x="5551" y="2312"/>
                    </a:lnTo>
                    <a:lnTo>
                      <a:pt x="5332" y="1821"/>
                    </a:lnTo>
                    <a:lnTo>
                      <a:pt x="5096" y="1347"/>
                    </a:lnTo>
                    <a:lnTo>
                      <a:pt x="4823" y="874"/>
                    </a:lnTo>
                    <a:lnTo>
                      <a:pt x="4677" y="656"/>
                    </a:lnTo>
                    <a:lnTo>
                      <a:pt x="4532" y="456"/>
                    </a:lnTo>
                    <a:lnTo>
                      <a:pt x="4532" y="456"/>
                    </a:lnTo>
                    <a:lnTo>
                      <a:pt x="4532" y="456"/>
                    </a:lnTo>
                    <a:lnTo>
                      <a:pt x="4532" y="456"/>
                    </a:lnTo>
                    <a:lnTo>
                      <a:pt x="4532" y="456"/>
                    </a:lnTo>
                    <a:lnTo>
                      <a:pt x="4532" y="456"/>
                    </a:lnTo>
                    <a:lnTo>
                      <a:pt x="4313" y="201"/>
                    </a:lnTo>
                    <a:lnTo>
                      <a:pt x="4095" y="1"/>
                    </a:lnTo>
                    <a:lnTo>
                      <a:pt x="4095" y="1"/>
                    </a:lnTo>
                    <a:lnTo>
                      <a:pt x="4095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8" name="Google Shape;2928;p18"/>
              <p:cNvSpPr/>
              <p:nvPr/>
            </p:nvSpPr>
            <p:spPr>
              <a:xfrm>
                <a:off x="1354850" y="2218500"/>
                <a:ext cx="79650" cy="66450"/>
              </a:xfrm>
              <a:custGeom>
                <a:avLst/>
                <a:gdLst/>
                <a:ahLst/>
                <a:cxnLst/>
                <a:rect l="l" t="t" r="r" b="b"/>
                <a:pathLst>
                  <a:path w="3186" h="2658" extrusionOk="0">
                    <a:moveTo>
                      <a:pt x="565" y="2658"/>
                    </a:moveTo>
                    <a:lnTo>
                      <a:pt x="565" y="2658"/>
                    </a:lnTo>
                    <a:lnTo>
                      <a:pt x="237" y="2658"/>
                    </a:lnTo>
                    <a:lnTo>
                      <a:pt x="237" y="2658"/>
                    </a:lnTo>
                    <a:lnTo>
                      <a:pt x="1" y="2658"/>
                    </a:lnTo>
                    <a:lnTo>
                      <a:pt x="1" y="2658"/>
                    </a:lnTo>
                    <a:lnTo>
                      <a:pt x="1" y="2658"/>
                    </a:lnTo>
                    <a:lnTo>
                      <a:pt x="1" y="2658"/>
                    </a:lnTo>
                    <a:lnTo>
                      <a:pt x="219" y="2658"/>
                    </a:lnTo>
                    <a:lnTo>
                      <a:pt x="219" y="2658"/>
                    </a:lnTo>
                    <a:lnTo>
                      <a:pt x="565" y="2658"/>
                    </a:lnTo>
                    <a:close/>
                    <a:moveTo>
                      <a:pt x="2676" y="1"/>
                    </a:moveTo>
                    <a:lnTo>
                      <a:pt x="2676" y="1"/>
                    </a:lnTo>
                    <a:lnTo>
                      <a:pt x="2676" y="1"/>
                    </a:lnTo>
                    <a:lnTo>
                      <a:pt x="2676" y="1"/>
                    </a:lnTo>
                    <a:lnTo>
                      <a:pt x="2840" y="438"/>
                    </a:lnTo>
                    <a:lnTo>
                      <a:pt x="2967" y="820"/>
                    </a:lnTo>
                    <a:lnTo>
                      <a:pt x="3185" y="1493"/>
                    </a:lnTo>
                    <a:lnTo>
                      <a:pt x="3185" y="1493"/>
                    </a:lnTo>
                    <a:lnTo>
                      <a:pt x="2967" y="820"/>
                    </a:lnTo>
                    <a:lnTo>
                      <a:pt x="2840" y="438"/>
                    </a:lnTo>
                    <a:lnTo>
                      <a:pt x="2676" y="1"/>
                    </a:lnTo>
                    <a:lnTo>
                      <a:pt x="2676" y="1"/>
                    </a:lnTo>
                    <a:close/>
                  </a:path>
                </a:pathLst>
              </a:custGeom>
              <a:solidFill>
                <a:srgbClr val="B8AEB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9" name="Google Shape;2929;p18"/>
              <p:cNvSpPr/>
              <p:nvPr/>
            </p:nvSpPr>
            <p:spPr>
              <a:xfrm>
                <a:off x="1354850" y="2284925"/>
                <a:ext cx="141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565" h="1" fill="none" extrusionOk="0">
                    <a:moveTo>
                      <a:pt x="565" y="1"/>
                    </a:moveTo>
                    <a:lnTo>
                      <a:pt x="565" y="1"/>
                    </a:lnTo>
                    <a:lnTo>
                      <a:pt x="237" y="1"/>
                    </a:lnTo>
                    <a:lnTo>
                      <a:pt x="237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219" y="1"/>
                    </a:lnTo>
                    <a:lnTo>
                      <a:pt x="219" y="1"/>
                    </a:lnTo>
                    <a:lnTo>
                      <a:pt x="565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0" name="Google Shape;2930;p18"/>
              <p:cNvSpPr/>
              <p:nvPr/>
            </p:nvSpPr>
            <p:spPr>
              <a:xfrm>
                <a:off x="1421725" y="2218500"/>
                <a:ext cx="12775" cy="37350"/>
              </a:xfrm>
              <a:custGeom>
                <a:avLst/>
                <a:gdLst/>
                <a:ahLst/>
                <a:cxnLst/>
                <a:rect l="l" t="t" r="r" b="b"/>
                <a:pathLst>
                  <a:path w="511" h="1494" fill="none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65" y="438"/>
                    </a:lnTo>
                    <a:lnTo>
                      <a:pt x="292" y="820"/>
                    </a:lnTo>
                    <a:lnTo>
                      <a:pt x="510" y="1493"/>
                    </a:lnTo>
                    <a:lnTo>
                      <a:pt x="510" y="1493"/>
                    </a:lnTo>
                    <a:lnTo>
                      <a:pt x="292" y="820"/>
                    </a:lnTo>
                    <a:lnTo>
                      <a:pt x="165" y="438"/>
                    </a:lnTo>
                    <a:lnTo>
                      <a:pt x="1" y="1"/>
                    </a:lnTo>
                    <a:lnTo>
                      <a:pt x="1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1" name="Google Shape;2931;p18"/>
              <p:cNvSpPr/>
              <p:nvPr/>
            </p:nvSpPr>
            <p:spPr>
              <a:xfrm>
                <a:off x="1354850" y="2218500"/>
                <a:ext cx="82825" cy="66450"/>
              </a:xfrm>
              <a:custGeom>
                <a:avLst/>
                <a:gdLst/>
                <a:ahLst/>
                <a:cxnLst/>
                <a:rect l="l" t="t" r="r" b="b"/>
                <a:pathLst>
                  <a:path w="3313" h="2658" extrusionOk="0">
                    <a:moveTo>
                      <a:pt x="2676" y="1"/>
                    </a:moveTo>
                    <a:lnTo>
                      <a:pt x="2658" y="56"/>
                    </a:lnTo>
                    <a:lnTo>
                      <a:pt x="2512" y="456"/>
                    </a:lnTo>
                    <a:lnTo>
                      <a:pt x="2421" y="656"/>
                    </a:lnTo>
                    <a:lnTo>
                      <a:pt x="2312" y="838"/>
                    </a:lnTo>
                    <a:lnTo>
                      <a:pt x="2166" y="1038"/>
                    </a:lnTo>
                    <a:lnTo>
                      <a:pt x="1984" y="1238"/>
                    </a:lnTo>
                    <a:lnTo>
                      <a:pt x="1802" y="1420"/>
                    </a:lnTo>
                    <a:lnTo>
                      <a:pt x="1602" y="1584"/>
                    </a:lnTo>
                    <a:lnTo>
                      <a:pt x="1220" y="1875"/>
                    </a:lnTo>
                    <a:lnTo>
                      <a:pt x="838" y="2148"/>
                    </a:lnTo>
                    <a:lnTo>
                      <a:pt x="419" y="2421"/>
                    </a:lnTo>
                    <a:lnTo>
                      <a:pt x="1" y="2658"/>
                    </a:lnTo>
                    <a:lnTo>
                      <a:pt x="565" y="2658"/>
                    </a:lnTo>
                    <a:lnTo>
                      <a:pt x="929" y="2621"/>
                    </a:lnTo>
                    <a:lnTo>
                      <a:pt x="1256" y="2585"/>
                    </a:lnTo>
                    <a:lnTo>
                      <a:pt x="1839" y="2494"/>
                    </a:lnTo>
                    <a:lnTo>
                      <a:pt x="2312" y="2385"/>
                    </a:lnTo>
                    <a:lnTo>
                      <a:pt x="2694" y="2276"/>
                    </a:lnTo>
                    <a:lnTo>
                      <a:pt x="2967" y="2166"/>
                    </a:lnTo>
                    <a:lnTo>
                      <a:pt x="3167" y="2075"/>
                    </a:lnTo>
                    <a:lnTo>
                      <a:pt x="3313" y="1984"/>
                    </a:lnTo>
                    <a:lnTo>
                      <a:pt x="3185" y="1493"/>
                    </a:lnTo>
                    <a:lnTo>
                      <a:pt x="2967" y="820"/>
                    </a:lnTo>
                    <a:lnTo>
                      <a:pt x="2840" y="438"/>
                    </a:lnTo>
                    <a:lnTo>
                      <a:pt x="2676" y="1"/>
                    </a:lnTo>
                    <a:close/>
                  </a:path>
                </a:pathLst>
              </a:custGeom>
              <a:solidFill>
                <a:srgbClr val="8B71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2" name="Google Shape;2932;p18"/>
              <p:cNvSpPr/>
              <p:nvPr/>
            </p:nvSpPr>
            <p:spPr>
              <a:xfrm>
                <a:off x="1354850" y="2218500"/>
                <a:ext cx="82825" cy="66450"/>
              </a:xfrm>
              <a:custGeom>
                <a:avLst/>
                <a:gdLst/>
                <a:ahLst/>
                <a:cxnLst/>
                <a:rect l="l" t="t" r="r" b="b"/>
                <a:pathLst>
                  <a:path w="3313" h="2658" fill="none" extrusionOk="0">
                    <a:moveTo>
                      <a:pt x="2676" y="1"/>
                    </a:moveTo>
                    <a:lnTo>
                      <a:pt x="2676" y="1"/>
                    </a:lnTo>
                    <a:lnTo>
                      <a:pt x="2658" y="56"/>
                    </a:lnTo>
                    <a:lnTo>
                      <a:pt x="2658" y="56"/>
                    </a:lnTo>
                    <a:lnTo>
                      <a:pt x="2512" y="456"/>
                    </a:lnTo>
                    <a:lnTo>
                      <a:pt x="2421" y="656"/>
                    </a:lnTo>
                    <a:lnTo>
                      <a:pt x="2312" y="838"/>
                    </a:lnTo>
                    <a:lnTo>
                      <a:pt x="2312" y="838"/>
                    </a:lnTo>
                    <a:lnTo>
                      <a:pt x="2166" y="1038"/>
                    </a:lnTo>
                    <a:lnTo>
                      <a:pt x="1984" y="1238"/>
                    </a:lnTo>
                    <a:lnTo>
                      <a:pt x="1802" y="1420"/>
                    </a:lnTo>
                    <a:lnTo>
                      <a:pt x="1602" y="1584"/>
                    </a:lnTo>
                    <a:lnTo>
                      <a:pt x="1602" y="1584"/>
                    </a:lnTo>
                    <a:lnTo>
                      <a:pt x="1220" y="1875"/>
                    </a:lnTo>
                    <a:lnTo>
                      <a:pt x="838" y="2148"/>
                    </a:lnTo>
                    <a:lnTo>
                      <a:pt x="419" y="2421"/>
                    </a:lnTo>
                    <a:lnTo>
                      <a:pt x="1" y="2658"/>
                    </a:lnTo>
                    <a:lnTo>
                      <a:pt x="1" y="2658"/>
                    </a:lnTo>
                    <a:lnTo>
                      <a:pt x="237" y="2658"/>
                    </a:lnTo>
                    <a:lnTo>
                      <a:pt x="237" y="2658"/>
                    </a:lnTo>
                    <a:lnTo>
                      <a:pt x="565" y="2658"/>
                    </a:lnTo>
                    <a:lnTo>
                      <a:pt x="565" y="2658"/>
                    </a:lnTo>
                    <a:lnTo>
                      <a:pt x="565" y="2658"/>
                    </a:lnTo>
                    <a:lnTo>
                      <a:pt x="929" y="2621"/>
                    </a:lnTo>
                    <a:lnTo>
                      <a:pt x="1256" y="2585"/>
                    </a:lnTo>
                    <a:lnTo>
                      <a:pt x="1839" y="2494"/>
                    </a:lnTo>
                    <a:lnTo>
                      <a:pt x="2312" y="2385"/>
                    </a:lnTo>
                    <a:lnTo>
                      <a:pt x="2694" y="2276"/>
                    </a:lnTo>
                    <a:lnTo>
                      <a:pt x="2967" y="2166"/>
                    </a:lnTo>
                    <a:lnTo>
                      <a:pt x="3167" y="2075"/>
                    </a:lnTo>
                    <a:lnTo>
                      <a:pt x="3313" y="1984"/>
                    </a:lnTo>
                    <a:lnTo>
                      <a:pt x="3313" y="1984"/>
                    </a:lnTo>
                    <a:lnTo>
                      <a:pt x="3185" y="1493"/>
                    </a:lnTo>
                    <a:lnTo>
                      <a:pt x="3185" y="1493"/>
                    </a:lnTo>
                    <a:lnTo>
                      <a:pt x="2967" y="820"/>
                    </a:lnTo>
                    <a:lnTo>
                      <a:pt x="2840" y="438"/>
                    </a:lnTo>
                    <a:lnTo>
                      <a:pt x="2676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933" name="Google Shape;2933;p18"/>
          <p:cNvGrpSpPr/>
          <p:nvPr/>
        </p:nvGrpSpPr>
        <p:grpSpPr>
          <a:xfrm flipH="1">
            <a:off x="6302890" y="4410402"/>
            <a:ext cx="359497" cy="133338"/>
            <a:chOff x="1726100" y="1627975"/>
            <a:chExt cx="359425" cy="133325"/>
          </a:xfrm>
        </p:grpSpPr>
        <p:sp>
          <p:nvSpPr>
            <p:cNvPr id="2934" name="Google Shape;2934;p18"/>
            <p:cNvSpPr/>
            <p:nvPr/>
          </p:nvSpPr>
          <p:spPr>
            <a:xfrm>
              <a:off x="2018625" y="1747625"/>
              <a:ext cx="66900" cy="13675"/>
            </a:xfrm>
            <a:custGeom>
              <a:avLst/>
              <a:gdLst/>
              <a:ahLst/>
              <a:cxnLst/>
              <a:rect l="l" t="t" r="r" b="b"/>
              <a:pathLst>
                <a:path w="2676" h="547" extrusionOk="0">
                  <a:moveTo>
                    <a:pt x="456" y="1"/>
                  </a:moveTo>
                  <a:lnTo>
                    <a:pt x="219" y="37"/>
                  </a:lnTo>
                  <a:lnTo>
                    <a:pt x="146" y="74"/>
                  </a:lnTo>
                  <a:lnTo>
                    <a:pt x="73" y="110"/>
                  </a:lnTo>
                  <a:lnTo>
                    <a:pt x="19" y="147"/>
                  </a:lnTo>
                  <a:lnTo>
                    <a:pt x="1" y="201"/>
                  </a:lnTo>
                  <a:lnTo>
                    <a:pt x="19" y="219"/>
                  </a:lnTo>
                  <a:lnTo>
                    <a:pt x="37" y="274"/>
                  </a:lnTo>
                  <a:lnTo>
                    <a:pt x="92" y="329"/>
                  </a:lnTo>
                  <a:lnTo>
                    <a:pt x="219" y="401"/>
                  </a:lnTo>
                  <a:lnTo>
                    <a:pt x="419" y="456"/>
                  </a:lnTo>
                  <a:lnTo>
                    <a:pt x="710" y="511"/>
                  </a:lnTo>
                  <a:lnTo>
                    <a:pt x="1111" y="529"/>
                  </a:lnTo>
                  <a:lnTo>
                    <a:pt x="1657" y="547"/>
                  </a:lnTo>
                  <a:lnTo>
                    <a:pt x="2130" y="547"/>
                  </a:lnTo>
                  <a:lnTo>
                    <a:pt x="2676" y="529"/>
                  </a:lnTo>
                  <a:lnTo>
                    <a:pt x="2676" y="474"/>
                  </a:lnTo>
                  <a:lnTo>
                    <a:pt x="2657" y="420"/>
                  </a:lnTo>
                  <a:lnTo>
                    <a:pt x="2603" y="365"/>
                  </a:lnTo>
                  <a:lnTo>
                    <a:pt x="2530" y="310"/>
                  </a:lnTo>
                  <a:lnTo>
                    <a:pt x="2330" y="219"/>
                  </a:lnTo>
                  <a:lnTo>
                    <a:pt x="2057" y="147"/>
                  </a:lnTo>
                  <a:lnTo>
                    <a:pt x="1748" y="92"/>
                  </a:lnTo>
                  <a:lnTo>
                    <a:pt x="1420" y="37"/>
                  </a:lnTo>
                  <a:lnTo>
                    <a:pt x="1074" y="1"/>
                  </a:lnTo>
                  <a:close/>
                </a:path>
              </a:pathLst>
            </a:custGeom>
            <a:solidFill>
              <a:srgbClr val="282829">
                <a:alpha val="13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5" name="Google Shape;2935;p18"/>
            <p:cNvSpPr/>
            <p:nvPr/>
          </p:nvSpPr>
          <p:spPr>
            <a:xfrm>
              <a:off x="2018625" y="1747625"/>
              <a:ext cx="66900" cy="13675"/>
            </a:xfrm>
            <a:custGeom>
              <a:avLst/>
              <a:gdLst/>
              <a:ahLst/>
              <a:cxnLst/>
              <a:rect l="l" t="t" r="r" b="b"/>
              <a:pathLst>
                <a:path w="2676" h="547" fill="none" extrusionOk="0">
                  <a:moveTo>
                    <a:pt x="747" y="1"/>
                  </a:moveTo>
                  <a:lnTo>
                    <a:pt x="747" y="1"/>
                  </a:lnTo>
                  <a:lnTo>
                    <a:pt x="456" y="1"/>
                  </a:lnTo>
                  <a:lnTo>
                    <a:pt x="219" y="37"/>
                  </a:lnTo>
                  <a:lnTo>
                    <a:pt x="146" y="74"/>
                  </a:lnTo>
                  <a:lnTo>
                    <a:pt x="73" y="110"/>
                  </a:lnTo>
                  <a:lnTo>
                    <a:pt x="19" y="147"/>
                  </a:lnTo>
                  <a:lnTo>
                    <a:pt x="1" y="201"/>
                  </a:lnTo>
                  <a:lnTo>
                    <a:pt x="1" y="201"/>
                  </a:lnTo>
                  <a:lnTo>
                    <a:pt x="19" y="219"/>
                  </a:lnTo>
                  <a:lnTo>
                    <a:pt x="37" y="274"/>
                  </a:lnTo>
                  <a:lnTo>
                    <a:pt x="92" y="329"/>
                  </a:lnTo>
                  <a:lnTo>
                    <a:pt x="219" y="401"/>
                  </a:lnTo>
                  <a:lnTo>
                    <a:pt x="419" y="456"/>
                  </a:lnTo>
                  <a:lnTo>
                    <a:pt x="710" y="511"/>
                  </a:lnTo>
                  <a:lnTo>
                    <a:pt x="1111" y="529"/>
                  </a:lnTo>
                  <a:lnTo>
                    <a:pt x="1657" y="547"/>
                  </a:lnTo>
                  <a:lnTo>
                    <a:pt x="1657" y="547"/>
                  </a:lnTo>
                  <a:lnTo>
                    <a:pt x="2130" y="547"/>
                  </a:lnTo>
                  <a:lnTo>
                    <a:pt x="2676" y="529"/>
                  </a:lnTo>
                  <a:lnTo>
                    <a:pt x="2676" y="529"/>
                  </a:lnTo>
                  <a:lnTo>
                    <a:pt x="2676" y="474"/>
                  </a:lnTo>
                  <a:lnTo>
                    <a:pt x="2657" y="420"/>
                  </a:lnTo>
                  <a:lnTo>
                    <a:pt x="2603" y="365"/>
                  </a:lnTo>
                  <a:lnTo>
                    <a:pt x="2530" y="310"/>
                  </a:lnTo>
                  <a:lnTo>
                    <a:pt x="2330" y="219"/>
                  </a:lnTo>
                  <a:lnTo>
                    <a:pt x="2057" y="147"/>
                  </a:lnTo>
                  <a:lnTo>
                    <a:pt x="1748" y="92"/>
                  </a:lnTo>
                  <a:lnTo>
                    <a:pt x="1420" y="37"/>
                  </a:lnTo>
                  <a:lnTo>
                    <a:pt x="1074" y="1"/>
                  </a:lnTo>
                  <a:lnTo>
                    <a:pt x="74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6" name="Google Shape;2936;p18"/>
            <p:cNvSpPr/>
            <p:nvPr/>
          </p:nvSpPr>
          <p:spPr>
            <a:xfrm>
              <a:off x="2024075" y="1729450"/>
              <a:ext cx="42350" cy="23225"/>
            </a:xfrm>
            <a:custGeom>
              <a:avLst/>
              <a:gdLst/>
              <a:ahLst/>
              <a:cxnLst/>
              <a:rect l="l" t="t" r="r" b="b"/>
              <a:pathLst>
                <a:path w="1694" h="929" extrusionOk="0">
                  <a:moveTo>
                    <a:pt x="911" y="0"/>
                  </a:moveTo>
                  <a:lnTo>
                    <a:pt x="783" y="18"/>
                  </a:lnTo>
                  <a:lnTo>
                    <a:pt x="674" y="55"/>
                  </a:lnTo>
                  <a:lnTo>
                    <a:pt x="565" y="109"/>
                  </a:lnTo>
                  <a:lnTo>
                    <a:pt x="456" y="182"/>
                  </a:lnTo>
                  <a:lnTo>
                    <a:pt x="383" y="255"/>
                  </a:lnTo>
                  <a:lnTo>
                    <a:pt x="238" y="437"/>
                  </a:lnTo>
                  <a:lnTo>
                    <a:pt x="128" y="601"/>
                  </a:lnTo>
                  <a:lnTo>
                    <a:pt x="56" y="764"/>
                  </a:lnTo>
                  <a:lnTo>
                    <a:pt x="1" y="928"/>
                  </a:lnTo>
                  <a:lnTo>
                    <a:pt x="1693" y="928"/>
                  </a:lnTo>
                  <a:lnTo>
                    <a:pt x="1693" y="783"/>
                  </a:lnTo>
                  <a:lnTo>
                    <a:pt x="1693" y="655"/>
                  </a:lnTo>
                  <a:lnTo>
                    <a:pt x="1675" y="491"/>
                  </a:lnTo>
                  <a:lnTo>
                    <a:pt x="1639" y="419"/>
                  </a:lnTo>
                  <a:lnTo>
                    <a:pt x="1602" y="328"/>
                  </a:lnTo>
                  <a:lnTo>
                    <a:pt x="1548" y="255"/>
                  </a:lnTo>
                  <a:lnTo>
                    <a:pt x="1493" y="182"/>
                  </a:lnTo>
                  <a:lnTo>
                    <a:pt x="1402" y="127"/>
                  </a:lnTo>
                  <a:lnTo>
                    <a:pt x="1311" y="73"/>
                  </a:lnTo>
                  <a:lnTo>
                    <a:pt x="1202" y="36"/>
                  </a:lnTo>
                  <a:lnTo>
                    <a:pt x="1056" y="0"/>
                  </a:lnTo>
                  <a:close/>
                </a:path>
              </a:pathLst>
            </a:custGeom>
            <a:solidFill>
              <a:srgbClr val="C1A5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7" name="Google Shape;2937;p18"/>
            <p:cNvSpPr/>
            <p:nvPr/>
          </p:nvSpPr>
          <p:spPr>
            <a:xfrm>
              <a:off x="1726100" y="1699875"/>
              <a:ext cx="249775" cy="25500"/>
            </a:xfrm>
            <a:custGeom>
              <a:avLst/>
              <a:gdLst/>
              <a:ahLst/>
              <a:cxnLst/>
              <a:rect l="l" t="t" r="r" b="b"/>
              <a:pathLst>
                <a:path w="9991" h="1020" extrusionOk="0">
                  <a:moveTo>
                    <a:pt x="1292" y="0"/>
                  </a:moveTo>
                  <a:lnTo>
                    <a:pt x="746" y="91"/>
                  </a:lnTo>
                  <a:lnTo>
                    <a:pt x="528" y="128"/>
                  </a:lnTo>
                  <a:lnTo>
                    <a:pt x="346" y="182"/>
                  </a:lnTo>
                  <a:lnTo>
                    <a:pt x="200" y="237"/>
                  </a:lnTo>
                  <a:lnTo>
                    <a:pt x="91" y="291"/>
                  </a:lnTo>
                  <a:lnTo>
                    <a:pt x="18" y="346"/>
                  </a:lnTo>
                  <a:lnTo>
                    <a:pt x="0" y="419"/>
                  </a:lnTo>
                  <a:lnTo>
                    <a:pt x="0" y="437"/>
                  </a:lnTo>
                  <a:lnTo>
                    <a:pt x="18" y="473"/>
                  </a:lnTo>
                  <a:lnTo>
                    <a:pt x="91" y="528"/>
                  </a:lnTo>
                  <a:lnTo>
                    <a:pt x="219" y="583"/>
                  </a:lnTo>
                  <a:lnTo>
                    <a:pt x="382" y="655"/>
                  </a:lnTo>
                  <a:lnTo>
                    <a:pt x="601" y="710"/>
                  </a:lnTo>
                  <a:lnTo>
                    <a:pt x="856" y="746"/>
                  </a:lnTo>
                  <a:lnTo>
                    <a:pt x="1456" y="837"/>
                  </a:lnTo>
                  <a:lnTo>
                    <a:pt x="2202" y="910"/>
                  </a:lnTo>
                  <a:lnTo>
                    <a:pt x="3058" y="965"/>
                  </a:lnTo>
                  <a:lnTo>
                    <a:pt x="3986" y="1001"/>
                  </a:lnTo>
                  <a:lnTo>
                    <a:pt x="5005" y="1019"/>
                  </a:lnTo>
                  <a:lnTo>
                    <a:pt x="6006" y="1001"/>
                  </a:lnTo>
                  <a:lnTo>
                    <a:pt x="6952" y="965"/>
                  </a:lnTo>
                  <a:lnTo>
                    <a:pt x="7789" y="910"/>
                  </a:lnTo>
                  <a:lnTo>
                    <a:pt x="8535" y="837"/>
                  </a:lnTo>
                  <a:lnTo>
                    <a:pt x="9136" y="746"/>
                  </a:lnTo>
                  <a:lnTo>
                    <a:pt x="9390" y="710"/>
                  </a:lnTo>
                  <a:lnTo>
                    <a:pt x="9609" y="655"/>
                  </a:lnTo>
                  <a:lnTo>
                    <a:pt x="9773" y="583"/>
                  </a:lnTo>
                  <a:lnTo>
                    <a:pt x="9900" y="528"/>
                  </a:lnTo>
                  <a:lnTo>
                    <a:pt x="9973" y="473"/>
                  </a:lnTo>
                  <a:lnTo>
                    <a:pt x="9991" y="437"/>
                  </a:lnTo>
                  <a:lnTo>
                    <a:pt x="9991" y="419"/>
                  </a:lnTo>
                  <a:lnTo>
                    <a:pt x="9973" y="346"/>
                  </a:lnTo>
                  <a:lnTo>
                    <a:pt x="9900" y="291"/>
                  </a:lnTo>
                  <a:lnTo>
                    <a:pt x="9791" y="237"/>
                  </a:lnTo>
                  <a:lnTo>
                    <a:pt x="9645" y="182"/>
                  </a:lnTo>
                  <a:lnTo>
                    <a:pt x="9463" y="128"/>
                  </a:lnTo>
                  <a:lnTo>
                    <a:pt x="9245" y="91"/>
                  </a:lnTo>
                  <a:lnTo>
                    <a:pt x="8699" y="0"/>
                  </a:lnTo>
                  <a:lnTo>
                    <a:pt x="8699" y="273"/>
                  </a:lnTo>
                  <a:lnTo>
                    <a:pt x="7443" y="328"/>
                  </a:lnTo>
                  <a:lnTo>
                    <a:pt x="6133" y="364"/>
                  </a:lnTo>
                  <a:lnTo>
                    <a:pt x="4623" y="382"/>
                  </a:lnTo>
                  <a:lnTo>
                    <a:pt x="3476" y="364"/>
                  </a:lnTo>
                  <a:lnTo>
                    <a:pt x="2384" y="328"/>
                  </a:lnTo>
                  <a:lnTo>
                    <a:pt x="1893" y="291"/>
                  </a:lnTo>
                  <a:lnTo>
                    <a:pt x="1456" y="237"/>
                  </a:lnTo>
                  <a:lnTo>
                    <a:pt x="1074" y="182"/>
                  </a:lnTo>
                  <a:lnTo>
                    <a:pt x="746" y="109"/>
                  </a:lnTo>
                  <a:lnTo>
                    <a:pt x="1292" y="0"/>
                  </a:lnTo>
                  <a:close/>
                </a:path>
              </a:pathLst>
            </a:custGeom>
            <a:solidFill>
              <a:srgbClr val="282829">
                <a:alpha val="13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8" name="Google Shape;2938;p18"/>
            <p:cNvSpPr/>
            <p:nvPr/>
          </p:nvSpPr>
          <p:spPr>
            <a:xfrm>
              <a:off x="1726100" y="1699875"/>
              <a:ext cx="249775" cy="25500"/>
            </a:xfrm>
            <a:custGeom>
              <a:avLst/>
              <a:gdLst/>
              <a:ahLst/>
              <a:cxnLst/>
              <a:rect l="l" t="t" r="r" b="b"/>
              <a:pathLst>
                <a:path w="9991" h="1020" fill="none" extrusionOk="0">
                  <a:moveTo>
                    <a:pt x="8699" y="0"/>
                  </a:moveTo>
                  <a:lnTo>
                    <a:pt x="8699" y="273"/>
                  </a:lnTo>
                  <a:lnTo>
                    <a:pt x="8699" y="273"/>
                  </a:lnTo>
                  <a:lnTo>
                    <a:pt x="8699" y="273"/>
                  </a:lnTo>
                  <a:lnTo>
                    <a:pt x="7443" y="328"/>
                  </a:lnTo>
                  <a:lnTo>
                    <a:pt x="6133" y="364"/>
                  </a:lnTo>
                  <a:lnTo>
                    <a:pt x="4623" y="382"/>
                  </a:lnTo>
                  <a:lnTo>
                    <a:pt x="4623" y="382"/>
                  </a:lnTo>
                  <a:lnTo>
                    <a:pt x="3476" y="364"/>
                  </a:lnTo>
                  <a:lnTo>
                    <a:pt x="2384" y="328"/>
                  </a:lnTo>
                  <a:lnTo>
                    <a:pt x="1893" y="291"/>
                  </a:lnTo>
                  <a:lnTo>
                    <a:pt x="1456" y="237"/>
                  </a:lnTo>
                  <a:lnTo>
                    <a:pt x="1074" y="182"/>
                  </a:lnTo>
                  <a:lnTo>
                    <a:pt x="746" y="109"/>
                  </a:lnTo>
                  <a:lnTo>
                    <a:pt x="746" y="109"/>
                  </a:lnTo>
                  <a:lnTo>
                    <a:pt x="746" y="109"/>
                  </a:lnTo>
                  <a:lnTo>
                    <a:pt x="1292" y="0"/>
                  </a:lnTo>
                  <a:lnTo>
                    <a:pt x="1292" y="0"/>
                  </a:lnTo>
                  <a:lnTo>
                    <a:pt x="746" y="91"/>
                  </a:lnTo>
                  <a:lnTo>
                    <a:pt x="528" y="128"/>
                  </a:lnTo>
                  <a:lnTo>
                    <a:pt x="346" y="182"/>
                  </a:lnTo>
                  <a:lnTo>
                    <a:pt x="200" y="237"/>
                  </a:lnTo>
                  <a:lnTo>
                    <a:pt x="91" y="291"/>
                  </a:lnTo>
                  <a:lnTo>
                    <a:pt x="18" y="346"/>
                  </a:lnTo>
                  <a:lnTo>
                    <a:pt x="0" y="419"/>
                  </a:lnTo>
                  <a:lnTo>
                    <a:pt x="0" y="419"/>
                  </a:lnTo>
                  <a:lnTo>
                    <a:pt x="0" y="437"/>
                  </a:lnTo>
                  <a:lnTo>
                    <a:pt x="18" y="473"/>
                  </a:lnTo>
                  <a:lnTo>
                    <a:pt x="91" y="528"/>
                  </a:lnTo>
                  <a:lnTo>
                    <a:pt x="219" y="583"/>
                  </a:lnTo>
                  <a:lnTo>
                    <a:pt x="382" y="655"/>
                  </a:lnTo>
                  <a:lnTo>
                    <a:pt x="601" y="710"/>
                  </a:lnTo>
                  <a:lnTo>
                    <a:pt x="856" y="746"/>
                  </a:lnTo>
                  <a:lnTo>
                    <a:pt x="1456" y="837"/>
                  </a:lnTo>
                  <a:lnTo>
                    <a:pt x="2202" y="910"/>
                  </a:lnTo>
                  <a:lnTo>
                    <a:pt x="3058" y="965"/>
                  </a:lnTo>
                  <a:lnTo>
                    <a:pt x="3986" y="1001"/>
                  </a:lnTo>
                  <a:lnTo>
                    <a:pt x="5005" y="1019"/>
                  </a:lnTo>
                  <a:lnTo>
                    <a:pt x="5005" y="1019"/>
                  </a:lnTo>
                  <a:lnTo>
                    <a:pt x="6006" y="1001"/>
                  </a:lnTo>
                  <a:lnTo>
                    <a:pt x="6952" y="965"/>
                  </a:lnTo>
                  <a:lnTo>
                    <a:pt x="7789" y="910"/>
                  </a:lnTo>
                  <a:lnTo>
                    <a:pt x="8535" y="837"/>
                  </a:lnTo>
                  <a:lnTo>
                    <a:pt x="9136" y="746"/>
                  </a:lnTo>
                  <a:lnTo>
                    <a:pt x="9390" y="710"/>
                  </a:lnTo>
                  <a:lnTo>
                    <a:pt x="9609" y="655"/>
                  </a:lnTo>
                  <a:lnTo>
                    <a:pt x="9773" y="583"/>
                  </a:lnTo>
                  <a:lnTo>
                    <a:pt x="9900" y="528"/>
                  </a:lnTo>
                  <a:lnTo>
                    <a:pt x="9973" y="473"/>
                  </a:lnTo>
                  <a:lnTo>
                    <a:pt x="9991" y="437"/>
                  </a:lnTo>
                  <a:lnTo>
                    <a:pt x="9991" y="419"/>
                  </a:lnTo>
                  <a:lnTo>
                    <a:pt x="9991" y="419"/>
                  </a:lnTo>
                  <a:lnTo>
                    <a:pt x="9973" y="346"/>
                  </a:lnTo>
                  <a:lnTo>
                    <a:pt x="9900" y="291"/>
                  </a:lnTo>
                  <a:lnTo>
                    <a:pt x="9791" y="237"/>
                  </a:lnTo>
                  <a:lnTo>
                    <a:pt x="9645" y="182"/>
                  </a:lnTo>
                  <a:lnTo>
                    <a:pt x="9463" y="128"/>
                  </a:lnTo>
                  <a:lnTo>
                    <a:pt x="9245" y="91"/>
                  </a:lnTo>
                  <a:lnTo>
                    <a:pt x="8699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9" name="Google Shape;2939;p18"/>
            <p:cNvSpPr/>
            <p:nvPr/>
          </p:nvSpPr>
          <p:spPr>
            <a:xfrm>
              <a:off x="1744750" y="1627975"/>
              <a:ext cx="198825" cy="81475"/>
            </a:xfrm>
            <a:custGeom>
              <a:avLst/>
              <a:gdLst/>
              <a:ahLst/>
              <a:cxnLst/>
              <a:rect l="l" t="t" r="r" b="b"/>
              <a:pathLst>
                <a:path w="7953" h="3259" extrusionOk="0">
                  <a:moveTo>
                    <a:pt x="4113" y="1"/>
                  </a:moveTo>
                  <a:lnTo>
                    <a:pt x="3986" y="37"/>
                  </a:lnTo>
                  <a:lnTo>
                    <a:pt x="3858" y="74"/>
                  </a:lnTo>
                  <a:lnTo>
                    <a:pt x="3731" y="110"/>
                  </a:lnTo>
                  <a:lnTo>
                    <a:pt x="3604" y="165"/>
                  </a:lnTo>
                  <a:lnTo>
                    <a:pt x="3385" y="328"/>
                  </a:lnTo>
                  <a:lnTo>
                    <a:pt x="3185" y="492"/>
                  </a:lnTo>
                  <a:lnTo>
                    <a:pt x="2985" y="711"/>
                  </a:lnTo>
                  <a:lnTo>
                    <a:pt x="2821" y="929"/>
                  </a:lnTo>
                  <a:lnTo>
                    <a:pt x="2657" y="1166"/>
                  </a:lnTo>
                  <a:lnTo>
                    <a:pt x="2530" y="1402"/>
                  </a:lnTo>
                  <a:lnTo>
                    <a:pt x="2312" y="1839"/>
                  </a:lnTo>
                  <a:lnTo>
                    <a:pt x="2148" y="2239"/>
                  </a:lnTo>
                  <a:lnTo>
                    <a:pt x="2020" y="2603"/>
                  </a:lnTo>
                  <a:lnTo>
                    <a:pt x="0" y="2985"/>
                  </a:lnTo>
                  <a:lnTo>
                    <a:pt x="383" y="3058"/>
                  </a:lnTo>
                  <a:lnTo>
                    <a:pt x="856" y="3131"/>
                  </a:lnTo>
                  <a:lnTo>
                    <a:pt x="1383" y="3186"/>
                  </a:lnTo>
                  <a:lnTo>
                    <a:pt x="1984" y="3222"/>
                  </a:lnTo>
                  <a:lnTo>
                    <a:pt x="2621" y="3240"/>
                  </a:lnTo>
                  <a:lnTo>
                    <a:pt x="3294" y="3258"/>
                  </a:lnTo>
                  <a:lnTo>
                    <a:pt x="4641" y="3258"/>
                  </a:lnTo>
                  <a:lnTo>
                    <a:pt x="5897" y="3222"/>
                  </a:lnTo>
                  <a:lnTo>
                    <a:pt x="6952" y="3186"/>
                  </a:lnTo>
                  <a:lnTo>
                    <a:pt x="7953" y="3149"/>
                  </a:lnTo>
                  <a:lnTo>
                    <a:pt x="7953" y="2094"/>
                  </a:lnTo>
                  <a:lnTo>
                    <a:pt x="7935" y="2003"/>
                  </a:lnTo>
                  <a:lnTo>
                    <a:pt x="7862" y="1730"/>
                  </a:lnTo>
                  <a:lnTo>
                    <a:pt x="7753" y="1384"/>
                  </a:lnTo>
                  <a:lnTo>
                    <a:pt x="7680" y="1202"/>
                  </a:lnTo>
                  <a:lnTo>
                    <a:pt x="7589" y="1020"/>
                  </a:lnTo>
                  <a:lnTo>
                    <a:pt x="7498" y="874"/>
                  </a:lnTo>
                  <a:lnTo>
                    <a:pt x="7389" y="747"/>
                  </a:lnTo>
                  <a:lnTo>
                    <a:pt x="7280" y="638"/>
                  </a:lnTo>
                  <a:lnTo>
                    <a:pt x="7170" y="583"/>
                  </a:lnTo>
                  <a:lnTo>
                    <a:pt x="7061" y="547"/>
                  </a:lnTo>
                  <a:lnTo>
                    <a:pt x="6843" y="547"/>
                  </a:lnTo>
                  <a:lnTo>
                    <a:pt x="6734" y="565"/>
                  </a:lnTo>
                  <a:lnTo>
                    <a:pt x="6533" y="638"/>
                  </a:lnTo>
                  <a:lnTo>
                    <a:pt x="6333" y="729"/>
                  </a:lnTo>
                  <a:lnTo>
                    <a:pt x="6169" y="820"/>
                  </a:lnTo>
                  <a:lnTo>
                    <a:pt x="6024" y="911"/>
                  </a:lnTo>
                  <a:lnTo>
                    <a:pt x="5915" y="1020"/>
                  </a:lnTo>
                  <a:lnTo>
                    <a:pt x="5860" y="929"/>
                  </a:lnTo>
                  <a:lnTo>
                    <a:pt x="5806" y="820"/>
                  </a:lnTo>
                  <a:lnTo>
                    <a:pt x="5733" y="692"/>
                  </a:lnTo>
                  <a:lnTo>
                    <a:pt x="5642" y="565"/>
                  </a:lnTo>
                  <a:lnTo>
                    <a:pt x="5496" y="419"/>
                  </a:lnTo>
                  <a:lnTo>
                    <a:pt x="5332" y="292"/>
                  </a:lnTo>
                  <a:lnTo>
                    <a:pt x="5132" y="165"/>
                  </a:lnTo>
                  <a:lnTo>
                    <a:pt x="4932" y="74"/>
                  </a:lnTo>
                  <a:lnTo>
                    <a:pt x="4695" y="19"/>
                  </a:lnTo>
                  <a:lnTo>
                    <a:pt x="4422" y="1"/>
                  </a:lnTo>
                  <a:close/>
                </a:path>
              </a:pathLst>
            </a:custGeom>
            <a:solidFill>
              <a:srgbClr val="C1A5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0" name="Google Shape;2940;p18"/>
            <p:cNvSpPr/>
            <p:nvPr/>
          </p:nvSpPr>
          <p:spPr>
            <a:xfrm>
              <a:off x="1744750" y="1627975"/>
              <a:ext cx="198825" cy="81475"/>
            </a:xfrm>
            <a:custGeom>
              <a:avLst/>
              <a:gdLst/>
              <a:ahLst/>
              <a:cxnLst/>
              <a:rect l="l" t="t" r="r" b="b"/>
              <a:pathLst>
                <a:path w="7953" h="3259" fill="none" extrusionOk="0">
                  <a:moveTo>
                    <a:pt x="7953" y="2094"/>
                  </a:moveTo>
                  <a:lnTo>
                    <a:pt x="7953" y="3149"/>
                  </a:lnTo>
                  <a:lnTo>
                    <a:pt x="7953" y="3149"/>
                  </a:lnTo>
                  <a:lnTo>
                    <a:pt x="6952" y="3186"/>
                  </a:lnTo>
                  <a:lnTo>
                    <a:pt x="5897" y="3222"/>
                  </a:lnTo>
                  <a:lnTo>
                    <a:pt x="4641" y="3258"/>
                  </a:lnTo>
                  <a:lnTo>
                    <a:pt x="3294" y="3258"/>
                  </a:lnTo>
                  <a:lnTo>
                    <a:pt x="2621" y="3240"/>
                  </a:lnTo>
                  <a:lnTo>
                    <a:pt x="1984" y="3222"/>
                  </a:lnTo>
                  <a:lnTo>
                    <a:pt x="1383" y="3186"/>
                  </a:lnTo>
                  <a:lnTo>
                    <a:pt x="856" y="3131"/>
                  </a:lnTo>
                  <a:lnTo>
                    <a:pt x="383" y="3058"/>
                  </a:lnTo>
                  <a:lnTo>
                    <a:pt x="0" y="2985"/>
                  </a:lnTo>
                  <a:lnTo>
                    <a:pt x="2020" y="2603"/>
                  </a:lnTo>
                  <a:lnTo>
                    <a:pt x="2020" y="2603"/>
                  </a:lnTo>
                  <a:lnTo>
                    <a:pt x="2148" y="2239"/>
                  </a:lnTo>
                  <a:lnTo>
                    <a:pt x="2312" y="1839"/>
                  </a:lnTo>
                  <a:lnTo>
                    <a:pt x="2530" y="1402"/>
                  </a:lnTo>
                  <a:lnTo>
                    <a:pt x="2530" y="1402"/>
                  </a:lnTo>
                  <a:lnTo>
                    <a:pt x="2657" y="1166"/>
                  </a:lnTo>
                  <a:lnTo>
                    <a:pt x="2821" y="929"/>
                  </a:lnTo>
                  <a:lnTo>
                    <a:pt x="2985" y="711"/>
                  </a:lnTo>
                  <a:lnTo>
                    <a:pt x="3185" y="492"/>
                  </a:lnTo>
                  <a:lnTo>
                    <a:pt x="3185" y="492"/>
                  </a:lnTo>
                  <a:lnTo>
                    <a:pt x="3385" y="328"/>
                  </a:lnTo>
                  <a:lnTo>
                    <a:pt x="3604" y="165"/>
                  </a:lnTo>
                  <a:lnTo>
                    <a:pt x="3731" y="110"/>
                  </a:lnTo>
                  <a:lnTo>
                    <a:pt x="3858" y="74"/>
                  </a:lnTo>
                  <a:lnTo>
                    <a:pt x="3986" y="37"/>
                  </a:lnTo>
                  <a:lnTo>
                    <a:pt x="4113" y="1"/>
                  </a:lnTo>
                  <a:lnTo>
                    <a:pt x="4113" y="1"/>
                  </a:lnTo>
                  <a:lnTo>
                    <a:pt x="4259" y="1"/>
                  </a:lnTo>
                  <a:lnTo>
                    <a:pt x="4422" y="1"/>
                  </a:lnTo>
                  <a:lnTo>
                    <a:pt x="4695" y="19"/>
                  </a:lnTo>
                  <a:lnTo>
                    <a:pt x="4932" y="74"/>
                  </a:lnTo>
                  <a:lnTo>
                    <a:pt x="5132" y="165"/>
                  </a:lnTo>
                  <a:lnTo>
                    <a:pt x="5132" y="165"/>
                  </a:lnTo>
                  <a:lnTo>
                    <a:pt x="5332" y="292"/>
                  </a:lnTo>
                  <a:lnTo>
                    <a:pt x="5496" y="419"/>
                  </a:lnTo>
                  <a:lnTo>
                    <a:pt x="5642" y="565"/>
                  </a:lnTo>
                  <a:lnTo>
                    <a:pt x="5733" y="692"/>
                  </a:lnTo>
                  <a:lnTo>
                    <a:pt x="5806" y="820"/>
                  </a:lnTo>
                  <a:lnTo>
                    <a:pt x="5860" y="929"/>
                  </a:lnTo>
                  <a:lnTo>
                    <a:pt x="5915" y="1020"/>
                  </a:lnTo>
                  <a:lnTo>
                    <a:pt x="5915" y="1020"/>
                  </a:lnTo>
                  <a:lnTo>
                    <a:pt x="6024" y="911"/>
                  </a:lnTo>
                  <a:lnTo>
                    <a:pt x="6169" y="820"/>
                  </a:lnTo>
                  <a:lnTo>
                    <a:pt x="6333" y="729"/>
                  </a:lnTo>
                  <a:lnTo>
                    <a:pt x="6533" y="638"/>
                  </a:lnTo>
                  <a:lnTo>
                    <a:pt x="6734" y="565"/>
                  </a:lnTo>
                  <a:lnTo>
                    <a:pt x="6843" y="547"/>
                  </a:lnTo>
                  <a:lnTo>
                    <a:pt x="6952" y="547"/>
                  </a:lnTo>
                  <a:lnTo>
                    <a:pt x="7061" y="547"/>
                  </a:lnTo>
                  <a:lnTo>
                    <a:pt x="7170" y="583"/>
                  </a:lnTo>
                  <a:lnTo>
                    <a:pt x="7170" y="583"/>
                  </a:lnTo>
                  <a:lnTo>
                    <a:pt x="7280" y="638"/>
                  </a:lnTo>
                  <a:lnTo>
                    <a:pt x="7389" y="747"/>
                  </a:lnTo>
                  <a:lnTo>
                    <a:pt x="7498" y="874"/>
                  </a:lnTo>
                  <a:lnTo>
                    <a:pt x="7589" y="1020"/>
                  </a:lnTo>
                  <a:lnTo>
                    <a:pt x="7589" y="1020"/>
                  </a:lnTo>
                  <a:lnTo>
                    <a:pt x="7680" y="1202"/>
                  </a:lnTo>
                  <a:lnTo>
                    <a:pt x="7753" y="1384"/>
                  </a:lnTo>
                  <a:lnTo>
                    <a:pt x="7862" y="1730"/>
                  </a:lnTo>
                  <a:lnTo>
                    <a:pt x="7935" y="2003"/>
                  </a:lnTo>
                  <a:lnTo>
                    <a:pt x="7953" y="209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1" name="Google Shape;2941;p18"/>
            <p:cNvSpPr/>
            <p:nvPr/>
          </p:nvSpPr>
          <p:spPr>
            <a:xfrm>
              <a:off x="1744750" y="1653450"/>
              <a:ext cx="198825" cy="56000"/>
            </a:xfrm>
            <a:custGeom>
              <a:avLst/>
              <a:gdLst/>
              <a:ahLst/>
              <a:cxnLst/>
              <a:rect l="l" t="t" r="r" b="b"/>
              <a:pathLst>
                <a:path w="7953" h="2240" extrusionOk="0">
                  <a:moveTo>
                    <a:pt x="7589" y="1"/>
                  </a:moveTo>
                  <a:lnTo>
                    <a:pt x="7152" y="274"/>
                  </a:lnTo>
                  <a:lnTo>
                    <a:pt x="6715" y="529"/>
                  </a:lnTo>
                  <a:lnTo>
                    <a:pt x="6260" y="747"/>
                  </a:lnTo>
                  <a:lnTo>
                    <a:pt x="6024" y="856"/>
                  </a:lnTo>
                  <a:lnTo>
                    <a:pt x="5787" y="929"/>
                  </a:lnTo>
                  <a:lnTo>
                    <a:pt x="5660" y="984"/>
                  </a:lnTo>
                  <a:lnTo>
                    <a:pt x="5533" y="1038"/>
                  </a:lnTo>
                  <a:lnTo>
                    <a:pt x="5423" y="1111"/>
                  </a:lnTo>
                  <a:lnTo>
                    <a:pt x="5387" y="1147"/>
                  </a:lnTo>
                  <a:lnTo>
                    <a:pt x="5351" y="1202"/>
                  </a:lnTo>
                  <a:lnTo>
                    <a:pt x="5314" y="1275"/>
                  </a:lnTo>
                  <a:lnTo>
                    <a:pt x="5296" y="1348"/>
                  </a:lnTo>
                  <a:lnTo>
                    <a:pt x="5278" y="1420"/>
                  </a:lnTo>
                  <a:lnTo>
                    <a:pt x="5241" y="1493"/>
                  </a:lnTo>
                  <a:lnTo>
                    <a:pt x="5187" y="1566"/>
                  </a:lnTo>
                  <a:lnTo>
                    <a:pt x="5114" y="1621"/>
                  </a:lnTo>
                  <a:lnTo>
                    <a:pt x="5023" y="1657"/>
                  </a:lnTo>
                  <a:lnTo>
                    <a:pt x="4859" y="1657"/>
                  </a:lnTo>
                  <a:lnTo>
                    <a:pt x="4786" y="1639"/>
                  </a:lnTo>
                  <a:lnTo>
                    <a:pt x="4714" y="1621"/>
                  </a:lnTo>
                  <a:lnTo>
                    <a:pt x="4641" y="1566"/>
                  </a:lnTo>
                  <a:lnTo>
                    <a:pt x="4586" y="1530"/>
                  </a:lnTo>
                  <a:lnTo>
                    <a:pt x="4532" y="1457"/>
                  </a:lnTo>
                  <a:lnTo>
                    <a:pt x="4422" y="1329"/>
                  </a:lnTo>
                  <a:lnTo>
                    <a:pt x="4350" y="1166"/>
                  </a:lnTo>
                  <a:lnTo>
                    <a:pt x="4277" y="1002"/>
                  </a:lnTo>
                  <a:lnTo>
                    <a:pt x="4168" y="1056"/>
                  </a:lnTo>
                  <a:lnTo>
                    <a:pt x="4022" y="1075"/>
                  </a:lnTo>
                  <a:lnTo>
                    <a:pt x="3895" y="1093"/>
                  </a:lnTo>
                  <a:lnTo>
                    <a:pt x="3767" y="1111"/>
                  </a:lnTo>
                  <a:lnTo>
                    <a:pt x="3640" y="1111"/>
                  </a:lnTo>
                  <a:lnTo>
                    <a:pt x="3513" y="1093"/>
                  </a:lnTo>
                  <a:lnTo>
                    <a:pt x="3385" y="1056"/>
                  </a:lnTo>
                  <a:lnTo>
                    <a:pt x="3258" y="1020"/>
                  </a:lnTo>
                  <a:lnTo>
                    <a:pt x="3149" y="965"/>
                  </a:lnTo>
                  <a:lnTo>
                    <a:pt x="3021" y="911"/>
                  </a:lnTo>
                  <a:lnTo>
                    <a:pt x="2912" y="838"/>
                  </a:lnTo>
                  <a:lnTo>
                    <a:pt x="2821" y="765"/>
                  </a:lnTo>
                  <a:lnTo>
                    <a:pt x="2657" y="583"/>
                  </a:lnTo>
                  <a:lnTo>
                    <a:pt x="2530" y="383"/>
                  </a:lnTo>
                  <a:lnTo>
                    <a:pt x="2312" y="820"/>
                  </a:lnTo>
                  <a:lnTo>
                    <a:pt x="2148" y="1220"/>
                  </a:lnTo>
                  <a:lnTo>
                    <a:pt x="2020" y="1584"/>
                  </a:lnTo>
                  <a:lnTo>
                    <a:pt x="0" y="1966"/>
                  </a:lnTo>
                  <a:lnTo>
                    <a:pt x="328" y="2039"/>
                  </a:lnTo>
                  <a:lnTo>
                    <a:pt x="710" y="2094"/>
                  </a:lnTo>
                  <a:lnTo>
                    <a:pt x="1147" y="2148"/>
                  </a:lnTo>
                  <a:lnTo>
                    <a:pt x="1638" y="2185"/>
                  </a:lnTo>
                  <a:lnTo>
                    <a:pt x="2730" y="2221"/>
                  </a:lnTo>
                  <a:lnTo>
                    <a:pt x="3877" y="2239"/>
                  </a:lnTo>
                  <a:lnTo>
                    <a:pt x="5387" y="2221"/>
                  </a:lnTo>
                  <a:lnTo>
                    <a:pt x="6697" y="2185"/>
                  </a:lnTo>
                  <a:lnTo>
                    <a:pt x="7953" y="2130"/>
                  </a:lnTo>
                  <a:lnTo>
                    <a:pt x="7953" y="1075"/>
                  </a:lnTo>
                  <a:lnTo>
                    <a:pt x="7935" y="984"/>
                  </a:lnTo>
                  <a:lnTo>
                    <a:pt x="7862" y="711"/>
                  </a:lnTo>
                  <a:lnTo>
                    <a:pt x="7753" y="365"/>
                  </a:lnTo>
                  <a:lnTo>
                    <a:pt x="7680" y="183"/>
                  </a:lnTo>
                  <a:lnTo>
                    <a:pt x="7589" y="1"/>
                  </a:lnTo>
                  <a:close/>
                </a:path>
              </a:pathLst>
            </a:custGeom>
            <a:solidFill>
              <a:srgbClr val="A48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2" name="Google Shape;2942;p18"/>
            <p:cNvSpPr/>
            <p:nvPr/>
          </p:nvSpPr>
          <p:spPr>
            <a:xfrm>
              <a:off x="1744750" y="1653450"/>
              <a:ext cx="198825" cy="56000"/>
            </a:xfrm>
            <a:custGeom>
              <a:avLst/>
              <a:gdLst/>
              <a:ahLst/>
              <a:cxnLst/>
              <a:rect l="l" t="t" r="r" b="b"/>
              <a:pathLst>
                <a:path w="7953" h="2240" fill="none" extrusionOk="0">
                  <a:moveTo>
                    <a:pt x="7589" y="1"/>
                  </a:moveTo>
                  <a:lnTo>
                    <a:pt x="7589" y="1"/>
                  </a:lnTo>
                  <a:lnTo>
                    <a:pt x="7152" y="274"/>
                  </a:lnTo>
                  <a:lnTo>
                    <a:pt x="6715" y="529"/>
                  </a:lnTo>
                  <a:lnTo>
                    <a:pt x="6260" y="747"/>
                  </a:lnTo>
                  <a:lnTo>
                    <a:pt x="6024" y="856"/>
                  </a:lnTo>
                  <a:lnTo>
                    <a:pt x="5787" y="929"/>
                  </a:lnTo>
                  <a:lnTo>
                    <a:pt x="5787" y="929"/>
                  </a:lnTo>
                  <a:lnTo>
                    <a:pt x="5660" y="984"/>
                  </a:lnTo>
                  <a:lnTo>
                    <a:pt x="5533" y="1038"/>
                  </a:lnTo>
                  <a:lnTo>
                    <a:pt x="5423" y="1111"/>
                  </a:lnTo>
                  <a:lnTo>
                    <a:pt x="5387" y="1147"/>
                  </a:lnTo>
                  <a:lnTo>
                    <a:pt x="5351" y="1202"/>
                  </a:lnTo>
                  <a:lnTo>
                    <a:pt x="5351" y="1202"/>
                  </a:lnTo>
                  <a:lnTo>
                    <a:pt x="5314" y="1275"/>
                  </a:lnTo>
                  <a:lnTo>
                    <a:pt x="5296" y="1348"/>
                  </a:lnTo>
                  <a:lnTo>
                    <a:pt x="5278" y="1420"/>
                  </a:lnTo>
                  <a:lnTo>
                    <a:pt x="5241" y="1493"/>
                  </a:lnTo>
                  <a:lnTo>
                    <a:pt x="5241" y="1493"/>
                  </a:lnTo>
                  <a:lnTo>
                    <a:pt x="5187" y="1566"/>
                  </a:lnTo>
                  <a:lnTo>
                    <a:pt x="5114" y="1621"/>
                  </a:lnTo>
                  <a:lnTo>
                    <a:pt x="5023" y="1657"/>
                  </a:lnTo>
                  <a:lnTo>
                    <a:pt x="4932" y="1657"/>
                  </a:lnTo>
                  <a:lnTo>
                    <a:pt x="4932" y="1657"/>
                  </a:lnTo>
                  <a:lnTo>
                    <a:pt x="4859" y="1657"/>
                  </a:lnTo>
                  <a:lnTo>
                    <a:pt x="4786" y="1639"/>
                  </a:lnTo>
                  <a:lnTo>
                    <a:pt x="4714" y="1621"/>
                  </a:lnTo>
                  <a:lnTo>
                    <a:pt x="4641" y="1566"/>
                  </a:lnTo>
                  <a:lnTo>
                    <a:pt x="4641" y="1566"/>
                  </a:lnTo>
                  <a:lnTo>
                    <a:pt x="4586" y="1530"/>
                  </a:lnTo>
                  <a:lnTo>
                    <a:pt x="4532" y="1457"/>
                  </a:lnTo>
                  <a:lnTo>
                    <a:pt x="4422" y="1329"/>
                  </a:lnTo>
                  <a:lnTo>
                    <a:pt x="4350" y="1166"/>
                  </a:lnTo>
                  <a:lnTo>
                    <a:pt x="4277" y="1002"/>
                  </a:lnTo>
                  <a:lnTo>
                    <a:pt x="4277" y="1002"/>
                  </a:lnTo>
                  <a:lnTo>
                    <a:pt x="4168" y="1056"/>
                  </a:lnTo>
                  <a:lnTo>
                    <a:pt x="4022" y="1075"/>
                  </a:lnTo>
                  <a:lnTo>
                    <a:pt x="3895" y="1093"/>
                  </a:lnTo>
                  <a:lnTo>
                    <a:pt x="3767" y="1111"/>
                  </a:lnTo>
                  <a:lnTo>
                    <a:pt x="3767" y="1111"/>
                  </a:lnTo>
                  <a:lnTo>
                    <a:pt x="3640" y="1111"/>
                  </a:lnTo>
                  <a:lnTo>
                    <a:pt x="3513" y="1093"/>
                  </a:lnTo>
                  <a:lnTo>
                    <a:pt x="3385" y="1056"/>
                  </a:lnTo>
                  <a:lnTo>
                    <a:pt x="3258" y="1020"/>
                  </a:lnTo>
                  <a:lnTo>
                    <a:pt x="3149" y="965"/>
                  </a:lnTo>
                  <a:lnTo>
                    <a:pt x="3021" y="911"/>
                  </a:lnTo>
                  <a:lnTo>
                    <a:pt x="2912" y="838"/>
                  </a:lnTo>
                  <a:lnTo>
                    <a:pt x="2821" y="765"/>
                  </a:lnTo>
                  <a:lnTo>
                    <a:pt x="2821" y="765"/>
                  </a:lnTo>
                  <a:lnTo>
                    <a:pt x="2657" y="583"/>
                  </a:lnTo>
                  <a:lnTo>
                    <a:pt x="2530" y="383"/>
                  </a:lnTo>
                  <a:lnTo>
                    <a:pt x="2530" y="383"/>
                  </a:lnTo>
                  <a:lnTo>
                    <a:pt x="2530" y="383"/>
                  </a:lnTo>
                  <a:lnTo>
                    <a:pt x="2312" y="820"/>
                  </a:lnTo>
                  <a:lnTo>
                    <a:pt x="2148" y="1220"/>
                  </a:lnTo>
                  <a:lnTo>
                    <a:pt x="2020" y="1584"/>
                  </a:lnTo>
                  <a:lnTo>
                    <a:pt x="0" y="1966"/>
                  </a:lnTo>
                  <a:lnTo>
                    <a:pt x="0" y="1966"/>
                  </a:lnTo>
                  <a:lnTo>
                    <a:pt x="328" y="2039"/>
                  </a:lnTo>
                  <a:lnTo>
                    <a:pt x="710" y="2094"/>
                  </a:lnTo>
                  <a:lnTo>
                    <a:pt x="1147" y="2148"/>
                  </a:lnTo>
                  <a:lnTo>
                    <a:pt x="1638" y="2185"/>
                  </a:lnTo>
                  <a:lnTo>
                    <a:pt x="2730" y="2221"/>
                  </a:lnTo>
                  <a:lnTo>
                    <a:pt x="3877" y="2239"/>
                  </a:lnTo>
                  <a:lnTo>
                    <a:pt x="3877" y="2239"/>
                  </a:lnTo>
                  <a:lnTo>
                    <a:pt x="5387" y="2221"/>
                  </a:lnTo>
                  <a:lnTo>
                    <a:pt x="6697" y="2185"/>
                  </a:lnTo>
                  <a:lnTo>
                    <a:pt x="7953" y="2130"/>
                  </a:lnTo>
                  <a:lnTo>
                    <a:pt x="7953" y="1075"/>
                  </a:lnTo>
                  <a:lnTo>
                    <a:pt x="7953" y="1075"/>
                  </a:lnTo>
                  <a:lnTo>
                    <a:pt x="7935" y="984"/>
                  </a:lnTo>
                  <a:lnTo>
                    <a:pt x="7862" y="711"/>
                  </a:lnTo>
                  <a:lnTo>
                    <a:pt x="7753" y="365"/>
                  </a:lnTo>
                  <a:lnTo>
                    <a:pt x="7680" y="183"/>
                  </a:lnTo>
                  <a:lnTo>
                    <a:pt x="7589" y="1"/>
                  </a:lnTo>
                  <a:lnTo>
                    <a:pt x="758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3" name="Google Shape;2943;p18"/>
            <p:cNvSpPr/>
            <p:nvPr/>
          </p:nvSpPr>
          <p:spPr>
            <a:xfrm>
              <a:off x="1824375" y="1627975"/>
              <a:ext cx="48700" cy="28700"/>
            </a:xfrm>
            <a:custGeom>
              <a:avLst/>
              <a:gdLst/>
              <a:ahLst/>
              <a:cxnLst/>
              <a:rect l="l" t="t" r="r" b="b"/>
              <a:pathLst>
                <a:path w="1948" h="1148" extrusionOk="0">
                  <a:moveTo>
                    <a:pt x="928" y="1"/>
                  </a:moveTo>
                  <a:lnTo>
                    <a:pt x="801" y="37"/>
                  </a:lnTo>
                  <a:lnTo>
                    <a:pt x="673" y="74"/>
                  </a:lnTo>
                  <a:lnTo>
                    <a:pt x="546" y="110"/>
                  </a:lnTo>
                  <a:lnTo>
                    <a:pt x="419" y="165"/>
                  </a:lnTo>
                  <a:lnTo>
                    <a:pt x="200" y="328"/>
                  </a:lnTo>
                  <a:lnTo>
                    <a:pt x="0" y="492"/>
                  </a:lnTo>
                  <a:lnTo>
                    <a:pt x="36" y="638"/>
                  </a:lnTo>
                  <a:lnTo>
                    <a:pt x="109" y="747"/>
                  </a:lnTo>
                  <a:lnTo>
                    <a:pt x="182" y="856"/>
                  </a:lnTo>
                  <a:lnTo>
                    <a:pt x="273" y="947"/>
                  </a:lnTo>
                  <a:lnTo>
                    <a:pt x="382" y="1038"/>
                  </a:lnTo>
                  <a:lnTo>
                    <a:pt x="510" y="1093"/>
                  </a:lnTo>
                  <a:lnTo>
                    <a:pt x="637" y="1129"/>
                  </a:lnTo>
                  <a:lnTo>
                    <a:pt x="783" y="1147"/>
                  </a:lnTo>
                  <a:lnTo>
                    <a:pt x="837" y="1147"/>
                  </a:lnTo>
                  <a:lnTo>
                    <a:pt x="928" y="1129"/>
                  </a:lnTo>
                  <a:lnTo>
                    <a:pt x="1019" y="1111"/>
                  </a:lnTo>
                  <a:lnTo>
                    <a:pt x="1183" y="1038"/>
                  </a:lnTo>
                  <a:lnTo>
                    <a:pt x="1347" y="929"/>
                  </a:lnTo>
                  <a:lnTo>
                    <a:pt x="1492" y="802"/>
                  </a:lnTo>
                  <a:lnTo>
                    <a:pt x="1620" y="656"/>
                  </a:lnTo>
                  <a:lnTo>
                    <a:pt x="1747" y="510"/>
                  </a:lnTo>
                  <a:lnTo>
                    <a:pt x="1856" y="347"/>
                  </a:lnTo>
                  <a:lnTo>
                    <a:pt x="1947" y="165"/>
                  </a:lnTo>
                  <a:lnTo>
                    <a:pt x="1783" y="92"/>
                  </a:lnTo>
                  <a:lnTo>
                    <a:pt x="1601" y="37"/>
                  </a:lnTo>
                  <a:lnTo>
                    <a:pt x="1401" y="1"/>
                  </a:lnTo>
                  <a:close/>
                </a:path>
              </a:pathLst>
            </a:custGeom>
            <a:solidFill>
              <a:srgbClr val="D7C2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4" name="Google Shape;2944;p18"/>
            <p:cNvSpPr/>
            <p:nvPr/>
          </p:nvSpPr>
          <p:spPr>
            <a:xfrm>
              <a:off x="1824375" y="1627975"/>
              <a:ext cx="48700" cy="28700"/>
            </a:xfrm>
            <a:custGeom>
              <a:avLst/>
              <a:gdLst/>
              <a:ahLst/>
              <a:cxnLst/>
              <a:rect l="l" t="t" r="r" b="b"/>
              <a:pathLst>
                <a:path w="1948" h="1148" fill="none" extrusionOk="0">
                  <a:moveTo>
                    <a:pt x="1183" y="1"/>
                  </a:moveTo>
                  <a:lnTo>
                    <a:pt x="1183" y="1"/>
                  </a:lnTo>
                  <a:lnTo>
                    <a:pt x="928" y="1"/>
                  </a:lnTo>
                  <a:lnTo>
                    <a:pt x="928" y="1"/>
                  </a:lnTo>
                  <a:lnTo>
                    <a:pt x="801" y="37"/>
                  </a:lnTo>
                  <a:lnTo>
                    <a:pt x="673" y="74"/>
                  </a:lnTo>
                  <a:lnTo>
                    <a:pt x="546" y="110"/>
                  </a:lnTo>
                  <a:lnTo>
                    <a:pt x="419" y="165"/>
                  </a:lnTo>
                  <a:lnTo>
                    <a:pt x="200" y="328"/>
                  </a:lnTo>
                  <a:lnTo>
                    <a:pt x="0" y="492"/>
                  </a:lnTo>
                  <a:lnTo>
                    <a:pt x="0" y="492"/>
                  </a:lnTo>
                  <a:lnTo>
                    <a:pt x="36" y="638"/>
                  </a:lnTo>
                  <a:lnTo>
                    <a:pt x="109" y="747"/>
                  </a:lnTo>
                  <a:lnTo>
                    <a:pt x="182" y="856"/>
                  </a:lnTo>
                  <a:lnTo>
                    <a:pt x="273" y="947"/>
                  </a:lnTo>
                  <a:lnTo>
                    <a:pt x="382" y="1038"/>
                  </a:lnTo>
                  <a:lnTo>
                    <a:pt x="510" y="1093"/>
                  </a:lnTo>
                  <a:lnTo>
                    <a:pt x="637" y="1129"/>
                  </a:lnTo>
                  <a:lnTo>
                    <a:pt x="783" y="1147"/>
                  </a:lnTo>
                  <a:lnTo>
                    <a:pt x="783" y="1147"/>
                  </a:lnTo>
                  <a:lnTo>
                    <a:pt x="837" y="1147"/>
                  </a:lnTo>
                  <a:lnTo>
                    <a:pt x="837" y="1147"/>
                  </a:lnTo>
                  <a:lnTo>
                    <a:pt x="928" y="1129"/>
                  </a:lnTo>
                  <a:lnTo>
                    <a:pt x="1019" y="1111"/>
                  </a:lnTo>
                  <a:lnTo>
                    <a:pt x="1183" y="1038"/>
                  </a:lnTo>
                  <a:lnTo>
                    <a:pt x="1347" y="929"/>
                  </a:lnTo>
                  <a:lnTo>
                    <a:pt x="1492" y="802"/>
                  </a:lnTo>
                  <a:lnTo>
                    <a:pt x="1492" y="802"/>
                  </a:lnTo>
                  <a:lnTo>
                    <a:pt x="1620" y="656"/>
                  </a:lnTo>
                  <a:lnTo>
                    <a:pt x="1747" y="510"/>
                  </a:lnTo>
                  <a:lnTo>
                    <a:pt x="1856" y="347"/>
                  </a:lnTo>
                  <a:lnTo>
                    <a:pt x="1947" y="165"/>
                  </a:lnTo>
                  <a:lnTo>
                    <a:pt x="1947" y="165"/>
                  </a:lnTo>
                  <a:lnTo>
                    <a:pt x="1783" y="92"/>
                  </a:lnTo>
                  <a:lnTo>
                    <a:pt x="1601" y="37"/>
                  </a:lnTo>
                  <a:lnTo>
                    <a:pt x="1401" y="1"/>
                  </a:lnTo>
                  <a:lnTo>
                    <a:pt x="118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45" name="Google Shape;2945;p18"/>
          <p:cNvGrpSpPr/>
          <p:nvPr/>
        </p:nvGrpSpPr>
        <p:grpSpPr>
          <a:xfrm flipH="1">
            <a:off x="2715427" y="4758469"/>
            <a:ext cx="539167" cy="170957"/>
            <a:chOff x="2631450" y="1885950"/>
            <a:chExt cx="671525" cy="212925"/>
          </a:xfrm>
        </p:grpSpPr>
        <p:sp>
          <p:nvSpPr>
            <p:cNvPr id="2946" name="Google Shape;2946;p18"/>
            <p:cNvSpPr/>
            <p:nvPr/>
          </p:nvSpPr>
          <p:spPr>
            <a:xfrm>
              <a:off x="2631450" y="2068375"/>
              <a:ext cx="118300" cy="30500"/>
            </a:xfrm>
            <a:custGeom>
              <a:avLst/>
              <a:gdLst/>
              <a:ahLst/>
              <a:cxnLst/>
              <a:rect l="l" t="t" r="r" b="b"/>
              <a:pathLst>
                <a:path w="4732" h="1220" extrusionOk="0">
                  <a:moveTo>
                    <a:pt x="1947" y="1"/>
                  </a:moveTo>
                  <a:lnTo>
                    <a:pt x="1456" y="19"/>
                  </a:lnTo>
                  <a:lnTo>
                    <a:pt x="1001" y="55"/>
                  </a:lnTo>
                  <a:lnTo>
                    <a:pt x="601" y="110"/>
                  </a:lnTo>
                  <a:lnTo>
                    <a:pt x="437" y="146"/>
                  </a:lnTo>
                  <a:lnTo>
                    <a:pt x="291" y="183"/>
                  </a:lnTo>
                  <a:lnTo>
                    <a:pt x="164" y="237"/>
                  </a:lnTo>
                  <a:lnTo>
                    <a:pt x="73" y="292"/>
                  </a:lnTo>
                  <a:lnTo>
                    <a:pt x="18" y="365"/>
                  </a:lnTo>
                  <a:lnTo>
                    <a:pt x="0" y="437"/>
                  </a:lnTo>
                  <a:lnTo>
                    <a:pt x="18" y="510"/>
                  </a:lnTo>
                  <a:lnTo>
                    <a:pt x="73" y="601"/>
                  </a:lnTo>
                  <a:lnTo>
                    <a:pt x="146" y="674"/>
                  </a:lnTo>
                  <a:lnTo>
                    <a:pt x="273" y="747"/>
                  </a:lnTo>
                  <a:lnTo>
                    <a:pt x="401" y="801"/>
                  </a:lnTo>
                  <a:lnTo>
                    <a:pt x="564" y="874"/>
                  </a:lnTo>
                  <a:lnTo>
                    <a:pt x="946" y="983"/>
                  </a:lnTo>
                  <a:lnTo>
                    <a:pt x="1383" y="1092"/>
                  </a:lnTo>
                  <a:lnTo>
                    <a:pt x="1856" y="1165"/>
                  </a:lnTo>
                  <a:lnTo>
                    <a:pt x="2348" y="1202"/>
                  </a:lnTo>
                  <a:lnTo>
                    <a:pt x="2839" y="1220"/>
                  </a:lnTo>
                  <a:lnTo>
                    <a:pt x="3294" y="1202"/>
                  </a:lnTo>
                  <a:lnTo>
                    <a:pt x="3676" y="1165"/>
                  </a:lnTo>
                  <a:lnTo>
                    <a:pt x="4004" y="1092"/>
                  </a:lnTo>
                  <a:lnTo>
                    <a:pt x="4259" y="1020"/>
                  </a:lnTo>
                  <a:lnTo>
                    <a:pt x="4368" y="965"/>
                  </a:lnTo>
                  <a:lnTo>
                    <a:pt x="4459" y="910"/>
                  </a:lnTo>
                  <a:lnTo>
                    <a:pt x="4550" y="838"/>
                  </a:lnTo>
                  <a:lnTo>
                    <a:pt x="4604" y="783"/>
                  </a:lnTo>
                  <a:lnTo>
                    <a:pt x="4659" y="710"/>
                  </a:lnTo>
                  <a:lnTo>
                    <a:pt x="4695" y="637"/>
                  </a:lnTo>
                  <a:lnTo>
                    <a:pt x="4713" y="547"/>
                  </a:lnTo>
                  <a:lnTo>
                    <a:pt x="4732" y="474"/>
                  </a:lnTo>
                  <a:lnTo>
                    <a:pt x="4622" y="401"/>
                  </a:lnTo>
                  <a:lnTo>
                    <a:pt x="4495" y="328"/>
                  </a:lnTo>
                  <a:lnTo>
                    <a:pt x="4313" y="237"/>
                  </a:lnTo>
                  <a:lnTo>
                    <a:pt x="4077" y="146"/>
                  </a:lnTo>
                  <a:lnTo>
                    <a:pt x="3767" y="73"/>
                  </a:lnTo>
                  <a:lnTo>
                    <a:pt x="3403" y="19"/>
                  </a:lnTo>
                  <a:lnTo>
                    <a:pt x="3185" y="1"/>
                  </a:lnTo>
                  <a:close/>
                </a:path>
              </a:pathLst>
            </a:custGeom>
            <a:solidFill>
              <a:srgbClr val="282829">
                <a:alpha val="13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7" name="Google Shape;2947;p18"/>
            <p:cNvSpPr/>
            <p:nvPr/>
          </p:nvSpPr>
          <p:spPr>
            <a:xfrm>
              <a:off x="2631450" y="2068375"/>
              <a:ext cx="118300" cy="30500"/>
            </a:xfrm>
            <a:custGeom>
              <a:avLst/>
              <a:gdLst/>
              <a:ahLst/>
              <a:cxnLst/>
              <a:rect l="l" t="t" r="r" b="b"/>
              <a:pathLst>
                <a:path w="4732" h="1220" fill="none" extrusionOk="0">
                  <a:moveTo>
                    <a:pt x="2948" y="1"/>
                  </a:moveTo>
                  <a:lnTo>
                    <a:pt x="2948" y="1"/>
                  </a:lnTo>
                  <a:lnTo>
                    <a:pt x="1947" y="1"/>
                  </a:lnTo>
                  <a:lnTo>
                    <a:pt x="1456" y="19"/>
                  </a:lnTo>
                  <a:lnTo>
                    <a:pt x="1001" y="55"/>
                  </a:lnTo>
                  <a:lnTo>
                    <a:pt x="601" y="110"/>
                  </a:lnTo>
                  <a:lnTo>
                    <a:pt x="437" y="146"/>
                  </a:lnTo>
                  <a:lnTo>
                    <a:pt x="291" y="183"/>
                  </a:lnTo>
                  <a:lnTo>
                    <a:pt x="164" y="237"/>
                  </a:lnTo>
                  <a:lnTo>
                    <a:pt x="73" y="292"/>
                  </a:lnTo>
                  <a:lnTo>
                    <a:pt x="18" y="365"/>
                  </a:lnTo>
                  <a:lnTo>
                    <a:pt x="0" y="437"/>
                  </a:lnTo>
                  <a:lnTo>
                    <a:pt x="0" y="437"/>
                  </a:lnTo>
                  <a:lnTo>
                    <a:pt x="18" y="510"/>
                  </a:lnTo>
                  <a:lnTo>
                    <a:pt x="73" y="601"/>
                  </a:lnTo>
                  <a:lnTo>
                    <a:pt x="146" y="674"/>
                  </a:lnTo>
                  <a:lnTo>
                    <a:pt x="273" y="747"/>
                  </a:lnTo>
                  <a:lnTo>
                    <a:pt x="401" y="801"/>
                  </a:lnTo>
                  <a:lnTo>
                    <a:pt x="564" y="874"/>
                  </a:lnTo>
                  <a:lnTo>
                    <a:pt x="946" y="983"/>
                  </a:lnTo>
                  <a:lnTo>
                    <a:pt x="1383" y="1092"/>
                  </a:lnTo>
                  <a:lnTo>
                    <a:pt x="1856" y="1165"/>
                  </a:lnTo>
                  <a:lnTo>
                    <a:pt x="2348" y="1202"/>
                  </a:lnTo>
                  <a:lnTo>
                    <a:pt x="2839" y="1220"/>
                  </a:lnTo>
                  <a:lnTo>
                    <a:pt x="2839" y="1220"/>
                  </a:lnTo>
                  <a:lnTo>
                    <a:pt x="3294" y="1202"/>
                  </a:lnTo>
                  <a:lnTo>
                    <a:pt x="3676" y="1165"/>
                  </a:lnTo>
                  <a:lnTo>
                    <a:pt x="4004" y="1092"/>
                  </a:lnTo>
                  <a:lnTo>
                    <a:pt x="4259" y="1020"/>
                  </a:lnTo>
                  <a:lnTo>
                    <a:pt x="4368" y="965"/>
                  </a:lnTo>
                  <a:lnTo>
                    <a:pt x="4459" y="910"/>
                  </a:lnTo>
                  <a:lnTo>
                    <a:pt x="4550" y="838"/>
                  </a:lnTo>
                  <a:lnTo>
                    <a:pt x="4604" y="783"/>
                  </a:lnTo>
                  <a:lnTo>
                    <a:pt x="4659" y="710"/>
                  </a:lnTo>
                  <a:lnTo>
                    <a:pt x="4695" y="637"/>
                  </a:lnTo>
                  <a:lnTo>
                    <a:pt x="4713" y="547"/>
                  </a:lnTo>
                  <a:lnTo>
                    <a:pt x="4732" y="474"/>
                  </a:lnTo>
                  <a:lnTo>
                    <a:pt x="4732" y="474"/>
                  </a:lnTo>
                  <a:lnTo>
                    <a:pt x="4622" y="401"/>
                  </a:lnTo>
                  <a:lnTo>
                    <a:pt x="4495" y="328"/>
                  </a:lnTo>
                  <a:lnTo>
                    <a:pt x="4313" y="237"/>
                  </a:lnTo>
                  <a:lnTo>
                    <a:pt x="4077" y="146"/>
                  </a:lnTo>
                  <a:lnTo>
                    <a:pt x="3767" y="73"/>
                  </a:lnTo>
                  <a:lnTo>
                    <a:pt x="3403" y="19"/>
                  </a:lnTo>
                  <a:lnTo>
                    <a:pt x="3185" y="1"/>
                  </a:lnTo>
                  <a:lnTo>
                    <a:pt x="2948" y="1"/>
                  </a:lnTo>
                </a:path>
              </a:pathLst>
            </a:custGeom>
            <a:solidFill>
              <a:srgbClr val="282829">
                <a:alpha val="13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8" name="Google Shape;2948;p18"/>
            <p:cNvSpPr/>
            <p:nvPr/>
          </p:nvSpPr>
          <p:spPr>
            <a:xfrm>
              <a:off x="2731525" y="2008325"/>
              <a:ext cx="571450" cy="71000"/>
            </a:xfrm>
            <a:custGeom>
              <a:avLst/>
              <a:gdLst/>
              <a:ahLst/>
              <a:cxnLst/>
              <a:rect l="l" t="t" r="r" b="b"/>
              <a:pathLst>
                <a:path w="22858" h="2840" extrusionOk="0">
                  <a:moveTo>
                    <a:pt x="1620" y="0"/>
                  </a:moveTo>
                  <a:lnTo>
                    <a:pt x="1256" y="55"/>
                  </a:lnTo>
                  <a:lnTo>
                    <a:pt x="929" y="110"/>
                  </a:lnTo>
                  <a:lnTo>
                    <a:pt x="656" y="164"/>
                  </a:lnTo>
                  <a:lnTo>
                    <a:pt x="419" y="219"/>
                  </a:lnTo>
                  <a:lnTo>
                    <a:pt x="237" y="292"/>
                  </a:lnTo>
                  <a:lnTo>
                    <a:pt x="110" y="364"/>
                  </a:lnTo>
                  <a:lnTo>
                    <a:pt x="19" y="437"/>
                  </a:lnTo>
                  <a:lnTo>
                    <a:pt x="1" y="492"/>
                  </a:lnTo>
                  <a:lnTo>
                    <a:pt x="1" y="528"/>
                  </a:lnTo>
                  <a:lnTo>
                    <a:pt x="1" y="637"/>
                  </a:lnTo>
                  <a:lnTo>
                    <a:pt x="19" y="747"/>
                  </a:lnTo>
                  <a:lnTo>
                    <a:pt x="55" y="856"/>
                  </a:lnTo>
                  <a:lnTo>
                    <a:pt x="110" y="947"/>
                  </a:lnTo>
                  <a:lnTo>
                    <a:pt x="183" y="1056"/>
                  </a:lnTo>
                  <a:lnTo>
                    <a:pt x="256" y="1165"/>
                  </a:lnTo>
                  <a:lnTo>
                    <a:pt x="365" y="1256"/>
                  </a:lnTo>
                  <a:lnTo>
                    <a:pt x="474" y="1365"/>
                  </a:lnTo>
                  <a:lnTo>
                    <a:pt x="601" y="1456"/>
                  </a:lnTo>
                  <a:lnTo>
                    <a:pt x="747" y="1565"/>
                  </a:lnTo>
                  <a:lnTo>
                    <a:pt x="1093" y="1747"/>
                  </a:lnTo>
                  <a:lnTo>
                    <a:pt x="1493" y="1929"/>
                  </a:lnTo>
                  <a:lnTo>
                    <a:pt x="1984" y="2093"/>
                  </a:lnTo>
                  <a:lnTo>
                    <a:pt x="2530" y="2239"/>
                  </a:lnTo>
                  <a:lnTo>
                    <a:pt x="3149" y="2384"/>
                  </a:lnTo>
                  <a:lnTo>
                    <a:pt x="3841" y="2512"/>
                  </a:lnTo>
                  <a:lnTo>
                    <a:pt x="4623" y="2621"/>
                  </a:lnTo>
                  <a:lnTo>
                    <a:pt x="5460" y="2712"/>
                  </a:lnTo>
                  <a:lnTo>
                    <a:pt x="6388" y="2767"/>
                  </a:lnTo>
                  <a:lnTo>
                    <a:pt x="7389" y="2821"/>
                  </a:lnTo>
                  <a:lnTo>
                    <a:pt x="8481" y="2839"/>
                  </a:lnTo>
                  <a:lnTo>
                    <a:pt x="8881" y="2839"/>
                  </a:lnTo>
                  <a:lnTo>
                    <a:pt x="10082" y="2821"/>
                  </a:lnTo>
                  <a:lnTo>
                    <a:pt x="11302" y="2803"/>
                  </a:lnTo>
                  <a:lnTo>
                    <a:pt x="12521" y="2748"/>
                  </a:lnTo>
                  <a:lnTo>
                    <a:pt x="13722" y="2676"/>
                  </a:lnTo>
                  <a:lnTo>
                    <a:pt x="14923" y="2603"/>
                  </a:lnTo>
                  <a:lnTo>
                    <a:pt x="16070" y="2494"/>
                  </a:lnTo>
                  <a:lnTo>
                    <a:pt x="17180" y="2384"/>
                  </a:lnTo>
                  <a:lnTo>
                    <a:pt x="18235" y="2257"/>
                  </a:lnTo>
                  <a:lnTo>
                    <a:pt x="19218" y="2130"/>
                  </a:lnTo>
                  <a:lnTo>
                    <a:pt x="20091" y="1966"/>
                  </a:lnTo>
                  <a:lnTo>
                    <a:pt x="20892" y="1802"/>
                  </a:lnTo>
                  <a:lnTo>
                    <a:pt x="21565" y="1638"/>
                  </a:lnTo>
                  <a:lnTo>
                    <a:pt x="21856" y="1547"/>
                  </a:lnTo>
                  <a:lnTo>
                    <a:pt x="22111" y="1456"/>
                  </a:lnTo>
                  <a:lnTo>
                    <a:pt x="22330" y="1347"/>
                  </a:lnTo>
                  <a:lnTo>
                    <a:pt x="22512" y="1256"/>
                  </a:lnTo>
                  <a:lnTo>
                    <a:pt x="22657" y="1165"/>
                  </a:lnTo>
                  <a:lnTo>
                    <a:pt x="22766" y="1056"/>
                  </a:lnTo>
                  <a:lnTo>
                    <a:pt x="22839" y="965"/>
                  </a:lnTo>
                  <a:lnTo>
                    <a:pt x="22857" y="856"/>
                  </a:lnTo>
                  <a:lnTo>
                    <a:pt x="22839" y="801"/>
                  </a:lnTo>
                  <a:lnTo>
                    <a:pt x="22785" y="765"/>
                  </a:lnTo>
                  <a:lnTo>
                    <a:pt x="22694" y="710"/>
                  </a:lnTo>
                  <a:lnTo>
                    <a:pt x="22566" y="656"/>
                  </a:lnTo>
                  <a:lnTo>
                    <a:pt x="22202" y="565"/>
                  </a:lnTo>
                  <a:lnTo>
                    <a:pt x="21729" y="474"/>
                  </a:lnTo>
                  <a:lnTo>
                    <a:pt x="22257" y="910"/>
                  </a:lnTo>
                  <a:lnTo>
                    <a:pt x="22020" y="947"/>
                  </a:lnTo>
                  <a:lnTo>
                    <a:pt x="21292" y="1092"/>
                  </a:lnTo>
                  <a:lnTo>
                    <a:pt x="20510" y="1220"/>
                  </a:lnTo>
                  <a:lnTo>
                    <a:pt x="19509" y="1365"/>
                  </a:lnTo>
                  <a:lnTo>
                    <a:pt x="18326" y="1529"/>
                  </a:lnTo>
                  <a:lnTo>
                    <a:pt x="16998" y="1693"/>
                  </a:lnTo>
                  <a:lnTo>
                    <a:pt x="15542" y="1838"/>
                  </a:lnTo>
                  <a:lnTo>
                    <a:pt x="13977" y="1948"/>
                  </a:lnTo>
                  <a:lnTo>
                    <a:pt x="13158" y="1984"/>
                  </a:lnTo>
                  <a:lnTo>
                    <a:pt x="12303" y="2020"/>
                  </a:lnTo>
                  <a:lnTo>
                    <a:pt x="11447" y="2039"/>
                  </a:lnTo>
                  <a:lnTo>
                    <a:pt x="10592" y="2057"/>
                  </a:lnTo>
                  <a:lnTo>
                    <a:pt x="9409" y="2039"/>
                  </a:lnTo>
                  <a:lnTo>
                    <a:pt x="8208" y="1984"/>
                  </a:lnTo>
                  <a:lnTo>
                    <a:pt x="7007" y="1911"/>
                  </a:lnTo>
                  <a:lnTo>
                    <a:pt x="5806" y="1802"/>
                  </a:lnTo>
                  <a:lnTo>
                    <a:pt x="5205" y="1729"/>
                  </a:lnTo>
                  <a:lnTo>
                    <a:pt x="4623" y="1638"/>
                  </a:lnTo>
                  <a:lnTo>
                    <a:pt x="4022" y="1547"/>
                  </a:lnTo>
                  <a:lnTo>
                    <a:pt x="3440" y="1438"/>
                  </a:lnTo>
                  <a:lnTo>
                    <a:pt x="2858" y="1329"/>
                  </a:lnTo>
                  <a:lnTo>
                    <a:pt x="2294" y="1202"/>
                  </a:lnTo>
                  <a:lnTo>
                    <a:pt x="1711" y="1056"/>
                  </a:lnTo>
                  <a:lnTo>
                    <a:pt x="1165" y="910"/>
                  </a:lnTo>
                  <a:lnTo>
                    <a:pt x="1275" y="656"/>
                  </a:lnTo>
                  <a:lnTo>
                    <a:pt x="1620" y="0"/>
                  </a:lnTo>
                  <a:close/>
                </a:path>
              </a:pathLst>
            </a:custGeom>
            <a:solidFill>
              <a:srgbClr val="282829">
                <a:alpha val="13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9" name="Google Shape;2949;p18"/>
            <p:cNvSpPr/>
            <p:nvPr/>
          </p:nvSpPr>
          <p:spPr>
            <a:xfrm>
              <a:off x="2760650" y="1885950"/>
              <a:ext cx="527300" cy="173350"/>
            </a:xfrm>
            <a:custGeom>
              <a:avLst/>
              <a:gdLst/>
              <a:ahLst/>
              <a:cxnLst/>
              <a:rect l="l" t="t" r="r" b="b"/>
              <a:pathLst>
                <a:path w="21092" h="6934" extrusionOk="0">
                  <a:moveTo>
                    <a:pt x="5260" y="0"/>
                  </a:moveTo>
                  <a:lnTo>
                    <a:pt x="5041" y="37"/>
                  </a:lnTo>
                  <a:lnTo>
                    <a:pt x="4805" y="91"/>
                  </a:lnTo>
                  <a:lnTo>
                    <a:pt x="4586" y="182"/>
                  </a:lnTo>
                  <a:lnTo>
                    <a:pt x="4368" y="291"/>
                  </a:lnTo>
                  <a:lnTo>
                    <a:pt x="4131" y="401"/>
                  </a:lnTo>
                  <a:lnTo>
                    <a:pt x="3913" y="546"/>
                  </a:lnTo>
                  <a:lnTo>
                    <a:pt x="3695" y="710"/>
                  </a:lnTo>
                  <a:lnTo>
                    <a:pt x="3476" y="892"/>
                  </a:lnTo>
                  <a:lnTo>
                    <a:pt x="3258" y="1074"/>
                  </a:lnTo>
                  <a:lnTo>
                    <a:pt x="2839" y="1492"/>
                  </a:lnTo>
                  <a:lnTo>
                    <a:pt x="2439" y="1947"/>
                  </a:lnTo>
                  <a:lnTo>
                    <a:pt x="2057" y="2421"/>
                  </a:lnTo>
                  <a:lnTo>
                    <a:pt x="1620" y="3021"/>
                  </a:lnTo>
                  <a:lnTo>
                    <a:pt x="1220" y="3622"/>
                  </a:lnTo>
                  <a:lnTo>
                    <a:pt x="874" y="4186"/>
                  </a:lnTo>
                  <a:lnTo>
                    <a:pt x="565" y="4713"/>
                  </a:lnTo>
                  <a:lnTo>
                    <a:pt x="146" y="5496"/>
                  </a:lnTo>
                  <a:lnTo>
                    <a:pt x="0" y="5805"/>
                  </a:lnTo>
                  <a:lnTo>
                    <a:pt x="692" y="5987"/>
                  </a:lnTo>
                  <a:lnTo>
                    <a:pt x="1402" y="6151"/>
                  </a:lnTo>
                  <a:lnTo>
                    <a:pt x="2130" y="6315"/>
                  </a:lnTo>
                  <a:lnTo>
                    <a:pt x="2857" y="6442"/>
                  </a:lnTo>
                  <a:lnTo>
                    <a:pt x="3585" y="6551"/>
                  </a:lnTo>
                  <a:lnTo>
                    <a:pt x="4332" y="6661"/>
                  </a:lnTo>
                  <a:lnTo>
                    <a:pt x="5078" y="6733"/>
                  </a:lnTo>
                  <a:lnTo>
                    <a:pt x="5824" y="6806"/>
                  </a:lnTo>
                  <a:lnTo>
                    <a:pt x="6588" y="6861"/>
                  </a:lnTo>
                  <a:lnTo>
                    <a:pt x="7334" y="6897"/>
                  </a:lnTo>
                  <a:lnTo>
                    <a:pt x="8062" y="6934"/>
                  </a:lnTo>
                  <a:lnTo>
                    <a:pt x="10264" y="6934"/>
                  </a:lnTo>
                  <a:lnTo>
                    <a:pt x="11684" y="6897"/>
                  </a:lnTo>
                  <a:lnTo>
                    <a:pt x="13067" y="6824"/>
                  </a:lnTo>
                  <a:lnTo>
                    <a:pt x="14359" y="6733"/>
                  </a:lnTo>
                  <a:lnTo>
                    <a:pt x="15596" y="6606"/>
                  </a:lnTo>
                  <a:lnTo>
                    <a:pt x="16743" y="6479"/>
                  </a:lnTo>
                  <a:lnTo>
                    <a:pt x="17762" y="6351"/>
                  </a:lnTo>
                  <a:lnTo>
                    <a:pt x="18690" y="6224"/>
                  </a:lnTo>
                  <a:lnTo>
                    <a:pt x="20127" y="5987"/>
                  </a:lnTo>
                  <a:lnTo>
                    <a:pt x="20855" y="5842"/>
                  </a:lnTo>
                  <a:lnTo>
                    <a:pt x="21092" y="5805"/>
                  </a:lnTo>
                  <a:lnTo>
                    <a:pt x="20873" y="5605"/>
                  </a:lnTo>
                  <a:lnTo>
                    <a:pt x="20273" y="5132"/>
                  </a:lnTo>
                  <a:lnTo>
                    <a:pt x="19891" y="4823"/>
                  </a:lnTo>
                  <a:lnTo>
                    <a:pt x="19454" y="4513"/>
                  </a:lnTo>
                  <a:lnTo>
                    <a:pt x="18999" y="4186"/>
                  </a:lnTo>
                  <a:lnTo>
                    <a:pt x="18544" y="3895"/>
                  </a:lnTo>
                  <a:lnTo>
                    <a:pt x="18089" y="3622"/>
                  </a:lnTo>
                  <a:lnTo>
                    <a:pt x="17689" y="3421"/>
                  </a:lnTo>
                  <a:lnTo>
                    <a:pt x="17416" y="3312"/>
                  </a:lnTo>
                  <a:lnTo>
                    <a:pt x="17088" y="3221"/>
                  </a:lnTo>
                  <a:lnTo>
                    <a:pt x="16743" y="3130"/>
                  </a:lnTo>
                  <a:lnTo>
                    <a:pt x="16379" y="3076"/>
                  </a:lnTo>
                  <a:lnTo>
                    <a:pt x="15978" y="3021"/>
                  </a:lnTo>
                  <a:lnTo>
                    <a:pt x="15596" y="2985"/>
                  </a:lnTo>
                  <a:lnTo>
                    <a:pt x="14795" y="2930"/>
                  </a:lnTo>
                  <a:lnTo>
                    <a:pt x="14086" y="2894"/>
                  </a:lnTo>
                  <a:lnTo>
                    <a:pt x="12921" y="2894"/>
                  </a:lnTo>
                  <a:lnTo>
                    <a:pt x="12648" y="2730"/>
                  </a:lnTo>
                  <a:lnTo>
                    <a:pt x="11865" y="2311"/>
                  </a:lnTo>
                  <a:lnTo>
                    <a:pt x="11338" y="2038"/>
                  </a:lnTo>
                  <a:lnTo>
                    <a:pt x="10737" y="1747"/>
                  </a:lnTo>
                  <a:lnTo>
                    <a:pt x="10082" y="1420"/>
                  </a:lnTo>
                  <a:lnTo>
                    <a:pt x="9391" y="1110"/>
                  </a:lnTo>
                  <a:lnTo>
                    <a:pt x="8881" y="910"/>
                  </a:lnTo>
                  <a:lnTo>
                    <a:pt x="8371" y="710"/>
                  </a:lnTo>
                  <a:lnTo>
                    <a:pt x="7862" y="528"/>
                  </a:lnTo>
                  <a:lnTo>
                    <a:pt x="7352" y="364"/>
                  </a:lnTo>
                  <a:lnTo>
                    <a:pt x="6861" y="219"/>
                  </a:lnTo>
                  <a:lnTo>
                    <a:pt x="6370" y="109"/>
                  </a:lnTo>
                  <a:lnTo>
                    <a:pt x="5915" y="37"/>
                  </a:lnTo>
                  <a:lnTo>
                    <a:pt x="5496" y="0"/>
                  </a:lnTo>
                  <a:close/>
                </a:path>
              </a:pathLst>
            </a:custGeom>
            <a:solidFill>
              <a:srgbClr val="C1A5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0" name="Google Shape;2950;p18"/>
            <p:cNvSpPr/>
            <p:nvPr/>
          </p:nvSpPr>
          <p:spPr>
            <a:xfrm>
              <a:off x="2760650" y="1885950"/>
              <a:ext cx="527300" cy="173350"/>
            </a:xfrm>
            <a:custGeom>
              <a:avLst/>
              <a:gdLst/>
              <a:ahLst/>
              <a:cxnLst/>
              <a:rect l="l" t="t" r="r" b="b"/>
              <a:pathLst>
                <a:path w="21092" h="6934" fill="none" extrusionOk="0">
                  <a:moveTo>
                    <a:pt x="21092" y="5805"/>
                  </a:moveTo>
                  <a:lnTo>
                    <a:pt x="21092" y="5805"/>
                  </a:lnTo>
                  <a:lnTo>
                    <a:pt x="20855" y="5842"/>
                  </a:lnTo>
                  <a:lnTo>
                    <a:pt x="20127" y="5987"/>
                  </a:lnTo>
                  <a:lnTo>
                    <a:pt x="20127" y="5987"/>
                  </a:lnTo>
                  <a:lnTo>
                    <a:pt x="18690" y="6224"/>
                  </a:lnTo>
                  <a:lnTo>
                    <a:pt x="17762" y="6351"/>
                  </a:lnTo>
                  <a:lnTo>
                    <a:pt x="16743" y="6479"/>
                  </a:lnTo>
                  <a:lnTo>
                    <a:pt x="15596" y="6606"/>
                  </a:lnTo>
                  <a:lnTo>
                    <a:pt x="14359" y="6733"/>
                  </a:lnTo>
                  <a:lnTo>
                    <a:pt x="13067" y="6824"/>
                  </a:lnTo>
                  <a:lnTo>
                    <a:pt x="11684" y="6897"/>
                  </a:lnTo>
                  <a:lnTo>
                    <a:pt x="10264" y="6934"/>
                  </a:lnTo>
                  <a:lnTo>
                    <a:pt x="8808" y="6934"/>
                  </a:lnTo>
                  <a:lnTo>
                    <a:pt x="8062" y="6934"/>
                  </a:lnTo>
                  <a:lnTo>
                    <a:pt x="7334" y="6897"/>
                  </a:lnTo>
                  <a:lnTo>
                    <a:pt x="6588" y="6861"/>
                  </a:lnTo>
                  <a:lnTo>
                    <a:pt x="5824" y="6806"/>
                  </a:lnTo>
                  <a:lnTo>
                    <a:pt x="5078" y="6733"/>
                  </a:lnTo>
                  <a:lnTo>
                    <a:pt x="4332" y="6661"/>
                  </a:lnTo>
                  <a:lnTo>
                    <a:pt x="3585" y="6551"/>
                  </a:lnTo>
                  <a:lnTo>
                    <a:pt x="2857" y="6442"/>
                  </a:lnTo>
                  <a:lnTo>
                    <a:pt x="2130" y="6315"/>
                  </a:lnTo>
                  <a:lnTo>
                    <a:pt x="1402" y="6151"/>
                  </a:lnTo>
                  <a:lnTo>
                    <a:pt x="692" y="5987"/>
                  </a:lnTo>
                  <a:lnTo>
                    <a:pt x="0" y="5805"/>
                  </a:lnTo>
                  <a:lnTo>
                    <a:pt x="0" y="5805"/>
                  </a:lnTo>
                  <a:lnTo>
                    <a:pt x="146" y="5496"/>
                  </a:lnTo>
                  <a:lnTo>
                    <a:pt x="565" y="4713"/>
                  </a:lnTo>
                  <a:lnTo>
                    <a:pt x="874" y="4186"/>
                  </a:lnTo>
                  <a:lnTo>
                    <a:pt x="1220" y="3622"/>
                  </a:lnTo>
                  <a:lnTo>
                    <a:pt x="1620" y="3021"/>
                  </a:lnTo>
                  <a:lnTo>
                    <a:pt x="2057" y="2421"/>
                  </a:lnTo>
                  <a:lnTo>
                    <a:pt x="2057" y="2421"/>
                  </a:lnTo>
                  <a:lnTo>
                    <a:pt x="2439" y="1947"/>
                  </a:lnTo>
                  <a:lnTo>
                    <a:pt x="2839" y="1492"/>
                  </a:lnTo>
                  <a:lnTo>
                    <a:pt x="3258" y="1074"/>
                  </a:lnTo>
                  <a:lnTo>
                    <a:pt x="3476" y="892"/>
                  </a:lnTo>
                  <a:lnTo>
                    <a:pt x="3695" y="710"/>
                  </a:lnTo>
                  <a:lnTo>
                    <a:pt x="3913" y="546"/>
                  </a:lnTo>
                  <a:lnTo>
                    <a:pt x="4131" y="401"/>
                  </a:lnTo>
                  <a:lnTo>
                    <a:pt x="4368" y="291"/>
                  </a:lnTo>
                  <a:lnTo>
                    <a:pt x="4586" y="182"/>
                  </a:lnTo>
                  <a:lnTo>
                    <a:pt x="4805" y="91"/>
                  </a:lnTo>
                  <a:lnTo>
                    <a:pt x="5041" y="37"/>
                  </a:lnTo>
                  <a:lnTo>
                    <a:pt x="5260" y="0"/>
                  </a:lnTo>
                  <a:lnTo>
                    <a:pt x="5496" y="0"/>
                  </a:lnTo>
                  <a:lnTo>
                    <a:pt x="5496" y="0"/>
                  </a:lnTo>
                  <a:lnTo>
                    <a:pt x="5915" y="37"/>
                  </a:lnTo>
                  <a:lnTo>
                    <a:pt x="6370" y="109"/>
                  </a:lnTo>
                  <a:lnTo>
                    <a:pt x="6861" y="219"/>
                  </a:lnTo>
                  <a:lnTo>
                    <a:pt x="7352" y="364"/>
                  </a:lnTo>
                  <a:lnTo>
                    <a:pt x="7862" y="528"/>
                  </a:lnTo>
                  <a:lnTo>
                    <a:pt x="8371" y="710"/>
                  </a:lnTo>
                  <a:lnTo>
                    <a:pt x="8881" y="910"/>
                  </a:lnTo>
                  <a:lnTo>
                    <a:pt x="9391" y="1110"/>
                  </a:lnTo>
                  <a:lnTo>
                    <a:pt x="9391" y="1110"/>
                  </a:lnTo>
                  <a:lnTo>
                    <a:pt x="10082" y="1420"/>
                  </a:lnTo>
                  <a:lnTo>
                    <a:pt x="10737" y="1747"/>
                  </a:lnTo>
                  <a:lnTo>
                    <a:pt x="11338" y="2038"/>
                  </a:lnTo>
                  <a:lnTo>
                    <a:pt x="11865" y="2311"/>
                  </a:lnTo>
                  <a:lnTo>
                    <a:pt x="12648" y="2730"/>
                  </a:lnTo>
                  <a:lnTo>
                    <a:pt x="12921" y="2894"/>
                  </a:lnTo>
                  <a:lnTo>
                    <a:pt x="12921" y="2894"/>
                  </a:lnTo>
                  <a:lnTo>
                    <a:pt x="13485" y="2894"/>
                  </a:lnTo>
                  <a:lnTo>
                    <a:pt x="14086" y="2894"/>
                  </a:lnTo>
                  <a:lnTo>
                    <a:pt x="14795" y="2930"/>
                  </a:lnTo>
                  <a:lnTo>
                    <a:pt x="15596" y="2985"/>
                  </a:lnTo>
                  <a:lnTo>
                    <a:pt x="15978" y="3021"/>
                  </a:lnTo>
                  <a:lnTo>
                    <a:pt x="16379" y="3076"/>
                  </a:lnTo>
                  <a:lnTo>
                    <a:pt x="16743" y="3130"/>
                  </a:lnTo>
                  <a:lnTo>
                    <a:pt x="17088" y="3221"/>
                  </a:lnTo>
                  <a:lnTo>
                    <a:pt x="17416" y="3312"/>
                  </a:lnTo>
                  <a:lnTo>
                    <a:pt x="17689" y="3421"/>
                  </a:lnTo>
                  <a:lnTo>
                    <a:pt x="17689" y="3421"/>
                  </a:lnTo>
                  <a:lnTo>
                    <a:pt x="18089" y="3622"/>
                  </a:lnTo>
                  <a:lnTo>
                    <a:pt x="18544" y="3895"/>
                  </a:lnTo>
                  <a:lnTo>
                    <a:pt x="18544" y="3895"/>
                  </a:lnTo>
                  <a:lnTo>
                    <a:pt x="18999" y="4186"/>
                  </a:lnTo>
                  <a:lnTo>
                    <a:pt x="19454" y="4513"/>
                  </a:lnTo>
                  <a:lnTo>
                    <a:pt x="19891" y="4823"/>
                  </a:lnTo>
                  <a:lnTo>
                    <a:pt x="20273" y="5132"/>
                  </a:lnTo>
                  <a:lnTo>
                    <a:pt x="20873" y="5605"/>
                  </a:lnTo>
                  <a:lnTo>
                    <a:pt x="21092" y="580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1" name="Google Shape;2951;p18"/>
            <p:cNvSpPr/>
            <p:nvPr/>
          </p:nvSpPr>
          <p:spPr>
            <a:xfrm>
              <a:off x="2760650" y="1946450"/>
              <a:ext cx="503200" cy="113300"/>
            </a:xfrm>
            <a:custGeom>
              <a:avLst/>
              <a:gdLst/>
              <a:ahLst/>
              <a:cxnLst/>
              <a:rect l="l" t="t" r="r" b="b"/>
              <a:pathLst>
                <a:path w="20128" h="4532" extrusionOk="0">
                  <a:moveTo>
                    <a:pt x="2057" y="1"/>
                  </a:moveTo>
                  <a:lnTo>
                    <a:pt x="1620" y="601"/>
                  </a:lnTo>
                  <a:lnTo>
                    <a:pt x="1220" y="1202"/>
                  </a:lnTo>
                  <a:lnTo>
                    <a:pt x="874" y="1766"/>
                  </a:lnTo>
                  <a:lnTo>
                    <a:pt x="565" y="2293"/>
                  </a:lnTo>
                  <a:lnTo>
                    <a:pt x="146" y="3076"/>
                  </a:lnTo>
                  <a:lnTo>
                    <a:pt x="0" y="3385"/>
                  </a:lnTo>
                  <a:lnTo>
                    <a:pt x="546" y="3531"/>
                  </a:lnTo>
                  <a:lnTo>
                    <a:pt x="1129" y="3677"/>
                  </a:lnTo>
                  <a:lnTo>
                    <a:pt x="1693" y="3804"/>
                  </a:lnTo>
                  <a:lnTo>
                    <a:pt x="2275" y="3913"/>
                  </a:lnTo>
                  <a:lnTo>
                    <a:pt x="2857" y="4022"/>
                  </a:lnTo>
                  <a:lnTo>
                    <a:pt x="3458" y="4113"/>
                  </a:lnTo>
                  <a:lnTo>
                    <a:pt x="4040" y="4204"/>
                  </a:lnTo>
                  <a:lnTo>
                    <a:pt x="4641" y="4277"/>
                  </a:lnTo>
                  <a:lnTo>
                    <a:pt x="5842" y="4386"/>
                  </a:lnTo>
                  <a:lnTo>
                    <a:pt x="7043" y="4459"/>
                  </a:lnTo>
                  <a:lnTo>
                    <a:pt x="8244" y="4514"/>
                  </a:lnTo>
                  <a:lnTo>
                    <a:pt x="9427" y="4532"/>
                  </a:lnTo>
                  <a:lnTo>
                    <a:pt x="10282" y="4514"/>
                  </a:lnTo>
                  <a:lnTo>
                    <a:pt x="11138" y="4495"/>
                  </a:lnTo>
                  <a:lnTo>
                    <a:pt x="11993" y="4459"/>
                  </a:lnTo>
                  <a:lnTo>
                    <a:pt x="12812" y="4423"/>
                  </a:lnTo>
                  <a:lnTo>
                    <a:pt x="14377" y="4313"/>
                  </a:lnTo>
                  <a:lnTo>
                    <a:pt x="15833" y="4168"/>
                  </a:lnTo>
                  <a:lnTo>
                    <a:pt x="17161" y="4004"/>
                  </a:lnTo>
                  <a:lnTo>
                    <a:pt x="18344" y="3840"/>
                  </a:lnTo>
                  <a:lnTo>
                    <a:pt x="19345" y="3695"/>
                  </a:lnTo>
                  <a:lnTo>
                    <a:pt x="20127" y="3567"/>
                  </a:lnTo>
                  <a:lnTo>
                    <a:pt x="9900" y="3003"/>
                  </a:lnTo>
                  <a:lnTo>
                    <a:pt x="9573" y="2985"/>
                  </a:lnTo>
                  <a:lnTo>
                    <a:pt x="9409" y="2967"/>
                  </a:lnTo>
                  <a:lnTo>
                    <a:pt x="9263" y="2930"/>
                  </a:lnTo>
                  <a:lnTo>
                    <a:pt x="9099" y="2894"/>
                  </a:lnTo>
                  <a:lnTo>
                    <a:pt x="8954" y="2821"/>
                  </a:lnTo>
                  <a:lnTo>
                    <a:pt x="8826" y="2748"/>
                  </a:lnTo>
                  <a:lnTo>
                    <a:pt x="8699" y="2639"/>
                  </a:lnTo>
                  <a:lnTo>
                    <a:pt x="8626" y="2548"/>
                  </a:lnTo>
                  <a:lnTo>
                    <a:pt x="8553" y="2439"/>
                  </a:lnTo>
                  <a:lnTo>
                    <a:pt x="8444" y="2221"/>
                  </a:lnTo>
                  <a:lnTo>
                    <a:pt x="8353" y="1984"/>
                  </a:lnTo>
                  <a:lnTo>
                    <a:pt x="8244" y="1766"/>
                  </a:lnTo>
                  <a:lnTo>
                    <a:pt x="8117" y="1547"/>
                  </a:lnTo>
                  <a:lnTo>
                    <a:pt x="7953" y="1347"/>
                  </a:lnTo>
                  <a:lnTo>
                    <a:pt x="7771" y="1183"/>
                  </a:lnTo>
                  <a:lnTo>
                    <a:pt x="7553" y="1056"/>
                  </a:lnTo>
                  <a:lnTo>
                    <a:pt x="7334" y="929"/>
                  </a:lnTo>
                  <a:lnTo>
                    <a:pt x="7079" y="856"/>
                  </a:lnTo>
                  <a:lnTo>
                    <a:pt x="6843" y="801"/>
                  </a:lnTo>
                  <a:lnTo>
                    <a:pt x="6588" y="783"/>
                  </a:lnTo>
                  <a:lnTo>
                    <a:pt x="6388" y="801"/>
                  </a:lnTo>
                  <a:lnTo>
                    <a:pt x="6206" y="838"/>
                  </a:lnTo>
                  <a:lnTo>
                    <a:pt x="6024" y="874"/>
                  </a:lnTo>
                  <a:lnTo>
                    <a:pt x="5842" y="947"/>
                  </a:lnTo>
                  <a:lnTo>
                    <a:pt x="5733" y="1056"/>
                  </a:lnTo>
                  <a:lnTo>
                    <a:pt x="5660" y="1147"/>
                  </a:lnTo>
                  <a:lnTo>
                    <a:pt x="5624" y="1220"/>
                  </a:lnTo>
                  <a:lnTo>
                    <a:pt x="5605" y="1311"/>
                  </a:lnTo>
                  <a:lnTo>
                    <a:pt x="5605" y="1384"/>
                  </a:lnTo>
                  <a:lnTo>
                    <a:pt x="5605" y="1475"/>
                  </a:lnTo>
                  <a:lnTo>
                    <a:pt x="5660" y="1602"/>
                  </a:lnTo>
                  <a:lnTo>
                    <a:pt x="5733" y="1729"/>
                  </a:lnTo>
                  <a:lnTo>
                    <a:pt x="5787" y="1857"/>
                  </a:lnTo>
                  <a:lnTo>
                    <a:pt x="5787" y="1911"/>
                  </a:lnTo>
                  <a:lnTo>
                    <a:pt x="5787" y="1948"/>
                  </a:lnTo>
                  <a:lnTo>
                    <a:pt x="5751" y="2002"/>
                  </a:lnTo>
                  <a:lnTo>
                    <a:pt x="5696" y="2057"/>
                  </a:lnTo>
                  <a:lnTo>
                    <a:pt x="5551" y="2130"/>
                  </a:lnTo>
                  <a:lnTo>
                    <a:pt x="5405" y="2184"/>
                  </a:lnTo>
                  <a:lnTo>
                    <a:pt x="5241" y="2221"/>
                  </a:lnTo>
                  <a:lnTo>
                    <a:pt x="4914" y="2221"/>
                  </a:lnTo>
                  <a:lnTo>
                    <a:pt x="4750" y="2202"/>
                  </a:lnTo>
                  <a:lnTo>
                    <a:pt x="4459" y="2130"/>
                  </a:lnTo>
                  <a:lnTo>
                    <a:pt x="4259" y="2057"/>
                  </a:lnTo>
                  <a:lnTo>
                    <a:pt x="4059" y="1984"/>
                  </a:lnTo>
                  <a:lnTo>
                    <a:pt x="3877" y="1911"/>
                  </a:lnTo>
                  <a:lnTo>
                    <a:pt x="3695" y="1802"/>
                  </a:lnTo>
                  <a:lnTo>
                    <a:pt x="3513" y="1711"/>
                  </a:lnTo>
                  <a:lnTo>
                    <a:pt x="3349" y="1584"/>
                  </a:lnTo>
                  <a:lnTo>
                    <a:pt x="3185" y="1456"/>
                  </a:lnTo>
                  <a:lnTo>
                    <a:pt x="3021" y="1329"/>
                  </a:lnTo>
                  <a:lnTo>
                    <a:pt x="2876" y="1183"/>
                  </a:lnTo>
                  <a:lnTo>
                    <a:pt x="2730" y="1038"/>
                  </a:lnTo>
                  <a:lnTo>
                    <a:pt x="2603" y="892"/>
                  </a:lnTo>
                  <a:lnTo>
                    <a:pt x="2475" y="728"/>
                  </a:lnTo>
                  <a:lnTo>
                    <a:pt x="2348" y="546"/>
                  </a:lnTo>
                  <a:lnTo>
                    <a:pt x="2239" y="383"/>
                  </a:lnTo>
                  <a:lnTo>
                    <a:pt x="2148" y="201"/>
                  </a:lnTo>
                  <a:lnTo>
                    <a:pt x="2057" y="1"/>
                  </a:lnTo>
                  <a:close/>
                </a:path>
              </a:pathLst>
            </a:custGeom>
            <a:solidFill>
              <a:srgbClr val="A48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2" name="Google Shape;2952;p18"/>
            <p:cNvSpPr/>
            <p:nvPr/>
          </p:nvSpPr>
          <p:spPr>
            <a:xfrm>
              <a:off x="2760650" y="1946450"/>
              <a:ext cx="503200" cy="113300"/>
            </a:xfrm>
            <a:custGeom>
              <a:avLst/>
              <a:gdLst/>
              <a:ahLst/>
              <a:cxnLst/>
              <a:rect l="l" t="t" r="r" b="b"/>
              <a:pathLst>
                <a:path w="20128" h="4532" fill="none" extrusionOk="0">
                  <a:moveTo>
                    <a:pt x="2057" y="1"/>
                  </a:moveTo>
                  <a:lnTo>
                    <a:pt x="2057" y="1"/>
                  </a:lnTo>
                  <a:lnTo>
                    <a:pt x="2057" y="1"/>
                  </a:lnTo>
                  <a:lnTo>
                    <a:pt x="1620" y="601"/>
                  </a:lnTo>
                  <a:lnTo>
                    <a:pt x="1220" y="1202"/>
                  </a:lnTo>
                  <a:lnTo>
                    <a:pt x="874" y="1766"/>
                  </a:lnTo>
                  <a:lnTo>
                    <a:pt x="565" y="2293"/>
                  </a:lnTo>
                  <a:lnTo>
                    <a:pt x="146" y="3076"/>
                  </a:lnTo>
                  <a:lnTo>
                    <a:pt x="0" y="3385"/>
                  </a:lnTo>
                  <a:lnTo>
                    <a:pt x="0" y="3385"/>
                  </a:lnTo>
                  <a:lnTo>
                    <a:pt x="546" y="3531"/>
                  </a:lnTo>
                  <a:lnTo>
                    <a:pt x="1129" y="3677"/>
                  </a:lnTo>
                  <a:lnTo>
                    <a:pt x="1693" y="3804"/>
                  </a:lnTo>
                  <a:lnTo>
                    <a:pt x="2275" y="3913"/>
                  </a:lnTo>
                  <a:lnTo>
                    <a:pt x="2857" y="4022"/>
                  </a:lnTo>
                  <a:lnTo>
                    <a:pt x="3458" y="4113"/>
                  </a:lnTo>
                  <a:lnTo>
                    <a:pt x="4040" y="4204"/>
                  </a:lnTo>
                  <a:lnTo>
                    <a:pt x="4641" y="4277"/>
                  </a:lnTo>
                  <a:lnTo>
                    <a:pt x="5842" y="4386"/>
                  </a:lnTo>
                  <a:lnTo>
                    <a:pt x="7043" y="4459"/>
                  </a:lnTo>
                  <a:lnTo>
                    <a:pt x="8244" y="4514"/>
                  </a:lnTo>
                  <a:lnTo>
                    <a:pt x="9427" y="4532"/>
                  </a:lnTo>
                  <a:lnTo>
                    <a:pt x="9427" y="4532"/>
                  </a:lnTo>
                  <a:lnTo>
                    <a:pt x="10282" y="4514"/>
                  </a:lnTo>
                  <a:lnTo>
                    <a:pt x="11138" y="4495"/>
                  </a:lnTo>
                  <a:lnTo>
                    <a:pt x="11993" y="4459"/>
                  </a:lnTo>
                  <a:lnTo>
                    <a:pt x="12812" y="4423"/>
                  </a:lnTo>
                  <a:lnTo>
                    <a:pt x="14377" y="4313"/>
                  </a:lnTo>
                  <a:lnTo>
                    <a:pt x="15833" y="4168"/>
                  </a:lnTo>
                  <a:lnTo>
                    <a:pt x="17161" y="4004"/>
                  </a:lnTo>
                  <a:lnTo>
                    <a:pt x="18344" y="3840"/>
                  </a:lnTo>
                  <a:lnTo>
                    <a:pt x="19345" y="3695"/>
                  </a:lnTo>
                  <a:lnTo>
                    <a:pt x="20127" y="3567"/>
                  </a:lnTo>
                  <a:lnTo>
                    <a:pt x="20127" y="3567"/>
                  </a:lnTo>
                  <a:lnTo>
                    <a:pt x="9900" y="3003"/>
                  </a:lnTo>
                  <a:lnTo>
                    <a:pt x="9900" y="3003"/>
                  </a:lnTo>
                  <a:lnTo>
                    <a:pt x="9573" y="2985"/>
                  </a:lnTo>
                  <a:lnTo>
                    <a:pt x="9409" y="2967"/>
                  </a:lnTo>
                  <a:lnTo>
                    <a:pt x="9263" y="2930"/>
                  </a:lnTo>
                  <a:lnTo>
                    <a:pt x="9099" y="2894"/>
                  </a:lnTo>
                  <a:lnTo>
                    <a:pt x="8954" y="2821"/>
                  </a:lnTo>
                  <a:lnTo>
                    <a:pt x="8826" y="2748"/>
                  </a:lnTo>
                  <a:lnTo>
                    <a:pt x="8699" y="2639"/>
                  </a:lnTo>
                  <a:lnTo>
                    <a:pt x="8699" y="2639"/>
                  </a:lnTo>
                  <a:lnTo>
                    <a:pt x="8626" y="2548"/>
                  </a:lnTo>
                  <a:lnTo>
                    <a:pt x="8553" y="2439"/>
                  </a:lnTo>
                  <a:lnTo>
                    <a:pt x="8444" y="2221"/>
                  </a:lnTo>
                  <a:lnTo>
                    <a:pt x="8353" y="1984"/>
                  </a:lnTo>
                  <a:lnTo>
                    <a:pt x="8244" y="1766"/>
                  </a:lnTo>
                  <a:lnTo>
                    <a:pt x="8244" y="1766"/>
                  </a:lnTo>
                  <a:lnTo>
                    <a:pt x="8117" y="1547"/>
                  </a:lnTo>
                  <a:lnTo>
                    <a:pt x="7953" y="1347"/>
                  </a:lnTo>
                  <a:lnTo>
                    <a:pt x="7771" y="1183"/>
                  </a:lnTo>
                  <a:lnTo>
                    <a:pt x="7553" y="1056"/>
                  </a:lnTo>
                  <a:lnTo>
                    <a:pt x="7334" y="929"/>
                  </a:lnTo>
                  <a:lnTo>
                    <a:pt x="7079" y="856"/>
                  </a:lnTo>
                  <a:lnTo>
                    <a:pt x="6843" y="801"/>
                  </a:lnTo>
                  <a:lnTo>
                    <a:pt x="6588" y="783"/>
                  </a:lnTo>
                  <a:lnTo>
                    <a:pt x="6588" y="783"/>
                  </a:lnTo>
                  <a:lnTo>
                    <a:pt x="6388" y="801"/>
                  </a:lnTo>
                  <a:lnTo>
                    <a:pt x="6206" y="838"/>
                  </a:lnTo>
                  <a:lnTo>
                    <a:pt x="6024" y="874"/>
                  </a:lnTo>
                  <a:lnTo>
                    <a:pt x="5842" y="947"/>
                  </a:lnTo>
                  <a:lnTo>
                    <a:pt x="5842" y="947"/>
                  </a:lnTo>
                  <a:lnTo>
                    <a:pt x="5733" y="1056"/>
                  </a:lnTo>
                  <a:lnTo>
                    <a:pt x="5660" y="1147"/>
                  </a:lnTo>
                  <a:lnTo>
                    <a:pt x="5624" y="1220"/>
                  </a:lnTo>
                  <a:lnTo>
                    <a:pt x="5605" y="1311"/>
                  </a:lnTo>
                  <a:lnTo>
                    <a:pt x="5605" y="1384"/>
                  </a:lnTo>
                  <a:lnTo>
                    <a:pt x="5605" y="1475"/>
                  </a:lnTo>
                  <a:lnTo>
                    <a:pt x="5660" y="1602"/>
                  </a:lnTo>
                  <a:lnTo>
                    <a:pt x="5733" y="1729"/>
                  </a:lnTo>
                  <a:lnTo>
                    <a:pt x="5787" y="1857"/>
                  </a:lnTo>
                  <a:lnTo>
                    <a:pt x="5787" y="1911"/>
                  </a:lnTo>
                  <a:lnTo>
                    <a:pt x="5787" y="1948"/>
                  </a:lnTo>
                  <a:lnTo>
                    <a:pt x="5751" y="2002"/>
                  </a:lnTo>
                  <a:lnTo>
                    <a:pt x="5696" y="2057"/>
                  </a:lnTo>
                  <a:lnTo>
                    <a:pt x="5696" y="2057"/>
                  </a:lnTo>
                  <a:lnTo>
                    <a:pt x="5551" y="2130"/>
                  </a:lnTo>
                  <a:lnTo>
                    <a:pt x="5405" y="2184"/>
                  </a:lnTo>
                  <a:lnTo>
                    <a:pt x="5241" y="2221"/>
                  </a:lnTo>
                  <a:lnTo>
                    <a:pt x="5059" y="2221"/>
                  </a:lnTo>
                  <a:lnTo>
                    <a:pt x="5059" y="2221"/>
                  </a:lnTo>
                  <a:lnTo>
                    <a:pt x="4914" y="2221"/>
                  </a:lnTo>
                  <a:lnTo>
                    <a:pt x="4750" y="2202"/>
                  </a:lnTo>
                  <a:lnTo>
                    <a:pt x="4459" y="2130"/>
                  </a:lnTo>
                  <a:lnTo>
                    <a:pt x="4459" y="2130"/>
                  </a:lnTo>
                  <a:lnTo>
                    <a:pt x="4259" y="2057"/>
                  </a:lnTo>
                  <a:lnTo>
                    <a:pt x="4059" y="1984"/>
                  </a:lnTo>
                  <a:lnTo>
                    <a:pt x="3877" y="1911"/>
                  </a:lnTo>
                  <a:lnTo>
                    <a:pt x="3695" y="1802"/>
                  </a:lnTo>
                  <a:lnTo>
                    <a:pt x="3513" y="1711"/>
                  </a:lnTo>
                  <a:lnTo>
                    <a:pt x="3349" y="1584"/>
                  </a:lnTo>
                  <a:lnTo>
                    <a:pt x="3185" y="1456"/>
                  </a:lnTo>
                  <a:lnTo>
                    <a:pt x="3021" y="1329"/>
                  </a:lnTo>
                  <a:lnTo>
                    <a:pt x="2876" y="1183"/>
                  </a:lnTo>
                  <a:lnTo>
                    <a:pt x="2730" y="1038"/>
                  </a:lnTo>
                  <a:lnTo>
                    <a:pt x="2603" y="892"/>
                  </a:lnTo>
                  <a:lnTo>
                    <a:pt x="2475" y="728"/>
                  </a:lnTo>
                  <a:lnTo>
                    <a:pt x="2348" y="546"/>
                  </a:lnTo>
                  <a:lnTo>
                    <a:pt x="2239" y="383"/>
                  </a:lnTo>
                  <a:lnTo>
                    <a:pt x="2148" y="201"/>
                  </a:lnTo>
                  <a:lnTo>
                    <a:pt x="205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3" name="Google Shape;2953;p18"/>
            <p:cNvSpPr/>
            <p:nvPr/>
          </p:nvSpPr>
          <p:spPr>
            <a:xfrm>
              <a:off x="2995400" y="1913700"/>
              <a:ext cx="228875" cy="69625"/>
            </a:xfrm>
            <a:custGeom>
              <a:avLst/>
              <a:gdLst/>
              <a:ahLst/>
              <a:cxnLst/>
              <a:rect l="l" t="t" r="r" b="b"/>
              <a:pathLst>
                <a:path w="9155" h="2785" extrusionOk="0">
                  <a:moveTo>
                    <a:pt x="1" y="0"/>
                  </a:moveTo>
                  <a:lnTo>
                    <a:pt x="292" y="364"/>
                  </a:lnTo>
                  <a:lnTo>
                    <a:pt x="583" y="728"/>
                  </a:lnTo>
                  <a:lnTo>
                    <a:pt x="929" y="1220"/>
                  </a:lnTo>
                  <a:lnTo>
                    <a:pt x="1092" y="1456"/>
                  </a:lnTo>
                  <a:lnTo>
                    <a:pt x="1311" y="1674"/>
                  </a:lnTo>
                  <a:lnTo>
                    <a:pt x="1475" y="1820"/>
                  </a:lnTo>
                  <a:lnTo>
                    <a:pt x="1638" y="1947"/>
                  </a:lnTo>
                  <a:lnTo>
                    <a:pt x="1820" y="2057"/>
                  </a:lnTo>
                  <a:lnTo>
                    <a:pt x="2021" y="2166"/>
                  </a:lnTo>
                  <a:lnTo>
                    <a:pt x="2221" y="2239"/>
                  </a:lnTo>
                  <a:lnTo>
                    <a:pt x="2421" y="2311"/>
                  </a:lnTo>
                  <a:lnTo>
                    <a:pt x="2621" y="2366"/>
                  </a:lnTo>
                  <a:lnTo>
                    <a:pt x="2839" y="2421"/>
                  </a:lnTo>
                  <a:lnTo>
                    <a:pt x="3276" y="2493"/>
                  </a:lnTo>
                  <a:lnTo>
                    <a:pt x="3731" y="2530"/>
                  </a:lnTo>
                  <a:lnTo>
                    <a:pt x="4186" y="2548"/>
                  </a:lnTo>
                  <a:lnTo>
                    <a:pt x="5041" y="2548"/>
                  </a:lnTo>
                  <a:lnTo>
                    <a:pt x="6060" y="2566"/>
                  </a:lnTo>
                  <a:lnTo>
                    <a:pt x="7098" y="2603"/>
                  </a:lnTo>
                  <a:lnTo>
                    <a:pt x="8117" y="2675"/>
                  </a:lnTo>
                  <a:lnTo>
                    <a:pt x="9154" y="2785"/>
                  </a:lnTo>
                  <a:lnTo>
                    <a:pt x="8699" y="2512"/>
                  </a:lnTo>
                  <a:lnTo>
                    <a:pt x="8299" y="2311"/>
                  </a:lnTo>
                  <a:lnTo>
                    <a:pt x="8099" y="2220"/>
                  </a:lnTo>
                  <a:lnTo>
                    <a:pt x="7862" y="2148"/>
                  </a:lnTo>
                  <a:lnTo>
                    <a:pt x="7626" y="2093"/>
                  </a:lnTo>
                  <a:lnTo>
                    <a:pt x="7353" y="2020"/>
                  </a:lnTo>
                  <a:lnTo>
                    <a:pt x="6788" y="1929"/>
                  </a:lnTo>
                  <a:lnTo>
                    <a:pt x="6206" y="1875"/>
                  </a:lnTo>
                  <a:lnTo>
                    <a:pt x="5606" y="1820"/>
                  </a:lnTo>
                  <a:lnTo>
                    <a:pt x="5041" y="1802"/>
                  </a:lnTo>
                  <a:lnTo>
                    <a:pt x="4095" y="1784"/>
                  </a:lnTo>
                  <a:lnTo>
                    <a:pt x="3531" y="1784"/>
                  </a:lnTo>
                  <a:lnTo>
                    <a:pt x="3258" y="1620"/>
                  </a:lnTo>
                  <a:lnTo>
                    <a:pt x="2475" y="1201"/>
                  </a:lnTo>
                  <a:lnTo>
                    <a:pt x="1948" y="928"/>
                  </a:lnTo>
                  <a:lnTo>
                    <a:pt x="1347" y="637"/>
                  </a:lnTo>
                  <a:lnTo>
                    <a:pt x="692" y="31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D7C2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4" name="Google Shape;2954;p18"/>
            <p:cNvSpPr/>
            <p:nvPr/>
          </p:nvSpPr>
          <p:spPr>
            <a:xfrm>
              <a:off x="2995400" y="1913700"/>
              <a:ext cx="228875" cy="69625"/>
            </a:xfrm>
            <a:custGeom>
              <a:avLst/>
              <a:gdLst/>
              <a:ahLst/>
              <a:cxnLst/>
              <a:rect l="l" t="t" r="r" b="b"/>
              <a:pathLst>
                <a:path w="9155" h="2785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292" y="364"/>
                  </a:lnTo>
                  <a:lnTo>
                    <a:pt x="583" y="728"/>
                  </a:lnTo>
                  <a:lnTo>
                    <a:pt x="583" y="728"/>
                  </a:lnTo>
                  <a:lnTo>
                    <a:pt x="929" y="1220"/>
                  </a:lnTo>
                  <a:lnTo>
                    <a:pt x="1092" y="1456"/>
                  </a:lnTo>
                  <a:lnTo>
                    <a:pt x="1311" y="1674"/>
                  </a:lnTo>
                  <a:lnTo>
                    <a:pt x="1311" y="1674"/>
                  </a:lnTo>
                  <a:lnTo>
                    <a:pt x="1475" y="1820"/>
                  </a:lnTo>
                  <a:lnTo>
                    <a:pt x="1638" y="1947"/>
                  </a:lnTo>
                  <a:lnTo>
                    <a:pt x="1820" y="2057"/>
                  </a:lnTo>
                  <a:lnTo>
                    <a:pt x="2021" y="2166"/>
                  </a:lnTo>
                  <a:lnTo>
                    <a:pt x="2221" y="2239"/>
                  </a:lnTo>
                  <a:lnTo>
                    <a:pt x="2421" y="2311"/>
                  </a:lnTo>
                  <a:lnTo>
                    <a:pt x="2621" y="2366"/>
                  </a:lnTo>
                  <a:lnTo>
                    <a:pt x="2839" y="2421"/>
                  </a:lnTo>
                  <a:lnTo>
                    <a:pt x="3276" y="2493"/>
                  </a:lnTo>
                  <a:lnTo>
                    <a:pt x="3731" y="2530"/>
                  </a:lnTo>
                  <a:lnTo>
                    <a:pt x="4186" y="2548"/>
                  </a:lnTo>
                  <a:lnTo>
                    <a:pt x="4641" y="2548"/>
                  </a:lnTo>
                  <a:lnTo>
                    <a:pt x="4641" y="2548"/>
                  </a:lnTo>
                  <a:lnTo>
                    <a:pt x="4950" y="2548"/>
                  </a:lnTo>
                  <a:lnTo>
                    <a:pt x="4950" y="2548"/>
                  </a:lnTo>
                  <a:lnTo>
                    <a:pt x="5041" y="2548"/>
                  </a:lnTo>
                  <a:lnTo>
                    <a:pt x="5041" y="2548"/>
                  </a:lnTo>
                  <a:lnTo>
                    <a:pt x="6060" y="2566"/>
                  </a:lnTo>
                  <a:lnTo>
                    <a:pt x="7098" y="2603"/>
                  </a:lnTo>
                  <a:lnTo>
                    <a:pt x="8117" y="2675"/>
                  </a:lnTo>
                  <a:lnTo>
                    <a:pt x="9154" y="2785"/>
                  </a:lnTo>
                  <a:lnTo>
                    <a:pt x="9154" y="2785"/>
                  </a:lnTo>
                  <a:lnTo>
                    <a:pt x="8699" y="2512"/>
                  </a:lnTo>
                  <a:lnTo>
                    <a:pt x="8299" y="2311"/>
                  </a:lnTo>
                  <a:lnTo>
                    <a:pt x="8299" y="2311"/>
                  </a:lnTo>
                  <a:lnTo>
                    <a:pt x="8099" y="2220"/>
                  </a:lnTo>
                  <a:lnTo>
                    <a:pt x="7862" y="2148"/>
                  </a:lnTo>
                  <a:lnTo>
                    <a:pt x="7626" y="2093"/>
                  </a:lnTo>
                  <a:lnTo>
                    <a:pt x="7353" y="2020"/>
                  </a:lnTo>
                  <a:lnTo>
                    <a:pt x="6788" y="1929"/>
                  </a:lnTo>
                  <a:lnTo>
                    <a:pt x="6206" y="1875"/>
                  </a:lnTo>
                  <a:lnTo>
                    <a:pt x="5606" y="1820"/>
                  </a:lnTo>
                  <a:lnTo>
                    <a:pt x="5041" y="1802"/>
                  </a:lnTo>
                  <a:lnTo>
                    <a:pt x="4095" y="1784"/>
                  </a:lnTo>
                  <a:lnTo>
                    <a:pt x="4095" y="1784"/>
                  </a:lnTo>
                  <a:lnTo>
                    <a:pt x="3531" y="1784"/>
                  </a:lnTo>
                  <a:lnTo>
                    <a:pt x="3531" y="1784"/>
                  </a:lnTo>
                  <a:lnTo>
                    <a:pt x="3258" y="1620"/>
                  </a:lnTo>
                  <a:lnTo>
                    <a:pt x="2475" y="1201"/>
                  </a:lnTo>
                  <a:lnTo>
                    <a:pt x="1948" y="928"/>
                  </a:lnTo>
                  <a:lnTo>
                    <a:pt x="1347" y="637"/>
                  </a:lnTo>
                  <a:lnTo>
                    <a:pt x="692" y="31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5" name="Google Shape;2955;p18"/>
            <p:cNvSpPr/>
            <p:nvPr/>
          </p:nvSpPr>
          <p:spPr>
            <a:xfrm>
              <a:off x="2661025" y="2029700"/>
              <a:ext cx="88725" cy="59625"/>
            </a:xfrm>
            <a:custGeom>
              <a:avLst/>
              <a:gdLst/>
              <a:ahLst/>
              <a:cxnLst/>
              <a:rect l="l" t="t" r="r" b="b"/>
              <a:pathLst>
                <a:path w="3549" h="2385" extrusionOk="0">
                  <a:moveTo>
                    <a:pt x="1456" y="1"/>
                  </a:moveTo>
                  <a:lnTo>
                    <a:pt x="1292" y="19"/>
                  </a:lnTo>
                  <a:lnTo>
                    <a:pt x="1128" y="92"/>
                  </a:lnTo>
                  <a:lnTo>
                    <a:pt x="983" y="183"/>
                  </a:lnTo>
                  <a:lnTo>
                    <a:pt x="837" y="292"/>
                  </a:lnTo>
                  <a:lnTo>
                    <a:pt x="710" y="419"/>
                  </a:lnTo>
                  <a:lnTo>
                    <a:pt x="582" y="565"/>
                  </a:lnTo>
                  <a:lnTo>
                    <a:pt x="473" y="729"/>
                  </a:lnTo>
                  <a:lnTo>
                    <a:pt x="382" y="892"/>
                  </a:lnTo>
                  <a:lnTo>
                    <a:pt x="218" y="1202"/>
                  </a:lnTo>
                  <a:lnTo>
                    <a:pt x="91" y="1475"/>
                  </a:lnTo>
                  <a:lnTo>
                    <a:pt x="0" y="1748"/>
                  </a:lnTo>
                  <a:lnTo>
                    <a:pt x="127" y="1857"/>
                  </a:lnTo>
                  <a:lnTo>
                    <a:pt x="255" y="1966"/>
                  </a:lnTo>
                  <a:lnTo>
                    <a:pt x="400" y="2039"/>
                  </a:lnTo>
                  <a:lnTo>
                    <a:pt x="546" y="2112"/>
                  </a:lnTo>
                  <a:lnTo>
                    <a:pt x="819" y="2239"/>
                  </a:lnTo>
                  <a:lnTo>
                    <a:pt x="1110" y="2312"/>
                  </a:lnTo>
                  <a:lnTo>
                    <a:pt x="1420" y="2366"/>
                  </a:lnTo>
                  <a:lnTo>
                    <a:pt x="1711" y="2385"/>
                  </a:lnTo>
                  <a:lnTo>
                    <a:pt x="2002" y="2366"/>
                  </a:lnTo>
                  <a:lnTo>
                    <a:pt x="2275" y="2348"/>
                  </a:lnTo>
                  <a:lnTo>
                    <a:pt x="2530" y="2312"/>
                  </a:lnTo>
                  <a:lnTo>
                    <a:pt x="2766" y="2257"/>
                  </a:lnTo>
                  <a:lnTo>
                    <a:pt x="3167" y="2148"/>
                  </a:lnTo>
                  <a:lnTo>
                    <a:pt x="3439" y="2057"/>
                  </a:lnTo>
                  <a:lnTo>
                    <a:pt x="3549" y="2021"/>
                  </a:lnTo>
                  <a:lnTo>
                    <a:pt x="3348" y="1693"/>
                  </a:lnTo>
                  <a:lnTo>
                    <a:pt x="3130" y="1366"/>
                  </a:lnTo>
                  <a:lnTo>
                    <a:pt x="2857" y="1002"/>
                  </a:lnTo>
                  <a:lnTo>
                    <a:pt x="2693" y="801"/>
                  </a:lnTo>
                  <a:lnTo>
                    <a:pt x="2530" y="619"/>
                  </a:lnTo>
                  <a:lnTo>
                    <a:pt x="2366" y="456"/>
                  </a:lnTo>
                  <a:lnTo>
                    <a:pt x="2184" y="310"/>
                  </a:lnTo>
                  <a:lnTo>
                    <a:pt x="2002" y="183"/>
                  </a:lnTo>
                  <a:lnTo>
                    <a:pt x="1820" y="74"/>
                  </a:lnTo>
                  <a:lnTo>
                    <a:pt x="1638" y="19"/>
                  </a:lnTo>
                  <a:lnTo>
                    <a:pt x="1547" y="1"/>
                  </a:lnTo>
                  <a:close/>
                </a:path>
              </a:pathLst>
            </a:custGeom>
            <a:solidFill>
              <a:srgbClr val="C1A5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56" name="Google Shape;2956;p18"/>
          <p:cNvGrpSpPr/>
          <p:nvPr/>
        </p:nvGrpSpPr>
        <p:grpSpPr>
          <a:xfrm flipH="1">
            <a:off x="1827297" y="4513834"/>
            <a:ext cx="460855" cy="170936"/>
            <a:chOff x="1726100" y="1627975"/>
            <a:chExt cx="359425" cy="133325"/>
          </a:xfrm>
        </p:grpSpPr>
        <p:sp>
          <p:nvSpPr>
            <p:cNvPr id="2957" name="Google Shape;2957;p18"/>
            <p:cNvSpPr/>
            <p:nvPr/>
          </p:nvSpPr>
          <p:spPr>
            <a:xfrm>
              <a:off x="2018625" y="1747625"/>
              <a:ext cx="66900" cy="13675"/>
            </a:xfrm>
            <a:custGeom>
              <a:avLst/>
              <a:gdLst/>
              <a:ahLst/>
              <a:cxnLst/>
              <a:rect l="l" t="t" r="r" b="b"/>
              <a:pathLst>
                <a:path w="2676" h="547" extrusionOk="0">
                  <a:moveTo>
                    <a:pt x="456" y="1"/>
                  </a:moveTo>
                  <a:lnTo>
                    <a:pt x="219" y="37"/>
                  </a:lnTo>
                  <a:lnTo>
                    <a:pt x="146" y="74"/>
                  </a:lnTo>
                  <a:lnTo>
                    <a:pt x="73" y="110"/>
                  </a:lnTo>
                  <a:lnTo>
                    <a:pt x="19" y="147"/>
                  </a:lnTo>
                  <a:lnTo>
                    <a:pt x="1" y="201"/>
                  </a:lnTo>
                  <a:lnTo>
                    <a:pt x="19" y="219"/>
                  </a:lnTo>
                  <a:lnTo>
                    <a:pt x="37" y="274"/>
                  </a:lnTo>
                  <a:lnTo>
                    <a:pt x="92" y="329"/>
                  </a:lnTo>
                  <a:lnTo>
                    <a:pt x="219" y="401"/>
                  </a:lnTo>
                  <a:lnTo>
                    <a:pt x="419" y="456"/>
                  </a:lnTo>
                  <a:lnTo>
                    <a:pt x="710" y="511"/>
                  </a:lnTo>
                  <a:lnTo>
                    <a:pt x="1111" y="529"/>
                  </a:lnTo>
                  <a:lnTo>
                    <a:pt x="1657" y="547"/>
                  </a:lnTo>
                  <a:lnTo>
                    <a:pt x="2130" y="547"/>
                  </a:lnTo>
                  <a:lnTo>
                    <a:pt x="2676" y="529"/>
                  </a:lnTo>
                  <a:lnTo>
                    <a:pt x="2676" y="474"/>
                  </a:lnTo>
                  <a:lnTo>
                    <a:pt x="2657" y="420"/>
                  </a:lnTo>
                  <a:lnTo>
                    <a:pt x="2603" y="365"/>
                  </a:lnTo>
                  <a:lnTo>
                    <a:pt x="2530" y="310"/>
                  </a:lnTo>
                  <a:lnTo>
                    <a:pt x="2330" y="219"/>
                  </a:lnTo>
                  <a:lnTo>
                    <a:pt x="2057" y="147"/>
                  </a:lnTo>
                  <a:lnTo>
                    <a:pt x="1748" y="92"/>
                  </a:lnTo>
                  <a:lnTo>
                    <a:pt x="1420" y="37"/>
                  </a:lnTo>
                  <a:lnTo>
                    <a:pt x="1074" y="1"/>
                  </a:lnTo>
                  <a:close/>
                </a:path>
              </a:pathLst>
            </a:custGeom>
            <a:solidFill>
              <a:srgbClr val="282829">
                <a:alpha val="13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8" name="Google Shape;2958;p18"/>
            <p:cNvSpPr/>
            <p:nvPr/>
          </p:nvSpPr>
          <p:spPr>
            <a:xfrm>
              <a:off x="2018625" y="1747625"/>
              <a:ext cx="66900" cy="13675"/>
            </a:xfrm>
            <a:custGeom>
              <a:avLst/>
              <a:gdLst/>
              <a:ahLst/>
              <a:cxnLst/>
              <a:rect l="l" t="t" r="r" b="b"/>
              <a:pathLst>
                <a:path w="2676" h="547" fill="none" extrusionOk="0">
                  <a:moveTo>
                    <a:pt x="747" y="1"/>
                  </a:moveTo>
                  <a:lnTo>
                    <a:pt x="747" y="1"/>
                  </a:lnTo>
                  <a:lnTo>
                    <a:pt x="456" y="1"/>
                  </a:lnTo>
                  <a:lnTo>
                    <a:pt x="219" y="37"/>
                  </a:lnTo>
                  <a:lnTo>
                    <a:pt x="146" y="74"/>
                  </a:lnTo>
                  <a:lnTo>
                    <a:pt x="73" y="110"/>
                  </a:lnTo>
                  <a:lnTo>
                    <a:pt x="19" y="147"/>
                  </a:lnTo>
                  <a:lnTo>
                    <a:pt x="1" y="201"/>
                  </a:lnTo>
                  <a:lnTo>
                    <a:pt x="1" y="201"/>
                  </a:lnTo>
                  <a:lnTo>
                    <a:pt x="19" y="219"/>
                  </a:lnTo>
                  <a:lnTo>
                    <a:pt x="37" y="274"/>
                  </a:lnTo>
                  <a:lnTo>
                    <a:pt x="92" y="329"/>
                  </a:lnTo>
                  <a:lnTo>
                    <a:pt x="219" y="401"/>
                  </a:lnTo>
                  <a:lnTo>
                    <a:pt x="419" y="456"/>
                  </a:lnTo>
                  <a:lnTo>
                    <a:pt x="710" y="511"/>
                  </a:lnTo>
                  <a:lnTo>
                    <a:pt x="1111" y="529"/>
                  </a:lnTo>
                  <a:lnTo>
                    <a:pt x="1657" y="547"/>
                  </a:lnTo>
                  <a:lnTo>
                    <a:pt x="1657" y="547"/>
                  </a:lnTo>
                  <a:lnTo>
                    <a:pt x="2130" y="547"/>
                  </a:lnTo>
                  <a:lnTo>
                    <a:pt x="2676" y="529"/>
                  </a:lnTo>
                  <a:lnTo>
                    <a:pt x="2676" y="529"/>
                  </a:lnTo>
                  <a:lnTo>
                    <a:pt x="2676" y="474"/>
                  </a:lnTo>
                  <a:lnTo>
                    <a:pt x="2657" y="420"/>
                  </a:lnTo>
                  <a:lnTo>
                    <a:pt x="2603" y="365"/>
                  </a:lnTo>
                  <a:lnTo>
                    <a:pt x="2530" y="310"/>
                  </a:lnTo>
                  <a:lnTo>
                    <a:pt x="2330" y="219"/>
                  </a:lnTo>
                  <a:lnTo>
                    <a:pt x="2057" y="147"/>
                  </a:lnTo>
                  <a:lnTo>
                    <a:pt x="1748" y="92"/>
                  </a:lnTo>
                  <a:lnTo>
                    <a:pt x="1420" y="37"/>
                  </a:lnTo>
                  <a:lnTo>
                    <a:pt x="1074" y="1"/>
                  </a:lnTo>
                  <a:lnTo>
                    <a:pt x="74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9" name="Google Shape;2959;p18"/>
            <p:cNvSpPr/>
            <p:nvPr/>
          </p:nvSpPr>
          <p:spPr>
            <a:xfrm>
              <a:off x="2024075" y="1729450"/>
              <a:ext cx="42350" cy="23225"/>
            </a:xfrm>
            <a:custGeom>
              <a:avLst/>
              <a:gdLst/>
              <a:ahLst/>
              <a:cxnLst/>
              <a:rect l="l" t="t" r="r" b="b"/>
              <a:pathLst>
                <a:path w="1694" h="929" extrusionOk="0">
                  <a:moveTo>
                    <a:pt x="911" y="0"/>
                  </a:moveTo>
                  <a:lnTo>
                    <a:pt x="783" y="18"/>
                  </a:lnTo>
                  <a:lnTo>
                    <a:pt x="674" y="55"/>
                  </a:lnTo>
                  <a:lnTo>
                    <a:pt x="565" y="109"/>
                  </a:lnTo>
                  <a:lnTo>
                    <a:pt x="456" y="182"/>
                  </a:lnTo>
                  <a:lnTo>
                    <a:pt x="383" y="255"/>
                  </a:lnTo>
                  <a:lnTo>
                    <a:pt x="238" y="437"/>
                  </a:lnTo>
                  <a:lnTo>
                    <a:pt x="128" y="601"/>
                  </a:lnTo>
                  <a:lnTo>
                    <a:pt x="56" y="764"/>
                  </a:lnTo>
                  <a:lnTo>
                    <a:pt x="1" y="928"/>
                  </a:lnTo>
                  <a:lnTo>
                    <a:pt x="1693" y="928"/>
                  </a:lnTo>
                  <a:lnTo>
                    <a:pt x="1693" y="783"/>
                  </a:lnTo>
                  <a:lnTo>
                    <a:pt x="1693" y="655"/>
                  </a:lnTo>
                  <a:lnTo>
                    <a:pt x="1675" y="491"/>
                  </a:lnTo>
                  <a:lnTo>
                    <a:pt x="1639" y="419"/>
                  </a:lnTo>
                  <a:lnTo>
                    <a:pt x="1602" y="328"/>
                  </a:lnTo>
                  <a:lnTo>
                    <a:pt x="1548" y="255"/>
                  </a:lnTo>
                  <a:lnTo>
                    <a:pt x="1493" y="182"/>
                  </a:lnTo>
                  <a:lnTo>
                    <a:pt x="1402" y="127"/>
                  </a:lnTo>
                  <a:lnTo>
                    <a:pt x="1311" y="73"/>
                  </a:lnTo>
                  <a:lnTo>
                    <a:pt x="1202" y="36"/>
                  </a:lnTo>
                  <a:lnTo>
                    <a:pt x="1056" y="0"/>
                  </a:lnTo>
                  <a:close/>
                </a:path>
              </a:pathLst>
            </a:custGeom>
            <a:solidFill>
              <a:srgbClr val="C1A5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0" name="Google Shape;2960;p18"/>
            <p:cNvSpPr/>
            <p:nvPr/>
          </p:nvSpPr>
          <p:spPr>
            <a:xfrm>
              <a:off x="1726100" y="1699875"/>
              <a:ext cx="249775" cy="25500"/>
            </a:xfrm>
            <a:custGeom>
              <a:avLst/>
              <a:gdLst/>
              <a:ahLst/>
              <a:cxnLst/>
              <a:rect l="l" t="t" r="r" b="b"/>
              <a:pathLst>
                <a:path w="9991" h="1020" extrusionOk="0">
                  <a:moveTo>
                    <a:pt x="1292" y="0"/>
                  </a:moveTo>
                  <a:lnTo>
                    <a:pt x="746" y="91"/>
                  </a:lnTo>
                  <a:lnTo>
                    <a:pt x="528" y="128"/>
                  </a:lnTo>
                  <a:lnTo>
                    <a:pt x="346" y="182"/>
                  </a:lnTo>
                  <a:lnTo>
                    <a:pt x="200" y="237"/>
                  </a:lnTo>
                  <a:lnTo>
                    <a:pt x="91" y="291"/>
                  </a:lnTo>
                  <a:lnTo>
                    <a:pt x="18" y="346"/>
                  </a:lnTo>
                  <a:lnTo>
                    <a:pt x="0" y="419"/>
                  </a:lnTo>
                  <a:lnTo>
                    <a:pt x="0" y="437"/>
                  </a:lnTo>
                  <a:lnTo>
                    <a:pt x="18" y="473"/>
                  </a:lnTo>
                  <a:lnTo>
                    <a:pt x="91" y="528"/>
                  </a:lnTo>
                  <a:lnTo>
                    <a:pt x="219" y="583"/>
                  </a:lnTo>
                  <a:lnTo>
                    <a:pt x="382" y="655"/>
                  </a:lnTo>
                  <a:lnTo>
                    <a:pt x="601" y="710"/>
                  </a:lnTo>
                  <a:lnTo>
                    <a:pt x="856" y="746"/>
                  </a:lnTo>
                  <a:lnTo>
                    <a:pt x="1456" y="837"/>
                  </a:lnTo>
                  <a:lnTo>
                    <a:pt x="2202" y="910"/>
                  </a:lnTo>
                  <a:lnTo>
                    <a:pt x="3058" y="965"/>
                  </a:lnTo>
                  <a:lnTo>
                    <a:pt x="3986" y="1001"/>
                  </a:lnTo>
                  <a:lnTo>
                    <a:pt x="5005" y="1019"/>
                  </a:lnTo>
                  <a:lnTo>
                    <a:pt x="6006" y="1001"/>
                  </a:lnTo>
                  <a:lnTo>
                    <a:pt x="6952" y="965"/>
                  </a:lnTo>
                  <a:lnTo>
                    <a:pt x="7789" y="910"/>
                  </a:lnTo>
                  <a:lnTo>
                    <a:pt x="8535" y="837"/>
                  </a:lnTo>
                  <a:lnTo>
                    <a:pt x="9136" y="746"/>
                  </a:lnTo>
                  <a:lnTo>
                    <a:pt x="9390" y="710"/>
                  </a:lnTo>
                  <a:lnTo>
                    <a:pt x="9609" y="655"/>
                  </a:lnTo>
                  <a:lnTo>
                    <a:pt x="9773" y="583"/>
                  </a:lnTo>
                  <a:lnTo>
                    <a:pt x="9900" y="528"/>
                  </a:lnTo>
                  <a:lnTo>
                    <a:pt x="9973" y="473"/>
                  </a:lnTo>
                  <a:lnTo>
                    <a:pt x="9991" y="437"/>
                  </a:lnTo>
                  <a:lnTo>
                    <a:pt x="9991" y="419"/>
                  </a:lnTo>
                  <a:lnTo>
                    <a:pt x="9973" y="346"/>
                  </a:lnTo>
                  <a:lnTo>
                    <a:pt x="9900" y="291"/>
                  </a:lnTo>
                  <a:lnTo>
                    <a:pt x="9791" y="237"/>
                  </a:lnTo>
                  <a:lnTo>
                    <a:pt x="9645" y="182"/>
                  </a:lnTo>
                  <a:lnTo>
                    <a:pt x="9463" y="128"/>
                  </a:lnTo>
                  <a:lnTo>
                    <a:pt x="9245" y="91"/>
                  </a:lnTo>
                  <a:lnTo>
                    <a:pt x="8699" y="0"/>
                  </a:lnTo>
                  <a:lnTo>
                    <a:pt x="8699" y="273"/>
                  </a:lnTo>
                  <a:lnTo>
                    <a:pt x="7443" y="328"/>
                  </a:lnTo>
                  <a:lnTo>
                    <a:pt x="6133" y="364"/>
                  </a:lnTo>
                  <a:lnTo>
                    <a:pt x="4623" y="382"/>
                  </a:lnTo>
                  <a:lnTo>
                    <a:pt x="3476" y="364"/>
                  </a:lnTo>
                  <a:lnTo>
                    <a:pt x="2384" y="328"/>
                  </a:lnTo>
                  <a:lnTo>
                    <a:pt x="1893" y="291"/>
                  </a:lnTo>
                  <a:lnTo>
                    <a:pt x="1456" y="237"/>
                  </a:lnTo>
                  <a:lnTo>
                    <a:pt x="1074" y="182"/>
                  </a:lnTo>
                  <a:lnTo>
                    <a:pt x="746" y="109"/>
                  </a:lnTo>
                  <a:lnTo>
                    <a:pt x="1292" y="0"/>
                  </a:lnTo>
                  <a:close/>
                </a:path>
              </a:pathLst>
            </a:custGeom>
            <a:solidFill>
              <a:srgbClr val="282829">
                <a:alpha val="13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1" name="Google Shape;2961;p18"/>
            <p:cNvSpPr/>
            <p:nvPr/>
          </p:nvSpPr>
          <p:spPr>
            <a:xfrm>
              <a:off x="1726100" y="1699875"/>
              <a:ext cx="249775" cy="25500"/>
            </a:xfrm>
            <a:custGeom>
              <a:avLst/>
              <a:gdLst/>
              <a:ahLst/>
              <a:cxnLst/>
              <a:rect l="l" t="t" r="r" b="b"/>
              <a:pathLst>
                <a:path w="9991" h="1020" fill="none" extrusionOk="0">
                  <a:moveTo>
                    <a:pt x="8699" y="0"/>
                  </a:moveTo>
                  <a:lnTo>
                    <a:pt x="8699" y="273"/>
                  </a:lnTo>
                  <a:lnTo>
                    <a:pt x="8699" y="273"/>
                  </a:lnTo>
                  <a:lnTo>
                    <a:pt x="8699" y="273"/>
                  </a:lnTo>
                  <a:lnTo>
                    <a:pt x="7443" y="328"/>
                  </a:lnTo>
                  <a:lnTo>
                    <a:pt x="6133" y="364"/>
                  </a:lnTo>
                  <a:lnTo>
                    <a:pt x="4623" y="382"/>
                  </a:lnTo>
                  <a:lnTo>
                    <a:pt x="4623" y="382"/>
                  </a:lnTo>
                  <a:lnTo>
                    <a:pt x="3476" y="364"/>
                  </a:lnTo>
                  <a:lnTo>
                    <a:pt x="2384" y="328"/>
                  </a:lnTo>
                  <a:lnTo>
                    <a:pt x="1893" y="291"/>
                  </a:lnTo>
                  <a:lnTo>
                    <a:pt x="1456" y="237"/>
                  </a:lnTo>
                  <a:lnTo>
                    <a:pt x="1074" y="182"/>
                  </a:lnTo>
                  <a:lnTo>
                    <a:pt x="746" y="109"/>
                  </a:lnTo>
                  <a:lnTo>
                    <a:pt x="746" y="109"/>
                  </a:lnTo>
                  <a:lnTo>
                    <a:pt x="746" y="109"/>
                  </a:lnTo>
                  <a:lnTo>
                    <a:pt x="1292" y="0"/>
                  </a:lnTo>
                  <a:lnTo>
                    <a:pt x="1292" y="0"/>
                  </a:lnTo>
                  <a:lnTo>
                    <a:pt x="746" y="91"/>
                  </a:lnTo>
                  <a:lnTo>
                    <a:pt x="528" y="128"/>
                  </a:lnTo>
                  <a:lnTo>
                    <a:pt x="346" y="182"/>
                  </a:lnTo>
                  <a:lnTo>
                    <a:pt x="200" y="237"/>
                  </a:lnTo>
                  <a:lnTo>
                    <a:pt x="91" y="291"/>
                  </a:lnTo>
                  <a:lnTo>
                    <a:pt x="18" y="346"/>
                  </a:lnTo>
                  <a:lnTo>
                    <a:pt x="0" y="419"/>
                  </a:lnTo>
                  <a:lnTo>
                    <a:pt x="0" y="419"/>
                  </a:lnTo>
                  <a:lnTo>
                    <a:pt x="0" y="437"/>
                  </a:lnTo>
                  <a:lnTo>
                    <a:pt x="18" y="473"/>
                  </a:lnTo>
                  <a:lnTo>
                    <a:pt x="91" y="528"/>
                  </a:lnTo>
                  <a:lnTo>
                    <a:pt x="219" y="583"/>
                  </a:lnTo>
                  <a:lnTo>
                    <a:pt x="382" y="655"/>
                  </a:lnTo>
                  <a:lnTo>
                    <a:pt x="601" y="710"/>
                  </a:lnTo>
                  <a:lnTo>
                    <a:pt x="856" y="746"/>
                  </a:lnTo>
                  <a:lnTo>
                    <a:pt x="1456" y="837"/>
                  </a:lnTo>
                  <a:lnTo>
                    <a:pt x="2202" y="910"/>
                  </a:lnTo>
                  <a:lnTo>
                    <a:pt x="3058" y="965"/>
                  </a:lnTo>
                  <a:lnTo>
                    <a:pt x="3986" y="1001"/>
                  </a:lnTo>
                  <a:lnTo>
                    <a:pt x="5005" y="1019"/>
                  </a:lnTo>
                  <a:lnTo>
                    <a:pt x="5005" y="1019"/>
                  </a:lnTo>
                  <a:lnTo>
                    <a:pt x="6006" y="1001"/>
                  </a:lnTo>
                  <a:lnTo>
                    <a:pt x="6952" y="965"/>
                  </a:lnTo>
                  <a:lnTo>
                    <a:pt x="7789" y="910"/>
                  </a:lnTo>
                  <a:lnTo>
                    <a:pt x="8535" y="837"/>
                  </a:lnTo>
                  <a:lnTo>
                    <a:pt x="9136" y="746"/>
                  </a:lnTo>
                  <a:lnTo>
                    <a:pt x="9390" y="710"/>
                  </a:lnTo>
                  <a:lnTo>
                    <a:pt x="9609" y="655"/>
                  </a:lnTo>
                  <a:lnTo>
                    <a:pt x="9773" y="583"/>
                  </a:lnTo>
                  <a:lnTo>
                    <a:pt x="9900" y="528"/>
                  </a:lnTo>
                  <a:lnTo>
                    <a:pt x="9973" y="473"/>
                  </a:lnTo>
                  <a:lnTo>
                    <a:pt x="9991" y="437"/>
                  </a:lnTo>
                  <a:lnTo>
                    <a:pt x="9991" y="419"/>
                  </a:lnTo>
                  <a:lnTo>
                    <a:pt x="9991" y="419"/>
                  </a:lnTo>
                  <a:lnTo>
                    <a:pt x="9973" y="346"/>
                  </a:lnTo>
                  <a:lnTo>
                    <a:pt x="9900" y="291"/>
                  </a:lnTo>
                  <a:lnTo>
                    <a:pt x="9791" y="237"/>
                  </a:lnTo>
                  <a:lnTo>
                    <a:pt x="9645" y="182"/>
                  </a:lnTo>
                  <a:lnTo>
                    <a:pt x="9463" y="128"/>
                  </a:lnTo>
                  <a:lnTo>
                    <a:pt x="9245" y="91"/>
                  </a:lnTo>
                  <a:lnTo>
                    <a:pt x="8699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2" name="Google Shape;2962;p18"/>
            <p:cNvSpPr/>
            <p:nvPr/>
          </p:nvSpPr>
          <p:spPr>
            <a:xfrm>
              <a:off x="1744750" y="1627975"/>
              <a:ext cx="198825" cy="81475"/>
            </a:xfrm>
            <a:custGeom>
              <a:avLst/>
              <a:gdLst/>
              <a:ahLst/>
              <a:cxnLst/>
              <a:rect l="l" t="t" r="r" b="b"/>
              <a:pathLst>
                <a:path w="7953" h="3259" extrusionOk="0">
                  <a:moveTo>
                    <a:pt x="4113" y="1"/>
                  </a:moveTo>
                  <a:lnTo>
                    <a:pt x="3986" y="37"/>
                  </a:lnTo>
                  <a:lnTo>
                    <a:pt x="3858" y="74"/>
                  </a:lnTo>
                  <a:lnTo>
                    <a:pt x="3731" y="110"/>
                  </a:lnTo>
                  <a:lnTo>
                    <a:pt x="3604" y="165"/>
                  </a:lnTo>
                  <a:lnTo>
                    <a:pt x="3385" y="328"/>
                  </a:lnTo>
                  <a:lnTo>
                    <a:pt x="3185" y="492"/>
                  </a:lnTo>
                  <a:lnTo>
                    <a:pt x="2985" y="711"/>
                  </a:lnTo>
                  <a:lnTo>
                    <a:pt x="2821" y="929"/>
                  </a:lnTo>
                  <a:lnTo>
                    <a:pt x="2657" y="1166"/>
                  </a:lnTo>
                  <a:lnTo>
                    <a:pt x="2530" y="1402"/>
                  </a:lnTo>
                  <a:lnTo>
                    <a:pt x="2312" y="1839"/>
                  </a:lnTo>
                  <a:lnTo>
                    <a:pt x="2148" y="2239"/>
                  </a:lnTo>
                  <a:lnTo>
                    <a:pt x="2020" y="2603"/>
                  </a:lnTo>
                  <a:lnTo>
                    <a:pt x="0" y="2985"/>
                  </a:lnTo>
                  <a:lnTo>
                    <a:pt x="383" y="3058"/>
                  </a:lnTo>
                  <a:lnTo>
                    <a:pt x="856" y="3131"/>
                  </a:lnTo>
                  <a:lnTo>
                    <a:pt x="1383" y="3186"/>
                  </a:lnTo>
                  <a:lnTo>
                    <a:pt x="1984" y="3222"/>
                  </a:lnTo>
                  <a:lnTo>
                    <a:pt x="2621" y="3240"/>
                  </a:lnTo>
                  <a:lnTo>
                    <a:pt x="3294" y="3258"/>
                  </a:lnTo>
                  <a:lnTo>
                    <a:pt x="4641" y="3258"/>
                  </a:lnTo>
                  <a:lnTo>
                    <a:pt x="5897" y="3222"/>
                  </a:lnTo>
                  <a:lnTo>
                    <a:pt x="6952" y="3186"/>
                  </a:lnTo>
                  <a:lnTo>
                    <a:pt x="7953" y="3149"/>
                  </a:lnTo>
                  <a:lnTo>
                    <a:pt x="7953" y="2094"/>
                  </a:lnTo>
                  <a:lnTo>
                    <a:pt x="7935" y="2003"/>
                  </a:lnTo>
                  <a:lnTo>
                    <a:pt x="7862" y="1730"/>
                  </a:lnTo>
                  <a:lnTo>
                    <a:pt x="7753" y="1384"/>
                  </a:lnTo>
                  <a:lnTo>
                    <a:pt x="7680" y="1202"/>
                  </a:lnTo>
                  <a:lnTo>
                    <a:pt x="7589" y="1020"/>
                  </a:lnTo>
                  <a:lnTo>
                    <a:pt x="7498" y="874"/>
                  </a:lnTo>
                  <a:lnTo>
                    <a:pt x="7389" y="747"/>
                  </a:lnTo>
                  <a:lnTo>
                    <a:pt x="7280" y="638"/>
                  </a:lnTo>
                  <a:lnTo>
                    <a:pt x="7170" y="583"/>
                  </a:lnTo>
                  <a:lnTo>
                    <a:pt x="7061" y="547"/>
                  </a:lnTo>
                  <a:lnTo>
                    <a:pt x="6843" y="547"/>
                  </a:lnTo>
                  <a:lnTo>
                    <a:pt x="6734" y="565"/>
                  </a:lnTo>
                  <a:lnTo>
                    <a:pt x="6533" y="638"/>
                  </a:lnTo>
                  <a:lnTo>
                    <a:pt x="6333" y="729"/>
                  </a:lnTo>
                  <a:lnTo>
                    <a:pt x="6169" y="820"/>
                  </a:lnTo>
                  <a:lnTo>
                    <a:pt x="6024" y="911"/>
                  </a:lnTo>
                  <a:lnTo>
                    <a:pt x="5915" y="1020"/>
                  </a:lnTo>
                  <a:lnTo>
                    <a:pt x="5860" y="929"/>
                  </a:lnTo>
                  <a:lnTo>
                    <a:pt x="5806" y="820"/>
                  </a:lnTo>
                  <a:lnTo>
                    <a:pt x="5733" y="692"/>
                  </a:lnTo>
                  <a:lnTo>
                    <a:pt x="5642" y="565"/>
                  </a:lnTo>
                  <a:lnTo>
                    <a:pt x="5496" y="419"/>
                  </a:lnTo>
                  <a:lnTo>
                    <a:pt x="5332" y="292"/>
                  </a:lnTo>
                  <a:lnTo>
                    <a:pt x="5132" y="165"/>
                  </a:lnTo>
                  <a:lnTo>
                    <a:pt x="4932" y="74"/>
                  </a:lnTo>
                  <a:lnTo>
                    <a:pt x="4695" y="19"/>
                  </a:lnTo>
                  <a:lnTo>
                    <a:pt x="4422" y="1"/>
                  </a:lnTo>
                  <a:close/>
                </a:path>
              </a:pathLst>
            </a:custGeom>
            <a:solidFill>
              <a:srgbClr val="C1A5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3" name="Google Shape;2963;p18"/>
            <p:cNvSpPr/>
            <p:nvPr/>
          </p:nvSpPr>
          <p:spPr>
            <a:xfrm>
              <a:off x="1744750" y="1627975"/>
              <a:ext cx="198825" cy="81475"/>
            </a:xfrm>
            <a:custGeom>
              <a:avLst/>
              <a:gdLst/>
              <a:ahLst/>
              <a:cxnLst/>
              <a:rect l="l" t="t" r="r" b="b"/>
              <a:pathLst>
                <a:path w="7953" h="3259" fill="none" extrusionOk="0">
                  <a:moveTo>
                    <a:pt x="7953" y="2094"/>
                  </a:moveTo>
                  <a:lnTo>
                    <a:pt x="7953" y="3149"/>
                  </a:lnTo>
                  <a:lnTo>
                    <a:pt x="7953" y="3149"/>
                  </a:lnTo>
                  <a:lnTo>
                    <a:pt x="6952" y="3186"/>
                  </a:lnTo>
                  <a:lnTo>
                    <a:pt x="5897" y="3222"/>
                  </a:lnTo>
                  <a:lnTo>
                    <a:pt x="4641" y="3258"/>
                  </a:lnTo>
                  <a:lnTo>
                    <a:pt x="3294" y="3258"/>
                  </a:lnTo>
                  <a:lnTo>
                    <a:pt x="2621" y="3240"/>
                  </a:lnTo>
                  <a:lnTo>
                    <a:pt x="1984" y="3222"/>
                  </a:lnTo>
                  <a:lnTo>
                    <a:pt x="1383" y="3186"/>
                  </a:lnTo>
                  <a:lnTo>
                    <a:pt x="856" y="3131"/>
                  </a:lnTo>
                  <a:lnTo>
                    <a:pt x="383" y="3058"/>
                  </a:lnTo>
                  <a:lnTo>
                    <a:pt x="0" y="2985"/>
                  </a:lnTo>
                  <a:lnTo>
                    <a:pt x="2020" y="2603"/>
                  </a:lnTo>
                  <a:lnTo>
                    <a:pt x="2020" y="2603"/>
                  </a:lnTo>
                  <a:lnTo>
                    <a:pt x="2148" y="2239"/>
                  </a:lnTo>
                  <a:lnTo>
                    <a:pt x="2312" y="1839"/>
                  </a:lnTo>
                  <a:lnTo>
                    <a:pt x="2530" y="1402"/>
                  </a:lnTo>
                  <a:lnTo>
                    <a:pt x="2530" y="1402"/>
                  </a:lnTo>
                  <a:lnTo>
                    <a:pt x="2657" y="1166"/>
                  </a:lnTo>
                  <a:lnTo>
                    <a:pt x="2821" y="929"/>
                  </a:lnTo>
                  <a:lnTo>
                    <a:pt x="2985" y="711"/>
                  </a:lnTo>
                  <a:lnTo>
                    <a:pt x="3185" y="492"/>
                  </a:lnTo>
                  <a:lnTo>
                    <a:pt x="3185" y="492"/>
                  </a:lnTo>
                  <a:lnTo>
                    <a:pt x="3385" y="328"/>
                  </a:lnTo>
                  <a:lnTo>
                    <a:pt x="3604" y="165"/>
                  </a:lnTo>
                  <a:lnTo>
                    <a:pt x="3731" y="110"/>
                  </a:lnTo>
                  <a:lnTo>
                    <a:pt x="3858" y="74"/>
                  </a:lnTo>
                  <a:lnTo>
                    <a:pt x="3986" y="37"/>
                  </a:lnTo>
                  <a:lnTo>
                    <a:pt x="4113" y="1"/>
                  </a:lnTo>
                  <a:lnTo>
                    <a:pt x="4113" y="1"/>
                  </a:lnTo>
                  <a:lnTo>
                    <a:pt x="4259" y="1"/>
                  </a:lnTo>
                  <a:lnTo>
                    <a:pt x="4422" y="1"/>
                  </a:lnTo>
                  <a:lnTo>
                    <a:pt x="4695" y="19"/>
                  </a:lnTo>
                  <a:lnTo>
                    <a:pt x="4932" y="74"/>
                  </a:lnTo>
                  <a:lnTo>
                    <a:pt x="5132" y="165"/>
                  </a:lnTo>
                  <a:lnTo>
                    <a:pt x="5132" y="165"/>
                  </a:lnTo>
                  <a:lnTo>
                    <a:pt x="5332" y="292"/>
                  </a:lnTo>
                  <a:lnTo>
                    <a:pt x="5496" y="419"/>
                  </a:lnTo>
                  <a:lnTo>
                    <a:pt x="5642" y="565"/>
                  </a:lnTo>
                  <a:lnTo>
                    <a:pt x="5733" y="692"/>
                  </a:lnTo>
                  <a:lnTo>
                    <a:pt x="5806" y="820"/>
                  </a:lnTo>
                  <a:lnTo>
                    <a:pt x="5860" y="929"/>
                  </a:lnTo>
                  <a:lnTo>
                    <a:pt x="5915" y="1020"/>
                  </a:lnTo>
                  <a:lnTo>
                    <a:pt x="5915" y="1020"/>
                  </a:lnTo>
                  <a:lnTo>
                    <a:pt x="6024" y="911"/>
                  </a:lnTo>
                  <a:lnTo>
                    <a:pt x="6169" y="820"/>
                  </a:lnTo>
                  <a:lnTo>
                    <a:pt x="6333" y="729"/>
                  </a:lnTo>
                  <a:lnTo>
                    <a:pt x="6533" y="638"/>
                  </a:lnTo>
                  <a:lnTo>
                    <a:pt x="6734" y="565"/>
                  </a:lnTo>
                  <a:lnTo>
                    <a:pt x="6843" y="547"/>
                  </a:lnTo>
                  <a:lnTo>
                    <a:pt x="6952" y="547"/>
                  </a:lnTo>
                  <a:lnTo>
                    <a:pt x="7061" y="547"/>
                  </a:lnTo>
                  <a:lnTo>
                    <a:pt x="7170" y="583"/>
                  </a:lnTo>
                  <a:lnTo>
                    <a:pt x="7170" y="583"/>
                  </a:lnTo>
                  <a:lnTo>
                    <a:pt x="7280" y="638"/>
                  </a:lnTo>
                  <a:lnTo>
                    <a:pt x="7389" y="747"/>
                  </a:lnTo>
                  <a:lnTo>
                    <a:pt x="7498" y="874"/>
                  </a:lnTo>
                  <a:lnTo>
                    <a:pt x="7589" y="1020"/>
                  </a:lnTo>
                  <a:lnTo>
                    <a:pt x="7589" y="1020"/>
                  </a:lnTo>
                  <a:lnTo>
                    <a:pt x="7680" y="1202"/>
                  </a:lnTo>
                  <a:lnTo>
                    <a:pt x="7753" y="1384"/>
                  </a:lnTo>
                  <a:lnTo>
                    <a:pt x="7862" y="1730"/>
                  </a:lnTo>
                  <a:lnTo>
                    <a:pt x="7935" y="2003"/>
                  </a:lnTo>
                  <a:lnTo>
                    <a:pt x="7953" y="209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4" name="Google Shape;2964;p18"/>
            <p:cNvSpPr/>
            <p:nvPr/>
          </p:nvSpPr>
          <p:spPr>
            <a:xfrm>
              <a:off x="1744750" y="1653450"/>
              <a:ext cx="198825" cy="56000"/>
            </a:xfrm>
            <a:custGeom>
              <a:avLst/>
              <a:gdLst/>
              <a:ahLst/>
              <a:cxnLst/>
              <a:rect l="l" t="t" r="r" b="b"/>
              <a:pathLst>
                <a:path w="7953" h="2240" extrusionOk="0">
                  <a:moveTo>
                    <a:pt x="7589" y="1"/>
                  </a:moveTo>
                  <a:lnTo>
                    <a:pt x="7152" y="274"/>
                  </a:lnTo>
                  <a:lnTo>
                    <a:pt x="6715" y="529"/>
                  </a:lnTo>
                  <a:lnTo>
                    <a:pt x="6260" y="747"/>
                  </a:lnTo>
                  <a:lnTo>
                    <a:pt x="6024" y="856"/>
                  </a:lnTo>
                  <a:lnTo>
                    <a:pt x="5787" y="929"/>
                  </a:lnTo>
                  <a:lnTo>
                    <a:pt x="5660" y="984"/>
                  </a:lnTo>
                  <a:lnTo>
                    <a:pt x="5533" y="1038"/>
                  </a:lnTo>
                  <a:lnTo>
                    <a:pt x="5423" y="1111"/>
                  </a:lnTo>
                  <a:lnTo>
                    <a:pt x="5387" y="1147"/>
                  </a:lnTo>
                  <a:lnTo>
                    <a:pt x="5351" y="1202"/>
                  </a:lnTo>
                  <a:lnTo>
                    <a:pt x="5314" y="1275"/>
                  </a:lnTo>
                  <a:lnTo>
                    <a:pt x="5296" y="1348"/>
                  </a:lnTo>
                  <a:lnTo>
                    <a:pt x="5278" y="1420"/>
                  </a:lnTo>
                  <a:lnTo>
                    <a:pt x="5241" y="1493"/>
                  </a:lnTo>
                  <a:lnTo>
                    <a:pt x="5187" y="1566"/>
                  </a:lnTo>
                  <a:lnTo>
                    <a:pt x="5114" y="1621"/>
                  </a:lnTo>
                  <a:lnTo>
                    <a:pt x="5023" y="1657"/>
                  </a:lnTo>
                  <a:lnTo>
                    <a:pt x="4859" y="1657"/>
                  </a:lnTo>
                  <a:lnTo>
                    <a:pt x="4786" y="1639"/>
                  </a:lnTo>
                  <a:lnTo>
                    <a:pt x="4714" y="1621"/>
                  </a:lnTo>
                  <a:lnTo>
                    <a:pt x="4641" y="1566"/>
                  </a:lnTo>
                  <a:lnTo>
                    <a:pt x="4586" y="1530"/>
                  </a:lnTo>
                  <a:lnTo>
                    <a:pt x="4532" y="1457"/>
                  </a:lnTo>
                  <a:lnTo>
                    <a:pt x="4422" y="1329"/>
                  </a:lnTo>
                  <a:lnTo>
                    <a:pt x="4350" y="1166"/>
                  </a:lnTo>
                  <a:lnTo>
                    <a:pt x="4277" y="1002"/>
                  </a:lnTo>
                  <a:lnTo>
                    <a:pt x="4168" y="1056"/>
                  </a:lnTo>
                  <a:lnTo>
                    <a:pt x="4022" y="1075"/>
                  </a:lnTo>
                  <a:lnTo>
                    <a:pt x="3895" y="1093"/>
                  </a:lnTo>
                  <a:lnTo>
                    <a:pt x="3767" y="1111"/>
                  </a:lnTo>
                  <a:lnTo>
                    <a:pt x="3640" y="1111"/>
                  </a:lnTo>
                  <a:lnTo>
                    <a:pt x="3513" y="1093"/>
                  </a:lnTo>
                  <a:lnTo>
                    <a:pt x="3385" y="1056"/>
                  </a:lnTo>
                  <a:lnTo>
                    <a:pt x="3258" y="1020"/>
                  </a:lnTo>
                  <a:lnTo>
                    <a:pt x="3149" y="965"/>
                  </a:lnTo>
                  <a:lnTo>
                    <a:pt x="3021" y="911"/>
                  </a:lnTo>
                  <a:lnTo>
                    <a:pt x="2912" y="838"/>
                  </a:lnTo>
                  <a:lnTo>
                    <a:pt x="2821" y="765"/>
                  </a:lnTo>
                  <a:lnTo>
                    <a:pt x="2657" y="583"/>
                  </a:lnTo>
                  <a:lnTo>
                    <a:pt x="2530" y="383"/>
                  </a:lnTo>
                  <a:lnTo>
                    <a:pt x="2312" y="820"/>
                  </a:lnTo>
                  <a:lnTo>
                    <a:pt x="2148" y="1220"/>
                  </a:lnTo>
                  <a:lnTo>
                    <a:pt x="2020" y="1584"/>
                  </a:lnTo>
                  <a:lnTo>
                    <a:pt x="0" y="1966"/>
                  </a:lnTo>
                  <a:lnTo>
                    <a:pt x="328" y="2039"/>
                  </a:lnTo>
                  <a:lnTo>
                    <a:pt x="710" y="2094"/>
                  </a:lnTo>
                  <a:lnTo>
                    <a:pt x="1147" y="2148"/>
                  </a:lnTo>
                  <a:lnTo>
                    <a:pt x="1638" y="2185"/>
                  </a:lnTo>
                  <a:lnTo>
                    <a:pt x="2730" y="2221"/>
                  </a:lnTo>
                  <a:lnTo>
                    <a:pt x="3877" y="2239"/>
                  </a:lnTo>
                  <a:lnTo>
                    <a:pt x="5387" y="2221"/>
                  </a:lnTo>
                  <a:lnTo>
                    <a:pt x="6697" y="2185"/>
                  </a:lnTo>
                  <a:lnTo>
                    <a:pt x="7953" y="2130"/>
                  </a:lnTo>
                  <a:lnTo>
                    <a:pt x="7953" y="1075"/>
                  </a:lnTo>
                  <a:lnTo>
                    <a:pt x="7935" y="984"/>
                  </a:lnTo>
                  <a:lnTo>
                    <a:pt x="7862" y="711"/>
                  </a:lnTo>
                  <a:lnTo>
                    <a:pt x="7753" y="365"/>
                  </a:lnTo>
                  <a:lnTo>
                    <a:pt x="7680" y="183"/>
                  </a:lnTo>
                  <a:lnTo>
                    <a:pt x="7589" y="1"/>
                  </a:lnTo>
                  <a:close/>
                </a:path>
              </a:pathLst>
            </a:custGeom>
            <a:solidFill>
              <a:srgbClr val="A48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5" name="Google Shape;2965;p18"/>
            <p:cNvSpPr/>
            <p:nvPr/>
          </p:nvSpPr>
          <p:spPr>
            <a:xfrm>
              <a:off x="1744750" y="1653450"/>
              <a:ext cx="198825" cy="56000"/>
            </a:xfrm>
            <a:custGeom>
              <a:avLst/>
              <a:gdLst/>
              <a:ahLst/>
              <a:cxnLst/>
              <a:rect l="l" t="t" r="r" b="b"/>
              <a:pathLst>
                <a:path w="7953" h="2240" fill="none" extrusionOk="0">
                  <a:moveTo>
                    <a:pt x="7589" y="1"/>
                  </a:moveTo>
                  <a:lnTo>
                    <a:pt x="7589" y="1"/>
                  </a:lnTo>
                  <a:lnTo>
                    <a:pt x="7152" y="274"/>
                  </a:lnTo>
                  <a:lnTo>
                    <a:pt x="6715" y="529"/>
                  </a:lnTo>
                  <a:lnTo>
                    <a:pt x="6260" y="747"/>
                  </a:lnTo>
                  <a:lnTo>
                    <a:pt x="6024" y="856"/>
                  </a:lnTo>
                  <a:lnTo>
                    <a:pt x="5787" y="929"/>
                  </a:lnTo>
                  <a:lnTo>
                    <a:pt x="5787" y="929"/>
                  </a:lnTo>
                  <a:lnTo>
                    <a:pt x="5660" y="984"/>
                  </a:lnTo>
                  <a:lnTo>
                    <a:pt x="5533" y="1038"/>
                  </a:lnTo>
                  <a:lnTo>
                    <a:pt x="5423" y="1111"/>
                  </a:lnTo>
                  <a:lnTo>
                    <a:pt x="5387" y="1147"/>
                  </a:lnTo>
                  <a:lnTo>
                    <a:pt x="5351" y="1202"/>
                  </a:lnTo>
                  <a:lnTo>
                    <a:pt x="5351" y="1202"/>
                  </a:lnTo>
                  <a:lnTo>
                    <a:pt x="5314" y="1275"/>
                  </a:lnTo>
                  <a:lnTo>
                    <a:pt x="5296" y="1348"/>
                  </a:lnTo>
                  <a:lnTo>
                    <a:pt x="5278" y="1420"/>
                  </a:lnTo>
                  <a:lnTo>
                    <a:pt x="5241" y="1493"/>
                  </a:lnTo>
                  <a:lnTo>
                    <a:pt x="5241" y="1493"/>
                  </a:lnTo>
                  <a:lnTo>
                    <a:pt x="5187" y="1566"/>
                  </a:lnTo>
                  <a:lnTo>
                    <a:pt x="5114" y="1621"/>
                  </a:lnTo>
                  <a:lnTo>
                    <a:pt x="5023" y="1657"/>
                  </a:lnTo>
                  <a:lnTo>
                    <a:pt x="4932" y="1657"/>
                  </a:lnTo>
                  <a:lnTo>
                    <a:pt x="4932" y="1657"/>
                  </a:lnTo>
                  <a:lnTo>
                    <a:pt x="4859" y="1657"/>
                  </a:lnTo>
                  <a:lnTo>
                    <a:pt x="4786" y="1639"/>
                  </a:lnTo>
                  <a:lnTo>
                    <a:pt x="4714" y="1621"/>
                  </a:lnTo>
                  <a:lnTo>
                    <a:pt x="4641" y="1566"/>
                  </a:lnTo>
                  <a:lnTo>
                    <a:pt x="4641" y="1566"/>
                  </a:lnTo>
                  <a:lnTo>
                    <a:pt x="4586" y="1530"/>
                  </a:lnTo>
                  <a:lnTo>
                    <a:pt x="4532" y="1457"/>
                  </a:lnTo>
                  <a:lnTo>
                    <a:pt x="4422" y="1329"/>
                  </a:lnTo>
                  <a:lnTo>
                    <a:pt x="4350" y="1166"/>
                  </a:lnTo>
                  <a:lnTo>
                    <a:pt x="4277" y="1002"/>
                  </a:lnTo>
                  <a:lnTo>
                    <a:pt x="4277" y="1002"/>
                  </a:lnTo>
                  <a:lnTo>
                    <a:pt x="4168" y="1056"/>
                  </a:lnTo>
                  <a:lnTo>
                    <a:pt x="4022" y="1075"/>
                  </a:lnTo>
                  <a:lnTo>
                    <a:pt x="3895" y="1093"/>
                  </a:lnTo>
                  <a:lnTo>
                    <a:pt x="3767" y="1111"/>
                  </a:lnTo>
                  <a:lnTo>
                    <a:pt x="3767" y="1111"/>
                  </a:lnTo>
                  <a:lnTo>
                    <a:pt x="3640" y="1111"/>
                  </a:lnTo>
                  <a:lnTo>
                    <a:pt x="3513" y="1093"/>
                  </a:lnTo>
                  <a:lnTo>
                    <a:pt x="3385" y="1056"/>
                  </a:lnTo>
                  <a:lnTo>
                    <a:pt x="3258" y="1020"/>
                  </a:lnTo>
                  <a:lnTo>
                    <a:pt x="3149" y="965"/>
                  </a:lnTo>
                  <a:lnTo>
                    <a:pt x="3021" y="911"/>
                  </a:lnTo>
                  <a:lnTo>
                    <a:pt x="2912" y="838"/>
                  </a:lnTo>
                  <a:lnTo>
                    <a:pt x="2821" y="765"/>
                  </a:lnTo>
                  <a:lnTo>
                    <a:pt x="2821" y="765"/>
                  </a:lnTo>
                  <a:lnTo>
                    <a:pt x="2657" y="583"/>
                  </a:lnTo>
                  <a:lnTo>
                    <a:pt x="2530" y="383"/>
                  </a:lnTo>
                  <a:lnTo>
                    <a:pt x="2530" y="383"/>
                  </a:lnTo>
                  <a:lnTo>
                    <a:pt x="2530" y="383"/>
                  </a:lnTo>
                  <a:lnTo>
                    <a:pt x="2312" y="820"/>
                  </a:lnTo>
                  <a:lnTo>
                    <a:pt x="2148" y="1220"/>
                  </a:lnTo>
                  <a:lnTo>
                    <a:pt x="2020" y="1584"/>
                  </a:lnTo>
                  <a:lnTo>
                    <a:pt x="0" y="1966"/>
                  </a:lnTo>
                  <a:lnTo>
                    <a:pt x="0" y="1966"/>
                  </a:lnTo>
                  <a:lnTo>
                    <a:pt x="328" y="2039"/>
                  </a:lnTo>
                  <a:lnTo>
                    <a:pt x="710" y="2094"/>
                  </a:lnTo>
                  <a:lnTo>
                    <a:pt x="1147" y="2148"/>
                  </a:lnTo>
                  <a:lnTo>
                    <a:pt x="1638" y="2185"/>
                  </a:lnTo>
                  <a:lnTo>
                    <a:pt x="2730" y="2221"/>
                  </a:lnTo>
                  <a:lnTo>
                    <a:pt x="3877" y="2239"/>
                  </a:lnTo>
                  <a:lnTo>
                    <a:pt x="3877" y="2239"/>
                  </a:lnTo>
                  <a:lnTo>
                    <a:pt x="5387" y="2221"/>
                  </a:lnTo>
                  <a:lnTo>
                    <a:pt x="6697" y="2185"/>
                  </a:lnTo>
                  <a:lnTo>
                    <a:pt x="7953" y="2130"/>
                  </a:lnTo>
                  <a:lnTo>
                    <a:pt x="7953" y="1075"/>
                  </a:lnTo>
                  <a:lnTo>
                    <a:pt x="7953" y="1075"/>
                  </a:lnTo>
                  <a:lnTo>
                    <a:pt x="7935" y="984"/>
                  </a:lnTo>
                  <a:lnTo>
                    <a:pt x="7862" y="711"/>
                  </a:lnTo>
                  <a:lnTo>
                    <a:pt x="7753" y="365"/>
                  </a:lnTo>
                  <a:lnTo>
                    <a:pt x="7680" y="183"/>
                  </a:lnTo>
                  <a:lnTo>
                    <a:pt x="7589" y="1"/>
                  </a:lnTo>
                  <a:lnTo>
                    <a:pt x="758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6" name="Google Shape;2966;p18"/>
            <p:cNvSpPr/>
            <p:nvPr/>
          </p:nvSpPr>
          <p:spPr>
            <a:xfrm>
              <a:off x="1824375" y="1627975"/>
              <a:ext cx="48700" cy="28700"/>
            </a:xfrm>
            <a:custGeom>
              <a:avLst/>
              <a:gdLst/>
              <a:ahLst/>
              <a:cxnLst/>
              <a:rect l="l" t="t" r="r" b="b"/>
              <a:pathLst>
                <a:path w="1948" h="1148" extrusionOk="0">
                  <a:moveTo>
                    <a:pt x="928" y="1"/>
                  </a:moveTo>
                  <a:lnTo>
                    <a:pt x="801" y="37"/>
                  </a:lnTo>
                  <a:lnTo>
                    <a:pt x="673" y="74"/>
                  </a:lnTo>
                  <a:lnTo>
                    <a:pt x="546" y="110"/>
                  </a:lnTo>
                  <a:lnTo>
                    <a:pt x="419" y="165"/>
                  </a:lnTo>
                  <a:lnTo>
                    <a:pt x="200" y="328"/>
                  </a:lnTo>
                  <a:lnTo>
                    <a:pt x="0" y="492"/>
                  </a:lnTo>
                  <a:lnTo>
                    <a:pt x="36" y="638"/>
                  </a:lnTo>
                  <a:lnTo>
                    <a:pt x="109" y="747"/>
                  </a:lnTo>
                  <a:lnTo>
                    <a:pt x="182" y="856"/>
                  </a:lnTo>
                  <a:lnTo>
                    <a:pt x="273" y="947"/>
                  </a:lnTo>
                  <a:lnTo>
                    <a:pt x="382" y="1038"/>
                  </a:lnTo>
                  <a:lnTo>
                    <a:pt x="510" y="1093"/>
                  </a:lnTo>
                  <a:lnTo>
                    <a:pt x="637" y="1129"/>
                  </a:lnTo>
                  <a:lnTo>
                    <a:pt x="783" y="1147"/>
                  </a:lnTo>
                  <a:lnTo>
                    <a:pt x="837" y="1147"/>
                  </a:lnTo>
                  <a:lnTo>
                    <a:pt x="928" y="1129"/>
                  </a:lnTo>
                  <a:lnTo>
                    <a:pt x="1019" y="1111"/>
                  </a:lnTo>
                  <a:lnTo>
                    <a:pt x="1183" y="1038"/>
                  </a:lnTo>
                  <a:lnTo>
                    <a:pt x="1347" y="929"/>
                  </a:lnTo>
                  <a:lnTo>
                    <a:pt x="1492" y="802"/>
                  </a:lnTo>
                  <a:lnTo>
                    <a:pt x="1620" y="656"/>
                  </a:lnTo>
                  <a:lnTo>
                    <a:pt x="1747" y="510"/>
                  </a:lnTo>
                  <a:lnTo>
                    <a:pt x="1856" y="347"/>
                  </a:lnTo>
                  <a:lnTo>
                    <a:pt x="1947" y="165"/>
                  </a:lnTo>
                  <a:lnTo>
                    <a:pt x="1783" y="92"/>
                  </a:lnTo>
                  <a:lnTo>
                    <a:pt x="1601" y="37"/>
                  </a:lnTo>
                  <a:lnTo>
                    <a:pt x="1401" y="1"/>
                  </a:lnTo>
                  <a:close/>
                </a:path>
              </a:pathLst>
            </a:custGeom>
            <a:solidFill>
              <a:srgbClr val="D7C2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7" name="Google Shape;2967;p18"/>
            <p:cNvSpPr/>
            <p:nvPr/>
          </p:nvSpPr>
          <p:spPr>
            <a:xfrm>
              <a:off x="1824375" y="1627975"/>
              <a:ext cx="48700" cy="28700"/>
            </a:xfrm>
            <a:custGeom>
              <a:avLst/>
              <a:gdLst/>
              <a:ahLst/>
              <a:cxnLst/>
              <a:rect l="l" t="t" r="r" b="b"/>
              <a:pathLst>
                <a:path w="1948" h="1148" fill="none" extrusionOk="0">
                  <a:moveTo>
                    <a:pt x="1183" y="1"/>
                  </a:moveTo>
                  <a:lnTo>
                    <a:pt x="1183" y="1"/>
                  </a:lnTo>
                  <a:lnTo>
                    <a:pt x="928" y="1"/>
                  </a:lnTo>
                  <a:lnTo>
                    <a:pt x="928" y="1"/>
                  </a:lnTo>
                  <a:lnTo>
                    <a:pt x="801" y="37"/>
                  </a:lnTo>
                  <a:lnTo>
                    <a:pt x="673" y="74"/>
                  </a:lnTo>
                  <a:lnTo>
                    <a:pt x="546" y="110"/>
                  </a:lnTo>
                  <a:lnTo>
                    <a:pt x="419" y="165"/>
                  </a:lnTo>
                  <a:lnTo>
                    <a:pt x="200" y="328"/>
                  </a:lnTo>
                  <a:lnTo>
                    <a:pt x="0" y="492"/>
                  </a:lnTo>
                  <a:lnTo>
                    <a:pt x="0" y="492"/>
                  </a:lnTo>
                  <a:lnTo>
                    <a:pt x="36" y="638"/>
                  </a:lnTo>
                  <a:lnTo>
                    <a:pt x="109" y="747"/>
                  </a:lnTo>
                  <a:lnTo>
                    <a:pt x="182" y="856"/>
                  </a:lnTo>
                  <a:lnTo>
                    <a:pt x="273" y="947"/>
                  </a:lnTo>
                  <a:lnTo>
                    <a:pt x="382" y="1038"/>
                  </a:lnTo>
                  <a:lnTo>
                    <a:pt x="510" y="1093"/>
                  </a:lnTo>
                  <a:lnTo>
                    <a:pt x="637" y="1129"/>
                  </a:lnTo>
                  <a:lnTo>
                    <a:pt x="783" y="1147"/>
                  </a:lnTo>
                  <a:lnTo>
                    <a:pt x="783" y="1147"/>
                  </a:lnTo>
                  <a:lnTo>
                    <a:pt x="837" y="1147"/>
                  </a:lnTo>
                  <a:lnTo>
                    <a:pt x="837" y="1147"/>
                  </a:lnTo>
                  <a:lnTo>
                    <a:pt x="928" y="1129"/>
                  </a:lnTo>
                  <a:lnTo>
                    <a:pt x="1019" y="1111"/>
                  </a:lnTo>
                  <a:lnTo>
                    <a:pt x="1183" y="1038"/>
                  </a:lnTo>
                  <a:lnTo>
                    <a:pt x="1347" y="929"/>
                  </a:lnTo>
                  <a:lnTo>
                    <a:pt x="1492" y="802"/>
                  </a:lnTo>
                  <a:lnTo>
                    <a:pt x="1492" y="802"/>
                  </a:lnTo>
                  <a:lnTo>
                    <a:pt x="1620" y="656"/>
                  </a:lnTo>
                  <a:lnTo>
                    <a:pt x="1747" y="510"/>
                  </a:lnTo>
                  <a:lnTo>
                    <a:pt x="1856" y="347"/>
                  </a:lnTo>
                  <a:lnTo>
                    <a:pt x="1947" y="165"/>
                  </a:lnTo>
                  <a:lnTo>
                    <a:pt x="1947" y="165"/>
                  </a:lnTo>
                  <a:lnTo>
                    <a:pt x="1783" y="92"/>
                  </a:lnTo>
                  <a:lnTo>
                    <a:pt x="1601" y="37"/>
                  </a:lnTo>
                  <a:lnTo>
                    <a:pt x="1401" y="1"/>
                  </a:lnTo>
                  <a:lnTo>
                    <a:pt x="118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68" name="Google Shape;2968;p18"/>
          <p:cNvGrpSpPr/>
          <p:nvPr/>
        </p:nvGrpSpPr>
        <p:grpSpPr>
          <a:xfrm rot="-707990" flipH="1">
            <a:off x="3074467" y="5115797"/>
            <a:ext cx="1015736" cy="245727"/>
            <a:chOff x="3665900" y="8356158"/>
            <a:chExt cx="1015703" cy="245719"/>
          </a:xfrm>
        </p:grpSpPr>
        <p:sp>
          <p:nvSpPr>
            <p:cNvPr id="2969" name="Google Shape;2969;p18"/>
            <p:cNvSpPr/>
            <p:nvPr/>
          </p:nvSpPr>
          <p:spPr>
            <a:xfrm>
              <a:off x="3940684" y="8356158"/>
              <a:ext cx="658411" cy="161356"/>
            </a:xfrm>
            <a:custGeom>
              <a:avLst/>
              <a:gdLst/>
              <a:ahLst/>
              <a:cxnLst/>
              <a:rect l="l" t="t" r="r" b="b"/>
              <a:pathLst>
                <a:path w="12776" h="3131" extrusionOk="0">
                  <a:moveTo>
                    <a:pt x="9336" y="0"/>
                  </a:moveTo>
                  <a:lnTo>
                    <a:pt x="8626" y="55"/>
                  </a:lnTo>
                  <a:lnTo>
                    <a:pt x="7934" y="127"/>
                  </a:lnTo>
                  <a:lnTo>
                    <a:pt x="7279" y="218"/>
                  </a:lnTo>
                  <a:lnTo>
                    <a:pt x="6642" y="309"/>
                  </a:lnTo>
                  <a:lnTo>
                    <a:pt x="6042" y="400"/>
                  </a:lnTo>
                  <a:lnTo>
                    <a:pt x="5460" y="510"/>
                  </a:lnTo>
                  <a:lnTo>
                    <a:pt x="4895" y="619"/>
                  </a:lnTo>
                  <a:lnTo>
                    <a:pt x="4368" y="728"/>
                  </a:lnTo>
                  <a:lnTo>
                    <a:pt x="3858" y="855"/>
                  </a:lnTo>
                  <a:lnTo>
                    <a:pt x="3385" y="983"/>
                  </a:lnTo>
                  <a:lnTo>
                    <a:pt x="2930" y="1110"/>
                  </a:lnTo>
                  <a:lnTo>
                    <a:pt x="2511" y="1256"/>
                  </a:lnTo>
                  <a:lnTo>
                    <a:pt x="2129" y="1383"/>
                  </a:lnTo>
                  <a:lnTo>
                    <a:pt x="1765" y="1511"/>
                  </a:lnTo>
                  <a:lnTo>
                    <a:pt x="1438" y="1656"/>
                  </a:lnTo>
                  <a:lnTo>
                    <a:pt x="1147" y="1783"/>
                  </a:lnTo>
                  <a:lnTo>
                    <a:pt x="874" y="1911"/>
                  </a:lnTo>
                  <a:lnTo>
                    <a:pt x="637" y="2038"/>
                  </a:lnTo>
                  <a:lnTo>
                    <a:pt x="455" y="2166"/>
                  </a:lnTo>
                  <a:lnTo>
                    <a:pt x="291" y="2293"/>
                  </a:lnTo>
                  <a:lnTo>
                    <a:pt x="164" y="2420"/>
                  </a:lnTo>
                  <a:lnTo>
                    <a:pt x="73" y="2530"/>
                  </a:lnTo>
                  <a:lnTo>
                    <a:pt x="18" y="2621"/>
                  </a:lnTo>
                  <a:lnTo>
                    <a:pt x="0" y="2730"/>
                  </a:lnTo>
                  <a:lnTo>
                    <a:pt x="18" y="2821"/>
                  </a:lnTo>
                  <a:lnTo>
                    <a:pt x="73" y="2894"/>
                  </a:lnTo>
                  <a:lnTo>
                    <a:pt x="182" y="2966"/>
                  </a:lnTo>
                  <a:lnTo>
                    <a:pt x="328" y="3021"/>
                  </a:lnTo>
                  <a:lnTo>
                    <a:pt x="491" y="3076"/>
                  </a:lnTo>
                  <a:lnTo>
                    <a:pt x="710" y="3112"/>
                  </a:lnTo>
                  <a:lnTo>
                    <a:pt x="983" y="3130"/>
                  </a:lnTo>
                  <a:lnTo>
                    <a:pt x="1602" y="3130"/>
                  </a:lnTo>
                  <a:lnTo>
                    <a:pt x="1947" y="3112"/>
                  </a:lnTo>
                  <a:lnTo>
                    <a:pt x="2748" y="3021"/>
                  </a:lnTo>
                  <a:lnTo>
                    <a:pt x="4531" y="2784"/>
                  </a:lnTo>
                  <a:lnTo>
                    <a:pt x="6096" y="2548"/>
                  </a:lnTo>
                  <a:lnTo>
                    <a:pt x="7443" y="2293"/>
                  </a:lnTo>
                  <a:lnTo>
                    <a:pt x="8590" y="2038"/>
                  </a:lnTo>
                  <a:lnTo>
                    <a:pt x="9572" y="1783"/>
                  </a:lnTo>
                  <a:lnTo>
                    <a:pt x="10373" y="1529"/>
                  </a:lnTo>
                  <a:lnTo>
                    <a:pt x="11046" y="1274"/>
                  </a:lnTo>
                  <a:lnTo>
                    <a:pt x="11574" y="1056"/>
                  </a:lnTo>
                  <a:lnTo>
                    <a:pt x="11974" y="837"/>
                  </a:lnTo>
                  <a:lnTo>
                    <a:pt x="12284" y="637"/>
                  </a:lnTo>
                  <a:lnTo>
                    <a:pt x="12484" y="455"/>
                  </a:lnTo>
                  <a:lnTo>
                    <a:pt x="12630" y="309"/>
                  </a:lnTo>
                  <a:lnTo>
                    <a:pt x="12721" y="182"/>
                  </a:lnTo>
                  <a:lnTo>
                    <a:pt x="12757" y="73"/>
                  </a:lnTo>
                  <a:lnTo>
                    <a:pt x="127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0" name="Google Shape;2970;p18"/>
            <p:cNvSpPr/>
            <p:nvPr/>
          </p:nvSpPr>
          <p:spPr>
            <a:xfrm>
              <a:off x="3940684" y="8356158"/>
              <a:ext cx="658411" cy="161356"/>
            </a:xfrm>
            <a:custGeom>
              <a:avLst/>
              <a:gdLst/>
              <a:ahLst/>
              <a:cxnLst/>
              <a:rect l="l" t="t" r="r" b="b"/>
              <a:pathLst>
                <a:path w="12776" h="3131" fill="none" extrusionOk="0">
                  <a:moveTo>
                    <a:pt x="12775" y="0"/>
                  </a:moveTo>
                  <a:lnTo>
                    <a:pt x="9336" y="0"/>
                  </a:lnTo>
                  <a:lnTo>
                    <a:pt x="9336" y="0"/>
                  </a:lnTo>
                  <a:lnTo>
                    <a:pt x="8626" y="55"/>
                  </a:lnTo>
                  <a:lnTo>
                    <a:pt x="7934" y="127"/>
                  </a:lnTo>
                  <a:lnTo>
                    <a:pt x="7279" y="218"/>
                  </a:lnTo>
                  <a:lnTo>
                    <a:pt x="6642" y="309"/>
                  </a:lnTo>
                  <a:lnTo>
                    <a:pt x="6042" y="400"/>
                  </a:lnTo>
                  <a:lnTo>
                    <a:pt x="5460" y="510"/>
                  </a:lnTo>
                  <a:lnTo>
                    <a:pt x="4895" y="619"/>
                  </a:lnTo>
                  <a:lnTo>
                    <a:pt x="4368" y="728"/>
                  </a:lnTo>
                  <a:lnTo>
                    <a:pt x="3858" y="855"/>
                  </a:lnTo>
                  <a:lnTo>
                    <a:pt x="3385" y="983"/>
                  </a:lnTo>
                  <a:lnTo>
                    <a:pt x="2930" y="1110"/>
                  </a:lnTo>
                  <a:lnTo>
                    <a:pt x="2511" y="1256"/>
                  </a:lnTo>
                  <a:lnTo>
                    <a:pt x="2129" y="1383"/>
                  </a:lnTo>
                  <a:lnTo>
                    <a:pt x="1765" y="1511"/>
                  </a:lnTo>
                  <a:lnTo>
                    <a:pt x="1438" y="1656"/>
                  </a:lnTo>
                  <a:lnTo>
                    <a:pt x="1147" y="1783"/>
                  </a:lnTo>
                  <a:lnTo>
                    <a:pt x="874" y="1911"/>
                  </a:lnTo>
                  <a:lnTo>
                    <a:pt x="637" y="2038"/>
                  </a:lnTo>
                  <a:lnTo>
                    <a:pt x="455" y="2166"/>
                  </a:lnTo>
                  <a:lnTo>
                    <a:pt x="291" y="2293"/>
                  </a:lnTo>
                  <a:lnTo>
                    <a:pt x="164" y="2420"/>
                  </a:lnTo>
                  <a:lnTo>
                    <a:pt x="73" y="2530"/>
                  </a:lnTo>
                  <a:lnTo>
                    <a:pt x="18" y="2621"/>
                  </a:lnTo>
                  <a:lnTo>
                    <a:pt x="0" y="2730"/>
                  </a:lnTo>
                  <a:lnTo>
                    <a:pt x="18" y="2821"/>
                  </a:lnTo>
                  <a:lnTo>
                    <a:pt x="73" y="2894"/>
                  </a:lnTo>
                  <a:lnTo>
                    <a:pt x="182" y="2966"/>
                  </a:lnTo>
                  <a:lnTo>
                    <a:pt x="328" y="3021"/>
                  </a:lnTo>
                  <a:lnTo>
                    <a:pt x="491" y="3076"/>
                  </a:lnTo>
                  <a:lnTo>
                    <a:pt x="710" y="3112"/>
                  </a:lnTo>
                  <a:lnTo>
                    <a:pt x="983" y="3130"/>
                  </a:lnTo>
                  <a:lnTo>
                    <a:pt x="1292" y="3130"/>
                  </a:lnTo>
                  <a:lnTo>
                    <a:pt x="1292" y="3130"/>
                  </a:lnTo>
                  <a:lnTo>
                    <a:pt x="1602" y="3130"/>
                  </a:lnTo>
                  <a:lnTo>
                    <a:pt x="1947" y="3112"/>
                  </a:lnTo>
                  <a:lnTo>
                    <a:pt x="2748" y="3021"/>
                  </a:lnTo>
                  <a:lnTo>
                    <a:pt x="2748" y="3021"/>
                  </a:lnTo>
                  <a:lnTo>
                    <a:pt x="4531" y="2784"/>
                  </a:lnTo>
                  <a:lnTo>
                    <a:pt x="6096" y="2548"/>
                  </a:lnTo>
                  <a:lnTo>
                    <a:pt x="7443" y="2293"/>
                  </a:lnTo>
                  <a:lnTo>
                    <a:pt x="8590" y="2038"/>
                  </a:lnTo>
                  <a:lnTo>
                    <a:pt x="9572" y="1783"/>
                  </a:lnTo>
                  <a:lnTo>
                    <a:pt x="10373" y="1529"/>
                  </a:lnTo>
                  <a:lnTo>
                    <a:pt x="11046" y="1274"/>
                  </a:lnTo>
                  <a:lnTo>
                    <a:pt x="11574" y="1056"/>
                  </a:lnTo>
                  <a:lnTo>
                    <a:pt x="11974" y="837"/>
                  </a:lnTo>
                  <a:lnTo>
                    <a:pt x="12284" y="637"/>
                  </a:lnTo>
                  <a:lnTo>
                    <a:pt x="12484" y="455"/>
                  </a:lnTo>
                  <a:lnTo>
                    <a:pt x="12630" y="309"/>
                  </a:lnTo>
                  <a:lnTo>
                    <a:pt x="12721" y="182"/>
                  </a:lnTo>
                  <a:lnTo>
                    <a:pt x="12757" y="73"/>
                  </a:lnTo>
                  <a:lnTo>
                    <a:pt x="12775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1" name="Google Shape;2971;p18"/>
            <p:cNvSpPr/>
            <p:nvPr/>
          </p:nvSpPr>
          <p:spPr>
            <a:xfrm>
              <a:off x="3665900" y="8420834"/>
              <a:ext cx="151049" cy="55400"/>
            </a:xfrm>
            <a:custGeom>
              <a:avLst/>
              <a:gdLst/>
              <a:ahLst/>
              <a:cxnLst/>
              <a:rect l="l" t="t" r="r" b="b"/>
              <a:pathLst>
                <a:path w="2931" h="1075" extrusionOk="0">
                  <a:moveTo>
                    <a:pt x="1456" y="1"/>
                  </a:moveTo>
                  <a:lnTo>
                    <a:pt x="1128" y="19"/>
                  </a:lnTo>
                  <a:lnTo>
                    <a:pt x="801" y="74"/>
                  </a:lnTo>
                  <a:lnTo>
                    <a:pt x="655" y="110"/>
                  </a:lnTo>
                  <a:lnTo>
                    <a:pt x="491" y="165"/>
                  </a:lnTo>
                  <a:lnTo>
                    <a:pt x="364" y="219"/>
                  </a:lnTo>
                  <a:lnTo>
                    <a:pt x="237" y="292"/>
                  </a:lnTo>
                  <a:lnTo>
                    <a:pt x="146" y="347"/>
                  </a:lnTo>
                  <a:lnTo>
                    <a:pt x="91" y="401"/>
                  </a:lnTo>
                  <a:lnTo>
                    <a:pt x="37" y="474"/>
                  </a:lnTo>
                  <a:lnTo>
                    <a:pt x="0" y="547"/>
                  </a:lnTo>
                  <a:lnTo>
                    <a:pt x="0" y="638"/>
                  </a:lnTo>
                  <a:lnTo>
                    <a:pt x="37" y="729"/>
                  </a:lnTo>
                  <a:lnTo>
                    <a:pt x="109" y="801"/>
                  </a:lnTo>
                  <a:lnTo>
                    <a:pt x="182" y="874"/>
                  </a:lnTo>
                  <a:lnTo>
                    <a:pt x="273" y="911"/>
                  </a:lnTo>
                  <a:lnTo>
                    <a:pt x="382" y="947"/>
                  </a:lnTo>
                  <a:lnTo>
                    <a:pt x="582" y="1002"/>
                  </a:lnTo>
                  <a:lnTo>
                    <a:pt x="1092" y="1056"/>
                  </a:lnTo>
                  <a:lnTo>
                    <a:pt x="1602" y="1074"/>
                  </a:lnTo>
                  <a:lnTo>
                    <a:pt x="1747" y="1074"/>
                  </a:lnTo>
                  <a:lnTo>
                    <a:pt x="2038" y="1056"/>
                  </a:lnTo>
                  <a:lnTo>
                    <a:pt x="2311" y="1020"/>
                  </a:lnTo>
                  <a:lnTo>
                    <a:pt x="2439" y="983"/>
                  </a:lnTo>
                  <a:lnTo>
                    <a:pt x="2566" y="929"/>
                  </a:lnTo>
                  <a:lnTo>
                    <a:pt x="2675" y="856"/>
                  </a:lnTo>
                  <a:lnTo>
                    <a:pt x="2784" y="783"/>
                  </a:lnTo>
                  <a:lnTo>
                    <a:pt x="2857" y="710"/>
                  </a:lnTo>
                  <a:lnTo>
                    <a:pt x="2912" y="619"/>
                  </a:lnTo>
                  <a:lnTo>
                    <a:pt x="2930" y="528"/>
                  </a:lnTo>
                  <a:lnTo>
                    <a:pt x="2930" y="474"/>
                  </a:lnTo>
                  <a:lnTo>
                    <a:pt x="2930" y="437"/>
                  </a:lnTo>
                  <a:lnTo>
                    <a:pt x="2875" y="365"/>
                  </a:lnTo>
                  <a:lnTo>
                    <a:pt x="2803" y="292"/>
                  </a:lnTo>
                  <a:lnTo>
                    <a:pt x="2730" y="237"/>
                  </a:lnTo>
                  <a:lnTo>
                    <a:pt x="2639" y="201"/>
                  </a:lnTo>
                  <a:lnTo>
                    <a:pt x="2366" y="110"/>
                  </a:lnTo>
                  <a:lnTo>
                    <a:pt x="2075" y="55"/>
                  </a:lnTo>
                  <a:lnTo>
                    <a:pt x="1784" y="19"/>
                  </a:lnTo>
                  <a:lnTo>
                    <a:pt x="14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2" name="Google Shape;2972;p18"/>
            <p:cNvSpPr/>
            <p:nvPr/>
          </p:nvSpPr>
          <p:spPr>
            <a:xfrm>
              <a:off x="3665900" y="8420834"/>
              <a:ext cx="151049" cy="55400"/>
            </a:xfrm>
            <a:custGeom>
              <a:avLst/>
              <a:gdLst/>
              <a:ahLst/>
              <a:cxnLst/>
              <a:rect l="l" t="t" r="r" b="b"/>
              <a:pathLst>
                <a:path w="2931" h="1075" fill="none" extrusionOk="0">
                  <a:moveTo>
                    <a:pt x="1456" y="1"/>
                  </a:moveTo>
                  <a:lnTo>
                    <a:pt x="1456" y="1"/>
                  </a:lnTo>
                  <a:lnTo>
                    <a:pt x="1128" y="19"/>
                  </a:lnTo>
                  <a:lnTo>
                    <a:pt x="801" y="74"/>
                  </a:lnTo>
                  <a:lnTo>
                    <a:pt x="655" y="110"/>
                  </a:lnTo>
                  <a:lnTo>
                    <a:pt x="491" y="165"/>
                  </a:lnTo>
                  <a:lnTo>
                    <a:pt x="364" y="219"/>
                  </a:lnTo>
                  <a:lnTo>
                    <a:pt x="237" y="292"/>
                  </a:lnTo>
                  <a:lnTo>
                    <a:pt x="237" y="292"/>
                  </a:lnTo>
                  <a:lnTo>
                    <a:pt x="146" y="347"/>
                  </a:lnTo>
                  <a:lnTo>
                    <a:pt x="91" y="401"/>
                  </a:lnTo>
                  <a:lnTo>
                    <a:pt x="37" y="474"/>
                  </a:lnTo>
                  <a:lnTo>
                    <a:pt x="0" y="547"/>
                  </a:lnTo>
                  <a:lnTo>
                    <a:pt x="0" y="547"/>
                  </a:lnTo>
                  <a:lnTo>
                    <a:pt x="0" y="638"/>
                  </a:lnTo>
                  <a:lnTo>
                    <a:pt x="37" y="729"/>
                  </a:lnTo>
                  <a:lnTo>
                    <a:pt x="109" y="801"/>
                  </a:lnTo>
                  <a:lnTo>
                    <a:pt x="182" y="874"/>
                  </a:lnTo>
                  <a:lnTo>
                    <a:pt x="182" y="874"/>
                  </a:lnTo>
                  <a:lnTo>
                    <a:pt x="273" y="911"/>
                  </a:lnTo>
                  <a:lnTo>
                    <a:pt x="382" y="947"/>
                  </a:lnTo>
                  <a:lnTo>
                    <a:pt x="582" y="1002"/>
                  </a:lnTo>
                  <a:lnTo>
                    <a:pt x="582" y="1002"/>
                  </a:lnTo>
                  <a:lnTo>
                    <a:pt x="1092" y="1056"/>
                  </a:lnTo>
                  <a:lnTo>
                    <a:pt x="1602" y="1074"/>
                  </a:lnTo>
                  <a:lnTo>
                    <a:pt x="1602" y="1074"/>
                  </a:lnTo>
                  <a:lnTo>
                    <a:pt x="1747" y="1074"/>
                  </a:lnTo>
                  <a:lnTo>
                    <a:pt x="1747" y="1074"/>
                  </a:lnTo>
                  <a:lnTo>
                    <a:pt x="2038" y="1056"/>
                  </a:lnTo>
                  <a:lnTo>
                    <a:pt x="2311" y="1020"/>
                  </a:lnTo>
                  <a:lnTo>
                    <a:pt x="2439" y="983"/>
                  </a:lnTo>
                  <a:lnTo>
                    <a:pt x="2566" y="929"/>
                  </a:lnTo>
                  <a:lnTo>
                    <a:pt x="2675" y="856"/>
                  </a:lnTo>
                  <a:lnTo>
                    <a:pt x="2784" y="783"/>
                  </a:lnTo>
                  <a:lnTo>
                    <a:pt x="2784" y="783"/>
                  </a:lnTo>
                  <a:lnTo>
                    <a:pt x="2857" y="710"/>
                  </a:lnTo>
                  <a:lnTo>
                    <a:pt x="2912" y="619"/>
                  </a:lnTo>
                  <a:lnTo>
                    <a:pt x="2930" y="528"/>
                  </a:lnTo>
                  <a:lnTo>
                    <a:pt x="2930" y="474"/>
                  </a:lnTo>
                  <a:lnTo>
                    <a:pt x="2930" y="437"/>
                  </a:lnTo>
                  <a:lnTo>
                    <a:pt x="2930" y="437"/>
                  </a:lnTo>
                  <a:lnTo>
                    <a:pt x="2875" y="365"/>
                  </a:lnTo>
                  <a:lnTo>
                    <a:pt x="2803" y="292"/>
                  </a:lnTo>
                  <a:lnTo>
                    <a:pt x="2730" y="237"/>
                  </a:lnTo>
                  <a:lnTo>
                    <a:pt x="2639" y="201"/>
                  </a:lnTo>
                  <a:lnTo>
                    <a:pt x="2639" y="201"/>
                  </a:lnTo>
                  <a:lnTo>
                    <a:pt x="2366" y="110"/>
                  </a:lnTo>
                  <a:lnTo>
                    <a:pt x="2075" y="55"/>
                  </a:lnTo>
                  <a:lnTo>
                    <a:pt x="1784" y="19"/>
                  </a:lnTo>
                  <a:lnTo>
                    <a:pt x="1456" y="1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3" name="Google Shape;2973;p18"/>
            <p:cNvSpPr/>
            <p:nvPr/>
          </p:nvSpPr>
          <p:spPr>
            <a:xfrm>
              <a:off x="3821587" y="8385223"/>
              <a:ext cx="96628" cy="41280"/>
            </a:xfrm>
            <a:custGeom>
              <a:avLst/>
              <a:gdLst/>
              <a:ahLst/>
              <a:cxnLst/>
              <a:rect l="l" t="t" r="r" b="b"/>
              <a:pathLst>
                <a:path w="1875" h="801" extrusionOk="0">
                  <a:moveTo>
                    <a:pt x="1092" y="0"/>
                  </a:moveTo>
                  <a:lnTo>
                    <a:pt x="837" y="18"/>
                  </a:lnTo>
                  <a:lnTo>
                    <a:pt x="601" y="73"/>
                  </a:lnTo>
                  <a:lnTo>
                    <a:pt x="382" y="146"/>
                  </a:lnTo>
                  <a:lnTo>
                    <a:pt x="182" y="255"/>
                  </a:lnTo>
                  <a:lnTo>
                    <a:pt x="55" y="346"/>
                  </a:lnTo>
                  <a:lnTo>
                    <a:pt x="18" y="401"/>
                  </a:lnTo>
                  <a:lnTo>
                    <a:pt x="0" y="455"/>
                  </a:lnTo>
                  <a:lnTo>
                    <a:pt x="0" y="510"/>
                  </a:lnTo>
                  <a:lnTo>
                    <a:pt x="18" y="564"/>
                  </a:lnTo>
                  <a:lnTo>
                    <a:pt x="55" y="601"/>
                  </a:lnTo>
                  <a:lnTo>
                    <a:pt x="109" y="637"/>
                  </a:lnTo>
                  <a:lnTo>
                    <a:pt x="218" y="692"/>
                  </a:lnTo>
                  <a:lnTo>
                    <a:pt x="328" y="728"/>
                  </a:lnTo>
                  <a:lnTo>
                    <a:pt x="637" y="765"/>
                  </a:lnTo>
                  <a:lnTo>
                    <a:pt x="946" y="801"/>
                  </a:lnTo>
                  <a:lnTo>
                    <a:pt x="1001" y="801"/>
                  </a:lnTo>
                  <a:lnTo>
                    <a:pt x="1219" y="783"/>
                  </a:lnTo>
                  <a:lnTo>
                    <a:pt x="1419" y="746"/>
                  </a:lnTo>
                  <a:lnTo>
                    <a:pt x="1529" y="710"/>
                  </a:lnTo>
                  <a:lnTo>
                    <a:pt x="1620" y="674"/>
                  </a:lnTo>
                  <a:lnTo>
                    <a:pt x="1711" y="619"/>
                  </a:lnTo>
                  <a:lnTo>
                    <a:pt x="1783" y="546"/>
                  </a:lnTo>
                  <a:lnTo>
                    <a:pt x="1820" y="492"/>
                  </a:lnTo>
                  <a:lnTo>
                    <a:pt x="1856" y="419"/>
                  </a:lnTo>
                  <a:lnTo>
                    <a:pt x="1874" y="364"/>
                  </a:lnTo>
                  <a:lnTo>
                    <a:pt x="1856" y="291"/>
                  </a:lnTo>
                  <a:lnTo>
                    <a:pt x="1838" y="255"/>
                  </a:lnTo>
                  <a:lnTo>
                    <a:pt x="1802" y="219"/>
                  </a:lnTo>
                  <a:lnTo>
                    <a:pt x="1711" y="146"/>
                  </a:lnTo>
                  <a:lnTo>
                    <a:pt x="1565" y="91"/>
                  </a:lnTo>
                  <a:lnTo>
                    <a:pt x="1419" y="37"/>
                  </a:lnTo>
                  <a:lnTo>
                    <a:pt x="12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4" name="Google Shape;2974;p18"/>
            <p:cNvSpPr/>
            <p:nvPr/>
          </p:nvSpPr>
          <p:spPr>
            <a:xfrm>
              <a:off x="3821587" y="8385223"/>
              <a:ext cx="96628" cy="41280"/>
            </a:xfrm>
            <a:custGeom>
              <a:avLst/>
              <a:gdLst/>
              <a:ahLst/>
              <a:cxnLst/>
              <a:rect l="l" t="t" r="r" b="b"/>
              <a:pathLst>
                <a:path w="1875" h="801" fill="none" extrusionOk="0">
                  <a:moveTo>
                    <a:pt x="1092" y="0"/>
                  </a:moveTo>
                  <a:lnTo>
                    <a:pt x="1092" y="0"/>
                  </a:lnTo>
                  <a:lnTo>
                    <a:pt x="837" y="18"/>
                  </a:lnTo>
                  <a:lnTo>
                    <a:pt x="601" y="73"/>
                  </a:lnTo>
                  <a:lnTo>
                    <a:pt x="382" y="146"/>
                  </a:lnTo>
                  <a:lnTo>
                    <a:pt x="182" y="255"/>
                  </a:lnTo>
                  <a:lnTo>
                    <a:pt x="182" y="255"/>
                  </a:lnTo>
                  <a:lnTo>
                    <a:pt x="55" y="346"/>
                  </a:lnTo>
                  <a:lnTo>
                    <a:pt x="18" y="401"/>
                  </a:lnTo>
                  <a:lnTo>
                    <a:pt x="0" y="455"/>
                  </a:lnTo>
                  <a:lnTo>
                    <a:pt x="0" y="455"/>
                  </a:lnTo>
                  <a:lnTo>
                    <a:pt x="0" y="510"/>
                  </a:lnTo>
                  <a:lnTo>
                    <a:pt x="18" y="564"/>
                  </a:lnTo>
                  <a:lnTo>
                    <a:pt x="55" y="601"/>
                  </a:lnTo>
                  <a:lnTo>
                    <a:pt x="109" y="637"/>
                  </a:lnTo>
                  <a:lnTo>
                    <a:pt x="109" y="637"/>
                  </a:lnTo>
                  <a:lnTo>
                    <a:pt x="218" y="692"/>
                  </a:lnTo>
                  <a:lnTo>
                    <a:pt x="328" y="728"/>
                  </a:lnTo>
                  <a:lnTo>
                    <a:pt x="328" y="728"/>
                  </a:lnTo>
                  <a:lnTo>
                    <a:pt x="637" y="765"/>
                  </a:lnTo>
                  <a:lnTo>
                    <a:pt x="946" y="801"/>
                  </a:lnTo>
                  <a:lnTo>
                    <a:pt x="946" y="801"/>
                  </a:lnTo>
                  <a:lnTo>
                    <a:pt x="1001" y="801"/>
                  </a:lnTo>
                  <a:lnTo>
                    <a:pt x="1001" y="801"/>
                  </a:lnTo>
                  <a:lnTo>
                    <a:pt x="1219" y="783"/>
                  </a:lnTo>
                  <a:lnTo>
                    <a:pt x="1419" y="746"/>
                  </a:lnTo>
                  <a:lnTo>
                    <a:pt x="1529" y="710"/>
                  </a:lnTo>
                  <a:lnTo>
                    <a:pt x="1620" y="674"/>
                  </a:lnTo>
                  <a:lnTo>
                    <a:pt x="1711" y="619"/>
                  </a:lnTo>
                  <a:lnTo>
                    <a:pt x="1783" y="546"/>
                  </a:lnTo>
                  <a:lnTo>
                    <a:pt x="1783" y="546"/>
                  </a:lnTo>
                  <a:lnTo>
                    <a:pt x="1820" y="492"/>
                  </a:lnTo>
                  <a:lnTo>
                    <a:pt x="1856" y="419"/>
                  </a:lnTo>
                  <a:lnTo>
                    <a:pt x="1874" y="364"/>
                  </a:lnTo>
                  <a:lnTo>
                    <a:pt x="1856" y="291"/>
                  </a:lnTo>
                  <a:lnTo>
                    <a:pt x="1856" y="291"/>
                  </a:lnTo>
                  <a:lnTo>
                    <a:pt x="1838" y="255"/>
                  </a:lnTo>
                  <a:lnTo>
                    <a:pt x="1802" y="219"/>
                  </a:lnTo>
                  <a:lnTo>
                    <a:pt x="1711" y="146"/>
                  </a:lnTo>
                  <a:lnTo>
                    <a:pt x="1711" y="146"/>
                  </a:lnTo>
                  <a:lnTo>
                    <a:pt x="1565" y="91"/>
                  </a:lnTo>
                  <a:lnTo>
                    <a:pt x="1419" y="37"/>
                  </a:lnTo>
                  <a:lnTo>
                    <a:pt x="1256" y="0"/>
                  </a:lnTo>
                  <a:lnTo>
                    <a:pt x="1092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5" name="Google Shape;2975;p18"/>
            <p:cNvSpPr/>
            <p:nvPr/>
          </p:nvSpPr>
          <p:spPr>
            <a:xfrm>
              <a:off x="4454591" y="8527769"/>
              <a:ext cx="227012" cy="74107"/>
            </a:xfrm>
            <a:custGeom>
              <a:avLst/>
              <a:gdLst/>
              <a:ahLst/>
              <a:cxnLst/>
              <a:rect l="l" t="t" r="r" b="b"/>
              <a:pathLst>
                <a:path w="4405" h="1438" extrusionOk="0">
                  <a:moveTo>
                    <a:pt x="2221" y="0"/>
                  </a:moveTo>
                  <a:lnTo>
                    <a:pt x="1911" y="19"/>
                  </a:lnTo>
                  <a:lnTo>
                    <a:pt x="1602" y="37"/>
                  </a:lnTo>
                  <a:lnTo>
                    <a:pt x="1311" y="73"/>
                  </a:lnTo>
                  <a:lnTo>
                    <a:pt x="1020" y="128"/>
                  </a:lnTo>
                  <a:lnTo>
                    <a:pt x="765" y="200"/>
                  </a:lnTo>
                  <a:lnTo>
                    <a:pt x="510" y="291"/>
                  </a:lnTo>
                  <a:lnTo>
                    <a:pt x="310" y="419"/>
                  </a:lnTo>
                  <a:lnTo>
                    <a:pt x="219" y="492"/>
                  </a:lnTo>
                  <a:lnTo>
                    <a:pt x="128" y="564"/>
                  </a:lnTo>
                  <a:lnTo>
                    <a:pt x="73" y="637"/>
                  </a:lnTo>
                  <a:lnTo>
                    <a:pt x="37" y="692"/>
                  </a:lnTo>
                  <a:lnTo>
                    <a:pt x="1" y="765"/>
                  </a:lnTo>
                  <a:lnTo>
                    <a:pt x="1" y="837"/>
                  </a:lnTo>
                  <a:lnTo>
                    <a:pt x="19" y="892"/>
                  </a:lnTo>
                  <a:lnTo>
                    <a:pt x="55" y="947"/>
                  </a:lnTo>
                  <a:lnTo>
                    <a:pt x="146" y="1038"/>
                  </a:lnTo>
                  <a:lnTo>
                    <a:pt x="274" y="1110"/>
                  </a:lnTo>
                  <a:lnTo>
                    <a:pt x="419" y="1183"/>
                  </a:lnTo>
                  <a:lnTo>
                    <a:pt x="619" y="1238"/>
                  </a:lnTo>
                  <a:lnTo>
                    <a:pt x="820" y="1292"/>
                  </a:lnTo>
                  <a:lnTo>
                    <a:pt x="1238" y="1383"/>
                  </a:lnTo>
                  <a:lnTo>
                    <a:pt x="1675" y="1420"/>
                  </a:lnTo>
                  <a:lnTo>
                    <a:pt x="2112" y="1438"/>
                  </a:lnTo>
                  <a:lnTo>
                    <a:pt x="2585" y="1438"/>
                  </a:lnTo>
                  <a:lnTo>
                    <a:pt x="2985" y="1402"/>
                  </a:lnTo>
                  <a:lnTo>
                    <a:pt x="3367" y="1329"/>
                  </a:lnTo>
                  <a:lnTo>
                    <a:pt x="3713" y="1238"/>
                  </a:lnTo>
                  <a:lnTo>
                    <a:pt x="3877" y="1165"/>
                  </a:lnTo>
                  <a:lnTo>
                    <a:pt x="4041" y="1092"/>
                  </a:lnTo>
                  <a:lnTo>
                    <a:pt x="4168" y="1019"/>
                  </a:lnTo>
                  <a:lnTo>
                    <a:pt x="4277" y="928"/>
                  </a:lnTo>
                  <a:lnTo>
                    <a:pt x="4368" y="819"/>
                  </a:lnTo>
                  <a:lnTo>
                    <a:pt x="4405" y="692"/>
                  </a:lnTo>
                  <a:lnTo>
                    <a:pt x="4405" y="637"/>
                  </a:lnTo>
                  <a:lnTo>
                    <a:pt x="4405" y="583"/>
                  </a:lnTo>
                  <a:lnTo>
                    <a:pt x="4386" y="528"/>
                  </a:lnTo>
                  <a:lnTo>
                    <a:pt x="4350" y="473"/>
                  </a:lnTo>
                  <a:lnTo>
                    <a:pt x="4277" y="401"/>
                  </a:lnTo>
                  <a:lnTo>
                    <a:pt x="4204" y="328"/>
                  </a:lnTo>
                  <a:lnTo>
                    <a:pt x="4095" y="273"/>
                  </a:lnTo>
                  <a:lnTo>
                    <a:pt x="3968" y="219"/>
                  </a:lnTo>
                  <a:lnTo>
                    <a:pt x="3713" y="146"/>
                  </a:lnTo>
                  <a:lnTo>
                    <a:pt x="3422" y="91"/>
                  </a:lnTo>
                  <a:lnTo>
                    <a:pt x="3149" y="55"/>
                  </a:lnTo>
                  <a:lnTo>
                    <a:pt x="2858" y="37"/>
                  </a:lnTo>
                  <a:lnTo>
                    <a:pt x="2548" y="19"/>
                  </a:lnTo>
                  <a:lnTo>
                    <a:pt x="222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6" name="Google Shape;2976;p18"/>
            <p:cNvSpPr/>
            <p:nvPr/>
          </p:nvSpPr>
          <p:spPr>
            <a:xfrm>
              <a:off x="4454591" y="8527769"/>
              <a:ext cx="227012" cy="74107"/>
            </a:xfrm>
            <a:custGeom>
              <a:avLst/>
              <a:gdLst/>
              <a:ahLst/>
              <a:cxnLst/>
              <a:rect l="l" t="t" r="r" b="b"/>
              <a:pathLst>
                <a:path w="4405" h="1438" fill="none" extrusionOk="0">
                  <a:moveTo>
                    <a:pt x="2221" y="0"/>
                  </a:moveTo>
                  <a:lnTo>
                    <a:pt x="2221" y="0"/>
                  </a:lnTo>
                  <a:lnTo>
                    <a:pt x="1911" y="19"/>
                  </a:lnTo>
                  <a:lnTo>
                    <a:pt x="1602" y="37"/>
                  </a:lnTo>
                  <a:lnTo>
                    <a:pt x="1311" y="73"/>
                  </a:lnTo>
                  <a:lnTo>
                    <a:pt x="1020" y="128"/>
                  </a:lnTo>
                  <a:lnTo>
                    <a:pt x="765" y="200"/>
                  </a:lnTo>
                  <a:lnTo>
                    <a:pt x="510" y="291"/>
                  </a:lnTo>
                  <a:lnTo>
                    <a:pt x="310" y="419"/>
                  </a:lnTo>
                  <a:lnTo>
                    <a:pt x="219" y="492"/>
                  </a:lnTo>
                  <a:lnTo>
                    <a:pt x="128" y="564"/>
                  </a:lnTo>
                  <a:lnTo>
                    <a:pt x="128" y="564"/>
                  </a:lnTo>
                  <a:lnTo>
                    <a:pt x="73" y="637"/>
                  </a:lnTo>
                  <a:lnTo>
                    <a:pt x="37" y="692"/>
                  </a:lnTo>
                  <a:lnTo>
                    <a:pt x="1" y="765"/>
                  </a:lnTo>
                  <a:lnTo>
                    <a:pt x="1" y="837"/>
                  </a:lnTo>
                  <a:lnTo>
                    <a:pt x="1" y="837"/>
                  </a:lnTo>
                  <a:lnTo>
                    <a:pt x="19" y="892"/>
                  </a:lnTo>
                  <a:lnTo>
                    <a:pt x="55" y="947"/>
                  </a:lnTo>
                  <a:lnTo>
                    <a:pt x="146" y="1038"/>
                  </a:lnTo>
                  <a:lnTo>
                    <a:pt x="274" y="1110"/>
                  </a:lnTo>
                  <a:lnTo>
                    <a:pt x="419" y="1183"/>
                  </a:lnTo>
                  <a:lnTo>
                    <a:pt x="419" y="1183"/>
                  </a:lnTo>
                  <a:lnTo>
                    <a:pt x="619" y="1238"/>
                  </a:lnTo>
                  <a:lnTo>
                    <a:pt x="820" y="1292"/>
                  </a:lnTo>
                  <a:lnTo>
                    <a:pt x="1238" y="1383"/>
                  </a:lnTo>
                  <a:lnTo>
                    <a:pt x="1675" y="1420"/>
                  </a:lnTo>
                  <a:lnTo>
                    <a:pt x="2112" y="1438"/>
                  </a:lnTo>
                  <a:lnTo>
                    <a:pt x="2112" y="1438"/>
                  </a:lnTo>
                  <a:lnTo>
                    <a:pt x="2203" y="1438"/>
                  </a:lnTo>
                  <a:lnTo>
                    <a:pt x="2203" y="1438"/>
                  </a:lnTo>
                  <a:lnTo>
                    <a:pt x="2585" y="1438"/>
                  </a:lnTo>
                  <a:lnTo>
                    <a:pt x="2985" y="1402"/>
                  </a:lnTo>
                  <a:lnTo>
                    <a:pt x="3367" y="1329"/>
                  </a:lnTo>
                  <a:lnTo>
                    <a:pt x="3713" y="1238"/>
                  </a:lnTo>
                  <a:lnTo>
                    <a:pt x="3713" y="1238"/>
                  </a:lnTo>
                  <a:lnTo>
                    <a:pt x="3877" y="1165"/>
                  </a:lnTo>
                  <a:lnTo>
                    <a:pt x="4041" y="1092"/>
                  </a:lnTo>
                  <a:lnTo>
                    <a:pt x="4168" y="1019"/>
                  </a:lnTo>
                  <a:lnTo>
                    <a:pt x="4277" y="928"/>
                  </a:lnTo>
                  <a:lnTo>
                    <a:pt x="4277" y="928"/>
                  </a:lnTo>
                  <a:lnTo>
                    <a:pt x="4368" y="819"/>
                  </a:lnTo>
                  <a:lnTo>
                    <a:pt x="4405" y="692"/>
                  </a:lnTo>
                  <a:lnTo>
                    <a:pt x="4405" y="637"/>
                  </a:lnTo>
                  <a:lnTo>
                    <a:pt x="4405" y="583"/>
                  </a:lnTo>
                  <a:lnTo>
                    <a:pt x="4386" y="528"/>
                  </a:lnTo>
                  <a:lnTo>
                    <a:pt x="4350" y="473"/>
                  </a:lnTo>
                  <a:lnTo>
                    <a:pt x="4350" y="473"/>
                  </a:lnTo>
                  <a:lnTo>
                    <a:pt x="4277" y="401"/>
                  </a:lnTo>
                  <a:lnTo>
                    <a:pt x="4204" y="328"/>
                  </a:lnTo>
                  <a:lnTo>
                    <a:pt x="4095" y="273"/>
                  </a:lnTo>
                  <a:lnTo>
                    <a:pt x="3968" y="219"/>
                  </a:lnTo>
                  <a:lnTo>
                    <a:pt x="3713" y="146"/>
                  </a:lnTo>
                  <a:lnTo>
                    <a:pt x="3422" y="91"/>
                  </a:lnTo>
                  <a:lnTo>
                    <a:pt x="3422" y="91"/>
                  </a:lnTo>
                  <a:lnTo>
                    <a:pt x="3149" y="55"/>
                  </a:lnTo>
                  <a:lnTo>
                    <a:pt x="2858" y="37"/>
                  </a:lnTo>
                  <a:lnTo>
                    <a:pt x="2548" y="19"/>
                  </a:lnTo>
                  <a:lnTo>
                    <a:pt x="2221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77" name="Google Shape;2977;p18"/>
          <p:cNvGrpSpPr/>
          <p:nvPr/>
        </p:nvGrpSpPr>
        <p:grpSpPr>
          <a:xfrm flipH="1">
            <a:off x="6248807" y="4933254"/>
            <a:ext cx="796396" cy="245531"/>
            <a:chOff x="5692724" y="7100752"/>
            <a:chExt cx="1110424" cy="342347"/>
          </a:xfrm>
        </p:grpSpPr>
        <p:sp>
          <p:nvSpPr>
            <p:cNvPr id="2978" name="Google Shape;2978;p18"/>
            <p:cNvSpPr/>
            <p:nvPr/>
          </p:nvSpPr>
          <p:spPr>
            <a:xfrm>
              <a:off x="5692724" y="7182331"/>
              <a:ext cx="786888" cy="260767"/>
            </a:xfrm>
            <a:custGeom>
              <a:avLst/>
              <a:gdLst/>
              <a:ahLst/>
              <a:cxnLst/>
              <a:rect l="l" t="t" r="r" b="b"/>
              <a:pathLst>
                <a:path w="15269" h="5060" extrusionOk="0">
                  <a:moveTo>
                    <a:pt x="7734" y="1"/>
                  </a:moveTo>
                  <a:lnTo>
                    <a:pt x="7334" y="19"/>
                  </a:lnTo>
                  <a:lnTo>
                    <a:pt x="6916" y="37"/>
                  </a:lnTo>
                  <a:lnTo>
                    <a:pt x="6515" y="74"/>
                  </a:lnTo>
                  <a:lnTo>
                    <a:pt x="6115" y="128"/>
                  </a:lnTo>
                  <a:lnTo>
                    <a:pt x="5714" y="183"/>
                  </a:lnTo>
                  <a:lnTo>
                    <a:pt x="5314" y="256"/>
                  </a:lnTo>
                  <a:lnTo>
                    <a:pt x="4914" y="347"/>
                  </a:lnTo>
                  <a:lnTo>
                    <a:pt x="4532" y="456"/>
                  </a:lnTo>
                  <a:lnTo>
                    <a:pt x="4131" y="583"/>
                  </a:lnTo>
                  <a:lnTo>
                    <a:pt x="3749" y="729"/>
                  </a:lnTo>
                  <a:lnTo>
                    <a:pt x="3367" y="874"/>
                  </a:lnTo>
                  <a:lnTo>
                    <a:pt x="3003" y="1056"/>
                  </a:lnTo>
                  <a:lnTo>
                    <a:pt x="2621" y="1238"/>
                  </a:lnTo>
                  <a:lnTo>
                    <a:pt x="2257" y="1457"/>
                  </a:lnTo>
                  <a:lnTo>
                    <a:pt x="1893" y="1675"/>
                  </a:lnTo>
                  <a:lnTo>
                    <a:pt x="1547" y="1912"/>
                  </a:lnTo>
                  <a:lnTo>
                    <a:pt x="1183" y="2185"/>
                  </a:lnTo>
                  <a:lnTo>
                    <a:pt x="856" y="2458"/>
                  </a:lnTo>
                  <a:lnTo>
                    <a:pt x="510" y="2767"/>
                  </a:lnTo>
                  <a:lnTo>
                    <a:pt x="310" y="2985"/>
                  </a:lnTo>
                  <a:lnTo>
                    <a:pt x="200" y="3094"/>
                  </a:lnTo>
                  <a:lnTo>
                    <a:pt x="128" y="3222"/>
                  </a:lnTo>
                  <a:lnTo>
                    <a:pt x="55" y="3349"/>
                  </a:lnTo>
                  <a:lnTo>
                    <a:pt x="19" y="3477"/>
                  </a:lnTo>
                  <a:lnTo>
                    <a:pt x="0" y="3622"/>
                  </a:lnTo>
                  <a:lnTo>
                    <a:pt x="19" y="3750"/>
                  </a:lnTo>
                  <a:lnTo>
                    <a:pt x="55" y="3895"/>
                  </a:lnTo>
                  <a:lnTo>
                    <a:pt x="128" y="4023"/>
                  </a:lnTo>
                  <a:lnTo>
                    <a:pt x="219" y="4132"/>
                  </a:lnTo>
                  <a:lnTo>
                    <a:pt x="328" y="4241"/>
                  </a:lnTo>
                  <a:lnTo>
                    <a:pt x="546" y="4405"/>
                  </a:lnTo>
                  <a:lnTo>
                    <a:pt x="783" y="4532"/>
                  </a:lnTo>
                  <a:lnTo>
                    <a:pt x="1038" y="4641"/>
                  </a:lnTo>
                  <a:lnTo>
                    <a:pt x="1311" y="4732"/>
                  </a:lnTo>
                  <a:lnTo>
                    <a:pt x="1584" y="4787"/>
                  </a:lnTo>
                  <a:lnTo>
                    <a:pt x="1856" y="4823"/>
                  </a:lnTo>
                  <a:lnTo>
                    <a:pt x="2421" y="4896"/>
                  </a:lnTo>
                  <a:lnTo>
                    <a:pt x="3203" y="4932"/>
                  </a:lnTo>
                  <a:lnTo>
                    <a:pt x="4004" y="4987"/>
                  </a:lnTo>
                  <a:lnTo>
                    <a:pt x="5569" y="5042"/>
                  </a:lnTo>
                  <a:lnTo>
                    <a:pt x="7152" y="5060"/>
                  </a:lnTo>
                  <a:lnTo>
                    <a:pt x="9918" y="5060"/>
                  </a:lnTo>
                  <a:lnTo>
                    <a:pt x="10501" y="5042"/>
                  </a:lnTo>
                  <a:lnTo>
                    <a:pt x="11101" y="5023"/>
                  </a:lnTo>
                  <a:lnTo>
                    <a:pt x="11683" y="4969"/>
                  </a:lnTo>
                  <a:lnTo>
                    <a:pt x="12266" y="4896"/>
                  </a:lnTo>
                  <a:lnTo>
                    <a:pt x="12848" y="4787"/>
                  </a:lnTo>
                  <a:lnTo>
                    <a:pt x="13412" y="4660"/>
                  </a:lnTo>
                  <a:lnTo>
                    <a:pt x="13740" y="4550"/>
                  </a:lnTo>
                  <a:lnTo>
                    <a:pt x="14049" y="4423"/>
                  </a:lnTo>
                  <a:lnTo>
                    <a:pt x="14340" y="4277"/>
                  </a:lnTo>
                  <a:lnTo>
                    <a:pt x="14613" y="4095"/>
                  </a:lnTo>
                  <a:lnTo>
                    <a:pt x="14741" y="3986"/>
                  </a:lnTo>
                  <a:lnTo>
                    <a:pt x="14850" y="3877"/>
                  </a:lnTo>
                  <a:lnTo>
                    <a:pt x="14959" y="3768"/>
                  </a:lnTo>
                  <a:lnTo>
                    <a:pt x="15050" y="3640"/>
                  </a:lnTo>
                  <a:lnTo>
                    <a:pt x="15123" y="3513"/>
                  </a:lnTo>
                  <a:lnTo>
                    <a:pt x="15177" y="3367"/>
                  </a:lnTo>
                  <a:lnTo>
                    <a:pt x="15232" y="3222"/>
                  </a:lnTo>
                  <a:lnTo>
                    <a:pt x="15250" y="3058"/>
                  </a:lnTo>
                  <a:lnTo>
                    <a:pt x="15268" y="2858"/>
                  </a:lnTo>
                  <a:lnTo>
                    <a:pt x="15232" y="2658"/>
                  </a:lnTo>
                  <a:lnTo>
                    <a:pt x="15177" y="2476"/>
                  </a:lnTo>
                  <a:lnTo>
                    <a:pt x="15105" y="2276"/>
                  </a:lnTo>
                  <a:lnTo>
                    <a:pt x="14995" y="2094"/>
                  </a:lnTo>
                  <a:lnTo>
                    <a:pt x="14886" y="1930"/>
                  </a:lnTo>
                  <a:lnTo>
                    <a:pt x="14741" y="1784"/>
                  </a:lnTo>
                  <a:lnTo>
                    <a:pt x="14595" y="1639"/>
                  </a:lnTo>
                  <a:lnTo>
                    <a:pt x="14431" y="1529"/>
                  </a:lnTo>
                  <a:lnTo>
                    <a:pt x="14268" y="1420"/>
                  </a:lnTo>
                  <a:lnTo>
                    <a:pt x="14086" y="1311"/>
                  </a:lnTo>
                  <a:lnTo>
                    <a:pt x="13904" y="1220"/>
                  </a:lnTo>
                  <a:lnTo>
                    <a:pt x="13521" y="1075"/>
                  </a:lnTo>
                  <a:lnTo>
                    <a:pt x="13139" y="947"/>
                  </a:lnTo>
                  <a:lnTo>
                    <a:pt x="12302" y="692"/>
                  </a:lnTo>
                  <a:lnTo>
                    <a:pt x="11483" y="474"/>
                  </a:lnTo>
                  <a:lnTo>
                    <a:pt x="10646" y="292"/>
                  </a:lnTo>
                  <a:lnTo>
                    <a:pt x="9809" y="165"/>
                  </a:lnTo>
                  <a:lnTo>
                    <a:pt x="9390" y="110"/>
                  </a:lnTo>
                  <a:lnTo>
                    <a:pt x="8972" y="55"/>
                  </a:lnTo>
                  <a:lnTo>
                    <a:pt x="8553" y="37"/>
                  </a:lnTo>
                  <a:lnTo>
                    <a:pt x="8153" y="19"/>
                  </a:lnTo>
                  <a:lnTo>
                    <a:pt x="773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9" name="Google Shape;2979;p18"/>
            <p:cNvSpPr/>
            <p:nvPr/>
          </p:nvSpPr>
          <p:spPr>
            <a:xfrm>
              <a:off x="6402670" y="7100752"/>
              <a:ext cx="358271" cy="126673"/>
            </a:xfrm>
            <a:custGeom>
              <a:avLst/>
              <a:gdLst/>
              <a:ahLst/>
              <a:cxnLst/>
              <a:rect l="l" t="t" r="r" b="b"/>
              <a:pathLst>
                <a:path w="6952" h="2458" extrusionOk="0">
                  <a:moveTo>
                    <a:pt x="3294" y="1"/>
                  </a:moveTo>
                  <a:lnTo>
                    <a:pt x="2803" y="19"/>
                  </a:lnTo>
                  <a:lnTo>
                    <a:pt x="2330" y="55"/>
                  </a:lnTo>
                  <a:lnTo>
                    <a:pt x="1856" y="110"/>
                  </a:lnTo>
                  <a:lnTo>
                    <a:pt x="1420" y="201"/>
                  </a:lnTo>
                  <a:lnTo>
                    <a:pt x="1201" y="274"/>
                  </a:lnTo>
                  <a:lnTo>
                    <a:pt x="1019" y="328"/>
                  </a:lnTo>
                  <a:lnTo>
                    <a:pt x="819" y="419"/>
                  </a:lnTo>
                  <a:lnTo>
                    <a:pt x="655" y="492"/>
                  </a:lnTo>
                  <a:lnTo>
                    <a:pt x="510" y="601"/>
                  </a:lnTo>
                  <a:lnTo>
                    <a:pt x="364" y="692"/>
                  </a:lnTo>
                  <a:lnTo>
                    <a:pt x="255" y="820"/>
                  </a:lnTo>
                  <a:lnTo>
                    <a:pt x="146" y="947"/>
                  </a:lnTo>
                  <a:lnTo>
                    <a:pt x="73" y="1074"/>
                  </a:lnTo>
                  <a:lnTo>
                    <a:pt x="0" y="1238"/>
                  </a:lnTo>
                  <a:lnTo>
                    <a:pt x="0" y="1311"/>
                  </a:lnTo>
                  <a:lnTo>
                    <a:pt x="0" y="1384"/>
                  </a:lnTo>
                  <a:lnTo>
                    <a:pt x="37" y="1456"/>
                  </a:lnTo>
                  <a:lnTo>
                    <a:pt x="91" y="1511"/>
                  </a:lnTo>
                  <a:lnTo>
                    <a:pt x="164" y="1584"/>
                  </a:lnTo>
                  <a:lnTo>
                    <a:pt x="219" y="1620"/>
                  </a:lnTo>
                  <a:lnTo>
                    <a:pt x="382" y="1711"/>
                  </a:lnTo>
                  <a:lnTo>
                    <a:pt x="710" y="1857"/>
                  </a:lnTo>
                  <a:lnTo>
                    <a:pt x="1019" y="1966"/>
                  </a:lnTo>
                  <a:lnTo>
                    <a:pt x="1365" y="2075"/>
                  </a:lnTo>
                  <a:lnTo>
                    <a:pt x="1693" y="2184"/>
                  </a:lnTo>
                  <a:lnTo>
                    <a:pt x="2038" y="2257"/>
                  </a:lnTo>
                  <a:lnTo>
                    <a:pt x="2384" y="2330"/>
                  </a:lnTo>
                  <a:lnTo>
                    <a:pt x="2730" y="2385"/>
                  </a:lnTo>
                  <a:lnTo>
                    <a:pt x="3076" y="2421"/>
                  </a:lnTo>
                  <a:lnTo>
                    <a:pt x="3421" y="2439"/>
                  </a:lnTo>
                  <a:lnTo>
                    <a:pt x="3767" y="2457"/>
                  </a:lnTo>
                  <a:lnTo>
                    <a:pt x="4113" y="2439"/>
                  </a:lnTo>
                  <a:lnTo>
                    <a:pt x="4459" y="2421"/>
                  </a:lnTo>
                  <a:lnTo>
                    <a:pt x="4804" y="2385"/>
                  </a:lnTo>
                  <a:lnTo>
                    <a:pt x="5150" y="2348"/>
                  </a:lnTo>
                  <a:lnTo>
                    <a:pt x="5496" y="2275"/>
                  </a:lnTo>
                  <a:lnTo>
                    <a:pt x="5842" y="2203"/>
                  </a:lnTo>
                  <a:lnTo>
                    <a:pt x="6042" y="2148"/>
                  </a:lnTo>
                  <a:lnTo>
                    <a:pt x="6242" y="2057"/>
                  </a:lnTo>
                  <a:lnTo>
                    <a:pt x="6442" y="1966"/>
                  </a:lnTo>
                  <a:lnTo>
                    <a:pt x="6606" y="1857"/>
                  </a:lnTo>
                  <a:lnTo>
                    <a:pt x="6770" y="1711"/>
                  </a:lnTo>
                  <a:lnTo>
                    <a:pt x="6824" y="1638"/>
                  </a:lnTo>
                  <a:lnTo>
                    <a:pt x="6879" y="1566"/>
                  </a:lnTo>
                  <a:lnTo>
                    <a:pt x="6915" y="1475"/>
                  </a:lnTo>
                  <a:lnTo>
                    <a:pt x="6952" y="1384"/>
                  </a:lnTo>
                  <a:lnTo>
                    <a:pt x="6952" y="1293"/>
                  </a:lnTo>
                  <a:lnTo>
                    <a:pt x="6952" y="1183"/>
                  </a:lnTo>
                  <a:lnTo>
                    <a:pt x="6934" y="1020"/>
                  </a:lnTo>
                  <a:lnTo>
                    <a:pt x="6861" y="874"/>
                  </a:lnTo>
                  <a:lnTo>
                    <a:pt x="6770" y="747"/>
                  </a:lnTo>
                  <a:lnTo>
                    <a:pt x="6642" y="638"/>
                  </a:lnTo>
                  <a:lnTo>
                    <a:pt x="6497" y="528"/>
                  </a:lnTo>
                  <a:lnTo>
                    <a:pt x="6351" y="456"/>
                  </a:lnTo>
                  <a:lnTo>
                    <a:pt x="6187" y="383"/>
                  </a:lnTo>
                  <a:lnTo>
                    <a:pt x="6024" y="310"/>
                  </a:lnTo>
                  <a:lnTo>
                    <a:pt x="5787" y="237"/>
                  </a:lnTo>
                  <a:lnTo>
                    <a:pt x="5478" y="183"/>
                  </a:lnTo>
                  <a:lnTo>
                    <a:pt x="5114" y="128"/>
                  </a:lnTo>
                  <a:lnTo>
                    <a:pt x="4713" y="73"/>
                  </a:lnTo>
                  <a:lnTo>
                    <a:pt x="4258" y="37"/>
                  </a:lnTo>
                  <a:lnTo>
                    <a:pt x="378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0" name="Google Shape;2980;p18"/>
            <p:cNvSpPr/>
            <p:nvPr/>
          </p:nvSpPr>
          <p:spPr>
            <a:xfrm>
              <a:off x="6522695" y="7312715"/>
              <a:ext cx="180115" cy="78797"/>
            </a:xfrm>
            <a:custGeom>
              <a:avLst/>
              <a:gdLst/>
              <a:ahLst/>
              <a:cxnLst/>
              <a:rect l="l" t="t" r="r" b="b"/>
              <a:pathLst>
                <a:path w="3495" h="1529" extrusionOk="0">
                  <a:moveTo>
                    <a:pt x="1657" y="0"/>
                  </a:moveTo>
                  <a:lnTo>
                    <a:pt x="1420" y="19"/>
                  </a:lnTo>
                  <a:lnTo>
                    <a:pt x="1165" y="37"/>
                  </a:lnTo>
                  <a:lnTo>
                    <a:pt x="929" y="73"/>
                  </a:lnTo>
                  <a:lnTo>
                    <a:pt x="710" y="146"/>
                  </a:lnTo>
                  <a:lnTo>
                    <a:pt x="510" y="219"/>
                  </a:lnTo>
                  <a:lnTo>
                    <a:pt x="328" y="310"/>
                  </a:lnTo>
                  <a:lnTo>
                    <a:pt x="182" y="437"/>
                  </a:lnTo>
                  <a:lnTo>
                    <a:pt x="128" y="510"/>
                  </a:lnTo>
                  <a:lnTo>
                    <a:pt x="73" y="601"/>
                  </a:lnTo>
                  <a:lnTo>
                    <a:pt x="37" y="674"/>
                  </a:lnTo>
                  <a:lnTo>
                    <a:pt x="19" y="765"/>
                  </a:lnTo>
                  <a:lnTo>
                    <a:pt x="1" y="819"/>
                  </a:lnTo>
                  <a:lnTo>
                    <a:pt x="19" y="874"/>
                  </a:lnTo>
                  <a:lnTo>
                    <a:pt x="55" y="947"/>
                  </a:lnTo>
                  <a:lnTo>
                    <a:pt x="128" y="1019"/>
                  </a:lnTo>
                  <a:lnTo>
                    <a:pt x="201" y="1074"/>
                  </a:lnTo>
                  <a:lnTo>
                    <a:pt x="528" y="1238"/>
                  </a:lnTo>
                  <a:lnTo>
                    <a:pt x="856" y="1365"/>
                  </a:lnTo>
                  <a:lnTo>
                    <a:pt x="1202" y="1456"/>
                  </a:lnTo>
                  <a:lnTo>
                    <a:pt x="1547" y="1511"/>
                  </a:lnTo>
                  <a:lnTo>
                    <a:pt x="1893" y="1529"/>
                  </a:lnTo>
                  <a:lnTo>
                    <a:pt x="2239" y="1511"/>
                  </a:lnTo>
                  <a:lnTo>
                    <a:pt x="2585" y="1456"/>
                  </a:lnTo>
                  <a:lnTo>
                    <a:pt x="2930" y="1383"/>
                  </a:lnTo>
                  <a:lnTo>
                    <a:pt x="3021" y="1347"/>
                  </a:lnTo>
                  <a:lnTo>
                    <a:pt x="3131" y="1292"/>
                  </a:lnTo>
                  <a:lnTo>
                    <a:pt x="3222" y="1220"/>
                  </a:lnTo>
                  <a:lnTo>
                    <a:pt x="3313" y="1165"/>
                  </a:lnTo>
                  <a:lnTo>
                    <a:pt x="3385" y="1074"/>
                  </a:lnTo>
                  <a:lnTo>
                    <a:pt x="3440" y="983"/>
                  </a:lnTo>
                  <a:lnTo>
                    <a:pt x="3476" y="874"/>
                  </a:lnTo>
                  <a:lnTo>
                    <a:pt x="3495" y="746"/>
                  </a:lnTo>
                  <a:lnTo>
                    <a:pt x="3476" y="637"/>
                  </a:lnTo>
                  <a:lnTo>
                    <a:pt x="3440" y="546"/>
                  </a:lnTo>
                  <a:lnTo>
                    <a:pt x="3385" y="474"/>
                  </a:lnTo>
                  <a:lnTo>
                    <a:pt x="3331" y="401"/>
                  </a:lnTo>
                  <a:lnTo>
                    <a:pt x="3258" y="346"/>
                  </a:lnTo>
                  <a:lnTo>
                    <a:pt x="3185" y="292"/>
                  </a:lnTo>
                  <a:lnTo>
                    <a:pt x="3021" y="201"/>
                  </a:lnTo>
                  <a:lnTo>
                    <a:pt x="2894" y="164"/>
                  </a:lnTo>
                  <a:lnTo>
                    <a:pt x="2748" y="128"/>
                  </a:lnTo>
                  <a:lnTo>
                    <a:pt x="2366" y="55"/>
                  </a:lnTo>
                  <a:lnTo>
                    <a:pt x="1893" y="19"/>
                  </a:lnTo>
                  <a:lnTo>
                    <a:pt x="165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1" name="Google Shape;2981;p18"/>
            <p:cNvSpPr/>
            <p:nvPr/>
          </p:nvSpPr>
          <p:spPr>
            <a:xfrm>
              <a:off x="6725279" y="7296739"/>
              <a:ext cx="77869" cy="19789"/>
            </a:xfrm>
            <a:custGeom>
              <a:avLst/>
              <a:gdLst/>
              <a:ahLst/>
              <a:cxnLst/>
              <a:rect l="l" t="t" r="r" b="b"/>
              <a:pathLst>
                <a:path w="1511" h="384" fill="none" extrusionOk="0">
                  <a:moveTo>
                    <a:pt x="1511" y="110"/>
                  </a:moveTo>
                  <a:lnTo>
                    <a:pt x="1511" y="110"/>
                  </a:lnTo>
                  <a:lnTo>
                    <a:pt x="1365" y="56"/>
                  </a:lnTo>
                  <a:lnTo>
                    <a:pt x="1183" y="37"/>
                  </a:lnTo>
                  <a:lnTo>
                    <a:pt x="947" y="1"/>
                  </a:lnTo>
                  <a:lnTo>
                    <a:pt x="692" y="19"/>
                  </a:lnTo>
                  <a:lnTo>
                    <a:pt x="455" y="37"/>
                  </a:lnTo>
                  <a:lnTo>
                    <a:pt x="346" y="74"/>
                  </a:lnTo>
                  <a:lnTo>
                    <a:pt x="255" y="110"/>
                  </a:lnTo>
                  <a:lnTo>
                    <a:pt x="164" y="165"/>
                  </a:lnTo>
                  <a:lnTo>
                    <a:pt x="91" y="219"/>
                  </a:lnTo>
                  <a:lnTo>
                    <a:pt x="37" y="292"/>
                  </a:lnTo>
                  <a:lnTo>
                    <a:pt x="0" y="383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82" name="Google Shape;2982;p18"/>
          <p:cNvSpPr/>
          <p:nvPr/>
        </p:nvSpPr>
        <p:spPr>
          <a:xfrm flipH="1">
            <a:off x="1712937" y="4681931"/>
            <a:ext cx="359497" cy="490210"/>
          </a:xfrm>
          <a:custGeom>
            <a:avLst/>
            <a:gdLst/>
            <a:ahLst/>
            <a:cxnLst/>
            <a:rect l="l" t="t" r="r" b="b"/>
            <a:pathLst>
              <a:path w="10264" h="13996" extrusionOk="0">
                <a:moveTo>
                  <a:pt x="4586" y="1"/>
                </a:moveTo>
                <a:lnTo>
                  <a:pt x="4568" y="656"/>
                </a:lnTo>
                <a:lnTo>
                  <a:pt x="4532" y="1384"/>
                </a:lnTo>
                <a:lnTo>
                  <a:pt x="4422" y="3040"/>
                </a:lnTo>
                <a:lnTo>
                  <a:pt x="4295" y="4805"/>
                </a:lnTo>
                <a:lnTo>
                  <a:pt x="4131" y="6552"/>
                </a:lnTo>
                <a:lnTo>
                  <a:pt x="3840" y="9464"/>
                </a:lnTo>
                <a:lnTo>
                  <a:pt x="3713" y="10683"/>
                </a:lnTo>
                <a:lnTo>
                  <a:pt x="3604" y="9846"/>
                </a:lnTo>
                <a:lnTo>
                  <a:pt x="3476" y="8900"/>
                </a:lnTo>
                <a:lnTo>
                  <a:pt x="3331" y="7699"/>
                </a:lnTo>
                <a:lnTo>
                  <a:pt x="3203" y="6334"/>
                </a:lnTo>
                <a:lnTo>
                  <a:pt x="3076" y="4860"/>
                </a:lnTo>
                <a:lnTo>
                  <a:pt x="3039" y="4114"/>
                </a:lnTo>
                <a:lnTo>
                  <a:pt x="3021" y="3349"/>
                </a:lnTo>
                <a:lnTo>
                  <a:pt x="3003" y="2603"/>
                </a:lnTo>
                <a:lnTo>
                  <a:pt x="3003" y="1893"/>
                </a:lnTo>
                <a:lnTo>
                  <a:pt x="2821" y="2185"/>
                </a:lnTo>
                <a:lnTo>
                  <a:pt x="2657" y="2494"/>
                </a:lnTo>
                <a:lnTo>
                  <a:pt x="2512" y="2822"/>
                </a:lnTo>
                <a:lnTo>
                  <a:pt x="2384" y="3167"/>
                </a:lnTo>
                <a:lnTo>
                  <a:pt x="2293" y="3531"/>
                </a:lnTo>
                <a:lnTo>
                  <a:pt x="2202" y="3895"/>
                </a:lnTo>
                <a:lnTo>
                  <a:pt x="2148" y="4277"/>
                </a:lnTo>
                <a:lnTo>
                  <a:pt x="2093" y="4660"/>
                </a:lnTo>
                <a:lnTo>
                  <a:pt x="2057" y="5060"/>
                </a:lnTo>
                <a:lnTo>
                  <a:pt x="2039" y="5460"/>
                </a:lnTo>
                <a:lnTo>
                  <a:pt x="2039" y="5879"/>
                </a:lnTo>
                <a:lnTo>
                  <a:pt x="2039" y="6279"/>
                </a:lnTo>
                <a:lnTo>
                  <a:pt x="2093" y="7080"/>
                </a:lnTo>
                <a:lnTo>
                  <a:pt x="2166" y="7862"/>
                </a:lnTo>
                <a:lnTo>
                  <a:pt x="2275" y="8609"/>
                </a:lnTo>
                <a:lnTo>
                  <a:pt x="2384" y="9318"/>
                </a:lnTo>
                <a:lnTo>
                  <a:pt x="2512" y="9937"/>
                </a:lnTo>
                <a:lnTo>
                  <a:pt x="2639" y="10501"/>
                </a:lnTo>
                <a:lnTo>
                  <a:pt x="2817" y="11215"/>
                </a:lnTo>
                <a:lnTo>
                  <a:pt x="2730" y="10938"/>
                </a:lnTo>
                <a:lnTo>
                  <a:pt x="2548" y="10501"/>
                </a:lnTo>
                <a:lnTo>
                  <a:pt x="2421" y="10246"/>
                </a:lnTo>
                <a:lnTo>
                  <a:pt x="2293" y="9992"/>
                </a:lnTo>
                <a:lnTo>
                  <a:pt x="2130" y="9719"/>
                </a:lnTo>
                <a:lnTo>
                  <a:pt x="1966" y="9446"/>
                </a:lnTo>
                <a:lnTo>
                  <a:pt x="1766" y="9154"/>
                </a:lnTo>
                <a:lnTo>
                  <a:pt x="1547" y="8882"/>
                </a:lnTo>
                <a:lnTo>
                  <a:pt x="1311" y="8590"/>
                </a:lnTo>
                <a:lnTo>
                  <a:pt x="1038" y="8317"/>
                </a:lnTo>
                <a:lnTo>
                  <a:pt x="1129" y="8918"/>
                </a:lnTo>
                <a:lnTo>
                  <a:pt x="1238" y="9482"/>
                </a:lnTo>
                <a:lnTo>
                  <a:pt x="1383" y="10010"/>
                </a:lnTo>
                <a:lnTo>
                  <a:pt x="1529" y="10483"/>
                </a:lnTo>
                <a:lnTo>
                  <a:pt x="1693" y="10920"/>
                </a:lnTo>
                <a:lnTo>
                  <a:pt x="1875" y="11338"/>
                </a:lnTo>
                <a:lnTo>
                  <a:pt x="1987" y="11588"/>
                </a:lnTo>
                <a:lnTo>
                  <a:pt x="1987" y="11588"/>
                </a:lnTo>
                <a:lnTo>
                  <a:pt x="0" y="10174"/>
                </a:lnTo>
                <a:lnTo>
                  <a:pt x="73" y="10319"/>
                </a:lnTo>
                <a:lnTo>
                  <a:pt x="255" y="10738"/>
                </a:lnTo>
                <a:lnTo>
                  <a:pt x="401" y="11011"/>
                </a:lnTo>
                <a:lnTo>
                  <a:pt x="601" y="11302"/>
                </a:lnTo>
                <a:lnTo>
                  <a:pt x="819" y="11648"/>
                </a:lnTo>
                <a:lnTo>
                  <a:pt x="1092" y="11975"/>
                </a:lnTo>
                <a:lnTo>
                  <a:pt x="1383" y="12321"/>
                </a:lnTo>
                <a:lnTo>
                  <a:pt x="1747" y="12667"/>
                </a:lnTo>
                <a:lnTo>
                  <a:pt x="1929" y="12830"/>
                </a:lnTo>
                <a:lnTo>
                  <a:pt x="2148" y="12994"/>
                </a:lnTo>
                <a:lnTo>
                  <a:pt x="2348" y="13140"/>
                </a:lnTo>
                <a:lnTo>
                  <a:pt x="2584" y="13285"/>
                </a:lnTo>
                <a:lnTo>
                  <a:pt x="2821" y="13413"/>
                </a:lnTo>
                <a:lnTo>
                  <a:pt x="3076" y="13540"/>
                </a:lnTo>
                <a:lnTo>
                  <a:pt x="3331" y="13649"/>
                </a:lnTo>
                <a:lnTo>
                  <a:pt x="3622" y="13759"/>
                </a:lnTo>
                <a:lnTo>
                  <a:pt x="3913" y="13850"/>
                </a:lnTo>
                <a:lnTo>
                  <a:pt x="4204" y="13922"/>
                </a:lnTo>
                <a:lnTo>
                  <a:pt x="4532" y="13959"/>
                </a:lnTo>
                <a:lnTo>
                  <a:pt x="4859" y="13995"/>
                </a:lnTo>
                <a:lnTo>
                  <a:pt x="5278" y="13850"/>
                </a:lnTo>
                <a:lnTo>
                  <a:pt x="5678" y="13704"/>
                </a:lnTo>
                <a:lnTo>
                  <a:pt x="6060" y="13540"/>
                </a:lnTo>
                <a:lnTo>
                  <a:pt x="6406" y="13358"/>
                </a:lnTo>
                <a:lnTo>
                  <a:pt x="6752" y="13176"/>
                </a:lnTo>
                <a:lnTo>
                  <a:pt x="7061" y="12976"/>
                </a:lnTo>
                <a:lnTo>
                  <a:pt x="7371" y="12794"/>
                </a:lnTo>
                <a:lnTo>
                  <a:pt x="7643" y="12576"/>
                </a:lnTo>
                <a:lnTo>
                  <a:pt x="7898" y="12376"/>
                </a:lnTo>
                <a:lnTo>
                  <a:pt x="8153" y="12157"/>
                </a:lnTo>
                <a:lnTo>
                  <a:pt x="8371" y="11957"/>
                </a:lnTo>
                <a:lnTo>
                  <a:pt x="8590" y="11739"/>
                </a:lnTo>
                <a:lnTo>
                  <a:pt x="8972" y="11320"/>
                </a:lnTo>
                <a:lnTo>
                  <a:pt x="9281" y="10902"/>
                </a:lnTo>
                <a:lnTo>
                  <a:pt x="9554" y="10501"/>
                </a:lnTo>
                <a:lnTo>
                  <a:pt x="9773" y="10137"/>
                </a:lnTo>
                <a:lnTo>
                  <a:pt x="9936" y="9791"/>
                </a:lnTo>
                <a:lnTo>
                  <a:pt x="10064" y="9500"/>
                </a:lnTo>
                <a:lnTo>
                  <a:pt x="10155" y="9245"/>
                </a:lnTo>
                <a:lnTo>
                  <a:pt x="10228" y="9064"/>
                </a:lnTo>
                <a:lnTo>
                  <a:pt x="10264" y="8900"/>
                </a:lnTo>
                <a:lnTo>
                  <a:pt x="10064" y="9191"/>
                </a:lnTo>
                <a:lnTo>
                  <a:pt x="9845" y="9464"/>
                </a:lnTo>
                <a:lnTo>
                  <a:pt x="9645" y="9700"/>
                </a:lnTo>
                <a:lnTo>
                  <a:pt x="9427" y="9937"/>
                </a:lnTo>
                <a:lnTo>
                  <a:pt x="9209" y="10137"/>
                </a:lnTo>
                <a:lnTo>
                  <a:pt x="9008" y="10337"/>
                </a:lnTo>
                <a:lnTo>
                  <a:pt x="8808" y="10519"/>
                </a:lnTo>
                <a:lnTo>
                  <a:pt x="8590" y="10665"/>
                </a:lnTo>
                <a:lnTo>
                  <a:pt x="8189" y="10956"/>
                </a:lnTo>
                <a:lnTo>
                  <a:pt x="7789" y="11174"/>
                </a:lnTo>
                <a:lnTo>
                  <a:pt x="7425" y="11338"/>
                </a:lnTo>
                <a:lnTo>
                  <a:pt x="7061" y="11466"/>
                </a:lnTo>
                <a:lnTo>
                  <a:pt x="6752" y="11575"/>
                </a:lnTo>
                <a:lnTo>
                  <a:pt x="6442" y="11629"/>
                </a:lnTo>
                <a:lnTo>
                  <a:pt x="6188" y="11666"/>
                </a:lnTo>
                <a:lnTo>
                  <a:pt x="5969" y="11684"/>
                </a:lnTo>
                <a:lnTo>
                  <a:pt x="5642" y="11684"/>
                </a:lnTo>
                <a:lnTo>
                  <a:pt x="5533" y="11666"/>
                </a:lnTo>
                <a:lnTo>
                  <a:pt x="5624" y="11593"/>
                </a:lnTo>
                <a:lnTo>
                  <a:pt x="5896" y="11393"/>
                </a:lnTo>
                <a:lnTo>
                  <a:pt x="6097" y="11229"/>
                </a:lnTo>
                <a:lnTo>
                  <a:pt x="6315" y="11011"/>
                </a:lnTo>
                <a:lnTo>
                  <a:pt x="6552" y="10774"/>
                </a:lnTo>
                <a:lnTo>
                  <a:pt x="6825" y="10483"/>
                </a:lnTo>
                <a:lnTo>
                  <a:pt x="7116" y="10137"/>
                </a:lnTo>
                <a:lnTo>
                  <a:pt x="7407" y="9755"/>
                </a:lnTo>
                <a:lnTo>
                  <a:pt x="7716" y="9318"/>
                </a:lnTo>
                <a:lnTo>
                  <a:pt x="8026" y="8845"/>
                </a:lnTo>
                <a:lnTo>
                  <a:pt x="8335" y="8299"/>
                </a:lnTo>
                <a:lnTo>
                  <a:pt x="8644" y="7717"/>
                </a:lnTo>
                <a:lnTo>
                  <a:pt x="8954" y="7080"/>
                </a:lnTo>
                <a:lnTo>
                  <a:pt x="9245" y="6388"/>
                </a:lnTo>
                <a:lnTo>
                  <a:pt x="8772" y="6716"/>
                </a:lnTo>
                <a:lnTo>
                  <a:pt x="8335" y="7062"/>
                </a:lnTo>
                <a:lnTo>
                  <a:pt x="7916" y="7426"/>
                </a:lnTo>
                <a:lnTo>
                  <a:pt x="7516" y="7790"/>
                </a:lnTo>
                <a:lnTo>
                  <a:pt x="7134" y="8154"/>
                </a:lnTo>
                <a:lnTo>
                  <a:pt x="6788" y="8499"/>
                </a:lnTo>
                <a:lnTo>
                  <a:pt x="6461" y="8845"/>
                </a:lnTo>
                <a:lnTo>
                  <a:pt x="6169" y="9191"/>
                </a:lnTo>
                <a:lnTo>
                  <a:pt x="5660" y="9773"/>
                </a:lnTo>
                <a:lnTo>
                  <a:pt x="5296" y="10265"/>
                </a:lnTo>
                <a:lnTo>
                  <a:pt x="4987" y="10683"/>
                </a:lnTo>
                <a:lnTo>
                  <a:pt x="5332" y="10046"/>
                </a:lnTo>
                <a:lnTo>
                  <a:pt x="5733" y="9300"/>
                </a:lnTo>
                <a:lnTo>
                  <a:pt x="6206" y="8336"/>
                </a:lnTo>
                <a:lnTo>
                  <a:pt x="6734" y="7189"/>
                </a:lnTo>
                <a:lnTo>
                  <a:pt x="7007" y="6570"/>
                </a:lnTo>
                <a:lnTo>
                  <a:pt x="7280" y="5915"/>
                </a:lnTo>
                <a:lnTo>
                  <a:pt x="7534" y="5242"/>
                </a:lnTo>
                <a:lnTo>
                  <a:pt x="7789" y="4569"/>
                </a:lnTo>
                <a:lnTo>
                  <a:pt x="8007" y="3859"/>
                </a:lnTo>
                <a:lnTo>
                  <a:pt x="8208" y="3149"/>
                </a:lnTo>
                <a:lnTo>
                  <a:pt x="8208" y="3149"/>
                </a:lnTo>
                <a:lnTo>
                  <a:pt x="8044" y="3295"/>
                </a:lnTo>
                <a:lnTo>
                  <a:pt x="7880" y="3459"/>
                </a:lnTo>
                <a:lnTo>
                  <a:pt x="7716" y="3640"/>
                </a:lnTo>
                <a:lnTo>
                  <a:pt x="7553" y="3841"/>
                </a:lnTo>
                <a:lnTo>
                  <a:pt x="7243" y="4277"/>
                </a:lnTo>
                <a:lnTo>
                  <a:pt x="6952" y="4751"/>
                </a:lnTo>
                <a:lnTo>
                  <a:pt x="6661" y="5260"/>
                </a:lnTo>
                <a:lnTo>
                  <a:pt x="6406" y="5770"/>
                </a:lnTo>
                <a:lnTo>
                  <a:pt x="6151" y="6297"/>
                </a:lnTo>
                <a:lnTo>
                  <a:pt x="5933" y="6825"/>
                </a:lnTo>
                <a:lnTo>
                  <a:pt x="5733" y="7335"/>
                </a:lnTo>
                <a:lnTo>
                  <a:pt x="5551" y="7808"/>
                </a:lnTo>
                <a:lnTo>
                  <a:pt x="5260" y="8609"/>
                </a:lnTo>
                <a:lnTo>
                  <a:pt x="5078" y="9173"/>
                </a:lnTo>
                <a:lnTo>
                  <a:pt x="5005" y="9373"/>
                </a:lnTo>
                <a:lnTo>
                  <a:pt x="5041" y="9082"/>
                </a:lnTo>
                <a:lnTo>
                  <a:pt x="5114" y="8263"/>
                </a:lnTo>
                <a:lnTo>
                  <a:pt x="5187" y="7062"/>
                </a:lnTo>
                <a:lnTo>
                  <a:pt x="5223" y="6370"/>
                </a:lnTo>
                <a:lnTo>
                  <a:pt x="5241" y="5624"/>
                </a:lnTo>
                <a:lnTo>
                  <a:pt x="5260" y="4860"/>
                </a:lnTo>
                <a:lnTo>
                  <a:pt x="5241" y="4059"/>
                </a:lnTo>
                <a:lnTo>
                  <a:pt x="5223" y="3277"/>
                </a:lnTo>
                <a:lnTo>
                  <a:pt x="5169" y="2512"/>
                </a:lnTo>
                <a:lnTo>
                  <a:pt x="5078" y="1784"/>
                </a:lnTo>
                <a:lnTo>
                  <a:pt x="5023" y="1439"/>
                </a:lnTo>
                <a:lnTo>
                  <a:pt x="4950" y="1111"/>
                </a:lnTo>
                <a:lnTo>
                  <a:pt x="4877" y="802"/>
                </a:lnTo>
                <a:lnTo>
                  <a:pt x="4786" y="510"/>
                </a:lnTo>
                <a:lnTo>
                  <a:pt x="4695" y="237"/>
                </a:lnTo>
                <a:lnTo>
                  <a:pt x="4586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83" name="Google Shape;2983;p18"/>
          <p:cNvGrpSpPr/>
          <p:nvPr/>
        </p:nvGrpSpPr>
        <p:grpSpPr>
          <a:xfrm flipH="1">
            <a:off x="1893772" y="5083705"/>
            <a:ext cx="178666" cy="164934"/>
            <a:chOff x="2706625" y="4735761"/>
            <a:chExt cx="226446" cy="209015"/>
          </a:xfrm>
        </p:grpSpPr>
        <p:sp>
          <p:nvSpPr>
            <p:cNvPr id="2984" name="Google Shape;2984;p18"/>
            <p:cNvSpPr/>
            <p:nvPr/>
          </p:nvSpPr>
          <p:spPr>
            <a:xfrm>
              <a:off x="2706625" y="4851000"/>
              <a:ext cx="226446" cy="93776"/>
            </a:xfrm>
            <a:custGeom>
              <a:avLst/>
              <a:gdLst/>
              <a:ahLst/>
              <a:cxnLst/>
              <a:rect l="l" t="t" r="r" b="b"/>
              <a:pathLst>
                <a:path w="9991" h="1020" extrusionOk="0">
                  <a:moveTo>
                    <a:pt x="1292" y="0"/>
                  </a:moveTo>
                  <a:lnTo>
                    <a:pt x="746" y="91"/>
                  </a:lnTo>
                  <a:lnTo>
                    <a:pt x="528" y="128"/>
                  </a:lnTo>
                  <a:lnTo>
                    <a:pt x="346" y="182"/>
                  </a:lnTo>
                  <a:lnTo>
                    <a:pt x="200" y="237"/>
                  </a:lnTo>
                  <a:lnTo>
                    <a:pt x="91" y="291"/>
                  </a:lnTo>
                  <a:lnTo>
                    <a:pt x="18" y="346"/>
                  </a:lnTo>
                  <a:lnTo>
                    <a:pt x="0" y="419"/>
                  </a:lnTo>
                  <a:lnTo>
                    <a:pt x="0" y="437"/>
                  </a:lnTo>
                  <a:lnTo>
                    <a:pt x="18" y="473"/>
                  </a:lnTo>
                  <a:lnTo>
                    <a:pt x="91" y="528"/>
                  </a:lnTo>
                  <a:lnTo>
                    <a:pt x="219" y="583"/>
                  </a:lnTo>
                  <a:lnTo>
                    <a:pt x="382" y="655"/>
                  </a:lnTo>
                  <a:lnTo>
                    <a:pt x="601" y="710"/>
                  </a:lnTo>
                  <a:lnTo>
                    <a:pt x="856" y="746"/>
                  </a:lnTo>
                  <a:lnTo>
                    <a:pt x="1456" y="837"/>
                  </a:lnTo>
                  <a:lnTo>
                    <a:pt x="2202" y="910"/>
                  </a:lnTo>
                  <a:lnTo>
                    <a:pt x="3058" y="965"/>
                  </a:lnTo>
                  <a:lnTo>
                    <a:pt x="3986" y="1001"/>
                  </a:lnTo>
                  <a:lnTo>
                    <a:pt x="5005" y="1019"/>
                  </a:lnTo>
                  <a:lnTo>
                    <a:pt x="6006" y="1001"/>
                  </a:lnTo>
                  <a:lnTo>
                    <a:pt x="6952" y="965"/>
                  </a:lnTo>
                  <a:lnTo>
                    <a:pt x="7789" y="910"/>
                  </a:lnTo>
                  <a:lnTo>
                    <a:pt x="8535" y="837"/>
                  </a:lnTo>
                  <a:lnTo>
                    <a:pt x="9136" y="746"/>
                  </a:lnTo>
                  <a:lnTo>
                    <a:pt x="9390" y="710"/>
                  </a:lnTo>
                  <a:lnTo>
                    <a:pt x="9609" y="655"/>
                  </a:lnTo>
                  <a:lnTo>
                    <a:pt x="9773" y="583"/>
                  </a:lnTo>
                  <a:lnTo>
                    <a:pt x="9900" y="528"/>
                  </a:lnTo>
                  <a:lnTo>
                    <a:pt x="9973" y="473"/>
                  </a:lnTo>
                  <a:lnTo>
                    <a:pt x="9991" y="437"/>
                  </a:lnTo>
                  <a:lnTo>
                    <a:pt x="9991" y="419"/>
                  </a:lnTo>
                  <a:lnTo>
                    <a:pt x="9973" y="346"/>
                  </a:lnTo>
                  <a:lnTo>
                    <a:pt x="9900" y="291"/>
                  </a:lnTo>
                  <a:lnTo>
                    <a:pt x="9791" y="237"/>
                  </a:lnTo>
                  <a:lnTo>
                    <a:pt x="9645" y="182"/>
                  </a:lnTo>
                  <a:lnTo>
                    <a:pt x="9463" y="128"/>
                  </a:lnTo>
                  <a:lnTo>
                    <a:pt x="9245" y="91"/>
                  </a:lnTo>
                  <a:lnTo>
                    <a:pt x="8699" y="0"/>
                  </a:lnTo>
                  <a:lnTo>
                    <a:pt x="8699" y="273"/>
                  </a:lnTo>
                  <a:lnTo>
                    <a:pt x="7443" y="328"/>
                  </a:lnTo>
                  <a:lnTo>
                    <a:pt x="6133" y="364"/>
                  </a:lnTo>
                  <a:lnTo>
                    <a:pt x="4623" y="382"/>
                  </a:lnTo>
                  <a:lnTo>
                    <a:pt x="3476" y="364"/>
                  </a:lnTo>
                  <a:lnTo>
                    <a:pt x="2384" y="328"/>
                  </a:lnTo>
                  <a:lnTo>
                    <a:pt x="1893" y="291"/>
                  </a:lnTo>
                  <a:lnTo>
                    <a:pt x="1456" y="237"/>
                  </a:lnTo>
                  <a:lnTo>
                    <a:pt x="1074" y="182"/>
                  </a:lnTo>
                  <a:lnTo>
                    <a:pt x="746" y="109"/>
                  </a:lnTo>
                  <a:lnTo>
                    <a:pt x="1292" y="0"/>
                  </a:lnTo>
                  <a:close/>
                </a:path>
              </a:pathLst>
            </a:custGeom>
            <a:solidFill>
              <a:srgbClr val="282829">
                <a:alpha val="13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985" name="Google Shape;2985;p18"/>
            <p:cNvGrpSpPr/>
            <p:nvPr/>
          </p:nvGrpSpPr>
          <p:grpSpPr>
            <a:xfrm>
              <a:off x="2714800" y="4735761"/>
              <a:ext cx="210098" cy="182902"/>
              <a:chOff x="1282975" y="2150275"/>
              <a:chExt cx="154700" cy="134675"/>
            </a:xfrm>
          </p:grpSpPr>
          <p:sp>
            <p:nvSpPr>
              <p:cNvPr id="2986" name="Google Shape;2986;p18"/>
              <p:cNvSpPr/>
              <p:nvPr/>
            </p:nvSpPr>
            <p:spPr>
              <a:xfrm>
                <a:off x="1282975" y="2150275"/>
                <a:ext cx="154700" cy="134675"/>
              </a:xfrm>
              <a:custGeom>
                <a:avLst/>
                <a:gdLst/>
                <a:ahLst/>
                <a:cxnLst/>
                <a:rect l="l" t="t" r="r" b="b"/>
                <a:pathLst>
                  <a:path w="6188" h="5387" extrusionOk="0">
                    <a:moveTo>
                      <a:pt x="2858" y="0"/>
                    </a:moveTo>
                    <a:lnTo>
                      <a:pt x="2657" y="37"/>
                    </a:lnTo>
                    <a:lnTo>
                      <a:pt x="2403" y="109"/>
                    </a:lnTo>
                    <a:lnTo>
                      <a:pt x="2166" y="200"/>
                    </a:lnTo>
                    <a:lnTo>
                      <a:pt x="1948" y="310"/>
                    </a:lnTo>
                    <a:lnTo>
                      <a:pt x="1747" y="437"/>
                    </a:lnTo>
                    <a:lnTo>
                      <a:pt x="1547" y="564"/>
                    </a:lnTo>
                    <a:lnTo>
                      <a:pt x="1384" y="710"/>
                    </a:lnTo>
                    <a:lnTo>
                      <a:pt x="1238" y="856"/>
                    </a:lnTo>
                    <a:lnTo>
                      <a:pt x="1092" y="1019"/>
                    </a:lnTo>
                    <a:lnTo>
                      <a:pt x="965" y="1201"/>
                    </a:lnTo>
                    <a:lnTo>
                      <a:pt x="856" y="1365"/>
                    </a:lnTo>
                    <a:lnTo>
                      <a:pt x="765" y="1547"/>
                    </a:lnTo>
                    <a:lnTo>
                      <a:pt x="674" y="1729"/>
                    </a:lnTo>
                    <a:lnTo>
                      <a:pt x="546" y="2093"/>
                    </a:lnTo>
                    <a:lnTo>
                      <a:pt x="437" y="2439"/>
                    </a:lnTo>
                    <a:lnTo>
                      <a:pt x="401" y="2639"/>
                    </a:lnTo>
                    <a:lnTo>
                      <a:pt x="346" y="3057"/>
                    </a:lnTo>
                    <a:lnTo>
                      <a:pt x="310" y="3403"/>
                    </a:lnTo>
                    <a:lnTo>
                      <a:pt x="310" y="3694"/>
                    </a:lnTo>
                    <a:lnTo>
                      <a:pt x="164" y="3876"/>
                    </a:lnTo>
                    <a:lnTo>
                      <a:pt x="55" y="4040"/>
                    </a:lnTo>
                    <a:lnTo>
                      <a:pt x="37" y="4131"/>
                    </a:lnTo>
                    <a:lnTo>
                      <a:pt x="0" y="4222"/>
                    </a:lnTo>
                    <a:lnTo>
                      <a:pt x="0" y="4295"/>
                    </a:lnTo>
                    <a:lnTo>
                      <a:pt x="0" y="4368"/>
                    </a:lnTo>
                    <a:lnTo>
                      <a:pt x="19" y="4459"/>
                    </a:lnTo>
                    <a:lnTo>
                      <a:pt x="55" y="4532"/>
                    </a:lnTo>
                    <a:lnTo>
                      <a:pt x="91" y="4604"/>
                    </a:lnTo>
                    <a:lnTo>
                      <a:pt x="146" y="4677"/>
                    </a:lnTo>
                    <a:lnTo>
                      <a:pt x="292" y="4804"/>
                    </a:lnTo>
                    <a:lnTo>
                      <a:pt x="474" y="4932"/>
                    </a:lnTo>
                    <a:lnTo>
                      <a:pt x="692" y="5041"/>
                    </a:lnTo>
                    <a:lnTo>
                      <a:pt x="965" y="5132"/>
                    </a:lnTo>
                    <a:lnTo>
                      <a:pt x="1274" y="5205"/>
                    </a:lnTo>
                    <a:lnTo>
                      <a:pt x="1638" y="5278"/>
                    </a:lnTo>
                    <a:lnTo>
                      <a:pt x="2020" y="5332"/>
                    </a:lnTo>
                    <a:lnTo>
                      <a:pt x="2457" y="5369"/>
                    </a:lnTo>
                    <a:lnTo>
                      <a:pt x="2930" y="5387"/>
                    </a:lnTo>
                    <a:lnTo>
                      <a:pt x="3440" y="5387"/>
                    </a:lnTo>
                    <a:lnTo>
                      <a:pt x="3804" y="5350"/>
                    </a:lnTo>
                    <a:lnTo>
                      <a:pt x="4131" y="5314"/>
                    </a:lnTo>
                    <a:lnTo>
                      <a:pt x="4714" y="5223"/>
                    </a:lnTo>
                    <a:lnTo>
                      <a:pt x="5187" y="5114"/>
                    </a:lnTo>
                    <a:lnTo>
                      <a:pt x="5569" y="5005"/>
                    </a:lnTo>
                    <a:lnTo>
                      <a:pt x="5842" y="4895"/>
                    </a:lnTo>
                    <a:lnTo>
                      <a:pt x="6042" y="4804"/>
                    </a:lnTo>
                    <a:lnTo>
                      <a:pt x="6188" y="4713"/>
                    </a:lnTo>
                    <a:lnTo>
                      <a:pt x="6042" y="4204"/>
                    </a:lnTo>
                    <a:lnTo>
                      <a:pt x="5878" y="3658"/>
                    </a:lnTo>
                    <a:lnTo>
                      <a:pt x="5642" y="3003"/>
                    </a:lnTo>
                    <a:lnTo>
                      <a:pt x="5514" y="2639"/>
                    </a:lnTo>
                    <a:lnTo>
                      <a:pt x="5351" y="2275"/>
                    </a:lnTo>
                    <a:lnTo>
                      <a:pt x="5169" y="1929"/>
                    </a:lnTo>
                    <a:lnTo>
                      <a:pt x="4987" y="1565"/>
                    </a:lnTo>
                    <a:lnTo>
                      <a:pt x="4787" y="1238"/>
                    </a:lnTo>
                    <a:lnTo>
                      <a:pt x="4568" y="928"/>
                    </a:lnTo>
                    <a:lnTo>
                      <a:pt x="4332" y="655"/>
                    </a:lnTo>
                    <a:lnTo>
                      <a:pt x="4095" y="419"/>
                    </a:lnTo>
                    <a:lnTo>
                      <a:pt x="3949" y="291"/>
                    </a:lnTo>
                    <a:lnTo>
                      <a:pt x="3804" y="200"/>
                    </a:lnTo>
                    <a:lnTo>
                      <a:pt x="3676" y="128"/>
                    </a:lnTo>
                    <a:lnTo>
                      <a:pt x="3513" y="73"/>
                    </a:lnTo>
                    <a:lnTo>
                      <a:pt x="3367" y="37"/>
                    </a:lnTo>
                    <a:lnTo>
                      <a:pt x="3203" y="0"/>
                    </a:lnTo>
                    <a:close/>
                  </a:path>
                </a:pathLst>
              </a:custGeom>
              <a:solidFill>
                <a:srgbClr val="C1A5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7" name="Google Shape;2987;p18"/>
              <p:cNvSpPr/>
              <p:nvPr/>
            </p:nvSpPr>
            <p:spPr>
              <a:xfrm>
                <a:off x="1282975" y="2150275"/>
                <a:ext cx="154700" cy="134675"/>
              </a:xfrm>
              <a:custGeom>
                <a:avLst/>
                <a:gdLst/>
                <a:ahLst/>
                <a:cxnLst/>
                <a:rect l="l" t="t" r="r" b="b"/>
                <a:pathLst>
                  <a:path w="6188" h="5387" fill="none" extrusionOk="0">
                    <a:moveTo>
                      <a:pt x="6188" y="4713"/>
                    </a:moveTo>
                    <a:lnTo>
                      <a:pt x="6188" y="4713"/>
                    </a:lnTo>
                    <a:lnTo>
                      <a:pt x="6042" y="4804"/>
                    </a:lnTo>
                    <a:lnTo>
                      <a:pt x="5842" y="4895"/>
                    </a:lnTo>
                    <a:lnTo>
                      <a:pt x="5569" y="5005"/>
                    </a:lnTo>
                    <a:lnTo>
                      <a:pt x="5187" y="5114"/>
                    </a:lnTo>
                    <a:lnTo>
                      <a:pt x="4714" y="5223"/>
                    </a:lnTo>
                    <a:lnTo>
                      <a:pt x="4131" y="5314"/>
                    </a:lnTo>
                    <a:lnTo>
                      <a:pt x="3804" y="5350"/>
                    </a:lnTo>
                    <a:lnTo>
                      <a:pt x="3440" y="5387"/>
                    </a:lnTo>
                    <a:lnTo>
                      <a:pt x="3440" y="5387"/>
                    </a:lnTo>
                    <a:lnTo>
                      <a:pt x="2930" y="5387"/>
                    </a:lnTo>
                    <a:lnTo>
                      <a:pt x="2457" y="5369"/>
                    </a:lnTo>
                    <a:lnTo>
                      <a:pt x="2020" y="5332"/>
                    </a:lnTo>
                    <a:lnTo>
                      <a:pt x="1638" y="5278"/>
                    </a:lnTo>
                    <a:lnTo>
                      <a:pt x="1274" y="5205"/>
                    </a:lnTo>
                    <a:lnTo>
                      <a:pt x="965" y="5132"/>
                    </a:lnTo>
                    <a:lnTo>
                      <a:pt x="692" y="5041"/>
                    </a:lnTo>
                    <a:lnTo>
                      <a:pt x="474" y="4932"/>
                    </a:lnTo>
                    <a:lnTo>
                      <a:pt x="292" y="4804"/>
                    </a:lnTo>
                    <a:lnTo>
                      <a:pt x="146" y="4677"/>
                    </a:lnTo>
                    <a:lnTo>
                      <a:pt x="91" y="4604"/>
                    </a:lnTo>
                    <a:lnTo>
                      <a:pt x="55" y="4532"/>
                    </a:lnTo>
                    <a:lnTo>
                      <a:pt x="19" y="4459"/>
                    </a:lnTo>
                    <a:lnTo>
                      <a:pt x="0" y="4368"/>
                    </a:lnTo>
                    <a:lnTo>
                      <a:pt x="0" y="4295"/>
                    </a:lnTo>
                    <a:lnTo>
                      <a:pt x="0" y="4222"/>
                    </a:lnTo>
                    <a:lnTo>
                      <a:pt x="37" y="4131"/>
                    </a:lnTo>
                    <a:lnTo>
                      <a:pt x="55" y="4040"/>
                    </a:lnTo>
                    <a:lnTo>
                      <a:pt x="164" y="3876"/>
                    </a:lnTo>
                    <a:lnTo>
                      <a:pt x="310" y="3694"/>
                    </a:lnTo>
                    <a:lnTo>
                      <a:pt x="310" y="3694"/>
                    </a:lnTo>
                    <a:lnTo>
                      <a:pt x="310" y="3403"/>
                    </a:lnTo>
                    <a:lnTo>
                      <a:pt x="346" y="3057"/>
                    </a:lnTo>
                    <a:lnTo>
                      <a:pt x="401" y="2639"/>
                    </a:lnTo>
                    <a:lnTo>
                      <a:pt x="401" y="2639"/>
                    </a:lnTo>
                    <a:lnTo>
                      <a:pt x="437" y="2439"/>
                    </a:lnTo>
                    <a:lnTo>
                      <a:pt x="437" y="2439"/>
                    </a:lnTo>
                    <a:lnTo>
                      <a:pt x="546" y="2093"/>
                    </a:lnTo>
                    <a:lnTo>
                      <a:pt x="674" y="1729"/>
                    </a:lnTo>
                    <a:lnTo>
                      <a:pt x="765" y="1547"/>
                    </a:lnTo>
                    <a:lnTo>
                      <a:pt x="856" y="1365"/>
                    </a:lnTo>
                    <a:lnTo>
                      <a:pt x="965" y="1201"/>
                    </a:lnTo>
                    <a:lnTo>
                      <a:pt x="1092" y="1019"/>
                    </a:lnTo>
                    <a:lnTo>
                      <a:pt x="1238" y="856"/>
                    </a:lnTo>
                    <a:lnTo>
                      <a:pt x="1384" y="710"/>
                    </a:lnTo>
                    <a:lnTo>
                      <a:pt x="1547" y="564"/>
                    </a:lnTo>
                    <a:lnTo>
                      <a:pt x="1747" y="437"/>
                    </a:lnTo>
                    <a:lnTo>
                      <a:pt x="1948" y="310"/>
                    </a:lnTo>
                    <a:lnTo>
                      <a:pt x="2166" y="200"/>
                    </a:lnTo>
                    <a:lnTo>
                      <a:pt x="2403" y="109"/>
                    </a:lnTo>
                    <a:lnTo>
                      <a:pt x="2657" y="37"/>
                    </a:lnTo>
                    <a:lnTo>
                      <a:pt x="2657" y="37"/>
                    </a:lnTo>
                    <a:lnTo>
                      <a:pt x="2858" y="0"/>
                    </a:lnTo>
                    <a:lnTo>
                      <a:pt x="3021" y="0"/>
                    </a:lnTo>
                    <a:lnTo>
                      <a:pt x="3203" y="0"/>
                    </a:lnTo>
                    <a:lnTo>
                      <a:pt x="3367" y="37"/>
                    </a:lnTo>
                    <a:lnTo>
                      <a:pt x="3513" y="73"/>
                    </a:lnTo>
                    <a:lnTo>
                      <a:pt x="3676" y="128"/>
                    </a:lnTo>
                    <a:lnTo>
                      <a:pt x="3804" y="200"/>
                    </a:lnTo>
                    <a:lnTo>
                      <a:pt x="3949" y="291"/>
                    </a:lnTo>
                    <a:lnTo>
                      <a:pt x="3949" y="291"/>
                    </a:lnTo>
                    <a:lnTo>
                      <a:pt x="4095" y="419"/>
                    </a:lnTo>
                    <a:lnTo>
                      <a:pt x="4095" y="419"/>
                    </a:lnTo>
                    <a:lnTo>
                      <a:pt x="4332" y="655"/>
                    </a:lnTo>
                    <a:lnTo>
                      <a:pt x="4568" y="928"/>
                    </a:lnTo>
                    <a:lnTo>
                      <a:pt x="4787" y="1238"/>
                    </a:lnTo>
                    <a:lnTo>
                      <a:pt x="4987" y="1565"/>
                    </a:lnTo>
                    <a:lnTo>
                      <a:pt x="5169" y="1929"/>
                    </a:lnTo>
                    <a:lnTo>
                      <a:pt x="5351" y="2275"/>
                    </a:lnTo>
                    <a:lnTo>
                      <a:pt x="5514" y="2639"/>
                    </a:lnTo>
                    <a:lnTo>
                      <a:pt x="5642" y="3003"/>
                    </a:lnTo>
                    <a:lnTo>
                      <a:pt x="5878" y="3658"/>
                    </a:lnTo>
                    <a:lnTo>
                      <a:pt x="6042" y="4204"/>
                    </a:lnTo>
                    <a:lnTo>
                      <a:pt x="6188" y="4713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8" name="Google Shape;2988;p18"/>
              <p:cNvSpPr/>
              <p:nvPr/>
            </p:nvSpPr>
            <p:spPr>
              <a:xfrm>
                <a:off x="1282975" y="2172100"/>
                <a:ext cx="138775" cy="112850"/>
              </a:xfrm>
              <a:custGeom>
                <a:avLst/>
                <a:gdLst/>
                <a:ahLst/>
                <a:cxnLst/>
                <a:rect l="l" t="t" r="r" b="b"/>
                <a:pathLst>
                  <a:path w="5551" h="4514" extrusionOk="0">
                    <a:moveTo>
                      <a:pt x="1384" y="4368"/>
                    </a:moveTo>
                    <a:lnTo>
                      <a:pt x="1384" y="4368"/>
                    </a:lnTo>
                    <a:lnTo>
                      <a:pt x="1711" y="4423"/>
                    </a:lnTo>
                    <a:lnTo>
                      <a:pt x="2057" y="4459"/>
                    </a:lnTo>
                    <a:lnTo>
                      <a:pt x="2457" y="4496"/>
                    </a:lnTo>
                    <a:lnTo>
                      <a:pt x="2876" y="4514"/>
                    </a:lnTo>
                    <a:lnTo>
                      <a:pt x="2876" y="4514"/>
                    </a:lnTo>
                    <a:lnTo>
                      <a:pt x="3094" y="4514"/>
                    </a:lnTo>
                    <a:lnTo>
                      <a:pt x="3094" y="4514"/>
                    </a:lnTo>
                    <a:lnTo>
                      <a:pt x="3440" y="4514"/>
                    </a:lnTo>
                    <a:lnTo>
                      <a:pt x="3440" y="4514"/>
                    </a:lnTo>
                    <a:lnTo>
                      <a:pt x="3440" y="4514"/>
                    </a:lnTo>
                    <a:lnTo>
                      <a:pt x="3094" y="4514"/>
                    </a:lnTo>
                    <a:lnTo>
                      <a:pt x="3094" y="4514"/>
                    </a:lnTo>
                    <a:lnTo>
                      <a:pt x="2876" y="4514"/>
                    </a:lnTo>
                    <a:lnTo>
                      <a:pt x="2876" y="4514"/>
                    </a:lnTo>
                    <a:lnTo>
                      <a:pt x="2876" y="4514"/>
                    </a:lnTo>
                    <a:lnTo>
                      <a:pt x="2876" y="4514"/>
                    </a:lnTo>
                    <a:lnTo>
                      <a:pt x="2457" y="4496"/>
                    </a:lnTo>
                    <a:lnTo>
                      <a:pt x="2057" y="4459"/>
                    </a:lnTo>
                    <a:lnTo>
                      <a:pt x="1711" y="4423"/>
                    </a:lnTo>
                    <a:lnTo>
                      <a:pt x="1384" y="4368"/>
                    </a:lnTo>
                    <a:close/>
                    <a:moveTo>
                      <a:pt x="1365" y="4368"/>
                    </a:moveTo>
                    <a:lnTo>
                      <a:pt x="1365" y="4368"/>
                    </a:lnTo>
                    <a:lnTo>
                      <a:pt x="1365" y="4368"/>
                    </a:lnTo>
                    <a:lnTo>
                      <a:pt x="1365" y="4368"/>
                    </a:lnTo>
                    <a:close/>
                    <a:moveTo>
                      <a:pt x="237" y="3895"/>
                    </a:moveTo>
                    <a:lnTo>
                      <a:pt x="237" y="3895"/>
                    </a:lnTo>
                    <a:lnTo>
                      <a:pt x="237" y="3895"/>
                    </a:lnTo>
                    <a:lnTo>
                      <a:pt x="237" y="3895"/>
                    </a:lnTo>
                    <a:lnTo>
                      <a:pt x="237" y="3895"/>
                    </a:lnTo>
                    <a:close/>
                    <a:moveTo>
                      <a:pt x="237" y="3895"/>
                    </a:moveTo>
                    <a:lnTo>
                      <a:pt x="237" y="3895"/>
                    </a:lnTo>
                    <a:lnTo>
                      <a:pt x="237" y="3895"/>
                    </a:lnTo>
                    <a:lnTo>
                      <a:pt x="237" y="3895"/>
                    </a:lnTo>
                    <a:lnTo>
                      <a:pt x="237" y="3895"/>
                    </a:lnTo>
                    <a:close/>
                    <a:moveTo>
                      <a:pt x="237" y="3877"/>
                    </a:moveTo>
                    <a:lnTo>
                      <a:pt x="237" y="3877"/>
                    </a:lnTo>
                    <a:lnTo>
                      <a:pt x="237" y="3895"/>
                    </a:lnTo>
                    <a:lnTo>
                      <a:pt x="237" y="3895"/>
                    </a:lnTo>
                    <a:lnTo>
                      <a:pt x="237" y="3877"/>
                    </a:lnTo>
                    <a:close/>
                    <a:moveTo>
                      <a:pt x="91" y="3113"/>
                    </a:moveTo>
                    <a:lnTo>
                      <a:pt x="91" y="3113"/>
                    </a:lnTo>
                    <a:lnTo>
                      <a:pt x="37" y="3222"/>
                    </a:lnTo>
                    <a:lnTo>
                      <a:pt x="19" y="3331"/>
                    </a:lnTo>
                    <a:lnTo>
                      <a:pt x="0" y="3422"/>
                    </a:lnTo>
                    <a:lnTo>
                      <a:pt x="19" y="3531"/>
                    </a:lnTo>
                    <a:lnTo>
                      <a:pt x="37" y="3622"/>
                    </a:lnTo>
                    <a:lnTo>
                      <a:pt x="91" y="3713"/>
                    </a:lnTo>
                    <a:lnTo>
                      <a:pt x="146" y="3804"/>
                    </a:lnTo>
                    <a:lnTo>
                      <a:pt x="237" y="3877"/>
                    </a:lnTo>
                    <a:lnTo>
                      <a:pt x="237" y="3877"/>
                    </a:lnTo>
                    <a:lnTo>
                      <a:pt x="146" y="3804"/>
                    </a:lnTo>
                    <a:lnTo>
                      <a:pt x="91" y="3713"/>
                    </a:lnTo>
                    <a:lnTo>
                      <a:pt x="37" y="3622"/>
                    </a:lnTo>
                    <a:lnTo>
                      <a:pt x="19" y="3531"/>
                    </a:lnTo>
                    <a:lnTo>
                      <a:pt x="0" y="3422"/>
                    </a:lnTo>
                    <a:lnTo>
                      <a:pt x="19" y="3331"/>
                    </a:lnTo>
                    <a:lnTo>
                      <a:pt x="37" y="3222"/>
                    </a:lnTo>
                    <a:lnTo>
                      <a:pt x="91" y="3113"/>
                    </a:lnTo>
                    <a:close/>
                    <a:moveTo>
                      <a:pt x="91" y="3113"/>
                    </a:moveTo>
                    <a:lnTo>
                      <a:pt x="91" y="3113"/>
                    </a:lnTo>
                    <a:lnTo>
                      <a:pt x="91" y="3113"/>
                    </a:lnTo>
                    <a:lnTo>
                      <a:pt x="91" y="3113"/>
                    </a:lnTo>
                    <a:lnTo>
                      <a:pt x="91" y="3113"/>
                    </a:lnTo>
                    <a:close/>
                    <a:moveTo>
                      <a:pt x="91" y="3113"/>
                    </a:moveTo>
                    <a:lnTo>
                      <a:pt x="91" y="3113"/>
                    </a:lnTo>
                    <a:lnTo>
                      <a:pt x="91" y="3113"/>
                    </a:lnTo>
                    <a:lnTo>
                      <a:pt x="91" y="3113"/>
                    </a:lnTo>
                    <a:lnTo>
                      <a:pt x="91" y="3113"/>
                    </a:lnTo>
                    <a:close/>
                    <a:moveTo>
                      <a:pt x="91" y="3094"/>
                    </a:moveTo>
                    <a:lnTo>
                      <a:pt x="91" y="3094"/>
                    </a:lnTo>
                    <a:lnTo>
                      <a:pt x="91" y="3113"/>
                    </a:lnTo>
                    <a:lnTo>
                      <a:pt x="91" y="3113"/>
                    </a:lnTo>
                    <a:lnTo>
                      <a:pt x="91" y="3094"/>
                    </a:lnTo>
                    <a:close/>
                    <a:moveTo>
                      <a:pt x="110" y="3094"/>
                    </a:moveTo>
                    <a:lnTo>
                      <a:pt x="110" y="3094"/>
                    </a:lnTo>
                    <a:lnTo>
                      <a:pt x="110" y="3094"/>
                    </a:lnTo>
                    <a:lnTo>
                      <a:pt x="110" y="3094"/>
                    </a:lnTo>
                    <a:lnTo>
                      <a:pt x="110" y="3094"/>
                    </a:lnTo>
                    <a:close/>
                    <a:moveTo>
                      <a:pt x="110" y="3094"/>
                    </a:moveTo>
                    <a:lnTo>
                      <a:pt x="110" y="3094"/>
                    </a:lnTo>
                    <a:lnTo>
                      <a:pt x="110" y="3094"/>
                    </a:lnTo>
                    <a:lnTo>
                      <a:pt x="110" y="3094"/>
                    </a:lnTo>
                    <a:lnTo>
                      <a:pt x="110" y="3094"/>
                    </a:lnTo>
                    <a:close/>
                    <a:moveTo>
                      <a:pt x="110" y="3094"/>
                    </a:moveTo>
                    <a:lnTo>
                      <a:pt x="110" y="3094"/>
                    </a:lnTo>
                    <a:lnTo>
                      <a:pt x="110" y="3094"/>
                    </a:lnTo>
                    <a:lnTo>
                      <a:pt x="110" y="3094"/>
                    </a:lnTo>
                    <a:lnTo>
                      <a:pt x="110" y="3094"/>
                    </a:lnTo>
                    <a:close/>
                    <a:moveTo>
                      <a:pt x="4532" y="1"/>
                    </a:moveTo>
                    <a:lnTo>
                      <a:pt x="4532" y="1"/>
                    </a:lnTo>
                    <a:lnTo>
                      <a:pt x="4677" y="201"/>
                    </a:lnTo>
                    <a:lnTo>
                      <a:pt x="4823" y="419"/>
                    </a:lnTo>
                    <a:lnTo>
                      <a:pt x="5096" y="892"/>
                    </a:lnTo>
                    <a:lnTo>
                      <a:pt x="5332" y="1366"/>
                    </a:lnTo>
                    <a:lnTo>
                      <a:pt x="5551" y="1857"/>
                    </a:lnTo>
                    <a:lnTo>
                      <a:pt x="5551" y="1857"/>
                    </a:lnTo>
                    <a:lnTo>
                      <a:pt x="5551" y="1857"/>
                    </a:lnTo>
                    <a:lnTo>
                      <a:pt x="5551" y="1857"/>
                    </a:lnTo>
                    <a:lnTo>
                      <a:pt x="5332" y="1366"/>
                    </a:lnTo>
                    <a:lnTo>
                      <a:pt x="5096" y="892"/>
                    </a:lnTo>
                    <a:lnTo>
                      <a:pt x="4823" y="419"/>
                    </a:lnTo>
                    <a:lnTo>
                      <a:pt x="4677" y="201"/>
                    </a:lnTo>
                    <a:lnTo>
                      <a:pt x="4532" y="1"/>
                    </a:lnTo>
                    <a:close/>
                    <a:moveTo>
                      <a:pt x="4532" y="1"/>
                    </a:moveTo>
                    <a:lnTo>
                      <a:pt x="4532" y="1"/>
                    </a:lnTo>
                    <a:lnTo>
                      <a:pt x="4532" y="1"/>
                    </a:lnTo>
                    <a:lnTo>
                      <a:pt x="4532" y="1"/>
                    </a:lnTo>
                    <a:lnTo>
                      <a:pt x="4532" y="1"/>
                    </a:lnTo>
                    <a:close/>
                  </a:path>
                </a:pathLst>
              </a:custGeom>
              <a:solidFill>
                <a:srgbClr val="D8D3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9" name="Google Shape;2989;p18"/>
              <p:cNvSpPr/>
              <p:nvPr/>
            </p:nvSpPr>
            <p:spPr>
              <a:xfrm>
                <a:off x="1317550" y="2281300"/>
                <a:ext cx="51425" cy="3650"/>
              </a:xfrm>
              <a:custGeom>
                <a:avLst/>
                <a:gdLst/>
                <a:ahLst/>
                <a:cxnLst/>
                <a:rect l="l" t="t" r="r" b="b"/>
                <a:pathLst>
                  <a:path w="2057" h="146" fill="none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328" y="55"/>
                    </a:lnTo>
                    <a:lnTo>
                      <a:pt x="674" y="91"/>
                    </a:lnTo>
                    <a:lnTo>
                      <a:pt x="1074" y="128"/>
                    </a:lnTo>
                    <a:lnTo>
                      <a:pt x="1493" y="146"/>
                    </a:lnTo>
                    <a:lnTo>
                      <a:pt x="1493" y="146"/>
                    </a:lnTo>
                    <a:lnTo>
                      <a:pt x="1711" y="146"/>
                    </a:lnTo>
                    <a:lnTo>
                      <a:pt x="1711" y="146"/>
                    </a:lnTo>
                    <a:lnTo>
                      <a:pt x="2057" y="146"/>
                    </a:lnTo>
                    <a:lnTo>
                      <a:pt x="2057" y="146"/>
                    </a:lnTo>
                    <a:lnTo>
                      <a:pt x="2057" y="146"/>
                    </a:lnTo>
                    <a:lnTo>
                      <a:pt x="1711" y="146"/>
                    </a:lnTo>
                    <a:lnTo>
                      <a:pt x="1711" y="146"/>
                    </a:lnTo>
                    <a:lnTo>
                      <a:pt x="1493" y="146"/>
                    </a:lnTo>
                    <a:lnTo>
                      <a:pt x="1493" y="146"/>
                    </a:lnTo>
                    <a:lnTo>
                      <a:pt x="1493" y="146"/>
                    </a:lnTo>
                    <a:lnTo>
                      <a:pt x="1493" y="146"/>
                    </a:lnTo>
                    <a:lnTo>
                      <a:pt x="1074" y="128"/>
                    </a:lnTo>
                    <a:lnTo>
                      <a:pt x="674" y="91"/>
                    </a:lnTo>
                    <a:lnTo>
                      <a:pt x="328" y="55"/>
                    </a:ln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0" name="Google Shape;2990;p18"/>
              <p:cNvSpPr/>
              <p:nvPr/>
            </p:nvSpPr>
            <p:spPr>
              <a:xfrm>
                <a:off x="1317100" y="22813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1" name="Google Shape;2991;p18"/>
              <p:cNvSpPr/>
              <p:nvPr/>
            </p:nvSpPr>
            <p:spPr>
              <a:xfrm>
                <a:off x="1288900" y="22694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2" name="Google Shape;2992;p18"/>
              <p:cNvSpPr/>
              <p:nvPr/>
            </p:nvSpPr>
            <p:spPr>
              <a:xfrm>
                <a:off x="1288900" y="22694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3" name="Google Shape;2993;p18"/>
              <p:cNvSpPr/>
              <p:nvPr/>
            </p:nvSpPr>
            <p:spPr>
              <a:xfrm>
                <a:off x="1288900" y="2269000"/>
                <a:ext cx="25" cy="500"/>
              </a:xfrm>
              <a:custGeom>
                <a:avLst/>
                <a:gdLst/>
                <a:ahLst/>
                <a:cxnLst/>
                <a:rect l="l" t="t" r="r" b="b"/>
                <a:pathLst>
                  <a:path w="1" h="20" fill="none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9"/>
                    </a:lnTo>
                    <a:lnTo>
                      <a:pt x="0" y="19"/>
                    </a:lnTo>
                    <a:lnTo>
                      <a:pt x="0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4" name="Google Shape;2994;p18"/>
              <p:cNvSpPr/>
              <p:nvPr/>
            </p:nvSpPr>
            <p:spPr>
              <a:xfrm>
                <a:off x="1282975" y="2249900"/>
                <a:ext cx="5950" cy="19125"/>
              </a:xfrm>
              <a:custGeom>
                <a:avLst/>
                <a:gdLst/>
                <a:ahLst/>
                <a:cxnLst/>
                <a:rect l="l" t="t" r="r" b="b"/>
                <a:pathLst>
                  <a:path w="238" h="765" fill="none" extrusionOk="0">
                    <a:moveTo>
                      <a:pt x="91" y="1"/>
                    </a:moveTo>
                    <a:lnTo>
                      <a:pt x="91" y="1"/>
                    </a:lnTo>
                    <a:lnTo>
                      <a:pt x="37" y="110"/>
                    </a:lnTo>
                    <a:lnTo>
                      <a:pt x="19" y="219"/>
                    </a:lnTo>
                    <a:lnTo>
                      <a:pt x="0" y="310"/>
                    </a:lnTo>
                    <a:lnTo>
                      <a:pt x="19" y="419"/>
                    </a:lnTo>
                    <a:lnTo>
                      <a:pt x="37" y="510"/>
                    </a:lnTo>
                    <a:lnTo>
                      <a:pt x="91" y="601"/>
                    </a:lnTo>
                    <a:lnTo>
                      <a:pt x="146" y="692"/>
                    </a:lnTo>
                    <a:lnTo>
                      <a:pt x="237" y="765"/>
                    </a:lnTo>
                    <a:lnTo>
                      <a:pt x="237" y="765"/>
                    </a:lnTo>
                    <a:lnTo>
                      <a:pt x="146" y="692"/>
                    </a:lnTo>
                    <a:lnTo>
                      <a:pt x="91" y="601"/>
                    </a:lnTo>
                    <a:lnTo>
                      <a:pt x="37" y="510"/>
                    </a:lnTo>
                    <a:lnTo>
                      <a:pt x="19" y="419"/>
                    </a:lnTo>
                    <a:lnTo>
                      <a:pt x="0" y="310"/>
                    </a:lnTo>
                    <a:lnTo>
                      <a:pt x="19" y="219"/>
                    </a:lnTo>
                    <a:lnTo>
                      <a:pt x="37" y="110"/>
                    </a:lnTo>
                    <a:lnTo>
                      <a:pt x="91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5" name="Google Shape;2995;p18"/>
              <p:cNvSpPr/>
              <p:nvPr/>
            </p:nvSpPr>
            <p:spPr>
              <a:xfrm>
                <a:off x="1285250" y="22499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6" name="Google Shape;2996;p18"/>
              <p:cNvSpPr/>
              <p:nvPr/>
            </p:nvSpPr>
            <p:spPr>
              <a:xfrm>
                <a:off x="1285250" y="22499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7" name="Google Shape;2997;p18"/>
              <p:cNvSpPr/>
              <p:nvPr/>
            </p:nvSpPr>
            <p:spPr>
              <a:xfrm>
                <a:off x="1285250" y="2249450"/>
                <a:ext cx="25" cy="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9" fill="none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19"/>
                    </a:lnTo>
                    <a:lnTo>
                      <a:pt x="0" y="19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8" name="Google Shape;2998;p18"/>
              <p:cNvSpPr/>
              <p:nvPr/>
            </p:nvSpPr>
            <p:spPr>
              <a:xfrm>
                <a:off x="1285700" y="22494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9" name="Google Shape;2999;p18"/>
              <p:cNvSpPr/>
              <p:nvPr/>
            </p:nvSpPr>
            <p:spPr>
              <a:xfrm>
                <a:off x="1285700" y="22494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0" name="Google Shape;3000;p18"/>
              <p:cNvSpPr/>
              <p:nvPr/>
            </p:nvSpPr>
            <p:spPr>
              <a:xfrm>
                <a:off x="1285700" y="22494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1" name="Google Shape;3001;p18"/>
              <p:cNvSpPr/>
              <p:nvPr/>
            </p:nvSpPr>
            <p:spPr>
              <a:xfrm>
                <a:off x="1396250" y="2172100"/>
                <a:ext cx="25500" cy="46425"/>
              </a:xfrm>
              <a:custGeom>
                <a:avLst/>
                <a:gdLst/>
                <a:ahLst/>
                <a:cxnLst/>
                <a:rect l="l" t="t" r="r" b="b"/>
                <a:pathLst>
                  <a:path w="1020" h="1857" fill="none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146" y="201"/>
                    </a:lnTo>
                    <a:lnTo>
                      <a:pt x="292" y="419"/>
                    </a:lnTo>
                    <a:lnTo>
                      <a:pt x="565" y="892"/>
                    </a:lnTo>
                    <a:lnTo>
                      <a:pt x="801" y="1366"/>
                    </a:lnTo>
                    <a:lnTo>
                      <a:pt x="1020" y="1857"/>
                    </a:lnTo>
                    <a:lnTo>
                      <a:pt x="1020" y="1857"/>
                    </a:lnTo>
                    <a:lnTo>
                      <a:pt x="1020" y="1857"/>
                    </a:lnTo>
                    <a:lnTo>
                      <a:pt x="1020" y="1857"/>
                    </a:lnTo>
                    <a:lnTo>
                      <a:pt x="801" y="1366"/>
                    </a:lnTo>
                    <a:lnTo>
                      <a:pt x="565" y="892"/>
                    </a:lnTo>
                    <a:lnTo>
                      <a:pt x="292" y="419"/>
                    </a:lnTo>
                    <a:lnTo>
                      <a:pt x="146" y="201"/>
                    </a:lnTo>
                    <a:lnTo>
                      <a:pt x="1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2" name="Google Shape;3002;p18"/>
              <p:cNvSpPr/>
              <p:nvPr/>
            </p:nvSpPr>
            <p:spPr>
              <a:xfrm>
                <a:off x="1396250" y="21721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3" name="Google Shape;3003;p18"/>
              <p:cNvSpPr/>
              <p:nvPr/>
            </p:nvSpPr>
            <p:spPr>
              <a:xfrm>
                <a:off x="1282975" y="2160725"/>
                <a:ext cx="138775" cy="124225"/>
              </a:xfrm>
              <a:custGeom>
                <a:avLst/>
                <a:gdLst/>
                <a:ahLst/>
                <a:cxnLst/>
                <a:rect l="l" t="t" r="r" b="b"/>
                <a:pathLst>
                  <a:path w="5551" h="4969" extrusionOk="0">
                    <a:moveTo>
                      <a:pt x="4095" y="1"/>
                    </a:moveTo>
                    <a:lnTo>
                      <a:pt x="4004" y="219"/>
                    </a:lnTo>
                    <a:lnTo>
                      <a:pt x="3895" y="438"/>
                    </a:lnTo>
                    <a:lnTo>
                      <a:pt x="3840" y="529"/>
                    </a:lnTo>
                    <a:lnTo>
                      <a:pt x="3767" y="619"/>
                    </a:lnTo>
                    <a:lnTo>
                      <a:pt x="3676" y="710"/>
                    </a:lnTo>
                    <a:lnTo>
                      <a:pt x="3585" y="801"/>
                    </a:lnTo>
                    <a:lnTo>
                      <a:pt x="3458" y="874"/>
                    </a:lnTo>
                    <a:lnTo>
                      <a:pt x="3331" y="947"/>
                    </a:lnTo>
                    <a:lnTo>
                      <a:pt x="3185" y="1002"/>
                    </a:lnTo>
                    <a:lnTo>
                      <a:pt x="3058" y="1038"/>
                    </a:lnTo>
                    <a:lnTo>
                      <a:pt x="2767" y="1111"/>
                    </a:lnTo>
                    <a:lnTo>
                      <a:pt x="2475" y="1165"/>
                    </a:lnTo>
                    <a:lnTo>
                      <a:pt x="2184" y="1238"/>
                    </a:lnTo>
                    <a:lnTo>
                      <a:pt x="1893" y="1311"/>
                    </a:lnTo>
                    <a:lnTo>
                      <a:pt x="1766" y="1366"/>
                    </a:lnTo>
                    <a:lnTo>
                      <a:pt x="1638" y="1438"/>
                    </a:lnTo>
                    <a:lnTo>
                      <a:pt x="1511" y="1511"/>
                    </a:lnTo>
                    <a:lnTo>
                      <a:pt x="1402" y="1620"/>
                    </a:lnTo>
                    <a:lnTo>
                      <a:pt x="1293" y="1730"/>
                    </a:lnTo>
                    <a:lnTo>
                      <a:pt x="1202" y="1839"/>
                    </a:lnTo>
                    <a:lnTo>
                      <a:pt x="1111" y="1948"/>
                    </a:lnTo>
                    <a:lnTo>
                      <a:pt x="1001" y="2039"/>
                    </a:lnTo>
                    <a:lnTo>
                      <a:pt x="874" y="2130"/>
                    </a:lnTo>
                    <a:lnTo>
                      <a:pt x="747" y="2185"/>
                    </a:lnTo>
                    <a:lnTo>
                      <a:pt x="619" y="2221"/>
                    </a:lnTo>
                    <a:lnTo>
                      <a:pt x="401" y="2221"/>
                    </a:lnTo>
                    <a:lnTo>
                      <a:pt x="346" y="2512"/>
                    </a:lnTo>
                    <a:lnTo>
                      <a:pt x="328" y="2767"/>
                    </a:lnTo>
                    <a:lnTo>
                      <a:pt x="310" y="3131"/>
                    </a:lnTo>
                    <a:lnTo>
                      <a:pt x="310" y="3276"/>
                    </a:lnTo>
                    <a:lnTo>
                      <a:pt x="201" y="3404"/>
                    </a:lnTo>
                    <a:lnTo>
                      <a:pt x="110" y="3549"/>
                    </a:lnTo>
                    <a:lnTo>
                      <a:pt x="91" y="3549"/>
                    </a:lnTo>
                    <a:lnTo>
                      <a:pt x="91" y="3568"/>
                    </a:lnTo>
                    <a:lnTo>
                      <a:pt x="37" y="3677"/>
                    </a:lnTo>
                    <a:lnTo>
                      <a:pt x="19" y="3786"/>
                    </a:lnTo>
                    <a:lnTo>
                      <a:pt x="0" y="3877"/>
                    </a:lnTo>
                    <a:lnTo>
                      <a:pt x="19" y="3986"/>
                    </a:lnTo>
                    <a:lnTo>
                      <a:pt x="37" y="4077"/>
                    </a:lnTo>
                    <a:lnTo>
                      <a:pt x="91" y="4168"/>
                    </a:lnTo>
                    <a:lnTo>
                      <a:pt x="146" y="4259"/>
                    </a:lnTo>
                    <a:lnTo>
                      <a:pt x="237" y="4332"/>
                    </a:lnTo>
                    <a:lnTo>
                      <a:pt x="237" y="4350"/>
                    </a:lnTo>
                    <a:lnTo>
                      <a:pt x="346" y="4423"/>
                    </a:lnTo>
                    <a:lnTo>
                      <a:pt x="437" y="4496"/>
                    </a:lnTo>
                    <a:lnTo>
                      <a:pt x="692" y="4623"/>
                    </a:lnTo>
                    <a:lnTo>
                      <a:pt x="1001" y="4732"/>
                    </a:lnTo>
                    <a:lnTo>
                      <a:pt x="1365" y="4823"/>
                    </a:lnTo>
                    <a:lnTo>
                      <a:pt x="1384" y="4823"/>
                    </a:lnTo>
                    <a:lnTo>
                      <a:pt x="1711" y="4878"/>
                    </a:lnTo>
                    <a:lnTo>
                      <a:pt x="2057" y="4914"/>
                    </a:lnTo>
                    <a:lnTo>
                      <a:pt x="2457" y="4951"/>
                    </a:lnTo>
                    <a:lnTo>
                      <a:pt x="2876" y="4969"/>
                    </a:lnTo>
                    <a:lnTo>
                      <a:pt x="3294" y="4732"/>
                    </a:lnTo>
                    <a:lnTo>
                      <a:pt x="3713" y="4459"/>
                    </a:lnTo>
                    <a:lnTo>
                      <a:pt x="4095" y="4186"/>
                    </a:lnTo>
                    <a:lnTo>
                      <a:pt x="4477" y="3895"/>
                    </a:lnTo>
                    <a:lnTo>
                      <a:pt x="4677" y="3731"/>
                    </a:lnTo>
                    <a:lnTo>
                      <a:pt x="4859" y="3549"/>
                    </a:lnTo>
                    <a:lnTo>
                      <a:pt x="5041" y="3349"/>
                    </a:lnTo>
                    <a:lnTo>
                      <a:pt x="5187" y="3149"/>
                    </a:lnTo>
                    <a:lnTo>
                      <a:pt x="5296" y="2967"/>
                    </a:lnTo>
                    <a:lnTo>
                      <a:pt x="5387" y="2767"/>
                    </a:lnTo>
                    <a:lnTo>
                      <a:pt x="5533" y="2367"/>
                    </a:lnTo>
                    <a:lnTo>
                      <a:pt x="5551" y="2312"/>
                    </a:lnTo>
                    <a:lnTo>
                      <a:pt x="5332" y="1821"/>
                    </a:lnTo>
                    <a:lnTo>
                      <a:pt x="5096" y="1347"/>
                    </a:lnTo>
                    <a:lnTo>
                      <a:pt x="4823" y="874"/>
                    </a:lnTo>
                    <a:lnTo>
                      <a:pt x="4677" y="656"/>
                    </a:lnTo>
                    <a:lnTo>
                      <a:pt x="4532" y="456"/>
                    </a:lnTo>
                    <a:lnTo>
                      <a:pt x="4313" y="201"/>
                    </a:lnTo>
                    <a:lnTo>
                      <a:pt x="4095" y="1"/>
                    </a:lnTo>
                    <a:close/>
                  </a:path>
                </a:pathLst>
              </a:custGeom>
              <a:solidFill>
                <a:srgbClr val="A489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4" name="Google Shape;3004;p18"/>
              <p:cNvSpPr/>
              <p:nvPr/>
            </p:nvSpPr>
            <p:spPr>
              <a:xfrm>
                <a:off x="1282975" y="2160725"/>
                <a:ext cx="138775" cy="124225"/>
              </a:xfrm>
              <a:custGeom>
                <a:avLst/>
                <a:gdLst/>
                <a:ahLst/>
                <a:cxnLst/>
                <a:rect l="l" t="t" r="r" b="b"/>
                <a:pathLst>
                  <a:path w="5551" h="4969" fill="none" extrusionOk="0">
                    <a:moveTo>
                      <a:pt x="4095" y="1"/>
                    </a:moveTo>
                    <a:lnTo>
                      <a:pt x="4095" y="1"/>
                    </a:lnTo>
                    <a:lnTo>
                      <a:pt x="4004" y="219"/>
                    </a:lnTo>
                    <a:lnTo>
                      <a:pt x="3895" y="438"/>
                    </a:lnTo>
                    <a:lnTo>
                      <a:pt x="3840" y="529"/>
                    </a:lnTo>
                    <a:lnTo>
                      <a:pt x="3767" y="619"/>
                    </a:lnTo>
                    <a:lnTo>
                      <a:pt x="3676" y="710"/>
                    </a:lnTo>
                    <a:lnTo>
                      <a:pt x="3585" y="801"/>
                    </a:lnTo>
                    <a:lnTo>
                      <a:pt x="3585" y="801"/>
                    </a:lnTo>
                    <a:lnTo>
                      <a:pt x="3458" y="874"/>
                    </a:lnTo>
                    <a:lnTo>
                      <a:pt x="3331" y="947"/>
                    </a:lnTo>
                    <a:lnTo>
                      <a:pt x="3185" y="1002"/>
                    </a:lnTo>
                    <a:lnTo>
                      <a:pt x="3058" y="1038"/>
                    </a:lnTo>
                    <a:lnTo>
                      <a:pt x="2767" y="1111"/>
                    </a:lnTo>
                    <a:lnTo>
                      <a:pt x="2475" y="1165"/>
                    </a:lnTo>
                    <a:lnTo>
                      <a:pt x="2184" y="1238"/>
                    </a:lnTo>
                    <a:lnTo>
                      <a:pt x="1893" y="1311"/>
                    </a:lnTo>
                    <a:lnTo>
                      <a:pt x="1766" y="1366"/>
                    </a:lnTo>
                    <a:lnTo>
                      <a:pt x="1638" y="1438"/>
                    </a:lnTo>
                    <a:lnTo>
                      <a:pt x="1511" y="1511"/>
                    </a:lnTo>
                    <a:lnTo>
                      <a:pt x="1402" y="1620"/>
                    </a:lnTo>
                    <a:lnTo>
                      <a:pt x="1402" y="1620"/>
                    </a:lnTo>
                    <a:lnTo>
                      <a:pt x="1293" y="1730"/>
                    </a:lnTo>
                    <a:lnTo>
                      <a:pt x="1202" y="1839"/>
                    </a:lnTo>
                    <a:lnTo>
                      <a:pt x="1111" y="1948"/>
                    </a:lnTo>
                    <a:lnTo>
                      <a:pt x="1001" y="2039"/>
                    </a:lnTo>
                    <a:lnTo>
                      <a:pt x="1001" y="2039"/>
                    </a:lnTo>
                    <a:lnTo>
                      <a:pt x="874" y="2130"/>
                    </a:lnTo>
                    <a:lnTo>
                      <a:pt x="747" y="2185"/>
                    </a:lnTo>
                    <a:lnTo>
                      <a:pt x="619" y="2221"/>
                    </a:lnTo>
                    <a:lnTo>
                      <a:pt x="474" y="2221"/>
                    </a:lnTo>
                    <a:lnTo>
                      <a:pt x="474" y="2221"/>
                    </a:lnTo>
                    <a:lnTo>
                      <a:pt x="401" y="2221"/>
                    </a:lnTo>
                    <a:lnTo>
                      <a:pt x="401" y="2221"/>
                    </a:lnTo>
                    <a:lnTo>
                      <a:pt x="401" y="2221"/>
                    </a:lnTo>
                    <a:lnTo>
                      <a:pt x="346" y="2512"/>
                    </a:lnTo>
                    <a:lnTo>
                      <a:pt x="328" y="2767"/>
                    </a:lnTo>
                    <a:lnTo>
                      <a:pt x="310" y="3131"/>
                    </a:lnTo>
                    <a:lnTo>
                      <a:pt x="310" y="3131"/>
                    </a:lnTo>
                    <a:lnTo>
                      <a:pt x="310" y="3276"/>
                    </a:lnTo>
                    <a:lnTo>
                      <a:pt x="310" y="3276"/>
                    </a:lnTo>
                    <a:lnTo>
                      <a:pt x="310" y="3276"/>
                    </a:lnTo>
                    <a:lnTo>
                      <a:pt x="310" y="3276"/>
                    </a:lnTo>
                    <a:lnTo>
                      <a:pt x="310" y="3276"/>
                    </a:lnTo>
                    <a:lnTo>
                      <a:pt x="201" y="3404"/>
                    </a:lnTo>
                    <a:lnTo>
                      <a:pt x="110" y="3549"/>
                    </a:lnTo>
                    <a:lnTo>
                      <a:pt x="110" y="3549"/>
                    </a:lnTo>
                    <a:lnTo>
                      <a:pt x="110" y="3549"/>
                    </a:lnTo>
                    <a:lnTo>
                      <a:pt x="110" y="3549"/>
                    </a:lnTo>
                    <a:lnTo>
                      <a:pt x="110" y="3549"/>
                    </a:lnTo>
                    <a:lnTo>
                      <a:pt x="110" y="3549"/>
                    </a:lnTo>
                    <a:lnTo>
                      <a:pt x="110" y="3549"/>
                    </a:lnTo>
                    <a:lnTo>
                      <a:pt x="110" y="3549"/>
                    </a:lnTo>
                    <a:lnTo>
                      <a:pt x="110" y="3549"/>
                    </a:lnTo>
                    <a:lnTo>
                      <a:pt x="110" y="3549"/>
                    </a:lnTo>
                    <a:lnTo>
                      <a:pt x="110" y="3549"/>
                    </a:lnTo>
                    <a:lnTo>
                      <a:pt x="110" y="3549"/>
                    </a:lnTo>
                    <a:lnTo>
                      <a:pt x="91" y="3549"/>
                    </a:lnTo>
                    <a:lnTo>
                      <a:pt x="91" y="3549"/>
                    </a:lnTo>
                    <a:lnTo>
                      <a:pt x="91" y="3568"/>
                    </a:lnTo>
                    <a:lnTo>
                      <a:pt x="91" y="3568"/>
                    </a:lnTo>
                    <a:lnTo>
                      <a:pt x="91" y="3568"/>
                    </a:lnTo>
                    <a:lnTo>
                      <a:pt x="91" y="3568"/>
                    </a:lnTo>
                    <a:lnTo>
                      <a:pt x="91" y="3568"/>
                    </a:lnTo>
                    <a:lnTo>
                      <a:pt x="91" y="3568"/>
                    </a:lnTo>
                    <a:lnTo>
                      <a:pt x="91" y="3568"/>
                    </a:lnTo>
                    <a:lnTo>
                      <a:pt x="91" y="3568"/>
                    </a:lnTo>
                    <a:lnTo>
                      <a:pt x="91" y="3568"/>
                    </a:lnTo>
                    <a:lnTo>
                      <a:pt x="91" y="3568"/>
                    </a:lnTo>
                    <a:lnTo>
                      <a:pt x="91" y="3568"/>
                    </a:lnTo>
                    <a:lnTo>
                      <a:pt x="91" y="3568"/>
                    </a:lnTo>
                    <a:lnTo>
                      <a:pt x="37" y="3677"/>
                    </a:lnTo>
                    <a:lnTo>
                      <a:pt x="19" y="3786"/>
                    </a:lnTo>
                    <a:lnTo>
                      <a:pt x="0" y="3877"/>
                    </a:lnTo>
                    <a:lnTo>
                      <a:pt x="19" y="3986"/>
                    </a:lnTo>
                    <a:lnTo>
                      <a:pt x="37" y="4077"/>
                    </a:lnTo>
                    <a:lnTo>
                      <a:pt x="91" y="4168"/>
                    </a:lnTo>
                    <a:lnTo>
                      <a:pt x="146" y="4259"/>
                    </a:lnTo>
                    <a:lnTo>
                      <a:pt x="237" y="4332"/>
                    </a:lnTo>
                    <a:lnTo>
                      <a:pt x="237" y="4332"/>
                    </a:lnTo>
                    <a:lnTo>
                      <a:pt x="237" y="4332"/>
                    </a:lnTo>
                    <a:lnTo>
                      <a:pt x="237" y="4350"/>
                    </a:lnTo>
                    <a:lnTo>
                      <a:pt x="237" y="4350"/>
                    </a:lnTo>
                    <a:lnTo>
                      <a:pt x="237" y="4350"/>
                    </a:lnTo>
                    <a:lnTo>
                      <a:pt x="237" y="4350"/>
                    </a:lnTo>
                    <a:lnTo>
                      <a:pt x="237" y="4350"/>
                    </a:lnTo>
                    <a:lnTo>
                      <a:pt x="237" y="4350"/>
                    </a:lnTo>
                    <a:lnTo>
                      <a:pt x="237" y="4350"/>
                    </a:lnTo>
                    <a:lnTo>
                      <a:pt x="237" y="4350"/>
                    </a:lnTo>
                    <a:lnTo>
                      <a:pt x="237" y="4350"/>
                    </a:lnTo>
                    <a:lnTo>
                      <a:pt x="237" y="4350"/>
                    </a:lnTo>
                    <a:lnTo>
                      <a:pt x="346" y="4423"/>
                    </a:lnTo>
                    <a:lnTo>
                      <a:pt x="437" y="4496"/>
                    </a:lnTo>
                    <a:lnTo>
                      <a:pt x="692" y="4623"/>
                    </a:lnTo>
                    <a:lnTo>
                      <a:pt x="1001" y="4732"/>
                    </a:lnTo>
                    <a:lnTo>
                      <a:pt x="1365" y="4823"/>
                    </a:lnTo>
                    <a:lnTo>
                      <a:pt x="1365" y="4823"/>
                    </a:lnTo>
                    <a:lnTo>
                      <a:pt x="1365" y="4823"/>
                    </a:lnTo>
                    <a:lnTo>
                      <a:pt x="1365" y="4823"/>
                    </a:lnTo>
                    <a:lnTo>
                      <a:pt x="1384" y="4823"/>
                    </a:lnTo>
                    <a:lnTo>
                      <a:pt x="1384" y="4823"/>
                    </a:lnTo>
                    <a:lnTo>
                      <a:pt x="1711" y="4878"/>
                    </a:lnTo>
                    <a:lnTo>
                      <a:pt x="2057" y="4914"/>
                    </a:lnTo>
                    <a:lnTo>
                      <a:pt x="2457" y="4951"/>
                    </a:lnTo>
                    <a:lnTo>
                      <a:pt x="2876" y="4969"/>
                    </a:lnTo>
                    <a:lnTo>
                      <a:pt x="2876" y="4969"/>
                    </a:lnTo>
                    <a:lnTo>
                      <a:pt x="3294" y="4732"/>
                    </a:lnTo>
                    <a:lnTo>
                      <a:pt x="3713" y="4459"/>
                    </a:lnTo>
                    <a:lnTo>
                      <a:pt x="4095" y="4186"/>
                    </a:lnTo>
                    <a:lnTo>
                      <a:pt x="4477" y="3895"/>
                    </a:lnTo>
                    <a:lnTo>
                      <a:pt x="4477" y="3895"/>
                    </a:lnTo>
                    <a:lnTo>
                      <a:pt x="4677" y="3731"/>
                    </a:lnTo>
                    <a:lnTo>
                      <a:pt x="4859" y="3549"/>
                    </a:lnTo>
                    <a:lnTo>
                      <a:pt x="5041" y="3349"/>
                    </a:lnTo>
                    <a:lnTo>
                      <a:pt x="5187" y="3149"/>
                    </a:lnTo>
                    <a:lnTo>
                      <a:pt x="5187" y="3149"/>
                    </a:lnTo>
                    <a:lnTo>
                      <a:pt x="5296" y="2967"/>
                    </a:lnTo>
                    <a:lnTo>
                      <a:pt x="5387" y="2767"/>
                    </a:lnTo>
                    <a:lnTo>
                      <a:pt x="5533" y="2367"/>
                    </a:lnTo>
                    <a:lnTo>
                      <a:pt x="5533" y="2367"/>
                    </a:lnTo>
                    <a:lnTo>
                      <a:pt x="5551" y="2312"/>
                    </a:lnTo>
                    <a:lnTo>
                      <a:pt x="5551" y="2312"/>
                    </a:lnTo>
                    <a:lnTo>
                      <a:pt x="5332" y="1821"/>
                    </a:lnTo>
                    <a:lnTo>
                      <a:pt x="5096" y="1347"/>
                    </a:lnTo>
                    <a:lnTo>
                      <a:pt x="4823" y="874"/>
                    </a:lnTo>
                    <a:lnTo>
                      <a:pt x="4677" y="656"/>
                    </a:lnTo>
                    <a:lnTo>
                      <a:pt x="4532" y="456"/>
                    </a:lnTo>
                    <a:lnTo>
                      <a:pt x="4532" y="456"/>
                    </a:lnTo>
                    <a:lnTo>
                      <a:pt x="4532" y="456"/>
                    </a:lnTo>
                    <a:lnTo>
                      <a:pt x="4532" y="456"/>
                    </a:lnTo>
                    <a:lnTo>
                      <a:pt x="4532" y="456"/>
                    </a:lnTo>
                    <a:lnTo>
                      <a:pt x="4532" y="456"/>
                    </a:lnTo>
                    <a:lnTo>
                      <a:pt x="4313" y="201"/>
                    </a:lnTo>
                    <a:lnTo>
                      <a:pt x="4095" y="1"/>
                    </a:lnTo>
                    <a:lnTo>
                      <a:pt x="4095" y="1"/>
                    </a:lnTo>
                    <a:lnTo>
                      <a:pt x="4095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5" name="Google Shape;3005;p18"/>
              <p:cNvSpPr/>
              <p:nvPr/>
            </p:nvSpPr>
            <p:spPr>
              <a:xfrm>
                <a:off x="1354850" y="2218500"/>
                <a:ext cx="79650" cy="66450"/>
              </a:xfrm>
              <a:custGeom>
                <a:avLst/>
                <a:gdLst/>
                <a:ahLst/>
                <a:cxnLst/>
                <a:rect l="l" t="t" r="r" b="b"/>
                <a:pathLst>
                  <a:path w="3186" h="2658" extrusionOk="0">
                    <a:moveTo>
                      <a:pt x="565" y="2658"/>
                    </a:moveTo>
                    <a:lnTo>
                      <a:pt x="565" y="2658"/>
                    </a:lnTo>
                    <a:lnTo>
                      <a:pt x="237" y="2658"/>
                    </a:lnTo>
                    <a:lnTo>
                      <a:pt x="237" y="2658"/>
                    </a:lnTo>
                    <a:lnTo>
                      <a:pt x="1" y="2658"/>
                    </a:lnTo>
                    <a:lnTo>
                      <a:pt x="1" y="2658"/>
                    </a:lnTo>
                    <a:lnTo>
                      <a:pt x="1" y="2658"/>
                    </a:lnTo>
                    <a:lnTo>
                      <a:pt x="1" y="2658"/>
                    </a:lnTo>
                    <a:lnTo>
                      <a:pt x="219" y="2658"/>
                    </a:lnTo>
                    <a:lnTo>
                      <a:pt x="219" y="2658"/>
                    </a:lnTo>
                    <a:lnTo>
                      <a:pt x="565" y="2658"/>
                    </a:lnTo>
                    <a:close/>
                    <a:moveTo>
                      <a:pt x="2676" y="1"/>
                    </a:moveTo>
                    <a:lnTo>
                      <a:pt x="2676" y="1"/>
                    </a:lnTo>
                    <a:lnTo>
                      <a:pt x="2676" y="1"/>
                    </a:lnTo>
                    <a:lnTo>
                      <a:pt x="2676" y="1"/>
                    </a:lnTo>
                    <a:lnTo>
                      <a:pt x="2840" y="438"/>
                    </a:lnTo>
                    <a:lnTo>
                      <a:pt x="2967" y="820"/>
                    </a:lnTo>
                    <a:lnTo>
                      <a:pt x="3185" y="1493"/>
                    </a:lnTo>
                    <a:lnTo>
                      <a:pt x="3185" y="1493"/>
                    </a:lnTo>
                    <a:lnTo>
                      <a:pt x="2967" y="820"/>
                    </a:lnTo>
                    <a:lnTo>
                      <a:pt x="2840" y="438"/>
                    </a:lnTo>
                    <a:lnTo>
                      <a:pt x="2676" y="1"/>
                    </a:lnTo>
                    <a:lnTo>
                      <a:pt x="2676" y="1"/>
                    </a:lnTo>
                    <a:close/>
                  </a:path>
                </a:pathLst>
              </a:custGeom>
              <a:solidFill>
                <a:srgbClr val="B8AEB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6" name="Google Shape;3006;p18"/>
              <p:cNvSpPr/>
              <p:nvPr/>
            </p:nvSpPr>
            <p:spPr>
              <a:xfrm>
                <a:off x="1354850" y="2284925"/>
                <a:ext cx="141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565" h="1" fill="none" extrusionOk="0">
                    <a:moveTo>
                      <a:pt x="565" y="1"/>
                    </a:moveTo>
                    <a:lnTo>
                      <a:pt x="565" y="1"/>
                    </a:lnTo>
                    <a:lnTo>
                      <a:pt x="237" y="1"/>
                    </a:lnTo>
                    <a:lnTo>
                      <a:pt x="237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219" y="1"/>
                    </a:lnTo>
                    <a:lnTo>
                      <a:pt x="219" y="1"/>
                    </a:lnTo>
                    <a:lnTo>
                      <a:pt x="565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7" name="Google Shape;3007;p18"/>
              <p:cNvSpPr/>
              <p:nvPr/>
            </p:nvSpPr>
            <p:spPr>
              <a:xfrm>
                <a:off x="1421725" y="2218500"/>
                <a:ext cx="12775" cy="37350"/>
              </a:xfrm>
              <a:custGeom>
                <a:avLst/>
                <a:gdLst/>
                <a:ahLst/>
                <a:cxnLst/>
                <a:rect l="l" t="t" r="r" b="b"/>
                <a:pathLst>
                  <a:path w="511" h="1494" fill="none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65" y="438"/>
                    </a:lnTo>
                    <a:lnTo>
                      <a:pt x="292" y="820"/>
                    </a:lnTo>
                    <a:lnTo>
                      <a:pt x="510" y="1493"/>
                    </a:lnTo>
                    <a:lnTo>
                      <a:pt x="510" y="1493"/>
                    </a:lnTo>
                    <a:lnTo>
                      <a:pt x="292" y="820"/>
                    </a:lnTo>
                    <a:lnTo>
                      <a:pt x="165" y="438"/>
                    </a:lnTo>
                    <a:lnTo>
                      <a:pt x="1" y="1"/>
                    </a:lnTo>
                    <a:lnTo>
                      <a:pt x="1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8" name="Google Shape;3008;p18"/>
              <p:cNvSpPr/>
              <p:nvPr/>
            </p:nvSpPr>
            <p:spPr>
              <a:xfrm>
                <a:off x="1354850" y="2218500"/>
                <a:ext cx="82825" cy="66450"/>
              </a:xfrm>
              <a:custGeom>
                <a:avLst/>
                <a:gdLst/>
                <a:ahLst/>
                <a:cxnLst/>
                <a:rect l="l" t="t" r="r" b="b"/>
                <a:pathLst>
                  <a:path w="3313" h="2658" extrusionOk="0">
                    <a:moveTo>
                      <a:pt x="2676" y="1"/>
                    </a:moveTo>
                    <a:lnTo>
                      <a:pt x="2658" y="56"/>
                    </a:lnTo>
                    <a:lnTo>
                      <a:pt x="2512" y="456"/>
                    </a:lnTo>
                    <a:lnTo>
                      <a:pt x="2421" y="656"/>
                    </a:lnTo>
                    <a:lnTo>
                      <a:pt x="2312" y="838"/>
                    </a:lnTo>
                    <a:lnTo>
                      <a:pt x="2166" y="1038"/>
                    </a:lnTo>
                    <a:lnTo>
                      <a:pt x="1984" y="1238"/>
                    </a:lnTo>
                    <a:lnTo>
                      <a:pt x="1802" y="1420"/>
                    </a:lnTo>
                    <a:lnTo>
                      <a:pt x="1602" y="1584"/>
                    </a:lnTo>
                    <a:lnTo>
                      <a:pt x="1220" y="1875"/>
                    </a:lnTo>
                    <a:lnTo>
                      <a:pt x="838" y="2148"/>
                    </a:lnTo>
                    <a:lnTo>
                      <a:pt x="419" y="2421"/>
                    </a:lnTo>
                    <a:lnTo>
                      <a:pt x="1" y="2658"/>
                    </a:lnTo>
                    <a:lnTo>
                      <a:pt x="565" y="2658"/>
                    </a:lnTo>
                    <a:lnTo>
                      <a:pt x="929" y="2621"/>
                    </a:lnTo>
                    <a:lnTo>
                      <a:pt x="1256" y="2585"/>
                    </a:lnTo>
                    <a:lnTo>
                      <a:pt x="1839" y="2494"/>
                    </a:lnTo>
                    <a:lnTo>
                      <a:pt x="2312" y="2385"/>
                    </a:lnTo>
                    <a:lnTo>
                      <a:pt x="2694" y="2276"/>
                    </a:lnTo>
                    <a:lnTo>
                      <a:pt x="2967" y="2166"/>
                    </a:lnTo>
                    <a:lnTo>
                      <a:pt x="3167" y="2075"/>
                    </a:lnTo>
                    <a:lnTo>
                      <a:pt x="3313" y="1984"/>
                    </a:lnTo>
                    <a:lnTo>
                      <a:pt x="3185" y="1493"/>
                    </a:lnTo>
                    <a:lnTo>
                      <a:pt x="2967" y="820"/>
                    </a:lnTo>
                    <a:lnTo>
                      <a:pt x="2840" y="438"/>
                    </a:lnTo>
                    <a:lnTo>
                      <a:pt x="2676" y="1"/>
                    </a:lnTo>
                    <a:close/>
                  </a:path>
                </a:pathLst>
              </a:custGeom>
              <a:solidFill>
                <a:srgbClr val="8B71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9" name="Google Shape;3009;p18"/>
              <p:cNvSpPr/>
              <p:nvPr/>
            </p:nvSpPr>
            <p:spPr>
              <a:xfrm>
                <a:off x="1354850" y="2218500"/>
                <a:ext cx="82825" cy="66450"/>
              </a:xfrm>
              <a:custGeom>
                <a:avLst/>
                <a:gdLst/>
                <a:ahLst/>
                <a:cxnLst/>
                <a:rect l="l" t="t" r="r" b="b"/>
                <a:pathLst>
                  <a:path w="3313" h="2658" fill="none" extrusionOk="0">
                    <a:moveTo>
                      <a:pt x="2676" y="1"/>
                    </a:moveTo>
                    <a:lnTo>
                      <a:pt x="2676" y="1"/>
                    </a:lnTo>
                    <a:lnTo>
                      <a:pt x="2658" y="56"/>
                    </a:lnTo>
                    <a:lnTo>
                      <a:pt x="2658" y="56"/>
                    </a:lnTo>
                    <a:lnTo>
                      <a:pt x="2512" y="456"/>
                    </a:lnTo>
                    <a:lnTo>
                      <a:pt x="2421" y="656"/>
                    </a:lnTo>
                    <a:lnTo>
                      <a:pt x="2312" y="838"/>
                    </a:lnTo>
                    <a:lnTo>
                      <a:pt x="2312" y="838"/>
                    </a:lnTo>
                    <a:lnTo>
                      <a:pt x="2166" y="1038"/>
                    </a:lnTo>
                    <a:lnTo>
                      <a:pt x="1984" y="1238"/>
                    </a:lnTo>
                    <a:lnTo>
                      <a:pt x="1802" y="1420"/>
                    </a:lnTo>
                    <a:lnTo>
                      <a:pt x="1602" y="1584"/>
                    </a:lnTo>
                    <a:lnTo>
                      <a:pt x="1602" y="1584"/>
                    </a:lnTo>
                    <a:lnTo>
                      <a:pt x="1220" y="1875"/>
                    </a:lnTo>
                    <a:lnTo>
                      <a:pt x="838" y="2148"/>
                    </a:lnTo>
                    <a:lnTo>
                      <a:pt x="419" y="2421"/>
                    </a:lnTo>
                    <a:lnTo>
                      <a:pt x="1" y="2658"/>
                    </a:lnTo>
                    <a:lnTo>
                      <a:pt x="1" y="2658"/>
                    </a:lnTo>
                    <a:lnTo>
                      <a:pt x="237" y="2658"/>
                    </a:lnTo>
                    <a:lnTo>
                      <a:pt x="237" y="2658"/>
                    </a:lnTo>
                    <a:lnTo>
                      <a:pt x="565" y="2658"/>
                    </a:lnTo>
                    <a:lnTo>
                      <a:pt x="565" y="2658"/>
                    </a:lnTo>
                    <a:lnTo>
                      <a:pt x="565" y="2658"/>
                    </a:lnTo>
                    <a:lnTo>
                      <a:pt x="929" y="2621"/>
                    </a:lnTo>
                    <a:lnTo>
                      <a:pt x="1256" y="2585"/>
                    </a:lnTo>
                    <a:lnTo>
                      <a:pt x="1839" y="2494"/>
                    </a:lnTo>
                    <a:lnTo>
                      <a:pt x="2312" y="2385"/>
                    </a:lnTo>
                    <a:lnTo>
                      <a:pt x="2694" y="2276"/>
                    </a:lnTo>
                    <a:lnTo>
                      <a:pt x="2967" y="2166"/>
                    </a:lnTo>
                    <a:lnTo>
                      <a:pt x="3167" y="2075"/>
                    </a:lnTo>
                    <a:lnTo>
                      <a:pt x="3313" y="1984"/>
                    </a:lnTo>
                    <a:lnTo>
                      <a:pt x="3313" y="1984"/>
                    </a:lnTo>
                    <a:lnTo>
                      <a:pt x="3185" y="1493"/>
                    </a:lnTo>
                    <a:lnTo>
                      <a:pt x="3185" y="1493"/>
                    </a:lnTo>
                    <a:lnTo>
                      <a:pt x="2967" y="820"/>
                    </a:lnTo>
                    <a:lnTo>
                      <a:pt x="2840" y="438"/>
                    </a:lnTo>
                    <a:lnTo>
                      <a:pt x="2676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010" name="Google Shape;3010;p18"/>
          <p:cNvGrpSpPr/>
          <p:nvPr/>
        </p:nvGrpSpPr>
        <p:grpSpPr>
          <a:xfrm>
            <a:off x="1797622" y="5125730"/>
            <a:ext cx="178666" cy="164934"/>
            <a:chOff x="2706625" y="4735761"/>
            <a:chExt cx="226446" cy="209015"/>
          </a:xfrm>
        </p:grpSpPr>
        <p:sp>
          <p:nvSpPr>
            <p:cNvPr id="3011" name="Google Shape;3011;p18"/>
            <p:cNvSpPr/>
            <p:nvPr/>
          </p:nvSpPr>
          <p:spPr>
            <a:xfrm>
              <a:off x="2706625" y="4851000"/>
              <a:ext cx="226446" cy="93776"/>
            </a:xfrm>
            <a:custGeom>
              <a:avLst/>
              <a:gdLst/>
              <a:ahLst/>
              <a:cxnLst/>
              <a:rect l="l" t="t" r="r" b="b"/>
              <a:pathLst>
                <a:path w="9991" h="1020" extrusionOk="0">
                  <a:moveTo>
                    <a:pt x="1292" y="0"/>
                  </a:moveTo>
                  <a:lnTo>
                    <a:pt x="746" y="91"/>
                  </a:lnTo>
                  <a:lnTo>
                    <a:pt x="528" y="128"/>
                  </a:lnTo>
                  <a:lnTo>
                    <a:pt x="346" y="182"/>
                  </a:lnTo>
                  <a:lnTo>
                    <a:pt x="200" y="237"/>
                  </a:lnTo>
                  <a:lnTo>
                    <a:pt x="91" y="291"/>
                  </a:lnTo>
                  <a:lnTo>
                    <a:pt x="18" y="346"/>
                  </a:lnTo>
                  <a:lnTo>
                    <a:pt x="0" y="419"/>
                  </a:lnTo>
                  <a:lnTo>
                    <a:pt x="0" y="437"/>
                  </a:lnTo>
                  <a:lnTo>
                    <a:pt x="18" y="473"/>
                  </a:lnTo>
                  <a:lnTo>
                    <a:pt x="91" y="528"/>
                  </a:lnTo>
                  <a:lnTo>
                    <a:pt x="219" y="583"/>
                  </a:lnTo>
                  <a:lnTo>
                    <a:pt x="382" y="655"/>
                  </a:lnTo>
                  <a:lnTo>
                    <a:pt x="601" y="710"/>
                  </a:lnTo>
                  <a:lnTo>
                    <a:pt x="856" y="746"/>
                  </a:lnTo>
                  <a:lnTo>
                    <a:pt x="1456" y="837"/>
                  </a:lnTo>
                  <a:lnTo>
                    <a:pt x="2202" y="910"/>
                  </a:lnTo>
                  <a:lnTo>
                    <a:pt x="3058" y="965"/>
                  </a:lnTo>
                  <a:lnTo>
                    <a:pt x="3986" y="1001"/>
                  </a:lnTo>
                  <a:lnTo>
                    <a:pt x="5005" y="1019"/>
                  </a:lnTo>
                  <a:lnTo>
                    <a:pt x="6006" y="1001"/>
                  </a:lnTo>
                  <a:lnTo>
                    <a:pt x="6952" y="965"/>
                  </a:lnTo>
                  <a:lnTo>
                    <a:pt x="7789" y="910"/>
                  </a:lnTo>
                  <a:lnTo>
                    <a:pt x="8535" y="837"/>
                  </a:lnTo>
                  <a:lnTo>
                    <a:pt x="9136" y="746"/>
                  </a:lnTo>
                  <a:lnTo>
                    <a:pt x="9390" y="710"/>
                  </a:lnTo>
                  <a:lnTo>
                    <a:pt x="9609" y="655"/>
                  </a:lnTo>
                  <a:lnTo>
                    <a:pt x="9773" y="583"/>
                  </a:lnTo>
                  <a:lnTo>
                    <a:pt x="9900" y="528"/>
                  </a:lnTo>
                  <a:lnTo>
                    <a:pt x="9973" y="473"/>
                  </a:lnTo>
                  <a:lnTo>
                    <a:pt x="9991" y="437"/>
                  </a:lnTo>
                  <a:lnTo>
                    <a:pt x="9991" y="419"/>
                  </a:lnTo>
                  <a:lnTo>
                    <a:pt x="9973" y="346"/>
                  </a:lnTo>
                  <a:lnTo>
                    <a:pt x="9900" y="291"/>
                  </a:lnTo>
                  <a:lnTo>
                    <a:pt x="9791" y="237"/>
                  </a:lnTo>
                  <a:lnTo>
                    <a:pt x="9645" y="182"/>
                  </a:lnTo>
                  <a:lnTo>
                    <a:pt x="9463" y="128"/>
                  </a:lnTo>
                  <a:lnTo>
                    <a:pt x="9245" y="91"/>
                  </a:lnTo>
                  <a:lnTo>
                    <a:pt x="8699" y="0"/>
                  </a:lnTo>
                  <a:lnTo>
                    <a:pt x="8699" y="273"/>
                  </a:lnTo>
                  <a:lnTo>
                    <a:pt x="7443" y="328"/>
                  </a:lnTo>
                  <a:lnTo>
                    <a:pt x="6133" y="364"/>
                  </a:lnTo>
                  <a:lnTo>
                    <a:pt x="4623" y="382"/>
                  </a:lnTo>
                  <a:lnTo>
                    <a:pt x="3476" y="364"/>
                  </a:lnTo>
                  <a:lnTo>
                    <a:pt x="2384" y="328"/>
                  </a:lnTo>
                  <a:lnTo>
                    <a:pt x="1893" y="291"/>
                  </a:lnTo>
                  <a:lnTo>
                    <a:pt x="1456" y="237"/>
                  </a:lnTo>
                  <a:lnTo>
                    <a:pt x="1074" y="182"/>
                  </a:lnTo>
                  <a:lnTo>
                    <a:pt x="746" y="109"/>
                  </a:lnTo>
                  <a:lnTo>
                    <a:pt x="1292" y="0"/>
                  </a:lnTo>
                  <a:close/>
                </a:path>
              </a:pathLst>
            </a:custGeom>
            <a:solidFill>
              <a:srgbClr val="282829">
                <a:alpha val="13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012" name="Google Shape;3012;p18"/>
            <p:cNvGrpSpPr/>
            <p:nvPr/>
          </p:nvGrpSpPr>
          <p:grpSpPr>
            <a:xfrm>
              <a:off x="2714800" y="4735761"/>
              <a:ext cx="210098" cy="182902"/>
              <a:chOff x="1282975" y="2150275"/>
              <a:chExt cx="154700" cy="134675"/>
            </a:xfrm>
          </p:grpSpPr>
          <p:sp>
            <p:nvSpPr>
              <p:cNvPr id="3013" name="Google Shape;3013;p18"/>
              <p:cNvSpPr/>
              <p:nvPr/>
            </p:nvSpPr>
            <p:spPr>
              <a:xfrm>
                <a:off x="1282975" y="2150275"/>
                <a:ext cx="154700" cy="134675"/>
              </a:xfrm>
              <a:custGeom>
                <a:avLst/>
                <a:gdLst/>
                <a:ahLst/>
                <a:cxnLst/>
                <a:rect l="l" t="t" r="r" b="b"/>
                <a:pathLst>
                  <a:path w="6188" h="5387" extrusionOk="0">
                    <a:moveTo>
                      <a:pt x="2858" y="0"/>
                    </a:moveTo>
                    <a:lnTo>
                      <a:pt x="2657" y="37"/>
                    </a:lnTo>
                    <a:lnTo>
                      <a:pt x="2403" y="109"/>
                    </a:lnTo>
                    <a:lnTo>
                      <a:pt x="2166" y="200"/>
                    </a:lnTo>
                    <a:lnTo>
                      <a:pt x="1948" y="310"/>
                    </a:lnTo>
                    <a:lnTo>
                      <a:pt x="1747" y="437"/>
                    </a:lnTo>
                    <a:lnTo>
                      <a:pt x="1547" y="564"/>
                    </a:lnTo>
                    <a:lnTo>
                      <a:pt x="1384" y="710"/>
                    </a:lnTo>
                    <a:lnTo>
                      <a:pt x="1238" y="856"/>
                    </a:lnTo>
                    <a:lnTo>
                      <a:pt x="1092" y="1019"/>
                    </a:lnTo>
                    <a:lnTo>
                      <a:pt x="965" y="1201"/>
                    </a:lnTo>
                    <a:lnTo>
                      <a:pt x="856" y="1365"/>
                    </a:lnTo>
                    <a:lnTo>
                      <a:pt x="765" y="1547"/>
                    </a:lnTo>
                    <a:lnTo>
                      <a:pt x="674" y="1729"/>
                    </a:lnTo>
                    <a:lnTo>
                      <a:pt x="546" y="2093"/>
                    </a:lnTo>
                    <a:lnTo>
                      <a:pt x="437" y="2439"/>
                    </a:lnTo>
                    <a:lnTo>
                      <a:pt x="401" y="2639"/>
                    </a:lnTo>
                    <a:lnTo>
                      <a:pt x="346" y="3057"/>
                    </a:lnTo>
                    <a:lnTo>
                      <a:pt x="310" y="3403"/>
                    </a:lnTo>
                    <a:lnTo>
                      <a:pt x="310" y="3694"/>
                    </a:lnTo>
                    <a:lnTo>
                      <a:pt x="164" y="3876"/>
                    </a:lnTo>
                    <a:lnTo>
                      <a:pt x="55" y="4040"/>
                    </a:lnTo>
                    <a:lnTo>
                      <a:pt x="37" y="4131"/>
                    </a:lnTo>
                    <a:lnTo>
                      <a:pt x="0" y="4222"/>
                    </a:lnTo>
                    <a:lnTo>
                      <a:pt x="0" y="4295"/>
                    </a:lnTo>
                    <a:lnTo>
                      <a:pt x="0" y="4368"/>
                    </a:lnTo>
                    <a:lnTo>
                      <a:pt x="19" y="4459"/>
                    </a:lnTo>
                    <a:lnTo>
                      <a:pt x="55" y="4532"/>
                    </a:lnTo>
                    <a:lnTo>
                      <a:pt x="91" y="4604"/>
                    </a:lnTo>
                    <a:lnTo>
                      <a:pt x="146" y="4677"/>
                    </a:lnTo>
                    <a:lnTo>
                      <a:pt x="292" y="4804"/>
                    </a:lnTo>
                    <a:lnTo>
                      <a:pt x="474" y="4932"/>
                    </a:lnTo>
                    <a:lnTo>
                      <a:pt x="692" y="5041"/>
                    </a:lnTo>
                    <a:lnTo>
                      <a:pt x="965" y="5132"/>
                    </a:lnTo>
                    <a:lnTo>
                      <a:pt x="1274" y="5205"/>
                    </a:lnTo>
                    <a:lnTo>
                      <a:pt x="1638" y="5278"/>
                    </a:lnTo>
                    <a:lnTo>
                      <a:pt x="2020" y="5332"/>
                    </a:lnTo>
                    <a:lnTo>
                      <a:pt x="2457" y="5369"/>
                    </a:lnTo>
                    <a:lnTo>
                      <a:pt x="2930" y="5387"/>
                    </a:lnTo>
                    <a:lnTo>
                      <a:pt x="3440" y="5387"/>
                    </a:lnTo>
                    <a:lnTo>
                      <a:pt x="3804" y="5350"/>
                    </a:lnTo>
                    <a:lnTo>
                      <a:pt x="4131" y="5314"/>
                    </a:lnTo>
                    <a:lnTo>
                      <a:pt x="4714" y="5223"/>
                    </a:lnTo>
                    <a:lnTo>
                      <a:pt x="5187" y="5114"/>
                    </a:lnTo>
                    <a:lnTo>
                      <a:pt x="5569" y="5005"/>
                    </a:lnTo>
                    <a:lnTo>
                      <a:pt x="5842" y="4895"/>
                    </a:lnTo>
                    <a:lnTo>
                      <a:pt x="6042" y="4804"/>
                    </a:lnTo>
                    <a:lnTo>
                      <a:pt x="6188" y="4713"/>
                    </a:lnTo>
                    <a:lnTo>
                      <a:pt x="6042" y="4204"/>
                    </a:lnTo>
                    <a:lnTo>
                      <a:pt x="5878" y="3658"/>
                    </a:lnTo>
                    <a:lnTo>
                      <a:pt x="5642" y="3003"/>
                    </a:lnTo>
                    <a:lnTo>
                      <a:pt x="5514" y="2639"/>
                    </a:lnTo>
                    <a:lnTo>
                      <a:pt x="5351" y="2275"/>
                    </a:lnTo>
                    <a:lnTo>
                      <a:pt x="5169" y="1929"/>
                    </a:lnTo>
                    <a:lnTo>
                      <a:pt x="4987" y="1565"/>
                    </a:lnTo>
                    <a:lnTo>
                      <a:pt x="4787" y="1238"/>
                    </a:lnTo>
                    <a:lnTo>
                      <a:pt x="4568" y="928"/>
                    </a:lnTo>
                    <a:lnTo>
                      <a:pt x="4332" y="655"/>
                    </a:lnTo>
                    <a:lnTo>
                      <a:pt x="4095" y="419"/>
                    </a:lnTo>
                    <a:lnTo>
                      <a:pt x="3949" y="291"/>
                    </a:lnTo>
                    <a:lnTo>
                      <a:pt x="3804" y="200"/>
                    </a:lnTo>
                    <a:lnTo>
                      <a:pt x="3676" y="128"/>
                    </a:lnTo>
                    <a:lnTo>
                      <a:pt x="3513" y="73"/>
                    </a:lnTo>
                    <a:lnTo>
                      <a:pt x="3367" y="37"/>
                    </a:lnTo>
                    <a:lnTo>
                      <a:pt x="3203" y="0"/>
                    </a:lnTo>
                    <a:close/>
                  </a:path>
                </a:pathLst>
              </a:custGeom>
              <a:solidFill>
                <a:srgbClr val="C1A5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4" name="Google Shape;3014;p18"/>
              <p:cNvSpPr/>
              <p:nvPr/>
            </p:nvSpPr>
            <p:spPr>
              <a:xfrm>
                <a:off x="1282975" y="2150275"/>
                <a:ext cx="154700" cy="134675"/>
              </a:xfrm>
              <a:custGeom>
                <a:avLst/>
                <a:gdLst/>
                <a:ahLst/>
                <a:cxnLst/>
                <a:rect l="l" t="t" r="r" b="b"/>
                <a:pathLst>
                  <a:path w="6188" h="5387" fill="none" extrusionOk="0">
                    <a:moveTo>
                      <a:pt x="6188" y="4713"/>
                    </a:moveTo>
                    <a:lnTo>
                      <a:pt x="6188" y="4713"/>
                    </a:lnTo>
                    <a:lnTo>
                      <a:pt x="6042" y="4804"/>
                    </a:lnTo>
                    <a:lnTo>
                      <a:pt x="5842" y="4895"/>
                    </a:lnTo>
                    <a:lnTo>
                      <a:pt x="5569" y="5005"/>
                    </a:lnTo>
                    <a:lnTo>
                      <a:pt x="5187" y="5114"/>
                    </a:lnTo>
                    <a:lnTo>
                      <a:pt x="4714" y="5223"/>
                    </a:lnTo>
                    <a:lnTo>
                      <a:pt x="4131" y="5314"/>
                    </a:lnTo>
                    <a:lnTo>
                      <a:pt x="3804" y="5350"/>
                    </a:lnTo>
                    <a:lnTo>
                      <a:pt x="3440" y="5387"/>
                    </a:lnTo>
                    <a:lnTo>
                      <a:pt x="3440" y="5387"/>
                    </a:lnTo>
                    <a:lnTo>
                      <a:pt x="2930" y="5387"/>
                    </a:lnTo>
                    <a:lnTo>
                      <a:pt x="2457" y="5369"/>
                    </a:lnTo>
                    <a:lnTo>
                      <a:pt x="2020" y="5332"/>
                    </a:lnTo>
                    <a:lnTo>
                      <a:pt x="1638" y="5278"/>
                    </a:lnTo>
                    <a:lnTo>
                      <a:pt x="1274" y="5205"/>
                    </a:lnTo>
                    <a:lnTo>
                      <a:pt x="965" y="5132"/>
                    </a:lnTo>
                    <a:lnTo>
                      <a:pt x="692" y="5041"/>
                    </a:lnTo>
                    <a:lnTo>
                      <a:pt x="474" y="4932"/>
                    </a:lnTo>
                    <a:lnTo>
                      <a:pt x="292" y="4804"/>
                    </a:lnTo>
                    <a:lnTo>
                      <a:pt x="146" y="4677"/>
                    </a:lnTo>
                    <a:lnTo>
                      <a:pt x="91" y="4604"/>
                    </a:lnTo>
                    <a:lnTo>
                      <a:pt x="55" y="4532"/>
                    </a:lnTo>
                    <a:lnTo>
                      <a:pt x="19" y="4459"/>
                    </a:lnTo>
                    <a:lnTo>
                      <a:pt x="0" y="4368"/>
                    </a:lnTo>
                    <a:lnTo>
                      <a:pt x="0" y="4295"/>
                    </a:lnTo>
                    <a:lnTo>
                      <a:pt x="0" y="4222"/>
                    </a:lnTo>
                    <a:lnTo>
                      <a:pt x="37" y="4131"/>
                    </a:lnTo>
                    <a:lnTo>
                      <a:pt x="55" y="4040"/>
                    </a:lnTo>
                    <a:lnTo>
                      <a:pt x="164" y="3876"/>
                    </a:lnTo>
                    <a:lnTo>
                      <a:pt x="310" y="3694"/>
                    </a:lnTo>
                    <a:lnTo>
                      <a:pt x="310" y="3694"/>
                    </a:lnTo>
                    <a:lnTo>
                      <a:pt x="310" y="3403"/>
                    </a:lnTo>
                    <a:lnTo>
                      <a:pt x="346" y="3057"/>
                    </a:lnTo>
                    <a:lnTo>
                      <a:pt x="401" y="2639"/>
                    </a:lnTo>
                    <a:lnTo>
                      <a:pt x="401" y="2639"/>
                    </a:lnTo>
                    <a:lnTo>
                      <a:pt x="437" y="2439"/>
                    </a:lnTo>
                    <a:lnTo>
                      <a:pt x="437" y="2439"/>
                    </a:lnTo>
                    <a:lnTo>
                      <a:pt x="546" y="2093"/>
                    </a:lnTo>
                    <a:lnTo>
                      <a:pt x="674" y="1729"/>
                    </a:lnTo>
                    <a:lnTo>
                      <a:pt x="765" y="1547"/>
                    </a:lnTo>
                    <a:lnTo>
                      <a:pt x="856" y="1365"/>
                    </a:lnTo>
                    <a:lnTo>
                      <a:pt x="965" y="1201"/>
                    </a:lnTo>
                    <a:lnTo>
                      <a:pt x="1092" y="1019"/>
                    </a:lnTo>
                    <a:lnTo>
                      <a:pt x="1238" y="856"/>
                    </a:lnTo>
                    <a:lnTo>
                      <a:pt x="1384" y="710"/>
                    </a:lnTo>
                    <a:lnTo>
                      <a:pt x="1547" y="564"/>
                    </a:lnTo>
                    <a:lnTo>
                      <a:pt x="1747" y="437"/>
                    </a:lnTo>
                    <a:lnTo>
                      <a:pt x="1948" y="310"/>
                    </a:lnTo>
                    <a:lnTo>
                      <a:pt x="2166" y="200"/>
                    </a:lnTo>
                    <a:lnTo>
                      <a:pt x="2403" y="109"/>
                    </a:lnTo>
                    <a:lnTo>
                      <a:pt x="2657" y="37"/>
                    </a:lnTo>
                    <a:lnTo>
                      <a:pt x="2657" y="37"/>
                    </a:lnTo>
                    <a:lnTo>
                      <a:pt x="2858" y="0"/>
                    </a:lnTo>
                    <a:lnTo>
                      <a:pt x="3021" y="0"/>
                    </a:lnTo>
                    <a:lnTo>
                      <a:pt x="3203" y="0"/>
                    </a:lnTo>
                    <a:lnTo>
                      <a:pt x="3367" y="37"/>
                    </a:lnTo>
                    <a:lnTo>
                      <a:pt x="3513" y="73"/>
                    </a:lnTo>
                    <a:lnTo>
                      <a:pt x="3676" y="128"/>
                    </a:lnTo>
                    <a:lnTo>
                      <a:pt x="3804" y="200"/>
                    </a:lnTo>
                    <a:lnTo>
                      <a:pt x="3949" y="291"/>
                    </a:lnTo>
                    <a:lnTo>
                      <a:pt x="3949" y="291"/>
                    </a:lnTo>
                    <a:lnTo>
                      <a:pt x="4095" y="419"/>
                    </a:lnTo>
                    <a:lnTo>
                      <a:pt x="4095" y="419"/>
                    </a:lnTo>
                    <a:lnTo>
                      <a:pt x="4332" y="655"/>
                    </a:lnTo>
                    <a:lnTo>
                      <a:pt x="4568" y="928"/>
                    </a:lnTo>
                    <a:lnTo>
                      <a:pt x="4787" y="1238"/>
                    </a:lnTo>
                    <a:lnTo>
                      <a:pt x="4987" y="1565"/>
                    </a:lnTo>
                    <a:lnTo>
                      <a:pt x="5169" y="1929"/>
                    </a:lnTo>
                    <a:lnTo>
                      <a:pt x="5351" y="2275"/>
                    </a:lnTo>
                    <a:lnTo>
                      <a:pt x="5514" y="2639"/>
                    </a:lnTo>
                    <a:lnTo>
                      <a:pt x="5642" y="3003"/>
                    </a:lnTo>
                    <a:lnTo>
                      <a:pt x="5878" y="3658"/>
                    </a:lnTo>
                    <a:lnTo>
                      <a:pt x="6042" y="4204"/>
                    </a:lnTo>
                    <a:lnTo>
                      <a:pt x="6188" y="4713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5" name="Google Shape;3015;p18"/>
              <p:cNvSpPr/>
              <p:nvPr/>
            </p:nvSpPr>
            <p:spPr>
              <a:xfrm>
                <a:off x="1282975" y="2172100"/>
                <a:ext cx="138775" cy="112850"/>
              </a:xfrm>
              <a:custGeom>
                <a:avLst/>
                <a:gdLst/>
                <a:ahLst/>
                <a:cxnLst/>
                <a:rect l="l" t="t" r="r" b="b"/>
                <a:pathLst>
                  <a:path w="5551" h="4514" extrusionOk="0">
                    <a:moveTo>
                      <a:pt x="1384" y="4368"/>
                    </a:moveTo>
                    <a:lnTo>
                      <a:pt x="1384" y="4368"/>
                    </a:lnTo>
                    <a:lnTo>
                      <a:pt x="1711" y="4423"/>
                    </a:lnTo>
                    <a:lnTo>
                      <a:pt x="2057" y="4459"/>
                    </a:lnTo>
                    <a:lnTo>
                      <a:pt x="2457" y="4496"/>
                    </a:lnTo>
                    <a:lnTo>
                      <a:pt x="2876" y="4514"/>
                    </a:lnTo>
                    <a:lnTo>
                      <a:pt x="2876" y="4514"/>
                    </a:lnTo>
                    <a:lnTo>
                      <a:pt x="3094" y="4514"/>
                    </a:lnTo>
                    <a:lnTo>
                      <a:pt x="3094" y="4514"/>
                    </a:lnTo>
                    <a:lnTo>
                      <a:pt x="3440" y="4514"/>
                    </a:lnTo>
                    <a:lnTo>
                      <a:pt x="3440" y="4514"/>
                    </a:lnTo>
                    <a:lnTo>
                      <a:pt x="3440" y="4514"/>
                    </a:lnTo>
                    <a:lnTo>
                      <a:pt x="3094" y="4514"/>
                    </a:lnTo>
                    <a:lnTo>
                      <a:pt x="3094" y="4514"/>
                    </a:lnTo>
                    <a:lnTo>
                      <a:pt x="2876" y="4514"/>
                    </a:lnTo>
                    <a:lnTo>
                      <a:pt x="2876" y="4514"/>
                    </a:lnTo>
                    <a:lnTo>
                      <a:pt x="2876" y="4514"/>
                    </a:lnTo>
                    <a:lnTo>
                      <a:pt x="2876" y="4514"/>
                    </a:lnTo>
                    <a:lnTo>
                      <a:pt x="2457" y="4496"/>
                    </a:lnTo>
                    <a:lnTo>
                      <a:pt x="2057" y="4459"/>
                    </a:lnTo>
                    <a:lnTo>
                      <a:pt x="1711" y="4423"/>
                    </a:lnTo>
                    <a:lnTo>
                      <a:pt x="1384" y="4368"/>
                    </a:lnTo>
                    <a:close/>
                    <a:moveTo>
                      <a:pt x="1365" y="4368"/>
                    </a:moveTo>
                    <a:lnTo>
                      <a:pt x="1365" y="4368"/>
                    </a:lnTo>
                    <a:lnTo>
                      <a:pt x="1365" y="4368"/>
                    </a:lnTo>
                    <a:lnTo>
                      <a:pt x="1365" y="4368"/>
                    </a:lnTo>
                    <a:close/>
                    <a:moveTo>
                      <a:pt x="237" y="3895"/>
                    </a:moveTo>
                    <a:lnTo>
                      <a:pt x="237" y="3895"/>
                    </a:lnTo>
                    <a:lnTo>
                      <a:pt x="237" y="3895"/>
                    </a:lnTo>
                    <a:lnTo>
                      <a:pt x="237" y="3895"/>
                    </a:lnTo>
                    <a:lnTo>
                      <a:pt x="237" y="3895"/>
                    </a:lnTo>
                    <a:close/>
                    <a:moveTo>
                      <a:pt x="237" y="3895"/>
                    </a:moveTo>
                    <a:lnTo>
                      <a:pt x="237" y="3895"/>
                    </a:lnTo>
                    <a:lnTo>
                      <a:pt x="237" y="3895"/>
                    </a:lnTo>
                    <a:lnTo>
                      <a:pt x="237" y="3895"/>
                    </a:lnTo>
                    <a:lnTo>
                      <a:pt x="237" y="3895"/>
                    </a:lnTo>
                    <a:close/>
                    <a:moveTo>
                      <a:pt x="237" y="3877"/>
                    </a:moveTo>
                    <a:lnTo>
                      <a:pt x="237" y="3877"/>
                    </a:lnTo>
                    <a:lnTo>
                      <a:pt x="237" y="3895"/>
                    </a:lnTo>
                    <a:lnTo>
                      <a:pt x="237" y="3895"/>
                    </a:lnTo>
                    <a:lnTo>
                      <a:pt x="237" y="3877"/>
                    </a:lnTo>
                    <a:close/>
                    <a:moveTo>
                      <a:pt x="91" y="3113"/>
                    </a:moveTo>
                    <a:lnTo>
                      <a:pt x="91" y="3113"/>
                    </a:lnTo>
                    <a:lnTo>
                      <a:pt x="37" y="3222"/>
                    </a:lnTo>
                    <a:lnTo>
                      <a:pt x="19" y="3331"/>
                    </a:lnTo>
                    <a:lnTo>
                      <a:pt x="0" y="3422"/>
                    </a:lnTo>
                    <a:lnTo>
                      <a:pt x="19" y="3531"/>
                    </a:lnTo>
                    <a:lnTo>
                      <a:pt x="37" y="3622"/>
                    </a:lnTo>
                    <a:lnTo>
                      <a:pt x="91" y="3713"/>
                    </a:lnTo>
                    <a:lnTo>
                      <a:pt x="146" y="3804"/>
                    </a:lnTo>
                    <a:lnTo>
                      <a:pt x="237" y="3877"/>
                    </a:lnTo>
                    <a:lnTo>
                      <a:pt x="237" y="3877"/>
                    </a:lnTo>
                    <a:lnTo>
                      <a:pt x="146" y="3804"/>
                    </a:lnTo>
                    <a:lnTo>
                      <a:pt x="91" y="3713"/>
                    </a:lnTo>
                    <a:lnTo>
                      <a:pt x="37" y="3622"/>
                    </a:lnTo>
                    <a:lnTo>
                      <a:pt x="19" y="3531"/>
                    </a:lnTo>
                    <a:lnTo>
                      <a:pt x="0" y="3422"/>
                    </a:lnTo>
                    <a:lnTo>
                      <a:pt x="19" y="3331"/>
                    </a:lnTo>
                    <a:lnTo>
                      <a:pt x="37" y="3222"/>
                    </a:lnTo>
                    <a:lnTo>
                      <a:pt x="91" y="3113"/>
                    </a:lnTo>
                    <a:close/>
                    <a:moveTo>
                      <a:pt x="91" y="3113"/>
                    </a:moveTo>
                    <a:lnTo>
                      <a:pt x="91" y="3113"/>
                    </a:lnTo>
                    <a:lnTo>
                      <a:pt x="91" y="3113"/>
                    </a:lnTo>
                    <a:lnTo>
                      <a:pt x="91" y="3113"/>
                    </a:lnTo>
                    <a:lnTo>
                      <a:pt x="91" y="3113"/>
                    </a:lnTo>
                    <a:close/>
                    <a:moveTo>
                      <a:pt x="91" y="3113"/>
                    </a:moveTo>
                    <a:lnTo>
                      <a:pt x="91" y="3113"/>
                    </a:lnTo>
                    <a:lnTo>
                      <a:pt x="91" y="3113"/>
                    </a:lnTo>
                    <a:lnTo>
                      <a:pt x="91" y="3113"/>
                    </a:lnTo>
                    <a:lnTo>
                      <a:pt x="91" y="3113"/>
                    </a:lnTo>
                    <a:close/>
                    <a:moveTo>
                      <a:pt x="91" y="3094"/>
                    </a:moveTo>
                    <a:lnTo>
                      <a:pt x="91" y="3094"/>
                    </a:lnTo>
                    <a:lnTo>
                      <a:pt x="91" y="3113"/>
                    </a:lnTo>
                    <a:lnTo>
                      <a:pt x="91" y="3113"/>
                    </a:lnTo>
                    <a:lnTo>
                      <a:pt x="91" y="3094"/>
                    </a:lnTo>
                    <a:close/>
                    <a:moveTo>
                      <a:pt x="110" y="3094"/>
                    </a:moveTo>
                    <a:lnTo>
                      <a:pt x="110" y="3094"/>
                    </a:lnTo>
                    <a:lnTo>
                      <a:pt x="110" y="3094"/>
                    </a:lnTo>
                    <a:lnTo>
                      <a:pt x="110" y="3094"/>
                    </a:lnTo>
                    <a:lnTo>
                      <a:pt x="110" y="3094"/>
                    </a:lnTo>
                    <a:close/>
                    <a:moveTo>
                      <a:pt x="110" y="3094"/>
                    </a:moveTo>
                    <a:lnTo>
                      <a:pt x="110" y="3094"/>
                    </a:lnTo>
                    <a:lnTo>
                      <a:pt x="110" y="3094"/>
                    </a:lnTo>
                    <a:lnTo>
                      <a:pt x="110" y="3094"/>
                    </a:lnTo>
                    <a:lnTo>
                      <a:pt x="110" y="3094"/>
                    </a:lnTo>
                    <a:close/>
                    <a:moveTo>
                      <a:pt x="110" y="3094"/>
                    </a:moveTo>
                    <a:lnTo>
                      <a:pt x="110" y="3094"/>
                    </a:lnTo>
                    <a:lnTo>
                      <a:pt x="110" y="3094"/>
                    </a:lnTo>
                    <a:lnTo>
                      <a:pt x="110" y="3094"/>
                    </a:lnTo>
                    <a:lnTo>
                      <a:pt x="110" y="3094"/>
                    </a:lnTo>
                    <a:close/>
                    <a:moveTo>
                      <a:pt x="4532" y="1"/>
                    </a:moveTo>
                    <a:lnTo>
                      <a:pt x="4532" y="1"/>
                    </a:lnTo>
                    <a:lnTo>
                      <a:pt x="4677" y="201"/>
                    </a:lnTo>
                    <a:lnTo>
                      <a:pt x="4823" y="419"/>
                    </a:lnTo>
                    <a:lnTo>
                      <a:pt x="5096" y="892"/>
                    </a:lnTo>
                    <a:lnTo>
                      <a:pt x="5332" y="1366"/>
                    </a:lnTo>
                    <a:lnTo>
                      <a:pt x="5551" y="1857"/>
                    </a:lnTo>
                    <a:lnTo>
                      <a:pt x="5551" y="1857"/>
                    </a:lnTo>
                    <a:lnTo>
                      <a:pt x="5551" y="1857"/>
                    </a:lnTo>
                    <a:lnTo>
                      <a:pt x="5551" y="1857"/>
                    </a:lnTo>
                    <a:lnTo>
                      <a:pt x="5332" y="1366"/>
                    </a:lnTo>
                    <a:lnTo>
                      <a:pt x="5096" y="892"/>
                    </a:lnTo>
                    <a:lnTo>
                      <a:pt x="4823" y="419"/>
                    </a:lnTo>
                    <a:lnTo>
                      <a:pt x="4677" y="201"/>
                    </a:lnTo>
                    <a:lnTo>
                      <a:pt x="4532" y="1"/>
                    </a:lnTo>
                    <a:close/>
                    <a:moveTo>
                      <a:pt x="4532" y="1"/>
                    </a:moveTo>
                    <a:lnTo>
                      <a:pt x="4532" y="1"/>
                    </a:lnTo>
                    <a:lnTo>
                      <a:pt x="4532" y="1"/>
                    </a:lnTo>
                    <a:lnTo>
                      <a:pt x="4532" y="1"/>
                    </a:lnTo>
                    <a:lnTo>
                      <a:pt x="4532" y="1"/>
                    </a:lnTo>
                    <a:close/>
                  </a:path>
                </a:pathLst>
              </a:custGeom>
              <a:solidFill>
                <a:srgbClr val="D8D3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6" name="Google Shape;3016;p18"/>
              <p:cNvSpPr/>
              <p:nvPr/>
            </p:nvSpPr>
            <p:spPr>
              <a:xfrm>
                <a:off x="1317550" y="2281300"/>
                <a:ext cx="51425" cy="3650"/>
              </a:xfrm>
              <a:custGeom>
                <a:avLst/>
                <a:gdLst/>
                <a:ahLst/>
                <a:cxnLst/>
                <a:rect l="l" t="t" r="r" b="b"/>
                <a:pathLst>
                  <a:path w="2057" h="146" fill="none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328" y="55"/>
                    </a:lnTo>
                    <a:lnTo>
                      <a:pt x="674" y="91"/>
                    </a:lnTo>
                    <a:lnTo>
                      <a:pt x="1074" y="128"/>
                    </a:lnTo>
                    <a:lnTo>
                      <a:pt x="1493" y="146"/>
                    </a:lnTo>
                    <a:lnTo>
                      <a:pt x="1493" y="146"/>
                    </a:lnTo>
                    <a:lnTo>
                      <a:pt x="1711" y="146"/>
                    </a:lnTo>
                    <a:lnTo>
                      <a:pt x="1711" y="146"/>
                    </a:lnTo>
                    <a:lnTo>
                      <a:pt x="2057" y="146"/>
                    </a:lnTo>
                    <a:lnTo>
                      <a:pt x="2057" y="146"/>
                    </a:lnTo>
                    <a:lnTo>
                      <a:pt x="2057" y="146"/>
                    </a:lnTo>
                    <a:lnTo>
                      <a:pt x="1711" y="146"/>
                    </a:lnTo>
                    <a:lnTo>
                      <a:pt x="1711" y="146"/>
                    </a:lnTo>
                    <a:lnTo>
                      <a:pt x="1493" y="146"/>
                    </a:lnTo>
                    <a:lnTo>
                      <a:pt x="1493" y="146"/>
                    </a:lnTo>
                    <a:lnTo>
                      <a:pt x="1493" y="146"/>
                    </a:lnTo>
                    <a:lnTo>
                      <a:pt x="1493" y="146"/>
                    </a:lnTo>
                    <a:lnTo>
                      <a:pt x="1074" y="128"/>
                    </a:lnTo>
                    <a:lnTo>
                      <a:pt x="674" y="91"/>
                    </a:lnTo>
                    <a:lnTo>
                      <a:pt x="328" y="55"/>
                    </a:ln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7" name="Google Shape;3017;p18"/>
              <p:cNvSpPr/>
              <p:nvPr/>
            </p:nvSpPr>
            <p:spPr>
              <a:xfrm>
                <a:off x="1317100" y="22813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8" name="Google Shape;3018;p18"/>
              <p:cNvSpPr/>
              <p:nvPr/>
            </p:nvSpPr>
            <p:spPr>
              <a:xfrm>
                <a:off x="1288900" y="22694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9" name="Google Shape;3019;p18"/>
              <p:cNvSpPr/>
              <p:nvPr/>
            </p:nvSpPr>
            <p:spPr>
              <a:xfrm>
                <a:off x="1288900" y="22694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0" name="Google Shape;3020;p18"/>
              <p:cNvSpPr/>
              <p:nvPr/>
            </p:nvSpPr>
            <p:spPr>
              <a:xfrm>
                <a:off x="1288900" y="2269000"/>
                <a:ext cx="25" cy="500"/>
              </a:xfrm>
              <a:custGeom>
                <a:avLst/>
                <a:gdLst/>
                <a:ahLst/>
                <a:cxnLst/>
                <a:rect l="l" t="t" r="r" b="b"/>
                <a:pathLst>
                  <a:path w="1" h="20" fill="none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9"/>
                    </a:lnTo>
                    <a:lnTo>
                      <a:pt x="0" y="19"/>
                    </a:lnTo>
                    <a:lnTo>
                      <a:pt x="0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1" name="Google Shape;3021;p18"/>
              <p:cNvSpPr/>
              <p:nvPr/>
            </p:nvSpPr>
            <p:spPr>
              <a:xfrm>
                <a:off x="1282975" y="2249900"/>
                <a:ext cx="5950" cy="19125"/>
              </a:xfrm>
              <a:custGeom>
                <a:avLst/>
                <a:gdLst/>
                <a:ahLst/>
                <a:cxnLst/>
                <a:rect l="l" t="t" r="r" b="b"/>
                <a:pathLst>
                  <a:path w="238" h="765" fill="none" extrusionOk="0">
                    <a:moveTo>
                      <a:pt x="91" y="1"/>
                    </a:moveTo>
                    <a:lnTo>
                      <a:pt x="91" y="1"/>
                    </a:lnTo>
                    <a:lnTo>
                      <a:pt x="37" y="110"/>
                    </a:lnTo>
                    <a:lnTo>
                      <a:pt x="19" y="219"/>
                    </a:lnTo>
                    <a:lnTo>
                      <a:pt x="0" y="310"/>
                    </a:lnTo>
                    <a:lnTo>
                      <a:pt x="19" y="419"/>
                    </a:lnTo>
                    <a:lnTo>
                      <a:pt x="37" y="510"/>
                    </a:lnTo>
                    <a:lnTo>
                      <a:pt x="91" y="601"/>
                    </a:lnTo>
                    <a:lnTo>
                      <a:pt x="146" y="692"/>
                    </a:lnTo>
                    <a:lnTo>
                      <a:pt x="237" y="765"/>
                    </a:lnTo>
                    <a:lnTo>
                      <a:pt x="237" y="765"/>
                    </a:lnTo>
                    <a:lnTo>
                      <a:pt x="146" y="692"/>
                    </a:lnTo>
                    <a:lnTo>
                      <a:pt x="91" y="601"/>
                    </a:lnTo>
                    <a:lnTo>
                      <a:pt x="37" y="510"/>
                    </a:lnTo>
                    <a:lnTo>
                      <a:pt x="19" y="419"/>
                    </a:lnTo>
                    <a:lnTo>
                      <a:pt x="0" y="310"/>
                    </a:lnTo>
                    <a:lnTo>
                      <a:pt x="19" y="219"/>
                    </a:lnTo>
                    <a:lnTo>
                      <a:pt x="37" y="110"/>
                    </a:lnTo>
                    <a:lnTo>
                      <a:pt x="91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2" name="Google Shape;3022;p18"/>
              <p:cNvSpPr/>
              <p:nvPr/>
            </p:nvSpPr>
            <p:spPr>
              <a:xfrm>
                <a:off x="1285250" y="22499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3" name="Google Shape;3023;p18"/>
              <p:cNvSpPr/>
              <p:nvPr/>
            </p:nvSpPr>
            <p:spPr>
              <a:xfrm>
                <a:off x="1285250" y="22499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4" name="Google Shape;3024;p18"/>
              <p:cNvSpPr/>
              <p:nvPr/>
            </p:nvSpPr>
            <p:spPr>
              <a:xfrm>
                <a:off x="1285250" y="2249450"/>
                <a:ext cx="25" cy="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9" fill="none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19"/>
                    </a:lnTo>
                    <a:lnTo>
                      <a:pt x="0" y="19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5" name="Google Shape;3025;p18"/>
              <p:cNvSpPr/>
              <p:nvPr/>
            </p:nvSpPr>
            <p:spPr>
              <a:xfrm>
                <a:off x="1285700" y="22494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6" name="Google Shape;3026;p18"/>
              <p:cNvSpPr/>
              <p:nvPr/>
            </p:nvSpPr>
            <p:spPr>
              <a:xfrm>
                <a:off x="1285700" y="22494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7" name="Google Shape;3027;p18"/>
              <p:cNvSpPr/>
              <p:nvPr/>
            </p:nvSpPr>
            <p:spPr>
              <a:xfrm>
                <a:off x="1285700" y="22494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8" name="Google Shape;3028;p18"/>
              <p:cNvSpPr/>
              <p:nvPr/>
            </p:nvSpPr>
            <p:spPr>
              <a:xfrm>
                <a:off x="1396250" y="2172100"/>
                <a:ext cx="25500" cy="46425"/>
              </a:xfrm>
              <a:custGeom>
                <a:avLst/>
                <a:gdLst/>
                <a:ahLst/>
                <a:cxnLst/>
                <a:rect l="l" t="t" r="r" b="b"/>
                <a:pathLst>
                  <a:path w="1020" h="1857" fill="none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146" y="201"/>
                    </a:lnTo>
                    <a:lnTo>
                      <a:pt x="292" y="419"/>
                    </a:lnTo>
                    <a:lnTo>
                      <a:pt x="565" y="892"/>
                    </a:lnTo>
                    <a:lnTo>
                      <a:pt x="801" y="1366"/>
                    </a:lnTo>
                    <a:lnTo>
                      <a:pt x="1020" y="1857"/>
                    </a:lnTo>
                    <a:lnTo>
                      <a:pt x="1020" y="1857"/>
                    </a:lnTo>
                    <a:lnTo>
                      <a:pt x="1020" y="1857"/>
                    </a:lnTo>
                    <a:lnTo>
                      <a:pt x="1020" y="1857"/>
                    </a:lnTo>
                    <a:lnTo>
                      <a:pt x="801" y="1366"/>
                    </a:lnTo>
                    <a:lnTo>
                      <a:pt x="565" y="892"/>
                    </a:lnTo>
                    <a:lnTo>
                      <a:pt x="292" y="419"/>
                    </a:lnTo>
                    <a:lnTo>
                      <a:pt x="146" y="201"/>
                    </a:lnTo>
                    <a:lnTo>
                      <a:pt x="1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9" name="Google Shape;3029;p18"/>
              <p:cNvSpPr/>
              <p:nvPr/>
            </p:nvSpPr>
            <p:spPr>
              <a:xfrm>
                <a:off x="1396250" y="21721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0" name="Google Shape;3030;p18"/>
              <p:cNvSpPr/>
              <p:nvPr/>
            </p:nvSpPr>
            <p:spPr>
              <a:xfrm>
                <a:off x="1282975" y="2160725"/>
                <a:ext cx="138775" cy="124225"/>
              </a:xfrm>
              <a:custGeom>
                <a:avLst/>
                <a:gdLst/>
                <a:ahLst/>
                <a:cxnLst/>
                <a:rect l="l" t="t" r="r" b="b"/>
                <a:pathLst>
                  <a:path w="5551" h="4969" extrusionOk="0">
                    <a:moveTo>
                      <a:pt x="4095" y="1"/>
                    </a:moveTo>
                    <a:lnTo>
                      <a:pt x="4004" y="219"/>
                    </a:lnTo>
                    <a:lnTo>
                      <a:pt x="3895" y="438"/>
                    </a:lnTo>
                    <a:lnTo>
                      <a:pt x="3840" y="529"/>
                    </a:lnTo>
                    <a:lnTo>
                      <a:pt x="3767" y="619"/>
                    </a:lnTo>
                    <a:lnTo>
                      <a:pt x="3676" y="710"/>
                    </a:lnTo>
                    <a:lnTo>
                      <a:pt x="3585" y="801"/>
                    </a:lnTo>
                    <a:lnTo>
                      <a:pt x="3458" y="874"/>
                    </a:lnTo>
                    <a:lnTo>
                      <a:pt x="3331" y="947"/>
                    </a:lnTo>
                    <a:lnTo>
                      <a:pt x="3185" y="1002"/>
                    </a:lnTo>
                    <a:lnTo>
                      <a:pt x="3058" y="1038"/>
                    </a:lnTo>
                    <a:lnTo>
                      <a:pt x="2767" y="1111"/>
                    </a:lnTo>
                    <a:lnTo>
                      <a:pt x="2475" y="1165"/>
                    </a:lnTo>
                    <a:lnTo>
                      <a:pt x="2184" y="1238"/>
                    </a:lnTo>
                    <a:lnTo>
                      <a:pt x="1893" y="1311"/>
                    </a:lnTo>
                    <a:lnTo>
                      <a:pt x="1766" y="1366"/>
                    </a:lnTo>
                    <a:lnTo>
                      <a:pt x="1638" y="1438"/>
                    </a:lnTo>
                    <a:lnTo>
                      <a:pt x="1511" y="1511"/>
                    </a:lnTo>
                    <a:lnTo>
                      <a:pt x="1402" y="1620"/>
                    </a:lnTo>
                    <a:lnTo>
                      <a:pt x="1293" y="1730"/>
                    </a:lnTo>
                    <a:lnTo>
                      <a:pt x="1202" y="1839"/>
                    </a:lnTo>
                    <a:lnTo>
                      <a:pt x="1111" y="1948"/>
                    </a:lnTo>
                    <a:lnTo>
                      <a:pt x="1001" y="2039"/>
                    </a:lnTo>
                    <a:lnTo>
                      <a:pt x="874" y="2130"/>
                    </a:lnTo>
                    <a:lnTo>
                      <a:pt x="747" y="2185"/>
                    </a:lnTo>
                    <a:lnTo>
                      <a:pt x="619" y="2221"/>
                    </a:lnTo>
                    <a:lnTo>
                      <a:pt x="401" y="2221"/>
                    </a:lnTo>
                    <a:lnTo>
                      <a:pt x="346" y="2512"/>
                    </a:lnTo>
                    <a:lnTo>
                      <a:pt x="328" y="2767"/>
                    </a:lnTo>
                    <a:lnTo>
                      <a:pt x="310" y="3131"/>
                    </a:lnTo>
                    <a:lnTo>
                      <a:pt x="310" y="3276"/>
                    </a:lnTo>
                    <a:lnTo>
                      <a:pt x="201" y="3404"/>
                    </a:lnTo>
                    <a:lnTo>
                      <a:pt x="110" y="3549"/>
                    </a:lnTo>
                    <a:lnTo>
                      <a:pt x="91" y="3549"/>
                    </a:lnTo>
                    <a:lnTo>
                      <a:pt x="91" y="3568"/>
                    </a:lnTo>
                    <a:lnTo>
                      <a:pt x="37" y="3677"/>
                    </a:lnTo>
                    <a:lnTo>
                      <a:pt x="19" y="3786"/>
                    </a:lnTo>
                    <a:lnTo>
                      <a:pt x="0" y="3877"/>
                    </a:lnTo>
                    <a:lnTo>
                      <a:pt x="19" y="3986"/>
                    </a:lnTo>
                    <a:lnTo>
                      <a:pt x="37" y="4077"/>
                    </a:lnTo>
                    <a:lnTo>
                      <a:pt x="91" y="4168"/>
                    </a:lnTo>
                    <a:lnTo>
                      <a:pt x="146" y="4259"/>
                    </a:lnTo>
                    <a:lnTo>
                      <a:pt x="237" y="4332"/>
                    </a:lnTo>
                    <a:lnTo>
                      <a:pt x="237" y="4350"/>
                    </a:lnTo>
                    <a:lnTo>
                      <a:pt x="346" y="4423"/>
                    </a:lnTo>
                    <a:lnTo>
                      <a:pt x="437" y="4496"/>
                    </a:lnTo>
                    <a:lnTo>
                      <a:pt x="692" y="4623"/>
                    </a:lnTo>
                    <a:lnTo>
                      <a:pt x="1001" y="4732"/>
                    </a:lnTo>
                    <a:lnTo>
                      <a:pt x="1365" y="4823"/>
                    </a:lnTo>
                    <a:lnTo>
                      <a:pt x="1384" y="4823"/>
                    </a:lnTo>
                    <a:lnTo>
                      <a:pt x="1711" y="4878"/>
                    </a:lnTo>
                    <a:lnTo>
                      <a:pt x="2057" y="4914"/>
                    </a:lnTo>
                    <a:lnTo>
                      <a:pt x="2457" y="4951"/>
                    </a:lnTo>
                    <a:lnTo>
                      <a:pt x="2876" y="4969"/>
                    </a:lnTo>
                    <a:lnTo>
                      <a:pt x="3294" y="4732"/>
                    </a:lnTo>
                    <a:lnTo>
                      <a:pt x="3713" y="4459"/>
                    </a:lnTo>
                    <a:lnTo>
                      <a:pt x="4095" y="4186"/>
                    </a:lnTo>
                    <a:lnTo>
                      <a:pt x="4477" y="3895"/>
                    </a:lnTo>
                    <a:lnTo>
                      <a:pt x="4677" y="3731"/>
                    </a:lnTo>
                    <a:lnTo>
                      <a:pt x="4859" y="3549"/>
                    </a:lnTo>
                    <a:lnTo>
                      <a:pt x="5041" y="3349"/>
                    </a:lnTo>
                    <a:lnTo>
                      <a:pt x="5187" y="3149"/>
                    </a:lnTo>
                    <a:lnTo>
                      <a:pt x="5296" y="2967"/>
                    </a:lnTo>
                    <a:lnTo>
                      <a:pt x="5387" y="2767"/>
                    </a:lnTo>
                    <a:lnTo>
                      <a:pt x="5533" y="2367"/>
                    </a:lnTo>
                    <a:lnTo>
                      <a:pt x="5551" y="2312"/>
                    </a:lnTo>
                    <a:lnTo>
                      <a:pt x="5332" y="1821"/>
                    </a:lnTo>
                    <a:lnTo>
                      <a:pt x="5096" y="1347"/>
                    </a:lnTo>
                    <a:lnTo>
                      <a:pt x="4823" y="874"/>
                    </a:lnTo>
                    <a:lnTo>
                      <a:pt x="4677" y="656"/>
                    </a:lnTo>
                    <a:lnTo>
                      <a:pt x="4532" y="456"/>
                    </a:lnTo>
                    <a:lnTo>
                      <a:pt x="4313" y="201"/>
                    </a:lnTo>
                    <a:lnTo>
                      <a:pt x="4095" y="1"/>
                    </a:lnTo>
                    <a:close/>
                  </a:path>
                </a:pathLst>
              </a:custGeom>
              <a:solidFill>
                <a:srgbClr val="A489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1" name="Google Shape;3031;p18"/>
              <p:cNvSpPr/>
              <p:nvPr/>
            </p:nvSpPr>
            <p:spPr>
              <a:xfrm>
                <a:off x="1282975" y="2160725"/>
                <a:ext cx="138775" cy="124225"/>
              </a:xfrm>
              <a:custGeom>
                <a:avLst/>
                <a:gdLst/>
                <a:ahLst/>
                <a:cxnLst/>
                <a:rect l="l" t="t" r="r" b="b"/>
                <a:pathLst>
                  <a:path w="5551" h="4969" fill="none" extrusionOk="0">
                    <a:moveTo>
                      <a:pt x="4095" y="1"/>
                    </a:moveTo>
                    <a:lnTo>
                      <a:pt x="4095" y="1"/>
                    </a:lnTo>
                    <a:lnTo>
                      <a:pt x="4004" y="219"/>
                    </a:lnTo>
                    <a:lnTo>
                      <a:pt x="3895" y="438"/>
                    </a:lnTo>
                    <a:lnTo>
                      <a:pt x="3840" y="529"/>
                    </a:lnTo>
                    <a:lnTo>
                      <a:pt x="3767" y="619"/>
                    </a:lnTo>
                    <a:lnTo>
                      <a:pt x="3676" y="710"/>
                    </a:lnTo>
                    <a:lnTo>
                      <a:pt x="3585" y="801"/>
                    </a:lnTo>
                    <a:lnTo>
                      <a:pt x="3585" y="801"/>
                    </a:lnTo>
                    <a:lnTo>
                      <a:pt x="3458" y="874"/>
                    </a:lnTo>
                    <a:lnTo>
                      <a:pt x="3331" y="947"/>
                    </a:lnTo>
                    <a:lnTo>
                      <a:pt x="3185" y="1002"/>
                    </a:lnTo>
                    <a:lnTo>
                      <a:pt x="3058" y="1038"/>
                    </a:lnTo>
                    <a:lnTo>
                      <a:pt x="2767" y="1111"/>
                    </a:lnTo>
                    <a:lnTo>
                      <a:pt x="2475" y="1165"/>
                    </a:lnTo>
                    <a:lnTo>
                      <a:pt x="2184" y="1238"/>
                    </a:lnTo>
                    <a:lnTo>
                      <a:pt x="1893" y="1311"/>
                    </a:lnTo>
                    <a:lnTo>
                      <a:pt x="1766" y="1366"/>
                    </a:lnTo>
                    <a:lnTo>
                      <a:pt x="1638" y="1438"/>
                    </a:lnTo>
                    <a:lnTo>
                      <a:pt x="1511" y="1511"/>
                    </a:lnTo>
                    <a:lnTo>
                      <a:pt x="1402" y="1620"/>
                    </a:lnTo>
                    <a:lnTo>
                      <a:pt x="1402" y="1620"/>
                    </a:lnTo>
                    <a:lnTo>
                      <a:pt x="1293" y="1730"/>
                    </a:lnTo>
                    <a:lnTo>
                      <a:pt x="1202" y="1839"/>
                    </a:lnTo>
                    <a:lnTo>
                      <a:pt x="1111" y="1948"/>
                    </a:lnTo>
                    <a:lnTo>
                      <a:pt x="1001" y="2039"/>
                    </a:lnTo>
                    <a:lnTo>
                      <a:pt x="1001" y="2039"/>
                    </a:lnTo>
                    <a:lnTo>
                      <a:pt x="874" y="2130"/>
                    </a:lnTo>
                    <a:lnTo>
                      <a:pt x="747" y="2185"/>
                    </a:lnTo>
                    <a:lnTo>
                      <a:pt x="619" y="2221"/>
                    </a:lnTo>
                    <a:lnTo>
                      <a:pt x="474" y="2221"/>
                    </a:lnTo>
                    <a:lnTo>
                      <a:pt x="474" y="2221"/>
                    </a:lnTo>
                    <a:lnTo>
                      <a:pt x="401" y="2221"/>
                    </a:lnTo>
                    <a:lnTo>
                      <a:pt x="401" y="2221"/>
                    </a:lnTo>
                    <a:lnTo>
                      <a:pt x="401" y="2221"/>
                    </a:lnTo>
                    <a:lnTo>
                      <a:pt x="346" y="2512"/>
                    </a:lnTo>
                    <a:lnTo>
                      <a:pt x="328" y="2767"/>
                    </a:lnTo>
                    <a:lnTo>
                      <a:pt x="310" y="3131"/>
                    </a:lnTo>
                    <a:lnTo>
                      <a:pt x="310" y="3131"/>
                    </a:lnTo>
                    <a:lnTo>
                      <a:pt x="310" y="3276"/>
                    </a:lnTo>
                    <a:lnTo>
                      <a:pt x="310" y="3276"/>
                    </a:lnTo>
                    <a:lnTo>
                      <a:pt x="310" y="3276"/>
                    </a:lnTo>
                    <a:lnTo>
                      <a:pt x="310" y="3276"/>
                    </a:lnTo>
                    <a:lnTo>
                      <a:pt x="310" y="3276"/>
                    </a:lnTo>
                    <a:lnTo>
                      <a:pt x="201" y="3404"/>
                    </a:lnTo>
                    <a:lnTo>
                      <a:pt x="110" y="3549"/>
                    </a:lnTo>
                    <a:lnTo>
                      <a:pt x="110" y="3549"/>
                    </a:lnTo>
                    <a:lnTo>
                      <a:pt x="110" y="3549"/>
                    </a:lnTo>
                    <a:lnTo>
                      <a:pt x="110" y="3549"/>
                    </a:lnTo>
                    <a:lnTo>
                      <a:pt x="110" y="3549"/>
                    </a:lnTo>
                    <a:lnTo>
                      <a:pt x="110" y="3549"/>
                    </a:lnTo>
                    <a:lnTo>
                      <a:pt x="110" y="3549"/>
                    </a:lnTo>
                    <a:lnTo>
                      <a:pt x="110" y="3549"/>
                    </a:lnTo>
                    <a:lnTo>
                      <a:pt x="110" y="3549"/>
                    </a:lnTo>
                    <a:lnTo>
                      <a:pt x="110" y="3549"/>
                    </a:lnTo>
                    <a:lnTo>
                      <a:pt x="110" y="3549"/>
                    </a:lnTo>
                    <a:lnTo>
                      <a:pt x="110" y="3549"/>
                    </a:lnTo>
                    <a:lnTo>
                      <a:pt x="91" y="3549"/>
                    </a:lnTo>
                    <a:lnTo>
                      <a:pt x="91" y="3549"/>
                    </a:lnTo>
                    <a:lnTo>
                      <a:pt x="91" y="3568"/>
                    </a:lnTo>
                    <a:lnTo>
                      <a:pt x="91" y="3568"/>
                    </a:lnTo>
                    <a:lnTo>
                      <a:pt x="91" y="3568"/>
                    </a:lnTo>
                    <a:lnTo>
                      <a:pt x="91" y="3568"/>
                    </a:lnTo>
                    <a:lnTo>
                      <a:pt x="91" y="3568"/>
                    </a:lnTo>
                    <a:lnTo>
                      <a:pt x="91" y="3568"/>
                    </a:lnTo>
                    <a:lnTo>
                      <a:pt x="91" y="3568"/>
                    </a:lnTo>
                    <a:lnTo>
                      <a:pt x="91" y="3568"/>
                    </a:lnTo>
                    <a:lnTo>
                      <a:pt x="91" y="3568"/>
                    </a:lnTo>
                    <a:lnTo>
                      <a:pt x="91" y="3568"/>
                    </a:lnTo>
                    <a:lnTo>
                      <a:pt x="91" y="3568"/>
                    </a:lnTo>
                    <a:lnTo>
                      <a:pt x="91" y="3568"/>
                    </a:lnTo>
                    <a:lnTo>
                      <a:pt x="37" y="3677"/>
                    </a:lnTo>
                    <a:lnTo>
                      <a:pt x="19" y="3786"/>
                    </a:lnTo>
                    <a:lnTo>
                      <a:pt x="0" y="3877"/>
                    </a:lnTo>
                    <a:lnTo>
                      <a:pt x="19" y="3986"/>
                    </a:lnTo>
                    <a:lnTo>
                      <a:pt x="37" y="4077"/>
                    </a:lnTo>
                    <a:lnTo>
                      <a:pt x="91" y="4168"/>
                    </a:lnTo>
                    <a:lnTo>
                      <a:pt x="146" y="4259"/>
                    </a:lnTo>
                    <a:lnTo>
                      <a:pt x="237" y="4332"/>
                    </a:lnTo>
                    <a:lnTo>
                      <a:pt x="237" y="4332"/>
                    </a:lnTo>
                    <a:lnTo>
                      <a:pt x="237" y="4332"/>
                    </a:lnTo>
                    <a:lnTo>
                      <a:pt x="237" y="4350"/>
                    </a:lnTo>
                    <a:lnTo>
                      <a:pt x="237" y="4350"/>
                    </a:lnTo>
                    <a:lnTo>
                      <a:pt x="237" y="4350"/>
                    </a:lnTo>
                    <a:lnTo>
                      <a:pt x="237" y="4350"/>
                    </a:lnTo>
                    <a:lnTo>
                      <a:pt x="237" y="4350"/>
                    </a:lnTo>
                    <a:lnTo>
                      <a:pt x="237" y="4350"/>
                    </a:lnTo>
                    <a:lnTo>
                      <a:pt x="237" y="4350"/>
                    </a:lnTo>
                    <a:lnTo>
                      <a:pt x="237" y="4350"/>
                    </a:lnTo>
                    <a:lnTo>
                      <a:pt x="237" y="4350"/>
                    </a:lnTo>
                    <a:lnTo>
                      <a:pt x="237" y="4350"/>
                    </a:lnTo>
                    <a:lnTo>
                      <a:pt x="346" y="4423"/>
                    </a:lnTo>
                    <a:lnTo>
                      <a:pt x="437" y="4496"/>
                    </a:lnTo>
                    <a:lnTo>
                      <a:pt x="692" y="4623"/>
                    </a:lnTo>
                    <a:lnTo>
                      <a:pt x="1001" y="4732"/>
                    </a:lnTo>
                    <a:lnTo>
                      <a:pt x="1365" y="4823"/>
                    </a:lnTo>
                    <a:lnTo>
                      <a:pt x="1365" y="4823"/>
                    </a:lnTo>
                    <a:lnTo>
                      <a:pt x="1365" y="4823"/>
                    </a:lnTo>
                    <a:lnTo>
                      <a:pt x="1365" y="4823"/>
                    </a:lnTo>
                    <a:lnTo>
                      <a:pt x="1384" y="4823"/>
                    </a:lnTo>
                    <a:lnTo>
                      <a:pt x="1384" y="4823"/>
                    </a:lnTo>
                    <a:lnTo>
                      <a:pt x="1711" y="4878"/>
                    </a:lnTo>
                    <a:lnTo>
                      <a:pt x="2057" y="4914"/>
                    </a:lnTo>
                    <a:lnTo>
                      <a:pt x="2457" y="4951"/>
                    </a:lnTo>
                    <a:lnTo>
                      <a:pt x="2876" y="4969"/>
                    </a:lnTo>
                    <a:lnTo>
                      <a:pt x="2876" y="4969"/>
                    </a:lnTo>
                    <a:lnTo>
                      <a:pt x="3294" y="4732"/>
                    </a:lnTo>
                    <a:lnTo>
                      <a:pt x="3713" y="4459"/>
                    </a:lnTo>
                    <a:lnTo>
                      <a:pt x="4095" y="4186"/>
                    </a:lnTo>
                    <a:lnTo>
                      <a:pt x="4477" y="3895"/>
                    </a:lnTo>
                    <a:lnTo>
                      <a:pt x="4477" y="3895"/>
                    </a:lnTo>
                    <a:lnTo>
                      <a:pt x="4677" y="3731"/>
                    </a:lnTo>
                    <a:lnTo>
                      <a:pt x="4859" y="3549"/>
                    </a:lnTo>
                    <a:lnTo>
                      <a:pt x="5041" y="3349"/>
                    </a:lnTo>
                    <a:lnTo>
                      <a:pt x="5187" y="3149"/>
                    </a:lnTo>
                    <a:lnTo>
                      <a:pt x="5187" y="3149"/>
                    </a:lnTo>
                    <a:lnTo>
                      <a:pt x="5296" y="2967"/>
                    </a:lnTo>
                    <a:lnTo>
                      <a:pt x="5387" y="2767"/>
                    </a:lnTo>
                    <a:lnTo>
                      <a:pt x="5533" y="2367"/>
                    </a:lnTo>
                    <a:lnTo>
                      <a:pt x="5533" y="2367"/>
                    </a:lnTo>
                    <a:lnTo>
                      <a:pt x="5551" y="2312"/>
                    </a:lnTo>
                    <a:lnTo>
                      <a:pt x="5551" y="2312"/>
                    </a:lnTo>
                    <a:lnTo>
                      <a:pt x="5332" y="1821"/>
                    </a:lnTo>
                    <a:lnTo>
                      <a:pt x="5096" y="1347"/>
                    </a:lnTo>
                    <a:lnTo>
                      <a:pt x="4823" y="874"/>
                    </a:lnTo>
                    <a:lnTo>
                      <a:pt x="4677" y="656"/>
                    </a:lnTo>
                    <a:lnTo>
                      <a:pt x="4532" y="456"/>
                    </a:lnTo>
                    <a:lnTo>
                      <a:pt x="4532" y="456"/>
                    </a:lnTo>
                    <a:lnTo>
                      <a:pt x="4532" y="456"/>
                    </a:lnTo>
                    <a:lnTo>
                      <a:pt x="4532" y="456"/>
                    </a:lnTo>
                    <a:lnTo>
                      <a:pt x="4532" y="456"/>
                    </a:lnTo>
                    <a:lnTo>
                      <a:pt x="4532" y="456"/>
                    </a:lnTo>
                    <a:lnTo>
                      <a:pt x="4313" y="201"/>
                    </a:lnTo>
                    <a:lnTo>
                      <a:pt x="4095" y="1"/>
                    </a:lnTo>
                    <a:lnTo>
                      <a:pt x="4095" y="1"/>
                    </a:lnTo>
                    <a:lnTo>
                      <a:pt x="4095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2" name="Google Shape;3032;p18"/>
              <p:cNvSpPr/>
              <p:nvPr/>
            </p:nvSpPr>
            <p:spPr>
              <a:xfrm>
                <a:off x="1354850" y="2218500"/>
                <a:ext cx="79650" cy="66450"/>
              </a:xfrm>
              <a:custGeom>
                <a:avLst/>
                <a:gdLst/>
                <a:ahLst/>
                <a:cxnLst/>
                <a:rect l="l" t="t" r="r" b="b"/>
                <a:pathLst>
                  <a:path w="3186" h="2658" extrusionOk="0">
                    <a:moveTo>
                      <a:pt x="565" y="2658"/>
                    </a:moveTo>
                    <a:lnTo>
                      <a:pt x="565" y="2658"/>
                    </a:lnTo>
                    <a:lnTo>
                      <a:pt x="237" y="2658"/>
                    </a:lnTo>
                    <a:lnTo>
                      <a:pt x="237" y="2658"/>
                    </a:lnTo>
                    <a:lnTo>
                      <a:pt x="1" y="2658"/>
                    </a:lnTo>
                    <a:lnTo>
                      <a:pt x="1" y="2658"/>
                    </a:lnTo>
                    <a:lnTo>
                      <a:pt x="1" y="2658"/>
                    </a:lnTo>
                    <a:lnTo>
                      <a:pt x="1" y="2658"/>
                    </a:lnTo>
                    <a:lnTo>
                      <a:pt x="219" y="2658"/>
                    </a:lnTo>
                    <a:lnTo>
                      <a:pt x="219" y="2658"/>
                    </a:lnTo>
                    <a:lnTo>
                      <a:pt x="565" y="2658"/>
                    </a:lnTo>
                    <a:close/>
                    <a:moveTo>
                      <a:pt x="2676" y="1"/>
                    </a:moveTo>
                    <a:lnTo>
                      <a:pt x="2676" y="1"/>
                    </a:lnTo>
                    <a:lnTo>
                      <a:pt x="2676" y="1"/>
                    </a:lnTo>
                    <a:lnTo>
                      <a:pt x="2676" y="1"/>
                    </a:lnTo>
                    <a:lnTo>
                      <a:pt x="2840" y="438"/>
                    </a:lnTo>
                    <a:lnTo>
                      <a:pt x="2967" y="820"/>
                    </a:lnTo>
                    <a:lnTo>
                      <a:pt x="3185" y="1493"/>
                    </a:lnTo>
                    <a:lnTo>
                      <a:pt x="3185" y="1493"/>
                    </a:lnTo>
                    <a:lnTo>
                      <a:pt x="2967" y="820"/>
                    </a:lnTo>
                    <a:lnTo>
                      <a:pt x="2840" y="438"/>
                    </a:lnTo>
                    <a:lnTo>
                      <a:pt x="2676" y="1"/>
                    </a:lnTo>
                    <a:lnTo>
                      <a:pt x="2676" y="1"/>
                    </a:lnTo>
                    <a:close/>
                  </a:path>
                </a:pathLst>
              </a:custGeom>
              <a:solidFill>
                <a:srgbClr val="B8AEB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3" name="Google Shape;3033;p18"/>
              <p:cNvSpPr/>
              <p:nvPr/>
            </p:nvSpPr>
            <p:spPr>
              <a:xfrm>
                <a:off x="1354850" y="2284925"/>
                <a:ext cx="141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565" h="1" fill="none" extrusionOk="0">
                    <a:moveTo>
                      <a:pt x="565" y="1"/>
                    </a:moveTo>
                    <a:lnTo>
                      <a:pt x="565" y="1"/>
                    </a:lnTo>
                    <a:lnTo>
                      <a:pt x="237" y="1"/>
                    </a:lnTo>
                    <a:lnTo>
                      <a:pt x="237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219" y="1"/>
                    </a:lnTo>
                    <a:lnTo>
                      <a:pt x="219" y="1"/>
                    </a:lnTo>
                    <a:lnTo>
                      <a:pt x="565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4" name="Google Shape;3034;p18"/>
              <p:cNvSpPr/>
              <p:nvPr/>
            </p:nvSpPr>
            <p:spPr>
              <a:xfrm>
                <a:off x="1421725" y="2218500"/>
                <a:ext cx="12775" cy="37350"/>
              </a:xfrm>
              <a:custGeom>
                <a:avLst/>
                <a:gdLst/>
                <a:ahLst/>
                <a:cxnLst/>
                <a:rect l="l" t="t" r="r" b="b"/>
                <a:pathLst>
                  <a:path w="511" h="1494" fill="none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65" y="438"/>
                    </a:lnTo>
                    <a:lnTo>
                      <a:pt x="292" y="820"/>
                    </a:lnTo>
                    <a:lnTo>
                      <a:pt x="510" y="1493"/>
                    </a:lnTo>
                    <a:lnTo>
                      <a:pt x="510" y="1493"/>
                    </a:lnTo>
                    <a:lnTo>
                      <a:pt x="292" y="820"/>
                    </a:lnTo>
                    <a:lnTo>
                      <a:pt x="165" y="438"/>
                    </a:lnTo>
                    <a:lnTo>
                      <a:pt x="1" y="1"/>
                    </a:lnTo>
                    <a:lnTo>
                      <a:pt x="1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5" name="Google Shape;3035;p18"/>
              <p:cNvSpPr/>
              <p:nvPr/>
            </p:nvSpPr>
            <p:spPr>
              <a:xfrm>
                <a:off x="1354850" y="2218500"/>
                <a:ext cx="82825" cy="66450"/>
              </a:xfrm>
              <a:custGeom>
                <a:avLst/>
                <a:gdLst/>
                <a:ahLst/>
                <a:cxnLst/>
                <a:rect l="l" t="t" r="r" b="b"/>
                <a:pathLst>
                  <a:path w="3313" h="2658" extrusionOk="0">
                    <a:moveTo>
                      <a:pt x="2676" y="1"/>
                    </a:moveTo>
                    <a:lnTo>
                      <a:pt x="2658" y="56"/>
                    </a:lnTo>
                    <a:lnTo>
                      <a:pt x="2512" y="456"/>
                    </a:lnTo>
                    <a:lnTo>
                      <a:pt x="2421" y="656"/>
                    </a:lnTo>
                    <a:lnTo>
                      <a:pt x="2312" y="838"/>
                    </a:lnTo>
                    <a:lnTo>
                      <a:pt x="2166" y="1038"/>
                    </a:lnTo>
                    <a:lnTo>
                      <a:pt x="1984" y="1238"/>
                    </a:lnTo>
                    <a:lnTo>
                      <a:pt x="1802" y="1420"/>
                    </a:lnTo>
                    <a:lnTo>
                      <a:pt x="1602" y="1584"/>
                    </a:lnTo>
                    <a:lnTo>
                      <a:pt x="1220" y="1875"/>
                    </a:lnTo>
                    <a:lnTo>
                      <a:pt x="838" y="2148"/>
                    </a:lnTo>
                    <a:lnTo>
                      <a:pt x="419" y="2421"/>
                    </a:lnTo>
                    <a:lnTo>
                      <a:pt x="1" y="2658"/>
                    </a:lnTo>
                    <a:lnTo>
                      <a:pt x="565" y="2658"/>
                    </a:lnTo>
                    <a:lnTo>
                      <a:pt x="929" y="2621"/>
                    </a:lnTo>
                    <a:lnTo>
                      <a:pt x="1256" y="2585"/>
                    </a:lnTo>
                    <a:lnTo>
                      <a:pt x="1839" y="2494"/>
                    </a:lnTo>
                    <a:lnTo>
                      <a:pt x="2312" y="2385"/>
                    </a:lnTo>
                    <a:lnTo>
                      <a:pt x="2694" y="2276"/>
                    </a:lnTo>
                    <a:lnTo>
                      <a:pt x="2967" y="2166"/>
                    </a:lnTo>
                    <a:lnTo>
                      <a:pt x="3167" y="2075"/>
                    </a:lnTo>
                    <a:lnTo>
                      <a:pt x="3313" y="1984"/>
                    </a:lnTo>
                    <a:lnTo>
                      <a:pt x="3185" y="1493"/>
                    </a:lnTo>
                    <a:lnTo>
                      <a:pt x="2967" y="820"/>
                    </a:lnTo>
                    <a:lnTo>
                      <a:pt x="2840" y="438"/>
                    </a:lnTo>
                    <a:lnTo>
                      <a:pt x="2676" y="1"/>
                    </a:lnTo>
                    <a:close/>
                  </a:path>
                </a:pathLst>
              </a:custGeom>
              <a:solidFill>
                <a:srgbClr val="8B71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6" name="Google Shape;3036;p18"/>
              <p:cNvSpPr/>
              <p:nvPr/>
            </p:nvSpPr>
            <p:spPr>
              <a:xfrm>
                <a:off x="1354850" y="2218500"/>
                <a:ext cx="82825" cy="66450"/>
              </a:xfrm>
              <a:custGeom>
                <a:avLst/>
                <a:gdLst/>
                <a:ahLst/>
                <a:cxnLst/>
                <a:rect l="l" t="t" r="r" b="b"/>
                <a:pathLst>
                  <a:path w="3313" h="2658" fill="none" extrusionOk="0">
                    <a:moveTo>
                      <a:pt x="2676" y="1"/>
                    </a:moveTo>
                    <a:lnTo>
                      <a:pt x="2676" y="1"/>
                    </a:lnTo>
                    <a:lnTo>
                      <a:pt x="2658" y="56"/>
                    </a:lnTo>
                    <a:lnTo>
                      <a:pt x="2658" y="56"/>
                    </a:lnTo>
                    <a:lnTo>
                      <a:pt x="2512" y="456"/>
                    </a:lnTo>
                    <a:lnTo>
                      <a:pt x="2421" y="656"/>
                    </a:lnTo>
                    <a:lnTo>
                      <a:pt x="2312" y="838"/>
                    </a:lnTo>
                    <a:lnTo>
                      <a:pt x="2312" y="838"/>
                    </a:lnTo>
                    <a:lnTo>
                      <a:pt x="2166" y="1038"/>
                    </a:lnTo>
                    <a:lnTo>
                      <a:pt x="1984" y="1238"/>
                    </a:lnTo>
                    <a:lnTo>
                      <a:pt x="1802" y="1420"/>
                    </a:lnTo>
                    <a:lnTo>
                      <a:pt x="1602" y="1584"/>
                    </a:lnTo>
                    <a:lnTo>
                      <a:pt x="1602" y="1584"/>
                    </a:lnTo>
                    <a:lnTo>
                      <a:pt x="1220" y="1875"/>
                    </a:lnTo>
                    <a:lnTo>
                      <a:pt x="838" y="2148"/>
                    </a:lnTo>
                    <a:lnTo>
                      <a:pt x="419" y="2421"/>
                    </a:lnTo>
                    <a:lnTo>
                      <a:pt x="1" y="2658"/>
                    </a:lnTo>
                    <a:lnTo>
                      <a:pt x="1" y="2658"/>
                    </a:lnTo>
                    <a:lnTo>
                      <a:pt x="237" y="2658"/>
                    </a:lnTo>
                    <a:lnTo>
                      <a:pt x="237" y="2658"/>
                    </a:lnTo>
                    <a:lnTo>
                      <a:pt x="565" y="2658"/>
                    </a:lnTo>
                    <a:lnTo>
                      <a:pt x="565" y="2658"/>
                    </a:lnTo>
                    <a:lnTo>
                      <a:pt x="565" y="2658"/>
                    </a:lnTo>
                    <a:lnTo>
                      <a:pt x="929" y="2621"/>
                    </a:lnTo>
                    <a:lnTo>
                      <a:pt x="1256" y="2585"/>
                    </a:lnTo>
                    <a:lnTo>
                      <a:pt x="1839" y="2494"/>
                    </a:lnTo>
                    <a:lnTo>
                      <a:pt x="2312" y="2385"/>
                    </a:lnTo>
                    <a:lnTo>
                      <a:pt x="2694" y="2276"/>
                    </a:lnTo>
                    <a:lnTo>
                      <a:pt x="2967" y="2166"/>
                    </a:lnTo>
                    <a:lnTo>
                      <a:pt x="3167" y="2075"/>
                    </a:lnTo>
                    <a:lnTo>
                      <a:pt x="3313" y="1984"/>
                    </a:lnTo>
                    <a:lnTo>
                      <a:pt x="3313" y="1984"/>
                    </a:lnTo>
                    <a:lnTo>
                      <a:pt x="3185" y="1493"/>
                    </a:lnTo>
                    <a:lnTo>
                      <a:pt x="3185" y="1493"/>
                    </a:lnTo>
                    <a:lnTo>
                      <a:pt x="2967" y="820"/>
                    </a:lnTo>
                    <a:lnTo>
                      <a:pt x="2840" y="438"/>
                    </a:lnTo>
                    <a:lnTo>
                      <a:pt x="2676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037" name="Google Shape;3037;p18"/>
          <p:cNvGrpSpPr/>
          <p:nvPr/>
        </p:nvGrpSpPr>
        <p:grpSpPr>
          <a:xfrm flipH="1">
            <a:off x="-1" y="3210004"/>
            <a:ext cx="935694" cy="1734325"/>
            <a:chOff x="2076400" y="2732150"/>
            <a:chExt cx="562350" cy="1042325"/>
          </a:xfrm>
        </p:grpSpPr>
        <p:sp>
          <p:nvSpPr>
            <p:cNvPr id="3038" name="Google Shape;3038;p18"/>
            <p:cNvSpPr/>
            <p:nvPr/>
          </p:nvSpPr>
          <p:spPr>
            <a:xfrm>
              <a:off x="2306150" y="2732150"/>
              <a:ext cx="147425" cy="1042325"/>
            </a:xfrm>
            <a:custGeom>
              <a:avLst/>
              <a:gdLst/>
              <a:ahLst/>
              <a:cxnLst/>
              <a:rect l="l" t="t" r="r" b="b"/>
              <a:pathLst>
                <a:path w="5897" h="41693" extrusionOk="0">
                  <a:moveTo>
                    <a:pt x="2512" y="0"/>
                  </a:moveTo>
                  <a:lnTo>
                    <a:pt x="2348" y="37"/>
                  </a:lnTo>
                  <a:lnTo>
                    <a:pt x="2166" y="91"/>
                  </a:lnTo>
                  <a:lnTo>
                    <a:pt x="1948" y="182"/>
                  </a:lnTo>
                  <a:lnTo>
                    <a:pt x="1748" y="328"/>
                  </a:lnTo>
                  <a:lnTo>
                    <a:pt x="1584" y="474"/>
                  </a:lnTo>
                  <a:lnTo>
                    <a:pt x="1420" y="656"/>
                  </a:lnTo>
                  <a:lnTo>
                    <a:pt x="1275" y="874"/>
                  </a:lnTo>
                  <a:lnTo>
                    <a:pt x="1147" y="1092"/>
                  </a:lnTo>
                  <a:lnTo>
                    <a:pt x="1020" y="1365"/>
                  </a:lnTo>
                  <a:lnTo>
                    <a:pt x="911" y="1656"/>
                  </a:lnTo>
                  <a:lnTo>
                    <a:pt x="801" y="1966"/>
                  </a:lnTo>
                  <a:lnTo>
                    <a:pt x="710" y="2312"/>
                  </a:lnTo>
                  <a:lnTo>
                    <a:pt x="619" y="2694"/>
                  </a:lnTo>
                  <a:lnTo>
                    <a:pt x="528" y="3094"/>
                  </a:lnTo>
                  <a:lnTo>
                    <a:pt x="456" y="3513"/>
                  </a:lnTo>
                  <a:lnTo>
                    <a:pt x="383" y="3968"/>
                  </a:lnTo>
                  <a:lnTo>
                    <a:pt x="274" y="4950"/>
                  </a:lnTo>
                  <a:lnTo>
                    <a:pt x="183" y="6024"/>
                  </a:lnTo>
                  <a:lnTo>
                    <a:pt x="110" y="7207"/>
                  </a:lnTo>
                  <a:lnTo>
                    <a:pt x="55" y="8481"/>
                  </a:lnTo>
                  <a:lnTo>
                    <a:pt x="37" y="9846"/>
                  </a:lnTo>
                  <a:lnTo>
                    <a:pt x="1" y="11320"/>
                  </a:lnTo>
                  <a:lnTo>
                    <a:pt x="1" y="14504"/>
                  </a:lnTo>
                  <a:lnTo>
                    <a:pt x="1" y="18016"/>
                  </a:lnTo>
                  <a:lnTo>
                    <a:pt x="1" y="21165"/>
                  </a:lnTo>
                  <a:lnTo>
                    <a:pt x="1" y="21510"/>
                  </a:lnTo>
                  <a:lnTo>
                    <a:pt x="1" y="35268"/>
                  </a:lnTo>
                  <a:lnTo>
                    <a:pt x="1" y="40473"/>
                  </a:lnTo>
                  <a:lnTo>
                    <a:pt x="219" y="40655"/>
                  </a:lnTo>
                  <a:lnTo>
                    <a:pt x="437" y="40819"/>
                  </a:lnTo>
                  <a:lnTo>
                    <a:pt x="674" y="40964"/>
                  </a:lnTo>
                  <a:lnTo>
                    <a:pt x="892" y="41092"/>
                  </a:lnTo>
                  <a:lnTo>
                    <a:pt x="1111" y="41219"/>
                  </a:lnTo>
                  <a:lnTo>
                    <a:pt x="1347" y="41328"/>
                  </a:lnTo>
                  <a:lnTo>
                    <a:pt x="1566" y="41419"/>
                  </a:lnTo>
                  <a:lnTo>
                    <a:pt x="1802" y="41492"/>
                  </a:lnTo>
                  <a:lnTo>
                    <a:pt x="2021" y="41546"/>
                  </a:lnTo>
                  <a:lnTo>
                    <a:pt x="2239" y="41601"/>
                  </a:lnTo>
                  <a:lnTo>
                    <a:pt x="2676" y="41674"/>
                  </a:lnTo>
                  <a:lnTo>
                    <a:pt x="3094" y="41692"/>
                  </a:lnTo>
                  <a:lnTo>
                    <a:pt x="3495" y="41692"/>
                  </a:lnTo>
                  <a:lnTo>
                    <a:pt x="3749" y="41674"/>
                  </a:lnTo>
                  <a:lnTo>
                    <a:pt x="3986" y="41637"/>
                  </a:lnTo>
                  <a:lnTo>
                    <a:pt x="4459" y="41565"/>
                  </a:lnTo>
                  <a:lnTo>
                    <a:pt x="4860" y="41456"/>
                  </a:lnTo>
                  <a:lnTo>
                    <a:pt x="5223" y="41328"/>
                  </a:lnTo>
                  <a:lnTo>
                    <a:pt x="5496" y="41219"/>
                  </a:lnTo>
                  <a:lnTo>
                    <a:pt x="5715" y="41128"/>
                  </a:lnTo>
                  <a:lnTo>
                    <a:pt x="5897" y="41037"/>
                  </a:lnTo>
                  <a:lnTo>
                    <a:pt x="5897" y="29354"/>
                  </a:lnTo>
                  <a:lnTo>
                    <a:pt x="5897" y="12120"/>
                  </a:lnTo>
                  <a:lnTo>
                    <a:pt x="5897" y="11320"/>
                  </a:lnTo>
                  <a:lnTo>
                    <a:pt x="5879" y="10537"/>
                  </a:lnTo>
                  <a:lnTo>
                    <a:pt x="5842" y="9791"/>
                  </a:lnTo>
                  <a:lnTo>
                    <a:pt x="5806" y="9063"/>
                  </a:lnTo>
                  <a:lnTo>
                    <a:pt x="5769" y="8372"/>
                  </a:lnTo>
                  <a:lnTo>
                    <a:pt x="5715" y="7698"/>
                  </a:lnTo>
                  <a:lnTo>
                    <a:pt x="5642" y="7061"/>
                  </a:lnTo>
                  <a:lnTo>
                    <a:pt x="5569" y="6461"/>
                  </a:lnTo>
                  <a:lnTo>
                    <a:pt x="5496" y="5878"/>
                  </a:lnTo>
                  <a:lnTo>
                    <a:pt x="5405" y="5314"/>
                  </a:lnTo>
                  <a:lnTo>
                    <a:pt x="5314" y="4787"/>
                  </a:lnTo>
                  <a:lnTo>
                    <a:pt x="5205" y="4277"/>
                  </a:lnTo>
                  <a:lnTo>
                    <a:pt x="5096" y="3804"/>
                  </a:lnTo>
                  <a:lnTo>
                    <a:pt x="4987" y="3367"/>
                  </a:lnTo>
                  <a:lnTo>
                    <a:pt x="4860" y="2949"/>
                  </a:lnTo>
                  <a:lnTo>
                    <a:pt x="4732" y="2548"/>
                  </a:lnTo>
                  <a:lnTo>
                    <a:pt x="4605" y="2184"/>
                  </a:lnTo>
                  <a:lnTo>
                    <a:pt x="4459" y="1857"/>
                  </a:lnTo>
                  <a:lnTo>
                    <a:pt x="4314" y="1547"/>
                  </a:lnTo>
                  <a:lnTo>
                    <a:pt x="4168" y="1274"/>
                  </a:lnTo>
                  <a:lnTo>
                    <a:pt x="4022" y="1020"/>
                  </a:lnTo>
                  <a:lnTo>
                    <a:pt x="3859" y="801"/>
                  </a:lnTo>
                  <a:lnTo>
                    <a:pt x="3695" y="601"/>
                  </a:lnTo>
                  <a:lnTo>
                    <a:pt x="3531" y="437"/>
                  </a:lnTo>
                  <a:lnTo>
                    <a:pt x="3367" y="292"/>
                  </a:lnTo>
                  <a:lnTo>
                    <a:pt x="3204" y="182"/>
                  </a:lnTo>
                  <a:lnTo>
                    <a:pt x="3040" y="91"/>
                  </a:lnTo>
                  <a:lnTo>
                    <a:pt x="2858" y="37"/>
                  </a:lnTo>
                  <a:lnTo>
                    <a:pt x="2694" y="0"/>
                  </a:lnTo>
                  <a:close/>
                </a:path>
              </a:pathLst>
            </a:custGeom>
            <a:solidFill>
              <a:srgbClr val="3A7F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9" name="Google Shape;3039;p18"/>
            <p:cNvSpPr/>
            <p:nvPr/>
          </p:nvSpPr>
          <p:spPr>
            <a:xfrm>
              <a:off x="2364400" y="2734875"/>
              <a:ext cx="274350" cy="383550"/>
            </a:xfrm>
            <a:custGeom>
              <a:avLst/>
              <a:gdLst/>
              <a:ahLst/>
              <a:cxnLst/>
              <a:rect l="l" t="t" r="r" b="b"/>
              <a:pathLst>
                <a:path w="10974" h="15342" extrusionOk="0">
                  <a:moveTo>
                    <a:pt x="7680" y="1"/>
                  </a:moveTo>
                  <a:lnTo>
                    <a:pt x="7443" y="37"/>
                  </a:lnTo>
                  <a:lnTo>
                    <a:pt x="7225" y="128"/>
                  </a:lnTo>
                  <a:lnTo>
                    <a:pt x="7006" y="237"/>
                  </a:lnTo>
                  <a:lnTo>
                    <a:pt x="6824" y="383"/>
                  </a:lnTo>
                  <a:lnTo>
                    <a:pt x="6660" y="547"/>
                  </a:lnTo>
                  <a:lnTo>
                    <a:pt x="6497" y="747"/>
                  </a:lnTo>
                  <a:lnTo>
                    <a:pt x="6351" y="965"/>
                  </a:lnTo>
                  <a:lnTo>
                    <a:pt x="6224" y="1202"/>
                  </a:lnTo>
                  <a:lnTo>
                    <a:pt x="6115" y="1456"/>
                  </a:lnTo>
                  <a:lnTo>
                    <a:pt x="6024" y="1711"/>
                  </a:lnTo>
                  <a:lnTo>
                    <a:pt x="5933" y="2039"/>
                  </a:lnTo>
                  <a:lnTo>
                    <a:pt x="5860" y="2385"/>
                  </a:lnTo>
                  <a:lnTo>
                    <a:pt x="5805" y="2712"/>
                  </a:lnTo>
                  <a:lnTo>
                    <a:pt x="5769" y="3058"/>
                  </a:lnTo>
                  <a:lnTo>
                    <a:pt x="5769" y="3531"/>
                  </a:lnTo>
                  <a:lnTo>
                    <a:pt x="5787" y="4022"/>
                  </a:lnTo>
                  <a:lnTo>
                    <a:pt x="5805" y="4496"/>
                  </a:lnTo>
                  <a:lnTo>
                    <a:pt x="5860" y="4987"/>
                  </a:lnTo>
                  <a:lnTo>
                    <a:pt x="5951" y="5970"/>
                  </a:lnTo>
                  <a:lnTo>
                    <a:pt x="6078" y="6934"/>
                  </a:lnTo>
                  <a:lnTo>
                    <a:pt x="6115" y="7407"/>
                  </a:lnTo>
                  <a:lnTo>
                    <a:pt x="6151" y="7899"/>
                  </a:lnTo>
                  <a:lnTo>
                    <a:pt x="6169" y="8372"/>
                  </a:lnTo>
                  <a:lnTo>
                    <a:pt x="6169" y="8845"/>
                  </a:lnTo>
                  <a:lnTo>
                    <a:pt x="6133" y="9318"/>
                  </a:lnTo>
                  <a:lnTo>
                    <a:pt x="6078" y="9773"/>
                  </a:lnTo>
                  <a:lnTo>
                    <a:pt x="5987" y="10246"/>
                  </a:lnTo>
                  <a:lnTo>
                    <a:pt x="5860" y="10701"/>
                  </a:lnTo>
                  <a:lnTo>
                    <a:pt x="5732" y="11047"/>
                  </a:lnTo>
                  <a:lnTo>
                    <a:pt x="5660" y="11211"/>
                  </a:lnTo>
                  <a:lnTo>
                    <a:pt x="5569" y="11374"/>
                  </a:lnTo>
                  <a:lnTo>
                    <a:pt x="5478" y="11520"/>
                  </a:lnTo>
                  <a:lnTo>
                    <a:pt x="5368" y="11666"/>
                  </a:lnTo>
                  <a:lnTo>
                    <a:pt x="5259" y="11793"/>
                  </a:lnTo>
                  <a:lnTo>
                    <a:pt x="5132" y="11920"/>
                  </a:lnTo>
                  <a:lnTo>
                    <a:pt x="4932" y="12066"/>
                  </a:lnTo>
                  <a:lnTo>
                    <a:pt x="4731" y="12157"/>
                  </a:lnTo>
                  <a:lnTo>
                    <a:pt x="4513" y="12230"/>
                  </a:lnTo>
                  <a:lnTo>
                    <a:pt x="4313" y="12284"/>
                  </a:lnTo>
                  <a:lnTo>
                    <a:pt x="3858" y="12284"/>
                  </a:lnTo>
                  <a:lnTo>
                    <a:pt x="3640" y="12230"/>
                  </a:lnTo>
                  <a:lnTo>
                    <a:pt x="3403" y="12175"/>
                  </a:lnTo>
                  <a:lnTo>
                    <a:pt x="3166" y="12102"/>
                  </a:lnTo>
                  <a:lnTo>
                    <a:pt x="2948" y="12011"/>
                  </a:lnTo>
                  <a:lnTo>
                    <a:pt x="2711" y="11902"/>
                  </a:lnTo>
                  <a:lnTo>
                    <a:pt x="2493" y="11775"/>
                  </a:lnTo>
                  <a:lnTo>
                    <a:pt x="2056" y="11520"/>
                  </a:lnTo>
                  <a:lnTo>
                    <a:pt x="1638" y="11229"/>
                  </a:lnTo>
                  <a:lnTo>
                    <a:pt x="0" y="11684"/>
                  </a:lnTo>
                  <a:lnTo>
                    <a:pt x="328" y="12193"/>
                  </a:lnTo>
                  <a:lnTo>
                    <a:pt x="673" y="12666"/>
                  </a:lnTo>
                  <a:lnTo>
                    <a:pt x="1055" y="13121"/>
                  </a:lnTo>
                  <a:lnTo>
                    <a:pt x="1456" y="13558"/>
                  </a:lnTo>
                  <a:lnTo>
                    <a:pt x="1674" y="13758"/>
                  </a:lnTo>
                  <a:lnTo>
                    <a:pt x="1893" y="13940"/>
                  </a:lnTo>
                  <a:lnTo>
                    <a:pt x="2111" y="14122"/>
                  </a:lnTo>
                  <a:lnTo>
                    <a:pt x="2348" y="14304"/>
                  </a:lnTo>
                  <a:lnTo>
                    <a:pt x="2584" y="14468"/>
                  </a:lnTo>
                  <a:lnTo>
                    <a:pt x="2821" y="14614"/>
                  </a:lnTo>
                  <a:lnTo>
                    <a:pt x="3075" y="14741"/>
                  </a:lnTo>
                  <a:lnTo>
                    <a:pt x="3330" y="14868"/>
                  </a:lnTo>
                  <a:lnTo>
                    <a:pt x="3585" y="14978"/>
                  </a:lnTo>
                  <a:lnTo>
                    <a:pt x="3840" y="15069"/>
                  </a:lnTo>
                  <a:lnTo>
                    <a:pt x="4113" y="15160"/>
                  </a:lnTo>
                  <a:lnTo>
                    <a:pt x="4386" y="15232"/>
                  </a:lnTo>
                  <a:lnTo>
                    <a:pt x="4659" y="15269"/>
                  </a:lnTo>
                  <a:lnTo>
                    <a:pt x="4932" y="15305"/>
                  </a:lnTo>
                  <a:lnTo>
                    <a:pt x="5223" y="15323"/>
                  </a:lnTo>
                  <a:lnTo>
                    <a:pt x="5496" y="15342"/>
                  </a:lnTo>
                  <a:lnTo>
                    <a:pt x="5769" y="15323"/>
                  </a:lnTo>
                  <a:lnTo>
                    <a:pt x="6042" y="15287"/>
                  </a:lnTo>
                  <a:lnTo>
                    <a:pt x="6315" y="15251"/>
                  </a:lnTo>
                  <a:lnTo>
                    <a:pt x="6588" y="15178"/>
                  </a:lnTo>
                  <a:lnTo>
                    <a:pt x="6842" y="15105"/>
                  </a:lnTo>
                  <a:lnTo>
                    <a:pt x="7115" y="15014"/>
                  </a:lnTo>
                  <a:lnTo>
                    <a:pt x="7370" y="14887"/>
                  </a:lnTo>
                  <a:lnTo>
                    <a:pt x="7607" y="14759"/>
                  </a:lnTo>
                  <a:lnTo>
                    <a:pt x="7898" y="14559"/>
                  </a:lnTo>
                  <a:lnTo>
                    <a:pt x="8134" y="14395"/>
                  </a:lnTo>
                  <a:lnTo>
                    <a:pt x="8353" y="14213"/>
                  </a:lnTo>
                  <a:lnTo>
                    <a:pt x="8553" y="14031"/>
                  </a:lnTo>
                  <a:lnTo>
                    <a:pt x="8753" y="13831"/>
                  </a:lnTo>
                  <a:lnTo>
                    <a:pt x="8935" y="13613"/>
                  </a:lnTo>
                  <a:lnTo>
                    <a:pt x="9117" y="13376"/>
                  </a:lnTo>
                  <a:lnTo>
                    <a:pt x="9281" y="13140"/>
                  </a:lnTo>
                  <a:lnTo>
                    <a:pt x="9445" y="12903"/>
                  </a:lnTo>
                  <a:lnTo>
                    <a:pt x="9590" y="12648"/>
                  </a:lnTo>
                  <a:lnTo>
                    <a:pt x="9736" y="12393"/>
                  </a:lnTo>
                  <a:lnTo>
                    <a:pt x="9991" y="11848"/>
                  </a:lnTo>
                  <a:lnTo>
                    <a:pt x="10227" y="11283"/>
                  </a:lnTo>
                  <a:lnTo>
                    <a:pt x="10409" y="10719"/>
                  </a:lnTo>
                  <a:lnTo>
                    <a:pt x="10573" y="10192"/>
                  </a:lnTo>
                  <a:lnTo>
                    <a:pt x="10682" y="9664"/>
                  </a:lnTo>
                  <a:lnTo>
                    <a:pt x="10791" y="9118"/>
                  </a:lnTo>
                  <a:lnTo>
                    <a:pt x="10864" y="8572"/>
                  </a:lnTo>
                  <a:lnTo>
                    <a:pt x="10919" y="8026"/>
                  </a:lnTo>
                  <a:lnTo>
                    <a:pt x="10955" y="7480"/>
                  </a:lnTo>
                  <a:lnTo>
                    <a:pt x="10973" y="6934"/>
                  </a:lnTo>
                  <a:lnTo>
                    <a:pt x="10955" y="6370"/>
                  </a:lnTo>
                  <a:lnTo>
                    <a:pt x="10919" y="5824"/>
                  </a:lnTo>
                  <a:lnTo>
                    <a:pt x="10846" y="5278"/>
                  </a:lnTo>
                  <a:lnTo>
                    <a:pt x="10773" y="4732"/>
                  </a:lnTo>
                  <a:lnTo>
                    <a:pt x="10664" y="4204"/>
                  </a:lnTo>
                  <a:lnTo>
                    <a:pt x="10537" y="3658"/>
                  </a:lnTo>
                  <a:lnTo>
                    <a:pt x="10373" y="3149"/>
                  </a:lnTo>
                  <a:lnTo>
                    <a:pt x="10209" y="2621"/>
                  </a:lnTo>
                  <a:lnTo>
                    <a:pt x="10009" y="2130"/>
                  </a:lnTo>
                  <a:lnTo>
                    <a:pt x="9863" y="1820"/>
                  </a:lnTo>
                  <a:lnTo>
                    <a:pt x="9718" y="1529"/>
                  </a:lnTo>
                  <a:lnTo>
                    <a:pt x="9554" y="1238"/>
                  </a:lnTo>
                  <a:lnTo>
                    <a:pt x="9354" y="965"/>
                  </a:lnTo>
                  <a:lnTo>
                    <a:pt x="9154" y="710"/>
                  </a:lnTo>
                  <a:lnTo>
                    <a:pt x="8935" y="492"/>
                  </a:lnTo>
                  <a:lnTo>
                    <a:pt x="8699" y="310"/>
                  </a:lnTo>
                  <a:lnTo>
                    <a:pt x="8571" y="237"/>
                  </a:lnTo>
                  <a:lnTo>
                    <a:pt x="8444" y="164"/>
                  </a:lnTo>
                  <a:lnTo>
                    <a:pt x="8280" y="92"/>
                  </a:lnTo>
                  <a:lnTo>
                    <a:pt x="8080" y="37"/>
                  </a:lnTo>
                  <a:lnTo>
                    <a:pt x="7880" y="1"/>
                  </a:lnTo>
                  <a:close/>
                </a:path>
              </a:pathLst>
            </a:custGeom>
            <a:solidFill>
              <a:srgbClr val="3A7F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0" name="Google Shape;3040;p18"/>
            <p:cNvSpPr/>
            <p:nvPr/>
          </p:nvSpPr>
          <p:spPr>
            <a:xfrm>
              <a:off x="2414875" y="3223500"/>
              <a:ext cx="151525" cy="242500"/>
            </a:xfrm>
            <a:custGeom>
              <a:avLst/>
              <a:gdLst/>
              <a:ahLst/>
              <a:cxnLst/>
              <a:rect l="l" t="t" r="r" b="b"/>
              <a:pathLst>
                <a:path w="6061" h="9700" extrusionOk="0">
                  <a:moveTo>
                    <a:pt x="4150" y="0"/>
                  </a:moveTo>
                  <a:lnTo>
                    <a:pt x="4005" y="18"/>
                  </a:lnTo>
                  <a:lnTo>
                    <a:pt x="3877" y="73"/>
                  </a:lnTo>
                  <a:lnTo>
                    <a:pt x="3732" y="164"/>
                  </a:lnTo>
                  <a:lnTo>
                    <a:pt x="3659" y="255"/>
                  </a:lnTo>
                  <a:lnTo>
                    <a:pt x="3568" y="346"/>
                  </a:lnTo>
                  <a:lnTo>
                    <a:pt x="3440" y="583"/>
                  </a:lnTo>
                  <a:lnTo>
                    <a:pt x="3313" y="837"/>
                  </a:lnTo>
                  <a:lnTo>
                    <a:pt x="3204" y="1129"/>
                  </a:lnTo>
                  <a:lnTo>
                    <a:pt x="3113" y="1438"/>
                  </a:lnTo>
                  <a:lnTo>
                    <a:pt x="3040" y="1784"/>
                  </a:lnTo>
                  <a:lnTo>
                    <a:pt x="2894" y="2493"/>
                  </a:lnTo>
                  <a:lnTo>
                    <a:pt x="2767" y="3240"/>
                  </a:lnTo>
                  <a:lnTo>
                    <a:pt x="2621" y="3949"/>
                  </a:lnTo>
                  <a:lnTo>
                    <a:pt x="2530" y="4277"/>
                  </a:lnTo>
                  <a:lnTo>
                    <a:pt x="2440" y="4586"/>
                  </a:lnTo>
                  <a:lnTo>
                    <a:pt x="2330" y="4877"/>
                  </a:lnTo>
                  <a:lnTo>
                    <a:pt x="2203" y="5132"/>
                  </a:lnTo>
                  <a:lnTo>
                    <a:pt x="2094" y="5314"/>
                  </a:lnTo>
                  <a:lnTo>
                    <a:pt x="1966" y="5496"/>
                  </a:lnTo>
                  <a:lnTo>
                    <a:pt x="1657" y="5878"/>
                  </a:lnTo>
                  <a:lnTo>
                    <a:pt x="947" y="6697"/>
                  </a:lnTo>
                  <a:lnTo>
                    <a:pt x="620" y="7116"/>
                  </a:lnTo>
                  <a:lnTo>
                    <a:pt x="456" y="7334"/>
                  </a:lnTo>
                  <a:lnTo>
                    <a:pt x="329" y="7552"/>
                  </a:lnTo>
                  <a:lnTo>
                    <a:pt x="201" y="7771"/>
                  </a:lnTo>
                  <a:lnTo>
                    <a:pt x="110" y="7971"/>
                  </a:lnTo>
                  <a:lnTo>
                    <a:pt x="37" y="8189"/>
                  </a:lnTo>
                  <a:lnTo>
                    <a:pt x="1" y="8408"/>
                  </a:lnTo>
                  <a:lnTo>
                    <a:pt x="1" y="8535"/>
                  </a:lnTo>
                  <a:lnTo>
                    <a:pt x="1" y="8663"/>
                  </a:lnTo>
                  <a:lnTo>
                    <a:pt x="19" y="8881"/>
                  </a:lnTo>
                  <a:lnTo>
                    <a:pt x="92" y="9063"/>
                  </a:lnTo>
                  <a:lnTo>
                    <a:pt x="183" y="9227"/>
                  </a:lnTo>
                  <a:lnTo>
                    <a:pt x="310" y="9354"/>
                  </a:lnTo>
                  <a:lnTo>
                    <a:pt x="474" y="9463"/>
                  </a:lnTo>
                  <a:lnTo>
                    <a:pt x="638" y="9536"/>
                  </a:lnTo>
                  <a:lnTo>
                    <a:pt x="820" y="9609"/>
                  </a:lnTo>
                  <a:lnTo>
                    <a:pt x="1020" y="9645"/>
                  </a:lnTo>
                  <a:lnTo>
                    <a:pt x="1238" y="9682"/>
                  </a:lnTo>
                  <a:lnTo>
                    <a:pt x="1439" y="9700"/>
                  </a:lnTo>
                  <a:lnTo>
                    <a:pt x="1657" y="9700"/>
                  </a:lnTo>
                  <a:lnTo>
                    <a:pt x="1875" y="9682"/>
                  </a:lnTo>
                  <a:lnTo>
                    <a:pt x="2294" y="9627"/>
                  </a:lnTo>
                  <a:lnTo>
                    <a:pt x="2640" y="9554"/>
                  </a:lnTo>
                  <a:lnTo>
                    <a:pt x="2894" y="9481"/>
                  </a:lnTo>
                  <a:lnTo>
                    <a:pt x="3131" y="9390"/>
                  </a:lnTo>
                  <a:lnTo>
                    <a:pt x="3368" y="9299"/>
                  </a:lnTo>
                  <a:lnTo>
                    <a:pt x="3604" y="9172"/>
                  </a:lnTo>
                  <a:lnTo>
                    <a:pt x="3823" y="9045"/>
                  </a:lnTo>
                  <a:lnTo>
                    <a:pt x="4041" y="8881"/>
                  </a:lnTo>
                  <a:lnTo>
                    <a:pt x="4259" y="8717"/>
                  </a:lnTo>
                  <a:lnTo>
                    <a:pt x="4459" y="8553"/>
                  </a:lnTo>
                  <a:lnTo>
                    <a:pt x="4660" y="8353"/>
                  </a:lnTo>
                  <a:lnTo>
                    <a:pt x="4842" y="8153"/>
                  </a:lnTo>
                  <a:lnTo>
                    <a:pt x="5005" y="7935"/>
                  </a:lnTo>
                  <a:lnTo>
                    <a:pt x="5169" y="7716"/>
                  </a:lnTo>
                  <a:lnTo>
                    <a:pt x="5315" y="7480"/>
                  </a:lnTo>
                  <a:lnTo>
                    <a:pt x="5442" y="7243"/>
                  </a:lnTo>
                  <a:lnTo>
                    <a:pt x="5570" y="6988"/>
                  </a:lnTo>
                  <a:lnTo>
                    <a:pt x="5679" y="6734"/>
                  </a:lnTo>
                  <a:lnTo>
                    <a:pt x="5788" y="6442"/>
                  </a:lnTo>
                  <a:lnTo>
                    <a:pt x="5861" y="6133"/>
                  </a:lnTo>
                  <a:lnTo>
                    <a:pt x="5934" y="5842"/>
                  </a:lnTo>
                  <a:lnTo>
                    <a:pt x="5988" y="5532"/>
                  </a:lnTo>
                  <a:lnTo>
                    <a:pt x="6024" y="5223"/>
                  </a:lnTo>
                  <a:lnTo>
                    <a:pt x="6043" y="4914"/>
                  </a:lnTo>
                  <a:lnTo>
                    <a:pt x="6061" y="4604"/>
                  </a:lnTo>
                  <a:lnTo>
                    <a:pt x="6043" y="4277"/>
                  </a:lnTo>
                  <a:lnTo>
                    <a:pt x="6024" y="3967"/>
                  </a:lnTo>
                  <a:lnTo>
                    <a:pt x="6006" y="3658"/>
                  </a:lnTo>
                  <a:lnTo>
                    <a:pt x="5915" y="3021"/>
                  </a:lnTo>
                  <a:lnTo>
                    <a:pt x="5788" y="2402"/>
                  </a:lnTo>
                  <a:lnTo>
                    <a:pt x="5624" y="1802"/>
                  </a:lnTo>
                  <a:lnTo>
                    <a:pt x="5515" y="1456"/>
                  </a:lnTo>
                  <a:lnTo>
                    <a:pt x="5406" y="1129"/>
                  </a:lnTo>
                  <a:lnTo>
                    <a:pt x="5260" y="819"/>
                  </a:lnTo>
                  <a:lnTo>
                    <a:pt x="5187" y="674"/>
                  </a:lnTo>
                  <a:lnTo>
                    <a:pt x="5096" y="528"/>
                  </a:lnTo>
                  <a:lnTo>
                    <a:pt x="4987" y="401"/>
                  </a:lnTo>
                  <a:lnTo>
                    <a:pt x="4878" y="273"/>
                  </a:lnTo>
                  <a:lnTo>
                    <a:pt x="4751" y="182"/>
                  </a:lnTo>
                  <a:lnTo>
                    <a:pt x="4605" y="91"/>
                  </a:lnTo>
                  <a:lnTo>
                    <a:pt x="4459" y="37"/>
                  </a:lnTo>
                  <a:lnTo>
                    <a:pt x="4314" y="0"/>
                  </a:lnTo>
                  <a:close/>
                </a:path>
              </a:pathLst>
            </a:custGeom>
            <a:solidFill>
              <a:srgbClr val="3A7F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1" name="Google Shape;3041;p18"/>
            <p:cNvSpPr/>
            <p:nvPr/>
          </p:nvSpPr>
          <p:spPr>
            <a:xfrm>
              <a:off x="2150100" y="2938700"/>
              <a:ext cx="128325" cy="237950"/>
            </a:xfrm>
            <a:custGeom>
              <a:avLst/>
              <a:gdLst/>
              <a:ahLst/>
              <a:cxnLst/>
              <a:rect l="l" t="t" r="r" b="b"/>
              <a:pathLst>
                <a:path w="5133" h="9518" extrusionOk="0">
                  <a:moveTo>
                    <a:pt x="4386" y="0"/>
                  </a:moveTo>
                  <a:lnTo>
                    <a:pt x="4314" y="19"/>
                  </a:lnTo>
                  <a:lnTo>
                    <a:pt x="4241" y="37"/>
                  </a:lnTo>
                  <a:lnTo>
                    <a:pt x="4186" y="55"/>
                  </a:lnTo>
                  <a:lnTo>
                    <a:pt x="4077" y="146"/>
                  </a:lnTo>
                  <a:lnTo>
                    <a:pt x="3968" y="255"/>
                  </a:lnTo>
                  <a:lnTo>
                    <a:pt x="3877" y="401"/>
                  </a:lnTo>
                  <a:lnTo>
                    <a:pt x="3822" y="564"/>
                  </a:lnTo>
                  <a:lnTo>
                    <a:pt x="3750" y="728"/>
                  </a:lnTo>
                  <a:lnTo>
                    <a:pt x="3713" y="892"/>
                  </a:lnTo>
                  <a:lnTo>
                    <a:pt x="3622" y="1365"/>
                  </a:lnTo>
                  <a:lnTo>
                    <a:pt x="3568" y="1857"/>
                  </a:lnTo>
                  <a:lnTo>
                    <a:pt x="3549" y="2348"/>
                  </a:lnTo>
                  <a:lnTo>
                    <a:pt x="3549" y="2821"/>
                  </a:lnTo>
                  <a:lnTo>
                    <a:pt x="3549" y="3858"/>
                  </a:lnTo>
                  <a:lnTo>
                    <a:pt x="3549" y="4386"/>
                  </a:lnTo>
                  <a:lnTo>
                    <a:pt x="3531" y="4896"/>
                  </a:lnTo>
                  <a:lnTo>
                    <a:pt x="3495" y="5314"/>
                  </a:lnTo>
                  <a:lnTo>
                    <a:pt x="3422" y="5696"/>
                  </a:lnTo>
                  <a:lnTo>
                    <a:pt x="3386" y="5878"/>
                  </a:lnTo>
                  <a:lnTo>
                    <a:pt x="3313" y="6042"/>
                  </a:lnTo>
                  <a:lnTo>
                    <a:pt x="3258" y="6188"/>
                  </a:lnTo>
                  <a:lnTo>
                    <a:pt x="3185" y="6333"/>
                  </a:lnTo>
                  <a:lnTo>
                    <a:pt x="3094" y="6461"/>
                  </a:lnTo>
                  <a:lnTo>
                    <a:pt x="2985" y="6570"/>
                  </a:lnTo>
                  <a:lnTo>
                    <a:pt x="2894" y="6661"/>
                  </a:lnTo>
                  <a:lnTo>
                    <a:pt x="2767" y="6752"/>
                  </a:lnTo>
                  <a:lnTo>
                    <a:pt x="2639" y="6825"/>
                  </a:lnTo>
                  <a:lnTo>
                    <a:pt x="2494" y="6879"/>
                  </a:lnTo>
                  <a:lnTo>
                    <a:pt x="2348" y="6916"/>
                  </a:lnTo>
                  <a:lnTo>
                    <a:pt x="2185" y="6934"/>
                  </a:lnTo>
                  <a:lnTo>
                    <a:pt x="1966" y="6934"/>
                  </a:lnTo>
                  <a:lnTo>
                    <a:pt x="1839" y="6897"/>
                  </a:lnTo>
                  <a:lnTo>
                    <a:pt x="1584" y="6825"/>
                  </a:lnTo>
                  <a:lnTo>
                    <a:pt x="1311" y="6715"/>
                  </a:lnTo>
                  <a:lnTo>
                    <a:pt x="1038" y="6570"/>
                  </a:lnTo>
                  <a:lnTo>
                    <a:pt x="765" y="6442"/>
                  </a:lnTo>
                  <a:lnTo>
                    <a:pt x="510" y="6315"/>
                  </a:lnTo>
                  <a:lnTo>
                    <a:pt x="256" y="6224"/>
                  </a:lnTo>
                  <a:lnTo>
                    <a:pt x="128" y="6188"/>
                  </a:lnTo>
                  <a:lnTo>
                    <a:pt x="1" y="6169"/>
                  </a:lnTo>
                  <a:lnTo>
                    <a:pt x="1602" y="9190"/>
                  </a:lnTo>
                  <a:lnTo>
                    <a:pt x="1730" y="9281"/>
                  </a:lnTo>
                  <a:lnTo>
                    <a:pt x="1857" y="9354"/>
                  </a:lnTo>
                  <a:lnTo>
                    <a:pt x="1984" y="9427"/>
                  </a:lnTo>
                  <a:lnTo>
                    <a:pt x="2112" y="9463"/>
                  </a:lnTo>
                  <a:lnTo>
                    <a:pt x="2257" y="9500"/>
                  </a:lnTo>
                  <a:lnTo>
                    <a:pt x="2403" y="9518"/>
                  </a:lnTo>
                  <a:lnTo>
                    <a:pt x="2676" y="9518"/>
                  </a:lnTo>
                  <a:lnTo>
                    <a:pt x="2821" y="9500"/>
                  </a:lnTo>
                  <a:lnTo>
                    <a:pt x="2967" y="9463"/>
                  </a:lnTo>
                  <a:lnTo>
                    <a:pt x="3113" y="9409"/>
                  </a:lnTo>
                  <a:lnTo>
                    <a:pt x="3258" y="9354"/>
                  </a:lnTo>
                  <a:lnTo>
                    <a:pt x="3386" y="9281"/>
                  </a:lnTo>
                  <a:lnTo>
                    <a:pt x="3513" y="9209"/>
                  </a:lnTo>
                  <a:lnTo>
                    <a:pt x="3640" y="9118"/>
                  </a:lnTo>
                  <a:lnTo>
                    <a:pt x="3768" y="9027"/>
                  </a:lnTo>
                  <a:lnTo>
                    <a:pt x="3968" y="8826"/>
                  </a:lnTo>
                  <a:lnTo>
                    <a:pt x="4186" y="8553"/>
                  </a:lnTo>
                  <a:lnTo>
                    <a:pt x="4350" y="8280"/>
                  </a:lnTo>
                  <a:lnTo>
                    <a:pt x="4496" y="8007"/>
                  </a:lnTo>
                  <a:lnTo>
                    <a:pt x="4623" y="7716"/>
                  </a:lnTo>
                  <a:lnTo>
                    <a:pt x="4732" y="7407"/>
                  </a:lnTo>
                  <a:lnTo>
                    <a:pt x="4805" y="7098"/>
                  </a:lnTo>
                  <a:lnTo>
                    <a:pt x="4878" y="6770"/>
                  </a:lnTo>
                  <a:lnTo>
                    <a:pt x="4932" y="6406"/>
                  </a:lnTo>
                  <a:lnTo>
                    <a:pt x="5023" y="5751"/>
                  </a:lnTo>
                  <a:lnTo>
                    <a:pt x="5078" y="5059"/>
                  </a:lnTo>
                  <a:lnTo>
                    <a:pt x="5114" y="4350"/>
                  </a:lnTo>
                  <a:lnTo>
                    <a:pt x="5133" y="3640"/>
                  </a:lnTo>
                  <a:lnTo>
                    <a:pt x="5133" y="2930"/>
                  </a:lnTo>
                  <a:lnTo>
                    <a:pt x="5096" y="2221"/>
                  </a:lnTo>
                  <a:lnTo>
                    <a:pt x="5042" y="1547"/>
                  </a:lnTo>
                  <a:lnTo>
                    <a:pt x="4951" y="874"/>
                  </a:lnTo>
                  <a:lnTo>
                    <a:pt x="4896" y="601"/>
                  </a:lnTo>
                  <a:lnTo>
                    <a:pt x="4860" y="455"/>
                  </a:lnTo>
                  <a:lnTo>
                    <a:pt x="4805" y="328"/>
                  </a:lnTo>
                  <a:lnTo>
                    <a:pt x="4732" y="219"/>
                  </a:lnTo>
                  <a:lnTo>
                    <a:pt x="4659" y="128"/>
                  </a:lnTo>
                  <a:lnTo>
                    <a:pt x="4568" y="55"/>
                  </a:lnTo>
                  <a:lnTo>
                    <a:pt x="4459" y="19"/>
                  </a:lnTo>
                  <a:lnTo>
                    <a:pt x="4386" y="0"/>
                  </a:lnTo>
                  <a:close/>
                </a:path>
              </a:pathLst>
            </a:custGeom>
            <a:solidFill>
              <a:srgbClr val="4A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2" name="Google Shape;3042;p18"/>
            <p:cNvSpPr/>
            <p:nvPr/>
          </p:nvSpPr>
          <p:spPr>
            <a:xfrm>
              <a:off x="2076400" y="2734425"/>
              <a:ext cx="317125" cy="1040050"/>
            </a:xfrm>
            <a:custGeom>
              <a:avLst/>
              <a:gdLst/>
              <a:ahLst/>
              <a:cxnLst/>
              <a:rect l="l" t="t" r="r" b="b"/>
              <a:pathLst>
                <a:path w="12685" h="41602" extrusionOk="0">
                  <a:moveTo>
                    <a:pt x="11356" y="0"/>
                  </a:moveTo>
                  <a:lnTo>
                    <a:pt x="11138" y="91"/>
                  </a:lnTo>
                  <a:lnTo>
                    <a:pt x="10938" y="237"/>
                  </a:lnTo>
                  <a:lnTo>
                    <a:pt x="10774" y="383"/>
                  </a:lnTo>
                  <a:lnTo>
                    <a:pt x="10610" y="565"/>
                  </a:lnTo>
                  <a:lnTo>
                    <a:pt x="10465" y="783"/>
                  </a:lnTo>
                  <a:lnTo>
                    <a:pt x="10337" y="1001"/>
                  </a:lnTo>
                  <a:lnTo>
                    <a:pt x="10210" y="1274"/>
                  </a:lnTo>
                  <a:lnTo>
                    <a:pt x="10101" y="1565"/>
                  </a:lnTo>
                  <a:lnTo>
                    <a:pt x="9991" y="1875"/>
                  </a:lnTo>
                  <a:lnTo>
                    <a:pt x="9900" y="2221"/>
                  </a:lnTo>
                  <a:lnTo>
                    <a:pt x="9809" y="2603"/>
                  </a:lnTo>
                  <a:lnTo>
                    <a:pt x="9718" y="3003"/>
                  </a:lnTo>
                  <a:lnTo>
                    <a:pt x="9646" y="3422"/>
                  </a:lnTo>
                  <a:lnTo>
                    <a:pt x="9573" y="3877"/>
                  </a:lnTo>
                  <a:lnTo>
                    <a:pt x="9464" y="4859"/>
                  </a:lnTo>
                  <a:lnTo>
                    <a:pt x="9373" y="5933"/>
                  </a:lnTo>
                  <a:lnTo>
                    <a:pt x="9300" y="7116"/>
                  </a:lnTo>
                  <a:lnTo>
                    <a:pt x="9245" y="8390"/>
                  </a:lnTo>
                  <a:lnTo>
                    <a:pt x="9227" y="9755"/>
                  </a:lnTo>
                  <a:lnTo>
                    <a:pt x="9191" y="11229"/>
                  </a:lnTo>
                  <a:lnTo>
                    <a:pt x="9191" y="14413"/>
                  </a:lnTo>
                  <a:lnTo>
                    <a:pt x="9191" y="17925"/>
                  </a:lnTo>
                  <a:lnTo>
                    <a:pt x="8772" y="17907"/>
                  </a:lnTo>
                  <a:lnTo>
                    <a:pt x="8372" y="17853"/>
                  </a:lnTo>
                  <a:lnTo>
                    <a:pt x="7953" y="17762"/>
                  </a:lnTo>
                  <a:lnTo>
                    <a:pt x="7553" y="17634"/>
                  </a:lnTo>
                  <a:lnTo>
                    <a:pt x="7334" y="17543"/>
                  </a:lnTo>
                  <a:lnTo>
                    <a:pt x="7134" y="17434"/>
                  </a:lnTo>
                  <a:lnTo>
                    <a:pt x="6916" y="17325"/>
                  </a:lnTo>
                  <a:lnTo>
                    <a:pt x="6716" y="17198"/>
                  </a:lnTo>
                  <a:lnTo>
                    <a:pt x="6916" y="16997"/>
                  </a:lnTo>
                  <a:lnTo>
                    <a:pt x="7134" y="16724"/>
                  </a:lnTo>
                  <a:lnTo>
                    <a:pt x="7298" y="16451"/>
                  </a:lnTo>
                  <a:lnTo>
                    <a:pt x="7444" y="16178"/>
                  </a:lnTo>
                  <a:lnTo>
                    <a:pt x="7571" y="15887"/>
                  </a:lnTo>
                  <a:lnTo>
                    <a:pt x="7680" y="15578"/>
                  </a:lnTo>
                  <a:lnTo>
                    <a:pt x="7753" y="15269"/>
                  </a:lnTo>
                  <a:lnTo>
                    <a:pt x="7826" y="14941"/>
                  </a:lnTo>
                  <a:lnTo>
                    <a:pt x="7880" y="14577"/>
                  </a:lnTo>
                  <a:lnTo>
                    <a:pt x="7971" y="13922"/>
                  </a:lnTo>
                  <a:lnTo>
                    <a:pt x="8026" y="13230"/>
                  </a:lnTo>
                  <a:lnTo>
                    <a:pt x="8062" y="12521"/>
                  </a:lnTo>
                  <a:lnTo>
                    <a:pt x="8081" y="11811"/>
                  </a:lnTo>
                  <a:lnTo>
                    <a:pt x="8081" y="11101"/>
                  </a:lnTo>
                  <a:lnTo>
                    <a:pt x="8044" y="10392"/>
                  </a:lnTo>
                  <a:lnTo>
                    <a:pt x="7990" y="9718"/>
                  </a:lnTo>
                  <a:lnTo>
                    <a:pt x="7899" y="9045"/>
                  </a:lnTo>
                  <a:lnTo>
                    <a:pt x="7844" y="8772"/>
                  </a:lnTo>
                  <a:lnTo>
                    <a:pt x="7808" y="8626"/>
                  </a:lnTo>
                  <a:lnTo>
                    <a:pt x="7753" y="8499"/>
                  </a:lnTo>
                  <a:lnTo>
                    <a:pt x="7680" y="8390"/>
                  </a:lnTo>
                  <a:lnTo>
                    <a:pt x="7607" y="8299"/>
                  </a:lnTo>
                  <a:lnTo>
                    <a:pt x="7516" y="8226"/>
                  </a:lnTo>
                  <a:lnTo>
                    <a:pt x="7407" y="8190"/>
                  </a:lnTo>
                  <a:lnTo>
                    <a:pt x="7334" y="8171"/>
                  </a:lnTo>
                  <a:lnTo>
                    <a:pt x="7262" y="8190"/>
                  </a:lnTo>
                  <a:lnTo>
                    <a:pt x="7189" y="8208"/>
                  </a:lnTo>
                  <a:lnTo>
                    <a:pt x="7134" y="8226"/>
                  </a:lnTo>
                  <a:lnTo>
                    <a:pt x="7025" y="8317"/>
                  </a:lnTo>
                  <a:lnTo>
                    <a:pt x="6916" y="8426"/>
                  </a:lnTo>
                  <a:lnTo>
                    <a:pt x="6843" y="8572"/>
                  </a:lnTo>
                  <a:lnTo>
                    <a:pt x="6770" y="8735"/>
                  </a:lnTo>
                  <a:lnTo>
                    <a:pt x="6698" y="8899"/>
                  </a:lnTo>
                  <a:lnTo>
                    <a:pt x="6661" y="9063"/>
                  </a:lnTo>
                  <a:lnTo>
                    <a:pt x="6588" y="9536"/>
                  </a:lnTo>
                  <a:lnTo>
                    <a:pt x="6516" y="10028"/>
                  </a:lnTo>
                  <a:lnTo>
                    <a:pt x="6497" y="10519"/>
                  </a:lnTo>
                  <a:lnTo>
                    <a:pt x="6497" y="10992"/>
                  </a:lnTo>
                  <a:lnTo>
                    <a:pt x="6497" y="12029"/>
                  </a:lnTo>
                  <a:lnTo>
                    <a:pt x="6497" y="12557"/>
                  </a:lnTo>
                  <a:lnTo>
                    <a:pt x="6479" y="13067"/>
                  </a:lnTo>
                  <a:lnTo>
                    <a:pt x="6443" y="13485"/>
                  </a:lnTo>
                  <a:lnTo>
                    <a:pt x="6370" y="13867"/>
                  </a:lnTo>
                  <a:lnTo>
                    <a:pt x="6334" y="14049"/>
                  </a:lnTo>
                  <a:lnTo>
                    <a:pt x="6261" y="14213"/>
                  </a:lnTo>
                  <a:lnTo>
                    <a:pt x="6206" y="14359"/>
                  </a:lnTo>
                  <a:lnTo>
                    <a:pt x="6133" y="14504"/>
                  </a:lnTo>
                  <a:lnTo>
                    <a:pt x="6042" y="14632"/>
                  </a:lnTo>
                  <a:lnTo>
                    <a:pt x="5933" y="14741"/>
                  </a:lnTo>
                  <a:lnTo>
                    <a:pt x="5842" y="14832"/>
                  </a:lnTo>
                  <a:lnTo>
                    <a:pt x="5715" y="14923"/>
                  </a:lnTo>
                  <a:lnTo>
                    <a:pt x="5587" y="14996"/>
                  </a:lnTo>
                  <a:lnTo>
                    <a:pt x="5442" y="15050"/>
                  </a:lnTo>
                  <a:lnTo>
                    <a:pt x="5296" y="15087"/>
                  </a:lnTo>
                  <a:lnTo>
                    <a:pt x="5133" y="15105"/>
                  </a:lnTo>
                  <a:lnTo>
                    <a:pt x="5078" y="14886"/>
                  </a:lnTo>
                  <a:lnTo>
                    <a:pt x="5023" y="14686"/>
                  </a:lnTo>
                  <a:lnTo>
                    <a:pt x="4951" y="14268"/>
                  </a:lnTo>
                  <a:lnTo>
                    <a:pt x="4914" y="13831"/>
                  </a:lnTo>
                  <a:lnTo>
                    <a:pt x="4914" y="13394"/>
                  </a:lnTo>
                  <a:lnTo>
                    <a:pt x="4914" y="12521"/>
                  </a:lnTo>
                  <a:lnTo>
                    <a:pt x="4932" y="12084"/>
                  </a:lnTo>
                  <a:lnTo>
                    <a:pt x="4914" y="11647"/>
                  </a:lnTo>
                  <a:lnTo>
                    <a:pt x="4896" y="11210"/>
                  </a:lnTo>
                  <a:lnTo>
                    <a:pt x="4860" y="10774"/>
                  </a:lnTo>
                  <a:lnTo>
                    <a:pt x="4769" y="10337"/>
                  </a:lnTo>
                  <a:lnTo>
                    <a:pt x="4714" y="10119"/>
                  </a:lnTo>
                  <a:lnTo>
                    <a:pt x="4641" y="9918"/>
                  </a:lnTo>
                  <a:lnTo>
                    <a:pt x="4568" y="9718"/>
                  </a:lnTo>
                  <a:lnTo>
                    <a:pt x="4496" y="9518"/>
                  </a:lnTo>
                  <a:lnTo>
                    <a:pt x="4386" y="9336"/>
                  </a:lnTo>
                  <a:lnTo>
                    <a:pt x="4277" y="9172"/>
                  </a:lnTo>
                  <a:lnTo>
                    <a:pt x="4168" y="9008"/>
                  </a:lnTo>
                  <a:lnTo>
                    <a:pt x="4041" y="8863"/>
                  </a:lnTo>
                  <a:lnTo>
                    <a:pt x="3895" y="8735"/>
                  </a:lnTo>
                  <a:lnTo>
                    <a:pt x="3731" y="8608"/>
                  </a:lnTo>
                  <a:lnTo>
                    <a:pt x="3586" y="8535"/>
                  </a:lnTo>
                  <a:lnTo>
                    <a:pt x="3440" y="8463"/>
                  </a:lnTo>
                  <a:lnTo>
                    <a:pt x="3295" y="8408"/>
                  </a:lnTo>
                  <a:lnTo>
                    <a:pt x="3149" y="8372"/>
                  </a:lnTo>
                  <a:lnTo>
                    <a:pt x="2967" y="8335"/>
                  </a:lnTo>
                  <a:lnTo>
                    <a:pt x="2785" y="8335"/>
                  </a:lnTo>
                  <a:lnTo>
                    <a:pt x="2621" y="8353"/>
                  </a:lnTo>
                  <a:lnTo>
                    <a:pt x="2439" y="8372"/>
                  </a:lnTo>
                  <a:lnTo>
                    <a:pt x="2257" y="8408"/>
                  </a:lnTo>
                  <a:lnTo>
                    <a:pt x="2075" y="8481"/>
                  </a:lnTo>
                  <a:lnTo>
                    <a:pt x="1911" y="8554"/>
                  </a:lnTo>
                  <a:lnTo>
                    <a:pt x="1730" y="8626"/>
                  </a:lnTo>
                  <a:lnTo>
                    <a:pt x="1566" y="8735"/>
                  </a:lnTo>
                  <a:lnTo>
                    <a:pt x="1420" y="8845"/>
                  </a:lnTo>
                  <a:lnTo>
                    <a:pt x="1256" y="8972"/>
                  </a:lnTo>
                  <a:lnTo>
                    <a:pt x="1111" y="9099"/>
                  </a:lnTo>
                  <a:lnTo>
                    <a:pt x="983" y="9245"/>
                  </a:lnTo>
                  <a:lnTo>
                    <a:pt x="856" y="9391"/>
                  </a:lnTo>
                  <a:lnTo>
                    <a:pt x="747" y="9554"/>
                  </a:lnTo>
                  <a:lnTo>
                    <a:pt x="638" y="9736"/>
                  </a:lnTo>
                  <a:lnTo>
                    <a:pt x="528" y="9955"/>
                  </a:lnTo>
                  <a:lnTo>
                    <a:pt x="419" y="10173"/>
                  </a:lnTo>
                  <a:lnTo>
                    <a:pt x="328" y="10392"/>
                  </a:lnTo>
                  <a:lnTo>
                    <a:pt x="255" y="10628"/>
                  </a:lnTo>
                  <a:lnTo>
                    <a:pt x="183" y="10865"/>
                  </a:lnTo>
                  <a:lnTo>
                    <a:pt x="128" y="11119"/>
                  </a:lnTo>
                  <a:lnTo>
                    <a:pt x="55" y="11611"/>
                  </a:lnTo>
                  <a:lnTo>
                    <a:pt x="1" y="12120"/>
                  </a:lnTo>
                  <a:lnTo>
                    <a:pt x="1" y="12630"/>
                  </a:lnTo>
                  <a:lnTo>
                    <a:pt x="1" y="13139"/>
                  </a:lnTo>
                  <a:lnTo>
                    <a:pt x="19" y="13649"/>
                  </a:lnTo>
                  <a:lnTo>
                    <a:pt x="92" y="14340"/>
                  </a:lnTo>
                  <a:lnTo>
                    <a:pt x="183" y="15032"/>
                  </a:lnTo>
                  <a:lnTo>
                    <a:pt x="310" y="15724"/>
                  </a:lnTo>
                  <a:lnTo>
                    <a:pt x="383" y="16069"/>
                  </a:lnTo>
                  <a:lnTo>
                    <a:pt x="474" y="16397"/>
                  </a:lnTo>
                  <a:lnTo>
                    <a:pt x="583" y="16724"/>
                  </a:lnTo>
                  <a:lnTo>
                    <a:pt x="692" y="17052"/>
                  </a:lnTo>
                  <a:lnTo>
                    <a:pt x="820" y="17361"/>
                  </a:lnTo>
                  <a:lnTo>
                    <a:pt x="947" y="17671"/>
                  </a:lnTo>
                  <a:lnTo>
                    <a:pt x="1111" y="17980"/>
                  </a:lnTo>
                  <a:lnTo>
                    <a:pt x="1275" y="18253"/>
                  </a:lnTo>
                  <a:lnTo>
                    <a:pt x="1457" y="18544"/>
                  </a:lnTo>
                  <a:lnTo>
                    <a:pt x="1657" y="18799"/>
                  </a:lnTo>
                  <a:lnTo>
                    <a:pt x="1839" y="19017"/>
                  </a:lnTo>
                  <a:lnTo>
                    <a:pt x="2021" y="19218"/>
                  </a:lnTo>
                  <a:lnTo>
                    <a:pt x="2221" y="19418"/>
                  </a:lnTo>
                  <a:lnTo>
                    <a:pt x="2421" y="19600"/>
                  </a:lnTo>
                  <a:lnTo>
                    <a:pt x="2858" y="19945"/>
                  </a:lnTo>
                  <a:lnTo>
                    <a:pt x="3295" y="20273"/>
                  </a:lnTo>
                  <a:lnTo>
                    <a:pt x="3859" y="20637"/>
                  </a:lnTo>
                  <a:lnTo>
                    <a:pt x="4132" y="20819"/>
                  </a:lnTo>
                  <a:lnTo>
                    <a:pt x="4423" y="20983"/>
                  </a:lnTo>
                  <a:lnTo>
                    <a:pt x="4732" y="21128"/>
                  </a:lnTo>
                  <a:lnTo>
                    <a:pt x="5023" y="21256"/>
                  </a:lnTo>
                  <a:lnTo>
                    <a:pt x="5333" y="21383"/>
                  </a:lnTo>
                  <a:lnTo>
                    <a:pt x="5642" y="21492"/>
                  </a:lnTo>
                  <a:lnTo>
                    <a:pt x="6079" y="21601"/>
                  </a:lnTo>
                  <a:lnTo>
                    <a:pt x="6534" y="21692"/>
                  </a:lnTo>
                  <a:lnTo>
                    <a:pt x="6971" y="21729"/>
                  </a:lnTo>
                  <a:lnTo>
                    <a:pt x="7425" y="21729"/>
                  </a:lnTo>
                  <a:lnTo>
                    <a:pt x="7880" y="21711"/>
                  </a:lnTo>
                  <a:lnTo>
                    <a:pt x="8317" y="21656"/>
                  </a:lnTo>
                  <a:lnTo>
                    <a:pt x="8754" y="21547"/>
                  </a:lnTo>
                  <a:lnTo>
                    <a:pt x="9191" y="21419"/>
                  </a:lnTo>
                  <a:lnTo>
                    <a:pt x="9191" y="35177"/>
                  </a:lnTo>
                  <a:lnTo>
                    <a:pt x="9172" y="40382"/>
                  </a:lnTo>
                  <a:lnTo>
                    <a:pt x="9409" y="40564"/>
                  </a:lnTo>
                  <a:lnTo>
                    <a:pt x="9627" y="40728"/>
                  </a:lnTo>
                  <a:lnTo>
                    <a:pt x="9864" y="40873"/>
                  </a:lnTo>
                  <a:lnTo>
                    <a:pt x="10082" y="41019"/>
                  </a:lnTo>
                  <a:lnTo>
                    <a:pt x="10301" y="41128"/>
                  </a:lnTo>
                  <a:lnTo>
                    <a:pt x="10537" y="41237"/>
                  </a:lnTo>
                  <a:lnTo>
                    <a:pt x="10756" y="41328"/>
                  </a:lnTo>
                  <a:lnTo>
                    <a:pt x="10992" y="41401"/>
                  </a:lnTo>
                  <a:lnTo>
                    <a:pt x="11211" y="41455"/>
                  </a:lnTo>
                  <a:lnTo>
                    <a:pt x="11429" y="41510"/>
                  </a:lnTo>
                  <a:lnTo>
                    <a:pt x="11866" y="41583"/>
                  </a:lnTo>
                  <a:lnTo>
                    <a:pt x="12284" y="41601"/>
                  </a:lnTo>
                  <a:lnTo>
                    <a:pt x="12685" y="41601"/>
                  </a:lnTo>
                  <a:lnTo>
                    <a:pt x="12394" y="40491"/>
                  </a:lnTo>
                  <a:lnTo>
                    <a:pt x="12121" y="39381"/>
                  </a:lnTo>
                  <a:lnTo>
                    <a:pt x="11902" y="38271"/>
                  </a:lnTo>
                  <a:lnTo>
                    <a:pt x="11702" y="37143"/>
                  </a:lnTo>
                  <a:lnTo>
                    <a:pt x="11538" y="36014"/>
                  </a:lnTo>
                  <a:lnTo>
                    <a:pt x="11393" y="34868"/>
                  </a:lnTo>
                  <a:lnTo>
                    <a:pt x="11265" y="33721"/>
                  </a:lnTo>
                  <a:lnTo>
                    <a:pt x="11156" y="32575"/>
                  </a:lnTo>
                  <a:lnTo>
                    <a:pt x="11083" y="31428"/>
                  </a:lnTo>
                  <a:lnTo>
                    <a:pt x="11029" y="30264"/>
                  </a:lnTo>
                  <a:lnTo>
                    <a:pt x="10974" y="29117"/>
                  </a:lnTo>
                  <a:lnTo>
                    <a:pt x="10938" y="27953"/>
                  </a:lnTo>
                  <a:lnTo>
                    <a:pt x="10883" y="25641"/>
                  </a:lnTo>
                  <a:lnTo>
                    <a:pt x="10865" y="23348"/>
                  </a:lnTo>
                  <a:lnTo>
                    <a:pt x="10828" y="20601"/>
                  </a:lnTo>
                  <a:lnTo>
                    <a:pt x="10810" y="17743"/>
                  </a:lnTo>
                  <a:lnTo>
                    <a:pt x="10810" y="15523"/>
                  </a:lnTo>
                  <a:lnTo>
                    <a:pt x="10810" y="13303"/>
                  </a:lnTo>
                  <a:lnTo>
                    <a:pt x="10847" y="11083"/>
                  </a:lnTo>
                  <a:lnTo>
                    <a:pt x="10883" y="8863"/>
                  </a:lnTo>
                  <a:lnTo>
                    <a:pt x="10956" y="6643"/>
                  </a:lnTo>
                  <a:lnTo>
                    <a:pt x="11065" y="4423"/>
                  </a:lnTo>
                  <a:lnTo>
                    <a:pt x="11192" y="2202"/>
                  </a:lnTo>
                  <a:lnTo>
                    <a:pt x="113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3" name="Google Shape;3043;p18"/>
            <p:cNvSpPr/>
            <p:nvPr/>
          </p:nvSpPr>
          <p:spPr>
            <a:xfrm>
              <a:off x="2562300" y="2738975"/>
              <a:ext cx="76450" cy="359900"/>
            </a:xfrm>
            <a:custGeom>
              <a:avLst/>
              <a:gdLst/>
              <a:ahLst/>
              <a:cxnLst/>
              <a:rect l="l" t="t" r="r" b="b"/>
              <a:pathLst>
                <a:path w="3058" h="14396" extrusionOk="0">
                  <a:moveTo>
                    <a:pt x="528" y="0"/>
                  </a:moveTo>
                  <a:lnTo>
                    <a:pt x="728" y="619"/>
                  </a:lnTo>
                  <a:lnTo>
                    <a:pt x="1128" y="2020"/>
                  </a:lnTo>
                  <a:lnTo>
                    <a:pt x="1310" y="2730"/>
                  </a:lnTo>
                  <a:lnTo>
                    <a:pt x="1492" y="3440"/>
                  </a:lnTo>
                  <a:lnTo>
                    <a:pt x="1638" y="4150"/>
                  </a:lnTo>
                  <a:lnTo>
                    <a:pt x="1784" y="4859"/>
                  </a:lnTo>
                  <a:lnTo>
                    <a:pt x="1893" y="5569"/>
                  </a:lnTo>
                  <a:lnTo>
                    <a:pt x="1965" y="6297"/>
                  </a:lnTo>
                  <a:lnTo>
                    <a:pt x="2038" y="7025"/>
                  </a:lnTo>
                  <a:lnTo>
                    <a:pt x="2056" y="7753"/>
                  </a:lnTo>
                  <a:lnTo>
                    <a:pt x="2038" y="8481"/>
                  </a:lnTo>
                  <a:lnTo>
                    <a:pt x="1984" y="9209"/>
                  </a:lnTo>
                  <a:lnTo>
                    <a:pt x="1929" y="9573"/>
                  </a:lnTo>
                  <a:lnTo>
                    <a:pt x="1875" y="9937"/>
                  </a:lnTo>
                  <a:lnTo>
                    <a:pt x="1820" y="10300"/>
                  </a:lnTo>
                  <a:lnTo>
                    <a:pt x="1729" y="10646"/>
                  </a:lnTo>
                  <a:lnTo>
                    <a:pt x="1656" y="10992"/>
                  </a:lnTo>
                  <a:lnTo>
                    <a:pt x="1547" y="11356"/>
                  </a:lnTo>
                  <a:lnTo>
                    <a:pt x="1438" y="11702"/>
                  </a:lnTo>
                  <a:lnTo>
                    <a:pt x="1292" y="12029"/>
                  </a:lnTo>
                  <a:lnTo>
                    <a:pt x="1165" y="12357"/>
                  </a:lnTo>
                  <a:lnTo>
                    <a:pt x="1019" y="12648"/>
                  </a:lnTo>
                  <a:lnTo>
                    <a:pt x="710" y="13249"/>
                  </a:lnTo>
                  <a:lnTo>
                    <a:pt x="364" y="13831"/>
                  </a:lnTo>
                  <a:lnTo>
                    <a:pt x="0" y="14395"/>
                  </a:lnTo>
                  <a:lnTo>
                    <a:pt x="218" y="14231"/>
                  </a:lnTo>
                  <a:lnTo>
                    <a:pt x="437" y="14049"/>
                  </a:lnTo>
                  <a:lnTo>
                    <a:pt x="637" y="13867"/>
                  </a:lnTo>
                  <a:lnTo>
                    <a:pt x="837" y="13667"/>
                  </a:lnTo>
                  <a:lnTo>
                    <a:pt x="1019" y="13449"/>
                  </a:lnTo>
                  <a:lnTo>
                    <a:pt x="1201" y="13212"/>
                  </a:lnTo>
                  <a:lnTo>
                    <a:pt x="1365" y="12976"/>
                  </a:lnTo>
                  <a:lnTo>
                    <a:pt x="1529" y="12739"/>
                  </a:lnTo>
                  <a:lnTo>
                    <a:pt x="1674" y="12484"/>
                  </a:lnTo>
                  <a:lnTo>
                    <a:pt x="1820" y="12229"/>
                  </a:lnTo>
                  <a:lnTo>
                    <a:pt x="2075" y="11684"/>
                  </a:lnTo>
                  <a:lnTo>
                    <a:pt x="2311" y="11119"/>
                  </a:lnTo>
                  <a:lnTo>
                    <a:pt x="2493" y="10555"/>
                  </a:lnTo>
                  <a:lnTo>
                    <a:pt x="2657" y="10028"/>
                  </a:lnTo>
                  <a:lnTo>
                    <a:pt x="2766" y="9500"/>
                  </a:lnTo>
                  <a:lnTo>
                    <a:pt x="2875" y="8954"/>
                  </a:lnTo>
                  <a:lnTo>
                    <a:pt x="2948" y="8408"/>
                  </a:lnTo>
                  <a:lnTo>
                    <a:pt x="3003" y="7862"/>
                  </a:lnTo>
                  <a:lnTo>
                    <a:pt x="3039" y="7316"/>
                  </a:lnTo>
                  <a:lnTo>
                    <a:pt x="3057" y="6770"/>
                  </a:lnTo>
                  <a:lnTo>
                    <a:pt x="3039" y="6206"/>
                  </a:lnTo>
                  <a:lnTo>
                    <a:pt x="3003" y="5660"/>
                  </a:lnTo>
                  <a:lnTo>
                    <a:pt x="2930" y="5114"/>
                  </a:lnTo>
                  <a:lnTo>
                    <a:pt x="2857" y="4568"/>
                  </a:lnTo>
                  <a:lnTo>
                    <a:pt x="2748" y="4040"/>
                  </a:lnTo>
                  <a:lnTo>
                    <a:pt x="2621" y="3494"/>
                  </a:lnTo>
                  <a:lnTo>
                    <a:pt x="2457" y="2985"/>
                  </a:lnTo>
                  <a:lnTo>
                    <a:pt x="2293" y="2457"/>
                  </a:lnTo>
                  <a:lnTo>
                    <a:pt x="2093" y="1966"/>
                  </a:lnTo>
                  <a:lnTo>
                    <a:pt x="1965" y="1656"/>
                  </a:lnTo>
                  <a:lnTo>
                    <a:pt x="1802" y="1365"/>
                  </a:lnTo>
                  <a:lnTo>
                    <a:pt x="1638" y="1074"/>
                  </a:lnTo>
                  <a:lnTo>
                    <a:pt x="1438" y="801"/>
                  </a:lnTo>
                  <a:lnTo>
                    <a:pt x="1238" y="546"/>
                  </a:lnTo>
                  <a:lnTo>
                    <a:pt x="1019" y="328"/>
                  </a:lnTo>
                  <a:lnTo>
                    <a:pt x="783" y="146"/>
                  </a:lnTo>
                  <a:lnTo>
                    <a:pt x="655" y="73"/>
                  </a:lnTo>
                  <a:lnTo>
                    <a:pt x="52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4" name="Google Shape;3044;p18"/>
            <p:cNvSpPr/>
            <p:nvPr/>
          </p:nvSpPr>
          <p:spPr>
            <a:xfrm>
              <a:off x="2414875" y="3268525"/>
              <a:ext cx="151525" cy="197475"/>
            </a:xfrm>
            <a:custGeom>
              <a:avLst/>
              <a:gdLst/>
              <a:ahLst/>
              <a:cxnLst/>
              <a:rect l="l" t="t" r="r" b="b"/>
              <a:pathLst>
                <a:path w="6061" h="7899" extrusionOk="0">
                  <a:moveTo>
                    <a:pt x="5624" y="1"/>
                  </a:moveTo>
                  <a:lnTo>
                    <a:pt x="5606" y="456"/>
                  </a:lnTo>
                  <a:lnTo>
                    <a:pt x="5551" y="911"/>
                  </a:lnTo>
                  <a:lnTo>
                    <a:pt x="5497" y="1366"/>
                  </a:lnTo>
                  <a:lnTo>
                    <a:pt x="5424" y="1821"/>
                  </a:lnTo>
                  <a:lnTo>
                    <a:pt x="5297" y="2367"/>
                  </a:lnTo>
                  <a:lnTo>
                    <a:pt x="5151" y="2894"/>
                  </a:lnTo>
                  <a:lnTo>
                    <a:pt x="4969" y="3422"/>
                  </a:lnTo>
                  <a:lnTo>
                    <a:pt x="4732" y="3913"/>
                  </a:lnTo>
                  <a:lnTo>
                    <a:pt x="4605" y="4168"/>
                  </a:lnTo>
                  <a:lnTo>
                    <a:pt x="4478" y="4405"/>
                  </a:lnTo>
                  <a:lnTo>
                    <a:pt x="4332" y="4641"/>
                  </a:lnTo>
                  <a:lnTo>
                    <a:pt x="4168" y="4860"/>
                  </a:lnTo>
                  <a:lnTo>
                    <a:pt x="4005" y="5078"/>
                  </a:lnTo>
                  <a:lnTo>
                    <a:pt x="3823" y="5297"/>
                  </a:lnTo>
                  <a:lnTo>
                    <a:pt x="3641" y="5497"/>
                  </a:lnTo>
                  <a:lnTo>
                    <a:pt x="3440" y="5679"/>
                  </a:lnTo>
                  <a:lnTo>
                    <a:pt x="3258" y="5842"/>
                  </a:lnTo>
                  <a:lnTo>
                    <a:pt x="3076" y="5988"/>
                  </a:lnTo>
                  <a:lnTo>
                    <a:pt x="2876" y="6115"/>
                  </a:lnTo>
                  <a:lnTo>
                    <a:pt x="2676" y="6243"/>
                  </a:lnTo>
                  <a:lnTo>
                    <a:pt x="2476" y="6370"/>
                  </a:lnTo>
                  <a:lnTo>
                    <a:pt x="2258" y="6479"/>
                  </a:lnTo>
                  <a:lnTo>
                    <a:pt x="2057" y="6570"/>
                  </a:lnTo>
                  <a:lnTo>
                    <a:pt x="1821" y="6643"/>
                  </a:lnTo>
                  <a:lnTo>
                    <a:pt x="1602" y="6716"/>
                  </a:lnTo>
                  <a:lnTo>
                    <a:pt x="1384" y="6789"/>
                  </a:lnTo>
                  <a:lnTo>
                    <a:pt x="1147" y="6825"/>
                  </a:lnTo>
                  <a:lnTo>
                    <a:pt x="929" y="6862"/>
                  </a:lnTo>
                  <a:lnTo>
                    <a:pt x="692" y="6880"/>
                  </a:lnTo>
                  <a:lnTo>
                    <a:pt x="456" y="6898"/>
                  </a:lnTo>
                  <a:lnTo>
                    <a:pt x="219" y="6880"/>
                  </a:lnTo>
                  <a:lnTo>
                    <a:pt x="1" y="6862"/>
                  </a:lnTo>
                  <a:lnTo>
                    <a:pt x="19" y="7080"/>
                  </a:lnTo>
                  <a:lnTo>
                    <a:pt x="92" y="7262"/>
                  </a:lnTo>
                  <a:lnTo>
                    <a:pt x="183" y="7426"/>
                  </a:lnTo>
                  <a:lnTo>
                    <a:pt x="310" y="7553"/>
                  </a:lnTo>
                  <a:lnTo>
                    <a:pt x="474" y="7662"/>
                  </a:lnTo>
                  <a:lnTo>
                    <a:pt x="638" y="7735"/>
                  </a:lnTo>
                  <a:lnTo>
                    <a:pt x="820" y="7808"/>
                  </a:lnTo>
                  <a:lnTo>
                    <a:pt x="1020" y="7844"/>
                  </a:lnTo>
                  <a:lnTo>
                    <a:pt x="1238" y="7881"/>
                  </a:lnTo>
                  <a:lnTo>
                    <a:pt x="1439" y="7899"/>
                  </a:lnTo>
                  <a:lnTo>
                    <a:pt x="1657" y="7899"/>
                  </a:lnTo>
                  <a:lnTo>
                    <a:pt x="1875" y="7881"/>
                  </a:lnTo>
                  <a:lnTo>
                    <a:pt x="2294" y="7826"/>
                  </a:lnTo>
                  <a:lnTo>
                    <a:pt x="2640" y="7753"/>
                  </a:lnTo>
                  <a:lnTo>
                    <a:pt x="2894" y="7680"/>
                  </a:lnTo>
                  <a:lnTo>
                    <a:pt x="3131" y="7589"/>
                  </a:lnTo>
                  <a:lnTo>
                    <a:pt x="3368" y="7498"/>
                  </a:lnTo>
                  <a:lnTo>
                    <a:pt x="3604" y="7371"/>
                  </a:lnTo>
                  <a:lnTo>
                    <a:pt x="3823" y="7244"/>
                  </a:lnTo>
                  <a:lnTo>
                    <a:pt x="4041" y="7080"/>
                  </a:lnTo>
                  <a:lnTo>
                    <a:pt x="4259" y="6916"/>
                  </a:lnTo>
                  <a:lnTo>
                    <a:pt x="4459" y="6752"/>
                  </a:lnTo>
                  <a:lnTo>
                    <a:pt x="4660" y="6552"/>
                  </a:lnTo>
                  <a:lnTo>
                    <a:pt x="4842" y="6352"/>
                  </a:lnTo>
                  <a:lnTo>
                    <a:pt x="5005" y="6134"/>
                  </a:lnTo>
                  <a:lnTo>
                    <a:pt x="5169" y="5915"/>
                  </a:lnTo>
                  <a:lnTo>
                    <a:pt x="5315" y="5679"/>
                  </a:lnTo>
                  <a:lnTo>
                    <a:pt x="5442" y="5442"/>
                  </a:lnTo>
                  <a:lnTo>
                    <a:pt x="5570" y="5187"/>
                  </a:lnTo>
                  <a:lnTo>
                    <a:pt x="5679" y="4933"/>
                  </a:lnTo>
                  <a:lnTo>
                    <a:pt x="5788" y="4641"/>
                  </a:lnTo>
                  <a:lnTo>
                    <a:pt x="5861" y="4332"/>
                  </a:lnTo>
                  <a:lnTo>
                    <a:pt x="5934" y="4041"/>
                  </a:lnTo>
                  <a:lnTo>
                    <a:pt x="5988" y="3731"/>
                  </a:lnTo>
                  <a:lnTo>
                    <a:pt x="6024" y="3422"/>
                  </a:lnTo>
                  <a:lnTo>
                    <a:pt x="6043" y="3113"/>
                  </a:lnTo>
                  <a:lnTo>
                    <a:pt x="6061" y="2803"/>
                  </a:lnTo>
                  <a:lnTo>
                    <a:pt x="6043" y="2476"/>
                  </a:lnTo>
                  <a:lnTo>
                    <a:pt x="6024" y="2166"/>
                  </a:lnTo>
                  <a:lnTo>
                    <a:pt x="6006" y="1857"/>
                  </a:lnTo>
                  <a:lnTo>
                    <a:pt x="5915" y="1220"/>
                  </a:lnTo>
                  <a:lnTo>
                    <a:pt x="5788" y="601"/>
                  </a:lnTo>
                  <a:lnTo>
                    <a:pt x="562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5" name="Google Shape;3045;p18"/>
            <p:cNvSpPr/>
            <p:nvPr/>
          </p:nvSpPr>
          <p:spPr>
            <a:xfrm>
              <a:off x="2368475" y="2776725"/>
              <a:ext cx="31875" cy="705650"/>
            </a:xfrm>
            <a:custGeom>
              <a:avLst/>
              <a:gdLst/>
              <a:ahLst/>
              <a:cxnLst/>
              <a:rect l="l" t="t" r="r" b="b"/>
              <a:pathLst>
                <a:path w="1275" h="28226" extrusionOk="0">
                  <a:moveTo>
                    <a:pt x="547" y="1"/>
                  </a:moveTo>
                  <a:lnTo>
                    <a:pt x="529" y="3713"/>
                  </a:lnTo>
                  <a:lnTo>
                    <a:pt x="492" y="7371"/>
                  </a:lnTo>
                  <a:lnTo>
                    <a:pt x="438" y="9191"/>
                  </a:lnTo>
                  <a:lnTo>
                    <a:pt x="383" y="11029"/>
                  </a:lnTo>
                  <a:lnTo>
                    <a:pt x="328" y="12357"/>
                  </a:lnTo>
                  <a:lnTo>
                    <a:pt x="256" y="13668"/>
                  </a:lnTo>
                  <a:lnTo>
                    <a:pt x="110" y="16324"/>
                  </a:lnTo>
                  <a:lnTo>
                    <a:pt x="55" y="17653"/>
                  </a:lnTo>
                  <a:lnTo>
                    <a:pt x="19" y="18981"/>
                  </a:lnTo>
                  <a:lnTo>
                    <a:pt x="1" y="20310"/>
                  </a:lnTo>
                  <a:lnTo>
                    <a:pt x="19" y="21638"/>
                  </a:lnTo>
                  <a:lnTo>
                    <a:pt x="74" y="22803"/>
                  </a:lnTo>
                  <a:lnTo>
                    <a:pt x="146" y="23968"/>
                  </a:lnTo>
                  <a:lnTo>
                    <a:pt x="328" y="26279"/>
                  </a:lnTo>
                  <a:lnTo>
                    <a:pt x="328" y="26788"/>
                  </a:lnTo>
                  <a:lnTo>
                    <a:pt x="347" y="27116"/>
                  </a:lnTo>
                  <a:lnTo>
                    <a:pt x="365" y="27462"/>
                  </a:lnTo>
                  <a:lnTo>
                    <a:pt x="383" y="27625"/>
                  </a:lnTo>
                  <a:lnTo>
                    <a:pt x="419" y="27789"/>
                  </a:lnTo>
                  <a:lnTo>
                    <a:pt x="456" y="27935"/>
                  </a:lnTo>
                  <a:lnTo>
                    <a:pt x="510" y="28044"/>
                  </a:lnTo>
                  <a:lnTo>
                    <a:pt x="565" y="28135"/>
                  </a:lnTo>
                  <a:lnTo>
                    <a:pt x="656" y="28208"/>
                  </a:lnTo>
                  <a:lnTo>
                    <a:pt x="747" y="28226"/>
                  </a:lnTo>
                  <a:lnTo>
                    <a:pt x="856" y="28208"/>
                  </a:lnTo>
                  <a:lnTo>
                    <a:pt x="947" y="28171"/>
                  </a:lnTo>
                  <a:lnTo>
                    <a:pt x="1020" y="28099"/>
                  </a:lnTo>
                  <a:lnTo>
                    <a:pt x="1074" y="27989"/>
                  </a:lnTo>
                  <a:lnTo>
                    <a:pt x="1111" y="27844"/>
                  </a:lnTo>
                  <a:lnTo>
                    <a:pt x="1147" y="27680"/>
                  </a:lnTo>
                  <a:lnTo>
                    <a:pt x="1165" y="27516"/>
                  </a:lnTo>
                  <a:lnTo>
                    <a:pt x="1184" y="27134"/>
                  </a:lnTo>
                  <a:lnTo>
                    <a:pt x="1165" y="26752"/>
                  </a:lnTo>
                  <a:lnTo>
                    <a:pt x="1147" y="26370"/>
                  </a:lnTo>
                  <a:lnTo>
                    <a:pt x="1129" y="26060"/>
                  </a:lnTo>
                  <a:lnTo>
                    <a:pt x="1111" y="25824"/>
                  </a:lnTo>
                  <a:lnTo>
                    <a:pt x="1129" y="25278"/>
                  </a:lnTo>
                  <a:lnTo>
                    <a:pt x="1129" y="24732"/>
                  </a:lnTo>
                  <a:lnTo>
                    <a:pt x="1111" y="23640"/>
                  </a:lnTo>
                  <a:lnTo>
                    <a:pt x="1093" y="22548"/>
                  </a:lnTo>
                  <a:lnTo>
                    <a:pt x="1111" y="22002"/>
                  </a:lnTo>
                  <a:lnTo>
                    <a:pt x="1129" y="21456"/>
                  </a:lnTo>
                  <a:lnTo>
                    <a:pt x="1147" y="20856"/>
                  </a:lnTo>
                  <a:lnTo>
                    <a:pt x="1147" y="20182"/>
                  </a:lnTo>
                  <a:lnTo>
                    <a:pt x="1129" y="19473"/>
                  </a:lnTo>
                  <a:lnTo>
                    <a:pt x="1111" y="18727"/>
                  </a:lnTo>
                  <a:lnTo>
                    <a:pt x="1038" y="17271"/>
                  </a:lnTo>
                  <a:lnTo>
                    <a:pt x="1002" y="15997"/>
                  </a:lnTo>
                  <a:lnTo>
                    <a:pt x="1002" y="14723"/>
                  </a:lnTo>
                  <a:lnTo>
                    <a:pt x="1020" y="13504"/>
                  </a:lnTo>
                  <a:lnTo>
                    <a:pt x="1074" y="12339"/>
                  </a:lnTo>
                  <a:lnTo>
                    <a:pt x="1129" y="11211"/>
                  </a:lnTo>
                  <a:lnTo>
                    <a:pt x="1184" y="10064"/>
                  </a:lnTo>
                  <a:lnTo>
                    <a:pt x="1238" y="8900"/>
                  </a:lnTo>
                  <a:lnTo>
                    <a:pt x="1275" y="7680"/>
                  </a:lnTo>
                  <a:lnTo>
                    <a:pt x="1256" y="6407"/>
                  </a:lnTo>
                  <a:lnTo>
                    <a:pt x="1202" y="4277"/>
                  </a:lnTo>
                  <a:lnTo>
                    <a:pt x="1165" y="3204"/>
                  </a:lnTo>
                  <a:lnTo>
                    <a:pt x="1129" y="2148"/>
                  </a:lnTo>
                  <a:lnTo>
                    <a:pt x="1074" y="1566"/>
                  </a:lnTo>
                  <a:lnTo>
                    <a:pt x="1038" y="1293"/>
                  </a:lnTo>
                  <a:lnTo>
                    <a:pt x="1002" y="1002"/>
                  </a:lnTo>
                  <a:lnTo>
                    <a:pt x="929" y="729"/>
                  </a:lnTo>
                  <a:lnTo>
                    <a:pt x="838" y="474"/>
                  </a:lnTo>
                  <a:lnTo>
                    <a:pt x="711" y="219"/>
                  </a:lnTo>
                  <a:lnTo>
                    <a:pt x="54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6" name="Google Shape;3046;p18"/>
            <p:cNvSpPr/>
            <p:nvPr/>
          </p:nvSpPr>
          <p:spPr>
            <a:xfrm>
              <a:off x="2490875" y="2738075"/>
              <a:ext cx="87825" cy="351225"/>
            </a:xfrm>
            <a:custGeom>
              <a:avLst/>
              <a:gdLst/>
              <a:ahLst/>
              <a:cxnLst/>
              <a:rect l="l" t="t" r="r" b="b"/>
              <a:pathLst>
                <a:path w="3513" h="14049" extrusionOk="0">
                  <a:moveTo>
                    <a:pt x="2166" y="0"/>
                  </a:moveTo>
                  <a:lnTo>
                    <a:pt x="1947" y="109"/>
                  </a:lnTo>
                  <a:lnTo>
                    <a:pt x="1765" y="255"/>
                  </a:lnTo>
                  <a:lnTo>
                    <a:pt x="1601" y="419"/>
                  </a:lnTo>
                  <a:lnTo>
                    <a:pt x="1438" y="619"/>
                  </a:lnTo>
                  <a:lnTo>
                    <a:pt x="1292" y="837"/>
                  </a:lnTo>
                  <a:lnTo>
                    <a:pt x="1165" y="1074"/>
                  </a:lnTo>
                  <a:lnTo>
                    <a:pt x="1056" y="1328"/>
                  </a:lnTo>
                  <a:lnTo>
                    <a:pt x="965" y="1583"/>
                  </a:lnTo>
                  <a:lnTo>
                    <a:pt x="1292" y="2439"/>
                  </a:lnTo>
                  <a:lnTo>
                    <a:pt x="1583" y="3312"/>
                  </a:lnTo>
                  <a:lnTo>
                    <a:pt x="1820" y="4204"/>
                  </a:lnTo>
                  <a:lnTo>
                    <a:pt x="2038" y="5095"/>
                  </a:lnTo>
                  <a:lnTo>
                    <a:pt x="2202" y="6005"/>
                  </a:lnTo>
                  <a:lnTo>
                    <a:pt x="2329" y="6915"/>
                  </a:lnTo>
                  <a:lnTo>
                    <a:pt x="2439" y="7843"/>
                  </a:lnTo>
                  <a:lnTo>
                    <a:pt x="2475" y="8753"/>
                  </a:lnTo>
                  <a:lnTo>
                    <a:pt x="2493" y="9263"/>
                  </a:lnTo>
                  <a:lnTo>
                    <a:pt x="2457" y="9772"/>
                  </a:lnTo>
                  <a:lnTo>
                    <a:pt x="2439" y="10027"/>
                  </a:lnTo>
                  <a:lnTo>
                    <a:pt x="2402" y="10282"/>
                  </a:lnTo>
                  <a:lnTo>
                    <a:pt x="2348" y="10518"/>
                  </a:lnTo>
                  <a:lnTo>
                    <a:pt x="2293" y="10773"/>
                  </a:lnTo>
                  <a:lnTo>
                    <a:pt x="2220" y="11010"/>
                  </a:lnTo>
                  <a:lnTo>
                    <a:pt x="2129" y="11228"/>
                  </a:lnTo>
                  <a:lnTo>
                    <a:pt x="2020" y="11447"/>
                  </a:lnTo>
                  <a:lnTo>
                    <a:pt x="1911" y="11647"/>
                  </a:lnTo>
                  <a:lnTo>
                    <a:pt x="1765" y="11847"/>
                  </a:lnTo>
                  <a:lnTo>
                    <a:pt x="1601" y="12029"/>
                  </a:lnTo>
                  <a:lnTo>
                    <a:pt x="1419" y="12174"/>
                  </a:lnTo>
                  <a:lnTo>
                    <a:pt x="1237" y="12320"/>
                  </a:lnTo>
                  <a:lnTo>
                    <a:pt x="983" y="12466"/>
                  </a:lnTo>
                  <a:lnTo>
                    <a:pt x="710" y="12611"/>
                  </a:lnTo>
                  <a:lnTo>
                    <a:pt x="455" y="12757"/>
                  </a:lnTo>
                  <a:lnTo>
                    <a:pt x="346" y="12848"/>
                  </a:lnTo>
                  <a:lnTo>
                    <a:pt x="237" y="12939"/>
                  </a:lnTo>
                  <a:lnTo>
                    <a:pt x="146" y="13048"/>
                  </a:lnTo>
                  <a:lnTo>
                    <a:pt x="73" y="13175"/>
                  </a:lnTo>
                  <a:lnTo>
                    <a:pt x="18" y="13321"/>
                  </a:lnTo>
                  <a:lnTo>
                    <a:pt x="0" y="13467"/>
                  </a:lnTo>
                  <a:lnTo>
                    <a:pt x="0" y="13612"/>
                  </a:lnTo>
                  <a:lnTo>
                    <a:pt x="36" y="13740"/>
                  </a:lnTo>
                  <a:lnTo>
                    <a:pt x="91" y="13867"/>
                  </a:lnTo>
                  <a:lnTo>
                    <a:pt x="146" y="13922"/>
                  </a:lnTo>
                  <a:lnTo>
                    <a:pt x="200" y="13958"/>
                  </a:lnTo>
                  <a:lnTo>
                    <a:pt x="273" y="13994"/>
                  </a:lnTo>
                  <a:lnTo>
                    <a:pt x="346" y="14031"/>
                  </a:lnTo>
                  <a:lnTo>
                    <a:pt x="419" y="14031"/>
                  </a:lnTo>
                  <a:lnTo>
                    <a:pt x="491" y="14049"/>
                  </a:lnTo>
                  <a:lnTo>
                    <a:pt x="637" y="14012"/>
                  </a:lnTo>
                  <a:lnTo>
                    <a:pt x="783" y="13958"/>
                  </a:lnTo>
                  <a:lnTo>
                    <a:pt x="928" y="13867"/>
                  </a:lnTo>
                  <a:lnTo>
                    <a:pt x="1074" y="13776"/>
                  </a:lnTo>
                  <a:lnTo>
                    <a:pt x="1201" y="13649"/>
                  </a:lnTo>
                  <a:lnTo>
                    <a:pt x="1310" y="13521"/>
                  </a:lnTo>
                  <a:lnTo>
                    <a:pt x="1838" y="12902"/>
                  </a:lnTo>
                  <a:lnTo>
                    <a:pt x="2093" y="12593"/>
                  </a:lnTo>
                  <a:lnTo>
                    <a:pt x="2329" y="12265"/>
                  </a:lnTo>
                  <a:lnTo>
                    <a:pt x="2566" y="11920"/>
                  </a:lnTo>
                  <a:lnTo>
                    <a:pt x="2766" y="11574"/>
                  </a:lnTo>
                  <a:lnTo>
                    <a:pt x="2948" y="11228"/>
                  </a:lnTo>
                  <a:lnTo>
                    <a:pt x="3094" y="10846"/>
                  </a:lnTo>
                  <a:lnTo>
                    <a:pt x="3221" y="10500"/>
                  </a:lnTo>
                  <a:lnTo>
                    <a:pt x="3312" y="10155"/>
                  </a:lnTo>
                  <a:lnTo>
                    <a:pt x="3385" y="9791"/>
                  </a:lnTo>
                  <a:lnTo>
                    <a:pt x="3439" y="9427"/>
                  </a:lnTo>
                  <a:lnTo>
                    <a:pt x="3476" y="9063"/>
                  </a:lnTo>
                  <a:lnTo>
                    <a:pt x="3494" y="8699"/>
                  </a:lnTo>
                  <a:lnTo>
                    <a:pt x="3512" y="7953"/>
                  </a:lnTo>
                  <a:lnTo>
                    <a:pt x="3494" y="6952"/>
                  </a:lnTo>
                  <a:lnTo>
                    <a:pt x="3421" y="5933"/>
                  </a:lnTo>
                  <a:lnTo>
                    <a:pt x="3312" y="4932"/>
                  </a:lnTo>
                  <a:lnTo>
                    <a:pt x="3166" y="3913"/>
                  </a:lnTo>
                  <a:lnTo>
                    <a:pt x="2984" y="2930"/>
                  </a:lnTo>
                  <a:lnTo>
                    <a:pt x="2748" y="1947"/>
                  </a:lnTo>
                  <a:lnTo>
                    <a:pt x="2475" y="965"/>
                  </a:lnTo>
                  <a:lnTo>
                    <a:pt x="216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7" name="Google Shape;3047;p18"/>
            <p:cNvSpPr/>
            <p:nvPr/>
          </p:nvSpPr>
          <p:spPr>
            <a:xfrm>
              <a:off x="2112350" y="2942800"/>
              <a:ext cx="80100" cy="273900"/>
            </a:xfrm>
            <a:custGeom>
              <a:avLst/>
              <a:gdLst/>
              <a:ahLst/>
              <a:cxnLst/>
              <a:rect l="l" t="t" r="r" b="b"/>
              <a:pathLst>
                <a:path w="3204" h="10956" extrusionOk="0">
                  <a:moveTo>
                    <a:pt x="1347" y="0"/>
                  </a:moveTo>
                  <a:lnTo>
                    <a:pt x="1183" y="18"/>
                  </a:lnTo>
                  <a:lnTo>
                    <a:pt x="1001" y="37"/>
                  </a:lnTo>
                  <a:lnTo>
                    <a:pt x="819" y="73"/>
                  </a:lnTo>
                  <a:lnTo>
                    <a:pt x="637" y="146"/>
                  </a:lnTo>
                  <a:lnTo>
                    <a:pt x="473" y="219"/>
                  </a:lnTo>
                  <a:lnTo>
                    <a:pt x="292" y="291"/>
                  </a:lnTo>
                  <a:lnTo>
                    <a:pt x="164" y="1056"/>
                  </a:lnTo>
                  <a:lnTo>
                    <a:pt x="73" y="1802"/>
                  </a:lnTo>
                  <a:lnTo>
                    <a:pt x="19" y="2566"/>
                  </a:lnTo>
                  <a:lnTo>
                    <a:pt x="0" y="3330"/>
                  </a:lnTo>
                  <a:lnTo>
                    <a:pt x="19" y="4095"/>
                  </a:lnTo>
                  <a:lnTo>
                    <a:pt x="73" y="4859"/>
                  </a:lnTo>
                  <a:lnTo>
                    <a:pt x="164" y="5605"/>
                  </a:lnTo>
                  <a:lnTo>
                    <a:pt x="292" y="6369"/>
                  </a:lnTo>
                  <a:lnTo>
                    <a:pt x="382" y="6715"/>
                  </a:lnTo>
                  <a:lnTo>
                    <a:pt x="492" y="7116"/>
                  </a:lnTo>
                  <a:lnTo>
                    <a:pt x="637" y="7516"/>
                  </a:lnTo>
                  <a:lnTo>
                    <a:pt x="819" y="7953"/>
                  </a:lnTo>
                  <a:lnTo>
                    <a:pt x="1019" y="8371"/>
                  </a:lnTo>
                  <a:lnTo>
                    <a:pt x="1220" y="8808"/>
                  </a:lnTo>
                  <a:lnTo>
                    <a:pt x="1438" y="9208"/>
                  </a:lnTo>
                  <a:lnTo>
                    <a:pt x="1675" y="9609"/>
                  </a:lnTo>
                  <a:lnTo>
                    <a:pt x="1911" y="9954"/>
                  </a:lnTo>
                  <a:lnTo>
                    <a:pt x="2129" y="10282"/>
                  </a:lnTo>
                  <a:lnTo>
                    <a:pt x="2348" y="10537"/>
                  </a:lnTo>
                  <a:lnTo>
                    <a:pt x="2566" y="10755"/>
                  </a:lnTo>
                  <a:lnTo>
                    <a:pt x="2657" y="10828"/>
                  </a:lnTo>
                  <a:lnTo>
                    <a:pt x="2766" y="10883"/>
                  </a:lnTo>
                  <a:lnTo>
                    <a:pt x="2857" y="10937"/>
                  </a:lnTo>
                  <a:lnTo>
                    <a:pt x="2930" y="10955"/>
                  </a:lnTo>
                  <a:lnTo>
                    <a:pt x="3021" y="10955"/>
                  </a:lnTo>
                  <a:lnTo>
                    <a:pt x="3094" y="10937"/>
                  </a:lnTo>
                  <a:lnTo>
                    <a:pt x="3149" y="10901"/>
                  </a:lnTo>
                  <a:lnTo>
                    <a:pt x="3203" y="10828"/>
                  </a:lnTo>
                  <a:lnTo>
                    <a:pt x="3203" y="10573"/>
                  </a:lnTo>
                  <a:lnTo>
                    <a:pt x="3185" y="10318"/>
                  </a:lnTo>
                  <a:lnTo>
                    <a:pt x="3149" y="10064"/>
                  </a:lnTo>
                  <a:lnTo>
                    <a:pt x="3094" y="9827"/>
                  </a:lnTo>
                  <a:lnTo>
                    <a:pt x="3021" y="9590"/>
                  </a:lnTo>
                  <a:lnTo>
                    <a:pt x="2930" y="9336"/>
                  </a:lnTo>
                  <a:lnTo>
                    <a:pt x="2712" y="8881"/>
                  </a:lnTo>
                  <a:lnTo>
                    <a:pt x="2457" y="8408"/>
                  </a:lnTo>
                  <a:lnTo>
                    <a:pt x="2202" y="7953"/>
                  </a:lnTo>
                  <a:lnTo>
                    <a:pt x="1948" y="7480"/>
                  </a:lnTo>
                  <a:lnTo>
                    <a:pt x="1711" y="7025"/>
                  </a:lnTo>
                  <a:lnTo>
                    <a:pt x="1584" y="6715"/>
                  </a:lnTo>
                  <a:lnTo>
                    <a:pt x="1474" y="6406"/>
                  </a:lnTo>
                  <a:lnTo>
                    <a:pt x="1365" y="6096"/>
                  </a:lnTo>
                  <a:lnTo>
                    <a:pt x="1292" y="5787"/>
                  </a:lnTo>
                  <a:lnTo>
                    <a:pt x="1201" y="5478"/>
                  </a:lnTo>
                  <a:lnTo>
                    <a:pt x="1147" y="5150"/>
                  </a:lnTo>
                  <a:lnTo>
                    <a:pt x="1110" y="4823"/>
                  </a:lnTo>
                  <a:lnTo>
                    <a:pt x="1074" y="4513"/>
                  </a:lnTo>
                  <a:lnTo>
                    <a:pt x="1038" y="4186"/>
                  </a:lnTo>
                  <a:lnTo>
                    <a:pt x="1038" y="3858"/>
                  </a:lnTo>
                  <a:lnTo>
                    <a:pt x="1038" y="3531"/>
                  </a:lnTo>
                  <a:lnTo>
                    <a:pt x="1056" y="3203"/>
                  </a:lnTo>
                  <a:lnTo>
                    <a:pt x="1110" y="2548"/>
                  </a:lnTo>
                  <a:lnTo>
                    <a:pt x="1201" y="1893"/>
                  </a:lnTo>
                  <a:lnTo>
                    <a:pt x="1311" y="1420"/>
                  </a:lnTo>
                  <a:lnTo>
                    <a:pt x="1420" y="946"/>
                  </a:lnTo>
                  <a:lnTo>
                    <a:pt x="1565" y="491"/>
                  </a:lnTo>
                  <a:lnTo>
                    <a:pt x="1711" y="37"/>
                  </a:lnTo>
                  <a:lnTo>
                    <a:pt x="1529" y="0"/>
                  </a:lnTo>
                  <a:close/>
                </a:path>
              </a:pathLst>
            </a:custGeom>
            <a:solidFill>
              <a:srgbClr val="3A7F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48" name="Google Shape;3048;p18"/>
          <p:cNvGrpSpPr/>
          <p:nvPr/>
        </p:nvGrpSpPr>
        <p:grpSpPr>
          <a:xfrm flipH="1">
            <a:off x="4830" y="4834687"/>
            <a:ext cx="1065089" cy="170947"/>
            <a:chOff x="2895325" y="1290875"/>
            <a:chExt cx="428125" cy="68725"/>
          </a:xfrm>
        </p:grpSpPr>
        <p:sp>
          <p:nvSpPr>
            <p:cNvPr id="3049" name="Google Shape;3049;p18"/>
            <p:cNvSpPr/>
            <p:nvPr/>
          </p:nvSpPr>
          <p:spPr>
            <a:xfrm>
              <a:off x="3284750" y="1311800"/>
              <a:ext cx="3200" cy="25"/>
            </a:xfrm>
            <a:custGeom>
              <a:avLst/>
              <a:gdLst/>
              <a:ahLst/>
              <a:cxnLst/>
              <a:rect l="l" t="t" r="r" b="b"/>
              <a:pathLst>
                <a:path w="128" h="1" extrusionOk="0">
                  <a:moveTo>
                    <a:pt x="0" y="0"/>
                  </a:moveTo>
                  <a:lnTo>
                    <a:pt x="128" y="0"/>
                  </a:lnTo>
                  <a:lnTo>
                    <a:pt x="12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A9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0" name="Google Shape;3050;p18"/>
            <p:cNvSpPr/>
            <p:nvPr/>
          </p:nvSpPr>
          <p:spPr>
            <a:xfrm>
              <a:off x="2895325" y="1325900"/>
              <a:ext cx="428125" cy="33700"/>
            </a:xfrm>
            <a:custGeom>
              <a:avLst/>
              <a:gdLst/>
              <a:ahLst/>
              <a:cxnLst/>
              <a:rect l="l" t="t" r="r" b="b"/>
              <a:pathLst>
                <a:path w="17125" h="1348" extrusionOk="0">
                  <a:moveTo>
                    <a:pt x="2621" y="0"/>
                  </a:moveTo>
                  <a:lnTo>
                    <a:pt x="2038" y="55"/>
                  </a:lnTo>
                  <a:lnTo>
                    <a:pt x="1529" y="110"/>
                  </a:lnTo>
                  <a:lnTo>
                    <a:pt x="1074" y="182"/>
                  </a:lnTo>
                  <a:lnTo>
                    <a:pt x="710" y="255"/>
                  </a:lnTo>
                  <a:lnTo>
                    <a:pt x="400" y="328"/>
                  </a:lnTo>
                  <a:lnTo>
                    <a:pt x="182" y="401"/>
                  </a:lnTo>
                  <a:lnTo>
                    <a:pt x="109" y="437"/>
                  </a:lnTo>
                  <a:lnTo>
                    <a:pt x="55" y="492"/>
                  </a:lnTo>
                  <a:lnTo>
                    <a:pt x="18" y="528"/>
                  </a:lnTo>
                  <a:lnTo>
                    <a:pt x="0" y="565"/>
                  </a:lnTo>
                  <a:lnTo>
                    <a:pt x="18" y="601"/>
                  </a:lnTo>
                  <a:lnTo>
                    <a:pt x="36" y="637"/>
                  </a:lnTo>
                  <a:lnTo>
                    <a:pt x="91" y="692"/>
                  </a:lnTo>
                  <a:lnTo>
                    <a:pt x="182" y="728"/>
                  </a:lnTo>
                  <a:lnTo>
                    <a:pt x="382" y="801"/>
                  </a:lnTo>
                  <a:lnTo>
                    <a:pt x="673" y="874"/>
                  </a:lnTo>
                  <a:lnTo>
                    <a:pt x="1037" y="947"/>
                  </a:lnTo>
                  <a:lnTo>
                    <a:pt x="1456" y="1001"/>
                  </a:lnTo>
                  <a:lnTo>
                    <a:pt x="1947" y="1056"/>
                  </a:lnTo>
                  <a:lnTo>
                    <a:pt x="2511" y="1111"/>
                  </a:lnTo>
                  <a:lnTo>
                    <a:pt x="3767" y="1220"/>
                  </a:lnTo>
                  <a:lnTo>
                    <a:pt x="5223" y="1292"/>
                  </a:lnTo>
                  <a:lnTo>
                    <a:pt x="6842" y="1329"/>
                  </a:lnTo>
                  <a:lnTo>
                    <a:pt x="8553" y="1347"/>
                  </a:lnTo>
                  <a:lnTo>
                    <a:pt x="10282" y="1329"/>
                  </a:lnTo>
                  <a:lnTo>
                    <a:pt x="11883" y="1292"/>
                  </a:lnTo>
                  <a:lnTo>
                    <a:pt x="13339" y="1220"/>
                  </a:lnTo>
                  <a:lnTo>
                    <a:pt x="14613" y="1111"/>
                  </a:lnTo>
                  <a:lnTo>
                    <a:pt x="15159" y="1056"/>
                  </a:lnTo>
                  <a:lnTo>
                    <a:pt x="15650" y="1001"/>
                  </a:lnTo>
                  <a:lnTo>
                    <a:pt x="16087" y="947"/>
                  </a:lnTo>
                  <a:lnTo>
                    <a:pt x="16451" y="874"/>
                  </a:lnTo>
                  <a:lnTo>
                    <a:pt x="16742" y="801"/>
                  </a:lnTo>
                  <a:lnTo>
                    <a:pt x="16942" y="728"/>
                  </a:lnTo>
                  <a:lnTo>
                    <a:pt x="17015" y="692"/>
                  </a:lnTo>
                  <a:lnTo>
                    <a:pt x="17070" y="637"/>
                  </a:lnTo>
                  <a:lnTo>
                    <a:pt x="17106" y="601"/>
                  </a:lnTo>
                  <a:lnTo>
                    <a:pt x="17124" y="565"/>
                  </a:lnTo>
                  <a:lnTo>
                    <a:pt x="17106" y="510"/>
                  </a:lnTo>
                  <a:lnTo>
                    <a:pt x="17033" y="455"/>
                  </a:lnTo>
                  <a:lnTo>
                    <a:pt x="16924" y="401"/>
                  </a:lnTo>
                  <a:lnTo>
                    <a:pt x="16760" y="346"/>
                  </a:lnTo>
                  <a:lnTo>
                    <a:pt x="16688" y="346"/>
                  </a:lnTo>
                  <a:lnTo>
                    <a:pt x="15778" y="492"/>
                  </a:lnTo>
                  <a:lnTo>
                    <a:pt x="14813" y="619"/>
                  </a:lnTo>
                  <a:lnTo>
                    <a:pt x="13830" y="710"/>
                  </a:lnTo>
                  <a:lnTo>
                    <a:pt x="12830" y="801"/>
                  </a:lnTo>
                  <a:lnTo>
                    <a:pt x="11810" y="856"/>
                  </a:lnTo>
                  <a:lnTo>
                    <a:pt x="10791" y="892"/>
                  </a:lnTo>
                  <a:lnTo>
                    <a:pt x="9791" y="910"/>
                  </a:lnTo>
                  <a:lnTo>
                    <a:pt x="8790" y="929"/>
                  </a:lnTo>
                  <a:lnTo>
                    <a:pt x="7534" y="910"/>
                  </a:lnTo>
                  <a:lnTo>
                    <a:pt x="6351" y="874"/>
                  </a:lnTo>
                  <a:lnTo>
                    <a:pt x="5259" y="819"/>
                  </a:lnTo>
                  <a:lnTo>
                    <a:pt x="4313" y="747"/>
                  </a:lnTo>
                  <a:lnTo>
                    <a:pt x="3512" y="656"/>
                  </a:lnTo>
                  <a:lnTo>
                    <a:pt x="2893" y="565"/>
                  </a:lnTo>
                  <a:lnTo>
                    <a:pt x="2657" y="510"/>
                  </a:lnTo>
                  <a:lnTo>
                    <a:pt x="2475" y="437"/>
                  </a:lnTo>
                  <a:lnTo>
                    <a:pt x="2366" y="383"/>
                  </a:lnTo>
                  <a:lnTo>
                    <a:pt x="2293" y="328"/>
                  </a:lnTo>
                  <a:lnTo>
                    <a:pt x="2275" y="292"/>
                  </a:lnTo>
                  <a:lnTo>
                    <a:pt x="2293" y="237"/>
                  </a:lnTo>
                  <a:lnTo>
                    <a:pt x="2311" y="201"/>
                  </a:lnTo>
                  <a:lnTo>
                    <a:pt x="2348" y="164"/>
                  </a:lnTo>
                  <a:lnTo>
                    <a:pt x="2457" y="73"/>
                  </a:lnTo>
                  <a:lnTo>
                    <a:pt x="262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1" name="Google Shape;3051;p18"/>
            <p:cNvSpPr/>
            <p:nvPr/>
          </p:nvSpPr>
          <p:spPr>
            <a:xfrm>
              <a:off x="2952175" y="1290875"/>
              <a:ext cx="364000" cy="58250"/>
            </a:xfrm>
            <a:custGeom>
              <a:avLst/>
              <a:gdLst/>
              <a:ahLst/>
              <a:cxnLst/>
              <a:rect l="l" t="t" r="r" b="b"/>
              <a:pathLst>
                <a:path w="14560" h="2330" extrusionOk="0">
                  <a:moveTo>
                    <a:pt x="8372" y="0"/>
                  </a:moveTo>
                  <a:lnTo>
                    <a:pt x="8008" y="18"/>
                  </a:lnTo>
                  <a:lnTo>
                    <a:pt x="7644" y="37"/>
                  </a:lnTo>
                  <a:lnTo>
                    <a:pt x="6734" y="146"/>
                  </a:lnTo>
                  <a:lnTo>
                    <a:pt x="5970" y="237"/>
                  </a:lnTo>
                  <a:lnTo>
                    <a:pt x="5333" y="346"/>
                  </a:lnTo>
                  <a:lnTo>
                    <a:pt x="4841" y="437"/>
                  </a:lnTo>
                  <a:lnTo>
                    <a:pt x="4459" y="528"/>
                  </a:lnTo>
                  <a:lnTo>
                    <a:pt x="4150" y="601"/>
                  </a:lnTo>
                  <a:lnTo>
                    <a:pt x="3950" y="674"/>
                  </a:lnTo>
                  <a:lnTo>
                    <a:pt x="3804" y="746"/>
                  </a:lnTo>
                  <a:lnTo>
                    <a:pt x="3713" y="801"/>
                  </a:lnTo>
                  <a:lnTo>
                    <a:pt x="3659" y="837"/>
                  </a:lnTo>
                  <a:lnTo>
                    <a:pt x="3640" y="855"/>
                  </a:lnTo>
                  <a:lnTo>
                    <a:pt x="3022" y="928"/>
                  </a:lnTo>
                  <a:lnTo>
                    <a:pt x="2421" y="983"/>
                  </a:lnTo>
                  <a:lnTo>
                    <a:pt x="1711" y="1092"/>
                  </a:lnTo>
                  <a:lnTo>
                    <a:pt x="1038" y="1219"/>
                  </a:lnTo>
                  <a:lnTo>
                    <a:pt x="729" y="1274"/>
                  </a:lnTo>
                  <a:lnTo>
                    <a:pt x="456" y="1365"/>
                  </a:lnTo>
                  <a:lnTo>
                    <a:pt x="256" y="1438"/>
                  </a:lnTo>
                  <a:lnTo>
                    <a:pt x="92" y="1529"/>
                  </a:lnTo>
                  <a:lnTo>
                    <a:pt x="37" y="1583"/>
                  </a:lnTo>
                  <a:lnTo>
                    <a:pt x="19" y="1620"/>
                  </a:lnTo>
                  <a:lnTo>
                    <a:pt x="1" y="1674"/>
                  </a:lnTo>
                  <a:lnTo>
                    <a:pt x="19" y="1729"/>
                  </a:lnTo>
                  <a:lnTo>
                    <a:pt x="74" y="1784"/>
                  </a:lnTo>
                  <a:lnTo>
                    <a:pt x="165" y="1838"/>
                  </a:lnTo>
                  <a:lnTo>
                    <a:pt x="310" y="1875"/>
                  </a:lnTo>
                  <a:lnTo>
                    <a:pt x="492" y="1929"/>
                  </a:lnTo>
                  <a:lnTo>
                    <a:pt x="983" y="2020"/>
                  </a:lnTo>
                  <a:lnTo>
                    <a:pt x="1620" y="2111"/>
                  </a:lnTo>
                  <a:lnTo>
                    <a:pt x="2366" y="2184"/>
                  </a:lnTo>
                  <a:lnTo>
                    <a:pt x="3240" y="2239"/>
                  </a:lnTo>
                  <a:lnTo>
                    <a:pt x="4204" y="2275"/>
                  </a:lnTo>
                  <a:lnTo>
                    <a:pt x="5242" y="2311"/>
                  </a:lnTo>
                  <a:lnTo>
                    <a:pt x="6352" y="2330"/>
                  </a:lnTo>
                  <a:lnTo>
                    <a:pt x="7498" y="2311"/>
                  </a:lnTo>
                  <a:lnTo>
                    <a:pt x="8681" y="2293"/>
                  </a:lnTo>
                  <a:lnTo>
                    <a:pt x="9864" y="2239"/>
                  </a:lnTo>
                  <a:lnTo>
                    <a:pt x="11047" y="2166"/>
                  </a:lnTo>
                  <a:lnTo>
                    <a:pt x="12212" y="2057"/>
                  </a:lnTo>
                  <a:lnTo>
                    <a:pt x="13340" y="1911"/>
                  </a:lnTo>
                  <a:lnTo>
                    <a:pt x="14414" y="1747"/>
                  </a:lnTo>
                  <a:lnTo>
                    <a:pt x="14559" y="1729"/>
                  </a:lnTo>
                  <a:lnTo>
                    <a:pt x="14414" y="1638"/>
                  </a:lnTo>
                  <a:lnTo>
                    <a:pt x="14031" y="1420"/>
                  </a:lnTo>
                  <a:lnTo>
                    <a:pt x="13740" y="1256"/>
                  </a:lnTo>
                  <a:lnTo>
                    <a:pt x="13394" y="1092"/>
                  </a:lnTo>
                  <a:lnTo>
                    <a:pt x="13012" y="910"/>
                  </a:lnTo>
                  <a:lnTo>
                    <a:pt x="12557" y="746"/>
                  </a:lnTo>
                  <a:lnTo>
                    <a:pt x="12084" y="564"/>
                  </a:lnTo>
                  <a:lnTo>
                    <a:pt x="11556" y="401"/>
                  </a:lnTo>
                  <a:lnTo>
                    <a:pt x="10974" y="255"/>
                  </a:lnTo>
                  <a:lnTo>
                    <a:pt x="10374" y="146"/>
                  </a:lnTo>
                  <a:lnTo>
                    <a:pt x="9737" y="55"/>
                  </a:lnTo>
                  <a:lnTo>
                    <a:pt x="9409" y="18"/>
                  </a:lnTo>
                  <a:lnTo>
                    <a:pt x="9063" y="0"/>
                  </a:lnTo>
                  <a:close/>
                </a:path>
              </a:pathLst>
            </a:custGeom>
            <a:solidFill>
              <a:srgbClr val="C1A5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2" name="Google Shape;3052;p18"/>
            <p:cNvSpPr/>
            <p:nvPr/>
          </p:nvSpPr>
          <p:spPr>
            <a:xfrm>
              <a:off x="2952175" y="1290875"/>
              <a:ext cx="364000" cy="58250"/>
            </a:xfrm>
            <a:custGeom>
              <a:avLst/>
              <a:gdLst/>
              <a:ahLst/>
              <a:cxnLst/>
              <a:rect l="l" t="t" r="r" b="b"/>
              <a:pathLst>
                <a:path w="14560" h="2330" fill="none" extrusionOk="0">
                  <a:moveTo>
                    <a:pt x="14559" y="1729"/>
                  </a:moveTo>
                  <a:lnTo>
                    <a:pt x="14559" y="1729"/>
                  </a:lnTo>
                  <a:lnTo>
                    <a:pt x="14414" y="1747"/>
                  </a:lnTo>
                  <a:lnTo>
                    <a:pt x="14414" y="1747"/>
                  </a:lnTo>
                  <a:lnTo>
                    <a:pt x="13340" y="1911"/>
                  </a:lnTo>
                  <a:lnTo>
                    <a:pt x="12212" y="2057"/>
                  </a:lnTo>
                  <a:lnTo>
                    <a:pt x="11047" y="2166"/>
                  </a:lnTo>
                  <a:lnTo>
                    <a:pt x="9864" y="2239"/>
                  </a:lnTo>
                  <a:lnTo>
                    <a:pt x="8681" y="2293"/>
                  </a:lnTo>
                  <a:lnTo>
                    <a:pt x="7498" y="2311"/>
                  </a:lnTo>
                  <a:lnTo>
                    <a:pt x="6352" y="2330"/>
                  </a:lnTo>
                  <a:lnTo>
                    <a:pt x="5242" y="2311"/>
                  </a:lnTo>
                  <a:lnTo>
                    <a:pt x="4204" y="2275"/>
                  </a:lnTo>
                  <a:lnTo>
                    <a:pt x="3240" y="2239"/>
                  </a:lnTo>
                  <a:lnTo>
                    <a:pt x="2366" y="2184"/>
                  </a:lnTo>
                  <a:lnTo>
                    <a:pt x="1620" y="2111"/>
                  </a:lnTo>
                  <a:lnTo>
                    <a:pt x="983" y="2020"/>
                  </a:lnTo>
                  <a:lnTo>
                    <a:pt x="492" y="1929"/>
                  </a:lnTo>
                  <a:lnTo>
                    <a:pt x="310" y="1875"/>
                  </a:lnTo>
                  <a:lnTo>
                    <a:pt x="165" y="1838"/>
                  </a:lnTo>
                  <a:lnTo>
                    <a:pt x="74" y="1784"/>
                  </a:lnTo>
                  <a:lnTo>
                    <a:pt x="19" y="1729"/>
                  </a:lnTo>
                  <a:lnTo>
                    <a:pt x="19" y="1729"/>
                  </a:lnTo>
                  <a:lnTo>
                    <a:pt x="1" y="1674"/>
                  </a:lnTo>
                  <a:lnTo>
                    <a:pt x="19" y="1620"/>
                  </a:lnTo>
                  <a:lnTo>
                    <a:pt x="37" y="1583"/>
                  </a:lnTo>
                  <a:lnTo>
                    <a:pt x="92" y="1529"/>
                  </a:lnTo>
                  <a:lnTo>
                    <a:pt x="256" y="1438"/>
                  </a:lnTo>
                  <a:lnTo>
                    <a:pt x="456" y="1365"/>
                  </a:lnTo>
                  <a:lnTo>
                    <a:pt x="729" y="1274"/>
                  </a:lnTo>
                  <a:lnTo>
                    <a:pt x="1038" y="1219"/>
                  </a:lnTo>
                  <a:lnTo>
                    <a:pt x="1711" y="1092"/>
                  </a:lnTo>
                  <a:lnTo>
                    <a:pt x="2421" y="983"/>
                  </a:lnTo>
                  <a:lnTo>
                    <a:pt x="3022" y="928"/>
                  </a:lnTo>
                  <a:lnTo>
                    <a:pt x="3640" y="855"/>
                  </a:lnTo>
                  <a:lnTo>
                    <a:pt x="3640" y="855"/>
                  </a:lnTo>
                  <a:lnTo>
                    <a:pt x="3659" y="837"/>
                  </a:lnTo>
                  <a:lnTo>
                    <a:pt x="3713" y="801"/>
                  </a:lnTo>
                  <a:lnTo>
                    <a:pt x="3804" y="746"/>
                  </a:lnTo>
                  <a:lnTo>
                    <a:pt x="3950" y="674"/>
                  </a:lnTo>
                  <a:lnTo>
                    <a:pt x="4150" y="601"/>
                  </a:lnTo>
                  <a:lnTo>
                    <a:pt x="4459" y="528"/>
                  </a:lnTo>
                  <a:lnTo>
                    <a:pt x="4841" y="437"/>
                  </a:lnTo>
                  <a:lnTo>
                    <a:pt x="4841" y="437"/>
                  </a:lnTo>
                  <a:lnTo>
                    <a:pt x="5333" y="346"/>
                  </a:lnTo>
                  <a:lnTo>
                    <a:pt x="5970" y="237"/>
                  </a:lnTo>
                  <a:lnTo>
                    <a:pt x="6734" y="146"/>
                  </a:lnTo>
                  <a:lnTo>
                    <a:pt x="7644" y="37"/>
                  </a:lnTo>
                  <a:lnTo>
                    <a:pt x="7644" y="37"/>
                  </a:lnTo>
                  <a:lnTo>
                    <a:pt x="8008" y="18"/>
                  </a:lnTo>
                  <a:lnTo>
                    <a:pt x="8372" y="0"/>
                  </a:lnTo>
                  <a:lnTo>
                    <a:pt x="8718" y="0"/>
                  </a:lnTo>
                  <a:lnTo>
                    <a:pt x="9063" y="0"/>
                  </a:lnTo>
                  <a:lnTo>
                    <a:pt x="9409" y="18"/>
                  </a:lnTo>
                  <a:lnTo>
                    <a:pt x="9737" y="55"/>
                  </a:lnTo>
                  <a:lnTo>
                    <a:pt x="10374" y="146"/>
                  </a:lnTo>
                  <a:lnTo>
                    <a:pt x="10974" y="255"/>
                  </a:lnTo>
                  <a:lnTo>
                    <a:pt x="11556" y="401"/>
                  </a:lnTo>
                  <a:lnTo>
                    <a:pt x="12084" y="564"/>
                  </a:lnTo>
                  <a:lnTo>
                    <a:pt x="12557" y="746"/>
                  </a:lnTo>
                  <a:lnTo>
                    <a:pt x="13012" y="910"/>
                  </a:lnTo>
                  <a:lnTo>
                    <a:pt x="13394" y="1092"/>
                  </a:lnTo>
                  <a:lnTo>
                    <a:pt x="13740" y="1256"/>
                  </a:lnTo>
                  <a:lnTo>
                    <a:pt x="14031" y="1420"/>
                  </a:lnTo>
                  <a:lnTo>
                    <a:pt x="14414" y="1638"/>
                  </a:lnTo>
                  <a:lnTo>
                    <a:pt x="14559" y="172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3" name="Google Shape;3053;p18"/>
            <p:cNvSpPr/>
            <p:nvPr/>
          </p:nvSpPr>
          <p:spPr>
            <a:xfrm>
              <a:off x="3073200" y="1290875"/>
              <a:ext cx="242975" cy="44150"/>
            </a:xfrm>
            <a:custGeom>
              <a:avLst/>
              <a:gdLst/>
              <a:ahLst/>
              <a:cxnLst/>
              <a:rect l="l" t="t" r="r" b="b"/>
              <a:pathLst>
                <a:path w="9719" h="1766" extrusionOk="0">
                  <a:moveTo>
                    <a:pt x="3294" y="0"/>
                  </a:moveTo>
                  <a:lnTo>
                    <a:pt x="2803" y="37"/>
                  </a:lnTo>
                  <a:lnTo>
                    <a:pt x="1893" y="146"/>
                  </a:lnTo>
                  <a:lnTo>
                    <a:pt x="1129" y="237"/>
                  </a:lnTo>
                  <a:lnTo>
                    <a:pt x="492" y="346"/>
                  </a:lnTo>
                  <a:lnTo>
                    <a:pt x="0" y="437"/>
                  </a:lnTo>
                  <a:lnTo>
                    <a:pt x="164" y="546"/>
                  </a:lnTo>
                  <a:lnTo>
                    <a:pt x="346" y="637"/>
                  </a:lnTo>
                  <a:lnTo>
                    <a:pt x="546" y="692"/>
                  </a:lnTo>
                  <a:lnTo>
                    <a:pt x="747" y="746"/>
                  </a:lnTo>
                  <a:lnTo>
                    <a:pt x="947" y="764"/>
                  </a:lnTo>
                  <a:lnTo>
                    <a:pt x="1165" y="783"/>
                  </a:lnTo>
                  <a:lnTo>
                    <a:pt x="1602" y="801"/>
                  </a:lnTo>
                  <a:lnTo>
                    <a:pt x="2366" y="801"/>
                  </a:lnTo>
                  <a:lnTo>
                    <a:pt x="2730" y="837"/>
                  </a:lnTo>
                  <a:lnTo>
                    <a:pt x="3021" y="892"/>
                  </a:lnTo>
                  <a:lnTo>
                    <a:pt x="3312" y="965"/>
                  </a:lnTo>
                  <a:lnTo>
                    <a:pt x="3604" y="1056"/>
                  </a:lnTo>
                  <a:lnTo>
                    <a:pt x="3895" y="1147"/>
                  </a:lnTo>
                  <a:lnTo>
                    <a:pt x="4477" y="1365"/>
                  </a:lnTo>
                  <a:lnTo>
                    <a:pt x="4750" y="1456"/>
                  </a:lnTo>
                  <a:lnTo>
                    <a:pt x="5059" y="1547"/>
                  </a:lnTo>
                  <a:lnTo>
                    <a:pt x="5314" y="1602"/>
                  </a:lnTo>
                  <a:lnTo>
                    <a:pt x="5587" y="1656"/>
                  </a:lnTo>
                  <a:lnTo>
                    <a:pt x="6115" y="1711"/>
                  </a:lnTo>
                  <a:lnTo>
                    <a:pt x="6661" y="1747"/>
                  </a:lnTo>
                  <a:lnTo>
                    <a:pt x="7207" y="1747"/>
                  </a:lnTo>
                  <a:lnTo>
                    <a:pt x="8517" y="1765"/>
                  </a:lnTo>
                  <a:lnTo>
                    <a:pt x="9573" y="1747"/>
                  </a:lnTo>
                  <a:lnTo>
                    <a:pt x="9718" y="1729"/>
                  </a:lnTo>
                  <a:lnTo>
                    <a:pt x="9591" y="1656"/>
                  </a:lnTo>
                  <a:lnTo>
                    <a:pt x="9263" y="1456"/>
                  </a:lnTo>
                  <a:lnTo>
                    <a:pt x="8735" y="1183"/>
                  </a:lnTo>
                  <a:lnTo>
                    <a:pt x="8408" y="1019"/>
                  </a:lnTo>
                  <a:lnTo>
                    <a:pt x="8026" y="855"/>
                  </a:lnTo>
                  <a:lnTo>
                    <a:pt x="7625" y="710"/>
                  </a:lnTo>
                  <a:lnTo>
                    <a:pt x="7170" y="546"/>
                  </a:lnTo>
                  <a:lnTo>
                    <a:pt x="6679" y="401"/>
                  </a:lnTo>
                  <a:lnTo>
                    <a:pt x="6151" y="273"/>
                  </a:lnTo>
                  <a:lnTo>
                    <a:pt x="5605" y="164"/>
                  </a:lnTo>
                  <a:lnTo>
                    <a:pt x="5023" y="73"/>
                  </a:lnTo>
                  <a:lnTo>
                    <a:pt x="4423" y="18"/>
                  </a:lnTo>
                  <a:lnTo>
                    <a:pt x="3786" y="0"/>
                  </a:lnTo>
                  <a:close/>
                </a:path>
              </a:pathLst>
            </a:custGeom>
            <a:solidFill>
              <a:srgbClr val="D7C2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4" name="Google Shape;3054;p18"/>
            <p:cNvSpPr/>
            <p:nvPr/>
          </p:nvSpPr>
          <p:spPr>
            <a:xfrm>
              <a:off x="3073200" y="1290875"/>
              <a:ext cx="242975" cy="44150"/>
            </a:xfrm>
            <a:custGeom>
              <a:avLst/>
              <a:gdLst/>
              <a:ahLst/>
              <a:cxnLst/>
              <a:rect l="l" t="t" r="r" b="b"/>
              <a:pathLst>
                <a:path w="9719" h="1766" fill="none" extrusionOk="0">
                  <a:moveTo>
                    <a:pt x="3786" y="0"/>
                  </a:moveTo>
                  <a:lnTo>
                    <a:pt x="3786" y="0"/>
                  </a:lnTo>
                  <a:lnTo>
                    <a:pt x="3294" y="0"/>
                  </a:lnTo>
                  <a:lnTo>
                    <a:pt x="2803" y="37"/>
                  </a:lnTo>
                  <a:lnTo>
                    <a:pt x="2803" y="37"/>
                  </a:lnTo>
                  <a:lnTo>
                    <a:pt x="1893" y="146"/>
                  </a:lnTo>
                  <a:lnTo>
                    <a:pt x="1129" y="237"/>
                  </a:lnTo>
                  <a:lnTo>
                    <a:pt x="492" y="346"/>
                  </a:lnTo>
                  <a:lnTo>
                    <a:pt x="0" y="437"/>
                  </a:lnTo>
                  <a:lnTo>
                    <a:pt x="0" y="437"/>
                  </a:lnTo>
                  <a:lnTo>
                    <a:pt x="164" y="546"/>
                  </a:lnTo>
                  <a:lnTo>
                    <a:pt x="346" y="637"/>
                  </a:lnTo>
                  <a:lnTo>
                    <a:pt x="546" y="692"/>
                  </a:lnTo>
                  <a:lnTo>
                    <a:pt x="747" y="746"/>
                  </a:lnTo>
                  <a:lnTo>
                    <a:pt x="947" y="764"/>
                  </a:lnTo>
                  <a:lnTo>
                    <a:pt x="1165" y="783"/>
                  </a:lnTo>
                  <a:lnTo>
                    <a:pt x="1602" y="801"/>
                  </a:lnTo>
                  <a:lnTo>
                    <a:pt x="1602" y="801"/>
                  </a:lnTo>
                  <a:lnTo>
                    <a:pt x="1802" y="801"/>
                  </a:lnTo>
                  <a:lnTo>
                    <a:pt x="1802" y="801"/>
                  </a:lnTo>
                  <a:lnTo>
                    <a:pt x="2002" y="801"/>
                  </a:lnTo>
                  <a:lnTo>
                    <a:pt x="2002" y="801"/>
                  </a:lnTo>
                  <a:lnTo>
                    <a:pt x="2366" y="801"/>
                  </a:lnTo>
                  <a:lnTo>
                    <a:pt x="2730" y="837"/>
                  </a:lnTo>
                  <a:lnTo>
                    <a:pt x="2730" y="837"/>
                  </a:lnTo>
                  <a:lnTo>
                    <a:pt x="3021" y="892"/>
                  </a:lnTo>
                  <a:lnTo>
                    <a:pt x="3312" y="965"/>
                  </a:lnTo>
                  <a:lnTo>
                    <a:pt x="3604" y="1056"/>
                  </a:lnTo>
                  <a:lnTo>
                    <a:pt x="3895" y="1147"/>
                  </a:lnTo>
                  <a:lnTo>
                    <a:pt x="4477" y="1365"/>
                  </a:lnTo>
                  <a:lnTo>
                    <a:pt x="4750" y="1456"/>
                  </a:lnTo>
                  <a:lnTo>
                    <a:pt x="5059" y="1547"/>
                  </a:lnTo>
                  <a:lnTo>
                    <a:pt x="5059" y="1547"/>
                  </a:lnTo>
                  <a:lnTo>
                    <a:pt x="5314" y="1602"/>
                  </a:lnTo>
                  <a:lnTo>
                    <a:pt x="5587" y="1656"/>
                  </a:lnTo>
                  <a:lnTo>
                    <a:pt x="6115" y="1711"/>
                  </a:lnTo>
                  <a:lnTo>
                    <a:pt x="6661" y="1747"/>
                  </a:lnTo>
                  <a:lnTo>
                    <a:pt x="7207" y="1747"/>
                  </a:lnTo>
                  <a:lnTo>
                    <a:pt x="7207" y="1747"/>
                  </a:lnTo>
                  <a:lnTo>
                    <a:pt x="8517" y="1765"/>
                  </a:lnTo>
                  <a:lnTo>
                    <a:pt x="8517" y="1765"/>
                  </a:lnTo>
                  <a:lnTo>
                    <a:pt x="9573" y="1747"/>
                  </a:lnTo>
                  <a:lnTo>
                    <a:pt x="9573" y="1747"/>
                  </a:lnTo>
                  <a:lnTo>
                    <a:pt x="9718" y="1729"/>
                  </a:lnTo>
                  <a:lnTo>
                    <a:pt x="9718" y="1729"/>
                  </a:lnTo>
                  <a:lnTo>
                    <a:pt x="9591" y="1656"/>
                  </a:lnTo>
                  <a:lnTo>
                    <a:pt x="9263" y="1456"/>
                  </a:lnTo>
                  <a:lnTo>
                    <a:pt x="8735" y="1183"/>
                  </a:lnTo>
                  <a:lnTo>
                    <a:pt x="8408" y="1019"/>
                  </a:lnTo>
                  <a:lnTo>
                    <a:pt x="8026" y="855"/>
                  </a:lnTo>
                  <a:lnTo>
                    <a:pt x="7625" y="710"/>
                  </a:lnTo>
                  <a:lnTo>
                    <a:pt x="7170" y="546"/>
                  </a:lnTo>
                  <a:lnTo>
                    <a:pt x="6679" y="401"/>
                  </a:lnTo>
                  <a:lnTo>
                    <a:pt x="6151" y="273"/>
                  </a:lnTo>
                  <a:lnTo>
                    <a:pt x="5605" y="164"/>
                  </a:lnTo>
                  <a:lnTo>
                    <a:pt x="5023" y="73"/>
                  </a:lnTo>
                  <a:lnTo>
                    <a:pt x="4423" y="18"/>
                  </a:lnTo>
                  <a:lnTo>
                    <a:pt x="3786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55" name="Google Shape;3055;p18"/>
          <p:cNvGrpSpPr/>
          <p:nvPr/>
        </p:nvGrpSpPr>
        <p:grpSpPr>
          <a:xfrm flipH="1">
            <a:off x="8355403" y="4460562"/>
            <a:ext cx="585942" cy="170956"/>
            <a:chOff x="1682875" y="2128425"/>
            <a:chExt cx="575525" cy="167900"/>
          </a:xfrm>
        </p:grpSpPr>
        <p:sp>
          <p:nvSpPr>
            <p:cNvPr id="3056" name="Google Shape;3056;p18"/>
            <p:cNvSpPr/>
            <p:nvPr/>
          </p:nvSpPr>
          <p:spPr>
            <a:xfrm>
              <a:off x="1682875" y="2231250"/>
              <a:ext cx="575525" cy="65075"/>
            </a:xfrm>
            <a:custGeom>
              <a:avLst/>
              <a:gdLst/>
              <a:ahLst/>
              <a:cxnLst/>
              <a:rect l="l" t="t" r="r" b="b"/>
              <a:pathLst>
                <a:path w="23021" h="2603" extrusionOk="0">
                  <a:moveTo>
                    <a:pt x="19964" y="0"/>
                  </a:moveTo>
                  <a:lnTo>
                    <a:pt x="20601" y="110"/>
                  </a:lnTo>
                  <a:lnTo>
                    <a:pt x="20437" y="164"/>
                  </a:lnTo>
                  <a:lnTo>
                    <a:pt x="19909" y="328"/>
                  </a:lnTo>
                  <a:lnTo>
                    <a:pt x="19054" y="565"/>
                  </a:lnTo>
                  <a:lnTo>
                    <a:pt x="18508" y="692"/>
                  </a:lnTo>
                  <a:lnTo>
                    <a:pt x="17889" y="819"/>
                  </a:lnTo>
                  <a:lnTo>
                    <a:pt x="17198" y="965"/>
                  </a:lnTo>
                  <a:lnTo>
                    <a:pt x="16433" y="1092"/>
                  </a:lnTo>
                  <a:lnTo>
                    <a:pt x="15596" y="1202"/>
                  </a:lnTo>
                  <a:lnTo>
                    <a:pt x="14704" y="1311"/>
                  </a:lnTo>
                  <a:lnTo>
                    <a:pt x="13740" y="1402"/>
                  </a:lnTo>
                  <a:lnTo>
                    <a:pt x="12703" y="1474"/>
                  </a:lnTo>
                  <a:lnTo>
                    <a:pt x="11611" y="1529"/>
                  </a:lnTo>
                  <a:lnTo>
                    <a:pt x="10464" y="1547"/>
                  </a:lnTo>
                  <a:lnTo>
                    <a:pt x="9409" y="1529"/>
                  </a:lnTo>
                  <a:lnTo>
                    <a:pt x="8317" y="1493"/>
                  </a:lnTo>
                  <a:lnTo>
                    <a:pt x="7170" y="1420"/>
                  </a:lnTo>
                  <a:lnTo>
                    <a:pt x="5988" y="1311"/>
                  </a:lnTo>
                  <a:lnTo>
                    <a:pt x="4768" y="1147"/>
                  </a:lnTo>
                  <a:lnTo>
                    <a:pt x="3513" y="965"/>
                  </a:lnTo>
                  <a:lnTo>
                    <a:pt x="2239" y="728"/>
                  </a:lnTo>
                  <a:lnTo>
                    <a:pt x="910" y="455"/>
                  </a:lnTo>
                  <a:lnTo>
                    <a:pt x="1129" y="146"/>
                  </a:lnTo>
                  <a:lnTo>
                    <a:pt x="1129" y="146"/>
                  </a:lnTo>
                  <a:lnTo>
                    <a:pt x="747" y="237"/>
                  </a:lnTo>
                  <a:lnTo>
                    <a:pt x="565" y="292"/>
                  </a:lnTo>
                  <a:lnTo>
                    <a:pt x="401" y="346"/>
                  </a:lnTo>
                  <a:lnTo>
                    <a:pt x="255" y="419"/>
                  </a:lnTo>
                  <a:lnTo>
                    <a:pt x="128" y="492"/>
                  </a:lnTo>
                  <a:lnTo>
                    <a:pt x="37" y="565"/>
                  </a:lnTo>
                  <a:lnTo>
                    <a:pt x="0" y="656"/>
                  </a:lnTo>
                  <a:lnTo>
                    <a:pt x="0" y="710"/>
                  </a:lnTo>
                  <a:lnTo>
                    <a:pt x="37" y="765"/>
                  </a:lnTo>
                  <a:lnTo>
                    <a:pt x="91" y="819"/>
                  </a:lnTo>
                  <a:lnTo>
                    <a:pt x="182" y="874"/>
                  </a:lnTo>
                  <a:lnTo>
                    <a:pt x="455" y="1001"/>
                  </a:lnTo>
                  <a:lnTo>
                    <a:pt x="819" y="1147"/>
                  </a:lnTo>
                  <a:lnTo>
                    <a:pt x="1274" y="1311"/>
                  </a:lnTo>
                  <a:lnTo>
                    <a:pt x="1838" y="1474"/>
                  </a:lnTo>
                  <a:lnTo>
                    <a:pt x="2475" y="1638"/>
                  </a:lnTo>
                  <a:lnTo>
                    <a:pt x="3203" y="1802"/>
                  </a:lnTo>
                  <a:lnTo>
                    <a:pt x="4004" y="1966"/>
                  </a:lnTo>
                  <a:lnTo>
                    <a:pt x="4878" y="2111"/>
                  </a:lnTo>
                  <a:lnTo>
                    <a:pt x="5806" y="2239"/>
                  </a:lnTo>
                  <a:lnTo>
                    <a:pt x="6806" y="2366"/>
                  </a:lnTo>
                  <a:lnTo>
                    <a:pt x="7862" y="2457"/>
                  </a:lnTo>
                  <a:lnTo>
                    <a:pt x="8972" y="2548"/>
                  </a:lnTo>
                  <a:lnTo>
                    <a:pt x="10100" y="2585"/>
                  </a:lnTo>
                  <a:lnTo>
                    <a:pt x="11283" y="2603"/>
                  </a:lnTo>
                  <a:lnTo>
                    <a:pt x="12120" y="2603"/>
                  </a:lnTo>
                  <a:lnTo>
                    <a:pt x="12957" y="2566"/>
                  </a:lnTo>
                  <a:lnTo>
                    <a:pt x="14249" y="2512"/>
                  </a:lnTo>
                  <a:lnTo>
                    <a:pt x="15451" y="2421"/>
                  </a:lnTo>
                  <a:lnTo>
                    <a:pt x="16542" y="2312"/>
                  </a:lnTo>
                  <a:lnTo>
                    <a:pt x="17543" y="2184"/>
                  </a:lnTo>
                  <a:lnTo>
                    <a:pt x="18453" y="2039"/>
                  </a:lnTo>
                  <a:lnTo>
                    <a:pt x="19272" y="1893"/>
                  </a:lnTo>
                  <a:lnTo>
                    <a:pt x="20000" y="1747"/>
                  </a:lnTo>
                  <a:lnTo>
                    <a:pt x="20655" y="1584"/>
                  </a:lnTo>
                  <a:lnTo>
                    <a:pt x="21219" y="1420"/>
                  </a:lnTo>
                  <a:lnTo>
                    <a:pt x="21711" y="1256"/>
                  </a:lnTo>
                  <a:lnTo>
                    <a:pt x="22111" y="1092"/>
                  </a:lnTo>
                  <a:lnTo>
                    <a:pt x="22439" y="947"/>
                  </a:lnTo>
                  <a:lnTo>
                    <a:pt x="22675" y="801"/>
                  </a:lnTo>
                  <a:lnTo>
                    <a:pt x="22857" y="674"/>
                  </a:lnTo>
                  <a:lnTo>
                    <a:pt x="22966" y="565"/>
                  </a:lnTo>
                  <a:lnTo>
                    <a:pt x="23003" y="510"/>
                  </a:lnTo>
                  <a:lnTo>
                    <a:pt x="23021" y="455"/>
                  </a:lnTo>
                  <a:lnTo>
                    <a:pt x="23003" y="419"/>
                  </a:lnTo>
                  <a:lnTo>
                    <a:pt x="22966" y="401"/>
                  </a:lnTo>
                  <a:lnTo>
                    <a:pt x="22803" y="328"/>
                  </a:lnTo>
                  <a:lnTo>
                    <a:pt x="22530" y="273"/>
                  </a:lnTo>
                  <a:lnTo>
                    <a:pt x="22166" y="201"/>
                  </a:lnTo>
                  <a:lnTo>
                    <a:pt x="21711" y="146"/>
                  </a:lnTo>
                  <a:lnTo>
                    <a:pt x="21201" y="91"/>
                  </a:lnTo>
                  <a:lnTo>
                    <a:pt x="1996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7" name="Google Shape;3057;p18"/>
            <p:cNvSpPr/>
            <p:nvPr/>
          </p:nvSpPr>
          <p:spPr>
            <a:xfrm>
              <a:off x="1682875" y="2231250"/>
              <a:ext cx="575525" cy="65075"/>
            </a:xfrm>
            <a:custGeom>
              <a:avLst/>
              <a:gdLst/>
              <a:ahLst/>
              <a:cxnLst/>
              <a:rect l="l" t="t" r="r" b="b"/>
              <a:pathLst>
                <a:path w="23021" h="2603" fill="none" extrusionOk="0">
                  <a:moveTo>
                    <a:pt x="19964" y="0"/>
                  </a:moveTo>
                  <a:lnTo>
                    <a:pt x="20601" y="110"/>
                  </a:lnTo>
                  <a:lnTo>
                    <a:pt x="20601" y="110"/>
                  </a:lnTo>
                  <a:lnTo>
                    <a:pt x="20601" y="110"/>
                  </a:lnTo>
                  <a:lnTo>
                    <a:pt x="20437" y="164"/>
                  </a:lnTo>
                  <a:lnTo>
                    <a:pt x="19909" y="328"/>
                  </a:lnTo>
                  <a:lnTo>
                    <a:pt x="19054" y="565"/>
                  </a:lnTo>
                  <a:lnTo>
                    <a:pt x="18508" y="692"/>
                  </a:lnTo>
                  <a:lnTo>
                    <a:pt x="17889" y="819"/>
                  </a:lnTo>
                  <a:lnTo>
                    <a:pt x="17198" y="965"/>
                  </a:lnTo>
                  <a:lnTo>
                    <a:pt x="16433" y="1092"/>
                  </a:lnTo>
                  <a:lnTo>
                    <a:pt x="15596" y="1202"/>
                  </a:lnTo>
                  <a:lnTo>
                    <a:pt x="14704" y="1311"/>
                  </a:lnTo>
                  <a:lnTo>
                    <a:pt x="13740" y="1402"/>
                  </a:lnTo>
                  <a:lnTo>
                    <a:pt x="12703" y="1474"/>
                  </a:lnTo>
                  <a:lnTo>
                    <a:pt x="11611" y="1529"/>
                  </a:lnTo>
                  <a:lnTo>
                    <a:pt x="10464" y="1547"/>
                  </a:lnTo>
                  <a:lnTo>
                    <a:pt x="10464" y="1547"/>
                  </a:lnTo>
                  <a:lnTo>
                    <a:pt x="9409" y="1529"/>
                  </a:lnTo>
                  <a:lnTo>
                    <a:pt x="8317" y="1493"/>
                  </a:lnTo>
                  <a:lnTo>
                    <a:pt x="7170" y="1420"/>
                  </a:lnTo>
                  <a:lnTo>
                    <a:pt x="5988" y="1311"/>
                  </a:lnTo>
                  <a:lnTo>
                    <a:pt x="4768" y="1147"/>
                  </a:lnTo>
                  <a:lnTo>
                    <a:pt x="3513" y="965"/>
                  </a:lnTo>
                  <a:lnTo>
                    <a:pt x="2239" y="728"/>
                  </a:lnTo>
                  <a:lnTo>
                    <a:pt x="910" y="455"/>
                  </a:lnTo>
                  <a:lnTo>
                    <a:pt x="910" y="455"/>
                  </a:lnTo>
                  <a:lnTo>
                    <a:pt x="910" y="455"/>
                  </a:lnTo>
                  <a:lnTo>
                    <a:pt x="910" y="455"/>
                  </a:lnTo>
                  <a:lnTo>
                    <a:pt x="1129" y="146"/>
                  </a:lnTo>
                  <a:lnTo>
                    <a:pt x="1129" y="146"/>
                  </a:lnTo>
                  <a:lnTo>
                    <a:pt x="747" y="237"/>
                  </a:lnTo>
                  <a:lnTo>
                    <a:pt x="565" y="292"/>
                  </a:lnTo>
                  <a:lnTo>
                    <a:pt x="401" y="346"/>
                  </a:lnTo>
                  <a:lnTo>
                    <a:pt x="255" y="419"/>
                  </a:lnTo>
                  <a:lnTo>
                    <a:pt x="128" y="492"/>
                  </a:lnTo>
                  <a:lnTo>
                    <a:pt x="37" y="565"/>
                  </a:lnTo>
                  <a:lnTo>
                    <a:pt x="0" y="656"/>
                  </a:lnTo>
                  <a:lnTo>
                    <a:pt x="0" y="656"/>
                  </a:lnTo>
                  <a:lnTo>
                    <a:pt x="0" y="710"/>
                  </a:lnTo>
                  <a:lnTo>
                    <a:pt x="37" y="765"/>
                  </a:lnTo>
                  <a:lnTo>
                    <a:pt x="91" y="819"/>
                  </a:lnTo>
                  <a:lnTo>
                    <a:pt x="182" y="874"/>
                  </a:lnTo>
                  <a:lnTo>
                    <a:pt x="455" y="1001"/>
                  </a:lnTo>
                  <a:lnTo>
                    <a:pt x="819" y="1147"/>
                  </a:lnTo>
                  <a:lnTo>
                    <a:pt x="1274" y="1311"/>
                  </a:lnTo>
                  <a:lnTo>
                    <a:pt x="1838" y="1474"/>
                  </a:lnTo>
                  <a:lnTo>
                    <a:pt x="2475" y="1638"/>
                  </a:lnTo>
                  <a:lnTo>
                    <a:pt x="3203" y="1802"/>
                  </a:lnTo>
                  <a:lnTo>
                    <a:pt x="4004" y="1966"/>
                  </a:lnTo>
                  <a:lnTo>
                    <a:pt x="4878" y="2111"/>
                  </a:lnTo>
                  <a:lnTo>
                    <a:pt x="5806" y="2239"/>
                  </a:lnTo>
                  <a:lnTo>
                    <a:pt x="6806" y="2366"/>
                  </a:lnTo>
                  <a:lnTo>
                    <a:pt x="7862" y="2457"/>
                  </a:lnTo>
                  <a:lnTo>
                    <a:pt x="8972" y="2548"/>
                  </a:lnTo>
                  <a:lnTo>
                    <a:pt x="10100" y="2585"/>
                  </a:lnTo>
                  <a:lnTo>
                    <a:pt x="11283" y="2603"/>
                  </a:lnTo>
                  <a:lnTo>
                    <a:pt x="11283" y="2603"/>
                  </a:lnTo>
                  <a:lnTo>
                    <a:pt x="12120" y="2603"/>
                  </a:lnTo>
                  <a:lnTo>
                    <a:pt x="12957" y="2566"/>
                  </a:lnTo>
                  <a:lnTo>
                    <a:pt x="12957" y="2566"/>
                  </a:lnTo>
                  <a:lnTo>
                    <a:pt x="14249" y="2512"/>
                  </a:lnTo>
                  <a:lnTo>
                    <a:pt x="15451" y="2421"/>
                  </a:lnTo>
                  <a:lnTo>
                    <a:pt x="16542" y="2312"/>
                  </a:lnTo>
                  <a:lnTo>
                    <a:pt x="17543" y="2184"/>
                  </a:lnTo>
                  <a:lnTo>
                    <a:pt x="18453" y="2039"/>
                  </a:lnTo>
                  <a:lnTo>
                    <a:pt x="19272" y="1893"/>
                  </a:lnTo>
                  <a:lnTo>
                    <a:pt x="20000" y="1747"/>
                  </a:lnTo>
                  <a:lnTo>
                    <a:pt x="20655" y="1584"/>
                  </a:lnTo>
                  <a:lnTo>
                    <a:pt x="21219" y="1420"/>
                  </a:lnTo>
                  <a:lnTo>
                    <a:pt x="21711" y="1256"/>
                  </a:lnTo>
                  <a:lnTo>
                    <a:pt x="22111" y="1092"/>
                  </a:lnTo>
                  <a:lnTo>
                    <a:pt x="22439" y="947"/>
                  </a:lnTo>
                  <a:lnTo>
                    <a:pt x="22675" y="801"/>
                  </a:lnTo>
                  <a:lnTo>
                    <a:pt x="22857" y="674"/>
                  </a:lnTo>
                  <a:lnTo>
                    <a:pt x="22966" y="565"/>
                  </a:lnTo>
                  <a:lnTo>
                    <a:pt x="23003" y="510"/>
                  </a:lnTo>
                  <a:lnTo>
                    <a:pt x="23021" y="455"/>
                  </a:lnTo>
                  <a:lnTo>
                    <a:pt x="23021" y="455"/>
                  </a:lnTo>
                  <a:lnTo>
                    <a:pt x="23003" y="419"/>
                  </a:lnTo>
                  <a:lnTo>
                    <a:pt x="22966" y="401"/>
                  </a:lnTo>
                  <a:lnTo>
                    <a:pt x="22803" y="328"/>
                  </a:lnTo>
                  <a:lnTo>
                    <a:pt x="22530" y="273"/>
                  </a:lnTo>
                  <a:lnTo>
                    <a:pt x="22166" y="201"/>
                  </a:lnTo>
                  <a:lnTo>
                    <a:pt x="21711" y="146"/>
                  </a:lnTo>
                  <a:lnTo>
                    <a:pt x="21201" y="91"/>
                  </a:lnTo>
                  <a:lnTo>
                    <a:pt x="19964" y="0"/>
                  </a:lnTo>
                </a:path>
              </a:pathLst>
            </a:custGeom>
            <a:solidFill>
              <a:srgbClr val="EBB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8" name="Google Shape;3058;p18"/>
            <p:cNvSpPr/>
            <p:nvPr/>
          </p:nvSpPr>
          <p:spPr>
            <a:xfrm>
              <a:off x="1705625" y="2128425"/>
              <a:ext cx="492275" cy="141525"/>
            </a:xfrm>
            <a:custGeom>
              <a:avLst/>
              <a:gdLst/>
              <a:ahLst/>
              <a:cxnLst/>
              <a:rect l="l" t="t" r="r" b="b"/>
              <a:pathLst>
                <a:path w="19691" h="5661" extrusionOk="0">
                  <a:moveTo>
                    <a:pt x="5332" y="1"/>
                  </a:moveTo>
                  <a:lnTo>
                    <a:pt x="5023" y="37"/>
                  </a:lnTo>
                  <a:lnTo>
                    <a:pt x="4714" y="92"/>
                  </a:lnTo>
                  <a:lnTo>
                    <a:pt x="4422" y="164"/>
                  </a:lnTo>
                  <a:lnTo>
                    <a:pt x="4149" y="274"/>
                  </a:lnTo>
                  <a:lnTo>
                    <a:pt x="3858" y="401"/>
                  </a:lnTo>
                  <a:lnTo>
                    <a:pt x="3604" y="528"/>
                  </a:lnTo>
                  <a:lnTo>
                    <a:pt x="3367" y="692"/>
                  </a:lnTo>
                  <a:lnTo>
                    <a:pt x="3149" y="874"/>
                  </a:lnTo>
                  <a:lnTo>
                    <a:pt x="2967" y="1056"/>
                  </a:lnTo>
                  <a:lnTo>
                    <a:pt x="2803" y="1238"/>
                  </a:lnTo>
                  <a:lnTo>
                    <a:pt x="2657" y="1438"/>
                  </a:lnTo>
                  <a:lnTo>
                    <a:pt x="2566" y="1657"/>
                  </a:lnTo>
                  <a:lnTo>
                    <a:pt x="2512" y="1857"/>
                  </a:lnTo>
                  <a:lnTo>
                    <a:pt x="2493" y="2057"/>
                  </a:lnTo>
                  <a:lnTo>
                    <a:pt x="2493" y="2166"/>
                  </a:lnTo>
                  <a:lnTo>
                    <a:pt x="2512" y="2275"/>
                  </a:lnTo>
                  <a:lnTo>
                    <a:pt x="2330" y="2312"/>
                  </a:lnTo>
                  <a:lnTo>
                    <a:pt x="2148" y="2366"/>
                  </a:lnTo>
                  <a:lnTo>
                    <a:pt x="1966" y="2476"/>
                  </a:lnTo>
                  <a:lnTo>
                    <a:pt x="1766" y="2585"/>
                  </a:lnTo>
                  <a:lnTo>
                    <a:pt x="1584" y="2730"/>
                  </a:lnTo>
                  <a:lnTo>
                    <a:pt x="1402" y="2894"/>
                  </a:lnTo>
                  <a:lnTo>
                    <a:pt x="1056" y="3240"/>
                  </a:lnTo>
                  <a:lnTo>
                    <a:pt x="837" y="3477"/>
                  </a:lnTo>
                  <a:lnTo>
                    <a:pt x="637" y="3713"/>
                  </a:lnTo>
                  <a:lnTo>
                    <a:pt x="310" y="4150"/>
                  </a:lnTo>
                  <a:lnTo>
                    <a:pt x="73" y="4459"/>
                  </a:lnTo>
                  <a:lnTo>
                    <a:pt x="0" y="4568"/>
                  </a:lnTo>
                  <a:lnTo>
                    <a:pt x="1074" y="4805"/>
                  </a:lnTo>
                  <a:lnTo>
                    <a:pt x="2148" y="5005"/>
                  </a:lnTo>
                  <a:lnTo>
                    <a:pt x="3185" y="5169"/>
                  </a:lnTo>
                  <a:lnTo>
                    <a:pt x="4204" y="5315"/>
                  </a:lnTo>
                  <a:lnTo>
                    <a:pt x="5187" y="5424"/>
                  </a:lnTo>
                  <a:lnTo>
                    <a:pt x="6151" y="5515"/>
                  </a:lnTo>
                  <a:lnTo>
                    <a:pt x="7098" y="5587"/>
                  </a:lnTo>
                  <a:lnTo>
                    <a:pt x="8007" y="5624"/>
                  </a:lnTo>
                  <a:lnTo>
                    <a:pt x="8881" y="5642"/>
                  </a:lnTo>
                  <a:lnTo>
                    <a:pt x="9736" y="5660"/>
                  </a:lnTo>
                  <a:lnTo>
                    <a:pt x="10573" y="5642"/>
                  </a:lnTo>
                  <a:lnTo>
                    <a:pt x="11356" y="5624"/>
                  </a:lnTo>
                  <a:lnTo>
                    <a:pt x="12120" y="5569"/>
                  </a:lnTo>
                  <a:lnTo>
                    <a:pt x="12866" y="5515"/>
                  </a:lnTo>
                  <a:lnTo>
                    <a:pt x="13558" y="5460"/>
                  </a:lnTo>
                  <a:lnTo>
                    <a:pt x="14231" y="5387"/>
                  </a:lnTo>
                  <a:lnTo>
                    <a:pt x="14850" y="5296"/>
                  </a:lnTo>
                  <a:lnTo>
                    <a:pt x="15450" y="5205"/>
                  </a:lnTo>
                  <a:lnTo>
                    <a:pt x="16542" y="5023"/>
                  </a:lnTo>
                  <a:lnTo>
                    <a:pt x="17470" y="4823"/>
                  </a:lnTo>
                  <a:lnTo>
                    <a:pt x="18253" y="4641"/>
                  </a:lnTo>
                  <a:lnTo>
                    <a:pt x="18872" y="4477"/>
                  </a:lnTo>
                  <a:lnTo>
                    <a:pt x="19327" y="4350"/>
                  </a:lnTo>
                  <a:lnTo>
                    <a:pt x="19691" y="4223"/>
                  </a:lnTo>
                  <a:lnTo>
                    <a:pt x="14541" y="3422"/>
                  </a:lnTo>
                  <a:lnTo>
                    <a:pt x="13995" y="2294"/>
                  </a:lnTo>
                  <a:lnTo>
                    <a:pt x="11283" y="1584"/>
                  </a:lnTo>
                  <a:lnTo>
                    <a:pt x="8954" y="1002"/>
                  </a:lnTo>
                  <a:lnTo>
                    <a:pt x="7061" y="528"/>
                  </a:lnTo>
                  <a:lnTo>
                    <a:pt x="6916" y="419"/>
                  </a:lnTo>
                  <a:lnTo>
                    <a:pt x="6752" y="310"/>
                  </a:lnTo>
                  <a:lnTo>
                    <a:pt x="6497" y="183"/>
                  </a:lnTo>
                  <a:lnTo>
                    <a:pt x="6206" y="92"/>
                  </a:lnTo>
                  <a:lnTo>
                    <a:pt x="5915" y="37"/>
                  </a:lnTo>
                  <a:lnTo>
                    <a:pt x="5624" y="1"/>
                  </a:lnTo>
                  <a:close/>
                </a:path>
              </a:pathLst>
            </a:custGeom>
            <a:solidFill>
              <a:srgbClr val="C1A5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9" name="Google Shape;3059;p18"/>
            <p:cNvSpPr/>
            <p:nvPr/>
          </p:nvSpPr>
          <p:spPr>
            <a:xfrm>
              <a:off x="1705625" y="2128425"/>
              <a:ext cx="492275" cy="141525"/>
            </a:xfrm>
            <a:custGeom>
              <a:avLst/>
              <a:gdLst/>
              <a:ahLst/>
              <a:cxnLst/>
              <a:rect l="l" t="t" r="r" b="b"/>
              <a:pathLst>
                <a:path w="19691" h="5661" fill="none" extrusionOk="0">
                  <a:moveTo>
                    <a:pt x="19691" y="4223"/>
                  </a:moveTo>
                  <a:lnTo>
                    <a:pt x="19691" y="4223"/>
                  </a:lnTo>
                  <a:lnTo>
                    <a:pt x="19327" y="4350"/>
                  </a:lnTo>
                  <a:lnTo>
                    <a:pt x="18872" y="4477"/>
                  </a:lnTo>
                  <a:lnTo>
                    <a:pt x="18253" y="4641"/>
                  </a:lnTo>
                  <a:lnTo>
                    <a:pt x="17470" y="4823"/>
                  </a:lnTo>
                  <a:lnTo>
                    <a:pt x="16542" y="5023"/>
                  </a:lnTo>
                  <a:lnTo>
                    <a:pt x="15450" y="5205"/>
                  </a:lnTo>
                  <a:lnTo>
                    <a:pt x="14850" y="5296"/>
                  </a:lnTo>
                  <a:lnTo>
                    <a:pt x="14231" y="5387"/>
                  </a:lnTo>
                  <a:lnTo>
                    <a:pt x="13558" y="5460"/>
                  </a:lnTo>
                  <a:lnTo>
                    <a:pt x="12866" y="5515"/>
                  </a:lnTo>
                  <a:lnTo>
                    <a:pt x="12120" y="5569"/>
                  </a:lnTo>
                  <a:lnTo>
                    <a:pt x="11356" y="5624"/>
                  </a:lnTo>
                  <a:lnTo>
                    <a:pt x="10573" y="5642"/>
                  </a:lnTo>
                  <a:lnTo>
                    <a:pt x="9736" y="5660"/>
                  </a:lnTo>
                  <a:lnTo>
                    <a:pt x="8881" y="5642"/>
                  </a:lnTo>
                  <a:lnTo>
                    <a:pt x="8007" y="5624"/>
                  </a:lnTo>
                  <a:lnTo>
                    <a:pt x="7098" y="5587"/>
                  </a:lnTo>
                  <a:lnTo>
                    <a:pt x="6151" y="5515"/>
                  </a:lnTo>
                  <a:lnTo>
                    <a:pt x="5187" y="5424"/>
                  </a:lnTo>
                  <a:lnTo>
                    <a:pt x="4204" y="5315"/>
                  </a:lnTo>
                  <a:lnTo>
                    <a:pt x="3185" y="5169"/>
                  </a:lnTo>
                  <a:lnTo>
                    <a:pt x="2148" y="5005"/>
                  </a:lnTo>
                  <a:lnTo>
                    <a:pt x="1074" y="4805"/>
                  </a:lnTo>
                  <a:lnTo>
                    <a:pt x="0" y="4568"/>
                  </a:lnTo>
                  <a:lnTo>
                    <a:pt x="0" y="4568"/>
                  </a:lnTo>
                  <a:lnTo>
                    <a:pt x="73" y="4459"/>
                  </a:lnTo>
                  <a:lnTo>
                    <a:pt x="310" y="4150"/>
                  </a:lnTo>
                  <a:lnTo>
                    <a:pt x="637" y="3713"/>
                  </a:lnTo>
                  <a:lnTo>
                    <a:pt x="837" y="3477"/>
                  </a:lnTo>
                  <a:lnTo>
                    <a:pt x="1056" y="3240"/>
                  </a:lnTo>
                  <a:lnTo>
                    <a:pt x="1056" y="3240"/>
                  </a:lnTo>
                  <a:lnTo>
                    <a:pt x="1402" y="2894"/>
                  </a:lnTo>
                  <a:lnTo>
                    <a:pt x="1584" y="2730"/>
                  </a:lnTo>
                  <a:lnTo>
                    <a:pt x="1766" y="2585"/>
                  </a:lnTo>
                  <a:lnTo>
                    <a:pt x="1966" y="2476"/>
                  </a:lnTo>
                  <a:lnTo>
                    <a:pt x="2148" y="2366"/>
                  </a:lnTo>
                  <a:lnTo>
                    <a:pt x="2330" y="2312"/>
                  </a:lnTo>
                  <a:lnTo>
                    <a:pt x="2512" y="2275"/>
                  </a:lnTo>
                  <a:lnTo>
                    <a:pt x="2512" y="2275"/>
                  </a:lnTo>
                  <a:lnTo>
                    <a:pt x="2493" y="2166"/>
                  </a:lnTo>
                  <a:lnTo>
                    <a:pt x="2493" y="2057"/>
                  </a:lnTo>
                  <a:lnTo>
                    <a:pt x="2512" y="1857"/>
                  </a:lnTo>
                  <a:lnTo>
                    <a:pt x="2566" y="1657"/>
                  </a:lnTo>
                  <a:lnTo>
                    <a:pt x="2657" y="1438"/>
                  </a:lnTo>
                  <a:lnTo>
                    <a:pt x="2657" y="1438"/>
                  </a:lnTo>
                  <a:lnTo>
                    <a:pt x="2803" y="1238"/>
                  </a:lnTo>
                  <a:lnTo>
                    <a:pt x="2967" y="1056"/>
                  </a:lnTo>
                  <a:lnTo>
                    <a:pt x="3149" y="874"/>
                  </a:lnTo>
                  <a:lnTo>
                    <a:pt x="3367" y="692"/>
                  </a:lnTo>
                  <a:lnTo>
                    <a:pt x="3604" y="528"/>
                  </a:lnTo>
                  <a:lnTo>
                    <a:pt x="3858" y="401"/>
                  </a:lnTo>
                  <a:lnTo>
                    <a:pt x="4149" y="274"/>
                  </a:lnTo>
                  <a:lnTo>
                    <a:pt x="4422" y="164"/>
                  </a:lnTo>
                  <a:lnTo>
                    <a:pt x="4714" y="92"/>
                  </a:lnTo>
                  <a:lnTo>
                    <a:pt x="5023" y="37"/>
                  </a:lnTo>
                  <a:lnTo>
                    <a:pt x="5332" y="1"/>
                  </a:lnTo>
                  <a:lnTo>
                    <a:pt x="5624" y="1"/>
                  </a:lnTo>
                  <a:lnTo>
                    <a:pt x="5915" y="37"/>
                  </a:lnTo>
                  <a:lnTo>
                    <a:pt x="6206" y="92"/>
                  </a:lnTo>
                  <a:lnTo>
                    <a:pt x="6497" y="183"/>
                  </a:lnTo>
                  <a:lnTo>
                    <a:pt x="6752" y="310"/>
                  </a:lnTo>
                  <a:lnTo>
                    <a:pt x="6752" y="310"/>
                  </a:lnTo>
                  <a:lnTo>
                    <a:pt x="6916" y="419"/>
                  </a:lnTo>
                  <a:lnTo>
                    <a:pt x="7061" y="528"/>
                  </a:lnTo>
                  <a:lnTo>
                    <a:pt x="7061" y="528"/>
                  </a:lnTo>
                  <a:lnTo>
                    <a:pt x="8954" y="1002"/>
                  </a:lnTo>
                  <a:lnTo>
                    <a:pt x="11283" y="1584"/>
                  </a:lnTo>
                  <a:lnTo>
                    <a:pt x="11283" y="1584"/>
                  </a:lnTo>
                  <a:lnTo>
                    <a:pt x="13995" y="2294"/>
                  </a:lnTo>
                  <a:lnTo>
                    <a:pt x="14541" y="3422"/>
                  </a:lnTo>
                  <a:lnTo>
                    <a:pt x="19691" y="422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0" name="Google Shape;3060;p18"/>
            <p:cNvSpPr/>
            <p:nvPr/>
          </p:nvSpPr>
          <p:spPr>
            <a:xfrm>
              <a:off x="1705625" y="2168000"/>
              <a:ext cx="492275" cy="101950"/>
            </a:xfrm>
            <a:custGeom>
              <a:avLst/>
              <a:gdLst/>
              <a:ahLst/>
              <a:cxnLst/>
              <a:rect l="l" t="t" r="r" b="b"/>
              <a:pathLst>
                <a:path w="19691" h="4078" extrusionOk="0">
                  <a:moveTo>
                    <a:pt x="11283" y="1"/>
                  </a:moveTo>
                  <a:lnTo>
                    <a:pt x="11192" y="165"/>
                  </a:lnTo>
                  <a:lnTo>
                    <a:pt x="11101" y="292"/>
                  </a:lnTo>
                  <a:lnTo>
                    <a:pt x="10974" y="419"/>
                  </a:lnTo>
                  <a:lnTo>
                    <a:pt x="10846" y="547"/>
                  </a:lnTo>
                  <a:lnTo>
                    <a:pt x="10737" y="638"/>
                  </a:lnTo>
                  <a:lnTo>
                    <a:pt x="10592" y="729"/>
                  </a:lnTo>
                  <a:lnTo>
                    <a:pt x="10319" y="874"/>
                  </a:lnTo>
                  <a:lnTo>
                    <a:pt x="10027" y="1002"/>
                  </a:lnTo>
                  <a:lnTo>
                    <a:pt x="9736" y="1093"/>
                  </a:lnTo>
                  <a:lnTo>
                    <a:pt x="8936" y="1348"/>
                  </a:lnTo>
                  <a:lnTo>
                    <a:pt x="8135" y="1548"/>
                  </a:lnTo>
                  <a:lnTo>
                    <a:pt x="7334" y="1712"/>
                  </a:lnTo>
                  <a:lnTo>
                    <a:pt x="6515" y="1821"/>
                  </a:lnTo>
                  <a:lnTo>
                    <a:pt x="6570" y="1912"/>
                  </a:lnTo>
                  <a:lnTo>
                    <a:pt x="6643" y="1985"/>
                  </a:lnTo>
                  <a:lnTo>
                    <a:pt x="6734" y="2039"/>
                  </a:lnTo>
                  <a:lnTo>
                    <a:pt x="6843" y="2076"/>
                  </a:lnTo>
                  <a:lnTo>
                    <a:pt x="7079" y="2130"/>
                  </a:lnTo>
                  <a:lnTo>
                    <a:pt x="7298" y="2185"/>
                  </a:lnTo>
                  <a:lnTo>
                    <a:pt x="7407" y="2221"/>
                  </a:lnTo>
                  <a:lnTo>
                    <a:pt x="7498" y="2294"/>
                  </a:lnTo>
                  <a:lnTo>
                    <a:pt x="7589" y="2367"/>
                  </a:lnTo>
                  <a:lnTo>
                    <a:pt x="7662" y="2476"/>
                  </a:lnTo>
                  <a:lnTo>
                    <a:pt x="7698" y="2567"/>
                  </a:lnTo>
                  <a:lnTo>
                    <a:pt x="7716" y="2658"/>
                  </a:lnTo>
                  <a:lnTo>
                    <a:pt x="7680" y="2749"/>
                  </a:lnTo>
                  <a:lnTo>
                    <a:pt x="7662" y="2785"/>
                  </a:lnTo>
                  <a:lnTo>
                    <a:pt x="7625" y="2822"/>
                  </a:lnTo>
                  <a:lnTo>
                    <a:pt x="7571" y="2858"/>
                  </a:lnTo>
                  <a:lnTo>
                    <a:pt x="7516" y="2876"/>
                  </a:lnTo>
                  <a:lnTo>
                    <a:pt x="7298" y="2876"/>
                  </a:lnTo>
                  <a:lnTo>
                    <a:pt x="6515" y="2803"/>
                  </a:lnTo>
                  <a:lnTo>
                    <a:pt x="5733" y="2694"/>
                  </a:lnTo>
                  <a:lnTo>
                    <a:pt x="4950" y="2549"/>
                  </a:lnTo>
                  <a:lnTo>
                    <a:pt x="4168" y="2385"/>
                  </a:lnTo>
                  <a:lnTo>
                    <a:pt x="2603" y="2021"/>
                  </a:lnTo>
                  <a:lnTo>
                    <a:pt x="1056" y="1657"/>
                  </a:lnTo>
                  <a:lnTo>
                    <a:pt x="837" y="1894"/>
                  </a:lnTo>
                  <a:lnTo>
                    <a:pt x="637" y="2130"/>
                  </a:lnTo>
                  <a:lnTo>
                    <a:pt x="310" y="2567"/>
                  </a:lnTo>
                  <a:lnTo>
                    <a:pt x="73" y="2876"/>
                  </a:lnTo>
                  <a:lnTo>
                    <a:pt x="0" y="2985"/>
                  </a:lnTo>
                  <a:lnTo>
                    <a:pt x="1329" y="3258"/>
                  </a:lnTo>
                  <a:lnTo>
                    <a:pt x="2603" y="3495"/>
                  </a:lnTo>
                  <a:lnTo>
                    <a:pt x="3858" y="3677"/>
                  </a:lnTo>
                  <a:lnTo>
                    <a:pt x="5078" y="3841"/>
                  </a:lnTo>
                  <a:lnTo>
                    <a:pt x="6260" y="3950"/>
                  </a:lnTo>
                  <a:lnTo>
                    <a:pt x="7407" y="4023"/>
                  </a:lnTo>
                  <a:lnTo>
                    <a:pt x="8499" y="4059"/>
                  </a:lnTo>
                  <a:lnTo>
                    <a:pt x="9554" y="4077"/>
                  </a:lnTo>
                  <a:lnTo>
                    <a:pt x="10701" y="4059"/>
                  </a:lnTo>
                  <a:lnTo>
                    <a:pt x="11793" y="4004"/>
                  </a:lnTo>
                  <a:lnTo>
                    <a:pt x="12830" y="3932"/>
                  </a:lnTo>
                  <a:lnTo>
                    <a:pt x="13794" y="3841"/>
                  </a:lnTo>
                  <a:lnTo>
                    <a:pt x="14686" y="3732"/>
                  </a:lnTo>
                  <a:lnTo>
                    <a:pt x="15523" y="3622"/>
                  </a:lnTo>
                  <a:lnTo>
                    <a:pt x="16288" y="3495"/>
                  </a:lnTo>
                  <a:lnTo>
                    <a:pt x="16979" y="3349"/>
                  </a:lnTo>
                  <a:lnTo>
                    <a:pt x="17598" y="3222"/>
                  </a:lnTo>
                  <a:lnTo>
                    <a:pt x="18144" y="3095"/>
                  </a:lnTo>
                  <a:lnTo>
                    <a:pt x="18999" y="2858"/>
                  </a:lnTo>
                  <a:lnTo>
                    <a:pt x="19527" y="2694"/>
                  </a:lnTo>
                  <a:lnTo>
                    <a:pt x="19691" y="2640"/>
                  </a:lnTo>
                  <a:lnTo>
                    <a:pt x="14541" y="1839"/>
                  </a:lnTo>
                  <a:lnTo>
                    <a:pt x="13995" y="711"/>
                  </a:lnTo>
                  <a:lnTo>
                    <a:pt x="11283" y="1"/>
                  </a:lnTo>
                  <a:close/>
                </a:path>
              </a:pathLst>
            </a:custGeom>
            <a:solidFill>
              <a:srgbClr val="A48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1" name="Google Shape;3061;p18"/>
            <p:cNvSpPr/>
            <p:nvPr/>
          </p:nvSpPr>
          <p:spPr>
            <a:xfrm>
              <a:off x="1705625" y="2168000"/>
              <a:ext cx="492275" cy="101950"/>
            </a:xfrm>
            <a:custGeom>
              <a:avLst/>
              <a:gdLst/>
              <a:ahLst/>
              <a:cxnLst/>
              <a:rect l="l" t="t" r="r" b="b"/>
              <a:pathLst>
                <a:path w="19691" h="4078" fill="none" extrusionOk="0">
                  <a:moveTo>
                    <a:pt x="11283" y="1"/>
                  </a:moveTo>
                  <a:lnTo>
                    <a:pt x="11283" y="1"/>
                  </a:lnTo>
                  <a:lnTo>
                    <a:pt x="11192" y="165"/>
                  </a:lnTo>
                  <a:lnTo>
                    <a:pt x="11101" y="292"/>
                  </a:lnTo>
                  <a:lnTo>
                    <a:pt x="10974" y="419"/>
                  </a:lnTo>
                  <a:lnTo>
                    <a:pt x="10846" y="547"/>
                  </a:lnTo>
                  <a:lnTo>
                    <a:pt x="10846" y="547"/>
                  </a:lnTo>
                  <a:lnTo>
                    <a:pt x="10737" y="638"/>
                  </a:lnTo>
                  <a:lnTo>
                    <a:pt x="10592" y="729"/>
                  </a:lnTo>
                  <a:lnTo>
                    <a:pt x="10319" y="874"/>
                  </a:lnTo>
                  <a:lnTo>
                    <a:pt x="10027" y="1002"/>
                  </a:lnTo>
                  <a:lnTo>
                    <a:pt x="9736" y="1093"/>
                  </a:lnTo>
                  <a:lnTo>
                    <a:pt x="9736" y="1093"/>
                  </a:lnTo>
                  <a:lnTo>
                    <a:pt x="8936" y="1348"/>
                  </a:lnTo>
                  <a:lnTo>
                    <a:pt x="8135" y="1548"/>
                  </a:lnTo>
                  <a:lnTo>
                    <a:pt x="7334" y="1712"/>
                  </a:lnTo>
                  <a:lnTo>
                    <a:pt x="6515" y="1821"/>
                  </a:lnTo>
                  <a:lnTo>
                    <a:pt x="6515" y="1821"/>
                  </a:lnTo>
                  <a:lnTo>
                    <a:pt x="6570" y="1912"/>
                  </a:lnTo>
                  <a:lnTo>
                    <a:pt x="6643" y="1985"/>
                  </a:lnTo>
                  <a:lnTo>
                    <a:pt x="6734" y="2039"/>
                  </a:lnTo>
                  <a:lnTo>
                    <a:pt x="6843" y="2076"/>
                  </a:lnTo>
                  <a:lnTo>
                    <a:pt x="7079" y="2130"/>
                  </a:lnTo>
                  <a:lnTo>
                    <a:pt x="7298" y="2185"/>
                  </a:lnTo>
                  <a:lnTo>
                    <a:pt x="7298" y="2185"/>
                  </a:lnTo>
                  <a:lnTo>
                    <a:pt x="7407" y="2221"/>
                  </a:lnTo>
                  <a:lnTo>
                    <a:pt x="7498" y="2294"/>
                  </a:lnTo>
                  <a:lnTo>
                    <a:pt x="7589" y="2367"/>
                  </a:lnTo>
                  <a:lnTo>
                    <a:pt x="7662" y="2476"/>
                  </a:lnTo>
                  <a:lnTo>
                    <a:pt x="7698" y="2567"/>
                  </a:lnTo>
                  <a:lnTo>
                    <a:pt x="7716" y="2658"/>
                  </a:lnTo>
                  <a:lnTo>
                    <a:pt x="7680" y="2749"/>
                  </a:lnTo>
                  <a:lnTo>
                    <a:pt x="7662" y="2785"/>
                  </a:lnTo>
                  <a:lnTo>
                    <a:pt x="7625" y="2822"/>
                  </a:lnTo>
                  <a:lnTo>
                    <a:pt x="7625" y="2822"/>
                  </a:lnTo>
                  <a:lnTo>
                    <a:pt x="7571" y="2858"/>
                  </a:lnTo>
                  <a:lnTo>
                    <a:pt x="7516" y="2876"/>
                  </a:lnTo>
                  <a:lnTo>
                    <a:pt x="7389" y="2876"/>
                  </a:lnTo>
                  <a:lnTo>
                    <a:pt x="7389" y="2876"/>
                  </a:lnTo>
                  <a:lnTo>
                    <a:pt x="7298" y="2876"/>
                  </a:lnTo>
                  <a:lnTo>
                    <a:pt x="7298" y="2876"/>
                  </a:lnTo>
                  <a:lnTo>
                    <a:pt x="6515" y="2803"/>
                  </a:lnTo>
                  <a:lnTo>
                    <a:pt x="5733" y="2694"/>
                  </a:lnTo>
                  <a:lnTo>
                    <a:pt x="4950" y="2549"/>
                  </a:lnTo>
                  <a:lnTo>
                    <a:pt x="4168" y="2385"/>
                  </a:lnTo>
                  <a:lnTo>
                    <a:pt x="2603" y="2021"/>
                  </a:lnTo>
                  <a:lnTo>
                    <a:pt x="1056" y="1657"/>
                  </a:lnTo>
                  <a:lnTo>
                    <a:pt x="1056" y="1657"/>
                  </a:lnTo>
                  <a:lnTo>
                    <a:pt x="1056" y="1657"/>
                  </a:lnTo>
                  <a:lnTo>
                    <a:pt x="837" y="1894"/>
                  </a:lnTo>
                  <a:lnTo>
                    <a:pt x="637" y="2130"/>
                  </a:lnTo>
                  <a:lnTo>
                    <a:pt x="310" y="2567"/>
                  </a:lnTo>
                  <a:lnTo>
                    <a:pt x="73" y="2876"/>
                  </a:lnTo>
                  <a:lnTo>
                    <a:pt x="0" y="2985"/>
                  </a:lnTo>
                  <a:lnTo>
                    <a:pt x="0" y="2985"/>
                  </a:lnTo>
                  <a:lnTo>
                    <a:pt x="1329" y="3258"/>
                  </a:lnTo>
                  <a:lnTo>
                    <a:pt x="2603" y="3495"/>
                  </a:lnTo>
                  <a:lnTo>
                    <a:pt x="3858" y="3677"/>
                  </a:lnTo>
                  <a:lnTo>
                    <a:pt x="5078" y="3841"/>
                  </a:lnTo>
                  <a:lnTo>
                    <a:pt x="6260" y="3950"/>
                  </a:lnTo>
                  <a:lnTo>
                    <a:pt x="7407" y="4023"/>
                  </a:lnTo>
                  <a:lnTo>
                    <a:pt x="8499" y="4059"/>
                  </a:lnTo>
                  <a:lnTo>
                    <a:pt x="9554" y="4077"/>
                  </a:lnTo>
                  <a:lnTo>
                    <a:pt x="9554" y="4077"/>
                  </a:lnTo>
                  <a:lnTo>
                    <a:pt x="10701" y="4059"/>
                  </a:lnTo>
                  <a:lnTo>
                    <a:pt x="11793" y="4004"/>
                  </a:lnTo>
                  <a:lnTo>
                    <a:pt x="12830" y="3932"/>
                  </a:lnTo>
                  <a:lnTo>
                    <a:pt x="13794" y="3841"/>
                  </a:lnTo>
                  <a:lnTo>
                    <a:pt x="14686" y="3732"/>
                  </a:lnTo>
                  <a:lnTo>
                    <a:pt x="15523" y="3622"/>
                  </a:lnTo>
                  <a:lnTo>
                    <a:pt x="16288" y="3495"/>
                  </a:lnTo>
                  <a:lnTo>
                    <a:pt x="16979" y="3349"/>
                  </a:lnTo>
                  <a:lnTo>
                    <a:pt x="17598" y="3222"/>
                  </a:lnTo>
                  <a:lnTo>
                    <a:pt x="18144" y="3095"/>
                  </a:lnTo>
                  <a:lnTo>
                    <a:pt x="18999" y="2858"/>
                  </a:lnTo>
                  <a:lnTo>
                    <a:pt x="19527" y="2694"/>
                  </a:lnTo>
                  <a:lnTo>
                    <a:pt x="19691" y="2640"/>
                  </a:lnTo>
                  <a:lnTo>
                    <a:pt x="14541" y="1839"/>
                  </a:lnTo>
                  <a:lnTo>
                    <a:pt x="13995" y="711"/>
                  </a:lnTo>
                  <a:lnTo>
                    <a:pt x="13995" y="711"/>
                  </a:lnTo>
                  <a:lnTo>
                    <a:pt x="11283" y="1"/>
                  </a:lnTo>
                  <a:lnTo>
                    <a:pt x="1128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2" name="Google Shape;3062;p18"/>
            <p:cNvSpPr/>
            <p:nvPr/>
          </p:nvSpPr>
          <p:spPr>
            <a:xfrm>
              <a:off x="1772050" y="2128425"/>
              <a:ext cx="102375" cy="49175"/>
            </a:xfrm>
            <a:custGeom>
              <a:avLst/>
              <a:gdLst/>
              <a:ahLst/>
              <a:cxnLst/>
              <a:rect l="l" t="t" r="r" b="b"/>
              <a:pathLst>
                <a:path w="4095" h="1967" extrusionOk="0">
                  <a:moveTo>
                    <a:pt x="2621" y="1"/>
                  </a:moveTo>
                  <a:lnTo>
                    <a:pt x="2402" y="19"/>
                  </a:lnTo>
                  <a:lnTo>
                    <a:pt x="2184" y="55"/>
                  </a:lnTo>
                  <a:lnTo>
                    <a:pt x="1966" y="110"/>
                  </a:lnTo>
                  <a:lnTo>
                    <a:pt x="1747" y="183"/>
                  </a:lnTo>
                  <a:lnTo>
                    <a:pt x="1547" y="255"/>
                  </a:lnTo>
                  <a:lnTo>
                    <a:pt x="1347" y="328"/>
                  </a:lnTo>
                  <a:lnTo>
                    <a:pt x="1147" y="419"/>
                  </a:lnTo>
                  <a:lnTo>
                    <a:pt x="965" y="528"/>
                  </a:lnTo>
                  <a:lnTo>
                    <a:pt x="783" y="638"/>
                  </a:lnTo>
                  <a:lnTo>
                    <a:pt x="619" y="765"/>
                  </a:lnTo>
                  <a:lnTo>
                    <a:pt x="473" y="892"/>
                  </a:lnTo>
                  <a:lnTo>
                    <a:pt x="328" y="1020"/>
                  </a:lnTo>
                  <a:lnTo>
                    <a:pt x="200" y="1165"/>
                  </a:lnTo>
                  <a:lnTo>
                    <a:pt x="91" y="1293"/>
                  </a:lnTo>
                  <a:lnTo>
                    <a:pt x="0" y="1438"/>
                  </a:lnTo>
                  <a:lnTo>
                    <a:pt x="73" y="1438"/>
                  </a:lnTo>
                  <a:lnTo>
                    <a:pt x="146" y="1420"/>
                  </a:lnTo>
                  <a:lnTo>
                    <a:pt x="419" y="1329"/>
                  </a:lnTo>
                  <a:lnTo>
                    <a:pt x="710" y="1256"/>
                  </a:lnTo>
                  <a:lnTo>
                    <a:pt x="1001" y="1220"/>
                  </a:lnTo>
                  <a:lnTo>
                    <a:pt x="1292" y="1184"/>
                  </a:lnTo>
                  <a:lnTo>
                    <a:pt x="1383" y="1184"/>
                  </a:lnTo>
                  <a:lnTo>
                    <a:pt x="1438" y="1202"/>
                  </a:lnTo>
                  <a:lnTo>
                    <a:pt x="1474" y="1238"/>
                  </a:lnTo>
                  <a:lnTo>
                    <a:pt x="1492" y="1275"/>
                  </a:lnTo>
                  <a:lnTo>
                    <a:pt x="1511" y="1347"/>
                  </a:lnTo>
                  <a:lnTo>
                    <a:pt x="1511" y="1511"/>
                  </a:lnTo>
                  <a:lnTo>
                    <a:pt x="1511" y="1584"/>
                  </a:lnTo>
                  <a:lnTo>
                    <a:pt x="1529" y="1657"/>
                  </a:lnTo>
                  <a:lnTo>
                    <a:pt x="1565" y="1711"/>
                  </a:lnTo>
                  <a:lnTo>
                    <a:pt x="1602" y="1784"/>
                  </a:lnTo>
                  <a:lnTo>
                    <a:pt x="1656" y="1839"/>
                  </a:lnTo>
                  <a:lnTo>
                    <a:pt x="1711" y="1875"/>
                  </a:lnTo>
                  <a:lnTo>
                    <a:pt x="1765" y="1930"/>
                  </a:lnTo>
                  <a:lnTo>
                    <a:pt x="1838" y="1948"/>
                  </a:lnTo>
                  <a:lnTo>
                    <a:pt x="1966" y="1966"/>
                  </a:lnTo>
                  <a:lnTo>
                    <a:pt x="2075" y="1948"/>
                  </a:lnTo>
                  <a:lnTo>
                    <a:pt x="2184" y="1911"/>
                  </a:lnTo>
                  <a:lnTo>
                    <a:pt x="2275" y="1857"/>
                  </a:lnTo>
                  <a:lnTo>
                    <a:pt x="2348" y="1766"/>
                  </a:lnTo>
                  <a:lnTo>
                    <a:pt x="2402" y="1675"/>
                  </a:lnTo>
                  <a:lnTo>
                    <a:pt x="2439" y="1584"/>
                  </a:lnTo>
                  <a:lnTo>
                    <a:pt x="2457" y="1384"/>
                  </a:lnTo>
                  <a:lnTo>
                    <a:pt x="2493" y="1184"/>
                  </a:lnTo>
                  <a:lnTo>
                    <a:pt x="2512" y="1074"/>
                  </a:lnTo>
                  <a:lnTo>
                    <a:pt x="2548" y="983"/>
                  </a:lnTo>
                  <a:lnTo>
                    <a:pt x="2603" y="856"/>
                  </a:lnTo>
                  <a:lnTo>
                    <a:pt x="2694" y="765"/>
                  </a:lnTo>
                  <a:lnTo>
                    <a:pt x="2803" y="674"/>
                  </a:lnTo>
                  <a:lnTo>
                    <a:pt x="2930" y="601"/>
                  </a:lnTo>
                  <a:lnTo>
                    <a:pt x="3076" y="547"/>
                  </a:lnTo>
                  <a:lnTo>
                    <a:pt x="3221" y="510"/>
                  </a:lnTo>
                  <a:lnTo>
                    <a:pt x="3512" y="437"/>
                  </a:lnTo>
                  <a:lnTo>
                    <a:pt x="4095" y="310"/>
                  </a:lnTo>
                  <a:lnTo>
                    <a:pt x="3949" y="237"/>
                  </a:lnTo>
                  <a:lnTo>
                    <a:pt x="3804" y="164"/>
                  </a:lnTo>
                  <a:lnTo>
                    <a:pt x="3658" y="110"/>
                  </a:lnTo>
                  <a:lnTo>
                    <a:pt x="3494" y="73"/>
                  </a:lnTo>
                  <a:lnTo>
                    <a:pt x="3167" y="19"/>
                  </a:lnTo>
                  <a:lnTo>
                    <a:pt x="2839" y="1"/>
                  </a:lnTo>
                  <a:close/>
                </a:path>
              </a:pathLst>
            </a:custGeom>
            <a:solidFill>
              <a:srgbClr val="D7C2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3" name="Google Shape;3063;p18"/>
            <p:cNvSpPr/>
            <p:nvPr/>
          </p:nvSpPr>
          <p:spPr>
            <a:xfrm>
              <a:off x="1772050" y="2128425"/>
              <a:ext cx="102375" cy="49175"/>
            </a:xfrm>
            <a:custGeom>
              <a:avLst/>
              <a:gdLst/>
              <a:ahLst/>
              <a:cxnLst/>
              <a:rect l="l" t="t" r="r" b="b"/>
              <a:pathLst>
                <a:path w="4095" h="1967" fill="none" extrusionOk="0">
                  <a:moveTo>
                    <a:pt x="2839" y="1"/>
                  </a:moveTo>
                  <a:lnTo>
                    <a:pt x="2839" y="1"/>
                  </a:lnTo>
                  <a:lnTo>
                    <a:pt x="2621" y="1"/>
                  </a:lnTo>
                  <a:lnTo>
                    <a:pt x="2402" y="19"/>
                  </a:lnTo>
                  <a:lnTo>
                    <a:pt x="2184" y="55"/>
                  </a:lnTo>
                  <a:lnTo>
                    <a:pt x="1966" y="110"/>
                  </a:lnTo>
                  <a:lnTo>
                    <a:pt x="1747" y="183"/>
                  </a:lnTo>
                  <a:lnTo>
                    <a:pt x="1547" y="255"/>
                  </a:lnTo>
                  <a:lnTo>
                    <a:pt x="1347" y="328"/>
                  </a:lnTo>
                  <a:lnTo>
                    <a:pt x="1147" y="419"/>
                  </a:lnTo>
                  <a:lnTo>
                    <a:pt x="965" y="528"/>
                  </a:lnTo>
                  <a:lnTo>
                    <a:pt x="783" y="638"/>
                  </a:lnTo>
                  <a:lnTo>
                    <a:pt x="619" y="765"/>
                  </a:lnTo>
                  <a:lnTo>
                    <a:pt x="473" y="892"/>
                  </a:lnTo>
                  <a:lnTo>
                    <a:pt x="328" y="1020"/>
                  </a:lnTo>
                  <a:lnTo>
                    <a:pt x="200" y="1165"/>
                  </a:lnTo>
                  <a:lnTo>
                    <a:pt x="91" y="1293"/>
                  </a:lnTo>
                  <a:lnTo>
                    <a:pt x="0" y="1438"/>
                  </a:lnTo>
                  <a:lnTo>
                    <a:pt x="0" y="1438"/>
                  </a:lnTo>
                  <a:lnTo>
                    <a:pt x="73" y="1438"/>
                  </a:lnTo>
                  <a:lnTo>
                    <a:pt x="146" y="1420"/>
                  </a:lnTo>
                  <a:lnTo>
                    <a:pt x="146" y="1420"/>
                  </a:lnTo>
                  <a:lnTo>
                    <a:pt x="419" y="1329"/>
                  </a:lnTo>
                  <a:lnTo>
                    <a:pt x="710" y="1256"/>
                  </a:lnTo>
                  <a:lnTo>
                    <a:pt x="1001" y="1220"/>
                  </a:lnTo>
                  <a:lnTo>
                    <a:pt x="1292" y="1184"/>
                  </a:lnTo>
                  <a:lnTo>
                    <a:pt x="1292" y="1184"/>
                  </a:lnTo>
                  <a:lnTo>
                    <a:pt x="1329" y="1184"/>
                  </a:lnTo>
                  <a:lnTo>
                    <a:pt x="1329" y="1184"/>
                  </a:lnTo>
                  <a:lnTo>
                    <a:pt x="1383" y="1184"/>
                  </a:lnTo>
                  <a:lnTo>
                    <a:pt x="1438" y="1202"/>
                  </a:lnTo>
                  <a:lnTo>
                    <a:pt x="1438" y="1202"/>
                  </a:lnTo>
                  <a:lnTo>
                    <a:pt x="1474" y="1238"/>
                  </a:lnTo>
                  <a:lnTo>
                    <a:pt x="1492" y="1275"/>
                  </a:lnTo>
                  <a:lnTo>
                    <a:pt x="1511" y="1347"/>
                  </a:lnTo>
                  <a:lnTo>
                    <a:pt x="1511" y="1511"/>
                  </a:lnTo>
                  <a:lnTo>
                    <a:pt x="1511" y="1511"/>
                  </a:lnTo>
                  <a:lnTo>
                    <a:pt x="1511" y="1584"/>
                  </a:lnTo>
                  <a:lnTo>
                    <a:pt x="1529" y="1657"/>
                  </a:lnTo>
                  <a:lnTo>
                    <a:pt x="1565" y="1711"/>
                  </a:lnTo>
                  <a:lnTo>
                    <a:pt x="1602" y="1784"/>
                  </a:lnTo>
                  <a:lnTo>
                    <a:pt x="1656" y="1839"/>
                  </a:lnTo>
                  <a:lnTo>
                    <a:pt x="1711" y="1875"/>
                  </a:lnTo>
                  <a:lnTo>
                    <a:pt x="1765" y="1930"/>
                  </a:lnTo>
                  <a:lnTo>
                    <a:pt x="1838" y="1948"/>
                  </a:lnTo>
                  <a:lnTo>
                    <a:pt x="1838" y="1948"/>
                  </a:lnTo>
                  <a:lnTo>
                    <a:pt x="1966" y="1966"/>
                  </a:lnTo>
                  <a:lnTo>
                    <a:pt x="1966" y="1966"/>
                  </a:lnTo>
                  <a:lnTo>
                    <a:pt x="2075" y="1948"/>
                  </a:lnTo>
                  <a:lnTo>
                    <a:pt x="2184" y="1911"/>
                  </a:lnTo>
                  <a:lnTo>
                    <a:pt x="2275" y="1857"/>
                  </a:lnTo>
                  <a:lnTo>
                    <a:pt x="2348" y="1766"/>
                  </a:lnTo>
                  <a:lnTo>
                    <a:pt x="2348" y="1766"/>
                  </a:lnTo>
                  <a:lnTo>
                    <a:pt x="2402" y="1675"/>
                  </a:lnTo>
                  <a:lnTo>
                    <a:pt x="2439" y="1584"/>
                  </a:lnTo>
                  <a:lnTo>
                    <a:pt x="2457" y="1384"/>
                  </a:lnTo>
                  <a:lnTo>
                    <a:pt x="2493" y="1184"/>
                  </a:lnTo>
                  <a:lnTo>
                    <a:pt x="2512" y="1074"/>
                  </a:lnTo>
                  <a:lnTo>
                    <a:pt x="2548" y="983"/>
                  </a:lnTo>
                  <a:lnTo>
                    <a:pt x="2548" y="983"/>
                  </a:lnTo>
                  <a:lnTo>
                    <a:pt x="2603" y="856"/>
                  </a:lnTo>
                  <a:lnTo>
                    <a:pt x="2694" y="765"/>
                  </a:lnTo>
                  <a:lnTo>
                    <a:pt x="2803" y="674"/>
                  </a:lnTo>
                  <a:lnTo>
                    <a:pt x="2930" y="601"/>
                  </a:lnTo>
                  <a:lnTo>
                    <a:pt x="3076" y="547"/>
                  </a:lnTo>
                  <a:lnTo>
                    <a:pt x="3221" y="510"/>
                  </a:lnTo>
                  <a:lnTo>
                    <a:pt x="3512" y="437"/>
                  </a:lnTo>
                  <a:lnTo>
                    <a:pt x="3512" y="437"/>
                  </a:lnTo>
                  <a:lnTo>
                    <a:pt x="4095" y="310"/>
                  </a:lnTo>
                  <a:lnTo>
                    <a:pt x="4095" y="310"/>
                  </a:lnTo>
                  <a:lnTo>
                    <a:pt x="3949" y="237"/>
                  </a:lnTo>
                  <a:lnTo>
                    <a:pt x="3804" y="164"/>
                  </a:lnTo>
                  <a:lnTo>
                    <a:pt x="3658" y="110"/>
                  </a:lnTo>
                  <a:lnTo>
                    <a:pt x="3494" y="73"/>
                  </a:lnTo>
                  <a:lnTo>
                    <a:pt x="3167" y="19"/>
                  </a:lnTo>
                  <a:lnTo>
                    <a:pt x="283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64" name="Google Shape;3064;p18"/>
          <p:cNvSpPr/>
          <p:nvPr/>
        </p:nvSpPr>
        <p:spPr>
          <a:xfrm>
            <a:off x="6211219" y="216253"/>
            <a:ext cx="526466" cy="160097"/>
          </a:xfrm>
          <a:custGeom>
            <a:avLst/>
            <a:gdLst/>
            <a:ahLst/>
            <a:cxnLst/>
            <a:rect l="l" t="t" r="r" b="b"/>
            <a:pathLst>
              <a:path w="15779" h="3240" extrusionOk="0">
                <a:moveTo>
                  <a:pt x="8081" y="1"/>
                </a:moveTo>
                <a:lnTo>
                  <a:pt x="7699" y="55"/>
                </a:lnTo>
                <a:lnTo>
                  <a:pt x="7298" y="110"/>
                </a:lnTo>
                <a:lnTo>
                  <a:pt x="6916" y="201"/>
                </a:lnTo>
                <a:lnTo>
                  <a:pt x="6552" y="328"/>
                </a:lnTo>
                <a:lnTo>
                  <a:pt x="6206" y="456"/>
                </a:lnTo>
                <a:lnTo>
                  <a:pt x="5897" y="601"/>
                </a:lnTo>
                <a:lnTo>
                  <a:pt x="5606" y="765"/>
                </a:lnTo>
                <a:lnTo>
                  <a:pt x="5369" y="947"/>
                </a:lnTo>
                <a:lnTo>
                  <a:pt x="5169" y="1129"/>
                </a:lnTo>
                <a:lnTo>
                  <a:pt x="5096" y="1220"/>
                </a:lnTo>
                <a:lnTo>
                  <a:pt x="5023" y="1311"/>
                </a:lnTo>
                <a:lnTo>
                  <a:pt x="4969" y="1420"/>
                </a:lnTo>
                <a:lnTo>
                  <a:pt x="4932" y="1511"/>
                </a:lnTo>
                <a:lnTo>
                  <a:pt x="4914" y="1620"/>
                </a:lnTo>
                <a:lnTo>
                  <a:pt x="4896" y="1711"/>
                </a:lnTo>
                <a:lnTo>
                  <a:pt x="4914" y="1821"/>
                </a:lnTo>
                <a:lnTo>
                  <a:pt x="4951" y="1930"/>
                </a:lnTo>
                <a:lnTo>
                  <a:pt x="4987" y="2021"/>
                </a:lnTo>
                <a:lnTo>
                  <a:pt x="5060" y="2130"/>
                </a:lnTo>
                <a:lnTo>
                  <a:pt x="5151" y="2221"/>
                </a:lnTo>
                <a:lnTo>
                  <a:pt x="5260" y="2312"/>
                </a:lnTo>
                <a:lnTo>
                  <a:pt x="4841" y="2203"/>
                </a:lnTo>
                <a:lnTo>
                  <a:pt x="4441" y="2130"/>
                </a:lnTo>
                <a:lnTo>
                  <a:pt x="4041" y="2075"/>
                </a:lnTo>
                <a:lnTo>
                  <a:pt x="3659" y="2057"/>
                </a:lnTo>
                <a:lnTo>
                  <a:pt x="3276" y="2075"/>
                </a:lnTo>
                <a:lnTo>
                  <a:pt x="2912" y="2112"/>
                </a:lnTo>
                <a:lnTo>
                  <a:pt x="2549" y="2166"/>
                </a:lnTo>
                <a:lnTo>
                  <a:pt x="2221" y="2239"/>
                </a:lnTo>
                <a:lnTo>
                  <a:pt x="1893" y="2330"/>
                </a:lnTo>
                <a:lnTo>
                  <a:pt x="1584" y="2439"/>
                </a:lnTo>
                <a:lnTo>
                  <a:pt x="1311" y="2548"/>
                </a:lnTo>
                <a:lnTo>
                  <a:pt x="1056" y="2658"/>
                </a:lnTo>
                <a:lnTo>
                  <a:pt x="620" y="2858"/>
                </a:lnTo>
                <a:lnTo>
                  <a:pt x="274" y="3058"/>
                </a:lnTo>
                <a:lnTo>
                  <a:pt x="1" y="3240"/>
                </a:lnTo>
                <a:lnTo>
                  <a:pt x="15778" y="3240"/>
                </a:lnTo>
                <a:lnTo>
                  <a:pt x="15706" y="3058"/>
                </a:lnTo>
                <a:lnTo>
                  <a:pt x="15633" y="2894"/>
                </a:lnTo>
                <a:lnTo>
                  <a:pt x="15542" y="2730"/>
                </a:lnTo>
                <a:lnTo>
                  <a:pt x="15451" y="2603"/>
                </a:lnTo>
                <a:lnTo>
                  <a:pt x="15360" y="2476"/>
                </a:lnTo>
                <a:lnTo>
                  <a:pt x="15251" y="2366"/>
                </a:lnTo>
                <a:lnTo>
                  <a:pt x="15142" y="2275"/>
                </a:lnTo>
                <a:lnTo>
                  <a:pt x="15014" y="2203"/>
                </a:lnTo>
                <a:lnTo>
                  <a:pt x="14905" y="2130"/>
                </a:lnTo>
                <a:lnTo>
                  <a:pt x="14778" y="2075"/>
                </a:lnTo>
                <a:lnTo>
                  <a:pt x="14541" y="2003"/>
                </a:lnTo>
                <a:lnTo>
                  <a:pt x="14286" y="1948"/>
                </a:lnTo>
                <a:lnTo>
                  <a:pt x="14031" y="1930"/>
                </a:lnTo>
                <a:lnTo>
                  <a:pt x="13740" y="1948"/>
                </a:lnTo>
                <a:lnTo>
                  <a:pt x="13467" y="2003"/>
                </a:lnTo>
                <a:lnTo>
                  <a:pt x="13213" y="2057"/>
                </a:lnTo>
                <a:lnTo>
                  <a:pt x="12976" y="2130"/>
                </a:lnTo>
                <a:lnTo>
                  <a:pt x="12648" y="2257"/>
                </a:lnTo>
                <a:lnTo>
                  <a:pt x="12521" y="2312"/>
                </a:lnTo>
                <a:lnTo>
                  <a:pt x="12485" y="2257"/>
                </a:lnTo>
                <a:lnTo>
                  <a:pt x="12448" y="2203"/>
                </a:lnTo>
                <a:lnTo>
                  <a:pt x="12375" y="2130"/>
                </a:lnTo>
                <a:lnTo>
                  <a:pt x="12266" y="2057"/>
                </a:lnTo>
                <a:lnTo>
                  <a:pt x="12121" y="2003"/>
                </a:lnTo>
                <a:lnTo>
                  <a:pt x="11957" y="1966"/>
                </a:lnTo>
                <a:lnTo>
                  <a:pt x="11720" y="1948"/>
                </a:lnTo>
                <a:lnTo>
                  <a:pt x="11575" y="1948"/>
                </a:lnTo>
                <a:lnTo>
                  <a:pt x="11393" y="1966"/>
                </a:lnTo>
                <a:lnTo>
                  <a:pt x="11211" y="2003"/>
                </a:lnTo>
                <a:lnTo>
                  <a:pt x="10992" y="2057"/>
                </a:lnTo>
                <a:lnTo>
                  <a:pt x="10992" y="1784"/>
                </a:lnTo>
                <a:lnTo>
                  <a:pt x="10956" y="1529"/>
                </a:lnTo>
                <a:lnTo>
                  <a:pt x="10901" y="1311"/>
                </a:lnTo>
                <a:lnTo>
                  <a:pt x="10810" y="1093"/>
                </a:lnTo>
                <a:lnTo>
                  <a:pt x="10701" y="911"/>
                </a:lnTo>
                <a:lnTo>
                  <a:pt x="10574" y="747"/>
                </a:lnTo>
                <a:lnTo>
                  <a:pt x="10428" y="583"/>
                </a:lnTo>
                <a:lnTo>
                  <a:pt x="10264" y="456"/>
                </a:lnTo>
                <a:lnTo>
                  <a:pt x="10082" y="346"/>
                </a:lnTo>
                <a:lnTo>
                  <a:pt x="9882" y="237"/>
                </a:lnTo>
                <a:lnTo>
                  <a:pt x="9682" y="165"/>
                </a:lnTo>
                <a:lnTo>
                  <a:pt x="9446" y="110"/>
                </a:lnTo>
                <a:lnTo>
                  <a:pt x="9227" y="55"/>
                </a:lnTo>
                <a:lnTo>
                  <a:pt x="8991" y="19"/>
                </a:lnTo>
                <a:lnTo>
                  <a:pt x="873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5" name="Google Shape;3065;p18"/>
          <p:cNvSpPr/>
          <p:nvPr/>
        </p:nvSpPr>
        <p:spPr>
          <a:xfrm>
            <a:off x="7767122" y="123450"/>
            <a:ext cx="1136759" cy="345700"/>
          </a:xfrm>
          <a:custGeom>
            <a:avLst/>
            <a:gdLst/>
            <a:ahLst/>
            <a:cxnLst/>
            <a:rect l="l" t="t" r="r" b="b"/>
            <a:pathLst>
              <a:path w="15779" h="3240" extrusionOk="0">
                <a:moveTo>
                  <a:pt x="8081" y="1"/>
                </a:moveTo>
                <a:lnTo>
                  <a:pt x="7699" y="55"/>
                </a:lnTo>
                <a:lnTo>
                  <a:pt x="7298" y="110"/>
                </a:lnTo>
                <a:lnTo>
                  <a:pt x="6916" y="201"/>
                </a:lnTo>
                <a:lnTo>
                  <a:pt x="6552" y="328"/>
                </a:lnTo>
                <a:lnTo>
                  <a:pt x="6206" y="456"/>
                </a:lnTo>
                <a:lnTo>
                  <a:pt x="5897" y="601"/>
                </a:lnTo>
                <a:lnTo>
                  <a:pt x="5606" y="765"/>
                </a:lnTo>
                <a:lnTo>
                  <a:pt x="5369" y="947"/>
                </a:lnTo>
                <a:lnTo>
                  <a:pt x="5169" y="1129"/>
                </a:lnTo>
                <a:lnTo>
                  <a:pt x="5096" y="1220"/>
                </a:lnTo>
                <a:lnTo>
                  <a:pt x="5023" y="1311"/>
                </a:lnTo>
                <a:lnTo>
                  <a:pt x="4969" y="1420"/>
                </a:lnTo>
                <a:lnTo>
                  <a:pt x="4932" y="1511"/>
                </a:lnTo>
                <a:lnTo>
                  <a:pt x="4914" y="1620"/>
                </a:lnTo>
                <a:lnTo>
                  <a:pt x="4896" y="1711"/>
                </a:lnTo>
                <a:lnTo>
                  <a:pt x="4914" y="1821"/>
                </a:lnTo>
                <a:lnTo>
                  <a:pt x="4951" y="1930"/>
                </a:lnTo>
                <a:lnTo>
                  <a:pt x="4987" y="2021"/>
                </a:lnTo>
                <a:lnTo>
                  <a:pt x="5060" y="2130"/>
                </a:lnTo>
                <a:lnTo>
                  <a:pt x="5151" y="2221"/>
                </a:lnTo>
                <a:lnTo>
                  <a:pt x="5260" y="2312"/>
                </a:lnTo>
                <a:lnTo>
                  <a:pt x="4841" y="2203"/>
                </a:lnTo>
                <a:lnTo>
                  <a:pt x="4441" y="2130"/>
                </a:lnTo>
                <a:lnTo>
                  <a:pt x="4041" y="2075"/>
                </a:lnTo>
                <a:lnTo>
                  <a:pt x="3659" y="2057"/>
                </a:lnTo>
                <a:lnTo>
                  <a:pt x="3276" y="2075"/>
                </a:lnTo>
                <a:lnTo>
                  <a:pt x="2912" y="2112"/>
                </a:lnTo>
                <a:lnTo>
                  <a:pt x="2549" y="2166"/>
                </a:lnTo>
                <a:lnTo>
                  <a:pt x="2221" y="2239"/>
                </a:lnTo>
                <a:lnTo>
                  <a:pt x="1893" y="2330"/>
                </a:lnTo>
                <a:lnTo>
                  <a:pt x="1584" y="2439"/>
                </a:lnTo>
                <a:lnTo>
                  <a:pt x="1311" y="2548"/>
                </a:lnTo>
                <a:lnTo>
                  <a:pt x="1056" y="2658"/>
                </a:lnTo>
                <a:lnTo>
                  <a:pt x="620" y="2858"/>
                </a:lnTo>
                <a:lnTo>
                  <a:pt x="274" y="3058"/>
                </a:lnTo>
                <a:lnTo>
                  <a:pt x="1" y="3240"/>
                </a:lnTo>
                <a:lnTo>
                  <a:pt x="15778" y="3240"/>
                </a:lnTo>
                <a:lnTo>
                  <a:pt x="15706" y="3058"/>
                </a:lnTo>
                <a:lnTo>
                  <a:pt x="15633" y="2894"/>
                </a:lnTo>
                <a:lnTo>
                  <a:pt x="15542" y="2730"/>
                </a:lnTo>
                <a:lnTo>
                  <a:pt x="15451" y="2603"/>
                </a:lnTo>
                <a:lnTo>
                  <a:pt x="15360" y="2476"/>
                </a:lnTo>
                <a:lnTo>
                  <a:pt x="15251" y="2366"/>
                </a:lnTo>
                <a:lnTo>
                  <a:pt x="15142" y="2275"/>
                </a:lnTo>
                <a:lnTo>
                  <a:pt x="15014" y="2203"/>
                </a:lnTo>
                <a:lnTo>
                  <a:pt x="14905" y="2130"/>
                </a:lnTo>
                <a:lnTo>
                  <a:pt x="14778" y="2075"/>
                </a:lnTo>
                <a:lnTo>
                  <a:pt x="14541" y="2003"/>
                </a:lnTo>
                <a:lnTo>
                  <a:pt x="14286" y="1948"/>
                </a:lnTo>
                <a:lnTo>
                  <a:pt x="14031" y="1930"/>
                </a:lnTo>
                <a:lnTo>
                  <a:pt x="13740" y="1948"/>
                </a:lnTo>
                <a:lnTo>
                  <a:pt x="13467" y="2003"/>
                </a:lnTo>
                <a:lnTo>
                  <a:pt x="13213" y="2057"/>
                </a:lnTo>
                <a:lnTo>
                  <a:pt x="12976" y="2130"/>
                </a:lnTo>
                <a:lnTo>
                  <a:pt x="12648" y="2257"/>
                </a:lnTo>
                <a:lnTo>
                  <a:pt x="12521" y="2312"/>
                </a:lnTo>
                <a:lnTo>
                  <a:pt x="12485" y="2257"/>
                </a:lnTo>
                <a:lnTo>
                  <a:pt x="12448" y="2203"/>
                </a:lnTo>
                <a:lnTo>
                  <a:pt x="12375" y="2130"/>
                </a:lnTo>
                <a:lnTo>
                  <a:pt x="12266" y="2057"/>
                </a:lnTo>
                <a:lnTo>
                  <a:pt x="12121" y="2003"/>
                </a:lnTo>
                <a:lnTo>
                  <a:pt x="11957" y="1966"/>
                </a:lnTo>
                <a:lnTo>
                  <a:pt x="11720" y="1948"/>
                </a:lnTo>
                <a:lnTo>
                  <a:pt x="11575" y="1948"/>
                </a:lnTo>
                <a:lnTo>
                  <a:pt x="11393" y="1966"/>
                </a:lnTo>
                <a:lnTo>
                  <a:pt x="11211" y="2003"/>
                </a:lnTo>
                <a:lnTo>
                  <a:pt x="10992" y="2057"/>
                </a:lnTo>
                <a:lnTo>
                  <a:pt x="10992" y="1784"/>
                </a:lnTo>
                <a:lnTo>
                  <a:pt x="10956" y="1529"/>
                </a:lnTo>
                <a:lnTo>
                  <a:pt x="10901" y="1311"/>
                </a:lnTo>
                <a:lnTo>
                  <a:pt x="10810" y="1093"/>
                </a:lnTo>
                <a:lnTo>
                  <a:pt x="10701" y="911"/>
                </a:lnTo>
                <a:lnTo>
                  <a:pt x="10574" y="747"/>
                </a:lnTo>
                <a:lnTo>
                  <a:pt x="10428" y="583"/>
                </a:lnTo>
                <a:lnTo>
                  <a:pt x="10264" y="456"/>
                </a:lnTo>
                <a:lnTo>
                  <a:pt x="10082" y="346"/>
                </a:lnTo>
                <a:lnTo>
                  <a:pt x="9882" y="237"/>
                </a:lnTo>
                <a:lnTo>
                  <a:pt x="9682" y="165"/>
                </a:lnTo>
                <a:lnTo>
                  <a:pt x="9446" y="110"/>
                </a:lnTo>
                <a:lnTo>
                  <a:pt x="9227" y="55"/>
                </a:lnTo>
                <a:lnTo>
                  <a:pt x="8991" y="19"/>
                </a:lnTo>
                <a:lnTo>
                  <a:pt x="873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6" name="Google Shape;3066;p18"/>
          <p:cNvSpPr/>
          <p:nvPr/>
        </p:nvSpPr>
        <p:spPr>
          <a:xfrm>
            <a:off x="7075850" y="78628"/>
            <a:ext cx="526466" cy="160096"/>
          </a:xfrm>
          <a:custGeom>
            <a:avLst/>
            <a:gdLst/>
            <a:ahLst/>
            <a:cxnLst/>
            <a:rect l="l" t="t" r="r" b="b"/>
            <a:pathLst>
              <a:path w="15779" h="3240" extrusionOk="0">
                <a:moveTo>
                  <a:pt x="8081" y="1"/>
                </a:moveTo>
                <a:lnTo>
                  <a:pt x="7699" y="55"/>
                </a:lnTo>
                <a:lnTo>
                  <a:pt x="7298" y="110"/>
                </a:lnTo>
                <a:lnTo>
                  <a:pt x="6916" y="201"/>
                </a:lnTo>
                <a:lnTo>
                  <a:pt x="6552" y="328"/>
                </a:lnTo>
                <a:lnTo>
                  <a:pt x="6206" y="456"/>
                </a:lnTo>
                <a:lnTo>
                  <a:pt x="5897" y="601"/>
                </a:lnTo>
                <a:lnTo>
                  <a:pt x="5606" y="765"/>
                </a:lnTo>
                <a:lnTo>
                  <a:pt x="5369" y="947"/>
                </a:lnTo>
                <a:lnTo>
                  <a:pt x="5169" y="1129"/>
                </a:lnTo>
                <a:lnTo>
                  <a:pt x="5096" y="1220"/>
                </a:lnTo>
                <a:lnTo>
                  <a:pt x="5023" y="1311"/>
                </a:lnTo>
                <a:lnTo>
                  <a:pt x="4969" y="1420"/>
                </a:lnTo>
                <a:lnTo>
                  <a:pt x="4932" y="1511"/>
                </a:lnTo>
                <a:lnTo>
                  <a:pt x="4914" y="1620"/>
                </a:lnTo>
                <a:lnTo>
                  <a:pt x="4896" y="1711"/>
                </a:lnTo>
                <a:lnTo>
                  <a:pt x="4914" y="1821"/>
                </a:lnTo>
                <a:lnTo>
                  <a:pt x="4951" y="1930"/>
                </a:lnTo>
                <a:lnTo>
                  <a:pt x="4987" y="2021"/>
                </a:lnTo>
                <a:lnTo>
                  <a:pt x="5060" y="2130"/>
                </a:lnTo>
                <a:lnTo>
                  <a:pt x="5151" y="2221"/>
                </a:lnTo>
                <a:lnTo>
                  <a:pt x="5260" y="2312"/>
                </a:lnTo>
                <a:lnTo>
                  <a:pt x="4841" y="2203"/>
                </a:lnTo>
                <a:lnTo>
                  <a:pt x="4441" y="2130"/>
                </a:lnTo>
                <a:lnTo>
                  <a:pt x="4041" y="2075"/>
                </a:lnTo>
                <a:lnTo>
                  <a:pt x="3659" y="2057"/>
                </a:lnTo>
                <a:lnTo>
                  <a:pt x="3276" y="2075"/>
                </a:lnTo>
                <a:lnTo>
                  <a:pt x="2912" y="2112"/>
                </a:lnTo>
                <a:lnTo>
                  <a:pt x="2549" y="2166"/>
                </a:lnTo>
                <a:lnTo>
                  <a:pt x="2221" y="2239"/>
                </a:lnTo>
                <a:lnTo>
                  <a:pt x="1893" y="2330"/>
                </a:lnTo>
                <a:lnTo>
                  <a:pt x="1584" y="2439"/>
                </a:lnTo>
                <a:lnTo>
                  <a:pt x="1311" y="2548"/>
                </a:lnTo>
                <a:lnTo>
                  <a:pt x="1056" y="2658"/>
                </a:lnTo>
                <a:lnTo>
                  <a:pt x="620" y="2858"/>
                </a:lnTo>
                <a:lnTo>
                  <a:pt x="274" y="3058"/>
                </a:lnTo>
                <a:lnTo>
                  <a:pt x="1" y="3240"/>
                </a:lnTo>
                <a:lnTo>
                  <a:pt x="15778" y="3240"/>
                </a:lnTo>
                <a:lnTo>
                  <a:pt x="15706" y="3058"/>
                </a:lnTo>
                <a:lnTo>
                  <a:pt x="15633" y="2894"/>
                </a:lnTo>
                <a:lnTo>
                  <a:pt x="15542" y="2730"/>
                </a:lnTo>
                <a:lnTo>
                  <a:pt x="15451" y="2603"/>
                </a:lnTo>
                <a:lnTo>
                  <a:pt x="15360" y="2476"/>
                </a:lnTo>
                <a:lnTo>
                  <a:pt x="15251" y="2366"/>
                </a:lnTo>
                <a:lnTo>
                  <a:pt x="15142" y="2275"/>
                </a:lnTo>
                <a:lnTo>
                  <a:pt x="15014" y="2203"/>
                </a:lnTo>
                <a:lnTo>
                  <a:pt x="14905" y="2130"/>
                </a:lnTo>
                <a:lnTo>
                  <a:pt x="14778" y="2075"/>
                </a:lnTo>
                <a:lnTo>
                  <a:pt x="14541" y="2003"/>
                </a:lnTo>
                <a:lnTo>
                  <a:pt x="14286" y="1948"/>
                </a:lnTo>
                <a:lnTo>
                  <a:pt x="14031" y="1930"/>
                </a:lnTo>
                <a:lnTo>
                  <a:pt x="13740" y="1948"/>
                </a:lnTo>
                <a:lnTo>
                  <a:pt x="13467" y="2003"/>
                </a:lnTo>
                <a:lnTo>
                  <a:pt x="13213" y="2057"/>
                </a:lnTo>
                <a:lnTo>
                  <a:pt x="12976" y="2130"/>
                </a:lnTo>
                <a:lnTo>
                  <a:pt x="12648" y="2257"/>
                </a:lnTo>
                <a:lnTo>
                  <a:pt x="12521" y="2312"/>
                </a:lnTo>
                <a:lnTo>
                  <a:pt x="12485" y="2257"/>
                </a:lnTo>
                <a:lnTo>
                  <a:pt x="12448" y="2203"/>
                </a:lnTo>
                <a:lnTo>
                  <a:pt x="12375" y="2130"/>
                </a:lnTo>
                <a:lnTo>
                  <a:pt x="12266" y="2057"/>
                </a:lnTo>
                <a:lnTo>
                  <a:pt x="12121" y="2003"/>
                </a:lnTo>
                <a:lnTo>
                  <a:pt x="11957" y="1966"/>
                </a:lnTo>
                <a:lnTo>
                  <a:pt x="11720" y="1948"/>
                </a:lnTo>
                <a:lnTo>
                  <a:pt x="11575" y="1948"/>
                </a:lnTo>
                <a:lnTo>
                  <a:pt x="11393" y="1966"/>
                </a:lnTo>
                <a:lnTo>
                  <a:pt x="11211" y="2003"/>
                </a:lnTo>
                <a:lnTo>
                  <a:pt x="10992" y="2057"/>
                </a:lnTo>
                <a:lnTo>
                  <a:pt x="10992" y="1784"/>
                </a:lnTo>
                <a:lnTo>
                  <a:pt x="10956" y="1529"/>
                </a:lnTo>
                <a:lnTo>
                  <a:pt x="10901" y="1311"/>
                </a:lnTo>
                <a:lnTo>
                  <a:pt x="10810" y="1093"/>
                </a:lnTo>
                <a:lnTo>
                  <a:pt x="10701" y="911"/>
                </a:lnTo>
                <a:lnTo>
                  <a:pt x="10574" y="747"/>
                </a:lnTo>
                <a:lnTo>
                  <a:pt x="10428" y="583"/>
                </a:lnTo>
                <a:lnTo>
                  <a:pt x="10264" y="456"/>
                </a:lnTo>
                <a:lnTo>
                  <a:pt x="10082" y="346"/>
                </a:lnTo>
                <a:lnTo>
                  <a:pt x="9882" y="237"/>
                </a:lnTo>
                <a:lnTo>
                  <a:pt x="9682" y="165"/>
                </a:lnTo>
                <a:lnTo>
                  <a:pt x="9446" y="110"/>
                </a:lnTo>
                <a:lnTo>
                  <a:pt x="9227" y="55"/>
                </a:lnTo>
                <a:lnTo>
                  <a:pt x="8991" y="19"/>
                </a:lnTo>
                <a:lnTo>
                  <a:pt x="873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67" name="Google Shape;3067;p18"/>
          <p:cNvGrpSpPr/>
          <p:nvPr/>
        </p:nvGrpSpPr>
        <p:grpSpPr>
          <a:xfrm>
            <a:off x="7860725" y="603588"/>
            <a:ext cx="1090405" cy="134363"/>
            <a:chOff x="7022525" y="1213188"/>
            <a:chExt cx="1090405" cy="134363"/>
          </a:xfrm>
        </p:grpSpPr>
        <p:sp>
          <p:nvSpPr>
            <p:cNvPr id="3068" name="Google Shape;3068;p18"/>
            <p:cNvSpPr/>
            <p:nvPr/>
          </p:nvSpPr>
          <p:spPr>
            <a:xfrm>
              <a:off x="7022525" y="1213188"/>
              <a:ext cx="324904" cy="83994"/>
            </a:xfrm>
            <a:custGeom>
              <a:avLst/>
              <a:gdLst/>
              <a:ahLst/>
              <a:cxnLst/>
              <a:rect l="l" t="t" r="r" b="b"/>
              <a:pathLst>
                <a:path w="7044" h="1821" extrusionOk="0">
                  <a:moveTo>
                    <a:pt x="1383" y="1"/>
                  </a:moveTo>
                  <a:lnTo>
                    <a:pt x="1111" y="19"/>
                  </a:lnTo>
                  <a:lnTo>
                    <a:pt x="838" y="73"/>
                  </a:lnTo>
                  <a:lnTo>
                    <a:pt x="601" y="146"/>
                  </a:lnTo>
                  <a:lnTo>
                    <a:pt x="401" y="237"/>
                  </a:lnTo>
                  <a:lnTo>
                    <a:pt x="237" y="328"/>
                  </a:lnTo>
                  <a:lnTo>
                    <a:pt x="110" y="401"/>
                  </a:lnTo>
                  <a:lnTo>
                    <a:pt x="0" y="474"/>
                  </a:lnTo>
                  <a:lnTo>
                    <a:pt x="164" y="437"/>
                  </a:lnTo>
                  <a:lnTo>
                    <a:pt x="364" y="419"/>
                  </a:lnTo>
                  <a:lnTo>
                    <a:pt x="874" y="419"/>
                  </a:lnTo>
                  <a:lnTo>
                    <a:pt x="1202" y="456"/>
                  </a:lnTo>
                  <a:lnTo>
                    <a:pt x="1529" y="547"/>
                  </a:lnTo>
                  <a:lnTo>
                    <a:pt x="1711" y="601"/>
                  </a:lnTo>
                  <a:lnTo>
                    <a:pt x="1875" y="674"/>
                  </a:lnTo>
                  <a:lnTo>
                    <a:pt x="2057" y="747"/>
                  </a:lnTo>
                  <a:lnTo>
                    <a:pt x="2239" y="856"/>
                  </a:lnTo>
                  <a:lnTo>
                    <a:pt x="2421" y="965"/>
                  </a:lnTo>
                  <a:lnTo>
                    <a:pt x="2585" y="1093"/>
                  </a:lnTo>
                  <a:lnTo>
                    <a:pt x="2767" y="1238"/>
                  </a:lnTo>
                  <a:lnTo>
                    <a:pt x="2930" y="1420"/>
                  </a:lnTo>
                  <a:lnTo>
                    <a:pt x="3094" y="1602"/>
                  </a:lnTo>
                  <a:lnTo>
                    <a:pt x="3240" y="1820"/>
                  </a:lnTo>
                  <a:lnTo>
                    <a:pt x="3513" y="1638"/>
                  </a:lnTo>
                  <a:lnTo>
                    <a:pt x="3786" y="1511"/>
                  </a:lnTo>
                  <a:lnTo>
                    <a:pt x="4059" y="1384"/>
                  </a:lnTo>
                  <a:lnTo>
                    <a:pt x="4295" y="1293"/>
                  </a:lnTo>
                  <a:lnTo>
                    <a:pt x="4550" y="1220"/>
                  </a:lnTo>
                  <a:lnTo>
                    <a:pt x="4787" y="1184"/>
                  </a:lnTo>
                  <a:lnTo>
                    <a:pt x="5005" y="1147"/>
                  </a:lnTo>
                  <a:lnTo>
                    <a:pt x="5442" y="1147"/>
                  </a:lnTo>
                  <a:lnTo>
                    <a:pt x="5624" y="1184"/>
                  </a:lnTo>
                  <a:lnTo>
                    <a:pt x="5806" y="1202"/>
                  </a:lnTo>
                  <a:lnTo>
                    <a:pt x="5988" y="1256"/>
                  </a:lnTo>
                  <a:lnTo>
                    <a:pt x="6297" y="1366"/>
                  </a:lnTo>
                  <a:lnTo>
                    <a:pt x="6552" y="1475"/>
                  </a:lnTo>
                  <a:lnTo>
                    <a:pt x="6770" y="1602"/>
                  </a:lnTo>
                  <a:lnTo>
                    <a:pt x="6916" y="1711"/>
                  </a:lnTo>
                  <a:lnTo>
                    <a:pt x="7043" y="1820"/>
                  </a:lnTo>
                  <a:lnTo>
                    <a:pt x="6879" y="1638"/>
                  </a:lnTo>
                  <a:lnTo>
                    <a:pt x="6697" y="1456"/>
                  </a:lnTo>
                  <a:lnTo>
                    <a:pt x="6443" y="1238"/>
                  </a:lnTo>
                  <a:lnTo>
                    <a:pt x="6297" y="1129"/>
                  </a:lnTo>
                  <a:lnTo>
                    <a:pt x="6133" y="1020"/>
                  </a:lnTo>
                  <a:lnTo>
                    <a:pt x="5969" y="929"/>
                  </a:lnTo>
                  <a:lnTo>
                    <a:pt x="5769" y="838"/>
                  </a:lnTo>
                  <a:lnTo>
                    <a:pt x="5569" y="765"/>
                  </a:lnTo>
                  <a:lnTo>
                    <a:pt x="5369" y="692"/>
                  </a:lnTo>
                  <a:lnTo>
                    <a:pt x="5150" y="656"/>
                  </a:lnTo>
                  <a:lnTo>
                    <a:pt x="4750" y="656"/>
                  </a:lnTo>
                  <a:lnTo>
                    <a:pt x="4550" y="674"/>
                  </a:lnTo>
                  <a:lnTo>
                    <a:pt x="4368" y="729"/>
                  </a:lnTo>
                  <a:lnTo>
                    <a:pt x="4168" y="801"/>
                  </a:lnTo>
                  <a:lnTo>
                    <a:pt x="3968" y="892"/>
                  </a:lnTo>
                  <a:lnTo>
                    <a:pt x="3767" y="1002"/>
                  </a:lnTo>
                  <a:lnTo>
                    <a:pt x="3567" y="1129"/>
                  </a:lnTo>
                  <a:lnTo>
                    <a:pt x="3367" y="1293"/>
                  </a:lnTo>
                  <a:lnTo>
                    <a:pt x="3240" y="1111"/>
                  </a:lnTo>
                  <a:lnTo>
                    <a:pt x="3112" y="947"/>
                  </a:lnTo>
                  <a:lnTo>
                    <a:pt x="3003" y="801"/>
                  </a:lnTo>
                  <a:lnTo>
                    <a:pt x="2876" y="674"/>
                  </a:lnTo>
                  <a:lnTo>
                    <a:pt x="2621" y="437"/>
                  </a:lnTo>
                  <a:lnTo>
                    <a:pt x="2366" y="274"/>
                  </a:lnTo>
                  <a:lnTo>
                    <a:pt x="2111" y="146"/>
                  </a:lnTo>
                  <a:lnTo>
                    <a:pt x="1875" y="55"/>
                  </a:lnTo>
                  <a:lnTo>
                    <a:pt x="1620" y="19"/>
                  </a:lnTo>
                  <a:lnTo>
                    <a:pt x="13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9" name="Google Shape;3069;p18"/>
            <p:cNvSpPr/>
            <p:nvPr/>
          </p:nvSpPr>
          <p:spPr>
            <a:xfrm>
              <a:off x="7022525" y="1213188"/>
              <a:ext cx="324904" cy="83994"/>
            </a:xfrm>
            <a:custGeom>
              <a:avLst/>
              <a:gdLst/>
              <a:ahLst/>
              <a:cxnLst/>
              <a:rect l="l" t="t" r="r" b="b"/>
              <a:pathLst>
                <a:path w="7044" h="1821" fill="none" extrusionOk="0">
                  <a:moveTo>
                    <a:pt x="1383" y="1"/>
                  </a:moveTo>
                  <a:lnTo>
                    <a:pt x="1383" y="1"/>
                  </a:lnTo>
                  <a:lnTo>
                    <a:pt x="1111" y="19"/>
                  </a:lnTo>
                  <a:lnTo>
                    <a:pt x="838" y="73"/>
                  </a:lnTo>
                  <a:lnTo>
                    <a:pt x="601" y="146"/>
                  </a:lnTo>
                  <a:lnTo>
                    <a:pt x="401" y="237"/>
                  </a:lnTo>
                  <a:lnTo>
                    <a:pt x="237" y="328"/>
                  </a:lnTo>
                  <a:lnTo>
                    <a:pt x="110" y="401"/>
                  </a:lnTo>
                  <a:lnTo>
                    <a:pt x="0" y="474"/>
                  </a:lnTo>
                  <a:lnTo>
                    <a:pt x="0" y="474"/>
                  </a:lnTo>
                  <a:lnTo>
                    <a:pt x="164" y="437"/>
                  </a:lnTo>
                  <a:lnTo>
                    <a:pt x="364" y="419"/>
                  </a:lnTo>
                  <a:lnTo>
                    <a:pt x="601" y="419"/>
                  </a:lnTo>
                  <a:lnTo>
                    <a:pt x="601" y="419"/>
                  </a:lnTo>
                  <a:lnTo>
                    <a:pt x="874" y="419"/>
                  </a:lnTo>
                  <a:lnTo>
                    <a:pt x="1202" y="456"/>
                  </a:lnTo>
                  <a:lnTo>
                    <a:pt x="1529" y="547"/>
                  </a:lnTo>
                  <a:lnTo>
                    <a:pt x="1711" y="601"/>
                  </a:lnTo>
                  <a:lnTo>
                    <a:pt x="1875" y="674"/>
                  </a:lnTo>
                  <a:lnTo>
                    <a:pt x="2057" y="747"/>
                  </a:lnTo>
                  <a:lnTo>
                    <a:pt x="2239" y="856"/>
                  </a:lnTo>
                  <a:lnTo>
                    <a:pt x="2421" y="965"/>
                  </a:lnTo>
                  <a:lnTo>
                    <a:pt x="2585" y="1093"/>
                  </a:lnTo>
                  <a:lnTo>
                    <a:pt x="2767" y="1238"/>
                  </a:lnTo>
                  <a:lnTo>
                    <a:pt x="2930" y="1420"/>
                  </a:lnTo>
                  <a:lnTo>
                    <a:pt x="3094" y="1602"/>
                  </a:lnTo>
                  <a:lnTo>
                    <a:pt x="3240" y="1820"/>
                  </a:lnTo>
                  <a:lnTo>
                    <a:pt x="3240" y="1820"/>
                  </a:lnTo>
                  <a:lnTo>
                    <a:pt x="3513" y="1638"/>
                  </a:lnTo>
                  <a:lnTo>
                    <a:pt x="3786" y="1511"/>
                  </a:lnTo>
                  <a:lnTo>
                    <a:pt x="4059" y="1384"/>
                  </a:lnTo>
                  <a:lnTo>
                    <a:pt x="4295" y="1293"/>
                  </a:lnTo>
                  <a:lnTo>
                    <a:pt x="4550" y="1220"/>
                  </a:lnTo>
                  <a:lnTo>
                    <a:pt x="4787" y="1184"/>
                  </a:lnTo>
                  <a:lnTo>
                    <a:pt x="5005" y="1147"/>
                  </a:lnTo>
                  <a:lnTo>
                    <a:pt x="5223" y="1147"/>
                  </a:lnTo>
                  <a:lnTo>
                    <a:pt x="5223" y="1147"/>
                  </a:lnTo>
                  <a:lnTo>
                    <a:pt x="5442" y="1147"/>
                  </a:lnTo>
                  <a:lnTo>
                    <a:pt x="5624" y="1184"/>
                  </a:lnTo>
                  <a:lnTo>
                    <a:pt x="5806" y="1202"/>
                  </a:lnTo>
                  <a:lnTo>
                    <a:pt x="5988" y="1256"/>
                  </a:lnTo>
                  <a:lnTo>
                    <a:pt x="6297" y="1366"/>
                  </a:lnTo>
                  <a:lnTo>
                    <a:pt x="6552" y="1475"/>
                  </a:lnTo>
                  <a:lnTo>
                    <a:pt x="6770" y="1602"/>
                  </a:lnTo>
                  <a:lnTo>
                    <a:pt x="6916" y="1711"/>
                  </a:lnTo>
                  <a:lnTo>
                    <a:pt x="7043" y="1820"/>
                  </a:lnTo>
                  <a:lnTo>
                    <a:pt x="7043" y="1820"/>
                  </a:lnTo>
                  <a:lnTo>
                    <a:pt x="6879" y="1638"/>
                  </a:lnTo>
                  <a:lnTo>
                    <a:pt x="6697" y="1456"/>
                  </a:lnTo>
                  <a:lnTo>
                    <a:pt x="6443" y="1238"/>
                  </a:lnTo>
                  <a:lnTo>
                    <a:pt x="6297" y="1129"/>
                  </a:lnTo>
                  <a:lnTo>
                    <a:pt x="6133" y="1020"/>
                  </a:lnTo>
                  <a:lnTo>
                    <a:pt x="5969" y="929"/>
                  </a:lnTo>
                  <a:lnTo>
                    <a:pt x="5769" y="838"/>
                  </a:lnTo>
                  <a:lnTo>
                    <a:pt x="5569" y="765"/>
                  </a:lnTo>
                  <a:lnTo>
                    <a:pt x="5369" y="692"/>
                  </a:lnTo>
                  <a:lnTo>
                    <a:pt x="5150" y="656"/>
                  </a:lnTo>
                  <a:lnTo>
                    <a:pt x="4914" y="656"/>
                  </a:lnTo>
                  <a:lnTo>
                    <a:pt x="4914" y="656"/>
                  </a:lnTo>
                  <a:lnTo>
                    <a:pt x="4750" y="656"/>
                  </a:lnTo>
                  <a:lnTo>
                    <a:pt x="4550" y="674"/>
                  </a:lnTo>
                  <a:lnTo>
                    <a:pt x="4368" y="729"/>
                  </a:lnTo>
                  <a:lnTo>
                    <a:pt x="4168" y="801"/>
                  </a:lnTo>
                  <a:lnTo>
                    <a:pt x="3968" y="892"/>
                  </a:lnTo>
                  <a:lnTo>
                    <a:pt x="3767" y="1002"/>
                  </a:lnTo>
                  <a:lnTo>
                    <a:pt x="3567" y="1129"/>
                  </a:lnTo>
                  <a:lnTo>
                    <a:pt x="3367" y="1293"/>
                  </a:lnTo>
                  <a:lnTo>
                    <a:pt x="3367" y="1293"/>
                  </a:lnTo>
                  <a:lnTo>
                    <a:pt x="3240" y="1111"/>
                  </a:lnTo>
                  <a:lnTo>
                    <a:pt x="3112" y="947"/>
                  </a:lnTo>
                  <a:lnTo>
                    <a:pt x="3003" y="801"/>
                  </a:lnTo>
                  <a:lnTo>
                    <a:pt x="2876" y="674"/>
                  </a:lnTo>
                  <a:lnTo>
                    <a:pt x="2621" y="437"/>
                  </a:lnTo>
                  <a:lnTo>
                    <a:pt x="2366" y="274"/>
                  </a:lnTo>
                  <a:lnTo>
                    <a:pt x="2111" y="146"/>
                  </a:lnTo>
                  <a:lnTo>
                    <a:pt x="1875" y="55"/>
                  </a:lnTo>
                  <a:lnTo>
                    <a:pt x="1620" y="19"/>
                  </a:lnTo>
                  <a:lnTo>
                    <a:pt x="1383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0" name="Google Shape;3070;p18"/>
            <p:cNvSpPr/>
            <p:nvPr/>
          </p:nvSpPr>
          <p:spPr>
            <a:xfrm>
              <a:off x="7755323" y="1257699"/>
              <a:ext cx="357607" cy="89851"/>
            </a:xfrm>
            <a:custGeom>
              <a:avLst/>
              <a:gdLst/>
              <a:ahLst/>
              <a:cxnLst/>
              <a:rect l="l" t="t" r="r" b="b"/>
              <a:pathLst>
                <a:path w="7753" h="1948" extrusionOk="0">
                  <a:moveTo>
                    <a:pt x="6843" y="0"/>
                  </a:moveTo>
                  <a:lnTo>
                    <a:pt x="6461" y="37"/>
                  </a:lnTo>
                  <a:lnTo>
                    <a:pt x="6042" y="73"/>
                  </a:lnTo>
                  <a:lnTo>
                    <a:pt x="5605" y="164"/>
                  </a:lnTo>
                  <a:lnTo>
                    <a:pt x="5150" y="291"/>
                  </a:lnTo>
                  <a:lnTo>
                    <a:pt x="4932" y="382"/>
                  </a:lnTo>
                  <a:lnTo>
                    <a:pt x="4714" y="473"/>
                  </a:lnTo>
                  <a:lnTo>
                    <a:pt x="4495" y="564"/>
                  </a:lnTo>
                  <a:lnTo>
                    <a:pt x="4277" y="692"/>
                  </a:lnTo>
                  <a:lnTo>
                    <a:pt x="4077" y="837"/>
                  </a:lnTo>
                  <a:lnTo>
                    <a:pt x="3876" y="983"/>
                  </a:lnTo>
                  <a:lnTo>
                    <a:pt x="3694" y="874"/>
                  </a:lnTo>
                  <a:lnTo>
                    <a:pt x="3512" y="783"/>
                  </a:lnTo>
                  <a:lnTo>
                    <a:pt x="3330" y="710"/>
                  </a:lnTo>
                  <a:lnTo>
                    <a:pt x="3149" y="655"/>
                  </a:lnTo>
                  <a:lnTo>
                    <a:pt x="2967" y="601"/>
                  </a:lnTo>
                  <a:lnTo>
                    <a:pt x="2766" y="582"/>
                  </a:lnTo>
                  <a:lnTo>
                    <a:pt x="2584" y="564"/>
                  </a:lnTo>
                  <a:lnTo>
                    <a:pt x="2166" y="564"/>
                  </a:lnTo>
                  <a:lnTo>
                    <a:pt x="1929" y="582"/>
                  </a:lnTo>
                  <a:lnTo>
                    <a:pt x="1711" y="619"/>
                  </a:lnTo>
                  <a:lnTo>
                    <a:pt x="1492" y="673"/>
                  </a:lnTo>
                  <a:lnTo>
                    <a:pt x="1092" y="783"/>
                  </a:lnTo>
                  <a:lnTo>
                    <a:pt x="728" y="910"/>
                  </a:lnTo>
                  <a:lnTo>
                    <a:pt x="419" y="1037"/>
                  </a:lnTo>
                  <a:lnTo>
                    <a:pt x="200" y="1147"/>
                  </a:lnTo>
                  <a:lnTo>
                    <a:pt x="0" y="1256"/>
                  </a:lnTo>
                  <a:lnTo>
                    <a:pt x="200" y="1238"/>
                  </a:lnTo>
                  <a:lnTo>
                    <a:pt x="437" y="1219"/>
                  </a:lnTo>
                  <a:lnTo>
                    <a:pt x="1056" y="1219"/>
                  </a:lnTo>
                  <a:lnTo>
                    <a:pt x="1402" y="1256"/>
                  </a:lnTo>
                  <a:lnTo>
                    <a:pt x="1765" y="1292"/>
                  </a:lnTo>
                  <a:lnTo>
                    <a:pt x="2148" y="1347"/>
                  </a:lnTo>
                  <a:lnTo>
                    <a:pt x="2530" y="1438"/>
                  </a:lnTo>
                  <a:lnTo>
                    <a:pt x="2912" y="1565"/>
                  </a:lnTo>
                  <a:lnTo>
                    <a:pt x="3112" y="1656"/>
                  </a:lnTo>
                  <a:lnTo>
                    <a:pt x="3294" y="1729"/>
                  </a:lnTo>
                  <a:lnTo>
                    <a:pt x="3458" y="1838"/>
                  </a:lnTo>
                  <a:lnTo>
                    <a:pt x="3622" y="1947"/>
                  </a:lnTo>
                  <a:lnTo>
                    <a:pt x="4477" y="1474"/>
                  </a:lnTo>
                  <a:lnTo>
                    <a:pt x="5259" y="1056"/>
                  </a:lnTo>
                  <a:lnTo>
                    <a:pt x="5951" y="728"/>
                  </a:lnTo>
                  <a:lnTo>
                    <a:pt x="6570" y="473"/>
                  </a:lnTo>
                  <a:lnTo>
                    <a:pt x="7061" y="273"/>
                  </a:lnTo>
                  <a:lnTo>
                    <a:pt x="7425" y="128"/>
                  </a:lnTo>
                  <a:lnTo>
                    <a:pt x="7753" y="18"/>
                  </a:lnTo>
                  <a:lnTo>
                    <a:pt x="75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1" name="Google Shape;3071;p18"/>
            <p:cNvSpPr/>
            <p:nvPr/>
          </p:nvSpPr>
          <p:spPr>
            <a:xfrm>
              <a:off x="7755323" y="1257699"/>
              <a:ext cx="357607" cy="89851"/>
            </a:xfrm>
            <a:custGeom>
              <a:avLst/>
              <a:gdLst/>
              <a:ahLst/>
              <a:cxnLst/>
              <a:rect l="l" t="t" r="r" b="b"/>
              <a:pathLst>
                <a:path w="7753" h="1948" fill="none" extrusionOk="0">
                  <a:moveTo>
                    <a:pt x="7170" y="0"/>
                  </a:moveTo>
                  <a:lnTo>
                    <a:pt x="7170" y="0"/>
                  </a:lnTo>
                  <a:lnTo>
                    <a:pt x="6843" y="0"/>
                  </a:lnTo>
                  <a:lnTo>
                    <a:pt x="6461" y="37"/>
                  </a:lnTo>
                  <a:lnTo>
                    <a:pt x="6042" y="73"/>
                  </a:lnTo>
                  <a:lnTo>
                    <a:pt x="5605" y="164"/>
                  </a:lnTo>
                  <a:lnTo>
                    <a:pt x="5150" y="291"/>
                  </a:lnTo>
                  <a:lnTo>
                    <a:pt x="4932" y="382"/>
                  </a:lnTo>
                  <a:lnTo>
                    <a:pt x="4714" y="473"/>
                  </a:lnTo>
                  <a:lnTo>
                    <a:pt x="4495" y="564"/>
                  </a:lnTo>
                  <a:lnTo>
                    <a:pt x="4277" y="692"/>
                  </a:lnTo>
                  <a:lnTo>
                    <a:pt x="4077" y="837"/>
                  </a:lnTo>
                  <a:lnTo>
                    <a:pt x="3876" y="983"/>
                  </a:lnTo>
                  <a:lnTo>
                    <a:pt x="3876" y="983"/>
                  </a:lnTo>
                  <a:lnTo>
                    <a:pt x="3694" y="874"/>
                  </a:lnTo>
                  <a:lnTo>
                    <a:pt x="3512" y="783"/>
                  </a:lnTo>
                  <a:lnTo>
                    <a:pt x="3330" y="710"/>
                  </a:lnTo>
                  <a:lnTo>
                    <a:pt x="3149" y="655"/>
                  </a:lnTo>
                  <a:lnTo>
                    <a:pt x="2967" y="601"/>
                  </a:lnTo>
                  <a:lnTo>
                    <a:pt x="2766" y="582"/>
                  </a:lnTo>
                  <a:lnTo>
                    <a:pt x="2584" y="564"/>
                  </a:lnTo>
                  <a:lnTo>
                    <a:pt x="2402" y="564"/>
                  </a:lnTo>
                  <a:lnTo>
                    <a:pt x="2402" y="564"/>
                  </a:lnTo>
                  <a:lnTo>
                    <a:pt x="2166" y="564"/>
                  </a:lnTo>
                  <a:lnTo>
                    <a:pt x="1929" y="582"/>
                  </a:lnTo>
                  <a:lnTo>
                    <a:pt x="1711" y="619"/>
                  </a:lnTo>
                  <a:lnTo>
                    <a:pt x="1492" y="673"/>
                  </a:lnTo>
                  <a:lnTo>
                    <a:pt x="1092" y="783"/>
                  </a:lnTo>
                  <a:lnTo>
                    <a:pt x="728" y="910"/>
                  </a:lnTo>
                  <a:lnTo>
                    <a:pt x="419" y="1037"/>
                  </a:lnTo>
                  <a:lnTo>
                    <a:pt x="200" y="1147"/>
                  </a:lnTo>
                  <a:lnTo>
                    <a:pt x="0" y="1256"/>
                  </a:lnTo>
                  <a:lnTo>
                    <a:pt x="0" y="1256"/>
                  </a:lnTo>
                  <a:lnTo>
                    <a:pt x="200" y="1238"/>
                  </a:lnTo>
                  <a:lnTo>
                    <a:pt x="437" y="1219"/>
                  </a:lnTo>
                  <a:lnTo>
                    <a:pt x="746" y="1219"/>
                  </a:lnTo>
                  <a:lnTo>
                    <a:pt x="746" y="1219"/>
                  </a:lnTo>
                  <a:lnTo>
                    <a:pt x="1056" y="1219"/>
                  </a:lnTo>
                  <a:lnTo>
                    <a:pt x="1402" y="1256"/>
                  </a:lnTo>
                  <a:lnTo>
                    <a:pt x="1765" y="1292"/>
                  </a:lnTo>
                  <a:lnTo>
                    <a:pt x="2148" y="1347"/>
                  </a:lnTo>
                  <a:lnTo>
                    <a:pt x="2530" y="1438"/>
                  </a:lnTo>
                  <a:lnTo>
                    <a:pt x="2912" y="1565"/>
                  </a:lnTo>
                  <a:lnTo>
                    <a:pt x="3112" y="1656"/>
                  </a:lnTo>
                  <a:lnTo>
                    <a:pt x="3294" y="1729"/>
                  </a:lnTo>
                  <a:lnTo>
                    <a:pt x="3458" y="1838"/>
                  </a:lnTo>
                  <a:lnTo>
                    <a:pt x="3622" y="1947"/>
                  </a:lnTo>
                  <a:lnTo>
                    <a:pt x="3622" y="1947"/>
                  </a:lnTo>
                  <a:lnTo>
                    <a:pt x="4477" y="1474"/>
                  </a:lnTo>
                  <a:lnTo>
                    <a:pt x="5259" y="1056"/>
                  </a:lnTo>
                  <a:lnTo>
                    <a:pt x="5951" y="728"/>
                  </a:lnTo>
                  <a:lnTo>
                    <a:pt x="6570" y="473"/>
                  </a:lnTo>
                  <a:lnTo>
                    <a:pt x="7061" y="273"/>
                  </a:lnTo>
                  <a:lnTo>
                    <a:pt x="7425" y="128"/>
                  </a:lnTo>
                  <a:lnTo>
                    <a:pt x="7753" y="18"/>
                  </a:lnTo>
                  <a:lnTo>
                    <a:pt x="7753" y="18"/>
                  </a:lnTo>
                  <a:lnTo>
                    <a:pt x="7589" y="0"/>
                  </a:lnTo>
                  <a:lnTo>
                    <a:pt x="7170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72" name="Google Shape;3072;p18"/>
          <p:cNvSpPr/>
          <p:nvPr/>
        </p:nvSpPr>
        <p:spPr>
          <a:xfrm>
            <a:off x="8107588" y="877726"/>
            <a:ext cx="534705" cy="134349"/>
          </a:xfrm>
          <a:custGeom>
            <a:avLst/>
            <a:gdLst/>
            <a:ahLst/>
            <a:cxnLst/>
            <a:rect l="l" t="t" r="r" b="b"/>
            <a:pathLst>
              <a:path w="7753" h="1948" extrusionOk="0">
                <a:moveTo>
                  <a:pt x="6843" y="0"/>
                </a:moveTo>
                <a:lnTo>
                  <a:pt x="6461" y="37"/>
                </a:lnTo>
                <a:lnTo>
                  <a:pt x="6042" y="73"/>
                </a:lnTo>
                <a:lnTo>
                  <a:pt x="5605" y="164"/>
                </a:lnTo>
                <a:lnTo>
                  <a:pt x="5150" y="291"/>
                </a:lnTo>
                <a:lnTo>
                  <a:pt x="4932" y="382"/>
                </a:lnTo>
                <a:lnTo>
                  <a:pt x="4714" y="473"/>
                </a:lnTo>
                <a:lnTo>
                  <a:pt x="4495" y="564"/>
                </a:lnTo>
                <a:lnTo>
                  <a:pt x="4277" y="692"/>
                </a:lnTo>
                <a:lnTo>
                  <a:pt x="4077" y="837"/>
                </a:lnTo>
                <a:lnTo>
                  <a:pt x="3876" y="983"/>
                </a:lnTo>
                <a:lnTo>
                  <a:pt x="3694" y="874"/>
                </a:lnTo>
                <a:lnTo>
                  <a:pt x="3512" y="783"/>
                </a:lnTo>
                <a:lnTo>
                  <a:pt x="3330" y="710"/>
                </a:lnTo>
                <a:lnTo>
                  <a:pt x="3149" y="655"/>
                </a:lnTo>
                <a:lnTo>
                  <a:pt x="2967" y="601"/>
                </a:lnTo>
                <a:lnTo>
                  <a:pt x="2766" y="582"/>
                </a:lnTo>
                <a:lnTo>
                  <a:pt x="2584" y="564"/>
                </a:lnTo>
                <a:lnTo>
                  <a:pt x="2166" y="564"/>
                </a:lnTo>
                <a:lnTo>
                  <a:pt x="1929" y="582"/>
                </a:lnTo>
                <a:lnTo>
                  <a:pt x="1711" y="619"/>
                </a:lnTo>
                <a:lnTo>
                  <a:pt x="1492" y="673"/>
                </a:lnTo>
                <a:lnTo>
                  <a:pt x="1092" y="783"/>
                </a:lnTo>
                <a:lnTo>
                  <a:pt x="728" y="910"/>
                </a:lnTo>
                <a:lnTo>
                  <a:pt x="419" y="1037"/>
                </a:lnTo>
                <a:lnTo>
                  <a:pt x="200" y="1147"/>
                </a:lnTo>
                <a:lnTo>
                  <a:pt x="0" y="1256"/>
                </a:lnTo>
                <a:lnTo>
                  <a:pt x="200" y="1238"/>
                </a:lnTo>
                <a:lnTo>
                  <a:pt x="437" y="1219"/>
                </a:lnTo>
                <a:lnTo>
                  <a:pt x="1056" y="1219"/>
                </a:lnTo>
                <a:lnTo>
                  <a:pt x="1402" y="1256"/>
                </a:lnTo>
                <a:lnTo>
                  <a:pt x="1765" y="1292"/>
                </a:lnTo>
                <a:lnTo>
                  <a:pt x="2148" y="1347"/>
                </a:lnTo>
                <a:lnTo>
                  <a:pt x="2530" y="1438"/>
                </a:lnTo>
                <a:lnTo>
                  <a:pt x="2912" y="1565"/>
                </a:lnTo>
                <a:lnTo>
                  <a:pt x="3112" y="1656"/>
                </a:lnTo>
                <a:lnTo>
                  <a:pt x="3294" y="1729"/>
                </a:lnTo>
                <a:lnTo>
                  <a:pt x="3458" y="1838"/>
                </a:lnTo>
                <a:lnTo>
                  <a:pt x="3622" y="1947"/>
                </a:lnTo>
                <a:lnTo>
                  <a:pt x="4477" y="1474"/>
                </a:lnTo>
                <a:lnTo>
                  <a:pt x="5259" y="1056"/>
                </a:lnTo>
                <a:lnTo>
                  <a:pt x="5951" y="728"/>
                </a:lnTo>
                <a:lnTo>
                  <a:pt x="6570" y="473"/>
                </a:lnTo>
                <a:lnTo>
                  <a:pt x="7061" y="273"/>
                </a:lnTo>
                <a:lnTo>
                  <a:pt x="7425" y="128"/>
                </a:lnTo>
                <a:lnTo>
                  <a:pt x="7753" y="18"/>
                </a:lnTo>
                <a:lnTo>
                  <a:pt x="758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9">
    <p:bg>
      <p:bgPr>
        <a:gradFill>
          <a:gsLst>
            <a:gs pos="0">
              <a:schemeClr val="dk2"/>
            </a:gs>
            <a:gs pos="100000">
              <a:srgbClr val="E4B24E"/>
            </a:gs>
          </a:gsLst>
          <a:lin ang="5400700" scaled="0"/>
        </a:gradFill>
        <a:effectLst/>
      </p:bgPr>
    </p:bg>
    <p:spTree>
      <p:nvGrpSpPr>
        <p:cNvPr id="1" name="Shape 3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4" name="Google Shape;3284;p20"/>
          <p:cNvSpPr/>
          <p:nvPr/>
        </p:nvSpPr>
        <p:spPr>
          <a:xfrm>
            <a:off x="0" y="4121250"/>
            <a:ext cx="9143924" cy="2368715"/>
          </a:xfrm>
          <a:custGeom>
            <a:avLst/>
            <a:gdLst/>
            <a:ahLst/>
            <a:cxnLst/>
            <a:rect l="l" t="t" r="r" b="b"/>
            <a:pathLst>
              <a:path w="61892" h="16033" extrusionOk="0">
                <a:moveTo>
                  <a:pt x="34941" y="0"/>
                </a:moveTo>
                <a:lnTo>
                  <a:pt x="34540" y="18"/>
                </a:lnTo>
                <a:lnTo>
                  <a:pt x="34140" y="73"/>
                </a:lnTo>
                <a:lnTo>
                  <a:pt x="33740" y="164"/>
                </a:lnTo>
                <a:lnTo>
                  <a:pt x="33357" y="291"/>
                </a:lnTo>
                <a:lnTo>
                  <a:pt x="32993" y="455"/>
                </a:lnTo>
                <a:lnTo>
                  <a:pt x="32630" y="655"/>
                </a:lnTo>
                <a:lnTo>
                  <a:pt x="32302" y="892"/>
                </a:lnTo>
                <a:lnTo>
                  <a:pt x="32138" y="1019"/>
                </a:lnTo>
                <a:lnTo>
                  <a:pt x="31993" y="1147"/>
                </a:lnTo>
                <a:lnTo>
                  <a:pt x="31847" y="1292"/>
                </a:lnTo>
                <a:lnTo>
                  <a:pt x="31701" y="1456"/>
                </a:lnTo>
                <a:lnTo>
                  <a:pt x="31574" y="1620"/>
                </a:lnTo>
                <a:lnTo>
                  <a:pt x="31447" y="1802"/>
                </a:lnTo>
                <a:lnTo>
                  <a:pt x="31337" y="1984"/>
                </a:lnTo>
                <a:lnTo>
                  <a:pt x="31228" y="2184"/>
                </a:lnTo>
                <a:lnTo>
                  <a:pt x="31137" y="2384"/>
                </a:lnTo>
                <a:lnTo>
                  <a:pt x="31046" y="2602"/>
                </a:lnTo>
                <a:lnTo>
                  <a:pt x="30974" y="2821"/>
                </a:lnTo>
                <a:lnTo>
                  <a:pt x="30901" y="3039"/>
                </a:lnTo>
                <a:lnTo>
                  <a:pt x="30846" y="3294"/>
                </a:lnTo>
                <a:lnTo>
                  <a:pt x="30810" y="3531"/>
                </a:lnTo>
                <a:lnTo>
                  <a:pt x="30773" y="3785"/>
                </a:lnTo>
                <a:lnTo>
                  <a:pt x="30755" y="4058"/>
                </a:lnTo>
                <a:lnTo>
                  <a:pt x="30755" y="4331"/>
                </a:lnTo>
                <a:lnTo>
                  <a:pt x="30773" y="4622"/>
                </a:lnTo>
                <a:lnTo>
                  <a:pt x="30664" y="4422"/>
                </a:lnTo>
                <a:lnTo>
                  <a:pt x="30555" y="4240"/>
                </a:lnTo>
                <a:lnTo>
                  <a:pt x="30428" y="4077"/>
                </a:lnTo>
                <a:lnTo>
                  <a:pt x="30300" y="3913"/>
                </a:lnTo>
                <a:lnTo>
                  <a:pt x="30155" y="3767"/>
                </a:lnTo>
                <a:lnTo>
                  <a:pt x="30009" y="3640"/>
                </a:lnTo>
                <a:lnTo>
                  <a:pt x="29863" y="3512"/>
                </a:lnTo>
                <a:lnTo>
                  <a:pt x="29700" y="3403"/>
                </a:lnTo>
                <a:lnTo>
                  <a:pt x="29536" y="3312"/>
                </a:lnTo>
                <a:lnTo>
                  <a:pt x="29372" y="3239"/>
                </a:lnTo>
                <a:lnTo>
                  <a:pt x="29208" y="3167"/>
                </a:lnTo>
                <a:lnTo>
                  <a:pt x="29026" y="3112"/>
                </a:lnTo>
                <a:lnTo>
                  <a:pt x="28863" y="3057"/>
                </a:lnTo>
                <a:lnTo>
                  <a:pt x="28681" y="3039"/>
                </a:lnTo>
                <a:lnTo>
                  <a:pt x="28499" y="3021"/>
                </a:lnTo>
                <a:lnTo>
                  <a:pt x="28317" y="3003"/>
                </a:lnTo>
                <a:lnTo>
                  <a:pt x="28080" y="3021"/>
                </a:lnTo>
                <a:lnTo>
                  <a:pt x="27843" y="3057"/>
                </a:lnTo>
                <a:lnTo>
                  <a:pt x="27607" y="3112"/>
                </a:lnTo>
                <a:lnTo>
                  <a:pt x="27370" y="3185"/>
                </a:lnTo>
                <a:lnTo>
                  <a:pt x="27152" y="3294"/>
                </a:lnTo>
                <a:lnTo>
                  <a:pt x="26934" y="3421"/>
                </a:lnTo>
                <a:lnTo>
                  <a:pt x="26733" y="3585"/>
                </a:lnTo>
                <a:lnTo>
                  <a:pt x="26551" y="3749"/>
                </a:lnTo>
                <a:lnTo>
                  <a:pt x="26388" y="3949"/>
                </a:lnTo>
                <a:lnTo>
                  <a:pt x="26224" y="4168"/>
                </a:lnTo>
                <a:lnTo>
                  <a:pt x="26078" y="4404"/>
                </a:lnTo>
                <a:lnTo>
                  <a:pt x="25969" y="4659"/>
                </a:lnTo>
                <a:lnTo>
                  <a:pt x="25878" y="4950"/>
                </a:lnTo>
                <a:lnTo>
                  <a:pt x="25805" y="5259"/>
                </a:lnTo>
                <a:lnTo>
                  <a:pt x="25751" y="5587"/>
                </a:lnTo>
                <a:lnTo>
                  <a:pt x="25733" y="5933"/>
                </a:lnTo>
                <a:lnTo>
                  <a:pt x="25623" y="5842"/>
                </a:lnTo>
                <a:lnTo>
                  <a:pt x="25496" y="5751"/>
                </a:lnTo>
                <a:lnTo>
                  <a:pt x="25314" y="5642"/>
                </a:lnTo>
                <a:lnTo>
                  <a:pt x="25114" y="5532"/>
                </a:lnTo>
                <a:lnTo>
                  <a:pt x="24877" y="5441"/>
                </a:lnTo>
                <a:lnTo>
                  <a:pt x="24641" y="5369"/>
                </a:lnTo>
                <a:lnTo>
                  <a:pt x="24513" y="5350"/>
                </a:lnTo>
                <a:lnTo>
                  <a:pt x="24222" y="5350"/>
                </a:lnTo>
                <a:lnTo>
                  <a:pt x="24076" y="5387"/>
                </a:lnTo>
                <a:lnTo>
                  <a:pt x="23913" y="5441"/>
                </a:lnTo>
                <a:lnTo>
                  <a:pt x="23767" y="5532"/>
                </a:lnTo>
                <a:lnTo>
                  <a:pt x="23622" y="5642"/>
                </a:lnTo>
                <a:lnTo>
                  <a:pt x="23494" y="5769"/>
                </a:lnTo>
                <a:lnTo>
                  <a:pt x="23367" y="5951"/>
                </a:lnTo>
                <a:lnTo>
                  <a:pt x="23239" y="6169"/>
                </a:lnTo>
                <a:lnTo>
                  <a:pt x="22748" y="5878"/>
                </a:lnTo>
                <a:lnTo>
                  <a:pt x="22257" y="5623"/>
                </a:lnTo>
                <a:lnTo>
                  <a:pt x="21765" y="5387"/>
                </a:lnTo>
                <a:lnTo>
                  <a:pt x="21256" y="5205"/>
                </a:lnTo>
                <a:lnTo>
                  <a:pt x="20728" y="5041"/>
                </a:lnTo>
                <a:lnTo>
                  <a:pt x="20200" y="4914"/>
                </a:lnTo>
                <a:lnTo>
                  <a:pt x="19946" y="4877"/>
                </a:lnTo>
                <a:lnTo>
                  <a:pt x="19691" y="4841"/>
                </a:lnTo>
                <a:lnTo>
                  <a:pt x="19418" y="4823"/>
                </a:lnTo>
                <a:lnTo>
                  <a:pt x="19145" y="4823"/>
                </a:lnTo>
                <a:lnTo>
                  <a:pt x="18835" y="4841"/>
                </a:lnTo>
                <a:lnTo>
                  <a:pt x="18526" y="4859"/>
                </a:lnTo>
                <a:lnTo>
                  <a:pt x="18217" y="4914"/>
                </a:lnTo>
                <a:lnTo>
                  <a:pt x="17907" y="4968"/>
                </a:lnTo>
                <a:lnTo>
                  <a:pt x="17598" y="5059"/>
                </a:lnTo>
                <a:lnTo>
                  <a:pt x="17289" y="5168"/>
                </a:lnTo>
                <a:lnTo>
                  <a:pt x="16979" y="5296"/>
                </a:lnTo>
                <a:lnTo>
                  <a:pt x="16670" y="5460"/>
                </a:lnTo>
                <a:lnTo>
                  <a:pt x="16361" y="5642"/>
                </a:lnTo>
                <a:lnTo>
                  <a:pt x="16069" y="5842"/>
                </a:lnTo>
                <a:lnTo>
                  <a:pt x="15760" y="6060"/>
                </a:lnTo>
                <a:lnTo>
                  <a:pt x="15469" y="6315"/>
                </a:lnTo>
                <a:lnTo>
                  <a:pt x="15159" y="6606"/>
                </a:lnTo>
                <a:lnTo>
                  <a:pt x="14868" y="6897"/>
                </a:lnTo>
                <a:lnTo>
                  <a:pt x="14577" y="7243"/>
                </a:lnTo>
                <a:lnTo>
                  <a:pt x="14286" y="7607"/>
                </a:lnTo>
                <a:lnTo>
                  <a:pt x="14213" y="7352"/>
                </a:lnTo>
                <a:lnTo>
                  <a:pt x="14086" y="7116"/>
                </a:lnTo>
                <a:lnTo>
                  <a:pt x="13958" y="6879"/>
                </a:lnTo>
                <a:lnTo>
                  <a:pt x="13813" y="6661"/>
                </a:lnTo>
                <a:lnTo>
                  <a:pt x="13631" y="6442"/>
                </a:lnTo>
                <a:lnTo>
                  <a:pt x="13449" y="6260"/>
                </a:lnTo>
                <a:lnTo>
                  <a:pt x="13249" y="6060"/>
                </a:lnTo>
                <a:lnTo>
                  <a:pt x="13030" y="5896"/>
                </a:lnTo>
                <a:lnTo>
                  <a:pt x="12812" y="5751"/>
                </a:lnTo>
                <a:lnTo>
                  <a:pt x="12557" y="5605"/>
                </a:lnTo>
                <a:lnTo>
                  <a:pt x="12321" y="5496"/>
                </a:lnTo>
                <a:lnTo>
                  <a:pt x="12066" y="5387"/>
                </a:lnTo>
                <a:lnTo>
                  <a:pt x="11793" y="5314"/>
                </a:lnTo>
                <a:lnTo>
                  <a:pt x="11538" y="5259"/>
                </a:lnTo>
                <a:lnTo>
                  <a:pt x="11265" y="5223"/>
                </a:lnTo>
                <a:lnTo>
                  <a:pt x="10992" y="5205"/>
                </a:lnTo>
                <a:lnTo>
                  <a:pt x="10719" y="5223"/>
                </a:lnTo>
                <a:lnTo>
                  <a:pt x="10464" y="5259"/>
                </a:lnTo>
                <a:lnTo>
                  <a:pt x="10191" y="5314"/>
                </a:lnTo>
                <a:lnTo>
                  <a:pt x="9937" y="5405"/>
                </a:lnTo>
                <a:lnTo>
                  <a:pt x="9955" y="5005"/>
                </a:lnTo>
                <a:lnTo>
                  <a:pt x="9937" y="4622"/>
                </a:lnTo>
                <a:lnTo>
                  <a:pt x="9882" y="4295"/>
                </a:lnTo>
                <a:lnTo>
                  <a:pt x="9791" y="3967"/>
                </a:lnTo>
                <a:lnTo>
                  <a:pt x="9682" y="3676"/>
                </a:lnTo>
                <a:lnTo>
                  <a:pt x="9536" y="3421"/>
                </a:lnTo>
                <a:lnTo>
                  <a:pt x="9373" y="3185"/>
                </a:lnTo>
                <a:lnTo>
                  <a:pt x="9191" y="2985"/>
                </a:lnTo>
                <a:lnTo>
                  <a:pt x="8990" y="2803"/>
                </a:lnTo>
                <a:lnTo>
                  <a:pt x="8754" y="2639"/>
                </a:lnTo>
                <a:lnTo>
                  <a:pt x="8517" y="2512"/>
                </a:lnTo>
                <a:lnTo>
                  <a:pt x="8262" y="2402"/>
                </a:lnTo>
                <a:lnTo>
                  <a:pt x="8008" y="2330"/>
                </a:lnTo>
                <a:lnTo>
                  <a:pt x="7735" y="2275"/>
                </a:lnTo>
                <a:lnTo>
                  <a:pt x="7444" y="2239"/>
                </a:lnTo>
                <a:lnTo>
                  <a:pt x="7152" y="2220"/>
                </a:lnTo>
                <a:lnTo>
                  <a:pt x="6770" y="2239"/>
                </a:lnTo>
                <a:lnTo>
                  <a:pt x="6388" y="2293"/>
                </a:lnTo>
                <a:lnTo>
                  <a:pt x="6006" y="2402"/>
                </a:lnTo>
                <a:lnTo>
                  <a:pt x="5642" y="2530"/>
                </a:lnTo>
                <a:lnTo>
                  <a:pt x="5278" y="2693"/>
                </a:lnTo>
                <a:lnTo>
                  <a:pt x="4950" y="2894"/>
                </a:lnTo>
                <a:lnTo>
                  <a:pt x="4641" y="3130"/>
                </a:lnTo>
                <a:lnTo>
                  <a:pt x="4514" y="3258"/>
                </a:lnTo>
                <a:lnTo>
                  <a:pt x="4368" y="3403"/>
                </a:lnTo>
                <a:lnTo>
                  <a:pt x="4241" y="3549"/>
                </a:lnTo>
                <a:lnTo>
                  <a:pt x="4132" y="3694"/>
                </a:lnTo>
                <a:lnTo>
                  <a:pt x="4022" y="3858"/>
                </a:lnTo>
                <a:lnTo>
                  <a:pt x="3931" y="4022"/>
                </a:lnTo>
                <a:lnTo>
                  <a:pt x="3859" y="4204"/>
                </a:lnTo>
                <a:lnTo>
                  <a:pt x="3786" y="4386"/>
                </a:lnTo>
                <a:lnTo>
                  <a:pt x="3731" y="4568"/>
                </a:lnTo>
                <a:lnTo>
                  <a:pt x="3695" y="4768"/>
                </a:lnTo>
                <a:lnTo>
                  <a:pt x="3658" y="4968"/>
                </a:lnTo>
                <a:lnTo>
                  <a:pt x="3640" y="5168"/>
                </a:lnTo>
                <a:lnTo>
                  <a:pt x="3640" y="5387"/>
                </a:lnTo>
                <a:lnTo>
                  <a:pt x="3658" y="5605"/>
                </a:lnTo>
                <a:lnTo>
                  <a:pt x="3695" y="5842"/>
                </a:lnTo>
                <a:lnTo>
                  <a:pt x="3749" y="6060"/>
                </a:lnTo>
                <a:lnTo>
                  <a:pt x="3822" y="6315"/>
                </a:lnTo>
                <a:lnTo>
                  <a:pt x="3913" y="6551"/>
                </a:lnTo>
                <a:lnTo>
                  <a:pt x="3713" y="6479"/>
                </a:lnTo>
                <a:lnTo>
                  <a:pt x="3531" y="6406"/>
                </a:lnTo>
                <a:lnTo>
                  <a:pt x="3149" y="6315"/>
                </a:lnTo>
                <a:lnTo>
                  <a:pt x="2767" y="6278"/>
                </a:lnTo>
                <a:lnTo>
                  <a:pt x="2421" y="6260"/>
                </a:lnTo>
                <a:lnTo>
                  <a:pt x="2166" y="6260"/>
                </a:lnTo>
                <a:lnTo>
                  <a:pt x="1930" y="6278"/>
                </a:lnTo>
                <a:lnTo>
                  <a:pt x="1693" y="6315"/>
                </a:lnTo>
                <a:lnTo>
                  <a:pt x="1475" y="6351"/>
                </a:lnTo>
                <a:lnTo>
                  <a:pt x="1056" y="6460"/>
                </a:lnTo>
                <a:lnTo>
                  <a:pt x="710" y="6570"/>
                </a:lnTo>
                <a:lnTo>
                  <a:pt x="419" y="6697"/>
                </a:lnTo>
                <a:lnTo>
                  <a:pt x="201" y="6788"/>
                </a:lnTo>
                <a:lnTo>
                  <a:pt x="1" y="6897"/>
                </a:lnTo>
                <a:lnTo>
                  <a:pt x="1" y="16033"/>
                </a:lnTo>
                <a:lnTo>
                  <a:pt x="61874" y="14668"/>
                </a:lnTo>
                <a:lnTo>
                  <a:pt x="61874" y="4950"/>
                </a:lnTo>
                <a:lnTo>
                  <a:pt x="61892" y="4768"/>
                </a:lnTo>
                <a:lnTo>
                  <a:pt x="61874" y="4586"/>
                </a:lnTo>
                <a:lnTo>
                  <a:pt x="61855" y="4404"/>
                </a:lnTo>
                <a:lnTo>
                  <a:pt x="61819" y="4222"/>
                </a:lnTo>
                <a:lnTo>
                  <a:pt x="61764" y="4040"/>
                </a:lnTo>
                <a:lnTo>
                  <a:pt x="61692" y="3858"/>
                </a:lnTo>
                <a:lnTo>
                  <a:pt x="61619" y="3694"/>
                </a:lnTo>
                <a:lnTo>
                  <a:pt x="61528" y="3512"/>
                </a:lnTo>
                <a:lnTo>
                  <a:pt x="61419" y="3349"/>
                </a:lnTo>
                <a:lnTo>
                  <a:pt x="61291" y="3185"/>
                </a:lnTo>
                <a:lnTo>
                  <a:pt x="61037" y="2857"/>
                </a:lnTo>
                <a:lnTo>
                  <a:pt x="60727" y="2548"/>
                </a:lnTo>
                <a:lnTo>
                  <a:pt x="60381" y="2275"/>
                </a:lnTo>
                <a:lnTo>
                  <a:pt x="59999" y="2020"/>
                </a:lnTo>
                <a:lnTo>
                  <a:pt x="59599" y="1784"/>
                </a:lnTo>
                <a:lnTo>
                  <a:pt x="59180" y="1565"/>
                </a:lnTo>
                <a:lnTo>
                  <a:pt x="58744" y="1401"/>
                </a:lnTo>
                <a:lnTo>
                  <a:pt x="58289" y="1256"/>
                </a:lnTo>
                <a:lnTo>
                  <a:pt x="57816" y="1147"/>
                </a:lnTo>
                <a:lnTo>
                  <a:pt x="57342" y="1092"/>
                </a:lnTo>
                <a:lnTo>
                  <a:pt x="57106" y="1074"/>
                </a:lnTo>
                <a:lnTo>
                  <a:pt x="56869" y="1056"/>
                </a:lnTo>
                <a:lnTo>
                  <a:pt x="56542" y="1074"/>
                </a:lnTo>
                <a:lnTo>
                  <a:pt x="56214" y="1110"/>
                </a:lnTo>
                <a:lnTo>
                  <a:pt x="55887" y="1165"/>
                </a:lnTo>
                <a:lnTo>
                  <a:pt x="55559" y="1256"/>
                </a:lnTo>
                <a:lnTo>
                  <a:pt x="55250" y="1365"/>
                </a:lnTo>
                <a:lnTo>
                  <a:pt x="54958" y="1511"/>
                </a:lnTo>
                <a:lnTo>
                  <a:pt x="54667" y="1674"/>
                </a:lnTo>
                <a:lnTo>
                  <a:pt x="54394" y="1875"/>
                </a:lnTo>
                <a:lnTo>
                  <a:pt x="54121" y="2093"/>
                </a:lnTo>
                <a:lnTo>
                  <a:pt x="53885" y="2366"/>
                </a:lnTo>
                <a:lnTo>
                  <a:pt x="53648" y="2657"/>
                </a:lnTo>
                <a:lnTo>
                  <a:pt x="53430" y="2966"/>
                </a:lnTo>
                <a:lnTo>
                  <a:pt x="53248" y="3330"/>
                </a:lnTo>
                <a:lnTo>
                  <a:pt x="53084" y="3731"/>
                </a:lnTo>
                <a:lnTo>
                  <a:pt x="52938" y="4149"/>
                </a:lnTo>
                <a:lnTo>
                  <a:pt x="52811" y="4622"/>
                </a:lnTo>
                <a:lnTo>
                  <a:pt x="52465" y="4459"/>
                </a:lnTo>
                <a:lnTo>
                  <a:pt x="52120" y="4313"/>
                </a:lnTo>
                <a:lnTo>
                  <a:pt x="51810" y="4204"/>
                </a:lnTo>
                <a:lnTo>
                  <a:pt x="51483" y="4113"/>
                </a:lnTo>
                <a:lnTo>
                  <a:pt x="51191" y="4040"/>
                </a:lnTo>
                <a:lnTo>
                  <a:pt x="50882" y="3986"/>
                </a:lnTo>
                <a:lnTo>
                  <a:pt x="50609" y="3967"/>
                </a:lnTo>
                <a:lnTo>
                  <a:pt x="50336" y="3949"/>
                </a:lnTo>
                <a:lnTo>
                  <a:pt x="50045" y="3967"/>
                </a:lnTo>
                <a:lnTo>
                  <a:pt x="49772" y="4004"/>
                </a:lnTo>
                <a:lnTo>
                  <a:pt x="49499" y="4040"/>
                </a:lnTo>
                <a:lnTo>
                  <a:pt x="49244" y="4113"/>
                </a:lnTo>
                <a:lnTo>
                  <a:pt x="49008" y="4204"/>
                </a:lnTo>
                <a:lnTo>
                  <a:pt x="48789" y="4295"/>
                </a:lnTo>
                <a:lnTo>
                  <a:pt x="48571" y="4422"/>
                </a:lnTo>
                <a:lnTo>
                  <a:pt x="48353" y="4550"/>
                </a:lnTo>
                <a:lnTo>
                  <a:pt x="48152" y="4677"/>
                </a:lnTo>
                <a:lnTo>
                  <a:pt x="47970" y="4823"/>
                </a:lnTo>
                <a:lnTo>
                  <a:pt x="47788" y="4986"/>
                </a:lnTo>
                <a:lnTo>
                  <a:pt x="47625" y="5150"/>
                </a:lnTo>
                <a:lnTo>
                  <a:pt x="47333" y="5478"/>
                </a:lnTo>
                <a:lnTo>
                  <a:pt x="47061" y="5824"/>
                </a:lnTo>
                <a:lnTo>
                  <a:pt x="46842" y="6188"/>
                </a:lnTo>
                <a:lnTo>
                  <a:pt x="46642" y="6515"/>
                </a:lnTo>
                <a:lnTo>
                  <a:pt x="46478" y="6843"/>
                </a:lnTo>
                <a:lnTo>
                  <a:pt x="46351" y="7116"/>
                </a:lnTo>
                <a:lnTo>
                  <a:pt x="46187" y="7552"/>
                </a:lnTo>
                <a:lnTo>
                  <a:pt x="46151" y="7716"/>
                </a:lnTo>
                <a:lnTo>
                  <a:pt x="46096" y="7680"/>
                </a:lnTo>
                <a:lnTo>
                  <a:pt x="45932" y="7607"/>
                </a:lnTo>
                <a:lnTo>
                  <a:pt x="45823" y="7552"/>
                </a:lnTo>
                <a:lnTo>
                  <a:pt x="45696" y="7516"/>
                </a:lnTo>
                <a:lnTo>
                  <a:pt x="45550" y="7498"/>
                </a:lnTo>
                <a:lnTo>
                  <a:pt x="45386" y="7480"/>
                </a:lnTo>
                <a:lnTo>
                  <a:pt x="45223" y="7498"/>
                </a:lnTo>
                <a:lnTo>
                  <a:pt x="45059" y="7516"/>
                </a:lnTo>
                <a:lnTo>
                  <a:pt x="44895" y="7552"/>
                </a:lnTo>
                <a:lnTo>
                  <a:pt x="44713" y="7625"/>
                </a:lnTo>
                <a:lnTo>
                  <a:pt x="44513" y="7716"/>
                </a:lnTo>
                <a:lnTo>
                  <a:pt x="44313" y="7825"/>
                </a:lnTo>
                <a:lnTo>
                  <a:pt x="44112" y="7971"/>
                </a:lnTo>
                <a:lnTo>
                  <a:pt x="43894" y="8153"/>
                </a:lnTo>
                <a:lnTo>
                  <a:pt x="43967" y="7734"/>
                </a:lnTo>
                <a:lnTo>
                  <a:pt x="44003" y="7352"/>
                </a:lnTo>
                <a:lnTo>
                  <a:pt x="44021" y="6988"/>
                </a:lnTo>
                <a:lnTo>
                  <a:pt x="43985" y="6624"/>
                </a:lnTo>
                <a:lnTo>
                  <a:pt x="43930" y="6315"/>
                </a:lnTo>
                <a:lnTo>
                  <a:pt x="43839" y="6006"/>
                </a:lnTo>
                <a:lnTo>
                  <a:pt x="43730" y="5733"/>
                </a:lnTo>
                <a:lnTo>
                  <a:pt x="43585" y="5478"/>
                </a:lnTo>
                <a:lnTo>
                  <a:pt x="43421" y="5241"/>
                </a:lnTo>
                <a:lnTo>
                  <a:pt x="43239" y="5041"/>
                </a:lnTo>
                <a:lnTo>
                  <a:pt x="43039" y="4877"/>
                </a:lnTo>
                <a:lnTo>
                  <a:pt x="42802" y="4732"/>
                </a:lnTo>
                <a:lnTo>
                  <a:pt x="42566" y="4622"/>
                </a:lnTo>
                <a:lnTo>
                  <a:pt x="42329" y="4531"/>
                </a:lnTo>
                <a:lnTo>
                  <a:pt x="42056" y="4477"/>
                </a:lnTo>
                <a:lnTo>
                  <a:pt x="41619" y="4477"/>
                </a:lnTo>
                <a:lnTo>
                  <a:pt x="41456" y="4495"/>
                </a:lnTo>
                <a:lnTo>
                  <a:pt x="41274" y="4531"/>
                </a:lnTo>
                <a:lnTo>
                  <a:pt x="41110" y="4568"/>
                </a:lnTo>
                <a:lnTo>
                  <a:pt x="40946" y="4622"/>
                </a:lnTo>
                <a:lnTo>
                  <a:pt x="40764" y="4695"/>
                </a:lnTo>
                <a:lnTo>
                  <a:pt x="40600" y="4786"/>
                </a:lnTo>
                <a:lnTo>
                  <a:pt x="40418" y="4895"/>
                </a:lnTo>
                <a:lnTo>
                  <a:pt x="40400" y="4750"/>
                </a:lnTo>
                <a:lnTo>
                  <a:pt x="40364" y="4622"/>
                </a:lnTo>
                <a:lnTo>
                  <a:pt x="40309" y="4495"/>
                </a:lnTo>
                <a:lnTo>
                  <a:pt x="40254" y="4404"/>
                </a:lnTo>
                <a:lnTo>
                  <a:pt x="40200" y="4313"/>
                </a:lnTo>
                <a:lnTo>
                  <a:pt x="40127" y="4222"/>
                </a:lnTo>
                <a:lnTo>
                  <a:pt x="40054" y="4168"/>
                </a:lnTo>
                <a:lnTo>
                  <a:pt x="39982" y="4095"/>
                </a:lnTo>
                <a:lnTo>
                  <a:pt x="39818" y="4004"/>
                </a:lnTo>
                <a:lnTo>
                  <a:pt x="39636" y="3949"/>
                </a:lnTo>
                <a:lnTo>
                  <a:pt x="39454" y="3931"/>
                </a:lnTo>
                <a:lnTo>
                  <a:pt x="39290" y="3913"/>
                </a:lnTo>
                <a:lnTo>
                  <a:pt x="39035" y="3931"/>
                </a:lnTo>
                <a:lnTo>
                  <a:pt x="38817" y="3967"/>
                </a:lnTo>
                <a:lnTo>
                  <a:pt x="38617" y="4022"/>
                </a:lnTo>
                <a:lnTo>
                  <a:pt x="38635" y="3767"/>
                </a:lnTo>
                <a:lnTo>
                  <a:pt x="38653" y="3531"/>
                </a:lnTo>
                <a:lnTo>
                  <a:pt x="38635" y="3312"/>
                </a:lnTo>
                <a:lnTo>
                  <a:pt x="38617" y="3094"/>
                </a:lnTo>
                <a:lnTo>
                  <a:pt x="38598" y="2875"/>
                </a:lnTo>
                <a:lnTo>
                  <a:pt x="38544" y="2657"/>
                </a:lnTo>
                <a:lnTo>
                  <a:pt x="38507" y="2457"/>
                </a:lnTo>
                <a:lnTo>
                  <a:pt x="38435" y="2275"/>
                </a:lnTo>
                <a:lnTo>
                  <a:pt x="38362" y="2093"/>
                </a:lnTo>
                <a:lnTo>
                  <a:pt x="38289" y="1911"/>
                </a:lnTo>
                <a:lnTo>
                  <a:pt x="38198" y="1747"/>
                </a:lnTo>
                <a:lnTo>
                  <a:pt x="38107" y="1583"/>
                </a:lnTo>
                <a:lnTo>
                  <a:pt x="37998" y="1438"/>
                </a:lnTo>
                <a:lnTo>
                  <a:pt x="37889" y="1292"/>
                </a:lnTo>
                <a:lnTo>
                  <a:pt x="37634" y="1019"/>
                </a:lnTo>
                <a:lnTo>
                  <a:pt x="37361" y="783"/>
                </a:lnTo>
                <a:lnTo>
                  <a:pt x="37052" y="583"/>
                </a:lnTo>
                <a:lnTo>
                  <a:pt x="36742" y="401"/>
                </a:lnTo>
                <a:lnTo>
                  <a:pt x="36397" y="255"/>
                </a:lnTo>
                <a:lnTo>
                  <a:pt x="36051" y="146"/>
                </a:lnTo>
                <a:lnTo>
                  <a:pt x="35687" y="73"/>
                </a:lnTo>
                <a:lnTo>
                  <a:pt x="35305" y="18"/>
                </a:lnTo>
                <a:lnTo>
                  <a:pt x="34941" y="0"/>
                </a:lnTo>
                <a:close/>
              </a:path>
            </a:pathLst>
          </a:custGeom>
          <a:solidFill>
            <a:srgbClr val="FFFFD5">
              <a:alpha val="128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5" name="Google Shape;3285;p20"/>
          <p:cNvSpPr txBox="1">
            <a:spLocks noGrp="1"/>
          </p:cNvSpPr>
          <p:nvPr>
            <p:ph type="title"/>
          </p:nvPr>
        </p:nvSpPr>
        <p:spPr>
          <a:xfrm>
            <a:off x="713225" y="585216"/>
            <a:ext cx="77175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9pPr>
          </a:lstStyle>
          <a:p>
            <a:endParaRPr/>
          </a:p>
        </p:txBody>
      </p:sp>
      <p:grpSp>
        <p:nvGrpSpPr>
          <p:cNvPr id="3286" name="Google Shape;3286;p20"/>
          <p:cNvGrpSpPr/>
          <p:nvPr/>
        </p:nvGrpSpPr>
        <p:grpSpPr>
          <a:xfrm>
            <a:off x="6821254" y="4317019"/>
            <a:ext cx="3524427" cy="921034"/>
            <a:chOff x="-729684" y="2561769"/>
            <a:chExt cx="3524427" cy="921034"/>
          </a:xfrm>
        </p:grpSpPr>
        <p:sp>
          <p:nvSpPr>
            <p:cNvPr id="3287" name="Google Shape;3287;p20"/>
            <p:cNvSpPr/>
            <p:nvPr/>
          </p:nvSpPr>
          <p:spPr>
            <a:xfrm>
              <a:off x="-729684" y="2561769"/>
              <a:ext cx="3524427" cy="921034"/>
            </a:xfrm>
            <a:custGeom>
              <a:avLst/>
              <a:gdLst/>
              <a:ahLst/>
              <a:cxnLst/>
              <a:rect l="l" t="t" r="r" b="b"/>
              <a:pathLst>
                <a:path w="68389" h="17872" extrusionOk="0">
                  <a:moveTo>
                    <a:pt x="27006" y="1"/>
                  </a:moveTo>
                  <a:lnTo>
                    <a:pt x="26387" y="19"/>
                  </a:lnTo>
                  <a:lnTo>
                    <a:pt x="26023" y="37"/>
                  </a:lnTo>
                  <a:lnTo>
                    <a:pt x="25659" y="74"/>
                  </a:lnTo>
                  <a:lnTo>
                    <a:pt x="25295" y="128"/>
                  </a:lnTo>
                  <a:lnTo>
                    <a:pt x="24932" y="201"/>
                  </a:lnTo>
                  <a:lnTo>
                    <a:pt x="24295" y="328"/>
                  </a:lnTo>
                  <a:lnTo>
                    <a:pt x="23658" y="510"/>
                  </a:lnTo>
                  <a:lnTo>
                    <a:pt x="23039" y="711"/>
                  </a:lnTo>
                  <a:lnTo>
                    <a:pt x="22420" y="947"/>
                  </a:lnTo>
                  <a:lnTo>
                    <a:pt x="21801" y="1220"/>
                  </a:lnTo>
                  <a:lnTo>
                    <a:pt x="21201" y="1493"/>
                  </a:lnTo>
                  <a:lnTo>
                    <a:pt x="20600" y="1802"/>
                  </a:lnTo>
                  <a:lnTo>
                    <a:pt x="20018" y="2130"/>
                  </a:lnTo>
                  <a:lnTo>
                    <a:pt x="19418" y="2458"/>
                  </a:lnTo>
                  <a:lnTo>
                    <a:pt x="18835" y="2803"/>
                  </a:lnTo>
                  <a:lnTo>
                    <a:pt x="17671" y="3513"/>
                  </a:lnTo>
                  <a:lnTo>
                    <a:pt x="16524" y="4241"/>
                  </a:lnTo>
                  <a:lnTo>
                    <a:pt x="15378" y="4933"/>
                  </a:lnTo>
                  <a:lnTo>
                    <a:pt x="14650" y="5369"/>
                  </a:lnTo>
                  <a:lnTo>
                    <a:pt x="13904" y="5770"/>
                  </a:lnTo>
                  <a:lnTo>
                    <a:pt x="13157" y="6170"/>
                  </a:lnTo>
                  <a:lnTo>
                    <a:pt x="12393" y="6552"/>
                  </a:lnTo>
                  <a:lnTo>
                    <a:pt x="11629" y="6916"/>
                  </a:lnTo>
                  <a:lnTo>
                    <a:pt x="10846" y="7262"/>
                  </a:lnTo>
                  <a:lnTo>
                    <a:pt x="10064" y="7571"/>
                  </a:lnTo>
                  <a:lnTo>
                    <a:pt x="9281" y="7881"/>
                  </a:lnTo>
                  <a:lnTo>
                    <a:pt x="8481" y="8154"/>
                  </a:lnTo>
                  <a:lnTo>
                    <a:pt x="7680" y="8408"/>
                  </a:lnTo>
                  <a:lnTo>
                    <a:pt x="6861" y="8645"/>
                  </a:lnTo>
                  <a:lnTo>
                    <a:pt x="6042" y="8845"/>
                  </a:lnTo>
                  <a:lnTo>
                    <a:pt x="5223" y="9027"/>
                  </a:lnTo>
                  <a:lnTo>
                    <a:pt x="4386" y="9173"/>
                  </a:lnTo>
                  <a:lnTo>
                    <a:pt x="3549" y="9300"/>
                  </a:lnTo>
                  <a:lnTo>
                    <a:pt x="2712" y="9391"/>
                  </a:lnTo>
                  <a:lnTo>
                    <a:pt x="1602" y="9482"/>
                  </a:lnTo>
                  <a:lnTo>
                    <a:pt x="473" y="9537"/>
                  </a:lnTo>
                  <a:lnTo>
                    <a:pt x="364" y="9555"/>
                  </a:lnTo>
                  <a:lnTo>
                    <a:pt x="273" y="9573"/>
                  </a:lnTo>
                  <a:lnTo>
                    <a:pt x="200" y="9609"/>
                  </a:lnTo>
                  <a:lnTo>
                    <a:pt x="146" y="9664"/>
                  </a:lnTo>
                  <a:lnTo>
                    <a:pt x="91" y="9719"/>
                  </a:lnTo>
                  <a:lnTo>
                    <a:pt x="73" y="9773"/>
                  </a:lnTo>
                  <a:lnTo>
                    <a:pt x="55" y="9846"/>
                  </a:lnTo>
                  <a:lnTo>
                    <a:pt x="37" y="9919"/>
                  </a:lnTo>
                  <a:lnTo>
                    <a:pt x="55" y="10101"/>
                  </a:lnTo>
                  <a:lnTo>
                    <a:pt x="91" y="10283"/>
                  </a:lnTo>
                  <a:lnTo>
                    <a:pt x="219" y="10719"/>
                  </a:lnTo>
                  <a:lnTo>
                    <a:pt x="346" y="11156"/>
                  </a:lnTo>
                  <a:lnTo>
                    <a:pt x="382" y="11375"/>
                  </a:lnTo>
                  <a:lnTo>
                    <a:pt x="401" y="11575"/>
                  </a:lnTo>
                  <a:lnTo>
                    <a:pt x="401" y="11666"/>
                  </a:lnTo>
                  <a:lnTo>
                    <a:pt x="382" y="11739"/>
                  </a:lnTo>
                  <a:lnTo>
                    <a:pt x="364" y="11830"/>
                  </a:lnTo>
                  <a:lnTo>
                    <a:pt x="310" y="11902"/>
                  </a:lnTo>
                  <a:lnTo>
                    <a:pt x="255" y="11975"/>
                  </a:lnTo>
                  <a:lnTo>
                    <a:pt x="200" y="12030"/>
                  </a:lnTo>
                  <a:lnTo>
                    <a:pt x="109" y="12084"/>
                  </a:lnTo>
                  <a:lnTo>
                    <a:pt x="0" y="12121"/>
                  </a:lnTo>
                  <a:lnTo>
                    <a:pt x="455" y="12557"/>
                  </a:lnTo>
                  <a:lnTo>
                    <a:pt x="564" y="12685"/>
                  </a:lnTo>
                  <a:lnTo>
                    <a:pt x="655" y="12739"/>
                  </a:lnTo>
                  <a:lnTo>
                    <a:pt x="692" y="12739"/>
                  </a:lnTo>
                  <a:lnTo>
                    <a:pt x="728" y="12721"/>
                  </a:lnTo>
                  <a:lnTo>
                    <a:pt x="783" y="12630"/>
                  </a:lnTo>
                  <a:lnTo>
                    <a:pt x="837" y="12594"/>
                  </a:lnTo>
                  <a:lnTo>
                    <a:pt x="892" y="12557"/>
                  </a:lnTo>
                  <a:lnTo>
                    <a:pt x="965" y="12521"/>
                  </a:lnTo>
                  <a:lnTo>
                    <a:pt x="1074" y="12503"/>
                  </a:lnTo>
                  <a:lnTo>
                    <a:pt x="1201" y="12503"/>
                  </a:lnTo>
                  <a:lnTo>
                    <a:pt x="1383" y="12521"/>
                  </a:lnTo>
                  <a:lnTo>
                    <a:pt x="1602" y="12557"/>
                  </a:lnTo>
                  <a:lnTo>
                    <a:pt x="1857" y="12612"/>
                  </a:lnTo>
                  <a:lnTo>
                    <a:pt x="3403" y="13012"/>
                  </a:lnTo>
                  <a:lnTo>
                    <a:pt x="4987" y="13376"/>
                  </a:lnTo>
                  <a:lnTo>
                    <a:pt x="6552" y="13704"/>
                  </a:lnTo>
                  <a:lnTo>
                    <a:pt x="8135" y="14013"/>
                  </a:lnTo>
                  <a:lnTo>
                    <a:pt x="9718" y="14286"/>
                  </a:lnTo>
                  <a:lnTo>
                    <a:pt x="11319" y="14559"/>
                  </a:lnTo>
                  <a:lnTo>
                    <a:pt x="14504" y="15051"/>
                  </a:lnTo>
                  <a:lnTo>
                    <a:pt x="17871" y="15578"/>
                  </a:lnTo>
                  <a:lnTo>
                    <a:pt x="21256" y="16070"/>
                  </a:lnTo>
                  <a:lnTo>
                    <a:pt x="24659" y="16543"/>
                  </a:lnTo>
                  <a:lnTo>
                    <a:pt x="26351" y="16761"/>
                  </a:lnTo>
                  <a:lnTo>
                    <a:pt x="28043" y="16961"/>
                  </a:lnTo>
                  <a:lnTo>
                    <a:pt x="29736" y="17143"/>
                  </a:lnTo>
                  <a:lnTo>
                    <a:pt x="31446" y="17325"/>
                  </a:lnTo>
                  <a:lnTo>
                    <a:pt x="33139" y="17471"/>
                  </a:lnTo>
                  <a:lnTo>
                    <a:pt x="34849" y="17598"/>
                  </a:lnTo>
                  <a:lnTo>
                    <a:pt x="36560" y="17708"/>
                  </a:lnTo>
                  <a:lnTo>
                    <a:pt x="38252" y="17798"/>
                  </a:lnTo>
                  <a:lnTo>
                    <a:pt x="39963" y="17853"/>
                  </a:lnTo>
                  <a:lnTo>
                    <a:pt x="41674" y="17871"/>
                  </a:lnTo>
                  <a:lnTo>
                    <a:pt x="43384" y="17871"/>
                  </a:lnTo>
                  <a:lnTo>
                    <a:pt x="45095" y="17835"/>
                  </a:lnTo>
                  <a:lnTo>
                    <a:pt x="46805" y="17780"/>
                  </a:lnTo>
                  <a:lnTo>
                    <a:pt x="48516" y="17671"/>
                  </a:lnTo>
                  <a:lnTo>
                    <a:pt x="50227" y="17526"/>
                  </a:lnTo>
                  <a:lnTo>
                    <a:pt x="51919" y="17344"/>
                  </a:lnTo>
                  <a:lnTo>
                    <a:pt x="53630" y="17125"/>
                  </a:lnTo>
                  <a:lnTo>
                    <a:pt x="55322" y="16870"/>
                  </a:lnTo>
                  <a:lnTo>
                    <a:pt x="56159" y="16725"/>
                  </a:lnTo>
                  <a:lnTo>
                    <a:pt x="56996" y="16561"/>
                  </a:lnTo>
                  <a:lnTo>
                    <a:pt x="57833" y="16397"/>
                  </a:lnTo>
                  <a:lnTo>
                    <a:pt x="58671" y="16215"/>
                  </a:lnTo>
                  <a:lnTo>
                    <a:pt x="59489" y="16033"/>
                  </a:lnTo>
                  <a:lnTo>
                    <a:pt x="60327" y="15815"/>
                  </a:lnTo>
                  <a:lnTo>
                    <a:pt x="61145" y="15615"/>
                  </a:lnTo>
                  <a:lnTo>
                    <a:pt x="61964" y="15378"/>
                  </a:lnTo>
                  <a:lnTo>
                    <a:pt x="62783" y="15142"/>
                  </a:lnTo>
                  <a:lnTo>
                    <a:pt x="63602" y="14887"/>
                  </a:lnTo>
                  <a:lnTo>
                    <a:pt x="64421" y="14614"/>
                  </a:lnTo>
                  <a:lnTo>
                    <a:pt x="65222" y="14341"/>
                  </a:lnTo>
                  <a:lnTo>
                    <a:pt x="66022" y="14050"/>
                  </a:lnTo>
                  <a:lnTo>
                    <a:pt x="66823" y="13740"/>
                  </a:lnTo>
                  <a:lnTo>
                    <a:pt x="67606" y="13431"/>
                  </a:lnTo>
                  <a:lnTo>
                    <a:pt x="68388" y="13085"/>
                  </a:lnTo>
                  <a:lnTo>
                    <a:pt x="67933" y="7771"/>
                  </a:lnTo>
                  <a:lnTo>
                    <a:pt x="64803" y="7862"/>
                  </a:lnTo>
                  <a:lnTo>
                    <a:pt x="63220" y="7899"/>
                  </a:lnTo>
                  <a:lnTo>
                    <a:pt x="61637" y="7917"/>
                  </a:lnTo>
                  <a:lnTo>
                    <a:pt x="60054" y="7917"/>
                  </a:lnTo>
                  <a:lnTo>
                    <a:pt x="58470" y="7899"/>
                  </a:lnTo>
                  <a:lnTo>
                    <a:pt x="56905" y="7844"/>
                  </a:lnTo>
                  <a:lnTo>
                    <a:pt x="55322" y="7790"/>
                  </a:lnTo>
                  <a:lnTo>
                    <a:pt x="54230" y="7717"/>
                  </a:lnTo>
                  <a:lnTo>
                    <a:pt x="53138" y="7644"/>
                  </a:lnTo>
                  <a:lnTo>
                    <a:pt x="52065" y="7535"/>
                  </a:lnTo>
                  <a:lnTo>
                    <a:pt x="50973" y="7426"/>
                  </a:lnTo>
                  <a:lnTo>
                    <a:pt x="49899" y="7280"/>
                  </a:lnTo>
                  <a:lnTo>
                    <a:pt x="48825" y="7134"/>
                  </a:lnTo>
                  <a:lnTo>
                    <a:pt x="47770" y="6952"/>
                  </a:lnTo>
                  <a:lnTo>
                    <a:pt x="46696" y="6752"/>
                  </a:lnTo>
                  <a:lnTo>
                    <a:pt x="45659" y="6516"/>
                  </a:lnTo>
                  <a:lnTo>
                    <a:pt x="44604" y="6261"/>
                  </a:lnTo>
                  <a:lnTo>
                    <a:pt x="43566" y="5988"/>
                  </a:lnTo>
                  <a:lnTo>
                    <a:pt x="42529" y="5679"/>
                  </a:lnTo>
                  <a:lnTo>
                    <a:pt x="41510" y="5351"/>
                  </a:lnTo>
                  <a:lnTo>
                    <a:pt x="40491" y="4987"/>
                  </a:lnTo>
                  <a:lnTo>
                    <a:pt x="39490" y="4587"/>
                  </a:lnTo>
                  <a:lnTo>
                    <a:pt x="38489" y="4150"/>
                  </a:lnTo>
                  <a:lnTo>
                    <a:pt x="37816" y="3859"/>
                  </a:lnTo>
                  <a:lnTo>
                    <a:pt x="37161" y="3531"/>
                  </a:lnTo>
                  <a:lnTo>
                    <a:pt x="35832" y="2876"/>
                  </a:lnTo>
                  <a:lnTo>
                    <a:pt x="34485" y="2221"/>
                  </a:lnTo>
                  <a:lnTo>
                    <a:pt x="33830" y="1912"/>
                  </a:lnTo>
                  <a:lnTo>
                    <a:pt x="33157" y="1602"/>
                  </a:lnTo>
                  <a:lnTo>
                    <a:pt x="32484" y="1311"/>
                  </a:lnTo>
                  <a:lnTo>
                    <a:pt x="31810" y="1038"/>
                  </a:lnTo>
                  <a:lnTo>
                    <a:pt x="31119" y="783"/>
                  </a:lnTo>
                  <a:lnTo>
                    <a:pt x="30427" y="565"/>
                  </a:lnTo>
                  <a:lnTo>
                    <a:pt x="29736" y="383"/>
                  </a:lnTo>
                  <a:lnTo>
                    <a:pt x="29044" y="219"/>
                  </a:lnTo>
                  <a:lnTo>
                    <a:pt x="28335" y="110"/>
                  </a:lnTo>
                  <a:lnTo>
                    <a:pt x="27989" y="55"/>
                  </a:lnTo>
                  <a:lnTo>
                    <a:pt x="27625" y="37"/>
                  </a:lnTo>
                  <a:lnTo>
                    <a:pt x="27006" y="1"/>
                  </a:lnTo>
                  <a:close/>
                </a:path>
              </a:pathLst>
            </a:custGeom>
            <a:solidFill>
              <a:srgbClr val="EBB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8" name="Google Shape;3288;p20"/>
            <p:cNvSpPr/>
            <p:nvPr/>
          </p:nvSpPr>
          <p:spPr>
            <a:xfrm>
              <a:off x="690207" y="2563676"/>
              <a:ext cx="1431178" cy="664028"/>
            </a:xfrm>
            <a:custGeom>
              <a:avLst/>
              <a:gdLst/>
              <a:ahLst/>
              <a:cxnLst/>
              <a:rect l="l" t="t" r="r" b="b"/>
              <a:pathLst>
                <a:path w="27771" h="12885" extrusionOk="0">
                  <a:moveTo>
                    <a:pt x="73" y="0"/>
                  </a:moveTo>
                  <a:lnTo>
                    <a:pt x="109" y="91"/>
                  </a:lnTo>
                  <a:lnTo>
                    <a:pt x="164" y="182"/>
                  </a:lnTo>
                  <a:lnTo>
                    <a:pt x="218" y="273"/>
                  </a:lnTo>
                  <a:lnTo>
                    <a:pt x="291" y="346"/>
                  </a:lnTo>
                  <a:lnTo>
                    <a:pt x="491" y="528"/>
                  </a:lnTo>
                  <a:lnTo>
                    <a:pt x="746" y="692"/>
                  </a:lnTo>
                  <a:lnTo>
                    <a:pt x="1019" y="856"/>
                  </a:lnTo>
                  <a:lnTo>
                    <a:pt x="1328" y="1019"/>
                  </a:lnTo>
                  <a:lnTo>
                    <a:pt x="2002" y="1347"/>
                  </a:lnTo>
                  <a:lnTo>
                    <a:pt x="2675" y="1693"/>
                  </a:lnTo>
                  <a:lnTo>
                    <a:pt x="2984" y="1875"/>
                  </a:lnTo>
                  <a:lnTo>
                    <a:pt x="3257" y="2057"/>
                  </a:lnTo>
                  <a:lnTo>
                    <a:pt x="3512" y="2257"/>
                  </a:lnTo>
                  <a:lnTo>
                    <a:pt x="3621" y="2348"/>
                  </a:lnTo>
                  <a:lnTo>
                    <a:pt x="3712" y="2457"/>
                  </a:lnTo>
                  <a:lnTo>
                    <a:pt x="3785" y="2566"/>
                  </a:lnTo>
                  <a:lnTo>
                    <a:pt x="3858" y="2675"/>
                  </a:lnTo>
                  <a:lnTo>
                    <a:pt x="3894" y="2785"/>
                  </a:lnTo>
                  <a:lnTo>
                    <a:pt x="3931" y="2912"/>
                  </a:lnTo>
                  <a:lnTo>
                    <a:pt x="3913" y="3003"/>
                  </a:lnTo>
                  <a:lnTo>
                    <a:pt x="3894" y="3076"/>
                  </a:lnTo>
                  <a:lnTo>
                    <a:pt x="3822" y="3149"/>
                  </a:lnTo>
                  <a:lnTo>
                    <a:pt x="3749" y="3221"/>
                  </a:lnTo>
                  <a:lnTo>
                    <a:pt x="3658" y="3276"/>
                  </a:lnTo>
                  <a:lnTo>
                    <a:pt x="3530" y="3330"/>
                  </a:lnTo>
                  <a:lnTo>
                    <a:pt x="3257" y="3421"/>
                  </a:lnTo>
                  <a:lnTo>
                    <a:pt x="2912" y="3494"/>
                  </a:lnTo>
                  <a:lnTo>
                    <a:pt x="2548" y="3567"/>
                  </a:lnTo>
                  <a:lnTo>
                    <a:pt x="1747" y="3713"/>
                  </a:lnTo>
                  <a:lnTo>
                    <a:pt x="1347" y="3785"/>
                  </a:lnTo>
                  <a:lnTo>
                    <a:pt x="983" y="3858"/>
                  </a:lnTo>
                  <a:lnTo>
                    <a:pt x="655" y="3949"/>
                  </a:lnTo>
                  <a:lnTo>
                    <a:pt x="510" y="4022"/>
                  </a:lnTo>
                  <a:lnTo>
                    <a:pt x="364" y="4077"/>
                  </a:lnTo>
                  <a:lnTo>
                    <a:pt x="255" y="4149"/>
                  </a:lnTo>
                  <a:lnTo>
                    <a:pt x="164" y="4222"/>
                  </a:lnTo>
                  <a:lnTo>
                    <a:pt x="73" y="4313"/>
                  </a:lnTo>
                  <a:lnTo>
                    <a:pt x="36" y="4404"/>
                  </a:lnTo>
                  <a:lnTo>
                    <a:pt x="0" y="4495"/>
                  </a:lnTo>
                  <a:lnTo>
                    <a:pt x="0" y="4604"/>
                  </a:lnTo>
                  <a:lnTo>
                    <a:pt x="18" y="4732"/>
                  </a:lnTo>
                  <a:lnTo>
                    <a:pt x="73" y="4859"/>
                  </a:lnTo>
                  <a:lnTo>
                    <a:pt x="164" y="5005"/>
                  </a:lnTo>
                  <a:lnTo>
                    <a:pt x="273" y="5132"/>
                  </a:lnTo>
                  <a:lnTo>
                    <a:pt x="419" y="5241"/>
                  </a:lnTo>
                  <a:lnTo>
                    <a:pt x="582" y="5350"/>
                  </a:lnTo>
                  <a:lnTo>
                    <a:pt x="764" y="5441"/>
                  </a:lnTo>
                  <a:lnTo>
                    <a:pt x="965" y="5532"/>
                  </a:lnTo>
                  <a:lnTo>
                    <a:pt x="1201" y="5605"/>
                  </a:lnTo>
                  <a:lnTo>
                    <a:pt x="1438" y="5660"/>
                  </a:lnTo>
                  <a:lnTo>
                    <a:pt x="1965" y="5769"/>
                  </a:lnTo>
                  <a:lnTo>
                    <a:pt x="2548" y="5878"/>
                  </a:lnTo>
                  <a:lnTo>
                    <a:pt x="3803" y="6042"/>
                  </a:lnTo>
                  <a:lnTo>
                    <a:pt x="4477" y="6115"/>
                  </a:lnTo>
                  <a:lnTo>
                    <a:pt x="5132" y="6224"/>
                  </a:lnTo>
                  <a:lnTo>
                    <a:pt x="5769" y="6351"/>
                  </a:lnTo>
                  <a:lnTo>
                    <a:pt x="6387" y="6497"/>
                  </a:lnTo>
                  <a:lnTo>
                    <a:pt x="6679" y="6588"/>
                  </a:lnTo>
                  <a:lnTo>
                    <a:pt x="6970" y="6679"/>
                  </a:lnTo>
                  <a:lnTo>
                    <a:pt x="7225" y="6788"/>
                  </a:lnTo>
                  <a:lnTo>
                    <a:pt x="7479" y="6915"/>
                  </a:lnTo>
                  <a:lnTo>
                    <a:pt x="7734" y="7061"/>
                  </a:lnTo>
                  <a:lnTo>
                    <a:pt x="7953" y="7207"/>
                  </a:lnTo>
                  <a:lnTo>
                    <a:pt x="8153" y="7370"/>
                  </a:lnTo>
                  <a:lnTo>
                    <a:pt x="8335" y="7552"/>
                  </a:lnTo>
                  <a:lnTo>
                    <a:pt x="8444" y="7698"/>
                  </a:lnTo>
                  <a:lnTo>
                    <a:pt x="8553" y="7844"/>
                  </a:lnTo>
                  <a:lnTo>
                    <a:pt x="8626" y="8007"/>
                  </a:lnTo>
                  <a:lnTo>
                    <a:pt x="8662" y="8189"/>
                  </a:lnTo>
                  <a:lnTo>
                    <a:pt x="8662" y="8280"/>
                  </a:lnTo>
                  <a:lnTo>
                    <a:pt x="8662" y="8390"/>
                  </a:lnTo>
                  <a:lnTo>
                    <a:pt x="8608" y="8590"/>
                  </a:lnTo>
                  <a:lnTo>
                    <a:pt x="8462" y="9008"/>
                  </a:lnTo>
                  <a:lnTo>
                    <a:pt x="8407" y="9172"/>
                  </a:lnTo>
                  <a:lnTo>
                    <a:pt x="8389" y="9354"/>
                  </a:lnTo>
                  <a:lnTo>
                    <a:pt x="8371" y="9536"/>
                  </a:lnTo>
                  <a:lnTo>
                    <a:pt x="8371" y="9736"/>
                  </a:lnTo>
                  <a:lnTo>
                    <a:pt x="8389" y="9918"/>
                  </a:lnTo>
                  <a:lnTo>
                    <a:pt x="8426" y="10100"/>
                  </a:lnTo>
                  <a:lnTo>
                    <a:pt x="8480" y="10264"/>
                  </a:lnTo>
                  <a:lnTo>
                    <a:pt x="8535" y="10446"/>
                  </a:lnTo>
                  <a:lnTo>
                    <a:pt x="8608" y="10628"/>
                  </a:lnTo>
                  <a:lnTo>
                    <a:pt x="8699" y="10792"/>
                  </a:lnTo>
                  <a:lnTo>
                    <a:pt x="8790" y="10955"/>
                  </a:lnTo>
                  <a:lnTo>
                    <a:pt x="8899" y="11101"/>
                  </a:lnTo>
                  <a:lnTo>
                    <a:pt x="9026" y="11265"/>
                  </a:lnTo>
                  <a:lnTo>
                    <a:pt x="9154" y="11392"/>
                  </a:lnTo>
                  <a:lnTo>
                    <a:pt x="9281" y="11538"/>
                  </a:lnTo>
                  <a:lnTo>
                    <a:pt x="9427" y="11665"/>
                  </a:lnTo>
                  <a:lnTo>
                    <a:pt x="9736" y="11884"/>
                  </a:lnTo>
                  <a:lnTo>
                    <a:pt x="10045" y="12066"/>
                  </a:lnTo>
                  <a:lnTo>
                    <a:pt x="10391" y="12229"/>
                  </a:lnTo>
                  <a:lnTo>
                    <a:pt x="10737" y="12357"/>
                  </a:lnTo>
                  <a:lnTo>
                    <a:pt x="11101" y="12466"/>
                  </a:lnTo>
                  <a:lnTo>
                    <a:pt x="11465" y="12557"/>
                  </a:lnTo>
                  <a:lnTo>
                    <a:pt x="11829" y="12630"/>
                  </a:lnTo>
                  <a:lnTo>
                    <a:pt x="12211" y="12702"/>
                  </a:lnTo>
                  <a:lnTo>
                    <a:pt x="12993" y="12793"/>
                  </a:lnTo>
                  <a:lnTo>
                    <a:pt x="13794" y="12866"/>
                  </a:lnTo>
                  <a:lnTo>
                    <a:pt x="14595" y="12884"/>
                  </a:lnTo>
                  <a:lnTo>
                    <a:pt x="15395" y="12884"/>
                  </a:lnTo>
                  <a:lnTo>
                    <a:pt x="16196" y="12866"/>
                  </a:lnTo>
                  <a:lnTo>
                    <a:pt x="16997" y="12830"/>
                  </a:lnTo>
                  <a:lnTo>
                    <a:pt x="18598" y="12721"/>
                  </a:lnTo>
                  <a:lnTo>
                    <a:pt x="19326" y="12666"/>
                  </a:lnTo>
                  <a:lnTo>
                    <a:pt x="20072" y="12593"/>
                  </a:lnTo>
                  <a:lnTo>
                    <a:pt x="20800" y="12502"/>
                  </a:lnTo>
                  <a:lnTo>
                    <a:pt x="21528" y="12393"/>
                  </a:lnTo>
                  <a:lnTo>
                    <a:pt x="22256" y="12248"/>
                  </a:lnTo>
                  <a:lnTo>
                    <a:pt x="22602" y="12175"/>
                  </a:lnTo>
                  <a:lnTo>
                    <a:pt x="22966" y="12066"/>
                  </a:lnTo>
                  <a:lnTo>
                    <a:pt x="23312" y="11956"/>
                  </a:lnTo>
                  <a:lnTo>
                    <a:pt x="23657" y="11847"/>
                  </a:lnTo>
                  <a:lnTo>
                    <a:pt x="24003" y="11702"/>
                  </a:lnTo>
                  <a:lnTo>
                    <a:pt x="24331" y="11556"/>
                  </a:lnTo>
                  <a:lnTo>
                    <a:pt x="24640" y="11410"/>
                  </a:lnTo>
                  <a:lnTo>
                    <a:pt x="24931" y="11247"/>
                  </a:lnTo>
                  <a:lnTo>
                    <a:pt x="25204" y="11083"/>
                  </a:lnTo>
                  <a:lnTo>
                    <a:pt x="25495" y="10883"/>
                  </a:lnTo>
                  <a:lnTo>
                    <a:pt x="25750" y="10682"/>
                  </a:lnTo>
                  <a:lnTo>
                    <a:pt x="26023" y="10464"/>
                  </a:lnTo>
                  <a:lnTo>
                    <a:pt x="26260" y="10246"/>
                  </a:lnTo>
                  <a:lnTo>
                    <a:pt x="26496" y="10009"/>
                  </a:lnTo>
                  <a:lnTo>
                    <a:pt x="26715" y="9754"/>
                  </a:lnTo>
                  <a:lnTo>
                    <a:pt x="26915" y="9500"/>
                  </a:lnTo>
                  <a:lnTo>
                    <a:pt x="27115" y="9227"/>
                  </a:lnTo>
                  <a:lnTo>
                    <a:pt x="27279" y="8954"/>
                  </a:lnTo>
                  <a:lnTo>
                    <a:pt x="27443" y="8662"/>
                  </a:lnTo>
                  <a:lnTo>
                    <a:pt x="27570" y="8371"/>
                  </a:lnTo>
                  <a:lnTo>
                    <a:pt x="27679" y="8062"/>
                  </a:lnTo>
                  <a:lnTo>
                    <a:pt x="27770" y="7753"/>
                  </a:lnTo>
                  <a:lnTo>
                    <a:pt x="26678" y="7680"/>
                  </a:lnTo>
                  <a:lnTo>
                    <a:pt x="25586" y="7607"/>
                  </a:lnTo>
                  <a:lnTo>
                    <a:pt x="24513" y="7498"/>
                  </a:lnTo>
                  <a:lnTo>
                    <a:pt x="23421" y="7389"/>
                  </a:lnTo>
                  <a:lnTo>
                    <a:pt x="22347" y="7243"/>
                  </a:lnTo>
                  <a:lnTo>
                    <a:pt x="21273" y="7097"/>
                  </a:lnTo>
                  <a:lnTo>
                    <a:pt x="20218" y="6915"/>
                  </a:lnTo>
                  <a:lnTo>
                    <a:pt x="19144" y="6715"/>
                  </a:lnTo>
                  <a:lnTo>
                    <a:pt x="18107" y="6479"/>
                  </a:lnTo>
                  <a:lnTo>
                    <a:pt x="17052" y="6224"/>
                  </a:lnTo>
                  <a:lnTo>
                    <a:pt x="16014" y="5951"/>
                  </a:lnTo>
                  <a:lnTo>
                    <a:pt x="14977" y="5642"/>
                  </a:lnTo>
                  <a:lnTo>
                    <a:pt x="13958" y="5314"/>
                  </a:lnTo>
                  <a:lnTo>
                    <a:pt x="12939" y="4950"/>
                  </a:lnTo>
                  <a:lnTo>
                    <a:pt x="11938" y="4550"/>
                  </a:lnTo>
                  <a:lnTo>
                    <a:pt x="10937" y="4113"/>
                  </a:lnTo>
                  <a:lnTo>
                    <a:pt x="10264" y="3822"/>
                  </a:lnTo>
                  <a:lnTo>
                    <a:pt x="9609" y="3494"/>
                  </a:lnTo>
                  <a:lnTo>
                    <a:pt x="8280" y="2839"/>
                  </a:lnTo>
                  <a:lnTo>
                    <a:pt x="6933" y="2184"/>
                  </a:lnTo>
                  <a:lnTo>
                    <a:pt x="6278" y="1875"/>
                  </a:lnTo>
                  <a:lnTo>
                    <a:pt x="5605" y="1565"/>
                  </a:lnTo>
                  <a:lnTo>
                    <a:pt x="4932" y="1274"/>
                  </a:lnTo>
                  <a:lnTo>
                    <a:pt x="4258" y="1001"/>
                  </a:lnTo>
                  <a:lnTo>
                    <a:pt x="3567" y="746"/>
                  </a:lnTo>
                  <a:lnTo>
                    <a:pt x="2875" y="528"/>
                  </a:lnTo>
                  <a:lnTo>
                    <a:pt x="2184" y="346"/>
                  </a:lnTo>
                  <a:lnTo>
                    <a:pt x="1492" y="182"/>
                  </a:lnTo>
                  <a:lnTo>
                    <a:pt x="783" y="73"/>
                  </a:lnTo>
                  <a:lnTo>
                    <a:pt x="437" y="18"/>
                  </a:lnTo>
                  <a:lnTo>
                    <a:pt x="73" y="0"/>
                  </a:lnTo>
                  <a:close/>
                </a:path>
              </a:pathLst>
            </a:custGeom>
            <a:solidFill>
              <a:srgbClr val="FAD6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89" name="Google Shape;3289;p20"/>
          <p:cNvGrpSpPr/>
          <p:nvPr/>
        </p:nvGrpSpPr>
        <p:grpSpPr>
          <a:xfrm>
            <a:off x="186705" y="4351872"/>
            <a:ext cx="4812081" cy="997924"/>
            <a:chOff x="2235793" y="2621897"/>
            <a:chExt cx="4812081" cy="997924"/>
          </a:xfrm>
        </p:grpSpPr>
        <p:sp>
          <p:nvSpPr>
            <p:cNvPr id="3290" name="Google Shape;3290;p20"/>
            <p:cNvSpPr/>
            <p:nvPr/>
          </p:nvSpPr>
          <p:spPr>
            <a:xfrm>
              <a:off x="2235793" y="2621897"/>
              <a:ext cx="4812081" cy="997924"/>
            </a:xfrm>
            <a:custGeom>
              <a:avLst/>
              <a:gdLst/>
              <a:ahLst/>
              <a:cxnLst/>
              <a:rect l="l" t="t" r="r" b="b"/>
              <a:pathLst>
                <a:path w="93375" h="19364" extrusionOk="0">
                  <a:moveTo>
                    <a:pt x="49754" y="1"/>
                  </a:moveTo>
                  <a:lnTo>
                    <a:pt x="49172" y="37"/>
                  </a:lnTo>
                  <a:lnTo>
                    <a:pt x="48571" y="110"/>
                  </a:lnTo>
                  <a:lnTo>
                    <a:pt x="47970" y="219"/>
                  </a:lnTo>
                  <a:lnTo>
                    <a:pt x="47334" y="365"/>
                  </a:lnTo>
                  <a:lnTo>
                    <a:pt x="46697" y="547"/>
                  </a:lnTo>
                  <a:lnTo>
                    <a:pt x="46023" y="783"/>
                  </a:lnTo>
                  <a:lnTo>
                    <a:pt x="45623" y="929"/>
                  </a:lnTo>
                  <a:lnTo>
                    <a:pt x="45204" y="1111"/>
                  </a:lnTo>
                  <a:lnTo>
                    <a:pt x="44349" y="1493"/>
                  </a:lnTo>
                  <a:lnTo>
                    <a:pt x="43530" y="1893"/>
                  </a:lnTo>
                  <a:lnTo>
                    <a:pt x="42675" y="2366"/>
                  </a:lnTo>
                  <a:lnTo>
                    <a:pt x="41783" y="2876"/>
                  </a:lnTo>
                  <a:lnTo>
                    <a:pt x="40837" y="3458"/>
                  </a:lnTo>
                  <a:lnTo>
                    <a:pt x="39836" y="4095"/>
                  </a:lnTo>
                  <a:lnTo>
                    <a:pt x="38799" y="4787"/>
                  </a:lnTo>
                  <a:lnTo>
                    <a:pt x="37689" y="5533"/>
                  </a:lnTo>
                  <a:lnTo>
                    <a:pt x="36524" y="6352"/>
                  </a:lnTo>
                  <a:lnTo>
                    <a:pt x="35851" y="6825"/>
                  </a:lnTo>
                  <a:lnTo>
                    <a:pt x="35123" y="7280"/>
                  </a:lnTo>
                  <a:lnTo>
                    <a:pt x="34340" y="7753"/>
                  </a:lnTo>
                  <a:lnTo>
                    <a:pt x="33539" y="8208"/>
                  </a:lnTo>
                  <a:lnTo>
                    <a:pt x="32702" y="8645"/>
                  </a:lnTo>
                  <a:lnTo>
                    <a:pt x="31829" y="9100"/>
                  </a:lnTo>
                  <a:lnTo>
                    <a:pt x="30919" y="9536"/>
                  </a:lnTo>
                  <a:lnTo>
                    <a:pt x="29991" y="9973"/>
                  </a:lnTo>
                  <a:lnTo>
                    <a:pt x="29026" y="10410"/>
                  </a:lnTo>
                  <a:lnTo>
                    <a:pt x="28044" y="10828"/>
                  </a:lnTo>
                  <a:lnTo>
                    <a:pt x="27043" y="11247"/>
                  </a:lnTo>
                  <a:lnTo>
                    <a:pt x="26024" y="11666"/>
                  </a:lnTo>
                  <a:lnTo>
                    <a:pt x="24986" y="12066"/>
                  </a:lnTo>
                  <a:lnTo>
                    <a:pt x="23949" y="12448"/>
                  </a:lnTo>
                  <a:lnTo>
                    <a:pt x="21820" y="13231"/>
                  </a:lnTo>
                  <a:lnTo>
                    <a:pt x="19691" y="13958"/>
                  </a:lnTo>
                  <a:lnTo>
                    <a:pt x="17562" y="14668"/>
                  </a:lnTo>
                  <a:lnTo>
                    <a:pt x="15451" y="15323"/>
                  </a:lnTo>
                  <a:lnTo>
                    <a:pt x="13394" y="15942"/>
                  </a:lnTo>
                  <a:lnTo>
                    <a:pt x="11393" y="16524"/>
                  </a:lnTo>
                  <a:lnTo>
                    <a:pt x="9500" y="17052"/>
                  </a:lnTo>
                  <a:lnTo>
                    <a:pt x="7698" y="17543"/>
                  </a:lnTo>
                  <a:lnTo>
                    <a:pt x="6042" y="17980"/>
                  </a:lnTo>
                  <a:lnTo>
                    <a:pt x="3822" y="18526"/>
                  </a:lnTo>
                  <a:lnTo>
                    <a:pt x="2021" y="18945"/>
                  </a:lnTo>
                  <a:lnTo>
                    <a:pt x="729" y="19236"/>
                  </a:lnTo>
                  <a:lnTo>
                    <a:pt x="1" y="19363"/>
                  </a:lnTo>
                  <a:lnTo>
                    <a:pt x="5788" y="18872"/>
                  </a:lnTo>
                  <a:lnTo>
                    <a:pt x="34868" y="16397"/>
                  </a:lnTo>
                  <a:lnTo>
                    <a:pt x="37470" y="16179"/>
                  </a:lnTo>
                  <a:lnTo>
                    <a:pt x="86969" y="11957"/>
                  </a:lnTo>
                  <a:lnTo>
                    <a:pt x="93374" y="11411"/>
                  </a:lnTo>
                  <a:lnTo>
                    <a:pt x="91791" y="11192"/>
                  </a:lnTo>
                  <a:lnTo>
                    <a:pt x="90153" y="10919"/>
                  </a:lnTo>
                  <a:lnTo>
                    <a:pt x="88443" y="10610"/>
                  </a:lnTo>
                  <a:lnTo>
                    <a:pt x="86678" y="10264"/>
                  </a:lnTo>
                  <a:lnTo>
                    <a:pt x="84457" y="9791"/>
                  </a:lnTo>
                  <a:lnTo>
                    <a:pt x="82183" y="9282"/>
                  </a:lnTo>
                  <a:lnTo>
                    <a:pt x="79890" y="8736"/>
                  </a:lnTo>
                  <a:lnTo>
                    <a:pt x="77579" y="8171"/>
                  </a:lnTo>
                  <a:lnTo>
                    <a:pt x="75286" y="7571"/>
                  </a:lnTo>
                  <a:lnTo>
                    <a:pt x="73011" y="6952"/>
                  </a:lnTo>
                  <a:lnTo>
                    <a:pt x="70772" y="6315"/>
                  </a:lnTo>
                  <a:lnTo>
                    <a:pt x="68607" y="5697"/>
                  </a:lnTo>
                  <a:lnTo>
                    <a:pt x="66532" y="5078"/>
                  </a:lnTo>
                  <a:lnTo>
                    <a:pt x="64531" y="4459"/>
                  </a:lnTo>
                  <a:lnTo>
                    <a:pt x="62656" y="3859"/>
                  </a:lnTo>
                  <a:lnTo>
                    <a:pt x="60927" y="3294"/>
                  </a:lnTo>
                  <a:lnTo>
                    <a:pt x="59344" y="2748"/>
                  </a:lnTo>
                  <a:lnTo>
                    <a:pt x="57925" y="2239"/>
                  </a:lnTo>
                  <a:lnTo>
                    <a:pt x="56705" y="1784"/>
                  </a:lnTo>
                  <a:lnTo>
                    <a:pt x="55686" y="1384"/>
                  </a:lnTo>
                  <a:lnTo>
                    <a:pt x="55049" y="1111"/>
                  </a:lnTo>
                  <a:lnTo>
                    <a:pt x="54431" y="874"/>
                  </a:lnTo>
                  <a:lnTo>
                    <a:pt x="53812" y="674"/>
                  </a:lnTo>
                  <a:lnTo>
                    <a:pt x="53230" y="474"/>
                  </a:lnTo>
                  <a:lnTo>
                    <a:pt x="52629" y="328"/>
                  </a:lnTo>
                  <a:lnTo>
                    <a:pt x="52065" y="201"/>
                  </a:lnTo>
                  <a:lnTo>
                    <a:pt x="51483" y="92"/>
                  </a:lnTo>
                  <a:lnTo>
                    <a:pt x="50919" y="37"/>
                  </a:lnTo>
                  <a:lnTo>
                    <a:pt x="50336" y="1"/>
                  </a:lnTo>
                  <a:close/>
                </a:path>
              </a:pathLst>
            </a:custGeom>
            <a:solidFill>
              <a:srgbClr val="EAC0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1" name="Google Shape;3291;p20"/>
            <p:cNvSpPr/>
            <p:nvPr/>
          </p:nvSpPr>
          <p:spPr>
            <a:xfrm>
              <a:off x="3993290" y="2621897"/>
              <a:ext cx="2724449" cy="833785"/>
            </a:xfrm>
            <a:custGeom>
              <a:avLst/>
              <a:gdLst/>
              <a:ahLst/>
              <a:cxnLst/>
              <a:rect l="l" t="t" r="r" b="b"/>
              <a:pathLst>
                <a:path w="52866" h="16179" extrusionOk="0">
                  <a:moveTo>
                    <a:pt x="15651" y="1"/>
                  </a:moveTo>
                  <a:lnTo>
                    <a:pt x="15069" y="37"/>
                  </a:lnTo>
                  <a:lnTo>
                    <a:pt x="14468" y="110"/>
                  </a:lnTo>
                  <a:lnTo>
                    <a:pt x="13867" y="219"/>
                  </a:lnTo>
                  <a:lnTo>
                    <a:pt x="13231" y="365"/>
                  </a:lnTo>
                  <a:lnTo>
                    <a:pt x="12594" y="547"/>
                  </a:lnTo>
                  <a:lnTo>
                    <a:pt x="11920" y="783"/>
                  </a:lnTo>
                  <a:lnTo>
                    <a:pt x="11520" y="929"/>
                  </a:lnTo>
                  <a:lnTo>
                    <a:pt x="11101" y="1111"/>
                  </a:lnTo>
                  <a:lnTo>
                    <a:pt x="10246" y="1493"/>
                  </a:lnTo>
                  <a:lnTo>
                    <a:pt x="10555" y="1820"/>
                  </a:lnTo>
                  <a:lnTo>
                    <a:pt x="10883" y="2130"/>
                  </a:lnTo>
                  <a:lnTo>
                    <a:pt x="11229" y="2421"/>
                  </a:lnTo>
                  <a:lnTo>
                    <a:pt x="11593" y="2676"/>
                  </a:lnTo>
                  <a:lnTo>
                    <a:pt x="12011" y="2912"/>
                  </a:lnTo>
                  <a:lnTo>
                    <a:pt x="12430" y="3167"/>
                  </a:lnTo>
                  <a:lnTo>
                    <a:pt x="13249" y="3640"/>
                  </a:lnTo>
                  <a:lnTo>
                    <a:pt x="13667" y="3913"/>
                  </a:lnTo>
                  <a:lnTo>
                    <a:pt x="14049" y="4186"/>
                  </a:lnTo>
                  <a:lnTo>
                    <a:pt x="14413" y="4477"/>
                  </a:lnTo>
                  <a:lnTo>
                    <a:pt x="14595" y="4641"/>
                  </a:lnTo>
                  <a:lnTo>
                    <a:pt x="14759" y="4805"/>
                  </a:lnTo>
                  <a:lnTo>
                    <a:pt x="14868" y="4950"/>
                  </a:lnTo>
                  <a:lnTo>
                    <a:pt x="14978" y="5078"/>
                  </a:lnTo>
                  <a:lnTo>
                    <a:pt x="15050" y="5242"/>
                  </a:lnTo>
                  <a:lnTo>
                    <a:pt x="15105" y="5405"/>
                  </a:lnTo>
                  <a:lnTo>
                    <a:pt x="15105" y="5515"/>
                  </a:lnTo>
                  <a:lnTo>
                    <a:pt x="15087" y="5624"/>
                  </a:lnTo>
                  <a:lnTo>
                    <a:pt x="15069" y="5733"/>
                  </a:lnTo>
                  <a:lnTo>
                    <a:pt x="15014" y="5824"/>
                  </a:lnTo>
                  <a:lnTo>
                    <a:pt x="14959" y="5915"/>
                  </a:lnTo>
                  <a:lnTo>
                    <a:pt x="14887" y="6006"/>
                  </a:lnTo>
                  <a:lnTo>
                    <a:pt x="14723" y="6152"/>
                  </a:lnTo>
                  <a:lnTo>
                    <a:pt x="14523" y="6297"/>
                  </a:lnTo>
                  <a:lnTo>
                    <a:pt x="14286" y="6406"/>
                  </a:lnTo>
                  <a:lnTo>
                    <a:pt x="14049" y="6497"/>
                  </a:lnTo>
                  <a:lnTo>
                    <a:pt x="13831" y="6570"/>
                  </a:lnTo>
                  <a:lnTo>
                    <a:pt x="12994" y="6825"/>
                  </a:lnTo>
                  <a:lnTo>
                    <a:pt x="12157" y="7098"/>
                  </a:lnTo>
                  <a:lnTo>
                    <a:pt x="11338" y="7407"/>
                  </a:lnTo>
                  <a:lnTo>
                    <a:pt x="10537" y="7717"/>
                  </a:lnTo>
                  <a:lnTo>
                    <a:pt x="9718" y="8062"/>
                  </a:lnTo>
                  <a:lnTo>
                    <a:pt x="8936" y="8426"/>
                  </a:lnTo>
                  <a:lnTo>
                    <a:pt x="8153" y="8808"/>
                  </a:lnTo>
                  <a:lnTo>
                    <a:pt x="7371" y="9209"/>
                  </a:lnTo>
                  <a:lnTo>
                    <a:pt x="6606" y="9627"/>
                  </a:lnTo>
                  <a:lnTo>
                    <a:pt x="5842" y="10064"/>
                  </a:lnTo>
                  <a:lnTo>
                    <a:pt x="5096" y="10519"/>
                  </a:lnTo>
                  <a:lnTo>
                    <a:pt x="4368" y="10992"/>
                  </a:lnTo>
                  <a:lnTo>
                    <a:pt x="3658" y="11484"/>
                  </a:lnTo>
                  <a:lnTo>
                    <a:pt x="2949" y="11993"/>
                  </a:lnTo>
                  <a:lnTo>
                    <a:pt x="2257" y="12521"/>
                  </a:lnTo>
                  <a:lnTo>
                    <a:pt x="1566" y="13067"/>
                  </a:lnTo>
                  <a:lnTo>
                    <a:pt x="1274" y="13340"/>
                  </a:lnTo>
                  <a:lnTo>
                    <a:pt x="965" y="13613"/>
                  </a:lnTo>
                  <a:lnTo>
                    <a:pt x="692" y="13904"/>
                  </a:lnTo>
                  <a:lnTo>
                    <a:pt x="456" y="14231"/>
                  </a:lnTo>
                  <a:lnTo>
                    <a:pt x="346" y="14395"/>
                  </a:lnTo>
                  <a:lnTo>
                    <a:pt x="255" y="14559"/>
                  </a:lnTo>
                  <a:lnTo>
                    <a:pt x="164" y="14723"/>
                  </a:lnTo>
                  <a:lnTo>
                    <a:pt x="110" y="14905"/>
                  </a:lnTo>
                  <a:lnTo>
                    <a:pt x="55" y="15087"/>
                  </a:lnTo>
                  <a:lnTo>
                    <a:pt x="19" y="15269"/>
                  </a:lnTo>
                  <a:lnTo>
                    <a:pt x="1" y="15469"/>
                  </a:lnTo>
                  <a:lnTo>
                    <a:pt x="19" y="15651"/>
                  </a:lnTo>
                  <a:lnTo>
                    <a:pt x="201" y="15742"/>
                  </a:lnTo>
                  <a:lnTo>
                    <a:pt x="401" y="15815"/>
                  </a:lnTo>
                  <a:lnTo>
                    <a:pt x="801" y="15924"/>
                  </a:lnTo>
                  <a:lnTo>
                    <a:pt x="1220" y="15997"/>
                  </a:lnTo>
                  <a:lnTo>
                    <a:pt x="1638" y="16051"/>
                  </a:lnTo>
                  <a:lnTo>
                    <a:pt x="2075" y="16088"/>
                  </a:lnTo>
                  <a:lnTo>
                    <a:pt x="2494" y="16124"/>
                  </a:lnTo>
                  <a:lnTo>
                    <a:pt x="3367" y="16179"/>
                  </a:lnTo>
                  <a:lnTo>
                    <a:pt x="52866" y="11957"/>
                  </a:lnTo>
                  <a:lnTo>
                    <a:pt x="52793" y="11666"/>
                  </a:lnTo>
                  <a:lnTo>
                    <a:pt x="52720" y="11320"/>
                  </a:lnTo>
                  <a:lnTo>
                    <a:pt x="52647" y="10974"/>
                  </a:lnTo>
                  <a:lnTo>
                    <a:pt x="52611" y="10610"/>
                  </a:lnTo>
                  <a:lnTo>
                    <a:pt x="52575" y="10264"/>
                  </a:lnTo>
                  <a:lnTo>
                    <a:pt x="50354" y="9791"/>
                  </a:lnTo>
                  <a:lnTo>
                    <a:pt x="48080" y="9282"/>
                  </a:lnTo>
                  <a:lnTo>
                    <a:pt x="45787" y="8736"/>
                  </a:lnTo>
                  <a:lnTo>
                    <a:pt x="43476" y="8171"/>
                  </a:lnTo>
                  <a:lnTo>
                    <a:pt x="41183" y="7571"/>
                  </a:lnTo>
                  <a:lnTo>
                    <a:pt x="38908" y="6952"/>
                  </a:lnTo>
                  <a:lnTo>
                    <a:pt x="36669" y="6315"/>
                  </a:lnTo>
                  <a:lnTo>
                    <a:pt x="34504" y="5697"/>
                  </a:lnTo>
                  <a:lnTo>
                    <a:pt x="32429" y="5078"/>
                  </a:lnTo>
                  <a:lnTo>
                    <a:pt x="30428" y="4459"/>
                  </a:lnTo>
                  <a:lnTo>
                    <a:pt x="28553" y="3859"/>
                  </a:lnTo>
                  <a:lnTo>
                    <a:pt x="26824" y="3294"/>
                  </a:lnTo>
                  <a:lnTo>
                    <a:pt x="25241" y="2748"/>
                  </a:lnTo>
                  <a:lnTo>
                    <a:pt x="23822" y="2239"/>
                  </a:lnTo>
                  <a:lnTo>
                    <a:pt x="22602" y="1784"/>
                  </a:lnTo>
                  <a:lnTo>
                    <a:pt x="21583" y="1384"/>
                  </a:lnTo>
                  <a:lnTo>
                    <a:pt x="20946" y="1111"/>
                  </a:lnTo>
                  <a:lnTo>
                    <a:pt x="20328" y="874"/>
                  </a:lnTo>
                  <a:lnTo>
                    <a:pt x="19709" y="674"/>
                  </a:lnTo>
                  <a:lnTo>
                    <a:pt x="19127" y="474"/>
                  </a:lnTo>
                  <a:lnTo>
                    <a:pt x="18526" y="328"/>
                  </a:lnTo>
                  <a:lnTo>
                    <a:pt x="17962" y="201"/>
                  </a:lnTo>
                  <a:lnTo>
                    <a:pt x="17380" y="92"/>
                  </a:lnTo>
                  <a:lnTo>
                    <a:pt x="16816" y="37"/>
                  </a:lnTo>
                  <a:lnTo>
                    <a:pt x="1623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92" name="Google Shape;3292;p20"/>
          <p:cNvSpPr/>
          <p:nvPr/>
        </p:nvSpPr>
        <p:spPr>
          <a:xfrm>
            <a:off x="-543979" y="4550569"/>
            <a:ext cx="10180950" cy="1985775"/>
          </a:xfrm>
          <a:custGeom>
            <a:avLst/>
            <a:gdLst/>
            <a:ahLst/>
            <a:cxnLst/>
            <a:rect l="l" t="t" r="r" b="b"/>
            <a:pathLst>
              <a:path w="407238" h="79431" extrusionOk="0">
                <a:moveTo>
                  <a:pt x="24553" y="14065"/>
                </a:moveTo>
                <a:cubicBezTo>
                  <a:pt x="27220" y="7842"/>
                  <a:pt x="26204" y="13938"/>
                  <a:pt x="32173" y="11779"/>
                </a:cubicBezTo>
                <a:cubicBezTo>
                  <a:pt x="38142" y="9620"/>
                  <a:pt x="49572" y="2762"/>
                  <a:pt x="60367" y="1111"/>
                </a:cubicBezTo>
                <a:cubicBezTo>
                  <a:pt x="71162" y="-540"/>
                  <a:pt x="84751" y="-32"/>
                  <a:pt x="96943" y="1873"/>
                </a:cubicBezTo>
                <a:cubicBezTo>
                  <a:pt x="109135" y="3778"/>
                  <a:pt x="122724" y="9747"/>
                  <a:pt x="133519" y="12541"/>
                </a:cubicBezTo>
                <a:cubicBezTo>
                  <a:pt x="144314" y="15335"/>
                  <a:pt x="144695" y="19907"/>
                  <a:pt x="161713" y="18637"/>
                </a:cubicBezTo>
                <a:cubicBezTo>
                  <a:pt x="178731" y="17367"/>
                  <a:pt x="215561" y="7715"/>
                  <a:pt x="235627" y="4921"/>
                </a:cubicBezTo>
                <a:cubicBezTo>
                  <a:pt x="255693" y="2127"/>
                  <a:pt x="262678" y="1238"/>
                  <a:pt x="282109" y="1873"/>
                </a:cubicBezTo>
                <a:cubicBezTo>
                  <a:pt x="301540" y="2508"/>
                  <a:pt x="335449" y="5175"/>
                  <a:pt x="352213" y="8731"/>
                </a:cubicBezTo>
                <a:cubicBezTo>
                  <a:pt x="368977" y="12287"/>
                  <a:pt x="375581" y="18764"/>
                  <a:pt x="382693" y="23209"/>
                </a:cubicBezTo>
                <a:cubicBezTo>
                  <a:pt x="389805" y="27654"/>
                  <a:pt x="392980" y="27146"/>
                  <a:pt x="394885" y="35401"/>
                </a:cubicBezTo>
                <a:cubicBezTo>
                  <a:pt x="396790" y="43656"/>
                  <a:pt x="421936" y="65627"/>
                  <a:pt x="394123" y="72739"/>
                </a:cubicBezTo>
                <a:cubicBezTo>
                  <a:pt x="366310" y="79851"/>
                  <a:pt x="290999" y="77438"/>
                  <a:pt x="228007" y="78073"/>
                </a:cubicBezTo>
                <a:cubicBezTo>
                  <a:pt x="165015" y="78708"/>
                  <a:pt x="51477" y="81375"/>
                  <a:pt x="16171" y="76549"/>
                </a:cubicBezTo>
                <a:cubicBezTo>
                  <a:pt x="-19135" y="71723"/>
                  <a:pt x="14774" y="59531"/>
                  <a:pt x="16171" y="49117"/>
                </a:cubicBezTo>
                <a:cubicBezTo>
                  <a:pt x="17568" y="38703"/>
                  <a:pt x="21886" y="20288"/>
                  <a:pt x="24553" y="1406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grpSp>
        <p:nvGrpSpPr>
          <p:cNvPr id="3293" name="Google Shape;3293;p20"/>
          <p:cNvGrpSpPr/>
          <p:nvPr/>
        </p:nvGrpSpPr>
        <p:grpSpPr>
          <a:xfrm>
            <a:off x="4256324" y="5011458"/>
            <a:ext cx="819058" cy="303794"/>
            <a:chOff x="1726100" y="1627975"/>
            <a:chExt cx="359425" cy="133325"/>
          </a:xfrm>
        </p:grpSpPr>
        <p:sp>
          <p:nvSpPr>
            <p:cNvPr id="3294" name="Google Shape;3294;p20"/>
            <p:cNvSpPr/>
            <p:nvPr/>
          </p:nvSpPr>
          <p:spPr>
            <a:xfrm>
              <a:off x="2018625" y="1747625"/>
              <a:ext cx="66900" cy="13675"/>
            </a:xfrm>
            <a:custGeom>
              <a:avLst/>
              <a:gdLst/>
              <a:ahLst/>
              <a:cxnLst/>
              <a:rect l="l" t="t" r="r" b="b"/>
              <a:pathLst>
                <a:path w="2676" h="547" extrusionOk="0">
                  <a:moveTo>
                    <a:pt x="456" y="1"/>
                  </a:moveTo>
                  <a:lnTo>
                    <a:pt x="219" y="37"/>
                  </a:lnTo>
                  <a:lnTo>
                    <a:pt x="146" y="74"/>
                  </a:lnTo>
                  <a:lnTo>
                    <a:pt x="73" y="110"/>
                  </a:lnTo>
                  <a:lnTo>
                    <a:pt x="19" y="147"/>
                  </a:lnTo>
                  <a:lnTo>
                    <a:pt x="1" y="201"/>
                  </a:lnTo>
                  <a:lnTo>
                    <a:pt x="19" y="219"/>
                  </a:lnTo>
                  <a:lnTo>
                    <a:pt x="37" y="274"/>
                  </a:lnTo>
                  <a:lnTo>
                    <a:pt x="92" y="329"/>
                  </a:lnTo>
                  <a:lnTo>
                    <a:pt x="219" y="401"/>
                  </a:lnTo>
                  <a:lnTo>
                    <a:pt x="419" y="456"/>
                  </a:lnTo>
                  <a:lnTo>
                    <a:pt x="710" y="511"/>
                  </a:lnTo>
                  <a:lnTo>
                    <a:pt x="1111" y="529"/>
                  </a:lnTo>
                  <a:lnTo>
                    <a:pt x="1657" y="547"/>
                  </a:lnTo>
                  <a:lnTo>
                    <a:pt x="2130" y="547"/>
                  </a:lnTo>
                  <a:lnTo>
                    <a:pt x="2676" y="529"/>
                  </a:lnTo>
                  <a:lnTo>
                    <a:pt x="2676" y="474"/>
                  </a:lnTo>
                  <a:lnTo>
                    <a:pt x="2657" y="420"/>
                  </a:lnTo>
                  <a:lnTo>
                    <a:pt x="2603" y="365"/>
                  </a:lnTo>
                  <a:lnTo>
                    <a:pt x="2530" y="310"/>
                  </a:lnTo>
                  <a:lnTo>
                    <a:pt x="2330" y="219"/>
                  </a:lnTo>
                  <a:lnTo>
                    <a:pt x="2057" y="147"/>
                  </a:lnTo>
                  <a:lnTo>
                    <a:pt x="1748" y="92"/>
                  </a:lnTo>
                  <a:lnTo>
                    <a:pt x="1420" y="37"/>
                  </a:lnTo>
                  <a:lnTo>
                    <a:pt x="1074" y="1"/>
                  </a:lnTo>
                  <a:close/>
                </a:path>
              </a:pathLst>
            </a:custGeom>
            <a:solidFill>
              <a:srgbClr val="282829">
                <a:alpha val="13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5" name="Google Shape;3295;p20"/>
            <p:cNvSpPr/>
            <p:nvPr/>
          </p:nvSpPr>
          <p:spPr>
            <a:xfrm>
              <a:off x="2018625" y="1747625"/>
              <a:ext cx="66900" cy="13675"/>
            </a:xfrm>
            <a:custGeom>
              <a:avLst/>
              <a:gdLst/>
              <a:ahLst/>
              <a:cxnLst/>
              <a:rect l="l" t="t" r="r" b="b"/>
              <a:pathLst>
                <a:path w="2676" h="547" fill="none" extrusionOk="0">
                  <a:moveTo>
                    <a:pt x="747" y="1"/>
                  </a:moveTo>
                  <a:lnTo>
                    <a:pt x="747" y="1"/>
                  </a:lnTo>
                  <a:lnTo>
                    <a:pt x="456" y="1"/>
                  </a:lnTo>
                  <a:lnTo>
                    <a:pt x="219" y="37"/>
                  </a:lnTo>
                  <a:lnTo>
                    <a:pt x="146" y="74"/>
                  </a:lnTo>
                  <a:lnTo>
                    <a:pt x="73" y="110"/>
                  </a:lnTo>
                  <a:lnTo>
                    <a:pt x="19" y="147"/>
                  </a:lnTo>
                  <a:lnTo>
                    <a:pt x="1" y="201"/>
                  </a:lnTo>
                  <a:lnTo>
                    <a:pt x="1" y="201"/>
                  </a:lnTo>
                  <a:lnTo>
                    <a:pt x="19" y="219"/>
                  </a:lnTo>
                  <a:lnTo>
                    <a:pt x="37" y="274"/>
                  </a:lnTo>
                  <a:lnTo>
                    <a:pt x="92" y="329"/>
                  </a:lnTo>
                  <a:lnTo>
                    <a:pt x="219" y="401"/>
                  </a:lnTo>
                  <a:lnTo>
                    <a:pt x="419" y="456"/>
                  </a:lnTo>
                  <a:lnTo>
                    <a:pt x="710" y="511"/>
                  </a:lnTo>
                  <a:lnTo>
                    <a:pt x="1111" y="529"/>
                  </a:lnTo>
                  <a:lnTo>
                    <a:pt x="1657" y="547"/>
                  </a:lnTo>
                  <a:lnTo>
                    <a:pt x="1657" y="547"/>
                  </a:lnTo>
                  <a:lnTo>
                    <a:pt x="2130" y="547"/>
                  </a:lnTo>
                  <a:lnTo>
                    <a:pt x="2676" y="529"/>
                  </a:lnTo>
                  <a:lnTo>
                    <a:pt x="2676" y="529"/>
                  </a:lnTo>
                  <a:lnTo>
                    <a:pt x="2676" y="474"/>
                  </a:lnTo>
                  <a:lnTo>
                    <a:pt x="2657" y="420"/>
                  </a:lnTo>
                  <a:lnTo>
                    <a:pt x="2603" y="365"/>
                  </a:lnTo>
                  <a:lnTo>
                    <a:pt x="2530" y="310"/>
                  </a:lnTo>
                  <a:lnTo>
                    <a:pt x="2330" y="219"/>
                  </a:lnTo>
                  <a:lnTo>
                    <a:pt x="2057" y="147"/>
                  </a:lnTo>
                  <a:lnTo>
                    <a:pt x="1748" y="92"/>
                  </a:lnTo>
                  <a:lnTo>
                    <a:pt x="1420" y="37"/>
                  </a:lnTo>
                  <a:lnTo>
                    <a:pt x="1074" y="1"/>
                  </a:lnTo>
                  <a:lnTo>
                    <a:pt x="74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6" name="Google Shape;3296;p20"/>
            <p:cNvSpPr/>
            <p:nvPr/>
          </p:nvSpPr>
          <p:spPr>
            <a:xfrm>
              <a:off x="2024075" y="1729450"/>
              <a:ext cx="42350" cy="23225"/>
            </a:xfrm>
            <a:custGeom>
              <a:avLst/>
              <a:gdLst/>
              <a:ahLst/>
              <a:cxnLst/>
              <a:rect l="l" t="t" r="r" b="b"/>
              <a:pathLst>
                <a:path w="1694" h="929" extrusionOk="0">
                  <a:moveTo>
                    <a:pt x="911" y="0"/>
                  </a:moveTo>
                  <a:lnTo>
                    <a:pt x="783" y="18"/>
                  </a:lnTo>
                  <a:lnTo>
                    <a:pt x="674" y="55"/>
                  </a:lnTo>
                  <a:lnTo>
                    <a:pt x="565" y="109"/>
                  </a:lnTo>
                  <a:lnTo>
                    <a:pt x="456" y="182"/>
                  </a:lnTo>
                  <a:lnTo>
                    <a:pt x="383" y="255"/>
                  </a:lnTo>
                  <a:lnTo>
                    <a:pt x="238" y="437"/>
                  </a:lnTo>
                  <a:lnTo>
                    <a:pt x="128" y="601"/>
                  </a:lnTo>
                  <a:lnTo>
                    <a:pt x="56" y="764"/>
                  </a:lnTo>
                  <a:lnTo>
                    <a:pt x="1" y="928"/>
                  </a:lnTo>
                  <a:lnTo>
                    <a:pt x="1693" y="928"/>
                  </a:lnTo>
                  <a:lnTo>
                    <a:pt x="1693" y="783"/>
                  </a:lnTo>
                  <a:lnTo>
                    <a:pt x="1693" y="655"/>
                  </a:lnTo>
                  <a:lnTo>
                    <a:pt x="1675" y="491"/>
                  </a:lnTo>
                  <a:lnTo>
                    <a:pt x="1639" y="419"/>
                  </a:lnTo>
                  <a:lnTo>
                    <a:pt x="1602" y="328"/>
                  </a:lnTo>
                  <a:lnTo>
                    <a:pt x="1548" y="255"/>
                  </a:lnTo>
                  <a:lnTo>
                    <a:pt x="1493" y="182"/>
                  </a:lnTo>
                  <a:lnTo>
                    <a:pt x="1402" y="127"/>
                  </a:lnTo>
                  <a:lnTo>
                    <a:pt x="1311" y="73"/>
                  </a:lnTo>
                  <a:lnTo>
                    <a:pt x="1202" y="36"/>
                  </a:lnTo>
                  <a:lnTo>
                    <a:pt x="1056" y="0"/>
                  </a:lnTo>
                  <a:close/>
                </a:path>
              </a:pathLst>
            </a:custGeom>
            <a:solidFill>
              <a:srgbClr val="C1A5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7" name="Google Shape;3297;p20"/>
            <p:cNvSpPr/>
            <p:nvPr/>
          </p:nvSpPr>
          <p:spPr>
            <a:xfrm>
              <a:off x="1726100" y="1699875"/>
              <a:ext cx="249775" cy="25500"/>
            </a:xfrm>
            <a:custGeom>
              <a:avLst/>
              <a:gdLst/>
              <a:ahLst/>
              <a:cxnLst/>
              <a:rect l="l" t="t" r="r" b="b"/>
              <a:pathLst>
                <a:path w="9991" h="1020" extrusionOk="0">
                  <a:moveTo>
                    <a:pt x="1292" y="0"/>
                  </a:moveTo>
                  <a:lnTo>
                    <a:pt x="746" y="91"/>
                  </a:lnTo>
                  <a:lnTo>
                    <a:pt x="528" y="128"/>
                  </a:lnTo>
                  <a:lnTo>
                    <a:pt x="346" y="182"/>
                  </a:lnTo>
                  <a:lnTo>
                    <a:pt x="200" y="237"/>
                  </a:lnTo>
                  <a:lnTo>
                    <a:pt x="91" y="291"/>
                  </a:lnTo>
                  <a:lnTo>
                    <a:pt x="18" y="346"/>
                  </a:lnTo>
                  <a:lnTo>
                    <a:pt x="0" y="419"/>
                  </a:lnTo>
                  <a:lnTo>
                    <a:pt x="0" y="437"/>
                  </a:lnTo>
                  <a:lnTo>
                    <a:pt x="18" y="473"/>
                  </a:lnTo>
                  <a:lnTo>
                    <a:pt x="91" y="528"/>
                  </a:lnTo>
                  <a:lnTo>
                    <a:pt x="219" y="583"/>
                  </a:lnTo>
                  <a:lnTo>
                    <a:pt x="382" y="655"/>
                  </a:lnTo>
                  <a:lnTo>
                    <a:pt x="601" y="710"/>
                  </a:lnTo>
                  <a:lnTo>
                    <a:pt x="856" y="746"/>
                  </a:lnTo>
                  <a:lnTo>
                    <a:pt x="1456" y="837"/>
                  </a:lnTo>
                  <a:lnTo>
                    <a:pt x="2202" y="910"/>
                  </a:lnTo>
                  <a:lnTo>
                    <a:pt x="3058" y="965"/>
                  </a:lnTo>
                  <a:lnTo>
                    <a:pt x="3986" y="1001"/>
                  </a:lnTo>
                  <a:lnTo>
                    <a:pt x="5005" y="1019"/>
                  </a:lnTo>
                  <a:lnTo>
                    <a:pt x="6006" y="1001"/>
                  </a:lnTo>
                  <a:lnTo>
                    <a:pt x="6952" y="965"/>
                  </a:lnTo>
                  <a:lnTo>
                    <a:pt x="7789" y="910"/>
                  </a:lnTo>
                  <a:lnTo>
                    <a:pt x="8535" y="837"/>
                  </a:lnTo>
                  <a:lnTo>
                    <a:pt x="9136" y="746"/>
                  </a:lnTo>
                  <a:lnTo>
                    <a:pt x="9390" y="710"/>
                  </a:lnTo>
                  <a:lnTo>
                    <a:pt x="9609" y="655"/>
                  </a:lnTo>
                  <a:lnTo>
                    <a:pt x="9773" y="583"/>
                  </a:lnTo>
                  <a:lnTo>
                    <a:pt x="9900" y="528"/>
                  </a:lnTo>
                  <a:lnTo>
                    <a:pt x="9973" y="473"/>
                  </a:lnTo>
                  <a:lnTo>
                    <a:pt x="9991" y="437"/>
                  </a:lnTo>
                  <a:lnTo>
                    <a:pt x="9991" y="419"/>
                  </a:lnTo>
                  <a:lnTo>
                    <a:pt x="9973" y="346"/>
                  </a:lnTo>
                  <a:lnTo>
                    <a:pt x="9900" y="291"/>
                  </a:lnTo>
                  <a:lnTo>
                    <a:pt x="9791" y="237"/>
                  </a:lnTo>
                  <a:lnTo>
                    <a:pt x="9645" y="182"/>
                  </a:lnTo>
                  <a:lnTo>
                    <a:pt x="9463" y="128"/>
                  </a:lnTo>
                  <a:lnTo>
                    <a:pt x="9245" y="91"/>
                  </a:lnTo>
                  <a:lnTo>
                    <a:pt x="8699" y="0"/>
                  </a:lnTo>
                  <a:lnTo>
                    <a:pt x="8699" y="273"/>
                  </a:lnTo>
                  <a:lnTo>
                    <a:pt x="7443" y="328"/>
                  </a:lnTo>
                  <a:lnTo>
                    <a:pt x="6133" y="364"/>
                  </a:lnTo>
                  <a:lnTo>
                    <a:pt x="4623" y="382"/>
                  </a:lnTo>
                  <a:lnTo>
                    <a:pt x="3476" y="364"/>
                  </a:lnTo>
                  <a:lnTo>
                    <a:pt x="2384" y="328"/>
                  </a:lnTo>
                  <a:lnTo>
                    <a:pt x="1893" y="291"/>
                  </a:lnTo>
                  <a:lnTo>
                    <a:pt x="1456" y="237"/>
                  </a:lnTo>
                  <a:lnTo>
                    <a:pt x="1074" y="182"/>
                  </a:lnTo>
                  <a:lnTo>
                    <a:pt x="746" y="109"/>
                  </a:lnTo>
                  <a:lnTo>
                    <a:pt x="12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8" name="Google Shape;3298;p20"/>
            <p:cNvSpPr/>
            <p:nvPr/>
          </p:nvSpPr>
          <p:spPr>
            <a:xfrm>
              <a:off x="1726100" y="1699875"/>
              <a:ext cx="249775" cy="25500"/>
            </a:xfrm>
            <a:custGeom>
              <a:avLst/>
              <a:gdLst/>
              <a:ahLst/>
              <a:cxnLst/>
              <a:rect l="l" t="t" r="r" b="b"/>
              <a:pathLst>
                <a:path w="9991" h="1020" fill="none" extrusionOk="0">
                  <a:moveTo>
                    <a:pt x="8699" y="0"/>
                  </a:moveTo>
                  <a:lnTo>
                    <a:pt x="8699" y="273"/>
                  </a:lnTo>
                  <a:lnTo>
                    <a:pt x="8699" y="273"/>
                  </a:lnTo>
                  <a:lnTo>
                    <a:pt x="8699" y="273"/>
                  </a:lnTo>
                  <a:lnTo>
                    <a:pt x="7443" y="328"/>
                  </a:lnTo>
                  <a:lnTo>
                    <a:pt x="6133" y="364"/>
                  </a:lnTo>
                  <a:lnTo>
                    <a:pt x="4623" y="382"/>
                  </a:lnTo>
                  <a:lnTo>
                    <a:pt x="4623" y="382"/>
                  </a:lnTo>
                  <a:lnTo>
                    <a:pt x="3476" y="364"/>
                  </a:lnTo>
                  <a:lnTo>
                    <a:pt x="2384" y="328"/>
                  </a:lnTo>
                  <a:lnTo>
                    <a:pt x="1893" y="291"/>
                  </a:lnTo>
                  <a:lnTo>
                    <a:pt x="1456" y="237"/>
                  </a:lnTo>
                  <a:lnTo>
                    <a:pt x="1074" y="182"/>
                  </a:lnTo>
                  <a:lnTo>
                    <a:pt x="746" y="109"/>
                  </a:lnTo>
                  <a:lnTo>
                    <a:pt x="746" y="109"/>
                  </a:lnTo>
                  <a:lnTo>
                    <a:pt x="746" y="109"/>
                  </a:lnTo>
                  <a:lnTo>
                    <a:pt x="1292" y="0"/>
                  </a:lnTo>
                  <a:lnTo>
                    <a:pt x="1292" y="0"/>
                  </a:lnTo>
                  <a:lnTo>
                    <a:pt x="746" y="91"/>
                  </a:lnTo>
                  <a:lnTo>
                    <a:pt x="528" y="128"/>
                  </a:lnTo>
                  <a:lnTo>
                    <a:pt x="346" y="182"/>
                  </a:lnTo>
                  <a:lnTo>
                    <a:pt x="200" y="237"/>
                  </a:lnTo>
                  <a:lnTo>
                    <a:pt x="91" y="291"/>
                  </a:lnTo>
                  <a:lnTo>
                    <a:pt x="18" y="346"/>
                  </a:lnTo>
                  <a:lnTo>
                    <a:pt x="0" y="419"/>
                  </a:lnTo>
                  <a:lnTo>
                    <a:pt x="0" y="419"/>
                  </a:lnTo>
                  <a:lnTo>
                    <a:pt x="0" y="437"/>
                  </a:lnTo>
                  <a:lnTo>
                    <a:pt x="18" y="473"/>
                  </a:lnTo>
                  <a:lnTo>
                    <a:pt x="91" y="528"/>
                  </a:lnTo>
                  <a:lnTo>
                    <a:pt x="219" y="583"/>
                  </a:lnTo>
                  <a:lnTo>
                    <a:pt x="382" y="655"/>
                  </a:lnTo>
                  <a:lnTo>
                    <a:pt x="601" y="710"/>
                  </a:lnTo>
                  <a:lnTo>
                    <a:pt x="856" y="746"/>
                  </a:lnTo>
                  <a:lnTo>
                    <a:pt x="1456" y="837"/>
                  </a:lnTo>
                  <a:lnTo>
                    <a:pt x="2202" y="910"/>
                  </a:lnTo>
                  <a:lnTo>
                    <a:pt x="3058" y="965"/>
                  </a:lnTo>
                  <a:lnTo>
                    <a:pt x="3986" y="1001"/>
                  </a:lnTo>
                  <a:lnTo>
                    <a:pt x="5005" y="1019"/>
                  </a:lnTo>
                  <a:lnTo>
                    <a:pt x="5005" y="1019"/>
                  </a:lnTo>
                  <a:lnTo>
                    <a:pt x="6006" y="1001"/>
                  </a:lnTo>
                  <a:lnTo>
                    <a:pt x="6952" y="965"/>
                  </a:lnTo>
                  <a:lnTo>
                    <a:pt x="7789" y="910"/>
                  </a:lnTo>
                  <a:lnTo>
                    <a:pt x="8535" y="837"/>
                  </a:lnTo>
                  <a:lnTo>
                    <a:pt x="9136" y="746"/>
                  </a:lnTo>
                  <a:lnTo>
                    <a:pt x="9390" y="710"/>
                  </a:lnTo>
                  <a:lnTo>
                    <a:pt x="9609" y="655"/>
                  </a:lnTo>
                  <a:lnTo>
                    <a:pt x="9773" y="583"/>
                  </a:lnTo>
                  <a:lnTo>
                    <a:pt x="9900" y="528"/>
                  </a:lnTo>
                  <a:lnTo>
                    <a:pt x="9973" y="473"/>
                  </a:lnTo>
                  <a:lnTo>
                    <a:pt x="9991" y="437"/>
                  </a:lnTo>
                  <a:lnTo>
                    <a:pt x="9991" y="419"/>
                  </a:lnTo>
                  <a:lnTo>
                    <a:pt x="9991" y="419"/>
                  </a:lnTo>
                  <a:lnTo>
                    <a:pt x="9973" y="346"/>
                  </a:lnTo>
                  <a:lnTo>
                    <a:pt x="9900" y="291"/>
                  </a:lnTo>
                  <a:lnTo>
                    <a:pt x="9791" y="237"/>
                  </a:lnTo>
                  <a:lnTo>
                    <a:pt x="9645" y="182"/>
                  </a:lnTo>
                  <a:lnTo>
                    <a:pt x="9463" y="128"/>
                  </a:lnTo>
                  <a:lnTo>
                    <a:pt x="9245" y="91"/>
                  </a:lnTo>
                  <a:lnTo>
                    <a:pt x="8699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9" name="Google Shape;3299;p20"/>
            <p:cNvSpPr/>
            <p:nvPr/>
          </p:nvSpPr>
          <p:spPr>
            <a:xfrm>
              <a:off x="1744750" y="1627975"/>
              <a:ext cx="198825" cy="81475"/>
            </a:xfrm>
            <a:custGeom>
              <a:avLst/>
              <a:gdLst/>
              <a:ahLst/>
              <a:cxnLst/>
              <a:rect l="l" t="t" r="r" b="b"/>
              <a:pathLst>
                <a:path w="7953" h="3259" extrusionOk="0">
                  <a:moveTo>
                    <a:pt x="4113" y="1"/>
                  </a:moveTo>
                  <a:lnTo>
                    <a:pt x="3986" y="37"/>
                  </a:lnTo>
                  <a:lnTo>
                    <a:pt x="3858" y="74"/>
                  </a:lnTo>
                  <a:lnTo>
                    <a:pt x="3731" y="110"/>
                  </a:lnTo>
                  <a:lnTo>
                    <a:pt x="3604" y="165"/>
                  </a:lnTo>
                  <a:lnTo>
                    <a:pt x="3385" y="328"/>
                  </a:lnTo>
                  <a:lnTo>
                    <a:pt x="3185" y="492"/>
                  </a:lnTo>
                  <a:lnTo>
                    <a:pt x="2985" y="711"/>
                  </a:lnTo>
                  <a:lnTo>
                    <a:pt x="2821" y="929"/>
                  </a:lnTo>
                  <a:lnTo>
                    <a:pt x="2657" y="1166"/>
                  </a:lnTo>
                  <a:lnTo>
                    <a:pt x="2530" y="1402"/>
                  </a:lnTo>
                  <a:lnTo>
                    <a:pt x="2312" y="1839"/>
                  </a:lnTo>
                  <a:lnTo>
                    <a:pt x="2148" y="2239"/>
                  </a:lnTo>
                  <a:lnTo>
                    <a:pt x="2020" y="2603"/>
                  </a:lnTo>
                  <a:lnTo>
                    <a:pt x="0" y="2985"/>
                  </a:lnTo>
                  <a:lnTo>
                    <a:pt x="383" y="3058"/>
                  </a:lnTo>
                  <a:lnTo>
                    <a:pt x="856" y="3131"/>
                  </a:lnTo>
                  <a:lnTo>
                    <a:pt x="1383" y="3186"/>
                  </a:lnTo>
                  <a:lnTo>
                    <a:pt x="1984" y="3222"/>
                  </a:lnTo>
                  <a:lnTo>
                    <a:pt x="2621" y="3240"/>
                  </a:lnTo>
                  <a:lnTo>
                    <a:pt x="3294" y="3258"/>
                  </a:lnTo>
                  <a:lnTo>
                    <a:pt x="4641" y="3258"/>
                  </a:lnTo>
                  <a:lnTo>
                    <a:pt x="5897" y="3222"/>
                  </a:lnTo>
                  <a:lnTo>
                    <a:pt x="6952" y="3186"/>
                  </a:lnTo>
                  <a:lnTo>
                    <a:pt x="7953" y="3149"/>
                  </a:lnTo>
                  <a:lnTo>
                    <a:pt x="7953" y="2094"/>
                  </a:lnTo>
                  <a:lnTo>
                    <a:pt x="7935" y="2003"/>
                  </a:lnTo>
                  <a:lnTo>
                    <a:pt x="7862" y="1730"/>
                  </a:lnTo>
                  <a:lnTo>
                    <a:pt x="7753" y="1384"/>
                  </a:lnTo>
                  <a:lnTo>
                    <a:pt x="7680" y="1202"/>
                  </a:lnTo>
                  <a:lnTo>
                    <a:pt x="7589" y="1020"/>
                  </a:lnTo>
                  <a:lnTo>
                    <a:pt x="7498" y="874"/>
                  </a:lnTo>
                  <a:lnTo>
                    <a:pt x="7389" y="747"/>
                  </a:lnTo>
                  <a:lnTo>
                    <a:pt x="7280" y="638"/>
                  </a:lnTo>
                  <a:lnTo>
                    <a:pt x="7170" y="583"/>
                  </a:lnTo>
                  <a:lnTo>
                    <a:pt x="7061" y="547"/>
                  </a:lnTo>
                  <a:lnTo>
                    <a:pt x="6843" y="547"/>
                  </a:lnTo>
                  <a:lnTo>
                    <a:pt x="6734" y="565"/>
                  </a:lnTo>
                  <a:lnTo>
                    <a:pt x="6533" y="638"/>
                  </a:lnTo>
                  <a:lnTo>
                    <a:pt x="6333" y="729"/>
                  </a:lnTo>
                  <a:lnTo>
                    <a:pt x="6169" y="820"/>
                  </a:lnTo>
                  <a:lnTo>
                    <a:pt x="6024" y="911"/>
                  </a:lnTo>
                  <a:lnTo>
                    <a:pt x="5915" y="1020"/>
                  </a:lnTo>
                  <a:lnTo>
                    <a:pt x="5860" y="929"/>
                  </a:lnTo>
                  <a:lnTo>
                    <a:pt x="5806" y="820"/>
                  </a:lnTo>
                  <a:lnTo>
                    <a:pt x="5733" y="692"/>
                  </a:lnTo>
                  <a:lnTo>
                    <a:pt x="5642" y="565"/>
                  </a:lnTo>
                  <a:lnTo>
                    <a:pt x="5496" y="419"/>
                  </a:lnTo>
                  <a:lnTo>
                    <a:pt x="5332" y="292"/>
                  </a:lnTo>
                  <a:lnTo>
                    <a:pt x="5132" y="165"/>
                  </a:lnTo>
                  <a:lnTo>
                    <a:pt x="4932" y="74"/>
                  </a:lnTo>
                  <a:lnTo>
                    <a:pt x="4695" y="19"/>
                  </a:lnTo>
                  <a:lnTo>
                    <a:pt x="442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0" name="Google Shape;3300;p20"/>
            <p:cNvSpPr/>
            <p:nvPr/>
          </p:nvSpPr>
          <p:spPr>
            <a:xfrm>
              <a:off x="1744750" y="1627975"/>
              <a:ext cx="198825" cy="81475"/>
            </a:xfrm>
            <a:custGeom>
              <a:avLst/>
              <a:gdLst/>
              <a:ahLst/>
              <a:cxnLst/>
              <a:rect l="l" t="t" r="r" b="b"/>
              <a:pathLst>
                <a:path w="7953" h="3259" fill="none" extrusionOk="0">
                  <a:moveTo>
                    <a:pt x="7953" y="2094"/>
                  </a:moveTo>
                  <a:lnTo>
                    <a:pt x="7953" y="3149"/>
                  </a:lnTo>
                  <a:lnTo>
                    <a:pt x="7953" y="3149"/>
                  </a:lnTo>
                  <a:lnTo>
                    <a:pt x="6952" y="3186"/>
                  </a:lnTo>
                  <a:lnTo>
                    <a:pt x="5897" y="3222"/>
                  </a:lnTo>
                  <a:lnTo>
                    <a:pt x="4641" y="3258"/>
                  </a:lnTo>
                  <a:lnTo>
                    <a:pt x="3294" y="3258"/>
                  </a:lnTo>
                  <a:lnTo>
                    <a:pt x="2621" y="3240"/>
                  </a:lnTo>
                  <a:lnTo>
                    <a:pt x="1984" y="3222"/>
                  </a:lnTo>
                  <a:lnTo>
                    <a:pt x="1383" y="3186"/>
                  </a:lnTo>
                  <a:lnTo>
                    <a:pt x="856" y="3131"/>
                  </a:lnTo>
                  <a:lnTo>
                    <a:pt x="383" y="3058"/>
                  </a:lnTo>
                  <a:lnTo>
                    <a:pt x="0" y="2985"/>
                  </a:lnTo>
                  <a:lnTo>
                    <a:pt x="2020" y="2603"/>
                  </a:lnTo>
                  <a:lnTo>
                    <a:pt x="2020" y="2603"/>
                  </a:lnTo>
                  <a:lnTo>
                    <a:pt x="2148" y="2239"/>
                  </a:lnTo>
                  <a:lnTo>
                    <a:pt x="2312" y="1839"/>
                  </a:lnTo>
                  <a:lnTo>
                    <a:pt x="2530" y="1402"/>
                  </a:lnTo>
                  <a:lnTo>
                    <a:pt x="2530" y="1402"/>
                  </a:lnTo>
                  <a:lnTo>
                    <a:pt x="2657" y="1166"/>
                  </a:lnTo>
                  <a:lnTo>
                    <a:pt x="2821" y="929"/>
                  </a:lnTo>
                  <a:lnTo>
                    <a:pt x="2985" y="711"/>
                  </a:lnTo>
                  <a:lnTo>
                    <a:pt x="3185" y="492"/>
                  </a:lnTo>
                  <a:lnTo>
                    <a:pt x="3185" y="492"/>
                  </a:lnTo>
                  <a:lnTo>
                    <a:pt x="3385" y="328"/>
                  </a:lnTo>
                  <a:lnTo>
                    <a:pt x="3604" y="165"/>
                  </a:lnTo>
                  <a:lnTo>
                    <a:pt x="3731" y="110"/>
                  </a:lnTo>
                  <a:lnTo>
                    <a:pt x="3858" y="74"/>
                  </a:lnTo>
                  <a:lnTo>
                    <a:pt x="3986" y="37"/>
                  </a:lnTo>
                  <a:lnTo>
                    <a:pt x="4113" y="1"/>
                  </a:lnTo>
                  <a:lnTo>
                    <a:pt x="4113" y="1"/>
                  </a:lnTo>
                  <a:lnTo>
                    <a:pt x="4259" y="1"/>
                  </a:lnTo>
                  <a:lnTo>
                    <a:pt x="4422" y="1"/>
                  </a:lnTo>
                  <a:lnTo>
                    <a:pt x="4695" y="19"/>
                  </a:lnTo>
                  <a:lnTo>
                    <a:pt x="4932" y="74"/>
                  </a:lnTo>
                  <a:lnTo>
                    <a:pt x="5132" y="165"/>
                  </a:lnTo>
                  <a:lnTo>
                    <a:pt x="5132" y="165"/>
                  </a:lnTo>
                  <a:lnTo>
                    <a:pt x="5332" y="292"/>
                  </a:lnTo>
                  <a:lnTo>
                    <a:pt x="5496" y="419"/>
                  </a:lnTo>
                  <a:lnTo>
                    <a:pt x="5642" y="565"/>
                  </a:lnTo>
                  <a:lnTo>
                    <a:pt x="5733" y="692"/>
                  </a:lnTo>
                  <a:lnTo>
                    <a:pt x="5806" y="820"/>
                  </a:lnTo>
                  <a:lnTo>
                    <a:pt x="5860" y="929"/>
                  </a:lnTo>
                  <a:lnTo>
                    <a:pt x="5915" y="1020"/>
                  </a:lnTo>
                  <a:lnTo>
                    <a:pt x="5915" y="1020"/>
                  </a:lnTo>
                  <a:lnTo>
                    <a:pt x="6024" y="911"/>
                  </a:lnTo>
                  <a:lnTo>
                    <a:pt x="6169" y="820"/>
                  </a:lnTo>
                  <a:lnTo>
                    <a:pt x="6333" y="729"/>
                  </a:lnTo>
                  <a:lnTo>
                    <a:pt x="6533" y="638"/>
                  </a:lnTo>
                  <a:lnTo>
                    <a:pt x="6734" y="565"/>
                  </a:lnTo>
                  <a:lnTo>
                    <a:pt x="6843" y="547"/>
                  </a:lnTo>
                  <a:lnTo>
                    <a:pt x="6952" y="547"/>
                  </a:lnTo>
                  <a:lnTo>
                    <a:pt x="7061" y="547"/>
                  </a:lnTo>
                  <a:lnTo>
                    <a:pt x="7170" y="583"/>
                  </a:lnTo>
                  <a:lnTo>
                    <a:pt x="7170" y="583"/>
                  </a:lnTo>
                  <a:lnTo>
                    <a:pt x="7280" y="638"/>
                  </a:lnTo>
                  <a:lnTo>
                    <a:pt x="7389" y="747"/>
                  </a:lnTo>
                  <a:lnTo>
                    <a:pt x="7498" y="874"/>
                  </a:lnTo>
                  <a:lnTo>
                    <a:pt x="7589" y="1020"/>
                  </a:lnTo>
                  <a:lnTo>
                    <a:pt x="7589" y="1020"/>
                  </a:lnTo>
                  <a:lnTo>
                    <a:pt x="7680" y="1202"/>
                  </a:lnTo>
                  <a:lnTo>
                    <a:pt x="7753" y="1384"/>
                  </a:lnTo>
                  <a:lnTo>
                    <a:pt x="7862" y="1730"/>
                  </a:lnTo>
                  <a:lnTo>
                    <a:pt x="7935" y="2003"/>
                  </a:lnTo>
                  <a:lnTo>
                    <a:pt x="7953" y="209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1" name="Google Shape;3301;p20"/>
            <p:cNvSpPr/>
            <p:nvPr/>
          </p:nvSpPr>
          <p:spPr>
            <a:xfrm>
              <a:off x="1744750" y="1653450"/>
              <a:ext cx="198825" cy="56000"/>
            </a:xfrm>
            <a:custGeom>
              <a:avLst/>
              <a:gdLst/>
              <a:ahLst/>
              <a:cxnLst/>
              <a:rect l="l" t="t" r="r" b="b"/>
              <a:pathLst>
                <a:path w="7953" h="2240" extrusionOk="0">
                  <a:moveTo>
                    <a:pt x="7589" y="1"/>
                  </a:moveTo>
                  <a:lnTo>
                    <a:pt x="7152" y="274"/>
                  </a:lnTo>
                  <a:lnTo>
                    <a:pt x="6715" y="529"/>
                  </a:lnTo>
                  <a:lnTo>
                    <a:pt x="6260" y="747"/>
                  </a:lnTo>
                  <a:lnTo>
                    <a:pt x="6024" y="856"/>
                  </a:lnTo>
                  <a:lnTo>
                    <a:pt x="5787" y="929"/>
                  </a:lnTo>
                  <a:lnTo>
                    <a:pt x="5660" y="984"/>
                  </a:lnTo>
                  <a:lnTo>
                    <a:pt x="5533" y="1038"/>
                  </a:lnTo>
                  <a:lnTo>
                    <a:pt x="5423" y="1111"/>
                  </a:lnTo>
                  <a:lnTo>
                    <a:pt x="5387" y="1147"/>
                  </a:lnTo>
                  <a:lnTo>
                    <a:pt x="5351" y="1202"/>
                  </a:lnTo>
                  <a:lnTo>
                    <a:pt x="5314" y="1275"/>
                  </a:lnTo>
                  <a:lnTo>
                    <a:pt x="5296" y="1348"/>
                  </a:lnTo>
                  <a:lnTo>
                    <a:pt x="5278" y="1420"/>
                  </a:lnTo>
                  <a:lnTo>
                    <a:pt x="5241" y="1493"/>
                  </a:lnTo>
                  <a:lnTo>
                    <a:pt x="5187" y="1566"/>
                  </a:lnTo>
                  <a:lnTo>
                    <a:pt x="5114" y="1621"/>
                  </a:lnTo>
                  <a:lnTo>
                    <a:pt x="5023" y="1657"/>
                  </a:lnTo>
                  <a:lnTo>
                    <a:pt x="4859" y="1657"/>
                  </a:lnTo>
                  <a:lnTo>
                    <a:pt x="4786" y="1639"/>
                  </a:lnTo>
                  <a:lnTo>
                    <a:pt x="4714" y="1621"/>
                  </a:lnTo>
                  <a:lnTo>
                    <a:pt x="4641" y="1566"/>
                  </a:lnTo>
                  <a:lnTo>
                    <a:pt x="4586" y="1530"/>
                  </a:lnTo>
                  <a:lnTo>
                    <a:pt x="4532" y="1457"/>
                  </a:lnTo>
                  <a:lnTo>
                    <a:pt x="4422" y="1329"/>
                  </a:lnTo>
                  <a:lnTo>
                    <a:pt x="4350" y="1166"/>
                  </a:lnTo>
                  <a:lnTo>
                    <a:pt x="4277" y="1002"/>
                  </a:lnTo>
                  <a:lnTo>
                    <a:pt x="4168" y="1056"/>
                  </a:lnTo>
                  <a:lnTo>
                    <a:pt x="4022" y="1075"/>
                  </a:lnTo>
                  <a:lnTo>
                    <a:pt x="3895" y="1093"/>
                  </a:lnTo>
                  <a:lnTo>
                    <a:pt x="3767" y="1111"/>
                  </a:lnTo>
                  <a:lnTo>
                    <a:pt x="3640" y="1111"/>
                  </a:lnTo>
                  <a:lnTo>
                    <a:pt x="3513" y="1093"/>
                  </a:lnTo>
                  <a:lnTo>
                    <a:pt x="3385" y="1056"/>
                  </a:lnTo>
                  <a:lnTo>
                    <a:pt x="3258" y="1020"/>
                  </a:lnTo>
                  <a:lnTo>
                    <a:pt x="3149" y="965"/>
                  </a:lnTo>
                  <a:lnTo>
                    <a:pt x="3021" y="911"/>
                  </a:lnTo>
                  <a:lnTo>
                    <a:pt x="2912" y="838"/>
                  </a:lnTo>
                  <a:lnTo>
                    <a:pt x="2821" y="765"/>
                  </a:lnTo>
                  <a:lnTo>
                    <a:pt x="2657" y="583"/>
                  </a:lnTo>
                  <a:lnTo>
                    <a:pt x="2530" y="383"/>
                  </a:lnTo>
                  <a:lnTo>
                    <a:pt x="2312" y="820"/>
                  </a:lnTo>
                  <a:lnTo>
                    <a:pt x="2148" y="1220"/>
                  </a:lnTo>
                  <a:lnTo>
                    <a:pt x="2020" y="1584"/>
                  </a:lnTo>
                  <a:lnTo>
                    <a:pt x="0" y="1966"/>
                  </a:lnTo>
                  <a:lnTo>
                    <a:pt x="328" y="2039"/>
                  </a:lnTo>
                  <a:lnTo>
                    <a:pt x="710" y="2094"/>
                  </a:lnTo>
                  <a:lnTo>
                    <a:pt x="1147" y="2148"/>
                  </a:lnTo>
                  <a:lnTo>
                    <a:pt x="1638" y="2185"/>
                  </a:lnTo>
                  <a:lnTo>
                    <a:pt x="2730" y="2221"/>
                  </a:lnTo>
                  <a:lnTo>
                    <a:pt x="3877" y="2239"/>
                  </a:lnTo>
                  <a:lnTo>
                    <a:pt x="5387" y="2221"/>
                  </a:lnTo>
                  <a:lnTo>
                    <a:pt x="6697" y="2185"/>
                  </a:lnTo>
                  <a:lnTo>
                    <a:pt x="7953" y="2130"/>
                  </a:lnTo>
                  <a:lnTo>
                    <a:pt x="7953" y="1075"/>
                  </a:lnTo>
                  <a:lnTo>
                    <a:pt x="7935" y="984"/>
                  </a:lnTo>
                  <a:lnTo>
                    <a:pt x="7862" y="711"/>
                  </a:lnTo>
                  <a:lnTo>
                    <a:pt x="7753" y="365"/>
                  </a:lnTo>
                  <a:lnTo>
                    <a:pt x="7680" y="183"/>
                  </a:lnTo>
                  <a:lnTo>
                    <a:pt x="7589" y="1"/>
                  </a:lnTo>
                  <a:close/>
                </a:path>
              </a:pathLst>
            </a:custGeom>
            <a:solidFill>
              <a:srgbClr val="A48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2" name="Google Shape;3302;p20"/>
            <p:cNvSpPr/>
            <p:nvPr/>
          </p:nvSpPr>
          <p:spPr>
            <a:xfrm>
              <a:off x="1744750" y="1653450"/>
              <a:ext cx="198825" cy="56000"/>
            </a:xfrm>
            <a:custGeom>
              <a:avLst/>
              <a:gdLst/>
              <a:ahLst/>
              <a:cxnLst/>
              <a:rect l="l" t="t" r="r" b="b"/>
              <a:pathLst>
                <a:path w="7953" h="2240" fill="none" extrusionOk="0">
                  <a:moveTo>
                    <a:pt x="7589" y="1"/>
                  </a:moveTo>
                  <a:lnTo>
                    <a:pt x="7589" y="1"/>
                  </a:lnTo>
                  <a:lnTo>
                    <a:pt x="7152" y="274"/>
                  </a:lnTo>
                  <a:lnTo>
                    <a:pt x="6715" y="529"/>
                  </a:lnTo>
                  <a:lnTo>
                    <a:pt x="6260" y="747"/>
                  </a:lnTo>
                  <a:lnTo>
                    <a:pt x="6024" y="856"/>
                  </a:lnTo>
                  <a:lnTo>
                    <a:pt x="5787" y="929"/>
                  </a:lnTo>
                  <a:lnTo>
                    <a:pt x="5787" y="929"/>
                  </a:lnTo>
                  <a:lnTo>
                    <a:pt x="5660" y="984"/>
                  </a:lnTo>
                  <a:lnTo>
                    <a:pt x="5533" y="1038"/>
                  </a:lnTo>
                  <a:lnTo>
                    <a:pt x="5423" y="1111"/>
                  </a:lnTo>
                  <a:lnTo>
                    <a:pt x="5387" y="1147"/>
                  </a:lnTo>
                  <a:lnTo>
                    <a:pt x="5351" y="1202"/>
                  </a:lnTo>
                  <a:lnTo>
                    <a:pt x="5351" y="1202"/>
                  </a:lnTo>
                  <a:lnTo>
                    <a:pt x="5314" y="1275"/>
                  </a:lnTo>
                  <a:lnTo>
                    <a:pt x="5296" y="1348"/>
                  </a:lnTo>
                  <a:lnTo>
                    <a:pt x="5278" y="1420"/>
                  </a:lnTo>
                  <a:lnTo>
                    <a:pt x="5241" y="1493"/>
                  </a:lnTo>
                  <a:lnTo>
                    <a:pt x="5241" y="1493"/>
                  </a:lnTo>
                  <a:lnTo>
                    <a:pt x="5187" y="1566"/>
                  </a:lnTo>
                  <a:lnTo>
                    <a:pt x="5114" y="1621"/>
                  </a:lnTo>
                  <a:lnTo>
                    <a:pt x="5023" y="1657"/>
                  </a:lnTo>
                  <a:lnTo>
                    <a:pt x="4932" y="1657"/>
                  </a:lnTo>
                  <a:lnTo>
                    <a:pt x="4932" y="1657"/>
                  </a:lnTo>
                  <a:lnTo>
                    <a:pt x="4859" y="1657"/>
                  </a:lnTo>
                  <a:lnTo>
                    <a:pt x="4786" y="1639"/>
                  </a:lnTo>
                  <a:lnTo>
                    <a:pt x="4714" y="1621"/>
                  </a:lnTo>
                  <a:lnTo>
                    <a:pt x="4641" y="1566"/>
                  </a:lnTo>
                  <a:lnTo>
                    <a:pt x="4641" y="1566"/>
                  </a:lnTo>
                  <a:lnTo>
                    <a:pt x="4586" y="1530"/>
                  </a:lnTo>
                  <a:lnTo>
                    <a:pt x="4532" y="1457"/>
                  </a:lnTo>
                  <a:lnTo>
                    <a:pt x="4422" y="1329"/>
                  </a:lnTo>
                  <a:lnTo>
                    <a:pt x="4350" y="1166"/>
                  </a:lnTo>
                  <a:lnTo>
                    <a:pt x="4277" y="1002"/>
                  </a:lnTo>
                  <a:lnTo>
                    <a:pt x="4277" y="1002"/>
                  </a:lnTo>
                  <a:lnTo>
                    <a:pt x="4168" y="1056"/>
                  </a:lnTo>
                  <a:lnTo>
                    <a:pt x="4022" y="1075"/>
                  </a:lnTo>
                  <a:lnTo>
                    <a:pt x="3895" y="1093"/>
                  </a:lnTo>
                  <a:lnTo>
                    <a:pt x="3767" y="1111"/>
                  </a:lnTo>
                  <a:lnTo>
                    <a:pt x="3767" y="1111"/>
                  </a:lnTo>
                  <a:lnTo>
                    <a:pt x="3640" y="1111"/>
                  </a:lnTo>
                  <a:lnTo>
                    <a:pt x="3513" y="1093"/>
                  </a:lnTo>
                  <a:lnTo>
                    <a:pt x="3385" y="1056"/>
                  </a:lnTo>
                  <a:lnTo>
                    <a:pt x="3258" y="1020"/>
                  </a:lnTo>
                  <a:lnTo>
                    <a:pt x="3149" y="965"/>
                  </a:lnTo>
                  <a:lnTo>
                    <a:pt x="3021" y="911"/>
                  </a:lnTo>
                  <a:lnTo>
                    <a:pt x="2912" y="838"/>
                  </a:lnTo>
                  <a:lnTo>
                    <a:pt x="2821" y="765"/>
                  </a:lnTo>
                  <a:lnTo>
                    <a:pt x="2821" y="765"/>
                  </a:lnTo>
                  <a:lnTo>
                    <a:pt x="2657" y="583"/>
                  </a:lnTo>
                  <a:lnTo>
                    <a:pt x="2530" y="383"/>
                  </a:lnTo>
                  <a:lnTo>
                    <a:pt x="2530" y="383"/>
                  </a:lnTo>
                  <a:lnTo>
                    <a:pt x="2530" y="383"/>
                  </a:lnTo>
                  <a:lnTo>
                    <a:pt x="2312" y="820"/>
                  </a:lnTo>
                  <a:lnTo>
                    <a:pt x="2148" y="1220"/>
                  </a:lnTo>
                  <a:lnTo>
                    <a:pt x="2020" y="1584"/>
                  </a:lnTo>
                  <a:lnTo>
                    <a:pt x="0" y="1966"/>
                  </a:lnTo>
                  <a:lnTo>
                    <a:pt x="0" y="1966"/>
                  </a:lnTo>
                  <a:lnTo>
                    <a:pt x="328" y="2039"/>
                  </a:lnTo>
                  <a:lnTo>
                    <a:pt x="710" y="2094"/>
                  </a:lnTo>
                  <a:lnTo>
                    <a:pt x="1147" y="2148"/>
                  </a:lnTo>
                  <a:lnTo>
                    <a:pt x="1638" y="2185"/>
                  </a:lnTo>
                  <a:lnTo>
                    <a:pt x="2730" y="2221"/>
                  </a:lnTo>
                  <a:lnTo>
                    <a:pt x="3877" y="2239"/>
                  </a:lnTo>
                  <a:lnTo>
                    <a:pt x="3877" y="2239"/>
                  </a:lnTo>
                  <a:lnTo>
                    <a:pt x="5387" y="2221"/>
                  </a:lnTo>
                  <a:lnTo>
                    <a:pt x="6697" y="2185"/>
                  </a:lnTo>
                  <a:lnTo>
                    <a:pt x="7953" y="2130"/>
                  </a:lnTo>
                  <a:lnTo>
                    <a:pt x="7953" y="1075"/>
                  </a:lnTo>
                  <a:lnTo>
                    <a:pt x="7953" y="1075"/>
                  </a:lnTo>
                  <a:lnTo>
                    <a:pt x="7935" y="984"/>
                  </a:lnTo>
                  <a:lnTo>
                    <a:pt x="7862" y="711"/>
                  </a:lnTo>
                  <a:lnTo>
                    <a:pt x="7753" y="365"/>
                  </a:lnTo>
                  <a:lnTo>
                    <a:pt x="7680" y="183"/>
                  </a:lnTo>
                  <a:lnTo>
                    <a:pt x="7589" y="1"/>
                  </a:lnTo>
                  <a:lnTo>
                    <a:pt x="758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3" name="Google Shape;3303;p20"/>
            <p:cNvSpPr/>
            <p:nvPr/>
          </p:nvSpPr>
          <p:spPr>
            <a:xfrm>
              <a:off x="1824375" y="1627975"/>
              <a:ext cx="48700" cy="28700"/>
            </a:xfrm>
            <a:custGeom>
              <a:avLst/>
              <a:gdLst/>
              <a:ahLst/>
              <a:cxnLst/>
              <a:rect l="l" t="t" r="r" b="b"/>
              <a:pathLst>
                <a:path w="1948" h="1148" extrusionOk="0">
                  <a:moveTo>
                    <a:pt x="928" y="1"/>
                  </a:moveTo>
                  <a:lnTo>
                    <a:pt x="801" y="37"/>
                  </a:lnTo>
                  <a:lnTo>
                    <a:pt x="673" y="74"/>
                  </a:lnTo>
                  <a:lnTo>
                    <a:pt x="546" y="110"/>
                  </a:lnTo>
                  <a:lnTo>
                    <a:pt x="419" y="165"/>
                  </a:lnTo>
                  <a:lnTo>
                    <a:pt x="200" y="328"/>
                  </a:lnTo>
                  <a:lnTo>
                    <a:pt x="0" y="492"/>
                  </a:lnTo>
                  <a:lnTo>
                    <a:pt x="36" y="638"/>
                  </a:lnTo>
                  <a:lnTo>
                    <a:pt x="109" y="747"/>
                  </a:lnTo>
                  <a:lnTo>
                    <a:pt x="182" y="856"/>
                  </a:lnTo>
                  <a:lnTo>
                    <a:pt x="273" y="947"/>
                  </a:lnTo>
                  <a:lnTo>
                    <a:pt x="382" y="1038"/>
                  </a:lnTo>
                  <a:lnTo>
                    <a:pt x="510" y="1093"/>
                  </a:lnTo>
                  <a:lnTo>
                    <a:pt x="637" y="1129"/>
                  </a:lnTo>
                  <a:lnTo>
                    <a:pt x="783" y="1147"/>
                  </a:lnTo>
                  <a:lnTo>
                    <a:pt x="837" y="1147"/>
                  </a:lnTo>
                  <a:lnTo>
                    <a:pt x="928" y="1129"/>
                  </a:lnTo>
                  <a:lnTo>
                    <a:pt x="1019" y="1111"/>
                  </a:lnTo>
                  <a:lnTo>
                    <a:pt x="1183" y="1038"/>
                  </a:lnTo>
                  <a:lnTo>
                    <a:pt x="1347" y="929"/>
                  </a:lnTo>
                  <a:lnTo>
                    <a:pt x="1492" y="802"/>
                  </a:lnTo>
                  <a:lnTo>
                    <a:pt x="1620" y="656"/>
                  </a:lnTo>
                  <a:lnTo>
                    <a:pt x="1747" y="510"/>
                  </a:lnTo>
                  <a:lnTo>
                    <a:pt x="1856" y="347"/>
                  </a:lnTo>
                  <a:lnTo>
                    <a:pt x="1947" y="165"/>
                  </a:lnTo>
                  <a:lnTo>
                    <a:pt x="1783" y="92"/>
                  </a:lnTo>
                  <a:lnTo>
                    <a:pt x="1601" y="37"/>
                  </a:lnTo>
                  <a:lnTo>
                    <a:pt x="1401" y="1"/>
                  </a:lnTo>
                  <a:close/>
                </a:path>
              </a:pathLst>
            </a:custGeom>
            <a:solidFill>
              <a:srgbClr val="D7C2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4" name="Google Shape;3304;p20"/>
            <p:cNvSpPr/>
            <p:nvPr/>
          </p:nvSpPr>
          <p:spPr>
            <a:xfrm>
              <a:off x="1824375" y="1627975"/>
              <a:ext cx="48700" cy="28700"/>
            </a:xfrm>
            <a:custGeom>
              <a:avLst/>
              <a:gdLst/>
              <a:ahLst/>
              <a:cxnLst/>
              <a:rect l="l" t="t" r="r" b="b"/>
              <a:pathLst>
                <a:path w="1948" h="1148" fill="none" extrusionOk="0">
                  <a:moveTo>
                    <a:pt x="1183" y="1"/>
                  </a:moveTo>
                  <a:lnTo>
                    <a:pt x="1183" y="1"/>
                  </a:lnTo>
                  <a:lnTo>
                    <a:pt x="928" y="1"/>
                  </a:lnTo>
                  <a:lnTo>
                    <a:pt x="928" y="1"/>
                  </a:lnTo>
                  <a:lnTo>
                    <a:pt x="801" y="37"/>
                  </a:lnTo>
                  <a:lnTo>
                    <a:pt x="673" y="74"/>
                  </a:lnTo>
                  <a:lnTo>
                    <a:pt x="546" y="110"/>
                  </a:lnTo>
                  <a:lnTo>
                    <a:pt x="419" y="165"/>
                  </a:lnTo>
                  <a:lnTo>
                    <a:pt x="200" y="328"/>
                  </a:lnTo>
                  <a:lnTo>
                    <a:pt x="0" y="492"/>
                  </a:lnTo>
                  <a:lnTo>
                    <a:pt x="0" y="492"/>
                  </a:lnTo>
                  <a:lnTo>
                    <a:pt x="36" y="638"/>
                  </a:lnTo>
                  <a:lnTo>
                    <a:pt x="109" y="747"/>
                  </a:lnTo>
                  <a:lnTo>
                    <a:pt x="182" y="856"/>
                  </a:lnTo>
                  <a:lnTo>
                    <a:pt x="273" y="947"/>
                  </a:lnTo>
                  <a:lnTo>
                    <a:pt x="382" y="1038"/>
                  </a:lnTo>
                  <a:lnTo>
                    <a:pt x="510" y="1093"/>
                  </a:lnTo>
                  <a:lnTo>
                    <a:pt x="637" y="1129"/>
                  </a:lnTo>
                  <a:lnTo>
                    <a:pt x="783" y="1147"/>
                  </a:lnTo>
                  <a:lnTo>
                    <a:pt x="783" y="1147"/>
                  </a:lnTo>
                  <a:lnTo>
                    <a:pt x="837" y="1147"/>
                  </a:lnTo>
                  <a:lnTo>
                    <a:pt x="837" y="1147"/>
                  </a:lnTo>
                  <a:lnTo>
                    <a:pt x="928" y="1129"/>
                  </a:lnTo>
                  <a:lnTo>
                    <a:pt x="1019" y="1111"/>
                  </a:lnTo>
                  <a:lnTo>
                    <a:pt x="1183" y="1038"/>
                  </a:lnTo>
                  <a:lnTo>
                    <a:pt x="1347" y="929"/>
                  </a:lnTo>
                  <a:lnTo>
                    <a:pt x="1492" y="802"/>
                  </a:lnTo>
                  <a:lnTo>
                    <a:pt x="1492" y="802"/>
                  </a:lnTo>
                  <a:lnTo>
                    <a:pt x="1620" y="656"/>
                  </a:lnTo>
                  <a:lnTo>
                    <a:pt x="1747" y="510"/>
                  </a:lnTo>
                  <a:lnTo>
                    <a:pt x="1856" y="347"/>
                  </a:lnTo>
                  <a:lnTo>
                    <a:pt x="1947" y="165"/>
                  </a:lnTo>
                  <a:lnTo>
                    <a:pt x="1947" y="165"/>
                  </a:lnTo>
                  <a:lnTo>
                    <a:pt x="1783" y="92"/>
                  </a:lnTo>
                  <a:lnTo>
                    <a:pt x="1601" y="37"/>
                  </a:lnTo>
                  <a:lnTo>
                    <a:pt x="1401" y="1"/>
                  </a:lnTo>
                  <a:lnTo>
                    <a:pt x="118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05" name="Google Shape;3305;p20"/>
          <p:cNvGrpSpPr/>
          <p:nvPr/>
        </p:nvGrpSpPr>
        <p:grpSpPr>
          <a:xfrm>
            <a:off x="2641609" y="4184358"/>
            <a:ext cx="359485" cy="666364"/>
            <a:chOff x="1612800" y="3107475"/>
            <a:chExt cx="360350" cy="667900"/>
          </a:xfrm>
        </p:grpSpPr>
        <p:sp>
          <p:nvSpPr>
            <p:cNvPr id="3306" name="Google Shape;3306;p20"/>
            <p:cNvSpPr/>
            <p:nvPr/>
          </p:nvSpPr>
          <p:spPr>
            <a:xfrm>
              <a:off x="1797525" y="3109300"/>
              <a:ext cx="175625" cy="245250"/>
            </a:xfrm>
            <a:custGeom>
              <a:avLst/>
              <a:gdLst/>
              <a:ahLst/>
              <a:cxnLst/>
              <a:rect l="l" t="t" r="r" b="b"/>
              <a:pathLst>
                <a:path w="7025" h="9810" extrusionOk="0">
                  <a:moveTo>
                    <a:pt x="4914" y="1"/>
                  </a:moveTo>
                  <a:lnTo>
                    <a:pt x="4768" y="19"/>
                  </a:lnTo>
                  <a:lnTo>
                    <a:pt x="4586" y="92"/>
                  </a:lnTo>
                  <a:lnTo>
                    <a:pt x="4422" y="201"/>
                  </a:lnTo>
                  <a:lnTo>
                    <a:pt x="4277" y="328"/>
                  </a:lnTo>
                  <a:lnTo>
                    <a:pt x="4149" y="492"/>
                  </a:lnTo>
                  <a:lnTo>
                    <a:pt x="4040" y="638"/>
                  </a:lnTo>
                  <a:lnTo>
                    <a:pt x="3968" y="820"/>
                  </a:lnTo>
                  <a:lnTo>
                    <a:pt x="3895" y="983"/>
                  </a:lnTo>
                  <a:lnTo>
                    <a:pt x="3822" y="1165"/>
                  </a:lnTo>
                  <a:lnTo>
                    <a:pt x="3767" y="1365"/>
                  </a:lnTo>
                  <a:lnTo>
                    <a:pt x="3731" y="1566"/>
                  </a:lnTo>
                  <a:lnTo>
                    <a:pt x="3713" y="1748"/>
                  </a:lnTo>
                  <a:lnTo>
                    <a:pt x="3695" y="1948"/>
                  </a:lnTo>
                  <a:lnTo>
                    <a:pt x="3695" y="2257"/>
                  </a:lnTo>
                  <a:lnTo>
                    <a:pt x="3695" y="2567"/>
                  </a:lnTo>
                  <a:lnTo>
                    <a:pt x="3749" y="3185"/>
                  </a:lnTo>
                  <a:lnTo>
                    <a:pt x="3877" y="4441"/>
                  </a:lnTo>
                  <a:lnTo>
                    <a:pt x="3931" y="5041"/>
                  </a:lnTo>
                  <a:lnTo>
                    <a:pt x="3949" y="5351"/>
                  </a:lnTo>
                  <a:lnTo>
                    <a:pt x="3949" y="5660"/>
                  </a:lnTo>
                  <a:lnTo>
                    <a:pt x="3931" y="5951"/>
                  </a:lnTo>
                  <a:lnTo>
                    <a:pt x="3895" y="6261"/>
                  </a:lnTo>
                  <a:lnTo>
                    <a:pt x="3840" y="6552"/>
                  </a:lnTo>
                  <a:lnTo>
                    <a:pt x="3749" y="6843"/>
                  </a:lnTo>
                  <a:lnTo>
                    <a:pt x="3658" y="7098"/>
                  </a:lnTo>
                  <a:lnTo>
                    <a:pt x="3585" y="7243"/>
                  </a:lnTo>
                  <a:lnTo>
                    <a:pt x="3494" y="7389"/>
                  </a:lnTo>
                  <a:lnTo>
                    <a:pt x="3385" y="7516"/>
                  </a:lnTo>
                  <a:lnTo>
                    <a:pt x="3276" y="7626"/>
                  </a:lnTo>
                  <a:lnTo>
                    <a:pt x="3258" y="7644"/>
                  </a:lnTo>
                  <a:lnTo>
                    <a:pt x="3130" y="7735"/>
                  </a:lnTo>
                  <a:lnTo>
                    <a:pt x="3003" y="7789"/>
                  </a:lnTo>
                  <a:lnTo>
                    <a:pt x="2876" y="7844"/>
                  </a:lnTo>
                  <a:lnTo>
                    <a:pt x="2730" y="7862"/>
                  </a:lnTo>
                  <a:lnTo>
                    <a:pt x="2457" y="7862"/>
                  </a:lnTo>
                  <a:lnTo>
                    <a:pt x="2311" y="7826"/>
                  </a:lnTo>
                  <a:lnTo>
                    <a:pt x="2166" y="7789"/>
                  </a:lnTo>
                  <a:lnTo>
                    <a:pt x="1875" y="7680"/>
                  </a:lnTo>
                  <a:lnTo>
                    <a:pt x="1584" y="7535"/>
                  </a:lnTo>
                  <a:lnTo>
                    <a:pt x="1311" y="7371"/>
                  </a:lnTo>
                  <a:lnTo>
                    <a:pt x="1056" y="7189"/>
                  </a:lnTo>
                  <a:lnTo>
                    <a:pt x="0" y="7480"/>
                  </a:lnTo>
                  <a:lnTo>
                    <a:pt x="201" y="7808"/>
                  </a:lnTo>
                  <a:lnTo>
                    <a:pt x="437" y="8117"/>
                  </a:lnTo>
                  <a:lnTo>
                    <a:pt x="674" y="8408"/>
                  </a:lnTo>
                  <a:lnTo>
                    <a:pt x="928" y="8681"/>
                  </a:lnTo>
                  <a:lnTo>
                    <a:pt x="1201" y="8936"/>
                  </a:lnTo>
                  <a:lnTo>
                    <a:pt x="1493" y="9154"/>
                  </a:lnTo>
                  <a:lnTo>
                    <a:pt x="1802" y="9354"/>
                  </a:lnTo>
                  <a:lnTo>
                    <a:pt x="2130" y="9518"/>
                  </a:lnTo>
                  <a:lnTo>
                    <a:pt x="2457" y="9646"/>
                  </a:lnTo>
                  <a:lnTo>
                    <a:pt x="2803" y="9755"/>
                  </a:lnTo>
                  <a:lnTo>
                    <a:pt x="3167" y="9809"/>
                  </a:lnTo>
                  <a:lnTo>
                    <a:pt x="3513" y="9809"/>
                  </a:lnTo>
                  <a:lnTo>
                    <a:pt x="3858" y="9791"/>
                  </a:lnTo>
                  <a:lnTo>
                    <a:pt x="4040" y="9755"/>
                  </a:lnTo>
                  <a:lnTo>
                    <a:pt x="4222" y="9718"/>
                  </a:lnTo>
                  <a:lnTo>
                    <a:pt x="4386" y="9664"/>
                  </a:lnTo>
                  <a:lnTo>
                    <a:pt x="4550" y="9609"/>
                  </a:lnTo>
                  <a:lnTo>
                    <a:pt x="4714" y="9536"/>
                  </a:lnTo>
                  <a:lnTo>
                    <a:pt x="4877" y="9445"/>
                  </a:lnTo>
                  <a:lnTo>
                    <a:pt x="5059" y="9318"/>
                  </a:lnTo>
                  <a:lnTo>
                    <a:pt x="5351" y="9100"/>
                  </a:lnTo>
                  <a:lnTo>
                    <a:pt x="5605" y="8845"/>
                  </a:lnTo>
                  <a:lnTo>
                    <a:pt x="5824" y="8572"/>
                  </a:lnTo>
                  <a:lnTo>
                    <a:pt x="6042" y="8262"/>
                  </a:lnTo>
                  <a:lnTo>
                    <a:pt x="6224" y="7935"/>
                  </a:lnTo>
                  <a:lnTo>
                    <a:pt x="6406" y="7589"/>
                  </a:lnTo>
                  <a:lnTo>
                    <a:pt x="6552" y="7225"/>
                  </a:lnTo>
                  <a:lnTo>
                    <a:pt x="6661" y="6861"/>
                  </a:lnTo>
                  <a:lnTo>
                    <a:pt x="6770" y="6515"/>
                  </a:lnTo>
                  <a:lnTo>
                    <a:pt x="6843" y="6188"/>
                  </a:lnTo>
                  <a:lnTo>
                    <a:pt x="6916" y="5842"/>
                  </a:lnTo>
                  <a:lnTo>
                    <a:pt x="6970" y="5478"/>
                  </a:lnTo>
                  <a:lnTo>
                    <a:pt x="6988" y="5132"/>
                  </a:lnTo>
                  <a:lnTo>
                    <a:pt x="7025" y="4787"/>
                  </a:lnTo>
                  <a:lnTo>
                    <a:pt x="7025" y="4423"/>
                  </a:lnTo>
                  <a:lnTo>
                    <a:pt x="7007" y="4077"/>
                  </a:lnTo>
                  <a:lnTo>
                    <a:pt x="6988" y="3731"/>
                  </a:lnTo>
                  <a:lnTo>
                    <a:pt x="6952" y="3367"/>
                  </a:lnTo>
                  <a:lnTo>
                    <a:pt x="6897" y="3021"/>
                  </a:lnTo>
                  <a:lnTo>
                    <a:pt x="6825" y="2676"/>
                  </a:lnTo>
                  <a:lnTo>
                    <a:pt x="6752" y="2330"/>
                  </a:lnTo>
                  <a:lnTo>
                    <a:pt x="6643" y="2002"/>
                  </a:lnTo>
                  <a:lnTo>
                    <a:pt x="6533" y="1675"/>
                  </a:lnTo>
                  <a:lnTo>
                    <a:pt x="6406" y="1347"/>
                  </a:lnTo>
                  <a:lnTo>
                    <a:pt x="6315" y="1165"/>
                  </a:lnTo>
                  <a:lnTo>
                    <a:pt x="6224" y="965"/>
                  </a:lnTo>
                  <a:lnTo>
                    <a:pt x="6115" y="783"/>
                  </a:lnTo>
                  <a:lnTo>
                    <a:pt x="5987" y="601"/>
                  </a:lnTo>
                  <a:lnTo>
                    <a:pt x="5860" y="456"/>
                  </a:lnTo>
                  <a:lnTo>
                    <a:pt x="5715" y="310"/>
                  </a:lnTo>
                  <a:lnTo>
                    <a:pt x="5569" y="183"/>
                  </a:lnTo>
                  <a:lnTo>
                    <a:pt x="5405" y="92"/>
                  </a:lnTo>
                  <a:lnTo>
                    <a:pt x="5296" y="37"/>
                  </a:lnTo>
                  <a:lnTo>
                    <a:pt x="5169" y="19"/>
                  </a:lnTo>
                  <a:lnTo>
                    <a:pt x="504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7" name="Google Shape;3307;p20"/>
            <p:cNvSpPr/>
            <p:nvPr/>
          </p:nvSpPr>
          <p:spPr>
            <a:xfrm>
              <a:off x="1924000" y="3111575"/>
              <a:ext cx="49150" cy="230675"/>
            </a:xfrm>
            <a:custGeom>
              <a:avLst/>
              <a:gdLst/>
              <a:ahLst/>
              <a:cxnLst/>
              <a:rect l="l" t="t" r="r" b="b"/>
              <a:pathLst>
                <a:path w="1966" h="9227" extrusionOk="0">
                  <a:moveTo>
                    <a:pt x="346" y="1"/>
                  </a:moveTo>
                  <a:lnTo>
                    <a:pt x="474" y="401"/>
                  </a:lnTo>
                  <a:lnTo>
                    <a:pt x="728" y="1293"/>
                  </a:lnTo>
                  <a:lnTo>
                    <a:pt x="965" y="2203"/>
                  </a:lnTo>
                  <a:lnTo>
                    <a:pt x="1056" y="2657"/>
                  </a:lnTo>
                  <a:lnTo>
                    <a:pt x="1147" y="3112"/>
                  </a:lnTo>
                  <a:lnTo>
                    <a:pt x="1220" y="3586"/>
                  </a:lnTo>
                  <a:lnTo>
                    <a:pt x="1274" y="4041"/>
                  </a:lnTo>
                  <a:lnTo>
                    <a:pt x="1311" y="4514"/>
                  </a:lnTo>
                  <a:lnTo>
                    <a:pt x="1329" y="4969"/>
                  </a:lnTo>
                  <a:lnTo>
                    <a:pt x="1311" y="5442"/>
                  </a:lnTo>
                  <a:lnTo>
                    <a:pt x="1274" y="5915"/>
                  </a:lnTo>
                  <a:lnTo>
                    <a:pt x="1220" y="6370"/>
                  </a:lnTo>
                  <a:lnTo>
                    <a:pt x="1129" y="6825"/>
                  </a:lnTo>
                  <a:lnTo>
                    <a:pt x="1001" y="7280"/>
                  </a:lnTo>
                  <a:lnTo>
                    <a:pt x="837" y="7717"/>
                  </a:lnTo>
                  <a:lnTo>
                    <a:pt x="674" y="8117"/>
                  </a:lnTo>
                  <a:lnTo>
                    <a:pt x="474" y="8499"/>
                  </a:lnTo>
                  <a:lnTo>
                    <a:pt x="237" y="8863"/>
                  </a:lnTo>
                  <a:lnTo>
                    <a:pt x="0" y="9227"/>
                  </a:lnTo>
                  <a:lnTo>
                    <a:pt x="0" y="9227"/>
                  </a:lnTo>
                  <a:lnTo>
                    <a:pt x="292" y="9009"/>
                  </a:lnTo>
                  <a:lnTo>
                    <a:pt x="546" y="8754"/>
                  </a:lnTo>
                  <a:lnTo>
                    <a:pt x="765" y="8481"/>
                  </a:lnTo>
                  <a:lnTo>
                    <a:pt x="983" y="8171"/>
                  </a:lnTo>
                  <a:lnTo>
                    <a:pt x="1165" y="7844"/>
                  </a:lnTo>
                  <a:lnTo>
                    <a:pt x="1347" y="7498"/>
                  </a:lnTo>
                  <a:lnTo>
                    <a:pt x="1493" y="7134"/>
                  </a:lnTo>
                  <a:lnTo>
                    <a:pt x="1602" y="6770"/>
                  </a:lnTo>
                  <a:lnTo>
                    <a:pt x="1711" y="6424"/>
                  </a:lnTo>
                  <a:lnTo>
                    <a:pt x="1784" y="6097"/>
                  </a:lnTo>
                  <a:lnTo>
                    <a:pt x="1857" y="5751"/>
                  </a:lnTo>
                  <a:lnTo>
                    <a:pt x="1893" y="5387"/>
                  </a:lnTo>
                  <a:lnTo>
                    <a:pt x="1929" y="5041"/>
                  </a:lnTo>
                  <a:lnTo>
                    <a:pt x="1966" y="4696"/>
                  </a:lnTo>
                  <a:lnTo>
                    <a:pt x="1966" y="4332"/>
                  </a:lnTo>
                  <a:lnTo>
                    <a:pt x="1948" y="3986"/>
                  </a:lnTo>
                  <a:lnTo>
                    <a:pt x="1929" y="3640"/>
                  </a:lnTo>
                  <a:lnTo>
                    <a:pt x="1893" y="3276"/>
                  </a:lnTo>
                  <a:lnTo>
                    <a:pt x="1838" y="2930"/>
                  </a:lnTo>
                  <a:lnTo>
                    <a:pt x="1766" y="2585"/>
                  </a:lnTo>
                  <a:lnTo>
                    <a:pt x="1693" y="2239"/>
                  </a:lnTo>
                  <a:lnTo>
                    <a:pt x="1584" y="1911"/>
                  </a:lnTo>
                  <a:lnTo>
                    <a:pt x="1474" y="1584"/>
                  </a:lnTo>
                  <a:lnTo>
                    <a:pt x="1347" y="1256"/>
                  </a:lnTo>
                  <a:lnTo>
                    <a:pt x="1256" y="1074"/>
                  </a:lnTo>
                  <a:lnTo>
                    <a:pt x="1165" y="874"/>
                  </a:lnTo>
                  <a:lnTo>
                    <a:pt x="1056" y="692"/>
                  </a:lnTo>
                  <a:lnTo>
                    <a:pt x="928" y="510"/>
                  </a:lnTo>
                  <a:lnTo>
                    <a:pt x="801" y="365"/>
                  </a:lnTo>
                  <a:lnTo>
                    <a:pt x="656" y="219"/>
                  </a:lnTo>
                  <a:lnTo>
                    <a:pt x="510" y="92"/>
                  </a:lnTo>
                  <a:lnTo>
                    <a:pt x="346" y="1"/>
                  </a:lnTo>
                  <a:close/>
                </a:path>
              </a:pathLst>
            </a:custGeom>
            <a:solidFill>
              <a:srgbClr val="3A7F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8" name="Google Shape;3308;p20"/>
            <p:cNvSpPr/>
            <p:nvPr/>
          </p:nvSpPr>
          <p:spPr>
            <a:xfrm>
              <a:off x="1759750" y="3107475"/>
              <a:ext cx="94675" cy="667900"/>
            </a:xfrm>
            <a:custGeom>
              <a:avLst/>
              <a:gdLst/>
              <a:ahLst/>
              <a:cxnLst/>
              <a:rect l="l" t="t" r="r" b="b"/>
              <a:pathLst>
                <a:path w="3787" h="26716" extrusionOk="0">
                  <a:moveTo>
                    <a:pt x="1621" y="1"/>
                  </a:moveTo>
                  <a:lnTo>
                    <a:pt x="1511" y="19"/>
                  </a:lnTo>
                  <a:lnTo>
                    <a:pt x="1402" y="55"/>
                  </a:lnTo>
                  <a:lnTo>
                    <a:pt x="1257" y="110"/>
                  </a:lnTo>
                  <a:lnTo>
                    <a:pt x="1129" y="201"/>
                  </a:lnTo>
                  <a:lnTo>
                    <a:pt x="1020" y="310"/>
                  </a:lnTo>
                  <a:lnTo>
                    <a:pt x="929" y="419"/>
                  </a:lnTo>
                  <a:lnTo>
                    <a:pt x="838" y="547"/>
                  </a:lnTo>
                  <a:lnTo>
                    <a:pt x="747" y="692"/>
                  </a:lnTo>
                  <a:lnTo>
                    <a:pt x="674" y="874"/>
                  </a:lnTo>
                  <a:lnTo>
                    <a:pt x="601" y="1056"/>
                  </a:lnTo>
                  <a:lnTo>
                    <a:pt x="456" y="1475"/>
                  </a:lnTo>
                  <a:lnTo>
                    <a:pt x="347" y="1966"/>
                  </a:lnTo>
                  <a:lnTo>
                    <a:pt x="256" y="2530"/>
                  </a:lnTo>
                  <a:lnTo>
                    <a:pt x="183" y="3167"/>
                  </a:lnTo>
                  <a:lnTo>
                    <a:pt x="128" y="3859"/>
                  </a:lnTo>
                  <a:lnTo>
                    <a:pt x="92" y="4605"/>
                  </a:lnTo>
                  <a:lnTo>
                    <a:pt x="56" y="5424"/>
                  </a:lnTo>
                  <a:lnTo>
                    <a:pt x="19" y="7244"/>
                  </a:lnTo>
                  <a:lnTo>
                    <a:pt x="1" y="9282"/>
                  </a:lnTo>
                  <a:lnTo>
                    <a:pt x="19" y="11538"/>
                  </a:lnTo>
                  <a:lnTo>
                    <a:pt x="19" y="13558"/>
                  </a:lnTo>
                  <a:lnTo>
                    <a:pt x="19" y="13777"/>
                  </a:lnTo>
                  <a:lnTo>
                    <a:pt x="1" y="25933"/>
                  </a:lnTo>
                  <a:lnTo>
                    <a:pt x="292" y="26151"/>
                  </a:lnTo>
                  <a:lnTo>
                    <a:pt x="583" y="26333"/>
                  </a:lnTo>
                  <a:lnTo>
                    <a:pt x="874" y="26479"/>
                  </a:lnTo>
                  <a:lnTo>
                    <a:pt x="1166" y="26570"/>
                  </a:lnTo>
                  <a:lnTo>
                    <a:pt x="1439" y="26643"/>
                  </a:lnTo>
                  <a:lnTo>
                    <a:pt x="1730" y="26697"/>
                  </a:lnTo>
                  <a:lnTo>
                    <a:pt x="1984" y="26715"/>
                  </a:lnTo>
                  <a:lnTo>
                    <a:pt x="2257" y="26715"/>
                  </a:lnTo>
                  <a:lnTo>
                    <a:pt x="2567" y="26679"/>
                  </a:lnTo>
                  <a:lnTo>
                    <a:pt x="2858" y="26624"/>
                  </a:lnTo>
                  <a:lnTo>
                    <a:pt x="3131" y="26552"/>
                  </a:lnTo>
                  <a:lnTo>
                    <a:pt x="3349" y="26479"/>
                  </a:lnTo>
                  <a:lnTo>
                    <a:pt x="3677" y="26352"/>
                  </a:lnTo>
                  <a:lnTo>
                    <a:pt x="3786" y="26279"/>
                  </a:lnTo>
                  <a:lnTo>
                    <a:pt x="3786" y="18799"/>
                  </a:lnTo>
                  <a:lnTo>
                    <a:pt x="3786" y="7753"/>
                  </a:lnTo>
                  <a:lnTo>
                    <a:pt x="3786" y="6752"/>
                  </a:lnTo>
                  <a:lnTo>
                    <a:pt x="3731" y="5806"/>
                  </a:lnTo>
                  <a:lnTo>
                    <a:pt x="3677" y="4932"/>
                  </a:lnTo>
                  <a:lnTo>
                    <a:pt x="3586" y="4132"/>
                  </a:lnTo>
                  <a:lnTo>
                    <a:pt x="3477" y="3404"/>
                  </a:lnTo>
                  <a:lnTo>
                    <a:pt x="3349" y="2731"/>
                  </a:lnTo>
                  <a:lnTo>
                    <a:pt x="3204" y="2148"/>
                  </a:lnTo>
                  <a:lnTo>
                    <a:pt x="3040" y="1639"/>
                  </a:lnTo>
                  <a:lnTo>
                    <a:pt x="2876" y="1184"/>
                  </a:lnTo>
                  <a:lnTo>
                    <a:pt x="2676" y="802"/>
                  </a:lnTo>
                  <a:lnTo>
                    <a:pt x="2585" y="656"/>
                  </a:lnTo>
                  <a:lnTo>
                    <a:pt x="2494" y="510"/>
                  </a:lnTo>
                  <a:lnTo>
                    <a:pt x="2385" y="383"/>
                  </a:lnTo>
                  <a:lnTo>
                    <a:pt x="2276" y="274"/>
                  </a:lnTo>
                  <a:lnTo>
                    <a:pt x="2166" y="183"/>
                  </a:lnTo>
                  <a:lnTo>
                    <a:pt x="2075" y="110"/>
                  </a:lnTo>
                  <a:lnTo>
                    <a:pt x="1966" y="55"/>
                  </a:lnTo>
                  <a:lnTo>
                    <a:pt x="1857" y="19"/>
                  </a:lnTo>
                  <a:lnTo>
                    <a:pt x="1730" y="1"/>
                  </a:lnTo>
                  <a:close/>
                </a:path>
              </a:pathLst>
            </a:custGeom>
            <a:solidFill>
              <a:srgbClr val="3A7F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9" name="Google Shape;3309;p20"/>
            <p:cNvSpPr/>
            <p:nvPr/>
          </p:nvSpPr>
          <p:spPr>
            <a:xfrm>
              <a:off x="1612800" y="3242150"/>
              <a:ext cx="171100" cy="214750"/>
            </a:xfrm>
            <a:custGeom>
              <a:avLst/>
              <a:gdLst/>
              <a:ahLst/>
              <a:cxnLst/>
              <a:rect l="l" t="t" r="r" b="b"/>
              <a:pathLst>
                <a:path w="6844" h="8590" extrusionOk="0">
                  <a:moveTo>
                    <a:pt x="1857" y="0"/>
                  </a:moveTo>
                  <a:lnTo>
                    <a:pt x="1712" y="19"/>
                  </a:lnTo>
                  <a:lnTo>
                    <a:pt x="1566" y="37"/>
                  </a:lnTo>
                  <a:lnTo>
                    <a:pt x="1420" y="73"/>
                  </a:lnTo>
                  <a:lnTo>
                    <a:pt x="1275" y="110"/>
                  </a:lnTo>
                  <a:lnTo>
                    <a:pt x="1147" y="182"/>
                  </a:lnTo>
                  <a:lnTo>
                    <a:pt x="1020" y="255"/>
                  </a:lnTo>
                  <a:lnTo>
                    <a:pt x="911" y="328"/>
                  </a:lnTo>
                  <a:lnTo>
                    <a:pt x="783" y="437"/>
                  </a:lnTo>
                  <a:lnTo>
                    <a:pt x="674" y="528"/>
                  </a:lnTo>
                  <a:lnTo>
                    <a:pt x="583" y="656"/>
                  </a:lnTo>
                  <a:lnTo>
                    <a:pt x="492" y="765"/>
                  </a:lnTo>
                  <a:lnTo>
                    <a:pt x="401" y="910"/>
                  </a:lnTo>
                  <a:lnTo>
                    <a:pt x="274" y="1183"/>
                  </a:lnTo>
                  <a:lnTo>
                    <a:pt x="165" y="1474"/>
                  </a:lnTo>
                  <a:lnTo>
                    <a:pt x="92" y="1784"/>
                  </a:lnTo>
                  <a:lnTo>
                    <a:pt x="37" y="2111"/>
                  </a:lnTo>
                  <a:lnTo>
                    <a:pt x="1" y="2421"/>
                  </a:lnTo>
                  <a:lnTo>
                    <a:pt x="1" y="2748"/>
                  </a:lnTo>
                  <a:lnTo>
                    <a:pt x="1" y="3076"/>
                  </a:lnTo>
                  <a:lnTo>
                    <a:pt x="19" y="3403"/>
                  </a:lnTo>
                  <a:lnTo>
                    <a:pt x="56" y="3858"/>
                  </a:lnTo>
                  <a:lnTo>
                    <a:pt x="110" y="4295"/>
                  </a:lnTo>
                  <a:lnTo>
                    <a:pt x="201" y="4750"/>
                  </a:lnTo>
                  <a:lnTo>
                    <a:pt x="310" y="5169"/>
                  </a:lnTo>
                  <a:lnTo>
                    <a:pt x="438" y="5587"/>
                  </a:lnTo>
                  <a:lnTo>
                    <a:pt x="620" y="5988"/>
                  </a:lnTo>
                  <a:lnTo>
                    <a:pt x="711" y="6188"/>
                  </a:lnTo>
                  <a:lnTo>
                    <a:pt x="820" y="6370"/>
                  </a:lnTo>
                  <a:lnTo>
                    <a:pt x="929" y="6552"/>
                  </a:lnTo>
                  <a:lnTo>
                    <a:pt x="1056" y="6715"/>
                  </a:lnTo>
                  <a:lnTo>
                    <a:pt x="1293" y="6988"/>
                  </a:lnTo>
                  <a:lnTo>
                    <a:pt x="1548" y="7225"/>
                  </a:lnTo>
                  <a:lnTo>
                    <a:pt x="1821" y="7443"/>
                  </a:lnTo>
                  <a:lnTo>
                    <a:pt x="2112" y="7662"/>
                  </a:lnTo>
                  <a:lnTo>
                    <a:pt x="2476" y="7898"/>
                  </a:lnTo>
                  <a:lnTo>
                    <a:pt x="2840" y="8117"/>
                  </a:lnTo>
                  <a:lnTo>
                    <a:pt x="3222" y="8299"/>
                  </a:lnTo>
                  <a:lnTo>
                    <a:pt x="3422" y="8372"/>
                  </a:lnTo>
                  <a:lnTo>
                    <a:pt x="3622" y="8444"/>
                  </a:lnTo>
                  <a:lnTo>
                    <a:pt x="3877" y="8499"/>
                  </a:lnTo>
                  <a:lnTo>
                    <a:pt x="4114" y="8553"/>
                  </a:lnTo>
                  <a:lnTo>
                    <a:pt x="4368" y="8590"/>
                  </a:lnTo>
                  <a:lnTo>
                    <a:pt x="4951" y="8590"/>
                  </a:lnTo>
                  <a:lnTo>
                    <a:pt x="5260" y="8553"/>
                  </a:lnTo>
                  <a:lnTo>
                    <a:pt x="5588" y="8481"/>
                  </a:lnTo>
                  <a:lnTo>
                    <a:pt x="5897" y="8390"/>
                  </a:lnTo>
                  <a:lnTo>
                    <a:pt x="6152" y="8317"/>
                  </a:lnTo>
                  <a:lnTo>
                    <a:pt x="6352" y="8226"/>
                  </a:lnTo>
                  <a:lnTo>
                    <a:pt x="6552" y="8117"/>
                  </a:lnTo>
                  <a:lnTo>
                    <a:pt x="6789" y="7971"/>
                  </a:lnTo>
                  <a:lnTo>
                    <a:pt x="6825" y="7935"/>
                  </a:lnTo>
                  <a:lnTo>
                    <a:pt x="6843" y="7898"/>
                  </a:lnTo>
                  <a:lnTo>
                    <a:pt x="6825" y="7880"/>
                  </a:lnTo>
                  <a:lnTo>
                    <a:pt x="6807" y="7862"/>
                  </a:lnTo>
                  <a:lnTo>
                    <a:pt x="6771" y="7844"/>
                  </a:lnTo>
                  <a:lnTo>
                    <a:pt x="6752" y="7826"/>
                  </a:lnTo>
                  <a:lnTo>
                    <a:pt x="6771" y="7789"/>
                  </a:lnTo>
                  <a:lnTo>
                    <a:pt x="6807" y="7753"/>
                  </a:lnTo>
                  <a:lnTo>
                    <a:pt x="6643" y="6097"/>
                  </a:lnTo>
                  <a:lnTo>
                    <a:pt x="6698" y="6042"/>
                  </a:lnTo>
                  <a:lnTo>
                    <a:pt x="6752" y="6006"/>
                  </a:lnTo>
                  <a:lnTo>
                    <a:pt x="6752" y="6006"/>
                  </a:lnTo>
                  <a:lnTo>
                    <a:pt x="6316" y="6115"/>
                  </a:lnTo>
                  <a:lnTo>
                    <a:pt x="6115" y="6151"/>
                  </a:lnTo>
                  <a:lnTo>
                    <a:pt x="5897" y="6151"/>
                  </a:lnTo>
                  <a:lnTo>
                    <a:pt x="5624" y="6133"/>
                  </a:lnTo>
                  <a:lnTo>
                    <a:pt x="5369" y="6097"/>
                  </a:lnTo>
                  <a:lnTo>
                    <a:pt x="5096" y="6042"/>
                  </a:lnTo>
                  <a:lnTo>
                    <a:pt x="4842" y="5969"/>
                  </a:lnTo>
                  <a:lnTo>
                    <a:pt x="4569" y="5842"/>
                  </a:lnTo>
                  <a:lnTo>
                    <a:pt x="4314" y="5678"/>
                  </a:lnTo>
                  <a:lnTo>
                    <a:pt x="4132" y="5569"/>
                  </a:lnTo>
                  <a:lnTo>
                    <a:pt x="3968" y="5423"/>
                  </a:lnTo>
                  <a:lnTo>
                    <a:pt x="3823" y="5278"/>
                  </a:lnTo>
                  <a:lnTo>
                    <a:pt x="3695" y="5114"/>
                  </a:lnTo>
                  <a:lnTo>
                    <a:pt x="3568" y="4932"/>
                  </a:lnTo>
                  <a:lnTo>
                    <a:pt x="3459" y="4750"/>
                  </a:lnTo>
                  <a:lnTo>
                    <a:pt x="3368" y="4550"/>
                  </a:lnTo>
                  <a:lnTo>
                    <a:pt x="3295" y="4350"/>
                  </a:lnTo>
                  <a:lnTo>
                    <a:pt x="3295" y="4332"/>
                  </a:lnTo>
                  <a:lnTo>
                    <a:pt x="3222" y="4077"/>
                  </a:lnTo>
                  <a:lnTo>
                    <a:pt x="3186" y="3804"/>
                  </a:lnTo>
                  <a:lnTo>
                    <a:pt x="3149" y="3531"/>
                  </a:lnTo>
                  <a:lnTo>
                    <a:pt x="3149" y="3258"/>
                  </a:lnTo>
                  <a:lnTo>
                    <a:pt x="3149" y="2694"/>
                  </a:lnTo>
                  <a:lnTo>
                    <a:pt x="3149" y="2130"/>
                  </a:lnTo>
                  <a:lnTo>
                    <a:pt x="3149" y="1857"/>
                  </a:lnTo>
                  <a:lnTo>
                    <a:pt x="3113" y="1565"/>
                  </a:lnTo>
                  <a:lnTo>
                    <a:pt x="3058" y="1292"/>
                  </a:lnTo>
                  <a:lnTo>
                    <a:pt x="2985" y="1020"/>
                  </a:lnTo>
                  <a:lnTo>
                    <a:pt x="2876" y="765"/>
                  </a:lnTo>
                  <a:lnTo>
                    <a:pt x="2749" y="546"/>
                  </a:lnTo>
                  <a:lnTo>
                    <a:pt x="2676" y="437"/>
                  </a:lnTo>
                  <a:lnTo>
                    <a:pt x="2585" y="346"/>
                  </a:lnTo>
                  <a:lnTo>
                    <a:pt x="2494" y="255"/>
                  </a:lnTo>
                  <a:lnTo>
                    <a:pt x="2385" y="182"/>
                  </a:lnTo>
                  <a:lnTo>
                    <a:pt x="2258" y="110"/>
                  </a:lnTo>
                  <a:lnTo>
                    <a:pt x="2130" y="55"/>
                  </a:lnTo>
                  <a:lnTo>
                    <a:pt x="1985" y="19"/>
                  </a:lnTo>
                  <a:lnTo>
                    <a:pt x="1857" y="0"/>
                  </a:lnTo>
                  <a:close/>
                </a:path>
              </a:pathLst>
            </a:custGeom>
            <a:solidFill>
              <a:srgbClr val="4A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0" name="Google Shape;3310;p20"/>
            <p:cNvSpPr/>
            <p:nvPr/>
          </p:nvSpPr>
          <p:spPr>
            <a:xfrm>
              <a:off x="1829825" y="3422300"/>
              <a:ext cx="96925" cy="155175"/>
            </a:xfrm>
            <a:custGeom>
              <a:avLst/>
              <a:gdLst/>
              <a:ahLst/>
              <a:cxnLst/>
              <a:rect l="l" t="t" r="r" b="b"/>
              <a:pathLst>
                <a:path w="3877" h="6207" extrusionOk="0">
                  <a:moveTo>
                    <a:pt x="2657" y="1"/>
                  </a:moveTo>
                  <a:lnTo>
                    <a:pt x="2566" y="19"/>
                  </a:lnTo>
                  <a:lnTo>
                    <a:pt x="2475" y="55"/>
                  </a:lnTo>
                  <a:lnTo>
                    <a:pt x="2384" y="110"/>
                  </a:lnTo>
                  <a:lnTo>
                    <a:pt x="2293" y="219"/>
                  </a:lnTo>
                  <a:lnTo>
                    <a:pt x="2202" y="365"/>
                  </a:lnTo>
                  <a:lnTo>
                    <a:pt x="2111" y="529"/>
                  </a:lnTo>
                  <a:lnTo>
                    <a:pt x="2057" y="711"/>
                  </a:lnTo>
                  <a:lnTo>
                    <a:pt x="1984" y="929"/>
                  </a:lnTo>
                  <a:lnTo>
                    <a:pt x="1948" y="1129"/>
                  </a:lnTo>
                  <a:lnTo>
                    <a:pt x="1857" y="1602"/>
                  </a:lnTo>
                  <a:lnTo>
                    <a:pt x="1766" y="2075"/>
                  </a:lnTo>
                  <a:lnTo>
                    <a:pt x="1675" y="2530"/>
                  </a:lnTo>
                  <a:lnTo>
                    <a:pt x="1620" y="2731"/>
                  </a:lnTo>
                  <a:lnTo>
                    <a:pt x="1565" y="2931"/>
                  </a:lnTo>
                  <a:lnTo>
                    <a:pt x="1493" y="3113"/>
                  </a:lnTo>
                  <a:lnTo>
                    <a:pt x="1402" y="3276"/>
                  </a:lnTo>
                  <a:lnTo>
                    <a:pt x="1256" y="3513"/>
                  </a:lnTo>
                  <a:lnTo>
                    <a:pt x="1056" y="3750"/>
                  </a:lnTo>
                  <a:lnTo>
                    <a:pt x="601" y="4277"/>
                  </a:lnTo>
                  <a:lnTo>
                    <a:pt x="401" y="4550"/>
                  </a:lnTo>
                  <a:lnTo>
                    <a:pt x="201" y="4841"/>
                  </a:lnTo>
                  <a:lnTo>
                    <a:pt x="128" y="4969"/>
                  </a:lnTo>
                  <a:lnTo>
                    <a:pt x="73" y="5114"/>
                  </a:lnTo>
                  <a:lnTo>
                    <a:pt x="19" y="5242"/>
                  </a:lnTo>
                  <a:lnTo>
                    <a:pt x="0" y="5387"/>
                  </a:lnTo>
                  <a:lnTo>
                    <a:pt x="0" y="5551"/>
                  </a:lnTo>
                  <a:lnTo>
                    <a:pt x="19" y="5679"/>
                  </a:lnTo>
                  <a:lnTo>
                    <a:pt x="55" y="5806"/>
                  </a:lnTo>
                  <a:lnTo>
                    <a:pt x="128" y="5897"/>
                  </a:lnTo>
                  <a:lnTo>
                    <a:pt x="201" y="5988"/>
                  </a:lnTo>
                  <a:lnTo>
                    <a:pt x="292" y="6061"/>
                  </a:lnTo>
                  <a:lnTo>
                    <a:pt x="401" y="6115"/>
                  </a:lnTo>
                  <a:lnTo>
                    <a:pt x="528" y="6152"/>
                  </a:lnTo>
                  <a:lnTo>
                    <a:pt x="656" y="6170"/>
                  </a:lnTo>
                  <a:lnTo>
                    <a:pt x="928" y="6206"/>
                  </a:lnTo>
                  <a:lnTo>
                    <a:pt x="1201" y="6206"/>
                  </a:lnTo>
                  <a:lnTo>
                    <a:pt x="1456" y="6170"/>
                  </a:lnTo>
                  <a:lnTo>
                    <a:pt x="1693" y="6115"/>
                  </a:lnTo>
                  <a:lnTo>
                    <a:pt x="1857" y="6079"/>
                  </a:lnTo>
                  <a:lnTo>
                    <a:pt x="2002" y="6024"/>
                  </a:lnTo>
                  <a:lnTo>
                    <a:pt x="2312" y="5879"/>
                  </a:lnTo>
                  <a:lnTo>
                    <a:pt x="2585" y="5697"/>
                  </a:lnTo>
                  <a:lnTo>
                    <a:pt x="2857" y="5478"/>
                  </a:lnTo>
                  <a:lnTo>
                    <a:pt x="3094" y="5224"/>
                  </a:lnTo>
                  <a:lnTo>
                    <a:pt x="3312" y="4932"/>
                  </a:lnTo>
                  <a:lnTo>
                    <a:pt x="3494" y="4641"/>
                  </a:lnTo>
                  <a:lnTo>
                    <a:pt x="3640" y="4314"/>
                  </a:lnTo>
                  <a:lnTo>
                    <a:pt x="3695" y="4114"/>
                  </a:lnTo>
                  <a:lnTo>
                    <a:pt x="3749" y="3932"/>
                  </a:lnTo>
                  <a:lnTo>
                    <a:pt x="3822" y="3531"/>
                  </a:lnTo>
                  <a:lnTo>
                    <a:pt x="3877" y="3149"/>
                  </a:lnTo>
                  <a:lnTo>
                    <a:pt x="3877" y="2749"/>
                  </a:lnTo>
                  <a:lnTo>
                    <a:pt x="3840" y="2330"/>
                  </a:lnTo>
                  <a:lnTo>
                    <a:pt x="3786" y="1930"/>
                  </a:lnTo>
                  <a:lnTo>
                    <a:pt x="3713" y="1529"/>
                  </a:lnTo>
                  <a:lnTo>
                    <a:pt x="3604" y="1147"/>
                  </a:lnTo>
                  <a:lnTo>
                    <a:pt x="3531" y="929"/>
                  </a:lnTo>
                  <a:lnTo>
                    <a:pt x="3458" y="711"/>
                  </a:lnTo>
                  <a:lnTo>
                    <a:pt x="3367" y="510"/>
                  </a:lnTo>
                  <a:lnTo>
                    <a:pt x="3258" y="328"/>
                  </a:lnTo>
                  <a:lnTo>
                    <a:pt x="3203" y="256"/>
                  </a:lnTo>
                  <a:lnTo>
                    <a:pt x="3130" y="165"/>
                  </a:lnTo>
                  <a:lnTo>
                    <a:pt x="3039" y="110"/>
                  </a:lnTo>
                  <a:lnTo>
                    <a:pt x="2948" y="55"/>
                  </a:lnTo>
                  <a:lnTo>
                    <a:pt x="2857" y="19"/>
                  </a:lnTo>
                  <a:lnTo>
                    <a:pt x="276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1" name="Google Shape;3311;p20"/>
            <p:cNvSpPr/>
            <p:nvPr/>
          </p:nvSpPr>
          <p:spPr>
            <a:xfrm>
              <a:off x="1660125" y="3239875"/>
              <a:ext cx="82375" cy="152425"/>
            </a:xfrm>
            <a:custGeom>
              <a:avLst/>
              <a:gdLst/>
              <a:ahLst/>
              <a:cxnLst/>
              <a:rect l="l" t="t" r="r" b="b"/>
              <a:pathLst>
                <a:path w="3295" h="6097" extrusionOk="0">
                  <a:moveTo>
                    <a:pt x="2767" y="0"/>
                  </a:moveTo>
                  <a:lnTo>
                    <a:pt x="2676" y="37"/>
                  </a:lnTo>
                  <a:lnTo>
                    <a:pt x="2603" y="91"/>
                  </a:lnTo>
                  <a:lnTo>
                    <a:pt x="2548" y="164"/>
                  </a:lnTo>
                  <a:lnTo>
                    <a:pt x="2494" y="255"/>
                  </a:lnTo>
                  <a:lnTo>
                    <a:pt x="2439" y="346"/>
                  </a:lnTo>
                  <a:lnTo>
                    <a:pt x="2384" y="565"/>
                  </a:lnTo>
                  <a:lnTo>
                    <a:pt x="2330" y="874"/>
                  </a:lnTo>
                  <a:lnTo>
                    <a:pt x="2294" y="1183"/>
                  </a:lnTo>
                  <a:lnTo>
                    <a:pt x="2275" y="1493"/>
                  </a:lnTo>
                  <a:lnTo>
                    <a:pt x="2275" y="1802"/>
                  </a:lnTo>
                  <a:lnTo>
                    <a:pt x="2275" y="2475"/>
                  </a:lnTo>
                  <a:lnTo>
                    <a:pt x="2257" y="3130"/>
                  </a:lnTo>
                  <a:lnTo>
                    <a:pt x="2239" y="3403"/>
                  </a:lnTo>
                  <a:lnTo>
                    <a:pt x="2184" y="3640"/>
                  </a:lnTo>
                  <a:lnTo>
                    <a:pt x="2130" y="3858"/>
                  </a:lnTo>
                  <a:lnTo>
                    <a:pt x="2039" y="4059"/>
                  </a:lnTo>
                  <a:lnTo>
                    <a:pt x="1911" y="4204"/>
                  </a:lnTo>
                  <a:lnTo>
                    <a:pt x="1839" y="4259"/>
                  </a:lnTo>
                  <a:lnTo>
                    <a:pt x="1766" y="4313"/>
                  </a:lnTo>
                  <a:lnTo>
                    <a:pt x="1693" y="4368"/>
                  </a:lnTo>
                  <a:lnTo>
                    <a:pt x="1602" y="4404"/>
                  </a:lnTo>
                  <a:lnTo>
                    <a:pt x="1511" y="4423"/>
                  </a:lnTo>
                  <a:lnTo>
                    <a:pt x="1402" y="4423"/>
                  </a:lnTo>
                  <a:lnTo>
                    <a:pt x="1329" y="4441"/>
                  </a:lnTo>
                  <a:lnTo>
                    <a:pt x="1183" y="4423"/>
                  </a:lnTo>
                  <a:lnTo>
                    <a:pt x="1001" y="4368"/>
                  </a:lnTo>
                  <a:lnTo>
                    <a:pt x="838" y="4295"/>
                  </a:lnTo>
                  <a:lnTo>
                    <a:pt x="674" y="4204"/>
                  </a:lnTo>
                  <a:lnTo>
                    <a:pt x="328" y="4040"/>
                  </a:lnTo>
                  <a:lnTo>
                    <a:pt x="164" y="3968"/>
                  </a:lnTo>
                  <a:lnTo>
                    <a:pt x="1" y="3949"/>
                  </a:lnTo>
                  <a:lnTo>
                    <a:pt x="1020" y="5878"/>
                  </a:lnTo>
                  <a:lnTo>
                    <a:pt x="1111" y="5933"/>
                  </a:lnTo>
                  <a:lnTo>
                    <a:pt x="1183" y="5988"/>
                  </a:lnTo>
                  <a:lnTo>
                    <a:pt x="1347" y="6060"/>
                  </a:lnTo>
                  <a:lnTo>
                    <a:pt x="1529" y="6097"/>
                  </a:lnTo>
                  <a:lnTo>
                    <a:pt x="1711" y="6097"/>
                  </a:lnTo>
                  <a:lnTo>
                    <a:pt x="1893" y="6060"/>
                  </a:lnTo>
                  <a:lnTo>
                    <a:pt x="2075" y="5988"/>
                  </a:lnTo>
                  <a:lnTo>
                    <a:pt x="2257" y="5897"/>
                  </a:lnTo>
                  <a:lnTo>
                    <a:pt x="2403" y="5769"/>
                  </a:lnTo>
                  <a:lnTo>
                    <a:pt x="2548" y="5642"/>
                  </a:lnTo>
                  <a:lnTo>
                    <a:pt x="2676" y="5478"/>
                  </a:lnTo>
                  <a:lnTo>
                    <a:pt x="2785" y="5296"/>
                  </a:lnTo>
                  <a:lnTo>
                    <a:pt x="2876" y="5132"/>
                  </a:lnTo>
                  <a:lnTo>
                    <a:pt x="2967" y="4932"/>
                  </a:lnTo>
                  <a:lnTo>
                    <a:pt x="3021" y="4750"/>
                  </a:lnTo>
                  <a:lnTo>
                    <a:pt x="3076" y="4550"/>
                  </a:lnTo>
                  <a:lnTo>
                    <a:pt x="3149" y="4095"/>
                  </a:lnTo>
                  <a:lnTo>
                    <a:pt x="3203" y="3676"/>
                  </a:lnTo>
                  <a:lnTo>
                    <a:pt x="3258" y="3240"/>
                  </a:lnTo>
                  <a:lnTo>
                    <a:pt x="3276" y="2785"/>
                  </a:lnTo>
                  <a:lnTo>
                    <a:pt x="3294" y="2330"/>
                  </a:lnTo>
                  <a:lnTo>
                    <a:pt x="3294" y="1875"/>
                  </a:lnTo>
                  <a:lnTo>
                    <a:pt x="3258" y="1420"/>
                  </a:lnTo>
                  <a:lnTo>
                    <a:pt x="3222" y="983"/>
                  </a:lnTo>
                  <a:lnTo>
                    <a:pt x="3167" y="546"/>
                  </a:lnTo>
                  <a:lnTo>
                    <a:pt x="3131" y="383"/>
                  </a:lnTo>
                  <a:lnTo>
                    <a:pt x="3076" y="201"/>
                  </a:lnTo>
                  <a:lnTo>
                    <a:pt x="3040" y="128"/>
                  </a:lnTo>
                  <a:lnTo>
                    <a:pt x="2985" y="73"/>
                  </a:lnTo>
                  <a:lnTo>
                    <a:pt x="2930" y="37"/>
                  </a:lnTo>
                  <a:lnTo>
                    <a:pt x="2858" y="0"/>
                  </a:lnTo>
                  <a:close/>
                </a:path>
              </a:pathLst>
            </a:custGeom>
            <a:solidFill>
              <a:srgbClr val="4A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2" name="Google Shape;3312;p20"/>
            <p:cNvSpPr/>
            <p:nvPr/>
          </p:nvSpPr>
          <p:spPr>
            <a:xfrm>
              <a:off x="1612800" y="3108850"/>
              <a:ext cx="203400" cy="666525"/>
            </a:xfrm>
            <a:custGeom>
              <a:avLst/>
              <a:gdLst/>
              <a:ahLst/>
              <a:cxnLst/>
              <a:rect l="l" t="t" r="r" b="b"/>
              <a:pathLst>
                <a:path w="8136" h="26661" extrusionOk="0">
                  <a:moveTo>
                    <a:pt x="7280" y="0"/>
                  </a:moveTo>
                  <a:lnTo>
                    <a:pt x="7135" y="55"/>
                  </a:lnTo>
                  <a:lnTo>
                    <a:pt x="7007" y="146"/>
                  </a:lnTo>
                  <a:lnTo>
                    <a:pt x="6898" y="255"/>
                  </a:lnTo>
                  <a:lnTo>
                    <a:pt x="6807" y="364"/>
                  </a:lnTo>
                  <a:lnTo>
                    <a:pt x="6716" y="492"/>
                  </a:lnTo>
                  <a:lnTo>
                    <a:pt x="6625" y="637"/>
                  </a:lnTo>
                  <a:lnTo>
                    <a:pt x="6552" y="819"/>
                  </a:lnTo>
                  <a:lnTo>
                    <a:pt x="6479" y="1001"/>
                  </a:lnTo>
                  <a:lnTo>
                    <a:pt x="6334" y="1420"/>
                  </a:lnTo>
                  <a:lnTo>
                    <a:pt x="6225" y="1911"/>
                  </a:lnTo>
                  <a:lnTo>
                    <a:pt x="6134" y="2475"/>
                  </a:lnTo>
                  <a:lnTo>
                    <a:pt x="6061" y="3112"/>
                  </a:lnTo>
                  <a:lnTo>
                    <a:pt x="6006" y="3804"/>
                  </a:lnTo>
                  <a:lnTo>
                    <a:pt x="5970" y="4550"/>
                  </a:lnTo>
                  <a:lnTo>
                    <a:pt x="5934" y="5369"/>
                  </a:lnTo>
                  <a:lnTo>
                    <a:pt x="5897" y="7189"/>
                  </a:lnTo>
                  <a:lnTo>
                    <a:pt x="5879" y="9227"/>
                  </a:lnTo>
                  <a:lnTo>
                    <a:pt x="5897" y="11483"/>
                  </a:lnTo>
                  <a:lnTo>
                    <a:pt x="5624" y="11465"/>
                  </a:lnTo>
                  <a:lnTo>
                    <a:pt x="5369" y="11429"/>
                  </a:lnTo>
                  <a:lnTo>
                    <a:pt x="5096" y="11374"/>
                  </a:lnTo>
                  <a:lnTo>
                    <a:pt x="4842" y="11301"/>
                  </a:lnTo>
                  <a:lnTo>
                    <a:pt x="4569" y="11174"/>
                  </a:lnTo>
                  <a:lnTo>
                    <a:pt x="4296" y="11010"/>
                  </a:lnTo>
                  <a:lnTo>
                    <a:pt x="4441" y="10883"/>
                  </a:lnTo>
                  <a:lnTo>
                    <a:pt x="4569" y="10719"/>
                  </a:lnTo>
                  <a:lnTo>
                    <a:pt x="4678" y="10537"/>
                  </a:lnTo>
                  <a:lnTo>
                    <a:pt x="4769" y="10373"/>
                  </a:lnTo>
                  <a:lnTo>
                    <a:pt x="4860" y="10173"/>
                  </a:lnTo>
                  <a:lnTo>
                    <a:pt x="4914" y="9991"/>
                  </a:lnTo>
                  <a:lnTo>
                    <a:pt x="4969" y="9791"/>
                  </a:lnTo>
                  <a:lnTo>
                    <a:pt x="5042" y="9336"/>
                  </a:lnTo>
                  <a:lnTo>
                    <a:pt x="5096" y="8917"/>
                  </a:lnTo>
                  <a:lnTo>
                    <a:pt x="5151" y="8481"/>
                  </a:lnTo>
                  <a:lnTo>
                    <a:pt x="5169" y="8026"/>
                  </a:lnTo>
                  <a:lnTo>
                    <a:pt x="5187" y="7571"/>
                  </a:lnTo>
                  <a:lnTo>
                    <a:pt x="5187" y="7116"/>
                  </a:lnTo>
                  <a:lnTo>
                    <a:pt x="5151" y="6661"/>
                  </a:lnTo>
                  <a:lnTo>
                    <a:pt x="5115" y="6224"/>
                  </a:lnTo>
                  <a:lnTo>
                    <a:pt x="5060" y="5787"/>
                  </a:lnTo>
                  <a:lnTo>
                    <a:pt x="5024" y="5624"/>
                  </a:lnTo>
                  <a:lnTo>
                    <a:pt x="4969" y="5442"/>
                  </a:lnTo>
                  <a:lnTo>
                    <a:pt x="4933" y="5369"/>
                  </a:lnTo>
                  <a:lnTo>
                    <a:pt x="4878" y="5314"/>
                  </a:lnTo>
                  <a:lnTo>
                    <a:pt x="4823" y="5278"/>
                  </a:lnTo>
                  <a:lnTo>
                    <a:pt x="4751" y="5241"/>
                  </a:lnTo>
                  <a:lnTo>
                    <a:pt x="4660" y="5241"/>
                  </a:lnTo>
                  <a:lnTo>
                    <a:pt x="4569" y="5278"/>
                  </a:lnTo>
                  <a:lnTo>
                    <a:pt x="4496" y="5332"/>
                  </a:lnTo>
                  <a:lnTo>
                    <a:pt x="4441" y="5405"/>
                  </a:lnTo>
                  <a:lnTo>
                    <a:pt x="4387" y="5496"/>
                  </a:lnTo>
                  <a:lnTo>
                    <a:pt x="4332" y="5587"/>
                  </a:lnTo>
                  <a:lnTo>
                    <a:pt x="4277" y="5806"/>
                  </a:lnTo>
                  <a:lnTo>
                    <a:pt x="4223" y="6115"/>
                  </a:lnTo>
                  <a:lnTo>
                    <a:pt x="4187" y="6424"/>
                  </a:lnTo>
                  <a:lnTo>
                    <a:pt x="4168" y="6734"/>
                  </a:lnTo>
                  <a:lnTo>
                    <a:pt x="4168" y="7043"/>
                  </a:lnTo>
                  <a:lnTo>
                    <a:pt x="4168" y="7716"/>
                  </a:lnTo>
                  <a:lnTo>
                    <a:pt x="4150" y="8371"/>
                  </a:lnTo>
                  <a:lnTo>
                    <a:pt x="4132" y="8644"/>
                  </a:lnTo>
                  <a:lnTo>
                    <a:pt x="4077" y="8881"/>
                  </a:lnTo>
                  <a:lnTo>
                    <a:pt x="4023" y="9099"/>
                  </a:lnTo>
                  <a:lnTo>
                    <a:pt x="3932" y="9300"/>
                  </a:lnTo>
                  <a:lnTo>
                    <a:pt x="3804" y="9445"/>
                  </a:lnTo>
                  <a:lnTo>
                    <a:pt x="3732" y="9500"/>
                  </a:lnTo>
                  <a:lnTo>
                    <a:pt x="3659" y="9554"/>
                  </a:lnTo>
                  <a:lnTo>
                    <a:pt x="3586" y="9609"/>
                  </a:lnTo>
                  <a:lnTo>
                    <a:pt x="3495" y="9645"/>
                  </a:lnTo>
                  <a:lnTo>
                    <a:pt x="3404" y="9664"/>
                  </a:lnTo>
                  <a:lnTo>
                    <a:pt x="3295" y="9664"/>
                  </a:lnTo>
                  <a:lnTo>
                    <a:pt x="3222" y="9409"/>
                  </a:lnTo>
                  <a:lnTo>
                    <a:pt x="3186" y="9136"/>
                  </a:lnTo>
                  <a:lnTo>
                    <a:pt x="3149" y="8863"/>
                  </a:lnTo>
                  <a:lnTo>
                    <a:pt x="3149" y="8590"/>
                  </a:lnTo>
                  <a:lnTo>
                    <a:pt x="3149" y="8026"/>
                  </a:lnTo>
                  <a:lnTo>
                    <a:pt x="3149" y="7462"/>
                  </a:lnTo>
                  <a:lnTo>
                    <a:pt x="3149" y="7189"/>
                  </a:lnTo>
                  <a:lnTo>
                    <a:pt x="3113" y="6897"/>
                  </a:lnTo>
                  <a:lnTo>
                    <a:pt x="3058" y="6624"/>
                  </a:lnTo>
                  <a:lnTo>
                    <a:pt x="2985" y="6352"/>
                  </a:lnTo>
                  <a:lnTo>
                    <a:pt x="2876" y="6097"/>
                  </a:lnTo>
                  <a:lnTo>
                    <a:pt x="2749" y="5878"/>
                  </a:lnTo>
                  <a:lnTo>
                    <a:pt x="2676" y="5769"/>
                  </a:lnTo>
                  <a:lnTo>
                    <a:pt x="2585" y="5678"/>
                  </a:lnTo>
                  <a:lnTo>
                    <a:pt x="2494" y="5587"/>
                  </a:lnTo>
                  <a:lnTo>
                    <a:pt x="2385" y="5514"/>
                  </a:lnTo>
                  <a:lnTo>
                    <a:pt x="2258" y="5442"/>
                  </a:lnTo>
                  <a:lnTo>
                    <a:pt x="2130" y="5387"/>
                  </a:lnTo>
                  <a:lnTo>
                    <a:pt x="2003" y="5351"/>
                  </a:lnTo>
                  <a:lnTo>
                    <a:pt x="1857" y="5332"/>
                  </a:lnTo>
                  <a:lnTo>
                    <a:pt x="1730" y="5351"/>
                  </a:lnTo>
                  <a:lnTo>
                    <a:pt x="1584" y="5351"/>
                  </a:lnTo>
                  <a:lnTo>
                    <a:pt x="1439" y="5387"/>
                  </a:lnTo>
                  <a:lnTo>
                    <a:pt x="1311" y="5442"/>
                  </a:lnTo>
                  <a:lnTo>
                    <a:pt x="1184" y="5496"/>
                  </a:lnTo>
                  <a:lnTo>
                    <a:pt x="1038" y="5569"/>
                  </a:lnTo>
                  <a:lnTo>
                    <a:pt x="929" y="5660"/>
                  </a:lnTo>
                  <a:lnTo>
                    <a:pt x="802" y="5751"/>
                  </a:lnTo>
                  <a:lnTo>
                    <a:pt x="692" y="5860"/>
                  </a:lnTo>
                  <a:lnTo>
                    <a:pt x="583" y="5969"/>
                  </a:lnTo>
                  <a:lnTo>
                    <a:pt x="492" y="6097"/>
                  </a:lnTo>
                  <a:lnTo>
                    <a:pt x="420" y="6224"/>
                  </a:lnTo>
                  <a:lnTo>
                    <a:pt x="274" y="6515"/>
                  </a:lnTo>
                  <a:lnTo>
                    <a:pt x="165" y="6806"/>
                  </a:lnTo>
                  <a:lnTo>
                    <a:pt x="92" y="7116"/>
                  </a:lnTo>
                  <a:lnTo>
                    <a:pt x="37" y="7443"/>
                  </a:lnTo>
                  <a:lnTo>
                    <a:pt x="1" y="7753"/>
                  </a:lnTo>
                  <a:lnTo>
                    <a:pt x="1" y="8080"/>
                  </a:lnTo>
                  <a:lnTo>
                    <a:pt x="1" y="8408"/>
                  </a:lnTo>
                  <a:lnTo>
                    <a:pt x="19" y="8735"/>
                  </a:lnTo>
                  <a:lnTo>
                    <a:pt x="56" y="9190"/>
                  </a:lnTo>
                  <a:lnTo>
                    <a:pt x="110" y="9627"/>
                  </a:lnTo>
                  <a:lnTo>
                    <a:pt x="201" y="10082"/>
                  </a:lnTo>
                  <a:lnTo>
                    <a:pt x="310" y="10501"/>
                  </a:lnTo>
                  <a:lnTo>
                    <a:pt x="438" y="10919"/>
                  </a:lnTo>
                  <a:lnTo>
                    <a:pt x="620" y="11320"/>
                  </a:lnTo>
                  <a:lnTo>
                    <a:pt x="711" y="11520"/>
                  </a:lnTo>
                  <a:lnTo>
                    <a:pt x="820" y="11702"/>
                  </a:lnTo>
                  <a:lnTo>
                    <a:pt x="929" y="11884"/>
                  </a:lnTo>
                  <a:lnTo>
                    <a:pt x="1056" y="12047"/>
                  </a:lnTo>
                  <a:lnTo>
                    <a:pt x="1293" y="12320"/>
                  </a:lnTo>
                  <a:lnTo>
                    <a:pt x="1548" y="12557"/>
                  </a:lnTo>
                  <a:lnTo>
                    <a:pt x="1821" y="12775"/>
                  </a:lnTo>
                  <a:lnTo>
                    <a:pt x="2112" y="12994"/>
                  </a:lnTo>
                  <a:lnTo>
                    <a:pt x="2476" y="13230"/>
                  </a:lnTo>
                  <a:lnTo>
                    <a:pt x="2840" y="13449"/>
                  </a:lnTo>
                  <a:lnTo>
                    <a:pt x="3222" y="13631"/>
                  </a:lnTo>
                  <a:lnTo>
                    <a:pt x="3422" y="13704"/>
                  </a:lnTo>
                  <a:lnTo>
                    <a:pt x="3622" y="13776"/>
                  </a:lnTo>
                  <a:lnTo>
                    <a:pt x="3895" y="13849"/>
                  </a:lnTo>
                  <a:lnTo>
                    <a:pt x="4187" y="13885"/>
                  </a:lnTo>
                  <a:lnTo>
                    <a:pt x="4478" y="13922"/>
                  </a:lnTo>
                  <a:lnTo>
                    <a:pt x="4769" y="13922"/>
                  </a:lnTo>
                  <a:lnTo>
                    <a:pt x="5042" y="13904"/>
                  </a:lnTo>
                  <a:lnTo>
                    <a:pt x="5333" y="13867"/>
                  </a:lnTo>
                  <a:lnTo>
                    <a:pt x="5624" y="13813"/>
                  </a:lnTo>
                  <a:lnTo>
                    <a:pt x="5897" y="13722"/>
                  </a:lnTo>
                  <a:lnTo>
                    <a:pt x="5879" y="25878"/>
                  </a:lnTo>
                  <a:lnTo>
                    <a:pt x="6170" y="26096"/>
                  </a:lnTo>
                  <a:lnTo>
                    <a:pt x="6461" y="26278"/>
                  </a:lnTo>
                  <a:lnTo>
                    <a:pt x="6752" y="26424"/>
                  </a:lnTo>
                  <a:lnTo>
                    <a:pt x="7044" y="26515"/>
                  </a:lnTo>
                  <a:lnTo>
                    <a:pt x="7317" y="26588"/>
                  </a:lnTo>
                  <a:lnTo>
                    <a:pt x="7608" y="26642"/>
                  </a:lnTo>
                  <a:lnTo>
                    <a:pt x="7862" y="26660"/>
                  </a:lnTo>
                  <a:lnTo>
                    <a:pt x="8135" y="26660"/>
                  </a:lnTo>
                  <a:lnTo>
                    <a:pt x="7935" y="25951"/>
                  </a:lnTo>
                  <a:lnTo>
                    <a:pt x="7772" y="25241"/>
                  </a:lnTo>
                  <a:lnTo>
                    <a:pt x="7626" y="24513"/>
                  </a:lnTo>
                  <a:lnTo>
                    <a:pt x="7499" y="23803"/>
                  </a:lnTo>
                  <a:lnTo>
                    <a:pt x="7389" y="23075"/>
                  </a:lnTo>
                  <a:lnTo>
                    <a:pt x="7298" y="22348"/>
                  </a:lnTo>
                  <a:lnTo>
                    <a:pt x="7226" y="21601"/>
                  </a:lnTo>
                  <a:lnTo>
                    <a:pt x="7153" y="20874"/>
                  </a:lnTo>
                  <a:lnTo>
                    <a:pt x="7098" y="20127"/>
                  </a:lnTo>
                  <a:lnTo>
                    <a:pt x="7062" y="19399"/>
                  </a:lnTo>
                  <a:lnTo>
                    <a:pt x="7007" y="17907"/>
                  </a:lnTo>
                  <a:lnTo>
                    <a:pt x="6971" y="16433"/>
                  </a:lnTo>
                  <a:lnTo>
                    <a:pt x="6953" y="14959"/>
                  </a:lnTo>
                  <a:lnTo>
                    <a:pt x="6934" y="13194"/>
                  </a:lnTo>
                  <a:lnTo>
                    <a:pt x="6934" y="11374"/>
                  </a:lnTo>
                  <a:lnTo>
                    <a:pt x="6934" y="8517"/>
                  </a:lnTo>
                  <a:lnTo>
                    <a:pt x="6953" y="7098"/>
                  </a:lnTo>
                  <a:lnTo>
                    <a:pt x="6971" y="5678"/>
                  </a:lnTo>
                  <a:lnTo>
                    <a:pt x="7025" y="4259"/>
                  </a:lnTo>
                  <a:lnTo>
                    <a:pt x="7080" y="2839"/>
                  </a:lnTo>
                  <a:lnTo>
                    <a:pt x="7171" y="1420"/>
                  </a:lnTo>
                  <a:lnTo>
                    <a:pt x="728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3" name="Google Shape;3313;p20"/>
            <p:cNvSpPr/>
            <p:nvPr/>
          </p:nvSpPr>
          <p:spPr>
            <a:xfrm>
              <a:off x="1829825" y="3450975"/>
              <a:ext cx="96925" cy="126500"/>
            </a:xfrm>
            <a:custGeom>
              <a:avLst/>
              <a:gdLst/>
              <a:ahLst/>
              <a:cxnLst/>
              <a:rect l="l" t="t" r="r" b="b"/>
              <a:pathLst>
                <a:path w="3877" h="5060" extrusionOk="0">
                  <a:moveTo>
                    <a:pt x="3604" y="0"/>
                  </a:moveTo>
                  <a:lnTo>
                    <a:pt x="3549" y="583"/>
                  </a:lnTo>
                  <a:lnTo>
                    <a:pt x="3513" y="874"/>
                  </a:lnTo>
                  <a:lnTo>
                    <a:pt x="3476" y="1165"/>
                  </a:lnTo>
                  <a:lnTo>
                    <a:pt x="3403" y="1511"/>
                  </a:lnTo>
                  <a:lnTo>
                    <a:pt x="3294" y="1856"/>
                  </a:lnTo>
                  <a:lnTo>
                    <a:pt x="3167" y="2184"/>
                  </a:lnTo>
                  <a:lnTo>
                    <a:pt x="3021" y="2512"/>
                  </a:lnTo>
                  <a:lnTo>
                    <a:pt x="2857" y="2821"/>
                  </a:lnTo>
                  <a:lnTo>
                    <a:pt x="2657" y="3112"/>
                  </a:lnTo>
                  <a:lnTo>
                    <a:pt x="2439" y="3385"/>
                  </a:lnTo>
                  <a:lnTo>
                    <a:pt x="2202" y="3640"/>
                  </a:lnTo>
                  <a:lnTo>
                    <a:pt x="1966" y="3840"/>
                  </a:lnTo>
                  <a:lnTo>
                    <a:pt x="1711" y="4004"/>
                  </a:lnTo>
                  <a:lnTo>
                    <a:pt x="1456" y="4149"/>
                  </a:lnTo>
                  <a:lnTo>
                    <a:pt x="1165" y="4259"/>
                  </a:lnTo>
                  <a:lnTo>
                    <a:pt x="874" y="4350"/>
                  </a:lnTo>
                  <a:lnTo>
                    <a:pt x="583" y="4404"/>
                  </a:lnTo>
                  <a:lnTo>
                    <a:pt x="292" y="4422"/>
                  </a:lnTo>
                  <a:lnTo>
                    <a:pt x="0" y="4404"/>
                  </a:lnTo>
                  <a:lnTo>
                    <a:pt x="0" y="4404"/>
                  </a:lnTo>
                  <a:lnTo>
                    <a:pt x="19" y="4532"/>
                  </a:lnTo>
                  <a:lnTo>
                    <a:pt x="55" y="4659"/>
                  </a:lnTo>
                  <a:lnTo>
                    <a:pt x="128" y="4750"/>
                  </a:lnTo>
                  <a:lnTo>
                    <a:pt x="201" y="4841"/>
                  </a:lnTo>
                  <a:lnTo>
                    <a:pt x="292" y="4914"/>
                  </a:lnTo>
                  <a:lnTo>
                    <a:pt x="401" y="4968"/>
                  </a:lnTo>
                  <a:lnTo>
                    <a:pt x="528" y="5005"/>
                  </a:lnTo>
                  <a:lnTo>
                    <a:pt x="656" y="5023"/>
                  </a:lnTo>
                  <a:lnTo>
                    <a:pt x="928" y="5059"/>
                  </a:lnTo>
                  <a:lnTo>
                    <a:pt x="1201" y="5059"/>
                  </a:lnTo>
                  <a:lnTo>
                    <a:pt x="1456" y="5023"/>
                  </a:lnTo>
                  <a:lnTo>
                    <a:pt x="1693" y="4968"/>
                  </a:lnTo>
                  <a:lnTo>
                    <a:pt x="1857" y="4932"/>
                  </a:lnTo>
                  <a:lnTo>
                    <a:pt x="2002" y="4877"/>
                  </a:lnTo>
                  <a:lnTo>
                    <a:pt x="2312" y="4732"/>
                  </a:lnTo>
                  <a:lnTo>
                    <a:pt x="2585" y="4550"/>
                  </a:lnTo>
                  <a:lnTo>
                    <a:pt x="2857" y="4331"/>
                  </a:lnTo>
                  <a:lnTo>
                    <a:pt x="3094" y="4077"/>
                  </a:lnTo>
                  <a:lnTo>
                    <a:pt x="3312" y="3785"/>
                  </a:lnTo>
                  <a:lnTo>
                    <a:pt x="3494" y="3494"/>
                  </a:lnTo>
                  <a:lnTo>
                    <a:pt x="3640" y="3167"/>
                  </a:lnTo>
                  <a:lnTo>
                    <a:pt x="3695" y="2967"/>
                  </a:lnTo>
                  <a:lnTo>
                    <a:pt x="3749" y="2785"/>
                  </a:lnTo>
                  <a:lnTo>
                    <a:pt x="3822" y="2384"/>
                  </a:lnTo>
                  <a:lnTo>
                    <a:pt x="3877" y="2002"/>
                  </a:lnTo>
                  <a:lnTo>
                    <a:pt x="3877" y="1602"/>
                  </a:lnTo>
                  <a:lnTo>
                    <a:pt x="3840" y="1183"/>
                  </a:lnTo>
                  <a:lnTo>
                    <a:pt x="3786" y="783"/>
                  </a:lnTo>
                  <a:lnTo>
                    <a:pt x="3713" y="382"/>
                  </a:lnTo>
                  <a:lnTo>
                    <a:pt x="3604" y="0"/>
                  </a:lnTo>
                  <a:close/>
                </a:path>
              </a:pathLst>
            </a:custGeom>
            <a:solidFill>
              <a:srgbClr val="3A7F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4" name="Google Shape;3314;p20"/>
            <p:cNvSpPr/>
            <p:nvPr/>
          </p:nvSpPr>
          <p:spPr>
            <a:xfrm>
              <a:off x="1612800" y="3244875"/>
              <a:ext cx="115600" cy="212025"/>
            </a:xfrm>
            <a:custGeom>
              <a:avLst/>
              <a:gdLst/>
              <a:ahLst/>
              <a:cxnLst/>
              <a:rect l="l" t="t" r="r" b="b"/>
              <a:pathLst>
                <a:path w="4624" h="8481" extrusionOk="0">
                  <a:moveTo>
                    <a:pt x="1275" y="1"/>
                  </a:moveTo>
                  <a:lnTo>
                    <a:pt x="1147" y="73"/>
                  </a:lnTo>
                  <a:lnTo>
                    <a:pt x="1020" y="146"/>
                  </a:lnTo>
                  <a:lnTo>
                    <a:pt x="911" y="219"/>
                  </a:lnTo>
                  <a:lnTo>
                    <a:pt x="783" y="328"/>
                  </a:lnTo>
                  <a:lnTo>
                    <a:pt x="674" y="419"/>
                  </a:lnTo>
                  <a:lnTo>
                    <a:pt x="583" y="547"/>
                  </a:lnTo>
                  <a:lnTo>
                    <a:pt x="492" y="656"/>
                  </a:lnTo>
                  <a:lnTo>
                    <a:pt x="401" y="801"/>
                  </a:lnTo>
                  <a:lnTo>
                    <a:pt x="274" y="1074"/>
                  </a:lnTo>
                  <a:lnTo>
                    <a:pt x="165" y="1365"/>
                  </a:lnTo>
                  <a:lnTo>
                    <a:pt x="92" y="1675"/>
                  </a:lnTo>
                  <a:lnTo>
                    <a:pt x="37" y="2002"/>
                  </a:lnTo>
                  <a:lnTo>
                    <a:pt x="1" y="2312"/>
                  </a:lnTo>
                  <a:lnTo>
                    <a:pt x="1" y="2639"/>
                  </a:lnTo>
                  <a:lnTo>
                    <a:pt x="1" y="2967"/>
                  </a:lnTo>
                  <a:lnTo>
                    <a:pt x="19" y="3294"/>
                  </a:lnTo>
                  <a:lnTo>
                    <a:pt x="56" y="3749"/>
                  </a:lnTo>
                  <a:lnTo>
                    <a:pt x="110" y="4186"/>
                  </a:lnTo>
                  <a:lnTo>
                    <a:pt x="201" y="4641"/>
                  </a:lnTo>
                  <a:lnTo>
                    <a:pt x="310" y="5060"/>
                  </a:lnTo>
                  <a:lnTo>
                    <a:pt x="438" y="5478"/>
                  </a:lnTo>
                  <a:lnTo>
                    <a:pt x="620" y="5879"/>
                  </a:lnTo>
                  <a:lnTo>
                    <a:pt x="711" y="6079"/>
                  </a:lnTo>
                  <a:lnTo>
                    <a:pt x="820" y="6261"/>
                  </a:lnTo>
                  <a:lnTo>
                    <a:pt x="929" y="6443"/>
                  </a:lnTo>
                  <a:lnTo>
                    <a:pt x="1056" y="6606"/>
                  </a:lnTo>
                  <a:lnTo>
                    <a:pt x="1293" y="6879"/>
                  </a:lnTo>
                  <a:lnTo>
                    <a:pt x="1548" y="7116"/>
                  </a:lnTo>
                  <a:lnTo>
                    <a:pt x="1821" y="7334"/>
                  </a:lnTo>
                  <a:lnTo>
                    <a:pt x="2112" y="7553"/>
                  </a:lnTo>
                  <a:lnTo>
                    <a:pt x="2476" y="7789"/>
                  </a:lnTo>
                  <a:lnTo>
                    <a:pt x="2840" y="8008"/>
                  </a:lnTo>
                  <a:lnTo>
                    <a:pt x="3222" y="8190"/>
                  </a:lnTo>
                  <a:lnTo>
                    <a:pt x="3422" y="8263"/>
                  </a:lnTo>
                  <a:lnTo>
                    <a:pt x="3622" y="8335"/>
                  </a:lnTo>
                  <a:lnTo>
                    <a:pt x="3877" y="8390"/>
                  </a:lnTo>
                  <a:lnTo>
                    <a:pt x="4114" y="8444"/>
                  </a:lnTo>
                  <a:lnTo>
                    <a:pt x="4368" y="8481"/>
                  </a:lnTo>
                  <a:lnTo>
                    <a:pt x="4623" y="8481"/>
                  </a:lnTo>
                  <a:lnTo>
                    <a:pt x="4350" y="8281"/>
                  </a:lnTo>
                  <a:lnTo>
                    <a:pt x="4077" y="8044"/>
                  </a:lnTo>
                  <a:lnTo>
                    <a:pt x="3804" y="7808"/>
                  </a:lnTo>
                  <a:lnTo>
                    <a:pt x="3550" y="7571"/>
                  </a:lnTo>
                  <a:lnTo>
                    <a:pt x="3313" y="7298"/>
                  </a:lnTo>
                  <a:lnTo>
                    <a:pt x="3076" y="7043"/>
                  </a:lnTo>
                  <a:lnTo>
                    <a:pt x="2858" y="6770"/>
                  </a:lnTo>
                  <a:lnTo>
                    <a:pt x="2640" y="6479"/>
                  </a:lnTo>
                  <a:lnTo>
                    <a:pt x="2440" y="6188"/>
                  </a:lnTo>
                  <a:lnTo>
                    <a:pt x="2258" y="5879"/>
                  </a:lnTo>
                  <a:lnTo>
                    <a:pt x="2094" y="5569"/>
                  </a:lnTo>
                  <a:lnTo>
                    <a:pt x="1930" y="5260"/>
                  </a:lnTo>
                  <a:lnTo>
                    <a:pt x="1784" y="4932"/>
                  </a:lnTo>
                  <a:lnTo>
                    <a:pt x="1657" y="4605"/>
                  </a:lnTo>
                  <a:lnTo>
                    <a:pt x="1530" y="4259"/>
                  </a:lnTo>
                  <a:lnTo>
                    <a:pt x="1420" y="3931"/>
                  </a:lnTo>
                  <a:lnTo>
                    <a:pt x="1311" y="3440"/>
                  </a:lnTo>
                  <a:lnTo>
                    <a:pt x="1220" y="2967"/>
                  </a:lnTo>
                  <a:lnTo>
                    <a:pt x="1166" y="2476"/>
                  </a:lnTo>
                  <a:lnTo>
                    <a:pt x="1129" y="1966"/>
                  </a:lnTo>
                  <a:lnTo>
                    <a:pt x="1129" y="1475"/>
                  </a:lnTo>
                  <a:lnTo>
                    <a:pt x="1147" y="983"/>
                  </a:lnTo>
                  <a:lnTo>
                    <a:pt x="1202" y="492"/>
                  </a:lnTo>
                  <a:lnTo>
                    <a:pt x="1275" y="1"/>
                  </a:lnTo>
                  <a:close/>
                </a:path>
              </a:pathLst>
            </a:custGeom>
            <a:solidFill>
              <a:srgbClr val="3A7F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5" name="Google Shape;3315;p20"/>
            <p:cNvSpPr/>
            <p:nvPr/>
          </p:nvSpPr>
          <p:spPr>
            <a:xfrm>
              <a:off x="1812525" y="3185275"/>
              <a:ext cx="24150" cy="323050"/>
            </a:xfrm>
            <a:custGeom>
              <a:avLst/>
              <a:gdLst/>
              <a:ahLst/>
              <a:cxnLst/>
              <a:rect l="l" t="t" r="r" b="b"/>
              <a:pathLst>
                <a:path w="966" h="12922" extrusionOk="0">
                  <a:moveTo>
                    <a:pt x="383" y="1"/>
                  </a:moveTo>
                  <a:lnTo>
                    <a:pt x="347" y="19"/>
                  </a:lnTo>
                  <a:lnTo>
                    <a:pt x="292" y="37"/>
                  </a:lnTo>
                  <a:lnTo>
                    <a:pt x="237" y="73"/>
                  </a:lnTo>
                  <a:lnTo>
                    <a:pt x="183" y="146"/>
                  </a:lnTo>
                  <a:lnTo>
                    <a:pt x="146" y="219"/>
                  </a:lnTo>
                  <a:lnTo>
                    <a:pt x="74" y="419"/>
                  </a:lnTo>
                  <a:lnTo>
                    <a:pt x="37" y="692"/>
                  </a:lnTo>
                  <a:lnTo>
                    <a:pt x="19" y="1002"/>
                  </a:lnTo>
                  <a:lnTo>
                    <a:pt x="1" y="1366"/>
                  </a:lnTo>
                  <a:lnTo>
                    <a:pt x="19" y="1748"/>
                  </a:lnTo>
                  <a:lnTo>
                    <a:pt x="37" y="2130"/>
                  </a:lnTo>
                  <a:lnTo>
                    <a:pt x="92" y="2931"/>
                  </a:lnTo>
                  <a:lnTo>
                    <a:pt x="146" y="3677"/>
                  </a:lnTo>
                  <a:lnTo>
                    <a:pt x="219" y="4277"/>
                  </a:lnTo>
                  <a:lnTo>
                    <a:pt x="237" y="4659"/>
                  </a:lnTo>
                  <a:lnTo>
                    <a:pt x="274" y="6061"/>
                  </a:lnTo>
                  <a:lnTo>
                    <a:pt x="292" y="7462"/>
                  </a:lnTo>
                  <a:lnTo>
                    <a:pt x="292" y="8881"/>
                  </a:lnTo>
                  <a:lnTo>
                    <a:pt x="274" y="10283"/>
                  </a:lnTo>
                  <a:lnTo>
                    <a:pt x="274" y="10956"/>
                  </a:lnTo>
                  <a:lnTo>
                    <a:pt x="274" y="11302"/>
                  </a:lnTo>
                  <a:lnTo>
                    <a:pt x="310" y="11647"/>
                  </a:lnTo>
                  <a:lnTo>
                    <a:pt x="347" y="11975"/>
                  </a:lnTo>
                  <a:lnTo>
                    <a:pt x="419" y="12303"/>
                  </a:lnTo>
                  <a:lnTo>
                    <a:pt x="510" y="12612"/>
                  </a:lnTo>
                  <a:lnTo>
                    <a:pt x="656" y="12921"/>
                  </a:lnTo>
                  <a:lnTo>
                    <a:pt x="747" y="12830"/>
                  </a:lnTo>
                  <a:lnTo>
                    <a:pt x="820" y="12721"/>
                  </a:lnTo>
                  <a:lnTo>
                    <a:pt x="874" y="12612"/>
                  </a:lnTo>
                  <a:lnTo>
                    <a:pt x="911" y="12466"/>
                  </a:lnTo>
                  <a:lnTo>
                    <a:pt x="947" y="12339"/>
                  </a:lnTo>
                  <a:lnTo>
                    <a:pt x="965" y="12193"/>
                  </a:lnTo>
                  <a:lnTo>
                    <a:pt x="965" y="11920"/>
                  </a:lnTo>
                  <a:lnTo>
                    <a:pt x="947" y="10410"/>
                  </a:lnTo>
                  <a:lnTo>
                    <a:pt x="911" y="8899"/>
                  </a:lnTo>
                  <a:lnTo>
                    <a:pt x="856" y="7407"/>
                  </a:lnTo>
                  <a:lnTo>
                    <a:pt x="765" y="5897"/>
                  </a:lnTo>
                  <a:lnTo>
                    <a:pt x="747" y="5078"/>
                  </a:lnTo>
                  <a:lnTo>
                    <a:pt x="711" y="4113"/>
                  </a:lnTo>
                  <a:lnTo>
                    <a:pt x="638" y="2093"/>
                  </a:lnTo>
                  <a:lnTo>
                    <a:pt x="601" y="1202"/>
                  </a:lnTo>
                  <a:lnTo>
                    <a:pt x="547" y="510"/>
                  </a:lnTo>
                  <a:lnTo>
                    <a:pt x="510" y="255"/>
                  </a:lnTo>
                  <a:lnTo>
                    <a:pt x="456" y="92"/>
                  </a:lnTo>
                  <a:lnTo>
                    <a:pt x="438" y="37"/>
                  </a:lnTo>
                  <a:lnTo>
                    <a:pt x="40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6" name="Google Shape;3316;p20"/>
            <p:cNvSpPr/>
            <p:nvPr/>
          </p:nvSpPr>
          <p:spPr>
            <a:xfrm>
              <a:off x="1878950" y="3109750"/>
              <a:ext cx="54625" cy="199300"/>
            </a:xfrm>
            <a:custGeom>
              <a:avLst/>
              <a:gdLst/>
              <a:ahLst/>
              <a:cxnLst/>
              <a:rect l="l" t="t" r="r" b="b"/>
              <a:pathLst>
                <a:path w="2185" h="7972" extrusionOk="0">
                  <a:moveTo>
                    <a:pt x="1511" y="1"/>
                  </a:moveTo>
                  <a:lnTo>
                    <a:pt x="1329" y="74"/>
                  </a:lnTo>
                  <a:lnTo>
                    <a:pt x="1165" y="183"/>
                  </a:lnTo>
                  <a:lnTo>
                    <a:pt x="1020" y="310"/>
                  </a:lnTo>
                  <a:lnTo>
                    <a:pt x="892" y="474"/>
                  </a:lnTo>
                  <a:lnTo>
                    <a:pt x="947" y="911"/>
                  </a:lnTo>
                  <a:lnTo>
                    <a:pt x="1020" y="1366"/>
                  </a:lnTo>
                  <a:lnTo>
                    <a:pt x="1202" y="2239"/>
                  </a:lnTo>
                  <a:lnTo>
                    <a:pt x="1311" y="2749"/>
                  </a:lnTo>
                  <a:lnTo>
                    <a:pt x="1402" y="3276"/>
                  </a:lnTo>
                  <a:lnTo>
                    <a:pt x="1475" y="3804"/>
                  </a:lnTo>
                  <a:lnTo>
                    <a:pt x="1529" y="4314"/>
                  </a:lnTo>
                  <a:lnTo>
                    <a:pt x="1529" y="4587"/>
                  </a:lnTo>
                  <a:lnTo>
                    <a:pt x="1529" y="4841"/>
                  </a:lnTo>
                  <a:lnTo>
                    <a:pt x="1511" y="5096"/>
                  </a:lnTo>
                  <a:lnTo>
                    <a:pt x="1493" y="5351"/>
                  </a:lnTo>
                  <a:lnTo>
                    <a:pt x="1438" y="5606"/>
                  </a:lnTo>
                  <a:lnTo>
                    <a:pt x="1384" y="5842"/>
                  </a:lnTo>
                  <a:lnTo>
                    <a:pt x="1311" y="6097"/>
                  </a:lnTo>
                  <a:lnTo>
                    <a:pt x="1220" y="6334"/>
                  </a:lnTo>
                  <a:lnTo>
                    <a:pt x="1111" y="6534"/>
                  </a:lnTo>
                  <a:lnTo>
                    <a:pt x="1002" y="6716"/>
                  </a:lnTo>
                  <a:lnTo>
                    <a:pt x="856" y="6880"/>
                  </a:lnTo>
                  <a:lnTo>
                    <a:pt x="765" y="6934"/>
                  </a:lnTo>
                  <a:lnTo>
                    <a:pt x="674" y="6989"/>
                  </a:lnTo>
                  <a:lnTo>
                    <a:pt x="529" y="7062"/>
                  </a:lnTo>
                  <a:lnTo>
                    <a:pt x="401" y="7080"/>
                  </a:lnTo>
                  <a:lnTo>
                    <a:pt x="328" y="7225"/>
                  </a:lnTo>
                  <a:lnTo>
                    <a:pt x="237" y="7371"/>
                  </a:lnTo>
                  <a:lnTo>
                    <a:pt x="128" y="7498"/>
                  </a:lnTo>
                  <a:lnTo>
                    <a:pt x="19" y="7608"/>
                  </a:lnTo>
                  <a:lnTo>
                    <a:pt x="1" y="7626"/>
                  </a:lnTo>
                  <a:lnTo>
                    <a:pt x="201" y="7790"/>
                  </a:lnTo>
                  <a:lnTo>
                    <a:pt x="292" y="7844"/>
                  </a:lnTo>
                  <a:lnTo>
                    <a:pt x="401" y="7899"/>
                  </a:lnTo>
                  <a:lnTo>
                    <a:pt x="529" y="7935"/>
                  </a:lnTo>
                  <a:lnTo>
                    <a:pt x="638" y="7953"/>
                  </a:lnTo>
                  <a:lnTo>
                    <a:pt x="765" y="7972"/>
                  </a:lnTo>
                  <a:lnTo>
                    <a:pt x="874" y="7972"/>
                  </a:lnTo>
                  <a:lnTo>
                    <a:pt x="983" y="7953"/>
                  </a:lnTo>
                  <a:lnTo>
                    <a:pt x="1074" y="7917"/>
                  </a:lnTo>
                  <a:lnTo>
                    <a:pt x="1256" y="7826"/>
                  </a:lnTo>
                  <a:lnTo>
                    <a:pt x="1420" y="7717"/>
                  </a:lnTo>
                  <a:lnTo>
                    <a:pt x="1566" y="7571"/>
                  </a:lnTo>
                  <a:lnTo>
                    <a:pt x="1693" y="7389"/>
                  </a:lnTo>
                  <a:lnTo>
                    <a:pt x="1802" y="7207"/>
                  </a:lnTo>
                  <a:lnTo>
                    <a:pt x="1893" y="7007"/>
                  </a:lnTo>
                  <a:lnTo>
                    <a:pt x="1966" y="6825"/>
                  </a:lnTo>
                  <a:lnTo>
                    <a:pt x="2039" y="6588"/>
                  </a:lnTo>
                  <a:lnTo>
                    <a:pt x="2094" y="6370"/>
                  </a:lnTo>
                  <a:lnTo>
                    <a:pt x="2130" y="6134"/>
                  </a:lnTo>
                  <a:lnTo>
                    <a:pt x="2166" y="5897"/>
                  </a:lnTo>
                  <a:lnTo>
                    <a:pt x="2185" y="5442"/>
                  </a:lnTo>
                  <a:lnTo>
                    <a:pt x="2185" y="4969"/>
                  </a:lnTo>
                  <a:lnTo>
                    <a:pt x="2166" y="4496"/>
                  </a:lnTo>
                  <a:lnTo>
                    <a:pt x="2112" y="4023"/>
                  </a:lnTo>
                  <a:lnTo>
                    <a:pt x="1966" y="3094"/>
                  </a:lnTo>
                  <a:lnTo>
                    <a:pt x="1566" y="456"/>
                  </a:lnTo>
                  <a:lnTo>
                    <a:pt x="1511" y="1"/>
                  </a:lnTo>
                  <a:close/>
                </a:path>
              </a:pathLst>
            </a:custGeom>
            <a:solidFill>
              <a:srgbClr val="3A7F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17" name="Google Shape;3317;p20"/>
          <p:cNvSpPr/>
          <p:nvPr/>
        </p:nvSpPr>
        <p:spPr>
          <a:xfrm>
            <a:off x="1366875" y="4606085"/>
            <a:ext cx="460859" cy="523974"/>
          </a:xfrm>
          <a:custGeom>
            <a:avLst/>
            <a:gdLst/>
            <a:ahLst/>
            <a:cxnLst/>
            <a:rect l="l" t="t" r="r" b="b"/>
            <a:pathLst>
              <a:path w="13158" h="14960" extrusionOk="0">
                <a:moveTo>
                  <a:pt x="3913" y="1"/>
                </a:moveTo>
                <a:lnTo>
                  <a:pt x="3767" y="347"/>
                </a:lnTo>
                <a:lnTo>
                  <a:pt x="3658" y="692"/>
                </a:lnTo>
                <a:lnTo>
                  <a:pt x="3567" y="1056"/>
                </a:lnTo>
                <a:lnTo>
                  <a:pt x="3494" y="1438"/>
                </a:lnTo>
                <a:lnTo>
                  <a:pt x="3440" y="1839"/>
                </a:lnTo>
                <a:lnTo>
                  <a:pt x="3403" y="2257"/>
                </a:lnTo>
                <a:lnTo>
                  <a:pt x="3385" y="2676"/>
                </a:lnTo>
                <a:lnTo>
                  <a:pt x="3385" y="3094"/>
                </a:lnTo>
                <a:lnTo>
                  <a:pt x="3403" y="3531"/>
                </a:lnTo>
                <a:lnTo>
                  <a:pt x="3440" y="3968"/>
                </a:lnTo>
                <a:lnTo>
                  <a:pt x="3494" y="4405"/>
                </a:lnTo>
                <a:lnTo>
                  <a:pt x="3549" y="4841"/>
                </a:lnTo>
                <a:lnTo>
                  <a:pt x="3676" y="5697"/>
                </a:lnTo>
                <a:lnTo>
                  <a:pt x="3840" y="6534"/>
                </a:lnTo>
                <a:lnTo>
                  <a:pt x="4040" y="7335"/>
                </a:lnTo>
                <a:lnTo>
                  <a:pt x="4222" y="8081"/>
                </a:lnTo>
                <a:lnTo>
                  <a:pt x="4423" y="8754"/>
                </a:lnTo>
                <a:lnTo>
                  <a:pt x="4604" y="9336"/>
                </a:lnTo>
                <a:lnTo>
                  <a:pt x="4896" y="10192"/>
                </a:lnTo>
                <a:lnTo>
                  <a:pt x="5005" y="10501"/>
                </a:lnTo>
                <a:lnTo>
                  <a:pt x="5005" y="10501"/>
                </a:lnTo>
                <a:lnTo>
                  <a:pt x="4968" y="10410"/>
                </a:lnTo>
                <a:lnTo>
                  <a:pt x="4859" y="10119"/>
                </a:lnTo>
                <a:lnTo>
                  <a:pt x="4641" y="9628"/>
                </a:lnTo>
                <a:lnTo>
                  <a:pt x="4477" y="9318"/>
                </a:lnTo>
                <a:lnTo>
                  <a:pt x="4295" y="8954"/>
                </a:lnTo>
                <a:lnTo>
                  <a:pt x="4059" y="8536"/>
                </a:lnTo>
                <a:lnTo>
                  <a:pt x="3767" y="8081"/>
                </a:lnTo>
                <a:lnTo>
                  <a:pt x="3440" y="7571"/>
                </a:lnTo>
                <a:lnTo>
                  <a:pt x="3076" y="7007"/>
                </a:lnTo>
                <a:lnTo>
                  <a:pt x="2639" y="6406"/>
                </a:lnTo>
                <a:lnTo>
                  <a:pt x="2166" y="5751"/>
                </a:lnTo>
                <a:lnTo>
                  <a:pt x="1620" y="5042"/>
                </a:lnTo>
                <a:lnTo>
                  <a:pt x="1001" y="4277"/>
                </a:lnTo>
                <a:lnTo>
                  <a:pt x="983" y="4641"/>
                </a:lnTo>
                <a:lnTo>
                  <a:pt x="983" y="5005"/>
                </a:lnTo>
                <a:lnTo>
                  <a:pt x="1001" y="5369"/>
                </a:lnTo>
                <a:lnTo>
                  <a:pt x="1038" y="5715"/>
                </a:lnTo>
                <a:lnTo>
                  <a:pt x="1092" y="6079"/>
                </a:lnTo>
                <a:lnTo>
                  <a:pt x="1147" y="6425"/>
                </a:lnTo>
                <a:lnTo>
                  <a:pt x="1238" y="6752"/>
                </a:lnTo>
                <a:lnTo>
                  <a:pt x="1311" y="7098"/>
                </a:lnTo>
                <a:lnTo>
                  <a:pt x="1511" y="7735"/>
                </a:lnTo>
                <a:lnTo>
                  <a:pt x="1747" y="8354"/>
                </a:lnTo>
                <a:lnTo>
                  <a:pt x="2002" y="8936"/>
                </a:lnTo>
                <a:lnTo>
                  <a:pt x="2257" y="9482"/>
                </a:lnTo>
                <a:lnTo>
                  <a:pt x="2530" y="9973"/>
                </a:lnTo>
                <a:lnTo>
                  <a:pt x="2785" y="10410"/>
                </a:lnTo>
                <a:lnTo>
                  <a:pt x="3039" y="10810"/>
                </a:lnTo>
                <a:lnTo>
                  <a:pt x="3258" y="11138"/>
                </a:lnTo>
                <a:lnTo>
                  <a:pt x="3572" y="11552"/>
                </a:lnTo>
                <a:lnTo>
                  <a:pt x="3572" y="11552"/>
                </a:lnTo>
                <a:lnTo>
                  <a:pt x="3440" y="11393"/>
                </a:lnTo>
                <a:lnTo>
                  <a:pt x="3130" y="11083"/>
                </a:lnTo>
                <a:lnTo>
                  <a:pt x="2676" y="10665"/>
                </a:lnTo>
                <a:lnTo>
                  <a:pt x="2020" y="10101"/>
                </a:lnTo>
                <a:lnTo>
                  <a:pt x="1129" y="9409"/>
                </a:lnTo>
                <a:lnTo>
                  <a:pt x="0" y="8554"/>
                </a:lnTo>
                <a:lnTo>
                  <a:pt x="128" y="9009"/>
                </a:lnTo>
                <a:lnTo>
                  <a:pt x="273" y="9464"/>
                </a:lnTo>
                <a:lnTo>
                  <a:pt x="455" y="9882"/>
                </a:lnTo>
                <a:lnTo>
                  <a:pt x="637" y="10283"/>
                </a:lnTo>
                <a:lnTo>
                  <a:pt x="838" y="10665"/>
                </a:lnTo>
                <a:lnTo>
                  <a:pt x="1056" y="11029"/>
                </a:lnTo>
                <a:lnTo>
                  <a:pt x="1274" y="11375"/>
                </a:lnTo>
                <a:lnTo>
                  <a:pt x="1511" y="11702"/>
                </a:lnTo>
                <a:lnTo>
                  <a:pt x="1747" y="12011"/>
                </a:lnTo>
                <a:lnTo>
                  <a:pt x="2002" y="12303"/>
                </a:lnTo>
                <a:lnTo>
                  <a:pt x="2257" y="12576"/>
                </a:lnTo>
                <a:lnTo>
                  <a:pt x="2512" y="12812"/>
                </a:lnTo>
                <a:lnTo>
                  <a:pt x="2766" y="13049"/>
                </a:lnTo>
                <a:lnTo>
                  <a:pt x="3021" y="13267"/>
                </a:lnTo>
                <a:lnTo>
                  <a:pt x="3276" y="13486"/>
                </a:lnTo>
                <a:lnTo>
                  <a:pt x="3549" y="13667"/>
                </a:lnTo>
                <a:lnTo>
                  <a:pt x="4040" y="13995"/>
                </a:lnTo>
                <a:lnTo>
                  <a:pt x="4513" y="14268"/>
                </a:lnTo>
                <a:lnTo>
                  <a:pt x="4950" y="14505"/>
                </a:lnTo>
                <a:lnTo>
                  <a:pt x="5332" y="14668"/>
                </a:lnTo>
                <a:lnTo>
                  <a:pt x="5642" y="14796"/>
                </a:lnTo>
                <a:lnTo>
                  <a:pt x="5897" y="14887"/>
                </a:lnTo>
                <a:lnTo>
                  <a:pt x="6097" y="14960"/>
                </a:lnTo>
                <a:lnTo>
                  <a:pt x="6315" y="14850"/>
                </a:lnTo>
                <a:lnTo>
                  <a:pt x="6916" y="14577"/>
                </a:lnTo>
                <a:lnTo>
                  <a:pt x="7316" y="14377"/>
                </a:lnTo>
                <a:lnTo>
                  <a:pt x="7789" y="14122"/>
                </a:lnTo>
                <a:lnTo>
                  <a:pt x="8299" y="13831"/>
                </a:lnTo>
                <a:lnTo>
                  <a:pt x="8863" y="13486"/>
                </a:lnTo>
                <a:lnTo>
                  <a:pt x="9427" y="13122"/>
                </a:lnTo>
                <a:lnTo>
                  <a:pt x="10027" y="12703"/>
                </a:lnTo>
                <a:lnTo>
                  <a:pt x="10610" y="12248"/>
                </a:lnTo>
                <a:lnTo>
                  <a:pt x="11192" y="11738"/>
                </a:lnTo>
                <a:lnTo>
                  <a:pt x="11465" y="11484"/>
                </a:lnTo>
                <a:lnTo>
                  <a:pt x="11738" y="11211"/>
                </a:lnTo>
                <a:lnTo>
                  <a:pt x="12011" y="10920"/>
                </a:lnTo>
                <a:lnTo>
                  <a:pt x="12266" y="10628"/>
                </a:lnTo>
                <a:lnTo>
                  <a:pt x="12502" y="10337"/>
                </a:lnTo>
                <a:lnTo>
                  <a:pt x="12739" y="10028"/>
                </a:lnTo>
                <a:lnTo>
                  <a:pt x="12957" y="9719"/>
                </a:lnTo>
                <a:lnTo>
                  <a:pt x="13158" y="9391"/>
                </a:lnTo>
                <a:lnTo>
                  <a:pt x="13158" y="9391"/>
                </a:lnTo>
                <a:lnTo>
                  <a:pt x="8535" y="11793"/>
                </a:lnTo>
                <a:lnTo>
                  <a:pt x="9118" y="11047"/>
                </a:lnTo>
                <a:lnTo>
                  <a:pt x="9700" y="10228"/>
                </a:lnTo>
                <a:lnTo>
                  <a:pt x="10373" y="9264"/>
                </a:lnTo>
                <a:lnTo>
                  <a:pt x="10701" y="8736"/>
                </a:lnTo>
                <a:lnTo>
                  <a:pt x="11028" y="8190"/>
                </a:lnTo>
                <a:lnTo>
                  <a:pt x="11338" y="7662"/>
                </a:lnTo>
                <a:lnTo>
                  <a:pt x="11611" y="7134"/>
                </a:lnTo>
                <a:lnTo>
                  <a:pt x="11829" y="6643"/>
                </a:lnTo>
                <a:lnTo>
                  <a:pt x="11920" y="6406"/>
                </a:lnTo>
                <a:lnTo>
                  <a:pt x="12011" y="6170"/>
                </a:lnTo>
                <a:lnTo>
                  <a:pt x="12066" y="5952"/>
                </a:lnTo>
                <a:lnTo>
                  <a:pt x="12102" y="5751"/>
                </a:lnTo>
                <a:lnTo>
                  <a:pt x="12120" y="5569"/>
                </a:lnTo>
                <a:lnTo>
                  <a:pt x="12138" y="5387"/>
                </a:lnTo>
                <a:lnTo>
                  <a:pt x="11574" y="5861"/>
                </a:lnTo>
                <a:lnTo>
                  <a:pt x="11047" y="6352"/>
                </a:lnTo>
                <a:lnTo>
                  <a:pt x="10555" y="6861"/>
                </a:lnTo>
                <a:lnTo>
                  <a:pt x="10082" y="7371"/>
                </a:lnTo>
                <a:lnTo>
                  <a:pt x="9645" y="7881"/>
                </a:lnTo>
                <a:lnTo>
                  <a:pt x="9263" y="8390"/>
                </a:lnTo>
                <a:lnTo>
                  <a:pt x="8899" y="8881"/>
                </a:lnTo>
                <a:lnTo>
                  <a:pt x="8572" y="9355"/>
                </a:lnTo>
                <a:lnTo>
                  <a:pt x="8280" y="9810"/>
                </a:lnTo>
                <a:lnTo>
                  <a:pt x="8026" y="10210"/>
                </a:lnTo>
                <a:lnTo>
                  <a:pt x="7625" y="10901"/>
                </a:lnTo>
                <a:lnTo>
                  <a:pt x="7405" y="11326"/>
                </a:lnTo>
                <a:lnTo>
                  <a:pt x="7516" y="11047"/>
                </a:lnTo>
                <a:lnTo>
                  <a:pt x="7625" y="10756"/>
                </a:lnTo>
                <a:lnTo>
                  <a:pt x="7735" y="10410"/>
                </a:lnTo>
                <a:lnTo>
                  <a:pt x="7862" y="9973"/>
                </a:lnTo>
                <a:lnTo>
                  <a:pt x="7971" y="9464"/>
                </a:lnTo>
                <a:lnTo>
                  <a:pt x="8098" y="8863"/>
                </a:lnTo>
                <a:lnTo>
                  <a:pt x="8208" y="8190"/>
                </a:lnTo>
                <a:lnTo>
                  <a:pt x="8317" y="7407"/>
                </a:lnTo>
                <a:lnTo>
                  <a:pt x="8408" y="6552"/>
                </a:lnTo>
                <a:lnTo>
                  <a:pt x="8481" y="5588"/>
                </a:lnTo>
                <a:lnTo>
                  <a:pt x="8535" y="4514"/>
                </a:lnTo>
                <a:lnTo>
                  <a:pt x="8553" y="3331"/>
                </a:lnTo>
                <a:lnTo>
                  <a:pt x="8535" y="2057"/>
                </a:lnTo>
                <a:lnTo>
                  <a:pt x="8299" y="2312"/>
                </a:lnTo>
                <a:lnTo>
                  <a:pt x="8080" y="2603"/>
                </a:lnTo>
                <a:lnTo>
                  <a:pt x="7880" y="2894"/>
                </a:lnTo>
                <a:lnTo>
                  <a:pt x="7698" y="3222"/>
                </a:lnTo>
                <a:lnTo>
                  <a:pt x="7516" y="3549"/>
                </a:lnTo>
                <a:lnTo>
                  <a:pt x="7352" y="3895"/>
                </a:lnTo>
                <a:lnTo>
                  <a:pt x="7207" y="4259"/>
                </a:lnTo>
                <a:lnTo>
                  <a:pt x="7061" y="4623"/>
                </a:lnTo>
                <a:lnTo>
                  <a:pt x="6934" y="4987"/>
                </a:lnTo>
                <a:lnTo>
                  <a:pt x="6825" y="5369"/>
                </a:lnTo>
                <a:lnTo>
                  <a:pt x="6624" y="6134"/>
                </a:lnTo>
                <a:lnTo>
                  <a:pt x="6479" y="6898"/>
                </a:lnTo>
                <a:lnTo>
                  <a:pt x="6351" y="7662"/>
                </a:lnTo>
                <a:lnTo>
                  <a:pt x="6261" y="8372"/>
                </a:lnTo>
                <a:lnTo>
                  <a:pt x="6188" y="9045"/>
                </a:lnTo>
                <a:lnTo>
                  <a:pt x="6185" y="9086"/>
                </a:lnTo>
                <a:lnTo>
                  <a:pt x="6170" y="8827"/>
                </a:lnTo>
                <a:lnTo>
                  <a:pt x="6097" y="8117"/>
                </a:lnTo>
                <a:lnTo>
                  <a:pt x="5969" y="7316"/>
                </a:lnTo>
                <a:lnTo>
                  <a:pt x="5806" y="6406"/>
                </a:lnTo>
                <a:lnTo>
                  <a:pt x="5569" y="5369"/>
                </a:lnTo>
                <a:lnTo>
                  <a:pt x="5278" y="4223"/>
                </a:lnTo>
                <a:lnTo>
                  <a:pt x="4896" y="2949"/>
                </a:lnTo>
                <a:lnTo>
                  <a:pt x="4441" y="1548"/>
                </a:lnTo>
                <a:lnTo>
                  <a:pt x="3913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18" name="Google Shape;3318;p20"/>
          <p:cNvGrpSpPr/>
          <p:nvPr/>
        </p:nvGrpSpPr>
        <p:grpSpPr>
          <a:xfrm>
            <a:off x="1417628" y="4983510"/>
            <a:ext cx="266029" cy="245530"/>
            <a:chOff x="2706625" y="4735761"/>
            <a:chExt cx="226446" cy="209015"/>
          </a:xfrm>
        </p:grpSpPr>
        <p:sp>
          <p:nvSpPr>
            <p:cNvPr id="3319" name="Google Shape;3319;p20"/>
            <p:cNvSpPr/>
            <p:nvPr/>
          </p:nvSpPr>
          <p:spPr>
            <a:xfrm>
              <a:off x="2706625" y="4851000"/>
              <a:ext cx="226446" cy="93776"/>
            </a:xfrm>
            <a:custGeom>
              <a:avLst/>
              <a:gdLst/>
              <a:ahLst/>
              <a:cxnLst/>
              <a:rect l="l" t="t" r="r" b="b"/>
              <a:pathLst>
                <a:path w="9991" h="1020" extrusionOk="0">
                  <a:moveTo>
                    <a:pt x="1292" y="0"/>
                  </a:moveTo>
                  <a:lnTo>
                    <a:pt x="746" y="91"/>
                  </a:lnTo>
                  <a:lnTo>
                    <a:pt x="528" y="128"/>
                  </a:lnTo>
                  <a:lnTo>
                    <a:pt x="346" y="182"/>
                  </a:lnTo>
                  <a:lnTo>
                    <a:pt x="200" y="237"/>
                  </a:lnTo>
                  <a:lnTo>
                    <a:pt x="91" y="291"/>
                  </a:lnTo>
                  <a:lnTo>
                    <a:pt x="18" y="346"/>
                  </a:lnTo>
                  <a:lnTo>
                    <a:pt x="0" y="419"/>
                  </a:lnTo>
                  <a:lnTo>
                    <a:pt x="0" y="437"/>
                  </a:lnTo>
                  <a:lnTo>
                    <a:pt x="18" y="473"/>
                  </a:lnTo>
                  <a:lnTo>
                    <a:pt x="91" y="528"/>
                  </a:lnTo>
                  <a:lnTo>
                    <a:pt x="219" y="583"/>
                  </a:lnTo>
                  <a:lnTo>
                    <a:pt x="382" y="655"/>
                  </a:lnTo>
                  <a:lnTo>
                    <a:pt x="601" y="710"/>
                  </a:lnTo>
                  <a:lnTo>
                    <a:pt x="856" y="746"/>
                  </a:lnTo>
                  <a:lnTo>
                    <a:pt x="1456" y="837"/>
                  </a:lnTo>
                  <a:lnTo>
                    <a:pt x="2202" y="910"/>
                  </a:lnTo>
                  <a:lnTo>
                    <a:pt x="3058" y="965"/>
                  </a:lnTo>
                  <a:lnTo>
                    <a:pt x="3986" y="1001"/>
                  </a:lnTo>
                  <a:lnTo>
                    <a:pt x="5005" y="1019"/>
                  </a:lnTo>
                  <a:lnTo>
                    <a:pt x="6006" y="1001"/>
                  </a:lnTo>
                  <a:lnTo>
                    <a:pt x="6952" y="965"/>
                  </a:lnTo>
                  <a:lnTo>
                    <a:pt x="7789" y="910"/>
                  </a:lnTo>
                  <a:lnTo>
                    <a:pt x="8535" y="837"/>
                  </a:lnTo>
                  <a:lnTo>
                    <a:pt x="9136" y="746"/>
                  </a:lnTo>
                  <a:lnTo>
                    <a:pt x="9390" y="710"/>
                  </a:lnTo>
                  <a:lnTo>
                    <a:pt x="9609" y="655"/>
                  </a:lnTo>
                  <a:lnTo>
                    <a:pt x="9773" y="583"/>
                  </a:lnTo>
                  <a:lnTo>
                    <a:pt x="9900" y="528"/>
                  </a:lnTo>
                  <a:lnTo>
                    <a:pt x="9973" y="473"/>
                  </a:lnTo>
                  <a:lnTo>
                    <a:pt x="9991" y="437"/>
                  </a:lnTo>
                  <a:lnTo>
                    <a:pt x="9991" y="419"/>
                  </a:lnTo>
                  <a:lnTo>
                    <a:pt x="9973" y="346"/>
                  </a:lnTo>
                  <a:lnTo>
                    <a:pt x="9900" y="291"/>
                  </a:lnTo>
                  <a:lnTo>
                    <a:pt x="9791" y="237"/>
                  </a:lnTo>
                  <a:lnTo>
                    <a:pt x="9645" y="182"/>
                  </a:lnTo>
                  <a:lnTo>
                    <a:pt x="9463" y="128"/>
                  </a:lnTo>
                  <a:lnTo>
                    <a:pt x="9245" y="91"/>
                  </a:lnTo>
                  <a:lnTo>
                    <a:pt x="8699" y="0"/>
                  </a:lnTo>
                  <a:lnTo>
                    <a:pt x="8699" y="273"/>
                  </a:lnTo>
                  <a:lnTo>
                    <a:pt x="7443" y="328"/>
                  </a:lnTo>
                  <a:lnTo>
                    <a:pt x="6133" y="364"/>
                  </a:lnTo>
                  <a:lnTo>
                    <a:pt x="4623" y="382"/>
                  </a:lnTo>
                  <a:lnTo>
                    <a:pt x="3476" y="364"/>
                  </a:lnTo>
                  <a:lnTo>
                    <a:pt x="2384" y="328"/>
                  </a:lnTo>
                  <a:lnTo>
                    <a:pt x="1893" y="291"/>
                  </a:lnTo>
                  <a:lnTo>
                    <a:pt x="1456" y="237"/>
                  </a:lnTo>
                  <a:lnTo>
                    <a:pt x="1074" y="182"/>
                  </a:lnTo>
                  <a:lnTo>
                    <a:pt x="746" y="109"/>
                  </a:lnTo>
                  <a:lnTo>
                    <a:pt x="12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320" name="Google Shape;3320;p20"/>
            <p:cNvGrpSpPr/>
            <p:nvPr/>
          </p:nvGrpSpPr>
          <p:grpSpPr>
            <a:xfrm>
              <a:off x="2714800" y="4735761"/>
              <a:ext cx="210098" cy="182902"/>
              <a:chOff x="1282975" y="2150275"/>
              <a:chExt cx="154700" cy="134675"/>
            </a:xfrm>
          </p:grpSpPr>
          <p:sp>
            <p:nvSpPr>
              <p:cNvPr id="3321" name="Google Shape;3321;p20"/>
              <p:cNvSpPr/>
              <p:nvPr/>
            </p:nvSpPr>
            <p:spPr>
              <a:xfrm>
                <a:off x="1282975" y="2150275"/>
                <a:ext cx="154700" cy="134675"/>
              </a:xfrm>
              <a:custGeom>
                <a:avLst/>
                <a:gdLst/>
                <a:ahLst/>
                <a:cxnLst/>
                <a:rect l="l" t="t" r="r" b="b"/>
                <a:pathLst>
                  <a:path w="6188" h="5387" extrusionOk="0">
                    <a:moveTo>
                      <a:pt x="2858" y="0"/>
                    </a:moveTo>
                    <a:lnTo>
                      <a:pt x="2657" y="37"/>
                    </a:lnTo>
                    <a:lnTo>
                      <a:pt x="2403" y="109"/>
                    </a:lnTo>
                    <a:lnTo>
                      <a:pt x="2166" y="200"/>
                    </a:lnTo>
                    <a:lnTo>
                      <a:pt x="1948" y="310"/>
                    </a:lnTo>
                    <a:lnTo>
                      <a:pt x="1747" y="437"/>
                    </a:lnTo>
                    <a:lnTo>
                      <a:pt x="1547" y="564"/>
                    </a:lnTo>
                    <a:lnTo>
                      <a:pt x="1384" y="710"/>
                    </a:lnTo>
                    <a:lnTo>
                      <a:pt x="1238" y="856"/>
                    </a:lnTo>
                    <a:lnTo>
                      <a:pt x="1092" y="1019"/>
                    </a:lnTo>
                    <a:lnTo>
                      <a:pt x="965" y="1201"/>
                    </a:lnTo>
                    <a:lnTo>
                      <a:pt x="856" y="1365"/>
                    </a:lnTo>
                    <a:lnTo>
                      <a:pt x="765" y="1547"/>
                    </a:lnTo>
                    <a:lnTo>
                      <a:pt x="674" y="1729"/>
                    </a:lnTo>
                    <a:lnTo>
                      <a:pt x="546" y="2093"/>
                    </a:lnTo>
                    <a:lnTo>
                      <a:pt x="437" y="2439"/>
                    </a:lnTo>
                    <a:lnTo>
                      <a:pt x="401" y="2639"/>
                    </a:lnTo>
                    <a:lnTo>
                      <a:pt x="346" y="3057"/>
                    </a:lnTo>
                    <a:lnTo>
                      <a:pt x="310" y="3403"/>
                    </a:lnTo>
                    <a:lnTo>
                      <a:pt x="310" y="3694"/>
                    </a:lnTo>
                    <a:lnTo>
                      <a:pt x="164" y="3876"/>
                    </a:lnTo>
                    <a:lnTo>
                      <a:pt x="55" y="4040"/>
                    </a:lnTo>
                    <a:lnTo>
                      <a:pt x="37" y="4131"/>
                    </a:lnTo>
                    <a:lnTo>
                      <a:pt x="0" y="4222"/>
                    </a:lnTo>
                    <a:lnTo>
                      <a:pt x="0" y="4295"/>
                    </a:lnTo>
                    <a:lnTo>
                      <a:pt x="0" y="4368"/>
                    </a:lnTo>
                    <a:lnTo>
                      <a:pt x="19" y="4459"/>
                    </a:lnTo>
                    <a:lnTo>
                      <a:pt x="55" y="4532"/>
                    </a:lnTo>
                    <a:lnTo>
                      <a:pt x="91" y="4604"/>
                    </a:lnTo>
                    <a:lnTo>
                      <a:pt x="146" y="4677"/>
                    </a:lnTo>
                    <a:lnTo>
                      <a:pt x="292" y="4804"/>
                    </a:lnTo>
                    <a:lnTo>
                      <a:pt x="474" y="4932"/>
                    </a:lnTo>
                    <a:lnTo>
                      <a:pt x="692" y="5041"/>
                    </a:lnTo>
                    <a:lnTo>
                      <a:pt x="965" y="5132"/>
                    </a:lnTo>
                    <a:lnTo>
                      <a:pt x="1274" y="5205"/>
                    </a:lnTo>
                    <a:lnTo>
                      <a:pt x="1638" y="5278"/>
                    </a:lnTo>
                    <a:lnTo>
                      <a:pt x="2020" y="5332"/>
                    </a:lnTo>
                    <a:lnTo>
                      <a:pt x="2457" y="5369"/>
                    </a:lnTo>
                    <a:lnTo>
                      <a:pt x="2930" y="5387"/>
                    </a:lnTo>
                    <a:lnTo>
                      <a:pt x="3440" y="5387"/>
                    </a:lnTo>
                    <a:lnTo>
                      <a:pt x="3804" y="5350"/>
                    </a:lnTo>
                    <a:lnTo>
                      <a:pt x="4131" y="5314"/>
                    </a:lnTo>
                    <a:lnTo>
                      <a:pt x="4714" y="5223"/>
                    </a:lnTo>
                    <a:lnTo>
                      <a:pt x="5187" y="5114"/>
                    </a:lnTo>
                    <a:lnTo>
                      <a:pt x="5569" y="5005"/>
                    </a:lnTo>
                    <a:lnTo>
                      <a:pt x="5842" y="4895"/>
                    </a:lnTo>
                    <a:lnTo>
                      <a:pt x="6042" y="4804"/>
                    </a:lnTo>
                    <a:lnTo>
                      <a:pt x="6188" y="4713"/>
                    </a:lnTo>
                    <a:lnTo>
                      <a:pt x="6042" y="4204"/>
                    </a:lnTo>
                    <a:lnTo>
                      <a:pt x="5878" y="3658"/>
                    </a:lnTo>
                    <a:lnTo>
                      <a:pt x="5642" y="3003"/>
                    </a:lnTo>
                    <a:lnTo>
                      <a:pt x="5514" y="2639"/>
                    </a:lnTo>
                    <a:lnTo>
                      <a:pt x="5351" y="2275"/>
                    </a:lnTo>
                    <a:lnTo>
                      <a:pt x="5169" y="1929"/>
                    </a:lnTo>
                    <a:lnTo>
                      <a:pt x="4987" y="1565"/>
                    </a:lnTo>
                    <a:lnTo>
                      <a:pt x="4787" y="1238"/>
                    </a:lnTo>
                    <a:lnTo>
                      <a:pt x="4568" y="928"/>
                    </a:lnTo>
                    <a:lnTo>
                      <a:pt x="4332" y="655"/>
                    </a:lnTo>
                    <a:lnTo>
                      <a:pt x="4095" y="419"/>
                    </a:lnTo>
                    <a:lnTo>
                      <a:pt x="3949" y="291"/>
                    </a:lnTo>
                    <a:lnTo>
                      <a:pt x="3804" y="200"/>
                    </a:lnTo>
                    <a:lnTo>
                      <a:pt x="3676" y="128"/>
                    </a:lnTo>
                    <a:lnTo>
                      <a:pt x="3513" y="73"/>
                    </a:lnTo>
                    <a:lnTo>
                      <a:pt x="3367" y="37"/>
                    </a:lnTo>
                    <a:lnTo>
                      <a:pt x="3203" y="0"/>
                    </a:lnTo>
                    <a:close/>
                  </a:path>
                </a:pathLst>
              </a:custGeom>
              <a:solidFill>
                <a:srgbClr val="C1A5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2" name="Google Shape;3322;p20"/>
              <p:cNvSpPr/>
              <p:nvPr/>
            </p:nvSpPr>
            <p:spPr>
              <a:xfrm>
                <a:off x="1282975" y="2150275"/>
                <a:ext cx="154700" cy="134675"/>
              </a:xfrm>
              <a:custGeom>
                <a:avLst/>
                <a:gdLst/>
                <a:ahLst/>
                <a:cxnLst/>
                <a:rect l="l" t="t" r="r" b="b"/>
                <a:pathLst>
                  <a:path w="6188" h="5387" fill="none" extrusionOk="0">
                    <a:moveTo>
                      <a:pt x="6188" y="4713"/>
                    </a:moveTo>
                    <a:lnTo>
                      <a:pt x="6188" y="4713"/>
                    </a:lnTo>
                    <a:lnTo>
                      <a:pt x="6042" y="4804"/>
                    </a:lnTo>
                    <a:lnTo>
                      <a:pt x="5842" y="4895"/>
                    </a:lnTo>
                    <a:lnTo>
                      <a:pt x="5569" y="5005"/>
                    </a:lnTo>
                    <a:lnTo>
                      <a:pt x="5187" y="5114"/>
                    </a:lnTo>
                    <a:lnTo>
                      <a:pt x="4714" y="5223"/>
                    </a:lnTo>
                    <a:lnTo>
                      <a:pt x="4131" y="5314"/>
                    </a:lnTo>
                    <a:lnTo>
                      <a:pt x="3804" y="5350"/>
                    </a:lnTo>
                    <a:lnTo>
                      <a:pt x="3440" y="5387"/>
                    </a:lnTo>
                    <a:lnTo>
                      <a:pt x="3440" y="5387"/>
                    </a:lnTo>
                    <a:lnTo>
                      <a:pt x="2930" y="5387"/>
                    </a:lnTo>
                    <a:lnTo>
                      <a:pt x="2457" y="5369"/>
                    </a:lnTo>
                    <a:lnTo>
                      <a:pt x="2020" y="5332"/>
                    </a:lnTo>
                    <a:lnTo>
                      <a:pt x="1638" y="5278"/>
                    </a:lnTo>
                    <a:lnTo>
                      <a:pt x="1274" y="5205"/>
                    </a:lnTo>
                    <a:lnTo>
                      <a:pt x="965" y="5132"/>
                    </a:lnTo>
                    <a:lnTo>
                      <a:pt x="692" y="5041"/>
                    </a:lnTo>
                    <a:lnTo>
                      <a:pt x="474" y="4932"/>
                    </a:lnTo>
                    <a:lnTo>
                      <a:pt x="292" y="4804"/>
                    </a:lnTo>
                    <a:lnTo>
                      <a:pt x="146" y="4677"/>
                    </a:lnTo>
                    <a:lnTo>
                      <a:pt x="91" y="4604"/>
                    </a:lnTo>
                    <a:lnTo>
                      <a:pt x="55" y="4532"/>
                    </a:lnTo>
                    <a:lnTo>
                      <a:pt x="19" y="4459"/>
                    </a:lnTo>
                    <a:lnTo>
                      <a:pt x="0" y="4368"/>
                    </a:lnTo>
                    <a:lnTo>
                      <a:pt x="0" y="4295"/>
                    </a:lnTo>
                    <a:lnTo>
                      <a:pt x="0" y="4222"/>
                    </a:lnTo>
                    <a:lnTo>
                      <a:pt x="37" y="4131"/>
                    </a:lnTo>
                    <a:lnTo>
                      <a:pt x="55" y="4040"/>
                    </a:lnTo>
                    <a:lnTo>
                      <a:pt x="164" y="3876"/>
                    </a:lnTo>
                    <a:lnTo>
                      <a:pt x="310" y="3694"/>
                    </a:lnTo>
                    <a:lnTo>
                      <a:pt x="310" y="3694"/>
                    </a:lnTo>
                    <a:lnTo>
                      <a:pt x="310" y="3403"/>
                    </a:lnTo>
                    <a:lnTo>
                      <a:pt x="346" y="3057"/>
                    </a:lnTo>
                    <a:lnTo>
                      <a:pt x="401" y="2639"/>
                    </a:lnTo>
                    <a:lnTo>
                      <a:pt x="401" y="2639"/>
                    </a:lnTo>
                    <a:lnTo>
                      <a:pt x="437" y="2439"/>
                    </a:lnTo>
                    <a:lnTo>
                      <a:pt x="437" y="2439"/>
                    </a:lnTo>
                    <a:lnTo>
                      <a:pt x="546" y="2093"/>
                    </a:lnTo>
                    <a:lnTo>
                      <a:pt x="674" y="1729"/>
                    </a:lnTo>
                    <a:lnTo>
                      <a:pt x="765" y="1547"/>
                    </a:lnTo>
                    <a:lnTo>
                      <a:pt x="856" y="1365"/>
                    </a:lnTo>
                    <a:lnTo>
                      <a:pt x="965" y="1201"/>
                    </a:lnTo>
                    <a:lnTo>
                      <a:pt x="1092" y="1019"/>
                    </a:lnTo>
                    <a:lnTo>
                      <a:pt x="1238" y="856"/>
                    </a:lnTo>
                    <a:lnTo>
                      <a:pt x="1384" y="710"/>
                    </a:lnTo>
                    <a:lnTo>
                      <a:pt x="1547" y="564"/>
                    </a:lnTo>
                    <a:lnTo>
                      <a:pt x="1747" y="437"/>
                    </a:lnTo>
                    <a:lnTo>
                      <a:pt x="1948" y="310"/>
                    </a:lnTo>
                    <a:lnTo>
                      <a:pt x="2166" y="200"/>
                    </a:lnTo>
                    <a:lnTo>
                      <a:pt x="2403" y="109"/>
                    </a:lnTo>
                    <a:lnTo>
                      <a:pt x="2657" y="37"/>
                    </a:lnTo>
                    <a:lnTo>
                      <a:pt x="2657" y="37"/>
                    </a:lnTo>
                    <a:lnTo>
                      <a:pt x="2858" y="0"/>
                    </a:lnTo>
                    <a:lnTo>
                      <a:pt x="3021" y="0"/>
                    </a:lnTo>
                    <a:lnTo>
                      <a:pt x="3203" y="0"/>
                    </a:lnTo>
                    <a:lnTo>
                      <a:pt x="3367" y="37"/>
                    </a:lnTo>
                    <a:lnTo>
                      <a:pt x="3513" y="73"/>
                    </a:lnTo>
                    <a:lnTo>
                      <a:pt x="3676" y="128"/>
                    </a:lnTo>
                    <a:lnTo>
                      <a:pt x="3804" y="200"/>
                    </a:lnTo>
                    <a:lnTo>
                      <a:pt x="3949" y="291"/>
                    </a:lnTo>
                    <a:lnTo>
                      <a:pt x="3949" y="291"/>
                    </a:lnTo>
                    <a:lnTo>
                      <a:pt x="4095" y="419"/>
                    </a:lnTo>
                    <a:lnTo>
                      <a:pt x="4095" y="419"/>
                    </a:lnTo>
                    <a:lnTo>
                      <a:pt x="4332" y="655"/>
                    </a:lnTo>
                    <a:lnTo>
                      <a:pt x="4568" y="928"/>
                    </a:lnTo>
                    <a:lnTo>
                      <a:pt x="4787" y="1238"/>
                    </a:lnTo>
                    <a:lnTo>
                      <a:pt x="4987" y="1565"/>
                    </a:lnTo>
                    <a:lnTo>
                      <a:pt x="5169" y="1929"/>
                    </a:lnTo>
                    <a:lnTo>
                      <a:pt x="5351" y="2275"/>
                    </a:lnTo>
                    <a:lnTo>
                      <a:pt x="5514" y="2639"/>
                    </a:lnTo>
                    <a:lnTo>
                      <a:pt x="5642" y="3003"/>
                    </a:lnTo>
                    <a:lnTo>
                      <a:pt x="5878" y="3658"/>
                    </a:lnTo>
                    <a:lnTo>
                      <a:pt x="6042" y="4204"/>
                    </a:lnTo>
                    <a:lnTo>
                      <a:pt x="6188" y="4713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3" name="Google Shape;3323;p20"/>
              <p:cNvSpPr/>
              <p:nvPr/>
            </p:nvSpPr>
            <p:spPr>
              <a:xfrm>
                <a:off x="1282975" y="2172100"/>
                <a:ext cx="138775" cy="112850"/>
              </a:xfrm>
              <a:custGeom>
                <a:avLst/>
                <a:gdLst/>
                <a:ahLst/>
                <a:cxnLst/>
                <a:rect l="l" t="t" r="r" b="b"/>
                <a:pathLst>
                  <a:path w="5551" h="4514" extrusionOk="0">
                    <a:moveTo>
                      <a:pt x="1384" y="4368"/>
                    </a:moveTo>
                    <a:lnTo>
                      <a:pt x="1384" y="4368"/>
                    </a:lnTo>
                    <a:lnTo>
                      <a:pt x="1711" y="4423"/>
                    </a:lnTo>
                    <a:lnTo>
                      <a:pt x="2057" y="4459"/>
                    </a:lnTo>
                    <a:lnTo>
                      <a:pt x="2457" y="4496"/>
                    </a:lnTo>
                    <a:lnTo>
                      <a:pt x="2876" y="4514"/>
                    </a:lnTo>
                    <a:lnTo>
                      <a:pt x="2876" y="4514"/>
                    </a:lnTo>
                    <a:lnTo>
                      <a:pt x="3094" y="4514"/>
                    </a:lnTo>
                    <a:lnTo>
                      <a:pt x="3094" y="4514"/>
                    </a:lnTo>
                    <a:lnTo>
                      <a:pt x="3440" y="4514"/>
                    </a:lnTo>
                    <a:lnTo>
                      <a:pt x="3440" y="4514"/>
                    </a:lnTo>
                    <a:lnTo>
                      <a:pt x="3440" y="4514"/>
                    </a:lnTo>
                    <a:lnTo>
                      <a:pt x="3094" y="4514"/>
                    </a:lnTo>
                    <a:lnTo>
                      <a:pt x="3094" y="4514"/>
                    </a:lnTo>
                    <a:lnTo>
                      <a:pt x="2876" y="4514"/>
                    </a:lnTo>
                    <a:lnTo>
                      <a:pt x="2876" y="4514"/>
                    </a:lnTo>
                    <a:lnTo>
                      <a:pt x="2876" y="4514"/>
                    </a:lnTo>
                    <a:lnTo>
                      <a:pt x="2876" y="4514"/>
                    </a:lnTo>
                    <a:lnTo>
                      <a:pt x="2457" y="4496"/>
                    </a:lnTo>
                    <a:lnTo>
                      <a:pt x="2057" y="4459"/>
                    </a:lnTo>
                    <a:lnTo>
                      <a:pt x="1711" y="4423"/>
                    </a:lnTo>
                    <a:lnTo>
                      <a:pt x="1384" y="4368"/>
                    </a:lnTo>
                    <a:close/>
                    <a:moveTo>
                      <a:pt x="1365" y="4368"/>
                    </a:moveTo>
                    <a:lnTo>
                      <a:pt x="1365" y="4368"/>
                    </a:lnTo>
                    <a:lnTo>
                      <a:pt x="1365" y="4368"/>
                    </a:lnTo>
                    <a:lnTo>
                      <a:pt x="1365" y="4368"/>
                    </a:lnTo>
                    <a:close/>
                    <a:moveTo>
                      <a:pt x="237" y="3895"/>
                    </a:moveTo>
                    <a:lnTo>
                      <a:pt x="237" y="3895"/>
                    </a:lnTo>
                    <a:lnTo>
                      <a:pt x="237" y="3895"/>
                    </a:lnTo>
                    <a:lnTo>
                      <a:pt x="237" y="3895"/>
                    </a:lnTo>
                    <a:lnTo>
                      <a:pt x="237" y="3895"/>
                    </a:lnTo>
                    <a:close/>
                    <a:moveTo>
                      <a:pt x="237" y="3895"/>
                    </a:moveTo>
                    <a:lnTo>
                      <a:pt x="237" y="3895"/>
                    </a:lnTo>
                    <a:lnTo>
                      <a:pt x="237" y="3895"/>
                    </a:lnTo>
                    <a:lnTo>
                      <a:pt x="237" y="3895"/>
                    </a:lnTo>
                    <a:lnTo>
                      <a:pt x="237" y="3895"/>
                    </a:lnTo>
                    <a:close/>
                    <a:moveTo>
                      <a:pt x="237" y="3877"/>
                    </a:moveTo>
                    <a:lnTo>
                      <a:pt x="237" y="3877"/>
                    </a:lnTo>
                    <a:lnTo>
                      <a:pt x="237" y="3895"/>
                    </a:lnTo>
                    <a:lnTo>
                      <a:pt x="237" y="3895"/>
                    </a:lnTo>
                    <a:lnTo>
                      <a:pt x="237" y="3877"/>
                    </a:lnTo>
                    <a:close/>
                    <a:moveTo>
                      <a:pt x="91" y="3113"/>
                    </a:moveTo>
                    <a:lnTo>
                      <a:pt x="91" y="3113"/>
                    </a:lnTo>
                    <a:lnTo>
                      <a:pt x="37" y="3222"/>
                    </a:lnTo>
                    <a:lnTo>
                      <a:pt x="19" y="3331"/>
                    </a:lnTo>
                    <a:lnTo>
                      <a:pt x="0" y="3422"/>
                    </a:lnTo>
                    <a:lnTo>
                      <a:pt x="19" y="3531"/>
                    </a:lnTo>
                    <a:lnTo>
                      <a:pt x="37" y="3622"/>
                    </a:lnTo>
                    <a:lnTo>
                      <a:pt x="91" y="3713"/>
                    </a:lnTo>
                    <a:lnTo>
                      <a:pt x="146" y="3804"/>
                    </a:lnTo>
                    <a:lnTo>
                      <a:pt x="237" y="3877"/>
                    </a:lnTo>
                    <a:lnTo>
                      <a:pt x="237" y="3877"/>
                    </a:lnTo>
                    <a:lnTo>
                      <a:pt x="146" y="3804"/>
                    </a:lnTo>
                    <a:lnTo>
                      <a:pt x="91" y="3713"/>
                    </a:lnTo>
                    <a:lnTo>
                      <a:pt x="37" y="3622"/>
                    </a:lnTo>
                    <a:lnTo>
                      <a:pt x="19" y="3531"/>
                    </a:lnTo>
                    <a:lnTo>
                      <a:pt x="0" y="3422"/>
                    </a:lnTo>
                    <a:lnTo>
                      <a:pt x="19" y="3331"/>
                    </a:lnTo>
                    <a:lnTo>
                      <a:pt x="37" y="3222"/>
                    </a:lnTo>
                    <a:lnTo>
                      <a:pt x="91" y="3113"/>
                    </a:lnTo>
                    <a:close/>
                    <a:moveTo>
                      <a:pt x="91" y="3113"/>
                    </a:moveTo>
                    <a:lnTo>
                      <a:pt x="91" y="3113"/>
                    </a:lnTo>
                    <a:lnTo>
                      <a:pt x="91" y="3113"/>
                    </a:lnTo>
                    <a:lnTo>
                      <a:pt x="91" y="3113"/>
                    </a:lnTo>
                    <a:lnTo>
                      <a:pt x="91" y="3113"/>
                    </a:lnTo>
                    <a:close/>
                    <a:moveTo>
                      <a:pt x="91" y="3113"/>
                    </a:moveTo>
                    <a:lnTo>
                      <a:pt x="91" y="3113"/>
                    </a:lnTo>
                    <a:lnTo>
                      <a:pt x="91" y="3113"/>
                    </a:lnTo>
                    <a:lnTo>
                      <a:pt x="91" y="3113"/>
                    </a:lnTo>
                    <a:lnTo>
                      <a:pt x="91" y="3113"/>
                    </a:lnTo>
                    <a:close/>
                    <a:moveTo>
                      <a:pt x="91" y="3094"/>
                    </a:moveTo>
                    <a:lnTo>
                      <a:pt x="91" y="3094"/>
                    </a:lnTo>
                    <a:lnTo>
                      <a:pt x="91" y="3113"/>
                    </a:lnTo>
                    <a:lnTo>
                      <a:pt x="91" y="3113"/>
                    </a:lnTo>
                    <a:lnTo>
                      <a:pt x="91" y="3094"/>
                    </a:lnTo>
                    <a:close/>
                    <a:moveTo>
                      <a:pt x="110" y="3094"/>
                    </a:moveTo>
                    <a:lnTo>
                      <a:pt x="110" y="3094"/>
                    </a:lnTo>
                    <a:lnTo>
                      <a:pt x="110" y="3094"/>
                    </a:lnTo>
                    <a:lnTo>
                      <a:pt x="110" y="3094"/>
                    </a:lnTo>
                    <a:lnTo>
                      <a:pt x="110" y="3094"/>
                    </a:lnTo>
                    <a:close/>
                    <a:moveTo>
                      <a:pt x="110" y="3094"/>
                    </a:moveTo>
                    <a:lnTo>
                      <a:pt x="110" y="3094"/>
                    </a:lnTo>
                    <a:lnTo>
                      <a:pt x="110" y="3094"/>
                    </a:lnTo>
                    <a:lnTo>
                      <a:pt x="110" y="3094"/>
                    </a:lnTo>
                    <a:lnTo>
                      <a:pt x="110" y="3094"/>
                    </a:lnTo>
                    <a:close/>
                    <a:moveTo>
                      <a:pt x="110" y="3094"/>
                    </a:moveTo>
                    <a:lnTo>
                      <a:pt x="110" y="3094"/>
                    </a:lnTo>
                    <a:lnTo>
                      <a:pt x="110" y="3094"/>
                    </a:lnTo>
                    <a:lnTo>
                      <a:pt x="110" y="3094"/>
                    </a:lnTo>
                    <a:lnTo>
                      <a:pt x="110" y="3094"/>
                    </a:lnTo>
                    <a:close/>
                    <a:moveTo>
                      <a:pt x="4532" y="1"/>
                    </a:moveTo>
                    <a:lnTo>
                      <a:pt x="4532" y="1"/>
                    </a:lnTo>
                    <a:lnTo>
                      <a:pt x="4677" y="201"/>
                    </a:lnTo>
                    <a:lnTo>
                      <a:pt x="4823" y="419"/>
                    </a:lnTo>
                    <a:lnTo>
                      <a:pt x="5096" y="892"/>
                    </a:lnTo>
                    <a:lnTo>
                      <a:pt x="5332" y="1366"/>
                    </a:lnTo>
                    <a:lnTo>
                      <a:pt x="5551" y="1857"/>
                    </a:lnTo>
                    <a:lnTo>
                      <a:pt x="5551" y="1857"/>
                    </a:lnTo>
                    <a:lnTo>
                      <a:pt x="5551" y="1857"/>
                    </a:lnTo>
                    <a:lnTo>
                      <a:pt x="5551" y="1857"/>
                    </a:lnTo>
                    <a:lnTo>
                      <a:pt x="5332" y="1366"/>
                    </a:lnTo>
                    <a:lnTo>
                      <a:pt x="5096" y="892"/>
                    </a:lnTo>
                    <a:lnTo>
                      <a:pt x="4823" y="419"/>
                    </a:lnTo>
                    <a:lnTo>
                      <a:pt x="4677" y="201"/>
                    </a:lnTo>
                    <a:lnTo>
                      <a:pt x="4532" y="1"/>
                    </a:lnTo>
                    <a:close/>
                    <a:moveTo>
                      <a:pt x="4532" y="1"/>
                    </a:moveTo>
                    <a:lnTo>
                      <a:pt x="4532" y="1"/>
                    </a:lnTo>
                    <a:lnTo>
                      <a:pt x="4532" y="1"/>
                    </a:lnTo>
                    <a:lnTo>
                      <a:pt x="4532" y="1"/>
                    </a:lnTo>
                    <a:lnTo>
                      <a:pt x="4532" y="1"/>
                    </a:lnTo>
                    <a:close/>
                  </a:path>
                </a:pathLst>
              </a:custGeom>
              <a:solidFill>
                <a:srgbClr val="D8D3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4" name="Google Shape;3324;p20"/>
              <p:cNvSpPr/>
              <p:nvPr/>
            </p:nvSpPr>
            <p:spPr>
              <a:xfrm>
                <a:off x="1317550" y="2281300"/>
                <a:ext cx="51425" cy="3650"/>
              </a:xfrm>
              <a:custGeom>
                <a:avLst/>
                <a:gdLst/>
                <a:ahLst/>
                <a:cxnLst/>
                <a:rect l="l" t="t" r="r" b="b"/>
                <a:pathLst>
                  <a:path w="2057" h="146" fill="none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328" y="55"/>
                    </a:lnTo>
                    <a:lnTo>
                      <a:pt x="674" y="91"/>
                    </a:lnTo>
                    <a:lnTo>
                      <a:pt x="1074" y="128"/>
                    </a:lnTo>
                    <a:lnTo>
                      <a:pt x="1493" y="146"/>
                    </a:lnTo>
                    <a:lnTo>
                      <a:pt x="1493" y="146"/>
                    </a:lnTo>
                    <a:lnTo>
                      <a:pt x="1711" y="146"/>
                    </a:lnTo>
                    <a:lnTo>
                      <a:pt x="1711" y="146"/>
                    </a:lnTo>
                    <a:lnTo>
                      <a:pt x="2057" y="146"/>
                    </a:lnTo>
                    <a:lnTo>
                      <a:pt x="2057" y="146"/>
                    </a:lnTo>
                    <a:lnTo>
                      <a:pt x="2057" y="146"/>
                    </a:lnTo>
                    <a:lnTo>
                      <a:pt x="1711" y="146"/>
                    </a:lnTo>
                    <a:lnTo>
                      <a:pt x="1711" y="146"/>
                    </a:lnTo>
                    <a:lnTo>
                      <a:pt x="1493" y="146"/>
                    </a:lnTo>
                    <a:lnTo>
                      <a:pt x="1493" y="146"/>
                    </a:lnTo>
                    <a:lnTo>
                      <a:pt x="1493" y="146"/>
                    </a:lnTo>
                    <a:lnTo>
                      <a:pt x="1493" y="146"/>
                    </a:lnTo>
                    <a:lnTo>
                      <a:pt x="1074" y="128"/>
                    </a:lnTo>
                    <a:lnTo>
                      <a:pt x="674" y="91"/>
                    </a:lnTo>
                    <a:lnTo>
                      <a:pt x="328" y="55"/>
                    </a:ln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5" name="Google Shape;3325;p20"/>
              <p:cNvSpPr/>
              <p:nvPr/>
            </p:nvSpPr>
            <p:spPr>
              <a:xfrm>
                <a:off x="1317100" y="22813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6" name="Google Shape;3326;p20"/>
              <p:cNvSpPr/>
              <p:nvPr/>
            </p:nvSpPr>
            <p:spPr>
              <a:xfrm>
                <a:off x="1288900" y="22694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7" name="Google Shape;3327;p20"/>
              <p:cNvSpPr/>
              <p:nvPr/>
            </p:nvSpPr>
            <p:spPr>
              <a:xfrm>
                <a:off x="1288900" y="22694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8" name="Google Shape;3328;p20"/>
              <p:cNvSpPr/>
              <p:nvPr/>
            </p:nvSpPr>
            <p:spPr>
              <a:xfrm>
                <a:off x="1288900" y="2269000"/>
                <a:ext cx="25" cy="500"/>
              </a:xfrm>
              <a:custGeom>
                <a:avLst/>
                <a:gdLst/>
                <a:ahLst/>
                <a:cxnLst/>
                <a:rect l="l" t="t" r="r" b="b"/>
                <a:pathLst>
                  <a:path w="1" h="20" fill="none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9"/>
                    </a:lnTo>
                    <a:lnTo>
                      <a:pt x="0" y="19"/>
                    </a:lnTo>
                    <a:lnTo>
                      <a:pt x="0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9" name="Google Shape;3329;p20"/>
              <p:cNvSpPr/>
              <p:nvPr/>
            </p:nvSpPr>
            <p:spPr>
              <a:xfrm>
                <a:off x="1282975" y="2249900"/>
                <a:ext cx="5950" cy="19125"/>
              </a:xfrm>
              <a:custGeom>
                <a:avLst/>
                <a:gdLst/>
                <a:ahLst/>
                <a:cxnLst/>
                <a:rect l="l" t="t" r="r" b="b"/>
                <a:pathLst>
                  <a:path w="238" h="765" fill="none" extrusionOk="0">
                    <a:moveTo>
                      <a:pt x="91" y="1"/>
                    </a:moveTo>
                    <a:lnTo>
                      <a:pt x="91" y="1"/>
                    </a:lnTo>
                    <a:lnTo>
                      <a:pt x="37" y="110"/>
                    </a:lnTo>
                    <a:lnTo>
                      <a:pt x="19" y="219"/>
                    </a:lnTo>
                    <a:lnTo>
                      <a:pt x="0" y="310"/>
                    </a:lnTo>
                    <a:lnTo>
                      <a:pt x="19" y="419"/>
                    </a:lnTo>
                    <a:lnTo>
                      <a:pt x="37" y="510"/>
                    </a:lnTo>
                    <a:lnTo>
                      <a:pt x="91" y="601"/>
                    </a:lnTo>
                    <a:lnTo>
                      <a:pt x="146" y="692"/>
                    </a:lnTo>
                    <a:lnTo>
                      <a:pt x="237" y="765"/>
                    </a:lnTo>
                    <a:lnTo>
                      <a:pt x="237" y="765"/>
                    </a:lnTo>
                    <a:lnTo>
                      <a:pt x="146" y="692"/>
                    </a:lnTo>
                    <a:lnTo>
                      <a:pt x="91" y="601"/>
                    </a:lnTo>
                    <a:lnTo>
                      <a:pt x="37" y="510"/>
                    </a:lnTo>
                    <a:lnTo>
                      <a:pt x="19" y="419"/>
                    </a:lnTo>
                    <a:lnTo>
                      <a:pt x="0" y="310"/>
                    </a:lnTo>
                    <a:lnTo>
                      <a:pt x="19" y="219"/>
                    </a:lnTo>
                    <a:lnTo>
                      <a:pt x="37" y="110"/>
                    </a:lnTo>
                    <a:lnTo>
                      <a:pt x="91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0" name="Google Shape;3330;p20"/>
              <p:cNvSpPr/>
              <p:nvPr/>
            </p:nvSpPr>
            <p:spPr>
              <a:xfrm>
                <a:off x="1285250" y="22499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1" name="Google Shape;3331;p20"/>
              <p:cNvSpPr/>
              <p:nvPr/>
            </p:nvSpPr>
            <p:spPr>
              <a:xfrm>
                <a:off x="1285250" y="22499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2" name="Google Shape;3332;p20"/>
              <p:cNvSpPr/>
              <p:nvPr/>
            </p:nvSpPr>
            <p:spPr>
              <a:xfrm>
                <a:off x="1285250" y="2249450"/>
                <a:ext cx="25" cy="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9" fill="none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19"/>
                    </a:lnTo>
                    <a:lnTo>
                      <a:pt x="0" y="19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3" name="Google Shape;3333;p20"/>
              <p:cNvSpPr/>
              <p:nvPr/>
            </p:nvSpPr>
            <p:spPr>
              <a:xfrm>
                <a:off x="1285700" y="22494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4" name="Google Shape;3334;p20"/>
              <p:cNvSpPr/>
              <p:nvPr/>
            </p:nvSpPr>
            <p:spPr>
              <a:xfrm>
                <a:off x="1285700" y="22494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5" name="Google Shape;3335;p20"/>
              <p:cNvSpPr/>
              <p:nvPr/>
            </p:nvSpPr>
            <p:spPr>
              <a:xfrm>
                <a:off x="1285700" y="22494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6" name="Google Shape;3336;p20"/>
              <p:cNvSpPr/>
              <p:nvPr/>
            </p:nvSpPr>
            <p:spPr>
              <a:xfrm>
                <a:off x="1396250" y="2172100"/>
                <a:ext cx="25500" cy="46425"/>
              </a:xfrm>
              <a:custGeom>
                <a:avLst/>
                <a:gdLst/>
                <a:ahLst/>
                <a:cxnLst/>
                <a:rect l="l" t="t" r="r" b="b"/>
                <a:pathLst>
                  <a:path w="1020" h="1857" fill="none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146" y="201"/>
                    </a:lnTo>
                    <a:lnTo>
                      <a:pt x="292" y="419"/>
                    </a:lnTo>
                    <a:lnTo>
                      <a:pt x="565" y="892"/>
                    </a:lnTo>
                    <a:lnTo>
                      <a:pt x="801" y="1366"/>
                    </a:lnTo>
                    <a:lnTo>
                      <a:pt x="1020" y="1857"/>
                    </a:lnTo>
                    <a:lnTo>
                      <a:pt x="1020" y="1857"/>
                    </a:lnTo>
                    <a:lnTo>
                      <a:pt x="1020" y="1857"/>
                    </a:lnTo>
                    <a:lnTo>
                      <a:pt x="1020" y="1857"/>
                    </a:lnTo>
                    <a:lnTo>
                      <a:pt x="801" y="1366"/>
                    </a:lnTo>
                    <a:lnTo>
                      <a:pt x="565" y="892"/>
                    </a:lnTo>
                    <a:lnTo>
                      <a:pt x="292" y="419"/>
                    </a:lnTo>
                    <a:lnTo>
                      <a:pt x="146" y="201"/>
                    </a:lnTo>
                    <a:lnTo>
                      <a:pt x="1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7" name="Google Shape;3337;p20"/>
              <p:cNvSpPr/>
              <p:nvPr/>
            </p:nvSpPr>
            <p:spPr>
              <a:xfrm>
                <a:off x="1396250" y="21721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8" name="Google Shape;3338;p20"/>
              <p:cNvSpPr/>
              <p:nvPr/>
            </p:nvSpPr>
            <p:spPr>
              <a:xfrm>
                <a:off x="1282975" y="2160725"/>
                <a:ext cx="138775" cy="124225"/>
              </a:xfrm>
              <a:custGeom>
                <a:avLst/>
                <a:gdLst/>
                <a:ahLst/>
                <a:cxnLst/>
                <a:rect l="l" t="t" r="r" b="b"/>
                <a:pathLst>
                  <a:path w="5551" h="4969" extrusionOk="0">
                    <a:moveTo>
                      <a:pt x="4095" y="1"/>
                    </a:moveTo>
                    <a:lnTo>
                      <a:pt x="4004" y="219"/>
                    </a:lnTo>
                    <a:lnTo>
                      <a:pt x="3895" y="438"/>
                    </a:lnTo>
                    <a:lnTo>
                      <a:pt x="3840" y="529"/>
                    </a:lnTo>
                    <a:lnTo>
                      <a:pt x="3767" y="619"/>
                    </a:lnTo>
                    <a:lnTo>
                      <a:pt x="3676" y="710"/>
                    </a:lnTo>
                    <a:lnTo>
                      <a:pt x="3585" y="801"/>
                    </a:lnTo>
                    <a:lnTo>
                      <a:pt x="3458" y="874"/>
                    </a:lnTo>
                    <a:lnTo>
                      <a:pt x="3331" y="947"/>
                    </a:lnTo>
                    <a:lnTo>
                      <a:pt x="3185" y="1002"/>
                    </a:lnTo>
                    <a:lnTo>
                      <a:pt x="3058" y="1038"/>
                    </a:lnTo>
                    <a:lnTo>
                      <a:pt x="2767" y="1111"/>
                    </a:lnTo>
                    <a:lnTo>
                      <a:pt x="2475" y="1165"/>
                    </a:lnTo>
                    <a:lnTo>
                      <a:pt x="2184" y="1238"/>
                    </a:lnTo>
                    <a:lnTo>
                      <a:pt x="1893" y="1311"/>
                    </a:lnTo>
                    <a:lnTo>
                      <a:pt x="1766" y="1366"/>
                    </a:lnTo>
                    <a:lnTo>
                      <a:pt x="1638" y="1438"/>
                    </a:lnTo>
                    <a:lnTo>
                      <a:pt x="1511" y="1511"/>
                    </a:lnTo>
                    <a:lnTo>
                      <a:pt x="1402" y="1620"/>
                    </a:lnTo>
                    <a:lnTo>
                      <a:pt x="1293" y="1730"/>
                    </a:lnTo>
                    <a:lnTo>
                      <a:pt x="1202" y="1839"/>
                    </a:lnTo>
                    <a:lnTo>
                      <a:pt x="1111" y="1948"/>
                    </a:lnTo>
                    <a:lnTo>
                      <a:pt x="1001" y="2039"/>
                    </a:lnTo>
                    <a:lnTo>
                      <a:pt x="874" y="2130"/>
                    </a:lnTo>
                    <a:lnTo>
                      <a:pt x="747" y="2185"/>
                    </a:lnTo>
                    <a:lnTo>
                      <a:pt x="619" y="2221"/>
                    </a:lnTo>
                    <a:lnTo>
                      <a:pt x="401" y="2221"/>
                    </a:lnTo>
                    <a:lnTo>
                      <a:pt x="346" y="2512"/>
                    </a:lnTo>
                    <a:lnTo>
                      <a:pt x="328" y="2767"/>
                    </a:lnTo>
                    <a:lnTo>
                      <a:pt x="310" y="3131"/>
                    </a:lnTo>
                    <a:lnTo>
                      <a:pt x="310" y="3276"/>
                    </a:lnTo>
                    <a:lnTo>
                      <a:pt x="201" y="3404"/>
                    </a:lnTo>
                    <a:lnTo>
                      <a:pt x="110" y="3549"/>
                    </a:lnTo>
                    <a:lnTo>
                      <a:pt x="91" y="3549"/>
                    </a:lnTo>
                    <a:lnTo>
                      <a:pt x="91" y="3568"/>
                    </a:lnTo>
                    <a:lnTo>
                      <a:pt x="37" y="3677"/>
                    </a:lnTo>
                    <a:lnTo>
                      <a:pt x="19" y="3786"/>
                    </a:lnTo>
                    <a:lnTo>
                      <a:pt x="0" y="3877"/>
                    </a:lnTo>
                    <a:lnTo>
                      <a:pt x="19" y="3986"/>
                    </a:lnTo>
                    <a:lnTo>
                      <a:pt x="37" y="4077"/>
                    </a:lnTo>
                    <a:lnTo>
                      <a:pt x="91" y="4168"/>
                    </a:lnTo>
                    <a:lnTo>
                      <a:pt x="146" y="4259"/>
                    </a:lnTo>
                    <a:lnTo>
                      <a:pt x="237" y="4332"/>
                    </a:lnTo>
                    <a:lnTo>
                      <a:pt x="237" y="4350"/>
                    </a:lnTo>
                    <a:lnTo>
                      <a:pt x="346" y="4423"/>
                    </a:lnTo>
                    <a:lnTo>
                      <a:pt x="437" y="4496"/>
                    </a:lnTo>
                    <a:lnTo>
                      <a:pt x="692" y="4623"/>
                    </a:lnTo>
                    <a:lnTo>
                      <a:pt x="1001" y="4732"/>
                    </a:lnTo>
                    <a:lnTo>
                      <a:pt x="1365" y="4823"/>
                    </a:lnTo>
                    <a:lnTo>
                      <a:pt x="1384" y="4823"/>
                    </a:lnTo>
                    <a:lnTo>
                      <a:pt x="1711" y="4878"/>
                    </a:lnTo>
                    <a:lnTo>
                      <a:pt x="2057" y="4914"/>
                    </a:lnTo>
                    <a:lnTo>
                      <a:pt x="2457" y="4951"/>
                    </a:lnTo>
                    <a:lnTo>
                      <a:pt x="2876" y="4969"/>
                    </a:lnTo>
                    <a:lnTo>
                      <a:pt x="3294" y="4732"/>
                    </a:lnTo>
                    <a:lnTo>
                      <a:pt x="3713" y="4459"/>
                    </a:lnTo>
                    <a:lnTo>
                      <a:pt x="4095" y="4186"/>
                    </a:lnTo>
                    <a:lnTo>
                      <a:pt x="4477" y="3895"/>
                    </a:lnTo>
                    <a:lnTo>
                      <a:pt x="4677" y="3731"/>
                    </a:lnTo>
                    <a:lnTo>
                      <a:pt x="4859" y="3549"/>
                    </a:lnTo>
                    <a:lnTo>
                      <a:pt x="5041" y="3349"/>
                    </a:lnTo>
                    <a:lnTo>
                      <a:pt x="5187" y="3149"/>
                    </a:lnTo>
                    <a:lnTo>
                      <a:pt x="5296" y="2967"/>
                    </a:lnTo>
                    <a:lnTo>
                      <a:pt x="5387" y="2767"/>
                    </a:lnTo>
                    <a:lnTo>
                      <a:pt x="5533" y="2367"/>
                    </a:lnTo>
                    <a:lnTo>
                      <a:pt x="5551" y="2312"/>
                    </a:lnTo>
                    <a:lnTo>
                      <a:pt x="5332" y="1821"/>
                    </a:lnTo>
                    <a:lnTo>
                      <a:pt x="5096" y="1347"/>
                    </a:lnTo>
                    <a:lnTo>
                      <a:pt x="4823" y="874"/>
                    </a:lnTo>
                    <a:lnTo>
                      <a:pt x="4677" y="656"/>
                    </a:lnTo>
                    <a:lnTo>
                      <a:pt x="4532" y="456"/>
                    </a:lnTo>
                    <a:lnTo>
                      <a:pt x="4313" y="201"/>
                    </a:lnTo>
                    <a:lnTo>
                      <a:pt x="4095" y="1"/>
                    </a:lnTo>
                    <a:close/>
                  </a:path>
                </a:pathLst>
              </a:custGeom>
              <a:solidFill>
                <a:srgbClr val="A489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9" name="Google Shape;3339;p20"/>
              <p:cNvSpPr/>
              <p:nvPr/>
            </p:nvSpPr>
            <p:spPr>
              <a:xfrm>
                <a:off x="1282975" y="2160725"/>
                <a:ext cx="138775" cy="124225"/>
              </a:xfrm>
              <a:custGeom>
                <a:avLst/>
                <a:gdLst/>
                <a:ahLst/>
                <a:cxnLst/>
                <a:rect l="l" t="t" r="r" b="b"/>
                <a:pathLst>
                  <a:path w="5551" h="4969" fill="none" extrusionOk="0">
                    <a:moveTo>
                      <a:pt x="4095" y="1"/>
                    </a:moveTo>
                    <a:lnTo>
                      <a:pt x="4095" y="1"/>
                    </a:lnTo>
                    <a:lnTo>
                      <a:pt x="4004" y="219"/>
                    </a:lnTo>
                    <a:lnTo>
                      <a:pt x="3895" y="438"/>
                    </a:lnTo>
                    <a:lnTo>
                      <a:pt x="3840" y="529"/>
                    </a:lnTo>
                    <a:lnTo>
                      <a:pt x="3767" y="619"/>
                    </a:lnTo>
                    <a:lnTo>
                      <a:pt x="3676" y="710"/>
                    </a:lnTo>
                    <a:lnTo>
                      <a:pt x="3585" y="801"/>
                    </a:lnTo>
                    <a:lnTo>
                      <a:pt x="3585" y="801"/>
                    </a:lnTo>
                    <a:lnTo>
                      <a:pt x="3458" y="874"/>
                    </a:lnTo>
                    <a:lnTo>
                      <a:pt x="3331" y="947"/>
                    </a:lnTo>
                    <a:lnTo>
                      <a:pt x="3185" y="1002"/>
                    </a:lnTo>
                    <a:lnTo>
                      <a:pt x="3058" y="1038"/>
                    </a:lnTo>
                    <a:lnTo>
                      <a:pt x="2767" y="1111"/>
                    </a:lnTo>
                    <a:lnTo>
                      <a:pt x="2475" y="1165"/>
                    </a:lnTo>
                    <a:lnTo>
                      <a:pt x="2184" y="1238"/>
                    </a:lnTo>
                    <a:lnTo>
                      <a:pt x="1893" y="1311"/>
                    </a:lnTo>
                    <a:lnTo>
                      <a:pt x="1766" y="1366"/>
                    </a:lnTo>
                    <a:lnTo>
                      <a:pt x="1638" y="1438"/>
                    </a:lnTo>
                    <a:lnTo>
                      <a:pt x="1511" y="1511"/>
                    </a:lnTo>
                    <a:lnTo>
                      <a:pt x="1402" y="1620"/>
                    </a:lnTo>
                    <a:lnTo>
                      <a:pt x="1402" y="1620"/>
                    </a:lnTo>
                    <a:lnTo>
                      <a:pt x="1293" y="1730"/>
                    </a:lnTo>
                    <a:lnTo>
                      <a:pt x="1202" y="1839"/>
                    </a:lnTo>
                    <a:lnTo>
                      <a:pt x="1111" y="1948"/>
                    </a:lnTo>
                    <a:lnTo>
                      <a:pt x="1001" y="2039"/>
                    </a:lnTo>
                    <a:lnTo>
                      <a:pt x="1001" y="2039"/>
                    </a:lnTo>
                    <a:lnTo>
                      <a:pt x="874" y="2130"/>
                    </a:lnTo>
                    <a:lnTo>
                      <a:pt x="747" y="2185"/>
                    </a:lnTo>
                    <a:lnTo>
                      <a:pt x="619" y="2221"/>
                    </a:lnTo>
                    <a:lnTo>
                      <a:pt x="474" y="2221"/>
                    </a:lnTo>
                    <a:lnTo>
                      <a:pt x="474" y="2221"/>
                    </a:lnTo>
                    <a:lnTo>
                      <a:pt x="401" y="2221"/>
                    </a:lnTo>
                    <a:lnTo>
                      <a:pt x="401" y="2221"/>
                    </a:lnTo>
                    <a:lnTo>
                      <a:pt x="401" y="2221"/>
                    </a:lnTo>
                    <a:lnTo>
                      <a:pt x="346" y="2512"/>
                    </a:lnTo>
                    <a:lnTo>
                      <a:pt x="328" y="2767"/>
                    </a:lnTo>
                    <a:lnTo>
                      <a:pt x="310" y="3131"/>
                    </a:lnTo>
                    <a:lnTo>
                      <a:pt x="310" y="3131"/>
                    </a:lnTo>
                    <a:lnTo>
                      <a:pt x="310" y="3276"/>
                    </a:lnTo>
                    <a:lnTo>
                      <a:pt x="310" y="3276"/>
                    </a:lnTo>
                    <a:lnTo>
                      <a:pt x="310" y="3276"/>
                    </a:lnTo>
                    <a:lnTo>
                      <a:pt x="310" y="3276"/>
                    </a:lnTo>
                    <a:lnTo>
                      <a:pt x="310" y="3276"/>
                    </a:lnTo>
                    <a:lnTo>
                      <a:pt x="201" y="3404"/>
                    </a:lnTo>
                    <a:lnTo>
                      <a:pt x="110" y="3549"/>
                    </a:lnTo>
                    <a:lnTo>
                      <a:pt x="110" y="3549"/>
                    </a:lnTo>
                    <a:lnTo>
                      <a:pt x="110" y="3549"/>
                    </a:lnTo>
                    <a:lnTo>
                      <a:pt x="110" y="3549"/>
                    </a:lnTo>
                    <a:lnTo>
                      <a:pt x="110" y="3549"/>
                    </a:lnTo>
                    <a:lnTo>
                      <a:pt x="110" y="3549"/>
                    </a:lnTo>
                    <a:lnTo>
                      <a:pt x="110" y="3549"/>
                    </a:lnTo>
                    <a:lnTo>
                      <a:pt x="110" y="3549"/>
                    </a:lnTo>
                    <a:lnTo>
                      <a:pt x="110" y="3549"/>
                    </a:lnTo>
                    <a:lnTo>
                      <a:pt x="110" y="3549"/>
                    </a:lnTo>
                    <a:lnTo>
                      <a:pt x="110" y="3549"/>
                    </a:lnTo>
                    <a:lnTo>
                      <a:pt x="110" y="3549"/>
                    </a:lnTo>
                    <a:lnTo>
                      <a:pt x="91" y="3549"/>
                    </a:lnTo>
                    <a:lnTo>
                      <a:pt x="91" y="3549"/>
                    </a:lnTo>
                    <a:lnTo>
                      <a:pt x="91" y="3568"/>
                    </a:lnTo>
                    <a:lnTo>
                      <a:pt x="91" y="3568"/>
                    </a:lnTo>
                    <a:lnTo>
                      <a:pt x="91" y="3568"/>
                    </a:lnTo>
                    <a:lnTo>
                      <a:pt x="91" y="3568"/>
                    </a:lnTo>
                    <a:lnTo>
                      <a:pt x="91" y="3568"/>
                    </a:lnTo>
                    <a:lnTo>
                      <a:pt x="91" y="3568"/>
                    </a:lnTo>
                    <a:lnTo>
                      <a:pt x="91" y="3568"/>
                    </a:lnTo>
                    <a:lnTo>
                      <a:pt x="91" y="3568"/>
                    </a:lnTo>
                    <a:lnTo>
                      <a:pt x="91" y="3568"/>
                    </a:lnTo>
                    <a:lnTo>
                      <a:pt x="91" y="3568"/>
                    </a:lnTo>
                    <a:lnTo>
                      <a:pt x="91" y="3568"/>
                    </a:lnTo>
                    <a:lnTo>
                      <a:pt x="91" y="3568"/>
                    </a:lnTo>
                    <a:lnTo>
                      <a:pt x="37" y="3677"/>
                    </a:lnTo>
                    <a:lnTo>
                      <a:pt x="19" y="3786"/>
                    </a:lnTo>
                    <a:lnTo>
                      <a:pt x="0" y="3877"/>
                    </a:lnTo>
                    <a:lnTo>
                      <a:pt x="19" y="3986"/>
                    </a:lnTo>
                    <a:lnTo>
                      <a:pt x="37" y="4077"/>
                    </a:lnTo>
                    <a:lnTo>
                      <a:pt x="91" y="4168"/>
                    </a:lnTo>
                    <a:lnTo>
                      <a:pt x="146" y="4259"/>
                    </a:lnTo>
                    <a:lnTo>
                      <a:pt x="237" y="4332"/>
                    </a:lnTo>
                    <a:lnTo>
                      <a:pt x="237" y="4332"/>
                    </a:lnTo>
                    <a:lnTo>
                      <a:pt x="237" y="4332"/>
                    </a:lnTo>
                    <a:lnTo>
                      <a:pt x="237" y="4350"/>
                    </a:lnTo>
                    <a:lnTo>
                      <a:pt x="237" y="4350"/>
                    </a:lnTo>
                    <a:lnTo>
                      <a:pt x="237" y="4350"/>
                    </a:lnTo>
                    <a:lnTo>
                      <a:pt x="237" y="4350"/>
                    </a:lnTo>
                    <a:lnTo>
                      <a:pt x="237" y="4350"/>
                    </a:lnTo>
                    <a:lnTo>
                      <a:pt x="237" y="4350"/>
                    </a:lnTo>
                    <a:lnTo>
                      <a:pt x="237" y="4350"/>
                    </a:lnTo>
                    <a:lnTo>
                      <a:pt x="237" y="4350"/>
                    </a:lnTo>
                    <a:lnTo>
                      <a:pt x="237" y="4350"/>
                    </a:lnTo>
                    <a:lnTo>
                      <a:pt x="237" y="4350"/>
                    </a:lnTo>
                    <a:lnTo>
                      <a:pt x="346" y="4423"/>
                    </a:lnTo>
                    <a:lnTo>
                      <a:pt x="437" y="4496"/>
                    </a:lnTo>
                    <a:lnTo>
                      <a:pt x="692" y="4623"/>
                    </a:lnTo>
                    <a:lnTo>
                      <a:pt x="1001" y="4732"/>
                    </a:lnTo>
                    <a:lnTo>
                      <a:pt x="1365" y="4823"/>
                    </a:lnTo>
                    <a:lnTo>
                      <a:pt x="1365" y="4823"/>
                    </a:lnTo>
                    <a:lnTo>
                      <a:pt x="1365" y="4823"/>
                    </a:lnTo>
                    <a:lnTo>
                      <a:pt x="1365" y="4823"/>
                    </a:lnTo>
                    <a:lnTo>
                      <a:pt x="1384" y="4823"/>
                    </a:lnTo>
                    <a:lnTo>
                      <a:pt x="1384" y="4823"/>
                    </a:lnTo>
                    <a:lnTo>
                      <a:pt x="1711" y="4878"/>
                    </a:lnTo>
                    <a:lnTo>
                      <a:pt x="2057" y="4914"/>
                    </a:lnTo>
                    <a:lnTo>
                      <a:pt x="2457" y="4951"/>
                    </a:lnTo>
                    <a:lnTo>
                      <a:pt x="2876" y="4969"/>
                    </a:lnTo>
                    <a:lnTo>
                      <a:pt x="2876" y="4969"/>
                    </a:lnTo>
                    <a:lnTo>
                      <a:pt x="3294" y="4732"/>
                    </a:lnTo>
                    <a:lnTo>
                      <a:pt x="3713" y="4459"/>
                    </a:lnTo>
                    <a:lnTo>
                      <a:pt x="4095" y="4186"/>
                    </a:lnTo>
                    <a:lnTo>
                      <a:pt x="4477" y="3895"/>
                    </a:lnTo>
                    <a:lnTo>
                      <a:pt x="4477" y="3895"/>
                    </a:lnTo>
                    <a:lnTo>
                      <a:pt x="4677" y="3731"/>
                    </a:lnTo>
                    <a:lnTo>
                      <a:pt x="4859" y="3549"/>
                    </a:lnTo>
                    <a:lnTo>
                      <a:pt x="5041" y="3349"/>
                    </a:lnTo>
                    <a:lnTo>
                      <a:pt x="5187" y="3149"/>
                    </a:lnTo>
                    <a:lnTo>
                      <a:pt x="5187" y="3149"/>
                    </a:lnTo>
                    <a:lnTo>
                      <a:pt x="5296" y="2967"/>
                    </a:lnTo>
                    <a:lnTo>
                      <a:pt x="5387" y="2767"/>
                    </a:lnTo>
                    <a:lnTo>
                      <a:pt x="5533" y="2367"/>
                    </a:lnTo>
                    <a:lnTo>
                      <a:pt x="5533" y="2367"/>
                    </a:lnTo>
                    <a:lnTo>
                      <a:pt x="5551" y="2312"/>
                    </a:lnTo>
                    <a:lnTo>
                      <a:pt x="5551" y="2312"/>
                    </a:lnTo>
                    <a:lnTo>
                      <a:pt x="5332" y="1821"/>
                    </a:lnTo>
                    <a:lnTo>
                      <a:pt x="5096" y="1347"/>
                    </a:lnTo>
                    <a:lnTo>
                      <a:pt x="4823" y="874"/>
                    </a:lnTo>
                    <a:lnTo>
                      <a:pt x="4677" y="656"/>
                    </a:lnTo>
                    <a:lnTo>
                      <a:pt x="4532" y="456"/>
                    </a:lnTo>
                    <a:lnTo>
                      <a:pt x="4532" y="456"/>
                    </a:lnTo>
                    <a:lnTo>
                      <a:pt x="4532" y="456"/>
                    </a:lnTo>
                    <a:lnTo>
                      <a:pt x="4532" y="456"/>
                    </a:lnTo>
                    <a:lnTo>
                      <a:pt x="4532" y="456"/>
                    </a:lnTo>
                    <a:lnTo>
                      <a:pt x="4532" y="456"/>
                    </a:lnTo>
                    <a:lnTo>
                      <a:pt x="4313" y="201"/>
                    </a:lnTo>
                    <a:lnTo>
                      <a:pt x="4095" y="1"/>
                    </a:lnTo>
                    <a:lnTo>
                      <a:pt x="4095" y="1"/>
                    </a:lnTo>
                    <a:lnTo>
                      <a:pt x="4095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0" name="Google Shape;3340;p20"/>
              <p:cNvSpPr/>
              <p:nvPr/>
            </p:nvSpPr>
            <p:spPr>
              <a:xfrm>
                <a:off x="1354850" y="2218500"/>
                <a:ext cx="79650" cy="66450"/>
              </a:xfrm>
              <a:custGeom>
                <a:avLst/>
                <a:gdLst/>
                <a:ahLst/>
                <a:cxnLst/>
                <a:rect l="l" t="t" r="r" b="b"/>
                <a:pathLst>
                  <a:path w="3186" h="2658" extrusionOk="0">
                    <a:moveTo>
                      <a:pt x="565" y="2658"/>
                    </a:moveTo>
                    <a:lnTo>
                      <a:pt x="565" y="2658"/>
                    </a:lnTo>
                    <a:lnTo>
                      <a:pt x="237" y="2658"/>
                    </a:lnTo>
                    <a:lnTo>
                      <a:pt x="237" y="2658"/>
                    </a:lnTo>
                    <a:lnTo>
                      <a:pt x="1" y="2658"/>
                    </a:lnTo>
                    <a:lnTo>
                      <a:pt x="1" y="2658"/>
                    </a:lnTo>
                    <a:lnTo>
                      <a:pt x="1" y="2658"/>
                    </a:lnTo>
                    <a:lnTo>
                      <a:pt x="1" y="2658"/>
                    </a:lnTo>
                    <a:lnTo>
                      <a:pt x="219" y="2658"/>
                    </a:lnTo>
                    <a:lnTo>
                      <a:pt x="219" y="2658"/>
                    </a:lnTo>
                    <a:lnTo>
                      <a:pt x="565" y="2658"/>
                    </a:lnTo>
                    <a:close/>
                    <a:moveTo>
                      <a:pt x="2676" y="1"/>
                    </a:moveTo>
                    <a:lnTo>
                      <a:pt x="2676" y="1"/>
                    </a:lnTo>
                    <a:lnTo>
                      <a:pt x="2676" y="1"/>
                    </a:lnTo>
                    <a:lnTo>
                      <a:pt x="2676" y="1"/>
                    </a:lnTo>
                    <a:lnTo>
                      <a:pt x="2840" y="438"/>
                    </a:lnTo>
                    <a:lnTo>
                      <a:pt x="2967" y="820"/>
                    </a:lnTo>
                    <a:lnTo>
                      <a:pt x="3185" y="1493"/>
                    </a:lnTo>
                    <a:lnTo>
                      <a:pt x="3185" y="1493"/>
                    </a:lnTo>
                    <a:lnTo>
                      <a:pt x="2967" y="820"/>
                    </a:lnTo>
                    <a:lnTo>
                      <a:pt x="2840" y="438"/>
                    </a:lnTo>
                    <a:lnTo>
                      <a:pt x="2676" y="1"/>
                    </a:lnTo>
                    <a:lnTo>
                      <a:pt x="2676" y="1"/>
                    </a:lnTo>
                    <a:close/>
                  </a:path>
                </a:pathLst>
              </a:custGeom>
              <a:solidFill>
                <a:srgbClr val="B8AEB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1" name="Google Shape;3341;p20"/>
              <p:cNvSpPr/>
              <p:nvPr/>
            </p:nvSpPr>
            <p:spPr>
              <a:xfrm>
                <a:off x="1354850" y="2284925"/>
                <a:ext cx="141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565" h="1" fill="none" extrusionOk="0">
                    <a:moveTo>
                      <a:pt x="565" y="1"/>
                    </a:moveTo>
                    <a:lnTo>
                      <a:pt x="565" y="1"/>
                    </a:lnTo>
                    <a:lnTo>
                      <a:pt x="237" y="1"/>
                    </a:lnTo>
                    <a:lnTo>
                      <a:pt x="237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219" y="1"/>
                    </a:lnTo>
                    <a:lnTo>
                      <a:pt x="219" y="1"/>
                    </a:lnTo>
                    <a:lnTo>
                      <a:pt x="565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2" name="Google Shape;3342;p20"/>
              <p:cNvSpPr/>
              <p:nvPr/>
            </p:nvSpPr>
            <p:spPr>
              <a:xfrm>
                <a:off x="1421725" y="2218500"/>
                <a:ext cx="12775" cy="37350"/>
              </a:xfrm>
              <a:custGeom>
                <a:avLst/>
                <a:gdLst/>
                <a:ahLst/>
                <a:cxnLst/>
                <a:rect l="l" t="t" r="r" b="b"/>
                <a:pathLst>
                  <a:path w="511" h="1494" fill="none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65" y="438"/>
                    </a:lnTo>
                    <a:lnTo>
                      <a:pt x="292" y="820"/>
                    </a:lnTo>
                    <a:lnTo>
                      <a:pt x="510" y="1493"/>
                    </a:lnTo>
                    <a:lnTo>
                      <a:pt x="510" y="1493"/>
                    </a:lnTo>
                    <a:lnTo>
                      <a:pt x="292" y="820"/>
                    </a:lnTo>
                    <a:lnTo>
                      <a:pt x="165" y="438"/>
                    </a:lnTo>
                    <a:lnTo>
                      <a:pt x="1" y="1"/>
                    </a:lnTo>
                    <a:lnTo>
                      <a:pt x="1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3" name="Google Shape;3343;p20"/>
              <p:cNvSpPr/>
              <p:nvPr/>
            </p:nvSpPr>
            <p:spPr>
              <a:xfrm>
                <a:off x="1354850" y="2218500"/>
                <a:ext cx="82825" cy="66450"/>
              </a:xfrm>
              <a:custGeom>
                <a:avLst/>
                <a:gdLst/>
                <a:ahLst/>
                <a:cxnLst/>
                <a:rect l="l" t="t" r="r" b="b"/>
                <a:pathLst>
                  <a:path w="3313" h="2658" extrusionOk="0">
                    <a:moveTo>
                      <a:pt x="2676" y="1"/>
                    </a:moveTo>
                    <a:lnTo>
                      <a:pt x="2658" y="56"/>
                    </a:lnTo>
                    <a:lnTo>
                      <a:pt x="2512" y="456"/>
                    </a:lnTo>
                    <a:lnTo>
                      <a:pt x="2421" y="656"/>
                    </a:lnTo>
                    <a:lnTo>
                      <a:pt x="2312" y="838"/>
                    </a:lnTo>
                    <a:lnTo>
                      <a:pt x="2166" y="1038"/>
                    </a:lnTo>
                    <a:lnTo>
                      <a:pt x="1984" y="1238"/>
                    </a:lnTo>
                    <a:lnTo>
                      <a:pt x="1802" y="1420"/>
                    </a:lnTo>
                    <a:lnTo>
                      <a:pt x="1602" y="1584"/>
                    </a:lnTo>
                    <a:lnTo>
                      <a:pt x="1220" y="1875"/>
                    </a:lnTo>
                    <a:lnTo>
                      <a:pt x="838" y="2148"/>
                    </a:lnTo>
                    <a:lnTo>
                      <a:pt x="419" y="2421"/>
                    </a:lnTo>
                    <a:lnTo>
                      <a:pt x="1" y="2658"/>
                    </a:lnTo>
                    <a:lnTo>
                      <a:pt x="565" y="2658"/>
                    </a:lnTo>
                    <a:lnTo>
                      <a:pt x="929" y="2621"/>
                    </a:lnTo>
                    <a:lnTo>
                      <a:pt x="1256" y="2585"/>
                    </a:lnTo>
                    <a:lnTo>
                      <a:pt x="1839" y="2494"/>
                    </a:lnTo>
                    <a:lnTo>
                      <a:pt x="2312" y="2385"/>
                    </a:lnTo>
                    <a:lnTo>
                      <a:pt x="2694" y="2276"/>
                    </a:lnTo>
                    <a:lnTo>
                      <a:pt x="2967" y="2166"/>
                    </a:lnTo>
                    <a:lnTo>
                      <a:pt x="3167" y="2075"/>
                    </a:lnTo>
                    <a:lnTo>
                      <a:pt x="3313" y="1984"/>
                    </a:lnTo>
                    <a:lnTo>
                      <a:pt x="3185" y="1493"/>
                    </a:lnTo>
                    <a:lnTo>
                      <a:pt x="2967" y="820"/>
                    </a:lnTo>
                    <a:lnTo>
                      <a:pt x="2840" y="438"/>
                    </a:lnTo>
                    <a:lnTo>
                      <a:pt x="2676" y="1"/>
                    </a:lnTo>
                    <a:close/>
                  </a:path>
                </a:pathLst>
              </a:custGeom>
              <a:solidFill>
                <a:srgbClr val="8B71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4" name="Google Shape;3344;p20"/>
              <p:cNvSpPr/>
              <p:nvPr/>
            </p:nvSpPr>
            <p:spPr>
              <a:xfrm>
                <a:off x="1354850" y="2218500"/>
                <a:ext cx="82825" cy="66450"/>
              </a:xfrm>
              <a:custGeom>
                <a:avLst/>
                <a:gdLst/>
                <a:ahLst/>
                <a:cxnLst/>
                <a:rect l="l" t="t" r="r" b="b"/>
                <a:pathLst>
                  <a:path w="3313" h="2658" fill="none" extrusionOk="0">
                    <a:moveTo>
                      <a:pt x="2676" y="1"/>
                    </a:moveTo>
                    <a:lnTo>
                      <a:pt x="2676" y="1"/>
                    </a:lnTo>
                    <a:lnTo>
                      <a:pt x="2658" y="56"/>
                    </a:lnTo>
                    <a:lnTo>
                      <a:pt x="2658" y="56"/>
                    </a:lnTo>
                    <a:lnTo>
                      <a:pt x="2512" y="456"/>
                    </a:lnTo>
                    <a:lnTo>
                      <a:pt x="2421" y="656"/>
                    </a:lnTo>
                    <a:lnTo>
                      <a:pt x="2312" y="838"/>
                    </a:lnTo>
                    <a:lnTo>
                      <a:pt x="2312" y="838"/>
                    </a:lnTo>
                    <a:lnTo>
                      <a:pt x="2166" y="1038"/>
                    </a:lnTo>
                    <a:lnTo>
                      <a:pt x="1984" y="1238"/>
                    </a:lnTo>
                    <a:lnTo>
                      <a:pt x="1802" y="1420"/>
                    </a:lnTo>
                    <a:lnTo>
                      <a:pt x="1602" y="1584"/>
                    </a:lnTo>
                    <a:lnTo>
                      <a:pt x="1602" y="1584"/>
                    </a:lnTo>
                    <a:lnTo>
                      <a:pt x="1220" y="1875"/>
                    </a:lnTo>
                    <a:lnTo>
                      <a:pt x="838" y="2148"/>
                    </a:lnTo>
                    <a:lnTo>
                      <a:pt x="419" y="2421"/>
                    </a:lnTo>
                    <a:lnTo>
                      <a:pt x="1" y="2658"/>
                    </a:lnTo>
                    <a:lnTo>
                      <a:pt x="1" y="2658"/>
                    </a:lnTo>
                    <a:lnTo>
                      <a:pt x="237" y="2658"/>
                    </a:lnTo>
                    <a:lnTo>
                      <a:pt x="237" y="2658"/>
                    </a:lnTo>
                    <a:lnTo>
                      <a:pt x="565" y="2658"/>
                    </a:lnTo>
                    <a:lnTo>
                      <a:pt x="565" y="2658"/>
                    </a:lnTo>
                    <a:lnTo>
                      <a:pt x="565" y="2658"/>
                    </a:lnTo>
                    <a:lnTo>
                      <a:pt x="929" y="2621"/>
                    </a:lnTo>
                    <a:lnTo>
                      <a:pt x="1256" y="2585"/>
                    </a:lnTo>
                    <a:lnTo>
                      <a:pt x="1839" y="2494"/>
                    </a:lnTo>
                    <a:lnTo>
                      <a:pt x="2312" y="2385"/>
                    </a:lnTo>
                    <a:lnTo>
                      <a:pt x="2694" y="2276"/>
                    </a:lnTo>
                    <a:lnTo>
                      <a:pt x="2967" y="2166"/>
                    </a:lnTo>
                    <a:lnTo>
                      <a:pt x="3167" y="2075"/>
                    </a:lnTo>
                    <a:lnTo>
                      <a:pt x="3313" y="1984"/>
                    </a:lnTo>
                    <a:lnTo>
                      <a:pt x="3313" y="1984"/>
                    </a:lnTo>
                    <a:lnTo>
                      <a:pt x="3185" y="1493"/>
                    </a:lnTo>
                    <a:lnTo>
                      <a:pt x="3185" y="1493"/>
                    </a:lnTo>
                    <a:lnTo>
                      <a:pt x="2967" y="820"/>
                    </a:lnTo>
                    <a:lnTo>
                      <a:pt x="2840" y="438"/>
                    </a:lnTo>
                    <a:lnTo>
                      <a:pt x="2676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345" name="Google Shape;3345;p20"/>
          <p:cNvGrpSpPr/>
          <p:nvPr/>
        </p:nvGrpSpPr>
        <p:grpSpPr>
          <a:xfrm>
            <a:off x="2682114" y="4791402"/>
            <a:ext cx="359497" cy="133338"/>
            <a:chOff x="1726100" y="1627975"/>
            <a:chExt cx="359425" cy="133325"/>
          </a:xfrm>
        </p:grpSpPr>
        <p:sp>
          <p:nvSpPr>
            <p:cNvPr id="3346" name="Google Shape;3346;p20"/>
            <p:cNvSpPr/>
            <p:nvPr/>
          </p:nvSpPr>
          <p:spPr>
            <a:xfrm>
              <a:off x="2018625" y="1747625"/>
              <a:ext cx="66900" cy="13675"/>
            </a:xfrm>
            <a:custGeom>
              <a:avLst/>
              <a:gdLst/>
              <a:ahLst/>
              <a:cxnLst/>
              <a:rect l="l" t="t" r="r" b="b"/>
              <a:pathLst>
                <a:path w="2676" h="547" extrusionOk="0">
                  <a:moveTo>
                    <a:pt x="456" y="1"/>
                  </a:moveTo>
                  <a:lnTo>
                    <a:pt x="219" y="37"/>
                  </a:lnTo>
                  <a:lnTo>
                    <a:pt x="146" y="74"/>
                  </a:lnTo>
                  <a:lnTo>
                    <a:pt x="73" y="110"/>
                  </a:lnTo>
                  <a:lnTo>
                    <a:pt x="19" y="147"/>
                  </a:lnTo>
                  <a:lnTo>
                    <a:pt x="1" y="201"/>
                  </a:lnTo>
                  <a:lnTo>
                    <a:pt x="19" y="219"/>
                  </a:lnTo>
                  <a:lnTo>
                    <a:pt x="37" y="274"/>
                  </a:lnTo>
                  <a:lnTo>
                    <a:pt x="92" y="329"/>
                  </a:lnTo>
                  <a:lnTo>
                    <a:pt x="219" y="401"/>
                  </a:lnTo>
                  <a:lnTo>
                    <a:pt x="419" y="456"/>
                  </a:lnTo>
                  <a:lnTo>
                    <a:pt x="710" y="511"/>
                  </a:lnTo>
                  <a:lnTo>
                    <a:pt x="1111" y="529"/>
                  </a:lnTo>
                  <a:lnTo>
                    <a:pt x="1657" y="547"/>
                  </a:lnTo>
                  <a:lnTo>
                    <a:pt x="2130" y="547"/>
                  </a:lnTo>
                  <a:lnTo>
                    <a:pt x="2676" y="529"/>
                  </a:lnTo>
                  <a:lnTo>
                    <a:pt x="2676" y="474"/>
                  </a:lnTo>
                  <a:lnTo>
                    <a:pt x="2657" y="420"/>
                  </a:lnTo>
                  <a:lnTo>
                    <a:pt x="2603" y="365"/>
                  </a:lnTo>
                  <a:lnTo>
                    <a:pt x="2530" y="310"/>
                  </a:lnTo>
                  <a:lnTo>
                    <a:pt x="2330" y="219"/>
                  </a:lnTo>
                  <a:lnTo>
                    <a:pt x="2057" y="147"/>
                  </a:lnTo>
                  <a:lnTo>
                    <a:pt x="1748" y="92"/>
                  </a:lnTo>
                  <a:lnTo>
                    <a:pt x="1420" y="37"/>
                  </a:lnTo>
                  <a:lnTo>
                    <a:pt x="1074" y="1"/>
                  </a:lnTo>
                  <a:close/>
                </a:path>
              </a:pathLst>
            </a:custGeom>
            <a:solidFill>
              <a:srgbClr val="282829">
                <a:alpha val="13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7" name="Google Shape;3347;p20"/>
            <p:cNvSpPr/>
            <p:nvPr/>
          </p:nvSpPr>
          <p:spPr>
            <a:xfrm>
              <a:off x="2018625" y="1747625"/>
              <a:ext cx="66900" cy="13675"/>
            </a:xfrm>
            <a:custGeom>
              <a:avLst/>
              <a:gdLst/>
              <a:ahLst/>
              <a:cxnLst/>
              <a:rect l="l" t="t" r="r" b="b"/>
              <a:pathLst>
                <a:path w="2676" h="547" fill="none" extrusionOk="0">
                  <a:moveTo>
                    <a:pt x="747" y="1"/>
                  </a:moveTo>
                  <a:lnTo>
                    <a:pt x="747" y="1"/>
                  </a:lnTo>
                  <a:lnTo>
                    <a:pt x="456" y="1"/>
                  </a:lnTo>
                  <a:lnTo>
                    <a:pt x="219" y="37"/>
                  </a:lnTo>
                  <a:lnTo>
                    <a:pt x="146" y="74"/>
                  </a:lnTo>
                  <a:lnTo>
                    <a:pt x="73" y="110"/>
                  </a:lnTo>
                  <a:lnTo>
                    <a:pt x="19" y="147"/>
                  </a:lnTo>
                  <a:lnTo>
                    <a:pt x="1" y="201"/>
                  </a:lnTo>
                  <a:lnTo>
                    <a:pt x="1" y="201"/>
                  </a:lnTo>
                  <a:lnTo>
                    <a:pt x="19" y="219"/>
                  </a:lnTo>
                  <a:lnTo>
                    <a:pt x="37" y="274"/>
                  </a:lnTo>
                  <a:lnTo>
                    <a:pt x="92" y="329"/>
                  </a:lnTo>
                  <a:lnTo>
                    <a:pt x="219" y="401"/>
                  </a:lnTo>
                  <a:lnTo>
                    <a:pt x="419" y="456"/>
                  </a:lnTo>
                  <a:lnTo>
                    <a:pt x="710" y="511"/>
                  </a:lnTo>
                  <a:lnTo>
                    <a:pt x="1111" y="529"/>
                  </a:lnTo>
                  <a:lnTo>
                    <a:pt x="1657" y="547"/>
                  </a:lnTo>
                  <a:lnTo>
                    <a:pt x="1657" y="547"/>
                  </a:lnTo>
                  <a:lnTo>
                    <a:pt x="2130" y="547"/>
                  </a:lnTo>
                  <a:lnTo>
                    <a:pt x="2676" y="529"/>
                  </a:lnTo>
                  <a:lnTo>
                    <a:pt x="2676" y="529"/>
                  </a:lnTo>
                  <a:lnTo>
                    <a:pt x="2676" y="474"/>
                  </a:lnTo>
                  <a:lnTo>
                    <a:pt x="2657" y="420"/>
                  </a:lnTo>
                  <a:lnTo>
                    <a:pt x="2603" y="365"/>
                  </a:lnTo>
                  <a:lnTo>
                    <a:pt x="2530" y="310"/>
                  </a:lnTo>
                  <a:lnTo>
                    <a:pt x="2330" y="219"/>
                  </a:lnTo>
                  <a:lnTo>
                    <a:pt x="2057" y="147"/>
                  </a:lnTo>
                  <a:lnTo>
                    <a:pt x="1748" y="92"/>
                  </a:lnTo>
                  <a:lnTo>
                    <a:pt x="1420" y="37"/>
                  </a:lnTo>
                  <a:lnTo>
                    <a:pt x="1074" y="1"/>
                  </a:lnTo>
                  <a:lnTo>
                    <a:pt x="74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8" name="Google Shape;3348;p20"/>
            <p:cNvSpPr/>
            <p:nvPr/>
          </p:nvSpPr>
          <p:spPr>
            <a:xfrm>
              <a:off x="2024075" y="1729450"/>
              <a:ext cx="42350" cy="23225"/>
            </a:xfrm>
            <a:custGeom>
              <a:avLst/>
              <a:gdLst/>
              <a:ahLst/>
              <a:cxnLst/>
              <a:rect l="l" t="t" r="r" b="b"/>
              <a:pathLst>
                <a:path w="1694" h="929" extrusionOk="0">
                  <a:moveTo>
                    <a:pt x="911" y="0"/>
                  </a:moveTo>
                  <a:lnTo>
                    <a:pt x="783" y="18"/>
                  </a:lnTo>
                  <a:lnTo>
                    <a:pt x="674" y="55"/>
                  </a:lnTo>
                  <a:lnTo>
                    <a:pt x="565" y="109"/>
                  </a:lnTo>
                  <a:lnTo>
                    <a:pt x="456" y="182"/>
                  </a:lnTo>
                  <a:lnTo>
                    <a:pt x="383" y="255"/>
                  </a:lnTo>
                  <a:lnTo>
                    <a:pt x="238" y="437"/>
                  </a:lnTo>
                  <a:lnTo>
                    <a:pt x="128" y="601"/>
                  </a:lnTo>
                  <a:lnTo>
                    <a:pt x="56" y="764"/>
                  </a:lnTo>
                  <a:lnTo>
                    <a:pt x="1" y="928"/>
                  </a:lnTo>
                  <a:lnTo>
                    <a:pt x="1693" y="928"/>
                  </a:lnTo>
                  <a:lnTo>
                    <a:pt x="1693" y="783"/>
                  </a:lnTo>
                  <a:lnTo>
                    <a:pt x="1693" y="655"/>
                  </a:lnTo>
                  <a:lnTo>
                    <a:pt x="1675" y="491"/>
                  </a:lnTo>
                  <a:lnTo>
                    <a:pt x="1639" y="419"/>
                  </a:lnTo>
                  <a:lnTo>
                    <a:pt x="1602" y="328"/>
                  </a:lnTo>
                  <a:lnTo>
                    <a:pt x="1548" y="255"/>
                  </a:lnTo>
                  <a:lnTo>
                    <a:pt x="1493" y="182"/>
                  </a:lnTo>
                  <a:lnTo>
                    <a:pt x="1402" y="127"/>
                  </a:lnTo>
                  <a:lnTo>
                    <a:pt x="1311" y="73"/>
                  </a:lnTo>
                  <a:lnTo>
                    <a:pt x="1202" y="36"/>
                  </a:lnTo>
                  <a:lnTo>
                    <a:pt x="1056" y="0"/>
                  </a:lnTo>
                  <a:close/>
                </a:path>
              </a:pathLst>
            </a:custGeom>
            <a:solidFill>
              <a:srgbClr val="C1A5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9" name="Google Shape;3349;p20"/>
            <p:cNvSpPr/>
            <p:nvPr/>
          </p:nvSpPr>
          <p:spPr>
            <a:xfrm>
              <a:off x="1726100" y="1699875"/>
              <a:ext cx="249775" cy="25500"/>
            </a:xfrm>
            <a:custGeom>
              <a:avLst/>
              <a:gdLst/>
              <a:ahLst/>
              <a:cxnLst/>
              <a:rect l="l" t="t" r="r" b="b"/>
              <a:pathLst>
                <a:path w="9991" h="1020" extrusionOk="0">
                  <a:moveTo>
                    <a:pt x="1292" y="0"/>
                  </a:moveTo>
                  <a:lnTo>
                    <a:pt x="746" y="91"/>
                  </a:lnTo>
                  <a:lnTo>
                    <a:pt x="528" y="128"/>
                  </a:lnTo>
                  <a:lnTo>
                    <a:pt x="346" y="182"/>
                  </a:lnTo>
                  <a:lnTo>
                    <a:pt x="200" y="237"/>
                  </a:lnTo>
                  <a:lnTo>
                    <a:pt x="91" y="291"/>
                  </a:lnTo>
                  <a:lnTo>
                    <a:pt x="18" y="346"/>
                  </a:lnTo>
                  <a:lnTo>
                    <a:pt x="0" y="419"/>
                  </a:lnTo>
                  <a:lnTo>
                    <a:pt x="0" y="437"/>
                  </a:lnTo>
                  <a:lnTo>
                    <a:pt x="18" y="473"/>
                  </a:lnTo>
                  <a:lnTo>
                    <a:pt x="91" y="528"/>
                  </a:lnTo>
                  <a:lnTo>
                    <a:pt x="219" y="583"/>
                  </a:lnTo>
                  <a:lnTo>
                    <a:pt x="382" y="655"/>
                  </a:lnTo>
                  <a:lnTo>
                    <a:pt x="601" y="710"/>
                  </a:lnTo>
                  <a:lnTo>
                    <a:pt x="856" y="746"/>
                  </a:lnTo>
                  <a:lnTo>
                    <a:pt x="1456" y="837"/>
                  </a:lnTo>
                  <a:lnTo>
                    <a:pt x="2202" y="910"/>
                  </a:lnTo>
                  <a:lnTo>
                    <a:pt x="3058" y="965"/>
                  </a:lnTo>
                  <a:lnTo>
                    <a:pt x="3986" y="1001"/>
                  </a:lnTo>
                  <a:lnTo>
                    <a:pt x="5005" y="1019"/>
                  </a:lnTo>
                  <a:lnTo>
                    <a:pt x="6006" y="1001"/>
                  </a:lnTo>
                  <a:lnTo>
                    <a:pt x="6952" y="965"/>
                  </a:lnTo>
                  <a:lnTo>
                    <a:pt x="7789" y="910"/>
                  </a:lnTo>
                  <a:lnTo>
                    <a:pt x="8535" y="837"/>
                  </a:lnTo>
                  <a:lnTo>
                    <a:pt x="9136" y="746"/>
                  </a:lnTo>
                  <a:lnTo>
                    <a:pt x="9390" y="710"/>
                  </a:lnTo>
                  <a:lnTo>
                    <a:pt x="9609" y="655"/>
                  </a:lnTo>
                  <a:lnTo>
                    <a:pt x="9773" y="583"/>
                  </a:lnTo>
                  <a:lnTo>
                    <a:pt x="9900" y="528"/>
                  </a:lnTo>
                  <a:lnTo>
                    <a:pt x="9973" y="473"/>
                  </a:lnTo>
                  <a:lnTo>
                    <a:pt x="9991" y="437"/>
                  </a:lnTo>
                  <a:lnTo>
                    <a:pt x="9991" y="419"/>
                  </a:lnTo>
                  <a:lnTo>
                    <a:pt x="9973" y="346"/>
                  </a:lnTo>
                  <a:lnTo>
                    <a:pt x="9900" y="291"/>
                  </a:lnTo>
                  <a:lnTo>
                    <a:pt x="9791" y="237"/>
                  </a:lnTo>
                  <a:lnTo>
                    <a:pt x="9645" y="182"/>
                  </a:lnTo>
                  <a:lnTo>
                    <a:pt x="9463" y="128"/>
                  </a:lnTo>
                  <a:lnTo>
                    <a:pt x="9245" y="91"/>
                  </a:lnTo>
                  <a:lnTo>
                    <a:pt x="8699" y="0"/>
                  </a:lnTo>
                  <a:lnTo>
                    <a:pt x="8699" y="273"/>
                  </a:lnTo>
                  <a:lnTo>
                    <a:pt x="7443" y="328"/>
                  </a:lnTo>
                  <a:lnTo>
                    <a:pt x="6133" y="364"/>
                  </a:lnTo>
                  <a:lnTo>
                    <a:pt x="4623" y="382"/>
                  </a:lnTo>
                  <a:lnTo>
                    <a:pt x="3476" y="364"/>
                  </a:lnTo>
                  <a:lnTo>
                    <a:pt x="2384" y="328"/>
                  </a:lnTo>
                  <a:lnTo>
                    <a:pt x="1893" y="291"/>
                  </a:lnTo>
                  <a:lnTo>
                    <a:pt x="1456" y="237"/>
                  </a:lnTo>
                  <a:lnTo>
                    <a:pt x="1074" y="182"/>
                  </a:lnTo>
                  <a:lnTo>
                    <a:pt x="746" y="109"/>
                  </a:lnTo>
                  <a:lnTo>
                    <a:pt x="1292" y="0"/>
                  </a:lnTo>
                  <a:close/>
                </a:path>
              </a:pathLst>
            </a:custGeom>
            <a:solidFill>
              <a:srgbClr val="282829">
                <a:alpha val="13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0" name="Google Shape;3350;p20"/>
            <p:cNvSpPr/>
            <p:nvPr/>
          </p:nvSpPr>
          <p:spPr>
            <a:xfrm>
              <a:off x="1726100" y="1699875"/>
              <a:ext cx="249775" cy="25500"/>
            </a:xfrm>
            <a:custGeom>
              <a:avLst/>
              <a:gdLst/>
              <a:ahLst/>
              <a:cxnLst/>
              <a:rect l="l" t="t" r="r" b="b"/>
              <a:pathLst>
                <a:path w="9991" h="1020" fill="none" extrusionOk="0">
                  <a:moveTo>
                    <a:pt x="8699" y="0"/>
                  </a:moveTo>
                  <a:lnTo>
                    <a:pt x="8699" y="273"/>
                  </a:lnTo>
                  <a:lnTo>
                    <a:pt x="8699" y="273"/>
                  </a:lnTo>
                  <a:lnTo>
                    <a:pt x="8699" y="273"/>
                  </a:lnTo>
                  <a:lnTo>
                    <a:pt x="7443" y="328"/>
                  </a:lnTo>
                  <a:lnTo>
                    <a:pt x="6133" y="364"/>
                  </a:lnTo>
                  <a:lnTo>
                    <a:pt x="4623" y="382"/>
                  </a:lnTo>
                  <a:lnTo>
                    <a:pt x="4623" y="382"/>
                  </a:lnTo>
                  <a:lnTo>
                    <a:pt x="3476" y="364"/>
                  </a:lnTo>
                  <a:lnTo>
                    <a:pt x="2384" y="328"/>
                  </a:lnTo>
                  <a:lnTo>
                    <a:pt x="1893" y="291"/>
                  </a:lnTo>
                  <a:lnTo>
                    <a:pt x="1456" y="237"/>
                  </a:lnTo>
                  <a:lnTo>
                    <a:pt x="1074" y="182"/>
                  </a:lnTo>
                  <a:lnTo>
                    <a:pt x="746" y="109"/>
                  </a:lnTo>
                  <a:lnTo>
                    <a:pt x="746" y="109"/>
                  </a:lnTo>
                  <a:lnTo>
                    <a:pt x="746" y="109"/>
                  </a:lnTo>
                  <a:lnTo>
                    <a:pt x="1292" y="0"/>
                  </a:lnTo>
                  <a:lnTo>
                    <a:pt x="1292" y="0"/>
                  </a:lnTo>
                  <a:lnTo>
                    <a:pt x="746" y="91"/>
                  </a:lnTo>
                  <a:lnTo>
                    <a:pt x="528" y="128"/>
                  </a:lnTo>
                  <a:lnTo>
                    <a:pt x="346" y="182"/>
                  </a:lnTo>
                  <a:lnTo>
                    <a:pt x="200" y="237"/>
                  </a:lnTo>
                  <a:lnTo>
                    <a:pt x="91" y="291"/>
                  </a:lnTo>
                  <a:lnTo>
                    <a:pt x="18" y="346"/>
                  </a:lnTo>
                  <a:lnTo>
                    <a:pt x="0" y="419"/>
                  </a:lnTo>
                  <a:lnTo>
                    <a:pt x="0" y="419"/>
                  </a:lnTo>
                  <a:lnTo>
                    <a:pt x="0" y="437"/>
                  </a:lnTo>
                  <a:lnTo>
                    <a:pt x="18" y="473"/>
                  </a:lnTo>
                  <a:lnTo>
                    <a:pt x="91" y="528"/>
                  </a:lnTo>
                  <a:lnTo>
                    <a:pt x="219" y="583"/>
                  </a:lnTo>
                  <a:lnTo>
                    <a:pt x="382" y="655"/>
                  </a:lnTo>
                  <a:lnTo>
                    <a:pt x="601" y="710"/>
                  </a:lnTo>
                  <a:lnTo>
                    <a:pt x="856" y="746"/>
                  </a:lnTo>
                  <a:lnTo>
                    <a:pt x="1456" y="837"/>
                  </a:lnTo>
                  <a:lnTo>
                    <a:pt x="2202" y="910"/>
                  </a:lnTo>
                  <a:lnTo>
                    <a:pt x="3058" y="965"/>
                  </a:lnTo>
                  <a:lnTo>
                    <a:pt x="3986" y="1001"/>
                  </a:lnTo>
                  <a:lnTo>
                    <a:pt x="5005" y="1019"/>
                  </a:lnTo>
                  <a:lnTo>
                    <a:pt x="5005" y="1019"/>
                  </a:lnTo>
                  <a:lnTo>
                    <a:pt x="6006" y="1001"/>
                  </a:lnTo>
                  <a:lnTo>
                    <a:pt x="6952" y="965"/>
                  </a:lnTo>
                  <a:lnTo>
                    <a:pt x="7789" y="910"/>
                  </a:lnTo>
                  <a:lnTo>
                    <a:pt x="8535" y="837"/>
                  </a:lnTo>
                  <a:lnTo>
                    <a:pt x="9136" y="746"/>
                  </a:lnTo>
                  <a:lnTo>
                    <a:pt x="9390" y="710"/>
                  </a:lnTo>
                  <a:lnTo>
                    <a:pt x="9609" y="655"/>
                  </a:lnTo>
                  <a:lnTo>
                    <a:pt x="9773" y="583"/>
                  </a:lnTo>
                  <a:lnTo>
                    <a:pt x="9900" y="528"/>
                  </a:lnTo>
                  <a:lnTo>
                    <a:pt x="9973" y="473"/>
                  </a:lnTo>
                  <a:lnTo>
                    <a:pt x="9991" y="437"/>
                  </a:lnTo>
                  <a:lnTo>
                    <a:pt x="9991" y="419"/>
                  </a:lnTo>
                  <a:lnTo>
                    <a:pt x="9991" y="419"/>
                  </a:lnTo>
                  <a:lnTo>
                    <a:pt x="9973" y="346"/>
                  </a:lnTo>
                  <a:lnTo>
                    <a:pt x="9900" y="291"/>
                  </a:lnTo>
                  <a:lnTo>
                    <a:pt x="9791" y="237"/>
                  </a:lnTo>
                  <a:lnTo>
                    <a:pt x="9645" y="182"/>
                  </a:lnTo>
                  <a:lnTo>
                    <a:pt x="9463" y="128"/>
                  </a:lnTo>
                  <a:lnTo>
                    <a:pt x="9245" y="91"/>
                  </a:lnTo>
                  <a:lnTo>
                    <a:pt x="8699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1" name="Google Shape;3351;p20"/>
            <p:cNvSpPr/>
            <p:nvPr/>
          </p:nvSpPr>
          <p:spPr>
            <a:xfrm>
              <a:off x="1744750" y="1627975"/>
              <a:ext cx="198825" cy="81475"/>
            </a:xfrm>
            <a:custGeom>
              <a:avLst/>
              <a:gdLst/>
              <a:ahLst/>
              <a:cxnLst/>
              <a:rect l="l" t="t" r="r" b="b"/>
              <a:pathLst>
                <a:path w="7953" h="3259" extrusionOk="0">
                  <a:moveTo>
                    <a:pt x="4113" y="1"/>
                  </a:moveTo>
                  <a:lnTo>
                    <a:pt x="3986" y="37"/>
                  </a:lnTo>
                  <a:lnTo>
                    <a:pt x="3858" y="74"/>
                  </a:lnTo>
                  <a:lnTo>
                    <a:pt x="3731" y="110"/>
                  </a:lnTo>
                  <a:lnTo>
                    <a:pt x="3604" y="165"/>
                  </a:lnTo>
                  <a:lnTo>
                    <a:pt x="3385" y="328"/>
                  </a:lnTo>
                  <a:lnTo>
                    <a:pt x="3185" y="492"/>
                  </a:lnTo>
                  <a:lnTo>
                    <a:pt x="2985" y="711"/>
                  </a:lnTo>
                  <a:lnTo>
                    <a:pt x="2821" y="929"/>
                  </a:lnTo>
                  <a:lnTo>
                    <a:pt x="2657" y="1166"/>
                  </a:lnTo>
                  <a:lnTo>
                    <a:pt x="2530" y="1402"/>
                  </a:lnTo>
                  <a:lnTo>
                    <a:pt x="2312" y="1839"/>
                  </a:lnTo>
                  <a:lnTo>
                    <a:pt x="2148" y="2239"/>
                  </a:lnTo>
                  <a:lnTo>
                    <a:pt x="2020" y="2603"/>
                  </a:lnTo>
                  <a:lnTo>
                    <a:pt x="0" y="2985"/>
                  </a:lnTo>
                  <a:lnTo>
                    <a:pt x="383" y="3058"/>
                  </a:lnTo>
                  <a:lnTo>
                    <a:pt x="856" y="3131"/>
                  </a:lnTo>
                  <a:lnTo>
                    <a:pt x="1383" y="3186"/>
                  </a:lnTo>
                  <a:lnTo>
                    <a:pt x="1984" y="3222"/>
                  </a:lnTo>
                  <a:lnTo>
                    <a:pt x="2621" y="3240"/>
                  </a:lnTo>
                  <a:lnTo>
                    <a:pt x="3294" y="3258"/>
                  </a:lnTo>
                  <a:lnTo>
                    <a:pt x="4641" y="3258"/>
                  </a:lnTo>
                  <a:lnTo>
                    <a:pt x="5897" y="3222"/>
                  </a:lnTo>
                  <a:lnTo>
                    <a:pt x="6952" y="3186"/>
                  </a:lnTo>
                  <a:lnTo>
                    <a:pt x="7953" y="3149"/>
                  </a:lnTo>
                  <a:lnTo>
                    <a:pt x="7953" y="2094"/>
                  </a:lnTo>
                  <a:lnTo>
                    <a:pt x="7935" y="2003"/>
                  </a:lnTo>
                  <a:lnTo>
                    <a:pt x="7862" y="1730"/>
                  </a:lnTo>
                  <a:lnTo>
                    <a:pt x="7753" y="1384"/>
                  </a:lnTo>
                  <a:lnTo>
                    <a:pt x="7680" y="1202"/>
                  </a:lnTo>
                  <a:lnTo>
                    <a:pt x="7589" y="1020"/>
                  </a:lnTo>
                  <a:lnTo>
                    <a:pt x="7498" y="874"/>
                  </a:lnTo>
                  <a:lnTo>
                    <a:pt x="7389" y="747"/>
                  </a:lnTo>
                  <a:lnTo>
                    <a:pt x="7280" y="638"/>
                  </a:lnTo>
                  <a:lnTo>
                    <a:pt x="7170" y="583"/>
                  </a:lnTo>
                  <a:lnTo>
                    <a:pt x="7061" y="547"/>
                  </a:lnTo>
                  <a:lnTo>
                    <a:pt x="6843" y="547"/>
                  </a:lnTo>
                  <a:lnTo>
                    <a:pt x="6734" y="565"/>
                  </a:lnTo>
                  <a:lnTo>
                    <a:pt x="6533" y="638"/>
                  </a:lnTo>
                  <a:lnTo>
                    <a:pt x="6333" y="729"/>
                  </a:lnTo>
                  <a:lnTo>
                    <a:pt x="6169" y="820"/>
                  </a:lnTo>
                  <a:lnTo>
                    <a:pt x="6024" y="911"/>
                  </a:lnTo>
                  <a:lnTo>
                    <a:pt x="5915" y="1020"/>
                  </a:lnTo>
                  <a:lnTo>
                    <a:pt x="5860" y="929"/>
                  </a:lnTo>
                  <a:lnTo>
                    <a:pt x="5806" y="820"/>
                  </a:lnTo>
                  <a:lnTo>
                    <a:pt x="5733" y="692"/>
                  </a:lnTo>
                  <a:lnTo>
                    <a:pt x="5642" y="565"/>
                  </a:lnTo>
                  <a:lnTo>
                    <a:pt x="5496" y="419"/>
                  </a:lnTo>
                  <a:lnTo>
                    <a:pt x="5332" y="292"/>
                  </a:lnTo>
                  <a:lnTo>
                    <a:pt x="5132" y="165"/>
                  </a:lnTo>
                  <a:lnTo>
                    <a:pt x="4932" y="74"/>
                  </a:lnTo>
                  <a:lnTo>
                    <a:pt x="4695" y="19"/>
                  </a:lnTo>
                  <a:lnTo>
                    <a:pt x="4422" y="1"/>
                  </a:lnTo>
                  <a:close/>
                </a:path>
              </a:pathLst>
            </a:custGeom>
            <a:solidFill>
              <a:srgbClr val="C1A5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2" name="Google Shape;3352;p20"/>
            <p:cNvSpPr/>
            <p:nvPr/>
          </p:nvSpPr>
          <p:spPr>
            <a:xfrm>
              <a:off x="1744750" y="1627975"/>
              <a:ext cx="198825" cy="81475"/>
            </a:xfrm>
            <a:custGeom>
              <a:avLst/>
              <a:gdLst/>
              <a:ahLst/>
              <a:cxnLst/>
              <a:rect l="l" t="t" r="r" b="b"/>
              <a:pathLst>
                <a:path w="7953" h="3259" fill="none" extrusionOk="0">
                  <a:moveTo>
                    <a:pt x="7953" y="2094"/>
                  </a:moveTo>
                  <a:lnTo>
                    <a:pt x="7953" y="3149"/>
                  </a:lnTo>
                  <a:lnTo>
                    <a:pt x="7953" y="3149"/>
                  </a:lnTo>
                  <a:lnTo>
                    <a:pt x="6952" y="3186"/>
                  </a:lnTo>
                  <a:lnTo>
                    <a:pt x="5897" y="3222"/>
                  </a:lnTo>
                  <a:lnTo>
                    <a:pt x="4641" y="3258"/>
                  </a:lnTo>
                  <a:lnTo>
                    <a:pt x="3294" y="3258"/>
                  </a:lnTo>
                  <a:lnTo>
                    <a:pt x="2621" y="3240"/>
                  </a:lnTo>
                  <a:lnTo>
                    <a:pt x="1984" y="3222"/>
                  </a:lnTo>
                  <a:lnTo>
                    <a:pt x="1383" y="3186"/>
                  </a:lnTo>
                  <a:lnTo>
                    <a:pt x="856" y="3131"/>
                  </a:lnTo>
                  <a:lnTo>
                    <a:pt x="383" y="3058"/>
                  </a:lnTo>
                  <a:lnTo>
                    <a:pt x="0" y="2985"/>
                  </a:lnTo>
                  <a:lnTo>
                    <a:pt x="2020" y="2603"/>
                  </a:lnTo>
                  <a:lnTo>
                    <a:pt x="2020" y="2603"/>
                  </a:lnTo>
                  <a:lnTo>
                    <a:pt x="2148" y="2239"/>
                  </a:lnTo>
                  <a:lnTo>
                    <a:pt x="2312" y="1839"/>
                  </a:lnTo>
                  <a:lnTo>
                    <a:pt x="2530" y="1402"/>
                  </a:lnTo>
                  <a:lnTo>
                    <a:pt x="2530" y="1402"/>
                  </a:lnTo>
                  <a:lnTo>
                    <a:pt x="2657" y="1166"/>
                  </a:lnTo>
                  <a:lnTo>
                    <a:pt x="2821" y="929"/>
                  </a:lnTo>
                  <a:lnTo>
                    <a:pt x="2985" y="711"/>
                  </a:lnTo>
                  <a:lnTo>
                    <a:pt x="3185" y="492"/>
                  </a:lnTo>
                  <a:lnTo>
                    <a:pt x="3185" y="492"/>
                  </a:lnTo>
                  <a:lnTo>
                    <a:pt x="3385" y="328"/>
                  </a:lnTo>
                  <a:lnTo>
                    <a:pt x="3604" y="165"/>
                  </a:lnTo>
                  <a:lnTo>
                    <a:pt x="3731" y="110"/>
                  </a:lnTo>
                  <a:lnTo>
                    <a:pt x="3858" y="74"/>
                  </a:lnTo>
                  <a:lnTo>
                    <a:pt x="3986" y="37"/>
                  </a:lnTo>
                  <a:lnTo>
                    <a:pt x="4113" y="1"/>
                  </a:lnTo>
                  <a:lnTo>
                    <a:pt x="4113" y="1"/>
                  </a:lnTo>
                  <a:lnTo>
                    <a:pt x="4259" y="1"/>
                  </a:lnTo>
                  <a:lnTo>
                    <a:pt x="4422" y="1"/>
                  </a:lnTo>
                  <a:lnTo>
                    <a:pt x="4695" y="19"/>
                  </a:lnTo>
                  <a:lnTo>
                    <a:pt x="4932" y="74"/>
                  </a:lnTo>
                  <a:lnTo>
                    <a:pt x="5132" y="165"/>
                  </a:lnTo>
                  <a:lnTo>
                    <a:pt x="5132" y="165"/>
                  </a:lnTo>
                  <a:lnTo>
                    <a:pt x="5332" y="292"/>
                  </a:lnTo>
                  <a:lnTo>
                    <a:pt x="5496" y="419"/>
                  </a:lnTo>
                  <a:lnTo>
                    <a:pt x="5642" y="565"/>
                  </a:lnTo>
                  <a:lnTo>
                    <a:pt x="5733" y="692"/>
                  </a:lnTo>
                  <a:lnTo>
                    <a:pt x="5806" y="820"/>
                  </a:lnTo>
                  <a:lnTo>
                    <a:pt x="5860" y="929"/>
                  </a:lnTo>
                  <a:lnTo>
                    <a:pt x="5915" y="1020"/>
                  </a:lnTo>
                  <a:lnTo>
                    <a:pt x="5915" y="1020"/>
                  </a:lnTo>
                  <a:lnTo>
                    <a:pt x="6024" y="911"/>
                  </a:lnTo>
                  <a:lnTo>
                    <a:pt x="6169" y="820"/>
                  </a:lnTo>
                  <a:lnTo>
                    <a:pt x="6333" y="729"/>
                  </a:lnTo>
                  <a:lnTo>
                    <a:pt x="6533" y="638"/>
                  </a:lnTo>
                  <a:lnTo>
                    <a:pt x="6734" y="565"/>
                  </a:lnTo>
                  <a:lnTo>
                    <a:pt x="6843" y="547"/>
                  </a:lnTo>
                  <a:lnTo>
                    <a:pt x="6952" y="547"/>
                  </a:lnTo>
                  <a:lnTo>
                    <a:pt x="7061" y="547"/>
                  </a:lnTo>
                  <a:lnTo>
                    <a:pt x="7170" y="583"/>
                  </a:lnTo>
                  <a:lnTo>
                    <a:pt x="7170" y="583"/>
                  </a:lnTo>
                  <a:lnTo>
                    <a:pt x="7280" y="638"/>
                  </a:lnTo>
                  <a:lnTo>
                    <a:pt x="7389" y="747"/>
                  </a:lnTo>
                  <a:lnTo>
                    <a:pt x="7498" y="874"/>
                  </a:lnTo>
                  <a:lnTo>
                    <a:pt x="7589" y="1020"/>
                  </a:lnTo>
                  <a:lnTo>
                    <a:pt x="7589" y="1020"/>
                  </a:lnTo>
                  <a:lnTo>
                    <a:pt x="7680" y="1202"/>
                  </a:lnTo>
                  <a:lnTo>
                    <a:pt x="7753" y="1384"/>
                  </a:lnTo>
                  <a:lnTo>
                    <a:pt x="7862" y="1730"/>
                  </a:lnTo>
                  <a:lnTo>
                    <a:pt x="7935" y="2003"/>
                  </a:lnTo>
                  <a:lnTo>
                    <a:pt x="7953" y="209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3" name="Google Shape;3353;p20"/>
            <p:cNvSpPr/>
            <p:nvPr/>
          </p:nvSpPr>
          <p:spPr>
            <a:xfrm>
              <a:off x="1744750" y="1653450"/>
              <a:ext cx="198825" cy="56000"/>
            </a:xfrm>
            <a:custGeom>
              <a:avLst/>
              <a:gdLst/>
              <a:ahLst/>
              <a:cxnLst/>
              <a:rect l="l" t="t" r="r" b="b"/>
              <a:pathLst>
                <a:path w="7953" h="2240" extrusionOk="0">
                  <a:moveTo>
                    <a:pt x="7589" y="1"/>
                  </a:moveTo>
                  <a:lnTo>
                    <a:pt x="7152" y="274"/>
                  </a:lnTo>
                  <a:lnTo>
                    <a:pt x="6715" y="529"/>
                  </a:lnTo>
                  <a:lnTo>
                    <a:pt x="6260" y="747"/>
                  </a:lnTo>
                  <a:lnTo>
                    <a:pt x="6024" y="856"/>
                  </a:lnTo>
                  <a:lnTo>
                    <a:pt x="5787" y="929"/>
                  </a:lnTo>
                  <a:lnTo>
                    <a:pt x="5660" y="984"/>
                  </a:lnTo>
                  <a:lnTo>
                    <a:pt x="5533" y="1038"/>
                  </a:lnTo>
                  <a:lnTo>
                    <a:pt x="5423" y="1111"/>
                  </a:lnTo>
                  <a:lnTo>
                    <a:pt x="5387" y="1147"/>
                  </a:lnTo>
                  <a:lnTo>
                    <a:pt x="5351" y="1202"/>
                  </a:lnTo>
                  <a:lnTo>
                    <a:pt x="5314" y="1275"/>
                  </a:lnTo>
                  <a:lnTo>
                    <a:pt x="5296" y="1348"/>
                  </a:lnTo>
                  <a:lnTo>
                    <a:pt x="5278" y="1420"/>
                  </a:lnTo>
                  <a:lnTo>
                    <a:pt x="5241" y="1493"/>
                  </a:lnTo>
                  <a:lnTo>
                    <a:pt x="5187" y="1566"/>
                  </a:lnTo>
                  <a:lnTo>
                    <a:pt x="5114" y="1621"/>
                  </a:lnTo>
                  <a:lnTo>
                    <a:pt x="5023" y="1657"/>
                  </a:lnTo>
                  <a:lnTo>
                    <a:pt x="4859" y="1657"/>
                  </a:lnTo>
                  <a:lnTo>
                    <a:pt x="4786" y="1639"/>
                  </a:lnTo>
                  <a:lnTo>
                    <a:pt x="4714" y="1621"/>
                  </a:lnTo>
                  <a:lnTo>
                    <a:pt x="4641" y="1566"/>
                  </a:lnTo>
                  <a:lnTo>
                    <a:pt x="4586" y="1530"/>
                  </a:lnTo>
                  <a:lnTo>
                    <a:pt x="4532" y="1457"/>
                  </a:lnTo>
                  <a:lnTo>
                    <a:pt x="4422" y="1329"/>
                  </a:lnTo>
                  <a:lnTo>
                    <a:pt x="4350" y="1166"/>
                  </a:lnTo>
                  <a:lnTo>
                    <a:pt x="4277" y="1002"/>
                  </a:lnTo>
                  <a:lnTo>
                    <a:pt x="4168" y="1056"/>
                  </a:lnTo>
                  <a:lnTo>
                    <a:pt x="4022" y="1075"/>
                  </a:lnTo>
                  <a:lnTo>
                    <a:pt x="3895" y="1093"/>
                  </a:lnTo>
                  <a:lnTo>
                    <a:pt x="3767" y="1111"/>
                  </a:lnTo>
                  <a:lnTo>
                    <a:pt x="3640" y="1111"/>
                  </a:lnTo>
                  <a:lnTo>
                    <a:pt x="3513" y="1093"/>
                  </a:lnTo>
                  <a:lnTo>
                    <a:pt x="3385" y="1056"/>
                  </a:lnTo>
                  <a:lnTo>
                    <a:pt x="3258" y="1020"/>
                  </a:lnTo>
                  <a:lnTo>
                    <a:pt x="3149" y="965"/>
                  </a:lnTo>
                  <a:lnTo>
                    <a:pt x="3021" y="911"/>
                  </a:lnTo>
                  <a:lnTo>
                    <a:pt x="2912" y="838"/>
                  </a:lnTo>
                  <a:lnTo>
                    <a:pt x="2821" y="765"/>
                  </a:lnTo>
                  <a:lnTo>
                    <a:pt x="2657" y="583"/>
                  </a:lnTo>
                  <a:lnTo>
                    <a:pt x="2530" y="383"/>
                  </a:lnTo>
                  <a:lnTo>
                    <a:pt x="2312" y="820"/>
                  </a:lnTo>
                  <a:lnTo>
                    <a:pt x="2148" y="1220"/>
                  </a:lnTo>
                  <a:lnTo>
                    <a:pt x="2020" y="1584"/>
                  </a:lnTo>
                  <a:lnTo>
                    <a:pt x="0" y="1966"/>
                  </a:lnTo>
                  <a:lnTo>
                    <a:pt x="328" y="2039"/>
                  </a:lnTo>
                  <a:lnTo>
                    <a:pt x="710" y="2094"/>
                  </a:lnTo>
                  <a:lnTo>
                    <a:pt x="1147" y="2148"/>
                  </a:lnTo>
                  <a:lnTo>
                    <a:pt x="1638" y="2185"/>
                  </a:lnTo>
                  <a:lnTo>
                    <a:pt x="2730" y="2221"/>
                  </a:lnTo>
                  <a:lnTo>
                    <a:pt x="3877" y="2239"/>
                  </a:lnTo>
                  <a:lnTo>
                    <a:pt x="5387" y="2221"/>
                  </a:lnTo>
                  <a:lnTo>
                    <a:pt x="6697" y="2185"/>
                  </a:lnTo>
                  <a:lnTo>
                    <a:pt x="7953" y="2130"/>
                  </a:lnTo>
                  <a:lnTo>
                    <a:pt x="7953" y="1075"/>
                  </a:lnTo>
                  <a:lnTo>
                    <a:pt x="7935" y="984"/>
                  </a:lnTo>
                  <a:lnTo>
                    <a:pt x="7862" y="711"/>
                  </a:lnTo>
                  <a:lnTo>
                    <a:pt x="7753" y="365"/>
                  </a:lnTo>
                  <a:lnTo>
                    <a:pt x="7680" y="183"/>
                  </a:lnTo>
                  <a:lnTo>
                    <a:pt x="7589" y="1"/>
                  </a:lnTo>
                  <a:close/>
                </a:path>
              </a:pathLst>
            </a:custGeom>
            <a:solidFill>
              <a:srgbClr val="A48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4" name="Google Shape;3354;p20"/>
            <p:cNvSpPr/>
            <p:nvPr/>
          </p:nvSpPr>
          <p:spPr>
            <a:xfrm>
              <a:off x="1744750" y="1653450"/>
              <a:ext cx="198825" cy="56000"/>
            </a:xfrm>
            <a:custGeom>
              <a:avLst/>
              <a:gdLst/>
              <a:ahLst/>
              <a:cxnLst/>
              <a:rect l="l" t="t" r="r" b="b"/>
              <a:pathLst>
                <a:path w="7953" h="2240" fill="none" extrusionOk="0">
                  <a:moveTo>
                    <a:pt x="7589" y="1"/>
                  </a:moveTo>
                  <a:lnTo>
                    <a:pt x="7589" y="1"/>
                  </a:lnTo>
                  <a:lnTo>
                    <a:pt x="7152" y="274"/>
                  </a:lnTo>
                  <a:lnTo>
                    <a:pt x="6715" y="529"/>
                  </a:lnTo>
                  <a:lnTo>
                    <a:pt x="6260" y="747"/>
                  </a:lnTo>
                  <a:lnTo>
                    <a:pt x="6024" y="856"/>
                  </a:lnTo>
                  <a:lnTo>
                    <a:pt x="5787" y="929"/>
                  </a:lnTo>
                  <a:lnTo>
                    <a:pt x="5787" y="929"/>
                  </a:lnTo>
                  <a:lnTo>
                    <a:pt x="5660" y="984"/>
                  </a:lnTo>
                  <a:lnTo>
                    <a:pt x="5533" y="1038"/>
                  </a:lnTo>
                  <a:lnTo>
                    <a:pt x="5423" y="1111"/>
                  </a:lnTo>
                  <a:lnTo>
                    <a:pt x="5387" y="1147"/>
                  </a:lnTo>
                  <a:lnTo>
                    <a:pt x="5351" y="1202"/>
                  </a:lnTo>
                  <a:lnTo>
                    <a:pt x="5351" y="1202"/>
                  </a:lnTo>
                  <a:lnTo>
                    <a:pt x="5314" y="1275"/>
                  </a:lnTo>
                  <a:lnTo>
                    <a:pt x="5296" y="1348"/>
                  </a:lnTo>
                  <a:lnTo>
                    <a:pt x="5278" y="1420"/>
                  </a:lnTo>
                  <a:lnTo>
                    <a:pt x="5241" y="1493"/>
                  </a:lnTo>
                  <a:lnTo>
                    <a:pt x="5241" y="1493"/>
                  </a:lnTo>
                  <a:lnTo>
                    <a:pt x="5187" y="1566"/>
                  </a:lnTo>
                  <a:lnTo>
                    <a:pt x="5114" y="1621"/>
                  </a:lnTo>
                  <a:lnTo>
                    <a:pt x="5023" y="1657"/>
                  </a:lnTo>
                  <a:lnTo>
                    <a:pt x="4932" y="1657"/>
                  </a:lnTo>
                  <a:lnTo>
                    <a:pt x="4932" y="1657"/>
                  </a:lnTo>
                  <a:lnTo>
                    <a:pt x="4859" y="1657"/>
                  </a:lnTo>
                  <a:lnTo>
                    <a:pt x="4786" y="1639"/>
                  </a:lnTo>
                  <a:lnTo>
                    <a:pt x="4714" y="1621"/>
                  </a:lnTo>
                  <a:lnTo>
                    <a:pt x="4641" y="1566"/>
                  </a:lnTo>
                  <a:lnTo>
                    <a:pt x="4641" y="1566"/>
                  </a:lnTo>
                  <a:lnTo>
                    <a:pt x="4586" y="1530"/>
                  </a:lnTo>
                  <a:lnTo>
                    <a:pt x="4532" y="1457"/>
                  </a:lnTo>
                  <a:lnTo>
                    <a:pt x="4422" y="1329"/>
                  </a:lnTo>
                  <a:lnTo>
                    <a:pt x="4350" y="1166"/>
                  </a:lnTo>
                  <a:lnTo>
                    <a:pt x="4277" y="1002"/>
                  </a:lnTo>
                  <a:lnTo>
                    <a:pt x="4277" y="1002"/>
                  </a:lnTo>
                  <a:lnTo>
                    <a:pt x="4168" y="1056"/>
                  </a:lnTo>
                  <a:lnTo>
                    <a:pt x="4022" y="1075"/>
                  </a:lnTo>
                  <a:lnTo>
                    <a:pt x="3895" y="1093"/>
                  </a:lnTo>
                  <a:lnTo>
                    <a:pt x="3767" y="1111"/>
                  </a:lnTo>
                  <a:lnTo>
                    <a:pt x="3767" y="1111"/>
                  </a:lnTo>
                  <a:lnTo>
                    <a:pt x="3640" y="1111"/>
                  </a:lnTo>
                  <a:lnTo>
                    <a:pt x="3513" y="1093"/>
                  </a:lnTo>
                  <a:lnTo>
                    <a:pt x="3385" y="1056"/>
                  </a:lnTo>
                  <a:lnTo>
                    <a:pt x="3258" y="1020"/>
                  </a:lnTo>
                  <a:lnTo>
                    <a:pt x="3149" y="965"/>
                  </a:lnTo>
                  <a:lnTo>
                    <a:pt x="3021" y="911"/>
                  </a:lnTo>
                  <a:lnTo>
                    <a:pt x="2912" y="838"/>
                  </a:lnTo>
                  <a:lnTo>
                    <a:pt x="2821" y="765"/>
                  </a:lnTo>
                  <a:lnTo>
                    <a:pt x="2821" y="765"/>
                  </a:lnTo>
                  <a:lnTo>
                    <a:pt x="2657" y="583"/>
                  </a:lnTo>
                  <a:lnTo>
                    <a:pt x="2530" y="383"/>
                  </a:lnTo>
                  <a:lnTo>
                    <a:pt x="2530" y="383"/>
                  </a:lnTo>
                  <a:lnTo>
                    <a:pt x="2530" y="383"/>
                  </a:lnTo>
                  <a:lnTo>
                    <a:pt x="2312" y="820"/>
                  </a:lnTo>
                  <a:lnTo>
                    <a:pt x="2148" y="1220"/>
                  </a:lnTo>
                  <a:lnTo>
                    <a:pt x="2020" y="1584"/>
                  </a:lnTo>
                  <a:lnTo>
                    <a:pt x="0" y="1966"/>
                  </a:lnTo>
                  <a:lnTo>
                    <a:pt x="0" y="1966"/>
                  </a:lnTo>
                  <a:lnTo>
                    <a:pt x="328" y="2039"/>
                  </a:lnTo>
                  <a:lnTo>
                    <a:pt x="710" y="2094"/>
                  </a:lnTo>
                  <a:lnTo>
                    <a:pt x="1147" y="2148"/>
                  </a:lnTo>
                  <a:lnTo>
                    <a:pt x="1638" y="2185"/>
                  </a:lnTo>
                  <a:lnTo>
                    <a:pt x="2730" y="2221"/>
                  </a:lnTo>
                  <a:lnTo>
                    <a:pt x="3877" y="2239"/>
                  </a:lnTo>
                  <a:lnTo>
                    <a:pt x="3877" y="2239"/>
                  </a:lnTo>
                  <a:lnTo>
                    <a:pt x="5387" y="2221"/>
                  </a:lnTo>
                  <a:lnTo>
                    <a:pt x="6697" y="2185"/>
                  </a:lnTo>
                  <a:lnTo>
                    <a:pt x="7953" y="2130"/>
                  </a:lnTo>
                  <a:lnTo>
                    <a:pt x="7953" y="1075"/>
                  </a:lnTo>
                  <a:lnTo>
                    <a:pt x="7953" y="1075"/>
                  </a:lnTo>
                  <a:lnTo>
                    <a:pt x="7935" y="984"/>
                  </a:lnTo>
                  <a:lnTo>
                    <a:pt x="7862" y="711"/>
                  </a:lnTo>
                  <a:lnTo>
                    <a:pt x="7753" y="365"/>
                  </a:lnTo>
                  <a:lnTo>
                    <a:pt x="7680" y="183"/>
                  </a:lnTo>
                  <a:lnTo>
                    <a:pt x="7589" y="1"/>
                  </a:lnTo>
                  <a:lnTo>
                    <a:pt x="758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5" name="Google Shape;3355;p20"/>
            <p:cNvSpPr/>
            <p:nvPr/>
          </p:nvSpPr>
          <p:spPr>
            <a:xfrm>
              <a:off x="1824375" y="1627975"/>
              <a:ext cx="48700" cy="28700"/>
            </a:xfrm>
            <a:custGeom>
              <a:avLst/>
              <a:gdLst/>
              <a:ahLst/>
              <a:cxnLst/>
              <a:rect l="l" t="t" r="r" b="b"/>
              <a:pathLst>
                <a:path w="1948" h="1148" extrusionOk="0">
                  <a:moveTo>
                    <a:pt x="928" y="1"/>
                  </a:moveTo>
                  <a:lnTo>
                    <a:pt x="801" y="37"/>
                  </a:lnTo>
                  <a:lnTo>
                    <a:pt x="673" y="74"/>
                  </a:lnTo>
                  <a:lnTo>
                    <a:pt x="546" y="110"/>
                  </a:lnTo>
                  <a:lnTo>
                    <a:pt x="419" y="165"/>
                  </a:lnTo>
                  <a:lnTo>
                    <a:pt x="200" y="328"/>
                  </a:lnTo>
                  <a:lnTo>
                    <a:pt x="0" y="492"/>
                  </a:lnTo>
                  <a:lnTo>
                    <a:pt x="36" y="638"/>
                  </a:lnTo>
                  <a:lnTo>
                    <a:pt x="109" y="747"/>
                  </a:lnTo>
                  <a:lnTo>
                    <a:pt x="182" y="856"/>
                  </a:lnTo>
                  <a:lnTo>
                    <a:pt x="273" y="947"/>
                  </a:lnTo>
                  <a:lnTo>
                    <a:pt x="382" y="1038"/>
                  </a:lnTo>
                  <a:lnTo>
                    <a:pt x="510" y="1093"/>
                  </a:lnTo>
                  <a:lnTo>
                    <a:pt x="637" y="1129"/>
                  </a:lnTo>
                  <a:lnTo>
                    <a:pt x="783" y="1147"/>
                  </a:lnTo>
                  <a:lnTo>
                    <a:pt x="837" y="1147"/>
                  </a:lnTo>
                  <a:lnTo>
                    <a:pt x="928" y="1129"/>
                  </a:lnTo>
                  <a:lnTo>
                    <a:pt x="1019" y="1111"/>
                  </a:lnTo>
                  <a:lnTo>
                    <a:pt x="1183" y="1038"/>
                  </a:lnTo>
                  <a:lnTo>
                    <a:pt x="1347" y="929"/>
                  </a:lnTo>
                  <a:lnTo>
                    <a:pt x="1492" y="802"/>
                  </a:lnTo>
                  <a:lnTo>
                    <a:pt x="1620" y="656"/>
                  </a:lnTo>
                  <a:lnTo>
                    <a:pt x="1747" y="510"/>
                  </a:lnTo>
                  <a:lnTo>
                    <a:pt x="1856" y="347"/>
                  </a:lnTo>
                  <a:lnTo>
                    <a:pt x="1947" y="165"/>
                  </a:lnTo>
                  <a:lnTo>
                    <a:pt x="1783" y="92"/>
                  </a:lnTo>
                  <a:lnTo>
                    <a:pt x="1601" y="37"/>
                  </a:lnTo>
                  <a:lnTo>
                    <a:pt x="1401" y="1"/>
                  </a:lnTo>
                  <a:close/>
                </a:path>
              </a:pathLst>
            </a:custGeom>
            <a:solidFill>
              <a:srgbClr val="D7C2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6" name="Google Shape;3356;p20"/>
            <p:cNvSpPr/>
            <p:nvPr/>
          </p:nvSpPr>
          <p:spPr>
            <a:xfrm>
              <a:off x="1824375" y="1627975"/>
              <a:ext cx="48700" cy="28700"/>
            </a:xfrm>
            <a:custGeom>
              <a:avLst/>
              <a:gdLst/>
              <a:ahLst/>
              <a:cxnLst/>
              <a:rect l="l" t="t" r="r" b="b"/>
              <a:pathLst>
                <a:path w="1948" h="1148" fill="none" extrusionOk="0">
                  <a:moveTo>
                    <a:pt x="1183" y="1"/>
                  </a:moveTo>
                  <a:lnTo>
                    <a:pt x="1183" y="1"/>
                  </a:lnTo>
                  <a:lnTo>
                    <a:pt x="928" y="1"/>
                  </a:lnTo>
                  <a:lnTo>
                    <a:pt x="928" y="1"/>
                  </a:lnTo>
                  <a:lnTo>
                    <a:pt x="801" y="37"/>
                  </a:lnTo>
                  <a:lnTo>
                    <a:pt x="673" y="74"/>
                  </a:lnTo>
                  <a:lnTo>
                    <a:pt x="546" y="110"/>
                  </a:lnTo>
                  <a:lnTo>
                    <a:pt x="419" y="165"/>
                  </a:lnTo>
                  <a:lnTo>
                    <a:pt x="200" y="328"/>
                  </a:lnTo>
                  <a:lnTo>
                    <a:pt x="0" y="492"/>
                  </a:lnTo>
                  <a:lnTo>
                    <a:pt x="0" y="492"/>
                  </a:lnTo>
                  <a:lnTo>
                    <a:pt x="36" y="638"/>
                  </a:lnTo>
                  <a:lnTo>
                    <a:pt x="109" y="747"/>
                  </a:lnTo>
                  <a:lnTo>
                    <a:pt x="182" y="856"/>
                  </a:lnTo>
                  <a:lnTo>
                    <a:pt x="273" y="947"/>
                  </a:lnTo>
                  <a:lnTo>
                    <a:pt x="382" y="1038"/>
                  </a:lnTo>
                  <a:lnTo>
                    <a:pt x="510" y="1093"/>
                  </a:lnTo>
                  <a:lnTo>
                    <a:pt x="637" y="1129"/>
                  </a:lnTo>
                  <a:lnTo>
                    <a:pt x="783" y="1147"/>
                  </a:lnTo>
                  <a:lnTo>
                    <a:pt x="783" y="1147"/>
                  </a:lnTo>
                  <a:lnTo>
                    <a:pt x="837" y="1147"/>
                  </a:lnTo>
                  <a:lnTo>
                    <a:pt x="837" y="1147"/>
                  </a:lnTo>
                  <a:lnTo>
                    <a:pt x="928" y="1129"/>
                  </a:lnTo>
                  <a:lnTo>
                    <a:pt x="1019" y="1111"/>
                  </a:lnTo>
                  <a:lnTo>
                    <a:pt x="1183" y="1038"/>
                  </a:lnTo>
                  <a:lnTo>
                    <a:pt x="1347" y="929"/>
                  </a:lnTo>
                  <a:lnTo>
                    <a:pt x="1492" y="802"/>
                  </a:lnTo>
                  <a:lnTo>
                    <a:pt x="1492" y="802"/>
                  </a:lnTo>
                  <a:lnTo>
                    <a:pt x="1620" y="656"/>
                  </a:lnTo>
                  <a:lnTo>
                    <a:pt x="1747" y="510"/>
                  </a:lnTo>
                  <a:lnTo>
                    <a:pt x="1856" y="347"/>
                  </a:lnTo>
                  <a:lnTo>
                    <a:pt x="1947" y="165"/>
                  </a:lnTo>
                  <a:lnTo>
                    <a:pt x="1947" y="165"/>
                  </a:lnTo>
                  <a:lnTo>
                    <a:pt x="1783" y="92"/>
                  </a:lnTo>
                  <a:lnTo>
                    <a:pt x="1601" y="37"/>
                  </a:lnTo>
                  <a:lnTo>
                    <a:pt x="1401" y="1"/>
                  </a:lnTo>
                  <a:lnTo>
                    <a:pt x="118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57" name="Google Shape;3357;p20"/>
          <p:cNvGrpSpPr/>
          <p:nvPr/>
        </p:nvGrpSpPr>
        <p:grpSpPr>
          <a:xfrm>
            <a:off x="-167903" y="3287844"/>
            <a:ext cx="779734" cy="1788800"/>
            <a:chOff x="2905325" y="2851350"/>
            <a:chExt cx="377175" cy="865325"/>
          </a:xfrm>
        </p:grpSpPr>
        <p:sp>
          <p:nvSpPr>
            <p:cNvPr id="3358" name="Google Shape;3358;p20"/>
            <p:cNvSpPr/>
            <p:nvPr/>
          </p:nvSpPr>
          <p:spPr>
            <a:xfrm>
              <a:off x="3045450" y="2851350"/>
              <a:ext cx="109200" cy="865325"/>
            </a:xfrm>
            <a:custGeom>
              <a:avLst/>
              <a:gdLst/>
              <a:ahLst/>
              <a:cxnLst/>
              <a:rect l="l" t="t" r="r" b="b"/>
              <a:pathLst>
                <a:path w="4368" h="34613" extrusionOk="0">
                  <a:moveTo>
                    <a:pt x="2311" y="0"/>
                  </a:moveTo>
                  <a:lnTo>
                    <a:pt x="2202" y="37"/>
                  </a:lnTo>
                  <a:lnTo>
                    <a:pt x="2093" y="73"/>
                  </a:lnTo>
                  <a:lnTo>
                    <a:pt x="2002" y="128"/>
                  </a:lnTo>
                  <a:lnTo>
                    <a:pt x="1911" y="182"/>
                  </a:lnTo>
                  <a:lnTo>
                    <a:pt x="1766" y="310"/>
                  </a:lnTo>
                  <a:lnTo>
                    <a:pt x="1638" y="455"/>
                  </a:lnTo>
                  <a:lnTo>
                    <a:pt x="1529" y="637"/>
                  </a:lnTo>
                  <a:lnTo>
                    <a:pt x="1420" y="819"/>
                  </a:lnTo>
                  <a:lnTo>
                    <a:pt x="1329" y="1019"/>
                  </a:lnTo>
                  <a:lnTo>
                    <a:pt x="1256" y="1238"/>
                  </a:lnTo>
                  <a:lnTo>
                    <a:pt x="1129" y="1675"/>
                  </a:lnTo>
                  <a:lnTo>
                    <a:pt x="1019" y="2111"/>
                  </a:lnTo>
                  <a:lnTo>
                    <a:pt x="947" y="2548"/>
                  </a:lnTo>
                  <a:lnTo>
                    <a:pt x="874" y="3003"/>
                  </a:lnTo>
                  <a:lnTo>
                    <a:pt x="819" y="3458"/>
                  </a:lnTo>
                  <a:lnTo>
                    <a:pt x="746" y="4368"/>
                  </a:lnTo>
                  <a:lnTo>
                    <a:pt x="710" y="5296"/>
                  </a:lnTo>
                  <a:lnTo>
                    <a:pt x="637" y="6752"/>
                  </a:lnTo>
                  <a:lnTo>
                    <a:pt x="601" y="8208"/>
                  </a:lnTo>
                  <a:lnTo>
                    <a:pt x="546" y="10282"/>
                  </a:lnTo>
                  <a:lnTo>
                    <a:pt x="546" y="11265"/>
                  </a:lnTo>
                  <a:lnTo>
                    <a:pt x="546" y="11283"/>
                  </a:lnTo>
                  <a:lnTo>
                    <a:pt x="528" y="13813"/>
                  </a:lnTo>
                  <a:lnTo>
                    <a:pt x="510" y="16342"/>
                  </a:lnTo>
                  <a:lnTo>
                    <a:pt x="492" y="18890"/>
                  </a:lnTo>
                  <a:lnTo>
                    <a:pt x="437" y="21474"/>
                  </a:lnTo>
                  <a:lnTo>
                    <a:pt x="364" y="24094"/>
                  </a:lnTo>
                  <a:lnTo>
                    <a:pt x="292" y="25787"/>
                  </a:lnTo>
                  <a:lnTo>
                    <a:pt x="255" y="27206"/>
                  </a:lnTo>
                  <a:lnTo>
                    <a:pt x="0" y="33921"/>
                  </a:lnTo>
                  <a:lnTo>
                    <a:pt x="37" y="33994"/>
                  </a:lnTo>
                  <a:lnTo>
                    <a:pt x="91" y="34067"/>
                  </a:lnTo>
                  <a:lnTo>
                    <a:pt x="146" y="34140"/>
                  </a:lnTo>
                  <a:lnTo>
                    <a:pt x="237" y="34194"/>
                  </a:lnTo>
                  <a:lnTo>
                    <a:pt x="455" y="34304"/>
                  </a:lnTo>
                  <a:lnTo>
                    <a:pt x="728" y="34413"/>
                  </a:lnTo>
                  <a:lnTo>
                    <a:pt x="1038" y="34486"/>
                  </a:lnTo>
                  <a:lnTo>
                    <a:pt x="1383" y="34558"/>
                  </a:lnTo>
                  <a:lnTo>
                    <a:pt x="1747" y="34595"/>
                  </a:lnTo>
                  <a:lnTo>
                    <a:pt x="2111" y="34613"/>
                  </a:lnTo>
                  <a:lnTo>
                    <a:pt x="2421" y="34613"/>
                  </a:lnTo>
                  <a:lnTo>
                    <a:pt x="2712" y="34595"/>
                  </a:lnTo>
                  <a:lnTo>
                    <a:pt x="3003" y="34540"/>
                  </a:lnTo>
                  <a:lnTo>
                    <a:pt x="3276" y="34486"/>
                  </a:lnTo>
                  <a:lnTo>
                    <a:pt x="3494" y="34431"/>
                  </a:lnTo>
                  <a:lnTo>
                    <a:pt x="3676" y="34358"/>
                  </a:lnTo>
                  <a:lnTo>
                    <a:pt x="3840" y="34267"/>
                  </a:lnTo>
                  <a:lnTo>
                    <a:pt x="3986" y="34176"/>
                  </a:lnTo>
                  <a:lnTo>
                    <a:pt x="4095" y="34049"/>
                  </a:lnTo>
                  <a:lnTo>
                    <a:pt x="4186" y="33921"/>
                  </a:lnTo>
                  <a:lnTo>
                    <a:pt x="4240" y="33794"/>
                  </a:lnTo>
                  <a:lnTo>
                    <a:pt x="4259" y="33630"/>
                  </a:lnTo>
                  <a:lnTo>
                    <a:pt x="4295" y="28717"/>
                  </a:lnTo>
                  <a:lnTo>
                    <a:pt x="4350" y="22821"/>
                  </a:lnTo>
                  <a:lnTo>
                    <a:pt x="4368" y="19982"/>
                  </a:lnTo>
                  <a:lnTo>
                    <a:pt x="4368" y="17197"/>
                  </a:lnTo>
                  <a:lnTo>
                    <a:pt x="4368" y="15705"/>
                  </a:lnTo>
                  <a:lnTo>
                    <a:pt x="4368" y="13285"/>
                  </a:lnTo>
                  <a:lnTo>
                    <a:pt x="4368" y="13194"/>
                  </a:lnTo>
                  <a:lnTo>
                    <a:pt x="4350" y="10664"/>
                  </a:lnTo>
                  <a:lnTo>
                    <a:pt x="4313" y="8208"/>
                  </a:lnTo>
                  <a:lnTo>
                    <a:pt x="4240" y="5824"/>
                  </a:lnTo>
                  <a:lnTo>
                    <a:pt x="4168" y="3549"/>
                  </a:lnTo>
                  <a:lnTo>
                    <a:pt x="4149" y="2894"/>
                  </a:lnTo>
                  <a:lnTo>
                    <a:pt x="4113" y="2584"/>
                  </a:lnTo>
                  <a:lnTo>
                    <a:pt x="4077" y="2257"/>
                  </a:lnTo>
                  <a:lnTo>
                    <a:pt x="4022" y="1948"/>
                  </a:lnTo>
                  <a:lnTo>
                    <a:pt x="3949" y="1638"/>
                  </a:lnTo>
                  <a:lnTo>
                    <a:pt x="3858" y="1329"/>
                  </a:lnTo>
                  <a:lnTo>
                    <a:pt x="3749" y="1056"/>
                  </a:lnTo>
                  <a:lnTo>
                    <a:pt x="3676" y="892"/>
                  </a:lnTo>
                  <a:lnTo>
                    <a:pt x="3585" y="765"/>
                  </a:lnTo>
                  <a:lnTo>
                    <a:pt x="3494" y="619"/>
                  </a:lnTo>
                  <a:lnTo>
                    <a:pt x="3385" y="492"/>
                  </a:lnTo>
                  <a:lnTo>
                    <a:pt x="3276" y="382"/>
                  </a:lnTo>
                  <a:lnTo>
                    <a:pt x="3167" y="273"/>
                  </a:lnTo>
                  <a:lnTo>
                    <a:pt x="3039" y="182"/>
                  </a:lnTo>
                  <a:lnTo>
                    <a:pt x="2930" y="110"/>
                  </a:lnTo>
                  <a:lnTo>
                    <a:pt x="2766" y="55"/>
                  </a:lnTo>
                  <a:lnTo>
                    <a:pt x="2621" y="19"/>
                  </a:lnTo>
                  <a:lnTo>
                    <a:pt x="247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9" name="Google Shape;3359;p20"/>
            <p:cNvSpPr/>
            <p:nvPr/>
          </p:nvSpPr>
          <p:spPr>
            <a:xfrm>
              <a:off x="2959450" y="2890025"/>
              <a:ext cx="137875" cy="243875"/>
            </a:xfrm>
            <a:custGeom>
              <a:avLst/>
              <a:gdLst/>
              <a:ahLst/>
              <a:cxnLst/>
              <a:rect l="l" t="t" r="r" b="b"/>
              <a:pathLst>
                <a:path w="5515" h="9755" extrusionOk="0">
                  <a:moveTo>
                    <a:pt x="1329" y="0"/>
                  </a:moveTo>
                  <a:lnTo>
                    <a:pt x="1166" y="37"/>
                  </a:lnTo>
                  <a:lnTo>
                    <a:pt x="1075" y="91"/>
                  </a:lnTo>
                  <a:lnTo>
                    <a:pt x="984" y="146"/>
                  </a:lnTo>
                  <a:lnTo>
                    <a:pt x="874" y="237"/>
                  </a:lnTo>
                  <a:lnTo>
                    <a:pt x="783" y="346"/>
                  </a:lnTo>
                  <a:lnTo>
                    <a:pt x="711" y="455"/>
                  </a:lnTo>
                  <a:lnTo>
                    <a:pt x="638" y="582"/>
                  </a:lnTo>
                  <a:lnTo>
                    <a:pt x="529" y="855"/>
                  </a:lnTo>
                  <a:lnTo>
                    <a:pt x="456" y="1128"/>
                  </a:lnTo>
                  <a:lnTo>
                    <a:pt x="347" y="1620"/>
                  </a:lnTo>
                  <a:lnTo>
                    <a:pt x="256" y="2111"/>
                  </a:lnTo>
                  <a:lnTo>
                    <a:pt x="183" y="2602"/>
                  </a:lnTo>
                  <a:lnTo>
                    <a:pt x="128" y="3112"/>
                  </a:lnTo>
                  <a:lnTo>
                    <a:pt x="74" y="3603"/>
                  </a:lnTo>
                  <a:lnTo>
                    <a:pt x="56" y="4113"/>
                  </a:lnTo>
                  <a:lnTo>
                    <a:pt x="19" y="5114"/>
                  </a:lnTo>
                  <a:lnTo>
                    <a:pt x="1" y="5587"/>
                  </a:lnTo>
                  <a:lnTo>
                    <a:pt x="19" y="6060"/>
                  </a:lnTo>
                  <a:lnTo>
                    <a:pt x="56" y="6515"/>
                  </a:lnTo>
                  <a:lnTo>
                    <a:pt x="92" y="6752"/>
                  </a:lnTo>
                  <a:lnTo>
                    <a:pt x="147" y="6988"/>
                  </a:lnTo>
                  <a:lnTo>
                    <a:pt x="219" y="7188"/>
                  </a:lnTo>
                  <a:lnTo>
                    <a:pt x="274" y="7389"/>
                  </a:lnTo>
                  <a:lnTo>
                    <a:pt x="365" y="7571"/>
                  </a:lnTo>
                  <a:lnTo>
                    <a:pt x="456" y="7771"/>
                  </a:lnTo>
                  <a:lnTo>
                    <a:pt x="565" y="7953"/>
                  </a:lnTo>
                  <a:lnTo>
                    <a:pt x="674" y="8135"/>
                  </a:lnTo>
                  <a:lnTo>
                    <a:pt x="802" y="8298"/>
                  </a:lnTo>
                  <a:lnTo>
                    <a:pt x="929" y="8462"/>
                  </a:lnTo>
                  <a:lnTo>
                    <a:pt x="1075" y="8608"/>
                  </a:lnTo>
                  <a:lnTo>
                    <a:pt x="1220" y="8772"/>
                  </a:lnTo>
                  <a:lnTo>
                    <a:pt x="1384" y="8899"/>
                  </a:lnTo>
                  <a:lnTo>
                    <a:pt x="1548" y="9026"/>
                  </a:lnTo>
                  <a:lnTo>
                    <a:pt x="1712" y="9154"/>
                  </a:lnTo>
                  <a:lnTo>
                    <a:pt x="1894" y="9263"/>
                  </a:lnTo>
                  <a:lnTo>
                    <a:pt x="2075" y="9372"/>
                  </a:lnTo>
                  <a:lnTo>
                    <a:pt x="2276" y="9445"/>
                  </a:lnTo>
                  <a:lnTo>
                    <a:pt x="2476" y="9536"/>
                  </a:lnTo>
                  <a:lnTo>
                    <a:pt x="2676" y="9591"/>
                  </a:lnTo>
                  <a:lnTo>
                    <a:pt x="2876" y="9645"/>
                  </a:lnTo>
                  <a:lnTo>
                    <a:pt x="3095" y="9700"/>
                  </a:lnTo>
                  <a:lnTo>
                    <a:pt x="3295" y="9718"/>
                  </a:lnTo>
                  <a:lnTo>
                    <a:pt x="3513" y="9736"/>
                  </a:lnTo>
                  <a:lnTo>
                    <a:pt x="3732" y="9754"/>
                  </a:lnTo>
                  <a:lnTo>
                    <a:pt x="3950" y="9736"/>
                  </a:lnTo>
                  <a:lnTo>
                    <a:pt x="3986" y="9736"/>
                  </a:lnTo>
                  <a:lnTo>
                    <a:pt x="4387" y="9700"/>
                  </a:lnTo>
                  <a:lnTo>
                    <a:pt x="4769" y="9609"/>
                  </a:lnTo>
                  <a:lnTo>
                    <a:pt x="4969" y="9536"/>
                  </a:lnTo>
                  <a:lnTo>
                    <a:pt x="5151" y="9463"/>
                  </a:lnTo>
                  <a:lnTo>
                    <a:pt x="5333" y="9390"/>
                  </a:lnTo>
                  <a:lnTo>
                    <a:pt x="5515" y="9299"/>
                  </a:lnTo>
                  <a:lnTo>
                    <a:pt x="5005" y="6515"/>
                  </a:lnTo>
                  <a:lnTo>
                    <a:pt x="4532" y="6606"/>
                  </a:lnTo>
                  <a:lnTo>
                    <a:pt x="4277" y="6642"/>
                  </a:lnTo>
                  <a:lnTo>
                    <a:pt x="4041" y="6661"/>
                  </a:lnTo>
                  <a:lnTo>
                    <a:pt x="3750" y="6642"/>
                  </a:lnTo>
                  <a:lnTo>
                    <a:pt x="3604" y="6624"/>
                  </a:lnTo>
                  <a:lnTo>
                    <a:pt x="3477" y="6588"/>
                  </a:lnTo>
                  <a:lnTo>
                    <a:pt x="3331" y="6533"/>
                  </a:lnTo>
                  <a:lnTo>
                    <a:pt x="3222" y="6460"/>
                  </a:lnTo>
                  <a:lnTo>
                    <a:pt x="3095" y="6388"/>
                  </a:lnTo>
                  <a:lnTo>
                    <a:pt x="3004" y="6278"/>
                  </a:lnTo>
                  <a:lnTo>
                    <a:pt x="2876" y="6151"/>
                  </a:lnTo>
                  <a:lnTo>
                    <a:pt x="2803" y="5987"/>
                  </a:lnTo>
                  <a:lnTo>
                    <a:pt x="2731" y="5824"/>
                  </a:lnTo>
                  <a:lnTo>
                    <a:pt x="2694" y="5642"/>
                  </a:lnTo>
                  <a:lnTo>
                    <a:pt x="2658" y="5460"/>
                  </a:lnTo>
                  <a:lnTo>
                    <a:pt x="2640" y="5259"/>
                  </a:lnTo>
                  <a:lnTo>
                    <a:pt x="2621" y="4877"/>
                  </a:lnTo>
                  <a:lnTo>
                    <a:pt x="2603" y="2002"/>
                  </a:lnTo>
                  <a:lnTo>
                    <a:pt x="2585" y="1638"/>
                  </a:lnTo>
                  <a:lnTo>
                    <a:pt x="2549" y="1274"/>
                  </a:lnTo>
                  <a:lnTo>
                    <a:pt x="2530" y="1110"/>
                  </a:lnTo>
                  <a:lnTo>
                    <a:pt x="2494" y="928"/>
                  </a:lnTo>
                  <a:lnTo>
                    <a:pt x="2421" y="764"/>
                  </a:lnTo>
                  <a:lnTo>
                    <a:pt x="2348" y="601"/>
                  </a:lnTo>
                  <a:lnTo>
                    <a:pt x="2257" y="455"/>
                  </a:lnTo>
                  <a:lnTo>
                    <a:pt x="2130" y="310"/>
                  </a:lnTo>
                  <a:lnTo>
                    <a:pt x="2003" y="200"/>
                  </a:lnTo>
                  <a:lnTo>
                    <a:pt x="1839" y="109"/>
                  </a:lnTo>
                  <a:lnTo>
                    <a:pt x="1675" y="37"/>
                  </a:lnTo>
                  <a:lnTo>
                    <a:pt x="151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0" name="Google Shape;3360;p20"/>
            <p:cNvSpPr/>
            <p:nvPr/>
          </p:nvSpPr>
          <p:spPr>
            <a:xfrm>
              <a:off x="2905325" y="3115675"/>
              <a:ext cx="204300" cy="415850"/>
            </a:xfrm>
            <a:custGeom>
              <a:avLst/>
              <a:gdLst/>
              <a:ahLst/>
              <a:cxnLst/>
              <a:rect l="l" t="t" r="r" b="b"/>
              <a:pathLst>
                <a:path w="8172" h="16634" extrusionOk="0">
                  <a:moveTo>
                    <a:pt x="1565" y="0"/>
                  </a:moveTo>
                  <a:lnTo>
                    <a:pt x="1456" y="19"/>
                  </a:lnTo>
                  <a:lnTo>
                    <a:pt x="1347" y="73"/>
                  </a:lnTo>
                  <a:lnTo>
                    <a:pt x="1238" y="128"/>
                  </a:lnTo>
                  <a:lnTo>
                    <a:pt x="1147" y="219"/>
                  </a:lnTo>
                  <a:lnTo>
                    <a:pt x="1074" y="310"/>
                  </a:lnTo>
                  <a:lnTo>
                    <a:pt x="1001" y="419"/>
                  </a:lnTo>
                  <a:lnTo>
                    <a:pt x="928" y="528"/>
                  </a:lnTo>
                  <a:lnTo>
                    <a:pt x="819" y="765"/>
                  </a:lnTo>
                  <a:lnTo>
                    <a:pt x="710" y="1074"/>
                  </a:lnTo>
                  <a:lnTo>
                    <a:pt x="601" y="1402"/>
                  </a:lnTo>
                  <a:lnTo>
                    <a:pt x="492" y="1747"/>
                  </a:lnTo>
                  <a:lnTo>
                    <a:pt x="401" y="2093"/>
                  </a:lnTo>
                  <a:lnTo>
                    <a:pt x="328" y="2439"/>
                  </a:lnTo>
                  <a:lnTo>
                    <a:pt x="201" y="3149"/>
                  </a:lnTo>
                  <a:lnTo>
                    <a:pt x="110" y="3858"/>
                  </a:lnTo>
                  <a:lnTo>
                    <a:pt x="55" y="4586"/>
                  </a:lnTo>
                  <a:lnTo>
                    <a:pt x="19" y="5296"/>
                  </a:lnTo>
                  <a:lnTo>
                    <a:pt x="19" y="6024"/>
                  </a:lnTo>
                  <a:lnTo>
                    <a:pt x="0" y="6752"/>
                  </a:lnTo>
                  <a:lnTo>
                    <a:pt x="19" y="8171"/>
                  </a:lnTo>
                  <a:lnTo>
                    <a:pt x="19" y="9591"/>
                  </a:lnTo>
                  <a:lnTo>
                    <a:pt x="55" y="11028"/>
                  </a:lnTo>
                  <a:lnTo>
                    <a:pt x="91" y="12448"/>
                  </a:lnTo>
                  <a:lnTo>
                    <a:pt x="128" y="13139"/>
                  </a:lnTo>
                  <a:lnTo>
                    <a:pt x="164" y="13485"/>
                  </a:lnTo>
                  <a:lnTo>
                    <a:pt x="219" y="13831"/>
                  </a:lnTo>
                  <a:lnTo>
                    <a:pt x="292" y="14158"/>
                  </a:lnTo>
                  <a:lnTo>
                    <a:pt x="401" y="14486"/>
                  </a:lnTo>
                  <a:lnTo>
                    <a:pt x="528" y="14795"/>
                  </a:lnTo>
                  <a:lnTo>
                    <a:pt x="601" y="14941"/>
                  </a:lnTo>
                  <a:lnTo>
                    <a:pt x="692" y="15087"/>
                  </a:lnTo>
                  <a:lnTo>
                    <a:pt x="837" y="15268"/>
                  </a:lnTo>
                  <a:lnTo>
                    <a:pt x="983" y="15432"/>
                  </a:lnTo>
                  <a:lnTo>
                    <a:pt x="1147" y="15578"/>
                  </a:lnTo>
                  <a:lnTo>
                    <a:pt x="1311" y="15705"/>
                  </a:lnTo>
                  <a:lnTo>
                    <a:pt x="1493" y="15833"/>
                  </a:lnTo>
                  <a:lnTo>
                    <a:pt x="1675" y="15942"/>
                  </a:lnTo>
                  <a:lnTo>
                    <a:pt x="1875" y="16051"/>
                  </a:lnTo>
                  <a:lnTo>
                    <a:pt x="2093" y="16142"/>
                  </a:lnTo>
                  <a:lnTo>
                    <a:pt x="2512" y="16288"/>
                  </a:lnTo>
                  <a:lnTo>
                    <a:pt x="2948" y="16397"/>
                  </a:lnTo>
                  <a:lnTo>
                    <a:pt x="3403" y="16470"/>
                  </a:lnTo>
                  <a:lnTo>
                    <a:pt x="3840" y="16542"/>
                  </a:lnTo>
                  <a:lnTo>
                    <a:pt x="4350" y="16579"/>
                  </a:lnTo>
                  <a:lnTo>
                    <a:pt x="4859" y="16615"/>
                  </a:lnTo>
                  <a:lnTo>
                    <a:pt x="5351" y="16633"/>
                  </a:lnTo>
                  <a:lnTo>
                    <a:pt x="5860" y="16633"/>
                  </a:lnTo>
                  <a:lnTo>
                    <a:pt x="6406" y="16615"/>
                  </a:lnTo>
                  <a:lnTo>
                    <a:pt x="6934" y="16579"/>
                  </a:lnTo>
                  <a:lnTo>
                    <a:pt x="7443" y="16542"/>
                  </a:lnTo>
                  <a:lnTo>
                    <a:pt x="7953" y="16470"/>
                  </a:lnTo>
                  <a:lnTo>
                    <a:pt x="8171" y="13685"/>
                  </a:lnTo>
                  <a:lnTo>
                    <a:pt x="7589" y="13612"/>
                  </a:lnTo>
                  <a:lnTo>
                    <a:pt x="7025" y="13576"/>
                  </a:lnTo>
                  <a:lnTo>
                    <a:pt x="5969" y="13521"/>
                  </a:lnTo>
                  <a:lnTo>
                    <a:pt x="5241" y="13485"/>
                  </a:lnTo>
                  <a:lnTo>
                    <a:pt x="4477" y="13412"/>
                  </a:lnTo>
                  <a:lnTo>
                    <a:pt x="4277" y="13394"/>
                  </a:lnTo>
                  <a:lnTo>
                    <a:pt x="4113" y="13358"/>
                  </a:lnTo>
                  <a:lnTo>
                    <a:pt x="3949" y="13303"/>
                  </a:lnTo>
                  <a:lnTo>
                    <a:pt x="3804" y="13249"/>
                  </a:lnTo>
                  <a:lnTo>
                    <a:pt x="3658" y="13194"/>
                  </a:lnTo>
                  <a:lnTo>
                    <a:pt x="3549" y="13121"/>
                  </a:lnTo>
                  <a:lnTo>
                    <a:pt x="3422" y="13030"/>
                  </a:lnTo>
                  <a:lnTo>
                    <a:pt x="3312" y="12939"/>
                  </a:lnTo>
                  <a:lnTo>
                    <a:pt x="3130" y="12757"/>
                  </a:lnTo>
                  <a:lnTo>
                    <a:pt x="2985" y="12539"/>
                  </a:lnTo>
                  <a:lnTo>
                    <a:pt x="2876" y="12320"/>
                  </a:lnTo>
                  <a:lnTo>
                    <a:pt x="2785" y="12084"/>
                  </a:lnTo>
                  <a:lnTo>
                    <a:pt x="2730" y="11847"/>
                  </a:lnTo>
                  <a:lnTo>
                    <a:pt x="2675" y="11611"/>
                  </a:lnTo>
                  <a:lnTo>
                    <a:pt x="2657" y="11392"/>
                  </a:lnTo>
                  <a:lnTo>
                    <a:pt x="2639" y="11174"/>
                  </a:lnTo>
                  <a:lnTo>
                    <a:pt x="2621" y="10846"/>
                  </a:lnTo>
                  <a:lnTo>
                    <a:pt x="2603" y="10628"/>
                  </a:lnTo>
                  <a:lnTo>
                    <a:pt x="2512" y="10046"/>
                  </a:lnTo>
                  <a:lnTo>
                    <a:pt x="2457" y="9482"/>
                  </a:lnTo>
                  <a:lnTo>
                    <a:pt x="2421" y="8899"/>
                  </a:lnTo>
                  <a:lnTo>
                    <a:pt x="2421" y="8317"/>
                  </a:lnTo>
                  <a:lnTo>
                    <a:pt x="2421" y="7735"/>
                  </a:lnTo>
                  <a:lnTo>
                    <a:pt x="2439" y="7152"/>
                  </a:lnTo>
                  <a:lnTo>
                    <a:pt x="2512" y="5988"/>
                  </a:lnTo>
                  <a:lnTo>
                    <a:pt x="2584" y="4823"/>
                  </a:lnTo>
                  <a:lnTo>
                    <a:pt x="2639" y="3658"/>
                  </a:lnTo>
                  <a:lnTo>
                    <a:pt x="2639" y="3076"/>
                  </a:lnTo>
                  <a:lnTo>
                    <a:pt x="2639" y="2493"/>
                  </a:lnTo>
                  <a:lnTo>
                    <a:pt x="2603" y="1911"/>
                  </a:lnTo>
                  <a:lnTo>
                    <a:pt x="2566" y="1329"/>
                  </a:lnTo>
                  <a:lnTo>
                    <a:pt x="2530" y="1092"/>
                  </a:lnTo>
                  <a:lnTo>
                    <a:pt x="2475" y="837"/>
                  </a:lnTo>
                  <a:lnTo>
                    <a:pt x="2403" y="619"/>
                  </a:lnTo>
                  <a:lnTo>
                    <a:pt x="2348" y="510"/>
                  </a:lnTo>
                  <a:lnTo>
                    <a:pt x="2275" y="401"/>
                  </a:lnTo>
                  <a:lnTo>
                    <a:pt x="2202" y="292"/>
                  </a:lnTo>
                  <a:lnTo>
                    <a:pt x="2130" y="219"/>
                  </a:lnTo>
                  <a:lnTo>
                    <a:pt x="2020" y="128"/>
                  </a:lnTo>
                  <a:lnTo>
                    <a:pt x="1911" y="73"/>
                  </a:lnTo>
                  <a:lnTo>
                    <a:pt x="1802" y="37"/>
                  </a:lnTo>
                  <a:lnTo>
                    <a:pt x="169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1" name="Google Shape;3361;p20"/>
            <p:cNvSpPr/>
            <p:nvPr/>
          </p:nvSpPr>
          <p:spPr>
            <a:xfrm>
              <a:off x="3094125" y="2966900"/>
              <a:ext cx="188375" cy="315300"/>
            </a:xfrm>
            <a:custGeom>
              <a:avLst/>
              <a:gdLst/>
              <a:ahLst/>
              <a:cxnLst/>
              <a:rect l="l" t="t" r="r" b="b"/>
              <a:pathLst>
                <a:path w="7535" h="12612" extrusionOk="0">
                  <a:moveTo>
                    <a:pt x="6079" y="1"/>
                  </a:moveTo>
                  <a:lnTo>
                    <a:pt x="5897" y="19"/>
                  </a:lnTo>
                  <a:lnTo>
                    <a:pt x="5715" y="55"/>
                  </a:lnTo>
                  <a:lnTo>
                    <a:pt x="5533" y="128"/>
                  </a:lnTo>
                  <a:lnTo>
                    <a:pt x="5369" y="237"/>
                  </a:lnTo>
                  <a:lnTo>
                    <a:pt x="5223" y="346"/>
                  </a:lnTo>
                  <a:lnTo>
                    <a:pt x="5078" y="492"/>
                  </a:lnTo>
                  <a:lnTo>
                    <a:pt x="5041" y="547"/>
                  </a:lnTo>
                  <a:lnTo>
                    <a:pt x="4932" y="692"/>
                  </a:lnTo>
                  <a:lnTo>
                    <a:pt x="4859" y="856"/>
                  </a:lnTo>
                  <a:lnTo>
                    <a:pt x="4768" y="1020"/>
                  </a:lnTo>
                  <a:lnTo>
                    <a:pt x="4714" y="1183"/>
                  </a:lnTo>
                  <a:lnTo>
                    <a:pt x="4623" y="1547"/>
                  </a:lnTo>
                  <a:lnTo>
                    <a:pt x="4568" y="1911"/>
                  </a:lnTo>
                  <a:lnTo>
                    <a:pt x="4532" y="2275"/>
                  </a:lnTo>
                  <a:lnTo>
                    <a:pt x="4495" y="2639"/>
                  </a:lnTo>
                  <a:lnTo>
                    <a:pt x="4477" y="3385"/>
                  </a:lnTo>
                  <a:lnTo>
                    <a:pt x="4477" y="4132"/>
                  </a:lnTo>
                  <a:lnTo>
                    <a:pt x="4477" y="4878"/>
                  </a:lnTo>
                  <a:lnTo>
                    <a:pt x="4441" y="5242"/>
                  </a:lnTo>
                  <a:lnTo>
                    <a:pt x="4404" y="5624"/>
                  </a:lnTo>
                  <a:lnTo>
                    <a:pt x="4350" y="5988"/>
                  </a:lnTo>
                  <a:lnTo>
                    <a:pt x="4259" y="6352"/>
                  </a:lnTo>
                  <a:lnTo>
                    <a:pt x="4150" y="6716"/>
                  </a:lnTo>
                  <a:lnTo>
                    <a:pt x="4004" y="7043"/>
                  </a:lnTo>
                  <a:lnTo>
                    <a:pt x="3840" y="7371"/>
                  </a:lnTo>
                  <a:lnTo>
                    <a:pt x="3622" y="7680"/>
                  </a:lnTo>
                  <a:lnTo>
                    <a:pt x="3513" y="7826"/>
                  </a:lnTo>
                  <a:lnTo>
                    <a:pt x="3385" y="7953"/>
                  </a:lnTo>
                  <a:lnTo>
                    <a:pt x="3240" y="8081"/>
                  </a:lnTo>
                  <a:lnTo>
                    <a:pt x="3094" y="8208"/>
                  </a:lnTo>
                  <a:lnTo>
                    <a:pt x="2949" y="8299"/>
                  </a:lnTo>
                  <a:lnTo>
                    <a:pt x="2785" y="8408"/>
                  </a:lnTo>
                  <a:lnTo>
                    <a:pt x="2621" y="8481"/>
                  </a:lnTo>
                  <a:lnTo>
                    <a:pt x="2439" y="8554"/>
                  </a:lnTo>
                  <a:lnTo>
                    <a:pt x="2421" y="8572"/>
                  </a:lnTo>
                  <a:lnTo>
                    <a:pt x="2202" y="8626"/>
                  </a:lnTo>
                  <a:lnTo>
                    <a:pt x="1984" y="8681"/>
                  </a:lnTo>
                  <a:lnTo>
                    <a:pt x="1766" y="8699"/>
                  </a:lnTo>
                  <a:lnTo>
                    <a:pt x="1566" y="8699"/>
                  </a:lnTo>
                  <a:lnTo>
                    <a:pt x="1274" y="8663"/>
                  </a:lnTo>
                  <a:lnTo>
                    <a:pt x="1001" y="8572"/>
                  </a:lnTo>
                  <a:lnTo>
                    <a:pt x="1" y="12120"/>
                  </a:lnTo>
                  <a:lnTo>
                    <a:pt x="164" y="12230"/>
                  </a:lnTo>
                  <a:lnTo>
                    <a:pt x="328" y="12321"/>
                  </a:lnTo>
                  <a:lnTo>
                    <a:pt x="510" y="12412"/>
                  </a:lnTo>
                  <a:lnTo>
                    <a:pt x="692" y="12466"/>
                  </a:lnTo>
                  <a:lnTo>
                    <a:pt x="874" y="12521"/>
                  </a:lnTo>
                  <a:lnTo>
                    <a:pt x="1056" y="12557"/>
                  </a:lnTo>
                  <a:lnTo>
                    <a:pt x="1456" y="12594"/>
                  </a:lnTo>
                  <a:lnTo>
                    <a:pt x="1693" y="12612"/>
                  </a:lnTo>
                  <a:lnTo>
                    <a:pt x="1948" y="12612"/>
                  </a:lnTo>
                  <a:lnTo>
                    <a:pt x="2421" y="12575"/>
                  </a:lnTo>
                  <a:lnTo>
                    <a:pt x="2767" y="12539"/>
                  </a:lnTo>
                  <a:lnTo>
                    <a:pt x="3112" y="12503"/>
                  </a:lnTo>
                  <a:lnTo>
                    <a:pt x="3622" y="12412"/>
                  </a:lnTo>
                  <a:lnTo>
                    <a:pt x="4131" y="12321"/>
                  </a:lnTo>
                  <a:lnTo>
                    <a:pt x="4641" y="12193"/>
                  </a:lnTo>
                  <a:lnTo>
                    <a:pt x="4896" y="12120"/>
                  </a:lnTo>
                  <a:lnTo>
                    <a:pt x="5132" y="12030"/>
                  </a:lnTo>
                  <a:lnTo>
                    <a:pt x="5369" y="11939"/>
                  </a:lnTo>
                  <a:lnTo>
                    <a:pt x="5587" y="11829"/>
                  </a:lnTo>
                  <a:lnTo>
                    <a:pt x="5806" y="11702"/>
                  </a:lnTo>
                  <a:lnTo>
                    <a:pt x="6006" y="11575"/>
                  </a:lnTo>
                  <a:lnTo>
                    <a:pt x="6188" y="11411"/>
                  </a:lnTo>
                  <a:lnTo>
                    <a:pt x="6370" y="11247"/>
                  </a:lnTo>
                  <a:lnTo>
                    <a:pt x="6534" y="11065"/>
                  </a:lnTo>
                  <a:lnTo>
                    <a:pt x="6661" y="10847"/>
                  </a:lnTo>
                  <a:lnTo>
                    <a:pt x="6752" y="10701"/>
                  </a:lnTo>
                  <a:lnTo>
                    <a:pt x="6825" y="10519"/>
                  </a:lnTo>
                  <a:lnTo>
                    <a:pt x="6952" y="10173"/>
                  </a:lnTo>
                  <a:lnTo>
                    <a:pt x="7043" y="9828"/>
                  </a:lnTo>
                  <a:lnTo>
                    <a:pt x="7116" y="9464"/>
                  </a:lnTo>
                  <a:lnTo>
                    <a:pt x="7262" y="8626"/>
                  </a:lnTo>
                  <a:lnTo>
                    <a:pt x="7389" y="7808"/>
                  </a:lnTo>
                  <a:lnTo>
                    <a:pt x="7462" y="6970"/>
                  </a:lnTo>
                  <a:lnTo>
                    <a:pt x="7516" y="6115"/>
                  </a:lnTo>
                  <a:lnTo>
                    <a:pt x="7534" y="5278"/>
                  </a:lnTo>
                  <a:lnTo>
                    <a:pt x="7534" y="4441"/>
                  </a:lnTo>
                  <a:lnTo>
                    <a:pt x="7498" y="3604"/>
                  </a:lnTo>
                  <a:lnTo>
                    <a:pt x="7425" y="2767"/>
                  </a:lnTo>
                  <a:lnTo>
                    <a:pt x="7371" y="2184"/>
                  </a:lnTo>
                  <a:lnTo>
                    <a:pt x="7298" y="1620"/>
                  </a:lnTo>
                  <a:lnTo>
                    <a:pt x="7207" y="1202"/>
                  </a:lnTo>
                  <a:lnTo>
                    <a:pt x="7152" y="1002"/>
                  </a:lnTo>
                  <a:lnTo>
                    <a:pt x="7080" y="801"/>
                  </a:lnTo>
                  <a:lnTo>
                    <a:pt x="7007" y="619"/>
                  </a:lnTo>
                  <a:lnTo>
                    <a:pt x="6898" y="456"/>
                  </a:lnTo>
                  <a:lnTo>
                    <a:pt x="6770" y="310"/>
                  </a:lnTo>
                  <a:lnTo>
                    <a:pt x="6625" y="183"/>
                  </a:lnTo>
                  <a:lnTo>
                    <a:pt x="6552" y="128"/>
                  </a:lnTo>
                  <a:lnTo>
                    <a:pt x="6443" y="73"/>
                  </a:lnTo>
                  <a:lnTo>
                    <a:pt x="6279" y="19"/>
                  </a:lnTo>
                  <a:lnTo>
                    <a:pt x="6079" y="1"/>
                  </a:lnTo>
                  <a:close/>
                </a:path>
              </a:pathLst>
            </a:custGeom>
            <a:solidFill>
              <a:srgbClr val="4A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2" name="Google Shape;3362;p20"/>
            <p:cNvSpPr/>
            <p:nvPr/>
          </p:nvSpPr>
          <p:spPr>
            <a:xfrm>
              <a:off x="3130525" y="3320850"/>
              <a:ext cx="92375" cy="101025"/>
            </a:xfrm>
            <a:custGeom>
              <a:avLst/>
              <a:gdLst/>
              <a:ahLst/>
              <a:cxnLst/>
              <a:rect l="l" t="t" r="r" b="b"/>
              <a:pathLst>
                <a:path w="3695" h="4041" extrusionOk="0">
                  <a:moveTo>
                    <a:pt x="2766" y="1"/>
                  </a:moveTo>
                  <a:lnTo>
                    <a:pt x="2694" y="19"/>
                  </a:lnTo>
                  <a:lnTo>
                    <a:pt x="2621" y="37"/>
                  </a:lnTo>
                  <a:lnTo>
                    <a:pt x="2548" y="73"/>
                  </a:lnTo>
                  <a:lnTo>
                    <a:pt x="2457" y="128"/>
                  </a:lnTo>
                  <a:lnTo>
                    <a:pt x="2330" y="255"/>
                  </a:lnTo>
                  <a:lnTo>
                    <a:pt x="2020" y="547"/>
                  </a:lnTo>
                  <a:lnTo>
                    <a:pt x="1675" y="783"/>
                  </a:lnTo>
                  <a:lnTo>
                    <a:pt x="1329" y="1020"/>
                  </a:lnTo>
                  <a:lnTo>
                    <a:pt x="1147" y="1111"/>
                  </a:lnTo>
                  <a:lnTo>
                    <a:pt x="965" y="1202"/>
                  </a:lnTo>
                  <a:lnTo>
                    <a:pt x="728" y="1293"/>
                  </a:lnTo>
                  <a:lnTo>
                    <a:pt x="492" y="1366"/>
                  </a:lnTo>
                  <a:lnTo>
                    <a:pt x="255" y="1402"/>
                  </a:lnTo>
                  <a:lnTo>
                    <a:pt x="0" y="1438"/>
                  </a:lnTo>
                  <a:lnTo>
                    <a:pt x="91" y="3749"/>
                  </a:lnTo>
                  <a:lnTo>
                    <a:pt x="182" y="3822"/>
                  </a:lnTo>
                  <a:lnTo>
                    <a:pt x="273" y="3877"/>
                  </a:lnTo>
                  <a:lnTo>
                    <a:pt x="383" y="3931"/>
                  </a:lnTo>
                  <a:lnTo>
                    <a:pt x="474" y="3968"/>
                  </a:lnTo>
                  <a:lnTo>
                    <a:pt x="710" y="4022"/>
                  </a:lnTo>
                  <a:lnTo>
                    <a:pt x="947" y="4041"/>
                  </a:lnTo>
                  <a:lnTo>
                    <a:pt x="1147" y="4022"/>
                  </a:lnTo>
                  <a:lnTo>
                    <a:pt x="1347" y="3986"/>
                  </a:lnTo>
                  <a:lnTo>
                    <a:pt x="1547" y="3950"/>
                  </a:lnTo>
                  <a:lnTo>
                    <a:pt x="1729" y="3877"/>
                  </a:lnTo>
                  <a:lnTo>
                    <a:pt x="1984" y="3786"/>
                  </a:lnTo>
                  <a:lnTo>
                    <a:pt x="2221" y="3658"/>
                  </a:lnTo>
                  <a:lnTo>
                    <a:pt x="2439" y="3531"/>
                  </a:lnTo>
                  <a:lnTo>
                    <a:pt x="2657" y="3386"/>
                  </a:lnTo>
                  <a:lnTo>
                    <a:pt x="2857" y="3222"/>
                  </a:lnTo>
                  <a:lnTo>
                    <a:pt x="3039" y="3040"/>
                  </a:lnTo>
                  <a:lnTo>
                    <a:pt x="3203" y="2840"/>
                  </a:lnTo>
                  <a:lnTo>
                    <a:pt x="3349" y="2621"/>
                  </a:lnTo>
                  <a:lnTo>
                    <a:pt x="3476" y="2385"/>
                  </a:lnTo>
                  <a:lnTo>
                    <a:pt x="3567" y="2148"/>
                  </a:lnTo>
                  <a:lnTo>
                    <a:pt x="3640" y="1893"/>
                  </a:lnTo>
                  <a:lnTo>
                    <a:pt x="3676" y="1638"/>
                  </a:lnTo>
                  <a:lnTo>
                    <a:pt x="3695" y="1366"/>
                  </a:lnTo>
                  <a:lnTo>
                    <a:pt x="3676" y="1111"/>
                  </a:lnTo>
                  <a:lnTo>
                    <a:pt x="3622" y="856"/>
                  </a:lnTo>
                  <a:lnTo>
                    <a:pt x="3549" y="619"/>
                  </a:lnTo>
                  <a:lnTo>
                    <a:pt x="3476" y="474"/>
                  </a:lnTo>
                  <a:lnTo>
                    <a:pt x="3385" y="346"/>
                  </a:lnTo>
                  <a:lnTo>
                    <a:pt x="3276" y="237"/>
                  </a:lnTo>
                  <a:lnTo>
                    <a:pt x="3167" y="128"/>
                  </a:lnTo>
                  <a:lnTo>
                    <a:pt x="3039" y="55"/>
                  </a:lnTo>
                  <a:lnTo>
                    <a:pt x="2894" y="19"/>
                  </a:lnTo>
                  <a:lnTo>
                    <a:pt x="2766" y="1"/>
                  </a:lnTo>
                  <a:close/>
                </a:path>
              </a:pathLst>
            </a:custGeom>
            <a:solidFill>
              <a:srgbClr val="4A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3" name="Google Shape;3363;p20"/>
            <p:cNvSpPr/>
            <p:nvPr/>
          </p:nvSpPr>
          <p:spPr>
            <a:xfrm>
              <a:off x="2905325" y="3142525"/>
              <a:ext cx="192925" cy="574150"/>
            </a:xfrm>
            <a:custGeom>
              <a:avLst/>
              <a:gdLst/>
              <a:ahLst/>
              <a:cxnLst/>
              <a:rect l="l" t="t" r="r" b="b"/>
              <a:pathLst>
                <a:path w="7717" h="22966" extrusionOk="0">
                  <a:moveTo>
                    <a:pt x="710" y="0"/>
                  </a:moveTo>
                  <a:lnTo>
                    <a:pt x="601" y="328"/>
                  </a:lnTo>
                  <a:lnTo>
                    <a:pt x="492" y="673"/>
                  </a:lnTo>
                  <a:lnTo>
                    <a:pt x="401" y="1019"/>
                  </a:lnTo>
                  <a:lnTo>
                    <a:pt x="328" y="1365"/>
                  </a:lnTo>
                  <a:lnTo>
                    <a:pt x="201" y="2075"/>
                  </a:lnTo>
                  <a:lnTo>
                    <a:pt x="110" y="2784"/>
                  </a:lnTo>
                  <a:lnTo>
                    <a:pt x="55" y="3512"/>
                  </a:lnTo>
                  <a:lnTo>
                    <a:pt x="19" y="4222"/>
                  </a:lnTo>
                  <a:lnTo>
                    <a:pt x="19" y="4950"/>
                  </a:lnTo>
                  <a:lnTo>
                    <a:pt x="0" y="5678"/>
                  </a:lnTo>
                  <a:lnTo>
                    <a:pt x="19" y="7097"/>
                  </a:lnTo>
                  <a:lnTo>
                    <a:pt x="19" y="8517"/>
                  </a:lnTo>
                  <a:lnTo>
                    <a:pt x="55" y="9954"/>
                  </a:lnTo>
                  <a:lnTo>
                    <a:pt x="91" y="11374"/>
                  </a:lnTo>
                  <a:lnTo>
                    <a:pt x="128" y="12065"/>
                  </a:lnTo>
                  <a:lnTo>
                    <a:pt x="164" y="12411"/>
                  </a:lnTo>
                  <a:lnTo>
                    <a:pt x="219" y="12757"/>
                  </a:lnTo>
                  <a:lnTo>
                    <a:pt x="292" y="13084"/>
                  </a:lnTo>
                  <a:lnTo>
                    <a:pt x="401" y="13412"/>
                  </a:lnTo>
                  <a:lnTo>
                    <a:pt x="528" y="13721"/>
                  </a:lnTo>
                  <a:lnTo>
                    <a:pt x="601" y="13867"/>
                  </a:lnTo>
                  <a:lnTo>
                    <a:pt x="692" y="14013"/>
                  </a:lnTo>
                  <a:lnTo>
                    <a:pt x="837" y="14194"/>
                  </a:lnTo>
                  <a:lnTo>
                    <a:pt x="983" y="14358"/>
                  </a:lnTo>
                  <a:lnTo>
                    <a:pt x="1147" y="14504"/>
                  </a:lnTo>
                  <a:lnTo>
                    <a:pt x="1311" y="14631"/>
                  </a:lnTo>
                  <a:lnTo>
                    <a:pt x="1493" y="14759"/>
                  </a:lnTo>
                  <a:lnTo>
                    <a:pt x="1675" y="14868"/>
                  </a:lnTo>
                  <a:lnTo>
                    <a:pt x="1875" y="14977"/>
                  </a:lnTo>
                  <a:lnTo>
                    <a:pt x="2093" y="15068"/>
                  </a:lnTo>
                  <a:lnTo>
                    <a:pt x="2512" y="15214"/>
                  </a:lnTo>
                  <a:lnTo>
                    <a:pt x="2948" y="15323"/>
                  </a:lnTo>
                  <a:lnTo>
                    <a:pt x="3403" y="15396"/>
                  </a:lnTo>
                  <a:lnTo>
                    <a:pt x="3840" y="15468"/>
                  </a:lnTo>
                  <a:lnTo>
                    <a:pt x="4350" y="15505"/>
                  </a:lnTo>
                  <a:lnTo>
                    <a:pt x="4859" y="15541"/>
                  </a:lnTo>
                  <a:lnTo>
                    <a:pt x="5351" y="15559"/>
                  </a:lnTo>
                  <a:lnTo>
                    <a:pt x="5860" y="15559"/>
                  </a:lnTo>
                  <a:lnTo>
                    <a:pt x="5605" y="22274"/>
                  </a:lnTo>
                  <a:lnTo>
                    <a:pt x="5642" y="22347"/>
                  </a:lnTo>
                  <a:lnTo>
                    <a:pt x="5696" y="22420"/>
                  </a:lnTo>
                  <a:lnTo>
                    <a:pt x="5751" y="22493"/>
                  </a:lnTo>
                  <a:lnTo>
                    <a:pt x="5842" y="22547"/>
                  </a:lnTo>
                  <a:lnTo>
                    <a:pt x="6060" y="22675"/>
                  </a:lnTo>
                  <a:lnTo>
                    <a:pt x="6333" y="22766"/>
                  </a:lnTo>
                  <a:lnTo>
                    <a:pt x="6643" y="22839"/>
                  </a:lnTo>
                  <a:lnTo>
                    <a:pt x="6988" y="22911"/>
                  </a:lnTo>
                  <a:lnTo>
                    <a:pt x="7352" y="22948"/>
                  </a:lnTo>
                  <a:lnTo>
                    <a:pt x="7716" y="22966"/>
                  </a:lnTo>
                  <a:lnTo>
                    <a:pt x="7480" y="22056"/>
                  </a:lnTo>
                  <a:lnTo>
                    <a:pt x="7298" y="21128"/>
                  </a:lnTo>
                  <a:lnTo>
                    <a:pt x="7152" y="20200"/>
                  </a:lnTo>
                  <a:lnTo>
                    <a:pt x="7025" y="19272"/>
                  </a:lnTo>
                  <a:lnTo>
                    <a:pt x="6952" y="18325"/>
                  </a:lnTo>
                  <a:lnTo>
                    <a:pt x="6916" y="17397"/>
                  </a:lnTo>
                  <a:lnTo>
                    <a:pt x="6897" y="16451"/>
                  </a:lnTo>
                  <a:lnTo>
                    <a:pt x="6934" y="15505"/>
                  </a:lnTo>
                  <a:lnTo>
                    <a:pt x="6934" y="15468"/>
                  </a:lnTo>
                  <a:lnTo>
                    <a:pt x="6952" y="15159"/>
                  </a:lnTo>
                  <a:lnTo>
                    <a:pt x="6952" y="15013"/>
                  </a:lnTo>
                  <a:lnTo>
                    <a:pt x="6934" y="14850"/>
                  </a:lnTo>
                  <a:lnTo>
                    <a:pt x="6897" y="14704"/>
                  </a:lnTo>
                  <a:lnTo>
                    <a:pt x="6843" y="14577"/>
                  </a:lnTo>
                  <a:lnTo>
                    <a:pt x="6770" y="14449"/>
                  </a:lnTo>
                  <a:lnTo>
                    <a:pt x="6661" y="14340"/>
                  </a:lnTo>
                  <a:lnTo>
                    <a:pt x="6588" y="14285"/>
                  </a:lnTo>
                  <a:lnTo>
                    <a:pt x="6497" y="14231"/>
                  </a:lnTo>
                  <a:lnTo>
                    <a:pt x="6406" y="14194"/>
                  </a:lnTo>
                  <a:lnTo>
                    <a:pt x="6315" y="14176"/>
                  </a:lnTo>
                  <a:lnTo>
                    <a:pt x="6115" y="14140"/>
                  </a:lnTo>
                  <a:lnTo>
                    <a:pt x="5897" y="14140"/>
                  </a:lnTo>
                  <a:lnTo>
                    <a:pt x="5624" y="14158"/>
                  </a:lnTo>
                  <a:lnTo>
                    <a:pt x="5314" y="14194"/>
                  </a:lnTo>
                  <a:lnTo>
                    <a:pt x="4677" y="14194"/>
                  </a:lnTo>
                  <a:lnTo>
                    <a:pt x="4368" y="14176"/>
                  </a:lnTo>
                  <a:lnTo>
                    <a:pt x="4059" y="14140"/>
                  </a:lnTo>
                  <a:lnTo>
                    <a:pt x="3767" y="14067"/>
                  </a:lnTo>
                  <a:lnTo>
                    <a:pt x="3458" y="13976"/>
                  </a:lnTo>
                  <a:lnTo>
                    <a:pt x="3185" y="13867"/>
                  </a:lnTo>
                  <a:lnTo>
                    <a:pt x="3021" y="13776"/>
                  </a:lnTo>
                  <a:lnTo>
                    <a:pt x="2876" y="13685"/>
                  </a:lnTo>
                  <a:lnTo>
                    <a:pt x="2730" y="13576"/>
                  </a:lnTo>
                  <a:lnTo>
                    <a:pt x="2584" y="13467"/>
                  </a:lnTo>
                  <a:lnTo>
                    <a:pt x="2330" y="13212"/>
                  </a:lnTo>
                  <a:lnTo>
                    <a:pt x="2111" y="12939"/>
                  </a:lnTo>
                  <a:lnTo>
                    <a:pt x="1911" y="12648"/>
                  </a:lnTo>
                  <a:lnTo>
                    <a:pt x="1729" y="12320"/>
                  </a:lnTo>
                  <a:lnTo>
                    <a:pt x="1584" y="11993"/>
                  </a:lnTo>
                  <a:lnTo>
                    <a:pt x="1474" y="11647"/>
                  </a:lnTo>
                  <a:lnTo>
                    <a:pt x="1365" y="11301"/>
                  </a:lnTo>
                  <a:lnTo>
                    <a:pt x="1292" y="10955"/>
                  </a:lnTo>
                  <a:lnTo>
                    <a:pt x="1238" y="10591"/>
                  </a:lnTo>
                  <a:lnTo>
                    <a:pt x="1201" y="10246"/>
                  </a:lnTo>
                  <a:lnTo>
                    <a:pt x="1183" y="9882"/>
                  </a:lnTo>
                  <a:lnTo>
                    <a:pt x="1165" y="9518"/>
                  </a:lnTo>
                  <a:lnTo>
                    <a:pt x="1165" y="8790"/>
                  </a:lnTo>
                  <a:lnTo>
                    <a:pt x="1147" y="7461"/>
                  </a:lnTo>
                  <a:lnTo>
                    <a:pt x="1165" y="6115"/>
                  </a:lnTo>
                  <a:lnTo>
                    <a:pt x="1201" y="4786"/>
                  </a:lnTo>
                  <a:lnTo>
                    <a:pt x="1238" y="3439"/>
                  </a:lnTo>
                  <a:lnTo>
                    <a:pt x="1274" y="3021"/>
                  </a:lnTo>
                  <a:lnTo>
                    <a:pt x="1311" y="2566"/>
                  </a:lnTo>
                  <a:lnTo>
                    <a:pt x="1347" y="2111"/>
                  </a:lnTo>
                  <a:lnTo>
                    <a:pt x="1365" y="1638"/>
                  </a:lnTo>
                  <a:lnTo>
                    <a:pt x="1365" y="1419"/>
                  </a:lnTo>
                  <a:lnTo>
                    <a:pt x="1329" y="1201"/>
                  </a:lnTo>
                  <a:lnTo>
                    <a:pt x="1292" y="983"/>
                  </a:lnTo>
                  <a:lnTo>
                    <a:pt x="1238" y="764"/>
                  </a:lnTo>
                  <a:lnTo>
                    <a:pt x="1165" y="564"/>
                  </a:lnTo>
                  <a:lnTo>
                    <a:pt x="1056" y="382"/>
                  </a:lnTo>
                  <a:lnTo>
                    <a:pt x="928" y="200"/>
                  </a:lnTo>
                  <a:lnTo>
                    <a:pt x="765" y="36"/>
                  </a:lnTo>
                  <a:lnTo>
                    <a:pt x="710" y="0"/>
                  </a:lnTo>
                  <a:close/>
                </a:path>
              </a:pathLst>
            </a:custGeom>
            <a:solidFill>
              <a:srgbClr val="3A7F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4" name="Google Shape;3364;p20"/>
            <p:cNvSpPr/>
            <p:nvPr/>
          </p:nvSpPr>
          <p:spPr>
            <a:xfrm>
              <a:off x="2959450" y="2893650"/>
              <a:ext cx="131975" cy="240250"/>
            </a:xfrm>
            <a:custGeom>
              <a:avLst/>
              <a:gdLst/>
              <a:ahLst/>
              <a:cxnLst/>
              <a:rect l="l" t="t" r="r" b="b"/>
              <a:pathLst>
                <a:path w="5279" h="9610" extrusionOk="0">
                  <a:moveTo>
                    <a:pt x="984" y="1"/>
                  </a:moveTo>
                  <a:lnTo>
                    <a:pt x="874" y="92"/>
                  </a:lnTo>
                  <a:lnTo>
                    <a:pt x="783" y="201"/>
                  </a:lnTo>
                  <a:lnTo>
                    <a:pt x="711" y="310"/>
                  </a:lnTo>
                  <a:lnTo>
                    <a:pt x="638" y="437"/>
                  </a:lnTo>
                  <a:lnTo>
                    <a:pt x="529" y="710"/>
                  </a:lnTo>
                  <a:lnTo>
                    <a:pt x="456" y="983"/>
                  </a:lnTo>
                  <a:lnTo>
                    <a:pt x="347" y="1475"/>
                  </a:lnTo>
                  <a:lnTo>
                    <a:pt x="256" y="1966"/>
                  </a:lnTo>
                  <a:lnTo>
                    <a:pt x="183" y="2457"/>
                  </a:lnTo>
                  <a:lnTo>
                    <a:pt x="128" y="2967"/>
                  </a:lnTo>
                  <a:lnTo>
                    <a:pt x="74" y="3458"/>
                  </a:lnTo>
                  <a:lnTo>
                    <a:pt x="56" y="3968"/>
                  </a:lnTo>
                  <a:lnTo>
                    <a:pt x="19" y="4969"/>
                  </a:lnTo>
                  <a:lnTo>
                    <a:pt x="1" y="5442"/>
                  </a:lnTo>
                  <a:lnTo>
                    <a:pt x="19" y="5915"/>
                  </a:lnTo>
                  <a:lnTo>
                    <a:pt x="56" y="6370"/>
                  </a:lnTo>
                  <a:lnTo>
                    <a:pt x="92" y="6607"/>
                  </a:lnTo>
                  <a:lnTo>
                    <a:pt x="147" y="6843"/>
                  </a:lnTo>
                  <a:lnTo>
                    <a:pt x="219" y="7043"/>
                  </a:lnTo>
                  <a:lnTo>
                    <a:pt x="274" y="7244"/>
                  </a:lnTo>
                  <a:lnTo>
                    <a:pt x="365" y="7426"/>
                  </a:lnTo>
                  <a:lnTo>
                    <a:pt x="456" y="7626"/>
                  </a:lnTo>
                  <a:lnTo>
                    <a:pt x="565" y="7808"/>
                  </a:lnTo>
                  <a:lnTo>
                    <a:pt x="674" y="7990"/>
                  </a:lnTo>
                  <a:lnTo>
                    <a:pt x="802" y="8153"/>
                  </a:lnTo>
                  <a:lnTo>
                    <a:pt x="929" y="8317"/>
                  </a:lnTo>
                  <a:lnTo>
                    <a:pt x="1075" y="8463"/>
                  </a:lnTo>
                  <a:lnTo>
                    <a:pt x="1220" y="8627"/>
                  </a:lnTo>
                  <a:lnTo>
                    <a:pt x="1384" y="8754"/>
                  </a:lnTo>
                  <a:lnTo>
                    <a:pt x="1548" y="8881"/>
                  </a:lnTo>
                  <a:lnTo>
                    <a:pt x="1712" y="9009"/>
                  </a:lnTo>
                  <a:lnTo>
                    <a:pt x="1894" y="9118"/>
                  </a:lnTo>
                  <a:lnTo>
                    <a:pt x="2075" y="9227"/>
                  </a:lnTo>
                  <a:lnTo>
                    <a:pt x="2276" y="9300"/>
                  </a:lnTo>
                  <a:lnTo>
                    <a:pt x="2476" y="9391"/>
                  </a:lnTo>
                  <a:lnTo>
                    <a:pt x="2676" y="9446"/>
                  </a:lnTo>
                  <a:lnTo>
                    <a:pt x="2876" y="9500"/>
                  </a:lnTo>
                  <a:lnTo>
                    <a:pt x="3095" y="9555"/>
                  </a:lnTo>
                  <a:lnTo>
                    <a:pt x="3295" y="9573"/>
                  </a:lnTo>
                  <a:lnTo>
                    <a:pt x="3513" y="9591"/>
                  </a:lnTo>
                  <a:lnTo>
                    <a:pt x="3732" y="9609"/>
                  </a:lnTo>
                  <a:lnTo>
                    <a:pt x="3950" y="9591"/>
                  </a:lnTo>
                  <a:lnTo>
                    <a:pt x="3986" y="9573"/>
                  </a:lnTo>
                  <a:lnTo>
                    <a:pt x="4168" y="9464"/>
                  </a:lnTo>
                  <a:lnTo>
                    <a:pt x="4350" y="9336"/>
                  </a:lnTo>
                  <a:lnTo>
                    <a:pt x="4514" y="9191"/>
                  </a:lnTo>
                  <a:lnTo>
                    <a:pt x="4678" y="9045"/>
                  </a:lnTo>
                  <a:lnTo>
                    <a:pt x="4987" y="8718"/>
                  </a:lnTo>
                  <a:lnTo>
                    <a:pt x="5278" y="8372"/>
                  </a:lnTo>
                  <a:lnTo>
                    <a:pt x="5278" y="8372"/>
                  </a:lnTo>
                  <a:lnTo>
                    <a:pt x="5133" y="8445"/>
                  </a:lnTo>
                  <a:lnTo>
                    <a:pt x="4969" y="8499"/>
                  </a:lnTo>
                  <a:lnTo>
                    <a:pt x="4805" y="8536"/>
                  </a:lnTo>
                  <a:lnTo>
                    <a:pt x="4641" y="8572"/>
                  </a:lnTo>
                  <a:lnTo>
                    <a:pt x="4478" y="8590"/>
                  </a:lnTo>
                  <a:lnTo>
                    <a:pt x="4314" y="8608"/>
                  </a:lnTo>
                  <a:lnTo>
                    <a:pt x="4150" y="8608"/>
                  </a:lnTo>
                  <a:lnTo>
                    <a:pt x="3986" y="8590"/>
                  </a:lnTo>
                  <a:lnTo>
                    <a:pt x="3804" y="8554"/>
                  </a:lnTo>
                  <a:lnTo>
                    <a:pt x="3622" y="8517"/>
                  </a:lnTo>
                  <a:lnTo>
                    <a:pt x="3440" y="8463"/>
                  </a:lnTo>
                  <a:lnTo>
                    <a:pt x="3258" y="8408"/>
                  </a:lnTo>
                  <a:lnTo>
                    <a:pt x="3076" y="8335"/>
                  </a:lnTo>
                  <a:lnTo>
                    <a:pt x="2894" y="8244"/>
                  </a:lnTo>
                  <a:lnTo>
                    <a:pt x="2731" y="8153"/>
                  </a:lnTo>
                  <a:lnTo>
                    <a:pt x="2567" y="8044"/>
                  </a:lnTo>
                  <a:lnTo>
                    <a:pt x="2239" y="7808"/>
                  </a:lnTo>
                  <a:lnTo>
                    <a:pt x="1948" y="7535"/>
                  </a:lnTo>
                  <a:lnTo>
                    <a:pt x="1821" y="7389"/>
                  </a:lnTo>
                  <a:lnTo>
                    <a:pt x="1693" y="7225"/>
                  </a:lnTo>
                  <a:lnTo>
                    <a:pt x="1584" y="7080"/>
                  </a:lnTo>
                  <a:lnTo>
                    <a:pt x="1475" y="6898"/>
                  </a:lnTo>
                  <a:lnTo>
                    <a:pt x="1348" y="6661"/>
                  </a:lnTo>
                  <a:lnTo>
                    <a:pt x="1220" y="6406"/>
                  </a:lnTo>
                  <a:lnTo>
                    <a:pt x="1111" y="6152"/>
                  </a:lnTo>
                  <a:lnTo>
                    <a:pt x="1038" y="5897"/>
                  </a:lnTo>
                  <a:lnTo>
                    <a:pt x="947" y="5624"/>
                  </a:lnTo>
                  <a:lnTo>
                    <a:pt x="893" y="5351"/>
                  </a:lnTo>
                  <a:lnTo>
                    <a:pt x="838" y="5078"/>
                  </a:lnTo>
                  <a:lnTo>
                    <a:pt x="783" y="4805"/>
                  </a:lnTo>
                  <a:lnTo>
                    <a:pt x="729" y="4241"/>
                  </a:lnTo>
                  <a:lnTo>
                    <a:pt x="711" y="3677"/>
                  </a:lnTo>
                  <a:lnTo>
                    <a:pt x="711" y="3113"/>
                  </a:lnTo>
                  <a:lnTo>
                    <a:pt x="729" y="2548"/>
                  </a:lnTo>
                  <a:lnTo>
                    <a:pt x="747" y="1912"/>
                  </a:lnTo>
                  <a:lnTo>
                    <a:pt x="802" y="1275"/>
                  </a:lnTo>
                  <a:lnTo>
                    <a:pt x="874" y="638"/>
                  </a:lnTo>
                  <a:lnTo>
                    <a:pt x="984" y="1"/>
                  </a:lnTo>
                  <a:close/>
                </a:path>
              </a:pathLst>
            </a:custGeom>
            <a:solidFill>
              <a:srgbClr val="3A7F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5" name="Google Shape;3365;p20"/>
            <p:cNvSpPr/>
            <p:nvPr/>
          </p:nvSpPr>
          <p:spPr>
            <a:xfrm>
              <a:off x="3118700" y="2854075"/>
              <a:ext cx="163800" cy="859425"/>
            </a:xfrm>
            <a:custGeom>
              <a:avLst/>
              <a:gdLst/>
              <a:ahLst/>
              <a:cxnLst/>
              <a:rect l="l" t="t" r="r" b="b"/>
              <a:pathLst>
                <a:path w="6552" h="34377" extrusionOk="0">
                  <a:moveTo>
                    <a:pt x="0" y="1"/>
                  </a:moveTo>
                  <a:lnTo>
                    <a:pt x="109" y="474"/>
                  </a:lnTo>
                  <a:lnTo>
                    <a:pt x="200" y="965"/>
                  </a:lnTo>
                  <a:lnTo>
                    <a:pt x="291" y="1438"/>
                  </a:lnTo>
                  <a:lnTo>
                    <a:pt x="382" y="1911"/>
                  </a:lnTo>
                  <a:lnTo>
                    <a:pt x="492" y="2894"/>
                  </a:lnTo>
                  <a:lnTo>
                    <a:pt x="583" y="3858"/>
                  </a:lnTo>
                  <a:lnTo>
                    <a:pt x="637" y="4841"/>
                  </a:lnTo>
                  <a:lnTo>
                    <a:pt x="655" y="5824"/>
                  </a:lnTo>
                  <a:lnTo>
                    <a:pt x="655" y="6807"/>
                  </a:lnTo>
                  <a:lnTo>
                    <a:pt x="655" y="7789"/>
                  </a:lnTo>
                  <a:lnTo>
                    <a:pt x="619" y="10501"/>
                  </a:lnTo>
                  <a:lnTo>
                    <a:pt x="583" y="13212"/>
                  </a:lnTo>
                  <a:lnTo>
                    <a:pt x="473" y="17125"/>
                  </a:lnTo>
                  <a:lnTo>
                    <a:pt x="364" y="21438"/>
                  </a:lnTo>
                  <a:lnTo>
                    <a:pt x="328" y="23585"/>
                  </a:lnTo>
                  <a:lnTo>
                    <a:pt x="291" y="25751"/>
                  </a:lnTo>
                  <a:lnTo>
                    <a:pt x="273" y="27916"/>
                  </a:lnTo>
                  <a:lnTo>
                    <a:pt x="273" y="30064"/>
                  </a:lnTo>
                  <a:lnTo>
                    <a:pt x="291" y="32229"/>
                  </a:lnTo>
                  <a:lnTo>
                    <a:pt x="346" y="34377"/>
                  </a:lnTo>
                  <a:lnTo>
                    <a:pt x="564" y="34322"/>
                  </a:lnTo>
                  <a:lnTo>
                    <a:pt x="746" y="34249"/>
                  </a:lnTo>
                  <a:lnTo>
                    <a:pt x="910" y="34158"/>
                  </a:lnTo>
                  <a:lnTo>
                    <a:pt x="1056" y="34067"/>
                  </a:lnTo>
                  <a:lnTo>
                    <a:pt x="1165" y="33940"/>
                  </a:lnTo>
                  <a:lnTo>
                    <a:pt x="1256" y="33812"/>
                  </a:lnTo>
                  <a:lnTo>
                    <a:pt x="1310" y="33685"/>
                  </a:lnTo>
                  <a:lnTo>
                    <a:pt x="1329" y="33521"/>
                  </a:lnTo>
                  <a:lnTo>
                    <a:pt x="1365" y="28608"/>
                  </a:lnTo>
                  <a:lnTo>
                    <a:pt x="1420" y="22712"/>
                  </a:lnTo>
                  <a:lnTo>
                    <a:pt x="1620" y="22693"/>
                  </a:lnTo>
                  <a:lnTo>
                    <a:pt x="1820" y="22657"/>
                  </a:lnTo>
                  <a:lnTo>
                    <a:pt x="2020" y="22621"/>
                  </a:lnTo>
                  <a:lnTo>
                    <a:pt x="2202" y="22548"/>
                  </a:lnTo>
                  <a:lnTo>
                    <a:pt x="2457" y="22457"/>
                  </a:lnTo>
                  <a:lnTo>
                    <a:pt x="2694" y="22329"/>
                  </a:lnTo>
                  <a:lnTo>
                    <a:pt x="2912" y="22202"/>
                  </a:lnTo>
                  <a:lnTo>
                    <a:pt x="3130" y="22057"/>
                  </a:lnTo>
                  <a:lnTo>
                    <a:pt x="3330" y="21893"/>
                  </a:lnTo>
                  <a:lnTo>
                    <a:pt x="3512" y="21711"/>
                  </a:lnTo>
                  <a:lnTo>
                    <a:pt x="3676" y="21511"/>
                  </a:lnTo>
                  <a:lnTo>
                    <a:pt x="3822" y="21292"/>
                  </a:lnTo>
                  <a:lnTo>
                    <a:pt x="3949" y="21056"/>
                  </a:lnTo>
                  <a:lnTo>
                    <a:pt x="4040" y="20819"/>
                  </a:lnTo>
                  <a:lnTo>
                    <a:pt x="4113" y="20564"/>
                  </a:lnTo>
                  <a:lnTo>
                    <a:pt x="4149" y="20309"/>
                  </a:lnTo>
                  <a:lnTo>
                    <a:pt x="4168" y="20037"/>
                  </a:lnTo>
                  <a:lnTo>
                    <a:pt x="4149" y="19782"/>
                  </a:lnTo>
                  <a:lnTo>
                    <a:pt x="4095" y="19527"/>
                  </a:lnTo>
                  <a:lnTo>
                    <a:pt x="4022" y="19290"/>
                  </a:lnTo>
                  <a:lnTo>
                    <a:pt x="3949" y="19145"/>
                  </a:lnTo>
                  <a:lnTo>
                    <a:pt x="3858" y="19017"/>
                  </a:lnTo>
                  <a:lnTo>
                    <a:pt x="3749" y="18908"/>
                  </a:lnTo>
                  <a:lnTo>
                    <a:pt x="3640" y="18799"/>
                  </a:lnTo>
                  <a:lnTo>
                    <a:pt x="3512" y="18726"/>
                  </a:lnTo>
                  <a:lnTo>
                    <a:pt x="3367" y="18690"/>
                  </a:lnTo>
                  <a:lnTo>
                    <a:pt x="3239" y="18672"/>
                  </a:lnTo>
                  <a:lnTo>
                    <a:pt x="3167" y="18690"/>
                  </a:lnTo>
                  <a:lnTo>
                    <a:pt x="3094" y="18708"/>
                  </a:lnTo>
                  <a:lnTo>
                    <a:pt x="3021" y="18744"/>
                  </a:lnTo>
                  <a:lnTo>
                    <a:pt x="2930" y="18799"/>
                  </a:lnTo>
                  <a:lnTo>
                    <a:pt x="2803" y="18926"/>
                  </a:lnTo>
                  <a:lnTo>
                    <a:pt x="2493" y="19218"/>
                  </a:lnTo>
                  <a:lnTo>
                    <a:pt x="2148" y="19454"/>
                  </a:lnTo>
                  <a:lnTo>
                    <a:pt x="1802" y="19691"/>
                  </a:lnTo>
                  <a:lnTo>
                    <a:pt x="1620" y="19782"/>
                  </a:lnTo>
                  <a:lnTo>
                    <a:pt x="1438" y="19873"/>
                  </a:lnTo>
                  <a:lnTo>
                    <a:pt x="1438" y="17088"/>
                  </a:lnTo>
                  <a:lnTo>
                    <a:pt x="1784" y="17052"/>
                  </a:lnTo>
                  <a:lnTo>
                    <a:pt x="2129" y="17016"/>
                  </a:lnTo>
                  <a:lnTo>
                    <a:pt x="2639" y="16925"/>
                  </a:lnTo>
                  <a:lnTo>
                    <a:pt x="3148" y="16834"/>
                  </a:lnTo>
                  <a:lnTo>
                    <a:pt x="3658" y="16706"/>
                  </a:lnTo>
                  <a:lnTo>
                    <a:pt x="3913" y="16633"/>
                  </a:lnTo>
                  <a:lnTo>
                    <a:pt x="4149" y="16543"/>
                  </a:lnTo>
                  <a:lnTo>
                    <a:pt x="4386" y="16452"/>
                  </a:lnTo>
                  <a:lnTo>
                    <a:pt x="4604" y="16342"/>
                  </a:lnTo>
                  <a:lnTo>
                    <a:pt x="4823" y="16215"/>
                  </a:lnTo>
                  <a:lnTo>
                    <a:pt x="5023" y="16088"/>
                  </a:lnTo>
                  <a:lnTo>
                    <a:pt x="5205" y="15924"/>
                  </a:lnTo>
                  <a:lnTo>
                    <a:pt x="5387" y="15760"/>
                  </a:lnTo>
                  <a:lnTo>
                    <a:pt x="5551" y="15578"/>
                  </a:lnTo>
                  <a:lnTo>
                    <a:pt x="5678" y="15360"/>
                  </a:lnTo>
                  <a:lnTo>
                    <a:pt x="5769" y="15214"/>
                  </a:lnTo>
                  <a:lnTo>
                    <a:pt x="5842" y="15032"/>
                  </a:lnTo>
                  <a:lnTo>
                    <a:pt x="5969" y="14686"/>
                  </a:lnTo>
                  <a:lnTo>
                    <a:pt x="6060" y="14341"/>
                  </a:lnTo>
                  <a:lnTo>
                    <a:pt x="6133" y="13977"/>
                  </a:lnTo>
                  <a:lnTo>
                    <a:pt x="6279" y="13139"/>
                  </a:lnTo>
                  <a:lnTo>
                    <a:pt x="6406" y="12321"/>
                  </a:lnTo>
                  <a:lnTo>
                    <a:pt x="6479" y="11483"/>
                  </a:lnTo>
                  <a:lnTo>
                    <a:pt x="6533" y="10628"/>
                  </a:lnTo>
                  <a:lnTo>
                    <a:pt x="6551" y="9791"/>
                  </a:lnTo>
                  <a:lnTo>
                    <a:pt x="6551" y="8954"/>
                  </a:lnTo>
                  <a:lnTo>
                    <a:pt x="6515" y="8117"/>
                  </a:lnTo>
                  <a:lnTo>
                    <a:pt x="6442" y="7280"/>
                  </a:lnTo>
                  <a:lnTo>
                    <a:pt x="6369" y="7789"/>
                  </a:lnTo>
                  <a:lnTo>
                    <a:pt x="6297" y="8317"/>
                  </a:lnTo>
                  <a:lnTo>
                    <a:pt x="6188" y="8845"/>
                  </a:lnTo>
                  <a:lnTo>
                    <a:pt x="6078" y="9354"/>
                  </a:lnTo>
                  <a:lnTo>
                    <a:pt x="5951" y="9882"/>
                  </a:lnTo>
                  <a:lnTo>
                    <a:pt x="5824" y="10392"/>
                  </a:lnTo>
                  <a:lnTo>
                    <a:pt x="5532" y="11411"/>
                  </a:lnTo>
                  <a:lnTo>
                    <a:pt x="5278" y="12193"/>
                  </a:lnTo>
                  <a:lnTo>
                    <a:pt x="5114" y="12575"/>
                  </a:lnTo>
                  <a:lnTo>
                    <a:pt x="4968" y="12957"/>
                  </a:lnTo>
                  <a:lnTo>
                    <a:pt x="4786" y="13321"/>
                  </a:lnTo>
                  <a:lnTo>
                    <a:pt x="4586" y="13685"/>
                  </a:lnTo>
                  <a:lnTo>
                    <a:pt x="4350" y="14031"/>
                  </a:lnTo>
                  <a:lnTo>
                    <a:pt x="4095" y="14341"/>
                  </a:lnTo>
                  <a:lnTo>
                    <a:pt x="3840" y="14632"/>
                  </a:lnTo>
                  <a:lnTo>
                    <a:pt x="3549" y="14886"/>
                  </a:lnTo>
                  <a:lnTo>
                    <a:pt x="3239" y="15105"/>
                  </a:lnTo>
                  <a:lnTo>
                    <a:pt x="2894" y="15287"/>
                  </a:lnTo>
                  <a:lnTo>
                    <a:pt x="2730" y="15378"/>
                  </a:lnTo>
                  <a:lnTo>
                    <a:pt x="2548" y="15432"/>
                  </a:lnTo>
                  <a:lnTo>
                    <a:pt x="2366" y="15505"/>
                  </a:lnTo>
                  <a:lnTo>
                    <a:pt x="2184" y="15542"/>
                  </a:lnTo>
                  <a:lnTo>
                    <a:pt x="2002" y="15578"/>
                  </a:lnTo>
                  <a:lnTo>
                    <a:pt x="1820" y="15596"/>
                  </a:lnTo>
                  <a:lnTo>
                    <a:pt x="1638" y="15614"/>
                  </a:lnTo>
                  <a:lnTo>
                    <a:pt x="1438" y="15596"/>
                  </a:lnTo>
                  <a:lnTo>
                    <a:pt x="1183" y="15578"/>
                  </a:lnTo>
                  <a:lnTo>
                    <a:pt x="1183" y="15269"/>
                  </a:lnTo>
                  <a:lnTo>
                    <a:pt x="1183" y="14977"/>
                  </a:lnTo>
                  <a:lnTo>
                    <a:pt x="1201" y="14668"/>
                  </a:lnTo>
                  <a:lnTo>
                    <a:pt x="1219" y="14377"/>
                  </a:lnTo>
                  <a:lnTo>
                    <a:pt x="1310" y="13776"/>
                  </a:lnTo>
                  <a:lnTo>
                    <a:pt x="1438" y="13176"/>
                  </a:lnTo>
                  <a:lnTo>
                    <a:pt x="1456" y="13067"/>
                  </a:lnTo>
                  <a:lnTo>
                    <a:pt x="1438" y="13085"/>
                  </a:lnTo>
                  <a:lnTo>
                    <a:pt x="1420" y="10555"/>
                  </a:lnTo>
                  <a:lnTo>
                    <a:pt x="1383" y="8099"/>
                  </a:lnTo>
                  <a:lnTo>
                    <a:pt x="1329" y="5715"/>
                  </a:lnTo>
                  <a:lnTo>
                    <a:pt x="1238" y="3440"/>
                  </a:lnTo>
                  <a:lnTo>
                    <a:pt x="1219" y="2785"/>
                  </a:lnTo>
                  <a:lnTo>
                    <a:pt x="1183" y="2475"/>
                  </a:lnTo>
                  <a:lnTo>
                    <a:pt x="1147" y="2148"/>
                  </a:lnTo>
                  <a:lnTo>
                    <a:pt x="1092" y="1839"/>
                  </a:lnTo>
                  <a:lnTo>
                    <a:pt x="1019" y="1529"/>
                  </a:lnTo>
                  <a:lnTo>
                    <a:pt x="928" y="1220"/>
                  </a:lnTo>
                  <a:lnTo>
                    <a:pt x="819" y="947"/>
                  </a:lnTo>
                  <a:lnTo>
                    <a:pt x="746" y="783"/>
                  </a:lnTo>
                  <a:lnTo>
                    <a:pt x="655" y="637"/>
                  </a:lnTo>
                  <a:lnTo>
                    <a:pt x="564" y="510"/>
                  </a:lnTo>
                  <a:lnTo>
                    <a:pt x="455" y="383"/>
                  </a:lnTo>
                  <a:lnTo>
                    <a:pt x="346" y="273"/>
                  </a:lnTo>
                  <a:lnTo>
                    <a:pt x="237" y="164"/>
                  </a:lnTo>
                  <a:lnTo>
                    <a:pt x="109" y="7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3A7F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6" name="Google Shape;3366;p20"/>
            <p:cNvSpPr/>
            <p:nvPr/>
          </p:nvSpPr>
          <p:spPr>
            <a:xfrm>
              <a:off x="3083200" y="2851350"/>
              <a:ext cx="34600" cy="587825"/>
            </a:xfrm>
            <a:custGeom>
              <a:avLst/>
              <a:gdLst/>
              <a:ahLst/>
              <a:cxnLst/>
              <a:rect l="l" t="t" r="r" b="b"/>
              <a:pathLst>
                <a:path w="1384" h="23513" extrusionOk="0">
                  <a:moveTo>
                    <a:pt x="801" y="0"/>
                  </a:moveTo>
                  <a:lnTo>
                    <a:pt x="692" y="37"/>
                  </a:lnTo>
                  <a:lnTo>
                    <a:pt x="583" y="73"/>
                  </a:lnTo>
                  <a:lnTo>
                    <a:pt x="492" y="128"/>
                  </a:lnTo>
                  <a:lnTo>
                    <a:pt x="401" y="182"/>
                  </a:lnTo>
                  <a:lnTo>
                    <a:pt x="892" y="5587"/>
                  </a:lnTo>
                  <a:lnTo>
                    <a:pt x="983" y="6825"/>
                  </a:lnTo>
                  <a:lnTo>
                    <a:pt x="1038" y="7443"/>
                  </a:lnTo>
                  <a:lnTo>
                    <a:pt x="1074" y="8062"/>
                  </a:lnTo>
                  <a:lnTo>
                    <a:pt x="1093" y="8681"/>
                  </a:lnTo>
                  <a:lnTo>
                    <a:pt x="1093" y="9300"/>
                  </a:lnTo>
                  <a:lnTo>
                    <a:pt x="1074" y="9918"/>
                  </a:lnTo>
                  <a:lnTo>
                    <a:pt x="1038" y="10519"/>
                  </a:lnTo>
                  <a:lnTo>
                    <a:pt x="1002" y="10992"/>
                  </a:lnTo>
                  <a:lnTo>
                    <a:pt x="929" y="11447"/>
                  </a:lnTo>
                  <a:lnTo>
                    <a:pt x="801" y="12375"/>
                  </a:lnTo>
                  <a:lnTo>
                    <a:pt x="474" y="14195"/>
                  </a:lnTo>
                  <a:lnTo>
                    <a:pt x="328" y="15141"/>
                  </a:lnTo>
                  <a:lnTo>
                    <a:pt x="219" y="16087"/>
                  </a:lnTo>
                  <a:lnTo>
                    <a:pt x="128" y="17052"/>
                  </a:lnTo>
                  <a:lnTo>
                    <a:pt x="55" y="17998"/>
                  </a:lnTo>
                  <a:lnTo>
                    <a:pt x="19" y="18963"/>
                  </a:lnTo>
                  <a:lnTo>
                    <a:pt x="1" y="19909"/>
                  </a:lnTo>
                  <a:lnTo>
                    <a:pt x="1" y="20873"/>
                  </a:lnTo>
                  <a:lnTo>
                    <a:pt x="37" y="21820"/>
                  </a:lnTo>
                  <a:lnTo>
                    <a:pt x="55" y="22056"/>
                  </a:lnTo>
                  <a:lnTo>
                    <a:pt x="74" y="22311"/>
                  </a:lnTo>
                  <a:lnTo>
                    <a:pt x="110" y="22548"/>
                  </a:lnTo>
                  <a:lnTo>
                    <a:pt x="183" y="22784"/>
                  </a:lnTo>
                  <a:lnTo>
                    <a:pt x="256" y="22984"/>
                  </a:lnTo>
                  <a:lnTo>
                    <a:pt x="365" y="23185"/>
                  </a:lnTo>
                  <a:lnTo>
                    <a:pt x="438" y="23276"/>
                  </a:lnTo>
                  <a:lnTo>
                    <a:pt x="510" y="23367"/>
                  </a:lnTo>
                  <a:lnTo>
                    <a:pt x="601" y="23439"/>
                  </a:lnTo>
                  <a:lnTo>
                    <a:pt x="692" y="23512"/>
                  </a:lnTo>
                  <a:lnTo>
                    <a:pt x="729" y="22711"/>
                  </a:lnTo>
                  <a:lnTo>
                    <a:pt x="729" y="21911"/>
                  </a:lnTo>
                  <a:lnTo>
                    <a:pt x="729" y="20309"/>
                  </a:lnTo>
                  <a:lnTo>
                    <a:pt x="765" y="18908"/>
                  </a:lnTo>
                  <a:lnTo>
                    <a:pt x="820" y="17507"/>
                  </a:lnTo>
                  <a:lnTo>
                    <a:pt x="892" y="16124"/>
                  </a:lnTo>
                  <a:lnTo>
                    <a:pt x="983" y="14723"/>
                  </a:lnTo>
                  <a:lnTo>
                    <a:pt x="1184" y="11920"/>
                  </a:lnTo>
                  <a:lnTo>
                    <a:pt x="1256" y="10519"/>
                  </a:lnTo>
                  <a:lnTo>
                    <a:pt x="1329" y="9136"/>
                  </a:lnTo>
                  <a:lnTo>
                    <a:pt x="1366" y="7989"/>
                  </a:lnTo>
                  <a:lnTo>
                    <a:pt x="1384" y="6843"/>
                  </a:lnTo>
                  <a:lnTo>
                    <a:pt x="1366" y="5696"/>
                  </a:lnTo>
                  <a:lnTo>
                    <a:pt x="1329" y="4550"/>
                  </a:lnTo>
                  <a:lnTo>
                    <a:pt x="1256" y="3403"/>
                  </a:lnTo>
                  <a:lnTo>
                    <a:pt x="1147" y="2257"/>
                  </a:lnTo>
                  <a:lnTo>
                    <a:pt x="1093" y="1693"/>
                  </a:lnTo>
                  <a:lnTo>
                    <a:pt x="1002" y="1129"/>
                  </a:lnTo>
                  <a:lnTo>
                    <a:pt x="911" y="564"/>
                  </a:lnTo>
                  <a:lnTo>
                    <a:pt x="801" y="0"/>
                  </a:lnTo>
                  <a:close/>
                </a:path>
              </a:pathLst>
            </a:custGeom>
            <a:solidFill>
              <a:srgbClr val="3A7F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7" name="Google Shape;3367;p20"/>
            <p:cNvSpPr/>
            <p:nvPr/>
          </p:nvSpPr>
          <p:spPr>
            <a:xfrm>
              <a:off x="3220150" y="2966900"/>
              <a:ext cx="41425" cy="153800"/>
            </a:xfrm>
            <a:custGeom>
              <a:avLst/>
              <a:gdLst/>
              <a:ahLst/>
              <a:cxnLst/>
              <a:rect l="l" t="t" r="r" b="b"/>
              <a:pathLst>
                <a:path w="1657" h="6152" extrusionOk="0">
                  <a:moveTo>
                    <a:pt x="1038" y="1"/>
                  </a:moveTo>
                  <a:lnTo>
                    <a:pt x="856" y="19"/>
                  </a:lnTo>
                  <a:lnTo>
                    <a:pt x="674" y="55"/>
                  </a:lnTo>
                  <a:lnTo>
                    <a:pt x="492" y="128"/>
                  </a:lnTo>
                  <a:lnTo>
                    <a:pt x="328" y="237"/>
                  </a:lnTo>
                  <a:lnTo>
                    <a:pt x="182" y="346"/>
                  </a:lnTo>
                  <a:lnTo>
                    <a:pt x="37" y="492"/>
                  </a:lnTo>
                  <a:lnTo>
                    <a:pt x="0" y="547"/>
                  </a:lnTo>
                  <a:lnTo>
                    <a:pt x="164" y="1056"/>
                  </a:lnTo>
                  <a:lnTo>
                    <a:pt x="310" y="1584"/>
                  </a:lnTo>
                  <a:lnTo>
                    <a:pt x="383" y="1857"/>
                  </a:lnTo>
                  <a:lnTo>
                    <a:pt x="437" y="2112"/>
                  </a:lnTo>
                  <a:lnTo>
                    <a:pt x="474" y="2385"/>
                  </a:lnTo>
                  <a:lnTo>
                    <a:pt x="492" y="2639"/>
                  </a:lnTo>
                  <a:lnTo>
                    <a:pt x="492" y="3040"/>
                  </a:lnTo>
                  <a:lnTo>
                    <a:pt x="455" y="3440"/>
                  </a:lnTo>
                  <a:lnTo>
                    <a:pt x="346" y="4223"/>
                  </a:lnTo>
                  <a:lnTo>
                    <a:pt x="310" y="4623"/>
                  </a:lnTo>
                  <a:lnTo>
                    <a:pt x="310" y="5005"/>
                  </a:lnTo>
                  <a:lnTo>
                    <a:pt x="328" y="5205"/>
                  </a:lnTo>
                  <a:lnTo>
                    <a:pt x="346" y="5387"/>
                  </a:lnTo>
                  <a:lnTo>
                    <a:pt x="401" y="5587"/>
                  </a:lnTo>
                  <a:lnTo>
                    <a:pt x="455" y="5769"/>
                  </a:lnTo>
                  <a:lnTo>
                    <a:pt x="510" y="5842"/>
                  </a:lnTo>
                  <a:lnTo>
                    <a:pt x="546" y="5933"/>
                  </a:lnTo>
                  <a:lnTo>
                    <a:pt x="619" y="6006"/>
                  </a:lnTo>
                  <a:lnTo>
                    <a:pt x="692" y="6079"/>
                  </a:lnTo>
                  <a:lnTo>
                    <a:pt x="765" y="6133"/>
                  </a:lnTo>
                  <a:lnTo>
                    <a:pt x="837" y="6152"/>
                  </a:lnTo>
                  <a:lnTo>
                    <a:pt x="928" y="6152"/>
                  </a:lnTo>
                  <a:lnTo>
                    <a:pt x="1019" y="6133"/>
                  </a:lnTo>
                  <a:lnTo>
                    <a:pt x="1092" y="6079"/>
                  </a:lnTo>
                  <a:lnTo>
                    <a:pt x="1147" y="6006"/>
                  </a:lnTo>
                  <a:lnTo>
                    <a:pt x="1183" y="5915"/>
                  </a:lnTo>
                  <a:lnTo>
                    <a:pt x="1220" y="5842"/>
                  </a:lnTo>
                  <a:lnTo>
                    <a:pt x="1329" y="5496"/>
                  </a:lnTo>
                  <a:lnTo>
                    <a:pt x="1438" y="5151"/>
                  </a:lnTo>
                  <a:lnTo>
                    <a:pt x="1511" y="4805"/>
                  </a:lnTo>
                  <a:lnTo>
                    <a:pt x="1565" y="4459"/>
                  </a:lnTo>
                  <a:lnTo>
                    <a:pt x="1602" y="4113"/>
                  </a:lnTo>
                  <a:lnTo>
                    <a:pt x="1638" y="3768"/>
                  </a:lnTo>
                  <a:lnTo>
                    <a:pt x="1656" y="3058"/>
                  </a:lnTo>
                  <a:lnTo>
                    <a:pt x="1656" y="2348"/>
                  </a:lnTo>
                  <a:lnTo>
                    <a:pt x="1638" y="1620"/>
                  </a:lnTo>
                  <a:lnTo>
                    <a:pt x="1602" y="892"/>
                  </a:lnTo>
                  <a:lnTo>
                    <a:pt x="1584" y="183"/>
                  </a:lnTo>
                  <a:lnTo>
                    <a:pt x="1511" y="128"/>
                  </a:lnTo>
                  <a:lnTo>
                    <a:pt x="1402" y="73"/>
                  </a:lnTo>
                  <a:lnTo>
                    <a:pt x="1238" y="19"/>
                  </a:lnTo>
                  <a:lnTo>
                    <a:pt x="1038" y="1"/>
                  </a:lnTo>
                  <a:close/>
                </a:path>
              </a:pathLst>
            </a:custGeom>
            <a:solidFill>
              <a:srgbClr val="3A7F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68" name="Google Shape;3368;p20"/>
          <p:cNvGrpSpPr/>
          <p:nvPr/>
        </p:nvGrpSpPr>
        <p:grpSpPr>
          <a:xfrm>
            <a:off x="8660838" y="4041700"/>
            <a:ext cx="307575" cy="640125"/>
            <a:chOff x="4082275" y="3073825"/>
            <a:chExt cx="307575" cy="640125"/>
          </a:xfrm>
        </p:grpSpPr>
        <p:sp>
          <p:nvSpPr>
            <p:cNvPr id="3369" name="Google Shape;3369;p20"/>
            <p:cNvSpPr/>
            <p:nvPr/>
          </p:nvSpPr>
          <p:spPr>
            <a:xfrm>
              <a:off x="4217850" y="3073825"/>
              <a:ext cx="106025" cy="640125"/>
            </a:xfrm>
            <a:custGeom>
              <a:avLst/>
              <a:gdLst/>
              <a:ahLst/>
              <a:cxnLst/>
              <a:rect l="l" t="t" r="r" b="b"/>
              <a:pathLst>
                <a:path w="4241" h="25605" extrusionOk="0">
                  <a:moveTo>
                    <a:pt x="2403" y="0"/>
                  </a:moveTo>
                  <a:lnTo>
                    <a:pt x="2257" y="18"/>
                  </a:lnTo>
                  <a:lnTo>
                    <a:pt x="2130" y="37"/>
                  </a:lnTo>
                  <a:lnTo>
                    <a:pt x="2020" y="73"/>
                  </a:lnTo>
                  <a:lnTo>
                    <a:pt x="1857" y="146"/>
                  </a:lnTo>
                  <a:lnTo>
                    <a:pt x="1729" y="237"/>
                  </a:lnTo>
                  <a:lnTo>
                    <a:pt x="1602" y="346"/>
                  </a:lnTo>
                  <a:lnTo>
                    <a:pt x="1493" y="473"/>
                  </a:lnTo>
                  <a:lnTo>
                    <a:pt x="1384" y="619"/>
                  </a:lnTo>
                  <a:lnTo>
                    <a:pt x="1293" y="764"/>
                  </a:lnTo>
                  <a:lnTo>
                    <a:pt x="1220" y="928"/>
                  </a:lnTo>
                  <a:lnTo>
                    <a:pt x="1092" y="1238"/>
                  </a:lnTo>
                  <a:lnTo>
                    <a:pt x="1001" y="1565"/>
                  </a:lnTo>
                  <a:lnTo>
                    <a:pt x="910" y="1893"/>
                  </a:lnTo>
                  <a:lnTo>
                    <a:pt x="856" y="2220"/>
                  </a:lnTo>
                  <a:lnTo>
                    <a:pt x="801" y="2566"/>
                  </a:lnTo>
                  <a:lnTo>
                    <a:pt x="728" y="3239"/>
                  </a:lnTo>
                  <a:lnTo>
                    <a:pt x="692" y="3913"/>
                  </a:lnTo>
                  <a:lnTo>
                    <a:pt x="619" y="5005"/>
                  </a:lnTo>
                  <a:lnTo>
                    <a:pt x="583" y="6078"/>
                  </a:lnTo>
                  <a:lnTo>
                    <a:pt x="546" y="7607"/>
                  </a:lnTo>
                  <a:lnTo>
                    <a:pt x="528" y="8335"/>
                  </a:lnTo>
                  <a:lnTo>
                    <a:pt x="528" y="8353"/>
                  </a:lnTo>
                  <a:lnTo>
                    <a:pt x="510" y="10209"/>
                  </a:lnTo>
                  <a:lnTo>
                    <a:pt x="492" y="12084"/>
                  </a:lnTo>
                  <a:lnTo>
                    <a:pt x="474" y="13976"/>
                  </a:lnTo>
                  <a:lnTo>
                    <a:pt x="437" y="15887"/>
                  </a:lnTo>
                  <a:lnTo>
                    <a:pt x="346" y="17816"/>
                  </a:lnTo>
                  <a:lnTo>
                    <a:pt x="292" y="19072"/>
                  </a:lnTo>
                  <a:lnTo>
                    <a:pt x="237" y="20127"/>
                  </a:lnTo>
                  <a:lnTo>
                    <a:pt x="0" y="25077"/>
                  </a:lnTo>
                  <a:lnTo>
                    <a:pt x="37" y="25132"/>
                  </a:lnTo>
                  <a:lnTo>
                    <a:pt x="91" y="25186"/>
                  </a:lnTo>
                  <a:lnTo>
                    <a:pt x="146" y="25241"/>
                  </a:lnTo>
                  <a:lnTo>
                    <a:pt x="237" y="25295"/>
                  </a:lnTo>
                  <a:lnTo>
                    <a:pt x="455" y="25368"/>
                  </a:lnTo>
                  <a:lnTo>
                    <a:pt x="710" y="25441"/>
                  </a:lnTo>
                  <a:lnTo>
                    <a:pt x="1001" y="25514"/>
                  </a:lnTo>
                  <a:lnTo>
                    <a:pt x="1347" y="25550"/>
                  </a:lnTo>
                  <a:lnTo>
                    <a:pt x="1693" y="25587"/>
                  </a:lnTo>
                  <a:lnTo>
                    <a:pt x="2039" y="25605"/>
                  </a:lnTo>
                  <a:lnTo>
                    <a:pt x="2348" y="25587"/>
                  </a:lnTo>
                  <a:lnTo>
                    <a:pt x="2639" y="25587"/>
                  </a:lnTo>
                  <a:lnTo>
                    <a:pt x="2912" y="25550"/>
                  </a:lnTo>
                  <a:lnTo>
                    <a:pt x="3185" y="25514"/>
                  </a:lnTo>
                  <a:lnTo>
                    <a:pt x="3385" y="25459"/>
                  </a:lnTo>
                  <a:lnTo>
                    <a:pt x="3567" y="25405"/>
                  </a:lnTo>
                  <a:lnTo>
                    <a:pt x="3731" y="25350"/>
                  </a:lnTo>
                  <a:lnTo>
                    <a:pt x="3858" y="25277"/>
                  </a:lnTo>
                  <a:lnTo>
                    <a:pt x="3986" y="25186"/>
                  </a:lnTo>
                  <a:lnTo>
                    <a:pt x="4059" y="25095"/>
                  </a:lnTo>
                  <a:lnTo>
                    <a:pt x="4113" y="24986"/>
                  </a:lnTo>
                  <a:lnTo>
                    <a:pt x="4131" y="24877"/>
                  </a:lnTo>
                  <a:lnTo>
                    <a:pt x="4168" y="21237"/>
                  </a:lnTo>
                  <a:lnTo>
                    <a:pt x="4222" y="16870"/>
                  </a:lnTo>
                  <a:lnTo>
                    <a:pt x="4241" y="14777"/>
                  </a:lnTo>
                  <a:lnTo>
                    <a:pt x="4241" y="12721"/>
                  </a:lnTo>
                  <a:lnTo>
                    <a:pt x="4241" y="11629"/>
                  </a:lnTo>
                  <a:lnTo>
                    <a:pt x="4241" y="9827"/>
                  </a:lnTo>
                  <a:lnTo>
                    <a:pt x="4241" y="9754"/>
                  </a:lnTo>
                  <a:lnTo>
                    <a:pt x="4204" y="7898"/>
                  </a:lnTo>
                  <a:lnTo>
                    <a:pt x="4168" y="6078"/>
                  </a:lnTo>
                  <a:lnTo>
                    <a:pt x="4113" y="4313"/>
                  </a:lnTo>
                  <a:lnTo>
                    <a:pt x="4040" y="2639"/>
                  </a:lnTo>
                  <a:lnTo>
                    <a:pt x="4022" y="2148"/>
                  </a:lnTo>
                  <a:lnTo>
                    <a:pt x="3986" y="1911"/>
                  </a:lnTo>
                  <a:lnTo>
                    <a:pt x="3949" y="1674"/>
                  </a:lnTo>
                  <a:lnTo>
                    <a:pt x="3895" y="1438"/>
                  </a:lnTo>
                  <a:lnTo>
                    <a:pt x="3840" y="1219"/>
                  </a:lnTo>
                  <a:lnTo>
                    <a:pt x="3749" y="1001"/>
                  </a:lnTo>
                  <a:lnTo>
                    <a:pt x="3640" y="783"/>
                  </a:lnTo>
                  <a:lnTo>
                    <a:pt x="3567" y="673"/>
                  </a:lnTo>
                  <a:lnTo>
                    <a:pt x="3476" y="564"/>
                  </a:lnTo>
                  <a:lnTo>
                    <a:pt x="3294" y="382"/>
                  </a:lnTo>
                  <a:lnTo>
                    <a:pt x="3185" y="291"/>
                  </a:lnTo>
                  <a:lnTo>
                    <a:pt x="3076" y="219"/>
                  </a:lnTo>
                  <a:lnTo>
                    <a:pt x="2949" y="146"/>
                  </a:lnTo>
                  <a:lnTo>
                    <a:pt x="2839" y="91"/>
                  </a:lnTo>
                  <a:lnTo>
                    <a:pt x="2694" y="55"/>
                  </a:lnTo>
                  <a:lnTo>
                    <a:pt x="2548" y="18"/>
                  </a:lnTo>
                  <a:lnTo>
                    <a:pt x="240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0" name="Google Shape;3370;p20"/>
            <p:cNvSpPr/>
            <p:nvPr/>
          </p:nvSpPr>
          <p:spPr>
            <a:xfrm>
              <a:off x="4082275" y="3297650"/>
              <a:ext cx="197925" cy="238875"/>
            </a:xfrm>
            <a:custGeom>
              <a:avLst/>
              <a:gdLst/>
              <a:ahLst/>
              <a:cxnLst/>
              <a:rect l="l" t="t" r="r" b="b"/>
              <a:pathLst>
                <a:path w="7917" h="9555" extrusionOk="0">
                  <a:moveTo>
                    <a:pt x="1511" y="1"/>
                  </a:moveTo>
                  <a:lnTo>
                    <a:pt x="1402" y="19"/>
                  </a:lnTo>
                  <a:lnTo>
                    <a:pt x="1293" y="37"/>
                  </a:lnTo>
                  <a:lnTo>
                    <a:pt x="1202" y="73"/>
                  </a:lnTo>
                  <a:lnTo>
                    <a:pt x="1111" y="128"/>
                  </a:lnTo>
                  <a:lnTo>
                    <a:pt x="1038" y="183"/>
                  </a:lnTo>
                  <a:lnTo>
                    <a:pt x="892" y="292"/>
                  </a:lnTo>
                  <a:lnTo>
                    <a:pt x="801" y="437"/>
                  </a:lnTo>
                  <a:lnTo>
                    <a:pt x="674" y="601"/>
                  </a:lnTo>
                  <a:lnTo>
                    <a:pt x="565" y="801"/>
                  </a:lnTo>
                  <a:lnTo>
                    <a:pt x="474" y="1001"/>
                  </a:lnTo>
                  <a:lnTo>
                    <a:pt x="383" y="1202"/>
                  </a:lnTo>
                  <a:lnTo>
                    <a:pt x="310" y="1402"/>
                  </a:lnTo>
                  <a:lnTo>
                    <a:pt x="182" y="1802"/>
                  </a:lnTo>
                  <a:lnTo>
                    <a:pt x="110" y="2221"/>
                  </a:lnTo>
                  <a:lnTo>
                    <a:pt x="55" y="2621"/>
                  </a:lnTo>
                  <a:lnTo>
                    <a:pt x="19" y="3040"/>
                  </a:lnTo>
                  <a:lnTo>
                    <a:pt x="0" y="3458"/>
                  </a:lnTo>
                  <a:lnTo>
                    <a:pt x="0" y="3877"/>
                  </a:lnTo>
                  <a:lnTo>
                    <a:pt x="0" y="4696"/>
                  </a:lnTo>
                  <a:lnTo>
                    <a:pt x="19" y="5515"/>
                  </a:lnTo>
                  <a:lnTo>
                    <a:pt x="55" y="6333"/>
                  </a:lnTo>
                  <a:lnTo>
                    <a:pt x="91" y="7152"/>
                  </a:lnTo>
                  <a:lnTo>
                    <a:pt x="128" y="7553"/>
                  </a:lnTo>
                  <a:lnTo>
                    <a:pt x="146" y="7753"/>
                  </a:lnTo>
                  <a:lnTo>
                    <a:pt x="201" y="7935"/>
                  </a:lnTo>
                  <a:lnTo>
                    <a:pt x="273" y="8135"/>
                  </a:lnTo>
                  <a:lnTo>
                    <a:pt x="383" y="8317"/>
                  </a:lnTo>
                  <a:lnTo>
                    <a:pt x="510" y="8499"/>
                  </a:lnTo>
                  <a:lnTo>
                    <a:pt x="674" y="8663"/>
                  </a:lnTo>
                  <a:lnTo>
                    <a:pt x="801" y="8772"/>
                  </a:lnTo>
                  <a:lnTo>
                    <a:pt x="947" y="8863"/>
                  </a:lnTo>
                  <a:lnTo>
                    <a:pt x="1092" y="8936"/>
                  </a:lnTo>
                  <a:lnTo>
                    <a:pt x="1256" y="9027"/>
                  </a:lnTo>
                  <a:lnTo>
                    <a:pt x="1620" y="9154"/>
                  </a:lnTo>
                  <a:lnTo>
                    <a:pt x="2020" y="9263"/>
                  </a:lnTo>
                  <a:lnTo>
                    <a:pt x="2421" y="9354"/>
                  </a:lnTo>
                  <a:lnTo>
                    <a:pt x="2858" y="9409"/>
                  </a:lnTo>
                  <a:lnTo>
                    <a:pt x="3294" y="9464"/>
                  </a:lnTo>
                  <a:lnTo>
                    <a:pt x="3731" y="9500"/>
                  </a:lnTo>
                  <a:lnTo>
                    <a:pt x="4696" y="9536"/>
                  </a:lnTo>
                  <a:lnTo>
                    <a:pt x="5678" y="9555"/>
                  </a:lnTo>
                  <a:lnTo>
                    <a:pt x="6188" y="9536"/>
                  </a:lnTo>
                  <a:lnTo>
                    <a:pt x="6716" y="9518"/>
                  </a:lnTo>
                  <a:lnTo>
                    <a:pt x="7698" y="9464"/>
                  </a:lnTo>
                  <a:lnTo>
                    <a:pt x="7917" y="7862"/>
                  </a:lnTo>
                  <a:lnTo>
                    <a:pt x="7771" y="7826"/>
                  </a:lnTo>
                  <a:lnTo>
                    <a:pt x="7625" y="7789"/>
                  </a:lnTo>
                  <a:lnTo>
                    <a:pt x="7498" y="7735"/>
                  </a:lnTo>
                  <a:lnTo>
                    <a:pt x="7352" y="7662"/>
                  </a:lnTo>
                  <a:lnTo>
                    <a:pt x="7098" y="7480"/>
                  </a:lnTo>
                  <a:lnTo>
                    <a:pt x="6843" y="7262"/>
                  </a:lnTo>
                  <a:lnTo>
                    <a:pt x="6588" y="7061"/>
                  </a:lnTo>
                  <a:lnTo>
                    <a:pt x="6333" y="6898"/>
                  </a:lnTo>
                  <a:lnTo>
                    <a:pt x="6206" y="6825"/>
                  </a:lnTo>
                  <a:lnTo>
                    <a:pt x="6079" y="6770"/>
                  </a:lnTo>
                  <a:lnTo>
                    <a:pt x="5951" y="6734"/>
                  </a:lnTo>
                  <a:lnTo>
                    <a:pt x="5824" y="6716"/>
                  </a:lnTo>
                  <a:lnTo>
                    <a:pt x="4768" y="6716"/>
                  </a:lnTo>
                  <a:lnTo>
                    <a:pt x="4568" y="6697"/>
                  </a:lnTo>
                  <a:lnTo>
                    <a:pt x="4386" y="6661"/>
                  </a:lnTo>
                  <a:lnTo>
                    <a:pt x="4113" y="6588"/>
                  </a:lnTo>
                  <a:lnTo>
                    <a:pt x="3858" y="6497"/>
                  </a:lnTo>
                  <a:lnTo>
                    <a:pt x="3640" y="6406"/>
                  </a:lnTo>
                  <a:lnTo>
                    <a:pt x="3440" y="6279"/>
                  </a:lnTo>
                  <a:lnTo>
                    <a:pt x="3276" y="6152"/>
                  </a:lnTo>
                  <a:lnTo>
                    <a:pt x="3112" y="6024"/>
                  </a:lnTo>
                  <a:lnTo>
                    <a:pt x="2967" y="5860"/>
                  </a:lnTo>
                  <a:lnTo>
                    <a:pt x="2858" y="5697"/>
                  </a:lnTo>
                  <a:lnTo>
                    <a:pt x="2748" y="5533"/>
                  </a:lnTo>
                  <a:lnTo>
                    <a:pt x="2676" y="5351"/>
                  </a:lnTo>
                  <a:lnTo>
                    <a:pt x="2603" y="5169"/>
                  </a:lnTo>
                  <a:lnTo>
                    <a:pt x="2548" y="4969"/>
                  </a:lnTo>
                  <a:lnTo>
                    <a:pt x="2494" y="4768"/>
                  </a:lnTo>
                  <a:lnTo>
                    <a:pt x="2457" y="4550"/>
                  </a:lnTo>
                  <a:lnTo>
                    <a:pt x="2421" y="4132"/>
                  </a:lnTo>
                  <a:lnTo>
                    <a:pt x="2421" y="3677"/>
                  </a:lnTo>
                  <a:lnTo>
                    <a:pt x="2439" y="3222"/>
                  </a:lnTo>
                  <a:lnTo>
                    <a:pt x="2494" y="2330"/>
                  </a:lnTo>
                  <a:lnTo>
                    <a:pt x="2512" y="1911"/>
                  </a:lnTo>
                  <a:lnTo>
                    <a:pt x="2530" y="1493"/>
                  </a:lnTo>
                  <a:lnTo>
                    <a:pt x="2512" y="1111"/>
                  </a:lnTo>
                  <a:lnTo>
                    <a:pt x="2494" y="929"/>
                  </a:lnTo>
                  <a:lnTo>
                    <a:pt x="2475" y="765"/>
                  </a:lnTo>
                  <a:lnTo>
                    <a:pt x="2439" y="619"/>
                  </a:lnTo>
                  <a:lnTo>
                    <a:pt x="2384" y="492"/>
                  </a:lnTo>
                  <a:lnTo>
                    <a:pt x="2312" y="346"/>
                  </a:lnTo>
                  <a:lnTo>
                    <a:pt x="2202" y="219"/>
                  </a:lnTo>
                  <a:lnTo>
                    <a:pt x="2130" y="164"/>
                  </a:lnTo>
                  <a:lnTo>
                    <a:pt x="2057" y="128"/>
                  </a:lnTo>
                  <a:lnTo>
                    <a:pt x="1948" y="73"/>
                  </a:lnTo>
                  <a:lnTo>
                    <a:pt x="1857" y="37"/>
                  </a:lnTo>
                  <a:lnTo>
                    <a:pt x="1747" y="19"/>
                  </a:lnTo>
                  <a:lnTo>
                    <a:pt x="163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1" name="Google Shape;3371;p20"/>
            <p:cNvSpPr/>
            <p:nvPr/>
          </p:nvSpPr>
          <p:spPr>
            <a:xfrm>
              <a:off x="4300650" y="3132050"/>
              <a:ext cx="89200" cy="74625"/>
            </a:xfrm>
            <a:custGeom>
              <a:avLst/>
              <a:gdLst/>
              <a:ahLst/>
              <a:cxnLst/>
              <a:rect l="l" t="t" r="r" b="b"/>
              <a:pathLst>
                <a:path w="3568" h="2985" extrusionOk="0">
                  <a:moveTo>
                    <a:pt x="2676" y="0"/>
                  </a:moveTo>
                  <a:lnTo>
                    <a:pt x="2530" y="19"/>
                  </a:lnTo>
                  <a:lnTo>
                    <a:pt x="2457" y="55"/>
                  </a:lnTo>
                  <a:lnTo>
                    <a:pt x="2384" y="91"/>
                  </a:lnTo>
                  <a:lnTo>
                    <a:pt x="2239" y="182"/>
                  </a:lnTo>
                  <a:lnTo>
                    <a:pt x="2166" y="255"/>
                  </a:lnTo>
                  <a:lnTo>
                    <a:pt x="2093" y="328"/>
                  </a:lnTo>
                  <a:lnTo>
                    <a:pt x="1948" y="528"/>
                  </a:lnTo>
                  <a:lnTo>
                    <a:pt x="1620" y="1001"/>
                  </a:lnTo>
                  <a:lnTo>
                    <a:pt x="1456" y="1256"/>
                  </a:lnTo>
                  <a:lnTo>
                    <a:pt x="1274" y="1456"/>
                  </a:lnTo>
                  <a:lnTo>
                    <a:pt x="1183" y="1566"/>
                  </a:lnTo>
                  <a:lnTo>
                    <a:pt x="1111" y="1638"/>
                  </a:lnTo>
                  <a:lnTo>
                    <a:pt x="1020" y="1693"/>
                  </a:lnTo>
                  <a:lnTo>
                    <a:pt x="929" y="1729"/>
                  </a:lnTo>
                  <a:lnTo>
                    <a:pt x="801" y="1766"/>
                  </a:lnTo>
                  <a:lnTo>
                    <a:pt x="692" y="1766"/>
                  </a:lnTo>
                  <a:lnTo>
                    <a:pt x="583" y="1748"/>
                  </a:lnTo>
                  <a:lnTo>
                    <a:pt x="474" y="1711"/>
                  </a:lnTo>
                  <a:lnTo>
                    <a:pt x="237" y="1657"/>
                  </a:lnTo>
                  <a:lnTo>
                    <a:pt x="110" y="1638"/>
                  </a:lnTo>
                  <a:lnTo>
                    <a:pt x="1" y="1638"/>
                  </a:lnTo>
                  <a:lnTo>
                    <a:pt x="73" y="2767"/>
                  </a:lnTo>
                  <a:lnTo>
                    <a:pt x="255" y="2858"/>
                  </a:lnTo>
                  <a:lnTo>
                    <a:pt x="455" y="2930"/>
                  </a:lnTo>
                  <a:lnTo>
                    <a:pt x="674" y="2967"/>
                  </a:lnTo>
                  <a:lnTo>
                    <a:pt x="910" y="2985"/>
                  </a:lnTo>
                  <a:lnTo>
                    <a:pt x="1092" y="2967"/>
                  </a:lnTo>
                  <a:lnTo>
                    <a:pt x="1293" y="2949"/>
                  </a:lnTo>
                  <a:lnTo>
                    <a:pt x="1493" y="2912"/>
                  </a:lnTo>
                  <a:lnTo>
                    <a:pt x="1675" y="2876"/>
                  </a:lnTo>
                  <a:lnTo>
                    <a:pt x="1911" y="2803"/>
                  </a:lnTo>
                  <a:lnTo>
                    <a:pt x="2130" y="2712"/>
                  </a:lnTo>
                  <a:lnTo>
                    <a:pt x="2348" y="2603"/>
                  </a:lnTo>
                  <a:lnTo>
                    <a:pt x="2566" y="2494"/>
                  </a:lnTo>
                  <a:lnTo>
                    <a:pt x="2748" y="2366"/>
                  </a:lnTo>
                  <a:lnTo>
                    <a:pt x="2930" y="2239"/>
                  </a:lnTo>
                  <a:lnTo>
                    <a:pt x="3094" y="2093"/>
                  </a:lnTo>
                  <a:lnTo>
                    <a:pt x="3240" y="1929"/>
                  </a:lnTo>
                  <a:lnTo>
                    <a:pt x="3349" y="1766"/>
                  </a:lnTo>
                  <a:lnTo>
                    <a:pt x="3440" y="1584"/>
                  </a:lnTo>
                  <a:lnTo>
                    <a:pt x="3513" y="1402"/>
                  </a:lnTo>
                  <a:lnTo>
                    <a:pt x="3549" y="1202"/>
                  </a:lnTo>
                  <a:lnTo>
                    <a:pt x="3567" y="1020"/>
                  </a:lnTo>
                  <a:lnTo>
                    <a:pt x="3549" y="819"/>
                  </a:lnTo>
                  <a:lnTo>
                    <a:pt x="3495" y="637"/>
                  </a:lnTo>
                  <a:lnTo>
                    <a:pt x="3422" y="455"/>
                  </a:lnTo>
                  <a:lnTo>
                    <a:pt x="3349" y="346"/>
                  </a:lnTo>
                  <a:lnTo>
                    <a:pt x="3276" y="255"/>
                  </a:lnTo>
                  <a:lnTo>
                    <a:pt x="3167" y="164"/>
                  </a:lnTo>
                  <a:lnTo>
                    <a:pt x="3058" y="91"/>
                  </a:lnTo>
                  <a:lnTo>
                    <a:pt x="2930" y="37"/>
                  </a:lnTo>
                  <a:lnTo>
                    <a:pt x="280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2" name="Google Shape;3372;p20"/>
            <p:cNvSpPr/>
            <p:nvPr/>
          </p:nvSpPr>
          <p:spPr>
            <a:xfrm>
              <a:off x="4082275" y="3312675"/>
              <a:ext cx="186550" cy="401275"/>
            </a:xfrm>
            <a:custGeom>
              <a:avLst/>
              <a:gdLst/>
              <a:ahLst/>
              <a:cxnLst/>
              <a:rect l="l" t="t" r="r" b="b"/>
              <a:pathLst>
                <a:path w="7462" h="16051" extrusionOk="0">
                  <a:moveTo>
                    <a:pt x="674" y="0"/>
                  </a:moveTo>
                  <a:lnTo>
                    <a:pt x="565" y="200"/>
                  </a:lnTo>
                  <a:lnTo>
                    <a:pt x="474" y="400"/>
                  </a:lnTo>
                  <a:lnTo>
                    <a:pt x="383" y="601"/>
                  </a:lnTo>
                  <a:lnTo>
                    <a:pt x="310" y="801"/>
                  </a:lnTo>
                  <a:lnTo>
                    <a:pt x="182" y="1201"/>
                  </a:lnTo>
                  <a:lnTo>
                    <a:pt x="110" y="1620"/>
                  </a:lnTo>
                  <a:lnTo>
                    <a:pt x="55" y="2020"/>
                  </a:lnTo>
                  <a:lnTo>
                    <a:pt x="19" y="2439"/>
                  </a:lnTo>
                  <a:lnTo>
                    <a:pt x="0" y="2857"/>
                  </a:lnTo>
                  <a:lnTo>
                    <a:pt x="0" y="3276"/>
                  </a:lnTo>
                  <a:lnTo>
                    <a:pt x="0" y="4095"/>
                  </a:lnTo>
                  <a:lnTo>
                    <a:pt x="19" y="4914"/>
                  </a:lnTo>
                  <a:lnTo>
                    <a:pt x="55" y="5732"/>
                  </a:lnTo>
                  <a:lnTo>
                    <a:pt x="91" y="6551"/>
                  </a:lnTo>
                  <a:lnTo>
                    <a:pt x="128" y="6952"/>
                  </a:lnTo>
                  <a:lnTo>
                    <a:pt x="146" y="7152"/>
                  </a:lnTo>
                  <a:lnTo>
                    <a:pt x="201" y="7334"/>
                  </a:lnTo>
                  <a:lnTo>
                    <a:pt x="273" y="7534"/>
                  </a:lnTo>
                  <a:lnTo>
                    <a:pt x="383" y="7716"/>
                  </a:lnTo>
                  <a:lnTo>
                    <a:pt x="510" y="7898"/>
                  </a:lnTo>
                  <a:lnTo>
                    <a:pt x="674" y="8062"/>
                  </a:lnTo>
                  <a:lnTo>
                    <a:pt x="801" y="8171"/>
                  </a:lnTo>
                  <a:lnTo>
                    <a:pt x="947" y="8262"/>
                  </a:lnTo>
                  <a:lnTo>
                    <a:pt x="1092" y="8335"/>
                  </a:lnTo>
                  <a:lnTo>
                    <a:pt x="1256" y="8426"/>
                  </a:lnTo>
                  <a:lnTo>
                    <a:pt x="1620" y="8553"/>
                  </a:lnTo>
                  <a:lnTo>
                    <a:pt x="2020" y="8662"/>
                  </a:lnTo>
                  <a:lnTo>
                    <a:pt x="2421" y="8753"/>
                  </a:lnTo>
                  <a:lnTo>
                    <a:pt x="2858" y="8808"/>
                  </a:lnTo>
                  <a:lnTo>
                    <a:pt x="3294" y="8863"/>
                  </a:lnTo>
                  <a:lnTo>
                    <a:pt x="3731" y="8899"/>
                  </a:lnTo>
                  <a:lnTo>
                    <a:pt x="4696" y="8935"/>
                  </a:lnTo>
                  <a:lnTo>
                    <a:pt x="5678" y="8954"/>
                  </a:lnTo>
                  <a:lnTo>
                    <a:pt x="5587" y="10810"/>
                  </a:lnTo>
                  <a:lnTo>
                    <a:pt x="5496" y="13030"/>
                  </a:lnTo>
                  <a:lnTo>
                    <a:pt x="5423" y="15650"/>
                  </a:lnTo>
                  <a:lnTo>
                    <a:pt x="5460" y="15687"/>
                  </a:lnTo>
                  <a:lnTo>
                    <a:pt x="5514" y="15723"/>
                  </a:lnTo>
                  <a:lnTo>
                    <a:pt x="5660" y="15796"/>
                  </a:lnTo>
                  <a:lnTo>
                    <a:pt x="5878" y="15869"/>
                  </a:lnTo>
                  <a:lnTo>
                    <a:pt x="6133" y="15923"/>
                  </a:lnTo>
                  <a:lnTo>
                    <a:pt x="6424" y="15978"/>
                  </a:lnTo>
                  <a:lnTo>
                    <a:pt x="6770" y="16014"/>
                  </a:lnTo>
                  <a:lnTo>
                    <a:pt x="7116" y="16033"/>
                  </a:lnTo>
                  <a:lnTo>
                    <a:pt x="7462" y="16051"/>
                  </a:lnTo>
                  <a:lnTo>
                    <a:pt x="7352" y="15741"/>
                  </a:lnTo>
                  <a:lnTo>
                    <a:pt x="7243" y="15396"/>
                  </a:lnTo>
                  <a:lnTo>
                    <a:pt x="7152" y="14995"/>
                  </a:lnTo>
                  <a:lnTo>
                    <a:pt x="7061" y="14540"/>
                  </a:lnTo>
                  <a:lnTo>
                    <a:pt x="6988" y="14067"/>
                  </a:lnTo>
                  <a:lnTo>
                    <a:pt x="6916" y="13558"/>
                  </a:lnTo>
                  <a:lnTo>
                    <a:pt x="6807" y="12502"/>
                  </a:lnTo>
                  <a:lnTo>
                    <a:pt x="6734" y="11447"/>
                  </a:lnTo>
                  <a:lnTo>
                    <a:pt x="6679" y="10446"/>
                  </a:lnTo>
                  <a:lnTo>
                    <a:pt x="6679" y="9590"/>
                  </a:lnTo>
                  <a:lnTo>
                    <a:pt x="6697" y="9226"/>
                  </a:lnTo>
                  <a:lnTo>
                    <a:pt x="6716" y="8917"/>
                  </a:lnTo>
                  <a:lnTo>
                    <a:pt x="6716" y="8899"/>
                  </a:lnTo>
                  <a:lnTo>
                    <a:pt x="6734" y="8717"/>
                  </a:lnTo>
                  <a:lnTo>
                    <a:pt x="6716" y="8644"/>
                  </a:lnTo>
                  <a:lnTo>
                    <a:pt x="6697" y="8553"/>
                  </a:lnTo>
                  <a:lnTo>
                    <a:pt x="6679" y="8462"/>
                  </a:lnTo>
                  <a:lnTo>
                    <a:pt x="6625" y="8389"/>
                  </a:lnTo>
                  <a:lnTo>
                    <a:pt x="6552" y="8317"/>
                  </a:lnTo>
                  <a:lnTo>
                    <a:pt x="6461" y="8244"/>
                  </a:lnTo>
                  <a:lnTo>
                    <a:pt x="6297" y="8189"/>
                  </a:lnTo>
                  <a:lnTo>
                    <a:pt x="6115" y="8153"/>
                  </a:lnTo>
                  <a:lnTo>
                    <a:pt x="5915" y="8135"/>
                  </a:lnTo>
                  <a:lnTo>
                    <a:pt x="5715" y="8135"/>
                  </a:lnTo>
                  <a:lnTo>
                    <a:pt x="5442" y="8153"/>
                  </a:lnTo>
                  <a:lnTo>
                    <a:pt x="4841" y="8171"/>
                  </a:lnTo>
                  <a:lnTo>
                    <a:pt x="4222" y="8153"/>
                  </a:lnTo>
                  <a:lnTo>
                    <a:pt x="3931" y="8135"/>
                  </a:lnTo>
                  <a:lnTo>
                    <a:pt x="3640" y="8098"/>
                  </a:lnTo>
                  <a:lnTo>
                    <a:pt x="3349" y="8044"/>
                  </a:lnTo>
                  <a:lnTo>
                    <a:pt x="3076" y="7971"/>
                  </a:lnTo>
                  <a:lnTo>
                    <a:pt x="2785" y="7880"/>
                  </a:lnTo>
                  <a:lnTo>
                    <a:pt x="2494" y="7752"/>
                  </a:lnTo>
                  <a:lnTo>
                    <a:pt x="2257" y="7607"/>
                  </a:lnTo>
                  <a:lnTo>
                    <a:pt x="2039" y="7443"/>
                  </a:lnTo>
                  <a:lnTo>
                    <a:pt x="1838" y="7279"/>
                  </a:lnTo>
                  <a:lnTo>
                    <a:pt x="1675" y="7097"/>
                  </a:lnTo>
                  <a:lnTo>
                    <a:pt x="1529" y="6897"/>
                  </a:lnTo>
                  <a:lnTo>
                    <a:pt x="1420" y="6697"/>
                  </a:lnTo>
                  <a:lnTo>
                    <a:pt x="1329" y="6515"/>
                  </a:lnTo>
                  <a:lnTo>
                    <a:pt x="1256" y="6297"/>
                  </a:lnTo>
                  <a:lnTo>
                    <a:pt x="1202" y="6096"/>
                  </a:lnTo>
                  <a:lnTo>
                    <a:pt x="1165" y="5896"/>
                  </a:lnTo>
                  <a:lnTo>
                    <a:pt x="1129" y="5478"/>
                  </a:lnTo>
                  <a:lnTo>
                    <a:pt x="1111" y="5059"/>
                  </a:lnTo>
                  <a:lnTo>
                    <a:pt x="1111" y="4295"/>
                  </a:lnTo>
                  <a:lnTo>
                    <a:pt x="1129" y="3531"/>
                  </a:lnTo>
                  <a:lnTo>
                    <a:pt x="1147" y="2766"/>
                  </a:lnTo>
                  <a:lnTo>
                    <a:pt x="1202" y="1984"/>
                  </a:lnTo>
                  <a:lnTo>
                    <a:pt x="1220" y="1747"/>
                  </a:lnTo>
                  <a:lnTo>
                    <a:pt x="1274" y="1492"/>
                  </a:lnTo>
                  <a:lnTo>
                    <a:pt x="1311" y="1219"/>
                  </a:lnTo>
                  <a:lnTo>
                    <a:pt x="1311" y="965"/>
                  </a:lnTo>
                  <a:lnTo>
                    <a:pt x="1311" y="837"/>
                  </a:lnTo>
                  <a:lnTo>
                    <a:pt x="1293" y="710"/>
                  </a:lnTo>
                  <a:lnTo>
                    <a:pt x="1256" y="582"/>
                  </a:lnTo>
                  <a:lnTo>
                    <a:pt x="1183" y="455"/>
                  </a:lnTo>
                  <a:lnTo>
                    <a:pt x="1111" y="346"/>
                  </a:lnTo>
                  <a:lnTo>
                    <a:pt x="1020" y="237"/>
                  </a:lnTo>
                  <a:lnTo>
                    <a:pt x="892" y="127"/>
                  </a:lnTo>
                  <a:lnTo>
                    <a:pt x="728" y="37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rgbClr val="3A7F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3" name="Google Shape;3373;p20"/>
            <p:cNvSpPr/>
            <p:nvPr/>
          </p:nvSpPr>
          <p:spPr>
            <a:xfrm>
              <a:off x="4254700" y="3074275"/>
              <a:ext cx="33225" cy="434500"/>
            </a:xfrm>
            <a:custGeom>
              <a:avLst/>
              <a:gdLst/>
              <a:ahLst/>
              <a:cxnLst/>
              <a:rect l="l" t="t" r="r" b="b"/>
              <a:pathLst>
                <a:path w="1329" h="17380" extrusionOk="0">
                  <a:moveTo>
                    <a:pt x="783" y="0"/>
                  </a:moveTo>
                  <a:lnTo>
                    <a:pt x="656" y="19"/>
                  </a:lnTo>
                  <a:lnTo>
                    <a:pt x="546" y="55"/>
                  </a:lnTo>
                  <a:lnTo>
                    <a:pt x="383" y="128"/>
                  </a:lnTo>
                  <a:lnTo>
                    <a:pt x="856" y="4113"/>
                  </a:lnTo>
                  <a:lnTo>
                    <a:pt x="947" y="5023"/>
                  </a:lnTo>
                  <a:lnTo>
                    <a:pt x="1020" y="5951"/>
                  </a:lnTo>
                  <a:lnTo>
                    <a:pt x="1056" y="6406"/>
                  </a:lnTo>
                  <a:lnTo>
                    <a:pt x="1056" y="6861"/>
                  </a:lnTo>
                  <a:lnTo>
                    <a:pt x="1038" y="7316"/>
                  </a:lnTo>
                  <a:lnTo>
                    <a:pt x="1001" y="7771"/>
                  </a:lnTo>
                  <a:lnTo>
                    <a:pt x="965" y="8117"/>
                  </a:lnTo>
                  <a:lnTo>
                    <a:pt x="892" y="8462"/>
                  </a:lnTo>
                  <a:lnTo>
                    <a:pt x="765" y="9136"/>
                  </a:lnTo>
                  <a:lnTo>
                    <a:pt x="455" y="10482"/>
                  </a:lnTo>
                  <a:lnTo>
                    <a:pt x="310" y="11192"/>
                  </a:lnTo>
                  <a:lnTo>
                    <a:pt x="201" y="11884"/>
                  </a:lnTo>
                  <a:lnTo>
                    <a:pt x="110" y="12593"/>
                  </a:lnTo>
                  <a:lnTo>
                    <a:pt x="55" y="13303"/>
                  </a:lnTo>
                  <a:lnTo>
                    <a:pt x="19" y="14013"/>
                  </a:lnTo>
                  <a:lnTo>
                    <a:pt x="1" y="14704"/>
                  </a:lnTo>
                  <a:lnTo>
                    <a:pt x="1" y="15414"/>
                  </a:lnTo>
                  <a:lnTo>
                    <a:pt x="37" y="16124"/>
                  </a:lnTo>
                  <a:lnTo>
                    <a:pt x="37" y="16306"/>
                  </a:lnTo>
                  <a:lnTo>
                    <a:pt x="73" y="16488"/>
                  </a:lnTo>
                  <a:lnTo>
                    <a:pt x="110" y="16652"/>
                  </a:lnTo>
                  <a:lnTo>
                    <a:pt x="164" y="16834"/>
                  </a:lnTo>
                  <a:lnTo>
                    <a:pt x="237" y="16997"/>
                  </a:lnTo>
                  <a:lnTo>
                    <a:pt x="346" y="17143"/>
                  </a:lnTo>
                  <a:lnTo>
                    <a:pt x="492" y="17270"/>
                  </a:lnTo>
                  <a:lnTo>
                    <a:pt x="674" y="17379"/>
                  </a:lnTo>
                  <a:lnTo>
                    <a:pt x="692" y="16779"/>
                  </a:lnTo>
                  <a:lnTo>
                    <a:pt x="692" y="16197"/>
                  </a:lnTo>
                  <a:lnTo>
                    <a:pt x="710" y="15014"/>
                  </a:lnTo>
                  <a:lnTo>
                    <a:pt x="728" y="13976"/>
                  </a:lnTo>
                  <a:lnTo>
                    <a:pt x="783" y="12939"/>
                  </a:lnTo>
                  <a:lnTo>
                    <a:pt x="856" y="11902"/>
                  </a:lnTo>
                  <a:lnTo>
                    <a:pt x="947" y="10865"/>
                  </a:lnTo>
                  <a:lnTo>
                    <a:pt x="1129" y="8808"/>
                  </a:lnTo>
                  <a:lnTo>
                    <a:pt x="1220" y="7771"/>
                  </a:lnTo>
                  <a:lnTo>
                    <a:pt x="1274" y="6734"/>
                  </a:lnTo>
                  <a:lnTo>
                    <a:pt x="1311" y="5897"/>
                  </a:lnTo>
                  <a:lnTo>
                    <a:pt x="1329" y="5041"/>
                  </a:lnTo>
                  <a:lnTo>
                    <a:pt x="1329" y="4204"/>
                  </a:lnTo>
                  <a:lnTo>
                    <a:pt x="1293" y="3349"/>
                  </a:lnTo>
                  <a:lnTo>
                    <a:pt x="1220" y="2512"/>
                  </a:lnTo>
                  <a:lnTo>
                    <a:pt x="1111" y="1656"/>
                  </a:lnTo>
                  <a:lnTo>
                    <a:pt x="965" y="819"/>
                  </a:lnTo>
                  <a:lnTo>
                    <a:pt x="874" y="419"/>
                  </a:lnTo>
                  <a:lnTo>
                    <a:pt x="783" y="0"/>
                  </a:lnTo>
                  <a:close/>
                </a:path>
              </a:pathLst>
            </a:custGeom>
            <a:solidFill>
              <a:srgbClr val="3A7F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74" name="Google Shape;3374;p20"/>
          <p:cNvGrpSpPr/>
          <p:nvPr/>
        </p:nvGrpSpPr>
        <p:grpSpPr>
          <a:xfrm>
            <a:off x="5556507" y="4910869"/>
            <a:ext cx="539167" cy="170957"/>
            <a:chOff x="2631450" y="1885950"/>
            <a:chExt cx="671525" cy="212925"/>
          </a:xfrm>
        </p:grpSpPr>
        <p:sp>
          <p:nvSpPr>
            <p:cNvPr id="3375" name="Google Shape;3375;p20"/>
            <p:cNvSpPr/>
            <p:nvPr/>
          </p:nvSpPr>
          <p:spPr>
            <a:xfrm>
              <a:off x="2631450" y="2068375"/>
              <a:ext cx="118300" cy="30500"/>
            </a:xfrm>
            <a:custGeom>
              <a:avLst/>
              <a:gdLst/>
              <a:ahLst/>
              <a:cxnLst/>
              <a:rect l="l" t="t" r="r" b="b"/>
              <a:pathLst>
                <a:path w="4732" h="1220" extrusionOk="0">
                  <a:moveTo>
                    <a:pt x="1947" y="1"/>
                  </a:moveTo>
                  <a:lnTo>
                    <a:pt x="1456" y="19"/>
                  </a:lnTo>
                  <a:lnTo>
                    <a:pt x="1001" y="55"/>
                  </a:lnTo>
                  <a:lnTo>
                    <a:pt x="601" y="110"/>
                  </a:lnTo>
                  <a:lnTo>
                    <a:pt x="437" y="146"/>
                  </a:lnTo>
                  <a:lnTo>
                    <a:pt x="291" y="183"/>
                  </a:lnTo>
                  <a:lnTo>
                    <a:pt x="164" y="237"/>
                  </a:lnTo>
                  <a:lnTo>
                    <a:pt x="73" y="292"/>
                  </a:lnTo>
                  <a:lnTo>
                    <a:pt x="18" y="365"/>
                  </a:lnTo>
                  <a:lnTo>
                    <a:pt x="0" y="437"/>
                  </a:lnTo>
                  <a:lnTo>
                    <a:pt x="18" y="510"/>
                  </a:lnTo>
                  <a:lnTo>
                    <a:pt x="73" y="601"/>
                  </a:lnTo>
                  <a:lnTo>
                    <a:pt x="146" y="674"/>
                  </a:lnTo>
                  <a:lnTo>
                    <a:pt x="273" y="747"/>
                  </a:lnTo>
                  <a:lnTo>
                    <a:pt x="401" y="801"/>
                  </a:lnTo>
                  <a:lnTo>
                    <a:pt x="564" y="874"/>
                  </a:lnTo>
                  <a:lnTo>
                    <a:pt x="946" y="983"/>
                  </a:lnTo>
                  <a:lnTo>
                    <a:pt x="1383" y="1092"/>
                  </a:lnTo>
                  <a:lnTo>
                    <a:pt x="1856" y="1165"/>
                  </a:lnTo>
                  <a:lnTo>
                    <a:pt x="2348" y="1202"/>
                  </a:lnTo>
                  <a:lnTo>
                    <a:pt x="2839" y="1220"/>
                  </a:lnTo>
                  <a:lnTo>
                    <a:pt x="3294" y="1202"/>
                  </a:lnTo>
                  <a:lnTo>
                    <a:pt x="3676" y="1165"/>
                  </a:lnTo>
                  <a:lnTo>
                    <a:pt x="4004" y="1092"/>
                  </a:lnTo>
                  <a:lnTo>
                    <a:pt x="4259" y="1020"/>
                  </a:lnTo>
                  <a:lnTo>
                    <a:pt x="4368" y="965"/>
                  </a:lnTo>
                  <a:lnTo>
                    <a:pt x="4459" y="910"/>
                  </a:lnTo>
                  <a:lnTo>
                    <a:pt x="4550" y="838"/>
                  </a:lnTo>
                  <a:lnTo>
                    <a:pt x="4604" y="783"/>
                  </a:lnTo>
                  <a:lnTo>
                    <a:pt x="4659" y="710"/>
                  </a:lnTo>
                  <a:lnTo>
                    <a:pt x="4695" y="637"/>
                  </a:lnTo>
                  <a:lnTo>
                    <a:pt x="4713" y="547"/>
                  </a:lnTo>
                  <a:lnTo>
                    <a:pt x="4732" y="474"/>
                  </a:lnTo>
                  <a:lnTo>
                    <a:pt x="4622" y="401"/>
                  </a:lnTo>
                  <a:lnTo>
                    <a:pt x="4495" y="328"/>
                  </a:lnTo>
                  <a:lnTo>
                    <a:pt x="4313" y="237"/>
                  </a:lnTo>
                  <a:lnTo>
                    <a:pt x="4077" y="146"/>
                  </a:lnTo>
                  <a:lnTo>
                    <a:pt x="3767" y="73"/>
                  </a:lnTo>
                  <a:lnTo>
                    <a:pt x="3403" y="19"/>
                  </a:lnTo>
                  <a:lnTo>
                    <a:pt x="3185" y="1"/>
                  </a:lnTo>
                  <a:close/>
                </a:path>
              </a:pathLst>
            </a:custGeom>
            <a:solidFill>
              <a:srgbClr val="282829">
                <a:alpha val="13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6" name="Google Shape;3376;p20"/>
            <p:cNvSpPr/>
            <p:nvPr/>
          </p:nvSpPr>
          <p:spPr>
            <a:xfrm>
              <a:off x="2631450" y="2068375"/>
              <a:ext cx="118300" cy="30500"/>
            </a:xfrm>
            <a:custGeom>
              <a:avLst/>
              <a:gdLst/>
              <a:ahLst/>
              <a:cxnLst/>
              <a:rect l="l" t="t" r="r" b="b"/>
              <a:pathLst>
                <a:path w="4732" h="1220" fill="none" extrusionOk="0">
                  <a:moveTo>
                    <a:pt x="2948" y="1"/>
                  </a:moveTo>
                  <a:lnTo>
                    <a:pt x="2948" y="1"/>
                  </a:lnTo>
                  <a:lnTo>
                    <a:pt x="1947" y="1"/>
                  </a:lnTo>
                  <a:lnTo>
                    <a:pt x="1456" y="19"/>
                  </a:lnTo>
                  <a:lnTo>
                    <a:pt x="1001" y="55"/>
                  </a:lnTo>
                  <a:lnTo>
                    <a:pt x="601" y="110"/>
                  </a:lnTo>
                  <a:lnTo>
                    <a:pt x="437" y="146"/>
                  </a:lnTo>
                  <a:lnTo>
                    <a:pt x="291" y="183"/>
                  </a:lnTo>
                  <a:lnTo>
                    <a:pt x="164" y="237"/>
                  </a:lnTo>
                  <a:lnTo>
                    <a:pt x="73" y="292"/>
                  </a:lnTo>
                  <a:lnTo>
                    <a:pt x="18" y="365"/>
                  </a:lnTo>
                  <a:lnTo>
                    <a:pt x="0" y="437"/>
                  </a:lnTo>
                  <a:lnTo>
                    <a:pt x="0" y="437"/>
                  </a:lnTo>
                  <a:lnTo>
                    <a:pt x="18" y="510"/>
                  </a:lnTo>
                  <a:lnTo>
                    <a:pt x="73" y="601"/>
                  </a:lnTo>
                  <a:lnTo>
                    <a:pt x="146" y="674"/>
                  </a:lnTo>
                  <a:lnTo>
                    <a:pt x="273" y="747"/>
                  </a:lnTo>
                  <a:lnTo>
                    <a:pt x="401" y="801"/>
                  </a:lnTo>
                  <a:lnTo>
                    <a:pt x="564" y="874"/>
                  </a:lnTo>
                  <a:lnTo>
                    <a:pt x="946" y="983"/>
                  </a:lnTo>
                  <a:lnTo>
                    <a:pt x="1383" y="1092"/>
                  </a:lnTo>
                  <a:lnTo>
                    <a:pt x="1856" y="1165"/>
                  </a:lnTo>
                  <a:lnTo>
                    <a:pt x="2348" y="1202"/>
                  </a:lnTo>
                  <a:lnTo>
                    <a:pt x="2839" y="1220"/>
                  </a:lnTo>
                  <a:lnTo>
                    <a:pt x="2839" y="1220"/>
                  </a:lnTo>
                  <a:lnTo>
                    <a:pt x="3294" y="1202"/>
                  </a:lnTo>
                  <a:lnTo>
                    <a:pt x="3676" y="1165"/>
                  </a:lnTo>
                  <a:lnTo>
                    <a:pt x="4004" y="1092"/>
                  </a:lnTo>
                  <a:lnTo>
                    <a:pt x="4259" y="1020"/>
                  </a:lnTo>
                  <a:lnTo>
                    <a:pt x="4368" y="965"/>
                  </a:lnTo>
                  <a:lnTo>
                    <a:pt x="4459" y="910"/>
                  </a:lnTo>
                  <a:lnTo>
                    <a:pt x="4550" y="838"/>
                  </a:lnTo>
                  <a:lnTo>
                    <a:pt x="4604" y="783"/>
                  </a:lnTo>
                  <a:lnTo>
                    <a:pt x="4659" y="710"/>
                  </a:lnTo>
                  <a:lnTo>
                    <a:pt x="4695" y="637"/>
                  </a:lnTo>
                  <a:lnTo>
                    <a:pt x="4713" y="547"/>
                  </a:lnTo>
                  <a:lnTo>
                    <a:pt x="4732" y="474"/>
                  </a:lnTo>
                  <a:lnTo>
                    <a:pt x="4732" y="474"/>
                  </a:lnTo>
                  <a:lnTo>
                    <a:pt x="4622" y="401"/>
                  </a:lnTo>
                  <a:lnTo>
                    <a:pt x="4495" y="328"/>
                  </a:lnTo>
                  <a:lnTo>
                    <a:pt x="4313" y="237"/>
                  </a:lnTo>
                  <a:lnTo>
                    <a:pt x="4077" y="146"/>
                  </a:lnTo>
                  <a:lnTo>
                    <a:pt x="3767" y="73"/>
                  </a:lnTo>
                  <a:lnTo>
                    <a:pt x="3403" y="19"/>
                  </a:lnTo>
                  <a:lnTo>
                    <a:pt x="3185" y="1"/>
                  </a:lnTo>
                  <a:lnTo>
                    <a:pt x="2948" y="1"/>
                  </a:lnTo>
                </a:path>
              </a:pathLst>
            </a:custGeom>
            <a:solidFill>
              <a:srgbClr val="282829">
                <a:alpha val="13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7" name="Google Shape;3377;p20"/>
            <p:cNvSpPr/>
            <p:nvPr/>
          </p:nvSpPr>
          <p:spPr>
            <a:xfrm>
              <a:off x="2731525" y="2008325"/>
              <a:ext cx="571450" cy="71000"/>
            </a:xfrm>
            <a:custGeom>
              <a:avLst/>
              <a:gdLst/>
              <a:ahLst/>
              <a:cxnLst/>
              <a:rect l="l" t="t" r="r" b="b"/>
              <a:pathLst>
                <a:path w="22858" h="2840" extrusionOk="0">
                  <a:moveTo>
                    <a:pt x="1620" y="0"/>
                  </a:moveTo>
                  <a:lnTo>
                    <a:pt x="1256" y="55"/>
                  </a:lnTo>
                  <a:lnTo>
                    <a:pt x="929" y="110"/>
                  </a:lnTo>
                  <a:lnTo>
                    <a:pt x="656" y="164"/>
                  </a:lnTo>
                  <a:lnTo>
                    <a:pt x="419" y="219"/>
                  </a:lnTo>
                  <a:lnTo>
                    <a:pt x="237" y="292"/>
                  </a:lnTo>
                  <a:lnTo>
                    <a:pt x="110" y="364"/>
                  </a:lnTo>
                  <a:lnTo>
                    <a:pt x="19" y="437"/>
                  </a:lnTo>
                  <a:lnTo>
                    <a:pt x="1" y="492"/>
                  </a:lnTo>
                  <a:lnTo>
                    <a:pt x="1" y="528"/>
                  </a:lnTo>
                  <a:lnTo>
                    <a:pt x="1" y="637"/>
                  </a:lnTo>
                  <a:lnTo>
                    <a:pt x="19" y="747"/>
                  </a:lnTo>
                  <a:lnTo>
                    <a:pt x="55" y="856"/>
                  </a:lnTo>
                  <a:lnTo>
                    <a:pt x="110" y="947"/>
                  </a:lnTo>
                  <a:lnTo>
                    <a:pt x="183" y="1056"/>
                  </a:lnTo>
                  <a:lnTo>
                    <a:pt x="256" y="1165"/>
                  </a:lnTo>
                  <a:lnTo>
                    <a:pt x="365" y="1256"/>
                  </a:lnTo>
                  <a:lnTo>
                    <a:pt x="474" y="1365"/>
                  </a:lnTo>
                  <a:lnTo>
                    <a:pt x="601" y="1456"/>
                  </a:lnTo>
                  <a:lnTo>
                    <a:pt x="747" y="1565"/>
                  </a:lnTo>
                  <a:lnTo>
                    <a:pt x="1093" y="1747"/>
                  </a:lnTo>
                  <a:lnTo>
                    <a:pt x="1493" y="1929"/>
                  </a:lnTo>
                  <a:lnTo>
                    <a:pt x="1984" y="2093"/>
                  </a:lnTo>
                  <a:lnTo>
                    <a:pt x="2530" y="2239"/>
                  </a:lnTo>
                  <a:lnTo>
                    <a:pt x="3149" y="2384"/>
                  </a:lnTo>
                  <a:lnTo>
                    <a:pt x="3841" y="2512"/>
                  </a:lnTo>
                  <a:lnTo>
                    <a:pt x="4623" y="2621"/>
                  </a:lnTo>
                  <a:lnTo>
                    <a:pt x="5460" y="2712"/>
                  </a:lnTo>
                  <a:lnTo>
                    <a:pt x="6388" y="2767"/>
                  </a:lnTo>
                  <a:lnTo>
                    <a:pt x="7389" y="2821"/>
                  </a:lnTo>
                  <a:lnTo>
                    <a:pt x="8481" y="2839"/>
                  </a:lnTo>
                  <a:lnTo>
                    <a:pt x="8881" y="2839"/>
                  </a:lnTo>
                  <a:lnTo>
                    <a:pt x="10082" y="2821"/>
                  </a:lnTo>
                  <a:lnTo>
                    <a:pt x="11302" y="2803"/>
                  </a:lnTo>
                  <a:lnTo>
                    <a:pt x="12521" y="2748"/>
                  </a:lnTo>
                  <a:lnTo>
                    <a:pt x="13722" y="2676"/>
                  </a:lnTo>
                  <a:lnTo>
                    <a:pt x="14923" y="2603"/>
                  </a:lnTo>
                  <a:lnTo>
                    <a:pt x="16070" y="2494"/>
                  </a:lnTo>
                  <a:lnTo>
                    <a:pt x="17180" y="2384"/>
                  </a:lnTo>
                  <a:lnTo>
                    <a:pt x="18235" y="2257"/>
                  </a:lnTo>
                  <a:lnTo>
                    <a:pt x="19218" y="2130"/>
                  </a:lnTo>
                  <a:lnTo>
                    <a:pt x="20091" y="1966"/>
                  </a:lnTo>
                  <a:lnTo>
                    <a:pt x="20892" y="1802"/>
                  </a:lnTo>
                  <a:lnTo>
                    <a:pt x="21565" y="1638"/>
                  </a:lnTo>
                  <a:lnTo>
                    <a:pt x="21856" y="1547"/>
                  </a:lnTo>
                  <a:lnTo>
                    <a:pt x="22111" y="1456"/>
                  </a:lnTo>
                  <a:lnTo>
                    <a:pt x="22330" y="1347"/>
                  </a:lnTo>
                  <a:lnTo>
                    <a:pt x="22512" y="1256"/>
                  </a:lnTo>
                  <a:lnTo>
                    <a:pt x="22657" y="1165"/>
                  </a:lnTo>
                  <a:lnTo>
                    <a:pt x="22766" y="1056"/>
                  </a:lnTo>
                  <a:lnTo>
                    <a:pt x="22839" y="965"/>
                  </a:lnTo>
                  <a:lnTo>
                    <a:pt x="22857" y="856"/>
                  </a:lnTo>
                  <a:lnTo>
                    <a:pt x="22839" y="801"/>
                  </a:lnTo>
                  <a:lnTo>
                    <a:pt x="22785" y="765"/>
                  </a:lnTo>
                  <a:lnTo>
                    <a:pt x="22694" y="710"/>
                  </a:lnTo>
                  <a:lnTo>
                    <a:pt x="22566" y="656"/>
                  </a:lnTo>
                  <a:lnTo>
                    <a:pt x="22202" y="565"/>
                  </a:lnTo>
                  <a:lnTo>
                    <a:pt x="21729" y="474"/>
                  </a:lnTo>
                  <a:lnTo>
                    <a:pt x="22257" y="910"/>
                  </a:lnTo>
                  <a:lnTo>
                    <a:pt x="22020" y="947"/>
                  </a:lnTo>
                  <a:lnTo>
                    <a:pt x="21292" y="1092"/>
                  </a:lnTo>
                  <a:lnTo>
                    <a:pt x="20510" y="1220"/>
                  </a:lnTo>
                  <a:lnTo>
                    <a:pt x="19509" y="1365"/>
                  </a:lnTo>
                  <a:lnTo>
                    <a:pt x="18326" y="1529"/>
                  </a:lnTo>
                  <a:lnTo>
                    <a:pt x="16998" y="1693"/>
                  </a:lnTo>
                  <a:lnTo>
                    <a:pt x="15542" y="1838"/>
                  </a:lnTo>
                  <a:lnTo>
                    <a:pt x="13977" y="1948"/>
                  </a:lnTo>
                  <a:lnTo>
                    <a:pt x="13158" y="1984"/>
                  </a:lnTo>
                  <a:lnTo>
                    <a:pt x="12303" y="2020"/>
                  </a:lnTo>
                  <a:lnTo>
                    <a:pt x="11447" y="2039"/>
                  </a:lnTo>
                  <a:lnTo>
                    <a:pt x="10592" y="2057"/>
                  </a:lnTo>
                  <a:lnTo>
                    <a:pt x="9409" y="2039"/>
                  </a:lnTo>
                  <a:lnTo>
                    <a:pt x="8208" y="1984"/>
                  </a:lnTo>
                  <a:lnTo>
                    <a:pt x="7007" y="1911"/>
                  </a:lnTo>
                  <a:lnTo>
                    <a:pt x="5806" y="1802"/>
                  </a:lnTo>
                  <a:lnTo>
                    <a:pt x="5205" y="1729"/>
                  </a:lnTo>
                  <a:lnTo>
                    <a:pt x="4623" y="1638"/>
                  </a:lnTo>
                  <a:lnTo>
                    <a:pt x="4022" y="1547"/>
                  </a:lnTo>
                  <a:lnTo>
                    <a:pt x="3440" y="1438"/>
                  </a:lnTo>
                  <a:lnTo>
                    <a:pt x="2858" y="1329"/>
                  </a:lnTo>
                  <a:lnTo>
                    <a:pt x="2294" y="1202"/>
                  </a:lnTo>
                  <a:lnTo>
                    <a:pt x="1711" y="1056"/>
                  </a:lnTo>
                  <a:lnTo>
                    <a:pt x="1165" y="910"/>
                  </a:lnTo>
                  <a:lnTo>
                    <a:pt x="1275" y="656"/>
                  </a:lnTo>
                  <a:lnTo>
                    <a:pt x="1620" y="0"/>
                  </a:lnTo>
                  <a:close/>
                </a:path>
              </a:pathLst>
            </a:custGeom>
            <a:solidFill>
              <a:srgbClr val="282829">
                <a:alpha val="13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8" name="Google Shape;3378;p20"/>
            <p:cNvSpPr/>
            <p:nvPr/>
          </p:nvSpPr>
          <p:spPr>
            <a:xfrm>
              <a:off x="2760650" y="1885950"/>
              <a:ext cx="527300" cy="173350"/>
            </a:xfrm>
            <a:custGeom>
              <a:avLst/>
              <a:gdLst/>
              <a:ahLst/>
              <a:cxnLst/>
              <a:rect l="l" t="t" r="r" b="b"/>
              <a:pathLst>
                <a:path w="21092" h="6934" extrusionOk="0">
                  <a:moveTo>
                    <a:pt x="5260" y="0"/>
                  </a:moveTo>
                  <a:lnTo>
                    <a:pt x="5041" y="37"/>
                  </a:lnTo>
                  <a:lnTo>
                    <a:pt x="4805" y="91"/>
                  </a:lnTo>
                  <a:lnTo>
                    <a:pt x="4586" y="182"/>
                  </a:lnTo>
                  <a:lnTo>
                    <a:pt x="4368" y="291"/>
                  </a:lnTo>
                  <a:lnTo>
                    <a:pt x="4131" y="401"/>
                  </a:lnTo>
                  <a:lnTo>
                    <a:pt x="3913" y="546"/>
                  </a:lnTo>
                  <a:lnTo>
                    <a:pt x="3695" y="710"/>
                  </a:lnTo>
                  <a:lnTo>
                    <a:pt x="3476" y="892"/>
                  </a:lnTo>
                  <a:lnTo>
                    <a:pt x="3258" y="1074"/>
                  </a:lnTo>
                  <a:lnTo>
                    <a:pt x="2839" y="1492"/>
                  </a:lnTo>
                  <a:lnTo>
                    <a:pt x="2439" y="1947"/>
                  </a:lnTo>
                  <a:lnTo>
                    <a:pt x="2057" y="2421"/>
                  </a:lnTo>
                  <a:lnTo>
                    <a:pt x="1620" y="3021"/>
                  </a:lnTo>
                  <a:lnTo>
                    <a:pt x="1220" y="3622"/>
                  </a:lnTo>
                  <a:lnTo>
                    <a:pt x="874" y="4186"/>
                  </a:lnTo>
                  <a:lnTo>
                    <a:pt x="565" y="4713"/>
                  </a:lnTo>
                  <a:lnTo>
                    <a:pt x="146" y="5496"/>
                  </a:lnTo>
                  <a:lnTo>
                    <a:pt x="0" y="5805"/>
                  </a:lnTo>
                  <a:lnTo>
                    <a:pt x="692" y="5987"/>
                  </a:lnTo>
                  <a:lnTo>
                    <a:pt x="1402" y="6151"/>
                  </a:lnTo>
                  <a:lnTo>
                    <a:pt x="2130" y="6315"/>
                  </a:lnTo>
                  <a:lnTo>
                    <a:pt x="2857" y="6442"/>
                  </a:lnTo>
                  <a:lnTo>
                    <a:pt x="3585" y="6551"/>
                  </a:lnTo>
                  <a:lnTo>
                    <a:pt x="4332" y="6661"/>
                  </a:lnTo>
                  <a:lnTo>
                    <a:pt x="5078" y="6733"/>
                  </a:lnTo>
                  <a:lnTo>
                    <a:pt x="5824" y="6806"/>
                  </a:lnTo>
                  <a:lnTo>
                    <a:pt x="6588" y="6861"/>
                  </a:lnTo>
                  <a:lnTo>
                    <a:pt x="7334" y="6897"/>
                  </a:lnTo>
                  <a:lnTo>
                    <a:pt x="8062" y="6934"/>
                  </a:lnTo>
                  <a:lnTo>
                    <a:pt x="10264" y="6934"/>
                  </a:lnTo>
                  <a:lnTo>
                    <a:pt x="11684" y="6897"/>
                  </a:lnTo>
                  <a:lnTo>
                    <a:pt x="13067" y="6824"/>
                  </a:lnTo>
                  <a:lnTo>
                    <a:pt x="14359" y="6733"/>
                  </a:lnTo>
                  <a:lnTo>
                    <a:pt x="15596" y="6606"/>
                  </a:lnTo>
                  <a:lnTo>
                    <a:pt x="16743" y="6479"/>
                  </a:lnTo>
                  <a:lnTo>
                    <a:pt x="17762" y="6351"/>
                  </a:lnTo>
                  <a:lnTo>
                    <a:pt x="18690" y="6224"/>
                  </a:lnTo>
                  <a:lnTo>
                    <a:pt x="20127" y="5987"/>
                  </a:lnTo>
                  <a:lnTo>
                    <a:pt x="20855" y="5842"/>
                  </a:lnTo>
                  <a:lnTo>
                    <a:pt x="21092" y="5805"/>
                  </a:lnTo>
                  <a:lnTo>
                    <a:pt x="20873" y="5605"/>
                  </a:lnTo>
                  <a:lnTo>
                    <a:pt x="20273" y="5132"/>
                  </a:lnTo>
                  <a:lnTo>
                    <a:pt x="19891" y="4823"/>
                  </a:lnTo>
                  <a:lnTo>
                    <a:pt x="19454" y="4513"/>
                  </a:lnTo>
                  <a:lnTo>
                    <a:pt x="18999" y="4186"/>
                  </a:lnTo>
                  <a:lnTo>
                    <a:pt x="18544" y="3895"/>
                  </a:lnTo>
                  <a:lnTo>
                    <a:pt x="18089" y="3622"/>
                  </a:lnTo>
                  <a:lnTo>
                    <a:pt x="17689" y="3421"/>
                  </a:lnTo>
                  <a:lnTo>
                    <a:pt x="17416" y="3312"/>
                  </a:lnTo>
                  <a:lnTo>
                    <a:pt x="17088" y="3221"/>
                  </a:lnTo>
                  <a:lnTo>
                    <a:pt x="16743" y="3130"/>
                  </a:lnTo>
                  <a:lnTo>
                    <a:pt x="16379" y="3076"/>
                  </a:lnTo>
                  <a:lnTo>
                    <a:pt x="15978" y="3021"/>
                  </a:lnTo>
                  <a:lnTo>
                    <a:pt x="15596" y="2985"/>
                  </a:lnTo>
                  <a:lnTo>
                    <a:pt x="14795" y="2930"/>
                  </a:lnTo>
                  <a:lnTo>
                    <a:pt x="14086" y="2894"/>
                  </a:lnTo>
                  <a:lnTo>
                    <a:pt x="12921" y="2894"/>
                  </a:lnTo>
                  <a:lnTo>
                    <a:pt x="12648" y="2730"/>
                  </a:lnTo>
                  <a:lnTo>
                    <a:pt x="11865" y="2311"/>
                  </a:lnTo>
                  <a:lnTo>
                    <a:pt x="11338" y="2038"/>
                  </a:lnTo>
                  <a:lnTo>
                    <a:pt x="10737" y="1747"/>
                  </a:lnTo>
                  <a:lnTo>
                    <a:pt x="10082" y="1420"/>
                  </a:lnTo>
                  <a:lnTo>
                    <a:pt x="9391" y="1110"/>
                  </a:lnTo>
                  <a:lnTo>
                    <a:pt x="8881" y="910"/>
                  </a:lnTo>
                  <a:lnTo>
                    <a:pt x="8371" y="710"/>
                  </a:lnTo>
                  <a:lnTo>
                    <a:pt x="7862" y="528"/>
                  </a:lnTo>
                  <a:lnTo>
                    <a:pt x="7352" y="364"/>
                  </a:lnTo>
                  <a:lnTo>
                    <a:pt x="6861" y="219"/>
                  </a:lnTo>
                  <a:lnTo>
                    <a:pt x="6370" y="109"/>
                  </a:lnTo>
                  <a:lnTo>
                    <a:pt x="5915" y="37"/>
                  </a:lnTo>
                  <a:lnTo>
                    <a:pt x="5496" y="0"/>
                  </a:lnTo>
                  <a:close/>
                </a:path>
              </a:pathLst>
            </a:custGeom>
            <a:solidFill>
              <a:srgbClr val="C1A5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9" name="Google Shape;3379;p20"/>
            <p:cNvSpPr/>
            <p:nvPr/>
          </p:nvSpPr>
          <p:spPr>
            <a:xfrm>
              <a:off x="2760650" y="1885950"/>
              <a:ext cx="527300" cy="173350"/>
            </a:xfrm>
            <a:custGeom>
              <a:avLst/>
              <a:gdLst/>
              <a:ahLst/>
              <a:cxnLst/>
              <a:rect l="l" t="t" r="r" b="b"/>
              <a:pathLst>
                <a:path w="21092" h="6934" fill="none" extrusionOk="0">
                  <a:moveTo>
                    <a:pt x="21092" y="5805"/>
                  </a:moveTo>
                  <a:lnTo>
                    <a:pt x="21092" y="5805"/>
                  </a:lnTo>
                  <a:lnTo>
                    <a:pt x="20855" y="5842"/>
                  </a:lnTo>
                  <a:lnTo>
                    <a:pt x="20127" y="5987"/>
                  </a:lnTo>
                  <a:lnTo>
                    <a:pt x="20127" y="5987"/>
                  </a:lnTo>
                  <a:lnTo>
                    <a:pt x="18690" y="6224"/>
                  </a:lnTo>
                  <a:lnTo>
                    <a:pt x="17762" y="6351"/>
                  </a:lnTo>
                  <a:lnTo>
                    <a:pt x="16743" y="6479"/>
                  </a:lnTo>
                  <a:lnTo>
                    <a:pt x="15596" y="6606"/>
                  </a:lnTo>
                  <a:lnTo>
                    <a:pt x="14359" y="6733"/>
                  </a:lnTo>
                  <a:lnTo>
                    <a:pt x="13067" y="6824"/>
                  </a:lnTo>
                  <a:lnTo>
                    <a:pt x="11684" y="6897"/>
                  </a:lnTo>
                  <a:lnTo>
                    <a:pt x="10264" y="6934"/>
                  </a:lnTo>
                  <a:lnTo>
                    <a:pt x="8808" y="6934"/>
                  </a:lnTo>
                  <a:lnTo>
                    <a:pt x="8062" y="6934"/>
                  </a:lnTo>
                  <a:lnTo>
                    <a:pt x="7334" y="6897"/>
                  </a:lnTo>
                  <a:lnTo>
                    <a:pt x="6588" y="6861"/>
                  </a:lnTo>
                  <a:lnTo>
                    <a:pt x="5824" y="6806"/>
                  </a:lnTo>
                  <a:lnTo>
                    <a:pt x="5078" y="6733"/>
                  </a:lnTo>
                  <a:lnTo>
                    <a:pt x="4332" y="6661"/>
                  </a:lnTo>
                  <a:lnTo>
                    <a:pt x="3585" y="6551"/>
                  </a:lnTo>
                  <a:lnTo>
                    <a:pt x="2857" y="6442"/>
                  </a:lnTo>
                  <a:lnTo>
                    <a:pt x="2130" y="6315"/>
                  </a:lnTo>
                  <a:lnTo>
                    <a:pt x="1402" y="6151"/>
                  </a:lnTo>
                  <a:lnTo>
                    <a:pt x="692" y="5987"/>
                  </a:lnTo>
                  <a:lnTo>
                    <a:pt x="0" y="5805"/>
                  </a:lnTo>
                  <a:lnTo>
                    <a:pt x="0" y="5805"/>
                  </a:lnTo>
                  <a:lnTo>
                    <a:pt x="146" y="5496"/>
                  </a:lnTo>
                  <a:lnTo>
                    <a:pt x="565" y="4713"/>
                  </a:lnTo>
                  <a:lnTo>
                    <a:pt x="874" y="4186"/>
                  </a:lnTo>
                  <a:lnTo>
                    <a:pt x="1220" y="3622"/>
                  </a:lnTo>
                  <a:lnTo>
                    <a:pt x="1620" y="3021"/>
                  </a:lnTo>
                  <a:lnTo>
                    <a:pt x="2057" y="2421"/>
                  </a:lnTo>
                  <a:lnTo>
                    <a:pt x="2057" y="2421"/>
                  </a:lnTo>
                  <a:lnTo>
                    <a:pt x="2439" y="1947"/>
                  </a:lnTo>
                  <a:lnTo>
                    <a:pt x="2839" y="1492"/>
                  </a:lnTo>
                  <a:lnTo>
                    <a:pt x="3258" y="1074"/>
                  </a:lnTo>
                  <a:lnTo>
                    <a:pt x="3476" y="892"/>
                  </a:lnTo>
                  <a:lnTo>
                    <a:pt x="3695" y="710"/>
                  </a:lnTo>
                  <a:lnTo>
                    <a:pt x="3913" y="546"/>
                  </a:lnTo>
                  <a:lnTo>
                    <a:pt x="4131" y="401"/>
                  </a:lnTo>
                  <a:lnTo>
                    <a:pt x="4368" y="291"/>
                  </a:lnTo>
                  <a:lnTo>
                    <a:pt x="4586" y="182"/>
                  </a:lnTo>
                  <a:lnTo>
                    <a:pt x="4805" y="91"/>
                  </a:lnTo>
                  <a:lnTo>
                    <a:pt x="5041" y="37"/>
                  </a:lnTo>
                  <a:lnTo>
                    <a:pt x="5260" y="0"/>
                  </a:lnTo>
                  <a:lnTo>
                    <a:pt x="5496" y="0"/>
                  </a:lnTo>
                  <a:lnTo>
                    <a:pt x="5496" y="0"/>
                  </a:lnTo>
                  <a:lnTo>
                    <a:pt x="5915" y="37"/>
                  </a:lnTo>
                  <a:lnTo>
                    <a:pt x="6370" y="109"/>
                  </a:lnTo>
                  <a:lnTo>
                    <a:pt x="6861" y="219"/>
                  </a:lnTo>
                  <a:lnTo>
                    <a:pt x="7352" y="364"/>
                  </a:lnTo>
                  <a:lnTo>
                    <a:pt x="7862" y="528"/>
                  </a:lnTo>
                  <a:lnTo>
                    <a:pt x="8371" y="710"/>
                  </a:lnTo>
                  <a:lnTo>
                    <a:pt x="8881" y="910"/>
                  </a:lnTo>
                  <a:lnTo>
                    <a:pt x="9391" y="1110"/>
                  </a:lnTo>
                  <a:lnTo>
                    <a:pt x="9391" y="1110"/>
                  </a:lnTo>
                  <a:lnTo>
                    <a:pt x="10082" y="1420"/>
                  </a:lnTo>
                  <a:lnTo>
                    <a:pt x="10737" y="1747"/>
                  </a:lnTo>
                  <a:lnTo>
                    <a:pt x="11338" y="2038"/>
                  </a:lnTo>
                  <a:lnTo>
                    <a:pt x="11865" y="2311"/>
                  </a:lnTo>
                  <a:lnTo>
                    <a:pt x="12648" y="2730"/>
                  </a:lnTo>
                  <a:lnTo>
                    <a:pt x="12921" y="2894"/>
                  </a:lnTo>
                  <a:lnTo>
                    <a:pt x="12921" y="2894"/>
                  </a:lnTo>
                  <a:lnTo>
                    <a:pt x="13485" y="2894"/>
                  </a:lnTo>
                  <a:lnTo>
                    <a:pt x="14086" y="2894"/>
                  </a:lnTo>
                  <a:lnTo>
                    <a:pt x="14795" y="2930"/>
                  </a:lnTo>
                  <a:lnTo>
                    <a:pt x="15596" y="2985"/>
                  </a:lnTo>
                  <a:lnTo>
                    <a:pt x="15978" y="3021"/>
                  </a:lnTo>
                  <a:lnTo>
                    <a:pt x="16379" y="3076"/>
                  </a:lnTo>
                  <a:lnTo>
                    <a:pt x="16743" y="3130"/>
                  </a:lnTo>
                  <a:lnTo>
                    <a:pt x="17088" y="3221"/>
                  </a:lnTo>
                  <a:lnTo>
                    <a:pt x="17416" y="3312"/>
                  </a:lnTo>
                  <a:lnTo>
                    <a:pt x="17689" y="3421"/>
                  </a:lnTo>
                  <a:lnTo>
                    <a:pt x="17689" y="3421"/>
                  </a:lnTo>
                  <a:lnTo>
                    <a:pt x="18089" y="3622"/>
                  </a:lnTo>
                  <a:lnTo>
                    <a:pt x="18544" y="3895"/>
                  </a:lnTo>
                  <a:lnTo>
                    <a:pt x="18544" y="3895"/>
                  </a:lnTo>
                  <a:lnTo>
                    <a:pt x="18999" y="4186"/>
                  </a:lnTo>
                  <a:lnTo>
                    <a:pt x="19454" y="4513"/>
                  </a:lnTo>
                  <a:lnTo>
                    <a:pt x="19891" y="4823"/>
                  </a:lnTo>
                  <a:lnTo>
                    <a:pt x="20273" y="5132"/>
                  </a:lnTo>
                  <a:lnTo>
                    <a:pt x="20873" y="5605"/>
                  </a:lnTo>
                  <a:lnTo>
                    <a:pt x="21092" y="580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0" name="Google Shape;3380;p20"/>
            <p:cNvSpPr/>
            <p:nvPr/>
          </p:nvSpPr>
          <p:spPr>
            <a:xfrm>
              <a:off x="2760650" y="1946450"/>
              <a:ext cx="503200" cy="113300"/>
            </a:xfrm>
            <a:custGeom>
              <a:avLst/>
              <a:gdLst/>
              <a:ahLst/>
              <a:cxnLst/>
              <a:rect l="l" t="t" r="r" b="b"/>
              <a:pathLst>
                <a:path w="20128" h="4532" extrusionOk="0">
                  <a:moveTo>
                    <a:pt x="2057" y="1"/>
                  </a:moveTo>
                  <a:lnTo>
                    <a:pt x="1620" y="601"/>
                  </a:lnTo>
                  <a:lnTo>
                    <a:pt x="1220" y="1202"/>
                  </a:lnTo>
                  <a:lnTo>
                    <a:pt x="874" y="1766"/>
                  </a:lnTo>
                  <a:lnTo>
                    <a:pt x="565" y="2293"/>
                  </a:lnTo>
                  <a:lnTo>
                    <a:pt x="146" y="3076"/>
                  </a:lnTo>
                  <a:lnTo>
                    <a:pt x="0" y="3385"/>
                  </a:lnTo>
                  <a:lnTo>
                    <a:pt x="546" y="3531"/>
                  </a:lnTo>
                  <a:lnTo>
                    <a:pt x="1129" y="3677"/>
                  </a:lnTo>
                  <a:lnTo>
                    <a:pt x="1693" y="3804"/>
                  </a:lnTo>
                  <a:lnTo>
                    <a:pt x="2275" y="3913"/>
                  </a:lnTo>
                  <a:lnTo>
                    <a:pt x="2857" y="4022"/>
                  </a:lnTo>
                  <a:lnTo>
                    <a:pt x="3458" y="4113"/>
                  </a:lnTo>
                  <a:lnTo>
                    <a:pt x="4040" y="4204"/>
                  </a:lnTo>
                  <a:lnTo>
                    <a:pt x="4641" y="4277"/>
                  </a:lnTo>
                  <a:lnTo>
                    <a:pt x="5842" y="4386"/>
                  </a:lnTo>
                  <a:lnTo>
                    <a:pt x="7043" y="4459"/>
                  </a:lnTo>
                  <a:lnTo>
                    <a:pt x="8244" y="4514"/>
                  </a:lnTo>
                  <a:lnTo>
                    <a:pt x="9427" y="4532"/>
                  </a:lnTo>
                  <a:lnTo>
                    <a:pt x="10282" y="4514"/>
                  </a:lnTo>
                  <a:lnTo>
                    <a:pt x="11138" y="4495"/>
                  </a:lnTo>
                  <a:lnTo>
                    <a:pt x="11993" y="4459"/>
                  </a:lnTo>
                  <a:lnTo>
                    <a:pt x="12812" y="4423"/>
                  </a:lnTo>
                  <a:lnTo>
                    <a:pt x="14377" y="4313"/>
                  </a:lnTo>
                  <a:lnTo>
                    <a:pt x="15833" y="4168"/>
                  </a:lnTo>
                  <a:lnTo>
                    <a:pt x="17161" y="4004"/>
                  </a:lnTo>
                  <a:lnTo>
                    <a:pt x="18344" y="3840"/>
                  </a:lnTo>
                  <a:lnTo>
                    <a:pt x="19345" y="3695"/>
                  </a:lnTo>
                  <a:lnTo>
                    <a:pt x="20127" y="3567"/>
                  </a:lnTo>
                  <a:lnTo>
                    <a:pt x="9900" y="3003"/>
                  </a:lnTo>
                  <a:lnTo>
                    <a:pt x="9573" y="2985"/>
                  </a:lnTo>
                  <a:lnTo>
                    <a:pt x="9409" y="2967"/>
                  </a:lnTo>
                  <a:lnTo>
                    <a:pt x="9263" y="2930"/>
                  </a:lnTo>
                  <a:lnTo>
                    <a:pt x="9099" y="2894"/>
                  </a:lnTo>
                  <a:lnTo>
                    <a:pt x="8954" y="2821"/>
                  </a:lnTo>
                  <a:lnTo>
                    <a:pt x="8826" y="2748"/>
                  </a:lnTo>
                  <a:lnTo>
                    <a:pt x="8699" y="2639"/>
                  </a:lnTo>
                  <a:lnTo>
                    <a:pt x="8626" y="2548"/>
                  </a:lnTo>
                  <a:lnTo>
                    <a:pt x="8553" y="2439"/>
                  </a:lnTo>
                  <a:lnTo>
                    <a:pt x="8444" y="2221"/>
                  </a:lnTo>
                  <a:lnTo>
                    <a:pt x="8353" y="1984"/>
                  </a:lnTo>
                  <a:lnTo>
                    <a:pt x="8244" y="1766"/>
                  </a:lnTo>
                  <a:lnTo>
                    <a:pt x="8117" y="1547"/>
                  </a:lnTo>
                  <a:lnTo>
                    <a:pt x="7953" y="1347"/>
                  </a:lnTo>
                  <a:lnTo>
                    <a:pt x="7771" y="1183"/>
                  </a:lnTo>
                  <a:lnTo>
                    <a:pt x="7553" y="1056"/>
                  </a:lnTo>
                  <a:lnTo>
                    <a:pt x="7334" y="929"/>
                  </a:lnTo>
                  <a:lnTo>
                    <a:pt x="7079" y="856"/>
                  </a:lnTo>
                  <a:lnTo>
                    <a:pt x="6843" y="801"/>
                  </a:lnTo>
                  <a:lnTo>
                    <a:pt x="6588" y="783"/>
                  </a:lnTo>
                  <a:lnTo>
                    <a:pt x="6388" y="801"/>
                  </a:lnTo>
                  <a:lnTo>
                    <a:pt x="6206" y="838"/>
                  </a:lnTo>
                  <a:lnTo>
                    <a:pt x="6024" y="874"/>
                  </a:lnTo>
                  <a:lnTo>
                    <a:pt x="5842" y="947"/>
                  </a:lnTo>
                  <a:lnTo>
                    <a:pt x="5733" y="1056"/>
                  </a:lnTo>
                  <a:lnTo>
                    <a:pt x="5660" y="1147"/>
                  </a:lnTo>
                  <a:lnTo>
                    <a:pt x="5624" y="1220"/>
                  </a:lnTo>
                  <a:lnTo>
                    <a:pt x="5605" y="1311"/>
                  </a:lnTo>
                  <a:lnTo>
                    <a:pt x="5605" y="1384"/>
                  </a:lnTo>
                  <a:lnTo>
                    <a:pt x="5605" y="1475"/>
                  </a:lnTo>
                  <a:lnTo>
                    <a:pt x="5660" y="1602"/>
                  </a:lnTo>
                  <a:lnTo>
                    <a:pt x="5733" y="1729"/>
                  </a:lnTo>
                  <a:lnTo>
                    <a:pt x="5787" y="1857"/>
                  </a:lnTo>
                  <a:lnTo>
                    <a:pt x="5787" y="1911"/>
                  </a:lnTo>
                  <a:lnTo>
                    <a:pt x="5787" y="1948"/>
                  </a:lnTo>
                  <a:lnTo>
                    <a:pt x="5751" y="2002"/>
                  </a:lnTo>
                  <a:lnTo>
                    <a:pt x="5696" y="2057"/>
                  </a:lnTo>
                  <a:lnTo>
                    <a:pt x="5551" y="2130"/>
                  </a:lnTo>
                  <a:lnTo>
                    <a:pt x="5405" y="2184"/>
                  </a:lnTo>
                  <a:lnTo>
                    <a:pt x="5241" y="2221"/>
                  </a:lnTo>
                  <a:lnTo>
                    <a:pt x="4914" y="2221"/>
                  </a:lnTo>
                  <a:lnTo>
                    <a:pt x="4750" y="2202"/>
                  </a:lnTo>
                  <a:lnTo>
                    <a:pt x="4459" y="2130"/>
                  </a:lnTo>
                  <a:lnTo>
                    <a:pt x="4259" y="2057"/>
                  </a:lnTo>
                  <a:lnTo>
                    <a:pt x="4059" y="1984"/>
                  </a:lnTo>
                  <a:lnTo>
                    <a:pt x="3877" y="1911"/>
                  </a:lnTo>
                  <a:lnTo>
                    <a:pt x="3695" y="1802"/>
                  </a:lnTo>
                  <a:lnTo>
                    <a:pt x="3513" y="1711"/>
                  </a:lnTo>
                  <a:lnTo>
                    <a:pt x="3349" y="1584"/>
                  </a:lnTo>
                  <a:lnTo>
                    <a:pt x="3185" y="1456"/>
                  </a:lnTo>
                  <a:lnTo>
                    <a:pt x="3021" y="1329"/>
                  </a:lnTo>
                  <a:lnTo>
                    <a:pt x="2876" y="1183"/>
                  </a:lnTo>
                  <a:lnTo>
                    <a:pt x="2730" y="1038"/>
                  </a:lnTo>
                  <a:lnTo>
                    <a:pt x="2603" y="892"/>
                  </a:lnTo>
                  <a:lnTo>
                    <a:pt x="2475" y="728"/>
                  </a:lnTo>
                  <a:lnTo>
                    <a:pt x="2348" y="546"/>
                  </a:lnTo>
                  <a:lnTo>
                    <a:pt x="2239" y="383"/>
                  </a:lnTo>
                  <a:lnTo>
                    <a:pt x="2148" y="201"/>
                  </a:lnTo>
                  <a:lnTo>
                    <a:pt x="2057" y="1"/>
                  </a:lnTo>
                  <a:close/>
                </a:path>
              </a:pathLst>
            </a:custGeom>
            <a:solidFill>
              <a:srgbClr val="A48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1" name="Google Shape;3381;p20"/>
            <p:cNvSpPr/>
            <p:nvPr/>
          </p:nvSpPr>
          <p:spPr>
            <a:xfrm>
              <a:off x="2760650" y="1946450"/>
              <a:ext cx="503200" cy="113300"/>
            </a:xfrm>
            <a:custGeom>
              <a:avLst/>
              <a:gdLst/>
              <a:ahLst/>
              <a:cxnLst/>
              <a:rect l="l" t="t" r="r" b="b"/>
              <a:pathLst>
                <a:path w="20128" h="4532" fill="none" extrusionOk="0">
                  <a:moveTo>
                    <a:pt x="2057" y="1"/>
                  </a:moveTo>
                  <a:lnTo>
                    <a:pt x="2057" y="1"/>
                  </a:lnTo>
                  <a:lnTo>
                    <a:pt x="2057" y="1"/>
                  </a:lnTo>
                  <a:lnTo>
                    <a:pt x="1620" y="601"/>
                  </a:lnTo>
                  <a:lnTo>
                    <a:pt x="1220" y="1202"/>
                  </a:lnTo>
                  <a:lnTo>
                    <a:pt x="874" y="1766"/>
                  </a:lnTo>
                  <a:lnTo>
                    <a:pt x="565" y="2293"/>
                  </a:lnTo>
                  <a:lnTo>
                    <a:pt x="146" y="3076"/>
                  </a:lnTo>
                  <a:lnTo>
                    <a:pt x="0" y="3385"/>
                  </a:lnTo>
                  <a:lnTo>
                    <a:pt x="0" y="3385"/>
                  </a:lnTo>
                  <a:lnTo>
                    <a:pt x="546" y="3531"/>
                  </a:lnTo>
                  <a:lnTo>
                    <a:pt x="1129" y="3677"/>
                  </a:lnTo>
                  <a:lnTo>
                    <a:pt x="1693" y="3804"/>
                  </a:lnTo>
                  <a:lnTo>
                    <a:pt x="2275" y="3913"/>
                  </a:lnTo>
                  <a:lnTo>
                    <a:pt x="2857" y="4022"/>
                  </a:lnTo>
                  <a:lnTo>
                    <a:pt x="3458" y="4113"/>
                  </a:lnTo>
                  <a:lnTo>
                    <a:pt x="4040" y="4204"/>
                  </a:lnTo>
                  <a:lnTo>
                    <a:pt x="4641" y="4277"/>
                  </a:lnTo>
                  <a:lnTo>
                    <a:pt x="5842" y="4386"/>
                  </a:lnTo>
                  <a:lnTo>
                    <a:pt x="7043" y="4459"/>
                  </a:lnTo>
                  <a:lnTo>
                    <a:pt x="8244" y="4514"/>
                  </a:lnTo>
                  <a:lnTo>
                    <a:pt x="9427" y="4532"/>
                  </a:lnTo>
                  <a:lnTo>
                    <a:pt x="9427" y="4532"/>
                  </a:lnTo>
                  <a:lnTo>
                    <a:pt x="10282" y="4514"/>
                  </a:lnTo>
                  <a:lnTo>
                    <a:pt x="11138" y="4495"/>
                  </a:lnTo>
                  <a:lnTo>
                    <a:pt x="11993" y="4459"/>
                  </a:lnTo>
                  <a:lnTo>
                    <a:pt x="12812" y="4423"/>
                  </a:lnTo>
                  <a:lnTo>
                    <a:pt x="14377" y="4313"/>
                  </a:lnTo>
                  <a:lnTo>
                    <a:pt x="15833" y="4168"/>
                  </a:lnTo>
                  <a:lnTo>
                    <a:pt x="17161" y="4004"/>
                  </a:lnTo>
                  <a:lnTo>
                    <a:pt x="18344" y="3840"/>
                  </a:lnTo>
                  <a:lnTo>
                    <a:pt x="19345" y="3695"/>
                  </a:lnTo>
                  <a:lnTo>
                    <a:pt x="20127" y="3567"/>
                  </a:lnTo>
                  <a:lnTo>
                    <a:pt x="20127" y="3567"/>
                  </a:lnTo>
                  <a:lnTo>
                    <a:pt x="9900" y="3003"/>
                  </a:lnTo>
                  <a:lnTo>
                    <a:pt x="9900" y="3003"/>
                  </a:lnTo>
                  <a:lnTo>
                    <a:pt x="9573" y="2985"/>
                  </a:lnTo>
                  <a:lnTo>
                    <a:pt x="9409" y="2967"/>
                  </a:lnTo>
                  <a:lnTo>
                    <a:pt x="9263" y="2930"/>
                  </a:lnTo>
                  <a:lnTo>
                    <a:pt x="9099" y="2894"/>
                  </a:lnTo>
                  <a:lnTo>
                    <a:pt x="8954" y="2821"/>
                  </a:lnTo>
                  <a:lnTo>
                    <a:pt x="8826" y="2748"/>
                  </a:lnTo>
                  <a:lnTo>
                    <a:pt x="8699" y="2639"/>
                  </a:lnTo>
                  <a:lnTo>
                    <a:pt x="8699" y="2639"/>
                  </a:lnTo>
                  <a:lnTo>
                    <a:pt x="8626" y="2548"/>
                  </a:lnTo>
                  <a:lnTo>
                    <a:pt x="8553" y="2439"/>
                  </a:lnTo>
                  <a:lnTo>
                    <a:pt x="8444" y="2221"/>
                  </a:lnTo>
                  <a:lnTo>
                    <a:pt x="8353" y="1984"/>
                  </a:lnTo>
                  <a:lnTo>
                    <a:pt x="8244" y="1766"/>
                  </a:lnTo>
                  <a:lnTo>
                    <a:pt x="8244" y="1766"/>
                  </a:lnTo>
                  <a:lnTo>
                    <a:pt x="8117" y="1547"/>
                  </a:lnTo>
                  <a:lnTo>
                    <a:pt x="7953" y="1347"/>
                  </a:lnTo>
                  <a:lnTo>
                    <a:pt x="7771" y="1183"/>
                  </a:lnTo>
                  <a:lnTo>
                    <a:pt x="7553" y="1056"/>
                  </a:lnTo>
                  <a:lnTo>
                    <a:pt x="7334" y="929"/>
                  </a:lnTo>
                  <a:lnTo>
                    <a:pt x="7079" y="856"/>
                  </a:lnTo>
                  <a:lnTo>
                    <a:pt x="6843" y="801"/>
                  </a:lnTo>
                  <a:lnTo>
                    <a:pt x="6588" y="783"/>
                  </a:lnTo>
                  <a:lnTo>
                    <a:pt x="6588" y="783"/>
                  </a:lnTo>
                  <a:lnTo>
                    <a:pt x="6388" y="801"/>
                  </a:lnTo>
                  <a:lnTo>
                    <a:pt x="6206" y="838"/>
                  </a:lnTo>
                  <a:lnTo>
                    <a:pt x="6024" y="874"/>
                  </a:lnTo>
                  <a:lnTo>
                    <a:pt x="5842" y="947"/>
                  </a:lnTo>
                  <a:lnTo>
                    <a:pt x="5842" y="947"/>
                  </a:lnTo>
                  <a:lnTo>
                    <a:pt x="5733" y="1056"/>
                  </a:lnTo>
                  <a:lnTo>
                    <a:pt x="5660" y="1147"/>
                  </a:lnTo>
                  <a:lnTo>
                    <a:pt x="5624" y="1220"/>
                  </a:lnTo>
                  <a:lnTo>
                    <a:pt x="5605" y="1311"/>
                  </a:lnTo>
                  <a:lnTo>
                    <a:pt x="5605" y="1384"/>
                  </a:lnTo>
                  <a:lnTo>
                    <a:pt x="5605" y="1475"/>
                  </a:lnTo>
                  <a:lnTo>
                    <a:pt x="5660" y="1602"/>
                  </a:lnTo>
                  <a:lnTo>
                    <a:pt x="5733" y="1729"/>
                  </a:lnTo>
                  <a:lnTo>
                    <a:pt x="5787" y="1857"/>
                  </a:lnTo>
                  <a:lnTo>
                    <a:pt x="5787" y="1911"/>
                  </a:lnTo>
                  <a:lnTo>
                    <a:pt x="5787" y="1948"/>
                  </a:lnTo>
                  <a:lnTo>
                    <a:pt x="5751" y="2002"/>
                  </a:lnTo>
                  <a:lnTo>
                    <a:pt x="5696" y="2057"/>
                  </a:lnTo>
                  <a:lnTo>
                    <a:pt x="5696" y="2057"/>
                  </a:lnTo>
                  <a:lnTo>
                    <a:pt x="5551" y="2130"/>
                  </a:lnTo>
                  <a:lnTo>
                    <a:pt x="5405" y="2184"/>
                  </a:lnTo>
                  <a:lnTo>
                    <a:pt x="5241" y="2221"/>
                  </a:lnTo>
                  <a:lnTo>
                    <a:pt x="5059" y="2221"/>
                  </a:lnTo>
                  <a:lnTo>
                    <a:pt x="5059" y="2221"/>
                  </a:lnTo>
                  <a:lnTo>
                    <a:pt x="4914" y="2221"/>
                  </a:lnTo>
                  <a:lnTo>
                    <a:pt x="4750" y="2202"/>
                  </a:lnTo>
                  <a:lnTo>
                    <a:pt x="4459" y="2130"/>
                  </a:lnTo>
                  <a:lnTo>
                    <a:pt x="4459" y="2130"/>
                  </a:lnTo>
                  <a:lnTo>
                    <a:pt x="4259" y="2057"/>
                  </a:lnTo>
                  <a:lnTo>
                    <a:pt x="4059" y="1984"/>
                  </a:lnTo>
                  <a:lnTo>
                    <a:pt x="3877" y="1911"/>
                  </a:lnTo>
                  <a:lnTo>
                    <a:pt x="3695" y="1802"/>
                  </a:lnTo>
                  <a:lnTo>
                    <a:pt x="3513" y="1711"/>
                  </a:lnTo>
                  <a:lnTo>
                    <a:pt x="3349" y="1584"/>
                  </a:lnTo>
                  <a:lnTo>
                    <a:pt x="3185" y="1456"/>
                  </a:lnTo>
                  <a:lnTo>
                    <a:pt x="3021" y="1329"/>
                  </a:lnTo>
                  <a:lnTo>
                    <a:pt x="2876" y="1183"/>
                  </a:lnTo>
                  <a:lnTo>
                    <a:pt x="2730" y="1038"/>
                  </a:lnTo>
                  <a:lnTo>
                    <a:pt x="2603" y="892"/>
                  </a:lnTo>
                  <a:lnTo>
                    <a:pt x="2475" y="728"/>
                  </a:lnTo>
                  <a:lnTo>
                    <a:pt x="2348" y="546"/>
                  </a:lnTo>
                  <a:lnTo>
                    <a:pt x="2239" y="383"/>
                  </a:lnTo>
                  <a:lnTo>
                    <a:pt x="2148" y="201"/>
                  </a:lnTo>
                  <a:lnTo>
                    <a:pt x="205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2" name="Google Shape;3382;p20"/>
            <p:cNvSpPr/>
            <p:nvPr/>
          </p:nvSpPr>
          <p:spPr>
            <a:xfrm>
              <a:off x="2995400" y="1913700"/>
              <a:ext cx="228875" cy="69625"/>
            </a:xfrm>
            <a:custGeom>
              <a:avLst/>
              <a:gdLst/>
              <a:ahLst/>
              <a:cxnLst/>
              <a:rect l="l" t="t" r="r" b="b"/>
              <a:pathLst>
                <a:path w="9155" h="2785" extrusionOk="0">
                  <a:moveTo>
                    <a:pt x="1" y="0"/>
                  </a:moveTo>
                  <a:lnTo>
                    <a:pt x="292" y="364"/>
                  </a:lnTo>
                  <a:lnTo>
                    <a:pt x="583" y="728"/>
                  </a:lnTo>
                  <a:lnTo>
                    <a:pt x="929" y="1220"/>
                  </a:lnTo>
                  <a:lnTo>
                    <a:pt x="1092" y="1456"/>
                  </a:lnTo>
                  <a:lnTo>
                    <a:pt x="1311" y="1674"/>
                  </a:lnTo>
                  <a:lnTo>
                    <a:pt x="1475" y="1820"/>
                  </a:lnTo>
                  <a:lnTo>
                    <a:pt x="1638" y="1947"/>
                  </a:lnTo>
                  <a:lnTo>
                    <a:pt x="1820" y="2057"/>
                  </a:lnTo>
                  <a:lnTo>
                    <a:pt x="2021" y="2166"/>
                  </a:lnTo>
                  <a:lnTo>
                    <a:pt x="2221" y="2239"/>
                  </a:lnTo>
                  <a:lnTo>
                    <a:pt x="2421" y="2311"/>
                  </a:lnTo>
                  <a:lnTo>
                    <a:pt x="2621" y="2366"/>
                  </a:lnTo>
                  <a:lnTo>
                    <a:pt x="2839" y="2421"/>
                  </a:lnTo>
                  <a:lnTo>
                    <a:pt x="3276" y="2493"/>
                  </a:lnTo>
                  <a:lnTo>
                    <a:pt x="3731" y="2530"/>
                  </a:lnTo>
                  <a:lnTo>
                    <a:pt x="4186" y="2548"/>
                  </a:lnTo>
                  <a:lnTo>
                    <a:pt x="5041" y="2548"/>
                  </a:lnTo>
                  <a:lnTo>
                    <a:pt x="6060" y="2566"/>
                  </a:lnTo>
                  <a:lnTo>
                    <a:pt x="7098" y="2603"/>
                  </a:lnTo>
                  <a:lnTo>
                    <a:pt x="8117" y="2675"/>
                  </a:lnTo>
                  <a:lnTo>
                    <a:pt x="9154" y="2785"/>
                  </a:lnTo>
                  <a:lnTo>
                    <a:pt x="8699" y="2512"/>
                  </a:lnTo>
                  <a:lnTo>
                    <a:pt x="8299" y="2311"/>
                  </a:lnTo>
                  <a:lnTo>
                    <a:pt x="8099" y="2220"/>
                  </a:lnTo>
                  <a:lnTo>
                    <a:pt x="7862" y="2148"/>
                  </a:lnTo>
                  <a:lnTo>
                    <a:pt x="7626" y="2093"/>
                  </a:lnTo>
                  <a:lnTo>
                    <a:pt x="7353" y="2020"/>
                  </a:lnTo>
                  <a:lnTo>
                    <a:pt x="6788" y="1929"/>
                  </a:lnTo>
                  <a:lnTo>
                    <a:pt x="6206" y="1875"/>
                  </a:lnTo>
                  <a:lnTo>
                    <a:pt x="5606" y="1820"/>
                  </a:lnTo>
                  <a:lnTo>
                    <a:pt x="5041" y="1802"/>
                  </a:lnTo>
                  <a:lnTo>
                    <a:pt x="4095" y="1784"/>
                  </a:lnTo>
                  <a:lnTo>
                    <a:pt x="3531" y="1784"/>
                  </a:lnTo>
                  <a:lnTo>
                    <a:pt x="3258" y="1620"/>
                  </a:lnTo>
                  <a:lnTo>
                    <a:pt x="2475" y="1201"/>
                  </a:lnTo>
                  <a:lnTo>
                    <a:pt x="1948" y="928"/>
                  </a:lnTo>
                  <a:lnTo>
                    <a:pt x="1347" y="637"/>
                  </a:lnTo>
                  <a:lnTo>
                    <a:pt x="692" y="31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D7C2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3" name="Google Shape;3383;p20"/>
            <p:cNvSpPr/>
            <p:nvPr/>
          </p:nvSpPr>
          <p:spPr>
            <a:xfrm>
              <a:off x="2995400" y="1913700"/>
              <a:ext cx="228875" cy="69625"/>
            </a:xfrm>
            <a:custGeom>
              <a:avLst/>
              <a:gdLst/>
              <a:ahLst/>
              <a:cxnLst/>
              <a:rect l="l" t="t" r="r" b="b"/>
              <a:pathLst>
                <a:path w="9155" h="2785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292" y="364"/>
                  </a:lnTo>
                  <a:lnTo>
                    <a:pt x="583" y="728"/>
                  </a:lnTo>
                  <a:lnTo>
                    <a:pt x="583" y="728"/>
                  </a:lnTo>
                  <a:lnTo>
                    <a:pt x="929" y="1220"/>
                  </a:lnTo>
                  <a:lnTo>
                    <a:pt x="1092" y="1456"/>
                  </a:lnTo>
                  <a:lnTo>
                    <a:pt x="1311" y="1674"/>
                  </a:lnTo>
                  <a:lnTo>
                    <a:pt x="1311" y="1674"/>
                  </a:lnTo>
                  <a:lnTo>
                    <a:pt x="1475" y="1820"/>
                  </a:lnTo>
                  <a:lnTo>
                    <a:pt x="1638" y="1947"/>
                  </a:lnTo>
                  <a:lnTo>
                    <a:pt x="1820" y="2057"/>
                  </a:lnTo>
                  <a:lnTo>
                    <a:pt x="2021" y="2166"/>
                  </a:lnTo>
                  <a:lnTo>
                    <a:pt x="2221" y="2239"/>
                  </a:lnTo>
                  <a:lnTo>
                    <a:pt x="2421" y="2311"/>
                  </a:lnTo>
                  <a:lnTo>
                    <a:pt x="2621" y="2366"/>
                  </a:lnTo>
                  <a:lnTo>
                    <a:pt x="2839" y="2421"/>
                  </a:lnTo>
                  <a:lnTo>
                    <a:pt x="3276" y="2493"/>
                  </a:lnTo>
                  <a:lnTo>
                    <a:pt x="3731" y="2530"/>
                  </a:lnTo>
                  <a:lnTo>
                    <a:pt x="4186" y="2548"/>
                  </a:lnTo>
                  <a:lnTo>
                    <a:pt x="4641" y="2548"/>
                  </a:lnTo>
                  <a:lnTo>
                    <a:pt x="4641" y="2548"/>
                  </a:lnTo>
                  <a:lnTo>
                    <a:pt x="4950" y="2548"/>
                  </a:lnTo>
                  <a:lnTo>
                    <a:pt x="4950" y="2548"/>
                  </a:lnTo>
                  <a:lnTo>
                    <a:pt x="5041" y="2548"/>
                  </a:lnTo>
                  <a:lnTo>
                    <a:pt x="5041" y="2548"/>
                  </a:lnTo>
                  <a:lnTo>
                    <a:pt x="6060" y="2566"/>
                  </a:lnTo>
                  <a:lnTo>
                    <a:pt x="7098" y="2603"/>
                  </a:lnTo>
                  <a:lnTo>
                    <a:pt x="8117" y="2675"/>
                  </a:lnTo>
                  <a:lnTo>
                    <a:pt x="9154" y="2785"/>
                  </a:lnTo>
                  <a:lnTo>
                    <a:pt x="9154" y="2785"/>
                  </a:lnTo>
                  <a:lnTo>
                    <a:pt x="8699" y="2512"/>
                  </a:lnTo>
                  <a:lnTo>
                    <a:pt x="8299" y="2311"/>
                  </a:lnTo>
                  <a:lnTo>
                    <a:pt x="8299" y="2311"/>
                  </a:lnTo>
                  <a:lnTo>
                    <a:pt x="8099" y="2220"/>
                  </a:lnTo>
                  <a:lnTo>
                    <a:pt x="7862" y="2148"/>
                  </a:lnTo>
                  <a:lnTo>
                    <a:pt x="7626" y="2093"/>
                  </a:lnTo>
                  <a:lnTo>
                    <a:pt x="7353" y="2020"/>
                  </a:lnTo>
                  <a:lnTo>
                    <a:pt x="6788" y="1929"/>
                  </a:lnTo>
                  <a:lnTo>
                    <a:pt x="6206" y="1875"/>
                  </a:lnTo>
                  <a:lnTo>
                    <a:pt x="5606" y="1820"/>
                  </a:lnTo>
                  <a:lnTo>
                    <a:pt x="5041" y="1802"/>
                  </a:lnTo>
                  <a:lnTo>
                    <a:pt x="4095" y="1784"/>
                  </a:lnTo>
                  <a:lnTo>
                    <a:pt x="4095" y="1784"/>
                  </a:lnTo>
                  <a:lnTo>
                    <a:pt x="3531" y="1784"/>
                  </a:lnTo>
                  <a:lnTo>
                    <a:pt x="3531" y="1784"/>
                  </a:lnTo>
                  <a:lnTo>
                    <a:pt x="3258" y="1620"/>
                  </a:lnTo>
                  <a:lnTo>
                    <a:pt x="2475" y="1201"/>
                  </a:lnTo>
                  <a:lnTo>
                    <a:pt x="1948" y="928"/>
                  </a:lnTo>
                  <a:lnTo>
                    <a:pt x="1347" y="637"/>
                  </a:lnTo>
                  <a:lnTo>
                    <a:pt x="692" y="31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4" name="Google Shape;3384;p20"/>
            <p:cNvSpPr/>
            <p:nvPr/>
          </p:nvSpPr>
          <p:spPr>
            <a:xfrm>
              <a:off x="2661025" y="2029700"/>
              <a:ext cx="88725" cy="59625"/>
            </a:xfrm>
            <a:custGeom>
              <a:avLst/>
              <a:gdLst/>
              <a:ahLst/>
              <a:cxnLst/>
              <a:rect l="l" t="t" r="r" b="b"/>
              <a:pathLst>
                <a:path w="3549" h="2385" extrusionOk="0">
                  <a:moveTo>
                    <a:pt x="1456" y="1"/>
                  </a:moveTo>
                  <a:lnTo>
                    <a:pt x="1292" y="19"/>
                  </a:lnTo>
                  <a:lnTo>
                    <a:pt x="1128" y="92"/>
                  </a:lnTo>
                  <a:lnTo>
                    <a:pt x="983" y="183"/>
                  </a:lnTo>
                  <a:lnTo>
                    <a:pt x="837" y="292"/>
                  </a:lnTo>
                  <a:lnTo>
                    <a:pt x="710" y="419"/>
                  </a:lnTo>
                  <a:lnTo>
                    <a:pt x="582" y="565"/>
                  </a:lnTo>
                  <a:lnTo>
                    <a:pt x="473" y="729"/>
                  </a:lnTo>
                  <a:lnTo>
                    <a:pt x="382" y="892"/>
                  </a:lnTo>
                  <a:lnTo>
                    <a:pt x="218" y="1202"/>
                  </a:lnTo>
                  <a:lnTo>
                    <a:pt x="91" y="1475"/>
                  </a:lnTo>
                  <a:lnTo>
                    <a:pt x="0" y="1748"/>
                  </a:lnTo>
                  <a:lnTo>
                    <a:pt x="127" y="1857"/>
                  </a:lnTo>
                  <a:lnTo>
                    <a:pt x="255" y="1966"/>
                  </a:lnTo>
                  <a:lnTo>
                    <a:pt x="400" y="2039"/>
                  </a:lnTo>
                  <a:lnTo>
                    <a:pt x="546" y="2112"/>
                  </a:lnTo>
                  <a:lnTo>
                    <a:pt x="819" y="2239"/>
                  </a:lnTo>
                  <a:lnTo>
                    <a:pt x="1110" y="2312"/>
                  </a:lnTo>
                  <a:lnTo>
                    <a:pt x="1420" y="2366"/>
                  </a:lnTo>
                  <a:lnTo>
                    <a:pt x="1711" y="2385"/>
                  </a:lnTo>
                  <a:lnTo>
                    <a:pt x="2002" y="2366"/>
                  </a:lnTo>
                  <a:lnTo>
                    <a:pt x="2275" y="2348"/>
                  </a:lnTo>
                  <a:lnTo>
                    <a:pt x="2530" y="2312"/>
                  </a:lnTo>
                  <a:lnTo>
                    <a:pt x="2766" y="2257"/>
                  </a:lnTo>
                  <a:lnTo>
                    <a:pt x="3167" y="2148"/>
                  </a:lnTo>
                  <a:lnTo>
                    <a:pt x="3439" y="2057"/>
                  </a:lnTo>
                  <a:lnTo>
                    <a:pt x="3549" y="2021"/>
                  </a:lnTo>
                  <a:lnTo>
                    <a:pt x="3348" y="1693"/>
                  </a:lnTo>
                  <a:lnTo>
                    <a:pt x="3130" y="1366"/>
                  </a:lnTo>
                  <a:lnTo>
                    <a:pt x="2857" y="1002"/>
                  </a:lnTo>
                  <a:lnTo>
                    <a:pt x="2693" y="801"/>
                  </a:lnTo>
                  <a:lnTo>
                    <a:pt x="2530" y="619"/>
                  </a:lnTo>
                  <a:lnTo>
                    <a:pt x="2366" y="456"/>
                  </a:lnTo>
                  <a:lnTo>
                    <a:pt x="2184" y="310"/>
                  </a:lnTo>
                  <a:lnTo>
                    <a:pt x="2002" y="183"/>
                  </a:lnTo>
                  <a:lnTo>
                    <a:pt x="1820" y="74"/>
                  </a:lnTo>
                  <a:lnTo>
                    <a:pt x="1638" y="19"/>
                  </a:lnTo>
                  <a:lnTo>
                    <a:pt x="1547" y="1"/>
                  </a:lnTo>
                  <a:close/>
                </a:path>
              </a:pathLst>
            </a:custGeom>
            <a:solidFill>
              <a:srgbClr val="C1A5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85" name="Google Shape;3385;p20"/>
          <p:cNvGrpSpPr/>
          <p:nvPr/>
        </p:nvGrpSpPr>
        <p:grpSpPr>
          <a:xfrm>
            <a:off x="8656549" y="4590034"/>
            <a:ext cx="460855" cy="170936"/>
            <a:chOff x="1726100" y="1627975"/>
            <a:chExt cx="359425" cy="133325"/>
          </a:xfrm>
        </p:grpSpPr>
        <p:sp>
          <p:nvSpPr>
            <p:cNvPr id="3386" name="Google Shape;3386;p20"/>
            <p:cNvSpPr/>
            <p:nvPr/>
          </p:nvSpPr>
          <p:spPr>
            <a:xfrm>
              <a:off x="2018625" y="1747625"/>
              <a:ext cx="66900" cy="13675"/>
            </a:xfrm>
            <a:custGeom>
              <a:avLst/>
              <a:gdLst/>
              <a:ahLst/>
              <a:cxnLst/>
              <a:rect l="l" t="t" r="r" b="b"/>
              <a:pathLst>
                <a:path w="2676" h="547" extrusionOk="0">
                  <a:moveTo>
                    <a:pt x="456" y="1"/>
                  </a:moveTo>
                  <a:lnTo>
                    <a:pt x="219" y="37"/>
                  </a:lnTo>
                  <a:lnTo>
                    <a:pt x="146" y="74"/>
                  </a:lnTo>
                  <a:lnTo>
                    <a:pt x="73" y="110"/>
                  </a:lnTo>
                  <a:lnTo>
                    <a:pt x="19" y="147"/>
                  </a:lnTo>
                  <a:lnTo>
                    <a:pt x="1" y="201"/>
                  </a:lnTo>
                  <a:lnTo>
                    <a:pt x="19" y="219"/>
                  </a:lnTo>
                  <a:lnTo>
                    <a:pt x="37" y="274"/>
                  </a:lnTo>
                  <a:lnTo>
                    <a:pt x="92" y="329"/>
                  </a:lnTo>
                  <a:lnTo>
                    <a:pt x="219" y="401"/>
                  </a:lnTo>
                  <a:lnTo>
                    <a:pt x="419" y="456"/>
                  </a:lnTo>
                  <a:lnTo>
                    <a:pt x="710" y="511"/>
                  </a:lnTo>
                  <a:lnTo>
                    <a:pt x="1111" y="529"/>
                  </a:lnTo>
                  <a:lnTo>
                    <a:pt x="1657" y="547"/>
                  </a:lnTo>
                  <a:lnTo>
                    <a:pt x="2130" y="547"/>
                  </a:lnTo>
                  <a:lnTo>
                    <a:pt x="2676" y="529"/>
                  </a:lnTo>
                  <a:lnTo>
                    <a:pt x="2676" y="474"/>
                  </a:lnTo>
                  <a:lnTo>
                    <a:pt x="2657" y="420"/>
                  </a:lnTo>
                  <a:lnTo>
                    <a:pt x="2603" y="365"/>
                  </a:lnTo>
                  <a:lnTo>
                    <a:pt x="2530" y="310"/>
                  </a:lnTo>
                  <a:lnTo>
                    <a:pt x="2330" y="219"/>
                  </a:lnTo>
                  <a:lnTo>
                    <a:pt x="2057" y="147"/>
                  </a:lnTo>
                  <a:lnTo>
                    <a:pt x="1748" y="92"/>
                  </a:lnTo>
                  <a:lnTo>
                    <a:pt x="1420" y="37"/>
                  </a:lnTo>
                  <a:lnTo>
                    <a:pt x="1074" y="1"/>
                  </a:lnTo>
                  <a:close/>
                </a:path>
              </a:pathLst>
            </a:custGeom>
            <a:solidFill>
              <a:srgbClr val="282829">
                <a:alpha val="13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7" name="Google Shape;3387;p20"/>
            <p:cNvSpPr/>
            <p:nvPr/>
          </p:nvSpPr>
          <p:spPr>
            <a:xfrm>
              <a:off x="2018625" y="1747625"/>
              <a:ext cx="66900" cy="13675"/>
            </a:xfrm>
            <a:custGeom>
              <a:avLst/>
              <a:gdLst/>
              <a:ahLst/>
              <a:cxnLst/>
              <a:rect l="l" t="t" r="r" b="b"/>
              <a:pathLst>
                <a:path w="2676" h="547" fill="none" extrusionOk="0">
                  <a:moveTo>
                    <a:pt x="747" y="1"/>
                  </a:moveTo>
                  <a:lnTo>
                    <a:pt x="747" y="1"/>
                  </a:lnTo>
                  <a:lnTo>
                    <a:pt x="456" y="1"/>
                  </a:lnTo>
                  <a:lnTo>
                    <a:pt x="219" y="37"/>
                  </a:lnTo>
                  <a:lnTo>
                    <a:pt x="146" y="74"/>
                  </a:lnTo>
                  <a:lnTo>
                    <a:pt x="73" y="110"/>
                  </a:lnTo>
                  <a:lnTo>
                    <a:pt x="19" y="147"/>
                  </a:lnTo>
                  <a:lnTo>
                    <a:pt x="1" y="201"/>
                  </a:lnTo>
                  <a:lnTo>
                    <a:pt x="1" y="201"/>
                  </a:lnTo>
                  <a:lnTo>
                    <a:pt x="19" y="219"/>
                  </a:lnTo>
                  <a:lnTo>
                    <a:pt x="37" y="274"/>
                  </a:lnTo>
                  <a:lnTo>
                    <a:pt x="92" y="329"/>
                  </a:lnTo>
                  <a:lnTo>
                    <a:pt x="219" y="401"/>
                  </a:lnTo>
                  <a:lnTo>
                    <a:pt x="419" y="456"/>
                  </a:lnTo>
                  <a:lnTo>
                    <a:pt x="710" y="511"/>
                  </a:lnTo>
                  <a:lnTo>
                    <a:pt x="1111" y="529"/>
                  </a:lnTo>
                  <a:lnTo>
                    <a:pt x="1657" y="547"/>
                  </a:lnTo>
                  <a:lnTo>
                    <a:pt x="1657" y="547"/>
                  </a:lnTo>
                  <a:lnTo>
                    <a:pt x="2130" y="547"/>
                  </a:lnTo>
                  <a:lnTo>
                    <a:pt x="2676" y="529"/>
                  </a:lnTo>
                  <a:lnTo>
                    <a:pt x="2676" y="529"/>
                  </a:lnTo>
                  <a:lnTo>
                    <a:pt x="2676" y="474"/>
                  </a:lnTo>
                  <a:lnTo>
                    <a:pt x="2657" y="420"/>
                  </a:lnTo>
                  <a:lnTo>
                    <a:pt x="2603" y="365"/>
                  </a:lnTo>
                  <a:lnTo>
                    <a:pt x="2530" y="310"/>
                  </a:lnTo>
                  <a:lnTo>
                    <a:pt x="2330" y="219"/>
                  </a:lnTo>
                  <a:lnTo>
                    <a:pt x="2057" y="147"/>
                  </a:lnTo>
                  <a:lnTo>
                    <a:pt x="1748" y="92"/>
                  </a:lnTo>
                  <a:lnTo>
                    <a:pt x="1420" y="37"/>
                  </a:lnTo>
                  <a:lnTo>
                    <a:pt x="1074" y="1"/>
                  </a:lnTo>
                  <a:lnTo>
                    <a:pt x="74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8" name="Google Shape;3388;p20"/>
            <p:cNvSpPr/>
            <p:nvPr/>
          </p:nvSpPr>
          <p:spPr>
            <a:xfrm>
              <a:off x="2024075" y="1729450"/>
              <a:ext cx="42350" cy="23225"/>
            </a:xfrm>
            <a:custGeom>
              <a:avLst/>
              <a:gdLst/>
              <a:ahLst/>
              <a:cxnLst/>
              <a:rect l="l" t="t" r="r" b="b"/>
              <a:pathLst>
                <a:path w="1694" h="929" extrusionOk="0">
                  <a:moveTo>
                    <a:pt x="911" y="0"/>
                  </a:moveTo>
                  <a:lnTo>
                    <a:pt x="783" y="18"/>
                  </a:lnTo>
                  <a:lnTo>
                    <a:pt x="674" y="55"/>
                  </a:lnTo>
                  <a:lnTo>
                    <a:pt x="565" y="109"/>
                  </a:lnTo>
                  <a:lnTo>
                    <a:pt x="456" y="182"/>
                  </a:lnTo>
                  <a:lnTo>
                    <a:pt x="383" y="255"/>
                  </a:lnTo>
                  <a:lnTo>
                    <a:pt x="238" y="437"/>
                  </a:lnTo>
                  <a:lnTo>
                    <a:pt x="128" y="601"/>
                  </a:lnTo>
                  <a:lnTo>
                    <a:pt x="56" y="764"/>
                  </a:lnTo>
                  <a:lnTo>
                    <a:pt x="1" y="928"/>
                  </a:lnTo>
                  <a:lnTo>
                    <a:pt x="1693" y="928"/>
                  </a:lnTo>
                  <a:lnTo>
                    <a:pt x="1693" y="783"/>
                  </a:lnTo>
                  <a:lnTo>
                    <a:pt x="1693" y="655"/>
                  </a:lnTo>
                  <a:lnTo>
                    <a:pt x="1675" y="491"/>
                  </a:lnTo>
                  <a:lnTo>
                    <a:pt x="1639" y="419"/>
                  </a:lnTo>
                  <a:lnTo>
                    <a:pt x="1602" y="328"/>
                  </a:lnTo>
                  <a:lnTo>
                    <a:pt x="1548" y="255"/>
                  </a:lnTo>
                  <a:lnTo>
                    <a:pt x="1493" y="182"/>
                  </a:lnTo>
                  <a:lnTo>
                    <a:pt x="1402" y="127"/>
                  </a:lnTo>
                  <a:lnTo>
                    <a:pt x="1311" y="73"/>
                  </a:lnTo>
                  <a:lnTo>
                    <a:pt x="1202" y="36"/>
                  </a:lnTo>
                  <a:lnTo>
                    <a:pt x="1056" y="0"/>
                  </a:lnTo>
                  <a:close/>
                </a:path>
              </a:pathLst>
            </a:custGeom>
            <a:solidFill>
              <a:srgbClr val="C1A5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9" name="Google Shape;3389;p20"/>
            <p:cNvSpPr/>
            <p:nvPr/>
          </p:nvSpPr>
          <p:spPr>
            <a:xfrm>
              <a:off x="1726100" y="1699875"/>
              <a:ext cx="249775" cy="25500"/>
            </a:xfrm>
            <a:custGeom>
              <a:avLst/>
              <a:gdLst/>
              <a:ahLst/>
              <a:cxnLst/>
              <a:rect l="l" t="t" r="r" b="b"/>
              <a:pathLst>
                <a:path w="9991" h="1020" extrusionOk="0">
                  <a:moveTo>
                    <a:pt x="1292" y="0"/>
                  </a:moveTo>
                  <a:lnTo>
                    <a:pt x="746" y="91"/>
                  </a:lnTo>
                  <a:lnTo>
                    <a:pt x="528" y="128"/>
                  </a:lnTo>
                  <a:lnTo>
                    <a:pt x="346" y="182"/>
                  </a:lnTo>
                  <a:lnTo>
                    <a:pt x="200" y="237"/>
                  </a:lnTo>
                  <a:lnTo>
                    <a:pt x="91" y="291"/>
                  </a:lnTo>
                  <a:lnTo>
                    <a:pt x="18" y="346"/>
                  </a:lnTo>
                  <a:lnTo>
                    <a:pt x="0" y="419"/>
                  </a:lnTo>
                  <a:lnTo>
                    <a:pt x="0" y="437"/>
                  </a:lnTo>
                  <a:lnTo>
                    <a:pt x="18" y="473"/>
                  </a:lnTo>
                  <a:lnTo>
                    <a:pt x="91" y="528"/>
                  </a:lnTo>
                  <a:lnTo>
                    <a:pt x="219" y="583"/>
                  </a:lnTo>
                  <a:lnTo>
                    <a:pt x="382" y="655"/>
                  </a:lnTo>
                  <a:lnTo>
                    <a:pt x="601" y="710"/>
                  </a:lnTo>
                  <a:lnTo>
                    <a:pt x="856" y="746"/>
                  </a:lnTo>
                  <a:lnTo>
                    <a:pt x="1456" y="837"/>
                  </a:lnTo>
                  <a:lnTo>
                    <a:pt x="2202" y="910"/>
                  </a:lnTo>
                  <a:lnTo>
                    <a:pt x="3058" y="965"/>
                  </a:lnTo>
                  <a:lnTo>
                    <a:pt x="3986" y="1001"/>
                  </a:lnTo>
                  <a:lnTo>
                    <a:pt x="5005" y="1019"/>
                  </a:lnTo>
                  <a:lnTo>
                    <a:pt x="6006" y="1001"/>
                  </a:lnTo>
                  <a:lnTo>
                    <a:pt x="6952" y="965"/>
                  </a:lnTo>
                  <a:lnTo>
                    <a:pt x="7789" y="910"/>
                  </a:lnTo>
                  <a:lnTo>
                    <a:pt x="8535" y="837"/>
                  </a:lnTo>
                  <a:lnTo>
                    <a:pt x="9136" y="746"/>
                  </a:lnTo>
                  <a:lnTo>
                    <a:pt x="9390" y="710"/>
                  </a:lnTo>
                  <a:lnTo>
                    <a:pt x="9609" y="655"/>
                  </a:lnTo>
                  <a:lnTo>
                    <a:pt x="9773" y="583"/>
                  </a:lnTo>
                  <a:lnTo>
                    <a:pt x="9900" y="528"/>
                  </a:lnTo>
                  <a:lnTo>
                    <a:pt x="9973" y="473"/>
                  </a:lnTo>
                  <a:lnTo>
                    <a:pt x="9991" y="437"/>
                  </a:lnTo>
                  <a:lnTo>
                    <a:pt x="9991" y="419"/>
                  </a:lnTo>
                  <a:lnTo>
                    <a:pt x="9973" y="346"/>
                  </a:lnTo>
                  <a:lnTo>
                    <a:pt x="9900" y="291"/>
                  </a:lnTo>
                  <a:lnTo>
                    <a:pt x="9791" y="237"/>
                  </a:lnTo>
                  <a:lnTo>
                    <a:pt x="9645" y="182"/>
                  </a:lnTo>
                  <a:lnTo>
                    <a:pt x="9463" y="128"/>
                  </a:lnTo>
                  <a:lnTo>
                    <a:pt x="9245" y="91"/>
                  </a:lnTo>
                  <a:lnTo>
                    <a:pt x="8699" y="0"/>
                  </a:lnTo>
                  <a:lnTo>
                    <a:pt x="8699" y="273"/>
                  </a:lnTo>
                  <a:lnTo>
                    <a:pt x="7443" y="328"/>
                  </a:lnTo>
                  <a:lnTo>
                    <a:pt x="6133" y="364"/>
                  </a:lnTo>
                  <a:lnTo>
                    <a:pt x="4623" y="382"/>
                  </a:lnTo>
                  <a:lnTo>
                    <a:pt x="3476" y="364"/>
                  </a:lnTo>
                  <a:lnTo>
                    <a:pt x="2384" y="328"/>
                  </a:lnTo>
                  <a:lnTo>
                    <a:pt x="1893" y="291"/>
                  </a:lnTo>
                  <a:lnTo>
                    <a:pt x="1456" y="237"/>
                  </a:lnTo>
                  <a:lnTo>
                    <a:pt x="1074" y="182"/>
                  </a:lnTo>
                  <a:lnTo>
                    <a:pt x="746" y="109"/>
                  </a:lnTo>
                  <a:lnTo>
                    <a:pt x="1292" y="0"/>
                  </a:lnTo>
                  <a:close/>
                </a:path>
              </a:pathLst>
            </a:custGeom>
            <a:solidFill>
              <a:srgbClr val="282829">
                <a:alpha val="13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0" name="Google Shape;3390;p20"/>
            <p:cNvSpPr/>
            <p:nvPr/>
          </p:nvSpPr>
          <p:spPr>
            <a:xfrm>
              <a:off x="1726100" y="1699875"/>
              <a:ext cx="249775" cy="25500"/>
            </a:xfrm>
            <a:custGeom>
              <a:avLst/>
              <a:gdLst/>
              <a:ahLst/>
              <a:cxnLst/>
              <a:rect l="l" t="t" r="r" b="b"/>
              <a:pathLst>
                <a:path w="9991" h="1020" fill="none" extrusionOk="0">
                  <a:moveTo>
                    <a:pt x="8699" y="0"/>
                  </a:moveTo>
                  <a:lnTo>
                    <a:pt x="8699" y="273"/>
                  </a:lnTo>
                  <a:lnTo>
                    <a:pt x="8699" y="273"/>
                  </a:lnTo>
                  <a:lnTo>
                    <a:pt x="8699" y="273"/>
                  </a:lnTo>
                  <a:lnTo>
                    <a:pt x="7443" y="328"/>
                  </a:lnTo>
                  <a:lnTo>
                    <a:pt x="6133" y="364"/>
                  </a:lnTo>
                  <a:lnTo>
                    <a:pt x="4623" y="382"/>
                  </a:lnTo>
                  <a:lnTo>
                    <a:pt x="4623" y="382"/>
                  </a:lnTo>
                  <a:lnTo>
                    <a:pt x="3476" y="364"/>
                  </a:lnTo>
                  <a:lnTo>
                    <a:pt x="2384" y="328"/>
                  </a:lnTo>
                  <a:lnTo>
                    <a:pt x="1893" y="291"/>
                  </a:lnTo>
                  <a:lnTo>
                    <a:pt x="1456" y="237"/>
                  </a:lnTo>
                  <a:lnTo>
                    <a:pt x="1074" y="182"/>
                  </a:lnTo>
                  <a:lnTo>
                    <a:pt x="746" y="109"/>
                  </a:lnTo>
                  <a:lnTo>
                    <a:pt x="746" y="109"/>
                  </a:lnTo>
                  <a:lnTo>
                    <a:pt x="746" y="109"/>
                  </a:lnTo>
                  <a:lnTo>
                    <a:pt x="1292" y="0"/>
                  </a:lnTo>
                  <a:lnTo>
                    <a:pt x="1292" y="0"/>
                  </a:lnTo>
                  <a:lnTo>
                    <a:pt x="746" y="91"/>
                  </a:lnTo>
                  <a:lnTo>
                    <a:pt x="528" y="128"/>
                  </a:lnTo>
                  <a:lnTo>
                    <a:pt x="346" y="182"/>
                  </a:lnTo>
                  <a:lnTo>
                    <a:pt x="200" y="237"/>
                  </a:lnTo>
                  <a:lnTo>
                    <a:pt x="91" y="291"/>
                  </a:lnTo>
                  <a:lnTo>
                    <a:pt x="18" y="346"/>
                  </a:lnTo>
                  <a:lnTo>
                    <a:pt x="0" y="419"/>
                  </a:lnTo>
                  <a:lnTo>
                    <a:pt x="0" y="419"/>
                  </a:lnTo>
                  <a:lnTo>
                    <a:pt x="0" y="437"/>
                  </a:lnTo>
                  <a:lnTo>
                    <a:pt x="18" y="473"/>
                  </a:lnTo>
                  <a:lnTo>
                    <a:pt x="91" y="528"/>
                  </a:lnTo>
                  <a:lnTo>
                    <a:pt x="219" y="583"/>
                  </a:lnTo>
                  <a:lnTo>
                    <a:pt x="382" y="655"/>
                  </a:lnTo>
                  <a:lnTo>
                    <a:pt x="601" y="710"/>
                  </a:lnTo>
                  <a:lnTo>
                    <a:pt x="856" y="746"/>
                  </a:lnTo>
                  <a:lnTo>
                    <a:pt x="1456" y="837"/>
                  </a:lnTo>
                  <a:lnTo>
                    <a:pt x="2202" y="910"/>
                  </a:lnTo>
                  <a:lnTo>
                    <a:pt x="3058" y="965"/>
                  </a:lnTo>
                  <a:lnTo>
                    <a:pt x="3986" y="1001"/>
                  </a:lnTo>
                  <a:lnTo>
                    <a:pt x="5005" y="1019"/>
                  </a:lnTo>
                  <a:lnTo>
                    <a:pt x="5005" y="1019"/>
                  </a:lnTo>
                  <a:lnTo>
                    <a:pt x="6006" y="1001"/>
                  </a:lnTo>
                  <a:lnTo>
                    <a:pt x="6952" y="965"/>
                  </a:lnTo>
                  <a:lnTo>
                    <a:pt x="7789" y="910"/>
                  </a:lnTo>
                  <a:lnTo>
                    <a:pt x="8535" y="837"/>
                  </a:lnTo>
                  <a:lnTo>
                    <a:pt x="9136" y="746"/>
                  </a:lnTo>
                  <a:lnTo>
                    <a:pt x="9390" y="710"/>
                  </a:lnTo>
                  <a:lnTo>
                    <a:pt x="9609" y="655"/>
                  </a:lnTo>
                  <a:lnTo>
                    <a:pt x="9773" y="583"/>
                  </a:lnTo>
                  <a:lnTo>
                    <a:pt x="9900" y="528"/>
                  </a:lnTo>
                  <a:lnTo>
                    <a:pt x="9973" y="473"/>
                  </a:lnTo>
                  <a:lnTo>
                    <a:pt x="9991" y="437"/>
                  </a:lnTo>
                  <a:lnTo>
                    <a:pt x="9991" y="419"/>
                  </a:lnTo>
                  <a:lnTo>
                    <a:pt x="9991" y="419"/>
                  </a:lnTo>
                  <a:lnTo>
                    <a:pt x="9973" y="346"/>
                  </a:lnTo>
                  <a:lnTo>
                    <a:pt x="9900" y="291"/>
                  </a:lnTo>
                  <a:lnTo>
                    <a:pt x="9791" y="237"/>
                  </a:lnTo>
                  <a:lnTo>
                    <a:pt x="9645" y="182"/>
                  </a:lnTo>
                  <a:lnTo>
                    <a:pt x="9463" y="128"/>
                  </a:lnTo>
                  <a:lnTo>
                    <a:pt x="9245" y="91"/>
                  </a:lnTo>
                  <a:lnTo>
                    <a:pt x="8699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1" name="Google Shape;3391;p20"/>
            <p:cNvSpPr/>
            <p:nvPr/>
          </p:nvSpPr>
          <p:spPr>
            <a:xfrm>
              <a:off x="1744750" y="1627975"/>
              <a:ext cx="198825" cy="81475"/>
            </a:xfrm>
            <a:custGeom>
              <a:avLst/>
              <a:gdLst/>
              <a:ahLst/>
              <a:cxnLst/>
              <a:rect l="l" t="t" r="r" b="b"/>
              <a:pathLst>
                <a:path w="7953" h="3259" extrusionOk="0">
                  <a:moveTo>
                    <a:pt x="4113" y="1"/>
                  </a:moveTo>
                  <a:lnTo>
                    <a:pt x="3986" y="37"/>
                  </a:lnTo>
                  <a:lnTo>
                    <a:pt x="3858" y="74"/>
                  </a:lnTo>
                  <a:lnTo>
                    <a:pt x="3731" y="110"/>
                  </a:lnTo>
                  <a:lnTo>
                    <a:pt x="3604" y="165"/>
                  </a:lnTo>
                  <a:lnTo>
                    <a:pt x="3385" y="328"/>
                  </a:lnTo>
                  <a:lnTo>
                    <a:pt x="3185" y="492"/>
                  </a:lnTo>
                  <a:lnTo>
                    <a:pt x="2985" y="711"/>
                  </a:lnTo>
                  <a:lnTo>
                    <a:pt x="2821" y="929"/>
                  </a:lnTo>
                  <a:lnTo>
                    <a:pt x="2657" y="1166"/>
                  </a:lnTo>
                  <a:lnTo>
                    <a:pt x="2530" y="1402"/>
                  </a:lnTo>
                  <a:lnTo>
                    <a:pt x="2312" y="1839"/>
                  </a:lnTo>
                  <a:lnTo>
                    <a:pt x="2148" y="2239"/>
                  </a:lnTo>
                  <a:lnTo>
                    <a:pt x="2020" y="2603"/>
                  </a:lnTo>
                  <a:lnTo>
                    <a:pt x="0" y="2985"/>
                  </a:lnTo>
                  <a:lnTo>
                    <a:pt x="383" y="3058"/>
                  </a:lnTo>
                  <a:lnTo>
                    <a:pt x="856" y="3131"/>
                  </a:lnTo>
                  <a:lnTo>
                    <a:pt x="1383" y="3186"/>
                  </a:lnTo>
                  <a:lnTo>
                    <a:pt x="1984" y="3222"/>
                  </a:lnTo>
                  <a:lnTo>
                    <a:pt x="2621" y="3240"/>
                  </a:lnTo>
                  <a:lnTo>
                    <a:pt x="3294" y="3258"/>
                  </a:lnTo>
                  <a:lnTo>
                    <a:pt x="4641" y="3258"/>
                  </a:lnTo>
                  <a:lnTo>
                    <a:pt x="5897" y="3222"/>
                  </a:lnTo>
                  <a:lnTo>
                    <a:pt x="6952" y="3186"/>
                  </a:lnTo>
                  <a:lnTo>
                    <a:pt x="7953" y="3149"/>
                  </a:lnTo>
                  <a:lnTo>
                    <a:pt x="7953" y="2094"/>
                  </a:lnTo>
                  <a:lnTo>
                    <a:pt x="7935" y="2003"/>
                  </a:lnTo>
                  <a:lnTo>
                    <a:pt x="7862" y="1730"/>
                  </a:lnTo>
                  <a:lnTo>
                    <a:pt x="7753" y="1384"/>
                  </a:lnTo>
                  <a:lnTo>
                    <a:pt x="7680" y="1202"/>
                  </a:lnTo>
                  <a:lnTo>
                    <a:pt x="7589" y="1020"/>
                  </a:lnTo>
                  <a:lnTo>
                    <a:pt x="7498" y="874"/>
                  </a:lnTo>
                  <a:lnTo>
                    <a:pt x="7389" y="747"/>
                  </a:lnTo>
                  <a:lnTo>
                    <a:pt x="7280" y="638"/>
                  </a:lnTo>
                  <a:lnTo>
                    <a:pt x="7170" y="583"/>
                  </a:lnTo>
                  <a:lnTo>
                    <a:pt x="7061" y="547"/>
                  </a:lnTo>
                  <a:lnTo>
                    <a:pt x="6843" y="547"/>
                  </a:lnTo>
                  <a:lnTo>
                    <a:pt x="6734" y="565"/>
                  </a:lnTo>
                  <a:lnTo>
                    <a:pt x="6533" y="638"/>
                  </a:lnTo>
                  <a:lnTo>
                    <a:pt x="6333" y="729"/>
                  </a:lnTo>
                  <a:lnTo>
                    <a:pt x="6169" y="820"/>
                  </a:lnTo>
                  <a:lnTo>
                    <a:pt x="6024" y="911"/>
                  </a:lnTo>
                  <a:lnTo>
                    <a:pt x="5915" y="1020"/>
                  </a:lnTo>
                  <a:lnTo>
                    <a:pt x="5860" y="929"/>
                  </a:lnTo>
                  <a:lnTo>
                    <a:pt x="5806" y="820"/>
                  </a:lnTo>
                  <a:lnTo>
                    <a:pt x="5733" y="692"/>
                  </a:lnTo>
                  <a:lnTo>
                    <a:pt x="5642" y="565"/>
                  </a:lnTo>
                  <a:lnTo>
                    <a:pt x="5496" y="419"/>
                  </a:lnTo>
                  <a:lnTo>
                    <a:pt x="5332" y="292"/>
                  </a:lnTo>
                  <a:lnTo>
                    <a:pt x="5132" y="165"/>
                  </a:lnTo>
                  <a:lnTo>
                    <a:pt x="4932" y="74"/>
                  </a:lnTo>
                  <a:lnTo>
                    <a:pt x="4695" y="19"/>
                  </a:lnTo>
                  <a:lnTo>
                    <a:pt x="4422" y="1"/>
                  </a:lnTo>
                  <a:close/>
                </a:path>
              </a:pathLst>
            </a:custGeom>
            <a:solidFill>
              <a:srgbClr val="C1A5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2" name="Google Shape;3392;p20"/>
            <p:cNvSpPr/>
            <p:nvPr/>
          </p:nvSpPr>
          <p:spPr>
            <a:xfrm>
              <a:off x="1744750" y="1627975"/>
              <a:ext cx="198825" cy="81475"/>
            </a:xfrm>
            <a:custGeom>
              <a:avLst/>
              <a:gdLst/>
              <a:ahLst/>
              <a:cxnLst/>
              <a:rect l="l" t="t" r="r" b="b"/>
              <a:pathLst>
                <a:path w="7953" h="3259" fill="none" extrusionOk="0">
                  <a:moveTo>
                    <a:pt x="7953" y="2094"/>
                  </a:moveTo>
                  <a:lnTo>
                    <a:pt x="7953" y="3149"/>
                  </a:lnTo>
                  <a:lnTo>
                    <a:pt x="7953" y="3149"/>
                  </a:lnTo>
                  <a:lnTo>
                    <a:pt x="6952" y="3186"/>
                  </a:lnTo>
                  <a:lnTo>
                    <a:pt x="5897" y="3222"/>
                  </a:lnTo>
                  <a:lnTo>
                    <a:pt x="4641" y="3258"/>
                  </a:lnTo>
                  <a:lnTo>
                    <a:pt x="3294" y="3258"/>
                  </a:lnTo>
                  <a:lnTo>
                    <a:pt x="2621" y="3240"/>
                  </a:lnTo>
                  <a:lnTo>
                    <a:pt x="1984" y="3222"/>
                  </a:lnTo>
                  <a:lnTo>
                    <a:pt x="1383" y="3186"/>
                  </a:lnTo>
                  <a:lnTo>
                    <a:pt x="856" y="3131"/>
                  </a:lnTo>
                  <a:lnTo>
                    <a:pt x="383" y="3058"/>
                  </a:lnTo>
                  <a:lnTo>
                    <a:pt x="0" y="2985"/>
                  </a:lnTo>
                  <a:lnTo>
                    <a:pt x="2020" y="2603"/>
                  </a:lnTo>
                  <a:lnTo>
                    <a:pt x="2020" y="2603"/>
                  </a:lnTo>
                  <a:lnTo>
                    <a:pt x="2148" y="2239"/>
                  </a:lnTo>
                  <a:lnTo>
                    <a:pt x="2312" y="1839"/>
                  </a:lnTo>
                  <a:lnTo>
                    <a:pt x="2530" y="1402"/>
                  </a:lnTo>
                  <a:lnTo>
                    <a:pt x="2530" y="1402"/>
                  </a:lnTo>
                  <a:lnTo>
                    <a:pt x="2657" y="1166"/>
                  </a:lnTo>
                  <a:lnTo>
                    <a:pt x="2821" y="929"/>
                  </a:lnTo>
                  <a:lnTo>
                    <a:pt x="2985" y="711"/>
                  </a:lnTo>
                  <a:lnTo>
                    <a:pt x="3185" y="492"/>
                  </a:lnTo>
                  <a:lnTo>
                    <a:pt x="3185" y="492"/>
                  </a:lnTo>
                  <a:lnTo>
                    <a:pt x="3385" y="328"/>
                  </a:lnTo>
                  <a:lnTo>
                    <a:pt x="3604" y="165"/>
                  </a:lnTo>
                  <a:lnTo>
                    <a:pt x="3731" y="110"/>
                  </a:lnTo>
                  <a:lnTo>
                    <a:pt x="3858" y="74"/>
                  </a:lnTo>
                  <a:lnTo>
                    <a:pt x="3986" y="37"/>
                  </a:lnTo>
                  <a:lnTo>
                    <a:pt x="4113" y="1"/>
                  </a:lnTo>
                  <a:lnTo>
                    <a:pt x="4113" y="1"/>
                  </a:lnTo>
                  <a:lnTo>
                    <a:pt x="4259" y="1"/>
                  </a:lnTo>
                  <a:lnTo>
                    <a:pt x="4422" y="1"/>
                  </a:lnTo>
                  <a:lnTo>
                    <a:pt x="4695" y="19"/>
                  </a:lnTo>
                  <a:lnTo>
                    <a:pt x="4932" y="74"/>
                  </a:lnTo>
                  <a:lnTo>
                    <a:pt x="5132" y="165"/>
                  </a:lnTo>
                  <a:lnTo>
                    <a:pt x="5132" y="165"/>
                  </a:lnTo>
                  <a:lnTo>
                    <a:pt x="5332" y="292"/>
                  </a:lnTo>
                  <a:lnTo>
                    <a:pt x="5496" y="419"/>
                  </a:lnTo>
                  <a:lnTo>
                    <a:pt x="5642" y="565"/>
                  </a:lnTo>
                  <a:lnTo>
                    <a:pt x="5733" y="692"/>
                  </a:lnTo>
                  <a:lnTo>
                    <a:pt x="5806" y="820"/>
                  </a:lnTo>
                  <a:lnTo>
                    <a:pt x="5860" y="929"/>
                  </a:lnTo>
                  <a:lnTo>
                    <a:pt x="5915" y="1020"/>
                  </a:lnTo>
                  <a:lnTo>
                    <a:pt x="5915" y="1020"/>
                  </a:lnTo>
                  <a:lnTo>
                    <a:pt x="6024" y="911"/>
                  </a:lnTo>
                  <a:lnTo>
                    <a:pt x="6169" y="820"/>
                  </a:lnTo>
                  <a:lnTo>
                    <a:pt x="6333" y="729"/>
                  </a:lnTo>
                  <a:lnTo>
                    <a:pt x="6533" y="638"/>
                  </a:lnTo>
                  <a:lnTo>
                    <a:pt x="6734" y="565"/>
                  </a:lnTo>
                  <a:lnTo>
                    <a:pt x="6843" y="547"/>
                  </a:lnTo>
                  <a:lnTo>
                    <a:pt x="6952" y="547"/>
                  </a:lnTo>
                  <a:lnTo>
                    <a:pt x="7061" y="547"/>
                  </a:lnTo>
                  <a:lnTo>
                    <a:pt x="7170" y="583"/>
                  </a:lnTo>
                  <a:lnTo>
                    <a:pt x="7170" y="583"/>
                  </a:lnTo>
                  <a:lnTo>
                    <a:pt x="7280" y="638"/>
                  </a:lnTo>
                  <a:lnTo>
                    <a:pt x="7389" y="747"/>
                  </a:lnTo>
                  <a:lnTo>
                    <a:pt x="7498" y="874"/>
                  </a:lnTo>
                  <a:lnTo>
                    <a:pt x="7589" y="1020"/>
                  </a:lnTo>
                  <a:lnTo>
                    <a:pt x="7589" y="1020"/>
                  </a:lnTo>
                  <a:lnTo>
                    <a:pt x="7680" y="1202"/>
                  </a:lnTo>
                  <a:lnTo>
                    <a:pt x="7753" y="1384"/>
                  </a:lnTo>
                  <a:lnTo>
                    <a:pt x="7862" y="1730"/>
                  </a:lnTo>
                  <a:lnTo>
                    <a:pt x="7935" y="2003"/>
                  </a:lnTo>
                  <a:lnTo>
                    <a:pt x="7953" y="209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3" name="Google Shape;3393;p20"/>
            <p:cNvSpPr/>
            <p:nvPr/>
          </p:nvSpPr>
          <p:spPr>
            <a:xfrm>
              <a:off x="1744750" y="1653450"/>
              <a:ext cx="198825" cy="56000"/>
            </a:xfrm>
            <a:custGeom>
              <a:avLst/>
              <a:gdLst/>
              <a:ahLst/>
              <a:cxnLst/>
              <a:rect l="l" t="t" r="r" b="b"/>
              <a:pathLst>
                <a:path w="7953" h="2240" extrusionOk="0">
                  <a:moveTo>
                    <a:pt x="7589" y="1"/>
                  </a:moveTo>
                  <a:lnTo>
                    <a:pt x="7152" y="274"/>
                  </a:lnTo>
                  <a:lnTo>
                    <a:pt x="6715" y="529"/>
                  </a:lnTo>
                  <a:lnTo>
                    <a:pt x="6260" y="747"/>
                  </a:lnTo>
                  <a:lnTo>
                    <a:pt x="6024" y="856"/>
                  </a:lnTo>
                  <a:lnTo>
                    <a:pt x="5787" y="929"/>
                  </a:lnTo>
                  <a:lnTo>
                    <a:pt x="5660" y="984"/>
                  </a:lnTo>
                  <a:lnTo>
                    <a:pt x="5533" y="1038"/>
                  </a:lnTo>
                  <a:lnTo>
                    <a:pt x="5423" y="1111"/>
                  </a:lnTo>
                  <a:lnTo>
                    <a:pt x="5387" y="1147"/>
                  </a:lnTo>
                  <a:lnTo>
                    <a:pt x="5351" y="1202"/>
                  </a:lnTo>
                  <a:lnTo>
                    <a:pt x="5314" y="1275"/>
                  </a:lnTo>
                  <a:lnTo>
                    <a:pt x="5296" y="1348"/>
                  </a:lnTo>
                  <a:lnTo>
                    <a:pt x="5278" y="1420"/>
                  </a:lnTo>
                  <a:lnTo>
                    <a:pt x="5241" y="1493"/>
                  </a:lnTo>
                  <a:lnTo>
                    <a:pt x="5187" y="1566"/>
                  </a:lnTo>
                  <a:lnTo>
                    <a:pt x="5114" y="1621"/>
                  </a:lnTo>
                  <a:lnTo>
                    <a:pt x="5023" y="1657"/>
                  </a:lnTo>
                  <a:lnTo>
                    <a:pt x="4859" y="1657"/>
                  </a:lnTo>
                  <a:lnTo>
                    <a:pt x="4786" y="1639"/>
                  </a:lnTo>
                  <a:lnTo>
                    <a:pt x="4714" y="1621"/>
                  </a:lnTo>
                  <a:lnTo>
                    <a:pt x="4641" y="1566"/>
                  </a:lnTo>
                  <a:lnTo>
                    <a:pt x="4586" y="1530"/>
                  </a:lnTo>
                  <a:lnTo>
                    <a:pt x="4532" y="1457"/>
                  </a:lnTo>
                  <a:lnTo>
                    <a:pt x="4422" y="1329"/>
                  </a:lnTo>
                  <a:lnTo>
                    <a:pt x="4350" y="1166"/>
                  </a:lnTo>
                  <a:lnTo>
                    <a:pt x="4277" y="1002"/>
                  </a:lnTo>
                  <a:lnTo>
                    <a:pt x="4168" y="1056"/>
                  </a:lnTo>
                  <a:lnTo>
                    <a:pt x="4022" y="1075"/>
                  </a:lnTo>
                  <a:lnTo>
                    <a:pt x="3895" y="1093"/>
                  </a:lnTo>
                  <a:lnTo>
                    <a:pt x="3767" y="1111"/>
                  </a:lnTo>
                  <a:lnTo>
                    <a:pt x="3640" y="1111"/>
                  </a:lnTo>
                  <a:lnTo>
                    <a:pt x="3513" y="1093"/>
                  </a:lnTo>
                  <a:lnTo>
                    <a:pt x="3385" y="1056"/>
                  </a:lnTo>
                  <a:lnTo>
                    <a:pt x="3258" y="1020"/>
                  </a:lnTo>
                  <a:lnTo>
                    <a:pt x="3149" y="965"/>
                  </a:lnTo>
                  <a:lnTo>
                    <a:pt x="3021" y="911"/>
                  </a:lnTo>
                  <a:lnTo>
                    <a:pt x="2912" y="838"/>
                  </a:lnTo>
                  <a:lnTo>
                    <a:pt x="2821" y="765"/>
                  </a:lnTo>
                  <a:lnTo>
                    <a:pt x="2657" y="583"/>
                  </a:lnTo>
                  <a:lnTo>
                    <a:pt x="2530" y="383"/>
                  </a:lnTo>
                  <a:lnTo>
                    <a:pt x="2312" y="820"/>
                  </a:lnTo>
                  <a:lnTo>
                    <a:pt x="2148" y="1220"/>
                  </a:lnTo>
                  <a:lnTo>
                    <a:pt x="2020" y="1584"/>
                  </a:lnTo>
                  <a:lnTo>
                    <a:pt x="0" y="1966"/>
                  </a:lnTo>
                  <a:lnTo>
                    <a:pt x="328" y="2039"/>
                  </a:lnTo>
                  <a:lnTo>
                    <a:pt x="710" y="2094"/>
                  </a:lnTo>
                  <a:lnTo>
                    <a:pt x="1147" y="2148"/>
                  </a:lnTo>
                  <a:lnTo>
                    <a:pt x="1638" y="2185"/>
                  </a:lnTo>
                  <a:lnTo>
                    <a:pt x="2730" y="2221"/>
                  </a:lnTo>
                  <a:lnTo>
                    <a:pt x="3877" y="2239"/>
                  </a:lnTo>
                  <a:lnTo>
                    <a:pt x="5387" y="2221"/>
                  </a:lnTo>
                  <a:lnTo>
                    <a:pt x="6697" y="2185"/>
                  </a:lnTo>
                  <a:lnTo>
                    <a:pt x="7953" y="2130"/>
                  </a:lnTo>
                  <a:lnTo>
                    <a:pt x="7953" y="1075"/>
                  </a:lnTo>
                  <a:lnTo>
                    <a:pt x="7935" y="984"/>
                  </a:lnTo>
                  <a:lnTo>
                    <a:pt x="7862" y="711"/>
                  </a:lnTo>
                  <a:lnTo>
                    <a:pt x="7753" y="365"/>
                  </a:lnTo>
                  <a:lnTo>
                    <a:pt x="7680" y="183"/>
                  </a:lnTo>
                  <a:lnTo>
                    <a:pt x="7589" y="1"/>
                  </a:lnTo>
                  <a:close/>
                </a:path>
              </a:pathLst>
            </a:custGeom>
            <a:solidFill>
              <a:srgbClr val="A48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4" name="Google Shape;3394;p20"/>
            <p:cNvSpPr/>
            <p:nvPr/>
          </p:nvSpPr>
          <p:spPr>
            <a:xfrm>
              <a:off x="1744750" y="1653450"/>
              <a:ext cx="198825" cy="56000"/>
            </a:xfrm>
            <a:custGeom>
              <a:avLst/>
              <a:gdLst/>
              <a:ahLst/>
              <a:cxnLst/>
              <a:rect l="l" t="t" r="r" b="b"/>
              <a:pathLst>
                <a:path w="7953" h="2240" fill="none" extrusionOk="0">
                  <a:moveTo>
                    <a:pt x="7589" y="1"/>
                  </a:moveTo>
                  <a:lnTo>
                    <a:pt x="7589" y="1"/>
                  </a:lnTo>
                  <a:lnTo>
                    <a:pt x="7152" y="274"/>
                  </a:lnTo>
                  <a:lnTo>
                    <a:pt x="6715" y="529"/>
                  </a:lnTo>
                  <a:lnTo>
                    <a:pt x="6260" y="747"/>
                  </a:lnTo>
                  <a:lnTo>
                    <a:pt x="6024" y="856"/>
                  </a:lnTo>
                  <a:lnTo>
                    <a:pt x="5787" y="929"/>
                  </a:lnTo>
                  <a:lnTo>
                    <a:pt x="5787" y="929"/>
                  </a:lnTo>
                  <a:lnTo>
                    <a:pt x="5660" y="984"/>
                  </a:lnTo>
                  <a:lnTo>
                    <a:pt x="5533" y="1038"/>
                  </a:lnTo>
                  <a:lnTo>
                    <a:pt x="5423" y="1111"/>
                  </a:lnTo>
                  <a:lnTo>
                    <a:pt x="5387" y="1147"/>
                  </a:lnTo>
                  <a:lnTo>
                    <a:pt x="5351" y="1202"/>
                  </a:lnTo>
                  <a:lnTo>
                    <a:pt x="5351" y="1202"/>
                  </a:lnTo>
                  <a:lnTo>
                    <a:pt x="5314" y="1275"/>
                  </a:lnTo>
                  <a:lnTo>
                    <a:pt x="5296" y="1348"/>
                  </a:lnTo>
                  <a:lnTo>
                    <a:pt x="5278" y="1420"/>
                  </a:lnTo>
                  <a:lnTo>
                    <a:pt x="5241" y="1493"/>
                  </a:lnTo>
                  <a:lnTo>
                    <a:pt x="5241" y="1493"/>
                  </a:lnTo>
                  <a:lnTo>
                    <a:pt x="5187" y="1566"/>
                  </a:lnTo>
                  <a:lnTo>
                    <a:pt x="5114" y="1621"/>
                  </a:lnTo>
                  <a:lnTo>
                    <a:pt x="5023" y="1657"/>
                  </a:lnTo>
                  <a:lnTo>
                    <a:pt x="4932" y="1657"/>
                  </a:lnTo>
                  <a:lnTo>
                    <a:pt x="4932" y="1657"/>
                  </a:lnTo>
                  <a:lnTo>
                    <a:pt x="4859" y="1657"/>
                  </a:lnTo>
                  <a:lnTo>
                    <a:pt x="4786" y="1639"/>
                  </a:lnTo>
                  <a:lnTo>
                    <a:pt x="4714" y="1621"/>
                  </a:lnTo>
                  <a:lnTo>
                    <a:pt x="4641" y="1566"/>
                  </a:lnTo>
                  <a:lnTo>
                    <a:pt x="4641" y="1566"/>
                  </a:lnTo>
                  <a:lnTo>
                    <a:pt x="4586" y="1530"/>
                  </a:lnTo>
                  <a:lnTo>
                    <a:pt x="4532" y="1457"/>
                  </a:lnTo>
                  <a:lnTo>
                    <a:pt x="4422" y="1329"/>
                  </a:lnTo>
                  <a:lnTo>
                    <a:pt x="4350" y="1166"/>
                  </a:lnTo>
                  <a:lnTo>
                    <a:pt x="4277" y="1002"/>
                  </a:lnTo>
                  <a:lnTo>
                    <a:pt x="4277" y="1002"/>
                  </a:lnTo>
                  <a:lnTo>
                    <a:pt x="4168" y="1056"/>
                  </a:lnTo>
                  <a:lnTo>
                    <a:pt x="4022" y="1075"/>
                  </a:lnTo>
                  <a:lnTo>
                    <a:pt x="3895" y="1093"/>
                  </a:lnTo>
                  <a:lnTo>
                    <a:pt x="3767" y="1111"/>
                  </a:lnTo>
                  <a:lnTo>
                    <a:pt x="3767" y="1111"/>
                  </a:lnTo>
                  <a:lnTo>
                    <a:pt x="3640" y="1111"/>
                  </a:lnTo>
                  <a:lnTo>
                    <a:pt x="3513" y="1093"/>
                  </a:lnTo>
                  <a:lnTo>
                    <a:pt x="3385" y="1056"/>
                  </a:lnTo>
                  <a:lnTo>
                    <a:pt x="3258" y="1020"/>
                  </a:lnTo>
                  <a:lnTo>
                    <a:pt x="3149" y="965"/>
                  </a:lnTo>
                  <a:lnTo>
                    <a:pt x="3021" y="911"/>
                  </a:lnTo>
                  <a:lnTo>
                    <a:pt x="2912" y="838"/>
                  </a:lnTo>
                  <a:lnTo>
                    <a:pt x="2821" y="765"/>
                  </a:lnTo>
                  <a:lnTo>
                    <a:pt x="2821" y="765"/>
                  </a:lnTo>
                  <a:lnTo>
                    <a:pt x="2657" y="583"/>
                  </a:lnTo>
                  <a:lnTo>
                    <a:pt x="2530" y="383"/>
                  </a:lnTo>
                  <a:lnTo>
                    <a:pt x="2530" y="383"/>
                  </a:lnTo>
                  <a:lnTo>
                    <a:pt x="2530" y="383"/>
                  </a:lnTo>
                  <a:lnTo>
                    <a:pt x="2312" y="820"/>
                  </a:lnTo>
                  <a:lnTo>
                    <a:pt x="2148" y="1220"/>
                  </a:lnTo>
                  <a:lnTo>
                    <a:pt x="2020" y="1584"/>
                  </a:lnTo>
                  <a:lnTo>
                    <a:pt x="0" y="1966"/>
                  </a:lnTo>
                  <a:lnTo>
                    <a:pt x="0" y="1966"/>
                  </a:lnTo>
                  <a:lnTo>
                    <a:pt x="328" y="2039"/>
                  </a:lnTo>
                  <a:lnTo>
                    <a:pt x="710" y="2094"/>
                  </a:lnTo>
                  <a:lnTo>
                    <a:pt x="1147" y="2148"/>
                  </a:lnTo>
                  <a:lnTo>
                    <a:pt x="1638" y="2185"/>
                  </a:lnTo>
                  <a:lnTo>
                    <a:pt x="2730" y="2221"/>
                  </a:lnTo>
                  <a:lnTo>
                    <a:pt x="3877" y="2239"/>
                  </a:lnTo>
                  <a:lnTo>
                    <a:pt x="3877" y="2239"/>
                  </a:lnTo>
                  <a:lnTo>
                    <a:pt x="5387" y="2221"/>
                  </a:lnTo>
                  <a:lnTo>
                    <a:pt x="6697" y="2185"/>
                  </a:lnTo>
                  <a:lnTo>
                    <a:pt x="7953" y="2130"/>
                  </a:lnTo>
                  <a:lnTo>
                    <a:pt x="7953" y="1075"/>
                  </a:lnTo>
                  <a:lnTo>
                    <a:pt x="7953" y="1075"/>
                  </a:lnTo>
                  <a:lnTo>
                    <a:pt x="7935" y="984"/>
                  </a:lnTo>
                  <a:lnTo>
                    <a:pt x="7862" y="711"/>
                  </a:lnTo>
                  <a:lnTo>
                    <a:pt x="7753" y="365"/>
                  </a:lnTo>
                  <a:lnTo>
                    <a:pt x="7680" y="183"/>
                  </a:lnTo>
                  <a:lnTo>
                    <a:pt x="7589" y="1"/>
                  </a:lnTo>
                  <a:lnTo>
                    <a:pt x="758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5" name="Google Shape;3395;p20"/>
            <p:cNvSpPr/>
            <p:nvPr/>
          </p:nvSpPr>
          <p:spPr>
            <a:xfrm>
              <a:off x="1824375" y="1627975"/>
              <a:ext cx="48700" cy="28700"/>
            </a:xfrm>
            <a:custGeom>
              <a:avLst/>
              <a:gdLst/>
              <a:ahLst/>
              <a:cxnLst/>
              <a:rect l="l" t="t" r="r" b="b"/>
              <a:pathLst>
                <a:path w="1948" h="1148" extrusionOk="0">
                  <a:moveTo>
                    <a:pt x="928" y="1"/>
                  </a:moveTo>
                  <a:lnTo>
                    <a:pt x="801" y="37"/>
                  </a:lnTo>
                  <a:lnTo>
                    <a:pt x="673" y="74"/>
                  </a:lnTo>
                  <a:lnTo>
                    <a:pt x="546" y="110"/>
                  </a:lnTo>
                  <a:lnTo>
                    <a:pt x="419" y="165"/>
                  </a:lnTo>
                  <a:lnTo>
                    <a:pt x="200" y="328"/>
                  </a:lnTo>
                  <a:lnTo>
                    <a:pt x="0" y="492"/>
                  </a:lnTo>
                  <a:lnTo>
                    <a:pt x="36" y="638"/>
                  </a:lnTo>
                  <a:lnTo>
                    <a:pt x="109" y="747"/>
                  </a:lnTo>
                  <a:lnTo>
                    <a:pt x="182" y="856"/>
                  </a:lnTo>
                  <a:lnTo>
                    <a:pt x="273" y="947"/>
                  </a:lnTo>
                  <a:lnTo>
                    <a:pt x="382" y="1038"/>
                  </a:lnTo>
                  <a:lnTo>
                    <a:pt x="510" y="1093"/>
                  </a:lnTo>
                  <a:lnTo>
                    <a:pt x="637" y="1129"/>
                  </a:lnTo>
                  <a:lnTo>
                    <a:pt x="783" y="1147"/>
                  </a:lnTo>
                  <a:lnTo>
                    <a:pt x="837" y="1147"/>
                  </a:lnTo>
                  <a:lnTo>
                    <a:pt x="928" y="1129"/>
                  </a:lnTo>
                  <a:lnTo>
                    <a:pt x="1019" y="1111"/>
                  </a:lnTo>
                  <a:lnTo>
                    <a:pt x="1183" y="1038"/>
                  </a:lnTo>
                  <a:lnTo>
                    <a:pt x="1347" y="929"/>
                  </a:lnTo>
                  <a:lnTo>
                    <a:pt x="1492" y="802"/>
                  </a:lnTo>
                  <a:lnTo>
                    <a:pt x="1620" y="656"/>
                  </a:lnTo>
                  <a:lnTo>
                    <a:pt x="1747" y="510"/>
                  </a:lnTo>
                  <a:lnTo>
                    <a:pt x="1856" y="347"/>
                  </a:lnTo>
                  <a:lnTo>
                    <a:pt x="1947" y="165"/>
                  </a:lnTo>
                  <a:lnTo>
                    <a:pt x="1783" y="92"/>
                  </a:lnTo>
                  <a:lnTo>
                    <a:pt x="1601" y="37"/>
                  </a:lnTo>
                  <a:lnTo>
                    <a:pt x="1401" y="1"/>
                  </a:lnTo>
                  <a:close/>
                </a:path>
              </a:pathLst>
            </a:custGeom>
            <a:solidFill>
              <a:srgbClr val="D7C2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6" name="Google Shape;3396;p20"/>
            <p:cNvSpPr/>
            <p:nvPr/>
          </p:nvSpPr>
          <p:spPr>
            <a:xfrm>
              <a:off x="1824375" y="1627975"/>
              <a:ext cx="48700" cy="28700"/>
            </a:xfrm>
            <a:custGeom>
              <a:avLst/>
              <a:gdLst/>
              <a:ahLst/>
              <a:cxnLst/>
              <a:rect l="l" t="t" r="r" b="b"/>
              <a:pathLst>
                <a:path w="1948" h="1148" fill="none" extrusionOk="0">
                  <a:moveTo>
                    <a:pt x="1183" y="1"/>
                  </a:moveTo>
                  <a:lnTo>
                    <a:pt x="1183" y="1"/>
                  </a:lnTo>
                  <a:lnTo>
                    <a:pt x="928" y="1"/>
                  </a:lnTo>
                  <a:lnTo>
                    <a:pt x="928" y="1"/>
                  </a:lnTo>
                  <a:lnTo>
                    <a:pt x="801" y="37"/>
                  </a:lnTo>
                  <a:lnTo>
                    <a:pt x="673" y="74"/>
                  </a:lnTo>
                  <a:lnTo>
                    <a:pt x="546" y="110"/>
                  </a:lnTo>
                  <a:lnTo>
                    <a:pt x="419" y="165"/>
                  </a:lnTo>
                  <a:lnTo>
                    <a:pt x="200" y="328"/>
                  </a:lnTo>
                  <a:lnTo>
                    <a:pt x="0" y="492"/>
                  </a:lnTo>
                  <a:lnTo>
                    <a:pt x="0" y="492"/>
                  </a:lnTo>
                  <a:lnTo>
                    <a:pt x="36" y="638"/>
                  </a:lnTo>
                  <a:lnTo>
                    <a:pt x="109" y="747"/>
                  </a:lnTo>
                  <a:lnTo>
                    <a:pt x="182" y="856"/>
                  </a:lnTo>
                  <a:lnTo>
                    <a:pt x="273" y="947"/>
                  </a:lnTo>
                  <a:lnTo>
                    <a:pt x="382" y="1038"/>
                  </a:lnTo>
                  <a:lnTo>
                    <a:pt x="510" y="1093"/>
                  </a:lnTo>
                  <a:lnTo>
                    <a:pt x="637" y="1129"/>
                  </a:lnTo>
                  <a:lnTo>
                    <a:pt x="783" y="1147"/>
                  </a:lnTo>
                  <a:lnTo>
                    <a:pt x="783" y="1147"/>
                  </a:lnTo>
                  <a:lnTo>
                    <a:pt x="837" y="1147"/>
                  </a:lnTo>
                  <a:lnTo>
                    <a:pt x="837" y="1147"/>
                  </a:lnTo>
                  <a:lnTo>
                    <a:pt x="928" y="1129"/>
                  </a:lnTo>
                  <a:lnTo>
                    <a:pt x="1019" y="1111"/>
                  </a:lnTo>
                  <a:lnTo>
                    <a:pt x="1183" y="1038"/>
                  </a:lnTo>
                  <a:lnTo>
                    <a:pt x="1347" y="929"/>
                  </a:lnTo>
                  <a:lnTo>
                    <a:pt x="1492" y="802"/>
                  </a:lnTo>
                  <a:lnTo>
                    <a:pt x="1492" y="802"/>
                  </a:lnTo>
                  <a:lnTo>
                    <a:pt x="1620" y="656"/>
                  </a:lnTo>
                  <a:lnTo>
                    <a:pt x="1747" y="510"/>
                  </a:lnTo>
                  <a:lnTo>
                    <a:pt x="1856" y="347"/>
                  </a:lnTo>
                  <a:lnTo>
                    <a:pt x="1947" y="165"/>
                  </a:lnTo>
                  <a:lnTo>
                    <a:pt x="1947" y="165"/>
                  </a:lnTo>
                  <a:lnTo>
                    <a:pt x="1783" y="92"/>
                  </a:lnTo>
                  <a:lnTo>
                    <a:pt x="1601" y="37"/>
                  </a:lnTo>
                  <a:lnTo>
                    <a:pt x="1401" y="1"/>
                  </a:lnTo>
                  <a:lnTo>
                    <a:pt x="118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97" name="Google Shape;3397;p20"/>
          <p:cNvGrpSpPr/>
          <p:nvPr/>
        </p:nvGrpSpPr>
        <p:grpSpPr>
          <a:xfrm rot="707990">
            <a:off x="7180274" y="5327872"/>
            <a:ext cx="1015736" cy="245727"/>
            <a:chOff x="3665900" y="8356158"/>
            <a:chExt cx="1015703" cy="245719"/>
          </a:xfrm>
        </p:grpSpPr>
        <p:sp>
          <p:nvSpPr>
            <p:cNvPr id="3398" name="Google Shape;3398;p20"/>
            <p:cNvSpPr/>
            <p:nvPr/>
          </p:nvSpPr>
          <p:spPr>
            <a:xfrm>
              <a:off x="3940684" y="8356158"/>
              <a:ext cx="658411" cy="161356"/>
            </a:xfrm>
            <a:custGeom>
              <a:avLst/>
              <a:gdLst/>
              <a:ahLst/>
              <a:cxnLst/>
              <a:rect l="l" t="t" r="r" b="b"/>
              <a:pathLst>
                <a:path w="12776" h="3131" extrusionOk="0">
                  <a:moveTo>
                    <a:pt x="9336" y="0"/>
                  </a:moveTo>
                  <a:lnTo>
                    <a:pt x="8626" y="55"/>
                  </a:lnTo>
                  <a:lnTo>
                    <a:pt x="7934" y="127"/>
                  </a:lnTo>
                  <a:lnTo>
                    <a:pt x="7279" y="218"/>
                  </a:lnTo>
                  <a:lnTo>
                    <a:pt x="6642" y="309"/>
                  </a:lnTo>
                  <a:lnTo>
                    <a:pt x="6042" y="400"/>
                  </a:lnTo>
                  <a:lnTo>
                    <a:pt x="5460" y="510"/>
                  </a:lnTo>
                  <a:lnTo>
                    <a:pt x="4895" y="619"/>
                  </a:lnTo>
                  <a:lnTo>
                    <a:pt x="4368" y="728"/>
                  </a:lnTo>
                  <a:lnTo>
                    <a:pt x="3858" y="855"/>
                  </a:lnTo>
                  <a:lnTo>
                    <a:pt x="3385" y="983"/>
                  </a:lnTo>
                  <a:lnTo>
                    <a:pt x="2930" y="1110"/>
                  </a:lnTo>
                  <a:lnTo>
                    <a:pt x="2511" y="1256"/>
                  </a:lnTo>
                  <a:lnTo>
                    <a:pt x="2129" y="1383"/>
                  </a:lnTo>
                  <a:lnTo>
                    <a:pt x="1765" y="1511"/>
                  </a:lnTo>
                  <a:lnTo>
                    <a:pt x="1438" y="1656"/>
                  </a:lnTo>
                  <a:lnTo>
                    <a:pt x="1147" y="1783"/>
                  </a:lnTo>
                  <a:lnTo>
                    <a:pt x="874" y="1911"/>
                  </a:lnTo>
                  <a:lnTo>
                    <a:pt x="637" y="2038"/>
                  </a:lnTo>
                  <a:lnTo>
                    <a:pt x="455" y="2166"/>
                  </a:lnTo>
                  <a:lnTo>
                    <a:pt x="291" y="2293"/>
                  </a:lnTo>
                  <a:lnTo>
                    <a:pt x="164" y="2420"/>
                  </a:lnTo>
                  <a:lnTo>
                    <a:pt x="73" y="2530"/>
                  </a:lnTo>
                  <a:lnTo>
                    <a:pt x="18" y="2621"/>
                  </a:lnTo>
                  <a:lnTo>
                    <a:pt x="0" y="2730"/>
                  </a:lnTo>
                  <a:lnTo>
                    <a:pt x="18" y="2821"/>
                  </a:lnTo>
                  <a:lnTo>
                    <a:pt x="73" y="2894"/>
                  </a:lnTo>
                  <a:lnTo>
                    <a:pt x="182" y="2966"/>
                  </a:lnTo>
                  <a:lnTo>
                    <a:pt x="328" y="3021"/>
                  </a:lnTo>
                  <a:lnTo>
                    <a:pt x="491" y="3076"/>
                  </a:lnTo>
                  <a:lnTo>
                    <a:pt x="710" y="3112"/>
                  </a:lnTo>
                  <a:lnTo>
                    <a:pt x="983" y="3130"/>
                  </a:lnTo>
                  <a:lnTo>
                    <a:pt x="1602" y="3130"/>
                  </a:lnTo>
                  <a:lnTo>
                    <a:pt x="1947" y="3112"/>
                  </a:lnTo>
                  <a:lnTo>
                    <a:pt x="2748" y="3021"/>
                  </a:lnTo>
                  <a:lnTo>
                    <a:pt x="4531" y="2784"/>
                  </a:lnTo>
                  <a:lnTo>
                    <a:pt x="6096" y="2548"/>
                  </a:lnTo>
                  <a:lnTo>
                    <a:pt x="7443" y="2293"/>
                  </a:lnTo>
                  <a:lnTo>
                    <a:pt x="8590" y="2038"/>
                  </a:lnTo>
                  <a:lnTo>
                    <a:pt x="9572" y="1783"/>
                  </a:lnTo>
                  <a:lnTo>
                    <a:pt x="10373" y="1529"/>
                  </a:lnTo>
                  <a:lnTo>
                    <a:pt x="11046" y="1274"/>
                  </a:lnTo>
                  <a:lnTo>
                    <a:pt x="11574" y="1056"/>
                  </a:lnTo>
                  <a:lnTo>
                    <a:pt x="11974" y="837"/>
                  </a:lnTo>
                  <a:lnTo>
                    <a:pt x="12284" y="637"/>
                  </a:lnTo>
                  <a:lnTo>
                    <a:pt x="12484" y="455"/>
                  </a:lnTo>
                  <a:lnTo>
                    <a:pt x="12630" y="309"/>
                  </a:lnTo>
                  <a:lnTo>
                    <a:pt x="12721" y="182"/>
                  </a:lnTo>
                  <a:lnTo>
                    <a:pt x="12757" y="73"/>
                  </a:lnTo>
                  <a:lnTo>
                    <a:pt x="127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9" name="Google Shape;3399;p20"/>
            <p:cNvSpPr/>
            <p:nvPr/>
          </p:nvSpPr>
          <p:spPr>
            <a:xfrm>
              <a:off x="3940684" y="8356158"/>
              <a:ext cx="658411" cy="161356"/>
            </a:xfrm>
            <a:custGeom>
              <a:avLst/>
              <a:gdLst/>
              <a:ahLst/>
              <a:cxnLst/>
              <a:rect l="l" t="t" r="r" b="b"/>
              <a:pathLst>
                <a:path w="12776" h="3131" fill="none" extrusionOk="0">
                  <a:moveTo>
                    <a:pt x="12775" y="0"/>
                  </a:moveTo>
                  <a:lnTo>
                    <a:pt x="9336" y="0"/>
                  </a:lnTo>
                  <a:lnTo>
                    <a:pt x="9336" y="0"/>
                  </a:lnTo>
                  <a:lnTo>
                    <a:pt x="8626" y="55"/>
                  </a:lnTo>
                  <a:lnTo>
                    <a:pt x="7934" y="127"/>
                  </a:lnTo>
                  <a:lnTo>
                    <a:pt x="7279" y="218"/>
                  </a:lnTo>
                  <a:lnTo>
                    <a:pt x="6642" y="309"/>
                  </a:lnTo>
                  <a:lnTo>
                    <a:pt x="6042" y="400"/>
                  </a:lnTo>
                  <a:lnTo>
                    <a:pt x="5460" y="510"/>
                  </a:lnTo>
                  <a:lnTo>
                    <a:pt x="4895" y="619"/>
                  </a:lnTo>
                  <a:lnTo>
                    <a:pt x="4368" y="728"/>
                  </a:lnTo>
                  <a:lnTo>
                    <a:pt x="3858" y="855"/>
                  </a:lnTo>
                  <a:lnTo>
                    <a:pt x="3385" y="983"/>
                  </a:lnTo>
                  <a:lnTo>
                    <a:pt x="2930" y="1110"/>
                  </a:lnTo>
                  <a:lnTo>
                    <a:pt x="2511" y="1256"/>
                  </a:lnTo>
                  <a:lnTo>
                    <a:pt x="2129" y="1383"/>
                  </a:lnTo>
                  <a:lnTo>
                    <a:pt x="1765" y="1511"/>
                  </a:lnTo>
                  <a:lnTo>
                    <a:pt x="1438" y="1656"/>
                  </a:lnTo>
                  <a:lnTo>
                    <a:pt x="1147" y="1783"/>
                  </a:lnTo>
                  <a:lnTo>
                    <a:pt x="874" y="1911"/>
                  </a:lnTo>
                  <a:lnTo>
                    <a:pt x="637" y="2038"/>
                  </a:lnTo>
                  <a:lnTo>
                    <a:pt x="455" y="2166"/>
                  </a:lnTo>
                  <a:lnTo>
                    <a:pt x="291" y="2293"/>
                  </a:lnTo>
                  <a:lnTo>
                    <a:pt x="164" y="2420"/>
                  </a:lnTo>
                  <a:lnTo>
                    <a:pt x="73" y="2530"/>
                  </a:lnTo>
                  <a:lnTo>
                    <a:pt x="18" y="2621"/>
                  </a:lnTo>
                  <a:lnTo>
                    <a:pt x="0" y="2730"/>
                  </a:lnTo>
                  <a:lnTo>
                    <a:pt x="18" y="2821"/>
                  </a:lnTo>
                  <a:lnTo>
                    <a:pt x="73" y="2894"/>
                  </a:lnTo>
                  <a:lnTo>
                    <a:pt x="182" y="2966"/>
                  </a:lnTo>
                  <a:lnTo>
                    <a:pt x="328" y="3021"/>
                  </a:lnTo>
                  <a:lnTo>
                    <a:pt x="491" y="3076"/>
                  </a:lnTo>
                  <a:lnTo>
                    <a:pt x="710" y="3112"/>
                  </a:lnTo>
                  <a:lnTo>
                    <a:pt x="983" y="3130"/>
                  </a:lnTo>
                  <a:lnTo>
                    <a:pt x="1292" y="3130"/>
                  </a:lnTo>
                  <a:lnTo>
                    <a:pt x="1292" y="3130"/>
                  </a:lnTo>
                  <a:lnTo>
                    <a:pt x="1602" y="3130"/>
                  </a:lnTo>
                  <a:lnTo>
                    <a:pt x="1947" y="3112"/>
                  </a:lnTo>
                  <a:lnTo>
                    <a:pt x="2748" y="3021"/>
                  </a:lnTo>
                  <a:lnTo>
                    <a:pt x="2748" y="3021"/>
                  </a:lnTo>
                  <a:lnTo>
                    <a:pt x="4531" y="2784"/>
                  </a:lnTo>
                  <a:lnTo>
                    <a:pt x="6096" y="2548"/>
                  </a:lnTo>
                  <a:lnTo>
                    <a:pt x="7443" y="2293"/>
                  </a:lnTo>
                  <a:lnTo>
                    <a:pt x="8590" y="2038"/>
                  </a:lnTo>
                  <a:lnTo>
                    <a:pt x="9572" y="1783"/>
                  </a:lnTo>
                  <a:lnTo>
                    <a:pt x="10373" y="1529"/>
                  </a:lnTo>
                  <a:lnTo>
                    <a:pt x="11046" y="1274"/>
                  </a:lnTo>
                  <a:lnTo>
                    <a:pt x="11574" y="1056"/>
                  </a:lnTo>
                  <a:lnTo>
                    <a:pt x="11974" y="837"/>
                  </a:lnTo>
                  <a:lnTo>
                    <a:pt x="12284" y="637"/>
                  </a:lnTo>
                  <a:lnTo>
                    <a:pt x="12484" y="455"/>
                  </a:lnTo>
                  <a:lnTo>
                    <a:pt x="12630" y="309"/>
                  </a:lnTo>
                  <a:lnTo>
                    <a:pt x="12721" y="182"/>
                  </a:lnTo>
                  <a:lnTo>
                    <a:pt x="12757" y="73"/>
                  </a:lnTo>
                  <a:lnTo>
                    <a:pt x="12775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0" name="Google Shape;3400;p20"/>
            <p:cNvSpPr/>
            <p:nvPr/>
          </p:nvSpPr>
          <p:spPr>
            <a:xfrm>
              <a:off x="3665900" y="8420834"/>
              <a:ext cx="151049" cy="55400"/>
            </a:xfrm>
            <a:custGeom>
              <a:avLst/>
              <a:gdLst/>
              <a:ahLst/>
              <a:cxnLst/>
              <a:rect l="l" t="t" r="r" b="b"/>
              <a:pathLst>
                <a:path w="2931" h="1075" extrusionOk="0">
                  <a:moveTo>
                    <a:pt x="1456" y="1"/>
                  </a:moveTo>
                  <a:lnTo>
                    <a:pt x="1128" y="19"/>
                  </a:lnTo>
                  <a:lnTo>
                    <a:pt x="801" y="74"/>
                  </a:lnTo>
                  <a:lnTo>
                    <a:pt x="655" y="110"/>
                  </a:lnTo>
                  <a:lnTo>
                    <a:pt x="491" y="165"/>
                  </a:lnTo>
                  <a:lnTo>
                    <a:pt x="364" y="219"/>
                  </a:lnTo>
                  <a:lnTo>
                    <a:pt x="237" y="292"/>
                  </a:lnTo>
                  <a:lnTo>
                    <a:pt x="146" y="347"/>
                  </a:lnTo>
                  <a:lnTo>
                    <a:pt x="91" y="401"/>
                  </a:lnTo>
                  <a:lnTo>
                    <a:pt x="37" y="474"/>
                  </a:lnTo>
                  <a:lnTo>
                    <a:pt x="0" y="547"/>
                  </a:lnTo>
                  <a:lnTo>
                    <a:pt x="0" y="638"/>
                  </a:lnTo>
                  <a:lnTo>
                    <a:pt x="37" y="729"/>
                  </a:lnTo>
                  <a:lnTo>
                    <a:pt x="109" y="801"/>
                  </a:lnTo>
                  <a:lnTo>
                    <a:pt x="182" y="874"/>
                  </a:lnTo>
                  <a:lnTo>
                    <a:pt x="273" y="911"/>
                  </a:lnTo>
                  <a:lnTo>
                    <a:pt x="382" y="947"/>
                  </a:lnTo>
                  <a:lnTo>
                    <a:pt x="582" y="1002"/>
                  </a:lnTo>
                  <a:lnTo>
                    <a:pt x="1092" y="1056"/>
                  </a:lnTo>
                  <a:lnTo>
                    <a:pt x="1602" y="1074"/>
                  </a:lnTo>
                  <a:lnTo>
                    <a:pt x="1747" y="1074"/>
                  </a:lnTo>
                  <a:lnTo>
                    <a:pt x="2038" y="1056"/>
                  </a:lnTo>
                  <a:lnTo>
                    <a:pt x="2311" y="1020"/>
                  </a:lnTo>
                  <a:lnTo>
                    <a:pt x="2439" y="983"/>
                  </a:lnTo>
                  <a:lnTo>
                    <a:pt x="2566" y="929"/>
                  </a:lnTo>
                  <a:lnTo>
                    <a:pt x="2675" y="856"/>
                  </a:lnTo>
                  <a:lnTo>
                    <a:pt x="2784" y="783"/>
                  </a:lnTo>
                  <a:lnTo>
                    <a:pt x="2857" y="710"/>
                  </a:lnTo>
                  <a:lnTo>
                    <a:pt x="2912" y="619"/>
                  </a:lnTo>
                  <a:lnTo>
                    <a:pt x="2930" y="528"/>
                  </a:lnTo>
                  <a:lnTo>
                    <a:pt x="2930" y="474"/>
                  </a:lnTo>
                  <a:lnTo>
                    <a:pt x="2930" y="437"/>
                  </a:lnTo>
                  <a:lnTo>
                    <a:pt x="2875" y="365"/>
                  </a:lnTo>
                  <a:lnTo>
                    <a:pt x="2803" y="292"/>
                  </a:lnTo>
                  <a:lnTo>
                    <a:pt x="2730" y="237"/>
                  </a:lnTo>
                  <a:lnTo>
                    <a:pt x="2639" y="201"/>
                  </a:lnTo>
                  <a:lnTo>
                    <a:pt x="2366" y="110"/>
                  </a:lnTo>
                  <a:lnTo>
                    <a:pt x="2075" y="55"/>
                  </a:lnTo>
                  <a:lnTo>
                    <a:pt x="1784" y="19"/>
                  </a:lnTo>
                  <a:lnTo>
                    <a:pt x="14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1" name="Google Shape;3401;p20"/>
            <p:cNvSpPr/>
            <p:nvPr/>
          </p:nvSpPr>
          <p:spPr>
            <a:xfrm>
              <a:off x="3665900" y="8420834"/>
              <a:ext cx="151049" cy="55400"/>
            </a:xfrm>
            <a:custGeom>
              <a:avLst/>
              <a:gdLst/>
              <a:ahLst/>
              <a:cxnLst/>
              <a:rect l="l" t="t" r="r" b="b"/>
              <a:pathLst>
                <a:path w="2931" h="1075" fill="none" extrusionOk="0">
                  <a:moveTo>
                    <a:pt x="1456" y="1"/>
                  </a:moveTo>
                  <a:lnTo>
                    <a:pt x="1456" y="1"/>
                  </a:lnTo>
                  <a:lnTo>
                    <a:pt x="1128" y="19"/>
                  </a:lnTo>
                  <a:lnTo>
                    <a:pt x="801" y="74"/>
                  </a:lnTo>
                  <a:lnTo>
                    <a:pt x="655" y="110"/>
                  </a:lnTo>
                  <a:lnTo>
                    <a:pt x="491" y="165"/>
                  </a:lnTo>
                  <a:lnTo>
                    <a:pt x="364" y="219"/>
                  </a:lnTo>
                  <a:lnTo>
                    <a:pt x="237" y="292"/>
                  </a:lnTo>
                  <a:lnTo>
                    <a:pt x="237" y="292"/>
                  </a:lnTo>
                  <a:lnTo>
                    <a:pt x="146" y="347"/>
                  </a:lnTo>
                  <a:lnTo>
                    <a:pt x="91" y="401"/>
                  </a:lnTo>
                  <a:lnTo>
                    <a:pt x="37" y="474"/>
                  </a:lnTo>
                  <a:lnTo>
                    <a:pt x="0" y="547"/>
                  </a:lnTo>
                  <a:lnTo>
                    <a:pt x="0" y="547"/>
                  </a:lnTo>
                  <a:lnTo>
                    <a:pt x="0" y="638"/>
                  </a:lnTo>
                  <a:lnTo>
                    <a:pt x="37" y="729"/>
                  </a:lnTo>
                  <a:lnTo>
                    <a:pt x="109" y="801"/>
                  </a:lnTo>
                  <a:lnTo>
                    <a:pt x="182" y="874"/>
                  </a:lnTo>
                  <a:lnTo>
                    <a:pt x="182" y="874"/>
                  </a:lnTo>
                  <a:lnTo>
                    <a:pt x="273" y="911"/>
                  </a:lnTo>
                  <a:lnTo>
                    <a:pt x="382" y="947"/>
                  </a:lnTo>
                  <a:lnTo>
                    <a:pt x="582" y="1002"/>
                  </a:lnTo>
                  <a:lnTo>
                    <a:pt x="582" y="1002"/>
                  </a:lnTo>
                  <a:lnTo>
                    <a:pt x="1092" y="1056"/>
                  </a:lnTo>
                  <a:lnTo>
                    <a:pt x="1602" y="1074"/>
                  </a:lnTo>
                  <a:lnTo>
                    <a:pt x="1602" y="1074"/>
                  </a:lnTo>
                  <a:lnTo>
                    <a:pt x="1747" y="1074"/>
                  </a:lnTo>
                  <a:lnTo>
                    <a:pt x="1747" y="1074"/>
                  </a:lnTo>
                  <a:lnTo>
                    <a:pt x="2038" y="1056"/>
                  </a:lnTo>
                  <a:lnTo>
                    <a:pt x="2311" y="1020"/>
                  </a:lnTo>
                  <a:lnTo>
                    <a:pt x="2439" y="983"/>
                  </a:lnTo>
                  <a:lnTo>
                    <a:pt x="2566" y="929"/>
                  </a:lnTo>
                  <a:lnTo>
                    <a:pt x="2675" y="856"/>
                  </a:lnTo>
                  <a:lnTo>
                    <a:pt x="2784" y="783"/>
                  </a:lnTo>
                  <a:lnTo>
                    <a:pt x="2784" y="783"/>
                  </a:lnTo>
                  <a:lnTo>
                    <a:pt x="2857" y="710"/>
                  </a:lnTo>
                  <a:lnTo>
                    <a:pt x="2912" y="619"/>
                  </a:lnTo>
                  <a:lnTo>
                    <a:pt x="2930" y="528"/>
                  </a:lnTo>
                  <a:lnTo>
                    <a:pt x="2930" y="474"/>
                  </a:lnTo>
                  <a:lnTo>
                    <a:pt x="2930" y="437"/>
                  </a:lnTo>
                  <a:lnTo>
                    <a:pt x="2930" y="437"/>
                  </a:lnTo>
                  <a:lnTo>
                    <a:pt x="2875" y="365"/>
                  </a:lnTo>
                  <a:lnTo>
                    <a:pt x="2803" y="292"/>
                  </a:lnTo>
                  <a:lnTo>
                    <a:pt x="2730" y="237"/>
                  </a:lnTo>
                  <a:lnTo>
                    <a:pt x="2639" y="201"/>
                  </a:lnTo>
                  <a:lnTo>
                    <a:pt x="2639" y="201"/>
                  </a:lnTo>
                  <a:lnTo>
                    <a:pt x="2366" y="110"/>
                  </a:lnTo>
                  <a:lnTo>
                    <a:pt x="2075" y="55"/>
                  </a:lnTo>
                  <a:lnTo>
                    <a:pt x="1784" y="19"/>
                  </a:lnTo>
                  <a:lnTo>
                    <a:pt x="1456" y="1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2" name="Google Shape;3402;p20"/>
            <p:cNvSpPr/>
            <p:nvPr/>
          </p:nvSpPr>
          <p:spPr>
            <a:xfrm>
              <a:off x="3821587" y="8385223"/>
              <a:ext cx="96628" cy="41280"/>
            </a:xfrm>
            <a:custGeom>
              <a:avLst/>
              <a:gdLst/>
              <a:ahLst/>
              <a:cxnLst/>
              <a:rect l="l" t="t" r="r" b="b"/>
              <a:pathLst>
                <a:path w="1875" h="801" extrusionOk="0">
                  <a:moveTo>
                    <a:pt x="1092" y="0"/>
                  </a:moveTo>
                  <a:lnTo>
                    <a:pt x="837" y="18"/>
                  </a:lnTo>
                  <a:lnTo>
                    <a:pt x="601" y="73"/>
                  </a:lnTo>
                  <a:lnTo>
                    <a:pt x="382" y="146"/>
                  </a:lnTo>
                  <a:lnTo>
                    <a:pt x="182" y="255"/>
                  </a:lnTo>
                  <a:lnTo>
                    <a:pt x="55" y="346"/>
                  </a:lnTo>
                  <a:lnTo>
                    <a:pt x="18" y="401"/>
                  </a:lnTo>
                  <a:lnTo>
                    <a:pt x="0" y="455"/>
                  </a:lnTo>
                  <a:lnTo>
                    <a:pt x="0" y="510"/>
                  </a:lnTo>
                  <a:lnTo>
                    <a:pt x="18" y="564"/>
                  </a:lnTo>
                  <a:lnTo>
                    <a:pt x="55" y="601"/>
                  </a:lnTo>
                  <a:lnTo>
                    <a:pt x="109" y="637"/>
                  </a:lnTo>
                  <a:lnTo>
                    <a:pt x="218" y="692"/>
                  </a:lnTo>
                  <a:lnTo>
                    <a:pt x="328" y="728"/>
                  </a:lnTo>
                  <a:lnTo>
                    <a:pt x="637" y="765"/>
                  </a:lnTo>
                  <a:lnTo>
                    <a:pt x="946" y="801"/>
                  </a:lnTo>
                  <a:lnTo>
                    <a:pt x="1001" y="801"/>
                  </a:lnTo>
                  <a:lnTo>
                    <a:pt x="1219" y="783"/>
                  </a:lnTo>
                  <a:lnTo>
                    <a:pt x="1419" y="746"/>
                  </a:lnTo>
                  <a:lnTo>
                    <a:pt x="1529" y="710"/>
                  </a:lnTo>
                  <a:lnTo>
                    <a:pt x="1620" y="674"/>
                  </a:lnTo>
                  <a:lnTo>
                    <a:pt x="1711" y="619"/>
                  </a:lnTo>
                  <a:lnTo>
                    <a:pt x="1783" y="546"/>
                  </a:lnTo>
                  <a:lnTo>
                    <a:pt x="1820" y="492"/>
                  </a:lnTo>
                  <a:lnTo>
                    <a:pt x="1856" y="419"/>
                  </a:lnTo>
                  <a:lnTo>
                    <a:pt x="1874" y="364"/>
                  </a:lnTo>
                  <a:lnTo>
                    <a:pt x="1856" y="291"/>
                  </a:lnTo>
                  <a:lnTo>
                    <a:pt x="1838" y="255"/>
                  </a:lnTo>
                  <a:lnTo>
                    <a:pt x="1802" y="219"/>
                  </a:lnTo>
                  <a:lnTo>
                    <a:pt x="1711" y="146"/>
                  </a:lnTo>
                  <a:lnTo>
                    <a:pt x="1565" y="91"/>
                  </a:lnTo>
                  <a:lnTo>
                    <a:pt x="1419" y="37"/>
                  </a:lnTo>
                  <a:lnTo>
                    <a:pt x="12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3" name="Google Shape;3403;p20"/>
            <p:cNvSpPr/>
            <p:nvPr/>
          </p:nvSpPr>
          <p:spPr>
            <a:xfrm>
              <a:off x="3821587" y="8385223"/>
              <a:ext cx="96628" cy="41280"/>
            </a:xfrm>
            <a:custGeom>
              <a:avLst/>
              <a:gdLst/>
              <a:ahLst/>
              <a:cxnLst/>
              <a:rect l="l" t="t" r="r" b="b"/>
              <a:pathLst>
                <a:path w="1875" h="801" fill="none" extrusionOk="0">
                  <a:moveTo>
                    <a:pt x="1092" y="0"/>
                  </a:moveTo>
                  <a:lnTo>
                    <a:pt x="1092" y="0"/>
                  </a:lnTo>
                  <a:lnTo>
                    <a:pt x="837" y="18"/>
                  </a:lnTo>
                  <a:lnTo>
                    <a:pt x="601" y="73"/>
                  </a:lnTo>
                  <a:lnTo>
                    <a:pt x="382" y="146"/>
                  </a:lnTo>
                  <a:lnTo>
                    <a:pt x="182" y="255"/>
                  </a:lnTo>
                  <a:lnTo>
                    <a:pt x="182" y="255"/>
                  </a:lnTo>
                  <a:lnTo>
                    <a:pt x="55" y="346"/>
                  </a:lnTo>
                  <a:lnTo>
                    <a:pt x="18" y="401"/>
                  </a:lnTo>
                  <a:lnTo>
                    <a:pt x="0" y="455"/>
                  </a:lnTo>
                  <a:lnTo>
                    <a:pt x="0" y="455"/>
                  </a:lnTo>
                  <a:lnTo>
                    <a:pt x="0" y="510"/>
                  </a:lnTo>
                  <a:lnTo>
                    <a:pt x="18" y="564"/>
                  </a:lnTo>
                  <a:lnTo>
                    <a:pt x="55" y="601"/>
                  </a:lnTo>
                  <a:lnTo>
                    <a:pt x="109" y="637"/>
                  </a:lnTo>
                  <a:lnTo>
                    <a:pt x="109" y="637"/>
                  </a:lnTo>
                  <a:lnTo>
                    <a:pt x="218" y="692"/>
                  </a:lnTo>
                  <a:lnTo>
                    <a:pt x="328" y="728"/>
                  </a:lnTo>
                  <a:lnTo>
                    <a:pt x="328" y="728"/>
                  </a:lnTo>
                  <a:lnTo>
                    <a:pt x="637" y="765"/>
                  </a:lnTo>
                  <a:lnTo>
                    <a:pt x="946" y="801"/>
                  </a:lnTo>
                  <a:lnTo>
                    <a:pt x="946" y="801"/>
                  </a:lnTo>
                  <a:lnTo>
                    <a:pt x="1001" y="801"/>
                  </a:lnTo>
                  <a:lnTo>
                    <a:pt x="1001" y="801"/>
                  </a:lnTo>
                  <a:lnTo>
                    <a:pt x="1219" y="783"/>
                  </a:lnTo>
                  <a:lnTo>
                    <a:pt x="1419" y="746"/>
                  </a:lnTo>
                  <a:lnTo>
                    <a:pt x="1529" y="710"/>
                  </a:lnTo>
                  <a:lnTo>
                    <a:pt x="1620" y="674"/>
                  </a:lnTo>
                  <a:lnTo>
                    <a:pt x="1711" y="619"/>
                  </a:lnTo>
                  <a:lnTo>
                    <a:pt x="1783" y="546"/>
                  </a:lnTo>
                  <a:lnTo>
                    <a:pt x="1783" y="546"/>
                  </a:lnTo>
                  <a:lnTo>
                    <a:pt x="1820" y="492"/>
                  </a:lnTo>
                  <a:lnTo>
                    <a:pt x="1856" y="419"/>
                  </a:lnTo>
                  <a:lnTo>
                    <a:pt x="1874" y="364"/>
                  </a:lnTo>
                  <a:lnTo>
                    <a:pt x="1856" y="291"/>
                  </a:lnTo>
                  <a:lnTo>
                    <a:pt x="1856" y="291"/>
                  </a:lnTo>
                  <a:lnTo>
                    <a:pt x="1838" y="255"/>
                  </a:lnTo>
                  <a:lnTo>
                    <a:pt x="1802" y="219"/>
                  </a:lnTo>
                  <a:lnTo>
                    <a:pt x="1711" y="146"/>
                  </a:lnTo>
                  <a:lnTo>
                    <a:pt x="1711" y="146"/>
                  </a:lnTo>
                  <a:lnTo>
                    <a:pt x="1565" y="91"/>
                  </a:lnTo>
                  <a:lnTo>
                    <a:pt x="1419" y="37"/>
                  </a:lnTo>
                  <a:lnTo>
                    <a:pt x="1256" y="0"/>
                  </a:lnTo>
                  <a:lnTo>
                    <a:pt x="1092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4" name="Google Shape;3404;p20"/>
            <p:cNvSpPr/>
            <p:nvPr/>
          </p:nvSpPr>
          <p:spPr>
            <a:xfrm>
              <a:off x="4454591" y="8527769"/>
              <a:ext cx="227012" cy="74107"/>
            </a:xfrm>
            <a:custGeom>
              <a:avLst/>
              <a:gdLst/>
              <a:ahLst/>
              <a:cxnLst/>
              <a:rect l="l" t="t" r="r" b="b"/>
              <a:pathLst>
                <a:path w="4405" h="1438" extrusionOk="0">
                  <a:moveTo>
                    <a:pt x="2221" y="0"/>
                  </a:moveTo>
                  <a:lnTo>
                    <a:pt x="1911" y="19"/>
                  </a:lnTo>
                  <a:lnTo>
                    <a:pt x="1602" y="37"/>
                  </a:lnTo>
                  <a:lnTo>
                    <a:pt x="1311" y="73"/>
                  </a:lnTo>
                  <a:lnTo>
                    <a:pt x="1020" y="128"/>
                  </a:lnTo>
                  <a:lnTo>
                    <a:pt x="765" y="200"/>
                  </a:lnTo>
                  <a:lnTo>
                    <a:pt x="510" y="291"/>
                  </a:lnTo>
                  <a:lnTo>
                    <a:pt x="310" y="419"/>
                  </a:lnTo>
                  <a:lnTo>
                    <a:pt x="219" y="492"/>
                  </a:lnTo>
                  <a:lnTo>
                    <a:pt x="128" y="564"/>
                  </a:lnTo>
                  <a:lnTo>
                    <a:pt x="73" y="637"/>
                  </a:lnTo>
                  <a:lnTo>
                    <a:pt x="37" y="692"/>
                  </a:lnTo>
                  <a:lnTo>
                    <a:pt x="1" y="765"/>
                  </a:lnTo>
                  <a:lnTo>
                    <a:pt x="1" y="837"/>
                  </a:lnTo>
                  <a:lnTo>
                    <a:pt x="19" y="892"/>
                  </a:lnTo>
                  <a:lnTo>
                    <a:pt x="55" y="947"/>
                  </a:lnTo>
                  <a:lnTo>
                    <a:pt x="146" y="1038"/>
                  </a:lnTo>
                  <a:lnTo>
                    <a:pt x="274" y="1110"/>
                  </a:lnTo>
                  <a:lnTo>
                    <a:pt x="419" y="1183"/>
                  </a:lnTo>
                  <a:lnTo>
                    <a:pt x="619" y="1238"/>
                  </a:lnTo>
                  <a:lnTo>
                    <a:pt x="820" y="1292"/>
                  </a:lnTo>
                  <a:lnTo>
                    <a:pt x="1238" y="1383"/>
                  </a:lnTo>
                  <a:lnTo>
                    <a:pt x="1675" y="1420"/>
                  </a:lnTo>
                  <a:lnTo>
                    <a:pt x="2112" y="1438"/>
                  </a:lnTo>
                  <a:lnTo>
                    <a:pt x="2585" y="1438"/>
                  </a:lnTo>
                  <a:lnTo>
                    <a:pt x="2985" y="1402"/>
                  </a:lnTo>
                  <a:lnTo>
                    <a:pt x="3367" y="1329"/>
                  </a:lnTo>
                  <a:lnTo>
                    <a:pt x="3713" y="1238"/>
                  </a:lnTo>
                  <a:lnTo>
                    <a:pt x="3877" y="1165"/>
                  </a:lnTo>
                  <a:lnTo>
                    <a:pt x="4041" y="1092"/>
                  </a:lnTo>
                  <a:lnTo>
                    <a:pt x="4168" y="1019"/>
                  </a:lnTo>
                  <a:lnTo>
                    <a:pt x="4277" y="928"/>
                  </a:lnTo>
                  <a:lnTo>
                    <a:pt x="4368" y="819"/>
                  </a:lnTo>
                  <a:lnTo>
                    <a:pt x="4405" y="692"/>
                  </a:lnTo>
                  <a:lnTo>
                    <a:pt x="4405" y="637"/>
                  </a:lnTo>
                  <a:lnTo>
                    <a:pt x="4405" y="583"/>
                  </a:lnTo>
                  <a:lnTo>
                    <a:pt x="4386" y="528"/>
                  </a:lnTo>
                  <a:lnTo>
                    <a:pt x="4350" y="473"/>
                  </a:lnTo>
                  <a:lnTo>
                    <a:pt x="4277" y="401"/>
                  </a:lnTo>
                  <a:lnTo>
                    <a:pt x="4204" y="328"/>
                  </a:lnTo>
                  <a:lnTo>
                    <a:pt x="4095" y="273"/>
                  </a:lnTo>
                  <a:lnTo>
                    <a:pt x="3968" y="219"/>
                  </a:lnTo>
                  <a:lnTo>
                    <a:pt x="3713" y="146"/>
                  </a:lnTo>
                  <a:lnTo>
                    <a:pt x="3422" y="91"/>
                  </a:lnTo>
                  <a:lnTo>
                    <a:pt x="3149" y="55"/>
                  </a:lnTo>
                  <a:lnTo>
                    <a:pt x="2858" y="37"/>
                  </a:lnTo>
                  <a:lnTo>
                    <a:pt x="2548" y="19"/>
                  </a:lnTo>
                  <a:lnTo>
                    <a:pt x="222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5" name="Google Shape;3405;p20"/>
            <p:cNvSpPr/>
            <p:nvPr/>
          </p:nvSpPr>
          <p:spPr>
            <a:xfrm>
              <a:off x="4454591" y="8527769"/>
              <a:ext cx="227012" cy="74107"/>
            </a:xfrm>
            <a:custGeom>
              <a:avLst/>
              <a:gdLst/>
              <a:ahLst/>
              <a:cxnLst/>
              <a:rect l="l" t="t" r="r" b="b"/>
              <a:pathLst>
                <a:path w="4405" h="1438" fill="none" extrusionOk="0">
                  <a:moveTo>
                    <a:pt x="2221" y="0"/>
                  </a:moveTo>
                  <a:lnTo>
                    <a:pt x="2221" y="0"/>
                  </a:lnTo>
                  <a:lnTo>
                    <a:pt x="1911" y="19"/>
                  </a:lnTo>
                  <a:lnTo>
                    <a:pt x="1602" y="37"/>
                  </a:lnTo>
                  <a:lnTo>
                    <a:pt x="1311" y="73"/>
                  </a:lnTo>
                  <a:lnTo>
                    <a:pt x="1020" y="128"/>
                  </a:lnTo>
                  <a:lnTo>
                    <a:pt x="765" y="200"/>
                  </a:lnTo>
                  <a:lnTo>
                    <a:pt x="510" y="291"/>
                  </a:lnTo>
                  <a:lnTo>
                    <a:pt x="310" y="419"/>
                  </a:lnTo>
                  <a:lnTo>
                    <a:pt x="219" y="492"/>
                  </a:lnTo>
                  <a:lnTo>
                    <a:pt x="128" y="564"/>
                  </a:lnTo>
                  <a:lnTo>
                    <a:pt x="128" y="564"/>
                  </a:lnTo>
                  <a:lnTo>
                    <a:pt x="73" y="637"/>
                  </a:lnTo>
                  <a:lnTo>
                    <a:pt x="37" y="692"/>
                  </a:lnTo>
                  <a:lnTo>
                    <a:pt x="1" y="765"/>
                  </a:lnTo>
                  <a:lnTo>
                    <a:pt x="1" y="837"/>
                  </a:lnTo>
                  <a:lnTo>
                    <a:pt x="1" y="837"/>
                  </a:lnTo>
                  <a:lnTo>
                    <a:pt x="19" y="892"/>
                  </a:lnTo>
                  <a:lnTo>
                    <a:pt x="55" y="947"/>
                  </a:lnTo>
                  <a:lnTo>
                    <a:pt x="146" y="1038"/>
                  </a:lnTo>
                  <a:lnTo>
                    <a:pt x="274" y="1110"/>
                  </a:lnTo>
                  <a:lnTo>
                    <a:pt x="419" y="1183"/>
                  </a:lnTo>
                  <a:lnTo>
                    <a:pt x="419" y="1183"/>
                  </a:lnTo>
                  <a:lnTo>
                    <a:pt x="619" y="1238"/>
                  </a:lnTo>
                  <a:lnTo>
                    <a:pt x="820" y="1292"/>
                  </a:lnTo>
                  <a:lnTo>
                    <a:pt x="1238" y="1383"/>
                  </a:lnTo>
                  <a:lnTo>
                    <a:pt x="1675" y="1420"/>
                  </a:lnTo>
                  <a:lnTo>
                    <a:pt x="2112" y="1438"/>
                  </a:lnTo>
                  <a:lnTo>
                    <a:pt x="2112" y="1438"/>
                  </a:lnTo>
                  <a:lnTo>
                    <a:pt x="2203" y="1438"/>
                  </a:lnTo>
                  <a:lnTo>
                    <a:pt x="2203" y="1438"/>
                  </a:lnTo>
                  <a:lnTo>
                    <a:pt x="2585" y="1438"/>
                  </a:lnTo>
                  <a:lnTo>
                    <a:pt x="2985" y="1402"/>
                  </a:lnTo>
                  <a:lnTo>
                    <a:pt x="3367" y="1329"/>
                  </a:lnTo>
                  <a:lnTo>
                    <a:pt x="3713" y="1238"/>
                  </a:lnTo>
                  <a:lnTo>
                    <a:pt x="3713" y="1238"/>
                  </a:lnTo>
                  <a:lnTo>
                    <a:pt x="3877" y="1165"/>
                  </a:lnTo>
                  <a:lnTo>
                    <a:pt x="4041" y="1092"/>
                  </a:lnTo>
                  <a:lnTo>
                    <a:pt x="4168" y="1019"/>
                  </a:lnTo>
                  <a:lnTo>
                    <a:pt x="4277" y="928"/>
                  </a:lnTo>
                  <a:lnTo>
                    <a:pt x="4277" y="928"/>
                  </a:lnTo>
                  <a:lnTo>
                    <a:pt x="4368" y="819"/>
                  </a:lnTo>
                  <a:lnTo>
                    <a:pt x="4405" y="692"/>
                  </a:lnTo>
                  <a:lnTo>
                    <a:pt x="4405" y="637"/>
                  </a:lnTo>
                  <a:lnTo>
                    <a:pt x="4405" y="583"/>
                  </a:lnTo>
                  <a:lnTo>
                    <a:pt x="4386" y="528"/>
                  </a:lnTo>
                  <a:lnTo>
                    <a:pt x="4350" y="473"/>
                  </a:lnTo>
                  <a:lnTo>
                    <a:pt x="4350" y="473"/>
                  </a:lnTo>
                  <a:lnTo>
                    <a:pt x="4277" y="401"/>
                  </a:lnTo>
                  <a:lnTo>
                    <a:pt x="4204" y="328"/>
                  </a:lnTo>
                  <a:lnTo>
                    <a:pt x="4095" y="273"/>
                  </a:lnTo>
                  <a:lnTo>
                    <a:pt x="3968" y="219"/>
                  </a:lnTo>
                  <a:lnTo>
                    <a:pt x="3713" y="146"/>
                  </a:lnTo>
                  <a:lnTo>
                    <a:pt x="3422" y="91"/>
                  </a:lnTo>
                  <a:lnTo>
                    <a:pt x="3422" y="91"/>
                  </a:lnTo>
                  <a:lnTo>
                    <a:pt x="3149" y="55"/>
                  </a:lnTo>
                  <a:lnTo>
                    <a:pt x="2858" y="37"/>
                  </a:lnTo>
                  <a:lnTo>
                    <a:pt x="2548" y="19"/>
                  </a:lnTo>
                  <a:lnTo>
                    <a:pt x="2221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06" name="Google Shape;3406;p20"/>
          <p:cNvGrpSpPr/>
          <p:nvPr/>
        </p:nvGrpSpPr>
        <p:grpSpPr>
          <a:xfrm>
            <a:off x="2756498" y="5085654"/>
            <a:ext cx="796396" cy="245531"/>
            <a:chOff x="5692724" y="7100752"/>
            <a:chExt cx="1110424" cy="342347"/>
          </a:xfrm>
        </p:grpSpPr>
        <p:sp>
          <p:nvSpPr>
            <p:cNvPr id="3407" name="Google Shape;3407;p20"/>
            <p:cNvSpPr/>
            <p:nvPr/>
          </p:nvSpPr>
          <p:spPr>
            <a:xfrm>
              <a:off x="5692724" y="7182331"/>
              <a:ext cx="786888" cy="260767"/>
            </a:xfrm>
            <a:custGeom>
              <a:avLst/>
              <a:gdLst/>
              <a:ahLst/>
              <a:cxnLst/>
              <a:rect l="l" t="t" r="r" b="b"/>
              <a:pathLst>
                <a:path w="15269" h="5060" extrusionOk="0">
                  <a:moveTo>
                    <a:pt x="7734" y="1"/>
                  </a:moveTo>
                  <a:lnTo>
                    <a:pt x="7334" y="19"/>
                  </a:lnTo>
                  <a:lnTo>
                    <a:pt x="6916" y="37"/>
                  </a:lnTo>
                  <a:lnTo>
                    <a:pt x="6515" y="74"/>
                  </a:lnTo>
                  <a:lnTo>
                    <a:pt x="6115" y="128"/>
                  </a:lnTo>
                  <a:lnTo>
                    <a:pt x="5714" y="183"/>
                  </a:lnTo>
                  <a:lnTo>
                    <a:pt x="5314" y="256"/>
                  </a:lnTo>
                  <a:lnTo>
                    <a:pt x="4914" y="347"/>
                  </a:lnTo>
                  <a:lnTo>
                    <a:pt x="4532" y="456"/>
                  </a:lnTo>
                  <a:lnTo>
                    <a:pt x="4131" y="583"/>
                  </a:lnTo>
                  <a:lnTo>
                    <a:pt x="3749" y="729"/>
                  </a:lnTo>
                  <a:lnTo>
                    <a:pt x="3367" y="874"/>
                  </a:lnTo>
                  <a:lnTo>
                    <a:pt x="3003" y="1056"/>
                  </a:lnTo>
                  <a:lnTo>
                    <a:pt x="2621" y="1238"/>
                  </a:lnTo>
                  <a:lnTo>
                    <a:pt x="2257" y="1457"/>
                  </a:lnTo>
                  <a:lnTo>
                    <a:pt x="1893" y="1675"/>
                  </a:lnTo>
                  <a:lnTo>
                    <a:pt x="1547" y="1912"/>
                  </a:lnTo>
                  <a:lnTo>
                    <a:pt x="1183" y="2185"/>
                  </a:lnTo>
                  <a:lnTo>
                    <a:pt x="856" y="2458"/>
                  </a:lnTo>
                  <a:lnTo>
                    <a:pt x="510" y="2767"/>
                  </a:lnTo>
                  <a:lnTo>
                    <a:pt x="310" y="2985"/>
                  </a:lnTo>
                  <a:lnTo>
                    <a:pt x="200" y="3094"/>
                  </a:lnTo>
                  <a:lnTo>
                    <a:pt x="128" y="3222"/>
                  </a:lnTo>
                  <a:lnTo>
                    <a:pt x="55" y="3349"/>
                  </a:lnTo>
                  <a:lnTo>
                    <a:pt x="19" y="3477"/>
                  </a:lnTo>
                  <a:lnTo>
                    <a:pt x="0" y="3622"/>
                  </a:lnTo>
                  <a:lnTo>
                    <a:pt x="19" y="3750"/>
                  </a:lnTo>
                  <a:lnTo>
                    <a:pt x="55" y="3895"/>
                  </a:lnTo>
                  <a:lnTo>
                    <a:pt x="128" y="4023"/>
                  </a:lnTo>
                  <a:lnTo>
                    <a:pt x="219" y="4132"/>
                  </a:lnTo>
                  <a:lnTo>
                    <a:pt x="328" y="4241"/>
                  </a:lnTo>
                  <a:lnTo>
                    <a:pt x="546" y="4405"/>
                  </a:lnTo>
                  <a:lnTo>
                    <a:pt x="783" y="4532"/>
                  </a:lnTo>
                  <a:lnTo>
                    <a:pt x="1038" y="4641"/>
                  </a:lnTo>
                  <a:lnTo>
                    <a:pt x="1311" y="4732"/>
                  </a:lnTo>
                  <a:lnTo>
                    <a:pt x="1584" y="4787"/>
                  </a:lnTo>
                  <a:lnTo>
                    <a:pt x="1856" y="4823"/>
                  </a:lnTo>
                  <a:lnTo>
                    <a:pt x="2421" y="4896"/>
                  </a:lnTo>
                  <a:lnTo>
                    <a:pt x="3203" y="4932"/>
                  </a:lnTo>
                  <a:lnTo>
                    <a:pt x="4004" y="4987"/>
                  </a:lnTo>
                  <a:lnTo>
                    <a:pt x="5569" y="5042"/>
                  </a:lnTo>
                  <a:lnTo>
                    <a:pt x="7152" y="5060"/>
                  </a:lnTo>
                  <a:lnTo>
                    <a:pt x="9918" y="5060"/>
                  </a:lnTo>
                  <a:lnTo>
                    <a:pt x="10501" y="5042"/>
                  </a:lnTo>
                  <a:lnTo>
                    <a:pt x="11101" y="5023"/>
                  </a:lnTo>
                  <a:lnTo>
                    <a:pt x="11683" y="4969"/>
                  </a:lnTo>
                  <a:lnTo>
                    <a:pt x="12266" y="4896"/>
                  </a:lnTo>
                  <a:lnTo>
                    <a:pt x="12848" y="4787"/>
                  </a:lnTo>
                  <a:lnTo>
                    <a:pt x="13412" y="4660"/>
                  </a:lnTo>
                  <a:lnTo>
                    <a:pt x="13740" y="4550"/>
                  </a:lnTo>
                  <a:lnTo>
                    <a:pt x="14049" y="4423"/>
                  </a:lnTo>
                  <a:lnTo>
                    <a:pt x="14340" y="4277"/>
                  </a:lnTo>
                  <a:lnTo>
                    <a:pt x="14613" y="4095"/>
                  </a:lnTo>
                  <a:lnTo>
                    <a:pt x="14741" y="3986"/>
                  </a:lnTo>
                  <a:lnTo>
                    <a:pt x="14850" y="3877"/>
                  </a:lnTo>
                  <a:lnTo>
                    <a:pt x="14959" y="3768"/>
                  </a:lnTo>
                  <a:lnTo>
                    <a:pt x="15050" y="3640"/>
                  </a:lnTo>
                  <a:lnTo>
                    <a:pt x="15123" y="3513"/>
                  </a:lnTo>
                  <a:lnTo>
                    <a:pt x="15177" y="3367"/>
                  </a:lnTo>
                  <a:lnTo>
                    <a:pt x="15232" y="3222"/>
                  </a:lnTo>
                  <a:lnTo>
                    <a:pt x="15250" y="3058"/>
                  </a:lnTo>
                  <a:lnTo>
                    <a:pt x="15268" y="2858"/>
                  </a:lnTo>
                  <a:lnTo>
                    <a:pt x="15232" y="2658"/>
                  </a:lnTo>
                  <a:lnTo>
                    <a:pt x="15177" y="2476"/>
                  </a:lnTo>
                  <a:lnTo>
                    <a:pt x="15105" y="2276"/>
                  </a:lnTo>
                  <a:lnTo>
                    <a:pt x="14995" y="2094"/>
                  </a:lnTo>
                  <a:lnTo>
                    <a:pt x="14886" y="1930"/>
                  </a:lnTo>
                  <a:lnTo>
                    <a:pt x="14741" y="1784"/>
                  </a:lnTo>
                  <a:lnTo>
                    <a:pt x="14595" y="1639"/>
                  </a:lnTo>
                  <a:lnTo>
                    <a:pt x="14431" y="1529"/>
                  </a:lnTo>
                  <a:lnTo>
                    <a:pt x="14268" y="1420"/>
                  </a:lnTo>
                  <a:lnTo>
                    <a:pt x="14086" y="1311"/>
                  </a:lnTo>
                  <a:lnTo>
                    <a:pt x="13904" y="1220"/>
                  </a:lnTo>
                  <a:lnTo>
                    <a:pt x="13521" y="1075"/>
                  </a:lnTo>
                  <a:lnTo>
                    <a:pt x="13139" y="947"/>
                  </a:lnTo>
                  <a:lnTo>
                    <a:pt x="12302" y="692"/>
                  </a:lnTo>
                  <a:lnTo>
                    <a:pt x="11483" y="474"/>
                  </a:lnTo>
                  <a:lnTo>
                    <a:pt x="10646" y="292"/>
                  </a:lnTo>
                  <a:lnTo>
                    <a:pt x="9809" y="165"/>
                  </a:lnTo>
                  <a:lnTo>
                    <a:pt x="9390" y="110"/>
                  </a:lnTo>
                  <a:lnTo>
                    <a:pt x="8972" y="55"/>
                  </a:lnTo>
                  <a:lnTo>
                    <a:pt x="8553" y="37"/>
                  </a:lnTo>
                  <a:lnTo>
                    <a:pt x="8153" y="19"/>
                  </a:lnTo>
                  <a:lnTo>
                    <a:pt x="773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8" name="Google Shape;3408;p20"/>
            <p:cNvSpPr/>
            <p:nvPr/>
          </p:nvSpPr>
          <p:spPr>
            <a:xfrm>
              <a:off x="6402670" y="7100752"/>
              <a:ext cx="358271" cy="126673"/>
            </a:xfrm>
            <a:custGeom>
              <a:avLst/>
              <a:gdLst/>
              <a:ahLst/>
              <a:cxnLst/>
              <a:rect l="l" t="t" r="r" b="b"/>
              <a:pathLst>
                <a:path w="6952" h="2458" extrusionOk="0">
                  <a:moveTo>
                    <a:pt x="3294" y="1"/>
                  </a:moveTo>
                  <a:lnTo>
                    <a:pt x="2803" y="19"/>
                  </a:lnTo>
                  <a:lnTo>
                    <a:pt x="2330" y="55"/>
                  </a:lnTo>
                  <a:lnTo>
                    <a:pt x="1856" y="110"/>
                  </a:lnTo>
                  <a:lnTo>
                    <a:pt x="1420" y="201"/>
                  </a:lnTo>
                  <a:lnTo>
                    <a:pt x="1201" y="274"/>
                  </a:lnTo>
                  <a:lnTo>
                    <a:pt x="1019" y="328"/>
                  </a:lnTo>
                  <a:lnTo>
                    <a:pt x="819" y="419"/>
                  </a:lnTo>
                  <a:lnTo>
                    <a:pt x="655" y="492"/>
                  </a:lnTo>
                  <a:lnTo>
                    <a:pt x="510" y="601"/>
                  </a:lnTo>
                  <a:lnTo>
                    <a:pt x="364" y="692"/>
                  </a:lnTo>
                  <a:lnTo>
                    <a:pt x="255" y="820"/>
                  </a:lnTo>
                  <a:lnTo>
                    <a:pt x="146" y="947"/>
                  </a:lnTo>
                  <a:lnTo>
                    <a:pt x="73" y="1074"/>
                  </a:lnTo>
                  <a:lnTo>
                    <a:pt x="0" y="1238"/>
                  </a:lnTo>
                  <a:lnTo>
                    <a:pt x="0" y="1311"/>
                  </a:lnTo>
                  <a:lnTo>
                    <a:pt x="0" y="1384"/>
                  </a:lnTo>
                  <a:lnTo>
                    <a:pt x="37" y="1456"/>
                  </a:lnTo>
                  <a:lnTo>
                    <a:pt x="91" y="1511"/>
                  </a:lnTo>
                  <a:lnTo>
                    <a:pt x="164" y="1584"/>
                  </a:lnTo>
                  <a:lnTo>
                    <a:pt x="219" y="1620"/>
                  </a:lnTo>
                  <a:lnTo>
                    <a:pt x="382" y="1711"/>
                  </a:lnTo>
                  <a:lnTo>
                    <a:pt x="710" y="1857"/>
                  </a:lnTo>
                  <a:lnTo>
                    <a:pt x="1019" y="1966"/>
                  </a:lnTo>
                  <a:lnTo>
                    <a:pt x="1365" y="2075"/>
                  </a:lnTo>
                  <a:lnTo>
                    <a:pt x="1693" y="2184"/>
                  </a:lnTo>
                  <a:lnTo>
                    <a:pt x="2038" y="2257"/>
                  </a:lnTo>
                  <a:lnTo>
                    <a:pt x="2384" y="2330"/>
                  </a:lnTo>
                  <a:lnTo>
                    <a:pt x="2730" y="2385"/>
                  </a:lnTo>
                  <a:lnTo>
                    <a:pt x="3076" y="2421"/>
                  </a:lnTo>
                  <a:lnTo>
                    <a:pt x="3421" y="2439"/>
                  </a:lnTo>
                  <a:lnTo>
                    <a:pt x="3767" y="2457"/>
                  </a:lnTo>
                  <a:lnTo>
                    <a:pt x="4113" y="2439"/>
                  </a:lnTo>
                  <a:lnTo>
                    <a:pt x="4459" y="2421"/>
                  </a:lnTo>
                  <a:lnTo>
                    <a:pt x="4804" y="2385"/>
                  </a:lnTo>
                  <a:lnTo>
                    <a:pt x="5150" y="2348"/>
                  </a:lnTo>
                  <a:lnTo>
                    <a:pt x="5496" y="2275"/>
                  </a:lnTo>
                  <a:lnTo>
                    <a:pt x="5842" y="2203"/>
                  </a:lnTo>
                  <a:lnTo>
                    <a:pt x="6042" y="2148"/>
                  </a:lnTo>
                  <a:lnTo>
                    <a:pt x="6242" y="2057"/>
                  </a:lnTo>
                  <a:lnTo>
                    <a:pt x="6442" y="1966"/>
                  </a:lnTo>
                  <a:lnTo>
                    <a:pt x="6606" y="1857"/>
                  </a:lnTo>
                  <a:lnTo>
                    <a:pt x="6770" y="1711"/>
                  </a:lnTo>
                  <a:lnTo>
                    <a:pt x="6824" y="1638"/>
                  </a:lnTo>
                  <a:lnTo>
                    <a:pt x="6879" y="1566"/>
                  </a:lnTo>
                  <a:lnTo>
                    <a:pt x="6915" y="1475"/>
                  </a:lnTo>
                  <a:lnTo>
                    <a:pt x="6952" y="1384"/>
                  </a:lnTo>
                  <a:lnTo>
                    <a:pt x="6952" y="1293"/>
                  </a:lnTo>
                  <a:lnTo>
                    <a:pt x="6952" y="1183"/>
                  </a:lnTo>
                  <a:lnTo>
                    <a:pt x="6934" y="1020"/>
                  </a:lnTo>
                  <a:lnTo>
                    <a:pt x="6861" y="874"/>
                  </a:lnTo>
                  <a:lnTo>
                    <a:pt x="6770" y="747"/>
                  </a:lnTo>
                  <a:lnTo>
                    <a:pt x="6642" y="638"/>
                  </a:lnTo>
                  <a:lnTo>
                    <a:pt x="6497" y="528"/>
                  </a:lnTo>
                  <a:lnTo>
                    <a:pt x="6351" y="456"/>
                  </a:lnTo>
                  <a:lnTo>
                    <a:pt x="6187" y="383"/>
                  </a:lnTo>
                  <a:lnTo>
                    <a:pt x="6024" y="310"/>
                  </a:lnTo>
                  <a:lnTo>
                    <a:pt x="5787" y="237"/>
                  </a:lnTo>
                  <a:lnTo>
                    <a:pt x="5478" y="183"/>
                  </a:lnTo>
                  <a:lnTo>
                    <a:pt x="5114" y="128"/>
                  </a:lnTo>
                  <a:lnTo>
                    <a:pt x="4713" y="73"/>
                  </a:lnTo>
                  <a:lnTo>
                    <a:pt x="4258" y="37"/>
                  </a:lnTo>
                  <a:lnTo>
                    <a:pt x="378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9" name="Google Shape;3409;p20"/>
            <p:cNvSpPr/>
            <p:nvPr/>
          </p:nvSpPr>
          <p:spPr>
            <a:xfrm>
              <a:off x="6522695" y="7312715"/>
              <a:ext cx="180115" cy="78797"/>
            </a:xfrm>
            <a:custGeom>
              <a:avLst/>
              <a:gdLst/>
              <a:ahLst/>
              <a:cxnLst/>
              <a:rect l="l" t="t" r="r" b="b"/>
              <a:pathLst>
                <a:path w="3495" h="1529" extrusionOk="0">
                  <a:moveTo>
                    <a:pt x="1657" y="0"/>
                  </a:moveTo>
                  <a:lnTo>
                    <a:pt x="1420" y="19"/>
                  </a:lnTo>
                  <a:lnTo>
                    <a:pt x="1165" y="37"/>
                  </a:lnTo>
                  <a:lnTo>
                    <a:pt x="929" y="73"/>
                  </a:lnTo>
                  <a:lnTo>
                    <a:pt x="710" y="146"/>
                  </a:lnTo>
                  <a:lnTo>
                    <a:pt x="510" y="219"/>
                  </a:lnTo>
                  <a:lnTo>
                    <a:pt x="328" y="310"/>
                  </a:lnTo>
                  <a:lnTo>
                    <a:pt x="182" y="437"/>
                  </a:lnTo>
                  <a:lnTo>
                    <a:pt x="128" y="510"/>
                  </a:lnTo>
                  <a:lnTo>
                    <a:pt x="73" y="601"/>
                  </a:lnTo>
                  <a:lnTo>
                    <a:pt x="37" y="674"/>
                  </a:lnTo>
                  <a:lnTo>
                    <a:pt x="19" y="765"/>
                  </a:lnTo>
                  <a:lnTo>
                    <a:pt x="1" y="819"/>
                  </a:lnTo>
                  <a:lnTo>
                    <a:pt x="19" y="874"/>
                  </a:lnTo>
                  <a:lnTo>
                    <a:pt x="55" y="947"/>
                  </a:lnTo>
                  <a:lnTo>
                    <a:pt x="128" y="1019"/>
                  </a:lnTo>
                  <a:lnTo>
                    <a:pt x="201" y="1074"/>
                  </a:lnTo>
                  <a:lnTo>
                    <a:pt x="528" y="1238"/>
                  </a:lnTo>
                  <a:lnTo>
                    <a:pt x="856" y="1365"/>
                  </a:lnTo>
                  <a:lnTo>
                    <a:pt x="1202" y="1456"/>
                  </a:lnTo>
                  <a:lnTo>
                    <a:pt x="1547" y="1511"/>
                  </a:lnTo>
                  <a:lnTo>
                    <a:pt x="1893" y="1529"/>
                  </a:lnTo>
                  <a:lnTo>
                    <a:pt x="2239" y="1511"/>
                  </a:lnTo>
                  <a:lnTo>
                    <a:pt x="2585" y="1456"/>
                  </a:lnTo>
                  <a:lnTo>
                    <a:pt x="2930" y="1383"/>
                  </a:lnTo>
                  <a:lnTo>
                    <a:pt x="3021" y="1347"/>
                  </a:lnTo>
                  <a:lnTo>
                    <a:pt x="3131" y="1292"/>
                  </a:lnTo>
                  <a:lnTo>
                    <a:pt x="3222" y="1220"/>
                  </a:lnTo>
                  <a:lnTo>
                    <a:pt x="3313" y="1165"/>
                  </a:lnTo>
                  <a:lnTo>
                    <a:pt x="3385" y="1074"/>
                  </a:lnTo>
                  <a:lnTo>
                    <a:pt x="3440" y="983"/>
                  </a:lnTo>
                  <a:lnTo>
                    <a:pt x="3476" y="874"/>
                  </a:lnTo>
                  <a:lnTo>
                    <a:pt x="3495" y="746"/>
                  </a:lnTo>
                  <a:lnTo>
                    <a:pt x="3476" y="637"/>
                  </a:lnTo>
                  <a:lnTo>
                    <a:pt x="3440" y="546"/>
                  </a:lnTo>
                  <a:lnTo>
                    <a:pt x="3385" y="474"/>
                  </a:lnTo>
                  <a:lnTo>
                    <a:pt x="3331" y="401"/>
                  </a:lnTo>
                  <a:lnTo>
                    <a:pt x="3258" y="346"/>
                  </a:lnTo>
                  <a:lnTo>
                    <a:pt x="3185" y="292"/>
                  </a:lnTo>
                  <a:lnTo>
                    <a:pt x="3021" y="201"/>
                  </a:lnTo>
                  <a:lnTo>
                    <a:pt x="2894" y="164"/>
                  </a:lnTo>
                  <a:lnTo>
                    <a:pt x="2748" y="128"/>
                  </a:lnTo>
                  <a:lnTo>
                    <a:pt x="2366" y="55"/>
                  </a:lnTo>
                  <a:lnTo>
                    <a:pt x="1893" y="19"/>
                  </a:lnTo>
                  <a:lnTo>
                    <a:pt x="165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0" name="Google Shape;3410;p20"/>
            <p:cNvSpPr/>
            <p:nvPr/>
          </p:nvSpPr>
          <p:spPr>
            <a:xfrm>
              <a:off x="6725279" y="7296739"/>
              <a:ext cx="77869" cy="19789"/>
            </a:xfrm>
            <a:custGeom>
              <a:avLst/>
              <a:gdLst/>
              <a:ahLst/>
              <a:cxnLst/>
              <a:rect l="l" t="t" r="r" b="b"/>
              <a:pathLst>
                <a:path w="1511" h="384" fill="none" extrusionOk="0">
                  <a:moveTo>
                    <a:pt x="1511" y="110"/>
                  </a:moveTo>
                  <a:lnTo>
                    <a:pt x="1511" y="110"/>
                  </a:lnTo>
                  <a:lnTo>
                    <a:pt x="1365" y="56"/>
                  </a:lnTo>
                  <a:lnTo>
                    <a:pt x="1183" y="37"/>
                  </a:lnTo>
                  <a:lnTo>
                    <a:pt x="947" y="1"/>
                  </a:lnTo>
                  <a:lnTo>
                    <a:pt x="692" y="19"/>
                  </a:lnTo>
                  <a:lnTo>
                    <a:pt x="455" y="37"/>
                  </a:lnTo>
                  <a:lnTo>
                    <a:pt x="346" y="74"/>
                  </a:lnTo>
                  <a:lnTo>
                    <a:pt x="255" y="110"/>
                  </a:lnTo>
                  <a:lnTo>
                    <a:pt x="164" y="165"/>
                  </a:lnTo>
                  <a:lnTo>
                    <a:pt x="91" y="219"/>
                  </a:lnTo>
                  <a:lnTo>
                    <a:pt x="37" y="292"/>
                  </a:lnTo>
                  <a:lnTo>
                    <a:pt x="0" y="383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11" name="Google Shape;3411;p20"/>
          <p:cNvSpPr/>
          <p:nvPr/>
        </p:nvSpPr>
        <p:spPr>
          <a:xfrm>
            <a:off x="6891068" y="4605731"/>
            <a:ext cx="359497" cy="490210"/>
          </a:xfrm>
          <a:custGeom>
            <a:avLst/>
            <a:gdLst/>
            <a:ahLst/>
            <a:cxnLst/>
            <a:rect l="l" t="t" r="r" b="b"/>
            <a:pathLst>
              <a:path w="10264" h="13996" extrusionOk="0">
                <a:moveTo>
                  <a:pt x="4586" y="1"/>
                </a:moveTo>
                <a:lnTo>
                  <a:pt x="4568" y="656"/>
                </a:lnTo>
                <a:lnTo>
                  <a:pt x="4532" y="1384"/>
                </a:lnTo>
                <a:lnTo>
                  <a:pt x="4422" y="3040"/>
                </a:lnTo>
                <a:lnTo>
                  <a:pt x="4295" y="4805"/>
                </a:lnTo>
                <a:lnTo>
                  <a:pt x="4131" y="6552"/>
                </a:lnTo>
                <a:lnTo>
                  <a:pt x="3840" y="9464"/>
                </a:lnTo>
                <a:lnTo>
                  <a:pt x="3713" y="10683"/>
                </a:lnTo>
                <a:lnTo>
                  <a:pt x="3604" y="9846"/>
                </a:lnTo>
                <a:lnTo>
                  <a:pt x="3476" y="8900"/>
                </a:lnTo>
                <a:lnTo>
                  <a:pt x="3331" y="7699"/>
                </a:lnTo>
                <a:lnTo>
                  <a:pt x="3203" y="6334"/>
                </a:lnTo>
                <a:lnTo>
                  <a:pt x="3076" y="4860"/>
                </a:lnTo>
                <a:lnTo>
                  <a:pt x="3039" y="4114"/>
                </a:lnTo>
                <a:lnTo>
                  <a:pt x="3021" y="3349"/>
                </a:lnTo>
                <a:lnTo>
                  <a:pt x="3003" y="2603"/>
                </a:lnTo>
                <a:lnTo>
                  <a:pt x="3003" y="1893"/>
                </a:lnTo>
                <a:lnTo>
                  <a:pt x="2821" y="2185"/>
                </a:lnTo>
                <a:lnTo>
                  <a:pt x="2657" y="2494"/>
                </a:lnTo>
                <a:lnTo>
                  <a:pt x="2512" y="2822"/>
                </a:lnTo>
                <a:lnTo>
                  <a:pt x="2384" y="3167"/>
                </a:lnTo>
                <a:lnTo>
                  <a:pt x="2293" y="3531"/>
                </a:lnTo>
                <a:lnTo>
                  <a:pt x="2202" y="3895"/>
                </a:lnTo>
                <a:lnTo>
                  <a:pt x="2148" y="4277"/>
                </a:lnTo>
                <a:lnTo>
                  <a:pt x="2093" y="4660"/>
                </a:lnTo>
                <a:lnTo>
                  <a:pt x="2057" y="5060"/>
                </a:lnTo>
                <a:lnTo>
                  <a:pt x="2039" y="5460"/>
                </a:lnTo>
                <a:lnTo>
                  <a:pt x="2039" y="5879"/>
                </a:lnTo>
                <a:lnTo>
                  <a:pt x="2039" y="6279"/>
                </a:lnTo>
                <a:lnTo>
                  <a:pt x="2093" y="7080"/>
                </a:lnTo>
                <a:lnTo>
                  <a:pt x="2166" y="7862"/>
                </a:lnTo>
                <a:lnTo>
                  <a:pt x="2275" y="8609"/>
                </a:lnTo>
                <a:lnTo>
                  <a:pt x="2384" y="9318"/>
                </a:lnTo>
                <a:lnTo>
                  <a:pt x="2512" y="9937"/>
                </a:lnTo>
                <a:lnTo>
                  <a:pt x="2639" y="10501"/>
                </a:lnTo>
                <a:lnTo>
                  <a:pt x="2817" y="11215"/>
                </a:lnTo>
                <a:lnTo>
                  <a:pt x="2730" y="10938"/>
                </a:lnTo>
                <a:lnTo>
                  <a:pt x="2548" y="10501"/>
                </a:lnTo>
                <a:lnTo>
                  <a:pt x="2421" y="10246"/>
                </a:lnTo>
                <a:lnTo>
                  <a:pt x="2293" y="9992"/>
                </a:lnTo>
                <a:lnTo>
                  <a:pt x="2130" y="9719"/>
                </a:lnTo>
                <a:lnTo>
                  <a:pt x="1966" y="9446"/>
                </a:lnTo>
                <a:lnTo>
                  <a:pt x="1766" y="9154"/>
                </a:lnTo>
                <a:lnTo>
                  <a:pt x="1547" y="8882"/>
                </a:lnTo>
                <a:lnTo>
                  <a:pt x="1311" y="8590"/>
                </a:lnTo>
                <a:lnTo>
                  <a:pt x="1038" y="8317"/>
                </a:lnTo>
                <a:lnTo>
                  <a:pt x="1129" y="8918"/>
                </a:lnTo>
                <a:lnTo>
                  <a:pt x="1238" y="9482"/>
                </a:lnTo>
                <a:lnTo>
                  <a:pt x="1383" y="10010"/>
                </a:lnTo>
                <a:lnTo>
                  <a:pt x="1529" y="10483"/>
                </a:lnTo>
                <a:lnTo>
                  <a:pt x="1693" y="10920"/>
                </a:lnTo>
                <a:lnTo>
                  <a:pt x="1875" y="11338"/>
                </a:lnTo>
                <a:lnTo>
                  <a:pt x="1987" y="11588"/>
                </a:lnTo>
                <a:lnTo>
                  <a:pt x="1987" y="11588"/>
                </a:lnTo>
                <a:lnTo>
                  <a:pt x="0" y="10174"/>
                </a:lnTo>
                <a:lnTo>
                  <a:pt x="73" y="10319"/>
                </a:lnTo>
                <a:lnTo>
                  <a:pt x="255" y="10738"/>
                </a:lnTo>
                <a:lnTo>
                  <a:pt x="401" y="11011"/>
                </a:lnTo>
                <a:lnTo>
                  <a:pt x="601" y="11302"/>
                </a:lnTo>
                <a:lnTo>
                  <a:pt x="819" y="11648"/>
                </a:lnTo>
                <a:lnTo>
                  <a:pt x="1092" y="11975"/>
                </a:lnTo>
                <a:lnTo>
                  <a:pt x="1383" y="12321"/>
                </a:lnTo>
                <a:lnTo>
                  <a:pt x="1747" y="12667"/>
                </a:lnTo>
                <a:lnTo>
                  <a:pt x="1929" y="12830"/>
                </a:lnTo>
                <a:lnTo>
                  <a:pt x="2148" y="12994"/>
                </a:lnTo>
                <a:lnTo>
                  <a:pt x="2348" y="13140"/>
                </a:lnTo>
                <a:lnTo>
                  <a:pt x="2584" y="13285"/>
                </a:lnTo>
                <a:lnTo>
                  <a:pt x="2821" y="13413"/>
                </a:lnTo>
                <a:lnTo>
                  <a:pt x="3076" y="13540"/>
                </a:lnTo>
                <a:lnTo>
                  <a:pt x="3331" y="13649"/>
                </a:lnTo>
                <a:lnTo>
                  <a:pt x="3622" y="13759"/>
                </a:lnTo>
                <a:lnTo>
                  <a:pt x="3913" y="13850"/>
                </a:lnTo>
                <a:lnTo>
                  <a:pt x="4204" y="13922"/>
                </a:lnTo>
                <a:lnTo>
                  <a:pt x="4532" y="13959"/>
                </a:lnTo>
                <a:lnTo>
                  <a:pt x="4859" y="13995"/>
                </a:lnTo>
                <a:lnTo>
                  <a:pt x="5278" y="13850"/>
                </a:lnTo>
                <a:lnTo>
                  <a:pt x="5678" y="13704"/>
                </a:lnTo>
                <a:lnTo>
                  <a:pt x="6060" y="13540"/>
                </a:lnTo>
                <a:lnTo>
                  <a:pt x="6406" y="13358"/>
                </a:lnTo>
                <a:lnTo>
                  <a:pt x="6752" y="13176"/>
                </a:lnTo>
                <a:lnTo>
                  <a:pt x="7061" y="12976"/>
                </a:lnTo>
                <a:lnTo>
                  <a:pt x="7371" y="12794"/>
                </a:lnTo>
                <a:lnTo>
                  <a:pt x="7643" y="12576"/>
                </a:lnTo>
                <a:lnTo>
                  <a:pt x="7898" y="12376"/>
                </a:lnTo>
                <a:lnTo>
                  <a:pt x="8153" y="12157"/>
                </a:lnTo>
                <a:lnTo>
                  <a:pt x="8371" y="11957"/>
                </a:lnTo>
                <a:lnTo>
                  <a:pt x="8590" y="11739"/>
                </a:lnTo>
                <a:lnTo>
                  <a:pt x="8972" y="11320"/>
                </a:lnTo>
                <a:lnTo>
                  <a:pt x="9281" y="10902"/>
                </a:lnTo>
                <a:lnTo>
                  <a:pt x="9554" y="10501"/>
                </a:lnTo>
                <a:lnTo>
                  <a:pt x="9773" y="10137"/>
                </a:lnTo>
                <a:lnTo>
                  <a:pt x="9936" y="9791"/>
                </a:lnTo>
                <a:lnTo>
                  <a:pt x="10064" y="9500"/>
                </a:lnTo>
                <a:lnTo>
                  <a:pt x="10155" y="9245"/>
                </a:lnTo>
                <a:lnTo>
                  <a:pt x="10228" y="9064"/>
                </a:lnTo>
                <a:lnTo>
                  <a:pt x="10264" y="8900"/>
                </a:lnTo>
                <a:lnTo>
                  <a:pt x="10064" y="9191"/>
                </a:lnTo>
                <a:lnTo>
                  <a:pt x="9845" y="9464"/>
                </a:lnTo>
                <a:lnTo>
                  <a:pt x="9645" y="9700"/>
                </a:lnTo>
                <a:lnTo>
                  <a:pt x="9427" y="9937"/>
                </a:lnTo>
                <a:lnTo>
                  <a:pt x="9209" y="10137"/>
                </a:lnTo>
                <a:lnTo>
                  <a:pt x="9008" y="10337"/>
                </a:lnTo>
                <a:lnTo>
                  <a:pt x="8808" y="10519"/>
                </a:lnTo>
                <a:lnTo>
                  <a:pt x="8590" y="10665"/>
                </a:lnTo>
                <a:lnTo>
                  <a:pt x="8189" y="10956"/>
                </a:lnTo>
                <a:lnTo>
                  <a:pt x="7789" y="11174"/>
                </a:lnTo>
                <a:lnTo>
                  <a:pt x="7425" y="11338"/>
                </a:lnTo>
                <a:lnTo>
                  <a:pt x="7061" y="11466"/>
                </a:lnTo>
                <a:lnTo>
                  <a:pt x="6752" y="11575"/>
                </a:lnTo>
                <a:lnTo>
                  <a:pt x="6442" y="11629"/>
                </a:lnTo>
                <a:lnTo>
                  <a:pt x="6188" y="11666"/>
                </a:lnTo>
                <a:lnTo>
                  <a:pt x="5969" y="11684"/>
                </a:lnTo>
                <a:lnTo>
                  <a:pt x="5642" y="11684"/>
                </a:lnTo>
                <a:lnTo>
                  <a:pt x="5533" y="11666"/>
                </a:lnTo>
                <a:lnTo>
                  <a:pt x="5624" y="11593"/>
                </a:lnTo>
                <a:lnTo>
                  <a:pt x="5896" y="11393"/>
                </a:lnTo>
                <a:lnTo>
                  <a:pt x="6097" y="11229"/>
                </a:lnTo>
                <a:lnTo>
                  <a:pt x="6315" y="11011"/>
                </a:lnTo>
                <a:lnTo>
                  <a:pt x="6552" y="10774"/>
                </a:lnTo>
                <a:lnTo>
                  <a:pt x="6825" y="10483"/>
                </a:lnTo>
                <a:lnTo>
                  <a:pt x="7116" y="10137"/>
                </a:lnTo>
                <a:lnTo>
                  <a:pt x="7407" y="9755"/>
                </a:lnTo>
                <a:lnTo>
                  <a:pt x="7716" y="9318"/>
                </a:lnTo>
                <a:lnTo>
                  <a:pt x="8026" y="8845"/>
                </a:lnTo>
                <a:lnTo>
                  <a:pt x="8335" y="8299"/>
                </a:lnTo>
                <a:lnTo>
                  <a:pt x="8644" y="7717"/>
                </a:lnTo>
                <a:lnTo>
                  <a:pt x="8954" y="7080"/>
                </a:lnTo>
                <a:lnTo>
                  <a:pt x="9245" y="6388"/>
                </a:lnTo>
                <a:lnTo>
                  <a:pt x="8772" y="6716"/>
                </a:lnTo>
                <a:lnTo>
                  <a:pt x="8335" y="7062"/>
                </a:lnTo>
                <a:lnTo>
                  <a:pt x="7916" y="7426"/>
                </a:lnTo>
                <a:lnTo>
                  <a:pt x="7516" y="7790"/>
                </a:lnTo>
                <a:lnTo>
                  <a:pt x="7134" y="8154"/>
                </a:lnTo>
                <a:lnTo>
                  <a:pt x="6788" y="8499"/>
                </a:lnTo>
                <a:lnTo>
                  <a:pt x="6461" y="8845"/>
                </a:lnTo>
                <a:lnTo>
                  <a:pt x="6169" y="9191"/>
                </a:lnTo>
                <a:lnTo>
                  <a:pt x="5660" y="9773"/>
                </a:lnTo>
                <a:lnTo>
                  <a:pt x="5296" y="10265"/>
                </a:lnTo>
                <a:lnTo>
                  <a:pt x="4987" y="10683"/>
                </a:lnTo>
                <a:lnTo>
                  <a:pt x="5332" y="10046"/>
                </a:lnTo>
                <a:lnTo>
                  <a:pt x="5733" y="9300"/>
                </a:lnTo>
                <a:lnTo>
                  <a:pt x="6206" y="8336"/>
                </a:lnTo>
                <a:lnTo>
                  <a:pt x="6734" y="7189"/>
                </a:lnTo>
                <a:lnTo>
                  <a:pt x="7007" y="6570"/>
                </a:lnTo>
                <a:lnTo>
                  <a:pt x="7280" y="5915"/>
                </a:lnTo>
                <a:lnTo>
                  <a:pt x="7534" y="5242"/>
                </a:lnTo>
                <a:lnTo>
                  <a:pt x="7789" y="4569"/>
                </a:lnTo>
                <a:lnTo>
                  <a:pt x="8007" y="3859"/>
                </a:lnTo>
                <a:lnTo>
                  <a:pt x="8208" y="3149"/>
                </a:lnTo>
                <a:lnTo>
                  <a:pt x="8208" y="3149"/>
                </a:lnTo>
                <a:lnTo>
                  <a:pt x="8044" y="3295"/>
                </a:lnTo>
                <a:lnTo>
                  <a:pt x="7880" y="3459"/>
                </a:lnTo>
                <a:lnTo>
                  <a:pt x="7716" y="3640"/>
                </a:lnTo>
                <a:lnTo>
                  <a:pt x="7553" y="3841"/>
                </a:lnTo>
                <a:lnTo>
                  <a:pt x="7243" y="4277"/>
                </a:lnTo>
                <a:lnTo>
                  <a:pt x="6952" y="4751"/>
                </a:lnTo>
                <a:lnTo>
                  <a:pt x="6661" y="5260"/>
                </a:lnTo>
                <a:lnTo>
                  <a:pt x="6406" y="5770"/>
                </a:lnTo>
                <a:lnTo>
                  <a:pt x="6151" y="6297"/>
                </a:lnTo>
                <a:lnTo>
                  <a:pt x="5933" y="6825"/>
                </a:lnTo>
                <a:lnTo>
                  <a:pt x="5733" y="7335"/>
                </a:lnTo>
                <a:lnTo>
                  <a:pt x="5551" y="7808"/>
                </a:lnTo>
                <a:lnTo>
                  <a:pt x="5260" y="8609"/>
                </a:lnTo>
                <a:lnTo>
                  <a:pt x="5078" y="9173"/>
                </a:lnTo>
                <a:lnTo>
                  <a:pt x="5005" y="9373"/>
                </a:lnTo>
                <a:lnTo>
                  <a:pt x="5041" y="9082"/>
                </a:lnTo>
                <a:lnTo>
                  <a:pt x="5114" y="8263"/>
                </a:lnTo>
                <a:lnTo>
                  <a:pt x="5187" y="7062"/>
                </a:lnTo>
                <a:lnTo>
                  <a:pt x="5223" y="6370"/>
                </a:lnTo>
                <a:lnTo>
                  <a:pt x="5241" y="5624"/>
                </a:lnTo>
                <a:lnTo>
                  <a:pt x="5260" y="4860"/>
                </a:lnTo>
                <a:lnTo>
                  <a:pt x="5241" y="4059"/>
                </a:lnTo>
                <a:lnTo>
                  <a:pt x="5223" y="3277"/>
                </a:lnTo>
                <a:lnTo>
                  <a:pt x="5169" y="2512"/>
                </a:lnTo>
                <a:lnTo>
                  <a:pt x="5078" y="1784"/>
                </a:lnTo>
                <a:lnTo>
                  <a:pt x="5023" y="1439"/>
                </a:lnTo>
                <a:lnTo>
                  <a:pt x="4950" y="1111"/>
                </a:lnTo>
                <a:lnTo>
                  <a:pt x="4877" y="802"/>
                </a:lnTo>
                <a:lnTo>
                  <a:pt x="4786" y="510"/>
                </a:lnTo>
                <a:lnTo>
                  <a:pt x="4695" y="237"/>
                </a:lnTo>
                <a:lnTo>
                  <a:pt x="4586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12" name="Google Shape;3412;p20"/>
          <p:cNvGrpSpPr/>
          <p:nvPr/>
        </p:nvGrpSpPr>
        <p:grpSpPr>
          <a:xfrm>
            <a:off x="6891063" y="4931305"/>
            <a:ext cx="178666" cy="164934"/>
            <a:chOff x="2706625" y="4735761"/>
            <a:chExt cx="226446" cy="209015"/>
          </a:xfrm>
        </p:grpSpPr>
        <p:sp>
          <p:nvSpPr>
            <p:cNvPr id="3413" name="Google Shape;3413;p20"/>
            <p:cNvSpPr/>
            <p:nvPr/>
          </p:nvSpPr>
          <p:spPr>
            <a:xfrm>
              <a:off x="2706625" y="4851000"/>
              <a:ext cx="226446" cy="93776"/>
            </a:xfrm>
            <a:custGeom>
              <a:avLst/>
              <a:gdLst/>
              <a:ahLst/>
              <a:cxnLst/>
              <a:rect l="l" t="t" r="r" b="b"/>
              <a:pathLst>
                <a:path w="9991" h="1020" extrusionOk="0">
                  <a:moveTo>
                    <a:pt x="1292" y="0"/>
                  </a:moveTo>
                  <a:lnTo>
                    <a:pt x="746" y="91"/>
                  </a:lnTo>
                  <a:lnTo>
                    <a:pt x="528" y="128"/>
                  </a:lnTo>
                  <a:lnTo>
                    <a:pt x="346" y="182"/>
                  </a:lnTo>
                  <a:lnTo>
                    <a:pt x="200" y="237"/>
                  </a:lnTo>
                  <a:lnTo>
                    <a:pt x="91" y="291"/>
                  </a:lnTo>
                  <a:lnTo>
                    <a:pt x="18" y="346"/>
                  </a:lnTo>
                  <a:lnTo>
                    <a:pt x="0" y="419"/>
                  </a:lnTo>
                  <a:lnTo>
                    <a:pt x="0" y="437"/>
                  </a:lnTo>
                  <a:lnTo>
                    <a:pt x="18" y="473"/>
                  </a:lnTo>
                  <a:lnTo>
                    <a:pt x="91" y="528"/>
                  </a:lnTo>
                  <a:lnTo>
                    <a:pt x="219" y="583"/>
                  </a:lnTo>
                  <a:lnTo>
                    <a:pt x="382" y="655"/>
                  </a:lnTo>
                  <a:lnTo>
                    <a:pt x="601" y="710"/>
                  </a:lnTo>
                  <a:lnTo>
                    <a:pt x="856" y="746"/>
                  </a:lnTo>
                  <a:lnTo>
                    <a:pt x="1456" y="837"/>
                  </a:lnTo>
                  <a:lnTo>
                    <a:pt x="2202" y="910"/>
                  </a:lnTo>
                  <a:lnTo>
                    <a:pt x="3058" y="965"/>
                  </a:lnTo>
                  <a:lnTo>
                    <a:pt x="3986" y="1001"/>
                  </a:lnTo>
                  <a:lnTo>
                    <a:pt x="5005" y="1019"/>
                  </a:lnTo>
                  <a:lnTo>
                    <a:pt x="6006" y="1001"/>
                  </a:lnTo>
                  <a:lnTo>
                    <a:pt x="6952" y="965"/>
                  </a:lnTo>
                  <a:lnTo>
                    <a:pt x="7789" y="910"/>
                  </a:lnTo>
                  <a:lnTo>
                    <a:pt x="8535" y="837"/>
                  </a:lnTo>
                  <a:lnTo>
                    <a:pt x="9136" y="746"/>
                  </a:lnTo>
                  <a:lnTo>
                    <a:pt x="9390" y="710"/>
                  </a:lnTo>
                  <a:lnTo>
                    <a:pt x="9609" y="655"/>
                  </a:lnTo>
                  <a:lnTo>
                    <a:pt x="9773" y="583"/>
                  </a:lnTo>
                  <a:lnTo>
                    <a:pt x="9900" y="528"/>
                  </a:lnTo>
                  <a:lnTo>
                    <a:pt x="9973" y="473"/>
                  </a:lnTo>
                  <a:lnTo>
                    <a:pt x="9991" y="437"/>
                  </a:lnTo>
                  <a:lnTo>
                    <a:pt x="9991" y="419"/>
                  </a:lnTo>
                  <a:lnTo>
                    <a:pt x="9973" y="346"/>
                  </a:lnTo>
                  <a:lnTo>
                    <a:pt x="9900" y="291"/>
                  </a:lnTo>
                  <a:lnTo>
                    <a:pt x="9791" y="237"/>
                  </a:lnTo>
                  <a:lnTo>
                    <a:pt x="9645" y="182"/>
                  </a:lnTo>
                  <a:lnTo>
                    <a:pt x="9463" y="128"/>
                  </a:lnTo>
                  <a:lnTo>
                    <a:pt x="9245" y="91"/>
                  </a:lnTo>
                  <a:lnTo>
                    <a:pt x="8699" y="0"/>
                  </a:lnTo>
                  <a:lnTo>
                    <a:pt x="8699" y="273"/>
                  </a:lnTo>
                  <a:lnTo>
                    <a:pt x="7443" y="328"/>
                  </a:lnTo>
                  <a:lnTo>
                    <a:pt x="6133" y="364"/>
                  </a:lnTo>
                  <a:lnTo>
                    <a:pt x="4623" y="382"/>
                  </a:lnTo>
                  <a:lnTo>
                    <a:pt x="3476" y="364"/>
                  </a:lnTo>
                  <a:lnTo>
                    <a:pt x="2384" y="328"/>
                  </a:lnTo>
                  <a:lnTo>
                    <a:pt x="1893" y="291"/>
                  </a:lnTo>
                  <a:lnTo>
                    <a:pt x="1456" y="237"/>
                  </a:lnTo>
                  <a:lnTo>
                    <a:pt x="1074" y="182"/>
                  </a:lnTo>
                  <a:lnTo>
                    <a:pt x="746" y="109"/>
                  </a:lnTo>
                  <a:lnTo>
                    <a:pt x="1292" y="0"/>
                  </a:lnTo>
                  <a:close/>
                </a:path>
              </a:pathLst>
            </a:custGeom>
            <a:solidFill>
              <a:srgbClr val="282829">
                <a:alpha val="13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414" name="Google Shape;3414;p20"/>
            <p:cNvGrpSpPr/>
            <p:nvPr/>
          </p:nvGrpSpPr>
          <p:grpSpPr>
            <a:xfrm>
              <a:off x="2714800" y="4735761"/>
              <a:ext cx="210098" cy="182902"/>
              <a:chOff x="1282975" y="2150275"/>
              <a:chExt cx="154700" cy="134675"/>
            </a:xfrm>
          </p:grpSpPr>
          <p:sp>
            <p:nvSpPr>
              <p:cNvPr id="3415" name="Google Shape;3415;p20"/>
              <p:cNvSpPr/>
              <p:nvPr/>
            </p:nvSpPr>
            <p:spPr>
              <a:xfrm>
                <a:off x="1282975" y="2150275"/>
                <a:ext cx="154700" cy="134675"/>
              </a:xfrm>
              <a:custGeom>
                <a:avLst/>
                <a:gdLst/>
                <a:ahLst/>
                <a:cxnLst/>
                <a:rect l="l" t="t" r="r" b="b"/>
                <a:pathLst>
                  <a:path w="6188" h="5387" extrusionOk="0">
                    <a:moveTo>
                      <a:pt x="2858" y="0"/>
                    </a:moveTo>
                    <a:lnTo>
                      <a:pt x="2657" y="37"/>
                    </a:lnTo>
                    <a:lnTo>
                      <a:pt x="2403" y="109"/>
                    </a:lnTo>
                    <a:lnTo>
                      <a:pt x="2166" y="200"/>
                    </a:lnTo>
                    <a:lnTo>
                      <a:pt x="1948" y="310"/>
                    </a:lnTo>
                    <a:lnTo>
                      <a:pt x="1747" y="437"/>
                    </a:lnTo>
                    <a:lnTo>
                      <a:pt x="1547" y="564"/>
                    </a:lnTo>
                    <a:lnTo>
                      <a:pt x="1384" y="710"/>
                    </a:lnTo>
                    <a:lnTo>
                      <a:pt x="1238" y="856"/>
                    </a:lnTo>
                    <a:lnTo>
                      <a:pt x="1092" y="1019"/>
                    </a:lnTo>
                    <a:lnTo>
                      <a:pt x="965" y="1201"/>
                    </a:lnTo>
                    <a:lnTo>
                      <a:pt x="856" y="1365"/>
                    </a:lnTo>
                    <a:lnTo>
                      <a:pt x="765" y="1547"/>
                    </a:lnTo>
                    <a:lnTo>
                      <a:pt x="674" y="1729"/>
                    </a:lnTo>
                    <a:lnTo>
                      <a:pt x="546" y="2093"/>
                    </a:lnTo>
                    <a:lnTo>
                      <a:pt x="437" y="2439"/>
                    </a:lnTo>
                    <a:lnTo>
                      <a:pt x="401" y="2639"/>
                    </a:lnTo>
                    <a:lnTo>
                      <a:pt x="346" y="3057"/>
                    </a:lnTo>
                    <a:lnTo>
                      <a:pt x="310" y="3403"/>
                    </a:lnTo>
                    <a:lnTo>
                      <a:pt x="310" y="3694"/>
                    </a:lnTo>
                    <a:lnTo>
                      <a:pt x="164" y="3876"/>
                    </a:lnTo>
                    <a:lnTo>
                      <a:pt x="55" y="4040"/>
                    </a:lnTo>
                    <a:lnTo>
                      <a:pt x="37" y="4131"/>
                    </a:lnTo>
                    <a:lnTo>
                      <a:pt x="0" y="4222"/>
                    </a:lnTo>
                    <a:lnTo>
                      <a:pt x="0" y="4295"/>
                    </a:lnTo>
                    <a:lnTo>
                      <a:pt x="0" y="4368"/>
                    </a:lnTo>
                    <a:lnTo>
                      <a:pt x="19" y="4459"/>
                    </a:lnTo>
                    <a:lnTo>
                      <a:pt x="55" y="4532"/>
                    </a:lnTo>
                    <a:lnTo>
                      <a:pt x="91" y="4604"/>
                    </a:lnTo>
                    <a:lnTo>
                      <a:pt x="146" y="4677"/>
                    </a:lnTo>
                    <a:lnTo>
                      <a:pt x="292" y="4804"/>
                    </a:lnTo>
                    <a:lnTo>
                      <a:pt x="474" y="4932"/>
                    </a:lnTo>
                    <a:lnTo>
                      <a:pt x="692" y="5041"/>
                    </a:lnTo>
                    <a:lnTo>
                      <a:pt x="965" y="5132"/>
                    </a:lnTo>
                    <a:lnTo>
                      <a:pt x="1274" y="5205"/>
                    </a:lnTo>
                    <a:lnTo>
                      <a:pt x="1638" y="5278"/>
                    </a:lnTo>
                    <a:lnTo>
                      <a:pt x="2020" y="5332"/>
                    </a:lnTo>
                    <a:lnTo>
                      <a:pt x="2457" y="5369"/>
                    </a:lnTo>
                    <a:lnTo>
                      <a:pt x="2930" y="5387"/>
                    </a:lnTo>
                    <a:lnTo>
                      <a:pt x="3440" y="5387"/>
                    </a:lnTo>
                    <a:lnTo>
                      <a:pt x="3804" y="5350"/>
                    </a:lnTo>
                    <a:lnTo>
                      <a:pt x="4131" y="5314"/>
                    </a:lnTo>
                    <a:lnTo>
                      <a:pt x="4714" y="5223"/>
                    </a:lnTo>
                    <a:lnTo>
                      <a:pt x="5187" y="5114"/>
                    </a:lnTo>
                    <a:lnTo>
                      <a:pt x="5569" y="5005"/>
                    </a:lnTo>
                    <a:lnTo>
                      <a:pt x="5842" y="4895"/>
                    </a:lnTo>
                    <a:lnTo>
                      <a:pt x="6042" y="4804"/>
                    </a:lnTo>
                    <a:lnTo>
                      <a:pt x="6188" y="4713"/>
                    </a:lnTo>
                    <a:lnTo>
                      <a:pt x="6042" y="4204"/>
                    </a:lnTo>
                    <a:lnTo>
                      <a:pt x="5878" y="3658"/>
                    </a:lnTo>
                    <a:lnTo>
                      <a:pt x="5642" y="3003"/>
                    </a:lnTo>
                    <a:lnTo>
                      <a:pt x="5514" y="2639"/>
                    </a:lnTo>
                    <a:lnTo>
                      <a:pt x="5351" y="2275"/>
                    </a:lnTo>
                    <a:lnTo>
                      <a:pt x="5169" y="1929"/>
                    </a:lnTo>
                    <a:lnTo>
                      <a:pt x="4987" y="1565"/>
                    </a:lnTo>
                    <a:lnTo>
                      <a:pt x="4787" y="1238"/>
                    </a:lnTo>
                    <a:lnTo>
                      <a:pt x="4568" y="928"/>
                    </a:lnTo>
                    <a:lnTo>
                      <a:pt x="4332" y="655"/>
                    </a:lnTo>
                    <a:lnTo>
                      <a:pt x="4095" y="419"/>
                    </a:lnTo>
                    <a:lnTo>
                      <a:pt x="3949" y="291"/>
                    </a:lnTo>
                    <a:lnTo>
                      <a:pt x="3804" y="200"/>
                    </a:lnTo>
                    <a:lnTo>
                      <a:pt x="3676" y="128"/>
                    </a:lnTo>
                    <a:lnTo>
                      <a:pt x="3513" y="73"/>
                    </a:lnTo>
                    <a:lnTo>
                      <a:pt x="3367" y="37"/>
                    </a:lnTo>
                    <a:lnTo>
                      <a:pt x="3203" y="0"/>
                    </a:lnTo>
                    <a:close/>
                  </a:path>
                </a:pathLst>
              </a:custGeom>
              <a:solidFill>
                <a:srgbClr val="C1A5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6" name="Google Shape;3416;p20"/>
              <p:cNvSpPr/>
              <p:nvPr/>
            </p:nvSpPr>
            <p:spPr>
              <a:xfrm>
                <a:off x="1282975" y="2150275"/>
                <a:ext cx="154700" cy="134675"/>
              </a:xfrm>
              <a:custGeom>
                <a:avLst/>
                <a:gdLst/>
                <a:ahLst/>
                <a:cxnLst/>
                <a:rect l="l" t="t" r="r" b="b"/>
                <a:pathLst>
                  <a:path w="6188" h="5387" fill="none" extrusionOk="0">
                    <a:moveTo>
                      <a:pt x="6188" y="4713"/>
                    </a:moveTo>
                    <a:lnTo>
                      <a:pt x="6188" y="4713"/>
                    </a:lnTo>
                    <a:lnTo>
                      <a:pt x="6042" y="4804"/>
                    </a:lnTo>
                    <a:lnTo>
                      <a:pt x="5842" y="4895"/>
                    </a:lnTo>
                    <a:lnTo>
                      <a:pt x="5569" y="5005"/>
                    </a:lnTo>
                    <a:lnTo>
                      <a:pt x="5187" y="5114"/>
                    </a:lnTo>
                    <a:lnTo>
                      <a:pt x="4714" y="5223"/>
                    </a:lnTo>
                    <a:lnTo>
                      <a:pt x="4131" y="5314"/>
                    </a:lnTo>
                    <a:lnTo>
                      <a:pt x="3804" y="5350"/>
                    </a:lnTo>
                    <a:lnTo>
                      <a:pt x="3440" y="5387"/>
                    </a:lnTo>
                    <a:lnTo>
                      <a:pt x="3440" y="5387"/>
                    </a:lnTo>
                    <a:lnTo>
                      <a:pt x="2930" y="5387"/>
                    </a:lnTo>
                    <a:lnTo>
                      <a:pt x="2457" y="5369"/>
                    </a:lnTo>
                    <a:lnTo>
                      <a:pt x="2020" y="5332"/>
                    </a:lnTo>
                    <a:lnTo>
                      <a:pt x="1638" y="5278"/>
                    </a:lnTo>
                    <a:lnTo>
                      <a:pt x="1274" y="5205"/>
                    </a:lnTo>
                    <a:lnTo>
                      <a:pt x="965" y="5132"/>
                    </a:lnTo>
                    <a:lnTo>
                      <a:pt x="692" y="5041"/>
                    </a:lnTo>
                    <a:lnTo>
                      <a:pt x="474" y="4932"/>
                    </a:lnTo>
                    <a:lnTo>
                      <a:pt x="292" y="4804"/>
                    </a:lnTo>
                    <a:lnTo>
                      <a:pt x="146" y="4677"/>
                    </a:lnTo>
                    <a:lnTo>
                      <a:pt x="91" y="4604"/>
                    </a:lnTo>
                    <a:lnTo>
                      <a:pt x="55" y="4532"/>
                    </a:lnTo>
                    <a:lnTo>
                      <a:pt x="19" y="4459"/>
                    </a:lnTo>
                    <a:lnTo>
                      <a:pt x="0" y="4368"/>
                    </a:lnTo>
                    <a:lnTo>
                      <a:pt x="0" y="4295"/>
                    </a:lnTo>
                    <a:lnTo>
                      <a:pt x="0" y="4222"/>
                    </a:lnTo>
                    <a:lnTo>
                      <a:pt x="37" y="4131"/>
                    </a:lnTo>
                    <a:lnTo>
                      <a:pt x="55" y="4040"/>
                    </a:lnTo>
                    <a:lnTo>
                      <a:pt x="164" y="3876"/>
                    </a:lnTo>
                    <a:lnTo>
                      <a:pt x="310" y="3694"/>
                    </a:lnTo>
                    <a:lnTo>
                      <a:pt x="310" y="3694"/>
                    </a:lnTo>
                    <a:lnTo>
                      <a:pt x="310" y="3403"/>
                    </a:lnTo>
                    <a:lnTo>
                      <a:pt x="346" y="3057"/>
                    </a:lnTo>
                    <a:lnTo>
                      <a:pt x="401" y="2639"/>
                    </a:lnTo>
                    <a:lnTo>
                      <a:pt x="401" y="2639"/>
                    </a:lnTo>
                    <a:lnTo>
                      <a:pt x="437" y="2439"/>
                    </a:lnTo>
                    <a:lnTo>
                      <a:pt x="437" y="2439"/>
                    </a:lnTo>
                    <a:lnTo>
                      <a:pt x="546" y="2093"/>
                    </a:lnTo>
                    <a:lnTo>
                      <a:pt x="674" y="1729"/>
                    </a:lnTo>
                    <a:lnTo>
                      <a:pt x="765" y="1547"/>
                    </a:lnTo>
                    <a:lnTo>
                      <a:pt x="856" y="1365"/>
                    </a:lnTo>
                    <a:lnTo>
                      <a:pt x="965" y="1201"/>
                    </a:lnTo>
                    <a:lnTo>
                      <a:pt x="1092" y="1019"/>
                    </a:lnTo>
                    <a:lnTo>
                      <a:pt x="1238" y="856"/>
                    </a:lnTo>
                    <a:lnTo>
                      <a:pt x="1384" y="710"/>
                    </a:lnTo>
                    <a:lnTo>
                      <a:pt x="1547" y="564"/>
                    </a:lnTo>
                    <a:lnTo>
                      <a:pt x="1747" y="437"/>
                    </a:lnTo>
                    <a:lnTo>
                      <a:pt x="1948" y="310"/>
                    </a:lnTo>
                    <a:lnTo>
                      <a:pt x="2166" y="200"/>
                    </a:lnTo>
                    <a:lnTo>
                      <a:pt x="2403" y="109"/>
                    </a:lnTo>
                    <a:lnTo>
                      <a:pt x="2657" y="37"/>
                    </a:lnTo>
                    <a:lnTo>
                      <a:pt x="2657" y="37"/>
                    </a:lnTo>
                    <a:lnTo>
                      <a:pt x="2858" y="0"/>
                    </a:lnTo>
                    <a:lnTo>
                      <a:pt x="3021" y="0"/>
                    </a:lnTo>
                    <a:lnTo>
                      <a:pt x="3203" y="0"/>
                    </a:lnTo>
                    <a:lnTo>
                      <a:pt x="3367" y="37"/>
                    </a:lnTo>
                    <a:lnTo>
                      <a:pt x="3513" y="73"/>
                    </a:lnTo>
                    <a:lnTo>
                      <a:pt x="3676" y="128"/>
                    </a:lnTo>
                    <a:lnTo>
                      <a:pt x="3804" y="200"/>
                    </a:lnTo>
                    <a:lnTo>
                      <a:pt x="3949" y="291"/>
                    </a:lnTo>
                    <a:lnTo>
                      <a:pt x="3949" y="291"/>
                    </a:lnTo>
                    <a:lnTo>
                      <a:pt x="4095" y="419"/>
                    </a:lnTo>
                    <a:lnTo>
                      <a:pt x="4095" y="419"/>
                    </a:lnTo>
                    <a:lnTo>
                      <a:pt x="4332" y="655"/>
                    </a:lnTo>
                    <a:lnTo>
                      <a:pt x="4568" y="928"/>
                    </a:lnTo>
                    <a:lnTo>
                      <a:pt x="4787" y="1238"/>
                    </a:lnTo>
                    <a:lnTo>
                      <a:pt x="4987" y="1565"/>
                    </a:lnTo>
                    <a:lnTo>
                      <a:pt x="5169" y="1929"/>
                    </a:lnTo>
                    <a:lnTo>
                      <a:pt x="5351" y="2275"/>
                    </a:lnTo>
                    <a:lnTo>
                      <a:pt x="5514" y="2639"/>
                    </a:lnTo>
                    <a:lnTo>
                      <a:pt x="5642" y="3003"/>
                    </a:lnTo>
                    <a:lnTo>
                      <a:pt x="5878" y="3658"/>
                    </a:lnTo>
                    <a:lnTo>
                      <a:pt x="6042" y="4204"/>
                    </a:lnTo>
                    <a:lnTo>
                      <a:pt x="6188" y="4713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7" name="Google Shape;3417;p20"/>
              <p:cNvSpPr/>
              <p:nvPr/>
            </p:nvSpPr>
            <p:spPr>
              <a:xfrm>
                <a:off x="1282975" y="2172100"/>
                <a:ext cx="138775" cy="112850"/>
              </a:xfrm>
              <a:custGeom>
                <a:avLst/>
                <a:gdLst/>
                <a:ahLst/>
                <a:cxnLst/>
                <a:rect l="l" t="t" r="r" b="b"/>
                <a:pathLst>
                  <a:path w="5551" h="4514" extrusionOk="0">
                    <a:moveTo>
                      <a:pt x="1384" y="4368"/>
                    </a:moveTo>
                    <a:lnTo>
                      <a:pt x="1384" y="4368"/>
                    </a:lnTo>
                    <a:lnTo>
                      <a:pt x="1711" y="4423"/>
                    </a:lnTo>
                    <a:lnTo>
                      <a:pt x="2057" y="4459"/>
                    </a:lnTo>
                    <a:lnTo>
                      <a:pt x="2457" y="4496"/>
                    </a:lnTo>
                    <a:lnTo>
                      <a:pt x="2876" y="4514"/>
                    </a:lnTo>
                    <a:lnTo>
                      <a:pt x="2876" y="4514"/>
                    </a:lnTo>
                    <a:lnTo>
                      <a:pt x="3094" y="4514"/>
                    </a:lnTo>
                    <a:lnTo>
                      <a:pt x="3094" y="4514"/>
                    </a:lnTo>
                    <a:lnTo>
                      <a:pt x="3440" y="4514"/>
                    </a:lnTo>
                    <a:lnTo>
                      <a:pt x="3440" y="4514"/>
                    </a:lnTo>
                    <a:lnTo>
                      <a:pt x="3440" y="4514"/>
                    </a:lnTo>
                    <a:lnTo>
                      <a:pt x="3094" y="4514"/>
                    </a:lnTo>
                    <a:lnTo>
                      <a:pt x="3094" y="4514"/>
                    </a:lnTo>
                    <a:lnTo>
                      <a:pt x="2876" y="4514"/>
                    </a:lnTo>
                    <a:lnTo>
                      <a:pt x="2876" y="4514"/>
                    </a:lnTo>
                    <a:lnTo>
                      <a:pt x="2876" y="4514"/>
                    </a:lnTo>
                    <a:lnTo>
                      <a:pt x="2876" y="4514"/>
                    </a:lnTo>
                    <a:lnTo>
                      <a:pt x="2457" y="4496"/>
                    </a:lnTo>
                    <a:lnTo>
                      <a:pt x="2057" y="4459"/>
                    </a:lnTo>
                    <a:lnTo>
                      <a:pt x="1711" y="4423"/>
                    </a:lnTo>
                    <a:lnTo>
                      <a:pt x="1384" y="4368"/>
                    </a:lnTo>
                    <a:close/>
                    <a:moveTo>
                      <a:pt x="1365" y="4368"/>
                    </a:moveTo>
                    <a:lnTo>
                      <a:pt x="1365" y="4368"/>
                    </a:lnTo>
                    <a:lnTo>
                      <a:pt x="1365" y="4368"/>
                    </a:lnTo>
                    <a:lnTo>
                      <a:pt x="1365" y="4368"/>
                    </a:lnTo>
                    <a:close/>
                    <a:moveTo>
                      <a:pt x="237" y="3895"/>
                    </a:moveTo>
                    <a:lnTo>
                      <a:pt x="237" y="3895"/>
                    </a:lnTo>
                    <a:lnTo>
                      <a:pt x="237" y="3895"/>
                    </a:lnTo>
                    <a:lnTo>
                      <a:pt x="237" y="3895"/>
                    </a:lnTo>
                    <a:lnTo>
                      <a:pt x="237" y="3895"/>
                    </a:lnTo>
                    <a:close/>
                    <a:moveTo>
                      <a:pt x="237" y="3895"/>
                    </a:moveTo>
                    <a:lnTo>
                      <a:pt x="237" y="3895"/>
                    </a:lnTo>
                    <a:lnTo>
                      <a:pt x="237" y="3895"/>
                    </a:lnTo>
                    <a:lnTo>
                      <a:pt x="237" y="3895"/>
                    </a:lnTo>
                    <a:lnTo>
                      <a:pt x="237" y="3895"/>
                    </a:lnTo>
                    <a:close/>
                    <a:moveTo>
                      <a:pt x="237" y="3877"/>
                    </a:moveTo>
                    <a:lnTo>
                      <a:pt x="237" y="3877"/>
                    </a:lnTo>
                    <a:lnTo>
                      <a:pt x="237" y="3895"/>
                    </a:lnTo>
                    <a:lnTo>
                      <a:pt x="237" y="3895"/>
                    </a:lnTo>
                    <a:lnTo>
                      <a:pt x="237" y="3877"/>
                    </a:lnTo>
                    <a:close/>
                    <a:moveTo>
                      <a:pt x="91" y="3113"/>
                    </a:moveTo>
                    <a:lnTo>
                      <a:pt x="91" y="3113"/>
                    </a:lnTo>
                    <a:lnTo>
                      <a:pt x="37" y="3222"/>
                    </a:lnTo>
                    <a:lnTo>
                      <a:pt x="19" y="3331"/>
                    </a:lnTo>
                    <a:lnTo>
                      <a:pt x="0" y="3422"/>
                    </a:lnTo>
                    <a:lnTo>
                      <a:pt x="19" y="3531"/>
                    </a:lnTo>
                    <a:lnTo>
                      <a:pt x="37" y="3622"/>
                    </a:lnTo>
                    <a:lnTo>
                      <a:pt x="91" y="3713"/>
                    </a:lnTo>
                    <a:lnTo>
                      <a:pt x="146" y="3804"/>
                    </a:lnTo>
                    <a:lnTo>
                      <a:pt x="237" y="3877"/>
                    </a:lnTo>
                    <a:lnTo>
                      <a:pt x="237" y="3877"/>
                    </a:lnTo>
                    <a:lnTo>
                      <a:pt x="146" y="3804"/>
                    </a:lnTo>
                    <a:lnTo>
                      <a:pt x="91" y="3713"/>
                    </a:lnTo>
                    <a:lnTo>
                      <a:pt x="37" y="3622"/>
                    </a:lnTo>
                    <a:lnTo>
                      <a:pt x="19" y="3531"/>
                    </a:lnTo>
                    <a:lnTo>
                      <a:pt x="0" y="3422"/>
                    </a:lnTo>
                    <a:lnTo>
                      <a:pt x="19" y="3331"/>
                    </a:lnTo>
                    <a:lnTo>
                      <a:pt x="37" y="3222"/>
                    </a:lnTo>
                    <a:lnTo>
                      <a:pt x="91" y="3113"/>
                    </a:lnTo>
                    <a:close/>
                    <a:moveTo>
                      <a:pt x="91" y="3113"/>
                    </a:moveTo>
                    <a:lnTo>
                      <a:pt x="91" y="3113"/>
                    </a:lnTo>
                    <a:lnTo>
                      <a:pt x="91" y="3113"/>
                    </a:lnTo>
                    <a:lnTo>
                      <a:pt x="91" y="3113"/>
                    </a:lnTo>
                    <a:lnTo>
                      <a:pt x="91" y="3113"/>
                    </a:lnTo>
                    <a:close/>
                    <a:moveTo>
                      <a:pt x="91" y="3113"/>
                    </a:moveTo>
                    <a:lnTo>
                      <a:pt x="91" y="3113"/>
                    </a:lnTo>
                    <a:lnTo>
                      <a:pt x="91" y="3113"/>
                    </a:lnTo>
                    <a:lnTo>
                      <a:pt x="91" y="3113"/>
                    </a:lnTo>
                    <a:lnTo>
                      <a:pt x="91" y="3113"/>
                    </a:lnTo>
                    <a:close/>
                    <a:moveTo>
                      <a:pt x="91" y="3094"/>
                    </a:moveTo>
                    <a:lnTo>
                      <a:pt x="91" y="3094"/>
                    </a:lnTo>
                    <a:lnTo>
                      <a:pt x="91" y="3113"/>
                    </a:lnTo>
                    <a:lnTo>
                      <a:pt x="91" y="3113"/>
                    </a:lnTo>
                    <a:lnTo>
                      <a:pt x="91" y="3094"/>
                    </a:lnTo>
                    <a:close/>
                    <a:moveTo>
                      <a:pt x="110" y="3094"/>
                    </a:moveTo>
                    <a:lnTo>
                      <a:pt x="110" y="3094"/>
                    </a:lnTo>
                    <a:lnTo>
                      <a:pt x="110" y="3094"/>
                    </a:lnTo>
                    <a:lnTo>
                      <a:pt x="110" y="3094"/>
                    </a:lnTo>
                    <a:lnTo>
                      <a:pt x="110" y="3094"/>
                    </a:lnTo>
                    <a:close/>
                    <a:moveTo>
                      <a:pt x="110" y="3094"/>
                    </a:moveTo>
                    <a:lnTo>
                      <a:pt x="110" y="3094"/>
                    </a:lnTo>
                    <a:lnTo>
                      <a:pt x="110" y="3094"/>
                    </a:lnTo>
                    <a:lnTo>
                      <a:pt x="110" y="3094"/>
                    </a:lnTo>
                    <a:lnTo>
                      <a:pt x="110" y="3094"/>
                    </a:lnTo>
                    <a:close/>
                    <a:moveTo>
                      <a:pt x="110" y="3094"/>
                    </a:moveTo>
                    <a:lnTo>
                      <a:pt x="110" y="3094"/>
                    </a:lnTo>
                    <a:lnTo>
                      <a:pt x="110" y="3094"/>
                    </a:lnTo>
                    <a:lnTo>
                      <a:pt x="110" y="3094"/>
                    </a:lnTo>
                    <a:lnTo>
                      <a:pt x="110" y="3094"/>
                    </a:lnTo>
                    <a:close/>
                    <a:moveTo>
                      <a:pt x="4532" y="1"/>
                    </a:moveTo>
                    <a:lnTo>
                      <a:pt x="4532" y="1"/>
                    </a:lnTo>
                    <a:lnTo>
                      <a:pt x="4677" y="201"/>
                    </a:lnTo>
                    <a:lnTo>
                      <a:pt x="4823" y="419"/>
                    </a:lnTo>
                    <a:lnTo>
                      <a:pt x="5096" y="892"/>
                    </a:lnTo>
                    <a:lnTo>
                      <a:pt x="5332" y="1366"/>
                    </a:lnTo>
                    <a:lnTo>
                      <a:pt x="5551" y="1857"/>
                    </a:lnTo>
                    <a:lnTo>
                      <a:pt x="5551" y="1857"/>
                    </a:lnTo>
                    <a:lnTo>
                      <a:pt x="5551" y="1857"/>
                    </a:lnTo>
                    <a:lnTo>
                      <a:pt x="5551" y="1857"/>
                    </a:lnTo>
                    <a:lnTo>
                      <a:pt x="5332" y="1366"/>
                    </a:lnTo>
                    <a:lnTo>
                      <a:pt x="5096" y="892"/>
                    </a:lnTo>
                    <a:lnTo>
                      <a:pt x="4823" y="419"/>
                    </a:lnTo>
                    <a:lnTo>
                      <a:pt x="4677" y="201"/>
                    </a:lnTo>
                    <a:lnTo>
                      <a:pt x="4532" y="1"/>
                    </a:lnTo>
                    <a:close/>
                    <a:moveTo>
                      <a:pt x="4532" y="1"/>
                    </a:moveTo>
                    <a:lnTo>
                      <a:pt x="4532" y="1"/>
                    </a:lnTo>
                    <a:lnTo>
                      <a:pt x="4532" y="1"/>
                    </a:lnTo>
                    <a:lnTo>
                      <a:pt x="4532" y="1"/>
                    </a:lnTo>
                    <a:lnTo>
                      <a:pt x="4532" y="1"/>
                    </a:lnTo>
                    <a:close/>
                  </a:path>
                </a:pathLst>
              </a:custGeom>
              <a:solidFill>
                <a:srgbClr val="D8D3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8" name="Google Shape;3418;p20"/>
              <p:cNvSpPr/>
              <p:nvPr/>
            </p:nvSpPr>
            <p:spPr>
              <a:xfrm>
                <a:off x="1317550" y="2281300"/>
                <a:ext cx="51425" cy="3650"/>
              </a:xfrm>
              <a:custGeom>
                <a:avLst/>
                <a:gdLst/>
                <a:ahLst/>
                <a:cxnLst/>
                <a:rect l="l" t="t" r="r" b="b"/>
                <a:pathLst>
                  <a:path w="2057" h="146" fill="none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328" y="55"/>
                    </a:lnTo>
                    <a:lnTo>
                      <a:pt x="674" y="91"/>
                    </a:lnTo>
                    <a:lnTo>
                      <a:pt x="1074" y="128"/>
                    </a:lnTo>
                    <a:lnTo>
                      <a:pt x="1493" y="146"/>
                    </a:lnTo>
                    <a:lnTo>
                      <a:pt x="1493" y="146"/>
                    </a:lnTo>
                    <a:lnTo>
                      <a:pt x="1711" y="146"/>
                    </a:lnTo>
                    <a:lnTo>
                      <a:pt x="1711" y="146"/>
                    </a:lnTo>
                    <a:lnTo>
                      <a:pt x="2057" y="146"/>
                    </a:lnTo>
                    <a:lnTo>
                      <a:pt x="2057" y="146"/>
                    </a:lnTo>
                    <a:lnTo>
                      <a:pt x="2057" y="146"/>
                    </a:lnTo>
                    <a:lnTo>
                      <a:pt x="1711" y="146"/>
                    </a:lnTo>
                    <a:lnTo>
                      <a:pt x="1711" y="146"/>
                    </a:lnTo>
                    <a:lnTo>
                      <a:pt x="1493" y="146"/>
                    </a:lnTo>
                    <a:lnTo>
                      <a:pt x="1493" y="146"/>
                    </a:lnTo>
                    <a:lnTo>
                      <a:pt x="1493" y="146"/>
                    </a:lnTo>
                    <a:lnTo>
                      <a:pt x="1493" y="146"/>
                    </a:lnTo>
                    <a:lnTo>
                      <a:pt x="1074" y="128"/>
                    </a:lnTo>
                    <a:lnTo>
                      <a:pt x="674" y="91"/>
                    </a:lnTo>
                    <a:lnTo>
                      <a:pt x="328" y="55"/>
                    </a:ln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9" name="Google Shape;3419;p20"/>
              <p:cNvSpPr/>
              <p:nvPr/>
            </p:nvSpPr>
            <p:spPr>
              <a:xfrm>
                <a:off x="1317100" y="22813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0" name="Google Shape;3420;p20"/>
              <p:cNvSpPr/>
              <p:nvPr/>
            </p:nvSpPr>
            <p:spPr>
              <a:xfrm>
                <a:off x="1288900" y="22694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1" name="Google Shape;3421;p20"/>
              <p:cNvSpPr/>
              <p:nvPr/>
            </p:nvSpPr>
            <p:spPr>
              <a:xfrm>
                <a:off x="1288900" y="22694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2" name="Google Shape;3422;p20"/>
              <p:cNvSpPr/>
              <p:nvPr/>
            </p:nvSpPr>
            <p:spPr>
              <a:xfrm>
                <a:off x="1288900" y="2269000"/>
                <a:ext cx="25" cy="500"/>
              </a:xfrm>
              <a:custGeom>
                <a:avLst/>
                <a:gdLst/>
                <a:ahLst/>
                <a:cxnLst/>
                <a:rect l="l" t="t" r="r" b="b"/>
                <a:pathLst>
                  <a:path w="1" h="20" fill="none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9"/>
                    </a:lnTo>
                    <a:lnTo>
                      <a:pt x="0" y="19"/>
                    </a:lnTo>
                    <a:lnTo>
                      <a:pt x="0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3" name="Google Shape;3423;p20"/>
              <p:cNvSpPr/>
              <p:nvPr/>
            </p:nvSpPr>
            <p:spPr>
              <a:xfrm>
                <a:off x="1282975" y="2249900"/>
                <a:ext cx="5950" cy="19125"/>
              </a:xfrm>
              <a:custGeom>
                <a:avLst/>
                <a:gdLst/>
                <a:ahLst/>
                <a:cxnLst/>
                <a:rect l="l" t="t" r="r" b="b"/>
                <a:pathLst>
                  <a:path w="238" h="765" fill="none" extrusionOk="0">
                    <a:moveTo>
                      <a:pt x="91" y="1"/>
                    </a:moveTo>
                    <a:lnTo>
                      <a:pt x="91" y="1"/>
                    </a:lnTo>
                    <a:lnTo>
                      <a:pt x="37" y="110"/>
                    </a:lnTo>
                    <a:lnTo>
                      <a:pt x="19" y="219"/>
                    </a:lnTo>
                    <a:lnTo>
                      <a:pt x="0" y="310"/>
                    </a:lnTo>
                    <a:lnTo>
                      <a:pt x="19" y="419"/>
                    </a:lnTo>
                    <a:lnTo>
                      <a:pt x="37" y="510"/>
                    </a:lnTo>
                    <a:lnTo>
                      <a:pt x="91" y="601"/>
                    </a:lnTo>
                    <a:lnTo>
                      <a:pt x="146" y="692"/>
                    </a:lnTo>
                    <a:lnTo>
                      <a:pt x="237" y="765"/>
                    </a:lnTo>
                    <a:lnTo>
                      <a:pt x="237" y="765"/>
                    </a:lnTo>
                    <a:lnTo>
                      <a:pt x="146" y="692"/>
                    </a:lnTo>
                    <a:lnTo>
                      <a:pt x="91" y="601"/>
                    </a:lnTo>
                    <a:lnTo>
                      <a:pt x="37" y="510"/>
                    </a:lnTo>
                    <a:lnTo>
                      <a:pt x="19" y="419"/>
                    </a:lnTo>
                    <a:lnTo>
                      <a:pt x="0" y="310"/>
                    </a:lnTo>
                    <a:lnTo>
                      <a:pt x="19" y="219"/>
                    </a:lnTo>
                    <a:lnTo>
                      <a:pt x="37" y="110"/>
                    </a:lnTo>
                    <a:lnTo>
                      <a:pt x="91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4" name="Google Shape;3424;p20"/>
              <p:cNvSpPr/>
              <p:nvPr/>
            </p:nvSpPr>
            <p:spPr>
              <a:xfrm>
                <a:off x="1285250" y="22499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5" name="Google Shape;3425;p20"/>
              <p:cNvSpPr/>
              <p:nvPr/>
            </p:nvSpPr>
            <p:spPr>
              <a:xfrm>
                <a:off x="1285250" y="22499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6" name="Google Shape;3426;p20"/>
              <p:cNvSpPr/>
              <p:nvPr/>
            </p:nvSpPr>
            <p:spPr>
              <a:xfrm>
                <a:off x="1285250" y="2249450"/>
                <a:ext cx="25" cy="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9" fill="none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19"/>
                    </a:lnTo>
                    <a:lnTo>
                      <a:pt x="0" y="19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7" name="Google Shape;3427;p20"/>
              <p:cNvSpPr/>
              <p:nvPr/>
            </p:nvSpPr>
            <p:spPr>
              <a:xfrm>
                <a:off x="1285700" y="22494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8" name="Google Shape;3428;p20"/>
              <p:cNvSpPr/>
              <p:nvPr/>
            </p:nvSpPr>
            <p:spPr>
              <a:xfrm>
                <a:off x="1285700" y="22494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9" name="Google Shape;3429;p20"/>
              <p:cNvSpPr/>
              <p:nvPr/>
            </p:nvSpPr>
            <p:spPr>
              <a:xfrm>
                <a:off x="1285700" y="22494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0" name="Google Shape;3430;p20"/>
              <p:cNvSpPr/>
              <p:nvPr/>
            </p:nvSpPr>
            <p:spPr>
              <a:xfrm>
                <a:off x="1396250" y="2172100"/>
                <a:ext cx="25500" cy="46425"/>
              </a:xfrm>
              <a:custGeom>
                <a:avLst/>
                <a:gdLst/>
                <a:ahLst/>
                <a:cxnLst/>
                <a:rect l="l" t="t" r="r" b="b"/>
                <a:pathLst>
                  <a:path w="1020" h="1857" fill="none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146" y="201"/>
                    </a:lnTo>
                    <a:lnTo>
                      <a:pt x="292" y="419"/>
                    </a:lnTo>
                    <a:lnTo>
                      <a:pt x="565" y="892"/>
                    </a:lnTo>
                    <a:lnTo>
                      <a:pt x="801" y="1366"/>
                    </a:lnTo>
                    <a:lnTo>
                      <a:pt x="1020" y="1857"/>
                    </a:lnTo>
                    <a:lnTo>
                      <a:pt x="1020" y="1857"/>
                    </a:lnTo>
                    <a:lnTo>
                      <a:pt x="1020" y="1857"/>
                    </a:lnTo>
                    <a:lnTo>
                      <a:pt x="1020" y="1857"/>
                    </a:lnTo>
                    <a:lnTo>
                      <a:pt x="801" y="1366"/>
                    </a:lnTo>
                    <a:lnTo>
                      <a:pt x="565" y="892"/>
                    </a:lnTo>
                    <a:lnTo>
                      <a:pt x="292" y="419"/>
                    </a:lnTo>
                    <a:lnTo>
                      <a:pt x="146" y="201"/>
                    </a:lnTo>
                    <a:lnTo>
                      <a:pt x="1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1" name="Google Shape;3431;p20"/>
              <p:cNvSpPr/>
              <p:nvPr/>
            </p:nvSpPr>
            <p:spPr>
              <a:xfrm>
                <a:off x="1396250" y="21721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2" name="Google Shape;3432;p20"/>
              <p:cNvSpPr/>
              <p:nvPr/>
            </p:nvSpPr>
            <p:spPr>
              <a:xfrm>
                <a:off x="1282975" y="2160725"/>
                <a:ext cx="138775" cy="124225"/>
              </a:xfrm>
              <a:custGeom>
                <a:avLst/>
                <a:gdLst/>
                <a:ahLst/>
                <a:cxnLst/>
                <a:rect l="l" t="t" r="r" b="b"/>
                <a:pathLst>
                  <a:path w="5551" h="4969" extrusionOk="0">
                    <a:moveTo>
                      <a:pt x="4095" y="1"/>
                    </a:moveTo>
                    <a:lnTo>
                      <a:pt x="4004" y="219"/>
                    </a:lnTo>
                    <a:lnTo>
                      <a:pt x="3895" y="438"/>
                    </a:lnTo>
                    <a:lnTo>
                      <a:pt x="3840" y="529"/>
                    </a:lnTo>
                    <a:lnTo>
                      <a:pt x="3767" y="619"/>
                    </a:lnTo>
                    <a:lnTo>
                      <a:pt x="3676" y="710"/>
                    </a:lnTo>
                    <a:lnTo>
                      <a:pt x="3585" y="801"/>
                    </a:lnTo>
                    <a:lnTo>
                      <a:pt x="3458" y="874"/>
                    </a:lnTo>
                    <a:lnTo>
                      <a:pt x="3331" y="947"/>
                    </a:lnTo>
                    <a:lnTo>
                      <a:pt x="3185" y="1002"/>
                    </a:lnTo>
                    <a:lnTo>
                      <a:pt x="3058" y="1038"/>
                    </a:lnTo>
                    <a:lnTo>
                      <a:pt x="2767" y="1111"/>
                    </a:lnTo>
                    <a:lnTo>
                      <a:pt x="2475" y="1165"/>
                    </a:lnTo>
                    <a:lnTo>
                      <a:pt x="2184" y="1238"/>
                    </a:lnTo>
                    <a:lnTo>
                      <a:pt x="1893" y="1311"/>
                    </a:lnTo>
                    <a:lnTo>
                      <a:pt x="1766" y="1366"/>
                    </a:lnTo>
                    <a:lnTo>
                      <a:pt x="1638" y="1438"/>
                    </a:lnTo>
                    <a:lnTo>
                      <a:pt x="1511" y="1511"/>
                    </a:lnTo>
                    <a:lnTo>
                      <a:pt x="1402" y="1620"/>
                    </a:lnTo>
                    <a:lnTo>
                      <a:pt x="1293" y="1730"/>
                    </a:lnTo>
                    <a:lnTo>
                      <a:pt x="1202" y="1839"/>
                    </a:lnTo>
                    <a:lnTo>
                      <a:pt x="1111" y="1948"/>
                    </a:lnTo>
                    <a:lnTo>
                      <a:pt x="1001" y="2039"/>
                    </a:lnTo>
                    <a:lnTo>
                      <a:pt x="874" y="2130"/>
                    </a:lnTo>
                    <a:lnTo>
                      <a:pt x="747" y="2185"/>
                    </a:lnTo>
                    <a:lnTo>
                      <a:pt x="619" y="2221"/>
                    </a:lnTo>
                    <a:lnTo>
                      <a:pt x="401" y="2221"/>
                    </a:lnTo>
                    <a:lnTo>
                      <a:pt x="346" y="2512"/>
                    </a:lnTo>
                    <a:lnTo>
                      <a:pt x="328" y="2767"/>
                    </a:lnTo>
                    <a:lnTo>
                      <a:pt x="310" y="3131"/>
                    </a:lnTo>
                    <a:lnTo>
                      <a:pt x="310" y="3276"/>
                    </a:lnTo>
                    <a:lnTo>
                      <a:pt x="201" y="3404"/>
                    </a:lnTo>
                    <a:lnTo>
                      <a:pt x="110" y="3549"/>
                    </a:lnTo>
                    <a:lnTo>
                      <a:pt x="91" y="3549"/>
                    </a:lnTo>
                    <a:lnTo>
                      <a:pt x="91" y="3568"/>
                    </a:lnTo>
                    <a:lnTo>
                      <a:pt x="37" y="3677"/>
                    </a:lnTo>
                    <a:lnTo>
                      <a:pt x="19" y="3786"/>
                    </a:lnTo>
                    <a:lnTo>
                      <a:pt x="0" y="3877"/>
                    </a:lnTo>
                    <a:lnTo>
                      <a:pt x="19" y="3986"/>
                    </a:lnTo>
                    <a:lnTo>
                      <a:pt x="37" y="4077"/>
                    </a:lnTo>
                    <a:lnTo>
                      <a:pt x="91" y="4168"/>
                    </a:lnTo>
                    <a:lnTo>
                      <a:pt x="146" y="4259"/>
                    </a:lnTo>
                    <a:lnTo>
                      <a:pt x="237" y="4332"/>
                    </a:lnTo>
                    <a:lnTo>
                      <a:pt x="237" y="4350"/>
                    </a:lnTo>
                    <a:lnTo>
                      <a:pt x="346" y="4423"/>
                    </a:lnTo>
                    <a:lnTo>
                      <a:pt x="437" y="4496"/>
                    </a:lnTo>
                    <a:lnTo>
                      <a:pt x="692" y="4623"/>
                    </a:lnTo>
                    <a:lnTo>
                      <a:pt x="1001" y="4732"/>
                    </a:lnTo>
                    <a:lnTo>
                      <a:pt x="1365" y="4823"/>
                    </a:lnTo>
                    <a:lnTo>
                      <a:pt x="1384" y="4823"/>
                    </a:lnTo>
                    <a:lnTo>
                      <a:pt x="1711" y="4878"/>
                    </a:lnTo>
                    <a:lnTo>
                      <a:pt x="2057" y="4914"/>
                    </a:lnTo>
                    <a:lnTo>
                      <a:pt x="2457" y="4951"/>
                    </a:lnTo>
                    <a:lnTo>
                      <a:pt x="2876" y="4969"/>
                    </a:lnTo>
                    <a:lnTo>
                      <a:pt x="3294" y="4732"/>
                    </a:lnTo>
                    <a:lnTo>
                      <a:pt x="3713" y="4459"/>
                    </a:lnTo>
                    <a:lnTo>
                      <a:pt x="4095" y="4186"/>
                    </a:lnTo>
                    <a:lnTo>
                      <a:pt x="4477" y="3895"/>
                    </a:lnTo>
                    <a:lnTo>
                      <a:pt x="4677" y="3731"/>
                    </a:lnTo>
                    <a:lnTo>
                      <a:pt x="4859" y="3549"/>
                    </a:lnTo>
                    <a:lnTo>
                      <a:pt x="5041" y="3349"/>
                    </a:lnTo>
                    <a:lnTo>
                      <a:pt x="5187" y="3149"/>
                    </a:lnTo>
                    <a:lnTo>
                      <a:pt x="5296" y="2967"/>
                    </a:lnTo>
                    <a:lnTo>
                      <a:pt x="5387" y="2767"/>
                    </a:lnTo>
                    <a:lnTo>
                      <a:pt x="5533" y="2367"/>
                    </a:lnTo>
                    <a:lnTo>
                      <a:pt x="5551" y="2312"/>
                    </a:lnTo>
                    <a:lnTo>
                      <a:pt x="5332" y="1821"/>
                    </a:lnTo>
                    <a:lnTo>
                      <a:pt x="5096" y="1347"/>
                    </a:lnTo>
                    <a:lnTo>
                      <a:pt x="4823" y="874"/>
                    </a:lnTo>
                    <a:lnTo>
                      <a:pt x="4677" y="656"/>
                    </a:lnTo>
                    <a:lnTo>
                      <a:pt x="4532" y="456"/>
                    </a:lnTo>
                    <a:lnTo>
                      <a:pt x="4313" y="201"/>
                    </a:lnTo>
                    <a:lnTo>
                      <a:pt x="4095" y="1"/>
                    </a:lnTo>
                    <a:close/>
                  </a:path>
                </a:pathLst>
              </a:custGeom>
              <a:solidFill>
                <a:srgbClr val="A489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3" name="Google Shape;3433;p20"/>
              <p:cNvSpPr/>
              <p:nvPr/>
            </p:nvSpPr>
            <p:spPr>
              <a:xfrm>
                <a:off x="1282975" y="2160725"/>
                <a:ext cx="138775" cy="124225"/>
              </a:xfrm>
              <a:custGeom>
                <a:avLst/>
                <a:gdLst/>
                <a:ahLst/>
                <a:cxnLst/>
                <a:rect l="l" t="t" r="r" b="b"/>
                <a:pathLst>
                  <a:path w="5551" h="4969" fill="none" extrusionOk="0">
                    <a:moveTo>
                      <a:pt x="4095" y="1"/>
                    </a:moveTo>
                    <a:lnTo>
                      <a:pt x="4095" y="1"/>
                    </a:lnTo>
                    <a:lnTo>
                      <a:pt x="4004" y="219"/>
                    </a:lnTo>
                    <a:lnTo>
                      <a:pt x="3895" y="438"/>
                    </a:lnTo>
                    <a:lnTo>
                      <a:pt x="3840" y="529"/>
                    </a:lnTo>
                    <a:lnTo>
                      <a:pt x="3767" y="619"/>
                    </a:lnTo>
                    <a:lnTo>
                      <a:pt x="3676" y="710"/>
                    </a:lnTo>
                    <a:lnTo>
                      <a:pt x="3585" y="801"/>
                    </a:lnTo>
                    <a:lnTo>
                      <a:pt x="3585" y="801"/>
                    </a:lnTo>
                    <a:lnTo>
                      <a:pt x="3458" y="874"/>
                    </a:lnTo>
                    <a:lnTo>
                      <a:pt x="3331" y="947"/>
                    </a:lnTo>
                    <a:lnTo>
                      <a:pt x="3185" y="1002"/>
                    </a:lnTo>
                    <a:lnTo>
                      <a:pt x="3058" y="1038"/>
                    </a:lnTo>
                    <a:lnTo>
                      <a:pt x="2767" y="1111"/>
                    </a:lnTo>
                    <a:lnTo>
                      <a:pt x="2475" y="1165"/>
                    </a:lnTo>
                    <a:lnTo>
                      <a:pt x="2184" y="1238"/>
                    </a:lnTo>
                    <a:lnTo>
                      <a:pt x="1893" y="1311"/>
                    </a:lnTo>
                    <a:lnTo>
                      <a:pt x="1766" y="1366"/>
                    </a:lnTo>
                    <a:lnTo>
                      <a:pt x="1638" y="1438"/>
                    </a:lnTo>
                    <a:lnTo>
                      <a:pt x="1511" y="1511"/>
                    </a:lnTo>
                    <a:lnTo>
                      <a:pt x="1402" y="1620"/>
                    </a:lnTo>
                    <a:lnTo>
                      <a:pt x="1402" y="1620"/>
                    </a:lnTo>
                    <a:lnTo>
                      <a:pt x="1293" y="1730"/>
                    </a:lnTo>
                    <a:lnTo>
                      <a:pt x="1202" y="1839"/>
                    </a:lnTo>
                    <a:lnTo>
                      <a:pt x="1111" y="1948"/>
                    </a:lnTo>
                    <a:lnTo>
                      <a:pt x="1001" y="2039"/>
                    </a:lnTo>
                    <a:lnTo>
                      <a:pt x="1001" y="2039"/>
                    </a:lnTo>
                    <a:lnTo>
                      <a:pt x="874" y="2130"/>
                    </a:lnTo>
                    <a:lnTo>
                      <a:pt x="747" y="2185"/>
                    </a:lnTo>
                    <a:lnTo>
                      <a:pt x="619" y="2221"/>
                    </a:lnTo>
                    <a:lnTo>
                      <a:pt x="474" y="2221"/>
                    </a:lnTo>
                    <a:lnTo>
                      <a:pt x="474" y="2221"/>
                    </a:lnTo>
                    <a:lnTo>
                      <a:pt x="401" y="2221"/>
                    </a:lnTo>
                    <a:lnTo>
                      <a:pt x="401" y="2221"/>
                    </a:lnTo>
                    <a:lnTo>
                      <a:pt x="401" y="2221"/>
                    </a:lnTo>
                    <a:lnTo>
                      <a:pt x="346" y="2512"/>
                    </a:lnTo>
                    <a:lnTo>
                      <a:pt x="328" y="2767"/>
                    </a:lnTo>
                    <a:lnTo>
                      <a:pt x="310" y="3131"/>
                    </a:lnTo>
                    <a:lnTo>
                      <a:pt x="310" y="3131"/>
                    </a:lnTo>
                    <a:lnTo>
                      <a:pt x="310" y="3276"/>
                    </a:lnTo>
                    <a:lnTo>
                      <a:pt x="310" y="3276"/>
                    </a:lnTo>
                    <a:lnTo>
                      <a:pt x="310" y="3276"/>
                    </a:lnTo>
                    <a:lnTo>
                      <a:pt x="310" y="3276"/>
                    </a:lnTo>
                    <a:lnTo>
                      <a:pt x="310" y="3276"/>
                    </a:lnTo>
                    <a:lnTo>
                      <a:pt x="201" y="3404"/>
                    </a:lnTo>
                    <a:lnTo>
                      <a:pt x="110" y="3549"/>
                    </a:lnTo>
                    <a:lnTo>
                      <a:pt x="110" y="3549"/>
                    </a:lnTo>
                    <a:lnTo>
                      <a:pt x="110" y="3549"/>
                    </a:lnTo>
                    <a:lnTo>
                      <a:pt x="110" y="3549"/>
                    </a:lnTo>
                    <a:lnTo>
                      <a:pt x="110" y="3549"/>
                    </a:lnTo>
                    <a:lnTo>
                      <a:pt x="110" y="3549"/>
                    </a:lnTo>
                    <a:lnTo>
                      <a:pt x="110" y="3549"/>
                    </a:lnTo>
                    <a:lnTo>
                      <a:pt x="110" y="3549"/>
                    </a:lnTo>
                    <a:lnTo>
                      <a:pt x="110" y="3549"/>
                    </a:lnTo>
                    <a:lnTo>
                      <a:pt x="110" y="3549"/>
                    </a:lnTo>
                    <a:lnTo>
                      <a:pt x="110" y="3549"/>
                    </a:lnTo>
                    <a:lnTo>
                      <a:pt x="110" y="3549"/>
                    </a:lnTo>
                    <a:lnTo>
                      <a:pt x="91" y="3549"/>
                    </a:lnTo>
                    <a:lnTo>
                      <a:pt x="91" y="3549"/>
                    </a:lnTo>
                    <a:lnTo>
                      <a:pt x="91" y="3568"/>
                    </a:lnTo>
                    <a:lnTo>
                      <a:pt x="91" y="3568"/>
                    </a:lnTo>
                    <a:lnTo>
                      <a:pt x="91" y="3568"/>
                    </a:lnTo>
                    <a:lnTo>
                      <a:pt x="91" y="3568"/>
                    </a:lnTo>
                    <a:lnTo>
                      <a:pt x="91" y="3568"/>
                    </a:lnTo>
                    <a:lnTo>
                      <a:pt x="91" y="3568"/>
                    </a:lnTo>
                    <a:lnTo>
                      <a:pt x="91" y="3568"/>
                    </a:lnTo>
                    <a:lnTo>
                      <a:pt x="91" y="3568"/>
                    </a:lnTo>
                    <a:lnTo>
                      <a:pt x="91" y="3568"/>
                    </a:lnTo>
                    <a:lnTo>
                      <a:pt x="91" y="3568"/>
                    </a:lnTo>
                    <a:lnTo>
                      <a:pt x="91" y="3568"/>
                    </a:lnTo>
                    <a:lnTo>
                      <a:pt x="91" y="3568"/>
                    </a:lnTo>
                    <a:lnTo>
                      <a:pt x="37" y="3677"/>
                    </a:lnTo>
                    <a:lnTo>
                      <a:pt x="19" y="3786"/>
                    </a:lnTo>
                    <a:lnTo>
                      <a:pt x="0" y="3877"/>
                    </a:lnTo>
                    <a:lnTo>
                      <a:pt x="19" y="3986"/>
                    </a:lnTo>
                    <a:lnTo>
                      <a:pt x="37" y="4077"/>
                    </a:lnTo>
                    <a:lnTo>
                      <a:pt x="91" y="4168"/>
                    </a:lnTo>
                    <a:lnTo>
                      <a:pt x="146" y="4259"/>
                    </a:lnTo>
                    <a:lnTo>
                      <a:pt x="237" y="4332"/>
                    </a:lnTo>
                    <a:lnTo>
                      <a:pt x="237" y="4332"/>
                    </a:lnTo>
                    <a:lnTo>
                      <a:pt x="237" y="4332"/>
                    </a:lnTo>
                    <a:lnTo>
                      <a:pt x="237" y="4350"/>
                    </a:lnTo>
                    <a:lnTo>
                      <a:pt x="237" y="4350"/>
                    </a:lnTo>
                    <a:lnTo>
                      <a:pt x="237" y="4350"/>
                    </a:lnTo>
                    <a:lnTo>
                      <a:pt x="237" y="4350"/>
                    </a:lnTo>
                    <a:lnTo>
                      <a:pt x="237" y="4350"/>
                    </a:lnTo>
                    <a:lnTo>
                      <a:pt x="237" y="4350"/>
                    </a:lnTo>
                    <a:lnTo>
                      <a:pt x="237" y="4350"/>
                    </a:lnTo>
                    <a:lnTo>
                      <a:pt x="237" y="4350"/>
                    </a:lnTo>
                    <a:lnTo>
                      <a:pt x="237" y="4350"/>
                    </a:lnTo>
                    <a:lnTo>
                      <a:pt x="237" y="4350"/>
                    </a:lnTo>
                    <a:lnTo>
                      <a:pt x="346" y="4423"/>
                    </a:lnTo>
                    <a:lnTo>
                      <a:pt x="437" y="4496"/>
                    </a:lnTo>
                    <a:lnTo>
                      <a:pt x="692" y="4623"/>
                    </a:lnTo>
                    <a:lnTo>
                      <a:pt x="1001" y="4732"/>
                    </a:lnTo>
                    <a:lnTo>
                      <a:pt x="1365" y="4823"/>
                    </a:lnTo>
                    <a:lnTo>
                      <a:pt x="1365" y="4823"/>
                    </a:lnTo>
                    <a:lnTo>
                      <a:pt x="1365" y="4823"/>
                    </a:lnTo>
                    <a:lnTo>
                      <a:pt x="1365" y="4823"/>
                    </a:lnTo>
                    <a:lnTo>
                      <a:pt x="1384" y="4823"/>
                    </a:lnTo>
                    <a:lnTo>
                      <a:pt x="1384" y="4823"/>
                    </a:lnTo>
                    <a:lnTo>
                      <a:pt x="1711" y="4878"/>
                    </a:lnTo>
                    <a:lnTo>
                      <a:pt x="2057" y="4914"/>
                    </a:lnTo>
                    <a:lnTo>
                      <a:pt x="2457" y="4951"/>
                    </a:lnTo>
                    <a:lnTo>
                      <a:pt x="2876" y="4969"/>
                    </a:lnTo>
                    <a:lnTo>
                      <a:pt x="2876" y="4969"/>
                    </a:lnTo>
                    <a:lnTo>
                      <a:pt x="3294" y="4732"/>
                    </a:lnTo>
                    <a:lnTo>
                      <a:pt x="3713" y="4459"/>
                    </a:lnTo>
                    <a:lnTo>
                      <a:pt x="4095" y="4186"/>
                    </a:lnTo>
                    <a:lnTo>
                      <a:pt x="4477" y="3895"/>
                    </a:lnTo>
                    <a:lnTo>
                      <a:pt x="4477" y="3895"/>
                    </a:lnTo>
                    <a:lnTo>
                      <a:pt x="4677" y="3731"/>
                    </a:lnTo>
                    <a:lnTo>
                      <a:pt x="4859" y="3549"/>
                    </a:lnTo>
                    <a:lnTo>
                      <a:pt x="5041" y="3349"/>
                    </a:lnTo>
                    <a:lnTo>
                      <a:pt x="5187" y="3149"/>
                    </a:lnTo>
                    <a:lnTo>
                      <a:pt x="5187" y="3149"/>
                    </a:lnTo>
                    <a:lnTo>
                      <a:pt x="5296" y="2967"/>
                    </a:lnTo>
                    <a:lnTo>
                      <a:pt x="5387" y="2767"/>
                    </a:lnTo>
                    <a:lnTo>
                      <a:pt x="5533" y="2367"/>
                    </a:lnTo>
                    <a:lnTo>
                      <a:pt x="5533" y="2367"/>
                    </a:lnTo>
                    <a:lnTo>
                      <a:pt x="5551" y="2312"/>
                    </a:lnTo>
                    <a:lnTo>
                      <a:pt x="5551" y="2312"/>
                    </a:lnTo>
                    <a:lnTo>
                      <a:pt x="5332" y="1821"/>
                    </a:lnTo>
                    <a:lnTo>
                      <a:pt x="5096" y="1347"/>
                    </a:lnTo>
                    <a:lnTo>
                      <a:pt x="4823" y="874"/>
                    </a:lnTo>
                    <a:lnTo>
                      <a:pt x="4677" y="656"/>
                    </a:lnTo>
                    <a:lnTo>
                      <a:pt x="4532" y="456"/>
                    </a:lnTo>
                    <a:lnTo>
                      <a:pt x="4532" y="456"/>
                    </a:lnTo>
                    <a:lnTo>
                      <a:pt x="4532" y="456"/>
                    </a:lnTo>
                    <a:lnTo>
                      <a:pt x="4532" y="456"/>
                    </a:lnTo>
                    <a:lnTo>
                      <a:pt x="4532" y="456"/>
                    </a:lnTo>
                    <a:lnTo>
                      <a:pt x="4532" y="456"/>
                    </a:lnTo>
                    <a:lnTo>
                      <a:pt x="4313" y="201"/>
                    </a:lnTo>
                    <a:lnTo>
                      <a:pt x="4095" y="1"/>
                    </a:lnTo>
                    <a:lnTo>
                      <a:pt x="4095" y="1"/>
                    </a:lnTo>
                    <a:lnTo>
                      <a:pt x="4095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4" name="Google Shape;3434;p20"/>
              <p:cNvSpPr/>
              <p:nvPr/>
            </p:nvSpPr>
            <p:spPr>
              <a:xfrm>
                <a:off x="1354850" y="2218500"/>
                <a:ext cx="79650" cy="66450"/>
              </a:xfrm>
              <a:custGeom>
                <a:avLst/>
                <a:gdLst/>
                <a:ahLst/>
                <a:cxnLst/>
                <a:rect l="l" t="t" r="r" b="b"/>
                <a:pathLst>
                  <a:path w="3186" h="2658" extrusionOk="0">
                    <a:moveTo>
                      <a:pt x="565" y="2658"/>
                    </a:moveTo>
                    <a:lnTo>
                      <a:pt x="565" y="2658"/>
                    </a:lnTo>
                    <a:lnTo>
                      <a:pt x="237" y="2658"/>
                    </a:lnTo>
                    <a:lnTo>
                      <a:pt x="237" y="2658"/>
                    </a:lnTo>
                    <a:lnTo>
                      <a:pt x="1" y="2658"/>
                    </a:lnTo>
                    <a:lnTo>
                      <a:pt x="1" y="2658"/>
                    </a:lnTo>
                    <a:lnTo>
                      <a:pt x="1" y="2658"/>
                    </a:lnTo>
                    <a:lnTo>
                      <a:pt x="1" y="2658"/>
                    </a:lnTo>
                    <a:lnTo>
                      <a:pt x="219" y="2658"/>
                    </a:lnTo>
                    <a:lnTo>
                      <a:pt x="219" y="2658"/>
                    </a:lnTo>
                    <a:lnTo>
                      <a:pt x="565" y="2658"/>
                    </a:lnTo>
                    <a:close/>
                    <a:moveTo>
                      <a:pt x="2676" y="1"/>
                    </a:moveTo>
                    <a:lnTo>
                      <a:pt x="2676" y="1"/>
                    </a:lnTo>
                    <a:lnTo>
                      <a:pt x="2676" y="1"/>
                    </a:lnTo>
                    <a:lnTo>
                      <a:pt x="2676" y="1"/>
                    </a:lnTo>
                    <a:lnTo>
                      <a:pt x="2840" y="438"/>
                    </a:lnTo>
                    <a:lnTo>
                      <a:pt x="2967" y="820"/>
                    </a:lnTo>
                    <a:lnTo>
                      <a:pt x="3185" y="1493"/>
                    </a:lnTo>
                    <a:lnTo>
                      <a:pt x="3185" y="1493"/>
                    </a:lnTo>
                    <a:lnTo>
                      <a:pt x="2967" y="820"/>
                    </a:lnTo>
                    <a:lnTo>
                      <a:pt x="2840" y="438"/>
                    </a:lnTo>
                    <a:lnTo>
                      <a:pt x="2676" y="1"/>
                    </a:lnTo>
                    <a:lnTo>
                      <a:pt x="2676" y="1"/>
                    </a:lnTo>
                    <a:close/>
                  </a:path>
                </a:pathLst>
              </a:custGeom>
              <a:solidFill>
                <a:srgbClr val="B8AEB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5" name="Google Shape;3435;p20"/>
              <p:cNvSpPr/>
              <p:nvPr/>
            </p:nvSpPr>
            <p:spPr>
              <a:xfrm>
                <a:off x="1354850" y="2284925"/>
                <a:ext cx="141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565" h="1" fill="none" extrusionOk="0">
                    <a:moveTo>
                      <a:pt x="565" y="1"/>
                    </a:moveTo>
                    <a:lnTo>
                      <a:pt x="565" y="1"/>
                    </a:lnTo>
                    <a:lnTo>
                      <a:pt x="237" y="1"/>
                    </a:lnTo>
                    <a:lnTo>
                      <a:pt x="237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219" y="1"/>
                    </a:lnTo>
                    <a:lnTo>
                      <a:pt x="219" y="1"/>
                    </a:lnTo>
                    <a:lnTo>
                      <a:pt x="565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6" name="Google Shape;3436;p20"/>
              <p:cNvSpPr/>
              <p:nvPr/>
            </p:nvSpPr>
            <p:spPr>
              <a:xfrm>
                <a:off x="1421725" y="2218500"/>
                <a:ext cx="12775" cy="37350"/>
              </a:xfrm>
              <a:custGeom>
                <a:avLst/>
                <a:gdLst/>
                <a:ahLst/>
                <a:cxnLst/>
                <a:rect l="l" t="t" r="r" b="b"/>
                <a:pathLst>
                  <a:path w="511" h="1494" fill="none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65" y="438"/>
                    </a:lnTo>
                    <a:lnTo>
                      <a:pt x="292" y="820"/>
                    </a:lnTo>
                    <a:lnTo>
                      <a:pt x="510" y="1493"/>
                    </a:lnTo>
                    <a:lnTo>
                      <a:pt x="510" y="1493"/>
                    </a:lnTo>
                    <a:lnTo>
                      <a:pt x="292" y="820"/>
                    </a:lnTo>
                    <a:lnTo>
                      <a:pt x="165" y="438"/>
                    </a:lnTo>
                    <a:lnTo>
                      <a:pt x="1" y="1"/>
                    </a:lnTo>
                    <a:lnTo>
                      <a:pt x="1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7" name="Google Shape;3437;p20"/>
              <p:cNvSpPr/>
              <p:nvPr/>
            </p:nvSpPr>
            <p:spPr>
              <a:xfrm>
                <a:off x="1354850" y="2218500"/>
                <a:ext cx="82825" cy="66450"/>
              </a:xfrm>
              <a:custGeom>
                <a:avLst/>
                <a:gdLst/>
                <a:ahLst/>
                <a:cxnLst/>
                <a:rect l="l" t="t" r="r" b="b"/>
                <a:pathLst>
                  <a:path w="3313" h="2658" extrusionOk="0">
                    <a:moveTo>
                      <a:pt x="2676" y="1"/>
                    </a:moveTo>
                    <a:lnTo>
                      <a:pt x="2658" y="56"/>
                    </a:lnTo>
                    <a:lnTo>
                      <a:pt x="2512" y="456"/>
                    </a:lnTo>
                    <a:lnTo>
                      <a:pt x="2421" y="656"/>
                    </a:lnTo>
                    <a:lnTo>
                      <a:pt x="2312" y="838"/>
                    </a:lnTo>
                    <a:lnTo>
                      <a:pt x="2166" y="1038"/>
                    </a:lnTo>
                    <a:lnTo>
                      <a:pt x="1984" y="1238"/>
                    </a:lnTo>
                    <a:lnTo>
                      <a:pt x="1802" y="1420"/>
                    </a:lnTo>
                    <a:lnTo>
                      <a:pt x="1602" y="1584"/>
                    </a:lnTo>
                    <a:lnTo>
                      <a:pt x="1220" y="1875"/>
                    </a:lnTo>
                    <a:lnTo>
                      <a:pt x="838" y="2148"/>
                    </a:lnTo>
                    <a:lnTo>
                      <a:pt x="419" y="2421"/>
                    </a:lnTo>
                    <a:lnTo>
                      <a:pt x="1" y="2658"/>
                    </a:lnTo>
                    <a:lnTo>
                      <a:pt x="565" y="2658"/>
                    </a:lnTo>
                    <a:lnTo>
                      <a:pt x="929" y="2621"/>
                    </a:lnTo>
                    <a:lnTo>
                      <a:pt x="1256" y="2585"/>
                    </a:lnTo>
                    <a:lnTo>
                      <a:pt x="1839" y="2494"/>
                    </a:lnTo>
                    <a:lnTo>
                      <a:pt x="2312" y="2385"/>
                    </a:lnTo>
                    <a:lnTo>
                      <a:pt x="2694" y="2276"/>
                    </a:lnTo>
                    <a:lnTo>
                      <a:pt x="2967" y="2166"/>
                    </a:lnTo>
                    <a:lnTo>
                      <a:pt x="3167" y="2075"/>
                    </a:lnTo>
                    <a:lnTo>
                      <a:pt x="3313" y="1984"/>
                    </a:lnTo>
                    <a:lnTo>
                      <a:pt x="3185" y="1493"/>
                    </a:lnTo>
                    <a:lnTo>
                      <a:pt x="2967" y="820"/>
                    </a:lnTo>
                    <a:lnTo>
                      <a:pt x="2840" y="438"/>
                    </a:lnTo>
                    <a:lnTo>
                      <a:pt x="2676" y="1"/>
                    </a:lnTo>
                    <a:close/>
                  </a:path>
                </a:pathLst>
              </a:custGeom>
              <a:solidFill>
                <a:srgbClr val="8B71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8" name="Google Shape;3438;p20"/>
              <p:cNvSpPr/>
              <p:nvPr/>
            </p:nvSpPr>
            <p:spPr>
              <a:xfrm>
                <a:off x="1354850" y="2218500"/>
                <a:ext cx="82825" cy="66450"/>
              </a:xfrm>
              <a:custGeom>
                <a:avLst/>
                <a:gdLst/>
                <a:ahLst/>
                <a:cxnLst/>
                <a:rect l="l" t="t" r="r" b="b"/>
                <a:pathLst>
                  <a:path w="3313" h="2658" fill="none" extrusionOk="0">
                    <a:moveTo>
                      <a:pt x="2676" y="1"/>
                    </a:moveTo>
                    <a:lnTo>
                      <a:pt x="2676" y="1"/>
                    </a:lnTo>
                    <a:lnTo>
                      <a:pt x="2658" y="56"/>
                    </a:lnTo>
                    <a:lnTo>
                      <a:pt x="2658" y="56"/>
                    </a:lnTo>
                    <a:lnTo>
                      <a:pt x="2512" y="456"/>
                    </a:lnTo>
                    <a:lnTo>
                      <a:pt x="2421" y="656"/>
                    </a:lnTo>
                    <a:lnTo>
                      <a:pt x="2312" y="838"/>
                    </a:lnTo>
                    <a:lnTo>
                      <a:pt x="2312" y="838"/>
                    </a:lnTo>
                    <a:lnTo>
                      <a:pt x="2166" y="1038"/>
                    </a:lnTo>
                    <a:lnTo>
                      <a:pt x="1984" y="1238"/>
                    </a:lnTo>
                    <a:lnTo>
                      <a:pt x="1802" y="1420"/>
                    </a:lnTo>
                    <a:lnTo>
                      <a:pt x="1602" y="1584"/>
                    </a:lnTo>
                    <a:lnTo>
                      <a:pt x="1602" y="1584"/>
                    </a:lnTo>
                    <a:lnTo>
                      <a:pt x="1220" y="1875"/>
                    </a:lnTo>
                    <a:lnTo>
                      <a:pt x="838" y="2148"/>
                    </a:lnTo>
                    <a:lnTo>
                      <a:pt x="419" y="2421"/>
                    </a:lnTo>
                    <a:lnTo>
                      <a:pt x="1" y="2658"/>
                    </a:lnTo>
                    <a:lnTo>
                      <a:pt x="1" y="2658"/>
                    </a:lnTo>
                    <a:lnTo>
                      <a:pt x="237" y="2658"/>
                    </a:lnTo>
                    <a:lnTo>
                      <a:pt x="237" y="2658"/>
                    </a:lnTo>
                    <a:lnTo>
                      <a:pt x="565" y="2658"/>
                    </a:lnTo>
                    <a:lnTo>
                      <a:pt x="565" y="2658"/>
                    </a:lnTo>
                    <a:lnTo>
                      <a:pt x="565" y="2658"/>
                    </a:lnTo>
                    <a:lnTo>
                      <a:pt x="929" y="2621"/>
                    </a:lnTo>
                    <a:lnTo>
                      <a:pt x="1256" y="2585"/>
                    </a:lnTo>
                    <a:lnTo>
                      <a:pt x="1839" y="2494"/>
                    </a:lnTo>
                    <a:lnTo>
                      <a:pt x="2312" y="2385"/>
                    </a:lnTo>
                    <a:lnTo>
                      <a:pt x="2694" y="2276"/>
                    </a:lnTo>
                    <a:lnTo>
                      <a:pt x="2967" y="2166"/>
                    </a:lnTo>
                    <a:lnTo>
                      <a:pt x="3167" y="2075"/>
                    </a:lnTo>
                    <a:lnTo>
                      <a:pt x="3313" y="1984"/>
                    </a:lnTo>
                    <a:lnTo>
                      <a:pt x="3313" y="1984"/>
                    </a:lnTo>
                    <a:lnTo>
                      <a:pt x="3185" y="1493"/>
                    </a:lnTo>
                    <a:lnTo>
                      <a:pt x="3185" y="1493"/>
                    </a:lnTo>
                    <a:lnTo>
                      <a:pt x="2967" y="820"/>
                    </a:lnTo>
                    <a:lnTo>
                      <a:pt x="2840" y="438"/>
                    </a:lnTo>
                    <a:lnTo>
                      <a:pt x="2676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439" name="Google Shape;3439;p20"/>
          <p:cNvGrpSpPr/>
          <p:nvPr/>
        </p:nvGrpSpPr>
        <p:grpSpPr>
          <a:xfrm flipH="1">
            <a:off x="6987213" y="4973330"/>
            <a:ext cx="178666" cy="164934"/>
            <a:chOff x="2706625" y="4735761"/>
            <a:chExt cx="226446" cy="209015"/>
          </a:xfrm>
        </p:grpSpPr>
        <p:sp>
          <p:nvSpPr>
            <p:cNvPr id="3440" name="Google Shape;3440;p20"/>
            <p:cNvSpPr/>
            <p:nvPr/>
          </p:nvSpPr>
          <p:spPr>
            <a:xfrm>
              <a:off x="2706625" y="4851000"/>
              <a:ext cx="226446" cy="93776"/>
            </a:xfrm>
            <a:custGeom>
              <a:avLst/>
              <a:gdLst/>
              <a:ahLst/>
              <a:cxnLst/>
              <a:rect l="l" t="t" r="r" b="b"/>
              <a:pathLst>
                <a:path w="9991" h="1020" extrusionOk="0">
                  <a:moveTo>
                    <a:pt x="1292" y="0"/>
                  </a:moveTo>
                  <a:lnTo>
                    <a:pt x="746" y="91"/>
                  </a:lnTo>
                  <a:lnTo>
                    <a:pt x="528" y="128"/>
                  </a:lnTo>
                  <a:lnTo>
                    <a:pt x="346" y="182"/>
                  </a:lnTo>
                  <a:lnTo>
                    <a:pt x="200" y="237"/>
                  </a:lnTo>
                  <a:lnTo>
                    <a:pt x="91" y="291"/>
                  </a:lnTo>
                  <a:lnTo>
                    <a:pt x="18" y="346"/>
                  </a:lnTo>
                  <a:lnTo>
                    <a:pt x="0" y="419"/>
                  </a:lnTo>
                  <a:lnTo>
                    <a:pt x="0" y="437"/>
                  </a:lnTo>
                  <a:lnTo>
                    <a:pt x="18" y="473"/>
                  </a:lnTo>
                  <a:lnTo>
                    <a:pt x="91" y="528"/>
                  </a:lnTo>
                  <a:lnTo>
                    <a:pt x="219" y="583"/>
                  </a:lnTo>
                  <a:lnTo>
                    <a:pt x="382" y="655"/>
                  </a:lnTo>
                  <a:lnTo>
                    <a:pt x="601" y="710"/>
                  </a:lnTo>
                  <a:lnTo>
                    <a:pt x="856" y="746"/>
                  </a:lnTo>
                  <a:lnTo>
                    <a:pt x="1456" y="837"/>
                  </a:lnTo>
                  <a:lnTo>
                    <a:pt x="2202" y="910"/>
                  </a:lnTo>
                  <a:lnTo>
                    <a:pt x="3058" y="965"/>
                  </a:lnTo>
                  <a:lnTo>
                    <a:pt x="3986" y="1001"/>
                  </a:lnTo>
                  <a:lnTo>
                    <a:pt x="5005" y="1019"/>
                  </a:lnTo>
                  <a:lnTo>
                    <a:pt x="6006" y="1001"/>
                  </a:lnTo>
                  <a:lnTo>
                    <a:pt x="6952" y="965"/>
                  </a:lnTo>
                  <a:lnTo>
                    <a:pt x="7789" y="910"/>
                  </a:lnTo>
                  <a:lnTo>
                    <a:pt x="8535" y="837"/>
                  </a:lnTo>
                  <a:lnTo>
                    <a:pt x="9136" y="746"/>
                  </a:lnTo>
                  <a:lnTo>
                    <a:pt x="9390" y="710"/>
                  </a:lnTo>
                  <a:lnTo>
                    <a:pt x="9609" y="655"/>
                  </a:lnTo>
                  <a:lnTo>
                    <a:pt x="9773" y="583"/>
                  </a:lnTo>
                  <a:lnTo>
                    <a:pt x="9900" y="528"/>
                  </a:lnTo>
                  <a:lnTo>
                    <a:pt x="9973" y="473"/>
                  </a:lnTo>
                  <a:lnTo>
                    <a:pt x="9991" y="437"/>
                  </a:lnTo>
                  <a:lnTo>
                    <a:pt x="9991" y="419"/>
                  </a:lnTo>
                  <a:lnTo>
                    <a:pt x="9973" y="346"/>
                  </a:lnTo>
                  <a:lnTo>
                    <a:pt x="9900" y="291"/>
                  </a:lnTo>
                  <a:lnTo>
                    <a:pt x="9791" y="237"/>
                  </a:lnTo>
                  <a:lnTo>
                    <a:pt x="9645" y="182"/>
                  </a:lnTo>
                  <a:lnTo>
                    <a:pt x="9463" y="128"/>
                  </a:lnTo>
                  <a:lnTo>
                    <a:pt x="9245" y="91"/>
                  </a:lnTo>
                  <a:lnTo>
                    <a:pt x="8699" y="0"/>
                  </a:lnTo>
                  <a:lnTo>
                    <a:pt x="8699" y="273"/>
                  </a:lnTo>
                  <a:lnTo>
                    <a:pt x="7443" y="328"/>
                  </a:lnTo>
                  <a:lnTo>
                    <a:pt x="6133" y="364"/>
                  </a:lnTo>
                  <a:lnTo>
                    <a:pt x="4623" y="382"/>
                  </a:lnTo>
                  <a:lnTo>
                    <a:pt x="3476" y="364"/>
                  </a:lnTo>
                  <a:lnTo>
                    <a:pt x="2384" y="328"/>
                  </a:lnTo>
                  <a:lnTo>
                    <a:pt x="1893" y="291"/>
                  </a:lnTo>
                  <a:lnTo>
                    <a:pt x="1456" y="237"/>
                  </a:lnTo>
                  <a:lnTo>
                    <a:pt x="1074" y="182"/>
                  </a:lnTo>
                  <a:lnTo>
                    <a:pt x="746" y="109"/>
                  </a:lnTo>
                  <a:lnTo>
                    <a:pt x="1292" y="0"/>
                  </a:lnTo>
                  <a:close/>
                </a:path>
              </a:pathLst>
            </a:custGeom>
            <a:solidFill>
              <a:srgbClr val="282829">
                <a:alpha val="13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441" name="Google Shape;3441;p20"/>
            <p:cNvGrpSpPr/>
            <p:nvPr/>
          </p:nvGrpSpPr>
          <p:grpSpPr>
            <a:xfrm>
              <a:off x="2714800" y="4735761"/>
              <a:ext cx="210098" cy="182902"/>
              <a:chOff x="1282975" y="2150275"/>
              <a:chExt cx="154700" cy="134675"/>
            </a:xfrm>
          </p:grpSpPr>
          <p:sp>
            <p:nvSpPr>
              <p:cNvPr id="3442" name="Google Shape;3442;p20"/>
              <p:cNvSpPr/>
              <p:nvPr/>
            </p:nvSpPr>
            <p:spPr>
              <a:xfrm>
                <a:off x="1282975" y="2150275"/>
                <a:ext cx="154700" cy="134675"/>
              </a:xfrm>
              <a:custGeom>
                <a:avLst/>
                <a:gdLst/>
                <a:ahLst/>
                <a:cxnLst/>
                <a:rect l="l" t="t" r="r" b="b"/>
                <a:pathLst>
                  <a:path w="6188" h="5387" extrusionOk="0">
                    <a:moveTo>
                      <a:pt x="2858" y="0"/>
                    </a:moveTo>
                    <a:lnTo>
                      <a:pt x="2657" y="37"/>
                    </a:lnTo>
                    <a:lnTo>
                      <a:pt x="2403" y="109"/>
                    </a:lnTo>
                    <a:lnTo>
                      <a:pt x="2166" y="200"/>
                    </a:lnTo>
                    <a:lnTo>
                      <a:pt x="1948" y="310"/>
                    </a:lnTo>
                    <a:lnTo>
                      <a:pt x="1747" y="437"/>
                    </a:lnTo>
                    <a:lnTo>
                      <a:pt x="1547" y="564"/>
                    </a:lnTo>
                    <a:lnTo>
                      <a:pt x="1384" y="710"/>
                    </a:lnTo>
                    <a:lnTo>
                      <a:pt x="1238" y="856"/>
                    </a:lnTo>
                    <a:lnTo>
                      <a:pt x="1092" y="1019"/>
                    </a:lnTo>
                    <a:lnTo>
                      <a:pt x="965" y="1201"/>
                    </a:lnTo>
                    <a:lnTo>
                      <a:pt x="856" y="1365"/>
                    </a:lnTo>
                    <a:lnTo>
                      <a:pt x="765" y="1547"/>
                    </a:lnTo>
                    <a:lnTo>
                      <a:pt x="674" y="1729"/>
                    </a:lnTo>
                    <a:lnTo>
                      <a:pt x="546" y="2093"/>
                    </a:lnTo>
                    <a:lnTo>
                      <a:pt x="437" y="2439"/>
                    </a:lnTo>
                    <a:lnTo>
                      <a:pt x="401" y="2639"/>
                    </a:lnTo>
                    <a:lnTo>
                      <a:pt x="346" y="3057"/>
                    </a:lnTo>
                    <a:lnTo>
                      <a:pt x="310" y="3403"/>
                    </a:lnTo>
                    <a:lnTo>
                      <a:pt x="310" y="3694"/>
                    </a:lnTo>
                    <a:lnTo>
                      <a:pt x="164" y="3876"/>
                    </a:lnTo>
                    <a:lnTo>
                      <a:pt x="55" y="4040"/>
                    </a:lnTo>
                    <a:lnTo>
                      <a:pt x="37" y="4131"/>
                    </a:lnTo>
                    <a:lnTo>
                      <a:pt x="0" y="4222"/>
                    </a:lnTo>
                    <a:lnTo>
                      <a:pt x="0" y="4295"/>
                    </a:lnTo>
                    <a:lnTo>
                      <a:pt x="0" y="4368"/>
                    </a:lnTo>
                    <a:lnTo>
                      <a:pt x="19" y="4459"/>
                    </a:lnTo>
                    <a:lnTo>
                      <a:pt x="55" y="4532"/>
                    </a:lnTo>
                    <a:lnTo>
                      <a:pt x="91" y="4604"/>
                    </a:lnTo>
                    <a:lnTo>
                      <a:pt x="146" y="4677"/>
                    </a:lnTo>
                    <a:lnTo>
                      <a:pt x="292" y="4804"/>
                    </a:lnTo>
                    <a:lnTo>
                      <a:pt x="474" y="4932"/>
                    </a:lnTo>
                    <a:lnTo>
                      <a:pt x="692" y="5041"/>
                    </a:lnTo>
                    <a:lnTo>
                      <a:pt x="965" y="5132"/>
                    </a:lnTo>
                    <a:lnTo>
                      <a:pt x="1274" y="5205"/>
                    </a:lnTo>
                    <a:lnTo>
                      <a:pt x="1638" y="5278"/>
                    </a:lnTo>
                    <a:lnTo>
                      <a:pt x="2020" y="5332"/>
                    </a:lnTo>
                    <a:lnTo>
                      <a:pt x="2457" y="5369"/>
                    </a:lnTo>
                    <a:lnTo>
                      <a:pt x="2930" y="5387"/>
                    </a:lnTo>
                    <a:lnTo>
                      <a:pt x="3440" y="5387"/>
                    </a:lnTo>
                    <a:lnTo>
                      <a:pt x="3804" y="5350"/>
                    </a:lnTo>
                    <a:lnTo>
                      <a:pt x="4131" y="5314"/>
                    </a:lnTo>
                    <a:lnTo>
                      <a:pt x="4714" y="5223"/>
                    </a:lnTo>
                    <a:lnTo>
                      <a:pt x="5187" y="5114"/>
                    </a:lnTo>
                    <a:lnTo>
                      <a:pt x="5569" y="5005"/>
                    </a:lnTo>
                    <a:lnTo>
                      <a:pt x="5842" y="4895"/>
                    </a:lnTo>
                    <a:lnTo>
                      <a:pt x="6042" y="4804"/>
                    </a:lnTo>
                    <a:lnTo>
                      <a:pt x="6188" y="4713"/>
                    </a:lnTo>
                    <a:lnTo>
                      <a:pt x="6042" y="4204"/>
                    </a:lnTo>
                    <a:lnTo>
                      <a:pt x="5878" y="3658"/>
                    </a:lnTo>
                    <a:lnTo>
                      <a:pt x="5642" y="3003"/>
                    </a:lnTo>
                    <a:lnTo>
                      <a:pt x="5514" y="2639"/>
                    </a:lnTo>
                    <a:lnTo>
                      <a:pt x="5351" y="2275"/>
                    </a:lnTo>
                    <a:lnTo>
                      <a:pt x="5169" y="1929"/>
                    </a:lnTo>
                    <a:lnTo>
                      <a:pt x="4987" y="1565"/>
                    </a:lnTo>
                    <a:lnTo>
                      <a:pt x="4787" y="1238"/>
                    </a:lnTo>
                    <a:lnTo>
                      <a:pt x="4568" y="928"/>
                    </a:lnTo>
                    <a:lnTo>
                      <a:pt x="4332" y="655"/>
                    </a:lnTo>
                    <a:lnTo>
                      <a:pt x="4095" y="419"/>
                    </a:lnTo>
                    <a:lnTo>
                      <a:pt x="3949" y="291"/>
                    </a:lnTo>
                    <a:lnTo>
                      <a:pt x="3804" y="200"/>
                    </a:lnTo>
                    <a:lnTo>
                      <a:pt x="3676" y="128"/>
                    </a:lnTo>
                    <a:lnTo>
                      <a:pt x="3513" y="73"/>
                    </a:lnTo>
                    <a:lnTo>
                      <a:pt x="3367" y="37"/>
                    </a:lnTo>
                    <a:lnTo>
                      <a:pt x="3203" y="0"/>
                    </a:lnTo>
                    <a:close/>
                  </a:path>
                </a:pathLst>
              </a:custGeom>
              <a:solidFill>
                <a:srgbClr val="C1A5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3" name="Google Shape;3443;p20"/>
              <p:cNvSpPr/>
              <p:nvPr/>
            </p:nvSpPr>
            <p:spPr>
              <a:xfrm>
                <a:off x="1282975" y="2150275"/>
                <a:ext cx="154700" cy="134675"/>
              </a:xfrm>
              <a:custGeom>
                <a:avLst/>
                <a:gdLst/>
                <a:ahLst/>
                <a:cxnLst/>
                <a:rect l="l" t="t" r="r" b="b"/>
                <a:pathLst>
                  <a:path w="6188" h="5387" fill="none" extrusionOk="0">
                    <a:moveTo>
                      <a:pt x="6188" y="4713"/>
                    </a:moveTo>
                    <a:lnTo>
                      <a:pt x="6188" y="4713"/>
                    </a:lnTo>
                    <a:lnTo>
                      <a:pt x="6042" y="4804"/>
                    </a:lnTo>
                    <a:lnTo>
                      <a:pt x="5842" y="4895"/>
                    </a:lnTo>
                    <a:lnTo>
                      <a:pt x="5569" y="5005"/>
                    </a:lnTo>
                    <a:lnTo>
                      <a:pt x="5187" y="5114"/>
                    </a:lnTo>
                    <a:lnTo>
                      <a:pt x="4714" y="5223"/>
                    </a:lnTo>
                    <a:lnTo>
                      <a:pt x="4131" y="5314"/>
                    </a:lnTo>
                    <a:lnTo>
                      <a:pt x="3804" y="5350"/>
                    </a:lnTo>
                    <a:lnTo>
                      <a:pt x="3440" y="5387"/>
                    </a:lnTo>
                    <a:lnTo>
                      <a:pt x="3440" y="5387"/>
                    </a:lnTo>
                    <a:lnTo>
                      <a:pt x="2930" y="5387"/>
                    </a:lnTo>
                    <a:lnTo>
                      <a:pt x="2457" y="5369"/>
                    </a:lnTo>
                    <a:lnTo>
                      <a:pt x="2020" y="5332"/>
                    </a:lnTo>
                    <a:lnTo>
                      <a:pt x="1638" y="5278"/>
                    </a:lnTo>
                    <a:lnTo>
                      <a:pt x="1274" y="5205"/>
                    </a:lnTo>
                    <a:lnTo>
                      <a:pt x="965" y="5132"/>
                    </a:lnTo>
                    <a:lnTo>
                      <a:pt x="692" y="5041"/>
                    </a:lnTo>
                    <a:lnTo>
                      <a:pt x="474" y="4932"/>
                    </a:lnTo>
                    <a:lnTo>
                      <a:pt x="292" y="4804"/>
                    </a:lnTo>
                    <a:lnTo>
                      <a:pt x="146" y="4677"/>
                    </a:lnTo>
                    <a:lnTo>
                      <a:pt x="91" y="4604"/>
                    </a:lnTo>
                    <a:lnTo>
                      <a:pt x="55" y="4532"/>
                    </a:lnTo>
                    <a:lnTo>
                      <a:pt x="19" y="4459"/>
                    </a:lnTo>
                    <a:lnTo>
                      <a:pt x="0" y="4368"/>
                    </a:lnTo>
                    <a:lnTo>
                      <a:pt x="0" y="4295"/>
                    </a:lnTo>
                    <a:lnTo>
                      <a:pt x="0" y="4222"/>
                    </a:lnTo>
                    <a:lnTo>
                      <a:pt x="37" y="4131"/>
                    </a:lnTo>
                    <a:lnTo>
                      <a:pt x="55" y="4040"/>
                    </a:lnTo>
                    <a:lnTo>
                      <a:pt x="164" y="3876"/>
                    </a:lnTo>
                    <a:lnTo>
                      <a:pt x="310" y="3694"/>
                    </a:lnTo>
                    <a:lnTo>
                      <a:pt x="310" y="3694"/>
                    </a:lnTo>
                    <a:lnTo>
                      <a:pt x="310" y="3403"/>
                    </a:lnTo>
                    <a:lnTo>
                      <a:pt x="346" y="3057"/>
                    </a:lnTo>
                    <a:lnTo>
                      <a:pt x="401" y="2639"/>
                    </a:lnTo>
                    <a:lnTo>
                      <a:pt x="401" y="2639"/>
                    </a:lnTo>
                    <a:lnTo>
                      <a:pt x="437" y="2439"/>
                    </a:lnTo>
                    <a:lnTo>
                      <a:pt x="437" y="2439"/>
                    </a:lnTo>
                    <a:lnTo>
                      <a:pt x="546" y="2093"/>
                    </a:lnTo>
                    <a:lnTo>
                      <a:pt x="674" y="1729"/>
                    </a:lnTo>
                    <a:lnTo>
                      <a:pt x="765" y="1547"/>
                    </a:lnTo>
                    <a:lnTo>
                      <a:pt x="856" y="1365"/>
                    </a:lnTo>
                    <a:lnTo>
                      <a:pt x="965" y="1201"/>
                    </a:lnTo>
                    <a:lnTo>
                      <a:pt x="1092" y="1019"/>
                    </a:lnTo>
                    <a:lnTo>
                      <a:pt x="1238" y="856"/>
                    </a:lnTo>
                    <a:lnTo>
                      <a:pt x="1384" y="710"/>
                    </a:lnTo>
                    <a:lnTo>
                      <a:pt x="1547" y="564"/>
                    </a:lnTo>
                    <a:lnTo>
                      <a:pt x="1747" y="437"/>
                    </a:lnTo>
                    <a:lnTo>
                      <a:pt x="1948" y="310"/>
                    </a:lnTo>
                    <a:lnTo>
                      <a:pt x="2166" y="200"/>
                    </a:lnTo>
                    <a:lnTo>
                      <a:pt x="2403" y="109"/>
                    </a:lnTo>
                    <a:lnTo>
                      <a:pt x="2657" y="37"/>
                    </a:lnTo>
                    <a:lnTo>
                      <a:pt x="2657" y="37"/>
                    </a:lnTo>
                    <a:lnTo>
                      <a:pt x="2858" y="0"/>
                    </a:lnTo>
                    <a:lnTo>
                      <a:pt x="3021" y="0"/>
                    </a:lnTo>
                    <a:lnTo>
                      <a:pt x="3203" y="0"/>
                    </a:lnTo>
                    <a:lnTo>
                      <a:pt x="3367" y="37"/>
                    </a:lnTo>
                    <a:lnTo>
                      <a:pt x="3513" y="73"/>
                    </a:lnTo>
                    <a:lnTo>
                      <a:pt x="3676" y="128"/>
                    </a:lnTo>
                    <a:lnTo>
                      <a:pt x="3804" y="200"/>
                    </a:lnTo>
                    <a:lnTo>
                      <a:pt x="3949" y="291"/>
                    </a:lnTo>
                    <a:lnTo>
                      <a:pt x="3949" y="291"/>
                    </a:lnTo>
                    <a:lnTo>
                      <a:pt x="4095" y="419"/>
                    </a:lnTo>
                    <a:lnTo>
                      <a:pt x="4095" y="419"/>
                    </a:lnTo>
                    <a:lnTo>
                      <a:pt x="4332" y="655"/>
                    </a:lnTo>
                    <a:lnTo>
                      <a:pt x="4568" y="928"/>
                    </a:lnTo>
                    <a:lnTo>
                      <a:pt x="4787" y="1238"/>
                    </a:lnTo>
                    <a:lnTo>
                      <a:pt x="4987" y="1565"/>
                    </a:lnTo>
                    <a:lnTo>
                      <a:pt x="5169" y="1929"/>
                    </a:lnTo>
                    <a:lnTo>
                      <a:pt x="5351" y="2275"/>
                    </a:lnTo>
                    <a:lnTo>
                      <a:pt x="5514" y="2639"/>
                    </a:lnTo>
                    <a:lnTo>
                      <a:pt x="5642" y="3003"/>
                    </a:lnTo>
                    <a:lnTo>
                      <a:pt x="5878" y="3658"/>
                    </a:lnTo>
                    <a:lnTo>
                      <a:pt x="6042" y="4204"/>
                    </a:lnTo>
                    <a:lnTo>
                      <a:pt x="6188" y="4713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4" name="Google Shape;3444;p20"/>
              <p:cNvSpPr/>
              <p:nvPr/>
            </p:nvSpPr>
            <p:spPr>
              <a:xfrm>
                <a:off x="1282975" y="2172100"/>
                <a:ext cx="138775" cy="112850"/>
              </a:xfrm>
              <a:custGeom>
                <a:avLst/>
                <a:gdLst/>
                <a:ahLst/>
                <a:cxnLst/>
                <a:rect l="l" t="t" r="r" b="b"/>
                <a:pathLst>
                  <a:path w="5551" h="4514" extrusionOk="0">
                    <a:moveTo>
                      <a:pt x="1384" y="4368"/>
                    </a:moveTo>
                    <a:lnTo>
                      <a:pt x="1384" y="4368"/>
                    </a:lnTo>
                    <a:lnTo>
                      <a:pt x="1711" y="4423"/>
                    </a:lnTo>
                    <a:lnTo>
                      <a:pt x="2057" y="4459"/>
                    </a:lnTo>
                    <a:lnTo>
                      <a:pt x="2457" y="4496"/>
                    </a:lnTo>
                    <a:lnTo>
                      <a:pt x="2876" y="4514"/>
                    </a:lnTo>
                    <a:lnTo>
                      <a:pt x="2876" y="4514"/>
                    </a:lnTo>
                    <a:lnTo>
                      <a:pt x="3094" y="4514"/>
                    </a:lnTo>
                    <a:lnTo>
                      <a:pt x="3094" y="4514"/>
                    </a:lnTo>
                    <a:lnTo>
                      <a:pt x="3440" y="4514"/>
                    </a:lnTo>
                    <a:lnTo>
                      <a:pt x="3440" y="4514"/>
                    </a:lnTo>
                    <a:lnTo>
                      <a:pt x="3440" y="4514"/>
                    </a:lnTo>
                    <a:lnTo>
                      <a:pt x="3094" y="4514"/>
                    </a:lnTo>
                    <a:lnTo>
                      <a:pt x="3094" y="4514"/>
                    </a:lnTo>
                    <a:lnTo>
                      <a:pt x="2876" y="4514"/>
                    </a:lnTo>
                    <a:lnTo>
                      <a:pt x="2876" y="4514"/>
                    </a:lnTo>
                    <a:lnTo>
                      <a:pt x="2876" y="4514"/>
                    </a:lnTo>
                    <a:lnTo>
                      <a:pt x="2876" y="4514"/>
                    </a:lnTo>
                    <a:lnTo>
                      <a:pt x="2457" y="4496"/>
                    </a:lnTo>
                    <a:lnTo>
                      <a:pt x="2057" y="4459"/>
                    </a:lnTo>
                    <a:lnTo>
                      <a:pt x="1711" y="4423"/>
                    </a:lnTo>
                    <a:lnTo>
                      <a:pt x="1384" y="4368"/>
                    </a:lnTo>
                    <a:close/>
                    <a:moveTo>
                      <a:pt x="1365" y="4368"/>
                    </a:moveTo>
                    <a:lnTo>
                      <a:pt x="1365" y="4368"/>
                    </a:lnTo>
                    <a:lnTo>
                      <a:pt x="1365" y="4368"/>
                    </a:lnTo>
                    <a:lnTo>
                      <a:pt x="1365" y="4368"/>
                    </a:lnTo>
                    <a:close/>
                    <a:moveTo>
                      <a:pt x="237" y="3895"/>
                    </a:moveTo>
                    <a:lnTo>
                      <a:pt x="237" y="3895"/>
                    </a:lnTo>
                    <a:lnTo>
                      <a:pt x="237" y="3895"/>
                    </a:lnTo>
                    <a:lnTo>
                      <a:pt x="237" y="3895"/>
                    </a:lnTo>
                    <a:lnTo>
                      <a:pt x="237" y="3895"/>
                    </a:lnTo>
                    <a:close/>
                    <a:moveTo>
                      <a:pt x="237" y="3895"/>
                    </a:moveTo>
                    <a:lnTo>
                      <a:pt x="237" y="3895"/>
                    </a:lnTo>
                    <a:lnTo>
                      <a:pt x="237" y="3895"/>
                    </a:lnTo>
                    <a:lnTo>
                      <a:pt x="237" y="3895"/>
                    </a:lnTo>
                    <a:lnTo>
                      <a:pt x="237" y="3895"/>
                    </a:lnTo>
                    <a:close/>
                    <a:moveTo>
                      <a:pt x="237" y="3877"/>
                    </a:moveTo>
                    <a:lnTo>
                      <a:pt x="237" y="3877"/>
                    </a:lnTo>
                    <a:lnTo>
                      <a:pt x="237" y="3895"/>
                    </a:lnTo>
                    <a:lnTo>
                      <a:pt x="237" y="3895"/>
                    </a:lnTo>
                    <a:lnTo>
                      <a:pt x="237" y="3877"/>
                    </a:lnTo>
                    <a:close/>
                    <a:moveTo>
                      <a:pt x="91" y="3113"/>
                    </a:moveTo>
                    <a:lnTo>
                      <a:pt x="91" y="3113"/>
                    </a:lnTo>
                    <a:lnTo>
                      <a:pt x="37" y="3222"/>
                    </a:lnTo>
                    <a:lnTo>
                      <a:pt x="19" y="3331"/>
                    </a:lnTo>
                    <a:lnTo>
                      <a:pt x="0" y="3422"/>
                    </a:lnTo>
                    <a:lnTo>
                      <a:pt x="19" y="3531"/>
                    </a:lnTo>
                    <a:lnTo>
                      <a:pt x="37" y="3622"/>
                    </a:lnTo>
                    <a:lnTo>
                      <a:pt x="91" y="3713"/>
                    </a:lnTo>
                    <a:lnTo>
                      <a:pt x="146" y="3804"/>
                    </a:lnTo>
                    <a:lnTo>
                      <a:pt x="237" y="3877"/>
                    </a:lnTo>
                    <a:lnTo>
                      <a:pt x="237" y="3877"/>
                    </a:lnTo>
                    <a:lnTo>
                      <a:pt x="146" y="3804"/>
                    </a:lnTo>
                    <a:lnTo>
                      <a:pt x="91" y="3713"/>
                    </a:lnTo>
                    <a:lnTo>
                      <a:pt x="37" y="3622"/>
                    </a:lnTo>
                    <a:lnTo>
                      <a:pt x="19" y="3531"/>
                    </a:lnTo>
                    <a:lnTo>
                      <a:pt x="0" y="3422"/>
                    </a:lnTo>
                    <a:lnTo>
                      <a:pt x="19" y="3331"/>
                    </a:lnTo>
                    <a:lnTo>
                      <a:pt x="37" y="3222"/>
                    </a:lnTo>
                    <a:lnTo>
                      <a:pt x="91" y="3113"/>
                    </a:lnTo>
                    <a:close/>
                    <a:moveTo>
                      <a:pt x="91" y="3113"/>
                    </a:moveTo>
                    <a:lnTo>
                      <a:pt x="91" y="3113"/>
                    </a:lnTo>
                    <a:lnTo>
                      <a:pt x="91" y="3113"/>
                    </a:lnTo>
                    <a:lnTo>
                      <a:pt x="91" y="3113"/>
                    </a:lnTo>
                    <a:lnTo>
                      <a:pt x="91" y="3113"/>
                    </a:lnTo>
                    <a:close/>
                    <a:moveTo>
                      <a:pt x="91" y="3113"/>
                    </a:moveTo>
                    <a:lnTo>
                      <a:pt x="91" y="3113"/>
                    </a:lnTo>
                    <a:lnTo>
                      <a:pt x="91" y="3113"/>
                    </a:lnTo>
                    <a:lnTo>
                      <a:pt x="91" y="3113"/>
                    </a:lnTo>
                    <a:lnTo>
                      <a:pt x="91" y="3113"/>
                    </a:lnTo>
                    <a:close/>
                    <a:moveTo>
                      <a:pt x="91" y="3094"/>
                    </a:moveTo>
                    <a:lnTo>
                      <a:pt x="91" y="3094"/>
                    </a:lnTo>
                    <a:lnTo>
                      <a:pt x="91" y="3113"/>
                    </a:lnTo>
                    <a:lnTo>
                      <a:pt x="91" y="3113"/>
                    </a:lnTo>
                    <a:lnTo>
                      <a:pt x="91" y="3094"/>
                    </a:lnTo>
                    <a:close/>
                    <a:moveTo>
                      <a:pt x="110" y="3094"/>
                    </a:moveTo>
                    <a:lnTo>
                      <a:pt x="110" y="3094"/>
                    </a:lnTo>
                    <a:lnTo>
                      <a:pt x="110" y="3094"/>
                    </a:lnTo>
                    <a:lnTo>
                      <a:pt x="110" y="3094"/>
                    </a:lnTo>
                    <a:lnTo>
                      <a:pt x="110" y="3094"/>
                    </a:lnTo>
                    <a:close/>
                    <a:moveTo>
                      <a:pt x="110" y="3094"/>
                    </a:moveTo>
                    <a:lnTo>
                      <a:pt x="110" y="3094"/>
                    </a:lnTo>
                    <a:lnTo>
                      <a:pt x="110" y="3094"/>
                    </a:lnTo>
                    <a:lnTo>
                      <a:pt x="110" y="3094"/>
                    </a:lnTo>
                    <a:lnTo>
                      <a:pt x="110" y="3094"/>
                    </a:lnTo>
                    <a:close/>
                    <a:moveTo>
                      <a:pt x="110" y="3094"/>
                    </a:moveTo>
                    <a:lnTo>
                      <a:pt x="110" y="3094"/>
                    </a:lnTo>
                    <a:lnTo>
                      <a:pt x="110" y="3094"/>
                    </a:lnTo>
                    <a:lnTo>
                      <a:pt x="110" y="3094"/>
                    </a:lnTo>
                    <a:lnTo>
                      <a:pt x="110" y="3094"/>
                    </a:lnTo>
                    <a:close/>
                    <a:moveTo>
                      <a:pt x="4532" y="1"/>
                    </a:moveTo>
                    <a:lnTo>
                      <a:pt x="4532" y="1"/>
                    </a:lnTo>
                    <a:lnTo>
                      <a:pt x="4677" y="201"/>
                    </a:lnTo>
                    <a:lnTo>
                      <a:pt x="4823" y="419"/>
                    </a:lnTo>
                    <a:lnTo>
                      <a:pt x="5096" y="892"/>
                    </a:lnTo>
                    <a:lnTo>
                      <a:pt x="5332" y="1366"/>
                    </a:lnTo>
                    <a:lnTo>
                      <a:pt x="5551" y="1857"/>
                    </a:lnTo>
                    <a:lnTo>
                      <a:pt x="5551" y="1857"/>
                    </a:lnTo>
                    <a:lnTo>
                      <a:pt x="5551" y="1857"/>
                    </a:lnTo>
                    <a:lnTo>
                      <a:pt x="5551" y="1857"/>
                    </a:lnTo>
                    <a:lnTo>
                      <a:pt x="5332" y="1366"/>
                    </a:lnTo>
                    <a:lnTo>
                      <a:pt x="5096" y="892"/>
                    </a:lnTo>
                    <a:lnTo>
                      <a:pt x="4823" y="419"/>
                    </a:lnTo>
                    <a:lnTo>
                      <a:pt x="4677" y="201"/>
                    </a:lnTo>
                    <a:lnTo>
                      <a:pt x="4532" y="1"/>
                    </a:lnTo>
                    <a:close/>
                    <a:moveTo>
                      <a:pt x="4532" y="1"/>
                    </a:moveTo>
                    <a:lnTo>
                      <a:pt x="4532" y="1"/>
                    </a:lnTo>
                    <a:lnTo>
                      <a:pt x="4532" y="1"/>
                    </a:lnTo>
                    <a:lnTo>
                      <a:pt x="4532" y="1"/>
                    </a:lnTo>
                    <a:lnTo>
                      <a:pt x="4532" y="1"/>
                    </a:lnTo>
                    <a:close/>
                  </a:path>
                </a:pathLst>
              </a:custGeom>
              <a:solidFill>
                <a:srgbClr val="D8D3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5" name="Google Shape;3445;p20"/>
              <p:cNvSpPr/>
              <p:nvPr/>
            </p:nvSpPr>
            <p:spPr>
              <a:xfrm>
                <a:off x="1317550" y="2281300"/>
                <a:ext cx="51425" cy="3650"/>
              </a:xfrm>
              <a:custGeom>
                <a:avLst/>
                <a:gdLst/>
                <a:ahLst/>
                <a:cxnLst/>
                <a:rect l="l" t="t" r="r" b="b"/>
                <a:pathLst>
                  <a:path w="2057" h="146" fill="none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328" y="55"/>
                    </a:lnTo>
                    <a:lnTo>
                      <a:pt x="674" y="91"/>
                    </a:lnTo>
                    <a:lnTo>
                      <a:pt x="1074" y="128"/>
                    </a:lnTo>
                    <a:lnTo>
                      <a:pt x="1493" y="146"/>
                    </a:lnTo>
                    <a:lnTo>
                      <a:pt x="1493" y="146"/>
                    </a:lnTo>
                    <a:lnTo>
                      <a:pt x="1711" y="146"/>
                    </a:lnTo>
                    <a:lnTo>
                      <a:pt x="1711" y="146"/>
                    </a:lnTo>
                    <a:lnTo>
                      <a:pt x="2057" y="146"/>
                    </a:lnTo>
                    <a:lnTo>
                      <a:pt x="2057" y="146"/>
                    </a:lnTo>
                    <a:lnTo>
                      <a:pt x="2057" y="146"/>
                    </a:lnTo>
                    <a:lnTo>
                      <a:pt x="1711" y="146"/>
                    </a:lnTo>
                    <a:lnTo>
                      <a:pt x="1711" y="146"/>
                    </a:lnTo>
                    <a:lnTo>
                      <a:pt x="1493" y="146"/>
                    </a:lnTo>
                    <a:lnTo>
                      <a:pt x="1493" y="146"/>
                    </a:lnTo>
                    <a:lnTo>
                      <a:pt x="1493" y="146"/>
                    </a:lnTo>
                    <a:lnTo>
                      <a:pt x="1493" y="146"/>
                    </a:lnTo>
                    <a:lnTo>
                      <a:pt x="1074" y="128"/>
                    </a:lnTo>
                    <a:lnTo>
                      <a:pt x="674" y="91"/>
                    </a:lnTo>
                    <a:lnTo>
                      <a:pt x="328" y="55"/>
                    </a:ln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6" name="Google Shape;3446;p20"/>
              <p:cNvSpPr/>
              <p:nvPr/>
            </p:nvSpPr>
            <p:spPr>
              <a:xfrm>
                <a:off x="1317100" y="22813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7" name="Google Shape;3447;p20"/>
              <p:cNvSpPr/>
              <p:nvPr/>
            </p:nvSpPr>
            <p:spPr>
              <a:xfrm>
                <a:off x="1288900" y="22694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8" name="Google Shape;3448;p20"/>
              <p:cNvSpPr/>
              <p:nvPr/>
            </p:nvSpPr>
            <p:spPr>
              <a:xfrm>
                <a:off x="1288900" y="22694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9" name="Google Shape;3449;p20"/>
              <p:cNvSpPr/>
              <p:nvPr/>
            </p:nvSpPr>
            <p:spPr>
              <a:xfrm>
                <a:off x="1288900" y="2269000"/>
                <a:ext cx="25" cy="500"/>
              </a:xfrm>
              <a:custGeom>
                <a:avLst/>
                <a:gdLst/>
                <a:ahLst/>
                <a:cxnLst/>
                <a:rect l="l" t="t" r="r" b="b"/>
                <a:pathLst>
                  <a:path w="1" h="20" fill="none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9"/>
                    </a:lnTo>
                    <a:lnTo>
                      <a:pt x="0" y="19"/>
                    </a:lnTo>
                    <a:lnTo>
                      <a:pt x="0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0" name="Google Shape;3450;p20"/>
              <p:cNvSpPr/>
              <p:nvPr/>
            </p:nvSpPr>
            <p:spPr>
              <a:xfrm>
                <a:off x="1282975" y="2249900"/>
                <a:ext cx="5950" cy="19125"/>
              </a:xfrm>
              <a:custGeom>
                <a:avLst/>
                <a:gdLst/>
                <a:ahLst/>
                <a:cxnLst/>
                <a:rect l="l" t="t" r="r" b="b"/>
                <a:pathLst>
                  <a:path w="238" h="765" fill="none" extrusionOk="0">
                    <a:moveTo>
                      <a:pt x="91" y="1"/>
                    </a:moveTo>
                    <a:lnTo>
                      <a:pt x="91" y="1"/>
                    </a:lnTo>
                    <a:lnTo>
                      <a:pt x="37" y="110"/>
                    </a:lnTo>
                    <a:lnTo>
                      <a:pt x="19" y="219"/>
                    </a:lnTo>
                    <a:lnTo>
                      <a:pt x="0" y="310"/>
                    </a:lnTo>
                    <a:lnTo>
                      <a:pt x="19" y="419"/>
                    </a:lnTo>
                    <a:lnTo>
                      <a:pt x="37" y="510"/>
                    </a:lnTo>
                    <a:lnTo>
                      <a:pt x="91" y="601"/>
                    </a:lnTo>
                    <a:lnTo>
                      <a:pt x="146" y="692"/>
                    </a:lnTo>
                    <a:lnTo>
                      <a:pt x="237" y="765"/>
                    </a:lnTo>
                    <a:lnTo>
                      <a:pt x="237" y="765"/>
                    </a:lnTo>
                    <a:lnTo>
                      <a:pt x="146" y="692"/>
                    </a:lnTo>
                    <a:lnTo>
                      <a:pt x="91" y="601"/>
                    </a:lnTo>
                    <a:lnTo>
                      <a:pt x="37" y="510"/>
                    </a:lnTo>
                    <a:lnTo>
                      <a:pt x="19" y="419"/>
                    </a:lnTo>
                    <a:lnTo>
                      <a:pt x="0" y="310"/>
                    </a:lnTo>
                    <a:lnTo>
                      <a:pt x="19" y="219"/>
                    </a:lnTo>
                    <a:lnTo>
                      <a:pt x="37" y="110"/>
                    </a:lnTo>
                    <a:lnTo>
                      <a:pt x="91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1" name="Google Shape;3451;p20"/>
              <p:cNvSpPr/>
              <p:nvPr/>
            </p:nvSpPr>
            <p:spPr>
              <a:xfrm>
                <a:off x="1285250" y="22499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2" name="Google Shape;3452;p20"/>
              <p:cNvSpPr/>
              <p:nvPr/>
            </p:nvSpPr>
            <p:spPr>
              <a:xfrm>
                <a:off x="1285250" y="22499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3" name="Google Shape;3453;p20"/>
              <p:cNvSpPr/>
              <p:nvPr/>
            </p:nvSpPr>
            <p:spPr>
              <a:xfrm>
                <a:off x="1285250" y="2249450"/>
                <a:ext cx="25" cy="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9" fill="none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19"/>
                    </a:lnTo>
                    <a:lnTo>
                      <a:pt x="0" y="19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4" name="Google Shape;3454;p20"/>
              <p:cNvSpPr/>
              <p:nvPr/>
            </p:nvSpPr>
            <p:spPr>
              <a:xfrm>
                <a:off x="1285700" y="22494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5" name="Google Shape;3455;p20"/>
              <p:cNvSpPr/>
              <p:nvPr/>
            </p:nvSpPr>
            <p:spPr>
              <a:xfrm>
                <a:off x="1285700" y="22494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6" name="Google Shape;3456;p20"/>
              <p:cNvSpPr/>
              <p:nvPr/>
            </p:nvSpPr>
            <p:spPr>
              <a:xfrm>
                <a:off x="1285700" y="22494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7" name="Google Shape;3457;p20"/>
              <p:cNvSpPr/>
              <p:nvPr/>
            </p:nvSpPr>
            <p:spPr>
              <a:xfrm>
                <a:off x="1396250" y="2172100"/>
                <a:ext cx="25500" cy="46425"/>
              </a:xfrm>
              <a:custGeom>
                <a:avLst/>
                <a:gdLst/>
                <a:ahLst/>
                <a:cxnLst/>
                <a:rect l="l" t="t" r="r" b="b"/>
                <a:pathLst>
                  <a:path w="1020" h="1857" fill="none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146" y="201"/>
                    </a:lnTo>
                    <a:lnTo>
                      <a:pt x="292" y="419"/>
                    </a:lnTo>
                    <a:lnTo>
                      <a:pt x="565" y="892"/>
                    </a:lnTo>
                    <a:lnTo>
                      <a:pt x="801" y="1366"/>
                    </a:lnTo>
                    <a:lnTo>
                      <a:pt x="1020" y="1857"/>
                    </a:lnTo>
                    <a:lnTo>
                      <a:pt x="1020" y="1857"/>
                    </a:lnTo>
                    <a:lnTo>
                      <a:pt x="1020" y="1857"/>
                    </a:lnTo>
                    <a:lnTo>
                      <a:pt x="1020" y="1857"/>
                    </a:lnTo>
                    <a:lnTo>
                      <a:pt x="801" y="1366"/>
                    </a:lnTo>
                    <a:lnTo>
                      <a:pt x="565" y="892"/>
                    </a:lnTo>
                    <a:lnTo>
                      <a:pt x="292" y="419"/>
                    </a:lnTo>
                    <a:lnTo>
                      <a:pt x="146" y="201"/>
                    </a:lnTo>
                    <a:lnTo>
                      <a:pt x="1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8" name="Google Shape;3458;p20"/>
              <p:cNvSpPr/>
              <p:nvPr/>
            </p:nvSpPr>
            <p:spPr>
              <a:xfrm>
                <a:off x="1396250" y="21721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9" name="Google Shape;3459;p20"/>
              <p:cNvSpPr/>
              <p:nvPr/>
            </p:nvSpPr>
            <p:spPr>
              <a:xfrm>
                <a:off x="1282975" y="2160725"/>
                <a:ext cx="138775" cy="124225"/>
              </a:xfrm>
              <a:custGeom>
                <a:avLst/>
                <a:gdLst/>
                <a:ahLst/>
                <a:cxnLst/>
                <a:rect l="l" t="t" r="r" b="b"/>
                <a:pathLst>
                  <a:path w="5551" h="4969" extrusionOk="0">
                    <a:moveTo>
                      <a:pt x="4095" y="1"/>
                    </a:moveTo>
                    <a:lnTo>
                      <a:pt x="4004" y="219"/>
                    </a:lnTo>
                    <a:lnTo>
                      <a:pt x="3895" y="438"/>
                    </a:lnTo>
                    <a:lnTo>
                      <a:pt x="3840" y="529"/>
                    </a:lnTo>
                    <a:lnTo>
                      <a:pt x="3767" y="619"/>
                    </a:lnTo>
                    <a:lnTo>
                      <a:pt x="3676" y="710"/>
                    </a:lnTo>
                    <a:lnTo>
                      <a:pt x="3585" y="801"/>
                    </a:lnTo>
                    <a:lnTo>
                      <a:pt x="3458" y="874"/>
                    </a:lnTo>
                    <a:lnTo>
                      <a:pt x="3331" y="947"/>
                    </a:lnTo>
                    <a:lnTo>
                      <a:pt x="3185" y="1002"/>
                    </a:lnTo>
                    <a:lnTo>
                      <a:pt x="3058" y="1038"/>
                    </a:lnTo>
                    <a:lnTo>
                      <a:pt x="2767" y="1111"/>
                    </a:lnTo>
                    <a:lnTo>
                      <a:pt x="2475" y="1165"/>
                    </a:lnTo>
                    <a:lnTo>
                      <a:pt x="2184" y="1238"/>
                    </a:lnTo>
                    <a:lnTo>
                      <a:pt x="1893" y="1311"/>
                    </a:lnTo>
                    <a:lnTo>
                      <a:pt x="1766" y="1366"/>
                    </a:lnTo>
                    <a:lnTo>
                      <a:pt x="1638" y="1438"/>
                    </a:lnTo>
                    <a:lnTo>
                      <a:pt x="1511" y="1511"/>
                    </a:lnTo>
                    <a:lnTo>
                      <a:pt x="1402" y="1620"/>
                    </a:lnTo>
                    <a:lnTo>
                      <a:pt x="1293" y="1730"/>
                    </a:lnTo>
                    <a:lnTo>
                      <a:pt x="1202" y="1839"/>
                    </a:lnTo>
                    <a:lnTo>
                      <a:pt x="1111" y="1948"/>
                    </a:lnTo>
                    <a:lnTo>
                      <a:pt x="1001" y="2039"/>
                    </a:lnTo>
                    <a:lnTo>
                      <a:pt x="874" y="2130"/>
                    </a:lnTo>
                    <a:lnTo>
                      <a:pt x="747" y="2185"/>
                    </a:lnTo>
                    <a:lnTo>
                      <a:pt x="619" y="2221"/>
                    </a:lnTo>
                    <a:lnTo>
                      <a:pt x="401" y="2221"/>
                    </a:lnTo>
                    <a:lnTo>
                      <a:pt x="346" y="2512"/>
                    </a:lnTo>
                    <a:lnTo>
                      <a:pt x="328" y="2767"/>
                    </a:lnTo>
                    <a:lnTo>
                      <a:pt x="310" y="3131"/>
                    </a:lnTo>
                    <a:lnTo>
                      <a:pt x="310" y="3276"/>
                    </a:lnTo>
                    <a:lnTo>
                      <a:pt x="201" y="3404"/>
                    </a:lnTo>
                    <a:lnTo>
                      <a:pt x="110" y="3549"/>
                    </a:lnTo>
                    <a:lnTo>
                      <a:pt x="91" y="3549"/>
                    </a:lnTo>
                    <a:lnTo>
                      <a:pt x="91" y="3568"/>
                    </a:lnTo>
                    <a:lnTo>
                      <a:pt x="37" y="3677"/>
                    </a:lnTo>
                    <a:lnTo>
                      <a:pt x="19" y="3786"/>
                    </a:lnTo>
                    <a:lnTo>
                      <a:pt x="0" y="3877"/>
                    </a:lnTo>
                    <a:lnTo>
                      <a:pt x="19" y="3986"/>
                    </a:lnTo>
                    <a:lnTo>
                      <a:pt x="37" y="4077"/>
                    </a:lnTo>
                    <a:lnTo>
                      <a:pt x="91" y="4168"/>
                    </a:lnTo>
                    <a:lnTo>
                      <a:pt x="146" y="4259"/>
                    </a:lnTo>
                    <a:lnTo>
                      <a:pt x="237" y="4332"/>
                    </a:lnTo>
                    <a:lnTo>
                      <a:pt x="237" y="4350"/>
                    </a:lnTo>
                    <a:lnTo>
                      <a:pt x="346" y="4423"/>
                    </a:lnTo>
                    <a:lnTo>
                      <a:pt x="437" y="4496"/>
                    </a:lnTo>
                    <a:lnTo>
                      <a:pt x="692" y="4623"/>
                    </a:lnTo>
                    <a:lnTo>
                      <a:pt x="1001" y="4732"/>
                    </a:lnTo>
                    <a:lnTo>
                      <a:pt x="1365" y="4823"/>
                    </a:lnTo>
                    <a:lnTo>
                      <a:pt x="1384" y="4823"/>
                    </a:lnTo>
                    <a:lnTo>
                      <a:pt x="1711" y="4878"/>
                    </a:lnTo>
                    <a:lnTo>
                      <a:pt x="2057" y="4914"/>
                    </a:lnTo>
                    <a:lnTo>
                      <a:pt x="2457" y="4951"/>
                    </a:lnTo>
                    <a:lnTo>
                      <a:pt x="2876" y="4969"/>
                    </a:lnTo>
                    <a:lnTo>
                      <a:pt x="3294" y="4732"/>
                    </a:lnTo>
                    <a:lnTo>
                      <a:pt x="3713" y="4459"/>
                    </a:lnTo>
                    <a:lnTo>
                      <a:pt x="4095" y="4186"/>
                    </a:lnTo>
                    <a:lnTo>
                      <a:pt x="4477" y="3895"/>
                    </a:lnTo>
                    <a:lnTo>
                      <a:pt x="4677" y="3731"/>
                    </a:lnTo>
                    <a:lnTo>
                      <a:pt x="4859" y="3549"/>
                    </a:lnTo>
                    <a:lnTo>
                      <a:pt x="5041" y="3349"/>
                    </a:lnTo>
                    <a:lnTo>
                      <a:pt x="5187" y="3149"/>
                    </a:lnTo>
                    <a:lnTo>
                      <a:pt x="5296" y="2967"/>
                    </a:lnTo>
                    <a:lnTo>
                      <a:pt x="5387" y="2767"/>
                    </a:lnTo>
                    <a:lnTo>
                      <a:pt x="5533" y="2367"/>
                    </a:lnTo>
                    <a:lnTo>
                      <a:pt x="5551" y="2312"/>
                    </a:lnTo>
                    <a:lnTo>
                      <a:pt x="5332" y="1821"/>
                    </a:lnTo>
                    <a:lnTo>
                      <a:pt x="5096" y="1347"/>
                    </a:lnTo>
                    <a:lnTo>
                      <a:pt x="4823" y="874"/>
                    </a:lnTo>
                    <a:lnTo>
                      <a:pt x="4677" y="656"/>
                    </a:lnTo>
                    <a:lnTo>
                      <a:pt x="4532" y="456"/>
                    </a:lnTo>
                    <a:lnTo>
                      <a:pt x="4313" y="201"/>
                    </a:lnTo>
                    <a:lnTo>
                      <a:pt x="4095" y="1"/>
                    </a:lnTo>
                    <a:close/>
                  </a:path>
                </a:pathLst>
              </a:custGeom>
              <a:solidFill>
                <a:srgbClr val="A489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0" name="Google Shape;3460;p20"/>
              <p:cNvSpPr/>
              <p:nvPr/>
            </p:nvSpPr>
            <p:spPr>
              <a:xfrm>
                <a:off x="1282975" y="2160725"/>
                <a:ext cx="138775" cy="124225"/>
              </a:xfrm>
              <a:custGeom>
                <a:avLst/>
                <a:gdLst/>
                <a:ahLst/>
                <a:cxnLst/>
                <a:rect l="l" t="t" r="r" b="b"/>
                <a:pathLst>
                  <a:path w="5551" h="4969" fill="none" extrusionOk="0">
                    <a:moveTo>
                      <a:pt x="4095" y="1"/>
                    </a:moveTo>
                    <a:lnTo>
                      <a:pt x="4095" y="1"/>
                    </a:lnTo>
                    <a:lnTo>
                      <a:pt x="4004" y="219"/>
                    </a:lnTo>
                    <a:lnTo>
                      <a:pt x="3895" y="438"/>
                    </a:lnTo>
                    <a:lnTo>
                      <a:pt x="3840" y="529"/>
                    </a:lnTo>
                    <a:lnTo>
                      <a:pt x="3767" y="619"/>
                    </a:lnTo>
                    <a:lnTo>
                      <a:pt x="3676" y="710"/>
                    </a:lnTo>
                    <a:lnTo>
                      <a:pt x="3585" y="801"/>
                    </a:lnTo>
                    <a:lnTo>
                      <a:pt x="3585" y="801"/>
                    </a:lnTo>
                    <a:lnTo>
                      <a:pt x="3458" y="874"/>
                    </a:lnTo>
                    <a:lnTo>
                      <a:pt x="3331" y="947"/>
                    </a:lnTo>
                    <a:lnTo>
                      <a:pt x="3185" y="1002"/>
                    </a:lnTo>
                    <a:lnTo>
                      <a:pt x="3058" y="1038"/>
                    </a:lnTo>
                    <a:lnTo>
                      <a:pt x="2767" y="1111"/>
                    </a:lnTo>
                    <a:lnTo>
                      <a:pt x="2475" y="1165"/>
                    </a:lnTo>
                    <a:lnTo>
                      <a:pt x="2184" y="1238"/>
                    </a:lnTo>
                    <a:lnTo>
                      <a:pt x="1893" y="1311"/>
                    </a:lnTo>
                    <a:lnTo>
                      <a:pt x="1766" y="1366"/>
                    </a:lnTo>
                    <a:lnTo>
                      <a:pt x="1638" y="1438"/>
                    </a:lnTo>
                    <a:lnTo>
                      <a:pt x="1511" y="1511"/>
                    </a:lnTo>
                    <a:lnTo>
                      <a:pt x="1402" y="1620"/>
                    </a:lnTo>
                    <a:lnTo>
                      <a:pt x="1402" y="1620"/>
                    </a:lnTo>
                    <a:lnTo>
                      <a:pt x="1293" y="1730"/>
                    </a:lnTo>
                    <a:lnTo>
                      <a:pt x="1202" y="1839"/>
                    </a:lnTo>
                    <a:lnTo>
                      <a:pt x="1111" y="1948"/>
                    </a:lnTo>
                    <a:lnTo>
                      <a:pt x="1001" y="2039"/>
                    </a:lnTo>
                    <a:lnTo>
                      <a:pt x="1001" y="2039"/>
                    </a:lnTo>
                    <a:lnTo>
                      <a:pt x="874" y="2130"/>
                    </a:lnTo>
                    <a:lnTo>
                      <a:pt x="747" y="2185"/>
                    </a:lnTo>
                    <a:lnTo>
                      <a:pt x="619" y="2221"/>
                    </a:lnTo>
                    <a:lnTo>
                      <a:pt x="474" y="2221"/>
                    </a:lnTo>
                    <a:lnTo>
                      <a:pt x="474" y="2221"/>
                    </a:lnTo>
                    <a:lnTo>
                      <a:pt x="401" y="2221"/>
                    </a:lnTo>
                    <a:lnTo>
                      <a:pt x="401" y="2221"/>
                    </a:lnTo>
                    <a:lnTo>
                      <a:pt x="401" y="2221"/>
                    </a:lnTo>
                    <a:lnTo>
                      <a:pt x="346" y="2512"/>
                    </a:lnTo>
                    <a:lnTo>
                      <a:pt x="328" y="2767"/>
                    </a:lnTo>
                    <a:lnTo>
                      <a:pt x="310" y="3131"/>
                    </a:lnTo>
                    <a:lnTo>
                      <a:pt x="310" y="3131"/>
                    </a:lnTo>
                    <a:lnTo>
                      <a:pt x="310" y="3276"/>
                    </a:lnTo>
                    <a:lnTo>
                      <a:pt x="310" y="3276"/>
                    </a:lnTo>
                    <a:lnTo>
                      <a:pt x="310" y="3276"/>
                    </a:lnTo>
                    <a:lnTo>
                      <a:pt x="310" y="3276"/>
                    </a:lnTo>
                    <a:lnTo>
                      <a:pt x="310" y="3276"/>
                    </a:lnTo>
                    <a:lnTo>
                      <a:pt x="201" y="3404"/>
                    </a:lnTo>
                    <a:lnTo>
                      <a:pt x="110" y="3549"/>
                    </a:lnTo>
                    <a:lnTo>
                      <a:pt x="110" y="3549"/>
                    </a:lnTo>
                    <a:lnTo>
                      <a:pt x="110" y="3549"/>
                    </a:lnTo>
                    <a:lnTo>
                      <a:pt x="110" y="3549"/>
                    </a:lnTo>
                    <a:lnTo>
                      <a:pt x="110" y="3549"/>
                    </a:lnTo>
                    <a:lnTo>
                      <a:pt x="110" y="3549"/>
                    </a:lnTo>
                    <a:lnTo>
                      <a:pt x="110" y="3549"/>
                    </a:lnTo>
                    <a:lnTo>
                      <a:pt x="110" y="3549"/>
                    </a:lnTo>
                    <a:lnTo>
                      <a:pt x="110" y="3549"/>
                    </a:lnTo>
                    <a:lnTo>
                      <a:pt x="110" y="3549"/>
                    </a:lnTo>
                    <a:lnTo>
                      <a:pt x="110" y="3549"/>
                    </a:lnTo>
                    <a:lnTo>
                      <a:pt x="110" y="3549"/>
                    </a:lnTo>
                    <a:lnTo>
                      <a:pt x="91" y="3549"/>
                    </a:lnTo>
                    <a:lnTo>
                      <a:pt x="91" y="3549"/>
                    </a:lnTo>
                    <a:lnTo>
                      <a:pt x="91" y="3568"/>
                    </a:lnTo>
                    <a:lnTo>
                      <a:pt x="91" y="3568"/>
                    </a:lnTo>
                    <a:lnTo>
                      <a:pt x="91" y="3568"/>
                    </a:lnTo>
                    <a:lnTo>
                      <a:pt x="91" y="3568"/>
                    </a:lnTo>
                    <a:lnTo>
                      <a:pt x="91" y="3568"/>
                    </a:lnTo>
                    <a:lnTo>
                      <a:pt x="91" y="3568"/>
                    </a:lnTo>
                    <a:lnTo>
                      <a:pt x="91" y="3568"/>
                    </a:lnTo>
                    <a:lnTo>
                      <a:pt x="91" y="3568"/>
                    </a:lnTo>
                    <a:lnTo>
                      <a:pt x="91" y="3568"/>
                    </a:lnTo>
                    <a:lnTo>
                      <a:pt x="91" y="3568"/>
                    </a:lnTo>
                    <a:lnTo>
                      <a:pt x="91" y="3568"/>
                    </a:lnTo>
                    <a:lnTo>
                      <a:pt x="91" y="3568"/>
                    </a:lnTo>
                    <a:lnTo>
                      <a:pt x="37" y="3677"/>
                    </a:lnTo>
                    <a:lnTo>
                      <a:pt x="19" y="3786"/>
                    </a:lnTo>
                    <a:lnTo>
                      <a:pt x="0" y="3877"/>
                    </a:lnTo>
                    <a:lnTo>
                      <a:pt x="19" y="3986"/>
                    </a:lnTo>
                    <a:lnTo>
                      <a:pt x="37" y="4077"/>
                    </a:lnTo>
                    <a:lnTo>
                      <a:pt x="91" y="4168"/>
                    </a:lnTo>
                    <a:lnTo>
                      <a:pt x="146" y="4259"/>
                    </a:lnTo>
                    <a:lnTo>
                      <a:pt x="237" y="4332"/>
                    </a:lnTo>
                    <a:lnTo>
                      <a:pt x="237" y="4332"/>
                    </a:lnTo>
                    <a:lnTo>
                      <a:pt x="237" y="4332"/>
                    </a:lnTo>
                    <a:lnTo>
                      <a:pt x="237" y="4350"/>
                    </a:lnTo>
                    <a:lnTo>
                      <a:pt x="237" y="4350"/>
                    </a:lnTo>
                    <a:lnTo>
                      <a:pt x="237" y="4350"/>
                    </a:lnTo>
                    <a:lnTo>
                      <a:pt x="237" y="4350"/>
                    </a:lnTo>
                    <a:lnTo>
                      <a:pt x="237" y="4350"/>
                    </a:lnTo>
                    <a:lnTo>
                      <a:pt x="237" y="4350"/>
                    </a:lnTo>
                    <a:lnTo>
                      <a:pt x="237" y="4350"/>
                    </a:lnTo>
                    <a:lnTo>
                      <a:pt x="237" y="4350"/>
                    </a:lnTo>
                    <a:lnTo>
                      <a:pt x="237" y="4350"/>
                    </a:lnTo>
                    <a:lnTo>
                      <a:pt x="237" y="4350"/>
                    </a:lnTo>
                    <a:lnTo>
                      <a:pt x="346" y="4423"/>
                    </a:lnTo>
                    <a:lnTo>
                      <a:pt x="437" y="4496"/>
                    </a:lnTo>
                    <a:lnTo>
                      <a:pt x="692" y="4623"/>
                    </a:lnTo>
                    <a:lnTo>
                      <a:pt x="1001" y="4732"/>
                    </a:lnTo>
                    <a:lnTo>
                      <a:pt x="1365" y="4823"/>
                    </a:lnTo>
                    <a:lnTo>
                      <a:pt x="1365" y="4823"/>
                    </a:lnTo>
                    <a:lnTo>
                      <a:pt x="1365" y="4823"/>
                    </a:lnTo>
                    <a:lnTo>
                      <a:pt x="1365" y="4823"/>
                    </a:lnTo>
                    <a:lnTo>
                      <a:pt x="1384" y="4823"/>
                    </a:lnTo>
                    <a:lnTo>
                      <a:pt x="1384" y="4823"/>
                    </a:lnTo>
                    <a:lnTo>
                      <a:pt x="1711" y="4878"/>
                    </a:lnTo>
                    <a:lnTo>
                      <a:pt x="2057" y="4914"/>
                    </a:lnTo>
                    <a:lnTo>
                      <a:pt x="2457" y="4951"/>
                    </a:lnTo>
                    <a:lnTo>
                      <a:pt x="2876" y="4969"/>
                    </a:lnTo>
                    <a:lnTo>
                      <a:pt x="2876" y="4969"/>
                    </a:lnTo>
                    <a:lnTo>
                      <a:pt x="3294" y="4732"/>
                    </a:lnTo>
                    <a:lnTo>
                      <a:pt x="3713" y="4459"/>
                    </a:lnTo>
                    <a:lnTo>
                      <a:pt x="4095" y="4186"/>
                    </a:lnTo>
                    <a:lnTo>
                      <a:pt x="4477" y="3895"/>
                    </a:lnTo>
                    <a:lnTo>
                      <a:pt x="4477" y="3895"/>
                    </a:lnTo>
                    <a:lnTo>
                      <a:pt x="4677" y="3731"/>
                    </a:lnTo>
                    <a:lnTo>
                      <a:pt x="4859" y="3549"/>
                    </a:lnTo>
                    <a:lnTo>
                      <a:pt x="5041" y="3349"/>
                    </a:lnTo>
                    <a:lnTo>
                      <a:pt x="5187" y="3149"/>
                    </a:lnTo>
                    <a:lnTo>
                      <a:pt x="5187" y="3149"/>
                    </a:lnTo>
                    <a:lnTo>
                      <a:pt x="5296" y="2967"/>
                    </a:lnTo>
                    <a:lnTo>
                      <a:pt x="5387" y="2767"/>
                    </a:lnTo>
                    <a:lnTo>
                      <a:pt x="5533" y="2367"/>
                    </a:lnTo>
                    <a:lnTo>
                      <a:pt x="5533" y="2367"/>
                    </a:lnTo>
                    <a:lnTo>
                      <a:pt x="5551" y="2312"/>
                    </a:lnTo>
                    <a:lnTo>
                      <a:pt x="5551" y="2312"/>
                    </a:lnTo>
                    <a:lnTo>
                      <a:pt x="5332" y="1821"/>
                    </a:lnTo>
                    <a:lnTo>
                      <a:pt x="5096" y="1347"/>
                    </a:lnTo>
                    <a:lnTo>
                      <a:pt x="4823" y="874"/>
                    </a:lnTo>
                    <a:lnTo>
                      <a:pt x="4677" y="656"/>
                    </a:lnTo>
                    <a:lnTo>
                      <a:pt x="4532" y="456"/>
                    </a:lnTo>
                    <a:lnTo>
                      <a:pt x="4532" y="456"/>
                    </a:lnTo>
                    <a:lnTo>
                      <a:pt x="4532" y="456"/>
                    </a:lnTo>
                    <a:lnTo>
                      <a:pt x="4532" y="456"/>
                    </a:lnTo>
                    <a:lnTo>
                      <a:pt x="4532" y="456"/>
                    </a:lnTo>
                    <a:lnTo>
                      <a:pt x="4532" y="456"/>
                    </a:lnTo>
                    <a:lnTo>
                      <a:pt x="4313" y="201"/>
                    </a:lnTo>
                    <a:lnTo>
                      <a:pt x="4095" y="1"/>
                    </a:lnTo>
                    <a:lnTo>
                      <a:pt x="4095" y="1"/>
                    </a:lnTo>
                    <a:lnTo>
                      <a:pt x="4095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1" name="Google Shape;3461;p20"/>
              <p:cNvSpPr/>
              <p:nvPr/>
            </p:nvSpPr>
            <p:spPr>
              <a:xfrm>
                <a:off x="1354850" y="2218500"/>
                <a:ext cx="79650" cy="66450"/>
              </a:xfrm>
              <a:custGeom>
                <a:avLst/>
                <a:gdLst/>
                <a:ahLst/>
                <a:cxnLst/>
                <a:rect l="l" t="t" r="r" b="b"/>
                <a:pathLst>
                  <a:path w="3186" h="2658" extrusionOk="0">
                    <a:moveTo>
                      <a:pt x="565" y="2658"/>
                    </a:moveTo>
                    <a:lnTo>
                      <a:pt x="565" y="2658"/>
                    </a:lnTo>
                    <a:lnTo>
                      <a:pt x="237" y="2658"/>
                    </a:lnTo>
                    <a:lnTo>
                      <a:pt x="237" y="2658"/>
                    </a:lnTo>
                    <a:lnTo>
                      <a:pt x="1" y="2658"/>
                    </a:lnTo>
                    <a:lnTo>
                      <a:pt x="1" y="2658"/>
                    </a:lnTo>
                    <a:lnTo>
                      <a:pt x="1" y="2658"/>
                    </a:lnTo>
                    <a:lnTo>
                      <a:pt x="1" y="2658"/>
                    </a:lnTo>
                    <a:lnTo>
                      <a:pt x="219" y="2658"/>
                    </a:lnTo>
                    <a:lnTo>
                      <a:pt x="219" y="2658"/>
                    </a:lnTo>
                    <a:lnTo>
                      <a:pt x="565" y="2658"/>
                    </a:lnTo>
                    <a:close/>
                    <a:moveTo>
                      <a:pt x="2676" y="1"/>
                    </a:moveTo>
                    <a:lnTo>
                      <a:pt x="2676" y="1"/>
                    </a:lnTo>
                    <a:lnTo>
                      <a:pt x="2676" y="1"/>
                    </a:lnTo>
                    <a:lnTo>
                      <a:pt x="2676" y="1"/>
                    </a:lnTo>
                    <a:lnTo>
                      <a:pt x="2840" y="438"/>
                    </a:lnTo>
                    <a:lnTo>
                      <a:pt x="2967" y="820"/>
                    </a:lnTo>
                    <a:lnTo>
                      <a:pt x="3185" y="1493"/>
                    </a:lnTo>
                    <a:lnTo>
                      <a:pt x="3185" y="1493"/>
                    </a:lnTo>
                    <a:lnTo>
                      <a:pt x="2967" y="820"/>
                    </a:lnTo>
                    <a:lnTo>
                      <a:pt x="2840" y="438"/>
                    </a:lnTo>
                    <a:lnTo>
                      <a:pt x="2676" y="1"/>
                    </a:lnTo>
                    <a:lnTo>
                      <a:pt x="2676" y="1"/>
                    </a:lnTo>
                    <a:close/>
                  </a:path>
                </a:pathLst>
              </a:custGeom>
              <a:solidFill>
                <a:srgbClr val="B8AEB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2" name="Google Shape;3462;p20"/>
              <p:cNvSpPr/>
              <p:nvPr/>
            </p:nvSpPr>
            <p:spPr>
              <a:xfrm>
                <a:off x="1354850" y="2284925"/>
                <a:ext cx="141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565" h="1" fill="none" extrusionOk="0">
                    <a:moveTo>
                      <a:pt x="565" y="1"/>
                    </a:moveTo>
                    <a:lnTo>
                      <a:pt x="565" y="1"/>
                    </a:lnTo>
                    <a:lnTo>
                      <a:pt x="237" y="1"/>
                    </a:lnTo>
                    <a:lnTo>
                      <a:pt x="237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219" y="1"/>
                    </a:lnTo>
                    <a:lnTo>
                      <a:pt x="219" y="1"/>
                    </a:lnTo>
                    <a:lnTo>
                      <a:pt x="565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3" name="Google Shape;3463;p20"/>
              <p:cNvSpPr/>
              <p:nvPr/>
            </p:nvSpPr>
            <p:spPr>
              <a:xfrm>
                <a:off x="1421725" y="2218500"/>
                <a:ext cx="12775" cy="37350"/>
              </a:xfrm>
              <a:custGeom>
                <a:avLst/>
                <a:gdLst/>
                <a:ahLst/>
                <a:cxnLst/>
                <a:rect l="l" t="t" r="r" b="b"/>
                <a:pathLst>
                  <a:path w="511" h="1494" fill="none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65" y="438"/>
                    </a:lnTo>
                    <a:lnTo>
                      <a:pt x="292" y="820"/>
                    </a:lnTo>
                    <a:lnTo>
                      <a:pt x="510" y="1493"/>
                    </a:lnTo>
                    <a:lnTo>
                      <a:pt x="510" y="1493"/>
                    </a:lnTo>
                    <a:lnTo>
                      <a:pt x="292" y="820"/>
                    </a:lnTo>
                    <a:lnTo>
                      <a:pt x="165" y="438"/>
                    </a:lnTo>
                    <a:lnTo>
                      <a:pt x="1" y="1"/>
                    </a:lnTo>
                    <a:lnTo>
                      <a:pt x="1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4" name="Google Shape;3464;p20"/>
              <p:cNvSpPr/>
              <p:nvPr/>
            </p:nvSpPr>
            <p:spPr>
              <a:xfrm>
                <a:off x="1354850" y="2218500"/>
                <a:ext cx="82825" cy="66450"/>
              </a:xfrm>
              <a:custGeom>
                <a:avLst/>
                <a:gdLst/>
                <a:ahLst/>
                <a:cxnLst/>
                <a:rect l="l" t="t" r="r" b="b"/>
                <a:pathLst>
                  <a:path w="3313" h="2658" extrusionOk="0">
                    <a:moveTo>
                      <a:pt x="2676" y="1"/>
                    </a:moveTo>
                    <a:lnTo>
                      <a:pt x="2658" y="56"/>
                    </a:lnTo>
                    <a:lnTo>
                      <a:pt x="2512" y="456"/>
                    </a:lnTo>
                    <a:lnTo>
                      <a:pt x="2421" y="656"/>
                    </a:lnTo>
                    <a:lnTo>
                      <a:pt x="2312" y="838"/>
                    </a:lnTo>
                    <a:lnTo>
                      <a:pt x="2166" y="1038"/>
                    </a:lnTo>
                    <a:lnTo>
                      <a:pt x="1984" y="1238"/>
                    </a:lnTo>
                    <a:lnTo>
                      <a:pt x="1802" y="1420"/>
                    </a:lnTo>
                    <a:lnTo>
                      <a:pt x="1602" y="1584"/>
                    </a:lnTo>
                    <a:lnTo>
                      <a:pt x="1220" y="1875"/>
                    </a:lnTo>
                    <a:lnTo>
                      <a:pt x="838" y="2148"/>
                    </a:lnTo>
                    <a:lnTo>
                      <a:pt x="419" y="2421"/>
                    </a:lnTo>
                    <a:lnTo>
                      <a:pt x="1" y="2658"/>
                    </a:lnTo>
                    <a:lnTo>
                      <a:pt x="565" y="2658"/>
                    </a:lnTo>
                    <a:lnTo>
                      <a:pt x="929" y="2621"/>
                    </a:lnTo>
                    <a:lnTo>
                      <a:pt x="1256" y="2585"/>
                    </a:lnTo>
                    <a:lnTo>
                      <a:pt x="1839" y="2494"/>
                    </a:lnTo>
                    <a:lnTo>
                      <a:pt x="2312" y="2385"/>
                    </a:lnTo>
                    <a:lnTo>
                      <a:pt x="2694" y="2276"/>
                    </a:lnTo>
                    <a:lnTo>
                      <a:pt x="2967" y="2166"/>
                    </a:lnTo>
                    <a:lnTo>
                      <a:pt x="3167" y="2075"/>
                    </a:lnTo>
                    <a:lnTo>
                      <a:pt x="3313" y="1984"/>
                    </a:lnTo>
                    <a:lnTo>
                      <a:pt x="3185" y="1493"/>
                    </a:lnTo>
                    <a:lnTo>
                      <a:pt x="2967" y="820"/>
                    </a:lnTo>
                    <a:lnTo>
                      <a:pt x="2840" y="438"/>
                    </a:lnTo>
                    <a:lnTo>
                      <a:pt x="2676" y="1"/>
                    </a:lnTo>
                    <a:close/>
                  </a:path>
                </a:pathLst>
              </a:custGeom>
              <a:solidFill>
                <a:srgbClr val="8B71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5" name="Google Shape;3465;p20"/>
              <p:cNvSpPr/>
              <p:nvPr/>
            </p:nvSpPr>
            <p:spPr>
              <a:xfrm>
                <a:off x="1354850" y="2218500"/>
                <a:ext cx="82825" cy="66450"/>
              </a:xfrm>
              <a:custGeom>
                <a:avLst/>
                <a:gdLst/>
                <a:ahLst/>
                <a:cxnLst/>
                <a:rect l="l" t="t" r="r" b="b"/>
                <a:pathLst>
                  <a:path w="3313" h="2658" fill="none" extrusionOk="0">
                    <a:moveTo>
                      <a:pt x="2676" y="1"/>
                    </a:moveTo>
                    <a:lnTo>
                      <a:pt x="2676" y="1"/>
                    </a:lnTo>
                    <a:lnTo>
                      <a:pt x="2658" y="56"/>
                    </a:lnTo>
                    <a:lnTo>
                      <a:pt x="2658" y="56"/>
                    </a:lnTo>
                    <a:lnTo>
                      <a:pt x="2512" y="456"/>
                    </a:lnTo>
                    <a:lnTo>
                      <a:pt x="2421" y="656"/>
                    </a:lnTo>
                    <a:lnTo>
                      <a:pt x="2312" y="838"/>
                    </a:lnTo>
                    <a:lnTo>
                      <a:pt x="2312" y="838"/>
                    </a:lnTo>
                    <a:lnTo>
                      <a:pt x="2166" y="1038"/>
                    </a:lnTo>
                    <a:lnTo>
                      <a:pt x="1984" y="1238"/>
                    </a:lnTo>
                    <a:lnTo>
                      <a:pt x="1802" y="1420"/>
                    </a:lnTo>
                    <a:lnTo>
                      <a:pt x="1602" y="1584"/>
                    </a:lnTo>
                    <a:lnTo>
                      <a:pt x="1602" y="1584"/>
                    </a:lnTo>
                    <a:lnTo>
                      <a:pt x="1220" y="1875"/>
                    </a:lnTo>
                    <a:lnTo>
                      <a:pt x="838" y="2148"/>
                    </a:lnTo>
                    <a:lnTo>
                      <a:pt x="419" y="2421"/>
                    </a:lnTo>
                    <a:lnTo>
                      <a:pt x="1" y="2658"/>
                    </a:lnTo>
                    <a:lnTo>
                      <a:pt x="1" y="2658"/>
                    </a:lnTo>
                    <a:lnTo>
                      <a:pt x="237" y="2658"/>
                    </a:lnTo>
                    <a:lnTo>
                      <a:pt x="237" y="2658"/>
                    </a:lnTo>
                    <a:lnTo>
                      <a:pt x="565" y="2658"/>
                    </a:lnTo>
                    <a:lnTo>
                      <a:pt x="565" y="2658"/>
                    </a:lnTo>
                    <a:lnTo>
                      <a:pt x="565" y="2658"/>
                    </a:lnTo>
                    <a:lnTo>
                      <a:pt x="929" y="2621"/>
                    </a:lnTo>
                    <a:lnTo>
                      <a:pt x="1256" y="2585"/>
                    </a:lnTo>
                    <a:lnTo>
                      <a:pt x="1839" y="2494"/>
                    </a:lnTo>
                    <a:lnTo>
                      <a:pt x="2312" y="2385"/>
                    </a:lnTo>
                    <a:lnTo>
                      <a:pt x="2694" y="2276"/>
                    </a:lnTo>
                    <a:lnTo>
                      <a:pt x="2967" y="2166"/>
                    </a:lnTo>
                    <a:lnTo>
                      <a:pt x="3167" y="2075"/>
                    </a:lnTo>
                    <a:lnTo>
                      <a:pt x="3313" y="1984"/>
                    </a:lnTo>
                    <a:lnTo>
                      <a:pt x="3313" y="1984"/>
                    </a:lnTo>
                    <a:lnTo>
                      <a:pt x="3185" y="1493"/>
                    </a:lnTo>
                    <a:lnTo>
                      <a:pt x="3185" y="1493"/>
                    </a:lnTo>
                    <a:lnTo>
                      <a:pt x="2967" y="820"/>
                    </a:lnTo>
                    <a:lnTo>
                      <a:pt x="2840" y="438"/>
                    </a:lnTo>
                    <a:lnTo>
                      <a:pt x="2676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466" name="Google Shape;3466;p20"/>
          <p:cNvGrpSpPr/>
          <p:nvPr/>
        </p:nvGrpSpPr>
        <p:grpSpPr>
          <a:xfrm>
            <a:off x="7500783" y="5024262"/>
            <a:ext cx="1065089" cy="170947"/>
            <a:chOff x="2895325" y="1290875"/>
            <a:chExt cx="428125" cy="68725"/>
          </a:xfrm>
        </p:grpSpPr>
        <p:sp>
          <p:nvSpPr>
            <p:cNvPr id="3467" name="Google Shape;3467;p20"/>
            <p:cNvSpPr/>
            <p:nvPr/>
          </p:nvSpPr>
          <p:spPr>
            <a:xfrm>
              <a:off x="3284750" y="1311800"/>
              <a:ext cx="3200" cy="25"/>
            </a:xfrm>
            <a:custGeom>
              <a:avLst/>
              <a:gdLst/>
              <a:ahLst/>
              <a:cxnLst/>
              <a:rect l="l" t="t" r="r" b="b"/>
              <a:pathLst>
                <a:path w="128" h="1" extrusionOk="0">
                  <a:moveTo>
                    <a:pt x="0" y="0"/>
                  </a:moveTo>
                  <a:lnTo>
                    <a:pt x="128" y="0"/>
                  </a:lnTo>
                  <a:lnTo>
                    <a:pt x="12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A9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8" name="Google Shape;3468;p20"/>
            <p:cNvSpPr/>
            <p:nvPr/>
          </p:nvSpPr>
          <p:spPr>
            <a:xfrm>
              <a:off x="2895325" y="1325900"/>
              <a:ext cx="428125" cy="33700"/>
            </a:xfrm>
            <a:custGeom>
              <a:avLst/>
              <a:gdLst/>
              <a:ahLst/>
              <a:cxnLst/>
              <a:rect l="l" t="t" r="r" b="b"/>
              <a:pathLst>
                <a:path w="17125" h="1348" extrusionOk="0">
                  <a:moveTo>
                    <a:pt x="2621" y="0"/>
                  </a:moveTo>
                  <a:lnTo>
                    <a:pt x="2038" y="55"/>
                  </a:lnTo>
                  <a:lnTo>
                    <a:pt x="1529" y="110"/>
                  </a:lnTo>
                  <a:lnTo>
                    <a:pt x="1074" y="182"/>
                  </a:lnTo>
                  <a:lnTo>
                    <a:pt x="710" y="255"/>
                  </a:lnTo>
                  <a:lnTo>
                    <a:pt x="400" y="328"/>
                  </a:lnTo>
                  <a:lnTo>
                    <a:pt x="182" y="401"/>
                  </a:lnTo>
                  <a:lnTo>
                    <a:pt x="109" y="437"/>
                  </a:lnTo>
                  <a:lnTo>
                    <a:pt x="55" y="492"/>
                  </a:lnTo>
                  <a:lnTo>
                    <a:pt x="18" y="528"/>
                  </a:lnTo>
                  <a:lnTo>
                    <a:pt x="0" y="565"/>
                  </a:lnTo>
                  <a:lnTo>
                    <a:pt x="18" y="601"/>
                  </a:lnTo>
                  <a:lnTo>
                    <a:pt x="36" y="637"/>
                  </a:lnTo>
                  <a:lnTo>
                    <a:pt x="91" y="692"/>
                  </a:lnTo>
                  <a:lnTo>
                    <a:pt x="182" y="728"/>
                  </a:lnTo>
                  <a:lnTo>
                    <a:pt x="382" y="801"/>
                  </a:lnTo>
                  <a:lnTo>
                    <a:pt x="673" y="874"/>
                  </a:lnTo>
                  <a:lnTo>
                    <a:pt x="1037" y="947"/>
                  </a:lnTo>
                  <a:lnTo>
                    <a:pt x="1456" y="1001"/>
                  </a:lnTo>
                  <a:lnTo>
                    <a:pt x="1947" y="1056"/>
                  </a:lnTo>
                  <a:lnTo>
                    <a:pt x="2511" y="1111"/>
                  </a:lnTo>
                  <a:lnTo>
                    <a:pt x="3767" y="1220"/>
                  </a:lnTo>
                  <a:lnTo>
                    <a:pt x="5223" y="1292"/>
                  </a:lnTo>
                  <a:lnTo>
                    <a:pt x="6842" y="1329"/>
                  </a:lnTo>
                  <a:lnTo>
                    <a:pt x="8553" y="1347"/>
                  </a:lnTo>
                  <a:lnTo>
                    <a:pt x="10282" y="1329"/>
                  </a:lnTo>
                  <a:lnTo>
                    <a:pt x="11883" y="1292"/>
                  </a:lnTo>
                  <a:lnTo>
                    <a:pt x="13339" y="1220"/>
                  </a:lnTo>
                  <a:lnTo>
                    <a:pt x="14613" y="1111"/>
                  </a:lnTo>
                  <a:lnTo>
                    <a:pt x="15159" y="1056"/>
                  </a:lnTo>
                  <a:lnTo>
                    <a:pt x="15650" y="1001"/>
                  </a:lnTo>
                  <a:lnTo>
                    <a:pt x="16087" y="947"/>
                  </a:lnTo>
                  <a:lnTo>
                    <a:pt x="16451" y="874"/>
                  </a:lnTo>
                  <a:lnTo>
                    <a:pt x="16742" y="801"/>
                  </a:lnTo>
                  <a:lnTo>
                    <a:pt x="16942" y="728"/>
                  </a:lnTo>
                  <a:lnTo>
                    <a:pt x="17015" y="692"/>
                  </a:lnTo>
                  <a:lnTo>
                    <a:pt x="17070" y="637"/>
                  </a:lnTo>
                  <a:lnTo>
                    <a:pt x="17106" y="601"/>
                  </a:lnTo>
                  <a:lnTo>
                    <a:pt x="17124" y="565"/>
                  </a:lnTo>
                  <a:lnTo>
                    <a:pt x="17106" y="510"/>
                  </a:lnTo>
                  <a:lnTo>
                    <a:pt x="17033" y="455"/>
                  </a:lnTo>
                  <a:lnTo>
                    <a:pt x="16924" y="401"/>
                  </a:lnTo>
                  <a:lnTo>
                    <a:pt x="16760" y="346"/>
                  </a:lnTo>
                  <a:lnTo>
                    <a:pt x="16688" y="346"/>
                  </a:lnTo>
                  <a:lnTo>
                    <a:pt x="15778" y="492"/>
                  </a:lnTo>
                  <a:lnTo>
                    <a:pt x="14813" y="619"/>
                  </a:lnTo>
                  <a:lnTo>
                    <a:pt x="13830" y="710"/>
                  </a:lnTo>
                  <a:lnTo>
                    <a:pt x="12830" y="801"/>
                  </a:lnTo>
                  <a:lnTo>
                    <a:pt x="11810" y="856"/>
                  </a:lnTo>
                  <a:lnTo>
                    <a:pt x="10791" y="892"/>
                  </a:lnTo>
                  <a:lnTo>
                    <a:pt x="9791" y="910"/>
                  </a:lnTo>
                  <a:lnTo>
                    <a:pt x="8790" y="929"/>
                  </a:lnTo>
                  <a:lnTo>
                    <a:pt x="7534" y="910"/>
                  </a:lnTo>
                  <a:lnTo>
                    <a:pt x="6351" y="874"/>
                  </a:lnTo>
                  <a:lnTo>
                    <a:pt x="5259" y="819"/>
                  </a:lnTo>
                  <a:lnTo>
                    <a:pt x="4313" y="747"/>
                  </a:lnTo>
                  <a:lnTo>
                    <a:pt x="3512" y="656"/>
                  </a:lnTo>
                  <a:lnTo>
                    <a:pt x="2893" y="565"/>
                  </a:lnTo>
                  <a:lnTo>
                    <a:pt x="2657" y="510"/>
                  </a:lnTo>
                  <a:lnTo>
                    <a:pt x="2475" y="437"/>
                  </a:lnTo>
                  <a:lnTo>
                    <a:pt x="2366" y="383"/>
                  </a:lnTo>
                  <a:lnTo>
                    <a:pt x="2293" y="328"/>
                  </a:lnTo>
                  <a:lnTo>
                    <a:pt x="2275" y="292"/>
                  </a:lnTo>
                  <a:lnTo>
                    <a:pt x="2293" y="237"/>
                  </a:lnTo>
                  <a:lnTo>
                    <a:pt x="2311" y="201"/>
                  </a:lnTo>
                  <a:lnTo>
                    <a:pt x="2348" y="164"/>
                  </a:lnTo>
                  <a:lnTo>
                    <a:pt x="2457" y="73"/>
                  </a:lnTo>
                  <a:lnTo>
                    <a:pt x="262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9" name="Google Shape;3469;p20"/>
            <p:cNvSpPr/>
            <p:nvPr/>
          </p:nvSpPr>
          <p:spPr>
            <a:xfrm>
              <a:off x="2952175" y="1290875"/>
              <a:ext cx="364000" cy="58250"/>
            </a:xfrm>
            <a:custGeom>
              <a:avLst/>
              <a:gdLst/>
              <a:ahLst/>
              <a:cxnLst/>
              <a:rect l="l" t="t" r="r" b="b"/>
              <a:pathLst>
                <a:path w="14560" h="2330" extrusionOk="0">
                  <a:moveTo>
                    <a:pt x="8372" y="0"/>
                  </a:moveTo>
                  <a:lnTo>
                    <a:pt x="8008" y="18"/>
                  </a:lnTo>
                  <a:lnTo>
                    <a:pt x="7644" y="37"/>
                  </a:lnTo>
                  <a:lnTo>
                    <a:pt x="6734" y="146"/>
                  </a:lnTo>
                  <a:lnTo>
                    <a:pt x="5970" y="237"/>
                  </a:lnTo>
                  <a:lnTo>
                    <a:pt x="5333" y="346"/>
                  </a:lnTo>
                  <a:lnTo>
                    <a:pt x="4841" y="437"/>
                  </a:lnTo>
                  <a:lnTo>
                    <a:pt x="4459" y="528"/>
                  </a:lnTo>
                  <a:lnTo>
                    <a:pt x="4150" y="601"/>
                  </a:lnTo>
                  <a:lnTo>
                    <a:pt x="3950" y="674"/>
                  </a:lnTo>
                  <a:lnTo>
                    <a:pt x="3804" y="746"/>
                  </a:lnTo>
                  <a:lnTo>
                    <a:pt x="3713" y="801"/>
                  </a:lnTo>
                  <a:lnTo>
                    <a:pt x="3659" y="837"/>
                  </a:lnTo>
                  <a:lnTo>
                    <a:pt x="3640" y="855"/>
                  </a:lnTo>
                  <a:lnTo>
                    <a:pt x="3022" y="928"/>
                  </a:lnTo>
                  <a:lnTo>
                    <a:pt x="2421" y="983"/>
                  </a:lnTo>
                  <a:lnTo>
                    <a:pt x="1711" y="1092"/>
                  </a:lnTo>
                  <a:lnTo>
                    <a:pt x="1038" y="1219"/>
                  </a:lnTo>
                  <a:lnTo>
                    <a:pt x="729" y="1274"/>
                  </a:lnTo>
                  <a:lnTo>
                    <a:pt x="456" y="1365"/>
                  </a:lnTo>
                  <a:lnTo>
                    <a:pt x="256" y="1438"/>
                  </a:lnTo>
                  <a:lnTo>
                    <a:pt x="92" y="1529"/>
                  </a:lnTo>
                  <a:lnTo>
                    <a:pt x="37" y="1583"/>
                  </a:lnTo>
                  <a:lnTo>
                    <a:pt x="19" y="1620"/>
                  </a:lnTo>
                  <a:lnTo>
                    <a:pt x="1" y="1674"/>
                  </a:lnTo>
                  <a:lnTo>
                    <a:pt x="19" y="1729"/>
                  </a:lnTo>
                  <a:lnTo>
                    <a:pt x="74" y="1784"/>
                  </a:lnTo>
                  <a:lnTo>
                    <a:pt x="165" y="1838"/>
                  </a:lnTo>
                  <a:lnTo>
                    <a:pt x="310" y="1875"/>
                  </a:lnTo>
                  <a:lnTo>
                    <a:pt x="492" y="1929"/>
                  </a:lnTo>
                  <a:lnTo>
                    <a:pt x="983" y="2020"/>
                  </a:lnTo>
                  <a:lnTo>
                    <a:pt x="1620" y="2111"/>
                  </a:lnTo>
                  <a:lnTo>
                    <a:pt x="2366" y="2184"/>
                  </a:lnTo>
                  <a:lnTo>
                    <a:pt x="3240" y="2239"/>
                  </a:lnTo>
                  <a:lnTo>
                    <a:pt x="4204" y="2275"/>
                  </a:lnTo>
                  <a:lnTo>
                    <a:pt x="5242" y="2311"/>
                  </a:lnTo>
                  <a:lnTo>
                    <a:pt x="6352" y="2330"/>
                  </a:lnTo>
                  <a:lnTo>
                    <a:pt x="7498" y="2311"/>
                  </a:lnTo>
                  <a:lnTo>
                    <a:pt x="8681" y="2293"/>
                  </a:lnTo>
                  <a:lnTo>
                    <a:pt x="9864" y="2239"/>
                  </a:lnTo>
                  <a:lnTo>
                    <a:pt x="11047" y="2166"/>
                  </a:lnTo>
                  <a:lnTo>
                    <a:pt x="12212" y="2057"/>
                  </a:lnTo>
                  <a:lnTo>
                    <a:pt x="13340" y="1911"/>
                  </a:lnTo>
                  <a:lnTo>
                    <a:pt x="14414" y="1747"/>
                  </a:lnTo>
                  <a:lnTo>
                    <a:pt x="14559" y="1729"/>
                  </a:lnTo>
                  <a:lnTo>
                    <a:pt x="14414" y="1638"/>
                  </a:lnTo>
                  <a:lnTo>
                    <a:pt x="14031" y="1420"/>
                  </a:lnTo>
                  <a:lnTo>
                    <a:pt x="13740" y="1256"/>
                  </a:lnTo>
                  <a:lnTo>
                    <a:pt x="13394" y="1092"/>
                  </a:lnTo>
                  <a:lnTo>
                    <a:pt x="13012" y="910"/>
                  </a:lnTo>
                  <a:lnTo>
                    <a:pt x="12557" y="746"/>
                  </a:lnTo>
                  <a:lnTo>
                    <a:pt x="12084" y="564"/>
                  </a:lnTo>
                  <a:lnTo>
                    <a:pt x="11556" y="401"/>
                  </a:lnTo>
                  <a:lnTo>
                    <a:pt x="10974" y="255"/>
                  </a:lnTo>
                  <a:lnTo>
                    <a:pt x="10374" y="146"/>
                  </a:lnTo>
                  <a:lnTo>
                    <a:pt x="9737" y="55"/>
                  </a:lnTo>
                  <a:lnTo>
                    <a:pt x="9409" y="18"/>
                  </a:lnTo>
                  <a:lnTo>
                    <a:pt x="9063" y="0"/>
                  </a:lnTo>
                  <a:close/>
                </a:path>
              </a:pathLst>
            </a:custGeom>
            <a:solidFill>
              <a:srgbClr val="C1A5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0" name="Google Shape;3470;p20"/>
            <p:cNvSpPr/>
            <p:nvPr/>
          </p:nvSpPr>
          <p:spPr>
            <a:xfrm>
              <a:off x="2952175" y="1290875"/>
              <a:ext cx="364000" cy="58250"/>
            </a:xfrm>
            <a:custGeom>
              <a:avLst/>
              <a:gdLst/>
              <a:ahLst/>
              <a:cxnLst/>
              <a:rect l="l" t="t" r="r" b="b"/>
              <a:pathLst>
                <a:path w="14560" h="2330" fill="none" extrusionOk="0">
                  <a:moveTo>
                    <a:pt x="14559" y="1729"/>
                  </a:moveTo>
                  <a:lnTo>
                    <a:pt x="14559" y="1729"/>
                  </a:lnTo>
                  <a:lnTo>
                    <a:pt x="14414" y="1747"/>
                  </a:lnTo>
                  <a:lnTo>
                    <a:pt x="14414" y="1747"/>
                  </a:lnTo>
                  <a:lnTo>
                    <a:pt x="13340" y="1911"/>
                  </a:lnTo>
                  <a:lnTo>
                    <a:pt x="12212" y="2057"/>
                  </a:lnTo>
                  <a:lnTo>
                    <a:pt x="11047" y="2166"/>
                  </a:lnTo>
                  <a:lnTo>
                    <a:pt x="9864" y="2239"/>
                  </a:lnTo>
                  <a:lnTo>
                    <a:pt x="8681" y="2293"/>
                  </a:lnTo>
                  <a:lnTo>
                    <a:pt x="7498" y="2311"/>
                  </a:lnTo>
                  <a:lnTo>
                    <a:pt x="6352" y="2330"/>
                  </a:lnTo>
                  <a:lnTo>
                    <a:pt x="5242" y="2311"/>
                  </a:lnTo>
                  <a:lnTo>
                    <a:pt x="4204" y="2275"/>
                  </a:lnTo>
                  <a:lnTo>
                    <a:pt x="3240" y="2239"/>
                  </a:lnTo>
                  <a:lnTo>
                    <a:pt x="2366" y="2184"/>
                  </a:lnTo>
                  <a:lnTo>
                    <a:pt x="1620" y="2111"/>
                  </a:lnTo>
                  <a:lnTo>
                    <a:pt x="983" y="2020"/>
                  </a:lnTo>
                  <a:lnTo>
                    <a:pt x="492" y="1929"/>
                  </a:lnTo>
                  <a:lnTo>
                    <a:pt x="310" y="1875"/>
                  </a:lnTo>
                  <a:lnTo>
                    <a:pt x="165" y="1838"/>
                  </a:lnTo>
                  <a:lnTo>
                    <a:pt x="74" y="1784"/>
                  </a:lnTo>
                  <a:lnTo>
                    <a:pt x="19" y="1729"/>
                  </a:lnTo>
                  <a:lnTo>
                    <a:pt x="19" y="1729"/>
                  </a:lnTo>
                  <a:lnTo>
                    <a:pt x="1" y="1674"/>
                  </a:lnTo>
                  <a:lnTo>
                    <a:pt x="19" y="1620"/>
                  </a:lnTo>
                  <a:lnTo>
                    <a:pt x="37" y="1583"/>
                  </a:lnTo>
                  <a:lnTo>
                    <a:pt x="92" y="1529"/>
                  </a:lnTo>
                  <a:lnTo>
                    <a:pt x="256" y="1438"/>
                  </a:lnTo>
                  <a:lnTo>
                    <a:pt x="456" y="1365"/>
                  </a:lnTo>
                  <a:lnTo>
                    <a:pt x="729" y="1274"/>
                  </a:lnTo>
                  <a:lnTo>
                    <a:pt x="1038" y="1219"/>
                  </a:lnTo>
                  <a:lnTo>
                    <a:pt x="1711" y="1092"/>
                  </a:lnTo>
                  <a:lnTo>
                    <a:pt x="2421" y="983"/>
                  </a:lnTo>
                  <a:lnTo>
                    <a:pt x="3022" y="928"/>
                  </a:lnTo>
                  <a:lnTo>
                    <a:pt x="3640" y="855"/>
                  </a:lnTo>
                  <a:lnTo>
                    <a:pt x="3640" y="855"/>
                  </a:lnTo>
                  <a:lnTo>
                    <a:pt x="3659" y="837"/>
                  </a:lnTo>
                  <a:lnTo>
                    <a:pt x="3713" y="801"/>
                  </a:lnTo>
                  <a:lnTo>
                    <a:pt x="3804" y="746"/>
                  </a:lnTo>
                  <a:lnTo>
                    <a:pt x="3950" y="674"/>
                  </a:lnTo>
                  <a:lnTo>
                    <a:pt x="4150" y="601"/>
                  </a:lnTo>
                  <a:lnTo>
                    <a:pt x="4459" y="528"/>
                  </a:lnTo>
                  <a:lnTo>
                    <a:pt x="4841" y="437"/>
                  </a:lnTo>
                  <a:lnTo>
                    <a:pt x="4841" y="437"/>
                  </a:lnTo>
                  <a:lnTo>
                    <a:pt x="5333" y="346"/>
                  </a:lnTo>
                  <a:lnTo>
                    <a:pt x="5970" y="237"/>
                  </a:lnTo>
                  <a:lnTo>
                    <a:pt x="6734" y="146"/>
                  </a:lnTo>
                  <a:lnTo>
                    <a:pt x="7644" y="37"/>
                  </a:lnTo>
                  <a:lnTo>
                    <a:pt x="7644" y="37"/>
                  </a:lnTo>
                  <a:lnTo>
                    <a:pt x="8008" y="18"/>
                  </a:lnTo>
                  <a:lnTo>
                    <a:pt x="8372" y="0"/>
                  </a:lnTo>
                  <a:lnTo>
                    <a:pt x="8718" y="0"/>
                  </a:lnTo>
                  <a:lnTo>
                    <a:pt x="9063" y="0"/>
                  </a:lnTo>
                  <a:lnTo>
                    <a:pt x="9409" y="18"/>
                  </a:lnTo>
                  <a:lnTo>
                    <a:pt x="9737" y="55"/>
                  </a:lnTo>
                  <a:lnTo>
                    <a:pt x="10374" y="146"/>
                  </a:lnTo>
                  <a:lnTo>
                    <a:pt x="10974" y="255"/>
                  </a:lnTo>
                  <a:lnTo>
                    <a:pt x="11556" y="401"/>
                  </a:lnTo>
                  <a:lnTo>
                    <a:pt x="12084" y="564"/>
                  </a:lnTo>
                  <a:lnTo>
                    <a:pt x="12557" y="746"/>
                  </a:lnTo>
                  <a:lnTo>
                    <a:pt x="13012" y="910"/>
                  </a:lnTo>
                  <a:lnTo>
                    <a:pt x="13394" y="1092"/>
                  </a:lnTo>
                  <a:lnTo>
                    <a:pt x="13740" y="1256"/>
                  </a:lnTo>
                  <a:lnTo>
                    <a:pt x="14031" y="1420"/>
                  </a:lnTo>
                  <a:lnTo>
                    <a:pt x="14414" y="1638"/>
                  </a:lnTo>
                  <a:lnTo>
                    <a:pt x="14559" y="172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1" name="Google Shape;3471;p20"/>
            <p:cNvSpPr/>
            <p:nvPr/>
          </p:nvSpPr>
          <p:spPr>
            <a:xfrm>
              <a:off x="3073200" y="1290875"/>
              <a:ext cx="242975" cy="44150"/>
            </a:xfrm>
            <a:custGeom>
              <a:avLst/>
              <a:gdLst/>
              <a:ahLst/>
              <a:cxnLst/>
              <a:rect l="l" t="t" r="r" b="b"/>
              <a:pathLst>
                <a:path w="9719" h="1766" extrusionOk="0">
                  <a:moveTo>
                    <a:pt x="3294" y="0"/>
                  </a:moveTo>
                  <a:lnTo>
                    <a:pt x="2803" y="37"/>
                  </a:lnTo>
                  <a:lnTo>
                    <a:pt x="1893" y="146"/>
                  </a:lnTo>
                  <a:lnTo>
                    <a:pt x="1129" y="237"/>
                  </a:lnTo>
                  <a:lnTo>
                    <a:pt x="492" y="346"/>
                  </a:lnTo>
                  <a:lnTo>
                    <a:pt x="0" y="437"/>
                  </a:lnTo>
                  <a:lnTo>
                    <a:pt x="164" y="546"/>
                  </a:lnTo>
                  <a:lnTo>
                    <a:pt x="346" y="637"/>
                  </a:lnTo>
                  <a:lnTo>
                    <a:pt x="546" y="692"/>
                  </a:lnTo>
                  <a:lnTo>
                    <a:pt x="747" y="746"/>
                  </a:lnTo>
                  <a:lnTo>
                    <a:pt x="947" y="764"/>
                  </a:lnTo>
                  <a:lnTo>
                    <a:pt x="1165" y="783"/>
                  </a:lnTo>
                  <a:lnTo>
                    <a:pt x="1602" y="801"/>
                  </a:lnTo>
                  <a:lnTo>
                    <a:pt x="2366" y="801"/>
                  </a:lnTo>
                  <a:lnTo>
                    <a:pt x="2730" y="837"/>
                  </a:lnTo>
                  <a:lnTo>
                    <a:pt x="3021" y="892"/>
                  </a:lnTo>
                  <a:lnTo>
                    <a:pt x="3312" y="965"/>
                  </a:lnTo>
                  <a:lnTo>
                    <a:pt x="3604" y="1056"/>
                  </a:lnTo>
                  <a:lnTo>
                    <a:pt x="3895" y="1147"/>
                  </a:lnTo>
                  <a:lnTo>
                    <a:pt x="4477" y="1365"/>
                  </a:lnTo>
                  <a:lnTo>
                    <a:pt x="4750" y="1456"/>
                  </a:lnTo>
                  <a:lnTo>
                    <a:pt x="5059" y="1547"/>
                  </a:lnTo>
                  <a:lnTo>
                    <a:pt x="5314" y="1602"/>
                  </a:lnTo>
                  <a:lnTo>
                    <a:pt x="5587" y="1656"/>
                  </a:lnTo>
                  <a:lnTo>
                    <a:pt x="6115" y="1711"/>
                  </a:lnTo>
                  <a:lnTo>
                    <a:pt x="6661" y="1747"/>
                  </a:lnTo>
                  <a:lnTo>
                    <a:pt x="7207" y="1747"/>
                  </a:lnTo>
                  <a:lnTo>
                    <a:pt x="8517" y="1765"/>
                  </a:lnTo>
                  <a:lnTo>
                    <a:pt x="9573" y="1747"/>
                  </a:lnTo>
                  <a:lnTo>
                    <a:pt x="9718" y="1729"/>
                  </a:lnTo>
                  <a:lnTo>
                    <a:pt x="9591" y="1656"/>
                  </a:lnTo>
                  <a:lnTo>
                    <a:pt x="9263" y="1456"/>
                  </a:lnTo>
                  <a:lnTo>
                    <a:pt x="8735" y="1183"/>
                  </a:lnTo>
                  <a:lnTo>
                    <a:pt x="8408" y="1019"/>
                  </a:lnTo>
                  <a:lnTo>
                    <a:pt x="8026" y="855"/>
                  </a:lnTo>
                  <a:lnTo>
                    <a:pt x="7625" y="710"/>
                  </a:lnTo>
                  <a:lnTo>
                    <a:pt x="7170" y="546"/>
                  </a:lnTo>
                  <a:lnTo>
                    <a:pt x="6679" y="401"/>
                  </a:lnTo>
                  <a:lnTo>
                    <a:pt x="6151" y="273"/>
                  </a:lnTo>
                  <a:lnTo>
                    <a:pt x="5605" y="164"/>
                  </a:lnTo>
                  <a:lnTo>
                    <a:pt x="5023" y="73"/>
                  </a:lnTo>
                  <a:lnTo>
                    <a:pt x="4423" y="18"/>
                  </a:lnTo>
                  <a:lnTo>
                    <a:pt x="3786" y="0"/>
                  </a:lnTo>
                  <a:close/>
                </a:path>
              </a:pathLst>
            </a:custGeom>
            <a:solidFill>
              <a:srgbClr val="D7C2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2" name="Google Shape;3472;p20"/>
            <p:cNvSpPr/>
            <p:nvPr/>
          </p:nvSpPr>
          <p:spPr>
            <a:xfrm>
              <a:off x="3073200" y="1290875"/>
              <a:ext cx="242975" cy="44150"/>
            </a:xfrm>
            <a:custGeom>
              <a:avLst/>
              <a:gdLst/>
              <a:ahLst/>
              <a:cxnLst/>
              <a:rect l="l" t="t" r="r" b="b"/>
              <a:pathLst>
                <a:path w="9719" h="1766" fill="none" extrusionOk="0">
                  <a:moveTo>
                    <a:pt x="3786" y="0"/>
                  </a:moveTo>
                  <a:lnTo>
                    <a:pt x="3786" y="0"/>
                  </a:lnTo>
                  <a:lnTo>
                    <a:pt x="3294" y="0"/>
                  </a:lnTo>
                  <a:lnTo>
                    <a:pt x="2803" y="37"/>
                  </a:lnTo>
                  <a:lnTo>
                    <a:pt x="2803" y="37"/>
                  </a:lnTo>
                  <a:lnTo>
                    <a:pt x="1893" y="146"/>
                  </a:lnTo>
                  <a:lnTo>
                    <a:pt x="1129" y="237"/>
                  </a:lnTo>
                  <a:lnTo>
                    <a:pt x="492" y="346"/>
                  </a:lnTo>
                  <a:lnTo>
                    <a:pt x="0" y="437"/>
                  </a:lnTo>
                  <a:lnTo>
                    <a:pt x="0" y="437"/>
                  </a:lnTo>
                  <a:lnTo>
                    <a:pt x="164" y="546"/>
                  </a:lnTo>
                  <a:lnTo>
                    <a:pt x="346" y="637"/>
                  </a:lnTo>
                  <a:lnTo>
                    <a:pt x="546" y="692"/>
                  </a:lnTo>
                  <a:lnTo>
                    <a:pt x="747" y="746"/>
                  </a:lnTo>
                  <a:lnTo>
                    <a:pt x="947" y="764"/>
                  </a:lnTo>
                  <a:lnTo>
                    <a:pt x="1165" y="783"/>
                  </a:lnTo>
                  <a:lnTo>
                    <a:pt x="1602" y="801"/>
                  </a:lnTo>
                  <a:lnTo>
                    <a:pt x="1602" y="801"/>
                  </a:lnTo>
                  <a:lnTo>
                    <a:pt x="1802" y="801"/>
                  </a:lnTo>
                  <a:lnTo>
                    <a:pt x="1802" y="801"/>
                  </a:lnTo>
                  <a:lnTo>
                    <a:pt x="2002" y="801"/>
                  </a:lnTo>
                  <a:lnTo>
                    <a:pt x="2002" y="801"/>
                  </a:lnTo>
                  <a:lnTo>
                    <a:pt x="2366" y="801"/>
                  </a:lnTo>
                  <a:lnTo>
                    <a:pt x="2730" y="837"/>
                  </a:lnTo>
                  <a:lnTo>
                    <a:pt x="2730" y="837"/>
                  </a:lnTo>
                  <a:lnTo>
                    <a:pt x="3021" y="892"/>
                  </a:lnTo>
                  <a:lnTo>
                    <a:pt x="3312" y="965"/>
                  </a:lnTo>
                  <a:lnTo>
                    <a:pt x="3604" y="1056"/>
                  </a:lnTo>
                  <a:lnTo>
                    <a:pt x="3895" y="1147"/>
                  </a:lnTo>
                  <a:lnTo>
                    <a:pt x="4477" y="1365"/>
                  </a:lnTo>
                  <a:lnTo>
                    <a:pt x="4750" y="1456"/>
                  </a:lnTo>
                  <a:lnTo>
                    <a:pt x="5059" y="1547"/>
                  </a:lnTo>
                  <a:lnTo>
                    <a:pt x="5059" y="1547"/>
                  </a:lnTo>
                  <a:lnTo>
                    <a:pt x="5314" y="1602"/>
                  </a:lnTo>
                  <a:lnTo>
                    <a:pt x="5587" y="1656"/>
                  </a:lnTo>
                  <a:lnTo>
                    <a:pt x="6115" y="1711"/>
                  </a:lnTo>
                  <a:lnTo>
                    <a:pt x="6661" y="1747"/>
                  </a:lnTo>
                  <a:lnTo>
                    <a:pt x="7207" y="1747"/>
                  </a:lnTo>
                  <a:lnTo>
                    <a:pt x="7207" y="1747"/>
                  </a:lnTo>
                  <a:lnTo>
                    <a:pt x="8517" y="1765"/>
                  </a:lnTo>
                  <a:lnTo>
                    <a:pt x="8517" y="1765"/>
                  </a:lnTo>
                  <a:lnTo>
                    <a:pt x="9573" y="1747"/>
                  </a:lnTo>
                  <a:lnTo>
                    <a:pt x="9573" y="1747"/>
                  </a:lnTo>
                  <a:lnTo>
                    <a:pt x="9718" y="1729"/>
                  </a:lnTo>
                  <a:lnTo>
                    <a:pt x="9718" y="1729"/>
                  </a:lnTo>
                  <a:lnTo>
                    <a:pt x="9591" y="1656"/>
                  </a:lnTo>
                  <a:lnTo>
                    <a:pt x="9263" y="1456"/>
                  </a:lnTo>
                  <a:lnTo>
                    <a:pt x="8735" y="1183"/>
                  </a:lnTo>
                  <a:lnTo>
                    <a:pt x="8408" y="1019"/>
                  </a:lnTo>
                  <a:lnTo>
                    <a:pt x="8026" y="855"/>
                  </a:lnTo>
                  <a:lnTo>
                    <a:pt x="7625" y="710"/>
                  </a:lnTo>
                  <a:lnTo>
                    <a:pt x="7170" y="546"/>
                  </a:lnTo>
                  <a:lnTo>
                    <a:pt x="6679" y="401"/>
                  </a:lnTo>
                  <a:lnTo>
                    <a:pt x="6151" y="273"/>
                  </a:lnTo>
                  <a:lnTo>
                    <a:pt x="5605" y="164"/>
                  </a:lnTo>
                  <a:lnTo>
                    <a:pt x="5023" y="73"/>
                  </a:lnTo>
                  <a:lnTo>
                    <a:pt x="4423" y="18"/>
                  </a:lnTo>
                  <a:lnTo>
                    <a:pt x="3786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73" name="Google Shape;3473;p20"/>
          <p:cNvGrpSpPr/>
          <p:nvPr/>
        </p:nvGrpSpPr>
        <p:grpSpPr>
          <a:xfrm>
            <a:off x="-130261" y="4914907"/>
            <a:ext cx="819030" cy="238955"/>
            <a:chOff x="1682875" y="2128425"/>
            <a:chExt cx="575525" cy="167900"/>
          </a:xfrm>
        </p:grpSpPr>
        <p:sp>
          <p:nvSpPr>
            <p:cNvPr id="3474" name="Google Shape;3474;p20"/>
            <p:cNvSpPr/>
            <p:nvPr/>
          </p:nvSpPr>
          <p:spPr>
            <a:xfrm>
              <a:off x="1682875" y="2231250"/>
              <a:ext cx="575525" cy="65075"/>
            </a:xfrm>
            <a:custGeom>
              <a:avLst/>
              <a:gdLst/>
              <a:ahLst/>
              <a:cxnLst/>
              <a:rect l="l" t="t" r="r" b="b"/>
              <a:pathLst>
                <a:path w="23021" h="2603" extrusionOk="0">
                  <a:moveTo>
                    <a:pt x="19964" y="0"/>
                  </a:moveTo>
                  <a:lnTo>
                    <a:pt x="20601" y="110"/>
                  </a:lnTo>
                  <a:lnTo>
                    <a:pt x="20437" y="164"/>
                  </a:lnTo>
                  <a:lnTo>
                    <a:pt x="19909" y="328"/>
                  </a:lnTo>
                  <a:lnTo>
                    <a:pt x="19054" y="565"/>
                  </a:lnTo>
                  <a:lnTo>
                    <a:pt x="18508" y="692"/>
                  </a:lnTo>
                  <a:lnTo>
                    <a:pt x="17889" y="819"/>
                  </a:lnTo>
                  <a:lnTo>
                    <a:pt x="17198" y="965"/>
                  </a:lnTo>
                  <a:lnTo>
                    <a:pt x="16433" y="1092"/>
                  </a:lnTo>
                  <a:lnTo>
                    <a:pt x="15596" y="1202"/>
                  </a:lnTo>
                  <a:lnTo>
                    <a:pt x="14704" y="1311"/>
                  </a:lnTo>
                  <a:lnTo>
                    <a:pt x="13740" y="1402"/>
                  </a:lnTo>
                  <a:lnTo>
                    <a:pt x="12703" y="1474"/>
                  </a:lnTo>
                  <a:lnTo>
                    <a:pt x="11611" y="1529"/>
                  </a:lnTo>
                  <a:lnTo>
                    <a:pt x="10464" y="1547"/>
                  </a:lnTo>
                  <a:lnTo>
                    <a:pt x="9409" y="1529"/>
                  </a:lnTo>
                  <a:lnTo>
                    <a:pt x="8317" y="1493"/>
                  </a:lnTo>
                  <a:lnTo>
                    <a:pt x="7170" y="1420"/>
                  </a:lnTo>
                  <a:lnTo>
                    <a:pt x="5988" y="1311"/>
                  </a:lnTo>
                  <a:lnTo>
                    <a:pt x="4768" y="1147"/>
                  </a:lnTo>
                  <a:lnTo>
                    <a:pt x="3513" y="965"/>
                  </a:lnTo>
                  <a:lnTo>
                    <a:pt x="2239" y="728"/>
                  </a:lnTo>
                  <a:lnTo>
                    <a:pt x="910" y="455"/>
                  </a:lnTo>
                  <a:lnTo>
                    <a:pt x="1129" y="146"/>
                  </a:lnTo>
                  <a:lnTo>
                    <a:pt x="1129" y="146"/>
                  </a:lnTo>
                  <a:lnTo>
                    <a:pt x="747" y="237"/>
                  </a:lnTo>
                  <a:lnTo>
                    <a:pt x="565" y="292"/>
                  </a:lnTo>
                  <a:lnTo>
                    <a:pt x="401" y="346"/>
                  </a:lnTo>
                  <a:lnTo>
                    <a:pt x="255" y="419"/>
                  </a:lnTo>
                  <a:lnTo>
                    <a:pt x="128" y="492"/>
                  </a:lnTo>
                  <a:lnTo>
                    <a:pt x="37" y="565"/>
                  </a:lnTo>
                  <a:lnTo>
                    <a:pt x="0" y="656"/>
                  </a:lnTo>
                  <a:lnTo>
                    <a:pt x="0" y="710"/>
                  </a:lnTo>
                  <a:lnTo>
                    <a:pt x="37" y="765"/>
                  </a:lnTo>
                  <a:lnTo>
                    <a:pt x="91" y="819"/>
                  </a:lnTo>
                  <a:lnTo>
                    <a:pt x="182" y="874"/>
                  </a:lnTo>
                  <a:lnTo>
                    <a:pt x="455" y="1001"/>
                  </a:lnTo>
                  <a:lnTo>
                    <a:pt x="819" y="1147"/>
                  </a:lnTo>
                  <a:lnTo>
                    <a:pt x="1274" y="1311"/>
                  </a:lnTo>
                  <a:lnTo>
                    <a:pt x="1838" y="1474"/>
                  </a:lnTo>
                  <a:lnTo>
                    <a:pt x="2475" y="1638"/>
                  </a:lnTo>
                  <a:lnTo>
                    <a:pt x="3203" y="1802"/>
                  </a:lnTo>
                  <a:lnTo>
                    <a:pt x="4004" y="1966"/>
                  </a:lnTo>
                  <a:lnTo>
                    <a:pt x="4878" y="2111"/>
                  </a:lnTo>
                  <a:lnTo>
                    <a:pt x="5806" y="2239"/>
                  </a:lnTo>
                  <a:lnTo>
                    <a:pt x="6806" y="2366"/>
                  </a:lnTo>
                  <a:lnTo>
                    <a:pt x="7862" y="2457"/>
                  </a:lnTo>
                  <a:lnTo>
                    <a:pt x="8972" y="2548"/>
                  </a:lnTo>
                  <a:lnTo>
                    <a:pt x="10100" y="2585"/>
                  </a:lnTo>
                  <a:lnTo>
                    <a:pt x="11283" y="2603"/>
                  </a:lnTo>
                  <a:lnTo>
                    <a:pt x="12120" y="2603"/>
                  </a:lnTo>
                  <a:lnTo>
                    <a:pt x="12957" y="2566"/>
                  </a:lnTo>
                  <a:lnTo>
                    <a:pt x="14249" y="2512"/>
                  </a:lnTo>
                  <a:lnTo>
                    <a:pt x="15451" y="2421"/>
                  </a:lnTo>
                  <a:lnTo>
                    <a:pt x="16542" y="2312"/>
                  </a:lnTo>
                  <a:lnTo>
                    <a:pt x="17543" y="2184"/>
                  </a:lnTo>
                  <a:lnTo>
                    <a:pt x="18453" y="2039"/>
                  </a:lnTo>
                  <a:lnTo>
                    <a:pt x="19272" y="1893"/>
                  </a:lnTo>
                  <a:lnTo>
                    <a:pt x="20000" y="1747"/>
                  </a:lnTo>
                  <a:lnTo>
                    <a:pt x="20655" y="1584"/>
                  </a:lnTo>
                  <a:lnTo>
                    <a:pt x="21219" y="1420"/>
                  </a:lnTo>
                  <a:lnTo>
                    <a:pt x="21711" y="1256"/>
                  </a:lnTo>
                  <a:lnTo>
                    <a:pt x="22111" y="1092"/>
                  </a:lnTo>
                  <a:lnTo>
                    <a:pt x="22439" y="947"/>
                  </a:lnTo>
                  <a:lnTo>
                    <a:pt x="22675" y="801"/>
                  </a:lnTo>
                  <a:lnTo>
                    <a:pt x="22857" y="674"/>
                  </a:lnTo>
                  <a:lnTo>
                    <a:pt x="22966" y="565"/>
                  </a:lnTo>
                  <a:lnTo>
                    <a:pt x="23003" y="510"/>
                  </a:lnTo>
                  <a:lnTo>
                    <a:pt x="23021" y="455"/>
                  </a:lnTo>
                  <a:lnTo>
                    <a:pt x="23003" y="419"/>
                  </a:lnTo>
                  <a:lnTo>
                    <a:pt x="22966" y="401"/>
                  </a:lnTo>
                  <a:lnTo>
                    <a:pt x="22803" y="328"/>
                  </a:lnTo>
                  <a:lnTo>
                    <a:pt x="22530" y="273"/>
                  </a:lnTo>
                  <a:lnTo>
                    <a:pt x="22166" y="201"/>
                  </a:lnTo>
                  <a:lnTo>
                    <a:pt x="21711" y="146"/>
                  </a:lnTo>
                  <a:lnTo>
                    <a:pt x="21201" y="91"/>
                  </a:lnTo>
                  <a:lnTo>
                    <a:pt x="1996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5" name="Google Shape;3475;p20"/>
            <p:cNvSpPr/>
            <p:nvPr/>
          </p:nvSpPr>
          <p:spPr>
            <a:xfrm>
              <a:off x="1682875" y="2231250"/>
              <a:ext cx="575525" cy="65075"/>
            </a:xfrm>
            <a:custGeom>
              <a:avLst/>
              <a:gdLst/>
              <a:ahLst/>
              <a:cxnLst/>
              <a:rect l="l" t="t" r="r" b="b"/>
              <a:pathLst>
                <a:path w="23021" h="2603" fill="none" extrusionOk="0">
                  <a:moveTo>
                    <a:pt x="19964" y="0"/>
                  </a:moveTo>
                  <a:lnTo>
                    <a:pt x="20601" y="110"/>
                  </a:lnTo>
                  <a:lnTo>
                    <a:pt x="20601" y="110"/>
                  </a:lnTo>
                  <a:lnTo>
                    <a:pt x="20601" y="110"/>
                  </a:lnTo>
                  <a:lnTo>
                    <a:pt x="20437" y="164"/>
                  </a:lnTo>
                  <a:lnTo>
                    <a:pt x="19909" y="328"/>
                  </a:lnTo>
                  <a:lnTo>
                    <a:pt x="19054" y="565"/>
                  </a:lnTo>
                  <a:lnTo>
                    <a:pt x="18508" y="692"/>
                  </a:lnTo>
                  <a:lnTo>
                    <a:pt x="17889" y="819"/>
                  </a:lnTo>
                  <a:lnTo>
                    <a:pt x="17198" y="965"/>
                  </a:lnTo>
                  <a:lnTo>
                    <a:pt x="16433" y="1092"/>
                  </a:lnTo>
                  <a:lnTo>
                    <a:pt x="15596" y="1202"/>
                  </a:lnTo>
                  <a:lnTo>
                    <a:pt x="14704" y="1311"/>
                  </a:lnTo>
                  <a:lnTo>
                    <a:pt x="13740" y="1402"/>
                  </a:lnTo>
                  <a:lnTo>
                    <a:pt x="12703" y="1474"/>
                  </a:lnTo>
                  <a:lnTo>
                    <a:pt x="11611" y="1529"/>
                  </a:lnTo>
                  <a:lnTo>
                    <a:pt x="10464" y="1547"/>
                  </a:lnTo>
                  <a:lnTo>
                    <a:pt x="10464" y="1547"/>
                  </a:lnTo>
                  <a:lnTo>
                    <a:pt x="9409" y="1529"/>
                  </a:lnTo>
                  <a:lnTo>
                    <a:pt x="8317" y="1493"/>
                  </a:lnTo>
                  <a:lnTo>
                    <a:pt x="7170" y="1420"/>
                  </a:lnTo>
                  <a:lnTo>
                    <a:pt x="5988" y="1311"/>
                  </a:lnTo>
                  <a:lnTo>
                    <a:pt x="4768" y="1147"/>
                  </a:lnTo>
                  <a:lnTo>
                    <a:pt x="3513" y="965"/>
                  </a:lnTo>
                  <a:lnTo>
                    <a:pt x="2239" y="728"/>
                  </a:lnTo>
                  <a:lnTo>
                    <a:pt x="910" y="455"/>
                  </a:lnTo>
                  <a:lnTo>
                    <a:pt x="910" y="455"/>
                  </a:lnTo>
                  <a:lnTo>
                    <a:pt x="910" y="455"/>
                  </a:lnTo>
                  <a:lnTo>
                    <a:pt x="910" y="455"/>
                  </a:lnTo>
                  <a:lnTo>
                    <a:pt x="1129" y="146"/>
                  </a:lnTo>
                  <a:lnTo>
                    <a:pt x="1129" y="146"/>
                  </a:lnTo>
                  <a:lnTo>
                    <a:pt x="747" y="237"/>
                  </a:lnTo>
                  <a:lnTo>
                    <a:pt x="565" y="292"/>
                  </a:lnTo>
                  <a:lnTo>
                    <a:pt x="401" y="346"/>
                  </a:lnTo>
                  <a:lnTo>
                    <a:pt x="255" y="419"/>
                  </a:lnTo>
                  <a:lnTo>
                    <a:pt x="128" y="492"/>
                  </a:lnTo>
                  <a:lnTo>
                    <a:pt x="37" y="565"/>
                  </a:lnTo>
                  <a:lnTo>
                    <a:pt x="0" y="656"/>
                  </a:lnTo>
                  <a:lnTo>
                    <a:pt x="0" y="656"/>
                  </a:lnTo>
                  <a:lnTo>
                    <a:pt x="0" y="710"/>
                  </a:lnTo>
                  <a:lnTo>
                    <a:pt x="37" y="765"/>
                  </a:lnTo>
                  <a:lnTo>
                    <a:pt x="91" y="819"/>
                  </a:lnTo>
                  <a:lnTo>
                    <a:pt x="182" y="874"/>
                  </a:lnTo>
                  <a:lnTo>
                    <a:pt x="455" y="1001"/>
                  </a:lnTo>
                  <a:lnTo>
                    <a:pt x="819" y="1147"/>
                  </a:lnTo>
                  <a:lnTo>
                    <a:pt x="1274" y="1311"/>
                  </a:lnTo>
                  <a:lnTo>
                    <a:pt x="1838" y="1474"/>
                  </a:lnTo>
                  <a:lnTo>
                    <a:pt x="2475" y="1638"/>
                  </a:lnTo>
                  <a:lnTo>
                    <a:pt x="3203" y="1802"/>
                  </a:lnTo>
                  <a:lnTo>
                    <a:pt x="4004" y="1966"/>
                  </a:lnTo>
                  <a:lnTo>
                    <a:pt x="4878" y="2111"/>
                  </a:lnTo>
                  <a:lnTo>
                    <a:pt x="5806" y="2239"/>
                  </a:lnTo>
                  <a:lnTo>
                    <a:pt x="6806" y="2366"/>
                  </a:lnTo>
                  <a:lnTo>
                    <a:pt x="7862" y="2457"/>
                  </a:lnTo>
                  <a:lnTo>
                    <a:pt x="8972" y="2548"/>
                  </a:lnTo>
                  <a:lnTo>
                    <a:pt x="10100" y="2585"/>
                  </a:lnTo>
                  <a:lnTo>
                    <a:pt x="11283" y="2603"/>
                  </a:lnTo>
                  <a:lnTo>
                    <a:pt x="11283" y="2603"/>
                  </a:lnTo>
                  <a:lnTo>
                    <a:pt x="12120" y="2603"/>
                  </a:lnTo>
                  <a:lnTo>
                    <a:pt x="12957" y="2566"/>
                  </a:lnTo>
                  <a:lnTo>
                    <a:pt x="12957" y="2566"/>
                  </a:lnTo>
                  <a:lnTo>
                    <a:pt x="14249" y="2512"/>
                  </a:lnTo>
                  <a:lnTo>
                    <a:pt x="15451" y="2421"/>
                  </a:lnTo>
                  <a:lnTo>
                    <a:pt x="16542" y="2312"/>
                  </a:lnTo>
                  <a:lnTo>
                    <a:pt x="17543" y="2184"/>
                  </a:lnTo>
                  <a:lnTo>
                    <a:pt x="18453" y="2039"/>
                  </a:lnTo>
                  <a:lnTo>
                    <a:pt x="19272" y="1893"/>
                  </a:lnTo>
                  <a:lnTo>
                    <a:pt x="20000" y="1747"/>
                  </a:lnTo>
                  <a:lnTo>
                    <a:pt x="20655" y="1584"/>
                  </a:lnTo>
                  <a:lnTo>
                    <a:pt x="21219" y="1420"/>
                  </a:lnTo>
                  <a:lnTo>
                    <a:pt x="21711" y="1256"/>
                  </a:lnTo>
                  <a:lnTo>
                    <a:pt x="22111" y="1092"/>
                  </a:lnTo>
                  <a:lnTo>
                    <a:pt x="22439" y="947"/>
                  </a:lnTo>
                  <a:lnTo>
                    <a:pt x="22675" y="801"/>
                  </a:lnTo>
                  <a:lnTo>
                    <a:pt x="22857" y="674"/>
                  </a:lnTo>
                  <a:lnTo>
                    <a:pt x="22966" y="565"/>
                  </a:lnTo>
                  <a:lnTo>
                    <a:pt x="23003" y="510"/>
                  </a:lnTo>
                  <a:lnTo>
                    <a:pt x="23021" y="455"/>
                  </a:lnTo>
                  <a:lnTo>
                    <a:pt x="23021" y="455"/>
                  </a:lnTo>
                  <a:lnTo>
                    <a:pt x="23003" y="419"/>
                  </a:lnTo>
                  <a:lnTo>
                    <a:pt x="22966" y="401"/>
                  </a:lnTo>
                  <a:lnTo>
                    <a:pt x="22803" y="328"/>
                  </a:lnTo>
                  <a:lnTo>
                    <a:pt x="22530" y="273"/>
                  </a:lnTo>
                  <a:lnTo>
                    <a:pt x="22166" y="201"/>
                  </a:lnTo>
                  <a:lnTo>
                    <a:pt x="21711" y="146"/>
                  </a:lnTo>
                  <a:lnTo>
                    <a:pt x="21201" y="91"/>
                  </a:lnTo>
                  <a:lnTo>
                    <a:pt x="19964" y="0"/>
                  </a:lnTo>
                </a:path>
              </a:pathLst>
            </a:custGeom>
            <a:solidFill>
              <a:srgbClr val="EBB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6" name="Google Shape;3476;p20"/>
            <p:cNvSpPr/>
            <p:nvPr/>
          </p:nvSpPr>
          <p:spPr>
            <a:xfrm>
              <a:off x="1705625" y="2128425"/>
              <a:ext cx="492275" cy="141525"/>
            </a:xfrm>
            <a:custGeom>
              <a:avLst/>
              <a:gdLst/>
              <a:ahLst/>
              <a:cxnLst/>
              <a:rect l="l" t="t" r="r" b="b"/>
              <a:pathLst>
                <a:path w="19691" h="5661" extrusionOk="0">
                  <a:moveTo>
                    <a:pt x="5332" y="1"/>
                  </a:moveTo>
                  <a:lnTo>
                    <a:pt x="5023" y="37"/>
                  </a:lnTo>
                  <a:lnTo>
                    <a:pt x="4714" y="92"/>
                  </a:lnTo>
                  <a:lnTo>
                    <a:pt x="4422" y="164"/>
                  </a:lnTo>
                  <a:lnTo>
                    <a:pt x="4149" y="274"/>
                  </a:lnTo>
                  <a:lnTo>
                    <a:pt x="3858" y="401"/>
                  </a:lnTo>
                  <a:lnTo>
                    <a:pt x="3604" y="528"/>
                  </a:lnTo>
                  <a:lnTo>
                    <a:pt x="3367" y="692"/>
                  </a:lnTo>
                  <a:lnTo>
                    <a:pt x="3149" y="874"/>
                  </a:lnTo>
                  <a:lnTo>
                    <a:pt x="2967" y="1056"/>
                  </a:lnTo>
                  <a:lnTo>
                    <a:pt x="2803" y="1238"/>
                  </a:lnTo>
                  <a:lnTo>
                    <a:pt x="2657" y="1438"/>
                  </a:lnTo>
                  <a:lnTo>
                    <a:pt x="2566" y="1657"/>
                  </a:lnTo>
                  <a:lnTo>
                    <a:pt x="2512" y="1857"/>
                  </a:lnTo>
                  <a:lnTo>
                    <a:pt x="2493" y="2057"/>
                  </a:lnTo>
                  <a:lnTo>
                    <a:pt x="2493" y="2166"/>
                  </a:lnTo>
                  <a:lnTo>
                    <a:pt x="2512" y="2275"/>
                  </a:lnTo>
                  <a:lnTo>
                    <a:pt x="2330" y="2312"/>
                  </a:lnTo>
                  <a:lnTo>
                    <a:pt x="2148" y="2366"/>
                  </a:lnTo>
                  <a:lnTo>
                    <a:pt x="1966" y="2476"/>
                  </a:lnTo>
                  <a:lnTo>
                    <a:pt x="1766" y="2585"/>
                  </a:lnTo>
                  <a:lnTo>
                    <a:pt x="1584" y="2730"/>
                  </a:lnTo>
                  <a:lnTo>
                    <a:pt x="1402" y="2894"/>
                  </a:lnTo>
                  <a:lnTo>
                    <a:pt x="1056" y="3240"/>
                  </a:lnTo>
                  <a:lnTo>
                    <a:pt x="837" y="3477"/>
                  </a:lnTo>
                  <a:lnTo>
                    <a:pt x="637" y="3713"/>
                  </a:lnTo>
                  <a:lnTo>
                    <a:pt x="310" y="4150"/>
                  </a:lnTo>
                  <a:lnTo>
                    <a:pt x="73" y="4459"/>
                  </a:lnTo>
                  <a:lnTo>
                    <a:pt x="0" y="4568"/>
                  </a:lnTo>
                  <a:lnTo>
                    <a:pt x="1074" y="4805"/>
                  </a:lnTo>
                  <a:lnTo>
                    <a:pt x="2148" y="5005"/>
                  </a:lnTo>
                  <a:lnTo>
                    <a:pt x="3185" y="5169"/>
                  </a:lnTo>
                  <a:lnTo>
                    <a:pt x="4204" y="5315"/>
                  </a:lnTo>
                  <a:lnTo>
                    <a:pt x="5187" y="5424"/>
                  </a:lnTo>
                  <a:lnTo>
                    <a:pt x="6151" y="5515"/>
                  </a:lnTo>
                  <a:lnTo>
                    <a:pt x="7098" y="5587"/>
                  </a:lnTo>
                  <a:lnTo>
                    <a:pt x="8007" y="5624"/>
                  </a:lnTo>
                  <a:lnTo>
                    <a:pt x="8881" y="5642"/>
                  </a:lnTo>
                  <a:lnTo>
                    <a:pt x="9736" y="5660"/>
                  </a:lnTo>
                  <a:lnTo>
                    <a:pt x="10573" y="5642"/>
                  </a:lnTo>
                  <a:lnTo>
                    <a:pt x="11356" y="5624"/>
                  </a:lnTo>
                  <a:lnTo>
                    <a:pt x="12120" y="5569"/>
                  </a:lnTo>
                  <a:lnTo>
                    <a:pt x="12866" y="5515"/>
                  </a:lnTo>
                  <a:lnTo>
                    <a:pt x="13558" y="5460"/>
                  </a:lnTo>
                  <a:lnTo>
                    <a:pt x="14231" y="5387"/>
                  </a:lnTo>
                  <a:lnTo>
                    <a:pt x="14850" y="5296"/>
                  </a:lnTo>
                  <a:lnTo>
                    <a:pt x="15450" y="5205"/>
                  </a:lnTo>
                  <a:lnTo>
                    <a:pt x="16542" y="5023"/>
                  </a:lnTo>
                  <a:lnTo>
                    <a:pt x="17470" y="4823"/>
                  </a:lnTo>
                  <a:lnTo>
                    <a:pt x="18253" y="4641"/>
                  </a:lnTo>
                  <a:lnTo>
                    <a:pt x="18872" y="4477"/>
                  </a:lnTo>
                  <a:lnTo>
                    <a:pt x="19327" y="4350"/>
                  </a:lnTo>
                  <a:lnTo>
                    <a:pt x="19691" y="4223"/>
                  </a:lnTo>
                  <a:lnTo>
                    <a:pt x="14541" y="3422"/>
                  </a:lnTo>
                  <a:lnTo>
                    <a:pt x="13995" y="2294"/>
                  </a:lnTo>
                  <a:lnTo>
                    <a:pt x="11283" y="1584"/>
                  </a:lnTo>
                  <a:lnTo>
                    <a:pt x="8954" y="1002"/>
                  </a:lnTo>
                  <a:lnTo>
                    <a:pt x="7061" y="528"/>
                  </a:lnTo>
                  <a:lnTo>
                    <a:pt x="6916" y="419"/>
                  </a:lnTo>
                  <a:lnTo>
                    <a:pt x="6752" y="310"/>
                  </a:lnTo>
                  <a:lnTo>
                    <a:pt x="6497" y="183"/>
                  </a:lnTo>
                  <a:lnTo>
                    <a:pt x="6206" y="92"/>
                  </a:lnTo>
                  <a:lnTo>
                    <a:pt x="5915" y="37"/>
                  </a:lnTo>
                  <a:lnTo>
                    <a:pt x="5624" y="1"/>
                  </a:lnTo>
                  <a:close/>
                </a:path>
              </a:pathLst>
            </a:custGeom>
            <a:solidFill>
              <a:srgbClr val="C1A5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7" name="Google Shape;3477;p20"/>
            <p:cNvSpPr/>
            <p:nvPr/>
          </p:nvSpPr>
          <p:spPr>
            <a:xfrm>
              <a:off x="1705625" y="2128425"/>
              <a:ext cx="492275" cy="141525"/>
            </a:xfrm>
            <a:custGeom>
              <a:avLst/>
              <a:gdLst/>
              <a:ahLst/>
              <a:cxnLst/>
              <a:rect l="l" t="t" r="r" b="b"/>
              <a:pathLst>
                <a:path w="19691" h="5661" fill="none" extrusionOk="0">
                  <a:moveTo>
                    <a:pt x="19691" y="4223"/>
                  </a:moveTo>
                  <a:lnTo>
                    <a:pt x="19691" y="4223"/>
                  </a:lnTo>
                  <a:lnTo>
                    <a:pt x="19327" y="4350"/>
                  </a:lnTo>
                  <a:lnTo>
                    <a:pt x="18872" y="4477"/>
                  </a:lnTo>
                  <a:lnTo>
                    <a:pt x="18253" y="4641"/>
                  </a:lnTo>
                  <a:lnTo>
                    <a:pt x="17470" y="4823"/>
                  </a:lnTo>
                  <a:lnTo>
                    <a:pt x="16542" y="5023"/>
                  </a:lnTo>
                  <a:lnTo>
                    <a:pt x="15450" y="5205"/>
                  </a:lnTo>
                  <a:lnTo>
                    <a:pt x="14850" y="5296"/>
                  </a:lnTo>
                  <a:lnTo>
                    <a:pt x="14231" y="5387"/>
                  </a:lnTo>
                  <a:lnTo>
                    <a:pt x="13558" y="5460"/>
                  </a:lnTo>
                  <a:lnTo>
                    <a:pt x="12866" y="5515"/>
                  </a:lnTo>
                  <a:lnTo>
                    <a:pt x="12120" y="5569"/>
                  </a:lnTo>
                  <a:lnTo>
                    <a:pt x="11356" y="5624"/>
                  </a:lnTo>
                  <a:lnTo>
                    <a:pt x="10573" y="5642"/>
                  </a:lnTo>
                  <a:lnTo>
                    <a:pt x="9736" y="5660"/>
                  </a:lnTo>
                  <a:lnTo>
                    <a:pt x="8881" y="5642"/>
                  </a:lnTo>
                  <a:lnTo>
                    <a:pt x="8007" y="5624"/>
                  </a:lnTo>
                  <a:lnTo>
                    <a:pt x="7098" y="5587"/>
                  </a:lnTo>
                  <a:lnTo>
                    <a:pt x="6151" y="5515"/>
                  </a:lnTo>
                  <a:lnTo>
                    <a:pt x="5187" y="5424"/>
                  </a:lnTo>
                  <a:lnTo>
                    <a:pt x="4204" y="5315"/>
                  </a:lnTo>
                  <a:lnTo>
                    <a:pt x="3185" y="5169"/>
                  </a:lnTo>
                  <a:lnTo>
                    <a:pt x="2148" y="5005"/>
                  </a:lnTo>
                  <a:lnTo>
                    <a:pt x="1074" y="4805"/>
                  </a:lnTo>
                  <a:lnTo>
                    <a:pt x="0" y="4568"/>
                  </a:lnTo>
                  <a:lnTo>
                    <a:pt x="0" y="4568"/>
                  </a:lnTo>
                  <a:lnTo>
                    <a:pt x="73" y="4459"/>
                  </a:lnTo>
                  <a:lnTo>
                    <a:pt x="310" y="4150"/>
                  </a:lnTo>
                  <a:lnTo>
                    <a:pt x="637" y="3713"/>
                  </a:lnTo>
                  <a:lnTo>
                    <a:pt x="837" y="3477"/>
                  </a:lnTo>
                  <a:lnTo>
                    <a:pt x="1056" y="3240"/>
                  </a:lnTo>
                  <a:lnTo>
                    <a:pt x="1056" y="3240"/>
                  </a:lnTo>
                  <a:lnTo>
                    <a:pt x="1402" y="2894"/>
                  </a:lnTo>
                  <a:lnTo>
                    <a:pt x="1584" y="2730"/>
                  </a:lnTo>
                  <a:lnTo>
                    <a:pt x="1766" y="2585"/>
                  </a:lnTo>
                  <a:lnTo>
                    <a:pt x="1966" y="2476"/>
                  </a:lnTo>
                  <a:lnTo>
                    <a:pt x="2148" y="2366"/>
                  </a:lnTo>
                  <a:lnTo>
                    <a:pt x="2330" y="2312"/>
                  </a:lnTo>
                  <a:lnTo>
                    <a:pt x="2512" y="2275"/>
                  </a:lnTo>
                  <a:lnTo>
                    <a:pt x="2512" y="2275"/>
                  </a:lnTo>
                  <a:lnTo>
                    <a:pt x="2493" y="2166"/>
                  </a:lnTo>
                  <a:lnTo>
                    <a:pt x="2493" y="2057"/>
                  </a:lnTo>
                  <a:lnTo>
                    <a:pt x="2512" y="1857"/>
                  </a:lnTo>
                  <a:lnTo>
                    <a:pt x="2566" y="1657"/>
                  </a:lnTo>
                  <a:lnTo>
                    <a:pt x="2657" y="1438"/>
                  </a:lnTo>
                  <a:lnTo>
                    <a:pt x="2657" y="1438"/>
                  </a:lnTo>
                  <a:lnTo>
                    <a:pt x="2803" y="1238"/>
                  </a:lnTo>
                  <a:lnTo>
                    <a:pt x="2967" y="1056"/>
                  </a:lnTo>
                  <a:lnTo>
                    <a:pt x="3149" y="874"/>
                  </a:lnTo>
                  <a:lnTo>
                    <a:pt x="3367" y="692"/>
                  </a:lnTo>
                  <a:lnTo>
                    <a:pt x="3604" y="528"/>
                  </a:lnTo>
                  <a:lnTo>
                    <a:pt x="3858" y="401"/>
                  </a:lnTo>
                  <a:lnTo>
                    <a:pt x="4149" y="274"/>
                  </a:lnTo>
                  <a:lnTo>
                    <a:pt x="4422" y="164"/>
                  </a:lnTo>
                  <a:lnTo>
                    <a:pt x="4714" y="92"/>
                  </a:lnTo>
                  <a:lnTo>
                    <a:pt x="5023" y="37"/>
                  </a:lnTo>
                  <a:lnTo>
                    <a:pt x="5332" y="1"/>
                  </a:lnTo>
                  <a:lnTo>
                    <a:pt x="5624" y="1"/>
                  </a:lnTo>
                  <a:lnTo>
                    <a:pt x="5915" y="37"/>
                  </a:lnTo>
                  <a:lnTo>
                    <a:pt x="6206" y="92"/>
                  </a:lnTo>
                  <a:lnTo>
                    <a:pt x="6497" y="183"/>
                  </a:lnTo>
                  <a:lnTo>
                    <a:pt x="6752" y="310"/>
                  </a:lnTo>
                  <a:lnTo>
                    <a:pt x="6752" y="310"/>
                  </a:lnTo>
                  <a:lnTo>
                    <a:pt x="6916" y="419"/>
                  </a:lnTo>
                  <a:lnTo>
                    <a:pt x="7061" y="528"/>
                  </a:lnTo>
                  <a:lnTo>
                    <a:pt x="7061" y="528"/>
                  </a:lnTo>
                  <a:lnTo>
                    <a:pt x="8954" y="1002"/>
                  </a:lnTo>
                  <a:lnTo>
                    <a:pt x="11283" y="1584"/>
                  </a:lnTo>
                  <a:lnTo>
                    <a:pt x="11283" y="1584"/>
                  </a:lnTo>
                  <a:lnTo>
                    <a:pt x="13995" y="2294"/>
                  </a:lnTo>
                  <a:lnTo>
                    <a:pt x="14541" y="3422"/>
                  </a:lnTo>
                  <a:lnTo>
                    <a:pt x="19691" y="422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8" name="Google Shape;3478;p20"/>
            <p:cNvSpPr/>
            <p:nvPr/>
          </p:nvSpPr>
          <p:spPr>
            <a:xfrm>
              <a:off x="1705625" y="2168000"/>
              <a:ext cx="492275" cy="101950"/>
            </a:xfrm>
            <a:custGeom>
              <a:avLst/>
              <a:gdLst/>
              <a:ahLst/>
              <a:cxnLst/>
              <a:rect l="l" t="t" r="r" b="b"/>
              <a:pathLst>
                <a:path w="19691" h="4078" extrusionOk="0">
                  <a:moveTo>
                    <a:pt x="11283" y="1"/>
                  </a:moveTo>
                  <a:lnTo>
                    <a:pt x="11192" y="165"/>
                  </a:lnTo>
                  <a:lnTo>
                    <a:pt x="11101" y="292"/>
                  </a:lnTo>
                  <a:lnTo>
                    <a:pt x="10974" y="419"/>
                  </a:lnTo>
                  <a:lnTo>
                    <a:pt x="10846" y="547"/>
                  </a:lnTo>
                  <a:lnTo>
                    <a:pt x="10737" y="638"/>
                  </a:lnTo>
                  <a:lnTo>
                    <a:pt x="10592" y="729"/>
                  </a:lnTo>
                  <a:lnTo>
                    <a:pt x="10319" y="874"/>
                  </a:lnTo>
                  <a:lnTo>
                    <a:pt x="10027" y="1002"/>
                  </a:lnTo>
                  <a:lnTo>
                    <a:pt x="9736" y="1093"/>
                  </a:lnTo>
                  <a:lnTo>
                    <a:pt x="8936" y="1348"/>
                  </a:lnTo>
                  <a:lnTo>
                    <a:pt x="8135" y="1548"/>
                  </a:lnTo>
                  <a:lnTo>
                    <a:pt x="7334" y="1712"/>
                  </a:lnTo>
                  <a:lnTo>
                    <a:pt x="6515" y="1821"/>
                  </a:lnTo>
                  <a:lnTo>
                    <a:pt x="6570" y="1912"/>
                  </a:lnTo>
                  <a:lnTo>
                    <a:pt x="6643" y="1985"/>
                  </a:lnTo>
                  <a:lnTo>
                    <a:pt x="6734" y="2039"/>
                  </a:lnTo>
                  <a:lnTo>
                    <a:pt x="6843" y="2076"/>
                  </a:lnTo>
                  <a:lnTo>
                    <a:pt x="7079" y="2130"/>
                  </a:lnTo>
                  <a:lnTo>
                    <a:pt x="7298" y="2185"/>
                  </a:lnTo>
                  <a:lnTo>
                    <a:pt x="7407" y="2221"/>
                  </a:lnTo>
                  <a:lnTo>
                    <a:pt x="7498" y="2294"/>
                  </a:lnTo>
                  <a:lnTo>
                    <a:pt x="7589" y="2367"/>
                  </a:lnTo>
                  <a:lnTo>
                    <a:pt x="7662" y="2476"/>
                  </a:lnTo>
                  <a:lnTo>
                    <a:pt x="7698" y="2567"/>
                  </a:lnTo>
                  <a:lnTo>
                    <a:pt x="7716" y="2658"/>
                  </a:lnTo>
                  <a:lnTo>
                    <a:pt x="7680" y="2749"/>
                  </a:lnTo>
                  <a:lnTo>
                    <a:pt x="7662" y="2785"/>
                  </a:lnTo>
                  <a:lnTo>
                    <a:pt x="7625" y="2822"/>
                  </a:lnTo>
                  <a:lnTo>
                    <a:pt x="7571" y="2858"/>
                  </a:lnTo>
                  <a:lnTo>
                    <a:pt x="7516" y="2876"/>
                  </a:lnTo>
                  <a:lnTo>
                    <a:pt x="7298" y="2876"/>
                  </a:lnTo>
                  <a:lnTo>
                    <a:pt x="6515" y="2803"/>
                  </a:lnTo>
                  <a:lnTo>
                    <a:pt x="5733" y="2694"/>
                  </a:lnTo>
                  <a:lnTo>
                    <a:pt x="4950" y="2549"/>
                  </a:lnTo>
                  <a:lnTo>
                    <a:pt x="4168" y="2385"/>
                  </a:lnTo>
                  <a:lnTo>
                    <a:pt x="2603" y="2021"/>
                  </a:lnTo>
                  <a:lnTo>
                    <a:pt x="1056" y="1657"/>
                  </a:lnTo>
                  <a:lnTo>
                    <a:pt x="837" y="1894"/>
                  </a:lnTo>
                  <a:lnTo>
                    <a:pt x="637" y="2130"/>
                  </a:lnTo>
                  <a:lnTo>
                    <a:pt x="310" y="2567"/>
                  </a:lnTo>
                  <a:lnTo>
                    <a:pt x="73" y="2876"/>
                  </a:lnTo>
                  <a:lnTo>
                    <a:pt x="0" y="2985"/>
                  </a:lnTo>
                  <a:lnTo>
                    <a:pt x="1329" y="3258"/>
                  </a:lnTo>
                  <a:lnTo>
                    <a:pt x="2603" y="3495"/>
                  </a:lnTo>
                  <a:lnTo>
                    <a:pt x="3858" y="3677"/>
                  </a:lnTo>
                  <a:lnTo>
                    <a:pt x="5078" y="3841"/>
                  </a:lnTo>
                  <a:lnTo>
                    <a:pt x="6260" y="3950"/>
                  </a:lnTo>
                  <a:lnTo>
                    <a:pt x="7407" y="4023"/>
                  </a:lnTo>
                  <a:lnTo>
                    <a:pt x="8499" y="4059"/>
                  </a:lnTo>
                  <a:lnTo>
                    <a:pt x="9554" y="4077"/>
                  </a:lnTo>
                  <a:lnTo>
                    <a:pt x="10701" y="4059"/>
                  </a:lnTo>
                  <a:lnTo>
                    <a:pt x="11793" y="4004"/>
                  </a:lnTo>
                  <a:lnTo>
                    <a:pt x="12830" y="3932"/>
                  </a:lnTo>
                  <a:lnTo>
                    <a:pt x="13794" y="3841"/>
                  </a:lnTo>
                  <a:lnTo>
                    <a:pt x="14686" y="3732"/>
                  </a:lnTo>
                  <a:lnTo>
                    <a:pt x="15523" y="3622"/>
                  </a:lnTo>
                  <a:lnTo>
                    <a:pt x="16288" y="3495"/>
                  </a:lnTo>
                  <a:lnTo>
                    <a:pt x="16979" y="3349"/>
                  </a:lnTo>
                  <a:lnTo>
                    <a:pt x="17598" y="3222"/>
                  </a:lnTo>
                  <a:lnTo>
                    <a:pt x="18144" y="3095"/>
                  </a:lnTo>
                  <a:lnTo>
                    <a:pt x="18999" y="2858"/>
                  </a:lnTo>
                  <a:lnTo>
                    <a:pt x="19527" y="2694"/>
                  </a:lnTo>
                  <a:lnTo>
                    <a:pt x="19691" y="2640"/>
                  </a:lnTo>
                  <a:lnTo>
                    <a:pt x="14541" y="1839"/>
                  </a:lnTo>
                  <a:lnTo>
                    <a:pt x="13995" y="711"/>
                  </a:lnTo>
                  <a:lnTo>
                    <a:pt x="11283" y="1"/>
                  </a:lnTo>
                  <a:close/>
                </a:path>
              </a:pathLst>
            </a:custGeom>
            <a:solidFill>
              <a:srgbClr val="A48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9" name="Google Shape;3479;p20"/>
            <p:cNvSpPr/>
            <p:nvPr/>
          </p:nvSpPr>
          <p:spPr>
            <a:xfrm>
              <a:off x="1705625" y="2168000"/>
              <a:ext cx="492275" cy="101950"/>
            </a:xfrm>
            <a:custGeom>
              <a:avLst/>
              <a:gdLst/>
              <a:ahLst/>
              <a:cxnLst/>
              <a:rect l="l" t="t" r="r" b="b"/>
              <a:pathLst>
                <a:path w="19691" h="4078" fill="none" extrusionOk="0">
                  <a:moveTo>
                    <a:pt x="11283" y="1"/>
                  </a:moveTo>
                  <a:lnTo>
                    <a:pt x="11283" y="1"/>
                  </a:lnTo>
                  <a:lnTo>
                    <a:pt x="11192" y="165"/>
                  </a:lnTo>
                  <a:lnTo>
                    <a:pt x="11101" y="292"/>
                  </a:lnTo>
                  <a:lnTo>
                    <a:pt x="10974" y="419"/>
                  </a:lnTo>
                  <a:lnTo>
                    <a:pt x="10846" y="547"/>
                  </a:lnTo>
                  <a:lnTo>
                    <a:pt x="10846" y="547"/>
                  </a:lnTo>
                  <a:lnTo>
                    <a:pt x="10737" y="638"/>
                  </a:lnTo>
                  <a:lnTo>
                    <a:pt x="10592" y="729"/>
                  </a:lnTo>
                  <a:lnTo>
                    <a:pt x="10319" y="874"/>
                  </a:lnTo>
                  <a:lnTo>
                    <a:pt x="10027" y="1002"/>
                  </a:lnTo>
                  <a:lnTo>
                    <a:pt x="9736" y="1093"/>
                  </a:lnTo>
                  <a:lnTo>
                    <a:pt x="9736" y="1093"/>
                  </a:lnTo>
                  <a:lnTo>
                    <a:pt x="8936" y="1348"/>
                  </a:lnTo>
                  <a:lnTo>
                    <a:pt x="8135" y="1548"/>
                  </a:lnTo>
                  <a:lnTo>
                    <a:pt x="7334" y="1712"/>
                  </a:lnTo>
                  <a:lnTo>
                    <a:pt x="6515" y="1821"/>
                  </a:lnTo>
                  <a:lnTo>
                    <a:pt x="6515" y="1821"/>
                  </a:lnTo>
                  <a:lnTo>
                    <a:pt x="6570" y="1912"/>
                  </a:lnTo>
                  <a:lnTo>
                    <a:pt x="6643" y="1985"/>
                  </a:lnTo>
                  <a:lnTo>
                    <a:pt x="6734" y="2039"/>
                  </a:lnTo>
                  <a:lnTo>
                    <a:pt x="6843" y="2076"/>
                  </a:lnTo>
                  <a:lnTo>
                    <a:pt x="7079" y="2130"/>
                  </a:lnTo>
                  <a:lnTo>
                    <a:pt x="7298" y="2185"/>
                  </a:lnTo>
                  <a:lnTo>
                    <a:pt x="7298" y="2185"/>
                  </a:lnTo>
                  <a:lnTo>
                    <a:pt x="7407" y="2221"/>
                  </a:lnTo>
                  <a:lnTo>
                    <a:pt x="7498" y="2294"/>
                  </a:lnTo>
                  <a:lnTo>
                    <a:pt x="7589" y="2367"/>
                  </a:lnTo>
                  <a:lnTo>
                    <a:pt x="7662" y="2476"/>
                  </a:lnTo>
                  <a:lnTo>
                    <a:pt x="7698" y="2567"/>
                  </a:lnTo>
                  <a:lnTo>
                    <a:pt x="7716" y="2658"/>
                  </a:lnTo>
                  <a:lnTo>
                    <a:pt x="7680" y="2749"/>
                  </a:lnTo>
                  <a:lnTo>
                    <a:pt x="7662" y="2785"/>
                  </a:lnTo>
                  <a:lnTo>
                    <a:pt x="7625" y="2822"/>
                  </a:lnTo>
                  <a:lnTo>
                    <a:pt x="7625" y="2822"/>
                  </a:lnTo>
                  <a:lnTo>
                    <a:pt x="7571" y="2858"/>
                  </a:lnTo>
                  <a:lnTo>
                    <a:pt x="7516" y="2876"/>
                  </a:lnTo>
                  <a:lnTo>
                    <a:pt x="7389" y="2876"/>
                  </a:lnTo>
                  <a:lnTo>
                    <a:pt x="7389" y="2876"/>
                  </a:lnTo>
                  <a:lnTo>
                    <a:pt x="7298" y="2876"/>
                  </a:lnTo>
                  <a:lnTo>
                    <a:pt x="7298" y="2876"/>
                  </a:lnTo>
                  <a:lnTo>
                    <a:pt x="6515" y="2803"/>
                  </a:lnTo>
                  <a:lnTo>
                    <a:pt x="5733" y="2694"/>
                  </a:lnTo>
                  <a:lnTo>
                    <a:pt x="4950" y="2549"/>
                  </a:lnTo>
                  <a:lnTo>
                    <a:pt x="4168" y="2385"/>
                  </a:lnTo>
                  <a:lnTo>
                    <a:pt x="2603" y="2021"/>
                  </a:lnTo>
                  <a:lnTo>
                    <a:pt x="1056" y="1657"/>
                  </a:lnTo>
                  <a:lnTo>
                    <a:pt x="1056" y="1657"/>
                  </a:lnTo>
                  <a:lnTo>
                    <a:pt x="1056" y="1657"/>
                  </a:lnTo>
                  <a:lnTo>
                    <a:pt x="837" y="1894"/>
                  </a:lnTo>
                  <a:lnTo>
                    <a:pt x="637" y="2130"/>
                  </a:lnTo>
                  <a:lnTo>
                    <a:pt x="310" y="2567"/>
                  </a:lnTo>
                  <a:lnTo>
                    <a:pt x="73" y="2876"/>
                  </a:lnTo>
                  <a:lnTo>
                    <a:pt x="0" y="2985"/>
                  </a:lnTo>
                  <a:lnTo>
                    <a:pt x="0" y="2985"/>
                  </a:lnTo>
                  <a:lnTo>
                    <a:pt x="1329" y="3258"/>
                  </a:lnTo>
                  <a:lnTo>
                    <a:pt x="2603" y="3495"/>
                  </a:lnTo>
                  <a:lnTo>
                    <a:pt x="3858" y="3677"/>
                  </a:lnTo>
                  <a:lnTo>
                    <a:pt x="5078" y="3841"/>
                  </a:lnTo>
                  <a:lnTo>
                    <a:pt x="6260" y="3950"/>
                  </a:lnTo>
                  <a:lnTo>
                    <a:pt x="7407" y="4023"/>
                  </a:lnTo>
                  <a:lnTo>
                    <a:pt x="8499" y="4059"/>
                  </a:lnTo>
                  <a:lnTo>
                    <a:pt x="9554" y="4077"/>
                  </a:lnTo>
                  <a:lnTo>
                    <a:pt x="9554" y="4077"/>
                  </a:lnTo>
                  <a:lnTo>
                    <a:pt x="10701" y="4059"/>
                  </a:lnTo>
                  <a:lnTo>
                    <a:pt x="11793" y="4004"/>
                  </a:lnTo>
                  <a:lnTo>
                    <a:pt x="12830" y="3932"/>
                  </a:lnTo>
                  <a:lnTo>
                    <a:pt x="13794" y="3841"/>
                  </a:lnTo>
                  <a:lnTo>
                    <a:pt x="14686" y="3732"/>
                  </a:lnTo>
                  <a:lnTo>
                    <a:pt x="15523" y="3622"/>
                  </a:lnTo>
                  <a:lnTo>
                    <a:pt x="16288" y="3495"/>
                  </a:lnTo>
                  <a:lnTo>
                    <a:pt x="16979" y="3349"/>
                  </a:lnTo>
                  <a:lnTo>
                    <a:pt x="17598" y="3222"/>
                  </a:lnTo>
                  <a:lnTo>
                    <a:pt x="18144" y="3095"/>
                  </a:lnTo>
                  <a:lnTo>
                    <a:pt x="18999" y="2858"/>
                  </a:lnTo>
                  <a:lnTo>
                    <a:pt x="19527" y="2694"/>
                  </a:lnTo>
                  <a:lnTo>
                    <a:pt x="19691" y="2640"/>
                  </a:lnTo>
                  <a:lnTo>
                    <a:pt x="14541" y="1839"/>
                  </a:lnTo>
                  <a:lnTo>
                    <a:pt x="13995" y="711"/>
                  </a:lnTo>
                  <a:lnTo>
                    <a:pt x="13995" y="711"/>
                  </a:lnTo>
                  <a:lnTo>
                    <a:pt x="11283" y="1"/>
                  </a:lnTo>
                  <a:lnTo>
                    <a:pt x="1128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0" name="Google Shape;3480;p20"/>
            <p:cNvSpPr/>
            <p:nvPr/>
          </p:nvSpPr>
          <p:spPr>
            <a:xfrm>
              <a:off x="1772050" y="2128425"/>
              <a:ext cx="102375" cy="49175"/>
            </a:xfrm>
            <a:custGeom>
              <a:avLst/>
              <a:gdLst/>
              <a:ahLst/>
              <a:cxnLst/>
              <a:rect l="l" t="t" r="r" b="b"/>
              <a:pathLst>
                <a:path w="4095" h="1967" extrusionOk="0">
                  <a:moveTo>
                    <a:pt x="2621" y="1"/>
                  </a:moveTo>
                  <a:lnTo>
                    <a:pt x="2402" y="19"/>
                  </a:lnTo>
                  <a:lnTo>
                    <a:pt x="2184" y="55"/>
                  </a:lnTo>
                  <a:lnTo>
                    <a:pt x="1966" y="110"/>
                  </a:lnTo>
                  <a:lnTo>
                    <a:pt x="1747" y="183"/>
                  </a:lnTo>
                  <a:lnTo>
                    <a:pt x="1547" y="255"/>
                  </a:lnTo>
                  <a:lnTo>
                    <a:pt x="1347" y="328"/>
                  </a:lnTo>
                  <a:lnTo>
                    <a:pt x="1147" y="419"/>
                  </a:lnTo>
                  <a:lnTo>
                    <a:pt x="965" y="528"/>
                  </a:lnTo>
                  <a:lnTo>
                    <a:pt x="783" y="638"/>
                  </a:lnTo>
                  <a:lnTo>
                    <a:pt x="619" y="765"/>
                  </a:lnTo>
                  <a:lnTo>
                    <a:pt x="473" y="892"/>
                  </a:lnTo>
                  <a:lnTo>
                    <a:pt x="328" y="1020"/>
                  </a:lnTo>
                  <a:lnTo>
                    <a:pt x="200" y="1165"/>
                  </a:lnTo>
                  <a:lnTo>
                    <a:pt x="91" y="1293"/>
                  </a:lnTo>
                  <a:lnTo>
                    <a:pt x="0" y="1438"/>
                  </a:lnTo>
                  <a:lnTo>
                    <a:pt x="73" y="1438"/>
                  </a:lnTo>
                  <a:lnTo>
                    <a:pt x="146" y="1420"/>
                  </a:lnTo>
                  <a:lnTo>
                    <a:pt x="419" y="1329"/>
                  </a:lnTo>
                  <a:lnTo>
                    <a:pt x="710" y="1256"/>
                  </a:lnTo>
                  <a:lnTo>
                    <a:pt x="1001" y="1220"/>
                  </a:lnTo>
                  <a:lnTo>
                    <a:pt x="1292" y="1184"/>
                  </a:lnTo>
                  <a:lnTo>
                    <a:pt x="1383" y="1184"/>
                  </a:lnTo>
                  <a:lnTo>
                    <a:pt x="1438" y="1202"/>
                  </a:lnTo>
                  <a:lnTo>
                    <a:pt x="1474" y="1238"/>
                  </a:lnTo>
                  <a:lnTo>
                    <a:pt x="1492" y="1275"/>
                  </a:lnTo>
                  <a:lnTo>
                    <a:pt x="1511" y="1347"/>
                  </a:lnTo>
                  <a:lnTo>
                    <a:pt x="1511" y="1511"/>
                  </a:lnTo>
                  <a:lnTo>
                    <a:pt x="1511" y="1584"/>
                  </a:lnTo>
                  <a:lnTo>
                    <a:pt x="1529" y="1657"/>
                  </a:lnTo>
                  <a:lnTo>
                    <a:pt x="1565" y="1711"/>
                  </a:lnTo>
                  <a:lnTo>
                    <a:pt x="1602" y="1784"/>
                  </a:lnTo>
                  <a:lnTo>
                    <a:pt x="1656" y="1839"/>
                  </a:lnTo>
                  <a:lnTo>
                    <a:pt x="1711" y="1875"/>
                  </a:lnTo>
                  <a:lnTo>
                    <a:pt x="1765" y="1930"/>
                  </a:lnTo>
                  <a:lnTo>
                    <a:pt x="1838" y="1948"/>
                  </a:lnTo>
                  <a:lnTo>
                    <a:pt x="1966" y="1966"/>
                  </a:lnTo>
                  <a:lnTo>
                    <a:pt x="2075" y="1948"/>
                  </a:lnTo>
                  <a:lnTo>
                    <a:pt x="2184" y="1911"/>
                  </a:lnTo>
                  <a:lnTo>
                    <a:pt x="2275" y="1857"/>
                  </a:lnTo>
                  <a:lnTo>
                    <a:pt x="2348" y="1766"/>
                  </a:lnTo>
                  <a:lnTo>
                    <a:pt x="2402" y="1675"/>
                  </a:lnTo>
                  <a:lnTo>
                    <a:pt x="2439" y="1584"/>
                  </a:lnTo>
                  <a:lnTo>
                    <a:pt x="2457" y="1384"/>
                  </a:lnTo>
                  <a:lnTo>
                    <a:pt x="2493" y="1184"/>
                  </a:lnTo>
                  <a:lnTo>
                    <a:pt x="2512" y="1074"/>
                  </a:lnTo>
                  <a:lnTo>
                    <a:pt x="2548" y="983"/>
                  </a:lnTo>
                  <a:lnTo>
                    <a:pt x="2603" y="856"/>
                  </a:lnTo>
                  <a:lnTo>
                    <a:pt x="2694" y="765"/>
                  </a:lnTo>
                  <a:lnTo>
                    <a:pt x="2803" y="674"/>
                  </a:lnTo>
                  <a:lnTo>
                    <a:pt x="2930" y="601"/>
                  </a:lnTo>
                  <a:lnTo>
                    <a:pt x="3076" y="547"/>
                  </a:lnTo>
                  <a:lnTo>
                    <a:pt x="3221" y="510"/>
                  </a:lnTo>
                  <a:lnTo>
                    <a:pt x="3512" y="437"/>
                  </a:lnTo>
                  <a:lnTo>
                    <a:pt x="4095" y="310"/>
                  </a:lnTo>
                  <a:lnTo>
                    <a:pt x="3949" y="237"/>
                  </a:lnTo>
                  <a:lnTo>
                    <a:pt x="3804" y="164"/>
                  </a:lnTo>
                  <a:lnTo>
                    <a:pt x="3658" y="110"/>
                  </a:lnTo>
                  <a:lnTo>
                    <a:pt x="3494" y="73"/>
                  </a:lnTo>
                  <a:lnTo>
                    <a:pt x="3167" y="19"/>
                  </a:lnTo>
                  <a:lnTo>
                    <a:pt x="2839" y="1"/>
                  </a:lnTo>
                  <a:close/>
                </a:path>
              </a:pathLst>
            </a:custGeom>
            <a:solidFill>
              <a:srgbClr val="D7C2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1" name="Google Shape;3481;p20"/>
            <p:cNvSpPr/>
            <p:nvPr/>
          </p:nvSpPr>
          <p:spPr>
            <a:xfrm>
              <a:off x="1772050" y="2128425"/>
              <a:ext cx="102375" cy="49175"/>
            </a:xfrm>
            <a:custGeom>
              <a:avLst/>
              <a:gdLst/>
              <a:ahLst/>
              <a:cxnLst/>
              <a:rect l="l" t="t" r="r" b="b"/>
              <a:pathLst>
                <a:path w="4095" h="1967" fill="none" extrusionOk="0">
                  <a:moveTo>
                    <a:pt x="2839" y="1"/>
                  </a:moveTo>
                  <a:lnTo>
                    <a:pt x="2839" y="1"/>
                  </a:lnTo>
                  <a:lnTo>
                    <a:pt x="2621" y="1"/>
                  </a:lnTo>
                  <a:lnTo>
                    <a:pt x="2402" y="19"/>
                  </a:lnTo>
                  <a:lnTo>
                    <a:pt x="2184" y="55"/>
                  </a:lnTo>
                  <a:lnTo>
                    <a:pt x="1966" y="110"/>
                  </a:lnTo>
                  <a:lnTo>
                    <a:pt x="1747" y="183"/>
                  </a:lnTo>
                  <a:lnTo>
                    <a:pt x="1547" y="255"/>
                  </a:lnTo>
                  <a:lnTo>
                    <a:pt x="1347" y="328"/>
                  </a:lnTo>
                  <a:lnTo>
                    <a:pt x="1147" y="419"/>
                  </a:lnTo>
                  <a:lnTo>
                    <a:pt x="965" y="528"/>
                  </a:lnTo>
                  <a:lnTo>
                    <a:pt x="783" y="638"/>
                  </a:lnTo>
                  <a:lnTo>
                    <a:pt x="619" y="765"/>
                  </a:lnTo>
                  <a:lnTo>
                    <a:pt x="473" y="892"/>
                  </a:lnTo>
                  <a:lnTo>
                    <a:pt x="328" y="1020"/>
                  </a:lnTo>
                  <a:lnTo>
                    <a:pt x="200" y="1165"/>
                  </a:lnTo>
                  <a:lnTo>
                    <a:pt x="91" y="1293"/>
                  </a:lnTo>
                  <a:lnTo>
                    <a:pt x="0" y="1438"/>
                  </a:lnTo>
                  <a:lnTo>
                    <a:pt x="0" y="1438"/>
                  </a:lnTo>
                  <a:lnTo>
                    <a:pt x="73" y="1438"/>
                  </a:lnTo>
                  <a:lnTo>
                    <a:pt x="146" y="1420"/>
                  </a:lnTo>
                  <a:lnTo>
                    <a:pt x="146" y="1420"/>
                  </a:lnTo>
                  <a:lnTo>
                    <a:pt x="419" y="1329"/>
                  </a:lnTo>
                  <a:lnTo>
                    <a:pt x="710" y="1256"/>
                  </a:lnTo>
                  <a:lnTo>
                    <a:pt x="1001" y="1220"/>
                  </a:lnTo>
                  <a:lnTo>
                    <a:pt x="1292" y="1184"/>
                  </a:lnTo>
                  <a:lnTo>
                    <a:pt x="1292" y="1184"/>
                  </a:lnTo>
                  <a:lnTo>
                    <a:pt x="1329" y="1184"/>
                  </a:lnTo>
                  <a:lnTo>
                    <a:pt x="1329" y="1184"/>
                  </a:lnTo>
                  <a:lnTo>
                    <a:pt x="1383" y="1184"/>
                  </a:lnTo>
                  <a:lnTo>
                    <a:pt x="1438" y="1202"/>
                  </a:lnTo>
                  <a:lnTo>
                    <a:pt x="1438" y="1202"/>
                  </a:lnTo>
                  <a:lnTo>
                    <a:pt x="1474" y="1238"/>
                  </a:lnTo>
                  <a:lnTo>
                    <a:pt x="1492" y="1275"/>
                  </a:lnTo>
                  <a:lnTo>
                    <a:pt x="1511" y="1347"/>
                  </a:lnTo>
                  <a:lnTo>
                    <a:pt x="1511" y="1511"/>
                  </a:lnTo>
                  <a:lnTo>
                    <a:pt x="1511" y="1511"/>
                  </a:lnTo>
                  <a:lnTo>
                    <a:pt x="1511" y="1584"/>
                  </a:lnTo>
                  <a:lnTo>
                    <a:pt x="1529" y="1657"/>
                  </a:lnTo>
                  <a:lnTo>
                    <a:pt x="1565" y="1711"/>
                  </a:lnTo>
                  <a:lnTo>
                    <a:pt x="1602" y="1784"/>
                  </a:lnTo>
                  <a:lnTo>
                    <a:pt x="1656" y="1839"/>
                  </a:lnTo>
                  <a:lnTo>
                    <a:pt x="1711" y="1875"/>
                  </a:lnTo>
                  <a:lnTo>
                    <a:pt x="1765" y="1930"/>
                  </a:lnTo>
                  <a:lnTo>
                    <a:pt x="1838" y="1948"/>
                  </a:lnTo>
                  <a:lnTo>
                    <a:pt x="1838" y="1948"/>
                  </a:lnTo>
                  <a:lnTo>
                    <a:pt x="1966" y="1966"/>
                  </a:lnTo>
                  <a:lnTo>
                    <a:pt x="1966" y="1966"/>
                  </a:lnTo>
                  <a:lnTo>
                    <a:pt x="2075" y="1948"/>
                  </a:lnTo>
                  <a:lnTo>
                    <a:pt x="2184" y="1911"/>
                  </a:lnTo>
                  <a:lnTo>
                    <a:pt x="2275" y="1857"/>
                  </a:lnTo>
                  <a:lnTo>
                    <a:pt x="2348" y="1766"/>
                  </a:lnTo>
                  <a:lnTo>
                    <a:pt x="2348" y="1766"/>
                  </a:lnTo>
                  <a:lnTo>
                    <a:pt x="2402" y="1675"/>
                  </a:lnTo>
                  <a:lnTo>
                    <a:pt x="2439" y="1584"/>
                  </a:lnTo>
                  <a:lnTo>
                    <a:pt x="2457" y="1384"/>
                  </a:lnTo>
                  <a:lnTo>
                    <a:pt x="2493" y="1184"/>
                  </a:lnTo>
                  <a:lnTo>
                    <a:pt x="2512" y="1074"/>
                  </a:lnTo>
                  <a:lnTo>
                    <a:pt x="2548" y="983"/>
                  </a:lnTo>
                  <a:lnTo>
                    <a:pt x="2548" y="983"/>
                  </a:lnTo>
                  <a:lnTo>
                    <a:pt x="2603" y="856"/>
                  </a:lnTo>
                  <a:lnTo>
                    <a:pt x="2694" y="765"/>
                  </a:lnTo>
                  <a:lnTo>
                    <a:pt x="2803" y="674"/>
                  </a:lnTo>
                  <a:lnTo>
                    <a:pt x="2930" y="601"/>
                  </a:lnTo>
                  <a:lnTo>
                    <a:pt x="3076" y="547"/>
                  </a:lnTo>
                  <a:lnTo>
                    <a:pt x="3221" y="510"/>
                  </a:lnTo>
                  <a:lnTo>
                    <a:pt x="3512" y="437"/>
                  </a:lnTo>
                  <a:lnTo>
                    <a:pt x="3512" y="437"/>
                  </a:lnTo>
                  <a:lnTo>
                    <a:pt x="4095" y="310"/>
                  </a:lnTo>
                  <a:lnTo>
                    <a:pt x="4095" y="310"/>
                  </a:lnTo>
                  <a:lnTo>
                    <a:pt x="3949" y="237"/>
                  </a:lnTo>
                  <a:lnTo>
                    <a:pt x="3804" y="164"/>
                  </a:lnTo>
                  <a:lnTo>
                    <a:pt x="3658" y="110"/>
                  </a:lnTo>
                  <a:lnTo>
                    <a:pt x="3494" y="73"/>
                  </a:lnTo>
                  <a:lnTo>
                    <a:pt x="3167" y="19"/>
                  </a:lnTo>
                  <a:lnTo>
                    <a:pt x="283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82" name="Google Shape;3482;p20"/>
          <p:cNvSpPr/>
          <p:nvPr/>
        </p:nvSpPr>
        <p:spPr>
          <a:xfrm>
            <a:off x="1333257" y="651428"/>
            <a:ext cx="526466" cy="160097"/>
          </a:xfrm>
          <a:custGeom>
            <a:avLst/>
            <a:gdLst/>
            <a:ahLst/>
            <a:cxnLst/>
            <a:rect l="l" t="t" r="r" b="b"/>
            <a:pathLst>
              <a:path w="15779" h="3240" extrusionOk="0">
                <a:moveTo>
                  <a:pt x="8081" y="1"/>
                </a:moveTo>
                <a:lnTo>
                  <a:pt x="7699" y="55"/>
                </a:lnTo>
                <a:lnTo>
                  <a:pt x="7298" y="110"/>
                </a:lnTo>
                <a:lnTo>
                  <a:pt x="6916" y="201"/>
                </a:lnTo>
                <a:lnTo>
                  <a:pt x="6552" y="328"/>
                </a:lnTo>
                <a:lnTo>
                  <a:pt x="6206" y="456"/>
                </a:lnTo>
                <a:lnTo>
                  <a:pt x="5897" y="601"/>
                </a:lnTo>
                <a:lnTo>
                  <a:pt x="5606" y="765"/>
                </a:lnTo>
                <a:lnTo>
                  <a:pt x="5369" y="947"/>
                </a:lnTo>
                <a:lnTo>
                  <a:pt x="5169" y="1129"/>
                </a:lnTo>
                <a:lnTo>
                  <a:pt x="5096" y="1220"/>
                </a:lnTo>
                <a:lnTo>
                  <a:pt x="5023" y="1311"/>
                </a:lnTo>
                <a:lnTo>
                  <a:pt x="4969" y="1420"/>
                </a:lnTo>
                <a:lnTo>
                  <a:pt x="4932" y="1511"/>
                </a:lnTo>
                <a:lnTo>
                  <a:pt x="4914" y="1620"/>
                </a:lnTo>
                <a:lnTo>
                  <a:pt x="4896" y="1711"/>
                </a:lnTo>
                <a:lnTo>
                  <a:pt x="4914" y="1821"/>
                </a:lnTo>
                <a:lnTo>
                  <a:pt x="4951" y="1930"/>
                </a:lnTo>
                <a:lnTo>
                  <a:pt x="4987" y="2021"/>
                </a:lnTo>
                <a:lnTo>
                  <a:pt x="5060" y="2130"/>
                </a:lnTo>
                <a:lnTo>
                  <a:pt x="5151" y="2221"/>
                </a:lnTo>
                <a:lnTo>
                  <a:pt x="5260" y="2312"/>
                </a:lnTo>
                <a:lnTo>
                  <a:pt x="4841" y="2203"/>
                </a:lnTo>
                <a:lnTo>
                  <a:pt x="4441" y="2130"/>
                </a:lnTo>
                <a:lnTo>
                  <a:pt x="4041" y="2075"/>
                </a:lnTo>
                <a:lnTo>
                  <a:pt x="3659" y="2057"/>
                </a:lnTo>
                <a:lnTo>
                  <a:pt x="3276" y="2075"/>
                </a:lnTo>
                <a:lnTo>
                  <a:pt x="2912" y="2112"/>
                </a:lnTo>
                <a:lnTo>
                  <a:pt x="2549" y="2166"/>
                </a:lnTo>
                <a:lnTo>
                  <a:pt x="2221" y="2239"/>
                </a:lnTo>
                <a:lnTo>
                  <a:pt x="1893" y="2330"/>
                </a:lnTo>
                <a:lnTo>
                  <a:pt x="1584" y="2439"/>
                </a:lnTo>
                <a:lnTo>
                  <a:pt x="1311" y="2548"/>
                </a:lnTo>
                <a:lnTo>
                  <a:pt x="1056" y="2658"/>
                </a:lnTo>
                <a:lnTo>
                  <a:pt x="620" y="2858"/>
                </a:lnTo>
                <a:lnTo>
                  <a:pt x="274" y="3058"/>
                </a:lnTo>
                <a:lnTo>
                  <a:pt x="1" y="3240"/>
                </a:lnTo>
                <a:lnTo>
                  <a:pt x="15778" y="3240"/>
                </a:lnTo>
                <a:lnTo>
                  <a:pt x="15706" y="3058"/>
                </a:lnTo>
                <a:lnTo>
                  <a:pt x="15633" y="2894"/>
                </a:lnTo>
                <a:lnTo>
                  <a:pt x="15542" y="2730"/>
                </a:lnTo>
                <a:lnTo>
                  <a:pt x="15451" y="2603"/>
                </a:lnTo>
                <a:lnTo>
                  <a:pt x="15360" y="2476"/>
                </a:lnTo>
                <a:lnTo>
                  <a:pt x="15251" y="2366"/>
                </a:lnTo>
                <a:lnTo>
                  <a:pt x="15142" y="2275"/>
                </a:lnTo>
                <a:lnTo>
                  <a:pt x="15014" y="2203"/>
                </a:lnTo>
                <a:lnTo>
                  <a:pt x="14905" y="2130"/>
                </a:lnTo>
                <a:lnTo>
                  <a:pt x="14778" y="2075"/>
                </a:lnTo>
                <a:lnTo>
                  <a:pt x="14541" y="2003"/>
                </a:lnTo>
                <a:lnTo>
                  <a:pt x="14286" y="1948"/>
                </a:lnTo>
                <a:lnTo>
                  <a:pt x="14031" y="1930"/>
                </a:lnTo>
                <a:lnTo>
                  <a:pt x="13740" y="1948"/>
                </a:lnTo>
                <a:lnTo>
                  <a:pt x="13467" y="2003"/>
                </a:lnTo>
                <a:lnTo>
                  <a:pt x="13213" y="2057"/>
                </a:lnTo>
                <a:lnTo>
                  <a:pt x="12976" y="2130"/>
                </a:lnTo>
                <a:lnTo>
                  <a:pt x="12648" y="2257"/>
                </a:lnTo>
                <a:lnTo>
                  <a:pt x="12521" y="2312"/>
                </a:lnTo>
                <a:lnTo>
                  <a:pt x="12485" y="2257"/>
                </a:lnTo>
                <a:lnTo>
                  <a:pt x="12448" y="2203"/>
                </a:lnTo>
                <a:lnTo>
                  <a:pt x="12375" y="2130"/>
                </a:lnTo>
                <a:lnTo>
                  <a:pt x="12266" y="2057"/>
                </a:lnTo>
                <a:lnTo>
                  <a:pt x="12121" y="2003"/>
                </a:lnTo>
                <a:lnTo>
                  <a:pt x="11957" y="1966"/>
                </a:lnTo>
                <a:lnTo>
                  <a:pt x="11720" y="1948"/>
                </a:lnTo>
                <a:lnTo>
                  <a:pt x="11575" y="1948"/>
                </a:lnTo>
                <a:lnTo>
                  <a:pt x="11393" y="1966"/>
                </a:lnTo>
                <a:lnTo>
                  <a:pt x="11211" y="2003"/>
                </a:lnTo>
                <a:lnTo>
                  <a:pt x="10992" y="2057"/>
                </a:lnTo>
                <a:lnTo>
                  <a:pt x="10992" y="1784"/>
                </a:lnTo>
                <a:lnTo>
                  <a:pt x="10956" y="1529"/>
                </a:lnTo>
                <a:lnTo>
                  <a:pt x="10901" y="1311"/>
                </a:lnTo>
                <a:lnTo>
                  <a:pt x="10810" y="1093"/>
                </a:lnTo>
                <a:lnTo>
                  <a:pt x="10701" y="911"/>
                </a:lnTo>
                <a:lnTo>
                  <a:pt x="10574" y="747"/>
                </a:lnTo>
                <a:lnTo>
                  <a:pt x="10428" y="583"/>
                </a:lnTo>
                <a:lnTo>
                  <a:pt x="10264" y="456"/>
                </a:lnTo>
                <a:lnTo>
                  <a:pt x="10082" y="346"/>
                </a:lnTo>
                <a:lnTo>
                  <a:pt x="9882" y="237"/>
                </a:lnTo>
                <a:lnTo>
                  <a:pt x="9682" y="165"/>
                </a:lnTo>
                <a:lnTo>
                  <a:pt x="9446" y="110"/>
                </a:lnTo>
                <a:lnTo>
                  <a:pt x="9227" y="55"/>
                </a:lnTo>
                <a:lnTo>
                  <a:pt x="8991" y="19"/>
                </a:lnTo>
                <a:lnTo>
                  <a:pt x="873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3" name="Google Shape;3483;p20"/>
          <p:cNvSpPr/>
          <p:nvPr/>
        </p:nvSpPr>
        <p:spPr>
          <a:xfrm>
            <a:off x="483413" y="554878"/>
            <a:ext cx="526466" cy="160097"/>
          </a:xfrm>
          <a:custGeom>
            <a:avLst/>
            <a:gdLst/>
            <a:ahLst/>
            <a:cxnLst/>
            <a:rect l="l" t="t" r="r" b="b"/>
            <a:pathLst>
              <a:path w="15779" h="3240" extrusionOk="0">
                <a:moveTo>
                  <a:pt x="8081" y="1"/>
                </a:moveTo>
                <a:lnTo>
                  <a:pt x="7699" y="55"/>
                </a:lnTo>
                <a:lnTo>
                  <a:pt x="7298" y="110"/>
                </a:lnTo>
                <a:lnTo>
                  <a:pt x="6916" y="201"/>
                </a:lnTo>
                <a:lnTo>
                  <a:pt x="6552" y="328"/>
                </a:lnTo>
                <a:lnTo>
                  <a:pt x="6206" y="456"/>
                </a:lnTo>
                <a:lnTo>
                  <a:pt x="5897" y="601"/>
                </a:lnTo>
                <a:lnTo>
                  <a:pt x="5606" y="765"/>
                </a:lnTo>
                <a:lnTo>
                  <a:pt x="5369" y="947"/>
                </a:lnTo>
                <a:lnTo>
                  <a:pt x="5169" y="1129"/>
                </a:lnTo>
                <a:lnTo>
                  <a:pt x="5096" y="1220"/>
                </a:lnTo>
                <a:lnTo>
                  <a:pt x="5023" y="1311"/>
                </a:lnTo>
                <a:lnTo>
                  <a:pt x="4969" y="1420"/>
                </a:lnTo>
                <a:lnTo>
                  <a:pt x="4932" y="1511"/>
                </a:lnTo>
                <a:lnTo>
                  <a:pt x="4914" y="1620"/>
                </a:lnTo>
                <a:lnTo>
                  <a:pt x="4896" y="1711"/>
                </a:lnTo>
                <a:lnTo>
                  <a:pt x="4914" y="1821"/>
                </a:lnTo>
                <a:lnTo>
                  <a:pt x="4951" y="1930"/>
                </a:lnTo>
                <a:lnTo>
                  <a:pt x="4987" y="2021"/>
                </a:lnTo>
                <a:lnTo>
                  <a:pt x="5060" y="2130"/>
                </a:lnTo>
                <a:lnTo>
                  <a:pt x="5151" y="2221"/>
                </a:lnTo>
                <a:lnTo>
                  <a:pt x="5260" y="2312"/>
                </a:lnTo>
                <a:lnTo>
                  <a:pt x="4841" y="2203"/>
                </a:lnTo>
                <a:lnTo>
                  <a:pt x="4441" y="2130"/>
                </a:lnTo>
                <a:lnTo>
                  <a:pt x="4041" y="2075"/>
                </a:lnTo>
                <a:lnTo>
                  <a:pt x="3659" y="2057"/>
                </a:lnTo>
                <a:lnTo>
                  <a:pt x="3276" y="2075"/>
                </a:lnTo>
                <a:lnTo>
                  <a:pt x="2912" y="2112"/>
                </a:lnTo>
                <a:lnTo>
                  <a:pt x="2549" y="2166"/>
                </a:lnTo>
                <a:lnTo>
                  <a:pt x="2221" y="2239"/>
                </a:lnTo>
                <a:lnTo>
                  <a:pt x="1893" y="2330"/>
                </a:lnTo>
                <a:lnTo>
                  <a:pt x="1584" y="2439"/>
                </a:lnTo>
                <a:lnTo>
                  <a:pt x="1311" y="2548"/>
                </a:lnTo>
                <a:lnTo>
                  <a:pt x="1056" y="2658"/>
                </a:lnTo>
                <a:lnTo>
                  <a:pt x="620" y="2858"/>
                </a:lnTo>
                <a:lnTo>
                  <a:pt x="274" y="3058"/>
                </a:lnTo>
                <a:lnTo>
                  <a:pt x="1" y="3240"/>
                </a:lnTo>
                <a:lnTo>
                  <a:pt x="15778" y="3240"/>
                </a:lnTo>
                <a:lnTo>
                  <a:pt x="15706" y="3058"/>
                </a:lnTo>
                <a:lnTo>
                  <a:pt x="15633" y="2894"/>
                </a:lnTo>
                <a:lnTo>
                  <a:pt x="15542" y="2730"/>
                </a:lnTo>
                <a:lnTo>
                  <a:pt x="15451" y="2603"/>
                </a:lnTo>
                <a:lnTo>
                  <a:pt x="15360" y="2476"/>
                </a:lnTo>
                <a:lnTo>
                  <a:pt x="15251" y="2366"/>
                </a:lnTo>
                <a:lnTo>
                  <a:pt x="15142" y="2275"/>
                </a:lnTo>
                <a:lnTo>
                  <a:pt x="15014" y="2203"/>
                </a:lnTo>
                <a:lnTo>
                  <a:pt x="14905" y="2130"/>
                </a:lnTo>
                <a:lnTo>
                  <a:pt x="14778" y="2075"/>
                </a:lnTo>
                <a:lnTo>
                  <a:pt x="14541" y="2003"/>
                </a:lnTo>
                <a:lnTo>
                  <a:pt x="14286" y="1948"/>
                </a:lnTo>
                <a:lnTo>
                  <a:pt x="14031" y="1930"/>
                </a:lnTo>
                <a:lnTo>
                  <a:pt x="13740" y="1948"/>
                </a:lnTo>
                <a:lnTo>
                  <a:pt x="13467" y="2003"/>
                </a:lnTo>
                <a:lnTo>
                  <a:pt x="13213" y="2057"/>
                </a:lnTo>
                <a:lnTo>
                  <a:pt x="12976" y="2130"/>
                </a:lnTo>
                <a:lnTo>
                  <a:pt x="12648" y="2257"/>
                </a:lnTo>
                <a:lnTo>
                  <a:pt x="12521" y="2312"/>
                </a:lnTo>
                <a:lnTo>
                  <a:pt x="12485" y="2257"/>
                </a:lnTo>
                <a:lnTo>
                  <a:pt x="12448" y="2203"/>
                </a:lnTo>
                <a:lnTo>
                  <a:pt x="12375" y="2130"/>
                </a:lnTo>
                <a:lnTo>
                  <a:pt x="12266" y="2057"/>
                </a:lnTo>
                <a:lnTo>
                  <a:pt x="12121" y="2003"/>
                </a:lnTo>
                <a:lnTo>
                  <a:pt x="11957" y="1966"/>
                </a:lnTo>
                <a:lnTo>
                  <a:pt x="11720" y="1948"/>
                </a:lnTo>
                <a:lnTo>
                  <a:pt x="11575" y="1948"/>
                </a:lnTo>
                <a:lnTo>
                  <a:pt x="11393" y="1966"/>
                </a:lnTo>
                <a:lnTo>
                  <a:pt x="11211" y="2003"/>
                </a:lnTo>
                <a:lnTo>
                  <a:pt x="10992" y="2057"/>
                </a:lnTo>
                <a:lnTo>
                  <a:pt x="10992" y="1784"/>
                </a:lnTo>
                <a:lnTo>
                  <a:pt x="10956" y="1529"/>
                </a:lnTo>
                <a:lnTo>
                  <a:pt x="10901" y="1311"/>
                </a:lnTo>
                <a:lnTo>
                  <a:pt x="10810" y="1093"/>
                </a:lnTo>
                <a:lnTo>
                  <a:pt x="10701" y="911"/>
                </a:lnTo>
                <a:lnTo>
                  <a:pt x="10574" y="747"/>
                </a:lnTo>
                <a:lnTo>
                  <a:pt x="10428" y="583"/>
                </a:lnTo>
                <a:lnTo>
                  <a:pt x="10264" y="456"/>
                </a:lnTo>
                <a:lnTo>
                  <a:pt x="10082" y="346"/>
                </a:lnTo>
                <a:lnTo>
                  <a:pt x="9882" y="237"/>
                </a:lnTo>
                <a:lnTo>
                  <a:pt x="9682" y="165"/>
                </a:lnTo>
                <a:lnTo>
                  <a:pt x="9446" y="110"/>
                </a:lnTo>
                <a:lnTo>
                  <a:pt x="9227" y="55"/>
                </a:lnTo>
                <a:lnTo>
                  <a:pt x="8991" y="19"/>
                </a:lnTo>
                <a:lnTo>
                  <a:pt x="873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4" name="Google Shape;3484;p20"/>
          <p:cNvSpPr/>
          <p:nvPr/>
        </p:nvSpPr>
        <p:spPr>
          <a:xfrm>
            <a:off x="1269934" y="209175"/>
            <a:ext cx="1136759" cy="345700"/>
          </a:xfrm>
          <a:custGeom>
            <a:avLst/>
            <a:gdLst/>
            <a:ahLst/>
            <a:cxnLst/>
            <a:rect l="l" t="t" r="r" b="b"/>
            <a:pathLst>
              <a:path w="15779" h="3240" extrusionOk="0">
                <a:moveTo>
                  <a:pt x="8081" y="1"/>
                </a:moveTo>
                <a:lnTo>
                  <a:pt x="7699" y="55"/>
                </a:lnTo>
                <a:lnTo>
                  <a:pt x="7298" y="110"/>
                </a:lnTo>
                <a:lnTo>
                  <a:pt x="6916" y="201"/>
                </a:lnTo>
                <a:lnTo>
                  <a:pt x="6552" y="328"/>
                </a:lnTo>
                <a:lnTo>
                  <a:pt x="6206" y="456"/>
                </a:lnTo>
                <a:lnTo>
                  <a:pt x="5897" y="601"/>
                </a:lnTo>
                <a:lnTo>
                  <a:pt x="5606" y="765"/>
                </a:lnTo>
                <a:lnTo>
                  <a:pt x="5369" y="947"/>
                </a:lnTo>
                <a:lnTo>
                  <a:pt x="5169" y="1129"/>
                </a:lnTo>
                <a:lnTo>
                  <a:pt x="5096" y="1220"/>
                </a:lnTo>
                <a:lnTo>
                  <a:pt x="5023" y="1311"/>
                </a:lnTo>
                <a:lnTo>
                  <a:pt x="4969" y="1420"/>
                </a:lnTo>
                <a:lnTo>
                  <a:pt x="4932" y="1511"/>
                </a:lnTo>
                <a:lnTo>
                  <a:pt x="4914" y="1620"/>
                </a:lnTo>
                <a:lnTo>
                  <a:pt x="4896" y="1711"/>
                </a:lnTo>
                <a:lnTo>
                  <a:pt x="4914" y="1821"/>
                </a:lnTo>
                <a:lnTo>
                  <a:pt x="4951" y="1930"/>
                </a:lnTo>
                <a:lnTo>
                  <a:pt x="4987" y="2021"/>
                </a:lnTo>
                <a:lnTo>
                  <a:pt x="5060" y="2130"/>
                </a:lnTo>
                <a:lnTo>
                  <a:pt x="5151" y="2221"/>
                </a:lnTo>
                <a:lnTo>
                  <a:pt x="5260" y="2312"/>
                </a:lnTo>
                <a:lnTo>
                  <a:pt x="4841" y="2203"/>
                </a:lnTo>
                <a:lnTo>
                  <a:pt x="4441" y="2130"/>
                </a:lnTo>
                <a:lnTo>
                  <a:pt x="4041" y="2075"/>
                </a:lnTo>
                <a:lnTo>
                  <a:pt x="3659" y="2057"/>
                </a:lnTo>
                <a:lnTo>
                  <a:pt x="3276" y="2075"/>
                </a:lnTo>
                <a:lnTo>
                  <a:pt x="2912" y="2112"/>
                </a:lnTo>
                <a:lnTo>
                  <a:pt x="2549" y="2166"/>
                </a:lnTo>
                <a:lnTo>
                  <a:pt x="2221" y="2239"/>
                </a:lnTo>
                <a:lnTo>
                  <a:pt x="1893" y="2330"/>
                </a:lnTo>
                <a:lnTo>
                  <a:pt x="1584" y="2439"/>
                </a:lnTo>
                <a:lnTo>
                  <a:pt x="1311" y="2548"/>
                </a:lnTo>
                <a:lnTo>
                  <a:pt x="1056" y="2658"/>
                </a:lnTo>
                <a:lnTo>
                  <a:pt x="620" y="2858"/>
                </a:lnTo>
                <a:lnTo>
                  <a:pt x="274" y="3058"/>
                </a:lnTo>
                <a:lnTo>
                  <a:pt x="1" y="3240"/>
                </a:lnTo>
                <a:lnTo>
                  <a:pt x="15778" y="3240"/>
                </a:lnTo>
                <a:lnTo>
                  <a:pt x="15706" y="3058"/>
                </a:lnTo>
                <a:lnTo>
                  <a:pt x="15633" y="2894"/>
                </a:lnTo>
                <a:lnTo>
                  <a:pt x="15542" y="2730"/>
                </a:lnTo>
                <a:lnTo>
                  <a:pt x="15451" y="2603"/>
                </a:lnTo>
                <a:lnTo>
                  <a:pt x="15360" y="2476"/>
                </a:lnTo>
                <a:lnTo>
                  <a:pt x="15251" y="2366"/>
                </a:lnTo>
                <a:lnTo>
                  <a:pt x="15142" y="2275"/>
                </a:lnTo>
                <a:lnTo>
                  <a:pt x="15014" y="2203"/>
                </a:lnTo>
                <a:lnTo>
                  <a:pt x="14905" y="2130"/>
                </a:lnTo>
                <a:lnTo>
                  <a:pt x="14778" y="2075"/>
                </a:lnTo>
                <a:lnTo>
                  <a:pt x="14541" y="2003"/>
                </a:lnTo>
                <a:lnTo>
                  <a:pt x="14286" y="1948"/>
                </a:lnTo>
                <a:lnTo>
                  <a:pt x="14031" y="1930"/>
                </a:lnTo>
                <a:lnTo>
                  <a:pt x="13740" y="1948"/>
                </a:lnTo>
                <a:lnTo>
                  <a:pt x="13467" y="2003"/>
                </a:lnTo>
                <a:lnTo>
                  <a:pt x="13213" y="2057"/>
                </a:lnTo>
                <a:lnTo>
                  <a:pt x="12976" y="2130"/>
                </a:lnTo>
                <a:lnTo>
                  <a:pt x="12648" y="2257"/>
                </a:lnTo>
                <a:lnTo>
                  <a:pt x="12521" y="2312"/>
                </a:lnTo>
                <a:lnTo>
                  <a:pt x="12485" y="2257"/>
                </a:lnTo>
                <a:lnTo>
                  <a:pt x="12448" y="2203"/>
                </a:lnTo>
                <a:lnTo>
                  <a:pt x="12375" y="2130"/>
                </a:lnTo>
                <a:lnTo>
                  <a:pt x="12266" y="2057"/>
                </a:lnTo>
                <a:lnTo>
                  <a:pt x="12121" y="2003"/>
                </a:lnTo>
                <a:lnTo>
                  <a:pt x="11957" y="1966"/>
                </a:lnTo>
                <a:lnTo>
                  <a:pt x="11720" y="1948"/>
                </a:lnTo>
                <a:lnTo>
                  <a:pt x="11575" y="1948"/>
                </a:lnTo>
                <a:lnTo>
                  <a:pt x="11393" y="1966"/>
                </a:lnTo>
                <a:lnTo>
                  <a:pt x="11211" y="2003"/>
                </a:lnTo>
                <a:lnTo>
                  <a:pt x="10992" y="2057"/>
                </a:lnTo>
                <a:lnTo>
                  <a:pt x="10992" y="1784"/>
                </a:lnTo>
                <a:lnTo>
                  <a:pt x="10956" y="1529"/>
                </a:lnTo>
                <a:lnTo>
                  <a:pt x="10901" y="1311"/>
                </a:lnTo>
                <a:lnTo>
                  <a:pt x="10810" y="1093"/>
                </a:lnTo>
                <a:lnTo>
                  <a:pt x="10701" y="911"/>
                </a:lnTo>
                <a:lnTo>
                  <a:pt x="10574" y="747"/>
                </a:lnTo>
                <a:lnTo>
                  <a:pt x="10428" y="583"/>
                </a:lnTo>
                <a:lnTo>
                  <a:pt x="10264" y="456"/>
                </a:lnTo>
                <a:lnTo>
                  <a:pt x="10082" y="346"/>
                </a:lnTo>
                <a:lnTo>
                  <a:pt x="9882" y="237"/>
                </a:lnTo>
                <a:lnTo>
                  <a:pt x="9682" y="165"/>
                </a:lnTo>
                <a:lnTo>
                  <a:pt x="9446" y="110"/>
                </a:lnTo>
                <a:lnTo>
                  <a:pt x="9227" y="55"/>
                </a:lnTo>
                <a:lnTo>
                  <a:pt x="8991" y="19"/>
                </a:lnTo>
                <a:lnTo>
                  <a:pt x="873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85" name="Google Shape;3485;p20"/>
          <p:cNvGrpSpPr/>
          <p:nvPr/>
        </p:nvGrpSpPr>
        <p:grpSpPr>
          <a:xfrm>
            <a:off x="3165925" y="74813"/>
            <a:ext cx="1090405" cy="134363"/>
            <a:chOff x="7022525" y="1213188"/>
            <a:chExt cx="1090405" cy="134363"/>
          </a:xfrm>
        </p:grpSpPr>
        <p:sp>
          <p:nvSpPr>
            <p:cNvPr id="3486" name="Google Shape;3486;p20"/>
            <p:cNvSpPr/>
            <p:nvPr/>
          </p:nvSpPr>
          <p:spPr>
            <a:xfrm>
              <a:off x="7755323" y="1257699"/>
              <a:ext cx="357607" cy="89851"/>
            </a:xfrm>
            <a:custGeom>
              <a:avLst/>
              <a:gdLst/>
              <a:ahLst/>
              <a:cxnLst/>
              <a:rect l="l" t="t" r="r" b="b"/>
              <a:pathLst>
                <a:path w="7753" h="1948" extrusionOk="0">
                  <a:moveTo>
                    <a:pt x="6843" y="0"/>
                  </a:moveTo>
                  <a:lnTo>
                    <a:pt x="6461" y="37"/>
                  </a:lnTo>
                  <a:lnTo>
                    <a:pt x="6042" y="73"/>
                  </a:lnTo>
                  <a:lnTo>
                    <a:pt x="5605" y="164"/>
                  </a:lnTo>
                  <a:lnTo>
                    <a:pt x="5150" y="291"/>
                  </a:lnTo>
                  <a:lnTo>
                    <a:pt x="4932" y="382"/>
                  </a:lnTo>
                  <a:lnTo>
                    <a:pt x="4714" y="473"/>
                  </a:lnTo>
                  <a:lnTo>
                    <a:pt x="4495" y="564"/>
                  </a:lnTo>
                  <a:lnTo>
                    <a:pt x="4277" y="692"/>
                  </a:lnTo>
                  <a:lnTo>
                    <a:pt x="4077" y="837"/>
                  </a:lnTo>
                  <a:lnTo>
                    <a:pt x="3876" y="983"/>
                  </a:lnTo>
                  <a:lnTo>
                    <a:pt x="3694" y="874"/>
                  </a:lnTo>
                  <a:lnTo>
                    <a:pt x="3512" y="783"/>
                  </a:lnTo>
                  <a:lnTo>
                    <a:pt x="3330" y="710"/>
                  </a:lnTo>
                  <a:lnTo>
                    <a:pt x="3149" y="655"/>
                  </a:lnTo>
                  <a:lnTo>
                    <a:pt x="2967" y="601"/>
                  </a:lnTo>
                  <a:lnTo>
                    <a:pt x="2766" y="582"/>
                  </a:lnTo>
                  <a:lnTo>
                    <a:pt x="2584" y="564"/>
                  </a:lnTo>
                  <a:lnTo>
                    <a:pt x="2166" y="564"/>
                  </a:lnTo>
                  <a:lnTo>
                    <a:pt x="1929" y="582"/>
                  </a:lnTo>
                  <a:lnTo>
                    <a:pt x="1711" y="619"/>
                  </a:lnTo>
                  <a:lnTo>
                    <a:pt x="1492" y="673"/>
                  </a:lnTo>
                  <a:lnTo>
                    <a:pt x="1092" y="783"/>
                  </a:lnTo>
                  <a:lnTo>
                    <a:pt x="728" y="910"/>
                  </a:lnTo>
                  <a:lnTo>
                    <a:pt x="419" y="1037"/>
                  </a:lnTo>
                  <a:lnTo>
                    <a:pt x="200" y="1147"/>
                  </a:lnTo>
                  <a:lnTo>
                    <a:pt x="0" y="1256"/>
                  </a:lnTo>
                  <a:lnTo>
                    <a:pt x="200" y="1238"/>
                  </a:lnTo>
                  <a:lnTo>
                    <a:pt x="437" y="1219"/>
                  </a:lnTo>
                  <a:lnTo>
                    <a:pt x="1056" y="1219"/>
                  </a:lnTo>
                  <a:lnTo>
                    <a:pt x="1402" y="1256"/>
                  </a:lnTo>
                  <a:lnTo>
                    <a:pt x="1765" y="1292"/>
                  </a:lnTo>
                  <a:lnTo>
                    <a:pt x="2148" y="1347"/>
                  </a:lnTo>
                  <a:lnTo>
                    <a:pt x="2530" y="1438"/>
                  </a:lnTo>
                  <a:lnTo>
                    <a:pt x="2912" y="1565"/>
                  </a:lnTo>
                  <a:lnTo>
                    <a:pt x="3112" y="1656"/>
                  </a:lnTo>
                  <a:lnTo>
                    <a:pt x="3294" y="1729"/>
                  </a:lnTo>
                  <a:lnTo>
                    <a:pt x="3458" y="1838"/>
                  </a:lnTo>
                  <a:lnTo>
                    <a:pt x="3622" y="1947"/>
                  </a:lnTo>
                  <a:lnTo>
                    <a:pt x="4477" y="1474"/>
                  </a:lnTo>
                  <a:lnTo>
                    <a:pt x="5259" y="1056"/>
                  </a:lnTo>
                  <a:lnTo>
                    <a:pt x="5951" y="728"/>
                  </a:lnTo>
                  <a:lnTo>
                    <a:pt x="6570" y="473"/>
                  </a:lnTo>
                  <a:lnTo>
                    <a:pt x="7061" y="273"/>
                  </a:lnTo>
                  <a:lnTo>
                    <a:pt x="7425" y="128"/>
                  </a:lnTo>
                  <a:lnTo>
                    <a:pt x="7753" y="18"/>
                  </a:lnTo>
                  <a:lnTo>
                    <a:pt x="75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7" name="Google Shape;3487;p20"/>
            <p:cNvSpPr/>
            <p:nvPr/>
          </p:nvSpPr>
          <p:spPr>
            <a:xfrm>
              <a:off x="7755323" y="1257699"/>
              <a:ext cx="357607" cy="89851"/>
            </a:xfrm>
            <a:custGeom>
              <a:avLst/>
              <a:gdLst/>
              <a:ahLst/>
              <a:cxnLst/>
              <a:rect l="l" t="t" r="r" b="b"/>
              <a:pathLst>
                <a:path w="7753" h="1948" fill="none" extrusionOk="0">
                  <a:moveTo>
                    <a:pt x="7170" y="0"/>
                  </a:moveTo>
                  <a:lnTo>
                    <a:pt x="7170" y="0"/>
                  </a:lnTo>
                  <a:lnTo>
                    <a:pt x="6843" y="0"/>
                  </a:lnTo>
                  <a:lnTo>
                    <a:pt x="6461" y="37"/>
                  </a:lnTo>
                  <a:lnTo>
                    <a:pt x="6042" y="73"/>
                  </a:lnTo>
                  <a:lnTo>
                    <a:pt x="5605" y="164"/>
                  </a:lnTo>
                  <a:lnTo>
                    <a:pt x="5150" y="291"/>
                  </a:lnTo>
                  <a:lnTo>
                    <a:pt x="4932" y="382"/>
                  </a:lnTo>
                  <a:lnTo>
                    <a:pt x="4714" y="473"/>
                  </a:lnTo>
                  <a:lnTo>
                    <a:pt x="4495" y="564"/>
                  </a:lnTo>
                  <a:lnTo>
                    <a:pt x="4277" y="692"/>
                  </a:lnTo>
                  <a:lnTo>
                    <a:pt x="4077" y="837"/>
                  </a:lnTo>
                  <a:lnTo>
                    <a:pt x="3876" y="983"/>
                  </a:lnTo>
                  <a:lnTo>
                    <a:pt x="3876" y="983"/>
                  </a:lnTo>
                  <a:lnTo>
                    <a:pt x="3694" y="874"/>
                  </a:lnTo>
                  <a:lnTo>
                    <a:pt x="3512" y="783"/>
                  </a:lnTo>
                  <a:lnTo>
                    <a:pt x="3330" y="710"/>
                  </a:lnTo>
                  <a:lnTo>
                    <a:pt x="3149" y="655"/>
                  </a:lnTo>
                  <a:lnTo>
                    <a:pt x="2967" y="601"/>
                  </a:lnTo>
                  <a:lnTo>
                    <a:pt x="2766" y="582"/>
                  </a:lnTo>
                  <a:lnTo>
                    <a:pt x="2584" y="564"/>
                  </a:lnTo>
                  <a:lnTo>
                    <a:pt x="2402" y="564"/>
                  </a:lnTo>
                  <a:lnTo>
                    <a:pt x="2402" y="564"/>
                  </a:lnTo>
                  <a:lnTo>
                    <a:pt x="2166" y="564"/>
                  </a:lnTo>
                  <a:lnTo>
                    <a:pt x="1929" y="582"/>
                  </a:lnTo>
                  <a:lnTo>
                    <a:pt x="1711" y="619"/>
                  </a:lnTo>
                  <a:lnTo>
                    <a:pt x="1492" y="673"/>
                  </a:lnTo>
                  <a:lnTo>
                    <a:pt x="1092" y="783"/>
                  </a:lnTo>
                  <a:lnTo>
                    <a:pt x="728" y="910"/>
                  </a:lnTo>
                  <a:lnTo>
                    <a:pt x="419" y="1037"/>
                  </a:lnTo>
                  <a:lnTo>
                    <a:pt x="200" y="1147"/>
                  </a:lnTo>
                  <a:lnTo>
                    <a:pt x="0" y="1256"/>
                  </a:lnTo>
                  <a:lnTo>
                    <a:pt x="0" y="1256"/>
                  </a:lnTo>
                  <a:lnTo>
                    <a:pt x="200" y="1238"/>
                  </a:lnTo>
                  <a:lnTo>
                    <a:pt x="437" y="1219"/>
                  </a:lnTo>
                  <a:lnTo>
                    <a:pt x="746" y="1219"/>
                  </a:lnTo>
                  <a:lnTo>
                    <a:pt x="746" y="1219"/>
                  </a:lnTo>
                  <a:lnTo>
                    <a:pt x="1056" y="1219"/>
                  </a:lnTo>
                  <a:lnTo>
                    <a:pt x="1402" y="1256"/>
                  </a:lnTo>
                  <a:lnTo>
                    <a:pt x="1765" y="1292"/>
                  </a:lnTo>
                  <a:lnTo>
                    <a:pt x="2148" y="1347"/>
                  </a:lnTo>
                  <a:lnTo>
                    <a:pt x="2530" y="1438"/>
                  </a:lnTo>
                  <a:lnTo>
                    <a:pt x="2912" y="1565"/>
                  </a:lnTo>
                  <a:lnTo>
                    <a:pt x="3112" y="1656"/>
                  </a:lnTo>
                  <a:lnTo>
                    <a:pt x="3294" y="1729"/>
                  </a:lnTo>
                  <a:lnTo>
                    <a:pt x="3458" y="1838"/>
                  </a:lnTo>
                  <a:lnTo>
                    <a:pt x="3622" y="1947"/>
                  </a:lnTo>
                  <a:lnTo>
                    <a:pt x="3622" y="1947"/>
                  </a:lnTo>
                  <a:lnTo>
                    <a:pt x="4477" y="1474"/>
                  </a:lnTo>
                  <a:lnTo>
                    <a:pt x="5259" y="1056"/>
                  </a:lnTo>
                  <a:lnTo>
                    <a:pt x="5951" y="728"/>
                  </a:lnTo>
                  <a:lnTo>
                    <a:pt x="6570" y="473"/>
                  </a:lnTo>
                  <a:lnTo>
                    <a:pt x="7061" y="273"/>
                  </a:lnTo>
                  <a:lnTo>
                    <a:pt x="7425" y="128"/>
                  </a:lnTo>
                  <a:lnTo>
                    <a:pt x="7753" y="18"/>
                  </a:lnTo>
                  <a:lnTo>
                    <a:pt x="7753" y="18"/>
                  </a:lnTo>
                  <a:lnTo>
                    <a:pt x="7589" y="0"/>
                  </a:lnTo>
                  <a:lnTo>
                    <a:pt x="7170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8" name="Google Shape;3488;p20"/>
            <p:cNvSpPr/>
            <p:nvPr/>
          </p:nvSpPr>
          <p:spPr>
            <a:xfrm>
              <a:off x="7022525" y="1213188"/>
              <a:ext cx="324904" cy="83994"/>
            </a:xfrm>
            <a:custGeom>
              <a:avLst/>
              <a:gdLst/>
              <a:ahLst/>
              <a:cxnLst/>
              <a:rect l="l" t="t" r="r" b="b"/>
              <a:pathLst>
                <a:path w="7044" h="1821" extrusionOk="0">
                  <a:moveTo>
                    <a:pt x="1383" y="1"/>
                  </a:moveTo>
                  <a:lnTo>
                    <a:pt x="1111" y="19"/>
                  </a:lnTo>
                  <a:lnTo>
                    <a:pt x="838" y="73"/>
                  </a:lnTo>
                  <a:lnTo>
                    <a:pt x="601" y="146"/>
                  </a:lnTo>
                  <a:lnTo>
                    <a:pt x="401" y="237"/>
                  </a:lnTo>
                  <a:lnTo>
                    <a:pt x="237" y="328"/>
                  </a:lnTo>
                  <a:lnTo>
                    <a:pt x="110" y="401"/>
                  </a:lnTo>
                  <a:lnTo>
                    <a:pt x="0" y="474"/>
                  </a:lnTo>
                  <a:lnTo>
                    <a:pt x="164" y="437"/>
                  </a:lnTo>
                  <a:lnTo>
                    <a:pt x="364" y="419"/>
                  </a:lnTo>
                  <a:lnTo>
                    <a:pt x="874" y="419"/>
                  </a:lnTo>
                  <a:lnTo>
                    <a:pt x="1202" y="456"/>
                  </a:lnTo>
                  <a:lnTo>
                    <a:pt x="1529" y="547"/>
                  </a:lnTo>
                  <a:lnTo>
                    <a:pt x="1711" y="601"/>
                  </a:lnTo>
                  <a:lnTo>
                    <a:pt x="1875" y="674"/>
                  </a:lnTo>
                  <a:lnTo>
                    <a:pt x="2057" y="747"/>
                  </a:lnTo>
                  <a:lnTo>
                    <a:pt x="2239" y="856"/>
                  </a:lnTo>
                  <a:lnTo>
                    <a:pt x="2421" y="965"/>
                  </a:lnTo>
                  <a:lnTo>
                    <a:pt x="2585" y="1093"/>
                  </a:lnTo>
                  <a:lnTo>
                    <a:pt x="2767" y="1238"/>
                  </a:lnTo>
                  <a:lnTo>
                    <a:pt x="2930" y="1420"/>
                  </a:lnTo>
                  <a:lnTo>
                    <a:pt x="3094" y="1602"/>
                  </a:lnTo>
                  <a:lnTo>
                    <a:pt x="3240" y="1820"/>
                  </a:lnTo>
                  <a:lnTo>
                    <a:pt x="3513" y="1638"/>
                  </a:lnTo>
                  <a:lnTo>
                    <a:pt x="3786" y="1511"/>
                  </a:lnTo>
                  <a:lnTo>
                    <a:pt x="4059" y="1384"/>
                  </a:lnTo>
                  <a:lnTo>
                    <a:pt x="4295" y="1293"/>
                  </a:lnTo>
                  <a:lnTo>
                    <a:pt x="4550" y="1220"/>
                  </a:lnTo>
                  <a:lnTo>
                    <a:pt x="4787" y="1184"/>
                  </a:lnTo>
                  <a:lnTo>
                    <a:pt x="5005" y="1147"/>
                  </a:lnTo>
                  <a:lnTo>
                    <a:pt x="5442" y="1147"/>
                  </a:lnTo>
                  <a:lnTo>
                    <a:pt x="5624" y="1184"/>
                  </a:lnTo>
                  <a:lnTo>
                    <a:pt x="5806" y="1202"/>
                  </a:lnTo>
                  <a:lnTo>
                    <a:pt x="5988" y="1256"/>
                  </a:lnTo>
                  <a:lnTo>
                    <a:pt x="6297" y="1366"/>
                  </a:lnTo>
                  <a:lnTo>
                    <a:pt x="6552" y="1475"/>
                  </a:lnTo>
                  <a:lnTo>
                    <a:pt x="6770" y="1602"/>
                  </a:lnTo>
                  <a:lnTo>
                    <a:pt x="6916" y="1711"/>
                  </a:lnTo>
                  <a:lnTo>
                    <a:pt x="7043" y="1820"/>
                  </a:lnTo>
                  <a:lnTo>
                    <a:pt x="6879" y="1638"/>
                  </a:lnTo>
                  <a:lnTo>
                    <a:pt x="6697" y="1456"/>
                  </a:lnTo>
                  <a:lnTo>
                    <a:pt x="6443" y="1238"/>
                  </a:lnTo>
                  <a:lnTo>
                    <a:pt x="6297" y="1129"/>
                  </a:lnTo>
                  <a:lnTo>
                    <a:pt x="6133" y="1020"/>
                  </a:lnTo>
                  <a:lnTo>
                    <a:pt x="5969" y="929"/>
                  </a:lnTo>
                  <a:lnTo>
                    <a:pt x="5769" y="838"/>
                  </a:lnTo>
                  <a:lnTo>
                    <a:pt x="5569" y="765"/>
                  </a:lnTo>
                  <a:lnTo>
                    <a:pt x="5369" y="692"/>
                  </a:lnTo>
                  <a:lnTo>
                    <a:pt x="5150" y="656"/>
                  </a:lnTo>
                  <a:lnTo>
                    <a:pt x="4750" y="656"/>
                  </a:lnTo>
                  <a:lnTo>
                    <a:pt x="4550" y="674"/>
                  </a:lnTo>
                  <a:lnTo>
                    <a:pt x="4368" y="729"/>
                  </a:lnTo>
                  <a:lnTo>
                    <a:pt x="4168" y="801"/>
                  </a:lnTo>
                  <a:lnTo>
                    <a:pt x="3968" y="892"/>
                  </a:lnTo>
                  <a:lnTo>
                    <a:pt x="3767" y="1002"/>
                  </a:lnTo>
                  <a:lnTo>
                    <a:pt x="3567" y="1129"/>
                  </a:lnTo>
                  <a:lnTo>
                    <a:pt x="3367" y="1293"/>
                  </a:lnTo>
                  <a:lnTo>
                    <a:pt x="3240" y="1111"/>
                  </a:lnTo>
                  <a:lnTo>
                    <a:pt x="3112" y="947"/>
                  </a:lnTo>
                  <a:lnTo>
                    <a:pt x="3003" y="801"/>
                  </a:lnTo>
                  <a:lnTo>
                    <a:pt x="2876" y="674"/>
                  </a:lnTo>
                  <a:lnTo>
                    <a:pt x="2621" y="437"/>
                  </a:lnTo>
                  <a:lnTo>
                    <a:pt x="2366" y="274"/>
                  </a:lnTo>
                  <a:lnTo>
                    <a:pt x="2111" y="146"/>
                  </a:lnTo>
                  <a:lnTo>
                    <a:pt x="1875" y="55"/>
                  </a:lnTo>
                  <a:lnTo>
                    <a:pt x="1620" y="19"/>
                  </a:lnTo>
                  <a:lnTo>
                    <a:pt x="13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9" name="Google Shape;3489;p20"/>
            <p:cNvSpPr/>
            <p:nvPr/>
          </p:nvSpPr>
          <p:spPr>
            <a:xfrm>
              <a:off x="7022525" y="1213188"/>
              <a:ext cx="324904" cy="83994"/>
            </a:xfrm>
            <a:custGeom>
              <a:avLst/>
              <a:gdLst/>
              <a:ahLst/>
              <a:cxnLst/>
              <a:rect l="l" t="t" r="r" b="b"/>
              <a:pathLst>
                <a:path w="7044" h="1821" fill="none" extrusionOk="0">
                  <a:moveTo>
                    <a:pt x="1383" y="1"/>
                  </a:moveTo>
                  <a:lnTo>
                    <a:pt x="1383" y="1"/>
                  </a:lnTo>
                  <a:lnTo>
                    <a:pt x="1111" y="19"/>
                  </a:lnTo>
                  <a:lnTo>
                    <a:pt x="838" y="73"/>
                  </a:lnTo>
                  <a:lnTo>
                    <a:pt x="601" y="146"/>
                  </a:lnTo>
                  <a:lnTo>
                    <a:pt x="401" y="237"/>
                  </a:lnTo>
                  <a:lnTo>
                    <a:pt x="237" y="328"/>
                  </a:lnTo>
                  <a:lnTo>
                    <a:pt x="110" y="401"/>
                  </a:lnTo>
                  <a:lnTo>
                    <a:pt x="0" y="474"/>
                  </a:lnTo>
                  <a:lnTo>
                    <a:pt x="0" y="474"/>
                  </a:lnTo>
                  <a:lnTo>
                    <a:pt x="164" y="437"/>
                  </a:lnTo>
                  <a:lnTo>
                    <a:pt x="364" y="419"/>
                  </a:lnTo>
                  <a:lnTo>
                    <a:pt x="601" y="419"/>
                  </a:lnTo>
                  <a:lnTo>
                    <a:pt x="601" y="419"/>
                  </a:lnTo>
                  <a:lnTo>
                    <a:pt x="874" y="419"/>
                  </a:lnTo>
                  <a:lnTo>
                    <a:pt x="1202" y="456"/>
                  </a:lnTo>
                  <a:lnTo>
                    <a:pt x="1529" y="547"/>
                  </a:lnTo>
                  <a:lnTo>
                    <a:pt x="1711" y="601"/>
                  </a:lnTo>
                  <a:lnTo>
                    <a:pt x="1875" y="674"/>
                  </a:lnTo>
                  <a:lnTo>
                    <a:pt x="2057" y="747"/>
                  </a:lnTo>
                  <a:lnTo>
                    <a:pt x="2239" y="856"/>
                  </a:lnTo>
                  <a:lnTo>
                    <a:pt x="2421" y="965"/>
                  </a:lnTo>
                  <a:lnTo>
                    <a:pt x="2585" y="1093"/>
                  </a:lnTo>
                  <a:lnTo>
                    <a:pt x="2767" y="1238"/>
                  </a:lnTo>
                  <a:lnTo>
                    <a:pt x="2930" y="1420"/>
                  </a:lnTo>
                  <a:lnTo>
                    <a:pt x="3094" y="1602"/>
                  </a:lnTo>
                  <a:lnTo>
                    <a:pt x="3240" y="1820"/>
                  </a:lnTo>
                  <a:lnTo>
                    <a:pt x="3240" y="1820"/>
                  </a:lnTo>
                  <a:lnTo>
                    <a:pt x="3513" y="1638"/>
                  </a:lnTo>
                  <a:lnTo>
                    <a:pt x="3786" y="1511"/>
                  </a:lnTo>
                  <a:lnTo>
                    <a:pt x="4059" y="1384"/>
                  </a:lnTo>
                  <a:lnTo>
                    <a:pt x="4295" y="1293"/>
                  </a:lnTo>
                  <a:lnTo>
                    <a:pt x="4550" y="1220"/>
                  </a:lnTo>
                  <a:lnTo>
                    <a:pt x="4787" y="1184"/>
                  </a:lnTo>
                  <a:lnTo>
                    <a:pt x="5005" y="1147"/>
                  </a:lnTo>
                  <a:lnTo>
                    <a:pt x="5223" y="1147"/>
                  </a:lnTo>
                  <a:lnTo>
                    <a:pt x="5223" y="1147"/>
                  </a:lnTo>
                  <a:lnTo>
                    <a:pt x="5442" y="1147"/>
                  </a:lnTo>
                  <a:lnTo>
                    <a:pt x="5624" y="1184"/>
                  </a:lnTo>
                  <a:lnTo>
                    <a:pt x="5806" y="1202"/>
                  </a:lnTo>
                  <a:lnTo>
                    <a:pt x="5988" y="1256"/>
                  </a:lnTo>
                  <a:lnTo>
                    <a:pt x="6297" y="1366"/>
                  </a:lnTo>
                  <a:lnTo>
                    <a:pt x="6552" y="1475"/>
                  </a:lnTo>
                  <a:lnTo>
                    <a:pt x="6770" y="1602"/>
                  </a:lnTo>
                  <a:lnTo>
                    <a:pt x="6916" y="1711"/>
                  </a:lnTo>
                  <a:lnTo>
                    <a:pt x="7043" y="1820"/>
                  </a:lnTo>
                  <a:lnTo>
                    <a:pt x="7043" y="1820"/>
                  </a:lnTo>
                  <a:lnTo>
                    <a:pt x="6879" y="1638"/>
                  </a:lnTo>
                  <a:lnTo>
                    <a:pt x="6697" y="1456"/>
                  </a:lnTo>
                  <a:lnTo>
                    <a:pt x="6443" y="1238"/>
                  </a:lnTo>
                  <a:lnTo>
                    <a:pt x="6297" y="1129"/>
                  </a:lnTo>
                  <a:lnTo>
                    <a:pt x="6133" y="1020"/>
                  </a:lnTo>
                  <a:lnTo>
                    <a:pt x="5969" y="929"/>
                  </a:lnTo>
                  <a:lnTo>
                    <a:pt x="5769" y="838"/>
                  </a:lnTo>
                  <a:lnTo>
                    <a:pt x="5569" y="765"/>
                  </a:lnTo>
                  <a:lnTo>
                    <a:pt x="5369" y="692"/>
                  </a:lnTo>
                  <a:lnTo>
                    <a:pt x="5150" y="656"/>
                  </a:lnTo>
                  <a:lnTo>
                    <a:pt x="4914" y="656"/>
                  </a:lnTo>
                  <a:lnTo>
                    <a:pt x="4914" y="656"/>
                  </a:lnTo>
                  <a:lnTo>
                    <a:pt x="4750" y="656"/>
                  </a:lnTo>
                  <a:lnTo>
                    <a:pt x="4550" y="674"/>
                  </a:lnTo>
                  <a:lnTo>
                    <a:pt x="4368" y="729"/>
                  </a:lnTo>
                  <a:lnTo>
                    <a:pt x="4168" y="801"/>
                  </a:lnTo>
                  <a:lnTo>
                    <a:pt x="3968" y="892"/>
                  </a:lnTo>
                  <a:lnTo>
                    <a:pt x="3767" y="1002"/>
                  </a:lnTo>
                  <a:lnTo>
                    <a:pt x="3567" y="1129"/>
                  </a:lnTo>
                  <a:lnTo>
                    <a:pt x="3367" y="1293"/>
                  </a:lnTo>
                  <a:lnTo>
                    <a:pt x="3367" y="1293"/>
                  </a:lnTo>
                  <a:lnTo>
                    <a:pt x="3240" y="1111"/>
                  </a:lnTo>
                  <a:lnTo>
                    <a:pt x="3112" y="947"/>
                  </a:lnTo>
                  <a:lnTo>
                    <a:pt x="3003" y="801"/>
                  </a:lnTo>
                  <a:lnTo>
                    <a:pt x="2876" y="674"/>
                  </a:lnTo>
                  <a:lnTo>
                    <a:pt x="2621" y="437"/>
                  </a:lnTo>
                  <a:lnTo>
                    <a:pt x="2366" y="274"/>
                  </a:lnTo>
                  <a:lnTo>
                    <a:pt x="2111" y="146"/>
                  </a:lnTo>
                  <a:lnTo>
                    <a:pt x="1875" y="55"/>
                  </a:lnTo>
                  <a:lnTo>
                    <a:pt x="1620" y="19"/>
                  </a:lnTo>
                  <a:lnTo>
                    <a:pt x="1383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90" name="Google Shape;3490;p20"/>
          <p:cNvSpPr/>
          <p:nvPr/>
        </p:nvSpPr>
        <p:spPr>
          <a:xfrm>
            <a:off x="2268763" y="115726"/>
            <a:ext cx="534705" cy="134349"/>
          </a:xfrm>
          <a:custGeom>
            <a:avLst/>
            <a:gdLst/>
            <a:ahLst/>
            <a:cxnLst/>
            <a:rect l="l" t="t" r="r" b="b"/>
            <a:pathLst>
              <a:path w="7753" h="1948" extrusionOk="0">
                <a:moveTo>
                  <a:pt x="6843" y="0"/>
                </a:moveTo>
                <a:lnTo>
                  <a:pt x="6461" y="37"/>
                </a:lnTo>
                <a:lnTo>
                  <a:pt x="6042" y="73"/>
                </a:lnTo>
                <a:lnTo>
                  <a:pt x="5605" y="164"/>
                </a:lnTo>
                <a:lnTo>
                  <a:pt x="5150" y="291"/>
                </a:lnTo>
                <a:lnTo>
                  <a:pt x="4932" y="382"/>
                </a:lnTo>
                <a:lnTo>
                  <a:pt x="4714" y="473"/>
                </a:lnTo>
                <a:lnTo>
                  <a:pt x="4495" y="564"/>
                </a:lnTo>
                <a:lnTo>
                  <a:pt x="4277" y="692"/>
                </a:lnTo>
                <a:lnTo>
                  <a:pt x="4077" y="837"/>
                </a:lnTo>
                <a:lnTo>
                  <a:pt x="3876" y="983"/>
                </a:lnTo>
                <a:lnTo>
                  <a:pt x="3694" y="874"/>
                </a:lnTo>
                <a:lnTo>
                  <a:pt x="3512" y="783"/>
                </a:lnTo>
                <a:lnTo>
                  <a:pt x="3330" y="710"/>
                </a:lnTo>
                <a:lnTo>
                  <a:pt x="3149" y="655"/>
                </a:lnTo>
                <a:lnTo>
                  <a:pt x="2967" y="601"/>
                </a:lnTo>
                <a:lnTo>
                  <a:pt x="2766" y="582"/>
                </a:lnTo>
                <a:lnTo>
                  <a:pt x="2584" y="564"/>
                </a:lnTo>
                <a:lnTo>
                  <a:pt x="2166" y="564"/>
                </a:lnTo>
                <a:lnTo>
                  <a:pt x="1929" y="582"/>
                </a:lnTo>
                <a:lnTo>
                  <a:pt x="1711" y="619"/>
                </a:lnTo>
                <a:lnTo>
                  <a:pt x="1492" y="673"/>
                </a:lnTo>
                <a:lnTo>
                  <a:pt x="1092" y="783"/>
                </a:lnTo>
                <a:lnTo>
                  <a:pt x="728" y="910"/>
                </a:lnTo>
                <a:lnTo>
                  <a:pt x="419" y="1037"/>
                </a:lnTo>
                <a:lnTo>
                  <a:pt x="200" y="1147"/>
                </a:lnTo>
                <a:lnTo>
                  <a:pt x="0" y="1256"/>
                </a:lnTo>
                <a:lnTo>
                  <a:pt x="200" y="1238"/>
                </a:lnTo>
                <a:lnTo>
                  <a:pt x="437" y="1219"/>
                </a:lnTo>
                <a:lnTo>
                  <a:pt x="1056" y="1219"/>
                </a:lnTo>
                <a:lnTo>
                  <a:pt x="1402" y="1256"/>
                </a:lnTo>
                <a:lnTo>
                  <a:pt x="1765" y="1292"/>
                </a:lnTo>
                <a:lnTo>
                  <a:pt x="2148" y="1347"/>
                </a:lnTo>
                <a:lnTo>
                  <a:pt x="2530" y="1438"/>
                </a:lnTo>
                <a:lnTo>
                  <a:pt x="2912" y="1565"/>
                </a:lnTo>
                <a:lnTo>
                  <a:pt x="3112" y="1656"/>
                </a:lnTo>
                <a:lnTo>
                  <a:pt x="3294" y="1729"/>
                </a:lnTo>
                <a:lnTo>
                  <a:pt x="3458" y="1838"/>
                </a:lnTo>
                <a:lnTo>
                  <a:pt x="3622" y="1947"/>
                </a:lnTo>
                <a:lnTo>
                  <a:pt x="4477" y="1474"/>
                </a:lnTo>
                <a:lnTo>
                  <a:pt x="5259" y="1056"/>
                </a:lnTo>
                <a:lnTo>
                  <a:pt x="5951" y="728"/>
                </a:lnTo>
                <a:lnTo>
                  <a:pt x="6570" y="473"/>
                </a:lnTo>
                <a:lnTo>
                  <a:pt x="7061" y="273"/>
                </a:lnTo>
                <a:lnTo>
                  <a:pt x="7425" y="128"/>
                </a:lnTo>
                <a:lnTo>
                  <a:pt x="7753" y="18"/>
                </a:lnTo>
                <a:lnTo>
                  <a:pt x="758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!">
  <p:cSld name="CUSTOM_6">
    <p:bg>
      <p:bgPr>
        <a:gradFill>
          <a:gsLst>
            <a:gs pos="0">
              <a:schemeClr val="dk2"/>
            </a:gs>
            <a:gs pos="100000">
              <a:srgbClr val="E4B24E"/>
            </a:gs>
          </a:gsLst>
          <a:lin ang="5400700" scaled="0"/>
        </a:gradFill>
        <a:effectLst/>
      </p:bgPr>
    </p:bg>
    <p:spTree>
      <p:nvGrpSpPr>
        <p:cNvPr id="1" name="Shape 3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2" name="Google Shape;3492;p21"/>
          <p:cNvSpPr/>
          <p:nvPr/>
        </p:nvSpPr>
        <p:spPr>
          <a:xfrm>
            <a:off x="0" y="3587850"/>
            <a:ext cx="9143924" cy="2368715"/>
          </a:xfrm>
          <a:custGeom>
            <a:avLst/>
            <a:gdLst/>
            <a:ahLst/>
            <a:cxnLst/>
            <a:rect l="l" t="t" r="r" b="b"/>
            <a:pathLst>
              <a:path w="61892" h="16033" extrusionOk="0">
                <a:moveTo>
                  <a:pt x="34941" y="0"/>
                </a:moveTo>
                <a:lnTo>
                  <a:pt x="34540" y="18"/>
                </a:lnTo>
                <a:lnTo>
                  <a:pt x="34140" y="73"/>
                </a:lnTo>
                <a:lnTo>
                  <a:pt x="33740" y="164"/>
                </a:lnTo>
                <a:lnTo>
                  <a:pt x="33357" y="291"/>
                </a:lnTo>
                <a:lnTo>
                  <a:pt x="32993" y="455"/>
                </a:lnTo>
                <a:lnTo>
                  <a:pt x="32630" y="655"/>
                </a:lnTo>
                <a:lnTo>
                  <a:pt x="32302" y="892"/>
                </a:lnTo>
                <a:lnTo>
                  <a:pt x="32138" y="1019"/>
                </a:lnTo>
                <a:lnTo>
                  <a:pt x="31993" y="1147"/>
                </a:lnTo>
                <a:lnTo>
                  <a:pt x="31847" y="1292"/>
                </a:lnTo>
                <a:lnTo>
                  <a:pt x="31701" y="1456"/>
                </a:lnTo>
                <a:lnTo>
                  <a:pt x="31574" y="1620"/>
                </a:lnTo>
                <a:lnTo>
                  <a:pt x="31447" y="1802"/>
                </a:lnTo>
                <a:lnTo>
                  <a:pt x="31337" y="1984"/>
                </a:lnTo>
                <a:lnTo>
                  <a:pt x="31228" y="2184"/>
                </a:lnTo>
                <a:lnTo>
                  <a:pt x="31137" y="2384"/>
                </a:lnTo>
                <a:lnTo>
                  <a:pt x="31046" y="2602"/>
                </a:lnTo>
                <a:lnTo>
                  <a:pt x="30974" y="2821"/>
                </a:lnTo>
                <a:lnTo>
                  <a:pt x="30901" y="3039"/>
                </a:lnTo>
                <a:lnTo>
                  <a:pt x="30846" y="3294"/>
                </a:lnTo>
                <a:lnTo>
                  <a:pt x="30810" y="3531"/>
                </a:lnTo>
                <a:lnTo>
                  <a:pt x="30773" y="3785"/>
                </a:lnTo>
                <a:lnTo>
                  <a:pt x="30755" y="4058"/>
                </a:lnTo>
                <a:lnTo>
                  <a:pt x="30755" y="4331"/>
                </a:lnTo>
                <a:lnTo>
                  <a:pt x="30773" y="4622"/>
                </a:lnTo>
                <a:lnTo>
                  <a:pt x="30664" y="4422"/>
                </a:lnTo>
                <a:lnTo>
                  <a:pt x="30555" y="4240"/>
                </a:lnTo>
                <a:lnTo>
                  <a:pt x="30428" y="4077"/>
                </a:lnTo>
                <a:lnTo>
                  <a:pt x="30300" y="3913"/>
                </a:lnTo>
                <a:lnTo>
                  <a:pt x="30155" y="3767"/>
                </a:lnTo>
                <a:lnTo>
                  <a:pt x="30009" y="3640"/>
                </a:lnTo>
                <a:lnTo>
                  <a:pt x="29863" y="3512"/>
                </a:lnTo>
                <a:lnTo>
                  <a:pt x="29700" y="3403"/>
                </a:lnTo>
                <a:lnTo>
                  <a:pt x="29536" y="3312"/>
                </a:lnTo>
                <a:lnTo>
                  <a:pt x="29372" y="3239"/>
                </a:lnTo>
                <a:lnTo>
                  <a:pt x="29208" y="3167"/>
                </a:lnTo>
                <a:lnTo>
                  <a:pt x="29026" y="3112"/>
                </a:lnTo>
                <a:lnTo>
                  <a:pt x="28863" y="3057"/>
                </a:lnTo>
                <a:lnTo>
                  <a:pt x="28681" y="3039"/>
                </a:lnTo>
                <a:lnTo>
                  <a:pt x="28499" y="3021"/>
                </a:lnTo>
                <a:lnTo>
                  <a:pt x="28317" y="3003"/>
                </a:lnTo>
                <a:lnTo>
                  <a:pt x="28080" y="3021"/>
                </a:lnTo>
                <a:lnTo>
                  <a:pt x="27843" y="3057"/>
                </a:lnTo>
                <a:lnTo>
                  <a:pt x="27607" y="3112"/>
                </a:lnTo>
                <a:lnTo>
                  <a:pt x="27370" y="3185"/>
                </a:lnTo>
                <a:lnTo>
                  <a:pt x="27152" y="3294"/>
                </a:lnTo>
                <a:lnTo>
                  <a:pt x="26934" y="3421"/>
                </a:lnTo>
                <a:lnTo>
                  <a:pt x="26733" y="3585"/>
                </a:lnTo>
                <a:lnTo>
                  <a:pt x="26551" y="3749"/>
                </a:lnTo>
                <a:lnTo>
                  <a:pt x="26388" y="3949"/>
                </a:lnTo>
                <a:lnTo>
                  <a:pt x="26224" y="4168"/>
                </a:lnTo>
                <a:lnTo>
                  <a:pt x="26078" y="4404"/>
                </a:lnTo>
                <a:lnTo>
                  <a:pt x="25969" y="4659"/>
                </a:lnTo>
                <a:lnTo>
                  <a:pt x="25878" y="4950"/>
                </a:lnTo>
                <a:lnTo>
                  <a:pt x="25805" y="5259"/>
                </a:lnTo>
                <a:lnTo>
                  <a:pt x="25751" y="5587"/>
                </a:lnTo>
                <a:lnTo>
                  <a:pt x="25733" y="5933"/>
                </a:lnTo>
                <a:lnTo>
                  <a:pt x="25623" y="5842"/>
                </a:lnTo>
                <a:lnTo>
                  <a:pt x="25496" y="5751"/>
                </a:lnTo>
                <a:lnTo>
                  <a:pt x="25314" y="5642"/>
                </a:lnTo>
                <a:lnTo>
                  <a:pt x="25114" y="5532"/>
                </a:lnTo>
                <a:lnTo>
                  <a:pt x="24877" y="5441"/>
                </a:lnTo>
                <a:lnTo>
                  <a:pt x="24641" y="5369"/>
                </a:lnTo>
                <a:lnTo>
                  <a:pt x="24513" y="5350"/>
                </a:lnTo>
                <a:lnTo>
                  <a:pt x="24222" y="5350"/>
                </a:lnTo>
                <a:lnTo>
                  <a:pt x="24076" y="5387"/>
                </a:lnTo>
                <a:lnTo>
                  <a:pt x="23913" y="5441"/>
                </a:lnTo>
                <a:lnTo>
                  <a:pt x="23767" y="5532"/>
                </a:lnTo>
                <a:lnTo>
                  <a:pt x="23622" y="5642"/>
                </a:lnTo>
                <a:lnTo>
                  <a:pt x="23494" y="5769"/>
                </a:lnTo>
                <a:lnTo>
                  <a:pt x="23367" y="5951"/>
                </a:lnTo>
                <a:lnTo>
                  <a:pt x="23239" y="6169"/>
                </a:lnTo>
                <a:lnTo>
                  <a:pt x="22748" y="5878"/>
                </a:lnTo>
                <a:lnTo>
                  <a:pt x="22257" y="5623"/>
                </a:lnTo>
                <a:lnTo>
                  <a:pt x="21765" y="5387"/>
                </a:lnTo>
                <a:lnTo>
                  <a:pt x="21256" y="5205"/>
                </a:lnTo>
                <a:lnTo>
                  <a:pt x="20728" y="5041"/>
                </a:lnTo>
                <a:lnTo>
                  <a:pt x="20200" y="4914"/>
                </a:lnTo>
                <a:lnTo>
                  <a:pt x="19946" y="4877"/>
                </a:lnTo>
                <a:lnTo>
                  <a:pt x="19691" y="4841"/>
                </a:lnTo>
                <a:lnTo>
                  <a:pt x="19418" y="4823"/>
                </a:lnTo>
                <a:lnTo>
                  <a:pt x="19145" y="4823"/>
                </a:lnTo>
                <a:lnTo>
                  <a:pt x="18835" y="4841"/>
                </a:lnTo>
                <a:lnTo>
                  <a:pt x="18526" y="4859"/>
                </a:lnTo>
                <a:lnTo>
                  <a:pt x="18217" y="4914"/>
                </a:lnTo>
                <a:lnTo>
                  <a:pt x="17907" y="4968"/>
                </a:lnTo>
                <a:lnTo>
                  <a:pt x="17598" y="5059"/>
                </a:lnTo>
                <a:lnTo>
                  <a:pt x="17289" y="5168"/>
                </a:lnTo>
                <a:lnTo>
                  <a:pt x="16979" y="5296"/>
                </a:lnTo>
                <a:lnTo>
                  <a:pt x="16670" y="5460"/>
                </a:lnTo>
                <a:lnTo>
                  <a:pt x="16361" y="5642"/>
                </a:lnTo>
                <a:lnTo>
                  <a:pt x="16069" y="5842"/>
                </a:lnTo>
                <a:lnTo>
                  <a:pt x="15760" y="6060"/>
                </a:lnTo>
                <a:lnTo>
                  <a:pt x="15469" y="6315"/>
                </a:lnTo>
                <a:lnTo>
                  <a:pt x="15159" y="6606"/>
                </a:lnTo>
                <a:lnTo>
                  <a:pt x="14868" y="6897"/>
                </a:lnTo>
                <a:lnTo>
                  <a:pt x="14577" y="7243"/>
                </a:lnTo>
                <a:lnTo>
                  <a:pt x="14286" y="7607"/>
                </a:lnTo>
                <a:lnTo>
                  <a:pt x="14213" y="7352"/>
                </a:lnTo>
                <a:lnTo>
                  <a:pt x="14086" y="7116"/>
                </a:lnTo>
                <a:lnTo>
                  <a:pt x="13958" y="6879"/>
                </a:lnTo>
                <a:lnTo>
                  <a:pt x="13813" y="6661"/>
                </a:lnTo>
                <a:lnTo>
                  <a:pt x="13631" y="6442"/>
                </a:lnTo>
                <a:lnTo>
                  <a:pt x="13449" y="6260"/>
                </a:lnTo>
                <a:lnTo>
                  <a:pt x="13249" y="6060"/>
                </a:lnTo>
                <a:lnTo>
                  <a:pt x="13030" y="5896"/>
                </a:lnTo>
                <a:lnTo>
                  <a:pt x="12812" y="5751"/>
                </a:lnTo>
                <a:lnTo>
                  <a:pt x="12557" y="5605"/>
                </a:lnTo>
                <a:lnTo>
                  <a:pt x="12321" y="5496"/>
                </a:lnTo>
                <a:lnTo>
                  <a:pt x="12066" y="5387"/>
                </a:lnTo>
                <a:lnTo>
                  <a:pt x="11793" y="5314"/>
                </a:lnTo>
                <a:lnTo>
                  <a:pt x="11538" y="5259"/>
                </a:lnTo>
                <a:lnTo>
                  <a:pt x="11265" y="5223"/>
                </a:lnTo>
                <a:lnTo>
                  <a:pt x="10992" y="5205"/>
                </a:lnTo>
                <a:lnTo>
                  <a:pt x="10719" y="5223"/>
                </a:lnTo>
                <a:lnTo>
                  <a:pt x="10464" y="5259"/>
                </a:lnTo>
                <a:lnTo>
                  <a:pt x="10191" y="5314"/>
                </a:lnTo>
                <a:lnTo>
                  <a:pt x="9937" y="5405"/>
                </a:lnTo>
                <a:lnTo>
                  <a:pt x="9955" y="5005"/>
                </a:lnTo>
                <a:lnTo>
                  <a:pt x="9937" y="4622"/>
                </a:lnTo>
                <a:lnTo>
                  <a:pt x="9882" y="4295"/>
                </a:lnTo>
                <a:lnTo>
                  <a:pt x="9791" y="3967"/>
                </a:lnTo>
                <a:lnTo>
                  <a:pt x="9682" y="3676"/>
                </a:lnTo>
                <a:lnTo>
                  <a:pt x="9536" y="3421"/>
                </a:lnTo>
                <a:lnTo>
                  <a:pt x="9373" y="3185"/>
                </a:lnTo>
                <a:lnTo>
                  <a:pt x="9191" y="2985"/>
                </a:lnTo>
                <a:lnTo>
                  <a:pt x="8990" y="2803"/>
                </a:lnTo>
                <a:lnTo>
                  <a:pt x="8754" y="2639"/>
                </a:lnTo>
                <a:lnTo>
                  <a:pt x="8517" y="2512"/>
                </a:lnTo>
                <a:lnTo>
                  <a:pt x="8262" y="2402"/>
                </a:lnTo>
                <a:lnTo>
                  <a:pt x="8008" y="2330"/>
                </a:lnTo>
                <a:lnTo>
                  <a:pt x="7735" y="2275"/>
                </a:lnTo>
                <a:lnTo>
                  <a:pt x="7444" y="2239"/>
                </a:lnTo>
                <a:lnTo>
                  <a:pt x="7152" y="2220"/>
                </a:lnTo>
                <a:lnTo>
                  <a:pt x="6770" y="2239"/>
                </a:lnTo>
                <a:lnTo>
                  <a:pt x="6388" y="2293"/>
                </a:lnTo>
                <a:lnTo>
                  <a:pt x="6006" y="2402"/>
                </a:lnTo>
                <a:lnTo>
                  <a:pt x="5642" y="2530"/>
                </a:lnTo>
                <a:lnTo>
                  <a:pt x="5278" y="2693"/>
                </a:lnTo>
                <a:lnTo>
                  <a:pt x="4950" y="2894"/>
                </a:lnTo>
                <a:lnTo>
                  <a:pt x="4641" y="3130"/>
                </a:lnTo>
                <a:lnTo>
                  <a:pt x="4514" y="3258"/>
                </a:lnTo>
                <a:lnTo>
                  <a:pt x="4368" y="3403"/>
                </a:lnTo>
                <a:lnTo>
                  <a:pt x="4241" y="3549"/>
                </a:lnTo>
                <a:lnTo>
                  <a:pt x="4132" y="3694"/>
                </a:lnTo>
                <a:lnTo>
                  <a:pt x="4022" y="3858"/>
                </a:lnTo>
                <a:lnTo>
                  <a:pt x="3931" y="4022"/>
                </a:lnTo>
                <a:lnTo>
                  <a:pt x="3859" y="4204"/>
                </a:lnTo>
                <a:lnTo>
                  <a:pt x="3786" y="4386"/>
                </a:lnTo>
                <a:lnTo>
                  <a:pt x="3731" y="4568"/>
                </a:lnTo>
                <a:lnTo>
                  <a:pt x="3695" y="4768"/>
                </a:lnTo>
                <a:lnTo>
                  <a:pt x="3658" y="4968"/>
                </a:lnTo>
                <a:lnTo>
                  <a:pt x="3640" y="5168"/>
                </a:lnTo>
                <a:lnTo>
                  <a:pt x="3640" y="5387"/>
                </a:lnTo>
                <a:lnTo>
                  <a:pt x="3658" y="5605"/>
                </a:lnTo>
                <a:lnTo>
                  <a:pt x="3695" y="5842"/>
                </a:lnTo>
                <a:lnTo>
                  <a:pt x="3749" y="6060"/>
                </a:lnTo>
                <a:lnTo>
                  <a:pt x="3822" y="6315"/>
                </a:lnTo>
                <a:lnTo>
                  <a:pt x="3913" y="6551"/>
                </a:lnTo>
                <a:lnTo>
                  <a:pt x="3713" y="6479"/>
                </a:lnTo>
                <a:lnTo>
                  <a:pt x="3531" y="6406"/>
                </a:lnTo>
                <a:lnTo>
                  <a:pt x="3149" y="6315"/>
                </a:lnTo>
                <a:lnTo>
                  <a:pt x="2767" y="6278"/>
                </a:lnTo>
                <a:lnTo>
                  <a:pt x="2421" y="6260"/>
                </a:lnTo>
                <a:lnTo>
                  <a:pt x="2166" y="6260"/>
                </a:lnTo>
                <a:lnTo>
                  <a:pt x="1930" y="6278"/>
                </a:lnTo>
                <a:lnTo>
                  <a:pt x="1693" y="6315"/>
                </a:lnTo>
                <a:lnTo>
                  <a:pt x="1475" y="6351"/>
                </a:lnTo>
                <a:lnTo>
                  <a:pt x="1056" y="6460"/>
                </a:lnTo>
                <a:lnTo>
                  <a:pt x="710" y="6570"/>
                </a:lnTo>
                <a:lnTo>
                  <a:pt x="419" y="6697"/>
                </a:lnTo>
                <a:lnTo>
                  <a:pt x="201" y="6788"/>
                </a:lnTo>
                <a:lnTo>
                  <a:pt x="1" y="6897"/>
                </a:lnTo>
                <a:lnTo>
                  <a:pt x="1" y="16033"/>
                </a:lnTo>
                <a:lnTo>
                  <a:pt x="61874" y="14668"/>
                </a:lnTo>
                <a:lnTo>
                  <a:pt x="61874" y="4950"/>
                </a:lnTo>
                <a:lnTo>
                  <a:pt x="61892" y="4768"/>
                </a:lnTo>
                <a:lnTo>
                  <a:pt x="61874" y="4586"/>
                </a:lnTo>
                <a:lnTo>
                  <a:pt x="61855" y="4404"/>
                </a:lnTo>
                <a:lnTo>
                  <a:pt x="61819" y="4222"/>
                </a:lnTo>
                <a:lnTo>
                  <a:pt x="61764" y="4040"/>
                </a:lnTo>
                <a:lnTo>
                  <a:pt x="61692" y="3858"/>
                </a:lnTo>
                <a:lnTo>
                  <a:pt x="61619" y="3694"/>
                </a:lnTo>
                <a:lnTo>
                  <a:pt x="61528" y="3512"/>
                </a:lnTo>
                <a:lnTo>
                  <a:pt x="61419" y="3349"/>
                </a:lnTo>
                <a:lnTo>
                  <a:pt x="61291" y="3185"/>
                </a:lnTo>
                <a:lnTo>
                  <a:pt x="61037" y="2857"/>
                </a:lnTo>
                <a:lnTo>
                  <a:pt x="60727" y="2548"/>
                </a:lnTo>
                <a:lnTo>
                  <a:pt x="60381" y="2275"/>
                </a:lnTo>
                <a:lnTo>
                  <a:pt x="59999" y="2020"/>
                </a:lnTo>
                <a:lnTo>
                  <a:pt x="59599" y="1784"/>
                </a:lnTo>
                <a:lnTo>
                  <a:pt x="59180" y="1565"/>
                </a:lnTo>
                <a:lnTo>
                  <a:pt x="58744" y="1401"/>
                </a:lnTo>
                <a:lnTo>
                  <a:pt x="58289" y="1256"/>
                </a:lnTo>
                <a:lnTo>
                  <a:pt x="57816" y="1147"/>
                </a:lnTo>
                <a:lnTo>
                  <a:pt x="57342" y="1092"/>
                </a:lnTo>
                <a:lnTo>
                  <a:pt x="57106" y="1074"/>
                </a:lnTo>
                <a:lnTo>
                  <a:pt x="56869" y="1056"/>
                </a:lnTo>
                <a:lnTo>
                  <a:pt x="56542" y="1074"/>
                </a:lnTo>
                <a:lnTo>
                  <a:pt x="56214" y="1110"/>
                </a:lnTo>
                <a:lnTo>
                  <a:pt x="55887" y="1165"/>
                </a:lnTo>
                <a:lnTo>
                  <a:pt x="55559" y="1256"/>
                </a:lnTo>
                <a:lnTo>
                  <a:pt x="55250" y="1365"/>
                </a:lnTo>
                <a:lnTo>
                  <a:pt x="54958" y="1511"/>
                </a:lnTo>
                <a:lnTo>
                  <a:pt x="54667" y="1674"/>
                </a:lnTo>
                <a:lnTo>
                  <a:pt x="54394" y="1875"/>
                </a:lnTo>
                <a:lnTo>
                  <a:pt x="54121" y="2093"/>
                </a:lnTo>
                <a:lnTo>
                  <a:pt x="53885" y="2366"/>
                </a:lnTo>
                <a:lnTo>
                  <a:pt x="53648" y="2657"/>
                </a:lnTo>
                <a:lnTo>
                  <a:pt x="53430" y="2966"/>
                </a:lnTo>
                <a:lnTo>
                  <a:pt x="53248" y="3330"/>
                </a:lnTo>
                <a:lnTo>
                  <a:pt x="53084" y="3731"/>
                </a:lnTo>
                <a:lnTo>
                  <a:pt x="52938" y="4149"/>
                </a:lnTo>
                <a:lnTo>
                  <a:pt x="52811" y="4622"/>
                </a:lnTo>
                <a:lnTo>
                  <a:pt x="52465" y="4459"/>
                </a:lnTo>
                <a:lnTo>
                  <a:pt x="52120" y="4313"/>
                </a:lnTo>
                <a:lnTo>
                  <a:pt x="51810" y="4204"/>
                </a:lnTo>
                <a:lnTo>
                  <a:pt x="51483" y="4113"/>
                </a:lnTo>
                <a:lnTo>
                  <a:pt x="51191" y="4040"/>
                </a:lnTo>
                <a:lnTo>
                  <a:pt x="50882" y="3986"/>
                </a:lnTo>
                <a:lnTo>
                  <a:pt x="50609" y="3967"/>
                </a:lnTo>
                <a:lnTo>
                  <a:pt x="50336" y="3949"/>
                </a:lnTo>
                <a:lnTo>
                  <a:pt x="50045" y="3967"/>
                </a:lnTo>
                <a:lnTo>
                  <a:pt x="49772" y="4004"/>
                </a:lnTo>
                <a:lnTo>
                  <a:pt x="49499" y="4040"/>
                </a:lnTo>
                <a:lnTo>
                  <a:pt x="49244" y="4113"/>
                </a:lnTo>
                <a:lnTo>
                  <a:pt x="49008" y="4204"/>
                </a:lnTo>
                <a:lnTo>
                  <a:pt x="48789" y="4295"/>
                </a:lnTo>
                <a:lnTo>
                  <a:pt x="48571" y="4422"/>
                </a:lnTo>
                <a:lnTo>
                  <a:pt x="48353" y="4550"/>
                </a:lnTo>
                <a:lnTo>
                  <a:pt x="48152" y="4677"/>
                </a:lnTo>
                <a:lnTo>
                  <a:pt x="47970" y="4823"/>
                </a:lnTo>
                <a:lnTo>
                  <a:pt x="47788" y="4986"/>
                </a:lnTo>
                <a:lnTo>
                  <a:pt x="47625" y="5150"/>
                </a:lnTo>
                <a:lnTo>
                  <a:pt x="47333" y="5478"/>
                </a:lnTo>
                <a:lnTo>
                  <a:pt x="47061" y="5824"/>
                </a:lnTo>
                <a:lnTo>
                  <a:pt x="46842" y="6188"/>
                </a:lnTo>
                <a:lnTo>
                  <a:pt x="46642" y="6515"/>
                </a:lnTo>
                <a:lnTo>
                  <a:pt x="46478" y="6843"/>
                </a:lnTo>
                <a:lnTo>
                  <a:pt x="46351" y="7116"/>
                </a:lnTo>
                <a:lnTo>
                  <a:pt x="46187" y="7552"/>
                </a:lnTo>
                <a:lnTo>
                  <a:pt x="46151" y="7716"/>
                </a:lnTo>
                <a:lnTo>
                  <a:pt x="46096" y="7680"/>
                </a:lnTo>
                <a:lnTo>
                  <a:pt x="45932" y="7607"/>
                </a:lnTo>
                <a:lnTo>
                  <a:pt x="45823" y="7552"/>
                </a:lnTo>
                <a:lnTo>
                  <a:pt x="45696" y="7516"/>
                </a:lnTo>
                <a:lnTo>
                  <a:pt x="45550" y="7498"/>
                </a:lnTo>
                <a:lnTo>
                  <a:pt x="45386" y="7480"/>
                </a:lnTo>
                <a:lnTo>
                  <a:pt x="45223" y="7498"/>
                </a:lnTo>
                <a:lnTo>
                  <a:pt x="45059" y="7516"/>
                </a:lnTo>
                <a:lnTo>
                  <a:pt x="44895" y="7552"/>
                </a:lnTo>
                <a:lnTo>
                  <a:pt x="44713" y="7625"/>
                </a:lnTo>
                <a:lnTo>
                  <a:pt x="44513" y="7716"/>
                </a:lnTo>
                <a:lnTo>
                  <a:pt x="44313" y="7825"/>
                </a:lnTo>
                <a:lnTo>
                  <a:pt x="44112" y="7971"/>
                </a:lnTo>
                <a:lnTo>
                  <a:pt x="43894" y="8153"/>
                </a:lnTo>
                <a:lnTo>
                  <a:pt x="43967" y="7734"/>
                </a:lnTo>
                <a:lnTo>
                  <a:pt x="44003" y="7352"/>
                </a:lnTo>
                <a:lnTo>
                  <a:pt x="44021" y="6988"/>
                </a:lnTo>
                <a:lnTo>
                  <a:pt x="43985" y="6624"/>
                </a:lnTo>
                <a:lnTo>
                  <a:pt x="43930" y="6315"/>
                </a:lnTo>
                <a:lnTo>
                  <a:pt x="43839" y="6006"/>
                </a:lnTo>
                <a:lnTo>
                  <a:pt x="43730" y="5733"/>
                </a:lnTo>
                <a:lnTo>
                  <a:pt x="43585" y="5478"/>
                </a:lnTo>
                <a:lnTo>
                  <a:pt x="43421" y="5241"/>
                </a:lnTo>
                <a:lnTo>
                  <a:pt x="43239" y="5041"/>
                </a:lnTo>
                <a:lnTo>
                  <a:pt x="43039" y="4877"/>
                </a:lnTo>
                <a:lnTo>
                  <a:pt x="42802" y="4732"/>
                </a:lnTo>
                <a:lnTo>
                  <a:pt x="42566" y="4622"/>
                </a:lnTo>
                <a:lnTo>
                  <a:pt x="42329" y="4531"/>
                </a:lnTo>
                <a:lnTo>
                  <a:pt x="42056" y="4477"/>
                </a:lnTo>
                <a:lnTo>
                  <a:pt x="41619" y="4477"/>
                </a:lnTo>
                <a:lnTo>
                  <a:pt x="41456" y="4495"/>
                </a:lnTo>
                <a:lnTo>
                  <a:pt x="41274" y="4531"/>
                </a:lnTo>
                <a:lnTo>
                  <a:pt x="41110" y="4568"/>
                </a:lnTo>
                <a:lnTo>
                  <a:pt x="40946" y="4622"/>
                </a:lnTo>
                <a:lnTo>
                  <a:pt x="40764" y="4695"/>
                </a:lnTo>
                <a:lnTo>
                  <a:pt x="40600" y="4786"/>
                </a:lnTo>
                <a:lnTo>
                  <a:pt x="40418" y="4895"/>
                </a:lnTo>
                <a:lnTo>
                  <a:pt x="40400" y="4750"/>
                </a:lnTo>
                <a:lnTo>
                  <a:pt x="40364" y="4622"/>
                </a:lnTo>
                <a:lnTo>
                  <a:pt x="40309" y="4495"/>
                </a:lnTo>
                <a:lnTo>
                  <a:pt x="40254" y="4404"/>
                </a:lnTo>
                <a:lnTo>
                  <a:pt x="40200" y="4313"/>
                </a:lnTo>
                <a:lnTo>
                  <a:pt x="40127" y="4222"/>
                </a:lnTo>
                <a:lnTo>
                  <a:pt x="40054" y="4168"/>
                </a:lnTo>
                <a:lnTo>
                  <a:pt x="39982" y="4095"/>
                </a:lnTo>
                <a:lnTo>
                  <a:pt x="39818" y="4004"/>
                </a:lnTo>
                <a:lnTo>
                  <a:pt x="39636" y="3949"/>
                </a:lnTo>
                <a:lnTo>
                  <a:pt x="39454" y="3931"/>
                </a:lnTo>
                <a:lnTo>
                  <a:pt x="39290" y="3913"/>
                </a:lnTo>
                <a:lnTo>
                  <a:pt x="39035" y="3931"/>
                </a:lnTo>
                <a:lnTo>
                  <a:pt x="38817" y="3967"/>
                </a:lnTo>
                <a:lnTo>
                  <a:pt x="38617" y="4022"/>
                </a:lnTo>
                <a:lnTo>
                  <a:pt x="38635" y="3767"/>
                </a:lnTo>
                <a:lnTo>
                  <a:pt x="38653" y="3531"/>
                </a:lnTo>
                <a:lnTo>
                  <a:pt x="38635" y="3312"/>
                </a:lnTo>
                <a:lnTo>
                  <a:pt x="38617" y="3094"/>
                </a:lnTo>
                <a:lnTo>
                  <a:pt x="38598" y="2875"/>
                </a:lnTo>
                <a:lnTo>
                  <a:pt x="38544" y="2657"/>
                </a:lnTo>
                <a:lnTo>
                  <a:pt x="38507" y="2457"/>
                </a:lnTo>
                <a:lnTo>
                  <a:pt x="38435" y="2275"/>
                </a:lnTo>
                <a:lnTo>
                  <a:pt x="38362" y="2093"/>
                </a:lnTo>
                <a:lnTo>
                  <a:pt x="38289" y="1911"/>
                </a:lnTo>
                <a:lnTo>
                  <a:pt x="38198" y="1747"/>
                </a:lnTo>
                <a:lnTo>
                  <a:pt x="38107" y="1583"/>
                </a:lnTo>
                <a:lnTo>
                  <a:pt x="37998" y="1438"/>
                </a:lnTo>
                <a:lnTo>
                  <a:pt x="37889" y="1292"/>
                </a:lnTo>
                <a:lnTo>
                  <a:pt x="37634" y="1019"/>
                </a:lnTo>
                <a:lnTo>
                  <a:pt x="37361" y="783"/>
                </a:lnTo>
                <a:lnTo>
                  <a:pt x="37052" y="583"/>
                </a:lnTo>
                <a:lnTo>
                  <a:pt x="36742" y="401"/>
                </a:lnTo>
                <a:lnTo>
                  <a:pt x="36397" y="255"/>
                </a:lnTo>
                <a:lnTo>
                  <a:pt x="36051" y="146"/>
                </a:lnTo>
                <a:lnTo>
                  <a:pt x="35687" y="73"/>
                </a:lnTo>
                <a:lnTo>
                  <a:pt x="35305" y="18"/>
                </a:lnTo>
                <a:lnTo>
                  <a:pt x="34941" y="0"/>
                </a:lnTo>
                <a:close/>
              </a:path>
            </a:pathLst>
          </a:custGeom>
          <a:solidFill>
            <a:srgbClr val="FFFFD5">
              <a:alpha val="128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3" name="Google Shape;3493;p21"/>
          <p:cNvSpPr txBox="1">
            <a:spLocks noGrp="1"/>
          </p:cNvSpPr>
          <p:nvPr>
            <p:ph type="subTitle" idx="1"/>
          </p:nvPr>
        </p:nvSpPr>
        <p:spPr>
          <a:xfrm>
            <a:off x="2642550" y="1644231"/>
            <a:ext cx="3858900" cy="64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494" name="Google Shape;3494;p21"/>
          <p:cNvSpPr txBox="1">
            <a:spLocks noGrp="1"/>
          </p:cNvSpPr>
          <p:nvPr>
            <p:ph type="title"/>
          </p:nvPr>
        </p:nvSpPr>
        <p:spPr>
          <a:xfrm>
            <a:off x="2376000" y="767713"/>
            <a:ext cx="4392000" cy="64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500"/>
              <a:buFont typeface="Dosis"/>
              <a:buNone/>
              <a:defRPr sz="6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0"/>
              <a:buNone/>
              <a:defRPr sz="65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0"/>
              <a:buNone/>
              <a:defRPr sz="65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0"/>
              <a:buNone/>
              <a:defRPr sz="65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0"/>
              <a:buNone/>
              <a:defRPr sz="65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0"/>
              <a:buNone/>
              <a:defRPr sz="65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0"/>
              <a:buNone/>
              <a:defRPr sz="65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0"/>
              <a:buNone/>
              <a:defRPr sz="65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0"/>
              <a:buNone/>
              <a:defRPr sz="65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495" name="Google Shape;3495;p21"/>
          <p:cNvSpPr txBox="1"/>
          <p:nvPr/>
        </p:nvSpPr>
        <p:spPr>
          <a:xfrm>
            <a:off x="2642550" y="3274513"/>
            <a:ext cx="3858900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Manjari"/>
                <a:ea typeface="Manjari"/>
                <a:cs typeface="Manjari"/>
                <a:sym typeface="Manjari"/>
              </a:rPr>
              <a:t>CREDITS: This presentation template was created by </a:t>
            </a:r>
            <a:r>
              <a:rPr lang="en" sz="1200" b="1">
                <a:solidFill>
                  <a:schemeClr val="lt1"/>
                </a:solidFill>
                <a:uFill>
                  <a:noFill/>
                </a:uFill>
                <a:latin typeface="Manjari"/>
                <a:ea typeface="Manjari"/>
                <a:cs typeface="Manjari"/>
                <a:sym typeface="Manjari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lt1"/>
                </a:solidFill>
                <a:latin typeface="Manjari"/>
                <a:ea typeface="Manjari"/>
                <a:cs typeface="Manjari"/>
                <a:sym typeface="Manjari"/>
              </a:rPr>
              <a:t>, including icons by </a:t>
            </a:r>
            <a:r>
              <a:rPr lang="en" sz="1200" b="1">
                <a:solidFill>
                  <a:schemeClr val="lt1"/>
                </a:solidFill>
                <a:uFill>
                  <a:noFill/>
                </a:uFill>
                <a:latin typeface="Manjari"/>
                <a:ea typeface="Manjari"/>
                <a:cs typeface="Manjari"/>
                <a:sym typeface="Manja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lt1"/>
                </a:solidFill>
                <a:latin typeface="Manjari"/>
                <a:ea typeface="Manjari"/>
                <a:cs typeface="Manjari"/>
                <a:sym typeface="Manjari"/>
              </a:rPr>
              <a:t>, infographics &amp; images by </a:t>
            </a:r>
            <a:r>
              <a:rPr lang="en" sz="1200" b="1">
                <a:solidFill>
                  <a:schemeClr val="lt1"/>
                </a:solidFill>
                <a:uFill>
                  <a:noFill/>
                </a:uFill>
                <a:latin typeface="Manjari"/>
                <a:ea typeface="Manjari"/>
                <a:cs typeface="Manjari"/>
                <a:sym typeface="Manja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200" b="1">
              <a:solidFill>
                <a:schemeClr val="lt1"/>
              </a:solidFill>
              <a:latin typeface="Manjari"/>
              <a:ea typeface="Manjari"/>
              <a:cs typeface="Manjari"/>
              <a:sym typeface="Manjari"/>
            </a:endParaRPr>
          </a:p>
        </p:txBody>
      </p:sp>
      <p:grpSp>
        <p:nvGrpSpPr>
          <p:cNvPr id="3496" name="Google Shape;3496;p21"/>
          <p:cNvGrpSpPr/>
          <p:nvPr/>
        </p:nvGrpSpPr>
        <p:grpSpPr>
          <a:xfrm>
            <a:off x="6364054" y="4240819"/>
            <a:ext cx="3524427" cy="921034"/>
            <a:chOff x="-729684" y="2561769"/>
            <a:chExt cx="3524427" cy="921034"/>
          </a:xfrm>
        </p:grpSpPr>
        <p:sp>
          <p:nvSpPr>
            <p:cNvPr id="3497" name="Google Shape;3497;p21"/>
            <p:cNvSpPr/>
            <p:nvPr/>
          </p:nvSpPr>
          <p:spPr>
            <a:xfrm>
              <a:off x="-729684" y="2561769"/>
              <a:ext cx="3524427" cy="921034"/>
            </a:xfrm>
            <a:custGeom>
              <a:avLst/>
              <a:gdLst/>
              <a:ahLst/>
              <a:cxnLst/>
              <a:rect l="l" t="t" r="r" b="b"/>
              <a:pathLst>
                <a:path w="68389" h="17872" extrusionOk="0">
                  <a:moveTo>
                    <a:pt x="27006" y="1"/>
                  </a:moveTo>
                  <a:lnTo>
                    <a:pt x="26387" y="19"/>
                  </a:lnTo>
                  <a:lnTo>
                    <a:pt x="26023" y="37"/>
                  </a:lnTo>
                  <a:lnTo>
                    <a:pt x="25659" y="74"/>
                  </a:lnTo>
                  <a:lnTo>
                    <a:pt x="25295" y="128"/>
                  </a:lnTo>
                  <a:lnTo>
                    <a:pt x="24932" y="201"/>
                  </a:lnTo>
                  <a:lnTo>
                    <a:pt x="24295" y="328"/>
                  </a:lnTo>
                  <a:lnTo>
                    <a:pt x="23658" y="510"/>
                  </a:lnTo>
                  <a:lnTo>
                    <a:pt x="23039" y="711"/>
                  </a:lnTo>
                  <a:lnTo>
                    <a:pt x="22420" y="947"/>
                  </a:lnTo>
                  <a:lnTo>
                    <a:pt x="21801" y="1220"/>
                  </a:lnTo>
                  <a:lnTo>
                    <a:pt x="21201" y="1493"/>
                  </a:lnTo>
                  <a:lnTo>
                    <a:pt x="20600" y="1802"/>
                  </a:lnTo>
                  <a:lnTo>
                    <a:pt x="20018" y="2130"/>
                  </a:lnTo>
                  <a:lnTo>
                    <a:pt x="19418" y="2458"/>
                  </a:lnTo>
                  <a:lnTo>
                    <a:pt x="18835" y="2803"/>
                  </a:lnTo>
                  <a:lnTo>
                    <a:pt x="17671" y="3513"/>
                  </a:lnTo>
                  <a:lnTo>
                    <a:pt x="16524" y="4241"/>
                  </a:lnTo>
                  <a:lnTo>
                    <a:pt x="15378" y="4933"/>
                  </a:lnTo>
                  <a:lnTo>
                    <a:pt x="14650" y="5369"/>
                  </a:lnTo>
                  <a:lnTo>
                    <a:pt x="13904" y="5770"/>
                  </a:lnTo>
                  <a:lnTo>
                    <a:pt x="13157" y="6170"/>
                  </a:lnTo>
                  <a:lnTo>
                    <a:pt x="12393" y="6552"/>
                  </a:lnTo>
                  <a:lnTo>
                    <a:pt x="11629" y="6916"/>
                  </a:lnTo>
                  <a:lnTo>
                    <a:pt x="10846" y="7262"/>
                  </a:lnTo>
                  <a:lnTo>
                    <a:pt x="10064" y="7571"/>
                  </a:lnTo>
                  <a:lnTo>
                    <a:pt x="9281" y="7881"/>
                  </a:lnTo>
                  <a:lnTo>
                    <a:pt x="8481" y="8154"/>
                  </a:lnTo>
                  <a:lnTo>
                    <a:pt x="7680" y="8408"/>
                  </a:lnTo>
                  <a:lnTo>
                    <a:pt x="6861" y="8645"/>
                  </a:lnTo>
                  <a:lnTo>
                    <a:pt x="6042" y="8845"/>
                  </a:lnTo>
                  <a:lnTo>
                    <a:pt x="5223" y="9027"/>
                  </a:lnTo>
                  <a:lnTo>
                    <a:pt x="4386" y="9173"/>
                  </a:lnTo>
                  <a:lnTo>
                    <a:pt x="3549" y="9300"/>
                  </a:lnTo>
                  <a:lnTo>
                    <a:pt x="2712" y="9391"/>
                  </a:lnTo>
                  <a:lnTo>
                    <a:pt x="1602" y="9482"/>
                  </a:lnTo>
                  <a:lnTo>
                    <a:pt x="473" y="9537"/>
                  </a:lnTo>
                  <a:lnTo>
                    <a:pt x="364" y="9555"/>
                  </a:lnTo>
                  <a:lnTo>
                    <a:pt x="273" y="9573"/>
                  </a:lnTo>
                  <a:lnTo>
                    <a:pt x="200" y="9609"/>
                  </a:lnTo>
                  <a:lnTo>
                    <a:pt x="146" y="9664"/>
                  </a:lnTo>
                  <a:lnTo>
                    <a:pt x="91" y="9719"/>
                  </a:lnTo>
                  <a:lnTo>
                    <a:pt x="73" y="9773"/>
                  </a:lnTo>
                  <a:lnTo>
                    <a:pt x="55" y="9846"/>
                  </a:lnTo>
                  <a:lnTo>
                    <a:pt x="37" y="9919"/>
                  </a:lnTo>
                  <a:lnTo>
                    <a:pt x="55" y="10101"/>
                  </a:lnTo>
                  <a:lnTo>
                    <a:pt x="91" y="10283"/>
                  </a:lnTo>
                  <a:lnTo>
                    <a:pt x="219" y="10719"/>
                  </a:lnTo>
                  <a:lnTo>
                    <a:pt x="346" y="11156"/>
                  </a:lnTo>
                  <a:lnTo>
                    <a:pt x="382" y="11375"/>
                  </a:lnTo>
                  <a:lnTo>
                    <a:pt x="401" y="11575"/>
                  </a:lnTo>
                  <a:lnTo>
                    <a:pt x="401" y="11666"/>
                  </a:lnTo>
                  <a:lnTo>
                    <a:pt x="382" y="11739"/>
                  </a:lnTo>
                  <a:lnTo>
                    <a:pt x="364" y="11830"/>
                  </a:lnTo>
                  <a:lnTo>
                    <a:pt x="310" y="11902"/>
                  </a:lnTo>
                  <a:lnTo>
                    <a:pt x="255" y="11975"/>
                  </a:lnTo>
                  <a:lnTo>
                    <a:pt x="200" y="12030"/>
                  </a:lnTo>
                  <a:lnTo>
                    <a:pt x="109" y="12084"/>
                  </a:lnTo>
                  <a:lnTo>
                    <a:pt x="0" y="12121"/>
                  </a:lnTo>
                  <a:lnTo>
                    <a:pt x="455" y="12557"/>
                  </a:lnTo>
                  <a:lnTo>
                    <a:pt x="564" y="12685"/>
                  </a:lnTo>
                  <a:lnTo>
                    <a:pt x="655" y="12739"/>
                  </a:lnTo>
                  <a:lnTo>
                    <a:pt x="692" y="12739"/>
                  </a:lnTo>
                  <a:lnTo>
                    <a:pt x="728" y="12721"/>
                  </a:lnTo>
                  <a:lnTo>
                    <a:pt x="783" y="12630"/>
                  </a:lnTo>
                  <a:lnTo>
                    <a:pt x="837" y="12594"/>
                  </a:lnTo>
                  <a:lnTo>
                    <a:pt x="892" y="12557"/>
                  </a:lnTo>
                  <a:lnTo>
                    <a:pt x="965" y="12521"/>
                  </a:lnTo>
                  <a:lnTo>
                    <a:pt x="1074" y="12503"/>
                  </a:lnTo>
                  <a:lnTo>
                    <a:pt x="1201" y="12503"/>
                  </a:lnTo>
                  <a:lnTo>
                    <a:pt x="1383" y="12521"/>
                  </a:lnTo>
                  <a:lnTo>
                    <a:pt x="1602" y="12557"/>
                  </a:lnTo>
                  <a:lnTo>
                    <a:pt x="1857" y="12612"/>
                  </a:lnTo>
                  <a:lnTo>
                    <a:pt x="3403" y="13012"/>
                  </a:lnTo>
                  <a:lnTo>
                    <a:pt x="4987" y="13376"/>
                  </a:lnTo>
                  <a:lnTo>
                    <a:pt x="6552" y="13704"/>
                  </a:lnTo>
                  <a:lnTo>
                    <a:pt x="8135" y="14013"/>
                  </a:lnTo>
                  <a:lnTo>
                    <a:pt x="9718" y="14286"/>
                  </a:lnTo>
                  <a:lnTo>
                    <a:pt x="11319" y="14559"/>
                  </a:lnTo>
                  <a:lnTo>
                    <a:pt x="14504" y="15051"/>
                  </a:lnTo>
                  <a:lnTo>
                    <a:pt x="17871" y="15578"/>
                  </a:lnTo>
                  <a:lnTo>
                    <a:pt x="21256" y="16070"/>
                  </a:lnTo>
                  <a:lnTo>
                    <a:pt x="24659" y="16543"/>
                  </a:lnTo>
                  <a:lnTo>
                    <a:pt x="26351" y="16761"/>
                  </a:lnTo>
                  <a:lnTo>
                    <a:pt x="28043" y="16961"/>
                  </a:lnTo>
                  <a:lnTo>
                    <a:pt x="29736" y="17143"/>
                  </a:lnTo>
                  <a:lnTo>
                    <a:pt x="31446" y="17325"/>
                  </a:lnTo>
                  <a:lnTo>
                    <a:pt x="33139" y="17471"/>
                  </a:lnTo>
                  <a:lnTo>
                    <a:pt x="34849" y="17598"/>
                  </a:lnTo>
                  <a:lnTo>
                    <a:pt x="36560" y="17708"/>
                  </a:lnTo>
                  <a:lnTo>
                    <a:pt x="38252" y="17798"/>
                  </a:lnTo>
                  <a:lnTo>
                    <a:pt x="39963" y="17853"/>
                  </a:lnTo>
                  <a:lnTo>
                    <a:pt x="41674" y="17871"/>
                  </a:lnTo>
                  <a:lnTo>
                    <a:pt x="43384" y="17871"/>
                  </a:lnTo>
                  <a:lnTo>
                    <a:pt x="45095" y="17835"/>
                  </a:lnTo>
                  <a:lnTo>
                    <a:pt x="46805" y="17780"/>
                  </a:lnTo>
                  <a:lnTo>
                    <a:pt x="48516" y="17671"/>
                  </a:lnTo>
                  <a:lnTo>
                    <a:pt x="50227" y="17526"/>
                  </a:lnTo>
                  <a:lnTo>
                    <a:pt x="51919" y="17344"/>
                  </a:lnTo>
                  <a:lnTo>
                    <a:pt x="53630" y="17125"/>
                  </a:lnTo>
                  <a:lnTo>
                    <a:pt x="55322" y="16870"/>
                  </a:lnTo>
                  <a:lnTo>
                    <a:pt x="56159" y="16725"/>
                  </a:lnTo>
                  <a:lnTo>
                    <a:pt x="56996" y="16561"/>
                  </a:lnTo>
                  <a:lnTo>
                    <a:pt x="57833" y="16397"/>
                  </a:lnTo>
                  <a:lnTo>
                    <a:pt x="58671" y="16215"/>
                  </a:lnTo>
                  <a:lnTo>
                    <a:pt x="59489" y="16033"/>
                  </a:lnTo>
                  <a:lnTo>
                    <a:pt x="60327" y="15815"/>
                  </a:lnTo>
                  <a:lnTo>
                    <a:pt x="61145" y="15615"/>
                  </a:lnTo>
                  <a:lnTo>
                    <a:pt x="61964" y="15378"/>
                  </a:lnTo>
                  <a:lnTo>
                    <a:pt x="62783" y="15142"/>
                  </a:lnTo>
                  <a:lnTo>
                    <a:pt x="63602" y="14887"/>
                  </a:lnTo>
                  <a:lnTo>
                    <a:pt x="64421" y="14614"/>
                  </a:lnTo>
                  <a:lnTo>
                    <a:pt x="65222" y="14341"/>
                  </a:lnTo>
                  <a:lnTo>
                    <a:pt x="66022" y="14050"/>
                  </a:lnTo>
                  <a:lnTo>
                    <a:pt x="66823" y="13740"/>
                  </a:lnTo>
                  <a:lnTo>
                    <a:pt x="67606" y="13431"/>
                  </a:lnTo>
                  <a:lnTo>
                    <a:pt x="68388" y="13085"/>
                  </a:lnTo>
                  <a:lnTo>
                    <a:pt x="67933" y="7771"/>
                  </a:lnTo>
                  <a:lnTo>
                    <a:pt x="64803" y="7862"/>
                  </a:lnTo>
                  <a:lnTo>
                    <a:pt x="63220" y="7899"/>
                  </a:lnTo>
                  <a:lnTo>
                    <a:pt x="61637" y="7917"/>
                  </a:lnTo>
                  <a:lnTo>
                    <a:pt x="60054" y="7917"/>
                  </a:lnTo>
                  <a:lnTo>
                    <a:pt x="58470" y="7899"/>
                  </a:lnTo>
                  <a:lnTo>
                    <a:pt x="56905" y="7844"/>
                  </a:lnTo>
                  <a:lnTo>
                    <a:pt x="55322" y="7790"/>
                  </a:lnTo>
                  <a:lnTo>
                    <a:pt x="54230" y="7717"/>
                  </a:lnTo>
                  <a:lnTo>
                    <a:pt x="53138" y="7644"/>
                  </a:lnTo>
                  <a:lnTo>
                    <a:pt x="52065" y="7535"/>
                  </a:lnTo>
                  <a:lnTo>
                    <a:pt x="50973" y="7426"/>
                  </a:lnTo>
                  <a:lnTo>
                    <a:pt x="49899" y="7280"/>
                  </a:lnTo>
                  <a:lnTo>
                    <a:pt x="48825" y="7134"/>
                  </a:lnTo>
                  <a:lnTo>
                    <a:pt x="47770" y="6952"/>
                  </a:lnTo>
                  <a:lnTo>
                    <a:pt x="46696" y="6752"/>
                  </a:lnTo>
                  <a:lnTo>
                    <a:pt x="45659" y="6516"/>
                  </a:lnTo>
                  <a:lnTo>
                    <a:pt x="44604" y="6261"/>
                  </a:lnTo>
                  <a:lnTo>
                    <a:pt x="43566" y="5988"/>
                  </a:lnTo>
                  <a:lnTo>
                    <a:pt x="42529" y="5679"/>
                  </a:lnTo>
                  <a:lnTo>
                    <a:pt x="41510" y="5351"/>
                  </a:lnTo>
                  <a:lnTo>
                    <a:pt x="40491" y="4987"/>
                  </a:lnTo>
                  <a:lnTo>
                    <a:pt x="39490" y="4587"/>
                  </a:lnTo>
                  <a:lnTo>
                    <a:pt x="38489" y="4150"/>
                  </a:lnTo>
                  <a:lnTo>
                    <a:pt x="37816" y="3859"/>
                  </a:lnTo>
                  <a:lnTo>
                    <a:pt x="37161" y="3531"/>
                  </a:lnTo>
                  <a:lnTo>
                    <a:pt x="35832" y="2876"/>
                  </a:lnTo>
                  <a:lnTo>
                    <a:pt x="34485" y="2221"/>
                  </a:lnTo>
                  <a:lnTo>
                    <a:pt x="33830" y="1912"/>
                  </a:lnTo>
                  <a:lnTo>
                    <a:pt x="33157" y="1602"/>
                  </a:lnTo>
                  <a:lnTo>
                    <a:pt x="32484" y="1311"/>
                  </a:lnTo>
                  <a:lnTo>
                    <a:pt x="31810" y="1038"/>
                  </a:lnTo>
                  <a:lnTo>
                    <a:pt x="31119" y="783"/>
                  </a:lnTo>
                  <a:lnTo>
                    <a:pt x="30427" y="565"/>
                  </a:lnTo>
                  <a:lnTo>
                    <a:pt x="29736" y="383"/>
                  </a:lnTo>
                  <a:lnTo>
                    <a:pt x="29044" y="219"/>
                  </a:lnTo>
                  <a:lnTo>
                    <a:pt x="28335" y="110"/>
                  </a:lnTo>
                  <a:lnTo>
                    <a:pt x="27989" y="55"/>
                  </a:lnTo>
                  <a:lnTo>
                    <a:pt x="27625" y="37"/>
                  </a:lnTo>
                  <a:lnTo>
                    <a:pt x="27006" y="1"/>
                  </a:lnTo>
                  <a:close/>
                </a:path>
              </a:pathLst>
            </a:custGeom>
            <a:solidFill>
              <a:srgbClr val="EBB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8" name="Google Shape;3498;p21"/>
            <p:cNvSpPr/>
            <p:nvPr/>
          </p:nvSpPr>
          <p:spPr>
            <a:xfrm>
              <a:off x="690207" y="2563676"/>
              <a:ext cx="1431178" cy="664028"/>
            </a:xfrm>
            <a:custGeom>
              <a:avLst/>
              <a:gdLst/>
              <a:ahLst/>
              <a:cxnLst/>
              <a:rect l="l" t="t" r="r" b="b"/>
              <a:pathLst>
                <a:path w="27771" h="12885" extrusionOk="0">
                  <a:moveTo>
                    <a:pt x="73" y="0"/>
                  </a:moveTo>
                  <a:lnTo>
                    <a:pt x="109" y="91"/>
                  </a:lnTo>
                  <a:lnTo>
                    <a:pt x="164" y="182"/>
                  </a:lnTo>
                  <a:lnTo>
                    <a:pt x="218" y="273"/>
                  </a:lnTo>
                  <a:lnTo>
                    <a:pt x="291" y="346"/>
                  </a:lnTo>
                  <a:lnTo>
                    <a:pt x="491" y="528"/>
                  </a:lnTo>
                  <a:lnTo>
                    <a:pt x="746" y="692"/>
                  </a:lnTo>
                  <a:lnTo>
                    <a:pt x="1019" y="856"/>
                  </a:lnTo>
                  <a:lnTo>
                    <a:pt x="1328" y="1019"/>
                  </a:lnTo>
                  <a:lnTo>
                    <a:pt x="2002" y="1347"/>
                  </a:lnTo>
                  <a:lnTo>
                    <a:pt x="2675" y="1693"/>
                  </a:lnTo>
                  <a:lnTo>
                    <a:pt x="2984" y="1875"/>
                  </a:lnTo>
                  <a:lnTo>
                    <a:pt x="3257" y="2057"/>
                  </a:lnTo>
                  <a:lnTo>
                    <a:pt x="3512" y="2257"/>
                  </a:lnTo>
                  <a:lnTo>
                    <a:pt x="3621" y="2348"/>
                  </a:lnTo>
                  <a:lnTo>
                    <a:pt x="3712" y="2457"/>
                  </a:lnTo>
                  <a:lnTo>
                    <a:pt x="3785" y="2566"/>
                  </a:lnTo>
                  <a:lnTo>
                    <a:pt x="3858" y="2675"/>
                  </a:lnTo>
                  <a:lnTo>
                    <a:pt x="3894" y="2785"/>
                  </a:lnTo>
                  <a:lnTo>
                    <a:pt x="3931" y="2912"/>
                  </a:lnTo>
                  <a:lnTo>
                    <a:pt x="3913" y="3003"/>
                  </a:lnTo>
                  <a:lnTo>
                    <a:pt x="3894" y="3076"/>
                  </a:lnTo>
                  <a:lnTo>
                    <a:pt x="3822" y="3149"/>
                  </a:lnTo>
                  <a:lnTo>
                    <a:pt x="3749" y="3221"/>
                  </a:lnTo>
                  <a:lnTo>
                    <a:pt x="3658" y="3276"/>
                  </a:lnTo>
                  <a:lnTo>
                    <a:pt x="3530" y="3330"/>
                  </a:lnTo>
                  <a:lnTo>
                    <a:pt x="3257" y="3421"/>
                  </a:lnTo>
                  <a:lnTo>
                    <a:pt x="2912" y="3494"/>
                  </a:lnTo>
                  <a:lnTo>
                    <a:pt x="2548" y="3567"/>
                  </a:lnTo>
                  <a:lnTo>
                    <a:pt x="1747" y="3713"/>
                  </a:lnTo>
                  <a:lnTo>
                    <a:pt x="1347" y="3785"/>
                  </a:lnTo>
                  <a:lnTo>
                    <a:pt x="983" y="3858"/>
                  </a:lnTo>
                  <a:lnTo>
                    <a:pt x="655" y="3949"/>
                  </a:lnTo>
                  <a:lnTo>
                    <a:pt x="510" y="4022"/>
                  </a:lnTo>
                  <a:lnTo>
                    <a:pt x="364" y="4077"/>
                  </a:lnTo>
                  <a:lnTo>
                    <a:pt x="255" y="4149"/>
                  </a:lnTo>
                  <a:lnTo>
                    <a:pt x="164" y="4222"/>
                  </a:lnTo>
                  <a:lnTo>
                    <a:pt x="73" y="4313"/>
                  </a:lnTo>
                  <a:lnTo>
                    <a:pt x="36" y="4404"/>
                  </a:lnTo>
                  <a:lnTo>
                    <a:pt x="0" y="4495"/>
                  </a:lnTo>
                  <a:lnTo>
                    <a:pt x="0" y="4604"/>
                  </a:lnTo>
                  <a:lnTo>
                    <a:pt x="18" y="4732"/>
                  </a:lnTo>
                  <a:lnTo>
                    <a:pt x="73" y="4859"/>
                  </a:lnTo>
                  <a:lnTo>
                    <a:pt x="164" y="5005"/>
                  </a:lnTo>
                  <a:lnTo>
                    <a:pt x="273" y="5132"/>
                  </a:lnTo>
                  <a:lnTo>
                    <a:pt x="419" y="5241"/>
                  </a:lnTo>
                  <a:lnTo>
                    <a:pt x="582" y="5350"/>
                  </a:lnTo>
                  <a:lnTo>
                    <a:pt x="764" y="5441"/>
                  </a:lnTo>
                  <a:lnTo>
                    <a:pt x="965" y="5532"/>
                  </a:lnTo>
                  <a:lnTo>
                    <a:pt x="1201" y="5605"/>
                  </a:lnTo>
                  <a:lnTo>
                    <a:pt x="1438" y="5660"/>
                  </a:lnTo>
                  <a:lnTo>
                    <a:pt x="1965" y="5769"/>
                  </a:lnTo>
                  <a:lnTo>
                    <a:pt x="2548" y="5878"/>
                  </a:lnTo>
                  <a:lnTo>
                    <a:pt x="3803" y="6042"/>
                  </a:lnTo>
                  <a:lnTo>
                    <a:pt x="4477" y="6115"/>
                  </a:lnTo>
                  <a:lnTo>
                    <a:pt x="5132" y="6224"/>
                  </a:lnTo>
                  <a:lnTo>
                    <a:pt x="5769" y="6351"/>
                  </a:lnTo>
                  <a:lnTo>
                    <a:pt x="6387" y="6497"/>
                  </a:lnTo>
                  <a:lnTo>
                    <a:pt x="6679" y="6588"/>
                  </a:lnTo>
                  <a:lnTo>
                    <a:pt x="6970" y="6679"/>
                  </a:lnTo>
                  <a:lnTo>
                    <a:pt x="7225" y="6788"/>
                  </a:lnTo>
                  <a:lnTo>
                    <a:pt x="7479" y="6915"/>
                  </a:lnTo>
                  <a:lnTo>
                    <a:pt x="7734" y="7061"/>
                  </a:lnTo>
                  <a:lnTo>
                    <a:pt x="7953" y="7207"/>
                  </a:lnTo>
                  <a:lnTo>
                    <a:pt x="8153" y="7370"/>
                  </a:lnTo>
                  <a:lnTo>
                    <a:pt x="8335" y="7552"/>
                  </a:lnTo>
                  <a:lnTo>
                    <a:pt x="8444" y="7698"/>
                  </a:lnTo>
                  <a:lnTo>
                    <a:pt x="8553" y="7844"/>
                  </a:lnTo>
                  <a:lnTo>
                    <a:pt x="8626" y="8007"/>
                  </a:lnTo>
                  <a:lnTo>
                    <a:pt x="8662" y="8189"/>
                  </a:lnTo>
                  <a:lnTo>
                    <a:pt x="8662" y="8280"/>
                  </a:lnTo>
                  <a:lnTo>
                    <a:pt x="8662" y="8390"/>
                  </a:lnTo>
                  <a:lnTo>
                    <a:pt x="8608" y="8590"/>
                  </a:lnTo>
                  <a:lnTo>
                    <a:pt x="8462" y="9008"/>
                  </a:lnTo>
                  <a:lnTo>
                    <a:pt x="8407" y="9172"/>
                  </a:lnTo>
                  <a:lnTo>
                    <a:pt x="8389" y="9354"/>
                  </a:lnTo>
                  <a:lnTo>
                    <a:pt x="8371" y="9536"/>
                  </a:lnTo>
                  <a:lnTo>
                    <a:pt x="8371" y="9736"/>
                  </a:lnTo>
                  <a:lnTo>
                    <a:pt x="8389" y="9918"/>
                  </a:lnTo>
                  <a:lnTo>
                    <a:pt x="8426" y="10100"/>
                  </a:lnTo>
                  <a:lnTo>
                    <a:pt x="8480" y="10264"/>
                  </a:lnTo>
                  <a:lnTo>
                    <a:pt x="8535" y="10446"/>
                  </a:lnTo>
                  <a:lnTo>
                    <a:pt x="8608" y="10628"/>
                  </a:lnTo>
                  <a:lnTo>
                    <a:pt x="8699" y="10792"/>
                  </a:lnTo>
                  <a:lnTo>
                    <a:pt x="8790" y="10955"/>
                  </a:lnTo>
                  <a:lnTo>
                    <a:pt x="8899" y="11101"/>
                  </a:lnTo>
                  <a:lnTo>
                    <a:pt x="9026" y="11265"/>
                  </a:lnTo>
                  <a:lnTo>
                    <a:pt x="9154" y="11392"/>
                  </a:lnTo>
                  <a:lnTo>
                    <a:pt x="9281" y="11538"/>
                  </a:lnTo>
                  <a:lnTo>
                    <a:pt x="9427" y="11665"/>
                  </a:lnTo>
                  <a:lnTo>
                    <a:pt x="9736" y="11884"/>
                  </a:lnTo>
                  <a:lnTo>
                    <a:pt x="10045" y="12066"/>
                  </a:lnTo>
                  <a:lnTo>
                    <a:pt x="10391" y="12229"/>
                  </a:lnTo>
                  <a:lnTo>
                    <a:pt x="10737" y="12357"/>
                  </a:lnTo>
                  <a:lnTo>
                    <a:pt x="11101" y="12466"/>
                  </a:lnTo>
                  <a:lnTo>
                    <a:pt x="11465" y="12557"/>
                  </a:lnTo>
                  <a:lnTo>
                    <a:pt x="11829" y="12630"/>
                  </a:lnTo>
                  <a:lnTo>
                    <a:pt x="12211" y="12702"/>
                  </a:lnTo>
                  <a:lnTo>
                    <a:pt x="12993" y="12793"/>
                  </a:lnTo>
                  <a:lnTo>
                    <a:pt x="13794" y="12866"/>
                  </a:lnTo>
                  <a:lnTo>
                    <a:pt x="14595" y="12884"/>
                  </a:lnTo>
                  <a:lnTo>
                    <a:pt x="15395" y="12884"/>
                  </a:lnTo>
                  <a:lnTo>
                    <a:pt x="16196" y="12866"/>
                  </a:lnTo>
                  <a:lnTo>
                    <a:pt x="16997" y="12830"/>
                  </a:lnTo>
                  <a:lnTo>
                    <a:pt x="18598" y="12721"/>
                  </a:lnTo>
                  <a:lnTo>
                    <a:pt x="19326" y="12666"/>
                  </a:lnTo>
                  <a:lnTo>
                    <a:pt x="20072" y="12593"/>
                  </a:lnTo>
                  <a:lnTo>
                    <a:pt x="20800" y="12502"/>
                  </a:lnTo>
                  <a:lnTo>
                    <a:pt x="21528" y="12393"/>
                  </a:lnTo>
                  <a:lnTo>
                    <a:pt x="22256" y="12248"/>
                  </a:lnTo>
                  <a:lnTo>
                    <a:pt x="22602" y="12175"/>
                  </a:lnTo>
                  <a:lnTo>
                    <a:pt x="22966" y="12066"/>
                  </a:lnTo>
                  <a:lnTo>
                    <a:pt x="23312" y="11956"/>
                  </a:lnTo>
                  <a:lnTo>
                    <a:pt x="23657" y="11847"/>
                  </a:lnTo>
                  <a:lnTo>
                    <a:pt x="24003" y="11702"/>
                  </a:lnTo>
                  <a:lnTo>
                    <a:pt x="24331" y="11556"/>
                  </a:lnTo>
                  <a:lnTo>
                    <a:pt x="24640" y="11410"/>
                  </a:lnTo>
                  <a:lnTo>
                    <a:pt x="24931" y="11247"/>
                  </a:lnTo>
                  <a:lnTo>
                    <a:pt x="25204" y="11083"/>
                  </a:lnTo>
                  <a:lnTo>
                    <a:pt x="25495" y="10883"/>
                  </a:lnTo>
                  <a:lnTo>
                    <a:pt x="25750" y="10682"/>
                  </a:lnTo>
                  <a:lnTo>
                    <a:pt x="26023" y="10464"/>
                  </a:lnTo>
                  <a:lnTo>
                    <a:pt x="26260" y="10246"/>
                  </a:lnTo>
                  <a:lnTo>
                    <a:pt x="26496" y="10009"/>
                  </a:lnTo>
                  <a:lnTo>
                    <a:pt x="26715" y="9754"/>
                  </a:lnTo>
                  <a:lnTo>
                    <a:pt x="26915" y="9500"/>
                  </a:lnTo>
                  <a:lnTo>
                    <a:pt x="27115" y="9227"/>
                  </a:lnTo>
                  <a:lnTo>
                    <a:pt x="27279" y="8954"/>
                  </a:lnTo>
                  <a:lnTo>
                    <a:pt x="27443" y="8662"/>
                  </a:lnTo>
                  <a:lnTo>
                    <a:pt x="27570" y="8371"/>
                  </a:lnTo>
                  <a:lnTo>
                    <a:pt x="27679" y="8062"/>
                  </a:lnTo>
                  <a:lnTo>
                    <a:pt x="27770" y="7753"/>
                  </a:lnTo>
                  <a:lnTo>
                    <a:pt x="26678" y="7680"/>
                  </a:lnTo>
                  <a:lnTo>
                    <a:pt x="25586" y="7607"/>
                  </a:lnTo>
                  <a:lnTo>
                    <a:pt x="24513" y="7498"/>
                  </a:lnTo>
                  <a:lnTo>
                    <a:pt x="23421" y="7389"/>
                  </a:lnTo>
                  <a:lnTo>
                    <a:pt x="22347" y="7243"/>
                  </a:lnTo>
                  <a:lnTo>
                    <a:pt x="21273" y="7097"/>
                  </a:lnTo>
                  <a:lnTo>
                    <a:pt x="20218" y="6915"/>
                  </a:lnTo>
                  <a:lnTo>
                    <a:pt x="19144" y="6715"/>
                  </a:lnTo>
                  <a:lnTo>
                    <a:pt x="18107" y="6479"/>
                  </a:lnTo>
                  <a:lnTo>
                    <a:pt x="17052" y="6224"/>
                  </a:lnTo>
                  <a:lnTo>
                    <a:pt x="16014" y="5951"/>
                  </a:lnTo>
                  <a:lnTo>
                    <a:pt x="14977" y="5642"/>
                  </a:lnTo>
                  <a:lnTo>
                    <a:pt x="13958" y="5314"/>
                  </a:lnTo>
                  <a:lnTo>
                    <a:pt x="12939" y="4950"/>
                  </a:lnTo>
                  <a:lnTo>
                    <a:pt x="11938" y="4550"/>
                  </a:lnTo>
                  <a:lnTo>
                    <a:pt x="10937" y="4113"/>
                  </a:lnTo>
                  <a:lnTo>
                    <a:pt x="10264" y="3822"/>
                  </a:lnTo>
                  <a:lnTo>
                    <a:pt x="9609" y="3494"/>
                  </a:lnTo>
                  <a:lnTo>
                    <a:pt x="8280" y="2839"/>
                  </a:lnTo>
                  <a:lnTo>
                    <a:pt x="6933" y="2184"/>
                  </a:lnTo>
                  <a:lnTo>
                    <a:pt x="6278" y="1875"/>
                  </a:lnTo>
                  <a:lnTo>
                    <a:pt x="5605" y="1565"/>
                  </a:lnTo>
                  <a:lnTo>
                    <a:pt x="4932" y="1274"/>
                  </a:lnTo>
                  <a:lnTo>
                    <a:pt x="4258" y="1001"/>
                  </a:lnTo>
                  <a:lnTo>
                    <a:pt x="3567" y="746"/>
                  </a:lnTo>
                  <a:lnTo>
                    <a:pt x="2875" y="528"/>
                  </a:lnTo>
                  <a:lnTo>
                    <a:pt x="2184" y="346"/>
                  </a:lnTo>
                  <a:lnTo>
                    <a:pt x="1492" y="182"/>
                  </a:lnTo>
                  <a:lnTo>
                    <a:pt x="783" y="73"/>
                  </a:lnTo>
                  <a:lnTo>
                    <a:pt x="437" y="18"/>
                  </a:lnTo>
                  <a:lnTo>
                    <a:pt x="73" y="0"/>
                  </a:lnTo>
                  <a:close/>
                </a:path>
              </a:pathLst>
            </a:custGeom>
            <a:solidFill>
              <a:srgbClr val="FAD6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99" name="Google Shape;3499;p21"/>
          <p:cNvGrpSpPr/>
          <p:nvPr/>
        </p:nvGrpSpPr>
        <p:grpSpPr>
          <a:xfrm>
            <a:off x="-270495" y="4351872"/>
            <a:ext cx="4812081" cy="997924"/>
            <a:chOff x="2235793" y="2621897"/>
            <a:chExt cx="4812081" cy="997924"/>
          </a:xfrm>
        </p:grpSpPr>
        <p:sp>
          <p:nvSpPr>
            <p:cNvPr id="3500" name="Google Shape;3500;p21"/>
            <p:cNvSpPr/>
            <p:nvPr/>
          </p:nvSpPr>
          <p:spPr>
            <a:xfrm>
              <a:off x="2235793" y="2621897"/>
              <a:ext cx="4812081" cy="997924"/>
            </a:xfrm>
            <a:custGeom>
              <a:avLst/>
              <a:gdLst/>
              <a:ahLst/>
              <a:cxnLst/>
              <a:rect l="l" t="t" r="r" b="b"/>
              <a:pathLst>
                <a:path w="93375" h="19364" extrusionOk="0">
                  <a:moveTo>
                    <a:pt x="49754" y="1"/>
                  </a:moveTo>
                  <a:lnTo>
                    <a:pt x="49172" y="37"/>
                  </a:lnTo>
                  <a:lnTo>
                    <a:pt x="48571" y="110"/>
                  </a:lnTo>
                  <a:lnTo>
                    <a:pt x="47970" y="219"/>
                  </a:lnTo>
                  <a:lnTo>
                    <a:pt x="47334" y="365"/>
                  </a:lnTo>
                  <a:lnTo>
                    <a:pt x="46697" y="547"/>
                  </a:lnTo>
                  <a:lnTo>
                    <a:pt x="46023" y="783"/>
                  </a:lnTo>
                  <a:lnTo>
                    <a:pt x="45623" y="929"/>
                  </a:lnTo>
                  <a:lnTo>
                    <a:pt x="45204" y="1111"/>
                  </a:lnTo>
                  <a:lnTo>
                    <a:pt x="44349" y="1493"/>
                  </a:lnTo>
                  <a:lnTo>
                    <a:pt x="43530" y="1893"/>
                  </a:lnTo>
                  <a:lnTo>
                    <a:pt x="42675" y="2366"/>
                  </a:lnTo>
                  <a:lnTo>
                    <a:pt x="41783" y="2876"/>
                  </a:lnTo>
                  <a:lnTo>
                    <a:pt x="40837" y="3458"/>
                  </a:lnTo>
                  <a:lnTo>
                    <a:pt x="39836" y="4095"/>
                  </a:lnTo>
                  <a:lnTo>
                    <a:pt x="38799" y="4787"/>
                  </a:lnTo>
                  <a:lnTo>
                    <a:pt x="37689" y="5533"/>
                  </a:lnTo>
                  <a:lnTo>
                    <a:pt x="36524" y="6352"/>
                  </a:lnTo>
                  <a:lnTo>
                    <a:pt x="35851" y="6825"/>
                  </a:lnTo>
                  <a:lnTo>
                    <a:pt x="35123" y="7280"/>
                  </a:lnTo>
                  <a:lnTo>
                    <a:pt x="34340" y="7753"/>
                  </a:lnTo>
                  <a:lnTo>
                    <a:pt x="33539" y="8208"/>
                  </a:lnTo>
                  <a:lnTo>
                    <a:pt x="32702" y="8645"/>
                  </a:lnTo>
                  <a:lnTo>
                    <a:pt x="31829" y="9100"/>
                  </a:lnTo>
                  <a:lnTo>
                    <a:pt x="30919" y="9536"/>
                  </a:lnTo>
                  <a:lnTo>
                    <a:pt x="29991" y="9973"/>
                  </a:lnTo>
                  <a:lnTo>
                    <a:pt x="29026" y="10410"/>
                  </a:lnTo>
                  <a:lnTo>
                    <a:pt x="28044" y="10828"/>
                  </a:lnTo>
                  <a:lnTo>
                    <a:pt x="27043" y="11247"/>
                  </a:lnTo>
                  <a:lnTo>
                    <a:pt x="26024" y="11666"/>
                  </a:lnTo>
                  <a:lnTo>
                    <a:pt x="24986" y="12066"/>
                  </a:lnTo>
                  <a:lnTo>
                    <a:pt x="23949" y="12448"/>
                  </a:lnTo>
                  <a:lnTo>
                    <a:pt x="21820" y="13231"/>
                  </a:lnTo>
                  <a:lnTo>
                    <a:pt x="19691" y="13958"/>
                  </a:lnTo>
                  <a:lnTo>
                    <a:pt x="17562" y="14668"/>
                  </a:lnTo>
                  <a:lnTo>
                    <a:pt x="15451" y="15323"/>
                  </a:lnTo>
                  <a:lnTo>
                    <a:pt x="13394" y="15942"/>
                  </a:lnTo>
                  <a:lnTo>
                    <a:pt x="11393" y="16524"/>
                  </a:lnTo>
                  <a:lnTo>
                    <a:pt x="9500" y="17052"/>
                  </a:lnTo>
                  <a:lnTo>
                    <a:pt x="7698" y="17543"/>
                  </a:lnTo>
                  <a:lnTo>
                    <a:pt x="6042" y="17980"/>
                  </a:lnTo>
                  <a:lnTo>
                    <a:pt x="3822" y="18526"/>
                  </a:lnTo>
                  <a:lnTo>
                    <a:pt x="2021" y="18945"/>
                  </a:lnTo>
                  <a:lnTo>
                    <a:pt x="729" y="19236"/>
                  </a:lnTo>
                  <a:lnTo>
                    <a:pt x="1" y="19363"/>
                  </a:lnTo>
                  <a:lnTo>
                    <a:pt x="5788" y="18872"/>
                  </a:lnTo>
                  <a:lnTo>
                    <a:pt x="34868" y="16397"/>
                  </a:lnTo>
                  <a:lnTo>
                    <a:pt x="37470" y="16179"/>
                  </a:lnTo>
                  <a:lnTo>
                    <a:pt x="86969" y="11957"/>
                  </a:lnTo>
                  <a:lnTo>
                    <a:pt x="93374" y="11411"/>
                  </a:lnTo>
                  <a:lnTo>
                    <a:pt x="91791" y="11192"/>
                  </a:lnTo>
                  <a:lnTo>
                    <a:pt x="90153" y="10919"/>
                  </a:lnTo>
                  <a:lnTo>
                    <a:pt x="88443" y="10610"/>
                  </a:lnTo>
                  <a:lnTo>
                    <a:pt x="86678" y="10264"/>
                  </a:lnTo>
                  <a:lnTo>
                    <a:pt x="84457" y="9791"/>
                  </a:lnTo>
                  <a:lnTo>
                    <a:pt x="82183" y="9282"/>
                  </a:lnTo>
                  <a:lnTo>
                    <a:pt x="79890" y="8736"/>
                  </a:lnTo>
                  <a:lnTo>
                    <a:pt x="77579" y="8171"/>
                  </a:lnTo>
                  <a:lnTo>
                    <a:pt x="75286" y="7571"/>
                  </a:lnTo>
                  <a:lnTo>
                    <a:pt x="73011" y="6952"/>
                  </a:lnTo>
                  <a:lnTo>
                    <a:pt x="70772" y="6315"/>
                  </a:lnTo>
                  <a:lnTo>
                    <a:pt x="68607" y="5697"/>
                  </a:lnTo>
                  <a:lnTo>
                    <a:pt x="66532" y="5078"/>
                  </a:lnTo>
                  <a:lnTo>
                    <a:pt x="64531" y="4459"/>
                  </a:lnTo>
                  <a:lnTo>
                    <a:pt x="62656" y="3859"/>
                  </a:lnTo>
                  <a:lnTo>
                    <a:pt x="60927" y="3294"/>
                  </a:lnTo>
                  <a:lnTo>
                    <a:pt x="59344" y="2748"/>
                  </a:lnTo>
                  <a:lnTo>
                    <a:pt x="57925" y="2239"/>
                  </a:lnTo>
                  <a:lnTo>
                    <a:pt x="56705" y="1784"/>
                  </a:lnTo>
                  <a:lnTo>
                    <a:pt x="55686" y="1384"/>
                  </a:lnTo>
                  <a:lnTo>
                    <a:pt x="55049" y="1111"/>
                  </a:lnTo>
                  <a:lnTo>
                    <a:pt x="54431" y="874"/>
                  </a:lnTo>
                  <a:lnTo>
                    <a:pt x="53812" y="674"/>
                  </a:lnTo>
                  <a:lnTo>
                    <a:pt x="53230" y="474"/>
                  </a:lnTo>
                  <a:lnTo>
                    <a:pt x="52629" y="328"/>
                  </a:lnTo>
                  <a:lnTo>
                    <a:pt x="52065" y="201"/>
                  </a:lnTo>
                  <a:lnTo>
                    <a:pt x="51483" y="92"/>
                  </a:lnTo>
                  <a:lnTo>
                    <a:pt x="50919" y="37"/>
                  </a:lnTo>
                  <a:lnTo>
                    <a:pt x="50336" y="1"/>
                  </a:lnTo>
                  <a:close/>
                </a:path>
              </a:pathLst>
            </a:custGeom>
            <a:solidFill>
              <a:srgbClr val="EAC0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1" name="Google Shape;3501;p21"/>
            <p:cNvSpPr/>
            <p:nvPr/>
          </p:nvSpPr>
          <p:spPr>
            <a:xfrm>
              <a:off x="3993290" y="2621897"/>
              <a:ext cx="2724449" cy="833785"/>
            </a:xfrm>
            <a:custGeom>
              <a:avLst/>
              <a:gdLst/>
              <a:ahLst/>
              <a:cxnLst/>
              <a:rect l="l" t="t" r="r" b="b"/>
              <a:pathLst>
                <a:path w="52866" h="16179" extrusionOk="0">
                  <a:moveTo>
                    <a:pt x="15651" y="1"/>
                  </a:moveTo>
                  <a:lnTo>
                    <a:pt x="15069" y="37"/>
                  </a:lnTo>
                  <a:lnTo>
                    <a:pt x="14468" y="110"/>
                  </a:lnTo>
                  <a:lnTo>
                    <a:pt x="13867" y="219"/>
                  </a:lnTo>
                  <a:lnTo>
                    <a:pt x="13231" y="365"/>
                  </a:lnTo>
                  <a:lnTo>
                    <a:pt x="12594" y="547"/>
                  </a:lnTo>
                  <a:lnTo>
                    <a:pt x="11920" y="783"/>
                  </a:lnTo>
                  <a:lnTo>
                    <a:pt x="11520" y="929"/>
                  </a:lnTo>
                  <a:lnTo>
                    <a:pt x="11101" y="1111"/>
                  </a:lnTo>
                  <a:lnTo>
                    <a:pt x="10246" y="1493"/>
                  </a:lnTo>
                  <a:lnTo>
                    <a:pt x="10555" y="1820"/>
                  </a:lnTo>
                  <a:lnTo>
                    <a:pt x="10883" y="2130"/>
                  </a:lnTo>
                  <a:lnTo>
                    <a:pt x="11229" y="2421"/>
                  </a:lnTo>
                  <a:lnTo>
                    <a:pt x="11593" y="2676"/>
                  </a:lnTo>
                  <a:lnTo>
                    <a:pt x="12011" y="2912"/>
                  </a:lnTo>
                  <a:lnTo>
                    <a:pt x="12430" y="3167"/>
                  </a:lnTo>
                  <a:lnTo>
                    <a:pt x="13249" y="3640"/>
                  </a:lnTo>
                  <a:lnTo>
                    <a:pt x="13667" y="3913"/>
                  </a:lnTo>
                  <a:lnTo>
                    <a:pt x="14049" y="4186"/>
                  </a:lnTo>
                  <a:lnTo>
                    <a:pt x="14413" y="4477"/>
                  </a:lnTo>
                  <a:lnTo>
                    <a:pt x="14595" y="4641"/>
                  </a:lnTo>
                  <a:lnTo>
                    <a:pt x="14759" y="4805"/>
                  </a:lnTo>
                  <a:lnTo>
                    <a:pt x="14868" y="4950"/>
                  </a:lnTo>
                  <a:lnTo>
                    <a:pt x="14978" y="5078"/>
                  </a:lnTo>
                  <a:lnTo>
                    <a:pt x="15050" y="5242"/>
                  </a:lnTo>
                  <a:lnTo>
                    <a:pt x="15105" y="5405"/>
                  </a:lnTo>
                  <a:lnTo>
                    <a:pt x="15105" y="5515"/>
                  </a:lnTo>
                  <a:lnTo>
                    <a:pt x="15087" y="5624"/>
                  </a:lnTo>
                  <a:lnTo>
                    <a:pt x="15069" y="5733"/>
                  </a:lnTo>
                  <a:lnTo>
                    <a:pt x="15014" y="5824"/>
                  </a:lnTo>
                  <a:lnTo>
                    <a:pt x="14959" y="5915"/>
                  </a:lnTo>
                  <a:lnTo>
                    <a:pt x="14887" y="6006"/>
                  </a:lnTo>
                  <a:lnTo>
                    <a:pt x="14723" y="6152"/>
                  </a:lnTo>
                  <a:lnTo>
                    <a:pt x="14523" y="6297"/>
                  </a:lnTo>
                  <a:lnTo>
                    <a:pt x="14286" y="6406"/>
                  </a:lnTo>
                  <a:lnTo>
                    <a:pt x="14049" y="6497"/>
                  </a:lnTo>
                  <a:lnTo>
                    <a:pt x="13831" y="6570"/>
                  </a:lnTo>
                  <a:lnTo>
                    <a:pt x="12994" y="6825"/>
                  </a:lnTo>
                  <a:lnTo>
                    <a:pt x="12157" y="7098"/>
                  </a:lnTo>
                  <a:lnTo>
                    <a:pt x="11338" y="7407"/>
                  </a:lnTo>
                  <a:lnTo>
                    <a:pt x="10537" y="7717"/>
                  </a:lnTo>
                  <a:lnTo>
                    <a:pt x="9718" y="8062"/>
                  </a:lnTo>
                  <a:lnTo>
                    <a:pt x="8936" y="8426"/>
                  </a:lnTo>
                  <a:lnTo>
                    <a:pt x="8153" y="8808"/>
                  </a:lnTo>
                  <a:lnTo>
                    <a:pt x="7371" y="9209"/>
                  </a:lnTo>
                  <a:lnTo>
                    <a:pt x="6606" y="9627"/>
                  </a:lnTo>
                  <a:lnTo>
                    <a:pt x="5842" y="10064"/>
                  </a:lnTo>
                  <a:lnTo>
                    <a:pt x="5096" y="10519"/>
                  </a:lnTo>
                  <a:lnTo>
                    <a:pt x="4368" y="10992"/>
                  </a:lnTo>
                  <a:lnTo>
                    <a:pt x="3658" y="11484"/>
                  </a:lnTo>
                  <a:lnTo>
                    <a:pt x="2949" y="11993"/>
                  </a:lnTo>
                  <a:lnTo>
                    <a:pt x="2257" y="12521"/>
                  </a:lnTo>
                  <a:lnTo>
                    <a:pt x="1566" y="13067"/>
                  </a:lnTo>
                  <a:lnTo>
                    <a:pt x="1274" y="13340"/>
                  </a:lnTo>
                  <a:lnTo>
                    <a:pt x="965" y="13613"/>
                  </a:lnTo>
                  <a:lnTo>
                    <a:pt x="692" y="13904"/>
                  </a:lnTo>
                  <a:lnTo>
                    <a:pt x="456" y="14231"/>
                  </a:lnTo>
                  <a:lnTo>
                    <a:pt x="346" y="14395"/>
                  </a:lnTo>
                  <a:lnTo>
                    <a:pt x="255" y="14559"/>
                  </a:lnTo>
                  <a:lnTo>
                    <a:pt x="164" y="14723"/>
                  </a:lnTo>
                  <a:lnTo>
                    <a:pt x="110" y="14905"/>
                  </a:lnTo>
                  <a:lnTo>
                    <a:pt x="55" y="15087"/>
                  </a:lnTo>
                  <a:lnTo>
                    <a:pt x="19" y="15269"/>
                  </a:lnTo>
                  <a:lnTo>
                    <a:pt x="1" y="15469"/>
                  </a:lnTo>
                  <a:lnTo>
                    <a:pt x="19" y="15651"/>
                  </a:lnTo>
                  <a:lnTo>
                    <a:pt x="201" y="15742"/>
                  </a:lnTo>
                  <a:lnTo>
                    <a:pt x="401" y="15815"/>
                  </a:lnTo>
                  <a:lnTo>
                    <a:pt x="801" y="15924"/>
                  </a:lnTo>
                  <a:lnTo>
                    <a:pt x="1220" y="15997"/>
                  </a:lnTo>
                  <a:lnTo>
                    <a:pt x="1638" y="16051"/>
                  </a:lnTo>
                  <a:lnTo>
                    <a:pt x="2075" y="16088"/>
                  </a:lnTo>
                  <a:lnTo>
                    <a:pt x="2494" y="16124"/>
                  </a:lnTo>
                  <a:lnTo>
                    <a:pt x="3367" y="16179"/>
                  </a:lnTo>
                  <a:lnTo>
                    <a:pt x="52866" y="11957"/>
                  </a:lnTo>
                  <a:lnTo>
                    <a:pt x="52793" y="11666"/>
                  </a:lnTo>
                  <a:lnTo>
                    <a:pt x="52720" y="11320"/>
                  </a:lnTo>
                  <a:lnTo>
                    <a:pt x="52647" y="10974"/>
                  </a:lnTo>
                  <a:lnTo>
                    <a:pt x="52611" y="10610"/>
                  </a:lnTo>
                  <a:lnTo>
                    <a:pt x="52575" y="10264"/>
                  </a:lnTo>
                  <a:lnTo>
                    <a:pt x="50354" y="9791"/>
                  </a:lnTo>
                  <a:lnTo>
                    <a:pt x="48080" y="9282"/>
                  </a:lnTo>
                  <a:lnTo>
                    <a:pt x="45787" y="8736"/>
                  </a:lnTo>
                  <a:lnTo>
                    <a:pt x="43476" y="8171"/>
                  </a:lnTo>
                  <a:lnTo>
                    <a:pt x="41183" y="7571"/>
                  </a:lnTo>
                  <a:lnTo>
                    <a:pt x="38908" y="6952"/>
                  </a:lnTo>
                  <a:lnTo>
                    <a:pt x="36669" y="6315"/>
                  </a:lnTo>
                  <a:lnTo>
                    <a:pt x="34504" y="5697"/>
                  </a:lnTo>
                  <a:lnTo>
                    <a:pt x="32429" y="5078"/>
                  </a:lnTo>
                  <a:lnTo>
                    <a:pt x="30428" y="4459"/>
                  </a:lnTo>
                  <a:lnTo>
                    <a:pt x="28553" y="3859"/>
                  </a:lnTo>
                  <a:lnTo>
                    <a:pt x="26824" y="3294"/>
                  </a:lnTo>
                  <a:lnTo>
                    <a:pt x="25241" y="2748"/>
                  </a:lnTo>
                  <a:lnTo>
                    <a:pt x="23822" y="2239"/>
                  </a:lnTo>
                  <a:lnTo>
                    <a:pt x="22602" y="1784"/>
                  </a:lnTo>
                  <a:lnTo>
                    <a:pt x="21583" y="1384"/>
                  </a:lnTo>
                  <a:lnTo>
                    <a:pt x="20946" y="1111"/>
                  </a:lnTo>
                  <a:lnTo>
                    <a:pt x="20328" y="874"/>
                  </a:lnTo>
                  <a:lnTo>
                    <a:pt x="19709" y="674"/>
                  </a:lnTo>
                  <a:lnTo>
                    <a:pt x="19127" y="474"/>
                  </a:lnTo>
                  <a:lnTo>
                    <a:pt x="18526" y="328"/>
                  </a:lnTo>
                  <a:lnTo>
                    <a:pt x="17962" y="201"/>
                  </a:lnTo>
                  <a:lnTo>
                    <a:pt x="17380" y="92"/>
                  </a:lnTo>
                  <a:lnTo>
                    <a:pt x="16816" y="37"/>
                  </a:lnTo>
                  <a:lnTo>
                    <a:pt x="1623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02" name="Google Shape;3502;p21"/>
          <p:cNvSpPr/>
          <p:nvPr/>
        </p:nvSpPr>
        <p:spPr>
          <a:xfrm>
            <a:off x="-543979" y="4474369"/>
            <a:ext cx="10180950" cy="1985775"/>
          </a:xfrm>
          <a:custGeom>
            <a:avLst/>
            <a:gdLst/>
            <a:ahLst/>
            <a:cxnLst/>
            <a:rect l="l" t="t" r="r" b="b"/>
            <a:pathLst>
              <a:path w="407238" h="79431" extrusionOk="0">
                <a:moveTo>
                  <a:pt x="24553" y="14065"/>
                </a:moveTo>
                <a:cubicBezTo>
                  <a:pt x="27220" y="7842"/>
                  <a:pt x="26204" y="13938"/>
                  <a:pt x="32173" y="11779"/>
                </a:cubicBezTo>
                <a:cubicBezTo>
                  <a:pt x="38142" y="9620"/>
                  <a:pt x="49572" y="2762"/>
                  <a:pt x="60367" y="1111"/>
                </a:cubicBezTo>
                <a:cubicBezTo>
                  <a:pt x="71162" y="-540"/>
                  <a:pt x="84751" y="-32"/>
                  <a:pt x="96943" y="1873"/>
                </a:cubicBezTo>
                <a:cubicBezTo>
                  <a:pt x="109135" y="3778"/>
                  <a:pt x="122724" y="9747"/>
                  <a:pt x="133519" y="12541"/>
                </a:cubicBezTo>
                <a:cubicBezTo>
                  <a:pt x="144314" y="15335"/>
                  <a:pt x="144695" y="19907"/>
                  <a:pt x="161713" y="18637"/>
                </a:cubicBezTo>
                <a:cubicBezTo>
                  <a:pt x="178731" y="17367"/>
                  <a:pt x="215561" y="7715"/>
                  <a:pt x="235627" y="4921"/>
                </a:cubicBezTo>
                <a:cubicBezTo>
                  <a:pt x="255693" y="2127"/>
                  <a:pt x="262678" y="1238"/>
                  <a:pt x="282109" y="1873"/>
                </a:cubicBezTo>
                <a:cubicBezTo>
                  <a:pt x="301540" y="2508"/>
                  <a:pt x="335449" y="5175"/>
                  <a:pt x="352213" y="8731"/>
                </a:cubicBezTo>
                <a:cubicBezTo>
                  <a:pt x="368977" y="12287"/>
                  <a:pt x="375581" y="18764"/>
                  <a:pt x="382693" y="23209"/>
                </a:cubicBezTo>
                <a:cubicBezTo>
                  <a:pt x="389805" y="27654"/>
                  <a:pt x="392980" y="27146"/>
                  <a:pt x="394885" y="35401"/>
                </a:cubicBezTo>
                <a:cubicBezTo>
                  <a:pt x="396790" y="43656"/>
                  <a:pt x="421936" y="65627"/>
                  <a:pt x="394123" y="72739"/>
                </a:cubicBezTo>
                <a:cubicBezTo>
                  <a:pt x="366310" y="79851"/>
                  <a:pt x="290999" y="77438"/>
                  <a:pt x="228007" y="78073"/>
                </a:cubicBezTo>
                <a:cubicBezTo>
                  <a:pt x="165015" y="78708"/>
                  <a:pt x="51477" y="81375"/>
                  <a:pt x="16171" y="76549"/>
                </a:cubicBezTo>
                <a:cubicBezTo>
                  <a:pt x="-19135" y="71723"/>
                  <a:pt x="14774" y="59531"/>
                  <a:pt x="16171" y="49117"/>
                </a:cubicBezTo>
                <a:cubicBezTo>
                  <a:pt x="17568" y="38703"/>
                  <a:pt x="21886" y="20288"/>
                  <a:pt x="24553" y="1406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grpSp>
        <p:nvGrpSpPr>
          <p:cNvPr id="3503" name="Google Shape;3503;p21"/>
          <p:cNvGrpSpPr/>
          <p:nvPr/>
        </p:nvGrpSpPr>
        <p:grpSpPr>
          <a:xfrm>
            <a:off x="3722924" y="4859058"/>
            <a:ext cx="819058" cy="303794"/>
            <a:chOff x="1726100" y="1627975"/>
            <a:chExt cx="359425" cy="133325"/>
          </a:xfrm>
        </p:grpSpPr>
        <p:sp>
          <p:nvSpPr>
            <p:cNvPr id="3504" name="Google Shape;3504;p21"/>
            <p:cNvSpPr/>
            <p:nvPr/>
          </p:nvSpPr>
          <p:spPr>
            <a:xfrm>
              <a:off x="2018625" y="1747625"/>
              <a:ext cx="66900" cy="13675"/>
            </a:xfrm>
            <a:custGeom>
              <a:avLst/>
              <a:gdLst/>
              <a:ahLst/>
              <a:cxnLst/>
              <a:rect l="l" t="t" r="r" b="b"/>
              <a:pathLst>
                <a:path w="2676" h="547" extrusionOk="0">
                  <a:moveTo>
                    <a:pt x="456" y="1"/>
                  </a:moveTo>
                  <a:lnTo>
                    <a:pt x="219" y="37"/>
                  </a:lnTo>
                  <a:lnTo>
                    <a:pt x="146" y="74"/>
                  </a:lnTo>
                  <a:lnTo>
                    <a:pt x="73" y="110"/>
                  </a:lnTo>
                  <a:lnTo>
                    <a:pt x="19" y="147"/>
                  </a:lnTo>
                  <a:lnTo>
                    <a:pt x="1" y="201"/>
                  </a:lnTo>
                  <a:lnTo>
                    <a:pt x="19" y="219"/>
                  </a:lnTo>
                  <a:lnTo>
                    <a:pt x="37" y="274"/>
                  </a:lnTo>
                  <a:lnTo>
                    <a:pt x="92" y="329"/>
                  </a:lnTo>
                  <a:lnTo>
                    <a:pt x="219" y="401"/>
                  </a:lnTo>
                  <a:lnTo>
                    <a:pt x="419" y="456"/>
                  </a:lnTo>
                  <a:lnTo>
                    <a:pt x="710" y="511"/>
                  </a:lnTo>
                  <a:lnTo>
                    <a:pt x="1111" y="529"/>
                  </a:lnTo>
                  <a:lnTo>
                    <a:pt x="1657" y="547"/>
                  </a:lnTo>
                  <a:lnTo>
                    <a:pt x="2130" y="547"/>
                  </a:lnTo>
                  <a:lnTo>
                    <a:pt x="2676" y="529"/>
                  </a:lnTo>
                  <a:lnTo>
                    <a:pt x="2676" y="474"/>
                  </a:lnTo>
                  <a:lnTo>
                    <a:pt x="2657" y="420"/>
                  </a:lnTo>
                  <a:lnTo>
                    <a:pt x="2603" y="365"/>
                  </a:lnTo>
                  <a:lnTo>
                    <a:pt x="2530" y="310"/>
                  </a:lnTo>
                  <a:lnTo>
                    <a:pt x="2330" y="219"/>
                  </a:lnTo>
                  <a:lnTo>
                    <a:pt x="2057" y="147"/>
                  </a:lnTo>
                  <a:lnTo>
                    <a:pt x="1748" y="92"/>
                  </a:lnTo>
                  <a:lnTo>
                    <a:pt x="1420" y="37"/>
                  </a:lnTo>
                  <a:lnTo>
                    <a:pt x="1074" y="1"/>
                  </a:lnTo>
                  <a:close/>
                </a:path>
              </a:pathLst>
            </a:custGeom>
            <a:solidFill>
              <a:srgbClr val="282829">
                <a:alpha val="13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5" name="Google Shape;3505;p21"/>
            <p:cNvSpPr/>
            <p:nvPr/>
          </p:nvSpPr>
          <p:spPr>
            <a:xfrm>
              <a:off x="2018625" y="1747625"/>
              <a:ext cx="66900" cy="13675"/>
            </a:xfrm>
            <a:custGeom>
              <a:avLst/>
              <a:gdLst/>
              <a:ahLst/>
              <a:cxnLst/>
              <a:rect l="l" t="t" r="r" b="b"/>
              <a:pathLst>
                <a:path w="2676" h="547" fill="none" extrusionOk="0">
                  <a:moveTo>
                    <a:pt x="747" y="1"/>
                  </a:moveTo>
                  <a:lnTo>
                    <a:pt x="747" y="1"/>
                  </a:lnTo>
                  <a:lnTo>
                    <a:pt x="456" y="1"/>
                  </a:lnTo>
                  <a:lnTo>
                    <a:pt x="219" y="37"/>
                  </a:lnTo>
                  <a:lnTo>
                    <a:pt x="146" y="74"/>
                  </a:lnTo>
                  <a:lnTo>
                    <a:pt x="73" y="110"/>
                  </a:lnTo>
                  <a:lnTo>
                    <a:pt x="19" y="147"/>
                  </a:lnTo>
                  <a:lnTo>
                    <a:pt x="1" y="201"/>
                  </a:lnTo>
                  <a:lnTo>
                    <a:pt x="1" y="201"/>
                  </a:lnTo>
                  <a:lnTo>
                    <a:pt x="19" y="219"/>
                  </a:lnTo>
                  <a:lnTo>
                    <a:pt x="37" y="274"/>
                  </a:lnTo>
                  <a:lnTo>
                    <a:pt x="92" y="329"/>
                  </a:lnTo>
                  <a:lnTo>
                    <a:pt x="219" y="401"/>
                  </a:lnTo>
                  <a:lnTo>
                    <a:pt x="419" y="456"/>
                  </a:lnTo>
                  <a:lnTo>
                    <a:pt x="710" y="511"/>
                  </a:lnTo>
                  <a:lnTo>
                    <a:pt x="1111" y="529"/>
                  </a:lnTo>
                  <a:lnTo>
                    <a:pt x="1657" y="547"/>
                  </a:lnTo>
                  <a:lnTo>
                    <a:pt x="1657" y="547"/>
                  </a:lnTo>
                  <a:lnTo>
                    <a:pt x="2130" y="547"/>
                  </a:lnTo>
                  <a:lnTo>
                    <a:pt x="2676" y="529"/>
                  </a:lnTo>
                  <a:lnTo>
                    <a:pt x="2676" y="529"/>
                  </a:lnTo>
                  <a:lnTo>
                    <a:pt x="2676" y="474"/>
                  </a:lnTo>
                  <a:lnTo>
                    <a:pt x="2657" y="420"/>
                  </a:lnTo>
                  <a:lnTo>
                    <a:pt x="2603" y="365"/>
                  </a:lnTo>
                  <a:lnTo>
                    <a:pt x="2530" y="310"/>
                  </a:lnTo>
                  <a:lnTo>
                    <a:pt x="2330" y="219"/>
                  </a:lnTo>
                  <a:lnTo>
                    <a:pt x="2057" y="147"/>
                  </a:lnTo>
                  <a:lnTo>
                    <a:pt x="1748" y="92"/>
                  </a:lnTo>
                  <a:lnTo>
                    <a:pt x="1420" y="37"/>
                  </a:lnTo>
                  <a:lnTo>
                    <a:pt x="1074" y="1"/>
                  </a:lnTo>
                  <a:lnTo>
                    <a:pt x="74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6" name="Google Shape;3506;p21"/>
            <p:cNvSpPr/>
            <p:nvPr/>
          </p:nvSpPr>
          <p:spPr>
            <a:xfrm>
              <a:off x="2024075" y="1729450"/>
              <a:ext cx="42350" cy="23225"/>
            </a:xfrm>
            <a:custGeom>
              <a:avLst/>
              <a:gdLst/>
              <a:ahLst/>
              <a:cxnLst/>
              <a:rect l="l" t="t" r="r" b="b"/>
              <a:pathLst>
                <a:path w="1694" h="929" extrusionOk="0">
                  <a:moveTo>
                    <a:pt x="911" y="0"/>
                  </a:moveTo>
                  <a:lnTo>
                    <a:pt x="783" y="18"/>
                  </a:lnTo>
                  <a:lnTo>
                    <a:pt x="674" y="55"/>
                  </a:lnTo>
                  <a:lnTo>
                    <a:pt x="565" y="109"/>
                  </a:lnTo>
                  <a:lnTo>
                    <a:pt x="456" y="182"/>
                  </a:lnTo>
                  <a:lnTo>
                    <a:pt x="383" y="255"/>
                  </a:lnTo>
                  <a:lnTo>
                    <a:pt x="238" y="437"/>
                  </a:lnTo>
                  <a:lnTo>
                    <a:pt x="128" y="601"/>
                  </a:lnTo>
                  <a:lnTo>
                    <a:pt x="56" y="764"/>
                  </a:lnTo>
                  <a:lnTo>
                    <a:pt x="1" y="928"/>
                  </a:lnTo>
                  <a:lnTo>
                    <a:pt x="1693" y="928"/>
                  </a:lnTo>
                  <a:lnTo>
                    <a:pt x="1693" y="783"/>
                  </a:lnTo>
                  <a:lnTo>
                    <a:pt x="1693" y="655"/>
                  </a:lnTo>
                  <a:lnTo>
                    <a:pt x="1675" y="491"/>
                  </a:lnTo>
                  <a:lnTo>
                    <a:pt x="1639" y="419"/>
                  </a:lnTo>
                  <a:lnTo>
                    <a:pt x="1602" y="328"/>
                  </a:lnTo>
                  <a:lnTo>
                    <a:pt x="1548" y="255"/>
                  </a:lnTo>
                  <a:lnTo>
                    <a:pt x="1493" y="182"/>
                  </a:lnTo>
                  <a:lnTo>
                    <a:pt x="1402" y="127"/>
                  </a:lnTo>
                  <a:lnTo>
                    <a:pt x="1311" y="73"/>
                  </a:lnTo>
                  <a:lnTo>
                    <a:pt x="1202" y="36"/>
                  </a:lnTo>
                  <a:lnTo>
                    <a:pt x="1056" y="0"/>
                  </a:lnTo>
                  <a:close/>
                </a:path>
              </a:pathLst>
            </a:custGeom>
            <a:solidFill>
              <a:srgbClr val="C1A5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7" name="Google Shape;3507;p21"/>
            <p:cNvSpPr/>
            <p:nvPr/>
          </p:nvSpPr>
          <p:spPr>
            <a:xfrm>
              <a:off x="1726100" y="1699875"/>
              <a:ext cx="249775" cy="25500"/>
            </a:xfrm>
            <a:custGeom>
              <a:avLst/>
              <a:gdLst/>
              <a:ahLst/>
              <a:cxnLst/>
              <a:rect l="l" t="t" r="r" b="b"/>
              <a:pathLst>
                <a:path w="9991" h="1020" extrusionOk="0">
                  <a:moveTo>
                    <a:pt x="1292" y="0"/>
                  </a:moveTo>
                  <a:lnTo>
                    <a:pt x="746" y="91"/>
                  </a:lnTo>
                  <a:lnTo>
                    <a:pt x="528" y="128"/>
                  </a:lnTo>
                  <a:lnTo>
                    <a:pt x="346" y="182"/>
                  </a:lnTo>
                  <a:lnTo>
                    <a:pt x="200" y="237"/>
                  </a:lnTo>
                  <a:lnTo>
                    <a:pt x="91" y="291"/>
                  </a:lnTo>
                  <a:lnTo>
                    <a:pt x="18" y="346"/>
                  </a:lnTo>
                  <a:lnTo>
                    <a:pt x="0" y="419"/>
                  </a:lnTo>
                  <a:lnTo>
                    <a:pt x="0" y="437"/>
                  </a:lnTo>
                  <a:lnTo>
                    <a:pt x="18" y="473"/>
                  </a:lnTo>
                  <a:lnTo>
                    <a:pt x="91" y="528"/>
                  </a:lnTo>
                  <a:lnTo>
                    <a:pt x="219" y="583"/>
                  </a:lnTo>
                  <a:lnTo>
                    <a:pt x="382" y="655"/>
                  </a:lnTo>
                  <a:lnTo>
                    <a:pt x="601" y="710"/>
                  </a:lnTo>
                  <a:lnTo>
                    <a:pt x="856" y="746"/>
                  </a:lnTo>
                  <a:lnTo>
                    <a:pt x="1456" y="837"/>
                  </a:lnTo>
                  <a:lnTo>
                    <a:pt x="2202" y="910"/>
                  </a:lnTo>
                  <a:lnTo>
                    <a:pt x="3058" y="965"/>
                  </a:lnTo>
                  <a:lnTo>
                    <a:pt x="3986" y="1001"/>
                  </a:lnTo>
                  <a:lnTo>
                    <a:pt x="5005" y="1019"/>
                  </a:lnTo>
                  <a:lnTo>
                    <a:pt x="6006" y="1001"/>
                  </a:lnTo>
                  <a:lnTo>
                    <a:pt x="6952" y="965"/>
                  </a:lnTo>
                  <a:lnTo>
                    <a:pt x="7789" y="910"/>
                  </a:lnTo>
                  <a:lnTo>
                    <a:pt x="8535" y="837"/>
                  </a:lnTo>
                  <a:lnTo>
                    <a:pt x="9136" y="746"/>
                  </a:lnTo>
                  <a:lnTo>
                    <a:pt x="9390" y="710"/>
                  </a:lnTo>
                  <a:lnTo>
                    <a:pt x="9609" y="655"/>
                  </a:lnTo>
                  <a:lnTo>
                    <a:pt x="9773" y="583"/>
                  </a:lnTo>
                  <a:lnTo>
                    <a:pt x="9900" y="528"/>
                  </a:lnTo>
                  <a:lnTo>
                    <a:pt x="9973" y="473"/>
                  </a:lnTo>
                  <a:lnTo>
                    <a:pt x="9991" y="437"/>
                  </a:lnTo>
                  <a:lnTo>
                    <a:pt x="9991" y="419"/>
                  </a:lnTo>
                  <a:lnTo>
                    <a:pt x="9973" y="346"/>
                  </a:lnTo>
                  <a:lnTo>
                    <a:pt x="9900" y="291"/>
                  </a:lnTo>
                  <a:lnTo>
                    <a:pt x="9791" y="237"/>
                  </a:lnTo>
                  <a:lnTo>
                    <a:pt x="9645" y="182"/>
                  </a:lnTo>
                  <a:lnTo>
                    <a:pt x="9463" y="128"/>
                  </a:lnTo>
                  <a:lnTo>
                    <a:pt x="9245" y="91"/>
                  </a:lnTo>
                  <a:lnTo>
                    <a:pt x="8699" y="0"/>
                  </a:lnTo>
                  <a:lnTo>
                    <a:pt x="8699" y="273"/>
                  </a:lnTo>
                  <a:lnTo>
                    <a:pt x="7443" y="328"/>
                  </a:lnTo>
                  <a:lnTo>
                    <a:pt x="6133" y="364"/>
                  </a:lnTo>
                  <a:lnTo>
                    <a:pt x="4623" y="382"/>
                  </a:lnTo>
                  <a:lnTo>
                    <a:pt x="3476" y="364"/>
                  </a:lnTo>
                  <a:lnTo>
                    <a:pt x="2384" y="328"/>
                  </a:lnTo>
                  <a:lnTo>
                    <a:pt x="1893" y="291"/>
                  </a:lnTo>
                  <a:lnTo>
                    <a:pt x="1456" y="237"/>
                  </a:lnTo>
                  <a:lnTo>
                    <a:pt x="1074" y="182"/>
                  </a:lnTo>
                  <a:lnTo>
                    <a:pt x="746" y="109"/>
                  </a:lnTo>
                  <a:lnTo>
                    <a:pt x="12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8" name="Google Shape;3508;p21"/>
            <p:cNvSpPr/>
            <p:nvPr/>
          </p:nvSpPr>
          <p:spPr>
            <a:xfrm>
              <a:off x="1726100" y="1699875"/>
              <a:ext cx="249775" cy="25500"/>
            </a:xfrm>
            <a:custGeom>
              <a:avLst/>
              <a:gdLst/>
              <a:ahLst/>
              <a:cxnLst/>
              <a:rect l="l" t="t" r="r" b="b"/>
              <a:pathLst>
                <a:path w="9991" h="1020" fill="none" extrusionOk="0">
                  <a:moveTo>
                    <a:pt x="8699" y="0"/>
                  </a:moveTo>
                  <a:lnTo>
                    <a:pt x="8699" y="273"/>
                  </a:lnTo>
                  <a:lnTo>
                    <a:pt x="8699" y="273"/>
                  </a:lnTo>
                  <a:lnTo>
                    <a:pt x="8699" y="273"/>
                  </a:lnTo>
                  <a:lnTo>
                    <a:pt x="7443" y="328"/>
                  </a:lnTo>
                  <a:lnTo>
                    <a:pt x="6133" y="364"/>
                  </a:lnTo>
                  <a:lnTo>
                    <a:pt x="4623" y="382"/>
                  </a:lnTo>
                  <a:lnTo>
                    <a:pt x="4623" y="382"/>
                  </a:lnTo>
                  <a:lnTo>
                    <a:pt x="3476" y="364"/>
                  </a:lnTo>
                  <a:lnTo>
                    <a:pt x="2384" y="328"/>
                  </a:lnTo>
                  <a:lnTo>
                    <a:pt x="1893" y="291"/>
                  </a:lnTo>
                  <a:lnTo>
                    <a:pt x="1456" y="237"/>
                  </a:lnTo>
                  <a:lnTo>
                    <a:pt x="1074" y="182"/>
                  </a:lnTo>
                  <a:lnTo>
                    <a:pt x="746" y="109"/>
                  </a:lnTo>
                  <a:lnTo>
                    <a:pt x="746" y="109"/>
                  </a:lnTo>
                  <a:lnTo>
                    <a:pt x="746" y="109"/>
                  </a:lnTo>
                  <a:lnTo>
                    <a:pt x="1292" y="0"/>
                  </a:lnTo>
                  <a:lnTo>
                    <a:pt x="1292" y="0"/>
                  </a:lnTo>
                  <a:lnTo>
                    <a:pt x="746" y="91"/>
                  </a:lnTo>
                  <a:lnTo>
                    <a:pt x="528" y="128"/>
                  </a:lnTo>
                  <a:lnTo>
                    <a:pt x="346" y="182"/>
                  </a:lnTo>
                  <a:lnTo>
                    <a:pt x="200" y="237"/>
                  </a:lnTo>
                  <a:lnTo>
                    <a:pt x="91" y="291"/>
                  </a:lnTo>
                  <a:lnTo>
                    <a:pt x="18" y="346"/>
                  </a:lnTo>
                  <a:lnTo>
                    <a:pt x="0" y="419"/>
                  </a:lnTo>
                  <a:lnTo>
                    <a:pt x="0" y="419"/>
                  </a:lnTo>
                  <a:lnTo>
                    <a:pt x="0" y="437"/>
                  </a:lnTo>
                  <a:lnTo>
                    <a:pt x="18" y="473"/>
                  </a:lnTo>
                  <a:lnTo>
                    <a:pt x="91" y="528"/>
                  </a:lnTo>
                  <a:lnTo>
                    <a:pt x="219" y="583"/>
                  </a:lnTo>
                  <a:lnTo>
                    <a:pt x="382" y="655"/>
                  </a:lnTo>
                  <a:lnTo>
                    <a:pt x="601" y="710"/>
                  </a:lnTo>
                  <a:lnTo>
                    <a:pt x="856" y="746"/>
                  </a:lnTo>
                  <a:lnTo>
                    <a:pt x="1456" y="837"/>
                  </a:lnTo>
                  <a:lnTo>
                    <a:pt x="2202" y="910"/>
                  </a:lnTo>
                  <a:lnTo>
                    <a:pt x="3058" y="965"/>
                  </a:lnTo>
                  <a:lnTo>
                    <a:pt x="3986" y="1001"/>
                  </a:lnTo>
                  <a:lnTo>
                    <a:pt x="5005" y="1019"/>
                  </a:lnTo>
                  <a:lnTo>
                    <a:pt x="5005" y="1019"/>
                  </a:lnTo>
                  <a:lnTo>
                    <a:pt x="6006" y="1001"/>
                  </a:lnTo>
                  <a:lnTo>
                    <a:pt x="6952" y="965"/>
                  </a:lnTo>
                  <a:lnTo>
                    <a:pt x="7789" y="910"/>
                  </a:lnTo>
                  <a:lnTo>
                    <a:pt x="8535" y="837"/>
                  </a:lnTo>
                  <a:lnTo>
                    <a:pt x="9136" y="746"/>
                  </a:lnTo>
                  <a:lnTo>
                    <a:pt x="9390" y="710"/>
                  </a:lnTo>
                  <a:lnTo>
                    <a:pt x="9609" y="655"/>
                  </a:lnTo>
                  <a:lnTo>
                    <a:pt x="9773" y="583"/>
                  </a:lnTo>
                  <a:lnTo>
                    <a:pt x="9900" y="528"/>
                  </a:lnTo>
                  <a:lnTo>
                    <a:pt x="9973" y="473"/>
                  </a:lnTo>
                  <a:lnTo>
                    <a:pt x="9991" y="437"/>
                  </a:lnTo>
                  <a:lnTo>
                    <a:pt x="9991" y="419"/>
                  </a:lnTo>
                  <a:lnTo>
                    <a:pt x="9991" y="419"/>
                  </a:lnTo>
                  <a:lnTo>
                    <a:pt x="9973" y="346"/>
                  </a:lnTo>
                  <a:lnTo>
                    <a:pt x="9900" y="291"/>
                  </a:lnTo>
                  <a:lnTo>
                    <a:pt x="9791" y="237"/>
                  </a:lnTo>
                  <a:lnTo>
                    <a:pt x="9645" y="182"/>
                  </a:lnTo>
                  <a:lnTo>
                    <a:pt x="9463" y="128"/>
                  </a:lnTo>
                  <a:lnTo>
                    <a:pt x="9245" y="91"/>
                  </a:lnTo>
                  <a:lnTo>
                    <a:pt x="8699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9" name="Google Shape;3509;p21"/>
            <p:cNvSpPr/>
            <p:nvPr/>
          </p:nvSpPr>
          <p:spPr>
            <a:xfrm>
              <a:off x="1744750" y="1627975"/>
              <a:ext cx="198825" cy="81475"/>
            </a:xfrm>
            <a:custGeom>
              <a:avLst/>
              <a:gdLst/>
              <a:ahLst/>
              <a:cxnLst/>
              <a:rect l="l" t="t" r="r" b="b"/>
              <a:pathLst>
                <a:path w="7953" h="3259" extrusionOk="0">
                  <a:moveTo>
                    <a:pt x="4113" y="1"/>
                  </a:moveTo>
                  <a:lnTo>
                    <a:pt x="3986" y="37"/>
                  </a:lnTo>
                  <a:lnTo>
                    <a:pt x="3858" y="74"/>
                  </a:lnTo>
                  <a:lnTo>
                    <a:pt x="3731" y="110"/>
                  </a:lnTo>
                  <a:lnTo>
                    <a:pt x="3604" y="165"/>
                  </a:lnTo>
                  <a:lnTo>
                    <a:pt x="3385" y="328"/>
                  </a:lnTo>
                  <a:lnTo>
                    <a:pt x="3185" y="492"/>
                  </a:lnTo>
                  <a:lnTo>
                    <a:pt x="2985" y="711"/>
                  </a:lnTo>
                  <a:lnTo>
                    <a:pt x="2821" y="929"/>
                  </a:lnTo>
                  <a:lnTo>
                    <a:pt x="2657" y="1166"/>
                  </a:lnTo>
                  <a:lnTo>
                    <a:pt x="2530" y="1402"/>
                  </a:lnTo>
                  <a:lnTo>
                    <a:pt x="2312" y="1839"/>
                  </a:lnTo>
                  <a:lnTo>
                    <a:pt x="2148" y="2239"/>
                  </a:lnTo>
                  <a:lnTo>
                    <a:pt x="2020" y="2603"/>
                  </a:lnTo>
                  <a:lnTo>
                    <a:pt x="0" y="2985"/>
                  </a:lnTo>
                  <a:lnTo>
                    <a:pt x="383" y="3058"/>
                  </a:lnTo>
                  <a:lnTo>
                    <a:pt x="856" y="3131"/>
                  </a:lnTo>
                  <a:lnTo>
                    <a:pt x="1383" y="3186"/>
                  </a:lnTo>
                  <a:lnTo>
                    <a:pt x="1984" y="3222"/>
                  </a:lnTo>
                  <a:lnTo>
                    <a:pt x="2621" y="3240"/>
                  </a:lnTo>
                  <a:lnTo>
                    <a:pt x="3294" y="3258"/>
                  </a:lnTo>
                  <a:lnTo>
                    <a:pt x="4641" y="3258"/>
                  </a:lnTo>
                  <a:lnTo>
                    <a:pt x="5897" y="3222"/>
                  </a:lnTo>
                  <a:lnTo>
                    <a:pt x="6952" y="3186"/>
                  </a:lnTo>
                  <a:lnTo>
                    <a:pt x="7953" y="3149"/>
                  </a:lnTo>
                  <a:lnTo>
                    <a:pt x="7953" y="2094"/>
                  </a:lnTo>
                  <a:lnTo>
                    <a:pt x="7935" y="2003"/>
                  </a:lnTo>
                  <a:lnTo>
                    <a:pt x="7862" y="1730"/>
                  </a:lnTo>
                  <a:lnTo>
                    <a:pt x="7753" y="1384"/>
                  </a:lnTo>
                  <a:lnTo>
                    <a:pt x="7680" y="1202"/>
                  </a:lnTo>
                  <a:lnTo>
                    <a:pt x="7589" y="1020"/>
                  </a:lnTo>
                  <a:lnTo>
                    <a:pt x="7498" y="874"/>
                  </a:lnTo>
                  <a:lnTo>
                    <a:pt x="7389" y="747"/>
                  </a:lnTo>
                  <a:lnTo>
                    <a:pt x="7280" y="638"/>
                  </a:lnTo>
                  <a:lnTo>
                    <a:pt x="7170" y="583"/>
                  </a:lnTo>
                  <a:lnTo>
                    <a:pt x="7061" y="547"/>
                  </a:lnTo>
                  <a:lnTo>
                    <a:pt x="6843" y="547"/>
                  </a:lnTo>
                  <a:lnTo>
                    <a:pt x="6734" y="565"/>
                  </a:lnTo>
                  <a:lnTo>
                    <a:pt x="6533" y="638"/>
                  </a:lnTo>
                  <a:lnTo>
                    <a:pt x="6333" y="729"/>
                  </a:lnTo>
                  <a:lnTo>
                    <a:pt x="6169" y="820"/>
                  </a:lnTo>
                  <a:lnTo>
                    <a:pt x="6024" y="911"/>
                  </a:lnTo>
                  <a:lnTo>
                    <a:pt x="5915" y="1020"/>
                  </a:lnTo>
                  <a:lnTo>
                    <a:pt x="5860" y="929"/>
                  </a:lnTo>
                  <a:lnTo>
                    <a:pt x="5806" y="820"/>
                  </a:lnTo>
                  <a:lnTo>
                    <a:pt x="5733" y="692"/>
                  </a:lnTo>
                  <a:lnTo>
                    <a:pt x="5642" y="565"/>
                  </a:lnTo>
                  <a:lnTo>
                    <a:pt x="5496" y="419"/>
                  </a:lnTo>
                  <a:lnTo>
                    <a:pt x="5332" y="292"/>
                  </a:lnTo>
                  <a:lnTo>
                    <a:pt x="5132" y="165"/>
                  </a:lnTo>
                  <a:lnTo>
                    <a:pt x="4932" y="74"/>
                  </a:lnTo>
                  <a:lnTo>
                    <a:pt x="4695" y="19"/>
                  </a:lnTo>
                  <a:lnTo>
                    <a:pt x="442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0" name="Google Shape;3510;p21"/>
            <p:cNvSpPr/>
            <p:nvPr/>
          </p:nvSpPr>
          <p:spPr>
            <a:xfrm>
              <a:off x="1744750" y="1627975"/>
              <a:ext cx="198825" cy="81475"/>
            </a:xfrm>
            <a:custGeom>
              <a:avLst/>
              <a:gdLst/>
              <a:ahLst/>
              <a:cxnLst/>
              <a:rect l="l" t="t" r="r" b="b"/>
              <a:pathLst>
                <a:path w="7953" h="3259" fill="none" extrusionOk="0">
                  <a:moveTo>
                    <a:pt x="7953" y="2094"/>
                  </a:moveTo>
                  <a:lnTo>
                    <a:pt x="7953" y="3149"/>
                  </a:lnTo>
                  <a:lnTo>
                    <a:pt x="7953" y="3149"/>
                  </a:lnTo>
                  <a:lnTo>
                    <a:pt x="6952" y="3186"/>
                  </a:lnTo>
                  <a:lnTo>
                    <a:pt x="5897" y="3222"/>
                  </a:lnTo>
                  <a:lnTo>
                    <a:pt x="4641" y="3258"/>
                  </a:lnTo>
                  <a:lnTo>
                    <a:pt x="3294" y="3258"/>
                  </a:lnTo>
                  <a:lnTo>
                    <a:pt x="2621" y="3240"/>
                  </a:lnTo>
                  <a:lnTo>
                    <a:pt x="1984" y="3222"/>
                  </a:lnTo>
                  <a:lnTo>
                    <a:pt x="1383" y="3186"/>
                  </a:lnTo>
                  <a:lnTo>
                    <a:pt x="856" y="3131"/>
                  </a:lnTo>
                  <a:lnTo>
                    <a:pt x="383" y="3058"/>
                  </a:lnTo>
                  <a:lnTo>
                    <a:pt x="0" y="2985"/>
                  </a:lnTo>
                  <a:lnTo>
                    <a:pt x="2020" y="2603"/>
                  </a:lnTo>
                  <a:lnTo>
                    <a:pt x="2020" y="2603"/>
                  </a:lnTo>
                  <a:lnTo>
                    <a:pt x="2148" y="2239"/>
                  </a:lnTo>
                  <a:lnTo>
                    <a:pt x="2312" y="1839"/>
                  </a:lnTo>
                  <a:lnTo>
                    <a:pt x="2530" y="1402"/>
                  </a:lnTo>
                  <a:lnTo>
                    <a:pt x="2530" y="1402"/>
                  </a:lnTo>
                  <a:lnTo>
                    <a:pt x="2657" y="1166"/>
                  </a:lnTo>
                  <a:lnTo>
                    <a:pt x="2821" y="929"/>
                  </a:lnTo>
                  <a:lnTo>
                    <a:pt x="2985" y="711"/>
                  </a:lnTo>
                  <a:lnTo>
                    <a:pt x="3185" y="492"/>
                  </a:lnTo>
                  <a:lnTo>
                    <a:pt x="3185" y="492"/>
                  </a:lnTo>
                  <a:lnTo>
                    <a:pt x="3385" y="328"/>
                  </a:lnTo>
                  <a:lnTo>
                    <a:pt x="3604" y="165"/>
                  </a:lnTo>
                  <a:lnTo>
                    <a:pt x="3731" y="110"/>
                  </a:lnTo>
                  <a:lnTo>
                    <a:pt x="3858" y="74"/>
                  </a:lnTo>
                  <a:lnTo>
                    <a:pt x="3986" y="37"/>
                  </a:lnTo>
                  <a:lnTo>
                    <a:pt x="4113" y="1"/>
                  </a:lnTo>
                  <a:lnTo>
                    <a:pt x="4113" y="1"/>
                  </a:lnTo>
                  <a:lnTo>
                    <a:pt x="4259" y="1"/>
                  </a:lnTo>
                  <a:lnTo>
                    <a:pt x="4422" y="1"/>
                  </a:lnTo>
                  <a:lnTo>
                    <a:pt x="4695" y="19"/>
                  </a:lnTo>
                  <a:lnTo>
                    <a:pt x="4932" y="74"/>
                  </a:lnTo>
                  <a:lnTo>
                    <a:pt x="5132" y="165"/>
                  </a:lnTo>
                  <a:lnTo>
                    <a:pt x="5132" y="165"/>
                  </a:lnTo>
                  <a:lnTo>
                    <a:pt x="5332" y="292"/>
                  </a:lnTo>
                  <a:lnTo>
                    <a:pt x="5496" y="419"/>
                  </a:lnTo>
                  <a:lnTo>
                    <a:pt x="5642" y="565"/>
                  </a:lnTo>
                  <a:lnTo>
                    <a:pt x="5733" y="692"/>
                  </a:lnTo>
                  <a:lnTo>
                    <a:pt x="5806" y="820"/>
                  </a:lnTo>
                  <a:lnTo>
                    <a:pt x="5860" y="929"/>
                  </a:lnTo>
                  <a:lnTo>
                    <a:pt x="5915" y="1020"/>
                  </a:lnTo>
                  <a:lnTo>
                    <a:pt x="5915" y="1020"/>
                  </a:lnTo>
                  <a:lnTo>
                    <a:pt x="6024" y="911"/>
                  </a:lnTo>
                  <a:lnTo>
                    <a:pt x="6169" y="820"/>
                  </a:lnTo>
                  <a:lnTo>
                    <a:pt x="6333" y="729"/>
                  </a:lnTo>
                  <a:lnTo>
                    <a:pt x="6533" y="638"/>
                  </a:lnTo>
                  <a:lnTo>
                    <a:pt x="6734" y="565"/>
                  </a:lnTo>
                  <a:lnTo>
                    <a:pt x="6843" y="547"/>
                  </a:lnTo>
                  <a:lnTo>
                    <a:pt x="6952" y="547"/>
                  </a:lnTo>
                  <a:lnTo>
                    <a:pt x="7061" y="547"/>
                  </a:lnTo>
                  <a:lnTo>
                    <a:pt x="7170" y="583"/>
                  </a:lnTo>
                  <a:lnTo>
                    <a:pt x="7170" y="583"/>
                  </a:lnTo>
                  <a:lnTo>
                    <a:pt x="7280" y="638"/>
                  </a:lnTo>
                  <a:lnTo>
                    <a:pt x="7389" y="747"/>
                  </a:lnTo>
                  <a:lnTo>
                    <a:pt x="7498" y="874"/>
                  </a:lnTo>
                  <a:lnTo>
                    <a:pt x="7589" y="1020"/>
                  </a:lnTo>
                  <a:lnTo>
                    <a:pt x="7589" y="1020"/>
                  </a:lnTo>
                  <a:lnTo>
                    <a:pt x="7680" y="1202"/>
                  </a:lnTo>
                  <a:lnTo>
                    <a:pt x="7753" y="1384"/>
                  </a:lnTo>
                  <a:lnTo>
                    <a:pt x="7862" y="1730"/>
                  </a:lnTo>
                  <a:lnTo>
                    <a:pt x="7935" y="2003"/>
                  </a:lnTo>
                  <a:lnTo>
                    <a:pt x="7953" y="209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1" name="Google Shape;3511;p21"/>
            <p:cNvSpPr/>
            <p:nvPr/>
          </p:nvSpPr>
          <p:spPr>
            <a:xfrm>
              <a:off x="1744750" y="1653450"/>
              <a:ext cx="198825" cy="56000"/>
            </a:xfrm>
            <a:custGeom>
              <a:avLst/>
              <a:gdLst/>
              <a:ahLst/>
              <a:cxnLst/>
              <a:rect l="l" t="t" r="r" b="b"/>
              <a:pathLst>
                <a:path w="7953" h="2240" extrusionOk="0">
                  <a:moveTo>
                    <a:pt x="7589" y="1"/>
                  </a:moveTo>
                  <a:lnTo>
                    <a:pt x="7152" y="274"/>
                  </a:lnTo>
                  <a:lnTo>
                    <a:pt x="6715" y="529"/>
                  </a:lnTo>
                  <a:lnTo>
                    <a:pt x="6260" y="747"/>
                  </a:lnTo>
                  <a:lnTo>
                    <a:pt x="6024" y="856"/>
                  </a:lnTo>
                  <a:lnTo>
                    <a:pt x="5787" y="929"/>
                  </a:lnTo>
                  <a:lnTo>
                    <a:pt x="5660" y="984"/>
                  </a:lnTo>
                  <a:lnTo>
                    <a:pt x="5533" y="1038"/>
                  </a:lnTo>
                  <a:lnTo>
                    <a:pt x="5423" y="1111"/>
                  </a:lnTo>
                  <a:lnTo>
                    <a:pt x="5387" y="1147"/>
                  </a:lnTo>
                  <a:lnTo>
                    <a:pt x="5351" y="1202"/>
                  </a:lnTo>
                  <a:lnTo>
                    <a:pt x="5314" y="1275"/>
                  </a:lnTo>
                  <a:lnTo>
                    <a:pt x="5296" y="1348"/>
                  </a:lnTo>
                  <a:lnTo>
                    <a:pt x="5278" y="1420"/>
                  </a:lnTo>
                  <a:lnTo>
                    <a:pt x="5241" y="1493"/>
                  </a:lnTo>
                  <a:lnTo>
                    <a:pt x="5187" y="1566"/>
                  </a:lnTo>
                  <a:lnTo>
                    <a:pt x="5114" y="1621"/>
                  </a:lnTo>
                  <a:lnTo>
                    <a:pt x="5023" y="1657"/>
                  </a:lnTo>
                  <a:lnTo>
                    <a:pt x="4859" y="1657"/>
                  </a:lnTo>
                  <a:lnTo>
                    <a:pt x="4786" y="1639"/>
                  </a:lnTo>
                  <a:lnTo>
                    <a:pt x="4714" y="1621"/>
                  </a:lnTo>
                  <a:lnTo>
                    <a:pt x="4641" y="1566"/>
                  </a:lnTo>
                  <a:lnTo>
                    <a:pt x="4586" y="1530"/>
                  </a:lnTo>
                  <a:lnTo>
                    <a:pt x="4532" y="1457"/>
                  </a:lnTo>
                  <a:lnTo>
                    <a:pt x="4422" y="1329"/>
                  </a:lnTo>
                  <a:lnTo>
                    <a:pt x="4350" y="1166"/>
                  </a:lnTo>
                  <a:lnTo>
                    <a:pt x="4277" y="1002"/>
                  </a:lnTo>
                  <a:lnTo>
                    <a:pt x="4168" y="1056"/>
                  </a:lnTo>
                  <a:lnTo>
                    <a:pt x="4022" y="1075"/>
                  </a:lnTo>
                  <a:lnTo>
                    <a:pt x="3895" y="1093"/>
                  </a:lnTo>
                  <a:lnTo>
                    <a:pt x="3767" y="1111"/>
                  </a:lnTo>
                  <a:lnTo>
                    <a:pt x="3640" y="1111"/>
                  </a:lnTo>
                  <a:lnTo>
                    <a:pt x="3513" y="1093"/>
                  </a:lnTo>
                  <a:lnTo>
                    <a:pt x="3385" y="1056"/>
                  </a:lnTo>
                  <a:lnTo>
                    <a:pt x="3258" y="1020"/>
                  </a:lnTo>
                  <a:lnTo>
                    <a:pt x="3149" y="965"/>
                  </a:lnTo>
                  <a:lnTo>
                    <a:pt x="3021" y="911"/>
                  </a:lnTo>
                  <a:lnTo>
                    <a:pt x="2912" y="838"/>
                  </a:lnTo>
                  <a:lnTo>
                    <a:pt x="2821" y="765"/>
                  </a:lnTo>
                  <a:lnTo>
                    <a:pt x="2657" y="583"/>
                  </a:lnTo>
                  <a:lnTo>
                    <a:pt x="2530" y="383"/>
                  </a:lnTo>
                  <a:lnTo>
                    <a:pt x="2312" y="820"/>
                  </a:lnTo>
                  <a:lnTo>
                    <a:pt x="2148" y="1220"/>
                  </a:lnTo>
                  <a:lnTo>
                    <a:pt x="2020" y="1584"/>
                  </a:lnTo>
                  <a:lnTo>
                    <a:pt x="0" y="1966"/>
                  </a:lnTo>
                  <a:lnTo>
                    <a:pt x="328" y="2039"/>
                  </a:lnTo>
                  <a:lnTo>
                    <a:pt x="710" y="2094"/>
                  </a:lnTo>
                  <a:lnTo>
                    <a:pt x="1147" y="2148"/>
                  </a:lnTo>
                  <a:lnTo>
                    <a:pt x="1638" y="2185"/>
                  </a:lnTo>
                  <a:lnTo>
                    <a:pt x="2730" y="2221"/>
                  </a:lnTo>
                  <a:lnTo>
                    <a:pt x="3877" y="2239"/>
                  </a:lnTo>
                  <a:lnTo>
                    <a:pt x="5387" y="2221"/>
                  </a:lnTo>
                  <a:lnTo>
                    <a:pt x="6697" y="2185"/>
                  </a:lnTo>
                  <a:lnTo>
                    <a:pt x="7953" y="2130"/>
                  </a:lnTo>
                  <a:lnTo>
                    <a:pt x="7953" y="1075"/>
                  </a:lnTo>
                  <a:lnTo>
                    <a:pt x="7935" y="984"/>
                  </a:lnTo>
                  <a:lnTo>
                    <a:pt x="7862" y="711"/>
                  </a:lnTo>
                  <a:lnTo>
                    <a:pt x="7753" y="365"/>
                  </a:lnTo>
                  <a:lnTo>
                    <a:pt x="7680" y="183"/>
                  </a:lnTo>
                  <a:lnTo>
                    <a:pt x="7589" y="1"/>
                  </a:lnTo>
                  <a:close/>
                </a:path>
              </a:pathLst>
            </a:custGeom>
            <a:solidFill>
              <a:srgbClr val="A48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2" name="Google Shape;3512;p21"/>
            <p:cNvSpPr/>
            <p:nvPr/>
          </p:nvSpPr>
          <p:spPr>
            <a:xfrm>
              <a:off x="1744750" y="1653450"/>
              <a:ext cx="198825" cy="56000"/>
            </a:xfrm>
            <a:custGeom>
              <a:avLst/>
              <a:gdLst/>
              <a:ahLst/>
              <a:cxnLst/>
              <a:rect l="l" t="t" r="r" b="b"/>
              <a:pathLst>
                <a:path w="7953" h="2240" fill="none" extrusionOk="0">
                  <a:moveTo>
                    <a:pt x="7589" y="1"/>
                  </a:moveTo>
                  <a:lnTo>
                    <a:pt x="7589" y="1"/>
                  </a:lnTo>
                  <a:lnTo>
                    <a:pt x="7152" y="274"/>
                  </a:lnTo>
                  <a:lnTo>
                    <a:pt x="6715" y="529"/>
                  </a:lnTo>
                  <a:lnTo>
                    <a:pt x="6260" y="747"/>
                  </a:lnTo>
                  <a:lnTo>
                    <a:pt x="6024" y="856"/>
                  </a:lnTo>
                  <a:lnTo>
                    <a:pt x="5787" y="929"/>
                  </a:lnTo>
                  <a:lnTo>
                    <a:pt x="5787" y="929"/>
                  </a:lnTo>
                  <a:lnTo>
                    <a:pt x="5660" y="984"/>
                  </a:lnTo>
                  <a:lnTo>
                    <a:pt x="5533" y="1038"/>
                  </a:lnTo>
                  <a:lnTo>
                    <a:pt x="5423" y="1111"/>
                  </a:lnTo>
                  <a:lnTo>
                    <a:pt x="5387" y="1147"/>
                  </a:lnTo>
                  <a:lnTo>
                    <a:pt x="5351" y="1202"/>
                  </a:lnTo>
                  <a:lnTo>
                    <a:pt x="5351" y="1202"/>
                  </a:lnTo>
                  <a:lnTo>
                    <a:pt x="5314" y="1275"/>
                  </a:lnTo>
                  <a:lnTo>
                    <a:pt x="5296" y="1348"/>
                  </a:lnTo>
                  <a:lnTo>
                    <a:pt x="5278" y="1420"/>
                  </a:lnTo>
                  <a:lnTo>
                    <a:pt x="5241" y="1493"/>
                  </a:lnTo>
                  <a:lnTo>
                    <a:pt x="5241" y="1493"/>
                  </a:lnTo>
                  <a:lnTo>
                    <a:pt x="5187" y="1566"/>
                  </a:lnTo>
                  <a:lnTo>
                    <a:pt x="5114" y="1621"/>
                  </a:lnTo>
                  <a:lnTo>
                    <a:pt x="5023" y="1657"/>
                  </a:lnTo>
                  <a:lnTo>
                    <a:pt x="4932" y="1657"/>
                  </a:lnTo>
                  <a:lnTo>
                    <a:pt x="4932" y="1657"/>
                  </a:lnTo>
                  <a:lnTo>
                    <a:pt x="4859" y="1657"/>
                  </a:lnTo>
                  <a:lnTo>
                    <a:pt x="4786" y="1639"/>
                  </a:lnTo>
                  <a:lnTo>
                    <a:pt x="4714" y="1621"/>
                  </a:lnTo>
                  <a:lnTo>
                    <a:pt x="4641" y="1566"/>
                  </a:lnTo>
                  <a:lnTo>
                    <a:pt x="4641" y="1566"/>
                  </a:lnTo>
                  <a:lnTo>
                    <a:pt x="4586" y="1530"/>
                  </a:lnTo>
                  <a:lnTo>
                    <a:pt x="4532" y="1457"/>
                  </a:lnTo>
                  <a:lnTo>
                    <a:pt x="4422" y="1329"/>
                  </a:lnTo>
                  <a:lnTo>
                    <a:pt x="4350" y="1166"/>
                  </a:lnTo>
                  <a:lnTo>
                    <a:pt x="4277" y="1002"/>
                  </a:lnTo>
                  <a:lnTo>
                    <a:pt x="4277" y="1002"/>
                  </a:lnTo>
                  <a:lnTo>
                    <a:pt x="4168" y="1056"/>
                  </a:lnTo>
                  <a:lnTo>
                    <a:pt x="4022" y="1075"/>
                  </a:lnTo>
                  <a:lnTo>
                    <a:pt x="3895" y="1093"/>
                  </a:lnTo>
                  <a:lnTo>
                    <a:pt x="3767" y="1111"/>
                  </a:lnTo>
                  <a:lnTo>
                    <a:pt x="3767" y="1111"/>
                  </a:lnTo>
                  <a:lnTo>
                    <a:pt x="3640" y="1111"/>
                  </a:lnTo>
                  <a:lnTo>
                    <a:pt x="3513" y="1093"/>
                  </a:lnTo>
                  <a:lnTo>
                    <a:pt x="3385" y="1056"/>
                  </a:lnTo>
                  <a:lnTo>
                    <a:pt x="3258" y="1020"/>
                  </a:lnTo>
                  <a:lnTo>
                    <a:pt x="3149" y="965"/>
                  </a:lnTo>
                  <a:lnTo>
                    <a:pt x="3021" y="911"/>
                  </a:lnTo>
                  <a:lnTo>
                    <a:pt x="2912" y="838"/>
                  </a:lnTo>
                  <a:lnTo>
                    <a:pt x="2821" y="765"/>
                  </a:lnTo>
                  <a:lnTo>
                    <a:pt x="2821" y="765"/>
                  </a:lnTo>
                  <a:lnTo>
                    <a:pt x="2657" y="583"/>
                  </a:lnTo>
                  <a:lnTo>
                    <a:pt x="2530" y="383"/>
                  </a:lnTo>
                  <a:lnTo>
                    <a:pt x="2530" y="383"/>
                  </a:lnTo>
                  <a:lnTo>
                    <a:pt x="2530" y="383"/>
                  </a:lnTo>
                  <a:lnTo>
                    <a:pt x="2312" y="820"/>
                  </a:lnTo>
                  <a:lnTo>
                    <a:pt x="2148" y="1220"/>
                  </a:lnTo>
                  <a:lnTo>
                    <a:pt x="2020" y="1584"/>
                  </a:lnTo>
                  <a:lnTo>
                    <a:pt x="0" y="1966"/>
                  </a:lnTo>
                  <a:lnTo>
                    <a:pt x="0" y="1966"/>
                  </a:lnTo>
                  <a:lnTo>
                    <a:pt x="328" y="2039"/>
                  </a:lnTo>
                  <a:lnTo>
                    <a:pt x="710" y="2094"/>
                  </a:lnTo>
                  <a:lnTo>
                    <a:pt x="1147" y="2148"/>
                  </a:lnTo>
                  <a:lnTo>
                    <a:pt x="1638" y="2185"/>
                  </a:lnTo>
                  <a:lnTo>
                    <a:pt x="2730" y="2221"/>
                  </a:lnTo>
                  <a:lnTo>
                    <a:pt x="3877" y="2239"/>
                  </a:lnTo>
                  <a:lnTo>
                    <a:pt x="3877" y="2239"/>
                  </a:lnTo>
                  <a:lnTo>
                    <a:pt x="5387" y="2221"/>
                  </a:lnTo>
                  <a:lnTo>
                    <a:pt x="6697" y="2185"/>
                  </a:lnTo>
                  <a:lnTo>
                    <a:pt x="7953" y="2130"/>
                  </a:lnTo>
                  <a:lnTo>
                    <a:pt x="7953" y="1075"/>
                  </a:lnTo>
                  <a:lnTo>
                    <a:pt x="7953" y="1075"/>
                  </a:lnTo>
                  <a:lnTo>
                    <a:pt x="7935" y="984"/>
                  </a:lnTo>
                  <a:lnTo>
                    <a:pt x="7862" y="711"/>
                  </a:lnTo>
                  <a:lnTo>
                    <a:pt x="7753" y="365"/>
                  </a:lnTo>
                  <a:lnTo>
                    <a:pt x="7680" y="183"/>
                  </a:lnTo>
                  <a:lnTo>
                    <a:pt x="7589" y="1"/>
                  </a:lnTo>
                  <a:lnTo>
                    <a:pt x="758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3" name="Google Shape;3513;p21"/>
            <p:cNvSpPr/>
            <p:nvPr/>
          </p:nvSpPr>
          <p:spPr>
            <a:xfrm>
              <a:off x="1824375" y="1627975"/>
              <a:ext cx="48700" cy="28700"/>
            </a:xfrm>
            <a:custGeom>
              <a:avLst/>
              <a:gdLst/>
              <a:ahLst/>
              <a:cxnLst/>
              <a:rect l="l" t="t" r="r" b="b"/>
              <a:pathLst>
                <a:path w="1948" h="1148" extrusionOk="0">
                  <a:moveTo>
                    <a:pt x="928" y="1"/>
                  </a:moveTo>
                  <a:lnTo>
                    <a:pt x="801" y="37"/>
                  </a:lnTo>
                  <a:lnTo>
                    <a:pt x="673" y="74"/>
                  </a:lnTo>
                  <a:lnTo>
                    <a:pt x="546" y="110"/>
                  </a:lnTo>
                  <a:lnTo>
                    <a:pt x="419" y="165"/>
                  </a:lnTo>
                  <a:lnTo>
                    <a:pt x="200" y="328"/>
                  </a:lnTo>
                  <a:lnTo>
                    <a:pt x="0" y="492"/>
                  </a:lnTo>
                  <a:lnTo>
                    <a:pt x="36" y="638"/>
                  </a:lnTo>
                  <a:lnTo>
                    <a:pt x="109" y="747"/>
                  </a:lnTo>
                  <a:lnTo>
                    <a:pt x="182" y="856"/>
                  </a:lnTo>
                  <a:lnTo>
                    <a:pt x="273" y="947"/>
                  </a:lnTo>
                  <a:lnTo>
                    <a:pt x="382" y="1038"/>
                  </a:lnTo>
                  <a:lnTo>
                    <a:pt x="510" y="1093"/>
                  </a:lnTo>
                  <a:lnTo>
                    <a:pt x="637" y="1129"/>
                  </a:lnTo>
                  <a:lnTo>
                    <a:pt x="783" y="1147"/>
                  </a:lnTo>
                  <a:lnTo>
                    <a:pt x="837" y="1147"/>
                  </a:lnTo>
                  <a:lnTo>
                    <a:pt x="928" y="1129"/>
                  </a:lnTo>
                  <a:lnTo>
                    <a:pt x="1019" y="1111"/>
                  </a:lnTo>
                  <a:lnTo>
                    <a:pt x="1183" y="1038"/>
                  </a:lnTo>
                  <a:lnTo>
                    <a:pt x="1347" y="929"/>
                  </a:lnTo>
                  <a:lnTo>
                    <a:pt x="1492" y="802"/>
                  </a:lnTo>
                  <a:lnTo>
                    <a:pt x="1620" y="656"/>
                  </a:lnTo>
                  <a:lnTo>
                    <a:pt x="1747" y="510"/>
                  </a:lnTo>
                  <a:lnTo>
                    <a:pt x="1856" y="347"/>
                  </a:lnTo>
                  <a:lnTo>
                    <a:pt x="1947" y="165"/>
                  </a:lnTo>
                  <a:lnTo>
                    <a:pt x="1783" y="92"/>
                  </a:lnTo>
                  <a:lnTo>
                    <a:pt x="1601" y="37"/>
                  </a:lnTo>
                  <a:lnTo>
                    <a:pt x="1401" y="1"/>
                  </a:lnTo>
                  <a:close/>
                </a:path>
              </a:pathLst>
            </a:custGeom>
            <a:solidFill>
              <a:srgbClr val="D7C2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4" name="Google Shape;3514;p21"/>
            <p:cNvSpPr/>
            <p:nvPr/>
          </p:nvSpPr>
          <p:spPr>
            <a:xfrm>
              <a:off x="1824375" y="1627975"/>
              <a:ext cx="48700" cy="28700"/>
            </a:xfrm>
            <a:custGeom>
              <a:avLst/>
              <a:gdLst/>
              <a:ahLst/>
              <a:cxnLst/>
              <a:rect l="l" t="t" r="r" b="b"/>
              <a:pathLst>
                <a:path w="1948" h="1148" fill="none" extrusionOk="0">
                  <a:moveTo>
                    <a:pt x="1183" y="1"/>
                  </a:moveTo>
                  <a:lnTo>
                    <a:pt x="1183" y="1"/>
                  </a:lnTo>
                  <a:lnTo>
                    <a:pt x="928" y="1"/>
                  </a:lnTo>
                  <a:lnTo>
                    <a:pt x="928" y="1"/>
                  </a:lnTo>
                  <a:lnTo>
                    <a:pt x="801" y="37"/>
                  </a:lnTo>
                  <a:lnTo>
                    <a:pt x="673" y="74"/>
                  </a:lnTo>
                  <a:lnTo>
                    <a:pt x="546" y="110"/>
                  </a:lnTo>
                  <a:lnTo>
                    <a:pt x="419" y="165"/>
                  </a:lnTo>
                  <a:lnTo>
                    <a:pt x="200" y="328"/>
                  </a:lnTo>
                  <a:lnTo>
                    <a:pt x="0" y="492"/>
                  </a:lnTo>
                  <a:lnTo>
                    <a:pt x="0" y="492"/>
                  </a:lnTo>
                  <a:lnTo>
                    <a:pt x="36" y="638"/>
                  </a:lnTo>
                  <a:lnTo>
                    <a:pt x="109" y="747"/>
                  </a:lnTo>
                  <a:lnTo>
                    <a:pt x="182" y="856"/>
                  </a:lnTo>
                  <a:lnTo>
                    <a:pt x="273" y="947"/>
                  </a:lnTo>
                  <a:lnTo>
                    <a:pt x="382" y="1038"/>
                  </a:lnTo>
                  <a:lnTo>
                    <a:pt x="510" y="1093"/>
                  </a:lnTo>
                  <a:lnTo>
                    <a:pt x="637" y="1129"/>
                  </a:lnTo>
                  <a:lnTo>
                    <a:pt x="783" y="1147"/>
                  </a:lnTo>
                  <a:lnTo>
                    <a:pt x="783" y="1147"/>
                  </a:lnTo>
                  <a:lnTo>
                    <a:pt x="837" y="1147"/>
                  </a:lnTo>
                  <a:lnTo>
                    <a:pt x="837" y="1147"/>
                  </a:lnTo>
                  <a:lnTo>
                    <a:pt x="928" y="1129"/>
                  </a:lnTo>
                  <a:lnTo>
                    <a:pt x="1019" y="1111"/>
                  </a:lnTo>
                  <a:lnTo>
                    <a:pt x="1183" y="1038"/>
                  </a:lnTo>
                  <a:lnTo>
                    <a:pt x="1347" y="929"/>
                  </a:lnTo>
                  <a:lnTo>
                    <a:pt x="1492" y="802"/>
                  </a:lnTo>
                  <a:lnTo>
                    <a:pt x="1492" y="802"/>
                  </a:lnTo>
                  <a:lnTo>
                    <a:pt x="1620" y="656"/>
                  </a:lnTo>
                  <a:lnTo>
                    <a:pt x="1747" y="510"/>
                  </a:lnTo>
                  <a:lnTo>
                    <a:pt x="1856" y="347"/>
                  </a:lnTo>
                  <a:lnTo>
                    <a:pt x="1947" y="165"/>
                  </a:lnTo>
                  <a:lnTo>
                    <a:pt x="1947" y="165"/>
                  </a:lnTo>
                  <a:lnTo>
                    <a:pt x="1783" y="92"/>
                  </a:lnTo>
                  <a:lnTo>
                    <a:pt x="1601" y="37"/>
                  </a:lnTo>
                  <a:lnTo>
                    <a:pt x="1401" y="1"/>
                  </a:lnTo>
                  <a:lnTo>
                    <a:pt x="118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15" name="Google Shape;3515;p21"/>
          <p:cNvGrpSpPr/>
          <p:nvPr/>
        </p:nvGrpSpPr>
        <p:grpSpPr>
          <a:xfrm>
            <a:off x="1498609" y="3955758"/>
            <a:ext cx="359485" cy="666364"/>
            <a:chOff x="1612800" y="3107475"/>
            <a:chExt cx="360350" cy="667900"/>
          </a:xfrm>
        </p:grpSpPr>
        <p:sp>
          <p:nvSpPr>
            <p:cNvPr id="3516" name="Google Shape;3516;p21"/>
            <p:cNvSpPr/>
            <p:nvPr/>
          </p:nvSpPr>
          <p:spPr>
            <a:xfrm>
              <a:off x="1797525" y="3109300"/>
              <a:ext cx="175625" cy="245250"/>
            </a:xfrm>
            <a:custGeom>
              <a:avLst/>
              <a:gdLst/>
              <a:ahLst/>
              <a:cxnLst/>
              <a:rect l="l" t="t" r="r" b="b"/>
              <a:pathLst>
                <a:path w="7025" h="9810" extrusionOk="0">
                  <a:moveTo>
                    <a:pt x="4914" y="1"/>
                  </a:moveTo>
                  <a:lnTo>
                    <a:pt x="4768" y="19"/>
                  </a:lnTo>
                  <a:lnTo>
                    <a:pt x="4586" y="92"/>
                  </a:lnTo>
                  <a:lnTo>
                    <a:pt x="4422" y="201"/>
                  </a:lnTo>
                  <a:lnTo>
                    <a:pt x="4277" y="328"/>
                  </a:lnTo>
                  <a:lnTo>
                    <a:pt x="4149" y="492"/>
                  </a:lnTo>
                  <a:lnTo>
                    <a:pt x="4040" y="638"/>
                  </a:lnTo>
                  <a:lnTo>
                    <a:pt x="3968" y="820"/>
                  </a:lnTo>
                  <a:lnTo>
                    <a:pt x="3895" y="983"/>
                  </a:lnTo>
                  <a:lnTo>
                    <a:pt x="3822" y="1165"/>
                  </a:lnTo>
                  <a:lnTo>
                    <a:pt x="3767" y="1365"/>
                  </a:lnTo>
                  <a:lnTo>
                    <a:pt x="3731" y="1566"/>
                  </a:lnTo>
                  <a:lnTo>
                    <a:pt x="3713" y="1748"/>
                  </a:lnTo>
                  <a:lnTo>
                    <a:pt x="3695" y="1948"/>
                  </a:lnTo>
                  <a:lnTo>
                    <a:pt x="3695" y="2257"/>
                  </a:lnTo>
                  <a:lnTo>
                    <a:pt x="3695" y="2567"/>
                  </a:lnTo>
                  <a:lnTo>
                    <a:pt x="3749" y="3185"/>
                  </a:lnTo>
                  <a:lnTo>
                    <a:pt x="3877" y="4441"/>
                  </a:lnTo>
                  <a:lnTo>
                    <a:pt x="3931" y="5041"/>
                  </a:lnTo>
                  <a:lnTo>
                    <a:pt x="3949" y="5351"/>
                  </a:lnTo>
                  <a:lnTo>
                    <a:pt x="3949" y="5660"/>
                  </a:lnTo>
                  <a:lnTo>
                    <a:pt x="3931" y="5951"/>
                  </a:lnTo>
                  <a:lnTo>
                    <a:pt x="3895" y="6261"/>
                  </a:lnTo>
                  <a:lnTo>
                    <a:pt x="3840" y="6552"/>
                  </a:lnTo>
                  <a:lnTo>
                    <a:pt x="3749" y="6843"/>
                  </a:lnTo>
                  <a:lnTo>
                    <a:pt x="3658" y="7098"/>
                  </a:lnTo>
                  <a:lnTo>
                    <a:pt x="3585" y="7243"/>
                  </a:lnTo>
                  <a:lnTo>
                    <a:pt x="3494" y="7389"/>
                  </a:lnTo>
                  <a:lnTo>
                    <a:pt x="3385" y="7516"/>
                  </a:lnTo>
                  <a:lnTo>
                    <a:pt x="3276" y="7626"/>
                  </a:lnTo>
                  <a:lnTo>
                    <a:pt x="3258" y="7644"/>
                  </a:lnTo>
                  <a:lnTo>
                    <a:pt x="3130" y="7735"/>
                  </a:lnTo>
                  <a:lnTo>
                    <a:pt x="3003" y="7789"/>
                  </a:lnTo>
                  <a:lnTo>
                    <a:pt x="2876" y="7844"/>
                  </a:lnTo>
                  <a:lnTo>
                    <a:pt x="2730" y="7862"/>
                  </a:lnTo>
                  <a:lnTo>
                    <a:pt x="2457" y="7862"/>
                  </a:lnTo>
                  <a:lnTo>
                    <a:pt x="2311" y="7826"/>
                  </a:lnTo>
                  <a:lnTo>
                    <a:pt x="2166" y="7789"/>
                  </a:lnTo>
                  <a:lnTo>
                    <a:pt x="1875" y="7680"/>
                  </a:lnTo>
                  <a:lnTo>
                    <a:pt x="1584" y="7535"/>
                  </a:lnTo>
                  <a:lnTo>
                    <a:pt x="1311" y="7371"/>
                  </a:lnTo>
                  <a:lnTo>
                    <a:pt x="1056" y="7189"/>
                  </a:lnTo>
                  <a:lnTo>
                    <a:pt x="0" y="7480"/>
                  </a:lnTo>
                  <a:lnTo>
                    <a:pt x="201" y="7808"/>
                  </a:lnTo>
                  <a:lnTo>
                    <a:pt x="437" y="8117"/>
                  </a:lnTo>
                  <a:lnTo>
                    <a:pt x="674" y="8408"/>
                  </a:lnTo>
                  <a:lnTo>
                    <a:pt x="928" y="8681"/>
                  </a:lnTo>
                  <a:lnTo>
                    <a:pt x="1201" y="8936"/>
                  </a:lnTo>
                  <a:lnTo>
                    <a:pt x="1493" y="9154"/>
                  </a:lnTo>
                  <a:lnTo>
                    <a:pt x="1802" y="9354"/>
                  </a:lnTo>
                  <a:lnTo>
                    <a:pt x="2130" y="9518"/>
                  </a:lnTo>
                  <a:lnTo>
                    <a:pt x="2457" y="9646"/>
                  </a:lnTo>
                  <a:lnTo>
                    <a:pt x="2803" y="9755"/>
                  </a:lnTo>
                  <a:lnTo>
                    <a:pt x="3167" y="9809"/>
                  </a:lnTo>
                  <a:lnTo>
                    <a:pt x="3513" y="9809"/>
                  </a:lnTo>
                  <a:lnTo>
                    <a:pt x="3858" y="9791"/>
                  </a:lnTo>
                  <a:lnTo>
                    <a:pt x="4040" y="9755"/>
                  </a:lnTo>
                  <a:lnTo>
                    <a:pt x="4222" y="9718"/>
                  </a:lnTo>
                  <a:lnTo>
                    <a:pt x="4386" y="9664"/>
                  </a:lnTo>
                  <a:lnTo>
                    <a:pt x="4550" y="9609"/>
                  </a:lnTo>
                  <a:lnTo>
                    <a:pt x="4714" y="9536"/>
                  </a:lnTo>
                  <a:lnTo>
                    <a:pt x="4877" y="9445"/>
                  </a:lnTo>
                  <a:lnTo>
                    <a:pt x="5059" y="9318"/>
                  </a:lnTo>
                  <a:lnTo>
                    <a:pt x="5351" y="9100"/>
                  </a:lnTo>
                  <a:lnTo>
                    <a:pt x="5605" y="8845"/>
                  </a:lnTo>
                  <a:lnTo>
                    <a:pt x="5824" y="8572"/>
                  </a:lnTo>
                  <a:lnTo>
                    <a:pt x="6042" y="8262"/>
                  </a:lnTo>
                  <a:lnTo>
                    <a:pt x="6224" y="7935"/>
                  </a:lnTo>
                  <a:lnTo>
                    <a:pt x="6406" y="7589"/>
                  </a:lnTo>
                  <a:lnTo>
                    <a:pt x="6552" y="7225"/>
                  </a:lnTo>
                  <a:lnTo>
                    <a:pt x="6661" y="6861"/>
                  </a:lnTo>
                  <a:lnTo>
                    <a:pt x="6770" y="6515"/>
                  </a:lnTo>
                  <a:lnTo>
                    <a:pt x="6843" y="6188"/>
                  </a:lnTo>
                  <a:lnTo>
                    <a:pt x="6916" y="5842"/>
                  </a:lnTo>
                  <a:lnTo>
                    <a:pt x="6970" y="5478"/>
                  </a:lnTo>
                  <a:lnTo>
                    <a:pt x="6988" y="5132"/>
                  </a:lnTo>
                  <a:lnTo>
                    <a:pt x="7025" y="4787"/>
                  </a:lnTo>
                  <a:lnTo>
                    <a:pt x="7025" y="4423"/>
                  </a:lnTo>
                  <a:lnTo>
                    <a:pt x="7007" y="4077"/>
                  </a:lnTo>
                  <a:lnTo>
                    <a:pt x="6988" y="3731"/>
                  </a:lnTo>
                  <a:lnTo>
                    <a:pt x="6952" y="3367"/>
                  </a:lnTo>
                  <a:lnTo>
                    <a:pt x="6897" y="3021"/>
                  </a:lnTo>
                  <a:lnTo>
                    <a:pt x="6825" y="2676"/>
                  </a:lnTo>
                  <a:lnTo>
                    <a:pt x="6752" y="2330"/>
                  </a:lnTo>
                  <a:lnTo>
                    <a:pt x="6643" y="2002"/>
                  </a:lnTo>
                  <a:lnTo>
                    <a:pt x="6533" y="1675"/>
                  </a:lnTo>
                  <a:lnTo>
                    <a:pt x="6406" y="1347"/>
                  </a:lnTo>
                  <a:lnTo>
                    <a:pt x="6315" y="1165"/>
                  </a:lnTo>
                  <a:lnTo>
                    <a:pt x="6224" y="965"/>
                  </a:lnTo>
                  <a:lnTo>
                    <a:pt x="6115" y="783"/>
                  </a:lnTo>
                  <a:lnTo>
                    <a:pt x="5987" y="601"/>
                  </a:lnTo>
                  <a:lnTo>
                    <a:pt x="5860" y="456"/>
                  </a:lnTo>
                  <a:lnTo>
                    <a:pt x="5715" y="310"/>
                  </a:lnTo>
                  <a:lnTo>
                    <a:pt x="5569" y="183"/>
                  </a:lnTo>
                  <a:lnTo>
                    <a:pt x="5405" y="92"/>
                  </a:lnTo>
                  <a:lnTo>
                    <a:pt x="5296" y="37"/>
                  </a:lnTo>
                  <a:lnTo>
                    <a:pt x="5169" y="19"/>
                  </a:lnTo>
                  <a:lnTo>
                    <a:pt x="504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7" name="Google Shape;3517;p21"/>
            <p:cNvSpPr/>
            <p:nvPr/>
          </p:nvSpPr>
          <p:spPr>
            <a:xfrm>
              <a:off x="1924000" y="3111575"/>
              <a:ext cx="49150" cy="230675"/>
            </a:xfrm>
            <a:custGeom>
              <a:avLst/>
              <a:gdLst/>
              <a:ahLst/>
              <a:cxnLst/>
              <a:rect l="l" t="t" r="r" b="b"/>
              <a:pathLst>
                <a:path w="1966" h="9227" extrusionOk="0">
                  <a:moveTo>
                    <a:pt x="346" y="1"/>
                  </a:moveTo>
                  <a:lnTo>
                    <a:pt x="474" y="401"/>
                  </a:lnTo>
                  <a:lnTo>
                    <a:pt x="728" y="1293"/>
                  </a:lnTo>
                  <a:lnTo>
                    <a:pt x="965" y="2203"/>
                  </a:lnTo>
                  <a:lnTo>
                    <a:pt x="1056" y="2657"/>
                  </a:lnTo>
                  <a:lnTo>
                    <a:pt x="1147" y="3112"/>
                  </a:lnTo>
                  <a:lnTo>
                    <a:pt x="1220" y="3586"/>
                  </a:lnTo>
                  <a:lnTo>
                    <a:pt x="1274" y="4041"/>
                  </a:lnTo>
                  <a:lnTo>
                    <a:pt x="1311" y="4514"/>
                  </a:lnTo>
                  <a:lnTo>
                    <a:pt x="1329" y="4969"/>
                  </a:lnTo>
                  <a:lnTo>
                    <a:pt x="1311" y="5442"/>
                  </a:lnTo>
                  <a:lnTo>
                    <a:pt x="1274" y="5915"/>
                  </a:lnTo>
                  <a:lnTo>
                    <a:pt x="1220" y="6370"/>
                  </a:lnTo>
                  <a:lnTo>
                    <a:pt x="1129" y="6825"/>
                  </a:lnTo>
                  <a:lnTo>
                    <a:pt x="1001" y="7280"/>
                  </a:lnTo>
                  <a:lnTo>
                    <a:pt x="837" y="7717"/>
                  </a:lnTo>
                  <a:lnTo>
                    <a:pt x="674" y="8117"/>
                  </a:lnTo>
                  <a:lnTo>
                    <a:pt x="474" y="8499"/>
                  </a:lnTo>
                  <a:lnTo>
                    <a:pt x="237" y="8863"/>
                  </a:lnTo>
                  <a:lnTo>
                    <a:pt x="0" y="9227"/>
                  </a:lnTo>
                  <a:lnTo>
                    <a:pt x="0" y="9227"/>
                  </a:lnTo>
                  <a:lnTo>
                    <a:pt x="292" y="9009"/>
                  </a:lnTo>
                  <a:lnTo>
                    <a:pt x="546" y="8754"/>
                  </a:lnTo>
                  <a:lnTo>
                    <a:pt x="765" y="8481"/>
                  </a:lnTo>
                  <a:lnTo>
                    <a:pt x="983" y="8171"/>
                  </a:lnTo>
                  <a:lnTo>
                    <a:pt x="1165" y="7844"/>
                  </a:lnTo>
                  <a:lnTo>
                    <a:pt x="1347" y="7498"/>
                  </a:lnTo>
                  <a:lnTo>
                    <a:pt x="1493" y="7134"/>
                  </a:lnTo>
                  <a:lnTo>
                    <a:pt x="1602" y="6770"/>
                  </a:lnTo>
                  <a:lnTo>
                    <a:pt x="1711" y="6424"/>
                  </a:lnTo>
                  <a:lnTo>
                    <a:pt x="1784" y="6097"/>
                  </a:lnTo>
                  <a:lnTo>
                    <a:pt x="1857" y="5751"/>
                  </a:lnTo>
                  <a:lnTo>
                    <a:pt x="1893" y="5387"/>
                  </a:lnTo>
                  <a:lnTo>
                    <a:pt x="1929" y="5041"/>
                  </a:lnTo>
                  <a:lnTo>
                    <a:pt x="1966" y="4696"/>
                  </a:lnTo>
                  <a:lnTo>
                    <a:pt x="1966" y="4332"/>
                  </a:lnTo>
                  <a:lnTo>
                    <a:pt x="1948" y="3986"/>
                  </a:lnTo>
                  <a:lnTo>
                    <a:pt x="1929" y="3640"/>
                  </a:lnTo>
                  <a:lnTo>
                    <a:pt x="1893" y="3276"/>
                  </a:lnTo>
                  <a:lnTo>
                    <a:pt x="1838" y="2930"/>
                  </a:lnTo>
                  <a:lnTo>
                    <a:pt x="1766" y="2585"/>
                  </a:lnTo>
                  <a:lnTo>
                    <a:pt x="1693" y="2239"/>
                  </a:lnTo>
                  <a:lnTo>
                    <a:pt x="1584" y="1911"/>
                  </a:lnTo>
                  <a:lnTo>
                    <a:pt x="1474" y="1584"/>
                  </a:lnTo>
                  <a:lnTo>
                    <a:pt x="1347" y="1256"/>
                  </a:lnTo>
                  <a:lnTo>
                    <a:pt x="1256" y="1074"/>
                  </a:lnTo>
                  <a:lnTo>
                    <a:pt x="1165" y="874"/>
                  </a:lnTo>
                  <a:lnTo>
                    <a:pt x="1056" y="692"/>
                  </a:lnTo>
                  <a:lnTo>
                    <a:pt x="928" y="510"/>
                  </a:lnTo>
                  <a:lnTo>
                    <a:pt x="801" y="365"/>
                  </a:lnTo>
                  <a:lnTo>
                    <a:pt x="656" y="219"/>
                  </a:lnTo>
                  <a:lnTo>
                    <a:pt x="510" y="92"/>
                  </a:lnTo>
                  <a:lnTo>
                    <a:pt x="346" y="1"/>
                  </a:lnTo>
                  <a:close/>
                </a:path>
              </a:pathLst>
            </a:custGeom>
            <a:solidFill>
              <a:srgbClr val="3A7F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8" name="Google Shape;3518;p21"/>
            <p:cNvSpPr/>
            <p:nvPr/>
          </p:nvSpPr>
          <p:spPr>
            <a:xfrm>
              <a:off x="1759750" y="3107475"/>
              <a:ext cx="94675" cy="667900"/>
            </a:xfrm>
            <a:custGeom>
              <a:avLst/>
              <a:gdLst/>
              <a:ahLst/>
              <a:cxnLst/>
              <a:rect l="l" t="t" r="r" b="b"/>
              <a:pathLst>
                <a:path w="3787" h="26716" extrusionOk="0">
                  <a:moveTo>
                    <a:pt x="1621" y="1"/>
                  </a:moveTo>
                  <a:lnTo>
                    <a:pt x="1511" y="19"/>
                  </a:lnTo>
                  <a:lnTo>
                    <a:pt x="1402" y="55"/>
                  </a:lnTo>
                  <a:lnTo>
                    <a:pt x="1257" y="110"/>
                  </a:lnTo>
                  <a:lnTo>
                    <a:pt x="1129" y="201"/>
                  </a:lnTo>
                  <a:lnTo>
                    <a:pt x="1020" y="310"/>
                  </a:lnTo>
                  <a:lnTo>
                    <a:pt x="929" y="419"/>
                  </a:lnTo>
                  <a:lnTo>
                    <a:pt x="838" y="547"/>
                  </a:lnTo>
                  <a:lnTo>
                    <a:pt x="747" y="692"/>
                  </a:lnTo>
                  <a:lnTo>
                    <a:pt x="674" y="874"/>
                  </a:lnTo>
                  <a:lnTo>
                    <a:pt x="601" y="1056"/>
                  </a:lnTo>
                  <a:lnTo>
                    <a:pt x="456" y="1475"/>
                  </a:lnTo>
                  <a:lnTo>
                    <a:pt x="347" y="1966"/>
                  </a:lnTo>
                  <a:lnTo>
                    <a:pt x="256" y="2530"/>
                  </a:lnTo>
                  <a:lnTo>
                    <a:pt x="183" y="3167"/>
                  </a:lnTo>
                  <a:lnTo>
                    <a:pt x="128" y="3859"/>
                  </a:lnTo>
                  <a:lnTo>
                    <a:pt x="92" y="4605"/>
                  </a:lnTo>
                  <a:lnTo>
                    <a:pt x="56" y="5424"/>
                  </a:lnTo>
                  <a:lnTo>
                    <a:pt x="19" y="7244"/>
                  </a:lnTo>
                  <a:lnTo>
                    <a:pt x="1" y="9282"/>
                  </a:lnTo>
                  <a:lnTo>
                    <a:pt x="19" y="11538"/>
                  </a:lnTo>
                  <a:lnTo>
                    <a:pt x="19" y="13558"/>
                  </a:lnTo>
                  <a:lnTo>
                    <a:pt x="19" y="13777"/>
                  </a:lnTo>
                  <a:lnTo>
                    <a:pt x="1" y="25933"/>
                  </a:lnTo>
                  <a:lnTo>
                    <a:pt x="292" y="26151"/>
                  </a:lnTo>
                  <a:lnTo>
                    <a:pt x="583" y="26333"/>
                  </a:lnTo>
                  <a:lnTo>
                    <a:pt x="874" y="26479"/>
                  </a:lnTo>
                  <a:lnTo>
                    <a:pt x="1166" y="26570"/>
                  </a:lnTo>
                  <a:lnTo>
                    <a:pt x="1439" y="26643"/>
                  </a:lnTo>
                  <a:lnTo>
                    <a:pt x="1730" y="26697"/>
                  </a:lnTo>
                  <a:lnTo>
                    <a:pt x="1984" y="26715"/>
                  </a:lnTo>
                  <a:lnTo>
                    <a:pt x="2257" y="26715"/>
                  </a:lnTo>
                  <a:lnTo>
                    <a:pt x="2567" y="26679"/>
                  </a:lnTo>
                  <a:lnTo>
                    <a:pt x="2858" y="26624"/>
                  </a:lnTo>
                  <a:lnTo>
                    <a:pt x="3131" y="26552"/>
                  </a:lnTo>
                  <a:lnTo>
                    <a:pt x="3349" y="26479"/>
                  </a:lnTo>
                  <a:lnTo>
                    <a:pt x="3677" y="26352"/>
                  </a:lnTo>
                  <a:lnTo>
                    <a:pt x="3786" y="26279"/>
                  </a:lnTo>
                  <a:lnTo>
                    <a:pt x="3786" y="18799"/>
                  </a:lnTo>
                  <a:lnTo>
                    <a:pt x="3786" y="7753"/>
                  </a:lnTo>
                  <a:lnTo>
                    <a:pt x="3786" y="6752"/>
                  </a:lnTo>
                  <a:lnTo>
                    <a:pt x="3731" y="5806"/>
                  </a:lnTo>
                  <a:lnTo>
                    <a:pt x="3677" y="4932"/>
                  </a:lnTo>
                  <a:lnTo>
                    <a:pt x="3586" y="4132"/>
                  </a:lnTo>
                  <a:lnTo>
                    <a:pt x="3477" y="3404"/>
                  </a:lnTo>
                  <a:lnTo>
                    <a:pt x="3349" y="2731"/>
                  </a:lnTo>
                  <a:lnTo>
                    <a:pt x="3204" y="2148"/>
                  </a:lnTo>
                  <a:lnTo>
                    <a:pt x="3040" y="1639"/>
                  </a:lnTo>
                  <a:lnTo>
                    <a:pt x="2876" y="1184"/>
                  </a:lnTo>
                  <a:lnTo>
                    <a:pt x="2676" y="802"/>
                  </a:lnTo>
                  <a:lnTo>
                    <a:pt x="2585" y="656"/>
                  </a:lnTo>
                  <a:lnTo>
                    <a:pt x="2494" y="510"/>
                  </a:lnTo>
                  <a:lnTo>
                    <a:pt x="2385" y="383"/>
                  </a:lnTo>
                  <a:lnTo>
                    <a:pt x="2276" y="274"/>
                  </a:lnTo>
                  <a:lnTo>
                    <a:pt x="2166" y="183"/>
                  </a:lnTo>
                  <a:lnTo>
                    <a:pt x="2075" y="110"/>
                  </a:lnTo>
                  <a:lnTo>
                    <a:pt x="1966" y="55"/>
                  </a:lnTo>
                  <a:lnTo>
                    <a:pt x="1857" y="19"/>
                  </a:lnTo>
                  <a:lnTo>
                    <a:pt x="1730" y="1"/>
                  </a:lnTo>
                  <a:close/>
                </a:path>
              </a:pathLst>
            </a:custGeom>
            <a:solidFill>
              <a:srgbClr val="3A7F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9" name="Google Shape;3519;p21"/>
            <p:cNvSpPr/>
            <p:nvPr/>
          </p:nvSpPr>
          <p:spPr>
            <a:xfrm>
              <a:off x="1612800" y="3242150"/>
              <a:ext cx="171100" cy="214750"/>
            </a:xfrm>
            <a:custGeom>
              <a:avLst/>
              <a:gdLst/>
              <a:ahLst/>
              <a:cxnLst/>
              <a:rect l="l" t="t" r="r" b="b"/>
              <a:pathLst>
                <a:path w="6844" h="8590" extrusionOk="0">
                  <a:moveTo>
                    <a:pt x="1857" y="0"/>
                  </a:moveTo>
                  <a:lnTo>
                    <a:pt x="1712" y="19"/>
                  </a:lnTo>
                  <a:lnTo>
                    <a:pt x="1566" y="37"/>
                  </a:lnTo>
                  <a:lnTo>
                    <a:pt x="1420" y="73"/>
                  </a:lnTo>
                  <a:lnTo>
                    <a:pt x="1275" y="110"/>
                  </a:lnTo>
                  <a:lnTo>
                    <a:pt x="1147" y="182"/>
                  </a:lnTo>
                  <a:lnTo>
                    <a:pt x="1020" y="255"/>
                  </a:lnTo>
                  <a:lnTo>
                    <a:pt x="911" y="328"/>
                  </a:lnTo>
                  <a:lnTo>
                    <a:pt x="783" y="437"/>
                  </a:lnTo>
                  <a:lnTo>
                    <a:pt x="674" y="528"/>
                  </a:lnTo>
                  <a:lnTo>
                    <a:pt x="583" y="656"/>
                  </a:lnTo>
                  <a:lnTo>
                    <a:pt x="492" y="765"/>
                  </a:lnTo>
                  <a:lnTo>
                    <a:pt x="401" y="910"/>
                  </a:lnTo>
                  <a:lnTo>
                    <a:pt x="274" y="1183"/>
                  </a:lnTo>
                  <a:lnTo>
                    <a:pt x="165" y="1474"/>
                  </a:lnTo>
                  <a:lnTo>
                    <a:pt x="92" y="1784"/>
                  </a:lnTo>
                  <a:lnTo>
                    <a:pt x="37" y="2111"/>
                  </a:lnTo>
                  <a:lnTo>
                    <a:pt x="1" y="2421"/>
                  </a:lnTo>
                  <a:lnTo>
                    <a:pt x="1" y="2748"/>
                  </a:lnTo>
                  <a:lnTo>
                    <a:pt x="1" y="3076"/>
                  </a:lnTo>
                  <a:lnTo>
                    <a:pt x="19" y="3403"/>
                  </a:lnTo>
                  <a:lnTo>
                    <a:pt x="56" y="3858"/>
                  </a:lnTo>
                  <a:lnTo>
                    <a:pt x="110" y="4295"/>
                  </a:lnTo>
                  <a:lnTo>
                    <a:pt x="201" y="4750"/>
                  </a:lnTo>
                  <a:lnTo>
                    <a:pt x="310" y="5169"/>
                  </a:lnTo>
                  <a:lnTo>
                    <a:pt x="438" y="5587"/>
                  </a:lnTo>
                  <a:lnTo>
                    <a:pt x="620" y="5988"/>
                  </a:lnTo>
                  <a:lnTo>
                    <a:pt x="711" y="6188"/>
                  </a:lnTo>
                  <a:lnTo>
                    <a:pt x="820" y="6370"/>
                  </a:lnTo>
                  <a:lnTo>
                    <a:pt x="929" y="6552"/>
                  </a:lnTo>
                  <a:lnTo>
                    <a:pt x="1056" y="6715"/>
                  </a:lnTo>
                  <a:lnTo>
                    <a:pt x="1293" y="6988"/>
                  </a:lnTo>
                  <a:lnTo>
                    <a:pt x="1548" y="7225"/>
                  </a:lnTo>
                  <a:lnTo>
                    <a:pt x="1821" y="7443"/>
                  </a:lnTo>
                  <a:lnTo>
                    <a:pt x="2112" y="7662"/>
                  </a:lnTo>
                  <a:lnTo>
                    <a:pt x="2476" y="7898"/>
                  </a:lnTo>
                  <a:lnTo>
                    <a:pt x="2840" y="8117"/>
                  </a:lnTo>
                  <a:lnTo>
                    <a:pt x="3222" y="8299"/>
                  </a:lnTo>
                  <a:lnTo>
                    <a:pt x="3422" y="8372"/>
                  </a:lnTo>
                  <a:lnTo>
                    <a:pt x="3622" y="8444"/>
                  </a:lnTo>
                  <a:lnTo>
                    <a:pt x="3877" y="8499"/>
                  </a:lnTo>
                  <a:lnTo>
                    <a:pt x="4114" y="8553"/>
                  </a:lnTo>
                  <a:lnTo>
                    <a:pt x="4368" y="8590"/>
                  </a:lnTo>
                  <a:lnTo>
                    <a:pt x="4951" y="8590"/>
                  </a:lnTo>
                  <a:lnTo>
                    <a:pt x="5260" y="8553"/>
                  </a:lnTo>
                  <a:lnTo>
                    <a:pt x="5588" y="8481"/>
                  </a:lnTo>
                  <a:lnTo>
                    <a:pt x="5897" y="8390"/>
                  </a:lnTo>
                  <a:lnTo>
                    <a:pt x="6152" y="8317"/>
                  </a:lnTo>
                  <a:lnTo>
                    <a:pt x="6352" y="8226"/>
                  </a:lnTo>
                  <a:lnTo>
                    <a:pt x="6552" y="8117"/>
                  </a:lnTo>
                  <a:lnTo>
                    <a:pt x="6789" y="7971"/>
                  </a:lnTo>
                  <a:lnTo>
                    <a:pt x="6825" y="7935"/>
                  </a:lnTo>
                  <a:lnTo>
                    <a:pt x="6843" y="7898"/>
                  </a:lnTo>
                  <a:lnTo>
                    <a:pt x="6825" y="7880"/>
                  </a:lnTo>
                  <a:lnTo>
                    <a:pt x="6807" y="7862"/>
                  </a:lnTo>
                  <a:lnTo>
                    <a:pt x="6771" y="7844"/>
                  </a:lnTo>
                  <a:lnTo>
                    <a:pt x="6752" y="7826"/>
                  </a:lnTo>
                  <a:lnTo>
                    <a:pt x="6771" y="7789"/>
                  </a:lnTo>
                  <a:lnTo>
                    <a:pt x="6807" y="7753"/>
                  </a:lnTo>
                  <a:lnTo>
                    <a:pt x="6643" y="6097"/>
                  </a:lnTo>
                  <a:lnTo>
                    <a:pt x="6698" y="6042"/>
                  </a:lnTo>
                  <a:lnTo>
                    <a:pt x="6752" y="6006"/>
                  </a:lnTo>
                  <a:lnTo>
                    <a:pt x="6752" y="6006"/>
                  </a:lnTo>
                  <a:lnTo>
                    <a:pt x="6316" y="6115"/>
                  </a:lnTo>
                  <a:lnTo>
                    <a:pt x="6115" y="6151"/>
                  </a:lnTo>
                  <a:lnTo>
                    <a:pt x="5897" y="6151"/>
                  </a:lnTo>
                  <a:lnTo>
                    <a:pt x="5624" y="6133"/>
                  </a:lnTo>
                  <a:lnTo>
                    <a:pt x="5369" y="6097"/>
                  </a:lnTo>
                  <a:lnTo>
                    <a:pt x="5096" y="6042"/>
                  </a:lnTo>
                  <a:lnTo>
                    <a:pt x="4842" y="5969"/>
                  </a:lnTo>
                  <a:lnTo>
                    <a:pt x="4569" y="5842"/>
                  </a:lnTo>
                  <a:lnTo>
                    <a:pt x="4314" y="5678"/>
                  </a:lnTo>
                  <a:lnTo>
                    <a:pt x="4132" y="5569"/>
                  </a:lnTo>
                  <a:lnTo>
                    <a:pt x="3968" y="5423"/>
                  </a:lnTo>
                  <a:lnTo>
                    <a:pt x="3823" y="5278"/>
                  </a:lnTo>
                  <a:lnTo>
                    <a:pt x="3695" y="5114"/>
                  </a:lnTo>
                  <a:lnTo>
                    <a:pt x="3568" y="4932"/>
                  </a:lnTo>
                  <a:lnTo>
                    <a:pt x="3459" y="4750"/>
                  </a:lnTo>
                  <a:lnTo>
                    <a:pt x="3368" y="4550"/>
                  </a:lnTo>
                  <a:lnTo>
                    <a:pt x="3295" y="4350"/>
                  </a:lnTo>
                  <a:lnTo>
                    <a:pt x="3295" y="4332"/>
                  </a:lnTo>
                  <a:lnTo>
                    <a:pt x="3222" y="4077"/>
                  </a:lnTo>
                  <a:lnTo>
                    <a:pt x="3186" y="3804"/>
                  </a:lnTo>
                  <a:lnTo>
                    <a:pt x="3149" y="3531"/>
                  </a:lnTo>
                  <a:lnTo>
                    <a:pt x="3149" y="3258"/>
                  </a:lnTo>
                  <a:lnTo>
                    <a:pt x="3149" y="2694"/>
                  </a:lnTo>
                  <a:lnTo>
                    <a:pt x="3149" y="2130"/>
                  </a:lnTo>
                  <a:lnTo>
                    <a:pt x="3149" y="1857"/>
                  </a:lnTo>
                  <a:lnTo>
                    <a:pt x="3113" y="1565"/>
                  </a:lnTo>
                  <a:lnTo>
                    <a:pt x="3058" y="1292"/>
                  </a:lnTo>
                  <a:lnTo>
                    <a:pt x="2985" y="1020"/>
                  </a:lnTo>
                  <a:lnTo>
                    <a:pt x="2876" y="765"/>
                  </a:lnTo>
                  <a:lnTo>
                    <a:pt x="2749" y="546"/>
                  </a:lnTo>
                  <a:lnTo>
                    <a:pt x="2676" y="437"/>
                  </a:lnTo>
                  <a:lnTo>
                    <a:pt x="2585" y="346"/>
                  </a:lnTo>
                  <a:lnTo>
                    <a:pt x="2494" y="255"/>
                  </a:lnTo>
                  <a:lnTo>
                    <a:pt x="2385" y="182"/>
                  </a:lnTo>
                  <a:lnTo>
                    <a:pt x="2258" y="110"/>
                  </a:lnTo>
                  <a:lnTo>
                    <a:pt x="2130" y="55"/>
                  </a:lnTo>
                  <a:lnTo>
                    <a:pt x="1985" y="19"/>
                  </a:lnTo>
                  <a:lnTo>
                    <a:pt x="1857" y="0"/>
                  </a:lnTo>
                  <a:close/>
                </a:path>
              </a:pathLst>
            </a:custGeom>
            <a:solidFill>
              <a:srgbClr val="4A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0" name="Google Shape;3520;p21"/>
            <p:cNvSpPr/>
            <p:nvPr/>
          </p:nvSpPr>
          <p:spPr>
            <a:xfrm>
              <a:off x="1829825" y="3422300"/>
              <a:ext cx="96925" cy="155175"/>
            </a:xfrm>
            <a:custGeom>
              <a:avLst/>
              <a:gdLst/>
              <a:ahLst/>
              <a:cxnLst/>
              <a:rect l="l" t="t" r="r" b="b"/>
              <a:pathLst>
                <a:path w="3877" h="6207" extrusionOk="0">
                  <a:moveTo>
                    <a:pt x="2657" y="1"/>
                  </a:moveTo>
                  <a:lnTo>
                    <a:pt x="2566" y="19"/>
                  </a:lnTo>
                  <a:lnTo>
                    <a:pt x="2475" y="55"/>
                  </a:lnTo>
                  <a:lnTo>
                    <a:pt x="2384" y="110"/>
                  </a:lnTo>
                  <a:lnTo>
                    <a:pt x="2293" y="219"/>
                  </a:lnTo>
                  <a:lnTo>
                    <a:pt x="2202" y="365"/>
                  </a:lnTo>
                  <a:lnTo>
                    <a:pt x="2111" y="529"/>
                  </a:lnTo>
                  <a:lnTo>
                    <a:pt x="2057" y="711"/>
                  </a:lnTo>
                  <a:lnTo>
                    <a:pt x="1984" y="929"/>
                  </a:lnTo>
                  <a:lnTo>
                    <a:pt x="1948" y="1129"/>
                  </a:lnTo>
                  <a:lnTo>
                    <a:pt x="1857" y="1602"/>
                  </a:lnTo>
                  <a:lnTo>
                    <a:pt x="1766" y="2075"/>
                  </a:lnTo>
                  <a:lnTo>
                    <a:pt x="1675" y="2530"/>
                  </a:lnTo>
                  <a:lnTo>
                    <a:pt x="1620" y="2731"/>
                  </a:lnTo>
                  <a:lnTo>
                    <a:pt x="1565" y="2931"/>
                  </a:lnTo>
                  <a:lnTo>
                    <a:pt x="1493" y="3113"/>
                  </a:lnTo>
                  <a:lnTo>
                    <a:pt x="1402" y="3276"/>
                  </a:lnTo>
                  <a:lnTo>
                    <a:pt x="1256" y="3513"/>
                  </a:lnTo>
                  <a:lnTo>
                    <a:pt x="1056" y="3750"/>
                  </a:lnTo>
                  <a:lnTo>
                    <a:pt x="601" y="4277"/>
                  </a:lnTo>
                  <a:lnTo>
                    <a:pt x="401" y="4550"/>
                  </a:lnTo>
                  <a:lnTo>
                    <a:pt x="201" y="4841"/>
                  </a:lnTo>
                  <a:lnTo>
                    <a:pt x="128" y="4969"/>
                  </a:lnTo>
                  <a:lnTo>
                    <a:pt x="73" y="5114"/>
                  </a:lnTo>
                  <a:lnTo>
                    <a:pt x="19" y="5242"/>
                  </a:lnTo>
                  <a:lnTo>
                    <a:pt x="0" y="5387"/>
                  </a:lnTo>
                  <a:lnTo>
                    <a:pt x="0" y="5551"/>
                  </a:lnTo>
                  <a:lnTo>
                    <a:pt x="19" y="5679"/>
                  </a:lnTo>
                  <a:lnTo>
                    <a:pt x="55" y="5806"/>
                  </a:lnTo>
                  <a:lnTo>
                    <a:pt x="128" y="5897"/>
                  </a:lnTo>
                  <a:lnTo>
                    <a:pt x="201" y="5988"/>
                  </a:lnTo>
                  <a:lnTo>
                    <a:pt x="292" y="6061"/>
                  </a:lnTo>
                  <a:lnTo>
                    <a:pt x="401" y="6115"/>
                  </a:lnTo>
                  <a:lnTo>
                    <a:pt x="528" y="6152"/>
                  </a:lnTo>
                  <a:lnTo>
                    <a:pt x="656" y="6170"/>
                  </a:lnTo>
                  <a:lnTo>
                    <a:pt x="928" y="6206"/>
                  </a:lnTo>
                  <a:lnTo>
                    <a:pt x="1201" y="6206"/>
                  </a:lnTo>
                  <a:lnTo>
                    <a:pt x="1456" y="6170"/>
                  </a:lnTo>
                  <a:lnTo>
                    <a:pt x="1693" y="6115"/>
                  </a:lnTo>
                  <a:lnTo>
                    <a:pt x="1857" y="6079"/>
                  </a:lnTo>
                  <a:lnTo>
                    <a:pt x="2002" y="6024"/>
                  </a:lnTo>
                  <a:lnTo>
                    <a:pt x="2312" y="5879"/>
                  </a:lnTo>
                  <a:lnTo>
                    <a:pt x="2585" y="5697"/>
                  </a:lnTo>
                  <a:lnTo>
                    <a:pt x="2857" y="5478"/>
                  </a:lnTo>
                  <a:lnTo>
                    <a:pt x="3094" y="5224"/>
                  </a:lnTo>
                  <a:lnTo>
                    <a:pt x="3312" y="4932"/>
                  </a:lnTo>
                  <a:lnTo>
                    <a:pt x="3494" y="4641"/>
                  </a:lnTo>
                  <a:lnTo>
                    <a:pt x="3640" y="4314"/>
                  </a:lnTo>
                  <a:lnTo>
                    <a:pt x="3695" y="4114"/>
                  </a:lnTo>
                  <a:lnTo>
                    <a:pt x="3749" y="3932"/>
                  </a:lnTo>
                  <a:lnTo>
                    <a:pt x="3822" y="3531"/>
                  </a:lnTo>
                  <a:lnTo>
                    <a:pt x="3877" y="3149"/>
                  </a:lnTo>
                  <a:lnTo>
                    <a:pt x="3877" y="2749"/>
                  </a:lnTo>
                  <a:lnTo>
                    <a:pt x="3840" y="2330"/>
                  </a:lnTo>
                  <a:lnTo>
                    <a:pt x="3786" y="1930"/>
                  </a:lnTo>
                  <a:lnTo>
                    <a:pt x="3713" y="1529"/>
                  </a:lnTo>
                  <a:lnTo>
                    <a:pt x="3604" y="1147"/>
                  </a:lnTo>
                  <a:lnTo>
                    <a:pt x="3531" y="929"/>
                  </a:lnTo>
                  <a:lnTo>
                    <a:pt x="3458" y="711"/>
                  </a:lnTo>
                  <a:lnTo>
                    <a:pt x="3367" y="510"/>
                  </a:lnTo>
                  <a:lnTo>
                    <a:pt x="3258" y="328"/>
                  </a:lnTo>
                  <a:lnTo>
                    <a:pt x="3203" y="256"/>
                  </a:lnTo>
                  <a:lnTo>
                    <a:pt x="3130" y="165"/>
                  </a:lnTo>
                  <a:lnTo>
                    <a:pt x="3039" y="110"/>
                  </a:lnTo>
                  <a:lnTo>
                    <a:pt x="2948" y="55"/>
                  </a:lnTo>
                  <a:lnTo>
                    <a:pt x="2857" y="19"/>
                  </a:lnTo>
                  <a:lnTo>
                    <a:pt x="276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1" name="Google Shape;3521;p21"/>
            <p:cNvSpPr/>
            <p:nvPr/>
          </p:nvSpPr>
          <p:spPr>
            <a:xfrm>
              <a:off x="1660125" y="3239875"/>
              <a:ext cx="82375" cy="152425"/>
            </a:xfrm>
            <a:custGeom>
              <a:avLst/>
              <a:gdLst/>
              <a:ahLst/>
              <a:cxnLst/>
              <a:rect l="l" t="t" r="r" b="b"/>
              <a:pathLst>
                <a:path w="3295" h="6097" extrusionOk="0">
                  <a:moveTo>
                    <a:pt x="2767" y="0"/>
                  </a:moveTo>
                  <a:lnTo>
                    <a:pt x="2676" y="37"/>
                  </a:lnTo>
                  <a:lnTo>
                    <a:pt x="2603" y="91"/>
                  </a:lnTo>
                  <a:lnTo>
                    <a:pt x="2548" y="164"/>
                  </a:lnTo>
                  <a:lnTo>
                    <a:pt x="2494" y="255"/>
                  </a:lnTo>
                  <a:lnTo>
                    <a:pt x="2439" y="346"/>
                  </a:lnTo>
                  <a:lnTo>
                    <a:pt x="2384" y="565"/>
                  </a:lnTo>
                  <a:lnTo>
                    <a:pt x="2330" y="874"/>
                  </a:lnTo>
                  <a:lnTo>
                    <a:pt x="2294" y="1183"/>
                  </a:lnTo>
                  <a:lnTo>
                    <a:pt x="2275" y="1493"/>
                  </a:lnTo>
                  <a:lnTo>
                    <a:pt x="2275" y="1802"/>
                  </a:lnTo>
                  <a:lnTo>
                    <a:pt x="2275" y="2475"/>
                  </a:lnTo>
                  <a:lnTo>
                    <a:pt x="2257" y="3130"/>
                  </a:lnTo>
                  <a:lnTo>
                    <a:pt x="2239" y="3403"/>
                  </a:lnTo>
                  <a:lnTo>
                    <a:pt x="2184" y="3640"/>
                  </a:lnTo>
                  <a:lnTo>
                    <a:pt x="2130" y="3858"/>
                  </a:lnTo>
                  <a:lnTo>
                    <a:pt x="2039" y="4059"/>
                  </a:lnTo>
                  <a:lnTo>
                    <a:pt x="1911" y="4204"/>
                  </a:lnTo>
                  <a:lnTo>
                    <a:pt x="1839" y="4259"/>
                  </a:lnTo>
                  <a:lnTo>
                    <a:pt x="1766" y="4313"/>
                  </a:lnTo>
                  <a:lnTo>
                    <a:pt x="1693" y="4368"/>
                  </a:lnTo>
                  <a:lnTo>
                    <a:pt x="1602" y="4404"/>
                  </a:lnTo>
                  <a:lnTo>
                    <a:pt x="1511" y="4423"/>
                  </a:lnTo>
                  <a:lnTo>
                    <a:pt x="1402" y="4423"/>
                  </a:lnTo>
                  <a:lnTo>
                    <a:pt x="1329" y="4441"/>
                  </a:lnTo>
                  <a:lnTo>
                    <a:pt x="1183" y="4423"/>
                  </a:lnTo>
                  <a:lnTo>
                    <a:pt x="1001" y="4368"/>
                  </a:lnTo>
                  <a:lnTo>
                    <a:pt x="838" y="4295"/>
                  </a:lnTo>
                  <a:lnTo>
                    <a:pt x="674" y="4204"/>
                  </a:lnTo>
                  <a:lnTo>
                    <a:pt x="328" y="4040"/>
                  </a:lnTo>
                  <a:lnTo>
                    <a:pt x="164" y="3968"/>
                  </a:lnTo>
                  <a:lnTo>
                    <a:pt x="1" y="3949"/>
                  </a:lnTo>
                  <a:lnTo>
                    <a:pt x="1020" y="5878"/>
                  </a:lnTo>
                  <a:lnTo>
                    <a:pt x="1111" y="5933"/>
                  </a:lnTo>
                  <a:lnTo>
                    <a:pt x="1183" y="5988"/>
                  </a:lnTo>
                  <a:lnTo>
                    <a:pt x="1347" y="6060"/>
                  </a:lnTo>
                  <a:lnTo>
                    <a:pt x="1529" y="6097"/>
                  </a:lnTo>
                  <a:lnTo>
                    <a:pt x="1711" y="6097"/>
                  </a:lnTo>
                  <a:lnTo>
                    <a:pt x="1893" y="6060"/>
                  </a:lnTo>
                  <a:lnTo>
                    <a:pt x="2075" y="5988"/>
                  </a:lnTo>
                  <a:lnTo>
                    <a:pt x="2257" y="5897"/>
                  </a:lnTo>
                  <a:lnTo>
                    <a:pt x="2403" y="5769"/>
                  </a:lnTo>
                  <a:lnTo>
                    <a:pt x="2548" y="5642"/>
                  </a:lnTo>
                  <a:lnTo>
                    <a:pt x="2676" y="5478"/>
                  </a:lnTo>
                  <a:lnTo>
                    <a:pt x="2785" y="5296"/>
                  </a:lnTo>
                  <a:lnTo>
                    <a:pt x="2876" y="5132"/>
                  </a:lnTo>
                  <a:lnTo>
                    <a:pt x="2967" y="4932"/>
                  </a:lnTo>
                  <a:lnTo>
                    <a:pt x="3021" y="4750"/>
                  </a:lnTo>
                  <a:lnTo>
                    <a:pt x="3076" y="4550"/>
                  </a:lnTo>
                  <a:lnTo>
                    <a:pt x="3149" y="4095"/>
                  </a:lnTo>
                  <a:lnTo>
                    <a:pt x="3203" y="3676"/>
                  </a:lnTo>
                  <a:lnTo>
                    <a:pt x="3258" y="3240"/>
                  </a:lnTo>
                  <a:lnTo>
                    <a:pt x="3276" y="2785"/>
                  </a:lnTo>
                  <a:lnTo>
                    <a:pt x="3294" y="2330"/>
                  </a:lnTo>
                  <a:lnTo>
                    <a:pt x="3294" y="1875"/>
                  </a:lnTo>
                  <a:lnTo>
                    <a:pt x="3258" y="1420"/>
                  </a:lnTo>
                  <a:lnTo>
                    <a:pt x="3222" y="983"/>
                  </a:lnTo>
                  <a:lnTo>
                    <a:pt x="3167" y="546"/>
                  </a:lnTo>
                  <a:lnTo>
                    <a:pt x="3131" y="383"/>
                  </a:lnTo>
                  <a:lnTo>
                    <a:pt x="3076" y="201"/>
                  </a:lnTo>
                  <a:lnTo>
                    <a:pt x="3040" y="128"/>
                  </a:lnTo>
                  <a:lnTo>
                    <a:pt x="2985" y="73"/>
                  </a:lnTo>
                  <a:lnTo>
                    <a:pt x="2930" y="37"/>
                  </a:lnTo>
                  <a:lnTo>
                    <a:pt x="2858" y="0"/>
                  </a:lnTo>
                  <a:close/>
                </a:path>
              </a:pathLst>
            </a:custGeom>
            <a:solidFill>
              <a:srgbClr val="4A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2" name="Google Shape;3522;p21"/>
            <p:cNvSpPr/>
            <p:nvPr/>
          </p:nvSpPr>
          <p:spPr>
            <a:xfrm>
              <a:off x="1612800" y="3108850"/>
              <a:ext cx="203400" cy="666525"/>
            </a:xfrm>
            <a:custGeom>
              <a:avLst/>
              <a:gdLst/>
              <a:ahLst/>
              <a:cxnLst/>
              <a:rect l="l" t="t" r="r" b="b"/>
              <a:pathLst>
                <a:path w="8136" h="26661" extrusionOk="0">
                  <a:moveTo>
                    <a:pt x="7280" y="0"/>
                  </a:moveTo>
                  <a:lnTo>
                    <a:pt x="7135" y="55"/>
                  </a:lnTo>
                  <a:lnTo>
                    <a:pt x="7007" y="146"/>
                  </a:lnTo>
                  <a:lnTo>
                    <a:pt x="6898" y="255"/>
                  </a:lnTo>
                  <a:lnTo>
                    <a:pt x="6807" y="364"/>
                  </a:lnTo>
                  <a:lnTo>
                    <a:pt x="6716" y="492"/>
                  </a:lnTo>
                  <a:lnTo>
                    <a:pt x="6625" y="637"/>
                  </a:lnTo>
                  <a:lnTo>
                    <a:pt x="6552" y="819"/>
                  </a:lnTo>
                  <a:lnTo>
                    <a:pt x="6479" y="1001"/>
                  </a:lnTo>
                  <a:lnTo>
                    <a:pt x="6334" y="1420"/>
                  </a:lnTo>
                  <a:lnTo>
                    <a:pt x="6225" y="1911"/>
                  </a:lnTo>
                  <a:lnTo>
                    <a:pt x="6134" y="2475"/>
                  </a:lnTo>
                  <a:lnTo>
                    <a:pt x="6061" y="3112"/>
                  </a:lnTo>
                  <a:lnTo>
                    <a:pt x="6006" y="3804"/>
                  </a:lnTo>
                  <a:lnTo>
                    <a:pt x="5970" y="4550"/>
                  </a:lnTo>
                  <a:lnTo>
                    <a:pt x="5934" y="5369"/>
                  </a:lnTo>
                  <a:lnTo>
                    <a:pt x="5897" y="7189"/>
                  </a:lnTo>
                  <a:lnTo>
                    <a:pt x="5879" y="9227"/>
                  </a:lnTo>
                  <a:lnTo>
                    <a:pt x="5897" y="11483"/>
                  </a:lnTo>
                  <a:lnTo>
                    <a:pt x="5624" y="11465"/>
                  </a:lnTo>
                  <a:lnTo>
                    <a:pt x="5369" y="11429"/>
                  </a:lnTo>
                  <a:lnTo>
                    <a:pt x="5096" y="11374"/>
                  </a:lnTo>
                  <a:lnTo>
                    <a:pt x="4842" y="11301"/>
                  </a:lnTo>
                  <a:lnTo>
                    <a:pt x="4569" y="11174"/>
                  </a:lnTo>
                  <a:lnTo>
                    <a:pt x="4296" y="11010"/>
                  </a:lnTo>
                  <a:lnTo>
                    <a:pt x="4441" y="10883"/>
                  </a:lnTo>
                  <a:lnTo>
                    <a:pt x="4569" y="10719"/>
                  </a:lnTo>
                  <a:lnTo>
                    <a:pt x="4678" y="10537"/>
                  </a:lnTo>
                  <a:lnTo>
                    <a:pt x="4769" y="10373"/>
                  </a:lnTo>
                  <a:lnTo>
                    <a:pt x="4860" y="10173"/>
                  </a:lnTo>
                  <a:lnTo>
                    <a:pt x="4914" y="9991"/>
                  </a:lnTo>
                  <a:lnTo>
                    <a:pt x="4969" y="9791"/>
                  </a:lnTo>
                  <a:lnTo>
                    <a:pt x="5042" y="9336"/>
                  </a:lnTo>
                  <a:lnTo>
                    <a:pt x="5096" y="8917"/>
                  </a:lnTo>
                  <a:lnTo>
                    <a:pt x="5151" y="8481"/>
                  </a:lnTo>
                  <a:lnTo>
                    <a:pt x="5169" y="8026"/>
                  </a:lnTo>
                  <a:lnTo>
                    <a:pt x="5187" y="7571"/>
                  </a:lnTo>
                  <a:lnTo>
                    <a:pt x="5187" y="7116"/>
                  </a:lnTo>
                  <a:lnTo>
                    <a:pt x="5151" y="6661"/>
                  </a:lnTo>
                  <a:lnTo>
                    <a:pt x="5115" y="6224"/>
                  </a:lnTo>
                  <a:lnTo>
                    <a:pt x="5060" y="5787"/>
                  </a:lnTo>
                  <a:lnTo>
                    <a:pt x="5024" y="5624"/>
                  </a:lnTo>
                  <a:lnTo>
                    <a:pt x="4969" y="5442"/>
                  </a:lnTo>
                  <a:lnTo>
                    <a:pt x="4933" y="5369"/>
                  </a:lnTo>
                  <a:lnTo>
                    <a:pt x="4878" y="5314"/>
                  </a:lnTo>
                  <a:lnTo>
                    <a:pt x="4823" y="5278"/>
                  </a:lnTo>
                  <a:lnTo>
                    <a:pt x="4751" y="5241"/>
                  </a:lnTo>
                  <a:lnTo>
                    <a:pt x="4660" y="5241"/>
                  </a:lnTo>
                  <a:lnTo>
                    <a:pt x="4569" y="5278"/>
                  </a:lnTo>
                  <a:lnTo>
                    <a:pt x="4496" y="5332"/>
                  </a:lnTo>
                  <a:lnTo>
                    <a:pt x="4441" y="5405"/>
                  </a:lnTo>
                  <a:lnTo>
                    <a:pt x="4387" y="5496"/>
                  </a:lnTo>
                  <a:lnTo>
                    <a:pt x="4332" y="5587"/>
                  </a:lnTo>
                  <a:lnTo>
                    <a:pt x="4277" y="5806"/>
                  </a:lnTo>
                  <a:lnTo>
                    <a:pt x="4223" y="6115"/>
                  </a:lnTo>
                  <a:lnTo>
                    <a:pt x="4187" y="6424"/>
                  </a:lnTo>
                  <a:lnTo>
                    <a:pt x="4168" y="6734"/>
                  </a:lnTo>
                  <a:lnTo>
                    <a:pt x="4168" y="7043"/>
                  </a:lnTo>
                  <a:lnTo>
                    <a:pt x="4168" y="7716"/>
                  </a:lnTo>
                  <a:lnTo>
                    <a:pt x="4150" y="8371"/>
                  </a:lnTo>
                  <a:lnTo>
                    <a:pt x="4132" y="8644"/>
                  </a:lnTo>
                  <a:lnTo>
                    <a:pt x="4077" y="8881"/>
                  </a:lnTo>
                  <a:lnTo>
                    <a:pt x="4023" y="9099"/>
                  </a:lnTo>
                  <a:lnTo>
                    <a:pt x="3932" y="9300"/>
                  </a:lnTo>
                  <a:lnTo>
                    <a:pt x="3804" y="9445"/>
                  </a:lnTo>
                  <a:lnTo>
                    <a:pt x="3732" y="9500"/>
                  </a:lnTo>
                  <a:lnTo>
                    <a:pt x="3659" y="9554"/>
                  </a:lnTo>
                  <a:lnTo>
                    <a:pt x="3586" y="9609"/>
                  </a:lnTo>
                  <a:lnTo>
                    <a:pt x="3495" y="9645"/>
                  </a:lnTo>
                  <a:lnTo>
                    <a:pt x="3404" y="9664"/>
                  </a:lnTo>
                  <a:lnTo>
                    <a:pt x="3295" y="9664"/>
                  </a:lnTo>
                  <a:lnTo>
                    <a:pt x="3222" y="9409"/>
                  </a:lnTo>
                  <a:lnTo>
                    <a:pt x="3186" y="9136"/>
                  </a:lnTo>
                  <a:lnTo>
                    <a:pt x="3149" y="8863"/>
                  </a:lnTo>
                  <a:lnTo>
                    <a:pt x="3149" y="8590"/>
                  </a:lnTo>
                  <a:lnTo>
                    <a:pt x="3149" y="8026"/>
                  </a:lnTo>
                  <a:lnTo>
                    <a:pt x="3149" y="7462"/>
                  </a:lnTo>
                  <a:lnTo>
                    <a:pt x="3149" y="7189"/>
                  </a:lnTo>
                  <a:lnTo>
                    <a:pt x="3113" y="6897"/>
                  </a:lnTo>
                  <a:lnTo>
                    <a:pt x="3058" y="6624"/>
                  </a:lnTo>
                  <a:lnTo>
                    <a:pt x="2985" y="6352"/>
                  </a:lnTo>
                  <a:lnTo>
                    <a:pt x="2876" y="6097"/>
                  </a:lnTo>
                  <a:lnTo>
                    <a:pt x="2749" y="5878"/>
                  </a:lnTo>
                  <a:lnTo>
                    <a:pt x="2676" y="5769"/>
                  </a:lnTo>
                  <a:lnTo>
                    <a:pt x="2585" y="5678"/>
                  </a:lnTo>
                  <a:lnTo>
                    <a:pt x="2494" y="5587"/>
                  </a:lnTo>
                  <a:lnTo>
                    <a:pt x="2385" y="5514"/>
                  </a:lnTo>
                  <a:lnTo>
                    <a:pt x="2258" y="5442"/>
                  </a:lnTo>
                  <a:lnTo>
                    <a:pt x="2130" y="5387"/>
                  </a:lnTo>
                  <a:lnTo>
                    <a:pt x="2003" y="5351"/>
                  </a:lnTo>
                  <a:lnTo>
                    <a:pt x="1857" y="5332"/>
                  </a:lnTo>
                  <a:lnTo>
                    <a:pt x="1730" y="5351"/>
                  </a:lnTo>
                  <a:lnTo>
                    <a:pt x="1584" y="5351"/>
                  </a:lnTo>
                  <a:lnTo>
                    <a:pt x="1439" y="5387"/>
                  </a:lnTo>
                  <a:lnTo>
                    <a:pt x="1311" y="5442"/>
                  </a:lnTo>
                  <a:lnTo>
                    <a:pt x="1184" y="5496"/>
                  </a:lnTo>
                  <a:lnTo>
                    <a:pt x="1038" y="5569"/>
                  </a:lnTo>
                  <a:lnTo>
                    <a:pt x="929" y="5660"/>
                  </a:lnTo>
                  <a:lnTo>
                    <a:pt x="802" y="5751"/>
                  </a:lnTo>
                  <a:lnTo>
                    <a:pt x="692" y="5860"/>
                  </a:lnTo>
                  <a:lnTo>
                    <a:pt x="583" y="5969"/>
                  </a:lnTo>
                  <a:lnTo>
                    <a:pt x="492" y="6097"/>
                  </a:lnTo>
                  <a:lnTo>
                    <a:pt x="420" y="6224"/>
                  </a:lnTo>
                  <a:lnTo>
                    <a:pt x="274" y="6515"/>
                  </a:lnTo>
                  <a:lnTo>
                    <a:pt x="165" y="6806"/>
                  </a:lnTo>
                  <a:lnTo>
                    <a:pt x="92" y="7116"/>
                  </a:lnTo>
                  <a:lnTo>
                    <a:pt x="37" y="7443"/>
                  </a:lnTo>
                  <a:lnTo>
                    <a:pt x="1" y="7753"/>
                  </a:lnTo>
                  <a:lnTo>
                    <a:pt x="1" y="8080"/>
                  </a:lnTo>
                  <a:lnTo>
                    <a:pt x="1" y="8408"/>
                  </a:lnTo>
                  <a:lnTo>
                    <a:pt x="19" y="8735"/>
                  </a:lnTo>
                  <a:lnTo>
                    <a:pt x="56" y="9190"/>
                  </a:lnTo>
                  <a:lnTo>
                    <a:pt x="110" y="9627"/>
                  </a:lnTo>
                  <a:lnTo>
                    <a:pt x="201" y="10082"/>
                  </a:lnTo>
                  <a:lnTo>
                    <a:pt x="310" y="10501"/>
                  </a:lnTo>
                  <a:lnTo>
                    <a:pt x="438" y="10919"/>
                  </a:lnTo>
                  <a:lnTo>
                    <a:pt x="620" y="11320"/>
                  </a:lnTo>
                  <a:lnTo>
                    <a:pt x="711" y="11520"/>
                  </a:lnTo>
                  <a:lnTo>
                    <a:pt x="820" y="11702"/>
                  </a:lnTo>
                  <a:lnTo>
                    <a:pt x="929" y="11884"/>
                  </a:lnTo>
                  <a:lnTo>
                    <a:pt x="1056" y="12047"/>
                  </a:lnTo>
                  <a:lnTo>
                    <a:pt x="1293" y="12320"/>
                  </a:lnTo>
                  <a:lnTo>
                    <a:pt x="1548" y="12557"/>
                  </a:lnTo>
                  <a:lnTo>
                    <a:pt x="1821" y="12775"/>
                  </a:lnTo>
                  <a:lnTo>
                    <a:pt x="2112" y="12994"/>
                  </a:lnTo>
                  <a:lnTo>
                    <a:pt x="2476" y="13230"/>
                  </a:lnTo>
                  <a:lnTo>
                    <a:pt x="2840" y="13449"/>
                  </a:lnTo>
                  <a:lnTo>
                    <a:pt x="3222" y="13631"/>
                  </a:lnTo>
                  <a:lnTo>
                    <a:pt x="3422" y="13704"/>
                  </a:lnTo>
                  <a:lnTo>
                    <a:pt x="3622" y="13776"/>
                  </a:lnTo>
                  <a:lnTo>
                    <a:pt x="3895" y="13849"/>
                  </a:lnTo>
                  <a:lnTo>
                    <a:pt x="4187" y="13885"/>
                  </a:lnTo>
                  <a:lnTo>
                    <a:pt x="4478" y="13922"/>
                  </a:lnTo>
                  <a:lnTo>
                    <a:pt x="4769" y="13922"/>
                  </a:lnTo>
                  <a:lnTo>
                    <a:pt x="5042" y="13904"/>
                  </a:lnTo>
                  <a:lnTo>
                    <a:pt x="5333" y="13867"/>
                  </a:lnTo>
                  <a:lnTo>
                    <a:pt x="5624" y="13813"/>
                  </a:lnTo>
                  <a:lnTo>
                    <a:pt x="5897" y="13722"/>
                  </a:lnTo>
                  <a:lnTo>
                    <a:pt x="5879" y="25878"/>
                  </a:lnTo>
                  <a:lnTo>
                    <a:pt x="6170" y="26096"/>
                  </a:lnTo>
                  <a:lnTo>
                    <a:pt x="6461" y="26278"/>
                  </a:lnTo>
                  <a:lnTo>
                    <a:pt x="6752" y="26424"/>
                  </a:lnTo>
                  <a:lnTo>
                    <a:pt x="7044" y="26515"/>
                  </a:lnTo>
                  <a:lnTo>
                    <a:pt x="7317" y="26588"/>
                  </a:lnTo>
                  <a:lnTo>
                    <a:pt x="7608" y="26642"/>
                  </a:lnTo>
                  <a:lnTo>
                    <a:pt x="7862" y="26660"/>
                  </a:lnTo>
                  <a:lnTo>
                    <a:pt x="8135" y="26660"/>
                  </a:lnTo>
                  <a:lnTo>
                    <a:pt x="7935" y="25951"/>
                  </a:lnTo>
                  <a:lnTo>
                    <a:pt x="7772" y="25241"/>
                  </a:lnTo>
                  <a:lnTo>
                    <a:pt x="7626" y="24513"/>
                  </a:lnTo>
                  <a:lnTo>
                    <a:pt x="7499" y="23803"/>
                  </a:lnTo>
                  <a:lnTo>
                    <a:pt x="7389" y="23075"/>
                  </a:lnTo>
                  <a:lnTo>
                    <a:pt x="7298" y="22348"/>
                  </a:lnTo>
                  <a:lnTo>
                    <a:pt x="7226" y="21601"/>
                  </a:lnTo>
                  <a:lnTo>
                    <a:pt x="7153" y="20874"/>
                  </a:lnTo>
                  <a:lnTo>
                    <a:pt x="7098" y="20127"/>
                  </a:lnTo>
                  <a:lnTo>
                    <a:pt x="7062" y="19399"/>
                  </a:lnTo>
                  <a:lnTo>
                    <a:pt x="7007" y="17907"/>
                  </a:lnTo>
                  <a:lnTo>
                    <a:pt x="6971" y="16433"/>
                  </a:lnTo>
                  <a:lnTo>
                    <a:pt x="6953" y="14959"/>
                  </a:lnTo>
                  <a:lnTo>
                    <a:pt x="6934" y="13194"/>
                  </a:lnTo>
                  <a:lnTo>
                    <a:pt x="6934" y="11374"/>
                  </a:lnTo>
                  <a:lnTo>
                    <a:pt x="6934" y="8517"/>
                  </a:lnTo>
                  <a:lnTo>
                    <a:pt x="6953" y="7098"/>
                  </a:lnTo>
                  <a:lnTo>
                    <a:pt x="6971" y="5678"/>
                  </a:lnTo>
                  <a:lnTo>
                    <a:pt x="7025" y="4259"/>
                  </a:lnTo>
                  <a:lnTo>
                    <a:pt x="7080" y="2839"/>
                  </a:lnTo>
                  <a:lnTo>
                    <a:pt x="7171" y="1420"/>
                  </a:lnTo>
                  <a:lnTo>
                    <a:pt x="728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3" name="Google Shape;3523;p21"/>
            <p:cNvSpPr/>
            <p:nvPr/>
          </p:nvSpPr>
          <p:spPr>
            <a:xfrm>
              <a:off x="1829825" y="3450975"/>
              <a:ext cx="96925" cy="126500"/>
            </a:xfrm>
            <a:custGeom>
              <a:avLst/>
              <a:gdLst/>
              <a:ahLst/>
              <a:cxnLst/>
              <a:rect l="l" t="t" r="r" b="b"/>
              <a:pathLst>
                <a:path w="3877" h="5060" extrusionOk="0">
                  <a:moveTo>
                    <a:pt x="3604" y="0"/>
                  </a:moveTo>
                  <a:lnTo>
                    <a:pt x="3549" y="583"/>
                  </a:lnTo>
                  <a:lnTo>
                    <a:pt x="3513" y="874"/>
                  </a:lnTo>
                  <a:lnTo>
                    <a:pt x="3476" y="1165"/>
                  </a:lnTo>
                  <a:lnTo>
                    <a:pt x="3403" y="1511"/>
                  </a:lnTo>
                  <a:lnTo>
                    <a:pt x="3294" y="1856"/>
                  </a:lnTo>
                  <a:lnTo>
                    <a:pt x="3167" y="2184"/>
                  </a:lnTo>
                  <a:lnTo>
                    <a:pt x="3021" y="2512"/>
                  </a:lnTo>
                  <a:lnTo>
                    <a:pt x="2857" y="2821"/>
                  </a:lnTo>
                  <a:lnTo>
                    <a:pt x="2657" y="3112"/>
                  </a:lnTo>
                  <a:lnTo>
                    <a:pt x="2439" y="3385"/>
                  </a:lnTo>
                  <a:lnTo>
                    <a:pt x="2202" y="3640"/>
                  </a:lnTo>
                  <a:lnTo>
                    <a:pt x="1966" y="3840"/>
                  </a:lnTo>
                  <a:lnTo>
                    <a:pt x="1711" y="4004"/>
                  </a:lnTo>
                  <a:lnTo>
                    <a:pt x="1456" y="4149"/>
                  </a:lnTo>
                  <a:lnTo>
                    <a:pt x="1165" y="4259"/>
                  </a:lnTo>
                  <a:lnTo>
                    <a:pt x="874" y="4350"/>
                  </a:lnTo>
                  <a:lnTo>
                    <a:pt x="583" y="4404"/>
                  </a:lnTo>
                  <a:lnTo>
                    <a:pt x="292" y="4422"/>
                  </a:lnTo>
                  <a:lnTo>
                    <a:pt x="0" y="4404"/>
                  </a:lnTo>
                  <a:lnTo>
                    <a:pt x="0" y="4404"/>
                  </a:lnTo>
                  <a:lnTo>
                    <a:pt x="19" y="4532"/>
                  </a:lnTo>
                  <a:lnTo>
                    <a:pt x="55" y="4659"/>
                  </a:lnTo>
                  <a:lnTo>
                    <a:pt x="128" y="4750"/>
                  </a:lnTo>
                  <a:lnTo>
                    <a:pt x="201" y="4841"/>
                  </a:lnTo>
                  <a:lnTo>
                    <a:pt x="292" y="4914"/>
                  </a:lnTo>
                  <a:lnTo>
                    <a:pt x="401" y="4968"/>
                  </a:lnTo>
                  <a:lnTo>
                    <a:pt x="528" y="5005"/>
                  </a:lnTo>
                  <a:lnTo>
                    <a:pt x="656" y="5023"/>
                  </a:lnTo>
                  <a:lnTo>
                    <a:pt x="928" y="5059"/>
                  </a:lnTo>
                  <a:lnTo>
                    <a:pt x="1201" y="5059"/>
                  </a:lnTo>
                  <a:lnTo>
                    <a:pt x="1456" y="5023"/>
                  </a:lnTo>
                  <a:lnTo>
                    <a:pt x="1693" y="4968"/>
                  </a:lnTo>
                  <a:lnTo>
                    <a:pt x="1857" y="4932"/>
                  </a:lnTo>
                  <a:lnTo>
                    <a:pt x="2002" y="4877"/>
                  </a:lnTo>
                  <a:lnTo>
                    <a:pt x="2312" y="4732"/>
                  </a:lnTo>
                  <a:lnTo>
                    <a:pt x="2585" y="4550"/>
                  </a:lnTo>
                  <a:lnTo>
                    <a:pt x="2857" y="4331"/>
                  </a:lnTo>
                  <a:lnTo>
                    <a:pt x="3094" y="4077"/>
                  </a:lnTo>
                  <a:lnTo>
                    <a:pt x="3312" y="3785"/>
                  </a:lnTo>
                  <a:lnTo>
                    <a:pt x="3494" y="3494"/>
                  </a:lnTo>
                  <a:lnTo>
                    <a:pt x="3640" y="3167"/>
                  </a:lnTo>
                  <a:lnTo>
                    <a:pt x="3695" y="2967"/>
                  </a:lnTo>
                  <a:lnTo>
                    <a:pt x="3749" y="2785"/>
                  </a:lnTo>
                  <a:lnTo>
                    <a:pt x="3822" y="2384"/>
                  </a:lnTo>
                  <a:lnTo>
                    <a:pt x="3877" y="2002"/>
                  </a:lnTo>
                  <a:lnTo>
                    <a:pt x="3877" y="1602"/>
                  </a:lnTo>
                  <a:lnTo>
                    <a:pt x="3840" y="1183"/>
                  </a:lnTo>
                  <a:lnTo>
                    <a:pt x="3786" y="783"/>
                  </a:lnTo>
                  <a:lnTo>
                    <a:pt x="3713" y="382"/>
                  </a:lnTo>
                  <a:lnTo>
                    <a:pt x="3604" y="0"/>
                  </a:lnTo>
                  <a:close/>
                </a:path>
              </a:pathLst>
            </a:custGeom>
            <a:solidFill>
              <a:srgbClr val="3A7F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4" name="Google Shape;3524;p21"/>
            <p:cNvSpPr/>
            <p:nvPr/>
          </p:nvSpPr>
          <p:spPr>
            <a:xfrm>
              <a:off x="1612800" y="3244875"/>
              <a:ext cx="115600" cy="212025"/>
            </a:xfrm>
            <a:custGeom>
              <a:avLst/>
              <a:gdLst/>
              <a:ahLst/>
              <a:cxnLst/>
              <a:rect l="l" t="t" r="r" b="b"/>
              <a:pathLst>
                <a:path w="4624" h="8481" extrusionOk="0">
                  <a:moveTo>
                    <a:pt x="1275" y="1"/>
                  </a:moveTo>
                  <a:lnTo>
                    <a:pt x="1147" y="73"/>
                  </a:lnTo>
                  <a:lnTo>
                    <a:pt x="1020" y="146"/>
                  </a:lnTo>
                  <a:lnTo>
                    <a:pt x="911" y="219"/>
                  </a:lnTo>
                  <a:lnTo>
                    <a:pt x="783" y="328"/>
                  </a:lnTo>
                  <a:lnTo>
                    <a:pt x="674" y="419"/>
                  </a:lnTo>
                  <a:lnTo>
                    <a:pt x="583" y="547"/>
                  </a:lnTo>
                  <a:lnTo>
                    <a:pt x="492" y="656"/>
                  </a:lnTo>
                  <a:lnTo>
                    <a:pt x="401" y="801"/>
                  </a:lnTo>
                  <a:lnTo>
                    <a:pt x="274" y="1074"/>
                  </a:lnTo>
                  <a:lnTo>
                    <a:pt x="165" y="1365"/>
                  </a:lnTo>
                  <a:lnTo>
                    <a:pt x="92" y="1675"/>
                  </a:lnTo>
                  <a:lnTo>
                    <a:pt x="37" y="2002"/>
                  </a:lnTo>
                  <a:lnTo>
                    <a:pt x="1" y="2312"/>
                  </a:lnTo>
                  <a:lnTo>
                    <a:pt x="1" y="2639"/>
                  </a:lnTo>
                  <a:lnTo>
                    <a:pt x="1" y="2967"/>
                  </a:lnTo>
                  <a:lnTo>
                    <a:pt x="19" y="3294"/>
                  </a:lnTo>
                  <a:lnTo>
                    <a:pt x="56" y="3749"/>
                  </a:lnTo>
                  <a:lnTo>
                    <a:pt x="110" y="4186"/>
                  </a:lnTo>
                  <a:lnTo>
                    <a:pt x="201" y="4641"/>
                  </a:lnTo>
                  <a:lnTo>
                    <a:pt x="310" y="5060"/>
                  </a:lnTo>
                  <a:lnTo>
                    <a:pt x="438" y="5478"/>
                  </a:lnTo>
                  <a:lnTo>
                    <a:pt x="620" y="5879"/>
                  </a:lnTo>
                  <a:lnTo>
                    <a:pt x="711" y="6079"/>
                  </a:lnTo>
                  <a:lnTo>
                    <a:pt x="820" y="6261"/>
                  </a:lnTo>
                  <a:lnTo>
                    <a:pt x="929" y="6443"/>
                  </a:lnTo>
                  <a:lnTo>
                    <a:pt x="1056" y="6606"/>
                  </a:lnTo>
                  <a:lnTo>
                    <a:pt x="1293" y="6879"/>
                  </a:lnTo>
                  <a:lnTo>
                    <a:pt x="1548" y="7116"/>
                  </a:lnTo>
                  <a:lnTo>
                    <a:pt x="1821" y="7334"/>
                  </a:lnTo>
                  <a:lnTo>
                    <a:pt x="2112" y="7553"/>
                  </a:lnTo>
                  <a:lnTo>
                    <a:pt x="2476" y="7789"/>
                  </a:lnTo>
                  <a:lnTo>
                    <a:pt x="2840" y="8008"/>
                  </a:lnTo>
                  <a:lnTo>
                    <a:pt x="3222" y="8190"/>
                  </a:lnTo>
                  <a:lnTo>
                    <a:pt x="3422" y="8263"/>
                  </a:lnTo>
                  <a:lnTo>
                    <a:pt x="3622" y="8335"/>
                  </a:lnTo>
                  <a:lnTo>
                    <a:pt x="3877" y="8390"/>
                  </a:lnTo>
                  <a:lnTo>
                    <a:pt x="4114" y="8444"/>
                  </a:lnTo>
                  <a:lnTo>
                    <a:pt x="4368" y="8481"/>
                  </a:lnTo>
                  <a:lnTo>
                    <a:pt x="4623" y="8481"/>
                  </a:lnTo>
                  <a:lnTo>
                    <a:pt x="4350" y="8281"/>
                  </a:lnTo>
                  <a:lnTo>
                    <a:pt x="4077" y="8044"/>
                  </a:lnTo>
                  <a:lnTo>
                    <a:pt x="3804" y="7808"/>
                  </a:lnTo>
                  <a:lnTo>
                    <a:pt x="3550" y="7571"/>
                  </a:lnTo>
                  <a:lnTo>
                    <a:pt x="3313" y="7298"/>
                  </a:lnTo>
                  <a:lnTo>
                    <a:pt x="3076" y="7043"/>
                  </a:lnTo>
                  <a:lnTo>
                    <a:pt x="2858" y="6770"/>
                  </a:lnTo>
                  <a:lnTo>
                    <a:pt x="2640" y="6479"/>
                  </a:lnTo>
                  <a:lnTo>
                    <a:pt x="2440" y="6188"/>
                  </a:lnTo>
                  <a:lnTo>
                    <a:pt x="2258" y="5879"/>
                  </a:lnTo>
                  <a:lnTo>
                    <a:pt x="2094" y="5569"/>
                  </a:lnTo>
                  <a:lnTo>
                    <a:pt x="1930" y="5260"/>
                  </a:lnTo>
                  <a:lnTo>
                    <a:pt x="1784" y="4932"/>
                  </a:lnTo>
                  <a:lnTo>
                    <a:pt x="1657" y="4605"/>
                  </a:lnTo>
                  <a:lnTo>
                    <a:pt x="1530" y="4259"/>
                  </a:lnTo>
                  <a:lnTo>
                    <a:pt x="1420" y="3931"/>
                  </a:lnTo>
                  <a:lnTo>
                    <a:pt x="1311" y="3440"/>
                  </a:lnTo>
                  <a:lnTo>
                    <a:pt x="1220" y="2967"/>
                  </a:lnTo>
                  <a:lnTo>
                    <a:pt x="1166" y="2476"/>
                  </a:lnTo>
                  <a:lnTo>
                    <a:pt x="1129" y="1966"/>
                  </a:lnTo>
                  <a:lnTo>
                    <a:pt x="1129" y="1475"/>
                  </a:lnTo>
                  <a:lnTo>
                    <a:pt x="1147" y="983"/>
                  </a:lnTo>
                  <a:lnTo>
                    <a:pt x="1202" y="492"/>
                  </a:lnTo>
                  <a:lnTo>
                    <a:pt x="1275" y="1"/>
                  </a:lnTo>
                  <a:close/>
                </a:path>
              </a:pathLst>
            </a:custGeom>
            <a:solidFill>
              <a:srgbClr val="3A7F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5" name="Google Shape;3525;p21"/>
            <p:cNvSpPr/>
            <p:nvPr/>
          </p:nvSpPr>
          <p:spPr>
            <a:xfrm>
              <a:off x="1812525" y="3185275"/>
              <a:ext cx="24150" cy="323050"/>
            </a:xfrm>
            <a:custGeom>
              <a:avLst/>
              <a:gdLst/>
              <a:ahLst/>
              <a:cxnLst/>
              <a:rect l="l" t="t" r="r" b="b"/>
              <a:pathLst>
                <a:path w="966" h="12922" extrusionOk="0">
                  <a:moveTo>
                    <a:pt x="383" y="1"/>
                  </a:moveTo>
                  <a:lnTo>
                    <a:pt x="347" y="19"/>
                  </a:lnTo>
                  <a:lnTo>
                    <a:pt x="292" y="37"/>
                  </a:lnTo>
                  <a:lnTo>
                    <a:pt x="237" y="73"/>
                  </a:lnTo>
                  <a:lnTo>
                    <a:pt x="183" y="146"/>
                  </a:lnTo>
                  <a:lnTo>
                    <a:pt x="146" y="219"/>
                  </a:lnTo>
                  <a:lnTo>
                    <a:pt x="74" y="419"/>
                  </a:lnTo>
                  <a:lnTo>
                    <a:pt x="37" y="692"/>
                  </a:lnTo>
                  <a:lnTo>
                    <a:pt x="19" y="1002"/>
                  </a:lnTo>
                  <a:lnTo>
                    <a:pt x="1" y="1366"/>
                  </a:lnTo>
                  <a:lnTo>
                    <a:pt x="19" y="1748"/>
                  </a:lnTo>
                  <a:lnTo>
                    <a:pt x="37" y="2130"/>
                  </a:lnTo>
                  <a:lnTo>
                    <a:pt x="92" y="2931"/>
                  </a:lnTo>
                  <a:lnTo>
                    <a:pt x="146" y="3677"/>
                  </a:lnTo>
                  <a:lnTo>
                    <a:pt x="219" y="4277"/>
                  </a:lnTo>
                  <a:lnTo>
                    <a:pt x="237" y="4659"/>
                  </a:lnTo>
                  <a:lnTo>
                    <a:pt x="274" y="6061"/>
                  </a:lnTo>
                  <a:lnTo>
                    <a:pt x="292" y="7462"/>
                  </a:lnTo>
                  <a:lnTo>
                    <a:pt x="292" y="8881"/>
                  </a:lnTo>
                  <a:lnTo>
                    <a:pt x="274" y="10283"/>
                  </a:lnTo>
                  <a:lnTo>
                    <a:pt x="274" y="10956"/>
                  </a:lnTo>
                  <a:lnTo>
                    <a:pt x="274" y="11302"/>
                  </a:lnTo>
                  <a:lnTo>
                    <a:pt x="310" y="11647"/>
                  </a:lnTo>
                  <a:lnTo>
                    <a:pt x="347" y="11975"/>
                  </a:lnTo>
                  <a:lnTo>
                    <a:pt x="419" y="12303"/>
                  </a:lnTo>
                  <a:lnTo>
                    <a:pt x="510" y="12612"/>
                  </a:lnTo>
                  <a:lnTo>
                    <a:pt x="656" y="12921"/>
                  </a:lnTo>
                  <a:lnTo>
                    <a:pt x="747" y="12830"/>
                  </a:lnTo>
                  <a:lnTo>
                    <a:pt x="820" y="12721"/>
                  </a:lnTo>
                  <a:lnTo>
                    <a:pt x="874" y="12612"/>
                  </a:lnTo>
                  <a:lnTo>
                    <a:pt x="911" y="12466"/>
                  </a:lnTo>
                  <a:lnTo>
                    <a:pt x="947" y="12339"/>
                  </a:lnTo>
                  <a:lnTo>
                    <a:pt x="965" y="12193"/>
                  </a:lnTo>
                  <a:lnTo>
                    <a:pt x="965" y="11920"/>
                  </a:lnTo>
                  <a:lnTo>
                    <a:pt x="947" y="10410"/>
                  </a:lnTo>
                  <a:lnTo>
                    <a:pt x="911" y="8899"/>
                  </a:lnTo>
                  <a:lnTo>
                    <a:pt x="856" y="7407"/>
                  </a:lnTo>
                  <a:lnTo>
                    <a:pt x="765" y="5897"/>
                  </a:lnTo>
                  <a:lnTo>
                    <a:pt x="747" y="5078"/>
                  </a:lnTo>
                  <a:lnTo>
                    <a:pt x="711" y="4113"/>
                  </a:lnTo>
                  <a:lnTo>
                    <a:pt x="638" y="2093"/>
                  </a:lnTo>
                  <a:lnTo>
                    <a:pt x="601" y="1202"/>
                  </a:lnTo>
                  <a:lnTo>
                    <a:pt x="547" y="510"/>
                  </a:lnTo>
                  <a:lnTo>
                    <a:pt x="510" y="255"/>
                  </a:lnTo>
                  <a:lnTo>
                    <a:pt x="456" y="92"/>
                  </a:lnTo>
                  <a:lnTo>
                    <a:pt x="438" y="37"/>
                  </a:lnTo>
                  <a:lnTo>
                    <a:pt x="40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6" name="Google Shape;3526;p21"/>
            <p:cNvSpPr/>
            <p:nvPr/>
          </p:nvSpPr>
          <p:spPr>
            <a:xfrm>
              <a:off x="1878950" y="3109750"/>
              <a:ext cx="54625" cy="199300"/>
            </a:xfrm>
            <a:custGeom>
              <a:avLst/>
              <a:gdLst/>
              <a:ahLst/>
              <a:cxnLst/>
              <a:rect l="l" t="t" r="r" b="b"/>
              <a:pathLst>
                <a:path w="2185" h="7972" extrusionOk="0">
                  <a:moveTo>
                    <a:pt x="1511" y="1"/>
                  </a:moveTo>
                  <a:lnTo>
                    <a:pt x="1329" y="74"/>
                  </a:lnTo>
                  <a:lnTo>
                    <a:pt x="1165" y="183"/>
                  </a:lnTo>
                  <a:lnTo>
                    <a:pt x="1020" y="310"/>
                  </a:lnTo>
                  <a:lnTo>
                    <a:pt x="892" y="474"/>
                  </a:lnTo>
                  <a:lnTo>
                    <a:pt x="947" y="911"/>
                  </a:lnTo>
                  <a:lnTo>
                    <a:pt x="1020" y="1366"/>
                  </a:lnTo>
                  <a:lnTo>
                    <a:pt x="1202" y="2239"/>
                  </a:lnTo>
                  <a:lnTo>
                    <a:pt x="1311" y="2749"/>
                  </a:lnTo>
                  <a:lnTo>
                    <a:pt x="1402" y="3276"/>
                  </a:lnTo>
                  <a:lnTo>
                    <a:pt x="1475" y="3804"/>
                  </a:lnTo>
                  <a:lnTo>
                    <a:pt x="1529" y="4314"/>
                  </a:lnTo>
                  <a:lnTo>
                    <a:pt x="1529" y="4587"/>
                  </a:lnTo>
                  <a:lnTo>
                    <a:pt x="1529" y="4841"/>
                  </a:lnTo>
                  <a:lnTo>
                    <a:pt x="1511" y="5096"/>
                  </a:lnTo>
                  <a:lnTo>
                    <a:pt x="1493" y="5351"/>
                  </a:lnTo>
                  <a:lnTo>
                    <a:pt x="1438" y="5606"/>
                  </a:lnTo>
                  <a:lnTo>
                    <a:pt x="1384" y="5842"/>
                  </a:lnTo>
                  <a:lnTo>
                    <a:pt x="1311" y="6097"/>
                  </a:lnTo>
                  <a:lnTo>
                    <a:pt x="1220" y="6334"/>
                  </a:lnTo>
                  <a:lnTo>
                    <a:pt x="1111" y="6534"/>
                  </a:lnTo>
                  <a:lnTo>
                    <a:pt x="1002" y="6716"/>
                  </a:lnTo>
                  <a:lnTo>
                    <a:pt x="856" y="6880"/>
                  </a:lnTo>
                  <a:lnTo>
                    <a:pt x="765" y="6934"/>
                  </a:lnTo>
                  <a:lnTo>
                    <a:pt x="674" y="6989"/>
                  </a:lnTo>
                  <a:lnTo>
                    <a:pt x="529" y="7062"/>
                  </a:lnTo>
                  <a:lnTo>
                    <a:pt x="401" y="7080"/>
                  </a:lnTo>
                  <a:lnTo>
                    <a:pt x="328" y="7225"/>
                  </a:lnTo>
                  <a:lnTo>
                    <a:pt x="237" y="7371"/>
                  </a:lnTo>
                  <a:lnTo>
                    <a:pt x="128" y="7498"/>
                  </a:lnTo>
                  <a:lnTo>
                    <a:pt x="19" y="7608"/>
                  </a:lnTo>
                  <a:lnTo>
                    <a:pt x="1" y="7626"/>
                  </a:lnTo>
                  <a:lnTo>
                    <a:pt x="201" y="7790"/>
                  </a:lnTo>
                  <a:lnTo>
                    <a:pt x="292" y="7844"/>
                  </a:lnTo>
                  <a:lnTo>
                    <a:pt x="401" y="7899"/>
                  </a:lnTo>
                  <a:lnTo>
                    <a:pt x="529" y="7935"/>
                  </a:lnTo>
                  <a:lnTo>
                    <a:pt x="638" y="7953"/>
                  </a:lnTo>
                  <a:lnTo>
                    <a:pt x="765" y="7972"/>
                  </a:lnTo>
                  <a:lnTo>
                    <a:pt x="874" y="7972"/>
                  </a:lnTo>
                  <a:lnTo>
                    <a:pt x="983" y="7953"/>
                  </a:lnTo>
                  <a:lnTo>
                    <a:pt x="1074" y="7917"/>
                  </a:lnTo>
                  <a:lnTo>
                    <a:pt x="1256" y="7826"/>
                  </a:lnTo>
                  <a:lnTo>
                    <a:pt x="1420" y="7717"/>
                  </a:lnTo>
                  <a:lnTo>
                    <a:pt x="1566" y="7571"/>
                  </a:lnTo>
                  <a:lnTo>
                    <a:pt x="1693" y="7389"/>
                  </a:lnTo>
                  <a:lnTo>
                    <a:pt x="1802" y="7207"/>
                  </a:lnTo>
                  <a:lnTo>
                    <a:pt x="1893" y="7007"/>
                  </a:lnTo>
                  <a:lnTo>
                    <a:pt x="1966" y="6825"/>
                  </a:lnTo>
                  <a:lnTo>
                    <a:pt x="2039" y="6588"/>
                  </a:lnTo>
                  <a:lnTo>
                    <a:pt x="2094" y="6370"/>
                  </a:lnTo>
                  <a:lnTo>
                    <a:pt x="2130" y="6134"/>
                  </a:lnTo>
                  <a:lnTo>
                    <a:pt x="2166" y="5897"/>
                  </a:lnTo>
                  <a:lnTo>
                    <a:pt x="2185" y="5442"/>
                  </a:lnTo>
                  <a:lnTo>
                    <a:pt x="2185" y="4969"/>
                  </a:lnTo>
                  <a:lnTo>
                    <a:pt x="2166" y="4496"/>
                  </a:lnTo>
                  <a:lnTo>
                    <a:pt x="2112" y="4023"/>
                  </a:lnTo>
                  <a:lnTo>
                    <a:pt x="1966" y="3094"/>
                  </a:lnTo>
                  <a:lnTo>
                    <a:pt x="1566" y="456"/>
                  </a:lnTo>
                  <a:lnTo>
                    <a:pt x="1511" y="1"/>
                  </a:lnTo>
                  <a:close/>
                </a:path>
              </a:pathLst>
            </a:custGeom>
            <a:solidFill>
              <a:srgbClr val="3A7F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27" name="Google Shape;3527;p21"/>
          <p:cNvSpPr/>
          <p:nvPr/>
        </p:nvSpPr>
        <p:spPr>
          <a:xfrm>
            <a:off x="1976475" y="4758485"/>
            <a:ext cx="460859" cy="523974"/>
          </a:xfrm>
          <a:custGeom>
            <a:avLst/>
            <a:gdLst/>
            <a:ahLst/>
            <a:cxnLst/>
            <a:rect l="l" t="t" r="r" b="b"/>
            <a:pathLst>
              <a:path w="13158" h="14960" extrusionOk="0">
                <a:moveTo>
                  <a:pt x="3913" y="1"/>
                </a:moveTo>
                <a:lnTo>
                  <a:pt x="3767" y="347"/>
                </a:lnTo>
                <a:lnTo>
                  <a:pt x="3658" y="692"/>
                </a:lnTo>
                <a:lnTo>
                  <a:pt x="3567" y="1056"/>
                </a:lnTo>
                <a:lnTo>
                  <a:pt x="3494" y="1438"/>
                </a:lnTo>
                <a:lnTo>
                  <a:pt x="3440" y="1839"/>
                </a:lnTo>
                <a:lnTo>
                  <a:pt x="3403" y="2257"/>
                </a:lnTo>
                <a:lnTo>
                  <a:pt x="3385" y="2676"/>
                </a:lnTo>
                <a:lnTo>
                  <a:pt x="3385" y="3094"/>
                </a:lnTo>
                <a:lnTo>
                  <a:pt x="3403" y="3531"/>
                </a:lnTo>
                <a:lnTo>
                  <a:pt x="3440" y="3968"/>
                </a:lnTo>
                <a:lnTo>
                  <a:pt x="3494" y="4405"/>
                </a:lnTo>
                <a:lnTo>
                  <a:pt x="3549" y="4841"/>
                </a:lnTo>
                <a:lnTo>
                  <a:pt x="3676" y="5697"/>
                </a:lnTo>
                <a:lnTo>
                  <a:pt x="3840" y="6534"/>
                </a:lnTo>
                <a:lnTo>
                  <a:pt x="4040" y="7335"/>
                </a:lnTo>
                <a:lnTo>
                  <a:pt x="4222" y="8081"/>
                </a:lnTo>
                <a:lnTo>
                  <a:pt x="4423" y="8754"/>
                </a:lnTo>
                <a:lnTo>
                  <a:pt x="4604" y="9336"/>
                </a:lnTo>
                <a:lnTo>
                  <a:pt x="4896" y="10192"/>
                </a:lnTo>
                <a:lnTo>
                  <a:pt x="5005" y="10501"/>
                </a:lnTo>
                <a:lnTo>
                  <a:pt x="5005" y="10501"/>
                </a:lnTo>
                <a:lnTo>
                  <a:pt x="4968" y="10410"/>
                </a:lnTo>
                <a:lnTo>
                  <a:pt x="4859" y="10119"/>
                </a:lnTo>
                <a:lnTo>
                  <a:pt x="4641" y="9628"/>
                </a:lnTo>
                <a:lnTo>
                  <a:pt x="4477" y="9318"/>
                </a:lnTo>
                <a:lnTo>
                  <a:pt x="4295" y="8954"/>
                </a:lnTo>
                <a:lnTo>
                  <a:pt x="4059" y="8536"/>
                </a:lnTo>
                <a:lnTo>
                  <a:pt x="3767" y="8081"/>
                </a:lnTo>
                <a:lnTo>
                  <a:pt x="3440" y="7571"/>
                </a:lnTo>
                <a:lnTo>
                  <a:pt x="3076" y="7007"/>
                </a:lnTo>
                <a:lnTo>
                  <a:pt x="2639" y="6406"/>
                </a:lnTo>
                <a:lnTo>
                  <a:pt x="2166" y="5751"/>
                </a:lnTo>
                <a:lnTo>
                  <a:pt x="1620" y="5042"/>
                </a:lnTo>
                <a:lnTo>
                  <a:pt x="1001" y="4277"/>
                </a:lnTo>
                <a:lnTo>
                  <a:pt x="983" y="4641"/>
                </a:lnTo>
                <a:lnTo>
                  <a:pt x="983" y="5005"/>
                </a:lnTo>
                <a:lnTo>
                  <a:pt x="1001" y="5369"/>
                </a:lnTo>
                <a:lnTo>
                  <a:pt x="1038" y="5715"/>
                </a:lnTo>
                <a:lnTo>
                  <a:pt x="1092" y="6079"/>
                </a:lnTo>
                <a:lnTo>
                  <a:pt x="1147" y="6425"/>
                </a:lnTo>
                <a:lnTo>
                  <a:pt x="1238" y="6752"/>
                </a:lnTo>
                <a:lnTo>
                  <a:pt x="1311" y="7098"/>
                </a:lnTo>
                <a:lnTo>
                  <a:pt x="1511" y="7735"/>
                </a:lnTo>
                <a:lnTo>
                  <a:pt x="1747" y="8354"/>
                </a:lnTo>
                <a:lnTo>
                  <a:pt x="2002" y="8936"/>
                </a:lnTo>
                <a:lnTo>
                  <a:pt x="2257" y="9482"/>
                </a:lnTo>
                <a:lnTo>
                  <a:pt x="2530" y="9973"/>
                </a:lnTo>
                <a:lnTo>
                  <a:pt x="2785" y="10410"/>
                </a:lnTo>
                <a:lnTo>
                  <a:pt x="3039" y="10810"/>
                </a:lnTo>
                <a:lnTo>
                  <a:pt x="3258" y="11138"/>
                </a:lnTo>
                <a:lnTo>
                  <a:pt x="3572" y="11552"/>
                </a:lnTo>
                <a:lnTo>
                  <a:pt x="3572" y="11552"/>
                </a:lnTo>
                <a:lnTo>
                  <a:pt x="3440" y="11393"/>
                </a:lnTo>
                <a:lnTo>
                  <a:pt x="3130" y="11083"/>
                </a:lnTo>
                <a:lnTo>
                  <a:pt x="2676" y="10665"/>
                </a:lnTo>
                <a:lnTo>
                  <a:pt x="2020" y="10101"/>
                </a:lnTo>
                <a:lnTo>
                  <a:pt x="1129" y="9409"/>
                </a:lnTo>
                <a:lnTo>
                  <a:pt x="0" y="8554"/>
                </a:lnTo>
                <a:lnTo>
                  <a:pt x="128" y="9009"/>
                </a:lnTo>
                <a:lnTo>
                  <a:pt x="273" y="9464"/>
                </a:lnTo>
                <a:lnTo>
                  <a:pt x="455" y="9882"/>
                </a:lnTo>
                <a:lnTo>
                  <a:pt x="637" y="10283"/>
                </a:lnTo>
                <a:lnTo>
                  <a:pt x="838" y="10665"/>
                </a:lnTo>
                <a:lnTo>
                  <a:pt x="1056" y="11029"/>
                </a:lnTo>
                <a:lnTo>
                  <a:pt x="1274" y="11375"/>
                </a:lnTo>
                <a:lnTo>
                  <a:pt x="1511" y="11702"/>
                </a:lnTo>
                <a:lnTo>
                  <a:pt x="1747" y="12011"/>
                </a:lnTo>
                <a:lnTo>
                  <a:pt x="2002" y="12303"/>
                </a:lnTo>
                <a:lnTo>
                  <a:pt x="2257" y="12576"/>
                </a:lnTo>
                <a:lnTo>
                  <a:pt x="2512" y="12812"/>
                </a:lnTo>
                <a:lnTo>
                  <a:pt x="2766" y="13049"/>
                </a:lnTo>
                <a:lnTo>
                  <a:pt x="3021" y="13267"/>
                </a:lnTo>
                <a:lnTo>
                  <a:pt x="3276" y="13486"/>
                </a:lnTo>
                <a:lnTo>
                  <a:pt x="3549" y="13667"/>
                </a:lnTo>
                <a:lnTo>
                  <a:pt x="4040" y="13995"/>
                </a:lnTo>
                <a:lnTo>
                  <a:pt x="4513" y="14268"/>
                </a:lnTo>
                <a:lnTo>
                  <a:pt x="4950" y="14505"/>
                </a:lnTo>
                <a:lnTo>
                  <a:pt x="5332" y="14668"/>
                </a:lnTo>
                <a:lnTo>
                  <a:pt x="5642" y="14796"/>
                </a:lnTo>
                <a:lnTo>
                  <a:pt x="5897" y="14887"/>
                </a:lnTo>
                <a:lnTo>
                  <a:pt x="6097" y="14960"/>
                </a:lnTo>
                <a:lnTo>
                  <a:pt x="6315" y="14850"/>
                </a:lnTo>
                <a:lnTo>
                  <a:pt x="6916" y="14577"/>
                </a:lnTo>
                <a:lnTo>
                  <a:pt x="7316" y="14377"/>
                </a:lnTo>
                <a:lnTo>
                  <a:pt x="7789" y="14122"/>
                </a:lnTo>
                <a:lnTo>
                  <a:pt x="8299" y="13831"/>
                </a:lnTo>
                <a:lnTo>
                  <a:pt x="8863" y="13486"/>
                </a:lnTo>
                <a:lnTo>
                  <a:pt x="9427" y="13122"/>
                </a:lnTo>
                <a:lnTo>
                  <a:pt x="10027" y="12703"/>
                </a:lnTo>
                <a:lnTo>
                  <a:pt x="10610" y="12248"/>
                </a:lnTo>
                <a:lnTo>
                  <a:pt x="11192" y="11738"/>
                </a:lnTo>
                <a:lnTo>
                  <a:pt x="11465" y="11484"/>
                </a:lnTo>
                <a:lnTo>
                  <a:pt x="11738" y="11211"/>
                </a:lnTo>
                <a:lnTo>
                  <a:pt x="12011" y="10920"/>
                </a:lnTo>
                <a:lnTo>
                  <a:pt x="12266" y="10628"/>
                </a:lnTo>
                <a:lnTo>
                  <a:pt x="12502" y="10337"/>
                </a:lnTo>
                <a:lnTo>
                  <a:pt x="12739" y="10028"/>
                </a:lnTo>
                <a:lnTo>
                  <a:pt x="12957" y="9719"/>
                </a:lnTo>
                <a:lnTo>
                  <a:pt x="13158" y="9391"/>
                </a:lnTo>
                <a:lnTo>
                  <a:pt x="13158" y="9391"/>
                </a:lnTo>
                <a:lnTo>
                  <a:pt x="8535" y="11793"/>
                </a:lnTo>
                <a:lnTo>
                  <a:pt x="9118" y="11047"/>
                </a:lnTo>
                <a:lnTo>
                  <a:pt x="9700" y="10228"/>
                </a:lnTo>
                <a:lnTo>
                  <a:pt x="10373" y="9264"/>
                </a:lnTo>
                <a:lnTo>
                  <a:pt x="10701" y="8736"/>
                </a:lnTo>
                <a:lnTo>
                  <a:pt x="11028" y="8190"/>
                </a:lnTo>
                <a:lnTo>
                  <a:pt x="11338" y="7662"/>
                </a:lnTo>
                <a:lnTo>
                  <a:pt x="11611" y="7134"/>
                </a:lnTo>
                <a:lnTo>
                  <a:pt x="11829" y="6643"/>
                </a:lnTo>
                <a:lnTo>
                  <a:pt x="11920" y="6406"/>
                </a:lnTo>
                <a:lnTo>
                  <a:pt x="12011" y="6170"/>
                </a:lnTo>
                <a:lnTo>
                  <a:pt x="12066" y="5952"/>
                </a:lnTo>
                <a:lnTo>
                  <a:pt x="12102" y="5751"/>
                </a:lnTo>
                <a:lnTo>
                  <a:pt x="12120" y="5569"/>
                </a:lnTo>
                <a:lnTo>
                  <a:pt x="12138" y="5387"/>
                </a:lnTo>
                <a:lnTo>
                  <a:pt x="11574" y="5861"/>
                </a:lnTo>
                <a:lnTo>
                  <a:pt x="11047" y="6352"/>
                </a:lnTo>
                <a:lnTo>
                  <a:pt x="10555" y="6861"/>
                </a:lnTo>
                <a:lnTo>
                  <a:pt x="10082" y="7371"/>
                </a:lnTo>
                <a:lnTo>
                  <a:pt x="9645" y="7881"/>
                </a:lnTo>
                <a:lnTo>
                  <a:pt x="9263" y="8390"/>
                </a:lnTo>
                <a:lnTo>
                  <a:pt x="8899" y="8881"/>
                </a:lnTo>
                <a:lnTo>
                  <a:pt x="8572" y="9355"/>
                </a:lnTo>
                <a:lnTo>
                  <a:pt x="8280" y="9810"/>
                </a:lnTo>
                <a:lnTo>
                  <a:pt x="8026" y="10210"/>
                </a:lnTo>
                <a:lnTo>
                  <a:pt x="7625" y="10901"/>
                </a:lnTo>
                <a:lnTo>
                  <a:pt x="7405" y="11326"/>
                </a:lnTo>
                <a:lnTo>
                  <a:pt x="7516" y="11047"/>
                </a:lnTo>
                <a:lnTo>
                  <a:pt x="7625" y="10756"/>
                </a:lnTo>
                <a:lnTo>
                  <a:pt x="7735" y="10410"/>
                </a:lnTo>
                <a:lnTo>
                  <a:pt x="7862" y="9973"/>
                </a:lnTo>
                <a:lnTo>
                  <a:pt x="7971" y="9464"/>
                </a:lnTo>
                <a:lnTo>
                  <a:pt x="8098" y="8863"/>
                </a:lnTo>
                <a:lnTo>
                  <a:pt x="8208" y="8190"/>
                </a:lnTo>
                <a:lnTo>
                  <a:pt x="8317" y="7407"/>
                </a:lnTo>
                <a:lnTo>
                  <a:pt x="8408" y="6552"/>
                </a:lnTo>
                <a:lnTo>
                  <a:pt x="8481" y="5588"/>
                </a:lnTo>
                <a:lnTo>
                  <a:pt x="8535" y="4514"/>
                </a:lnTo>
                <a:lnTo>
                  <a:pt x="8553" y="3331"/>
                </a:lnTo>
                <a:lnTo>
                  <a:pt x="8535" y="2057"/>
                </a:lnTo>
                <a:lnTo>
                  <a:pt x="8299" y="2312"/>
                </a:lnTo>
                <a:lnTo>
                  <a:pt x="8080" y="2603"/>
                </a:lnTo>
                <a:lnTo>
                  <a:pt x="7880" y="2894"/>
                </a:lnTo>
                <a:lnTo>
                  <a:pt x="7698" y="3222"/>
                </a:lnTo>
                <a:lnTo>
                  <a:pt x="7516" y="3549"/>
                </a:lnTo>
                <a:lnTo>
                  <a:pt x="7352" y="3895"/>
                </a:lnTo>
                <a:lnTo>
                  <a:pt x="7207" y="4259"/>
                </a:lnTo>
                <a:lnTo>
                  <a:pt x="7061" y="4623"/>
                </a:lnTo>
                <a:lnTo>
                  <a:pt x="6934" y="4987"/>
                </a:lnTo>
                <a:lnTo>
                  <a:pt x="6825" y="5369"/>
                </a:lnTo>
                <a:lnTo>
                  <a:pt x="6624" y="6134"/>
                </a:lnTo>
                <a:lnTo>
                  <a:pt x="6479" y="6898"/>
                </a:lnTo>
                <a:lnTo>
                  <a:pt x="6351" y="7662"/>
                </a:lnTo>
                <a:lnTo>
                  <a:pt x="6261" y="8372"/>
                </a:lnTo>
                <a:lnTo>
                  <a:pt x="6188" y="9045"/>
                </a:lnTo>
                <a:lnTo>
                  <a:pt x="6185" y="9086"/>
                </a:lnTo>
                <a:lnTo>
                  <a:pt x="6170" y="8827"/>
                </a:lnTo>
                <a:lnTo>
                  <a:pt x="6097" y="8117"/>
                </a:lnTo>
                <a:lnTo>
                  <a:pt x="5969" y="7316"/>
                </a:lnTo>
                <a:lnTo>
                  <a:pt x="5806" y="6406"/>
                </a:lnTo>
                <a:lnTo>
                  <a:pt x="5569" y="5369"/>
                </a:lnTo>
                <a:lnTo>
                  <a:pt x="5278" y="4223"/>
                </a:lnTo>
                <a:lnTo>
                  <a:pt x="4896" y="2949"/>
                </a:lnTo>
                <a:lnTo>
                  <a:pt x="4441" y="1548"/>
                </a:lnTo>
                <a:lnTo>
                  <a:pt x="3913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28" name="Google Shape;3528;p21"/>
          <p:cNvGrpSpPr/>
          <p:nvPr/>
        </p:nvGrpSpPr>
        <p:grpSpPr>
          <a:xfrm>
            <a:off x="2027228" y="5059710"/>
            <a:ext cx="266029" cy="245530"/>
            <a:chOff x="2706625" y="4735761"/>
            <a:chExt cx="226446" cy="209015"/>
          </a:xfrm>
        </p:grpSpPr>
        <p:sp>
          <p:nvSpPr>
            <p:cNvPr id="3529" name="Google Shape;3529;p21"/>
            <p:cNvSpPr/>
            <p:nvPr/>
          </p:nvSpPr>
          <p:spPr>
            <a:xfrm>
              <a:off x="2706625" y="4851000"/>
              <a:ext cx="226446" cy="93776"/>
            </a:xfrm>
            <a:custGeom>
              <a:avLst/>
              <a:gdLst/>
              <a:ahLst/>
              <a:cxnLst/>
              <a:rect l="l" t="t" r="r" b="b"/>
              <a:pathLst>
                <a:path w="9991" h="1020" extrusionOk="0">
                  <a:moveTo>
                    <a:pt x="1292" y="0"/>
                  </a:moveTo>
                  <a:lnTo>
                    <a:pt x="746" y="91"/>
                  </a:lnTo>
                  <a:lnTo>
                    <a:pt x="528" y="128"/>
                  </a:lnTo>
                  <a:lnTo>
                    <a:pt x="346" y="182"/>
                  </a:lnTo>
                  <a:lnTo>
                    <a:pt x="200" y="237"/>
                  </a:lnTo>
                  <a:lnTo>
                    <a:pt x="91" y="291"/>
                  </a:lnTo>
                  <a:lnTo>
                    <a:pt x="18" y="346"/>
                  </a:lnTo>
                  <a:lnTo>
                    <a:pt x="0" y="419"/>
                  </a:lnTo>
                  <a:lnTo>
                    <a:pt x="0" y="437"/>
                  </a:lnTo>
                  <a:lnTo>
                    <a:pt x="18" y="473"/>
                  </a:lnTo>
                  <a:lnTo>
                    <a:pt x="91" y="528"/>
                  </a:lnTo>
                  <a:lnTo>
                    <a:pt x="219" y="583"/>
                  </a:lnTo>
                  <a:lnTo>
                    <a:pt x="382" y="655"/>
                  </a:lnTo>
                  <a:lnTo>
                    <a:pt x="601" y="710"/>
                  </a:lnTo>
                  <a:lnTo>
                    <a:pt x="856" y="746"/>
                  </a:lnTo>
                  <a:lnTo>
                    <a:pt x="1456" y="837"/>
                  </a:lnTo>
                  <a:lnTo>
                    <a:pt x="2202" y="910"/>
                  </a:lnTo>
                  <a:lnTo>
                    <a:pt x="3058" y="965"/>
                  </a:lnTo>
                  <a:lnTo>
                    <a:pt x="3986" y="1001"/>
                  </a:lnTo>
                  <a:lnTo>
                    <a:pt x="5005" y="1019"/>
                  </a:lnTo>
                  <a:lnTo>
                    <a:pt x="6006" y="1001"/>
                  </a:lnTo>
                  <a:lnTo>
                    <a:pt x="6952" y="965"/>
                  </a:lnTo>
                  <a:lnTo>
                    <a:pt x="7789" y="910"/>
                  </a:lnTo>
                  <a:lnTo>
                    <a:pt x="8535" y="837"/>
                  </a:lnTo>
                  <a:lnTo>
                    <a:pt x="9136" y="746"/>
                  </a:lnTo>
                  <a:lnTo>
                    <a:pt x="9390" y="710"/>
                  </a:lnTo>
                  <a:lnTo>
                    <a:pt x="9609" y="655"/>
                  </a:lnTo>
                  <a:lnTo>
                    <a:pt x="9773" y="583"/>
                  </a:lnTo>
                  <a:lnTo>
                    <a:pt x="9900" y="528"/>
                  </a:lnTo>
                  <a:lnTo>
                    <a:pt x="9973" y="473"/>
                  </a:lnTo>
                  <a:lnTo>
                    <a:pt x="9991" y="437"/>
                  </a:lnTo>
                  <a:lnTo>
                    <a:pt x="9991" y="419"/>
                  </a:lnTo>
                  <a:lnTo>
                    <a:pt x="9973" y="346"/>
                  </a:lnTo>
                  <a:lnTo>
                    <a:pt x="9900" y="291"/>
                  </a:lnTo>
                  <a:lnTo>
                    <a:pt x="9791" y="237"/>
                  </a:lnTo>
                  <a:lnTo>
                    <a:pt x="9645" y="182"/>
                  </a:lnTo>
                  <a:lnTo>
                    <a:pt x="9463" y="128"/>
                  </a:lnTo>
                  <a:lnTo>
                    <a:pt x="9245" y="91"/>
                  </a:lnTo>
                  <a:lnTo>
                    <a:pt x="8699" y="0"/>
                  </a:lnTo>
                  <a:lnTo>
                    <a:pt x="8699" y="273"/>
                  </a:lnTo>
                  <a:lnTo>
                    <a:pt x="7443" y="328"/>
                  </a:lnTo>
                  <a:lnTo>
                    <a:pt x="6133" y="364"/>
                  </a:lnTo>
                  <a:lnTo>
                    <a:pt x="4623" y="382"/>
                  </a:lnTo>
                  <a:lnTo>
                    <a:pt x="3476" y="364"/>
                  </a:lnTo>
                  <a:lnTo>
                    <a:pt x="2384" y="328"/>
                  </a:lnTo>
                  <a:lnTo>
                    <a:pt x="1893" y="291"/>
                  </a:lnTo>
                  <a:lnTo>
                    <a:pt x="1456" y="237"/>
                  </a:lnTo>
                  <a:lnTo>
                    <a:pt x="1074" y="182"/>
                  </a:lnTo>
                  <a:lnTo>
                    <a:pt x="746" y="109"/>
                  </a:lnTo>
                  <a:lnTo>
                    <a:pt x="12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530" name="Google Shape;3530;p21"/>
            <p:cNvGrpSpPr/>
            <p:nvPr/>
          </p:nvGrpSpPr>
          <p:grpSpPr>
            <a:xfrm>
              <a:off x="2714800" y="4735761"/>
              <a:ext cx="210098" cy="182902"/>
              <a:chOff x="1282975" y="2150275"/>
              <a:chExt cx="154700" cy="134675"/>
            </a:xfrm>
          </p:grpSpPr>
          <p:sp>
            <p:nvSpPr>
              <p:cNvPr id="3531" name="Google Shape;3531;p21"/>
              <p:cNvSpPr/>
              <p:nvPr/>
            </p:nvSpPr>
            <p:spPr>
              <a:xfrm>
                <a:off x="1282975" y="2150275"/>
                <a:ext cx="154700" cy="134675"/>
              </a:xfrm>
              <a:custGeom>
                <a:avLst/>
                <a:gdLst/>
                <a:ahLst/>
                <a:cxnLst/>
                <a:rect l="l" t="t" r="r" b="b"/>
                <a:pathLst>
                  <a:path w="6188" h="5387" extrusionOk="0">
                    <a:moveTo>
                      <a:pt x="2858" y="0"/>
                    </a:moveTo>
                    <a:lnTo>
                      <a:pt x="2657" y="37"/>
                    </a:lnTo>
                    <a:lnTo>
                      <a:pt x="2403" y="109"/>
                    </a:lnTo>
                    <a:lnTo>
                      <a:pt x="2166" y="200"/>
                    </a:lnTo>
                    <a:lnTo>
                      <a:pt x="1948" y="310"/>
                    </a:lnTo>
                    <a:lnTo>
                      <a:pt x="1747" y="437"/>
                    </a:lnTo>
                    <a:lnTo>
                      <a:pt x="1547" y="564"/>
                    </a:lnTo>
                    <a:lnTo>
                      <a:pt x="1384" y="710"/>
                    </a:lnTo>
                    <a:lnTo>
                      <a:pt x="1238" y="856"/>
                    </a:lnTo>
                    <a:lnTo>
                      <a:pt x="1092" y="1019"/>
                    </a:lnTo>
                    <a:lnTo>
                      <a:pt x="965" y="1201"/>
                    </a:lnTo>
                    <a:lnTo>
                      <a:pt x="856" y="1365"/>
                    </a:lnTo>
                    <a:lnTo>
                      <a:pt x="765" y="1547"/>
                    </a:lnTo>
                    <a:lnTo>
                      <a:pt x="674" y="1729"/>
                    </a:lnTo>
                    <a:lnTo>
                      <a:pt x="546" y="2093"/>
                    </a:lnTo>
                    <a:lnTo>
                      <a:pt x="437" y="2439"/>
                    </a:lnTo>
                    <a:lnTo>
                      <a:pt x="401" y="2639"/>
                    </a:lnTo>
                    <a:lnTo>
                      <a:pt x="346" y="3057"/>
                    </a:lnTo>
                    <a:lnTo>
                      <a:pt x="310" y="3403"/>
                    </a:lnTo>
                    <a:lnTo>
                      <a:pt x="310" y="3694"/>
                    </a:lnTo>
                    <a:lnTo>
                      <a:pt x="164" y="3876"/>
                    </a:lnTo>
                    <a:lnTo>
                      <a:pt x="55" y="4040"/>
                    </a:lnTo>
                    <a:lnTo>
                      <a:pt x="37" y="4131"/>
                    </a:lnTo>
                    <a:lnTo>
                      <a:pt x="0" y="4222"/>
                    </a:lnTo>
                    <a:lnTo>
                      <a:pt x="0" y="4295"/>
                    </a:lnTo>
                    <a:lnTo>
                      <a:pt x="0" y="4368"/>
                    </a:lnTo>
                    <a:lnTo>
                      <a:pt x="19" y="4459"/>
                    </a:lnTo>
                    <a:lnTo>
                      <a:pt x="55" y="4532"/>
                    </a:lnTo>
                    <a:lnTo>
                      <a:pt x="91" y="4604"/>
                    </a:lnTo>
                    <a:lnTo>
                      <a:pt x="146" y="4677"/>
                    </a:lnTo>
                    <a:lnTo>
                      <a:pt x="292" y="4804"/>
                    </a:lnTo>
                    <a:lnTo>
                      <a:pt x="474" y="4932"/>
                    </a:lnTo>
                    <a:lnTo>
                      <a:pt x="692" y="5041"/>
                    </a:lnTo>
                    <a:lnTo>
                      <a:pt x="965" y="5132"/>
                    </a:lnTo>
                    <a:lnTo>
                      <a:pt x="1274" y="5205"/>
                    </a:lnTo>
                    <a:lnTo>
                      <a:pt x="1638" y="5278"/>
                    </a:lnTo>
                    <a:lnTo>
                      <a:pt x="2020" y="5332"/>
                    </a:lnTo>
                    <a:lnTo>
                      <a:pt x="2457" y="5369"/>
                    </a:lnTo>
                    <a:lnTo>
                      <a:pt x="2930" y="5387"/>
                    </a:lnTo>
                    <a:lnTo>
                      <a:pt x="3440" y="5387"/>
                    </a:lnTo>
                    <a:lnTo>
                      <a:pt x="3804" y="5350"/>
                    </a:lnTo>
                    <a:lnTo>
                      <a:pt x="4131" y="5314"/>
                    </a:lnTo>
                    <a:lnTo>
                      <a:pt x="4714" y="5223"/>
                    </a:lnTo>
                    <a:lnTo>
                      <a:pt x="5187" y="5114"/>
                    </a:lnTo>
                    <a:lnTo>
                      <a:pt x="5569" y="5005"/>
                    </a:lnTo>
                    <a:lnTo>
                      <a:pt x="5842" y="4895"/>
                    </a:lnTo>
                    <a:lnTo>
                      <a:pt x="6042" y="4804"/>
                    </a:lnTo>
                    <a:lnTo>
                      <a:pt x="6188" y="4713"/>
                    </a:lnTo>
                    <a:lnTo>
                      <a:pt x="6042" y="4204"/>
                    </a:lnTo>
                    <a:lnTo>
                      <a:pt x="5878" y="3658"/>
                    </a:lnTo>
                    <a:lnTo>
                      <a:pt x="5642" y="3003"/>
                    </a:lnTo>
                    <a:lnTo>
                      <a:pt x="5514" y="2639"/>
                    </a:lnTo>
                    <a:lnTo>
                      <a:pt x="5351" y="2275"/>
                    </a:lnTo>
                    <a:lnTo>
                      <a:pt x="5169" y="1929"/>
                    </a:lnTo>
                    <a:lnTo>
                      <a:pt x="4987" y="1565"/>
                    </a:lnTo>
                    <a:lnTo>
                      <a:pt x="4787" y="1238"/>
                    </a:lnTo>
                    <a:lnTo>
                      <a:pt x="4568" y="928"/>
                    </a:lnTo>
                    <a:lnTo>
                      <a:pt x="4332" y="655"/>
                    </a:lnTo>
                    <a:lnTo>
                      <a:pt x="4095" y="419"/>
                    </a:lnTo>
                    <a:lnTo>
                      <a:pt x="3949" y="291"/>
                    </a:lnTo>
                    <a:lnTo>
                      <a:pt x="3804" y="200"/>
                    </a:lnTo>
                    <a:lnTo>
                      <a:pt x="3676" y="128"/>
                    </a:lnTo>
                    <a:lnTo>
                      <a:pt x="3513" y="73"/>
                    </a:lnTo>
                    <a:lnTo>
                      <a:pt x="3367" y="37"/>
                    </a:lnTo>
                    <a:lnTo>
                      <a:pt x="3203" y="0"/>
                    </a:lnTo>
                    <a:close/>
                  </a:path>
                </a:pathLst>
              </a:custGeom>
              <a:solidFill>
                <a:srgbClr val="C1A5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2" name="Google Shape;3532;p21"/>
              <p:cNvSpPr/>
              <p:nvPr/>
            </p:nvSpPr>
            <p:spPr>
              <a:xfrm>
                <a:off x="1282975" y="2150275"/>
                <a:ext cx="154700" cy="134675"/>
              </a:xfrm>
              <a:custGeom>
                <a:avLst/>
                <a:gdLst/>
                <a:ahLst/>
                <a:cxnLst/>
                <a:rect l="l" t="t" r="r" b="b"/>
                <a:pathLst>
                  <a:path w="6188" h="5387" fill="none" extrusionOk="0">
                    <a:moveTo>
                      <a:pt x="6188" y="4713"/>
                    </a:moveTo>
                    <a:lnTo>
                      <a:pt x="6188" y="4713"/>
                    </a:lnTo>
                    <a:lnTo>
                      <a:pt x="6042" y="4804"/>
                    </a:lnTo>
                    <a:lnTo>
                      <a:pt x="5842" y="4895"/>
                    </a:lnTo>
                    <a:lnTo>
                      <a:pt x="5569" y="5005"/>
                    </a:lnTo>
                    <a:lnTo>
                      <a:pt x="5187" y="5114"/>
                    </a:lnTo>
                    <a:lnTo>
                      <a:pt x="4714" y="5223"/>
                    </a:lnTo>
                    <a:lnTo>
                      <a:pt x="4131" y="5314"/>
                    </a:lnTo>
                    <a:lnTo>
                      <a:pt x="3804" y="5350"/>
                    </a:lnTo>
                    <a:lnTo>
                      <a:pt x="3440" y="5387"/>
                    </a:lnTo>
                    <a:lnTo>
                      <a:pt x="3440" y="5387"/>
                    </a:lnTo>
                    <a:lnTo>
                      <a:pt x="2930" y="5387"/>
                    </a:lnTo>
                    <a:lnTo>
                      <a:pt x="2457" y="5369"/>
                    </a:lnTo>
                    <a:lnTo>
                      <a:pt x="2020" y="5332"/>
                    </a:lnTo>
                    <a:lnTo>
                      <a:pt x="1638" y="5278"/>
                    </a:lnTo>
                    <a:lnTo>
                      <a:pt x="1274" y="5205"/>
                    </a:lnTo>
                    <a:lnTo>
                      <a:pt x="965" y="5132"/>
                    </a:lnTo>
                    <a:lnTo>
                      <a:pt x="692" y="5041"/>
                    </a:lnTo>
                    <a:lnTo>
                      <a:pt x="474" y="4932"/>
                    </a:lnTo>
                    <a:lnTo>
                      <a:pt x="292" y="4804"/>
                    </a:lnTo>
                    <a:lnTo>
                      <a:pt x="146" y="4677"/>
                    </a:lnTo>
                    <a:lnTo>
                      <a:pt x="91" y="4604"/>
                    </a:lnTo>
                    <a:lnTo>
                      <a:pt x="55" y="4532"/>
                    </a:lnTo>
                    <a:lnTo>
                      <a:pt x="19" y="4459"/>
                    </a:lnTo>
                    <a:lnTo>
                      <a:pt x="0" y="4368"/>
                    </a:lnTo>
                    <a:lnTo>
                      <a:pt x="0" y="4295"/>
                    </a:lnTo>
                    <a:lnTo>
                      <a:pt x="0" y="4222"/>
                    </a:lnTo>
                    <a:lnTo>
                      <a:pt x="37" y="4131"/>
                    </a:lnTo>
                    <a:lnTo>
                      <a:pt x="55" y="4040"/>
                    </a:lnTo>
                    <a:lnTo>
                      <a:pt x="164" y="3876"/>
                    </a:lnTo>
                    <a:lnTo>
                      <a:pt x="310" y="3694"/>
                    </a:lnTo>
                    <a:lnTo>
                      <a:pt x="310" y="3694"/>
                    </a:lnTo>
                    <a:lnTo>
                      <a:pt x="310" y="3403"/>
                    </a:lnTo>
                    <a:lnTo>
                      <a:pt x="346" y="3057"/>
                    </a:lnTo>
                    <a:lnTo>
                      <a:pt x="401" y="2639"/>
                    </a:lnTo>
                    <a:lnTo>
                      <a:pt x="401" y="2639"/>
                    </a:lnTo>
                    <a:lnTo>
                      <a:pt x="437" y="2439"/>
                    </a:lnTo>
                    <a:lnTo>
                      <a:pt x="437" y="2439"/>
                    </a:lnTo>
                    <a:lnTo>
                      <a:pt x="546" y="2093"/>
                    </a:lnTo>
                    <a:lnTo>
                      <a:pt x="674" y="1729"/>
                    </a:lnTo>
                    <a:lnTo>
                      <a:pt x="765" y="1547"/>
                    </a:lnTo>
                    <a:lnTo>
                      <a:pt x="856" y="1365"/>
                    </a:lnTo>
                    <a:lnTo>
                      <a:pt x="965" y="1201"/>
                    </a:lnTo>
                    <a:lnTo>
                      <a:pt x="1092" y="1019"/>
                    </a:lnTo>
                    <a:lnTo>
                      <a:pt x="1238" y="856"/>
                    </a:lnTo>
                    <a:lnTo>
                      <a:pt x="1384" y="710"/>
                    </a:lnTo>
                    <a:lnTo>
                      <a:pt x="1547" y="564"/>
                    </a:lnTo>
                    <a:lnTo>
                      <a:pt x="1747" y="437"/>
                    </a:lnTo>
                    <a:lnTo>
                      <a:pt x="1948" y="310"/>
                    </a:lnTo>
                    <a:lnTo>
                      <a:pt x="2166" y="200"/>
                    </a:lnTo>
                    <a:lnTo>
                      <a:pt x="2403" y="109"/>
                    </a:lnTo>
                    <a:lnTo>
                      <a:pt x="2657" y="37"/>
                    </a:lnTo>
                    <a:lnTo>
                      <a:pt x="2657" y="37"/>
                    </a:lnTo>
                    <a:lnTo>
                      <a:pt x="2858" y="0"/>
                    </a:lnTo>
                    <a:lnTo>
                      <a:pt x="3021" y="0"/>
                    </a:lnTo>
                    <a:lnTo>
                      <a:pt x="3203" y="0"/>
                    </a:lnTo>
                    <a:lnTo>
                      <a:pt x="3367" y="37"/>
                    </a:lnTo>
                    <a:lnTo>
                      <a:pt x="3513" y="73"/>
                    </a:lnTo>
                    <a:lnTo>
                      <a:pt x="3676" y="128"/>
                    </a:lnTo>
                    <a:lnTo>
                      <a:pt x="3804" y="200"/>
                    </a:lnTo>
                    <a:lnTo>
                      <a:pt x="3949" y="291"/>
                    </a:lnTo>
                    <a:lnTo>
                      <a:pt x="3949" y="291"/>
                    </a:lnTo>
                    <a:lnTo>
                      <a:pt x="4095" y="419"/>
                    </a:lnTo>
                    <a:lnTo>
                      <a:pt x="4095" y="419"/>
                    </a:lnTo>
                    <a:lnTo>
                      <a:pt x="4332" y="655"/>
                    </a:lnTo>
                    <a:lnTo>
                      <a:pt x="4568" y="928"/>
                    </a:lnTo>
                    <a:lnTo>
                      <a:pt x="4787" y="1238"/>
                    </a:lnTo>
                    <a:lnTo>
                      <a:pt x="4987" y="1565"/>
                    </a:lnTo>
                    <a:lnTo>
                      <a:pt x="5169" y="1929"/>
                    </a:lnTo>
                    <a:lnTo>
                      <a:pt x="5351" y="2275"/>
                    </a:lnTo>
                    <a:lnTo>
                      <a:pt x="5514" y="2639"/>
                    </a:lnTo>
                    <a:lnTo>
                      <a:pt x="5642" y="3003"/>
                    </a:lnTo>
                    <a:lnTo>
                      <a:pt x="5878" y="3658"/>
                    </a:lnTo>
                    <a:lnTo>
                      <a:pt x="6042" y="4204"/>
                    </a:lnTo>
                    <a:lnTo>
                      <a:pt x="6188" y="4713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3" name="Google Shape;3533;p21"/>
              <p:cNvSpPr/>
              <p:nvPr/>
            </p:nvSpPr>
            <p:spPr>
              <a:xfrm>
                <a:off x="1282975" y="2172100"/>
                <a:ext cx="138775" cy="112850"/>
              </a:xfrm>
              <a:custGeom>
                <a:avLst/>
                <a:gdLst/>
                <a:ahLst/>
                <a:cxnLst/>
                <a:rect l="l" t="t" r="r" b="b"/>
                <a:pathLst>
                  <a:path w="5551" h="4514" extrusionOk="0">
                    <a:moveTo>
                      <a:pt x="1384" y="4368"/>
                    </a:moveTo>
                    <a:lnTo>
                      <a:pt x="1384" y="4368"/>
                    </a:lnTo>
                    <a:lnTo>
                      <a:pt x="1711" y="4423"/>
                    </a:lnTo>
                    <a:lnTo>
                      <a:pt x="2057" y="4459"/>
                    </a:lnTo>
                    <a:lnTo>
                      <a:pt x="2457" y="4496"/>
                    </a:lnTo>
                    <a:lnTo>
                      <a:pt x="2876" y="4514"/>
                    </a:lnTo>
                    <a:lnTo>
                      <a:pt x="2876" y="4514"/>
                    </a:lnTo>
                    <a:lnTo>
                      <a:pt x="3094" y="4514"/>
                    </a:lnTo>
                    <a:lnTo>
                      <a:pt x="3094" y="4514"/>
                    </a:lnTo>
                    <a:lnTo>
                      <a:pt x="3440" y="4514"/>
                    </a:lnTo>
                    <a:lnTo>
                      <a:pt x="3440" y="4514"/>
                    </a:lnTo>
                    <a:lnTo>
                      <a:pt x="3440" y="4514"/>
                    </a:lnTo>
                    <a:lnTo>
                      <a:pt x="3094" y="4514"/>
                    </a:lnTo>
                    <a:lnTo>
                      <a:pt x="3094" y="4514"/>
                    </a:lnTo>
                    <a:lnTo>
                      <a:pt x="2876" y="4514"/>
                    </a:lnTo>
                    <a:lnTo>
                      <a:pt x="2876" y="4514"/>
                    </a:lnTo>
                    <a:lnTo>
                      <a:pt x="2876" y="4514"/>
                    </a:lnTo>
                    <a:lnTo>
                      <a:pt x="2876" y="4514"/>
                    </a:lnTo>
                    <a:lnTo>
                      <a:pt x="2457" y="4496"/>
                    </a:lnTo>
                    <a:lnTo>
                      <a:pt x="2057" y="4459"/>
                    </a:lnTo>
                    <a:lnTo>
                      <a:pt x="1711" y="4423"/>
                    </a:lnTo>
                    <a:lnTo>
                      <a:pt x="1384" y="4368"/>
                    </a:lnTo>
                    <a:close/>
                    <a:moveTo>
                      <a:pt x="1365" y="4368"/>
                    </a:moveTo>
                    <a:lnTo>
                      <a:pt x="1365" y="4368"/>
                    </a:lnTo>
                    <a:lnTo>
                      <a:pt x="1365" y="4368"/>
                    </a:lnTo>
                    <a:lnTo>
                      <a:pt x="1365" y="4368"/>
                    </a:lnTo>
                    <a:close/>
                    <a:moveTo>
                      <a:pt x="237" y="3895"/>
                    </a:moveTo>
                    <a:lnTo>
                      <a:pt x="237" y="3895"/>
                    </a:lnTo>
                    <a:lnTo>
                      <a:pt x="237" y="3895"/>
                    </a:lnTo>
                    <a:lnTo>
                      <a:pt x="237" y="3895"/>
                    </a:lnTo>
                    <a:lnTo>
                      <a:pt x="237" y="3895"/>
                    </a:lnTo>
                    <a:close/>
                    <a:moveTo>
                      <a:pt x="237" y="3895"/>
                    </a:moveTo>
                    <a:lnTo>
                      <a:pt x="237" y="3895"/>
                    </a:lnTo>
                    <a:lnTo>
                      <a:pt x="237" y="3895"/>
                    </a:lnTo>
                    <a:lnTo>
                      <a:pt x="237" y="3895"/>
                    </a:lnTo>
                    <a:lnTo>
                      <a:pt x="237" y="3895"/>
                    </a:lnTo>
                    <a:close/>
                    <a:moveTo>
                      <a:pt x="237" y="3877"/>
                    </a:moveTo>
                    <a:lnTo>
                      <a:pt x="237" y="3877"/>
                    </a:lnTo>
                    <a:lnTo>
                      <a:pt x="237" y="3895"/>
                    </a:lnTo>
                    <a:lnTo>
                      <a:pt x="237" y="3895"/>
                    </a:lnTo>
                    <a:lnTo>
                      <a:pt x="237" y="3877"/>
                    </a:lnTo>
                    <a:close/>
                    <a:moveTo>
                      <a:pt x="91" y="3113"/>
                    </a:moveTo>
                    <a:lnTo>
                      <a:pt x="91" y="3113"/>
                    </a:lnTo>
                    <a:lnTo>
                      <a:pt x="37" y="3222"/>
                    </a:lnTo>
                    <a:lnTo>
                      <a:pt x="19" y="3331"/>
                    </a:lnTo>
                    <a:lnTo>
                      <a:pt x="0" y="3422"/>
                    </a:lnTo>
                    <a:lnTo>
                      <a:pt x="19" y="3531"/>
                    </a:lnTo>
                    <a:lnTo>
                      <a:pt x="37" y="3622"/>
                    </a:lnTo>
                    <a:lnTo>
                      <a:pt x="91" y="3713"/>
                    </a:lnTo>
                    <a:lnTo>
                      <a:pt x="146" y="3804"/>
                    </a:lnTo>
                    <a:lnTo>
                      <a:pt x="237" y="3877"/>
                    </a:lnTo>
                    <a:lnTo>
                      <a:pt x="237" y="3877"/>
                    </a:lnTo>
                    <a:lnTo>
                      <a:pt x="146" y="3804"/>
                    </a:lnTo>
                    <a:lnTo>
                      <a:pt x="91" y="3713"/>
                    </a:lnTo>
                    <a:lnTo>
                      <a:pt x="37" y="3622"/>
                    </a:lnTo>
                    <a:lnTo>
                      <a:pt x="19" y="3531"/>
                    </a:lnTo>
                    <a:lnTo>
                      <a:pt x="0" y="3422"/>
                    </a:lnTo>
                    <a:lnTo>
                      <a:pt x="19" y="3331"/>
                    </a:lnTo>
                    <a:lnTo>
                      <a:pt x="37" y="3222"/>
                    </a:lnTo>
                    <a:lnTo>
                      <a:pt x="91" y="3113"/>
                    </a:lnTo>
                    <a:close/>
                    <a:moveTo>
                      <a:pt x="91" y="3113"/>
                    </a:moveTo>
                    <a:lnTo>
                      <a:pt x="91" y="3113"/>
                    </a:lnTo>
                    <a:lnTo>
                      <a:pt x="91" y="3113"/>
                    </a:lnTo>
                    <a:lnTo>
                      <a:pt x="91" y="3113"/>
                    </a:lnTo>
                    <a:lnTo>
                      <a:pt x="91" y="3113"/>
                    </a:lnTo>
                    <a:close/>
                    <a:moveTo>
                      <a:pt x="91" y="3113"/>
                    </a:moveTo>
                    <a:lnTo>
                      <a:pt x="91" y="3113"/>
                    </a:lnTo>
                    <a:lnTo>
                      <a:pt x="91" y="3113"/>
                    </a:lnTo>
                    <a:lnTo>
                      <a:pt x="91" y="3113"/>
                    </a:lnTo>
                    <a:lnTo>
                      <a:pt x="91" y="3113"/>
                    </a:lnTo>
                    <a:close/>
                    <a:moveTo>
                      <a:pt x="91" y="3094"/>
                    </a:moveTo>
                    <a:lnTo>
                      <a:pt x="91" y="3094"/>
                    </a:lnTo>
                    <a:lnTo>
                      <a:pt x="91" y="3113"/>
                    </a:lnTo>
                    <a:lnTo>
                      <a:pt x="91" y="3113"/>
                    </a:lnTo>
                    <a:lnTo>
                      <a:pt x="91" y="3094"/>
                    </a:lnTo>
                    <a:close/>
                    <a:moveTo>
                      <a:pt x="110" y="3094"/>
                    </a:moveTo>
                    <a:lnTo>
                      <a:pt x="110" y="3094"/>
                    </a:lnTo>
                    <a:lnTo>
                      <a:pt x="110" y="3094"/>
                    </a:lnTo>
                    <a:lnTo>
                      <a:pt x="110" y="3094"/>
                    </a:lnTo>
                    <a:lnTo>
                      <a:pt x="110" y="3094"/>
                    </a:lnTo>
                    <a:close/>
                    <a:moveTo>
                      <a:pt x="110" y="3094"/>
                    </a:moveTo>
                    <a:lnTo>
                      <a:pt x="110" y="3094"/>
                    </a:lnTo>
                    <a:lnTo>
                      <a:pt x="110" y="3094"/>
                    </a:lnTo>
                    <a:lnTo>
                      <a:pt x="110" y="3094"/>
                    </a:lnTo>
                    <a:lnTo>
                      <a:pt x="110" y="3094"/>
                    </a:lnTo>
                    <a:close/>
                    <a:moveTo>
                      <a:pt x="110" y="3094"/>
                    </a:moveTo>
                    <a:lnTo>
                      <a:pt x="110" y="3094"/>
                    </a:lnTo>
                    <a:lnTo>
                      <a:pt x="110" y="3094"/>
                    </a:lnTo>
                    <a:lnTo>
                      <a:pt x="110" y="3094"/>
                    </a:lnTo>
                    <a:lnTo>
                      <a:pt x="110" y="3094"/>
                    </a:lnTo>
                    <a:close/>
                    <a:moveTo>
                      <a:pt x="4532" y="1"/>
                    </a:moveTo>
                    <a:lnTo>
                      <a:pt x="4532" y="1"/>
                    </a:lnTo>
                    <a:lnTo>
                      <a:pt x="4677" y="201"/>
                    </a:lnTo>
                    <a:lnTo>
                      <a:pt x="4823" y="419"/>
                    </a:lnTo>
                    <a:lnTo>
                      <a:pt x="5096" y="892"/>
                    </a:lnTo>
                    <a:lnTo>
                      <a:pt x="5332" y="1366"/>
                    </a:lnTo>
                    <a:lnTo>
                      <a:pt x="5551" y="1857"/>
                    </a:lnTo>
                    <a:lnTo>
                      <a:pt x="5551" y="1857"/>
                    </a:lnTo>
                    <a:lnTo>
                      <a:pt x="5551" y="1857"/>
                    </a:lnTo>
                    <a:lnTo>
                      <a:pt x="5551" y="1857"/>
                    </a:lnTo>
                    <a:lnTo>
                      <a:pt x="5332" y="1366"/>
                    </a:lnTo>
                    <a:lnTo>
                      <a:pt x="5096" y="892"/>
                    </a:lnTo>
                    <a:lnTo>
                      <a:pt x="4823" y="419"/>
                    </a:lnTo>
                    <a:lnTo>
                      <a:pt x="4677" y="201"/>
                    </a:lnTo>
                    <a:lnTo>
                      <a:pt x="4532" y="1"/>
                    </a:lnTo>
                    <a:close/>
                    <a:moveTo>
                      <a:pt x="4532" y="1"/>
                    </a:moveTo>
                    <a:lnTo>
                      <a:pt x="4532" y="1"/>
                    </a:lnTo>
                    <a:lnTo>
                      <a:pt x="4532" y="1"/>
                    </a:lnTo>
                    <a:lnTo>
                      <a:pt x="4532" y="1"/>
                    </a:lnTo>
                    <a:lnTo>
                      <a:pt x="4532" y="1"/>
                    </a:lnTo>
                    <a:close/>
                  </a:path>
                </a:pathLst>
              </a:custGeom>
              <a:solidFill>
                <a:srgbClr val="D8D3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4" name="Google Shape;3534;p21"/>
              <p:cNvSpPr/>
              <p:nvPr/>
            </p:nvSpPr>
            <p:spPr>
              <a:xfrm>
                <a:off x="1317550" y="2281300"/>
                <a:ext cx="51425" cy="3650"/>
              </a:xfrm>
              <a:custGeom>
                <a:avLst/>
                <a:gdLst/>
                <a:ahLst/>
                <a:cxnLst/>
                <a:rect l="l" t="t" r="r" b="b"/>
                <a:pathLst>
                  <a:path w="2057" h="146" fill="none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328" y="55"/>
                    </a:lnTo>
                    <a:lnTo>
                      <a:pt x="674" y="91"/>
                    </a:lnTo>
                    <a:lnTo>
                      <a:pt x="1074" y="128"/>
                    </a:lnTo>
                    <a:lnTo>
                      <a:pt x="1493" y="146"/>
                    </a:lnTo>
                    <a:lnTo>
                      <a:pt x="1493" y="146"/>
                    </a:lnTo>
                    <a:lnTo>
                      <a:pt x="1711" y="146"/>
                    </a:lnTo>
                    <a:lnTo>
                      <a:pt x="1711" y="146"/>
                    </a:lnTo>
                    <a:lnTo>
                      <a:pt x="2057" y="146"/>
                    </a:lnTo>
                    <a:lnTo>
                      <a:pt x="2057" y="146"/>
                    </a:lnTo>
                    <a:lnTo>
                      <a:pt x="2057" y="146"/>
                    </a:lnTo>
                    <a:lnTo>
                      <a:pt x="1711" y="146"/>
                    </a:lnTo>
                    <a:lnTo>
                      <a:pt x="1711" y="146"/>
                    </a:lnTo>
                    <a:lnTo>
                      <a:pt x="1493" y="146"/>
                    </a:lnTo>
                    <a:lnTo>
                      <a:pt x="1493" y="146"/>
                    </a:lnTo>
                    <a:lnTo>
                      <a:pt x="1493" y="146"/>
                    </a:lnTo>
                    <a:lnTo>
                      <a:pt x="1493" y="146"/>
                    </a:lnTo>
                    <a:lnTo>
                      <a:pt x="1074" y="128"/>
                    </a:lnTo>
                    <a:lnTo>
                      <a:pt x="674" y="91"/>
                    </a:lnTo>
                    <a:lnTo>
                      <a:pt x="328" y="55"/>
                    </a:ln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5" name="Google Shape;3535;p21"/>
              <p:cNvSpPr/>
              <p:nvPr/>
            </p:nvSpPr>
            <p:spPr>
              <a:xfrm>
                <a:off x="1317100" y="22813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6" name="Google Shape;3536;p21"/>
              <p:cNvSpPr/>
              <p:nvPr/>
            </p:nvSpPr>
            <p:spPr>
              <a:xfrm>
                <a:off x="1288900" y="22694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7" name="Google Shape;3537;p21"/>
              <p:cNvSpPr/>
              <p:nvPr/>
            </p:nvSpPr>
            <p:spPr>
              <a:xfrm>
                <a:off x="1288900" y="22694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8" name="Google Shape;3538;p21"/>
              <p:cNvSpPr/>
              <p:nvPr/>
            </p:nvSpPr>
            <p:spPr>
              <a:xfrm>
                <a:off x="1288900" y="2269000"/>
                <a:ext cx="25" cy="500"/>
              </a:xfrm>
              <a:custGeom>
                <a:avLst/>
                <a:gdLst/>
                <a:ahLst/>
                <a:cxnLst/>
                <a:rect l="l" t="t" r="r" b="b"/>
                <a:pathLst>
                  <a:path w="1" h="20" fill="none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9"/>
                    </a:lnTo>
                    <a:lnTo>
                      <a:pt x="0" y="19"/>
                    </a:lnTo>
                    <a:lnTo>
                      <a:pt x="0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9" name="Google Shape;3539;p21"/>
              <p:cNvSpPr/>
              <p:nvPr/>
            </p:nvSpPr>
            <p:spPr>
              <a:xfrm>
                <a:off x="1282975" y="2249900"/>
                <a:ext cx="5950" cy="19125"/>
              </a:xfrm>
              <a:custGeom>
                <a:avLst/>
                <a:gdLst/>
                <a:ahLst/>
                <a:cxnLst/>
                <a:rect l="l" t="t" r="r" b="b"/>
                <a:pathLst>
                  <a:path w="238" h="765" fill="none" extrusionOk="0">
                    <a:moveTo>
                      <a:pt x="91" y="1"/>
                    </a:moveTo>
                    <a:lnTo>
                      <a:pt x="91" y="1"/>
                    </a:lnTo>
                    <a:lnTo>
                      <a:pt x="37" y="110"/>
                    </a:lnTo>
                    <a:lnTo>
                      <a:pt x="19" y="219"/>
                    </a:lnTo>
                    <a:lnTo>
                      <a:pt x="0" y="310"/>
                    </a:lnTo>
                    <a:lnTo>
                      <a:pt x="19" y="419"/>
                    </a:lnTo>
                    <a:lnTo>
                      <a:pt x="37" y="510"/>
                    </a:lnTo>
                    <a:lnTo>
                      <a:pt x="91" y="601"/>
                    </a:lnTo>
                    <a:lnTo>
                      <a:pt x="146" y="692"/>
                    </a:lnTo>
                    <a:lnTo>
                      <a:pt x="237" y="765"/>
                    </a:lnTo>
                    <a:lnTo>
                      <a:pt x="237" y="765"/>
                    </a:lnTo>
                    <a:lnTo>
                      <a:pt x="146" y="692"/>
                    </a:lnTo>
                    <a:lnTo>
                      <a:pt x="91" y="601"/>
                    </a:lnTo>
                    <a:lnTo>
                      <a:pt x="37" y="510"/>
                    </a:lnTo>
                    <a:lnTo>
                      <a:pt x="19" y="419"/>
                    </a:lnTo>
                    <a:lnTo>
                      <a:pt x="0" y="310"/>
                    </a:lnTo>
                    <a:lnTo>
                      <a:pt x="19" y="219"/>
                    </a:lnTo>
                    <a:lnTo>
                      <a:pt x="37" y="110"/>
                    </a:lnTo>
                    <a:lnTo>
                      <a:pt x="91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0" name="Google Shape;3540;p21"/>
              <p:cNvSpPr/>
              <p:nvPr/>
            </p:nvSpPr>
            <p:spPr>
              <a:xfrm>
                <a:off x="1285250" y="22499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1" name="Google Shape;3541;p21"/>
              <p:cNvSpPr/>
              <p:nvPr/>
            </p:nvSpPr>
            <p:spPr>
              <a:xfrm>
                <a:off x="1285250" y="22499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2" name="Google Shape;3542;p21"/>
              <p:cNvSpPr/>
              <p:nvPr/>
            </p:nvSpPr>
            <p:spPr>
              <a:xfrm>
                <a:off x="1285250" y="2249450"/>
                <a:ext cx="25" cy="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9" fill="none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19"/>
                    </a:lnTo>
                    <a:lnTo>
                      <a:pt x="0" y="19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3" name="Google Shape;3543;p21"/>
              <p:cNvSpPr/>
              <p:nvPr/>
            </p:nvSpPr>
            <p:spPr>
              <a:xfrm>
                <a:off x="1285700" y="22494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4" name="Google Shape;3544;p21"/>
              <p:cNvSpPr/>
              <p:nvPr/>
            </p:nvSpPr>
            <p:spPr>
              <a:xfrm>
                <a:off x="1285700" y="22494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5" name="Google Shape;3545;p21"/>
              <p:cNvSpPr/>
              <p:nvPr/>
            </p:nvSpPr>
            <p:spPr>
              <a:xfrm>
                <a:off x="1285700" y="22494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6" name="Google Shape;3546;p21"/>
              <p:cNvSpPr/>
              <p:nvPr/>
            </p:nvSpPr>
            <p:spPr>
              <a:xfrm>
                <a:off x="1396250" y="2172100"/>
                <a:ext cx="25500" cy="46425"/>
              </a:xfrm>
              <a:custGeom>
                <a:avLst/>
                <a:gdLst/>
                <a:ahLst/>
                <a:cxnLst/>
                <a:rect l="l" t="t" r="r" b="b"/>
                <a:pathLst>
                  <a:path w="1020" h="1857" fill="none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146" y="201"/>
                    </a:lnTo>
                    <a:lnTo>
                      <a:pt x="292" y="419"/>
                    </a:lnTo>
                    <a:lnTo>
                      <a:pt x="565" y="892"/>
                    </a:lnTo>
                    <a:lnTo>
                      <a:pt x="801" y="1366"/>
                    </a:lnTo>
                    <a:lnTo>
                      <a:pt x="1020" y="1857"/>
                    </a:lnTo>
                    <a:lnTo>
                      <a:pt x="1020" y="1857"/>
                    </a:lnTo>
                    <a:lnTo>
                      <a:pt x="1020" y="1857"/>
                    </a:lnTo>
                    <a:lnTo>
                      <a:pt x="1020" y="1857"/>
                    </a:lnTo>
                    <a:lnTo>
                      <a:pt x="801" y="1366"/>
                    </a:lnTo>
                    <a:lnTo>
                      <a:pt x="565" y="892"/>
                    </a:lnTo>
                    <a:lnTo>
                      <a:pt x="292" y="419"/>
                    </a:lnTo>
                    <a:lnTo>
                      <a:pt x="146" y="201"/>
                    </a:lnTo>
                    <a:lnTo>
                      <a:pt x="1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7" name="Google Shape;3547;p21"/>
              <p:cNvSpPr/>
              <p:nvPr/>
            </p:nvSpPr>
            <p:spPr>
              <a:xfrm>
                <a:off x="1396250" y="21721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8" name="Google Shape;3548;p21"/>
              <p:cNvSpPr/>
              <p:nvPr/>
            </p:nvSpPr>
            <p:spPr>
              <a:xfrm>
                <a:off x="1282975" y="2160725"/>
                <a:ext cx="138775" cy="124225"/>
              </a:xfrm>
              <a:custGeom>
                <a:avLst/>
                <a:gdLst/>
                <a:ahLst/>
                <a:cxnLst/>
                <a:rect l="l" t="t" r="r" b="b"/>
                <a:pathLst>
                  <a:path w="5551" h="4969" extrusionOk="0">
                    <a:moveTo>
                      <a:pt x="4095" y="1"/>
                    </a:moveTo>
                    <a:lnTo>
                      <a:pt x="4004" y="219"/>
                    </a:lnTo>
                    <a:lnTo>
                      <a:pt x="3895" y="438"/>
                    </a:lnTo>
                    <a:lnTo>
                      <a:pt x="3840" y="529"/>
                    </a:lnTo>
                    <a:lnTo>
                      <a:pt x="3767" y="619"/>
                    </a:lnTo>
                    <a:lnTo>
                      <a:pt x="3676" y="710"/>
                    </a:lnTo>
                    <a:lnTo>
                      <a:pt x="3585" y="801"/>
                    </a:lnTo>
                    <a:lnTo>
                      <a:pt x="3458" y="874"/>
                    </a:lnTo>
                    <a:lnTo>
                      <a:pt x="3331" y="947"/>
                    </a:lnTo>
                    <a:lnTo>
                      <a:pt x="3185" y="1002"/>
                    </a:lnTo>
                    <a:lnTo>
                      <a:pt x="3058" y="1038"/>
                    </a:lnTo>
                    <a:lnTo>
                      <a:pt x="2767" y="1111"/>
                    </a:lnTo>
                    <a:lnTo>
                      <a:pt x="2475" y="1165"/>
                    </a:lnTo>
                    <a:lnTo>
                      <a:pt x="2184" y="1238"/>
                    </a:lnTo>
                    <a:lnTo>
                      <a:pt x="1893" y="1311"/>
                    </a:lnTo>
                    <a:lnTo>
                      <a:pt x="1766" y="1366"/>
                    </a:lnTo>
                    <a:lnTo>
                      <a:pt x="1638" y="1438"/>
                    </a:lnTo>
                    <a:lnTo>
                      <a:pt x="1511" y="1511"/>
                    </a:lnTo>
                    <a:lnTo>
                      <a:pt x="1402" y="1620"/>
                    </a:lnTo>
                    <a:lnTo>
                      <a:pt x="1293" y="1730"/>
                    </a:lnTo>
                    <a:lnTo>
                      <a:pt x="1202" y="1839"/>
                    </a:lnTo>
                    <a:lnTo>
                      <a:pt x="1111" y="1948"/>
                    </a:lnTo>
                    <a:lnTo>
                      <a:pt x="1001" y="2039"/>
                    </a:lnTo>
                    <a:lnTo>
                      <a:pt x="874" y="2130"/>
                    </a:lnTo>
                    <a:lnTo>
                      <a:pt x="747" y="2185"/>
                    </a:lnTo>
                    <a:lnTo>
                      <a:pt x="619" y="2221"/>
                    </a:lnTo>
                    <a:lnTo>
                      <a:pt x="401" y="2221"/>
                    </a:lnTo>
                    <a:lnTo>
                      <a:pt x="346" y="2512"/>
                    </a:lnTo>
                    <a:lnTo>
                      <a:pt x="328" y="2767"/>
                    </a:lnTo>
                    <a:lnTo>
                      <a:pt x="310" y="3131"/>
                    </a:lnTo>
                    <a:lnTo>
                      <a:pt x="310" y="3276"/>
                    </a:lnTo>
                    <a:lnTo>
                      <a:pt x="201" y="3404"/>
                    </a:lnTo>
                    <a:lnTo>
                      <a:pt x="110" y="3549"/>
                    </a:lnTo>
                    <a:lnTo>
                      <a:pt x="91" y="3549"/>
                    </a:lnTo>
                    <a:lnTo>
                      <a:pt x="91" y="3568"/>
                    </a:lnTo>
                    <a:lnTo>
                      <a:pt x="37" y="3677"/>
                    </a:lnTo>
                    <a:lnTo>
                      <a:pt x="19" y="3786"/>
                    </a:lnTo>
                    <a:lnTo>
                      <a:pt x="0" y="3877"/>
                    </a:lnTo>
                    <a:lnTo>
                      <a:pt x="19" y="3986"/>
                    </a:lnTo>
                    <a:lnTo>
                      <a:pt x="37" y="4077"/>
                    </a:lnTo>
                    <a:lnTo>
                      <a:pt x="91" y="4168"/>
                    </a:lnTo>
                    <a:lnTo>
                      <a:pt x="146" y="4259"/>
                    </a:lnTo>
                    <a:lnTo>
                      <a:pt x="237" y="4332"/>
                    </a:lnTo>
                    <a:lnTo>
                      <a:pt x="237" y="4350"/>
                    </a:lnTo>
                    <a:lnTo>
                      <a:pt x="346" y="4423"/>
                    </a:lnTo>
                    <a:lnTo>
                      <a:pt x="437" y="4496"/>
                    </a:lnTo>
                    <a:lnTo>
                      <a:pt x="692" y="4623"/>
                    </a:lnTo>
                    <a:lnTo>
                      <a:pt x="1001" y="4732"/>
                    </a:lnTo>
                    <a:lnTo>
                      <a:pt x="1365" y="4823"/>
                    </a:lnTo>
                    <a:lnTo>
                      <a:pt x="1384" y="4823"/>
                    </a:lnTo>
                    <a:lnTo>
                      <a:pt x="1711" y="4878"/>
                    </a:lnTo>
                    <a:lnTo>
                      <a:pt x="2057" y="4914"/>
                    </a:lnTo>
                    <a:lnTo>
                      <a:pt x="2457" y="4951"/>
                    </a:lnTo>
                    <a:lnTo>
                      <a:pt x="2876" y="4969"/>
                    </a:lnTo>
                    <a:lnTo>
                      <a:pt x="3294" y="4732"/>
                    </a:lnTo>
                    <a:lnTo>
                      <a:pt x="3713" y="4459"/>
                    </a:lnTo>
                    <a:lnTo>
                      <a:pt x="4095" y="4186"/>
                    </a:lnTo>
                    <a:lnTo>
                      <a:pt x="4477" y="3895"/>
                    </a:lnTo>
                    <a:lnTo>
                      <a:pt x="4677" y="3731"/>
                    </a:lnTo>
                    <a:lnTo>
                      <a:pt x="4859" y="3549"/>
                    </a:lnTo>
                    <a:lnTo>
                      <a:pt x="5041" y="3349"/>
                    </a:lnTo>
                    <a:lnTo>
                      <a:pt x="5187" y="3149"/>
                    </a:lnTo>
                    <a:lnTo>
                      <a:pt x="5296" y="2967"/>
                    </a:lnTo>
                    <a:lnTo>
                      <a:pt x="5387" y="2767"/>
                    </a:lnTo>
                    <a:lnTo>
                      <a:pt x="5533" y="2367"/>
                    </a:lnTo>
                    <a:lnTo>
                      <a:pt x="5551" y="2312"/>
                    </a:lnTo>
                    <a:lnTo>
                      <a:pt x="5332" y="1821"/>
                    </a:lnTo>
                    <a:lnTo>
                      <a:pt x="5096" y="1347"/>
                    </a:lnTo>
                    <a:lnTo>
                      <a:pt x="4823" y="874"/>
                    </a:lnTo>
                    <a:lnTo>
                      <a:pt x="4677" y="656"/>
                    </a:lnTo>
                    <a:lnTo>
                      <a:pt x="4532" y="456"/>
                    </a:lnTo>
                    <a:lnTo>
                      <a:pt x="4313" y="201"/>
                    </a:lnTo>
                    <a:lnTo>
                      <a:pt x="4095" y="1"/>
                    </a:lnTo>
                    <a:close/>
                  </a:path>
                </a:pathLst>
              </a:custGeom>
              <a:solidFill>
                <a:srgbClr val="A489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9" name="Google Shape;3549;p21"/>
              <p:cNvSpPr/>
              <p:nvPr/>
            </p:nvSpPr>
            <p:spPr>
              <a:xfrm>
                <a:off x="1282975" y="2160725"/>
                <a:ext cx="138775" cy="124225"/>
              </a:xfrm>
              <a:custGeom>
                <a:avLst/>
                <a:gdLst/>
                <a:ahLst/>
                <a:cxnLst/>
                <a:rect l="l" t="t" r="r" b="b"/>
                <a:pathLst>
                  <a:path w="5551" h="4969" fill="none" extrusionOk="0">
                    <a:moveTo>
                      <a:pt x="4095" y="1"/>
                    </a:moveTo>
                    <a:lnTo>
                      <a:pt x="4095" y="1"/>
                    </a:lnTo>
                    <a:lnTo>
                      <a:pt x="4004" y="219"/>
                    </a:lnTo>
                    <a:lnTo>
                      <a:pt x="3895" y="438"/>
                    </a:lnTo>
                    <a:lnTo>
                      <a:pt x="3840" y="529"/>
                    </a:lnTo>
                    <a:lnTo>
                      <a:pt x="3767" y="619"/>
                    </a:lnTo>
                    <a:lnTo>
                      <a:pt x="3676" y="710"/>
                    </a:lnTo>
                    <a:lnTo>
                      <a:pt x="3585" y="801"/>
                    </a:lnTo>
                    <a:lnTo>
                      <a:pt x="3585" y="801"/>
                    </a:lnTo>
                    <a:lnTo>
                      <a:pt x="3458" y="874"/>
                    </a:lnTo>
                    <a:lnTo>
                      <a:pt x="3331" y="947"/>
                    </a:lnTo>
                    <a:lnTo>
                      <a:pt x="3185" y="1002"/>
                    </a:lnTo>
                    <a:lnTo>
                      <a:pt x="3058" y="1038"/>
                    </a:lnTo>
                    <a:lnTo>
                      <a:pt x="2767" y="1111"/>
                    </a:lnTo>
                    <a:lnTo>
                      <a:pt x="2475" y="1165"/>
                    </a:lnTo>
                    <a:lnTo>
                      <a:pt x="2184" y="1238"/>
                    </a:lnTo>
                    <a:lnTo>
                      <a:pt x="1893" y="1311"/>
                    </a:lnTo>
                    <a:lnTo>
                      <a:pt x="1766" y="1366"/>
                    </a:lnTo>
                    <a:lnTo>
                      <a:pt x="1638" y="1438"/>
                    </a:lnTo>
                    <a:lnTo>
                      <a:pt x="1511" y="1511"/>
                    </a:lnTo>
                    <a:lnTo>
                      <a:pt x="1402" y="1620"/>
                    </a:lnTo>
                    <a:lnTo>
                      <a:pt x="1402" y="1620"/>
                    </a:lnTo>
                    <a:lnTo>
                      <a:pt x="1293" y="1730"/>
                    </a:lnTo>
                    <a:lnTo>
                      <a:pt x="1202" y="1839"/>
                    </a:lnTo>
                    <a:lnTo>
                      <a:pt x="1111" y="1948"/>
                    </a:lnTo>
                    <a:lnTo>
                      <a:pt x="1001" y="2039"/>
                    </a:lnTo>
                    <a:lnTo>
                      <a:pt x="1001" y="2039"/>
                    </a:lnTo>
                    <a:lnTo>
                      <a:pt x="874" y="2130"/>
                    </a:lnTo>
                    <a:lnTo>
                      <a:pt x="747" y="2185"/>
                    </a:lnTo>
                    <a:lnTo>
                      <a:pt x="619" y="2221"/>
                    </a:lnTo>
                    <a:lnTo>
                      <a:pt x="474" y="2221"/>
                    </a:lnTo>
                    <a:lnTo>
                      <a:pt x="474" y="2221"/>
                    </a:lnTo>
                    <a:lnTo>
                      <a:pt x="401" y="2221"/>
                    </a:lnTo>
                    <a:lnTo>
                      <a:pt x="401" y="2221"/>
                    </a:lnTo>
                    <a:lnTo>
                      <a:pt x="401" y="2221"/>
                    </a:lnTo>
                    <a:lnTo>
                      <a:pt x="346" y="2512"/>
                    </a:lnTo>
                    <a:lnTo>
                      <a:pt x="328" y="2767"/>
                    </a:lnTo>
                    <a:lnTo>
                      <a:pt x="310" y="3131"/>
                    </a:lnTo>
                    <a:lnTo>
                      <a:pt x="310" y="3131"/>
                    </a:lnTo>
                    <a:lnTo>
                      <a:pt x="310" y="3276"/>
                    </a:lnTo>
                    <a:lnTo>
                      <a:pt x="310" y="3276"/>
                    </a:lnTo>
                    <a:lnTo>
                      <a:pt x="310" y="3276"/>
                    </a:lnTo>
                    <a:lnTo>
                      <a:pt x="310" y="3276"/>
                    </a:lnTo>
                    <a:lnTo>
                      <a:pt x="310" y="3276"/>
                    </a:lnTo>
                    <a:lnTo>
                      <a:pt x="201" y="3404"/>
                    </a:lnTo>
                    <a:lnTo>
                      <a:pt x="110" y="3549"/>
                    </a:lnTo>
                    <a:lnTo>
                      <a:pt x="110" y="3549"/>
                    </a:lnTo>
                    <a:lnTo>
                      <a:pt x="110" y="3549"/>
                    </a:lnTo>
                    <a:lnTo>
                      <a:pt x="110" y="3549"/>
                    </a:lnTo>
                    <a:lnTo>
                      <a:pt x="110" y="3549"/>
                    </a:lnTo>
                    <a:lnTo>
                      <a:pt x="110" y="3549"/>
                    </a:lnTo>
                    <a:lnTo>
                      <a:pt x="110" y="3549"/>
                    </a:lnTo>
                    <a:lnTo>
                      <a:pt x="110" y="3549"/>
                    </a:lnTo>
                    <a:lnTo>
                      <a:pt x="110" y="3549"/>
                    </a:lnTo>
                    <a:lnTo>
                      <a:pt x="110" y="3549"/>
                    </a:lnTo>
                    <a:lnTo>
                      <a:pt x="110" y="3549"/>
                    </a:lnTo>
                    <a:lnTo>
                      <a:pt x="110" y="3549"/>
                    </a:lnTo>
                    <a:lnTo>
                      <a:pt x="91" y="3549"/>
                    </a:lnTo>
                    <a:lnTo>
                      <a:pt x="91" y="3549"/>
                    </a:lnTo>
                    <a:lnTo>
                      <a:pt x="91" y="3568"/>
                    </a:lnTo>
                    <a:lnTo>
                      <a:pt x="91" y="3568"/>
                    </a:lnTo>
                    <a:lnTo>
                      <a:pt x="91" y="3568"/>
                    </a:lnTo>
                    <a:lnTo>
                      <a:pt x="91" y="3568"/>
                    </a:lnTo>
                    <a:lnTo>
                      <a:pt x="91" y="3568"/>
                    </a:lnTo>
                    <a:lnTo>
                      <a:pt x="91" y="3568"/>
                    </a:lnTo>
                    <a:lnTo>
                      <a:pt x="91" y="3568"/>
                    </a:lnTo>
                    <a:lnTo>
                      <a:pt x="91" y="3568"/>
                    </a:lnTo>
                    <a:lnTo>
                      <a:pt x="91" y="3568"/>
                    </a:lnTo>
                    <a:lnTo>
                      <a:pt x="91" y="3568"/>
                    </a:lnTo>
                    <a:lnTo>
                      <a:pt x="91" y="3568"/>
                    </a:lnTo>
                    <a:lnTo>
                      <a:pt x="91" y="3568"/>
                    </a:lnTo>
                    <a:lnTo>
                      <a:pt x="37" y="3677"/>
                    </a:lnTo>
                    <a:lnTo>
                      <a:pt x="19" y="3786"/>
                    </a:lnTo>
                    <a:lnTo>
                      <a:pt x="0" y="3877"/>
                    </a:lnTo>
                    <a:lnTo>
                      <a:pt x="19" y="3986"/>
                    </a:lnTo>
                    <a:lnTo>
                      <a:pt x="37" y="4077"/>
                    </a:lnTo>
                    <a:lnTo>
                      <a:pt x="91" y="4168"/>
                    </a:lnTo>
                    <a:lnTo>
                      <a:pt x="146" y="4259"/>
                    </a:lnTo>
                    <a:lnTo>
                      <a:pt x="237" y="4332"/>
                    </a:lnTo>
                    <a:lnTo>
                      <a:pt x="237" y="4332"/>
                    </a:lnTo>
                    <a:lnTo>
                      <a:pt x="237" y="4332"/>
                    </a:lnTo>
                    <a:lnTo>
                      <a:pt x="237" y="4350"/>
                    </a:lnTo>
                    <a:lnTo>
                      <a:pt x="237" y="4350"/>
                    </a:lnTo>
                    <a:lnTo>
                      <a:pt x="237" y="4350"/>
                    </a:lnTo>
                    <a:lnTo>
                      <a:pt x="237" y="4350"/>
                    </a:lnTo>
                    <a:lnTo>
                      <a:pt x="237" y="4350"/>
                    </a:lnTo>
                    <a:lnTo>
                      <a:pt x="237" y="4350"/>
                    </a:lnTo>
                    <a:lnTo>
                      <a:pt x="237" y="4350"/>
                    </a:lnTo>
                    <a:lnTo>
                      <a:pt x="237" y="4350"/>
                    </a:lnTo>
                    <a:lnTo>
                      <a:pt x="237" y="4350"/>
                    </a:lnTo>
                    <a:lnTo>
                      <a:pt x="237" y="4350"/>
                    </a:lnTo>
                    <a:lnTo>
                      <a:pt x="346" y="4423"/>
                    </a:lnTo>
                    <a:lnTo>
                      <a:pt x="437" y="4496"/>
                    </a:lnTo>
                    <a:lnTo>
                      <a:pt x="692" y="4623"/>
                    </a:lnTo>
                    <a:lnTo>
                      <a:pt x="1001" y="4732"/>
                    </a:lnTo>
                    <a:lnTo>
                      <a:pt x="1365" y="4823"/>
                    </a:lnTo>
                    <a:lnTo>
                      <a:pt x="1365" y="4823"/>
                    </a:lnTo>
                    <a:lnTo>
                      <a:pt x="1365" y="4823"/>
                    </a:lnTo>
                    <a:lnTo>
                      <a:pt x="1365" y="4823"/>
                    </a:lnTo>
                    <a:lnTo>
                      <a:pt x="1384" y="4823"/>
                    </a:lnTo>
                    <a:lnTo>
                      <a:pt x="1384" y="4823"/>
                    </a:lnTo>
                    <a:lnTo>
                      <a:pt x="1711" y="4878"/>
                    </a:lnTo>
                    <a:lnTo>
                      <a:pt x="2057" y="4914"/>
                    </a:lnTo>
                    <a:lnTo>
                      <a:pt x="2457" y="4951"/>
                    </a:lnTo>
                    <a:lnTo>
                      <a:pt x="2876" y="4969"/>
                    </a:lnTo>
                    <a:lnTo>
                      <a:pt x="2876" y="4969"/>
                    </a:lnTo>
                    <a:lnTo>
                      <a:pt x="3294" y="4732"/>
                    </a:lnTo>
                    <a:lnTo>
                      <a:pt x="3713" y="4459"/>
                    </a:lnTo>
                    <a:lnTo>
                      <a:pt x="4095" y="4186"/>
                    </a:lnTo>
                    <a:lnTo>
                      <a:pt x="4477" y="3895"/>
                    </a:lnTo>
                    <a:lnTo>
                      <a:pt x="4477" y="3895"/>
                    </a:lnTo>
                    <a:lnTo>
                      <a:pt x="4677" y="3731"/>
                    </a:lnTo>
                    <a:lnTo>
                      <a:pt x="4859" y="3549"/>
                    </a:lnTo>
                    <a:lnTo>
                      <a:pt x="5041" y="3349"/>
                    </a:lnTo>
                    <a:lnTo>
                      <a:pt x="5187" y="3149"/>
                    </a:lnTo>
                    <a:lnTo>
                      <a:pt x="5187" y="3149"/>
                    </a:lnTo>
                    <a:lnTo>
                      <a:pt x="5296" y="2967"/>
                    </a:lnTo>
                    <a:lnTo>
                      <a:pt x="5387" y="2767"/>
                    </a:lnTo>
                    <a:lnTo>
                      <a:pt x="5533" y="2367"/>
                    </a:lnTo>
                    <a:lnTo>
                      <a:pt x="5533" y="2367"/>
                    </a:lnTo>
                    <a:lnTo>
                      <a:pt x="5551" y="2312"/>
                    </a:lnTo>
                    <a:lnTo>
                      <a:pt x="5551" y="2312"/>
                    </a:lnTo>
                    <a:lnTo>
                      <a:pt x="5332" y="1821"/>
                    </a:lnTo>
                    <a:lnTo>
                      <a:pt x="5096" y="1347"/>
                    </a:lnTo>
                    <a:lnTo>
                      <a:pt x="4823" y="874"/>
                    </a:lnTo>
                    <a:lnTo>
                      <a:pt x="4677" y="656"/>
                    </a:lnTo>
                    <a:lnTo>
                      <a:pt x="4532" y="456"/>
                    </a:lnTo>
                    <a:lnTo>
                      <a:pt x="4532" y="456"/>
                    </a:lnTo>
                    <a:lnTo>
                      <a:pt x="4532" y="456"/>
                    </a:lnTo>
                    <a:lnTo>
                      <a:pt x="4532" y="456"/>
                    </a:lnTo>
                    <a:lnTo>
                      <a:pt x="4532" y="456"/>
                    </a:lnTo>
                    <a:lnTo>
                      <a:pt x="4532" y="456"/>
                    </a:lnTo>
                    <a:lnTo>
                      <a:pt x="4313" y="201"/>
                    </a:lnTo>
                    <a:lnTo>
                      <a:pt x="4095" y="1"/>
                    </a:lnTo>
                    <a:lnTo>
                      <a:pt x="4095" y="1"/>
                    </a:lnTo>
                    <a:lnTo>
                      <a:pt x="4095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0" name="Google Shape;3550;p21"/>
              <p:cNvSpPr/>
              <p:nvPr/>
            </p:nvSpPr>
            <p:spPr>
              <a:xfrm>
                <a:off x="1354850" y="2218500"/>
                <a:ext cx="79650" cy="66450"/>
              </a:xfrm>
              <a:custGeom>
                <a:avLst/>
                <a:gdLst/>
                <a:ahLst/>
                <a:cxnLst/>
                <a:rect l="l" t="t" r="r" b="b"/>
                <a:pathLst>
                  <a:path w="3186" h="2658" extrusionOk="0">
                    <a:moveTo>
                      <a:pt x="565" y="2658"/>
                    </a:moveTo>
                    <a:lnTo>
                      <a:pt x="565" y="2658"/>
                    </a:lnTo>
                    <a:lnTo>
                      <a:pt x="237" y="2658"/>
                    </a:lnTo>
                    <a:lnTo>
                      <a:pt x="237" y="2658"/>
                    </a:lnTo>
                    <a:lnTo>
                      <a:pt x="1" y="2658"/>
                    </a:lnTo>
                    <a:lnTo>
                      <a:pt x="1" y="2658"/>
                    </a:lnTo>
                    <a:lnTo>
                      <a:pt x="1" y="2658"/>
                    </a:lnTo>
                    <a:lnTo>
                      <a:pt x="1" y="2658"/>
                    </a:lnTo>
                    <a:lnTo>
                      <a:pt x="219" y="2658"/>
                    </a:lnTo>
                    <a:lnTo>
                      <a:pt x="219" y="2658"/>
                    </a:lnTo>
                    <a:lnTo>
                      <a:pt x="565" y="2658"/>
                    </a:lnTo>
                    <a:close/>
                    <a:moveTo>
                      <a:pt x="2676" y="1"/>
                    </a:moveTo>
                    <a:lnTo>
                      <a:pt x="2676" y="1"/>
                    </a:lnTo>
                    <a:lnTo>
                      <a:pt x="2676" y="1"/>
                    </a:lnTo>
                    <a:lnTo>
                      <a:pt x="2676" y="1"/>
                    </a:lnTo>
                    <a:lnTo>
                      <a:pt x="2840" y="438"/>
                    </a:lnTo>
                    <a:lnTo>
                      <a:pt x="2967" y="820"/>
                    </a:lnTo>
                    <a:lnTo>
                      <a:pt x="3185" y="1493"/>
                    </a:lnTo>
                    <a:lnTo>
                      <a:pt x="3185" y="1493"/>
                    </a:lnTo>
                    <a:lnTo>
                      <a:pt x="2967" y="820"/>
                    </a:lnTo>
                    <a:lnTo>
                      <a:pt x="2840" y="438"/>
                    </a:lnTo>
                    <a:lnTo>
                      <a:pt x="2676" y="1"/>
                    </a:lnTo>
                    <a:lnTo>
                      <a:pt x="2676" y="1"/>
                    </a:lnTo>
                    <a:close/>
                  </a:path>
                </a:pathLst>
              </a:custGeom>
              <a:solidFill>
                <a:srgbClr val="B8AEB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1" name="Google Shape;3551;p21"/>
              <p:cNvSpPr/>
              <p:nvPr/>
            </p:nvSpPr>
            <p:spPr>
              <a:xfrm>
                <a:off x="1354850" y="2284925"/>
                <a:ext cx="141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565" h="1" fill="none" extrusionOk="0">
                    <a:moveTo>
                      <a:pt x="565" y="1"/>
                    </a:moveTo>
                    <a:lnTo>
                      <a:pt x="565" y="1"/>
                    </a:lnTo>
                    <a:lnTo>
                      <a:pt x="237" y="1"/>
                    </a:lnTo>
                    <a:lnTo>
                      <a:pt x="237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219" y="1"/>
                    </a:lnTo>
                    <a:lnTo>
                      <a:pt x="219" y="1"/>
                    </a:lnTo>
                    <a:lnTo>
                      <a:pt x="565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2" name="Google Shape;3552;p21"/>
              <p:cNvSpPr/>
              <p:nvPr/>
            </p:nvSpPr>
            <p:spPr>
              <a:xfrm>
                <a:off x="1421725" y="2218500"/>
                <a:ext cx="12775" cy="37350"/>
              </a:xfrm>
              <a:custGeom>
                <a:avLst/>
                <a:gdLst/>
                <a:ahLst/>
                <a:cxnLst/>
                <a:rect l="l" t="t" r="r" b="b"/>
                <a:pathLst>
                  <a:path w="511" h="1494" fill="none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65" y="438"/>
                    </a:lnTo>
                    <a:lnTo>
                      <a:pt x="292" y="820"/>
                    </a:lnTo>
                    <a:lnTo>
                      <a:pt x="510" y="1493"/>
                    </a:lnTo>
                    <a:lnTo>
                      <a:pt x="510" y="1493"/>
                    </a:lnTo>
                    <a:lnTo>
                      <a:pt x="292" y="820"/>
                    </a:lnTo>
                    <a:lnTo>
                      <a:pt x="165" y="438"/>
                    </a:lnTo>
                    <a:lnTo>
                      <a:pt x="1" y="1"/>
                    </a:lnTo>
                    <a:lnTo>
                      <a:pt x="1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3" name="Google Shape;3553;p21"/>
              <p:cNvSpPr/>
              <p:nvPr/>
            </p:nvSpPr>
            <p:spPr>
              <a:xfrm>
                <a:off x="1354850" y="2218500"/>
                <a:ext cx="82825" cy="66450"/>
              </a:xfrm>
              <a:custGeom>
                <a:avLst/>
                <a:gdLst/>
                <a:ahLst/>
                <a:cxnLst/>
                <a:rect l="l" t="t" r="r" b="b"/>
                <a:pathLst>
                  <a:path w="3313" h="2658" extrusionOk="0">
                    <a:moveTo>
                      <a:pt x="2676" y="1"/>
                    </a:moveTo>
                    <a:lnTo>
                      <a:pt x="2658" y="56"/>
                    </a:lnTo>
                    <a:lnTo>
                      <a:pt x="2512" y="456"/>
                    </a:lnTo>
                    <a:lnTo>
                      <a:pt x="2421" y="656"/>
                    </a:lnTo>
                    <a:lnTo>
                      <a:pt x="2312" y="838"/>
                    </a:lnTo>
                    <a:lnTo>
                      <a:pt x="2166" y="1038"/>
                    </a:lnTo>
                    <a:lnTo>
                      <a:pt x="1984" y="1238"/>
                    </a:lnTo>
                    <a:lnTo>
                      <a:pt x="1802" y="1420"/>
                    </a:lnTo>
                    <a:lnTo>
                      <a:pt x="1602" y="1584"/>
                    </a:lnTo>
                    <a:lnTo>
                      <a:pt x="1220" y="1875"/>
                    </a:lnTo>
                    <a:lnTo>
                      <a:pt x="838" y="2148"/>
                    </a:lnTo>
                    <a:lnTo>
                      <a:pt x="419" y="2421"/>
                    </a:lnTo>
                    <a:lnTo>
                      <a:pt x="1" y="2658"/>
                    </a:lnTo>
                    <a:lnTo>
                      <a:pt x="565" y="2658"/>
                    </a:lnTo>
                    <a:lnTo>
                      <a:pt x="929" y="2621"/>
                    </a:lnTo>
                    <a:lnTo>
                      <a:pt x="1256" y="2585"/>
                    </a:lnTo>
                    <a:lnTo>
                      <a:pt x="1839" y="2494"/>
                    </a:lnTo>
                    <a:lnTo>
                      <a:pt x="2312" y="2385"/>
                    </a:lnTo>
                    <a:lnTo>
                      <a:pt x="2694" y="2276"/>
                    </a:lnTo>
                    <a:lnTo>
                      <a:pt x="2967" y="2166"/>
                    </a:lnTo>
                    <a:lnTo>
                      <a:pt x="3167" y="2075"/>
                    </a:lnTo>
                    <a:lnTo>
                      <a:pt x="3313" y="1984"/>
                    </a:lnTo>
                    <a:lnTo>
                      <a:pt x="3185" y="1493"/>
                    </a:lnTo>
                    <a:lnTo>
                      <a:pt x="2967" y="820"/>
                    </a:lnTo>
                    <a:lnTo>
                      <a:pt x="2840" y="438"/>
                    </a:lnTo>
                    <a:lnTo>
                      <a:pt x="2676" y="1"/>
                    </a:lnTo>
                    <a:close/>
                  </a:path>
                </a:pathLst>
              </a:custGeom>
              <a:solidFill>
                <a:srgbClr val="8B71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4" name="Google Shape;3554;p21"/>
              <p:cNvSpPr/>
              <p:nvPr/>
            </p:nvSpPr>
            <p:spPr>
              <a:xfrm>
                <a:off x="1354850" y="2218500"/>
                <a:ext cx="82825" cy="66450"/>
              </a:xfrm>
              <a:custGeom>
                <a:avLst/>
                <a:gdLst/>
                <a:ahLst/>
                <a:cxnLst/>
                <a:rect l="l" t="t" r="r" b="b"/>
                <a:pathLst>
                  <a:path w="3313" h="2658" fill="none" extrusionOk="0">
                    <a:moveTo>
                      <a:pt x="2676" y="1"/>
                    </a:moveTo>
                    <a:lnTo>
                      <a:pt x="2676" y="1"/>
                    </a:lnTo>
                    <a:lnTo>
                      <a:pt x="2658" y="56"/>
                    </a:lnTo>
                    <a:lnTo>
                      <a:pt x="2658" y="56"/>
                    </a:lnTo>
                    <a:lnTo>
                      <a:pt x="2512" y="456"/>
                    </a:lnTo>
                    <a:lnTo>
                      <a:pt x="2421" y="656"/>
                    </a:lnTo>
                    <a:lnTo>
                      <a:pt x="2312" y="838"/>
                    </a:lnTo>
                    <a:lnTo>
                      <a:pt x="2312" y="838"/>
                    </a:lnTo>
                    <a:lnTo>
                      <a:pt x="2166" y="1038"/>
                    </a:lnTo>
                    <a:lnTo>
                      <a:pt x="1984" y="1238"/>
                    </a:lnTo>
                    <a:lnTo>
                      <a:pt x="1802" y="1420"/>
                    </a:lnTo>
                    <a:lnTo>
                      <a:pt x="1602" y="1584"/>
                    </a:lnTo>
                    <a:lnTo>
                      <a:pt x="1602" y="1584"/>
                    </a:lnTo>
                    <a:lnTo>
                      <a:pt x="1220" y="1875"/>
                    </a:lnTo>
                    <a:lnTo>
                      <a:pt x="838" y="2148"/>
                    </a:lnTo>
                    <a:lnTo>
                      <a:pt x="419" y="2421"/>
                    </a:lnTo>
                    <a:lnTo>
                      <a:pt x="1" y="2658"/>
                    </a:lnTo>
                    <a:lnTo>
                      <a:pt x="1" y="2658"/>
                    </a:lnTo>
                    <a:lnTo>
                      <a:pt x="237" y="2658"/>
                    </a:lnTo>
                    <a:lnTo>
                      <a:pt x="237" y="2658"/>
                    </a:lnTo>
                    <a:lnTo>
                      <a:pt x="565" y="2658"/>
                    </a:lnTo>
                    <a:lnTo>
                      <a:pt x="565" y="2658"/>
                    </a:lnTo>
                    <a:lnTo>
                      <a:pt x="565" y="2658"/>
                    </a:lnTo>
                    <a:lnTo>
                      <a:pt x="929" y="2621"/>
                    </a:lnTo>
                    <a:lnTo>
                      <a:pt x="1256" y="2585"/>
                    </a:lnTo>
                    <a:lnTo>
                      <a:pt x="1839" y="2494"/>
                    </a:lnTo>
                    <a:lnTo>
                      <a:pt x="2312" y="2385"/>
                    </a:lnTo>
                    <a:lnTo>
                      <a:pt x="2694" y="2276"/>
                    </a:lnTo>
                    <a:lnTo>
                      <a:pt x="2967" y="2166"/>
                    </a:lnTo>
                    <a:lnTo>
                      <a:pt x="3167" y="2075"/>
                    </a:lnTo>
                    <a:lnTo>
                      <a:pt x="3313" y="1984"/>
                    </a:lnTo>
                    <a:lnTo>
                      <a:pt x="3313" y="1984"/>
                    </a:lnTo>
                    <a:lnTo>
                      <a:pt x="3185" y="1493"/>
                    </a:lnTo>
                    <a:lnTo>
                      <a:pt x="3185" y="1493"/>
                    </a:lnTo>
                    <a:lnTo>
                      <a:pt x="2967" y="820"/>
                    </a:lnTo>
                    <a:lnTo>
                      <a:pt x="2840" y="438"/>
                    </a:lnTo>
                    <a:lnTo>
                      <a:pt x="2676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555" name="Google Shape;3555;p21"/>
          <p:cNvGrpSpPr/>
          <p:nvPr/>
        </p:nvGrpSpPr>
        <p:grpSpPr>
          <a:xfrm>
            <a:off x="1539114" y="4562802"/>
            <a:ext cx="359497" cy="133338"/>
            <a:chOff x="1726100" y="1627975"/>
            <a:chExt cx="359425" cy="133325"/>
          </a:xfrm>
        </p:grpSpPr>
        <p:sp>
          <p:nvSpPr>
            <p:cNvPr id="3556" name="Google Shape;3556;p21"/>
            <p:cNvSpPr/>
            <p:nvPr/>
          </p:nvSpPr>
          <p:spPr>
            <a:xfrm>
              <a:off x="2018625" y="1747625"/>
              <a:ext cx="66900" cy="13675"/>
            </a:xfrm>
            <a:custGeom>
              <a:avLst/>
              <a:gdLst/>
              <a:ahLst/>
              <a:cxnLst/>
              <a:rect l="l" t="t" r="r" b="b"/>
              <a:pathLst>
                <a:path w="2676" h="547" extrusionOk="0">
                  <a:moveTo>
                    <a:pt x="456" y="1"/>
                  </a:moveTo>
                  <a:lnTo>
                    <a:pt x="219" y="37"/>
                  </a:lnTo>
                  <a:lnTo>
                    <a:pt x="146" y="74"/>
                  </a:lnTo>
                  <a:lnTo>
                    <a:pt x="73" y="110"/>
                  </a:lnTo>
                  <a:lnTo>
                    <a:pt x="19" y="147"/>
                  </a:lnTo>
                  <a:lnTo>
                    <a:pt x="1" y="201"/>
                  </a:lnTo>
                  <a:lnTo>
                    <a:pt x="19" y="219"/>
                  </a:lnTo>
                  <a:lnTo>
                    <a:pt x="37" y="274"/>
                  </a:lnTo>
                  <a:lnTo>
                    <a:pt x="92" y="329"/>
                  </a:lnTo>
                  <a:lnTo>
                    <a:pt x="219" y="401"/>
                  </a:lnTo>
                  <a:lnTo>
                    <a:pt x="419" y="456"/>
                  </a:lnTo>
                  <a:lnTo>
                    <a:pt x="710" y="511"/>
                  </a:lnTo>
                  <a:lnTo>
                    <a:pt x="1111" y="529"/>
                  </a:lnTo>
                  <a:lnTo>
                    <a:pt x="1657" y="547"/>
                  </a:lnTo>
                  <a:lnTo>
                    <a:pt x="2130" y="547"/>
                  </a:lnTo>
                  <a:lnTo>
                    <a:pt x="2676" y="529"/>
                  </a:lnTo>
                  <a:lnTo>
                    <a:pt x="2676" y="474"/>
                  </a:lnTo>
                  <a:lnTo>
                    <a:pt x="2657" y="420"/>
                  </a:lnTo>
                  <a:lnTo>
                    <a:pt x="2603" y="365"/>
                  </a:lnTo>
                  <a:lnTo>
                    <a:pt x="2530" y="310"/>
                  </a:lnTo>
                  <a:lnTo>
                    <a:pt x="2330" y="219"/>
                  </a:lnTo>
                  <a:lnTo>
                    <a:pt x="2057" y="147"/>
                  </a:lnTo>
                  <a:lnTo>
                    <a:pt x="1748" y="92"/>
                  </a:lnTo>
                  <a:lnTo>
                    <a:pt x="1420" y="37"/>
                  </a:lnTo>
                  <a:lnTo>
                    <a:pt x="1074" y="1"/>
                  </a:lnTo>
                  <a:close/>
                </a:path>
              </a:pathLst>
            </a:custGeom>
            <a:solidFill>
              <a:srgbClr val="282829">
                <a:alpha val="13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7" name="Google Shape;3557;p21"/>
            <p:cNvSpPr/>
            <p:nvPr/>
          </p:nvSpPr>
          <p:spPr>
            <a:xfrm>
              <a:off x="2018625" y="1747625"/>
              <a:ext cx="66900" cy="13675"/>
            </a:xfrm>
            <a:custGeom>
              <a:avLst/>
              <a:gdLst/>
              <a:ahLst/>
              <a:cxnLst/>
              <a:rect l="l" t="t" r="r" b="b"/>
              <a:pathLst>
                <a:path w="2676" h="547" fill="none" extrusionOk="0">
                  <a:moveTo>
                    <a:pt x="747" y="1"/>
                  </a:moveTo>
                  <a:lnTo>
                    <a:pt x="747" y="1"/>
                  </a:lnTo>
                  <a:lnTo>
                    <a:pt x="456" y="1"/>
                  </a:lnTo>
                  <a:lnTo>
                    <a:pt x="219" y="37"/>
                  </a:lnTo>
                  <a:lnTo>
                    <a:pt x="146" y="74"/>
                  </a:lnTo>
                  <a:lnTo>
                    <a:pt x="73" y="110"/>
                  </a:lnTo>
                  <a:lnTo>
                    <a:pt x="19" y="147"/>
                  </a:lnTo>
                  <a:lnTo>
                    <a:pt x="1" y="201"/>
                  </a:lnTo>
                  <a:lnTo>
                    <a:pt x="1" y="201"/>
                  </a:lnTo>
                  <a:lnTo>
                    <a:pt x="19" y="219"/>
                  </a:lnTo>
                  <a:lnTo>
                    <a:pt x="37" y="274"/>
                  </a:lnTo>
                  <a:lnTo>
                    <a:pt x="92" y="329"/>
                  </a:lnTo>
                  <a:lnTo>
                    <a:pt x="219" y="401"/>
                  </a:lnTo>
                  <a:lnTo>
                    <a:pt x="419" y="456"/>
                  </a:lnTo>
                  <a:lnTo>
                    <a:pt x="710" y="511"/>
                  </a:lnTo>
                  <a:lnTo>
                    <a:pt x="1111" y="529"/>
                  </a:lnTo>
                  <a:lnTo>
                    <a:pt x="1657" y="547"/>
                  </a:lnTo>
                  <a:lnTo>
                    <a:pt x="1657" y="547"/>
                  </a:lnTo>
                  <a:lnTo>
                    <a:pt x="2130" y="547"/>
                  </a:lnTo>
                  <a:lnTo>
                    <a:pt x="2676" y="529"/>
                  </a:lnTo>
                  <a:lnTo>
                    <a:pt x="2676" y="529"/>
                  </a:lnTo>
                  <a:lnTo>
                    <a:pt x="2676" y="474"/>
                  </a:lnTo>
                  <a:lnTo>
                    <a:pt x="2657" y="420"/>
                  </a:lnTo>
                  <a:lnTo>
                    <a:pt x="2603" y="365"/>
                  </a:lnTo>
                  <a:lnTo>
                    <a:pt x="2530" y="310"/>
                  </a:lnTo>
                  <a:lnTo>
                    <a:pt x="2330" y="219"/>
                  </a:lnTo>
                  <a:lnTo>
                    <a:pt x="2057" y="147"/>
                  </a:lnTo>
                  <a:lnTo>
                    <a:pt x="1748" y="92"/>
                  </a:lnTo>
                  <a:lnTo>
                    <a:pt x="1420" y="37"/>
                  </a:lnTo>
                  <a:lnTo>
                    <a:pt x="1074" y="1"/>
                  </a:lnTo>
                  <a:lnTo>
                    <a:pt x="74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8" name="Google Shape;3558;p21"/>
            <p:cNvSpPr/>
            <p:nvPr/>
          </p:nvSpPr>
          <p:spPr>
            <a:xfrm>
              <a:off x="2024075" y="1729450"/>
              <a:ext cx="42350" cy="23225"/>
            </a:xfrm>
            <a:custGeom>
              <a:avLst/>
              <a:gdLst/>
              <a:ahLst/>
              <a:cxnLst/>
              <a:rect l="l" t="t" r="r" b="b"/>
              <a:pathLst>
                <a:path w="1694" h="929" extrusionOk="0">
                  <a:moveTo>
                    <a:pt x="911" y="0"/>
                  </a:moveTo>
                  <a:lnTo>
                    <a:pt x="783" y="18"/>
                  </a:lnTo>
                  <a:lnTo>
                    <a:pt x="674" y="55"/>
                  </a:lnTo>
                  <a:lnTo>
                    <a:pt x="565" y="109"/>
                  </a:lnTo>
                  <a:lnTo>
                    <a:pt x="456" y="182"/>
                  </a:lnTo>
                  <a:lnTo>
                    <a:pt x="383" y="255"/>
                  </a:lnTo>
                  <a:lnTo>
                    <a:pt x="238" y="437"/>
                  </a:lnTo>
                  <a:lnTo>
                    <a:pt x="128" y="601"/>
                  </a:lnTo>
                  <a:lnTo>
                    <a:pt x="56" y="764"/>
                  </a:lnTo>
                  <a:lnTo>
                    <a:pt x="1" y="928"/>
                  </a:lnTo>
                  <a:lnTo>
                    <a:pt x="1693" y="928"/>
                  </a:lnTo>
                  <a:lnTo>
                    <a:pt x="1693" y="783"/>
                  </a:lnTo>
                  <a:lnTo>
                    <a:pt x="1693" y="655"/>
                  </a:lnTo>
                  <a:lnTo>
                    <a:pt x="1675" y="491"/>
                  </a:lnTo>
                  <a:lnTo>
                    <a:pt x="1639" y="419"/>
                  </a:lnTo>
                  <a:lnTo>
                    <a:pt x="1602" y="328"/>
                  </a:lnTo>
                  <a:lnTo>
                    <a:pt x="1548" y="255"/>
                  </a:lnTo>
                  <a:lnTo>
                    <a:pt x="1493" y="182"/>
                  </a:lnTo>
                  <a:lnTo>
                    <a:pt x="1402" y="127"/>
                  </a:lnTo>
                  <a:lnTo>
                    <a:pt x="1311" y="73"/>
                  </a:lnTo>
                  <a:lnTo>
                    <a:pt x="1202" y="36"/>
                  </a:lnTo>
                  <a:lnTo>
                    <a:pt x="1056" y="0"/>
                  </a:lnTo>
                  <a:close/>
                </a:path>
              </a:pathLst>
            </a:custGeom>
            <a:solidFill>
              <a:srgbClr val="C1A5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9" name="Google Shape;3559;p21"/>
            <p:cNvSpPr/>
            <p:nvPr/>
          </p:nvSpPr>
          <p:spPr>
            <a:xfrm>
              <a:off x="1726100" y="1699875"/>
              <a:ext cx="249775" cy="25500"/>
            </a:xfrm>
            <a:custGeom>
              <a:avLst/>
              <a:gdLst/>
              <a:ahLst/>
              <a:cxnLst/>
              <a:rect l="l" t="t" r="r" b="b"/>
              <a:pathLst>
                <a:path w="9991" h="1020" extrusionOk="0">
                  <a:moveTo>
                    <a:pt x="1292" y="0"/>
                  </a:moveTo>
                  <a:lnTo>
                    <a:pt x="746" y="91"/>
                  </a:lnTo>
                  <a:lnTo>
                    <a:pt x="528" y="128"/>
                  </a:lnTo>
                  <a:lnTo>
                    <a:pt x="346" y="182"/>
                  </a:lnTo>
                  <a:lnTo>
                    <a:pt x="200" y="237"/>
                  </a:lnTo>
                  <a:lnTo>
                    <a:pt x="91" y="291"/>
                  </a:lnTo>
                  <a:lnTo>
                    <a:pt x="18" y="346"/>
                  </a:lnTo>
                  <a:lnTo>
                    <a:pt x="0" y="419"/>
                  </a:lnTo>
                  <a:lnTo>
                    <a:pt x="0" y="437"/>
                  </a:lnTo>
                  <a:lnTo>
                    <a:pt x="18" y="473"/>
                  </a:lnTo>
                  <a:lnTo>
                    <a:pt x="91" y="528"/>
                  </a:lnTo>
                  <a:lnTo>
                    <a:pt x="219" y="583"/>
                  </a:lnTo>
                  <a:lnTo>
                    <a:pt x="382" y="655"/>
                  </a:lnTo>
                  <a:lnTo>
                    <a:pt x="601" y="710"/>
                  </a:lnTo>
                  <a:lnTo>
                    <a:pt x="856" y="746"/>
                  </a:lnTo>
                  <a:lnTo>
                    <a:pt x="1456" y="837"/>
                  </a:lnTo>
                  <a:lnTo>
                    <a:pt x="2202" y="910"/>
                  </a:lnTo>
                  <a:lnTo>
                    <a:pt x="3058" y="965"/>
                  </a:lnTo>
                  <a:lnTo>
                    <a:pt x="3986" y="1001"/>
                  </a:lnTo>
                  <a:lnTo>
                    <a:pt x="5005" y="1019"/>
                  </a:lnTo>
                  <a:lnTo>
                    <a:pt x="6006" y="1001"/>
                  </a:lnTo>
                  <a:lnTo>
                    <a:pt x="6952" y="965"/>
                  </a:lnTo>
                  <a:lnTo>
                    <a:pt x="7789" y="910"/>
                  </a:lnTo>
                  <a:lnTo>
                    <a:pt x="8535" y="837"/>
                  </a:lnTo>
                  <a:lnTo>
                    <a:pt x="9136" y="746"/>
                  </a:lnTo>
                  <a:lnTo>
                    <a:pt x="9390" y="710"/>
                  </a:lnTo>
                  <a:lnTo>
                    <a:pt x="9609" y="655"/>
                  </a:lnTo>
                  <a:lnTo>
                    <a:pt x="9773" y="583"/>
                  </a:lnTo>
                  <a:lnTo>
                    <a:pt x="9900" y="528"/>
                  </a:lnTo>
                  <a:lnTo>
                    <a:pt x="9973" y="473"/>
                  </a:lnTo>
                  <a:lnTo>
                    <a:pt x="9991" y="437"/>
                  </a:lnTo>
                  <a:lnTo>
                    <a:pt x="9991" y="419"/>
                  </a:lnTo>
                  <a:lnTo>
                    <a:pt x="9973" y="346"/>
                  </a:lnTo>
                  <a:lnTo>
                    <a:pt x="9900" y="291"/>
                  </a:lnTo>
                  <a:lnTo>
                    <a:pt x="9791" y="237"/>
                  </a:lnTo>
                  <a:lnTo>
                    <a:pt x="9645" y="182"/>
                  </a:lnTo>
                  <a:lnTo>
                    <a:pt x="9463" y="128"/>
                  </a:lnTo>
                  <a:lnTo>
                    <a:pt x="9245" y="91"/>
                  </a:lnTo>
                  <a:lnTo>
                    <a:pt x="8699" y="0"/>
                  </a:lnTo>
                  <a:lnTo>
                    <a:pt x="8699" y="273"/>
                  </a:lnTo>
                  <a:lnTo>
                    <a:pt x="7443" y="328"/>
                  </a:lnTo>
                  <a:lnTo>
                    <a:pt x="6133" y="364"/>
                  </a:lnTo>
                  <a:lnTo>
                    <a:pt x="4623" y="382"/>
                  </a:lnTo>
                  <a:lnTo>
                    <a:pt x="3476" y="364"/>
                  </a:lnTo>
                  <a:lnTo>
                    <a:pt x="2384" y="328"/>
                  </a:lnTo>
                  <a:lnTo>
                    <a:pt x="1893" y="291"/>
                  </a:lnTo>
                  <a:lnTo>
                    <a:pt x="1456" y="237"/>
                  </a:lnTo>
                  <a:lnTo>
                    <a:pt x="1074" y="182"/>
                  </a:lnTo>
                  <a:lnTo>
                    <a:pt x="746" y="109"/>
                  </a:lnTo>
                  <a:lnTo>
                    <a:pt x="1292" y="0"/>
                  </a:lnTo>
                  <a:close/>
                </a:path>
              </a:pathLst>
            </a:custGeom>
            <a:solidFill>
              <a:srgbClr val="282829">
                <a:alpha val="13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0" name="Google Shape;3560;p21"/>
            <p:cNvSpPr/>
            <p:nvPr/>
          </p:nvSpPr>
          <p:spPr>
            <a:xfrm>
              <a:off x="1726100" y="1699875"/>
              <a:ext cx="249775" cy="25500"/>
            </a:xfrm>
            <a:custGeom>
              <a:avLst/>
              <a:gdLst/>
              <a:ahLst/>
              <a:cxnLst/>
              <a:rect l="l" t="t" r="r" b="b"/>
              <a:pathLst>
                <a:path w="9991" h="1020" fill="none" extrusionOk="0">
                  <a:moveTo>
                    <a:pt x="8699" y="0"/>
                  </a:moveTo>
                  <a:lnTo>
                    <a:pt x="8699" y="273"/>
                  </a:lnTo>
                  <a:lnTo>
                    <a:pt x="8699" y="273"/>
                  </a:lnTo>
                  <a:lnTo>
                    <a:pt x="8699" y="273"/>
                  </a:lnTo>
                  <a:lnTo>
                    <a:pt x="7443" y="328"/>
                  </a:lnTo>
                  <a:lnTo>
                    <a:pt x="6133" y="364"/>
                  </a:lnTo>
                  <a:lnTo>
                    <a:pt x="4623" y="382"/>
                  </a:lnTo>
                  <a:lnTo>
                    <a:pt x="4623" y="382"/>
                  </a:lnTo>
                  <a:lnTo>
                    <a:pt x="3476" y="364"/>
                  </a:lnTo>
                  <a:lnTo>
                    <a:pt x="2384" y="328"/>
                  </a:lnTo>
                  <a:lnTo>
                    <a:pt x="1893" y="291"/>
                  </a:lnTo>
                  <a:lnTo>
                    <a:pt x="1456" y="237"/>
                  </a:lnTo>
                  <a:lnTo>
                    <a:pt x="1074" y="182"/>
                  </a:lnTo>
                  <a:lnTo>
                    <a:pt x="746" y="109"/>
                  </a:lnTo>
                  <a:lnTo>
                    <a:pt x="746" y="109"/>
                  </a:lnTo>
                  <a:lnTo>
                    <a:pt x="746" y="109"/>
                  </a:lnTo>
                  <a:lnTo>
                    <a:pt x="1292" y="0"/>
                  </a:lnTo>
                  <a:lnTo>
                    <a:pt x="1292" y="0"/>
                  </a:lnTo>
                  <a:lnTo>
                    <a:pt x="746" y="91"/>
                  </a:lnTo>
                  <a:lnTo>
                    <a:pt x="528" y="128"/>
                  </a:lnTo>
                  <a:lnTo>
                    <a:pt x="346" y="182"/>
                  </a:lnTo>
                  <a:lnTo>
                    <a:pt x="200" y="237"/>
                  </a:lnTo>
                  <a:lnTo>
                    <a:pt x="91" y="291"/>
                  </a:lnTo>
                  <a:lnTo>
                    <a:pt x="18" y="346"/>
                  </a:lnTo>
                  <a:lnTo>
                    <a:pt x="0" y="419"/>
                  </a:lnTo>
                  <a:lnTo>
                    <a:pt x="0" y="419"/>
                  </a:lnTo>
                  <a:lnTo>
                    <a:pt x="0" y="437"/>
                  </a:lnTo>
                  <a:lnTo>
                    <a:pt x="18" y="473"/>
                  </a:lnTo>
                  <a:lnTo>
                    <a:pt x="91" y="528"/>
                  </a:lnTo>
                  <a:lnTo>
                    <a:pt x="219" y="583"/>
                  </a:lnTo>
                  <a:lnTo>
                    <a:pt x="382" y="655"/>
                  </a:lnTo>
                  <a:lnTo>
                    <a:pt x="601" y="710"/>
                  </a:lnTo>
                  <a:lnTo>
                    <a:pt x="856" y="746"/>
                  </a:lnTo>
                  <a:lnTo>
                    <a:pt x="1456" y="837"/>
                  </a:lnTo>
                  <a:lnTo>
                    <a:pt x="2202" y="910"/>
                  </a:lnTo>
                  <a:lnTo>
                    <a:pt x="3058" y="965"/>
                  </a:lnTo>
                  <a:lnTo>
                    <a:pt x="3986" y="1001"/>
                  </a:lnTo>
                  <a:lnTo>
                    <a:pt x="5005" y="1019"/>
                  </a:lnTo>
                  <a:lnTo>
                    <a:pt x="5005" y="1019"/>
                  </a:lnTo>
                  <a:lnTo>
                    <a:pt x="6006" y="1001"/>
                  </a:lnTo>
                  <a:lnTo>
                    <a:pt x="6952" y="965"/>
                  </a:lnTo>
                  <a:lnTo>
                    <a:pt x="7789" y="910"/>
                  </a:lnTo>
                  <a:lnTo>
                    <a:pt x="8535" y="837"/>
                  </a:lnTo>
                  <a:lnTo>
                    <a:pt x="9136" y="746"/>
                  </a:lnTo>
                  <a:lnTo>
                    <a:pt x="9390" y="710"/>
                  </a:lnTo>
                  <a:lnTo>
                    <a:pt x="9609" y="655"/>
                  </a:lnTo>
                  <a:lnTo>
                    <a:pt x="9773" y="583"/>
                  </a:lnTo>
                  <a:lnTo>
                    <a:pt x="9900" y="528"/>
                  </a:lnTo>
                  <a:lnTo>
                    <a:pt x="9973" y="473"/>
                  </a:lnTo>
                  <a:lnTo>
                    <a:pt x="9991" y="437"/>
                  </a:lnTo>
                  <a:lnTo>
                    <a:pt x="9991" y="419"/>
                  </a:lnTo>
                  <a:lnTo>
                    <a:pt x="9991" y="419"/>
                  </a:lnTo>
                  <a:lnTo>
                    <a:pt x="9973" y="346"/>
                  </a:lnTo>
                  <a:lnTo>
                    <a:pt x="9900" y="291"/>
                  </a:lnTo>
                  <a:lnTo>
                    <a:pt x="9791" y="237"/>
                  </a:lnTo>
                  <a:lnTo>
                    <a:pt x="9645" y="182"/>
                  </a:lnTo>
                  <a:lnTo>
                    <a:pt x="9463" y="128"/>
                  </a:lnTo>
                  <a:lnTo>
                    <a:pt x="9245" y="91"/>
                  </a:lnTo>
                  <a:lnTo>
                    <a:pt x="8699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1" name="Google Shape;3561;p21"/>
            <p:cNvSpPr/>
            <p:nvPr/>
          </p:nvSpPr>
          <p:spPr>
            <a:xfrm>
              <a:off x="1744750" y="1627975"/>
              <a:ext cx="198825" cy="81475"/>
            </a:xfrm>
            <a:custGeom>
              <a:avLst/>
              <a:gdLst/>
              <a:ahLst/>
              <a:cxnLst/>
              <a:rect l="l" t="t" r="r" b="b"/>
              <a:pathLst>
                <a:path w="7953" h="3259" extrusionOk="0">
                  <a:moveTo>
                    <a:pt x="4113" y="1"/>
                  </a:moveTo>
                  <a:lnTo>
                    <a:pt x="3986" y="37"/>
                  </a:lnTo>
                  <a:lnTo>
                    <a:pt x="3858" y="74"/>
                  </a:lnTo>
                  <a:lnTo>
                    <a:pt x="3731" y="110"/>
                  </a:lnTo>
                  <a:lnTo>
                    <a:pt x="3604" y="165"/>
                  </a:lnTo>
                  <a:lnTo>
                    <a:pt x="3385" y="328"/>
                  </a:lnTo>
                  <a:lnTo>
                    <a:pt x="3185" y="492"/>
                  </a:lnTo>
                  <a:lnTo>
                    <a:pt x="2985" y="711"/>
                  </a:lnTo>
                  <a:lnTo>
                    <a:pt x="2821" y="929"/>
                  </a:lnTo>
                  <a:lnTo>
                    <a:pt x="2657" y="1166"/>
                  </a:lnTo>
                  <a:lnTo>
                    <a:pt x="2530" y="1402"/>
                  </a:lnTo>
                  <a:lnTo>
                    <a:pt x="2312" y="1839"/>
                  </a:lnTo>
                  <a:lnTo>
                    <a:pt x="2148" y="2239"/>
                  </a:lnTo>
                  <a:lnTo>
                    <a:pt x="2020" y="2603"/>
                  </a:lnTo>
                  <a:lnTo>
                    <a:pt x="0" y="2985"/>
                  </a:lnTo>
                  <a:lnTo>
                    <a:pt x="383" y="3058"/>
                  </a:lnTo>
                  <a:lnTo>
                    <a:pt x="856" y="3131"/>
                  </a:lnTo>
                  <a:lnTo>
                    <a:pt x="1383" y="3186"/>
                  </a:lnTo>
                  <a:lnTo>
                    <a:pt x="1984" y="3222"/>
                  </a:lnTo>
                  <a:lnTo>
                    <a:pt x="2621" y="3240"/>
                  </a:lnTo>
                  <a:lnTo>
                    <a:pt x="3294" y="3258"/>
                  </a:lnTo>
                  <a:lnTo>
                    <a:pt x="4641" y="3258"/>
                  </a:lnTo>
                  <a:lnTo>
                    <a:pt x="5897" y="3222"/>
                  </a:lnTo>
                  <a:lnTo>
                    <a:pt x="6952" y="3186"/>
                  </a:lnTo>
                  <a:lnTo>
                    <a:pt x="7953" y="3149"/>
                  </a:lnTo>
                  <a:lnTo>
                    <a:pt x="7953" y="2094"/>
                  </a:lnTo>
                  <a:lnTo>
                    <a:pt x="7935" y="2003"/>
                  </a:lnTo>
                  <a:lnTo>
                    <a:pt x="7862" y="1730"/>
                  </a:lnTo>
                  <a:lnTo>
                    <a:pt x="7753" y="1384"/>
                  </a:lnTo>
                  <a:lnTo>
                    <a:pt x="7680" y="1202"/>
                  </a:lnTo>
                  <a:lnTo>
                    <a:pt x="7589" y="1020"/>
                  </a:lnTo>
                  <a:lnTo>
                    <a:pt x="7498" y="874"/>
                  </a:lnTo>
                  <a:lnTo>
                    <a:pt x="7389" y="747"/>
                  </a:lnTo>
                  <a:lnTo>
                    <a:pt x="7280" y="638"/>
                  </a:lnTo>
                  <a:lnTo>
                    <a:pt x="7170" y="583"/>
                  </a:lnTo>
                  <a:lnTo>
                    <a:pt x="7061" y="547"/>
                  </a:lnTo>
                  <a:lnTo>
                    <a:pt x="6843" y="547"/>
                  </a:lnTo>
                  <a:lnTo>
                    <a:pt x="6734" y="565"/>
                  </a:lnTo>
                  <a:lnTo>
                    <a:pt x="6533" y="638"/>
                  </a:lnTo>
                  <a:lnTo>
                    <a:pt x="6333" y="729"/>
                  </a:lnTo>
                  <a:lnTo>
                    <a:pt x="6169" y="820"/>
                  </a:lnTo>
                  <a:lnTo>
                    <a:pt x="6024" y="911"/>
                  </a:lnTo>
                  <a:lnTo>
                    <a:pt x="5915" y="1020"/>
                  </a:lnTo>
                  <a:lnTo>
                    <a:pt x="5860" y="929"/>
                  </a:lnTo>
                  <a:lnTo>
                    <a:pt x="5806" y="820"/>
                  </a:lnTo>
                  <a:lnTo>
                    <a:pt x="5733" y="692"/>
                  </a:lnTo>
                  <a:lnTo>
                    <a:pt x="5642" y="565"/>
                  </a:lnTo>
                  <a:lnTo>
                    <a:pt x="5496" y="419"/>
                  </a:lnTo>
                  <a:lnTo>
                    <a:pt x="5332" y="292"/>
                  </a:lnTo>
                  <a:lnTo>
                    <a:pt x="5132" y="165"/>
                  </a:lnTo>
                  <a:lnTo>
                    <a:pt x="4932" y="74"/>
                  </a:lnTo>
                  <a:lnTo>
                    <a:pt x="4695" y="19"/>
                  </a:lnTo>
                  <a:lnTo>
                    <a:pt x="4422" y="1"/>
                  </a:lnTo>
                  <a:close/>
                </a:path>
              </a:pathLst>
            </a:custGeom>
            <a:solidFill>
              <a:srgbClr val="C1A5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2" name="Google Shape;3562;p21"/>
            <p:cNvSpPr/>
            <p:nvPr/>
          </p:nvSpPr>
          <p:spPr>
            <a:xfrm>
              <a:off x="1744750" y="1627975"/>
              <a:ext cx="198825" cy="81475"/>
            </a:xfrm>
            <a:custGeom>
              <a:avLst/>
              <a:gdLst/>
              <a:ahLst/>
              <a:cxnLst/>
              <a:rect l="l" t="t" r="r" b="b"/>
              <a:pathLst>
                <a:path w="7953" h="3259" fill="none" extrusionOk="0">
                  <a:moveTo>
                    <a:pt x="7953" y="2094"/>
                  </a:moveTo>
                  <a:lnTo>
                    <a:pt x="7953" y="3149"/>
                  </a:lnTo>
                  <a:lnTo>
                    <a:pt x="7953" y="3149"/>
                  </a:lnTo>
                  <a:lnTo>
                    <a:pt x="6952" y="3186"/>
                  </a:lnTo>
                  <a:lnTo>
                    <a:pt x="5897" y="3222"/>
                  </a:lnTo>
                  <a:lnTo>
                    <a:pt x="4641" y="3258"/>
                  </a:lnTo>
                  <a:lnTo>
                    <a:pt x="3294" y="3258"/>
                  </a:lnTo>
                  <a:lnTo>
                    <a:pt x="2621" y="3240"/>
                  </a:lnTo>
                  <a:lnTo>
                    <a:pt x="1984" y="3222"/>
                  </a:lnTo>
                  <a:lnTo>
                    <a:pt x="1383" y="3186"/>
                  </a:lnTo>
                  <a:lnTo>
                    <a:pt x="856" y="3131"/>
                  </a:lnTo>
                  <a:lnTo>
                    <a:pt x="383" y="3058"/>
                  </a:lnTo>
                  <a:lnTo>
                    <a:pt x="0" y="2985"/>
                  </a:lnTo>
                  <a:lnTo>
                    <a:pt x="2020" y="2603"/>
                  </a:lnTo>
                  <a:lnTo>
                    <a:pt x="2020" y="2603"/>
                  </a:lnTo>
                  <a:lnTo>
                    <a:pt x="2148" y="2239"/>
                  </a:lnTo>
                  <a:lnTo>
                    <a:pt x="2312" y="1839"/>
                  </a:lnTo>
                  <a:lnTo>
                    <a:pt x="2530" y="1402"/>
                  </a:lnTo>
                  <a:lnTo>
                    <a:pt x="2530" y="1402"/>
                  </a:lnTo>
                  <a:lnTo>
                    <a:pt x="2657" y="1166"/>
                  </a:lnTo>
                  <a:lnTo>
                    <a:pt x="2821" y="929"/>
                  </a:lnTo>
                  <a:lnTo>
                    <a:pt x="2985" y="711"/>
                  </a:lnTo>
                  <a:lnTo>
                    <a:pt x="3185" y="492"/>
                  </a:lnTo>
                  <a:lnTo>
                    <a:pt x="3185" y="492"/>
                  </a:lnTo>
                  <a:lnTo>
                    <a:pt x="3385" y="328"/>
                  </a:lnTo>
                  <a:lnTo>
                    <a:pt x="3604" y="165"/>
                  </a:lnTo>
                  <a:lnTo>
                    <a:pt x="3731" y="110"/>
                  </a:lnTo>
                  <a:lnTo>
                    <a:pt x="3858" y="74"/>
                  </a:lnTo>
                  <a:lnTo>
                    <a:pt x="3986" y="37"/>
                  </a:lnTo>
                  <a:lnTo>
                    <a:pt x="4113" y="1"/>
                  </a:lnTo>
                  <a:lnTo>
                    <a:pt x="4113" y="1"/>
                  </a:lnTo>
                  <a:lnTo>
                    <a:pt x="4259" y="1"/>
                  </a:lnTo>
                  <a:lnTo>
                    <a:pt x="4422" y="1"/>
                  </a:lnTo>
                  <a:lnTo>
                    <a:pt x="4695" y="19"/>
                  </a:lnTo>
                  <a:lnTo>
                    <a:pt x="4932" y="74"/>
                  </a:lnTo>
                  <a:lnTo>
                    <a:pt x="5132" y="165"/>
                  </a:lnTo>
                  <a:lnTo>
                    <a:pt x="5132" y="165"/>
                  </a:lnTo>
                  <a:lnTo>
                    <a:pt x="5332" y="292"/>
                  </a:lnTo>
                  <a:lnTo>
                    <a:pt x="5496" y="419"/>
                  </a:lnTo>
                  <a:lnTo>
                    <a:pt x="5642" y="565"/>
                  </a:lnTo>
                  <a:lnTo>
                    <a:pt x="5733" y="692"/>
                  </a:lnTo>
                  <a:lnTo>
                    <a:pt x="5806" y="820"/>
                  </a:lnTo>
                  <a:lnTo>
                    <a:pt x="5860" y="929"/>
                  </a:lnTo>
                  <a:lnTo>
                    <a:pt x="5915" y="1020"/>
                  </a:lnTo>
                  <a:lnTo>
                    <a:pt x="5915" y="1020"/>
                  </a:lnTo>
                  <a:lnTo>
                    <a:pt x="6024" y="911"/>
                  </a:lnTo>
                  <a:lnTo>
                    <a:pt x="6169" y="820"/>
                  </a:lnTo>
                  <a:lnTo>
                    <a:pt x="6333" y="729"/>
                  </a:lnTo>
                  <a:lnTo>
                    <a:pt x="6533" y="638"/>
                  </a:lnTo>
                  <a:lnTo>
                    <a:pt x="6734" y="565"/>
                  </a:lnTo>
                  <a:lnTo>
                    <a:pt x="6843" y="547"/>
                  </a:lnTo>
                  <a:lnTo>
                    <a:pt x="6952" y="547"/>
                  </a:lnTo>
                  <a:lnTo>
                    <a:pt x="7061" y="547"/>
                  </a:lnTo>
                  <a:lnTo>
                    <a:pt x="7170" y="583"/>
                  </a:lnTo>
                  <a:lnTo>
                    <a:pt x="7170" y="583"/>
                  </a:lnTo>
                  <a:lnTo>
                    <a:pt x="7280" y="638"/>
                  </a:lnTo>
                  <a:lnTo>
                    <a:pt x="7389" y="747"/>
                  </a:lnTo>
                  <a:lnTo>
                    <a:pt x="7498" y="874"/>
                  </a:lnTo>
                  <a:lnTo>
                    <a:pt x="7589" y="1020"/>
                  </a:lnTo>
                  <a:lnTo>
                    <a:pt x="7589" y="1020"/>
                  </a:lnTo>
                  <a:lnTo>
                    <a:pt x="7680" y="1202"/>
                  </a:lnTo>
                  <a:lnTo>
                    <a:pt x="7753" y="1384"/>
                  </a:lnTo>
                  <a:lnTo>
                    <a:pt x="7862" y="1730"/>
                  </a:lnTo>
                  <a:lnTo>
                    <a:pt x="7935" y="2003"/>
                  </a:lnTo>
                  <a:lnTo>
                    <a:pt x="7953" y="209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3" name="Google Shape;3563;p21"/>
            <p:cNvSpPr/>
            <p:nvPr/>
          </p:nvSpPr>
          <p:spPr>
            <a:xfrm>
              <a:off x="1744750" y="1653450"/>
              <a:ext cx="198825" cy="56000"/>
            </a:xfrm>
            <a:custGeom>
              <a:avLst/>
              <a:gdLst/>
              <a:ahLst/>
              <a:cxnLst/>
              <a:rect l="l" t="t" r="r" b="b"/>
              <a:pathLst>
                <a:path w="7953" h="2240" extrusionOk="0">
                  <a:moveTo>
                    <a:pt x="7589" y="1"/>
                  </a:moveTo>
                  <a:lnTo>
                    <a:pt x="7152" y="274"/>
                  </a:lnTo>
                  <a:lnTo>
                    <a:pt x="6715" y="529"/>
                  </a:lnTo>
                  <a:lnTo>
                    <a:pt x="6260" y="747"/>
                  </a:lnTo>
                  <a:lnTo>
                    <a:pt x="6024" y="856"/>
                  </a:lnTo>
                  <a:lnTo>
                    <a:pt x="5787" y="929"/>
                  </a:lnTo>
                  <a:lnTo>
                    <a:pt x="5660" y="984"/>
                  </a:lnTo>
                  <a:lnTo>
                    <a:pt x="5533" y="1038"/>
                  </a:lnTo>
                  <a:lnTo>
                    <a:pt x="5423" y="1111"/>
                  </a:lnTo>
                  <a:lnTo>
                    <a:pt x="5387" y="1147"/>
                  </a:lnTo>
                  <a:lnTo>
                    <a:pt x="5351" y="1202"/>
                  </a:lnTo>
                  <a:lnTo>
                    <a:pt x="5314" y="1275"/>
                  </a:lnTo>
                  <a:lnTo>
                    <a:pt x="5296" y="1348"/>
                  </a:lnTo>
                  <a:lnTo>
                    <a:pt x="5278" y="1420"/>
                  </a:lnTo>
                  <a:lnTo>
                    <a:pt x="5241" y="1493"/>
                  </a:lnTo>
                  <a:lnTo>
                    <a:pt x="5187" y="1566"/>
                  </a:lnTo>
                  <a:lnTo>
                    <a:pt x="5114" y="1621"/>
                  </a:lnTo>
                  <a:lnTo>
                    <a:pt x="5023" y="1657"/>
                  </a:lnTo>
                  <a:lnTo>
                    <a:pt x="4859" y="1657"/>
                  </a:lnTo>
                  <a:lnTo>
                    <a:pt x="4786" y="1639"/>
                  </a:lnTo>
                  <a:lnTo>
                    <a:pt x="4714" y="1621"/>
                  </a:lnTo>
                  <a:lnTo>
                    <a:pt x="4641" y="1566"/>
                  </a:lnTo>
                  <a:lnTo>
                    <a:pt x="4586" y="1530"/>
                  </a:lnTo>
                  <a:lnTo>
                    <a:pt x="4532" y="1457"/>
                  </a:lnTo>
                  <a:lnTo>
                    <a:pt x="4422" y="1329"/>
                  </a:lnTo>
                  <a:lnTo>
                    <a:pt x="4350" y="1166"/>
                  </a:lnTo>
                  <a:lnTo>
                    <a:pt x="4277" y="1002"/>
                  </a:lnTo>
                  <a:lnTo>
                    <a:pt x="4168" y="1056"/>
                  </a:lnTo>
                  <a:lnTo>
                    <a:pt x="4022" y="1075"/>
                  </a:lnTo>
                  <a:lnTo>
                    <a:pt x="3895" y="1093"/>
                  </a:lnTo>
                  <a:lnTo>
                    <a:pt x="3767" y="1111"/>
                  </a:lnTo>
                  <a:lnTo>
                    <a:pt x="3640" y="1111"/>
                  </a:lnTo>
                  <a:lnTo>
                    <a:pt x="3513" y="1093"/>
                  </a:lnTo>
                  <a:lnTo>
                    <a:pt x="3385" y="1056"/>
                  </a:lnTo>
                  <a:lnTo>
                    <a:pt x="3258" y="1020"/>
                  </a:lnTo>
                  <a:lnTo>
                    <a:pt x="3149" y="965"/>
                  </a:lnTo>
                  <a:lnTo>
                    <a:pt x="3021" y="911"/>
                  </a:lnTo>
                  <a:lnTo>
                    <a:pt x="2912" y="838"/>
                  </a:lnTo>
                  <a:lnTo>
                    <a:pt x="2821" y="765"/>
                  </a:lnTo>
                  <a:lnTo>
                    <a:pt x="2657" y="583"/>
                  </a:lnTo>
                  <a:lnTo>
                    <a:pt x="2530" y="383"/>
                  </a:lnTo>
                  <a:lnTo>
                    <a:pt x="2312" y="820"/>
                  </a:lnTo>
                  <a:lnTo>
                    <a:pt x="2148" y="1220"/>
                  </a:lnTo>
                  <a:lnTo>
                    <a:pt x="2020" y="1584"/>
                  </a:lnTo>
                  <a:lnTo>
                    <a:pt x="0" y="1966"/>
                  </a:lnTo>
                  <a:lnTo>
                    <a:pt x="328" y="2039"/>
                  </a:lnTo>
                  <a:lnTo>
                    <a:pt x="710" y="2094"/>
                  </a:lnTo>
                  <a:lnTo>
                    <a:pt x="1147" y="2148"/>
                  </a:lnTo>
                  <a:lnTo>
                    <a:pt x="1638" y="2185"/>
                  </a:lnTo>
                  <a:lnTo>
                    <a:pt x="2730" y="2221"/>
                  </a:lnTo>
                  <a:lnTo>
                    <a:pt x="3877" y="2239"/>
                  </a:lnTo>
                  <a:lnTo>
                    <a:pt x="5387" y="2221"/>
                  </a:lnTo>
                  <a:lnTo>
                    <a:pt x="6697" y="2185"/>
                  </a:lnTo>
                  <a:lnTo>
                    <a:pt x="7953" y="2130"/>
                  </a:lnTo>
                  <a:lnTo>
                    <a:pt x="7953" y="1075"/>
                  </a:lnTo>
                  <a:lnTo>
                    <a:pt x="7935" y="984"/>
                  </a:lnTo>
                  <a:lnTo>
                    <a:pt x="7862" y="711"/>
                  </a:lnTo>
                  <a:lnTo>
                    <a:pt x="7753" y="365"/>
                  </a:lnTo>
                  <a:lnTo>
                    <a:pt x="7680" y="183"/>
                  </a:lnTo>
                  <a:lnTo>
                    <a:pt x="7589" y="1"/>
                  </a:lnTo>
                  <a:close/>
                </a:path>
              </a:pathLst>
            </a:custGeom>
            <a:solidFill>
              <a:srgbClr val="A48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4" name="Google Shape;3564;p21"/>
            <p:cNvSpPr/>
            <p:nvPr/>
          </p:nvSpPr>
          <p:spPr>
            <a:xfrm>
              <a:off x="1744750" y="1653450"/>
              <a:ext cx="198825" cy="56000"/>
            </a:xfrm>
            <a:custGeom>
              <a:avLst/>
              <a:gdLst/>
              <a:ahLst/>
              <a:cxnLst/>
              <a:rect l="l" t="t" r="r" b="b"/>
              <a:pathLst>
                <a:path w="7953" h="2240" fill="none" extrusionOk="0">
                  <a:moveTo>
                    <a:pt x="7589" y="1"/>
                  </a:moveTo>
                  <a:lnTo>
                    <a:pt x="7589" y="1"/>
                  </a:lnTo>
                  <a:lnTo>
                    <a:pt x="7152" y="274"/>
                  </a:lnTo>
                  <a:lnTo>
                    <a:pt x="6715" y="529"/>
                  </a:lnTo>
                  <a:lnTo>
                    <a:pt x="6260" y="747"/>
                  </a:lnTo>
                  <a:lnTo>
                    <a:pt x="6024" y="856"/>
                  </a:lnTo>
                  <a:lnTo>
                    <a:pt x="5787" y="929"/>
                  </a:lnTo>
                  <a:lnTo>
                    <a:pt x="5787" y="929"/>
                  </a:lnTo>
                  <a:lnTo>
                    <a:pt x="5660" y="984"/>
                  </a:lnTo>
                  <a:lnTo>
                    <a:pt x="5533" y="1038"/>
                  </a:lnTo>
                  <a:lnTo>
                    <a:pt x="5423" y="1111"/>
                  </a:lnTo>
                  <a:lnTo>
                    <a:pt x="5387" y="1147"/>
                  </a:lnTo>
                  <a:lnTo>
                    <a:pt x="5351" y="1202"/>
                  </a:lnTo>
                  <a:lnTo>
                    <a:pt x="5351" y="1202"/>
                  </a:lnTo>
                  <a:lnTo>
                    <a:pt x="5314" y="1275"/>
                  </a:lnTo>
                  <a:lnTo>
                    <a:pt x="5296" y="1348"/>
                  </a:lnTo>
                  <a:lnTo>
                    <a:pt x="5278" y="1420"/>
                  </a:lnTo>
                  <a:lnTo>
                    <a:pt x="5241" y="1493"/>
                  </a:lnTo>
                  <a:lnTo>
                    <a:pt x="5241" y="1493"/>
                  </a:lnTo>
                  <a:lnTo>
                    <a:pt x="5187" y="1566"/>
                  </a:lnTo>
                  <a:lnTo>
                    <a:pt x="5114" y="1621"/>
                  </a:lnTo>
                  <a:lnTo>
                    <a:pt x="5023" y="1657"/>
                  </a:lnTo>
                  <a:lnTo>
                    <a:pt x="4932" y="1657"/>
                  </a:lnTo>
                  <a:lnTo>
                    <a:pt x="4932" y="1657"/>
                  </a:lnTo>
                  <a:lnTo>
                    <a:pt x="4859" y="1657"/>
                  </a:lnTo>
                  <a:lnTo>
                    <a:pt x="4786" y="1639"/>
                  </a:lnTo>
                  <a:lnTo>
                    <a:pt x="4714" y="1621"/>
                  </a:lnTo>
                  <a:lnTo>
                    <a:pt x="4641" y="1566"/>
                  </a:lnTo>
                  <a:lnTo>
                    <a:pt x="4641" y="1566"/>
                  </a:lnTo>
                  <a:lnTo>
                    <a:pt x="4586" y="1530"/>
                  </a:lnTo>
                  <a:lnTo>
                    <a:pt x="4532" y="1457"/>
                  </a:lnTo>
                  <a:lnTo>
                    <a:pt x="4422" y="1329"/>
                  </a:lnTo>
                  <a:lnTo>
                    <a:pt x="4350" y="1166"/>
                  </a:lnTo>
                  <a:lnTo>
                    <a:pt x="4277" y="1002"/>
                  </a:lnTo>
                  <a:lnTo>
                    <a:pt x="4277" y="1002"/>
                  </a:lnTo>
                  <a:lnTo>
                    <a:pt x="4168" y="1056"/>
                  </a:lnTo>
                  <a:lnTo>
                    <a:pt x="4022" y="1075"/>
                  </a:lnTo>
                  <a:lnTo>
                    <a:pt x="3895" y="1093"/>
                  </a:lnTo>
                  <a:lnTo>
                    <a:pt x="3767" y="1111"/>
                  </a:lnTo>
                  <a:lnTo>
                    <a:pt x="3767" y="1111"/>
                  </a:lnTo>
                  <a:lnTo>
                    <a:pt x="3640" y="1111"/>
                  </a:lnTo>
                  <a:lnTo>
                    <a:pt x="3513" y="1093"/>
                  </a:lnTo>
                  <a:lnTo>
                    <a:pt x="3385" y="1056"/>
                  </a:lnTo>
                  <a:lnTo>
                    <a:pt x="3258" y="1020"/>
                  </a:lnTo>
                  <a:lnTo>
                    <a:pt x="3149" y="965"/>
                  </a:lnTo>
                  <a:lnTo>
                    <a:pt x="3021" y="911"/>
                  </a:lnTo>
                  <a:lnTo>
                    <a:pt x="2912" y="838"/>
                  </a:lnTo>
                  <a:lnTo>
                    <a:pt x="2821" y="765"/>
                  </a:lnTo>
                  <a:lnTo>
                    <a:pt x="2821" y="765"/>
                  </a:lnTo>
                  <a:lnTo>
                    <a:pt x="2657" y="583"/>
                  </a:lnTo>
                  <a:lnTo>
                    <a:pt x="2530" y="383"/>
                  </a:lnTo>
                  <a:lnTo>
                    <a:pt x="2530" y="383"/>
                  </a:lnTo>
                  <a:lnTo>
                    <a:pt x="2530" y="383"/>
                  </a:lnTo>
                  <a:lnTo>
                    <a:pt x="2312" y="820"/>
                  </a:lnTo>
                  <a:lnTo>
                    <a:pt x="2148" y="1220"/>
                  </a:lnTo>
                  <a:lnTo>
                    <a:pt x="2020" y="1584"/>
                  </a:lnTo>
                  <a:lnTo>
                    <a:pt x="0" y="1966"/>
                  </a:lnTo>
                  <a:lnTo>
                    <a:pt x="0" y="1966"/>
                  </a:lnTo>
                  <a:lnTo>
                    <a:pt x="328" y="2039"/>
                  </a:lnTo>
                  <a:lnTo>
                    <a:pt x="710" y="2094"/>
                  </a:lnTo>
                  <a:lnTo>
                    <a:pt x="1147" y="2148"/>
                  </a:lnTo>
                  <a:lnTo>
                    <a:pt x="1638" y="2185"/>
                  </a:lnTo>
                  <a:lnTo>
                    <a:pt x="2730" y="2221"/>
                  </a:lnTo>
                  <a:lnTo>
                    <a:pt x="3877" y="2239"/>
                  </a:lnTo>
                  <a:lnTo>
                    <a:pt x="3877" y="2239"/>
                  </a:lnTo>
                  <a:lnTo>
                    <a:pt x="5387" y="2221"/>
                  </a:lnTo>
                  <a:lnTo>
                    <a:pt x="6697" y="2185"/>
                  </a:lnTo>
                  <a:lnTo>
                    <a:pt x="7953" y="2130"/>
                  </a:lnTo>
                  <a:lnTo>
                    <a:pt x="7953" y="1075"/>
                  </a:lnTo>
                  <a:lnTo>
                    <a:pt x="7953" y="1075"/>
                  </a:lnTo>
                  <a:lnTo>
                    <a:pt x="7935" y="984"/>
                  </a:lnTo>
                  <a:lnTo>
                    <a:pt x="7862" y="711"/>
                  </a:lnTo>
                  <a:lnTo>
                    <a:pt x="7753" y="365"/>
                  </a:lnTo>
                  <a:lnTo>
                    <a:pt x="7680" y="183"/>
                  </a:lnTo>
                  <a:lnTo>
                    <a:pt x="7589" y="1"/>
                  </a:lnTo>
                  <a:lnTo>
                    <a:pt x="758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5" name="Google Shape;3565;p21"/>
            <p:cNvSpPr/>
            <p:nvPr/>
          </p:nvSpPr>
          <p:spPr>
            <a:xfrm>
              <a:off x="1824375" y="1627975"/>
              <a:ext cx="48700" cy="28700"/>
            </a:xfrm>
            <a:custGeom>
              <a:avLst/>
              <a:gdLst/>
              <a:ahLst/>
              <a:cxnLst/>
              <a:rect l="l" t="t" r="r" b="b"/>
              <a:pathLst>
                <a:path w="1948" h="1148" extrusionOk="0">
                  <a:moveTo>
                    <a:pt x="928" y="1"/>
                  </a:moveTo>
                  <a:lnTo>
                    <a:pt x="801" y="37"/>
                  </a:lnTo>
                  <a:lnTo>
                    <a:pt x="673" y="74"/>
                  </a:lnTo>
                  <a:lnTo>
                    <a:pt x="546" y="110"/>
                  </a:lnTo>
                  <a:lnTo>
                    <a:pt x="419" y="165"/>
                  </a:lnTo>
                  <a:lnTo>
                    <a:pt x="200" y="328"/>
                  </a:lnTo>
                  <a:lnTo>
                    <a:pt x="0" y="492"/>
                  </a:lnTo>
                  <a:lnTo>
                    <a:pt x="36" y="638"/>
                  </a:lnTo>
                  <a:lnTo>
                    <a:pt x="109" y="747"/>
                  </a:lnTo>
                  <a:lnTo>
                    <a:pt x="182" y="856"/>
                  </a:lnTo>
                  <a:lnTo>
                    <a:pt x="273" y="947"/>
                  </a:lnTo>
                  <a:lnTo>
                    <a:pt x="382" y="1038"/>
                  </a:lnTo>
                  <a:lnTo>
                    <a:pt x="510" y="1093"/>
                  </a:lnTo>
                  <a:lnTo>
                    <a:pt x="637" y="1129"/>
                  </a:lnTo>
                  <a:lnTo>
                    <a:pt x="783" y="1147"/>
                  </a:lnTo>
                  <a:lnTo>
                    <a:pt x="837" y="1147"/>
                  </a:lnTo>
                  <a:lnTo>
                    <a:pt x="928" y="1129"/>
                  </a:lnTo>
                  <a:lnTo>
                    <a:pt x="1019" y="1111"/>
                  </a:lnTo>
                  <a:lnTo>
                    <a:pt x="1183" y="1038"/>
                  </a:lnTo>
                  <a:lnTo>
                    <a:pt x="1347" y="929"/>
                  </a:lnTo>
                  <a:lnTo>
                    <a:pt x="1492" y="802"/>
                  </a:lnTo>
                  <a:lnTo>
                    <a:pt x="1620" y="656"/>
                  </a:lnTo>
                  <a:lnTo>
                    <a:pt x="1747" y="510"/>
                  </a:lnTo>
                  <a:lnTo>
                    <a:pt x="1856" y="347"/>
                  </a:lnTo>
                  <a:lnTo>
                    <a:pt x="1947" y="165"/>
                  </a:lnTo>
                  <a:lnTo>
                    <a:pt x="1783" y="92"/>
                  </a:lnTo>
                  <a:lnTo>
                    <a:pt x="1601" y="37"/>
                  </a:lnTo>
                  <a:lnTo>
                    <a:pt x="1401" y="1"/>
                  </a:lnTo>
                  <a:close/>
                </a:path>
              </a:pathLst>
            </a:custGeom>
            <a:solidFill>
              <a:srgbClr val="D7C2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6" name="Google Shape;3566;p21"/>
            <p:cNvSpPr/>
            <p:nvPr/>
          </p:nvSpPr>
          <p:spPr>
            <a:xfrm>
              <a:off x="1824375" y="1627975"/>
              <a:ext cx="48700" cy="28700"/>
            </a:xfrm>
            <a:custGeom>
              <a:avLst/>
              <a:gdLst/>
              <a:ahLst/>
              <a:cxnLst/>
              <a:rect l="l" t="t" r="r" b="b"/>
              <a:pathLst>
                <a:path w="1948" h="1148" fill="none" extrusionOk="0">
                  <a:moveTo>
                    <a:pt x="1183" y="1"/>
                  </a:moveTo>
                  <a:lnTo>
                    <a:pt x="1183" y="1"/>
                  </a:lnTo>
                  <a:lnTo>
                    <a:pt x="928" y="1"/>
                  </a:lnTo>
                  <a:lnTo>
                    <a:pt x="928" y="1"/>
                  </a:lnTo>
                  <a:lnTo>
                    <a:pt x="801" y="37"/>
                  </a:lnTo>
                  <a:lnTo>
                    <a:pt x="673" y="74"/>
                  </a:lnTo>
                  <a:lnTo>
                    <a:pt x="546" y="110"/>
                  </a:lnTo>
                  <a:lnTo>
                    <a:pt x="419" y="165"/>
                  </a:lnTo>
                  <a:lnTo>
                    <a:pt x="200" y="328"/>
                  </a:lnTo>
                  <a:lnTo>
                    <a:pt x="0" y="492"/>
                  </a:lnTo>
                  <a:lnTo>
                    <a:pt x="0" y="492"/>
                  </a:lnTo>
                  <a:lnTo>
                    <a:pt x="36" y="638"/>
                  </a:lnTo>
                  <a:lnTo>
                    <a:pt x="109" y="747"/>
                  </a:lnTo>
                  <a:lnTo>
                    <a:pt x="182" y="856"/>
                  </a:lnTo>
                  <a:lnTo>
                    <a:pt x="273" y="947"/>
                  </a:lnTo>
                  <a:lnTo>
                    <a:pt x="382" y="1038"/>
                  </a:lnTo>
                  <a:lnTo>
                    <a:pt x="510" y="1093"/>
                  </a:lnTo>
                  <a:lnTo>
                    <a:pt x="637" y="1129"/>
                  </a:lnTo>
                  <a:lnTo>
                    <a:pt x="783" y="1147"/>
                  </a:lnTo>
                  <a:lnTo>
                    <a:pt x="783" y="1147"/>
                  </a:lnTo>
                  <a:lnTo>
                    <a:pt x="837" y="1147"/>
                  </a:lnTo>
                  <a:lnTo>
                    <a:pt x="837" y="1147"/>
                  </a:lnTo>
                  <a:lnTo>
                    <a:pt x="928" y="1129"/>
                  </a:lnTo>
                  <a:lnTo>
                    <a:pt x="1019" y="1111"/>
                  </a:lnTo>
                  <a:lnTo>
                    <a:pt x="1183" y="1038"/>
                  </a:lnTo>
                  <a:lnTo>
                    <a:pt x="1347" y="929"/>
                  </a:lnTo>
                  <a:lnTo>
                    <a:pt x="1492" y="802"/>
                  </a:lnTo>
                  <a:lnTo>
                    <a:pt x="1492" y="802"/>
                  </a:lnTo>
                  <a:lnTo>
                    <a:pt x="1620" y="656"/>
                  </a:lnTo>
                  <a:lnTo>
                    <a:pt x="1747" y="510"/>
                  </a:lnTo>
                  <a:lnTo>
                    <a:pt x="1856" y="347"/>
                  </a:lnTo>
                  <a:lnTo>
                    <a:pt x="1947" y="165"/>
                  </a:lnTo>
                  <a:lnTo>
                    <a:pt x="1947" y="165"/>
                  </a:lnTo>
                  <a:lnTo>
                    <a:pt x="1783" y="92"/>
                  </a:lnTo>
                  <a:lnTo>
                    <a:pt x="1601" y="37"/>
                  </a:lnTo>
                  <a:lnTo>
                    <a:pt x="1401" y="1"/>
                  </a:lnTo>
                  <a:lnTo>
                    <a:pt x="118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67" name="Google Shape;3567;p21"/>
          <p:cNvGrpSpPr/>
          <p:nvPr/>
        </p:nvGrpSpPr>
        <p:grpSpPr>
          <a:xfrm>
            <a:off x="365497" y="3059244"/>
            <a:ext cx="779734" cy="1788800"/>
            <a:chOff x="2905325" y="2851350"/>
            <a:chExt cx="377175" cy="865325"/>
          </a:xfrm>
        </p:grpSpPr>
        <p:sp>
          <p:nvSpPr>
            <p:cNvPr id="3568" name="Google Shape;3568;p21"/>
            <p:cNvSpPr/>
            <p:nvPr/>
          </p:nvSpPr>
          <p:spPr>
            <a:xfrm>
              <a:off x="3045450" y="2851350"/>
              <a:ext cx="109200" cy="865325"/>
            </a:xfrm>
            <a:custGeom>
              <a:avLst/>
              <a:gdLst/>
              <a:ahLst/>
              <a:cxnLst/>
              <a:rect l="l" t="t" r="r" b="b"/>
              <a:pathLst>
                <a:path w="4368" h="34613" extrusionOk="0">
                  <a:moveTo>
                    <a:pt x="2311" y="0"/>
                  </a:moveTo>
                  <a:lnTo>
                    <a:pt x="2202" y="37"/>
                  </a:lnTo>
                  <a:lnTo>
                    <a:pt x="2093" y="73"/>
                  </a:lnTo>
                  <a:lnTo>
                    <a:pt x="2002" y="128"/>
                  </a:lnTo>
                  <a:lnTo>
                    <a:pt x="1911" y="182"/>
                  </a:lnTo>
                  <a:lnTo>
                    <a:pt x="1766" y="310"/>
                  </a:lnTo>
                  <a:lnTo>
                    <a:pt x="1638" y="455"/>
                  </a:lnTo>
                  <a:lnTo>
                    <a:pt x="1529" y="637"/>
                  </a:lnTo>
                  <a:lnTo>
                    <a:pt x="1420" y="819"/>
                  </a:lnTo>
                  <a:lnTo>
                    <a:pt x="1329" y="1019"/>
                  </a:lnTo>
                  <a:lnTo>
                    <a:pt x="1256" y="1238"/>
                  </a:lnTo>
                  <a:lnTo>
                    <a:pt x="1129" y="1675"/>
                  </a:lnTo>
                  <a:lnTo>
                    <a:pt x="1019" y="2111"/>
                  </a:lnTo>
                  <a:lnTo>
                    <a:pt x="947" y="2548"/>
                  </a:lnTo>
                  <a:lnTo>
                    <a:pt x="874" y="3003"/>
                  </a:lnTo>
                  <a:lnTo>
                    <a:pt x="819" y="3458"/>
                  </a:lnTo>
                  <a:lnTo>
                    <a:pt x="746" y="4368"/>
                  </a:lnTo>
                  <a:lnTo>
                    <a:pt x="710" y="5296"/>
                  </a:lnTo>
                  <a:lnTo>
                    <a:pt x="637" y="6752"/>
                  </a:lnTo>
                  <a:lnTo>
                    <a:pt x="601" y="8208"/>
                  </a:lnTo>
                  <a:lnTo>
                    <a:pt x="546" y="10282"/>
                  </a:lnTo>
                  <a:lnTo>
                    <a:pt x="546" y="11265"/>
                  </a:lnTo>
                  <a:lnTo>
                    <a:pt x="546" y="11283"/>
                  </a:lnTo>
                  <a:lnTo>
                    <a:pt x="528" y="13813"/>
                  </a:lnTo>
                  <a:lnTo>
                    <a:pt x="510" y="16342"/>
                  </a:lnTo>
                  <a:lnTo>
                    <a:pt x="492" y="18890"/>
                  </a:lnTo>
                  <a:lnTo>
                    <a:pt x="437" y="21474"/>
                  </a:lnTo>
                  <a:lnTo>
                    <a:pt x="364" y="24094"/>
                  </a:lnTo>
                  <a:lnTo>
                    <a:pt x="292" y="25787"/>
                  </a:lnTo>
                  <a:lnTo>
                    <a:pt x="255" y="27206"/>
                  </a:lnTo>
                  <a:lnTo>
                    <a:pt x="0" y="33921"/>
                  </a:lnTo>
                  <a:lnTo>
                    <a:pt x="37" y="33994"/>
                  </a:lnTo>
                  <a:lnTo>
                    <a:pt x="91" y="34067"/>
                  </a:lnTo>
                  <a:lnTo>
                    <a:pt x="146" y="34140"/>
                  </a:lnTo>
                  <a:lnTo>
                    <a:pt x="237" y="34194"/>
                  </a:lnTo>
                  <a:lnTo>
                    <a:pt x="455" y="34304"/>
                  </a:lnTo>
                  <a:lnTo>
                    <a:pt x="728" y="34413"/>
                  </a:lnTo>
                  <a:lnTo>
                    <a:pt x="1038" y="34486"/>
                  </a:lnTo>
                  <a:lnTo>
                    <a:pt x="1383" y="34558"/>
                  </a:lnTo>
                  <a:lnTo>
                    <a:pt x="1747" y="34595"/>
                  </a:lnTo>
                  <a:lnTo>
                    <a:pt x="2111" y="34613"/>
                  </a:lnTo>
                  <a:lnTo>
                    <a:pt x="2421" y="34613"/>
                  </a:lnTo>
                  <a:lnTo>
                    <a:pt x="2712" y="34595"/>
                  </a:lnTo>
                  <a:lnTo>
                    <a:pt x="3003" y="34540"/>
                  </a:lnTo>
                  <a:lnTo>
                    <a:pt x="3276" y="34486"/>
                  </a:lnTo>
                  <a:lnTo>
                    <a:pt x="3494" y="34431"/>
                  </a:lnTo>
                  <a:lnTo>
                    <a:pt x="3676" y="34358"/>
                  </a:lnTo>
                  <a:lnTo>
                    <a:pt x="3840" y="34267"/>
                  </a:lnTo>
                  <a:lnTo>
                    <a:pt x="3986" y="34176"/>
                  </a:lnTo>
                  <a:lnTo>
                    <a:pt x="4095" y="34049"/>
                  </a:lnTo>
                  <a:lnTo>
                    <a:pt x="4186" y="33921"/>
                  </a:lnTo>
                  <a:lnTo>
                    <a:pt x="4240" y="33794"/>
                  </a:lnTo>
                  <a:lnTo>
                    <a:pt x="4259" y="33630"/>
                  </a:lnTo>
                  <a:lnTo>
                    <a:pt x="4295" y="28717"/>
                  </a:lnTo>
                  <a:lnTo>
                    <a:pt x="4350" y="22821"/>
                  </a:lnTo>
                  <a:lnTo>
                    <a:pt x="4368" y="19982"/>
                  </a:lnTo>
                  <a:lnTo>
                    <a:pt x="4368" y="17197"/>
                  </a:lnTo>
                  <a:lnTo>
                    <a:pt x="4368" y="15705"/>
                  </a:lnTo>
                  <a:lnTo>
                    <a:pt x="4368" y="13285"/>
                  </a:lnTo>
                  <a:lnTo>
                    <a:pt x="4368" y="13194"/>
                  </a:lnTo>
                  <a:lnTo>
                    <a:pt x="4350" y="10664"/>
                  </a:lnTo>
                  <a:lnTo>
                    <a:pt x="4313" y="8208"/>
                  </a:lnTo>
                  <a:lnTo>
                    <a:pt x="4240" y="5824"/>
                  </a:lnTo>
                  <a:lnTo>
                    <a:pt x="4168" y="3549"/>
                  </a:lnTo>
                  <a:lnTo>
                    <a:pt x="4149" y="2894"/>
                  </a:lnTo>
                  <a:lnTo>
                    <a:pt x="4113" y="2584"/>
                  </a:lnTo>
                  <a:lnTo>
                    <a:pt x="4077" y="2257"/>
                  </a:lnTo>
                  <a:lnTo>
                    <a:pt x="4022" y="1948"/>
                  </a:lnTo>
                  <a:lnTo>
                    <a:pt x="3949" y="1638"/>
                  </a:lnTo>
                  <a:lnTo>
                    <a:pt x="3858" y="1329"/>
                  </a:lnTo>
                  <a:lnTo>
                    <a:pt x="3749" y="1056"/>
                  </a:lnTo>
                  <a:lnTo>
                    <a:pt x="3676" y="892"/>
                  </a:lnTo>
                  <a:lnTo>
                    <a:pt x="3585" y="765"/>
                  </a:lnTo>
                  <a:lnTo>
                    <a:pt x="3494" y="619"/>
                  </a:lnTo>
                  <a:lnTo>
                    <a:pt x="3385" y="492"/>
                  </a:lnTo>
                  <a:lnTo>
                    <a:pt x="3276" y="382"/>
                  </a:lnTo>
                  <a:lnTo>
                    <a:pt x="3167" y="273"/>
                  </a:lnTo>
                  <a:lnTo>
                    <a:pt x="3039" y="182"/>
                  </a:lnTo>
                  <a:lnTo>
                    <a:pt x="2930" y="110"/>
                  </a:lnTo>
                  <a:lnTo>
                    <a:pt x="2766" y="55"/>
                  </a:lnTo>
                  <a:lnTo>
                    <a:pt x="2621" y="19"/>
                  </a:lnTo>
                  <a:lnTo>
                    <a:pt x="247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9" name="Google Shape;3569;p21"/>
            <p:cNvSpPr/>
            <p:nvPr/>
          </p:nvSpPr>
          <p:spPr>
            <a:xfrm>
              <a:off x="2959450" y="2890025"/>
              <a:ext cx="137875" cy="243875"/>
            </a:xfrm>
            <a:custGeom>
              <a:avLst/>
              <a:gdLst/>
              <a:ahLst/>
              <a:cxnLst/>
              <a:rect l="l" t="t" r="r" b="b"/>
              <a:pathLst>
                <a:path w="5515" h="9755" extrusionOk="0">
                  <a:moveTo>
                    <a:pt x="1329" y="0"/>
                  </a:moveTo>
                  <a:lnTo>
                    <a:pt x="1166" y="37"/>
                  </a:lnTo>
                  <a:lnTo>
                    <a:pt x="1075" y="91"/>
                  </a:lnTo>
                  <a:lnTo>
                    <a:pt x="984" y="146"/>
                  </a:lnTo>
                  <a:lnTo>
                    <a:pt x="874" y="237"/>
                  </a:lnTo>
                  <a:lnTo>
                    <a:pt x="783" y="346"/>
                  </a:lnTo>
                  <a:lnTo>
                    <a:pt x="711" y="455"/>
                  </a:lnTo>
                  <a:lnTo>
                    <a:pt x="638" y="582"/>
                  </a:lnTo>
                  <a:lnTo>
                    <a:pt x="529" y="855"/>
                  </a:lnTo>
                  <a:lnTo>
                    <a:pt x="456" y="1128"/>
                  </a:lnTo>
                  <a:lnTo>
                    <a:pt x="347" y="1620"/>
                  </a:lnTo>
                  <a:lnTo>
                    <a:pt x="256" y="2111"/>
                  </a:lnTo>
                  <a:lnTo>
                    <a:pt x="183" y="2602"/>
                  </a:lnTo>
                  <a:lnTo>
                    <a:pt x="128" y="3112"/>
                  </a:lnTo>
                  <a:lnTo>
                    <a:pt x="74" y="3603"/>
                  </a:lnTo>
                  <a:lnTo>
                    <a:pt x="56" y="4113"/>
                  </a:lnTo>
                  <a:lnTo>
                    <a:pt x="19" y="5114"/>
                  </a:lnTo>
                  <a:lnTo>
                    <a:pt x="1" y="5587"/>
                  </a:lnTo>
                  <a:lnTo>
                    <a:pt x="19" y="6060"/>
                  </a:lnTo>
                  <a:lnTo>
                    <a:pt x="56" y="6515"/>
                  </a:lnTo>
                  <a:lnTo>
                    <a:pt x="92" y="6752"/>
                  </a:lnTo>
                  <a:lnTo>
                    <a:pt x="147" y="6988"/>
                  </a:lnTo>
                  <a:lnTo>
                    <a:pt x="219" y="7188"/>
                  </a:lnTo>
                  <a:lnTo>
                    <a:pt x="274" y="7389"/>
                  </a:lnTo>
                  <a:lnTo>
                    <a:pt x="365" y="7571"/>
                  </a:lnTo>
                  <a:lnTo>
                    <a:pt x="456" y="7771"/>
                  </a:lnTo>
                  <a:lnTo>
                    <a:pt x="565" y="7953"/>
                  </a:lnTo>
                  <a:lnTo>
                    <a:pt x="674" y="8135"/>
                  </a:lnTo>
                  <a:lnTo>
                    <a:pt x="802" y="8298"/>
                  </a:lnTo>
                  <a:lnTo>
                    <a:pt x="929" y="8462"/>
                  </a:lnTo>
                  <a:lnTo>
                    <a:pt x="1075" y="8608"/>
                  </a:lnTo>
                  <a:lnTo>
                    <a:pt x="1220" y="8772"/>
                  </a:lnTo>
                  <a:lnTo>
                    <a:pt x="1384" y="8899"/>
                  </a:lnTo>
                  <a:lnTo>
                    <a:pt x="1548" y="9026"/>
                  </a:lnTo>
                  <a:lnTo>
                    <a:pt x="1712" y="9154"/>
                  </a:lnTo>
                  <a:lnTo>
                    <a:pt x="1894" y="9263"/>
                  </a:lnTo>
                  <a:lnTo>
                    <a:pt x="2075" y="9372"/>
                  </a:lnTo>
                  <a:lnTo>
                    <a:pt x="2276" y="9445"/>
                  </a:lnTo>
                  <a:lnTo>
                    <a:pt x="2476" y="9536"/>
                  </a:lnTo>
                  <a:lnTo>
                    <a:pt x="2676" y="9591"/>
                  </a:lnTo>
                  <a:lnTo>
                    <a:pt x="2876" y="9645"/>
                  </a:lnTo>
                  <a:lnTo>
                    <a:pt x="3095" y="9700"/>
                  </a:lnTo>
                  <a:lnTo>
                    <a:pt x="3295" y="9718"/>
                  </a:lnTo>
                  <a:lnTo>
                    <a:pt x="3513" y="9736"/>
                  </a:lnTo>
                  <a:lnTo>
                    <a:pt x="3732" y="9754"/>
                  </a:lnTo>
                  <a:lnTo>
                    <a:pt x="3950" y="9736"/>
                  </a:lnTo>
                  <a:lnTo>
                    <a:pt x="3986" y="9736"/>
                  </a:lnTo>
                  <a:lnTo>
                    <a:pt x="4387" y="9700"/>
                  </a:lnTo>
                  <a:lnTo>
                    <a:pt x="4769" y="9609"/>
                  </a:lnTo>
                  <a:lnTo>
                    <a:pt x="4969" y="9536"/>
                  </a:lnTo>
                  <a:lnTo>
                    <a:pt x="5151" y="9463"/>
                  </a:lnTo>
                  <a:lnTo>
                    <a:pt x="5333" y="9390"/>
                  </a:lnTo>
                  <a:lnTo>
                    <a:pt x="5515" y="9299"/>
                  </a:lnTo>
                  <a:lnTo>
                    <a:pt x="5005" y="6515"/>
                  </a:lnTo>
                  <a:lnTo>
                    <a:pt x="4532" y="6606"/>
                  </a:lnTo>
                  <a:lnTo>
                    <a:pt x="4277" y="6642"/>
                  </a:lnTo>
                  <a:lnTo>
                    <a:pt x="4041" y="6661"/>
                  </a:lnTo>
                  <a:lnTo>
                    <a:pt x="3750" y="6642"/>
                  </a:lnTo>
                  <a:lnTo>
                    <a:pt x="3604" y="6624"/>
                  </a:lnTo>
                  <a:lnTo>
                    <a:pt x="3477" y="6588"/>
                  </a:lnTo>
                  <a:lnTo>
                    <a:pt x="3331" y="6533"/>
                  </a:lnTo>
                  <a:lnTo>
                    <a:pt x="3222" y="6460"/>
                  </a:lnTo>
                  <a:lnTo>
                    <a:pt x="3095" y="6388"/>
                  </a:lnTo>
                  <a:lnTo>
                    <a:pt x="3004" y="6278"/>
                  </a:lnTo>
                  <a:lnTo>
                    <a:pt x="2876" y="6151"/>
                  </a:lnTo>
                  <a:lnTo>
                    <a:pt x="2803" y="5987"/>
                  </a:lnTo>
                  <a:lnTo>
                    <a:pt x="2731" y="5824"/>
                  </a:lnTo>
                  <a:lnTo>
                    <a:pt x="2694" y="5642"/>
                  </a:lnTo>
                  <a:lnTo>
                    <a:pt x="2658" y="5460"/>
                  </a:lnTo>
                  <a:lnTo>
                    <a:pt x="2640" y="5259"/>
                  </a:lnTo>
                  <a:lnTo>
                    <a:pt x="2621" y="4877"/>
                  </a:lnTo>
                  <a:lnTo>
                    <a:pt x="2603" y="2002"/>
                  </a:lnTo>
                  <a:lnTo>
                    <a:pt x="2585" y="1638"/>
                  </a:lnTo>
                  <a:lnTo>
                    <a:pt x="2549" y="1274"/>
                  </a:lnTo>
                  <a:lnTo>
                    <a:pt x="2530" y="1110"/>
                  </a:lnTo>
                  <a:lnTo>
                    <a:pt x="2494" y="928"/>
                  </a:lnTo>
                  <a:lnTo>
                    <a:pt x="2421" y="764"/>
                  </a:lnTo>
                  <a:lnTo>
                    <a:pt x="2348" y="601"/>
                  </a:lnTo>
                  <a:lnTo>
                    <a:pt x="2257" y="455"/>
                  </a:lnTo>
                  <a:lnTo>
                    <a:pt x="2130" y="310"/>
                  </a:lnTo>
                  <a:lnTo>
                    <a:pt x="2003" y="200"/>
                  </a:lnTo>
                  <a:lnTo>
                    <a:pt x="1839" y="109"/>
                  </a:lnTo>
                  <a:lnTo>
                    <a:pt x="1675" y="37"/>
                  </a:lnTo>
                  <a:lnTo>
                    <a:pt x="151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0" name="Google Shape;3570;p21"/>
            <p:cNvSpPr/>
            <p:nvPr/>
          </p:nvSpPr>
          <p:spPr>
            <a:xfrm>
              <a:off x="2905325" y="3115675"/>
              <a:ext cx="204300" cy="415850"/>
            </a:xfrm>
            <a:custGeom>
              <a:avLst/>
              <a:gdLst/>
              <a:ahLst/>
              <a:cxnLst/>
              <a:rect l="l" t="t" r="r" b="b"/>
              <a:pathLst>
                <a:path w="8172" h="16634" extrusionOk="0">
                  <a:moveTo>
                    <a:pt x="1565" y="0"/>
                  </a:moveTo>
                  <a:lnTo>
                    <a:pt x="1456" y="19"/>
                  </a:lnTo>
                  <a:lnTo>
                    <a:pt x="1347" y="73"/>
                  </a:lnTo>
                  <a:lnTo>
                    <a:pt x="1238" y="128"/>
                  </a:lnTo>
                  <a:lnTo>
                    <a:pt x="1147" y="219"/>
                  </a:lnTo>
                  <a:lnTo>
                    <a:pt x="1074" y="310"/>
                  </a:lnTo>
                  <a:lnTo>
                    <a:pt x="1001" y="419"/>
                  </a:lnTo>
                  <a:lnTo>
                    <a:pt x="928" y="528"/>
                  </a:lnTo>
                  <a:lnTo>
                    <a:pt x="819" y="765"/>
                  </a:lnTo>
                  <a:lnTo>
                    <a:pt x="710" y="1074"/>
                  </a:lnTo>
                  <a:lnTo>
                    <a:pt x="601" y="1402"/>
                  </a:lnTo>
                  <a:lnTo>
                    <a:pt x="492" y="1747"/>
                  </a:lnTo>
                  <a:lnTo>
                    <a:pt x="401" y="2093"/>
                  </a:lnTo>
                  <a:lnTo>
                    <a:pt x="328" y="2439"/>
                  </a:lnTo>
                  <a:lnTo>
                    <a:pt x="201" y="3149"/>
                  </a:lnTo>
                  <a:lnTo>
                    <a:pt x="110" y="3858"/>
                  </a:lnTo>
                  <a:lnTo>
                    <a:pt x="55" y="4586"/>
                  </a:lnTo>
                  <a:lnTo>
                    <a:pt x="19" y="5296"/>
                  </a:lnTo>
                  <a:lnTo>
                    <a:pt x="19" y="6024"/>
                  </a:lnTo>
                  <a:lnTo>
                    <a:pt x="0" y="6752"/>
                  </a:lnTo>
                  <a:lnTo>
                    <a:pt x="19" y="8171"/>
                  </a:lnTo>
                  <a:lnTo>
                    <a:pt x="19" y="9591"/>
                  </a:lnTo>
                  <a:lnTo>
                    <a:pt x="55" y="11028"/>
                  </a:lnTo>
                  <a:lnTo>
                    <a:pt x="91" y="12448"/>
                  </a:lnTo>
                  <a:lnTo>
                    <a:pt x="128" y="13139"/>
                  </a:lnTo>
                  <a:lnTo>
                    <a:pt x="164" y="13485"/>
                  </a:lnTo>
                  <a:lnTo>
                    <a:pt x="219" y="13831"/>
                  </a:lnTo>
                  <a:lnTo>
                    <a:pt x="292" y="14158"/>
                  </a:lnTo>
                  <a:lnTo>
                    <a:pt x="401" y="14486"/>
                  </a:lnTo>
                  <a:lnTo>
                    <a:pt x="528" y="14795"/>
                  </a:lnTo>
                  <a:lnTo>
                    <a:pt x="601" y="14941"/>
                  </a:lnTo>
                  <a:lnTo>
                    <a:pt x="692" y="15087"/>
                  </a:lnTo>
                  <a:lnTo>
                    <a:pt x="837" y="15268"/>
                  </a:lnTo>
                  <a:lnTo>
                    <a:pt x="983" y="15432"/>
                  </a:lnTo>
                  <a:lnTo>
                    <a:pt x="1147" y="15578"/>
                  </a:lnTo>
                  <a:lnTo>
                    <a:pt x="1311" y="15705"/>
                  </a:lnTo>
                  <a:lnTo>
                    <a:pt x="1493" y="15833"/>
                  </a:lnTo>
                  <a:lnTo>
                    <a:pt x="1675" y="15942"/>
                  </a:lnTo>
                  <a:lnTo>
                    <a:pt x="1875" y="16051"/>
                  </a:lnTo>
                  <a:lnTo>
                    <a:pt x="2093" y="16142"/>
                  </a:lnTo>
                  <a:lnTo>
                    <a:pt x="2512" y="16288"/>
                  </a:lnTo>
                  <a:lnTo>
                    <a:pt x="2948" y="16397"/>
                  </a:lnTo>
                  <a:lnTo>
                    <a:pt x="3403" y="16470"/>
                  </a:lnTo>
                  <a:lnTo>
                    <a:pt x="3840" y="16542"/>
                  </a:lnTo>
                  <a:lnTo>
                    <a:pt x="4350" y="16579"/>
                  </a:lnTo>
                  <a:lnTo>
                    <a:pt x="4859" y="16615"/>
                  </a:lnTo>
                  <a:lnTo>
                    <a:pt x="5351" y="16633"/>
                  </a:lnTo>
                  <a:lnTo>
                    <a:pt x="5860" y="16633"/>
                  </a:lnTo>
                  <a:lnTo>
                    <a:pt x="6406" y="16615"/>
                  </a:lnTo>
                  <a:lnTo>
                    <a:pt x="6934" y="16579"/>
                  </a:lnTo>
                  <a:lnTo>
                    <a:pt x="7443" y="16542"/>
                  </a:lnTo>
                  <a:lnTo>
                    <a:pt x="7953" y="16470"/>
                  </a:lnTo>
                  <a:lnTo>
                    <a:pt x="8171" y="13685"/>
                  </a:lnTo>
                  <a:lnTo>
                    <a:pt x="7589" y="13612"/>
                  </a:lnTo>
                  <a:lnTo>
                    <a:pt x="7025" y="13576"/>
                  </a:lnTo>
                  <a:lnTo>
                    <a:pt x="5969" y="13521"/>
                  </a:lnTo>
                  <a:lnTo>
                    <a:pt x="5241" y="13485"/>
                  </a:lnTo>
                  <a:lnTo>
                    <a:pt x="4477" y="13412"/>
                  </a:lnTo>
                  <a:lnTo>
                    <a:pt x="4277" y="13394"/>
                  </a:lnTo>
                  <a:lnTo>
                    <a:pt x="4113" y="13358"/>
                  </a:lnTo>
                  <a:lnTo>
                    <a:pt x="3949" y="13303"/>
                  </a:lnTo>
                  <a:lnTo>
                    <a:pt x="3804" y="13249"/>
                  </a:lnTo>
                  <a:lnTo>
                    <a:pt x="3658" y="13194"/>
                  </a:lnTo>
                  <a:lnTo>
                    <a:pt x="3549" y="13121"/>
                  </a:lnTo>
                  <a:lnTo>
                    <a:pt x="3422" y="13030"/>
                  </a:lnTo>
                  <a:lnTo>
                    <a:pt x="3312" y="12939"/>
                  </a:lnTo>
                  <a:lnTo>
                    <a:pt x="3130" y="12757"/>
                  </a:lnTo>
                  <a:lnTo>
                    <a:pt x="2985" y="12539"/>
                  </a:lnTo>
                  <a:lnTo>
                    <a:pt x="2876" y="12320"/>
                  </a:lnTo>
                  <a:lnTo>
                    <a:pt x="2785" y="12084"/>
                  </a:lnTo>
                  <a:lnTo>
                    <a:pt x="2730" y="11847"/>
                  </a:lnTo>
                  <a:lnTo>
                    <a:pt x="2675" y="11611"/>
                  </a:lnTo>
                  <a:lnTo>
                    <a:pt x="2657" y="11392"/>
                  </a:lnTo>
                  <a:lnTo>
                    <a:pt x="2639" y="11174"/>
                  </a:lnTo>
                  <a:lnTo>
                    <a:pt x="2621" y="10846"/>
                  </a:lnTo>
                  <a:lnTo>
                    <a:pt x="2603" y="10628"/>
                  </a:lnTo>
                  <a:lnTo>
                    <a:pt x="2512" y="10046"/>
                  </a:lnTo>
                  <a:lnTo>
                    <a:pt x="2457" y="9482"/>
                  </a:lnTo>
                  <a:lnTo>
                    <a:pt x="2421" y="8899"/>
                  </a:lnTo>
                  <a:lnTo>
                    <a:pt x="2421" y="8317"/>
                  </a:lnTo>
                  <a:lnTo>
                    <a:pt x="2421" y="7735"/>
                  </a:lnTo>
                  <a:lnTo>
                    <a:pt x="2439" y="7152"/>
                  </a:lnTo>
                  <a:lnTo>
                    <a:pt x="2512" y="5988"/>
                  </a:lnTo>
                  <a:lnTo>
                    <a:pt x="2584" y="4823"/>
                  </a:lnTo>
                  <a:lnTo>
                    <a:pt x="2639" y="3658"/>
                  </a:lnTo>
                  <a:lnTo>
                    <a:pt x="2639" y="3076"/>
                  </a:lnTo>
                  <a:lnTo>
                    <a:pt x="2639" y="2493"/>
                  </a:lnTo>
                  <a:lnTo>
                    <a:pt x="2603" y="1911"/>
                  </a:lnTo>
                  <a:lnTo>
                    <a:pt x="2566" y="1329"/>
                  </a:lnTo>
                  <a:lnTo>
                    <a:pt x="2530" y="1092"/>
                  </a:lnTo>
                  <a:lnTo>
                    <a:pt x="2475" y="837"/>
                  </a:lnTo>
                  <a:lnTo>
                    <a:pt x="2403" y="619"/>
                  </a:lnTo>
                  <a:lnTo>
                    <a:pt x="2348" y="510"/>
                  </a:lnTo>
                  <a:lnTo>
                    <a:pt x="2275" y="401"/>
                  </a:lnTo>
                  <a:lnTo>
                    <a:pt x="2202" y="292"/>
                  </a:lnTo>
                  <a:lnTo>
                    <a:pt x="2130" y="219"/>
                  </a:lnTo>
                  <a:lnTo>
                    <a:pt x="2020" y="128"/>
                  </a:lnTo>
                  <a:lnTo>
                    <a:pt x="1911" y="73"/>
                  </a:lnTo>
                  <a:lnTo>
                    <a:pt x="1802" y="37"/>
                  </a:lnTo>
                  <a:lnTo>
                    <a:pt x="169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1" name="Google Shape;3571;p21"/>
            <p:cNvSpPr/>
            <p:nvPr/>
          </p:nvSpPr>
          <p:spPr>
            <a:xfrm>
              <a:off x="3094125" y="2966900"/>
              <a:ext cx="188375" cy="315300"/>
            </a:xfrm>
            <a:custGeom>
              <a:avLst/>
              <a:gdLst/>
              <a:ahLst/>
              <a:cxnLst/>
              <a:rect l="l" t="t" r="r" b="b"/>
              <a:pathLst>
                <a:path w="7535" h="12612" extrusionOk="0">
                  <a:moveTo>
                    <a:pt x="6079" y="1"/>
                  </a:moveTo>
                  <a:lnTo>
                    <a:pt x="5897" y="19"/>
                  </a:lnTo>
                  <a:lnTo>
                    <a:pt x="5715" y="55"/>
                  </a:lnTo>
                  <a:lnTo>
                    <a:pt x="5533" y="128"/>
                  </a:lnTo>
                  <a:lnTo>
                    <a:pt x="5369" y="237"/>
                  </a:lnTo>
                  <a:lnTo>
                    <a:pt x="5223" y="346"/>
                  </a:lnTo>
                  <a:lnTo>
                    <a:pt x="5078" y="492"/>
                  </a:lnTo>
                  <a:lnTo>
                    <a:pt x="5041" y="547"/>
                  </a:lnTo>
                  <a:lnTo>
                    <a:pt x="4932" y="692"/>
                  </a:lnTo>
                  <a:lnTo>
                    <a:pt x="4859" y="856"/>
                  </a:lnTo>
                  <a:lnTo>
                    <a:pt x="4768" y="1020"/>
                  </a:lnTo>
                  <a:lnTo>
                    <a:pt x="4714" y="1183"/>
                  </a:lnTo>
                  <a:lnTo>
                    <a:pt x="4623" y="1547"/>
                  </a:lnTo>
                  <a:lnTo>
                    <a:pt x="4568" y="1911"/>
                  </a:lnTo>
                  <a:lnTo>
                    <a:pt x="4532" y="2275"/>
                  </a:lnTo>
                  <a:lnTo>
                    <a:pt x="4495" y="2639"/>
                  </a:lnTo>
                  <a:lnTo>
                    <a:pt x="4477" y="3385"/>
                  </a:lnTo>
                  <a:lnTo>
                    <a:pt x="4477" y="4132"/>
                  </a:lnTo>
                  <a:lnTo>
                    <a:pt x="4477" y="4878"/>
                  </a:lnTo>
                  <a:lnTo>
                    <a:pt x="4441" y="5242"/>
                  </a:lnTo>
                  <a:lnTo>
                    <a:pt x="4404" y="5624"/>
                  </a:lnTo>
                  <a:lnTo>
                    <a:pt x="4350" y="5988"/>
                  </a:lnTo>
                  <a:lnTo>
                    <a:pt x="4259" y="6352"/>
                  </a:lnTo>
                  <a:lnTo>
                    <a:pt x="4150" y="6716"/>
                  </a:lnTo>
                  <a:lnTo>
                    <a:pt x="4004" y="7043"/>
                  </a:lnTo>
                  <a:lnTo>
                    <a:pt x="3840" y="7371"/>
                  </a:lnTo>
                  <a:lnTo>
                    <a:pt x="3622" y="7680"/>
                  </a:lnTo>
                  <a:lnTo>
                    <a:pt x="3513" y="7826"/>
                  </a:lnTo>
                  <a:lnTo>
                    <a:pt x="3385" y="7953"/>
                  </a:lnTo>
                  <a:lnTo>
                    <a:pt x="3240" y="8081"/>
                  </a:lnTo>
                  <a:lnTo>
                    <a:pt x="3094" y="8208"/>
                  </a:lnTo>
                  <a:lnTo>
                    <a:pt x="2949" y="8299"/>
                  </a:lnTo>
                  <a:lnTo>
                    <a:pt x="2785" y="8408"/>
                  </a:lnTo>
                  <a:lnTo>
                    <a:pt x="2621" y="8481"/>
                  </a:lnTo>
                  <a:lnTo>
                    <a:pt x="2439" y="8554"/>
                  </a:lnTo>
                  <a:lnTo>
                    <a:pt x="2421" y="8572"/>
                  </a:lnTo>
                  <a:lnTo>
                    <a:pt x="2202" y="8626"/>
                  </a:lnTo>
                  <a:lnTo>
                    <a:pt x="1984" y="8681"/>
                  </a:lnTo>
                  <a:lnTo>
                    <a:pt x="1766" y="8699"/>
                  </a:lnTo>
                  <a:lnTo>
                    <a:pt x="1566" y="8699"/>
                  </a:lnTo>
                  <a:lnTo>
                    <a:pt x="1274" y="8663"/>
                  </a:lnTo>
                  <a:lnTo>
                    <a:pt x="1001" y="8572"/>
                  </a:lnTo>
                  <a:lnTo>
                    <a:pt x="1" y="12120"/>
                  </a:lnTo>
                  <a:lnTo>
                    <a:pt x="164" y="12230"/>
                  </a:lnTo>
                  <a:lnTo>
                    <a:pt x="328" y="12321"/>
                  </a:lnTo>
                  <a:lnTo>
                    <a:pt x="510" y="12412"/>
                  </a:lnTo>
                  <a:lnTo>
                    <a:pt x="692" y="12466"/>
                  </a:lnTo>
                  <a:lnTo>
                    <a:pt x="874" y="12521"/>
                  </a:lnTo>
                  <a:lnTo>
                    <a:pt x="1056" y="12557"/>
                  </a:lnTo>
                  <a:lnTo>
                    <a:pt x="1456" y="12594"/>
                  </a:lnTo>
                  <a:lnTo>
                    <a:pt x="1693" y="12612"/>
                  </a:lnTo>
                  <a:lnTo>
                    <a:pt x="1948" y="12612"/>
                  </a:lnTo>
                  <a:lnTo>
                    <a:pt x="2421" y="12575"/>
                  </a:lnTo>
                  <a:lnTo>
                    <a:pt x="2767" y="12539"/>
                  </a:lnTo>
                  <a:lnTo>
                    <a:pt x="3112" y="12503"/>
                  </a:lnTo>
                  <a:lnTo>
                    <a:pt x="3622" y="12412"/>
                  </a:lnTo>
                  <a:lnTo>
                    <a:pt x="4131" y="12321"/>
                  </a:lnTo>
                  <a:lnTo>
                    <a:pt x="4641" y="12193"/>
                  </a:lnTo>
                  <a:lnTo>
                    <a:pt x="4896" y="12120"/>
                  </a:lnTo>
                  <a:lnTo>
                    <a:pt x="5132" y="12030"/>
                  </a:lnTo>
                  <a:lnTo>
                    <a:pt x="5369" y="11939"/>
                  </a:lnTo>
                  <a:lnTo>
                    <a:pt x="5587" y="11829"/>
                  </a:lnTo>
                  <a:lnTo>
                    <a:pt x="5806" y="11702"/>
                  </a:lnTo>
                  <a:lnTo>
                    <a:pt x="6006" y="11575"/>
                  </a:lnTo>
                  <a:lnTo>
                    <a:pt x="6188" y="11411"/>
                  </a:lnTo>
                  <a:lnTo>
                    <a:pt x="6370" y="11247"/>
                  </a:lnTo>
                  <a:lnTo>
                    <a:pt x="6534" y="11065"/>
                  </a:lnTo>
                  <a:lnTo>
                    <a:pt x="6661" y="10847"/>
                  </a:lnTo>
                  <a:lnTo>
                    <a:pt x="6752" y="10701"/>
                  </a:lnTo>
                  <a:lnTo>
                    <a:pt x="6825" y="10519"/>
                  </a:lnTo>
                  <a:lnTo>
                    <a:pt x="6952" y="10173"/>
                  </a:lnTo>
                  <a:lnTo>
                    <a:pt x="7043" y="9828"/>
                  </a:lnTo>
                  <a:lnTo>
                    <a:pt x="7116" y="9464"/>
                  </a:lnTo>
                  <a:lnTo>
                    <a:pt x="7262" y="8626"/>
                  </a:lnTo>
                  <a:lnTo>
                    <a:pt x="7389" y="7808"/>
                  </a:lnTo>
                  <a:lnTo>
                    <a:pt x="7462" y="6970"/>
                  </a:lnTo>
                  <a:lnTo>
                    <a:pt x="7516" y="6115"/>
                  </a:lnTo>
                  <a:lnTo>
                    <a:pt x="7534" y="5278"/>
                  </a:lnTo>
                  <a:lnTo>
                    <a:pt x="7534" y="4441"/>
                  </a:lnTo>
                  <a:lnTo>
                    <a:pt x="7498" y="3604"/>
                  </a:lnTo>
                  <a:lnTo>
                    <a:pt x="7425" y="2767"/>
                  </a:lnTo>
                  <a:lnTo>
                    <a:pt x="7371" y="2184"/>
                  </a:lnTo>
                  <a:lnTo>
                    <a:pt x="7298" y="1620"/>
                  </a:lnTo>
                  <a:lnTo>
                    <a:pt x="7207" y="1202"/>
                  </a:lnTo>
                  <a:lnTo>
                    <a:pt x="7152" y="1002"/>
                  </a:lnTo>
                  <a:lnTo>
                    <a:pt x="7080" y="801"/>
                  </a:lnTo>
                  <a:lnTo>
                    <a:pt x="7007" y="619"/>
                  </a:lnTo>
                  <a:lnTo>
                    <a:pt x="6898" y="456"/>
                  </a:lnTo>
                  <a:lnTo>
                    <a:pt x="6770" y="310"/>
                  </a:lnTo>
                  <a:lnTo>
                    <a:pt x="6625" y="183"/>
                  </a:lnTo>
                  <a:lnTo>
                    <a:pt x="6552" y="128"/>
                  </a:lnTo>
                  <a:lnTo>
                    <a:pt x="6443" y="73"/>
                  </a:lnTo>
                  <a:lnTo>
                    <a:pt x="6279" y="19"/>
                  </a:lnTo>
                  <a:lnTo>
                    <a:pt x="6079" y="1"/>
                  </a:lnTo>
                  <a:close/>
                </a:path>
              </a:pathLst>
            </a:custGeom>
            <a:solidFill>
              <a:srgbClr val="4A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2" name="Google Shape;3572;p21"/>
            <p:cNvSpPr/>
            <p:nvPr/>
          </p:nvSpPr>
          <p:spPr>
            <a:xfrm>
              <a:off x="3130525" y="3320850"/>
              <a:ext cx="92375" cy="101025"/>
            </a:xfrm>
            <a:custGeom>
              <a:avLst/>
              <a:gdLst/>
              <a:ahLst/>
              <a:cxnLst/>
              <a:rect l="l" t="t" r="r" b="b"/>
              <a:pathLst>
                <a:path w="3695" h="4041" extrusionOk="0">
                  <a:moveTo>
                    <a:pt x="2766" y="1"/>
                  </a:moveTo>
                  <a:lnTo>
                    <a:pt x="2694" y="19"/>
                  </a:lnTo>
                  <a:lnTo>
                    <a:pt x="2621" y="37"/>
                  </a:lnTo>
                  <a:lnTo>
                    <a:pt x="2548" y="73"/>
                  </a:lnTo>
                  <a:lnTo>
                    <a:pt x="2457" y="128"/>
                  </a:lnTo>
                  <a:lnTo>
                    <a:pt x="2330" y="255"/>
                  </a:lnTo>
                  <a:lnTo>
                    <a:pt x="2020" y="547"/>
                  </a:lnTo>
                  <a:lnTo>
                    <a:pt x="1675" y="783"/>
                  </a:lnTo>
                  <a:lnTo>
                    <a:pt x="1329" y="1020"/>
                  </a:lnTo>
                  <a:lnTo>
                    <a:pt x="1147" y="1111"/>
                  </a:lnTo>
                  <a:lnTo>
                    <a:pt x="965" y="1202"/>
                  </a:lnTo>
                  <a:lnTo>
                    <a:pt x="728" y="1293"/>
                  </a:lnTo>
                  <a:lnTo>
                    <a:pt x="492" y="1366"/>
                  </a:lnTo>
                  <a:lnTo>
                    <a:pt x="255" y="1402"/>
                  </a:lnTo>
                  <a:lnTo>
                    <a:pt x="0" y="1438"/>
                  </a:lnTo>
                  <a:lnTo>
                    <a:pt x="91" y="3749"/>
                  </a:lnTo>
                  <a:lnTo>
                    <a:pt x="182" y="3822"/>
                  </a:lnTo>
                  <a:lnTo>
                    <a:pt x="273" y="3877"/>
                  </a:lnTo>
                  <a:lnTo>
                    <a:pt x="383" y="3931"/>
                  </a:lnTo>
                  <a:lnTo>
                    <a:pt x="474" y="3968"/>
                  </a:lnTo>
                  <a:lnTo>
                    <a:pt x="710" y="4022"/>
                  </a:lnTo>
                  <a:lnTo>
                    <a:pt x="947" y="4041"/>
                  </a:lnTo>
                  <a:lnTo>
                    <a:pt x="1147" y="4022"/>
                  </a:lnTo>
                  <a:lnTo>
                    <a:pt x="1347" y="3986"/>
                  </a:lnTo>
                  <a:lnTo>
                    <a:pt x="1547" y="3950"/>
                  </a:lnTo>
                  <a:lnTo>
                    <a:pt x="1729" y="3877"/>
                  </a:lnTo>
                  <a:lnTo>
                    <a:pt x="1984" y="3786"/>
                  </a:lnTo>
                  <a:lnTo>
                    <a:pt x="2221" y="3658"/>
                  </a:lnTo>
                  <a:lnTo>
                    <a:pt x="2439" y="3531"/>
                  </a:lnTo>
                  <a:lnTo>
                    <a:pt x="2657" y="3386"/>
                  </a:lnTo>
                  <a:lnTo>
                    <a:pt x="2857" y="3222"/>
                  </a:lnTo>
                  <a:lnTo>
                    <a:pt x="3039" y="3040"/>
                  </a:lnTo>
                  <a:lnTo>
                    <a:pt x="3203" y="2840"/>
                  </a:lnTo>
                  <a:lnTo>
                    <a:pt x="3349" y="2621"/>
                  </a:lnTo>
                  <a:lnTo>
                    <a:pt x="3476" y="2385"/>
                  </a:lnTo>
                  <a:lnTo>
                    <a:pt x="3567" y="2148"/>
                  </a:lnTo>
                  <a:lnTo>
                    <a:pt x="3640" y="1893"/>
                  </a:lnTo>
                  <a:lnTo>
                    <a:pt x="3676" y="1638"/>
                  </a:lnTo>
                  <a:lnTo>
                    <a:pt x="3695" y="1366"/>
                  </a:lnTo>
                  <a:lnTo>
                    <a:pt x="3676" y="1111"/>
                  </a:lnTo>
                  <a:lnTo>
                    <a:pt x="3622" y="856"/>
                  </a:lnTo>
                  <a:lnTo>
                    <a:pt x="3549" y="619"/>
                  </a:lnTo>
                  <a:lnTo>
                    <a:pt x="3476" y="474"/>
                  </a:lnTo>
                  <a:lnTo>
                    <a:pt x="3385" y="346"/>
                  </a:lnTo>
                  <a:lnTo>
                    <a:pt x="3276" y="237"/>
                  </a:lnTo>
                  <a:lnTo>
                    <a:pt x="3167" y="128"/>
                  </a:lnTo>
                  <a:lnTo>
                    <a:pt x="3039" y="55"/>
                  </a:lnTo>
                  <a:lnTo>
                    <a:pt x="2894" y="19"/>
                  </a:lnTo>
                  <a:lnTo>
                    <a:pt x="2766" y="1"/>
                  </a:lnTo>
                  <a:close/>
                </a:path>
              </a:pathLst>
            </a:custGeom>
            <a:solidFill>
              <a:srgbClr val="4A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3" name="Google Shape;3573;p21"/>
            <p:cNvSpPr/>
            <p:nvPr/>
          </p:nvSpPr>
          <p:spPr>
            <a:xfrm>
              <a:off x="2905325" y="3142525"/>
              <a:ext cx="192925" cy="574150"/>
            </a:xfrm>
            <a:custGeom>
              <a:avLst/>
              <a:gdLst/>
              <a:ahLst/>
              <a:cxnLst/>
              <a:rect l="l" t="t" r="r" b="b"/>
              <a:pathLst>
                <a:path w="7717" h="22966" extrusionOk="0">
                  <a:moveTo>
                    <a:pt x="710" y="0"/>
                  </a:moveTo>
                  <a:lnTo>
                    <a:pt x="601" y="328"/>
                  </a:lnTo>
                  <a:lnTo>
                    <a:pt x="492" y="673"/>
                  </a:lnTo>
                  <a:lnTo>
                    <a:pt x="401" y="1019"/>
                  </a:lnTo>
                  <a:lnTo>
                    <a:pt x="328" y="1365"/>
                  </a:lnTo>
                  <a:lnTo>
                    <a:pt x="201" y="2075"/>
                  </a:lnTo>
                  <a:lnTo>
                    <a:pt x="110" y="2784"/>
                  </a:lnTo>
                  <a:lnTo>
                    <a:pt x="55" y="3512"/>
                  </a:lnTo>
                  <a:lnTo>
                    <a:pt x="19" y="4222"/>
                  </a:lnTo>
                  <a:lnTo>
                    <a:pt x="19" y="4950"/>
                  </a:lnTo>
                  <a:lnTo>
                    <a:pt x="0" y="5678"/>
                  </a:lnTo>
                  <a:lnTo>
                    <a:pt x="19" y="7097"/>
                  </a:lnTo>
                  <a:lnTo>
                    <a:pt x="19" y="8517"/>
                  </a:lnTo>
                  <a:lnTo>
                    <a:pt x="55" y="9954"/>
                  </a:lnTo>
                  <a:lnTo>
                    <a:pt x="91" y="11374"/>
                  </a:lnTo>
                  <a:lnTo>
                    <a:pt x="128" y="12065"/>
                  </a:lnTo>
                  <a:lnTo>
                    <a:pt x="164" y="12411"/>
                  </a:lnTo>
                  <a:lnTo>
                    <a:pt x="219" y="12757"/>
                  </a:lnTo>
                  <a:lnTo>
                    <a:pt x="292" y="13084"/>
                  </a:lnTo>
                  <a:lnTo>
                    <a:pt x="401" y="13412"/>
                  </a:lnTo>
                  <a:lnTo>
                    <a:pt x="528" y="13721"/>
                  </a:lnTo>
                  <a:lnTo>
                    <a:pt x="601" y="13867"/>
                  </a:lnTo>
                  <a:lnTo>
                    <a:pt x="692" y="14013"/>
                  </a:lnTo>
                  <a:lnTo>
                    <a:pt x="837" y="14194"/>
                  </a:lnTo>
                  <a:lnTo>
                    <a:pt x="983" y="14358"/>
                  </a:lnTo>
                  <a:lnTo>
                    <a:pt x="1147" y="14504"/>
                  </a:lnTo>
                  <a:lnTo>
                    <a:pt x="1311" y="14631"/>
                  </a:lnTo>
                  <a:lnTo>
                    <a:pt x="1493" y="14759"/>
                  </a:lnTo>
                  <a:lnTo>
                    <a:pt x="1675" y="14868"/>
                  </a:lnTo>
                  <a:lnTo>
                    <a:pt x="1875" y="14977"/>
                  </a:lnTo>
                  <a:lnTo>
                    <a:pt x="2093" y="15068"/>
                  </a:lnTo>
                  <a:lnTo>
                    <a:pt x="2512" y="15214"/>
                  </a:lnTo>
                  <a:lnTo>
                    <a:pt x="2948" y="15323"/>
                  </a:lnTo>
                  <a:lnTo>
                    <a:pt x="3403" y="15396"/>
                  </a:lnTo>
                  <a:lnTo>
                    <a:pt x="3840" y="15468"/>
                  </a:lnTo>
                  <a:lnTo>
                    <a:pt x="4350" y="15505"/>
                  </a:lnTo>
                  <a:lnTo>
                    <a:pt x="4859" y="15541"/>
                  </a:lnTo>
                  <a:lnTo>
                    <a:pt x="5351" y="15559"/>
                  </a:lnTo>
                  <a:lnTo>
                    <a:pt x="5860" y="15559"/>
                  </a:lnTo>
                  <a:lnTo>
                    <a:pt x="5605" y="22274"/>
                  </a:lnTo>
                  <a:lnTo>
                    <a:pt x="5642" y="22347"/>
                  </a:lnTo>
                  <a:lnTo>
                    <a:pt x="5696" y="22420"/>
                  </a:lnTo>
                  <a:lnTo>
                    <a:pt x="5751" y="22493"/>
                  </a:lnTo>
                  <a:lnTo>
                    <a:pt x="5842" y="22547"/>
                  </a:lnTo>
                  <a:lnTo>
                    <a:pt x="6060" y="22675"/>
                  </a:lnTo>
                  <a:lnTo>
                    <a:pt x="6333" y="22766"/>
                  </a:lnTo>
                  <a:lnTo>
                    <a:pt x="6643" y="22839"/>
                  </a:lnTo>
                  <a:lnTo>
                    <a:pt x="6988" y="22911"/>
                  </a:lnTo>
                  <a:lnTo>
                    <a:pt x="7352" y="22948"/>
                  </a:lnTo>
                  <a:lnTo>
                    <a:pt x="7716" y="22966"/>
                  </a:lnTo>
                  <a:lnTo>
                    <a:pt x="7480" y="22056"/>
                  </a:lnTo>
                  <a:lnTo>
                    <a:pt x="7298" y="21128"/>
                  </a:lnTo>
                  <a:lnTo>
                    <a:pt x="7152" y="20200"/>
                  </a:lnTo>
                  <a:lnTo>
                    <a:pt x="7025" y="19272"/>
                  </a:lnTo>
                  <a:lnTo>
                    <a:pt x="6952" y="18325"/>
                  </a:lnTo>
                  <a:lnTo>
                    <a:pt x="6916" y="17397"/>
                  </a:lnTo>
                  <a:lnTo>
                    <a:pt x="6897" y="16451"/>
                  </a:lnTo>
                  <a:lnTo>
                    <a:pt x="6934" y="15505"/>
                  </a:lnTo>
                  <a:lnTo>
                    <a:pt x="6934" y="15468"/>
                  </a:lnTo>
                  <a:lnTo>
                    <a:pt x="6952" y="15159"/>
                  </a:lnTo>
                  <a:lnTo>
                    <a:pt x="6952" y="15013"/>
                  </a:lnTo>
                  <a:lnTo>
                    <a:pt x="6934" y="14850"/>
                  </a:lnTo>
                  <a:lnTo>
                    <a:pt x="6897" y="14704"/>
                  </a:lnTo>
                  <a:lnTo>
                    <a:pt x="6843" y="14577"/>
                  </a:lnTo>
                  <a:lnTo>
                    <a:pt x="6770" y="14449"/>
                  </a:lnTo>
                  <a:lnTo>
                    <a:pt x="6661" y="14340"/>
                  </a:lnTo>
                  <a:lnTo>
                    <a:pt x="6588" y="14285"/>
                  </a:lnTo>
                  <a:lnTo>
                    <a:pt x="6497" y="14231"/>
                  </a:lnTo>
                  <a:lnTo>
                    <a:pt x="6406" y="14194"/>
                  </a:lnTo>
                  <a:lnTo>
                    <a:pt x="6315" y="14176"/>
                  </a:lnTo>
                  <a:lnTo>
                    <a:pt x="6115" y="14140"/>
                  </a:lnTo>
                  <a:lnTo>
                    <a:pt x="5897" y="14140"/>
                  </a:lnTo>
                  <a:lnTo>
                    <a:pt x="5624" y="14158"/>
                  </a:lnTo>
                  <a:lnTo>
                    <a:pt x="5314" y="14194"/>
                  </a:lnTo>
                  <a:lnTo>
                    <a:pt x="4677" y="14194"/>
                  </a:lnTo>
                  <a:lnTo>
                    <a:pt x="4368" y="14176"/>
                  </a:lnTo>
                  <a:lnTo>
                    <a:pt x="4059" y="14140"/>
                  </a:lnTo>
                  <a:lnTo>
                    <a:pt x="3767" y="14067"/>
                  </a:lnTo>
                  <a:lnTo>
                    <a:pt x="3458" y="13976"/>
                  </a:lnTo>
                  <a:lnTo>
                    <a:pt x="3185" y="13867"/>
                  </a:lnTo>
                  <a:lnTo>
                    <a:pt x="3021" y="13776"/>
                  </a:lnTo>
                  <a:lnTo>
                    <a:pt x="2876" y="13685"/>
                  </a:lnTo>
                  <a:lnTo>
                    <a:pt x="2730" y="13576"/>
                  </a:lnTo>
                  <a:lnTo>
                    <a:pt x="2584" y="13467"/>
                  </a:lnTo>
                  <a:lnTo>
                    <a:pt x="2330" y="13212"/>
                  </a:lnTo>
                  <a:lnTo>
                    <a:pt x="2111" y="12939"/>
                  </a:lnTo>
                  <a:lnTo>
                    <a:pt x="1911" y="12648"/>
                  </a:lnTo>
                  <a:lnTo>
                    <a:pt x="1729" y="12320"/>
                  </a:lnTo>
                  <a:lnTo>
                    <a:pt x="1584" y="11993"/>
                  </a:lnTo>
                  <a:lnTo>
                    <a:pt x="1474" y="11647"/>
                  </a:lnTo>
                  <a:lnTo>
                    <a:pt x="1365" y="11301"/>
                  </a:lnTo>
                  <a:lnTo>
                    <a:pt x="1292" y="10955"/>
                  </a:lnTo>
                  <a:lnTo>
                    <a:pt x="1238" y="10591"/>
                  </a:lnTo>
                  <a:lnTo>
                    <a:pt x="1201" y="10246"/>
                  </a:lnTo>
                  <a:lnTo>
                    <a:pt x="1183" y="9882"/>
                  </a:lnTo>
                  <a:lnTo>
                    <a:pt x="1165" y="9518"/>
                  </a:lnTo>
                  <a:lnTo>
                    <a:pt x="1165" y="8790"/>
                  </a:lnTo>
                  <a:lnTo>
                    <a:pt x="1147" y="7461"/>
                  </a:lnTo>
                  <a:lnTo>
                    <a:pt x="1165" y="6115"/>
                  </a:lnTo>
                  <a:lnTo>
                    <a:pt x="1201" y="4786"/>
                  </a:lnTo>
                  <a:lnTo>
                    <a:pt x="1238" y="3439"/>
                  </a:lnTo>
                  <a:lnTo>
                    <a:pt x="1274" y="3021"/>
                  </a:lnTo>
                  <a:lnTo>
                    <a:pt x="1311" y="2566"/>
                  </a:lnTo>
                  <a:lnTo>
                    <a:pt x="1347" y="2111"/>
                  </a:lnTo>
                  <a:lnTo>
                    <a:pt x="1365" y="1638"/>
                  </a:lnTo>
                  <a:lnTo>
                    <a:pt x="1365" y="1419"/>
                  </a:lnTo>
                  <a:lnTo>
                    <a:pt x="1329" y="1201"/>
                  </a:lnTo>
                  <a:lnTo>
                    <a:pt x="1292" y="983"/>
                  </a:lnTo>
                  <a:lnTo>
                    <a:pt x="1238" y="764"/>
                  </a:lnTo>
                  <a:lnTo>
                    <a:pt x="1165" y="564"/>
                  </a:lnTo>
                  <a:lnTo>
                    <a:pt x="1056" y="382"/>
                  </a:lnTo>
                  <a:lnTo>
                    <a:pt x="928" y="200"/>
                  </a:lnTo>
                  <a:lnTo>
                    <a:pt x="765" y="36"/>
                  </a:lnTo>
                  <a:lnTo>
                    <a:pt x="710" y="0"/>
                  </a:lnTo>
                  <a:close/>
                </a:path>
              </a:pathLst>
            </a:custGeom>
            <a:solidFill>
              <a:srgbClr val="3A7F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4" name="Google Shape;3574;p21"/>
            <p:cNvSpPr/>
            <p:nvPr/>
          </p:nvSpPr>
          <p:spPr>
            <a:xfrm>
              <a:off x="2959450" y="2893650"/>
              <a:ext cx="131975" cy="240250"/>
            </a:xfrm>
            <a:custGeom>
              <a:avLst/>
              <a:gdLst/>
              <a:ahLst/>
              <a:cxnLst/>
              <a:rect l="l" t="t" r="r" b="b"/>
              <a:pathLst>
                <a:path w="5279" h="9610" extrusionOk="0">
                  <a:moveTo>
                    <a:pt x="984" y="1"/>
                  </a:moveTo>
                  <a:lnTo>
                    <a:pt x="874" y="92"/>
                  </a:lnTo>
                  <a:lnTo>
                    <a:pt x="783" y="201"/>
                  </a:lnTo>
                  <a:lnTo>
                    <a:pt x="711" y="310"/>
                  </a:lnTo>
                  <a:lnTo>
                    <a:pt x="638" y="437"/>
                  </a:lnTo>
                  <a:lnTo>
                    <a:pt x="529" y="710"/>
                  </a:lnTo>
                  <a:lnTo>
                    <a:pt x="456" y="983"/>
                  </a:lnTo>
                  <a:lnTo>
                    <a:pt x="347" y="1475"/>
                  </a:lnTo>
                  <a:lnTo>
                    <a:pt x="256" y="1966"/>
                  </a:lnTo>
                  <a:lnTo>
                    <a:pt x="183" y="2457"/>
                  </a:lnTo>
                  <a:lnTo>
                    <a:pt x="128" y="2967"/>
                  </a:lnTo>
                  <a:lnTo>
                    <a:pt x="74" y="3458"/>
                  </a:lnTo>
                  <a:lnTo>
                    <a:pt x="56" y="3968"/>
                  </a:lnTo>
                  <a:lnTo>
                    <a:pt x="19" y="4969"/>
                  </a:lnTo>
                  <a:lnTo>
                    <a:pt x="1" y="5442"/>
                  </a:lnTo>
                  <a:lnTo>
                    <a:pt x="19" y="5915"/>
                  </a:lnTo>
                  <a:lnTo>
                    <a:pt x="56" y="6370"/>
                  </a:lnTo>
                  <a:lnTo>
                    <a:pt x="92" y="6607"/>
                  </a:lnTo>
                  <a:lnTo>
                    <a:pt x="147" y="6843"/>
                  </a:lnTo>
                  <a:lnTo>
                    <a:pt x="219" y="7043"/>
                  </a:lnTo>
                  <a:lnTo>
                    <a:pt x="274" y="7244"/>
                  </a:lnTo>
                  <a:lnTo>
                    <a:pt x="365" y="7426"/>
                  </a:lnTo>
                  <a:lnTo>
                    <a:pt x="456" y="7626"/>
                  </a:lnTo>
                  <a:lnTo>
                    <a:pt x="565" y="7808"/>
                  </a:lnTo>
                  <a:lnTo>
                    <a:pt x="674" y="7990"/>
                  </a:lnTo>
                  <a:lnTo>
                    <a:pt x="802" y="8153"/>
                  </a:lnTo>
                  <a:lnTo>
                    <a:pt x="929" y="8317"/>
                  </a:lnTo>
                  <a:lnTo>
                    <a:pt x="1075" y="8463"/>
                  </a:lnTo>
                  <a:lnTo>
                    <a:pt x="1220" y="8627"/>
                  </a:lnTo>
                  <a:lnTo>
                    <a:pt x="1384" y="8754"/>
                  </a:lnTo>
                  <a:lnTo>
                    <a:pt x="1548" y="8881"/>
                  </a:lnTo>
                  <a:lnTo>
                    <a:pt x="1712" y="9009"/>
                  </a:lnTo>
                  <a:lnTo>
                    <a:pt x="1894" y="9118"/>
                  </a:lnTo>
                  <a:lnTo>
                    <a:pt x="2075" y="9227"/>
                  </a:lnTo>
                  <a:lnTo>
                    <a:pt x="2276" y="9300"/>
                  </a:lnTo>
                  <a:lnTo>
                    <a:pt x="2476" y="9391"/>
                  </a:lnTo>
                  <a:lnTo>
                    <a:pt x="2676" y="9446"/>
                  </a:lnTo>
                  <a:lnTo>
                    <a:pt x="2876" y="9500"/>
                  </a:lnTo>
                  <a:lnTo>
                    <a:pt x="3095" y="9555"/>
                  </a:lnTo>
                  <a:lnTo>
                    <a:pt x="3295" y="9573"/>
                  </a:lnTo>
                  <a:lnTo>
                    <a:pt x="3513" y="9591"/>
                  </a:lnTo>
                  <a:lnTo>
                    <a:pt x="3732" y="9609"/>
                  </a:lnTo>
                  <a:lnTo>
                    <a:pt x="3950" y="9591"/>
                  </a:lnTo>
                  <a:lnTo>
                    <a:pt x="3986" y="9573"/>
                  </a:lnTo>
                  <a:lnTo>
                    <a:pt x="4168" y="9464"/>
                  </a:lnTo>
                  <a:lnTo>
                    <a:pt x="4350" y="9336"/>
                  </a:lnTo>
                  <a:lnTo>
                    <a:pt x="4514" y="9191"/>
                  </a:lnTo>
                  <a:lnTo>
                    <a:pt x="4678" y="9045"/>
                  </a:lnTo>
                  <a:lnTo>
                    <a:pt x="4987" y="8718"/>
                  </a:lnTo>
                  <a:lnTo>
                    <a:pt x="5278" y="8372"/>
                  </a:lnTo>
                  <a:lnTo>
                    <a:pt x="5278" y="8372"/>
                  </a:lnTo>
                  <a:lnTo>
                    <a:pt x="5133" y="8445"/>
                  </a:lnTo>
                  <a:lnTo>
                    <a:pt x="4969" y="8499"/>
                  </a:lnTo>
                  <a:lnTo>
                    <a:pt x="4805" y="8536"/>
                  </a:lnTo>
                  <a:lnTo>
                    <a:pt x="4641" y="8572"/>
                  </a:lnTo>
                  <a:lnTo>
                    <a:pt x="4478" y="8590"/>
                  </a:lnTo>
                  <a:lnTo>
                    <a:pt x="4314" y="8608"/>
                  </a:lnTo>
                  <a:lnTo>
                    <a:pt x="4150" y="8608"/>
                  </a:lnTo>
                  <a:lnTo>
                    <a:pt x="3986" y="8590"/>
                  </a:lnTo>
                  <a:lnTo>
                    <a:pt x="3804" y="8554"/>
                  </a:lnTo>
                  <a:lnTo>
                    <a:pt x="3622" y="8517"/>
                  </a:lnTo>
                  <a:lnTo>
                    <a:pt x="3440" y="8463"/>
                  </a:lnTo>
                  <a:lnTo>
                    <a:pt x="3258" y="8408"/>
                  </a:lnTo>
                  <a:lnTo>
                    <a:pt x="3076" y="8335"/>
                  </a:lnTo>
                  <a:lnTo>
                    <a:pt x="2894" y="8244"/>
                  </a:lnTo>
                  <a:lnTo>
                    <a:pt x="2731" y="8153"/>
                  </a:lnTo>
                  <a:lnTo>
                    <a:pt x="2567" y="8044"/>
                  </a:lnTo>
                  <a:lnTo>
                    <a:pt x="2239" y="7808"/>
                  </a:lnTo>
                  <a:lnTo>
                    <a:pt x="1948" y="7535"/>
                  </a:lnTo>
                  <a:lnTo>
                    <a:pt x="1821" y="7389"/>
                  </a:lnTo>
                  <a:lnTo>
                    <a:pt x="1693" y="7225"/>
                  </a:lnTo>
                  <a:lnTo>
                    <a:pt x="1584" y="7080"/>
                  </a:lnTo>
                  <a:lnTo>
                    <a:pt x="1475" y="6898"/>
                  </a:lnTo>
                  <a:lnTo>
                    <a:pt x="1348" y="6661"/>
                  </a:lnTo>
                  <a:lnTo>
                    <a:pt x="1220" y="6406"/>
                  </a:lnTo>
                  <a:lnTo>
                    <a:pt x="1111" y="6152"/>
                  </a:lnTo>
                  <a:lnTo>
                    <a:pt x="1038" y="5897"/>
                  </a:lnTo>
                  <a:lnTo>
                    <a:pt x="947" y="5624"/>
                  </a:lnTo>
                  <a:lnTo>
                    <a:pt x="893" y="5351"/>
                  </a:lnTo>
                  <a:lnTo>
                    <a:pt x="838" y="5078"/>
                  </a:lnTo>
                  <a:lnTo>
                    <a:pt x="783" y="4805"/>
                  </a:lnTo>
                  <a:lnTo>
                    <a:pt x="729" y="4241"/>
                  </a:lnTo>
                  <a:lnTo>
                    <a:pt x="711" y="3677"/>
                  </a:lnTo>
                  <a:lnTo>
                    <a:pt x="711" y="3113"/>
                  </a:lnTo>
                  <a:lnTo>
                    <a:pt x="729" y="2548"/>
                  </a:lnTo>
                  <a:lnTo>
                    <a:pt x="747" y="1912"/>
                  </a:lnTo>
                  <a:lnTo>
                    <a:pt x="802" y="1275"/>
                  </a:lnTo>
                  <a:lnTo>
                    <a:pt x="874" y="638"/>
                  </a:lnTo>
                  <a:lnTo>
                    <a:pt x="984" y="1"/>
                  </a:lnTo>
                  <a:close/>
                </a:path>
              </a:pathLst>
            </a:custGeom>
            <a:solidFill>
              <a:srgbClr val="3A7F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5" name="Google Shape;3575;p21"/>
            <p:cNvSpPr/>
            <p:nvPr/>
          </p:nvSpPr>
          <p:spPr>
            <a:xfrm>
              <a:off x="3118700" y="2854075"/>
              <a:ext cx="163800" cy="859425"/>
            </a:xfrm>
            <a:custGeom>
              <a:avLst/>
              <a:gdLst/>
              <a:ahLst/>
              <a:cxnLst/>
              <a:rect l="l" t="t" r="r" b="b"/>
              <a:pathLst>
                <a:path w="6552" h="34377" extrusionOk="0">
                  <a:moveTo>
                    <a:pt x="0" y="1"/>
                  </a:moveTo>
                  <a:lnTo>
                    <a:pt x="109" y="474"/>
                  </a:lnTo>
                  <a:lnTo>
                    <a:pt x="200" y="965"/>
                  </a:lnTo>
                  <a:lnTo>
                    <a:pt x="291" y="1438"/>
                  </a:lnTo>
                  <a:lnTo>
                    <a:pt x="382" y="1911"/>
                  </a:lnTo>
                  <a:lnTo>
                    <a:pt x="492" y="2894"/>
                  </a:lnTo>
                  <a:lnTo>
                    <a:pt x="583" y="3858"/>
                  </a:lnTo>
                  <a:lnTo>
                    <a:pt x="637" y="4841"/>
                  </a:lnTo>
                  <a:lnTo>
                    <a:pt x="655" y="5824"/>
                  </a:lnTo>
                  <a:lnTo>
                    <a:pt x="655" y="6807"/>
                  </a:lnTo>
                  <a:lnTo>
                    <a:pt x="655" y="7789"/>
                  </a:lnTo>
                  <a:lnTo>
                    <a:pt x="619" y="10501"/>
                  </a:lnTo>
                  <a:lnTo>
                    <a:pt x="583" y="13212"/>
                  </a:lnTo>
                  <a:lnTo>
                    <a:pt x="473" y="17125"/>
                  </a:lnTo>
                  <a:lnTo>
                    <a:pt x="364" y="21438"/>
                  </a:lnTo>
                  <a:lnTo>
                    <a:pt x="328" y="23585"/>
                  </a:lnTo>
                  <a:lnTo>
                    <a:pt x="291" y="25751"/>
                  </a:lnTo>
                  <a:lnTo>
                    <a:pt x="273" y="27916"/>
                  </a:lnTo>
                  <a:lnTo>
                    <a:pt x="273" y="30064"/>
                  </a:lnTo>
                  <a:lnTo>
                    <a:pt x="291" y="32229"/>
                  </a:lnTo>
                  <a:lnTo>
                    <a:pt x="346" y="34377"/>
                  </a:lnTo>
                  <a:lnTo>
                    <a:pt x="564" y="34322"/>
                  </a:lnTo>
                  <a:lnTo>
                    <a:pt x="746" y="34249"/>
                  </a:lnTo>
                  <a:lnTo>
                    <a:pt x="910" y="34158"/>
                  </a:lnTo>
                  <a:lnTo>
                    <a:pt x="1056" y="34067"/>
                  </a:lnTo>
                  <a:lnTo>
                    <a:pt x="1165" y="33940"/>
                  </a:lnTo>
                  <a:lnTo>
                    <a:pt x="1256" y="33812"/>
                  </a:lnTo>
                  <a:lnTo>
                    <a:pt x="1310" y="33685"/>
                  </a:lnTo>
                  <a:lnTo>
                    <a:pt x="1329" y="33521"/>
                  </a:lnTo>
                  <a:lnTo>
                    <a:pt x="1365" y="28608"/>
                  </a:lnTo>
                  <a:lnTo>
                    <a:pt x="1420" y="22712"/>
                  </a:lnTo>
                  <a:lnTo>
                    <a:pt x="1620" y="22693"/>
                  </a:lnTo>
                  <a:lnTo>
                    <a:pt x="1820" y="22657"/>
                  </a:lnTo>
                  <a:lnTo>
                    <a:pt x="2020" y="22621"/>
                  </a:lnTo>
                  <a:lnTo>
                    <a:pt x="2202" y="22548"/>
                  </a:lnTo>
                  <a:lnTo>
                    <a:pt x="2457" y="22457"/>
                  </a:lnTo>
                  <a:lnTo>
                    <a:pt x="2694" y="22329"/>
                  </a:lnTo>
                  <a:lnTo>
                    <a:pt x="2912" y="22202"/>
                  </a:lnTo>
                  <a:lnTo>
                    <a:pt x="3130" y="22057"/>
                  </a:lnTo>
                  <a:lnTo>
                    <a:pt x="3330" y="21893"/>
                  </a:lnTo>
                  <a:lnTo>
                    <a:pt x="3512" y="21711"/>
                  </a:lnTo>
                  <a:lnTo>
                    <a:pt x="3676" y="21511"/>
                  </a:lnTo>
                  <a:lnTo>
                    <a:pt x="3822" y="21292"/>
                  </a:lnTo>
                  <a:lnTo>
                    <a:pt x="3949" y="21056"/>
                  </a:lnTo>
                  <a:lnTo>
                    <a:pt x="4040" y="20819"/>
                  </a:lnTo>
                  <a:lnTo>
                    <a:pt x="4113" y="20564"/>
                  </a:lnTo>
                  <a:lnTo>
                    <a:pt x="4149" y="20309"/>
                  </a:lnTo>
                  <a:lnTo>
                    <a:pt x="4168" y="20037"/>
                  </a:lnTo>
                  <a:lnTo>
                    <a:pt x="4149" y="19782"/>
                  </a:lnTo>
                  <a:lnTo>
                    <a:pt x="4095" y="19527"/>
                  </a:lnTo>
                  <a:lnTo>
                    <a:pt x="4022" y="19290"/>
                  </a:lnTo>
                  <a:lnTo>
                    <a:pt x="3949" y="19145"/>
                  </a:lnTo>
                  <a:lnTo>
                    <a:pt x="3858" y="19017"/>
                  </a:lnTo>
                  <a:lnTo>
                    <a:pt x="3749" y="18908"/>
                  </a:lnTo>
                  <a:lnTo>
                    <a:pt x="3640" y="18799"/>
                  </a:lnTo>
                  <a:lnTo>
                    <a:pt x="3512" y="18726"/>
                  </a:lnTo>
                  <a:lnTo>
                    <a:pt x="3367" y="18690"/>
                  </a:lnTo>
                  <a:lnTo>
                    <a:pt x="3239" y="18672"/>
                  </a:lnTo>
                  <a:lnTo>
                    <a:pt x="3167" y="18690"/>
                  </a:lnTo>
                  <a:lnTo>
                    <a:pt x="3094" y="18708"/>
                  </a:lnTo>
                  <a:lnTo>
                    <a:pt x="3021" y="18744"/>
                  </a:lnTo>
                  <a:lnTo>
                    <a:pt x="2930" y="18799"/>
                  </a:lnTo>
                  <a:lnTo>
                    <a:pt x="2803" y="18926"/>
                  </a:lnTo>
                  <a:lnTo>
                    <a:pt x="2493" y="19218"/>
                  </a:lnTo>
                  <a:lnTo>
                    <a:pt x="2148" y="19454"/>
                  </a:lnTo>
                  <a:lnTo>
                    <a:pt x="1802" y="19691"/>
                  </a:lnTo>
                  <a:lnTo>
                    <a:pt x="1620" y="19782"/>
                  </a:lnTo>
                  <a:lnTo>
                    <a:pt x="1438" y="19873"/>
                  </a:lnTo>
                  <a:lnTo>
                    <a:pt x="1438" y="17088"/>
                  </a:lnTo>
                  <a:lnTo>
                    <a:pt x="1784" y="17052"/>
                  </a:lnTo>
                  <a:lnTo>
                    <a:pt x="2129" y="17016"/>
                  </a:lnTo>
                  <a:lnTo>
                    <a:pt x="2639" y="16925"/>
                  </a:lnTo>
                  <a:lnTo>
                    <a:pt x="3148" y="16834"/>
                  </a:lnTo>
                  <a:lnTo>
                    <a:pt x="3658" y="16706"/>
                  </a:lnTo>
                  <a:lnTo>
                    <a:pt x="3913" y="16633"/>
                  </a:lnTo>
                  <a:lnTo>
                    <a:pt x="4149" y="16543"/>
                  </a:lnTo>
                  <a:lnTo>
                    <a:pt x="4386" y="16452"/>
                  </a:lnTo>
                  <a:lnTo>
                    <a:pt x="4604" y="16342"/>
                  </a:lnTo>
                  <a:lnTo>
                    <a:pt x="4823" y="16215"/>
                  </a:lnTo>
                  <a:lnTo>
                    <a:pt x="5023" y="16088"/>
                  </a:lnTo>
                  <a:lnTo>
                    <a:pt x="5205" y="15924"/>
                  </a:lnTo>
                  <a:lnTo>
                    <a:pt x="5387" y="15760"/>
                  </a:lnTo>
                  <a:lnTo>
                    <a:pt x="5551" y="15578"/>
                  </a:lnTo>
                  <a:lnTo>
                    <a:pt x="5678" y="15360"/>
                  </a:lnTo>
                  <a:lnTo>
                    <a:pt x="5769" y="15214"/>
                  </a:lnTo>
                  <a:lnTo>
                    <a:pt x="5842" y="15032"/>
                  </a:lnTo>
                  <a:lnTo>
                    <a:pt x="5969" y="14686"/>
                  </a:lnTo>
                  <a:lnTo>
                    <a:pt x="6060" y="14341"/>
                  </a:lnTo>
                  <a:lnTo>
                    <a:pt x="6133" y="13977"/>
                  </a:lnTo>
                  <a:lnTo>
                    <a:pt x="6279" y="13139"/>
                  </a:lnTo>
                  <a:lnTo>
                    <a:pt x="6406" y="12321"/>
                  </a:lnTo>
                  <a:lnTo>
                    <a:pt x="6479" y="11483"/>
                  </a:lnTo>
                  <a:lnTo>
                    <a:pt x="6533" y="10628"/>
                  </a:lnTo>
                  <a:lnTo>
                    <a:pt x="6551" y="9791"/>
                  </a:lnTo>
                  <a:lnTo>
                    <a:pt x="6551" y="8954"/>
                  </a:lnTo>
                  <a:lnTo>
                    <a:pt x="6515" y="8117"/>
                  </a:lnTo>
                  <a:lnTo>
                    <a:pt x="6442" y="7280"/>
                  </a:lnTo>
                  <a:lnTo>
                    <a:pt x="6369" y="7789"/>
                  </a:lnTo>
                  <a:lnTo>
                    <a:pt x="6297" y="8317"/>
                  </a:lnTo>
                  <a:lnTo>
                    <a:pt x="6188" y="8845"/>
                  </a:lnTo>
                  <a:lnTo>
                    <a:pt x="6078" y="9354"/>
                  </a:lnTo>
                  <a:lnTo>
                    <a:pt x="5951" y="9882"/>
                  </a:lnTo>
                  <a:lnTo>
                    <a:pt x="5824" y="10392"/>
                  </a:lnTo>
                  <a:lnTo>
                    <a:pt x="5532" y="11411"/>
                  </a:lnTo>
                  <a:lnTo>
                    <a:pt x="5278" y="12193"/>
                  </a:lnTo>
                  <a:lnTo>
                    <a:pt x="5114" y="12575"/>
                  </a:lnTo>
                  <a:lnTo>
                    <a:pt x="4968" y="12957"/>
                  </a:lnTo>
                  <a:lnTo>
                    <a:pt x="4786" y="13321"/>
                  </a:lnTo>
                  <a:lnTo>
                    <a:pt x="4586" y="13685"/>
                  </a:lnTo>
                  <a:lnTo>
                    <a:pt x="4350" y="14031"/>
                  </a:lnTo>
                  <a:lnTo>
                    <a:pt x="4095" y="14341"/>
                  </a:lnTo>
                  <a:lnTo>
                    <a:pt x="3840" y="14632"/>
                  </a:lnTo>
                  <a:lnTo>
                    <a:pt x="3549" y="14886"/>
                  </a:lnTo>
                  <a:lnTo>
                    <a:pt x="3239" y="15105"/>
                  </a:lnTo>
                  <a:lnTo>
                    <a:pt x="2894" y="15287"/>
                  </a:lnTo>
                  <a:lnTo>
                    <a:pt x="2730" y="15378"/>
                  </a:lnTo>
                  <a:lnTo>
                    <a:pt x="2548" y="15432"/>
                  </a:lnTo>
                  <a:lnTo>
                    <a:pt x="2366" y="15505"/>
                  </a:lnTo>
                  <a:lnTo>
                    <a:pt x="2184" y="15542"/>
                  </a:lnTo>
                  <a:lnTo>
                    <a:pt x="2002" y="15578"/>
                  </a:lnTo>
                  <a:lnTo>
                    <a:pt x="1820" y="15596"/>
                  </a:lnTo>
                  <a:lnTo>
                    <a:pt x="1638" y="15614"/>
                  </a:lnTo>
                  <a:lnTo>
                    <a:pt x="1438" y="15596"/>
                  </a:lnTo>
                  <a:lnTo>
                    <a:pt x="1183" y="15578"/>
                  </a:lnTo>
                  <a:lnTo>
                    <a:pt x="1183" y="15269"/>
                  </a:lnTo>
                  <a:lnTo>
                    <a:pt x="1183" y="14977"/>
                  </a:lnTo>
                  <a:lnTo>
                    <a:pt x="1201" y="14668"/>
                  </a:lnTo>
                  <a:lnTo>
                    <a:pt x="1219" y="14377"/>
                  </a:lnTo>
                  <a:lnTo>
                    <a:pt x="1310" y="13776"/>
                  </a:lnTo>
                  <a:lnTo>
                    <a:pt x="1438" y="13176"/>
                  </a:lnTo>
                  <a:lnTo>
                    <a:pt x="1456" y="13067"/>
                  </a:lnTo>
                  <a:lnTo>
                    <a:pt x="1438" y="13085"/>
                  </a:lnTo>
                  <a:lnTo>
                    <a:pt x="1420" y="10555"/>
                  </a:lnTo>
                  <a:lnTo>
                    <a:pt x="1383" y="8099"/>
                  </a:lnTo>
                  <a:lnTo>
                    <a:pt x="1329" y="5715"/>
                  </a:lnTo>
                  <a:lnTo>
                    <a:pt x="1238" y="3440"/>
                  </a:lnTo>
                  <a:lnTo>
                    <a:pt x="1219" y="2785"/>
                  </a:lnTo>
                  <a:lnTo>
                    <a:pt x="1183" y="2475"/>
                  </a:lnTo>
                  <a:lnTo>
                    <a:pt x="1147" y="2148"/>
                  </a:lnTo>
                  <a:lnTo>
                    <a:pt x="1092" y="1839"/>
                  </a:lnTo>
                  <a:lnTo>
                    <a:pt x="1019" y="1529"/>
                  </a:lnTo>
                  <a:lnTo>
                    <a:pt x="928" y="1220"/>
                  </a:lnTo>
                  <a:lnTo>
                    <a:pt x="819" y="947"/>
                  </a:lnTo>
                  <a:lnTo>
                    <a:pt x="746" y="783"/>
                  </a:lnTo>
                  <a:lnTo>
                    <a:pt x="655" y="637"/>
                  </a:lnTo>
                  <a:lnTo>
                    <a:pt x="564" y="510"/>
                  </a:lnTo>
                  <a:lnTo>
                    <a:pt x="455" y="383"/>
                  </a:lnTo>
                  <a:lnTo>
                    <a:pt x="346" y="273"/>
                  </a:lnTo>
                  <a:lnTo>
                    <a:pt x="237" y="164"/>
                  </a:lnTo>
                  <a:lnTo>
                    <a:pt x="109" y="7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3A7F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6" name="Google Shape;3576;p21"/>
            <p:cNvSpPr/>
            <p:nvPr/>
          </p:nvSpPr>
          <p:spPr>
            <a:xfrm>
              <a:off x="3083200" y="2851350"/>
              <a:ext cx="34600" cy="587825"/>
            </a:xfrm>
            <a:custGeom>
              <a:avLst/>
              <a:gdLst/>
              <a:ahLst/>
              <a:cxnLst/>
              <a:rect l="l" t="t" r="r" b="b"/>
              <a:pathLst>
                <a:path w="1384" h="23513" extrusionOk="0">
                  <a:moveTo>
                    <a:pt x="801" y="0"/>
                  </a:moveTo>
                  <a:lnTo>
                    <a:pt x="692" y="37"/>
                  </a:lnTo>
                  <a:lnTo>
                    <a:pt x="583" y="73"/>
                  </a:lnTo>
                  <a:lnTo>
                    <a:pt x="492" y="128"/>
                  </a:lnTo>
                  <a:lnTo>
                    <a:pt x="401" y="182"/>
                  </a:lnTo>
                  <a:lnTo>
                    <a:pt x="892" y="5587"/>
                  </a:lnTo>
                  <a:lnTo>
                    <a:pt x="983" y="6825"/>
                  </a:lnTo>
                  <a:lnTo>
                    <a:pt x="1038" y="7443"/>
                  </a:lnTo>
                  <a:lnTo>
                    <a:pt x="1074" y="8062"/>
                  </a:lnTo>
                  <a:lnTo>
                    <a:pt x="1093" y="8681"/>
                  </a:lnTo>
                  <a:lnTo>
                    <a:pt x="1093" y="9300"/>
                  </a:lnTo>
                  <a:lnTo>
                    <a:pt x="1074" y="9918"/>
                  </a:lnTo>
                  <a:lnTo>
                    <a:pt x="1038" y="10519"/>
                  </a:lnTo>
                  <a:lnTo>
                    <a:pt x="1002" y="10992"/>
                  </a:lnTo>
                  <a:lnTo>
                    <a:pt x="929" y="11447"/>
                  </a:lnTo>
                  <a:lnTo>
                    <a:pt x="801" y="12375"/>
                  </a:lnTo>
                  <a:lnTo>
                    <a:pt x="474" y="14195"/>
                  </a:lnTo>
                  <a:lnTo>
                    <a:pt x="328" y="15141"/>
                  </a:lnTo>
                  <a:lnTo>
                    <a:pt x="219" y="16087"/>
                  </a:lnTo>
                  <a:lnTo>
                    <a:pt x="128" y="17052"/>
                  </a:lnTo>
                  <a:lnTo>
                    <a:pt x="55" y="17998"/>
                  </a:lnTo>
                  <a:lnTo>
                    <a:pt x="19" y="18963"/>
                  </a:lnTo>
                  <a:lnTo>
                    <a:pt x="1" y="19909"/>
                  </a:lnTo>
                  <a:lnTo>
                    <a:pt x="1" y="20873"/>
                  </a:lnTo>
                  <a:lnTo>
                    <a:pt x="37" y="21820"/>
                  </a:lnTo>
                  <a:lnTo>
                    <a:pt x="55" y="22056"/>
                  </a:lnTo>
                  <a:lnTo>
                    <a:pt x="74" y="22311"/>
                  </a:lnTo>
                  <a:lnTo>
                    <a:pt x="110" y="22548"/>
                  </a:lnTo>
                  <a:lnTo>
                    <a:pt x="183" y="22784"/>
                  </a:lnTo>
                  <a:lnTo>
                    <a:pt x="256" y="22984"/>
                  </a:lnTo>
                  <a:lnTo>
                    <a:pt x="365" y="23185"/>
                  </a:lnTo>
                  <a:lnTo>
                    <a:pt x="438" y="23276"/>
                  </a:lnTo>
                  <a:lnTo>
                    <a:pt x="510" y="23367"/>
                  </a:lnTo>
                  <a:lnTo>
                    <a:pt x="601" y="23439"/>
                  </a:lnTo>
                  <a:lnTo>
                    <a:pt x="692" y="23512"/>
                  </a:lnTo>
                  <a:lnTo>
                    <a:pt x="729" y="22711"/>
                  </a:lnTo>
                  <a:lnTo>
                    <a:pt x="729" y="21911"/>
                  </a:lnTo>
                  <a:lnTo>
                    <a:pt x="729" y="20309"/>
                  </a:lnTo>
                  <a:lnTo>
                    <a:pt x="765" y="18908"/>
                  </a:lnTo>
                  <a:lnTo>
                    <a:pt x="820" y="17507"/>
                  </a:lnTo>
                  <a:lnTo>
                    <a:pt x="892" y="16124"/>
                  </a:lnTo>
                  <a:lnTo>
                    <a:pt x="983" y="14723"/>
                  </a:lnTo>
                  <a:lnTo>
                    <a:pt x="1184" y="11920"/>
                  </a:lnTo>
                  <a:lnTo>
                    <a:pt x="1256" y="10519"/>
                  </a:lnTo>
                  <a:lnTo>
                    <a:pt x="1329" y="9136"/>
                  </a:lnTo>
                  <a:lnTo>
                    <a:pt x="1366" y="7989"/>
                  </a:lnTo>
                  <a:lnTo>
                    <a:pt x="1384" y="6843"/>
                  </a:lnTo>
                  <a:lnTo>
                    <a:pt x="1366" y="5696"/>
                  </a:lnTo>
                  <a:lnTo>
                    <a:pt x="1329" y="4550"/>
                  </a:lnTo>
                  <a:lnTo>
                    <a:pt x="1256" y="3403"/>
                  </a:lnTo>
                  <a:lnTo>
                    <a:pt x="1147" y="2257"/>
                  </a:lnTo>
                  <a:lnTo>
                    <a:pt x="1093" y="1693"/>
                  </a:lnTo>
                  <a:lnTo>
                    <a:pt x="1002" y="1129"/>
                  </a:lnTo>
                  <a:lnTo>
                    <a:pt x="911" y="564"/>
                  </a:lnTo>
                  <a:lnTo>
                    <a:pt x="801" y="0"/>
                  </a:lnTo>
                  <a:close/>
                </a:path>
              </a:pathLst>
            </a:custGeom>
            <a:solidFill>
              <a:srgbClr val="3A7F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7" name="Google Shape;3577;p21"/>
            <p:cNvSpPr/>
            <p:nvPr/>
          </p:nvSpPr>
          <p:spPr>
            <a:xfrm>
              <a:off x="3220150" y="2966900"/>
              <a:ext cx="41425" cy="153800"/>
            </a:xfrm>
            <a:custGeom>
              <a:avLst/>
              <a:gdLst/>
              <a:ahLst/>
              <a:cxnLst/>
              <a:rect l="l" t="t" r="r" b="b"/>
              <a:pathLst>
                <a:path w="1657" h="6152" extrusionOk="0">
                  <a:moveTo>
                    <a:pt x="1038" y="1"/>
                  </a:moveTo>
                  <a:lnTo>
                    <a:pt x="856" y="19"/>
                  </a:lnTo>
                  <a:lnTo>
                    <a:pt x="674" y="55"/>
                  </a:lnTo>
                  <a:lnTo>
                    <a:pt x="492" y="128"/>
                  </a:lnTo>
                  <a:lnTo>
                    <a:pt x="328" y="237"/>
                  </a:lnTo>
                  <a:lnTo>
                    <a:pt x="182" y="346"/>
                  </a:lnTo>
                  <a:lnTo>
                    <a:pt x="37" y="492"/>
                  </a:lnTo>
                  <a:lnTo>
                    <a:pt x="0" y="547"/>
                  </a:lnTo>
                  <a:lnTo>
                    <a:pt x="164" y="1056"/>
                  </a:lnTo>
                  <a:lnTo>
                    <a:pt x="310" y="1584"/>
                  </a:lnTo>
                  <a:lnTo>
                    <a:pt x="383" y="1857"/>
                  </a:lnTo>
                  <a:lnTo>
                    <a:pt x="437" y="2112"/>
                  </a:lnTo>
                  <a:lnTo>
                    <a:pt x="474" y="2385"/>
                  </a:lnTo>
                  <a:lnTo>
                    <a:pt x="492" y="2639"/>
                  </a:lnTo>
                  <a:lnTo>
                    <a:pt x="492" y="3040"/>
                  </a:lnTo>
                  <a:lnTo>
                    <a:pt x="455" y="3440"/>
                  </a:lnTo>
                  <a:lnTo>
                    <a:pt x="346" y="4223"/>
                  </a:lnTo>
                  <a:lnTo>
                    <a:pt x="310" y="4623"/>
                  </a:lnTo>
                  <a:lnTo>
                    <a:pt x="310" y="5005"/>
                  </a:lnTo>
                  <a:lnTo>
                    <a:pt x="328" y="5205"/>
                  </a:lnTo>
                  <a:lnTo>
                    <a:pt x="346" y="5387"/>
                  </a:lnTo>
                  <a:lnTo>
                    <a:pt x="401" y="5587"/>
                  </a:lnTo>
                  <a:lnTo>
                    <a:pt x="455" y="5769"/>
                  </a:lnTo>
                  <a:lnTo>
                    <a:pt x="510" y="5842"/>
                  </a:lnTo>
                  <a:lnTo>
                    <a:pt x="546" y="5933"/>
                  </a:lnTo>
                  <a:lnTo>
                    <a:pt x="619" y="6006"/>
                  </a:lnTo>
                  <a:lnTo>
                    <a:pt x="692" y="6079"/>
                  </a:lnTo>
                  <a:lnTo>
                    <a:pt x="765" y="6133"/>
                  </a:lnTo>
                  <a:lnTo>
                    <a:pt x="837" y="6152"/>
                  </a:lnTo>
                  <a:lnTo>
                    <a:pt x="928" y="6152"/>
                  </a:lnTo>
                  <a:lnTo>
                    <a:pt x="1019" y="6133"/>
                  </a:lnTo>
                  <a:lnTo>
                    <a:pt x="1092" y="6079"/>
                  </a:lnTo>
                  <a:lnTo>
                    <a:pt x="1147" y="6006"/>
                  </a:lnTo>
                  <a:lnTo>
                    <a:pt x="1183" y="5915"/>
                  </a:lnTo>
                  <a:lnTo>
                    <a:pt x="1220" y="5842"/>
                  </a:lnTo>
                  <a:lnTo>
                    <a:pt x="1329" y="5496"/>
                  </a:lnTo>
                  <a:lnTo>
                    <a:pt x="1438" y="5151"/>
                  </a:lnTo>
                  <a:lnTo>
                    <a:pt x="1511" y="4805"/>
                  </a:lnTo>
                  <a:lnTo>
                    <a:pt x="1565" y="4459"/>
                  </a:lnTo>
                  <a:lnTo>
                    <a:pt x="1602" y="4113"/>
                  </a:lnTo>
                  <a:lnTo>
                    <a:pt x="1638" y="3768"/>
                  </a:lnTo>
                  <a:lnTo>
                    <a:pt x="1656" y="3058"/>
                  </a:lnTo>
                  <a:lnTo>
                    <a:pt x="1656" y="2348"/>
                  </a:lnTo>
                  <a:lnTo>
                    <a:pt x="1638" y="1620"/>
                  </a:lnTo>
                  <a:lnTo>
                    <a:pt x="1602" y="892"/>
                  </a:lnTo>
                  <a:lnTo>
                    <a:pt x="1584" y="183"/>
                  </a:lnTo>
                  <a:lnTo>
                    <a:pt x="1511" y="128"/>
                  </a:lnTo>
                  <a:lnTo>
                    <a:pt x="1402" y="73"/>
                  </a:lnTo>
                  <a:lnTo>
                    <a:pt x="1238" y="19"/>
                  </a:lnTo>
                  <a:lnTo>
                    <a:pt x="1038" y="1"/>
                  </a:lnTo>
                  <a:close/>
                </a:path>
              </a:pathLst>
            </a:custGeom>
            <a:solidFill>
              <a:srgbClr val="3A7F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78" name="Google Shape;3578;p21"/>
          <p:cNvGrpSpPr/>
          <p:nvPr/>
        </p:nvGrpSpPr>
        <p:grpSpPr>
          <a:xfrm>
            <a:off x="6984438" y="4194100"/>
            <a:ext cx="307575" cy="640125"/>
            <a:chOff x="4082275" y="3073825"/>
            <a:chExt cx="307575" cy="640125"/>
          </a:xfrm>
        </p:grpSpPr>
        <p:sp>
          <p:nvSpPr>
            <p:cNvPr id="3579" name="Google Shape;3579;p21"/>
            <p:cNvSpPr/>
            <p:nvPr/>
          </p:nvSpPr>
          <p:spPr>
            <a:xfrm>
              <a:off x="4217850" y="3073825"/>
              <a:ext cx="106025" cy="640125"/>
            </a:xfrm>
            <a:custGeom>
              <a:avLst/>
              <a:gdLst/>
              <a:ahLst/>
              <a:cxnLst/>
              <a:rect l="l" t="t" r="r" b="b"/>
              <a:pathLst>
                <a:path w="4241" h="25605" extrusionOk="0">
                  <a:moveTo>
                    <a:pt x="2403" y="0"/>
                  </a:moveTo>
                  <a:lnTo>
                    <a:pt x="2257" y="18"/>
                  </a:lnTo>
                  <a:lnTo>
                    <a:pt x="2130" y="37"/>
                  </a:lnTo>
                  <a:lnTo>
                    <a:pt x="2020" y="73"/>
                  </a:lnTo>
                  <a:lnTo>
                    <a:pt x="1857" y="146"/>
                  </a:lnTo>
                  <a:lnTo>
                    <a:pt x="1729" y="237"/>
                  </a:lnTo>
                  <a:lnTo>
                    <a:pt x="1602" y="346"/>
                  </a:lnTo>
                  <a:lnTo>
                    <a:pt x="1493" y="473"/>
                  </a:lnTo>
                  <a:lnTo>
                    <a:pt x="1384" y="619"/>
                  </a:lnTo>
                  <a:lnTo>
                    <a:pt x="1293" y="764"/>
                  </a:lnTo>
                  <a:lnTo>
                    <a:pt x="1220" y="928"/>
                  </a:lnTo>
                  <a:lnTo>
                    <a:pt x="1092" y="1238"/>
                  </a:lnTo>
                  <a:lnTo>
                    <a:pt x="1001" y="1565"/>
                  </a:lnTo>
                  <a:lnTo>
                    <a:pt x="910" y="1893"/>
                  </a:lnTo>
                  <a:lnTo>
                    <a:pt x="856" y="2220"/>
                  </a:lnTo>
                  <a:lnTo>
                    <a:pt x="801" y="2566"/>
                  </a:lnTo>
                  <a:lnTo>
                    <a:pt x="728" y="3239"/>
                  </a:lnTo>
                  <a:lnTo>
                    <a:pt x="692" y="3913"/>
                  </a:lnTo>
                  <a:lnTo>
                    <a:pt x="619" y="5005"/>
                  </a:lnTo>
                  <a:lnTo>
                    <a:pt x="583" y="6078"/>
                  </a:lnTo>
                  <a:lnTo>
                    <a:pt x="546" y="7607"/>
                  </a:lnTo>
                  <a:lnTo>
                    <a:pt x="528" y="8335"/>
                  </a:lnTo>
                  <a:lnTo>
                    <a:pt x="528" y="8353"/>
                  </a:lnTo>
                  <a:lnTo>
                    <a:pt x="510" y="10209"/>
                  </a:lnTo>
                  <a:lnTo>
                    <a:pt x="492" y="12084"/>
                  </a:lnTo>
                  <a:lnTo>
                    <a:pt x="474" y="13976"/>
                  </a:lnTo>
                  <a:lnTo>
                    <a:pt x="437" y="15887"/>
                  </a:lnTo>
                  <a:lnTo>
                    <a:pt x="346" y="17816"/>
                  </a:lnTo>
                  <a:lnTo>
                    <a:pt x="292" y="19072"/>
                  </a:lnTo>
                  <a:lnTo>
                    <a:pt x="237" y="20127"/>
                  </a:lnTo>
                  <a:lnTo>
                    <a:pt x="0" y="25077"/>
                  </a:lnTo>
                  <a:lnTo>
                    <a:pt x="37" y="25132"/>
                  </a:lnTo>
                  <a:lnTo>
                    <a:pt x="91" y="25186"/>
                  </a:lnTo>
                  <a:lnTo>
                    <a:pt x="146" y="25241"/>
                  </a:lnTo>
                  <a:lnTo>
                    <a:pt x="237" y="25295"/>
                  </a:lnTo>
                  <a:lnTo>
                    <a:pt x="455" y="25368"/>
                  </a:lnTo>
                  <a:lnTo>
                    <a:pt x="710" y="25441"/>
                  </a:lnTo>
                  <a:lnTo>
                    <a:pt x="1001" y="25514"/>
                  </a:lnTo>
                  <a:lnTo>
                    <a:pt x="1347" y="25550"/>
                  </a:lnTo>
                  <a:lnTo>
                    <a:pt x="1693" y="25587"/>
                  </a:lnTo>
                  <a:lnTo>
                    <a:pt x="2039" y="25605"/>
                  </a:lnTo>
                  <a:lnTo>
                    <a:pt x="2348" y="25587"/>
                  </a:lnTo>
                  <a:lnTo>
                    <a:pt x="2639" y="25587"/>
                  </a:lnTo>
                  <a:lnTo>
                    <a:pt x="2912" y="25550"/>
                  </a:lnTo>
                  <a:lnTo>
                    <a:pt x="3185" y="25514"/>
                  </a:lnTo>
                  <a:lnTo>
                    <a:pt x="3385" y="25459"/>
                  </a:lnTo>
                  <a:lnTo>
                    <a:pt x="3567" y="25405"/>
                  </a:lnTo>
                  <a:lnTo>
                    <a:pt x="3731" y="25350"/>
                  </a:lnTo>
                  <a:lnTo>
                    <a:pt x="3858" y="25277"/>
                  </a:lnTo>
                  <a:lnTo>
                    <a:pt x="3986" y="25186"/>
                  </a:lnTo>
                  <a:lnTo>
                    <a:pt x="4059" y="25095"/>
                  </a:lnTo>
                  <a:lnTo>
                    <a:pt x="4113" y="24986"/>
                  </a:lnTo>
                  <a:lnTo>
                    <a:pt x="4131" y="24877"/>
                  </a:lnTo>
                  <a:lnTo>
                    <a:pt x="4168" y="21237"/>
                  </a:lnTo>
                  <a:lnTo>
                    <a:pt x="4222" y="16870"/>
                  </a:lnTo>
                  <a:lnTo>
                    <a:pt x="4241" y="14777"/>
                  </a:lnTo>
                  <a:lnTo>
                    <a:pt x="4241" y="12721"/>
                  </a:lnTo>
                  <a:lnTo>
                    <a:pt x="4241" y="11629"/>
                  </a:lnTo>
                  <a:lnTo>
                    <a:pt x="4241" y="9827"/>
                  </a:lnTo>
                  <a:lnTo>
                    <a:pt x="4241" y="9754"/>
                  </a:lnTo>
                  <a:lnTo>
                    <a:pt x="4204" y="7898"/>
                  </a:lnTo>
                  <a:lnTo>
                    <a:pt x="4168" y="6078"/>
                  </a:lnTo>
                  <a:lnTo>
                    <a:pt x="4113" y="4313"/>
                  </a:lnTo>
                  <a:lnTo>
                    <a:pt x="4040" y="2639"/>
                  </a:lnTo>
                  <a:lnTo>
                    <a:pt x="4022" y="2148"/>
                  </a:lnTo>
                  <a:lnTo>
                    <a:pt x="3986" y="1911"/>
                  </a:lnTo>
                  <a:lnTo>
                    <a:pt x="3949" y="1674"/>
                  </a:lnTo>
                  <a:lnTo>
                    <a:pt x="3895" y="1438"/>
                  </a:lnTo>
                  <a:lnTo>
                    <a:pt x="3840" y="1219"/>
                  </a:lnTo>
                  <a:lnTo>
                    <a:pt x="3749" y="1001"/>
                  </a:lnTo>
                  <a:lnTo>
                    <a:pt x="3640" y="783"/>
                  </a:lnTo>
                  <a:lnTo>
                    <a:pt x="3567" y="673"/>
                  </a:lnTo>
                  <a:lnTo>
                    <a:pt x="3476" y="564"/>
                  </a:lnTo>
                  <a:lnTo>
                    <a:pt x="3294" y="382"/>
                  </a:lnTo>
                  <a:lnTo>
                    <a:pt x="3185" y="291"/>
                  </a:lnTo>
                  <a:lnTo>
                    <a:pt x="3076" y="219"/>
                  </a:lnTo>
                  <a:lnTo>
                    <a:pt x="2949" y="146"/>
                  </a:lnTo>
                  <a:lnTo>
                    <a:pt x="2839" y="91"/>
                  </a:lnTo>
                  <a:lnTo>
                    <a:pt x="2694" y="55"/>
                  </a:lnTo>
                  <a:lnTo>
                    <a:pt x="2548" y="18"/>
                  </a:lnTo>
                  <a:lnTo>
                    <a:pt x="240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0" name="Google Shape;3580;p21"/>
            <p:cNvSpPr/>
            <p:nvPr/>
          </p:nvSpPr>
          <p:spPr>
            <a:xfrm>
              <a:off x="4082275" y="3297650"/>
              <a:ext cx="197925" cy="238875"/>
            </a:xfrm>
            <a:custGeom>
              <a:avLst/>
              <a:gdLst/>
              <a:ahLst/>
              <a:cxnLst/>
              <a:rect l="l" t="t" r="r" b="b"/>
              <a:pathLst>
                <a:path w="7917" h="9555" extrusionOk="0">
                  <a:moveTo>
                    <a:pt x="1511" y="1"/>
                  </a:moveTo>
                  <a:lnTo>
                    <a:pt x="1402" y="19"/>
                  </a:lnTo>
                  <a:lnTo>
                    <a:pt x="1293" y="37"/>
                  </a:lnTo>
                  <a:lnTo>
                    <a:pt x="1202" y="73"/>
                  </a:lnTo>
                  <a:lnTo>
                    <a:pt x="1111" y="128"/>
                  </a:lnTo>
                  <a:lnTo>
                    <a:pt x="1038" y="183"/>
                  </a:lnTo>
                  <a:lnTo>
                    <a:pt x="892" y="292"/>
                  </a:lnTo>
                  <a:lnTo>
                    <a:pt x="801" y="437"/>
                  </a:lnTo>
                  <a:lnTo>
                    <a:pt x="674" y="601"/>
                  </a:lnTo>
                  <a:lnTo>
                    <a:pt x="565" y="801"/>
                  </a:lnTo>
                  <a:lnTo>
                    <a:pt x="474" y="1001"/>
                  </a:lnTo>
                  <a:lnTo>
                    <a:pt x="383" y="1202"/>
                  </a:lnTo>
                  <a:lnTo>
                    <a:pt x="310" y="1402"/>
                  </a:lnTo>
                  <a:lnTo>
                    <a:pt x="182" y="1802"/>
                  </a:lnTo>
                  <a:lnTo>
                    <a:pt x="110" y="2221"/>
                  </a:lnTo>
                  <a:lnTo>
                    <a:pt x="55" y="2621"/>
                  </a:lnTo>
                  <a:lnTo>
                    <a:pt x="19" y="3040"/>
                  </a:lnTo>
                  <a:lnTo>
                    <a:pt x="0" y="3458"/>
                  </a:lnTo>
                  <a:lnTo>
                    <a:pt x="0" y="3877"/>
                  </a:lnTo>
                  <a:lnTo>
                    <a:pt x="0" y="4696"/>
                  </a:lnTo>
                  <a:lnTo>
                    <a:pt x="19" y="5515"/>
                  </a:lnTo>
                  <a:lnTo>
                    <a:pt x="55" y="6333"/>
                  </a:lnTo>
                  <a:lnTo>
                    <a:pt x="91" y="7152"/>
                  </a:lnTo>
                  <a:lnTo>
                    <a:pt x="128" y="7553"/>
                  </a:lnTo>
                  <a:lnTo>
                    <a:pt x="146" y="7753"/>
                  </a:lnTo>
                  <a:lnTo>
                    <a:pt x="201" y="7935"/>
                  </a:lnTo>
                  <a:lnTo>
                    <a:pt x="273" y="8135"/>
                  </a:lnTo>
                  <a:lnTo>
                    <a:pt x="383" y="8317"/>
                  </a:lnTo>
                  <a:lnTo>
                    <a:pt x="510" y="8499"/>
                  </a:lnTo>
                  <a:lnTo>
                    <a:pt x="674" y="8663"/>
                  </a:lnTo>
                  <a:lnTo>
                    <a:pt x="801" y="8772"/>
                  </a:lnTo>
                  <a:lnTo>
                    <a:pt x="947" y="8863"/>
                  </a:lnTo>
                  <a:lnTo>
                    <a:pt x="1092" y="8936"/>
                  </a:lnTo>
                  <a:lnTo>
                    <a:pt x="1256" y="9027"/>
                  </a:lnTo>
                  <a:lnTo>
                    <a:pt x="1620" y="9154"/>
                  </a:lnTo>
                  <a:lnTo>
                    <a:pt x="2020" y="9263"/>
                  </a:lnTo>
                  <a:lnTo>
                    <a:pt x="2421" y="9354"/>
                  </a:lnTo>
                  <a:lnTo>
                    <a:pt x="2858" y="9409"/>
                  </a:lnTo>
                  <a:lnTo>
                    <a:pt x="3294" y="9464"/>
                  </a:lnTo>
                  <a:lnTo>
                    <a:pt x="3731" y="9500"/>
                  </a:lnTo>
                  <a:lnTo>
                    <a:pt x="4696" y="9536"/>
                  </a:lnTo>
                  <a:lnTo>
                    <a:pt x="5678" y="9555"/>
                  </a:lnTo>
                  <a:lnTo>
                    <a:pt x="6188" y="9536"/>
                  </a:lnTo>
                  <a:lnTo>
                    <a:pt x="6716" y="9518"/>
                  </a:lnTo>
                  <a:lnTo>
                    <a:pt x="7698" y="9464"/>
                  </a:lnTo>
                  <a:lnTo>
                    <a:pt x="7917" y="7862"/>
                  </a:lnTo>
                  <a:lnTo>
                    <a:pt x="7771" y="7826"/>
                  </a:lnTo>
                  <a:lnTo>
                    <a:pt x="7625" y="7789"/>
                  </a:lnTo>
                  <a:lnTo>
                    <a:pt x="7498" y="7735"/>
                  </a:lnTo>
                  <a:lnTo>
                    <a:pt x="7352" y="7662"/>
                  </a:lnTo>
                  <a:lnTo>
                    <a:pt x="7098" y="7480"/>
                  </a:lnTo>
                  <a:lnTo>
                    <a:pt x="6843" y="7262"/>
                  </a:lnTo>
                  <a:lnTo>
                    <a:pt x="6588" y="7061"/>
                  </a:lnTo>
                  <a:lnTo>
                    <a:pt x="6333" y="6898"/>
                  </a:lnTo>
                  <a:lnTo>
                    <a:pt x="6206" y="6825"/>
                  </a:lnTo>
                  <a:lnTo>
                    <a:pt x="6079" y="6770"/>
                  </a:lnTo>
                  <a:lnTo>
                    <a:pt x="5951" y="6734"/>
                  </a:lnTo>
                  <a:lnTo>
                    <a:pt x="5824" y="6716"/>
                  </a:lnTo>
                  <a:lnTo>
                    <a:pt x="4768" y="6716"/>
                  </a:lnTo>
                  <a:lnTo>
                    <a:pt x="4568" y="6697"/>
                  </a:lnTo>
                  <a:lnTo>
                    <a:pt x="4386" y="6661"/>
                  </a:lnTo>
                  <a:lnTo>
                    <a:pt x="4113" y="6588"/>
                  </a:lnTo>
                  <a:lnTo>
                    <a:pt x="3858" y="6497"/>
                  </a:lnTo>
                  <a:lnTo>
                    <a:pt x="3640" y="6406"/>
                  </a:lnTo>
                  <a:lnTo>
                    <a:pt x="3440" y="6279"/>
                  </a:lnTo>
                  <a:lnTo>
                    <a:pt x="3276" y="6152"/>
                  </a:lnTo>
                  <a:lnTo>
                    <a:pt x="3112" y="6024"/>
                  </a:lnTo>
                  <a:lnTo>
                    <a:pt x="2967" y="5860"/>
                  </a:lnTo>
                  <a:lnTo>
                    <a:pt x="2858" y="5697"/>
                  </a:lnTo>
                  <a:lnTo>
                    <a:pt x="2748" y="5533"/>
                  </a:lnTo>
                  <a:lnTo>
                    <a:pt x="2676" y="5351"/>
                  </a:lnTo>
                  <a:lnTo>
                    <a:pt x="2603" y="5169"/>
                  </a:lnTo>
                  <a:lnTo>
                    <a:pt x="2548" y="4969"/>
                  </a:lnTo>
                  <a:lnTo>
                    <a:pt x="2494" y="4768"/>
                  </a:lnTo>
                  <a:lnTo>
                    <a:pt x="2457" y="4550"/>
                  </a:lnTo>
                  <a:lnTo>
                    <a:pt x="2421" y="4132"/>
                  </a:lnTo>
                  <a:lnTo>
                    <a:pt x="2421" y="3677"/>
                  </a:lnTo>
                  <a:lnTo>
                    <a:pt x="2439" y="3222"/>
                  </a:lnTo>
                  <a:lnTo>
                    <a:pt x="2494" y="2330"/>
                  </a:lnTo>
                  <a:lnTo>
                    <a:pt x="2512" y="1911"/>
                  </a:lnTo>
                  <a:lnTo>
                    <a:pt x="2530" y="1493"/>
                  </a:lnTo>
                  <a:lnTo>
                    <a:pt x="2512" y="1111"/>
                  </a:lnTo>
                  <a:lnTo>
                    <a:pt x="2494" y="929"/>
                  </a:lnTo>
                  <a:lnTo>
                    <a:pt x="2475" y="765"/>
                  </a:lnTo>
                  <a:lnTo>
                    <a:pt x="2439" y="619"/>
                  </a:lnTo>
                  <a:lnTo>
                    <a:pt x="2384" y="492"/>
                  </a:lnTo>
                  <a:lnTo>
                    <a:pt x="2312" y="346"/>
                  </a:lnTo>
                  <a:lnTo>
                    <a:pt x="2202" y="219"/>
                  </a:lnTo>
                  <a:lnTo>
                    <a:pt x="2130" y="164"/>
                  </a:lnTo>
                  <a:lnTo>
                    <a:pt x="2057" y="128"/>
                  </a:lnTo>
                  <a:lnTo>
                    <a:pt x="1948" y="73"/>
                  </a:lnTo>
                  <a:lnTo>
                    <a:pt x="1857" y="37"/>
                  </a:lnTo>
                  <a:lnTo>
                    <a:pt x="1747" y="19"/>
                  </a:lnTo>
                  <a:lnTo>
                    <a:pt x="163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1" name="Google Shape;3581;p21"/>
            <p:cNvSpPr/>
            <p:nvPr/>
          </p:nvSpPr>
          <p:spPr>
            <a:xfrm>
              <a:off x="4300650" y="3132050"/>
              <a:ext cx="89200" cy="74625"/>
            </a:xfrm>
            <a:custGeom>
              <a:avLst/>
              <a:gdLst/>
              <a:ahLst/>
              <a:cxnLst/>
              <a:rect l="l" t="t" r="r" b="b"/>
              <a:pathLst>
                <a:path w="3568" h="2985" extrusionOk="0">
                  <a:moveTo>
                    <a:pt x="2676" y="0"/>
                  </a:moveTo>
                  <a:lnTo>
                    <a:pt x="2530" y="19"/>
                  </a:lnTo>
                  <a:lnTo>
                    <a:pt x="2457" y="55"/>
                  </a:lnTo>
                  <a:lnTo>
                    <a:pt x="2384" y="91"/>
                  </a:lnTo>
                  <a:lnTo>
                    <a:pt x="2239" y="182"/>
                  </a:lnTo>
                  <a:lnTo>
                    <a:pt x="2166" y="255"/>
                  </a:lnTo>
                  <a:lnTo>
                    <a:pt x="2093" y="328"/>
                  </a:lnTo>
                  <a:lnTo>
                    <a:pt x="1948" y="528"/>
                  </a:lnTo>
                  <a:lnTo>
                    <a:pt x="1620" y="1001"/>
                  </a:lnTo>
                  <a:lnTo>
                    <a:pt x="1456" y="1256"/>
                  </a:lnTo>
                  <a:lnTo>
                    <a:pt x="1274" y="1456"/>
                  </a:lnTo>
                  <a:lnTo>
                    <a:pt x="1183" y="1566"/>
                  </a:lnTo>
                  <a:lnTo>
                    <a:pt x="1111" y="1638"/>
                  </a:lnTo>
                  <a:lnTo>
                    <a:pt x="1020" y="1693"/>
                  </a:lnTo>
                  <a:lnTo>
                    <a:pt x="929" y="1729"/>
                  </a:lnTo>
                  <a:lnTo>
                    <a:pt x="801" y="1766"/>
                  </a:lnTo>
                  <a:lnTo>
                    <a:pt x="692" y="1766"/>
                  </a:lnTo>
                  <a:lnTo>
                    <a:pt x="583" y="1748"/>
                  </a:lnTo>
                  <a:lnTo>
                    <a:pt x="474" y="1711"/>
                  </a:lnTo>
                  <a:lnTo>
                    <a:pt x="237" y="1657"/>
                  </a:lnTo>
                  <a:lnTo>
                    <a:pt x="110" y="1638"/>
                  </a:lnTo>
                  <a:lnTo>
                    <a:pt x="1" y="1638"/>
                  </a:lnTo>
                  <a:lnTo>
                    <a:pt x="73" y="2767"/>
                  </a:lnTo>
                  <a:lnTo>
                    <a:pt x="255" y="2858"/>
                  </a:lnTo>
                  <a:lnTo>
                    <a:pt x="455" y="2930"/>
                  </a:lnTo>
                  <a:lnTo>
                    <a:pt x="674" y="2967"/>
                  </a:lnTo>
                  <a:lnTo>
                    <a:pt x="910" y="2985"/>
                  </a:lnTo>
                  <a:lnTo>
                    <a:pt x="1092" y="2967"/>
                  </a:lnTo>
                  <a:lnTo>
                    <a:pt x="1293" y="2949"/>
                  </a:lnTo>
                  <a:lnTo>
                    <a:pt x="1493" y="2912"/>
                  </a:lnTo>
                  <a:lnTo>
                    <a:pt x="1675" y="2876"/>
                  </a:lnTo>
                  <a:lnTo>
                    <a:pt x="1911" y="2803"/>
                  </a:lnTo>
                  <a:lnTo>
                    <a:pt x="2130" y="2712"/>
                  </a:lnTo>
                  <a:lnTo>
                    <a:pt x="2348" y="2603"/>
                  </a:lnTo>
                  <a:lnTo>
                    <a:pt x="2566" y="2494"/>
                  </a:lnTo>
                  <a:lnTo>
                    <a:pt x="2748" y="2366"/>
                  </a:lnTo>
                  <a:lnTo>
                    <a:pt x="2930" y="2239"/>
                  </a:lnTo>
                  <a:lnTo>
                    <a:pt x="3094" y="2093"/>
                  </a:lnTo>
                  <a:lnTo>
                    <a:pt x="3240" y="1929"/>
                  </a:lnTo>
                  <a:lnTo>
                    <a:pt x="3349" y="1766"/>
                  </a:lnTo>
                  <a:lnTo>
                    <a:pt x="3440" y="1584"/>
                  </a:lnTo>
                  <a:lnTo>
                    <a:pt x="3513" y="1402"/>
                  </a:lnTo>
                  <a:lnTo>
                    <a:pt x="3549" y="1202"/>
                  </a:lnTo>
                  <a:lnTo>
                    <a:pt x="3567" y="1020"/>
                  </a:lnTo>
                  <a:lnTo>
                    <a:pt x="3549" y="819"/>
                  </a:lnTo>
                  <a:lnTo>
                    <a:pt x="3495" y="637"/>
                  </a:lnTo>
                  <a:lnTo>
                    <a:pt x="3422" y="455"/>
                  </a:lnTo>
                  <a:lnTo>
                    <a:pt x="3349" y="346"/>
                  </a:lnTo>
                  <a:lnTo>
                    <a:pt x="3276" y="255"/>
                  </a:lnTo>
                  <a:lnTo>
                    <a:pt x="3167" y="164"/>
                  </a:lnTo>
                  <a:lnTo>
                    <a:pt x="3058" y="91"/>
                  </a:lnTo>
                  <a:lnTo>
                    <a:pt x="2930" y="37"/>
                  </a:lnTo>
                  <a:lnTo>
                    <a:pt x="280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2" name="Google Shape;3582;p21"/>
            <p:cNvSpPr/>
            <p:nvPr/>
          </p:nvSpPr>
          <p:spPr>
            <a:xfrm>
              <a:off x="4082275" y="3312675"/>
              <a:ext cx="186550" cy="401275"/>
            </a:xfrm>
            <a:custGeom>
              <a:avLst/>
              <a:gdLst/>
              <a:ahLst/>
              <a:cxnLst/>
              <a:rect l="l" t="t" r="r" b="b"/>
              <a:pathLst>
                <a:path w="7462" h="16051" extrusionOk="0">
                  <a:moveTo>
                    <a:pt x="674" y="0"/>
                  </a:moveTo>
                  <a:lnTo>
                    <a:pt x="565" y="200"/>
                  </a:lnTo>
                  <a:lnTo>
                    <a:pt x="474" y="400"/>
                  </a:lnTo>
                  <a:lnTo>
                    <a:pt x="383" y="601"/>
                  </a:lnTo>
                  <a:lnTo>
                    <a:pt x="310" y="801"/>
                  </a:lnTo>
                  <a:lnTo>
                    <a:pt x="182" y="1201"/>
                  </a:lnTo>
                  <a:lnTo>
                    <a:pt x="110" y="1620"/>
                  </a:lnTo>
                  <a:lnTo>
                    <a:pt x="55" y="2020"/>
                  </a:lnTo>
                  <a:lnTo>
                    <a:pt x="19" y="2439"/>
                  </a:lnTo>
                  <a:lnTo>
                    <a:pt x="0" y="2857"/>
                  </a:lnTo>
                  <a:lnTo>
                    <a:pt x="0" y="3276"/>
                  </a:lnTo>
                  <a:lnTo>
                    <a:pt x="0" y="4095"/>
                  </a:lnTo>
                  <a:lnTo>
                    <a:pt x="19" y="4914"/>
                  </a:lnTo>
                  <a:lnTo>
                    <a:pt x="55" y="5732"/>
                  </a:lnTo>
                  <a:lnTo>
                    <a:pt x="91" y="6551"/>
                  </a:lnTo>
                  <a:lnTo>
                    <a:pt x="128" y="6952"/>
                  </a:lnTo>
                  <a:lnTo>
                    <a:pt x="146" y="7152"/>
                  </a:lnTo>
                  <a:lnTo>
                    <a:pt x="201" y="7334"/>
                  </a:lnTo>
                  <a:lnTo>
                    <a:pt x="273" y="7534"/>
                  </a:lnTo>
                  <a:lnTo>
                    <a:pt x="383" y="7716"/>
                  </a:lnTo>
                  <a:lnTo>
                    <a:pt x="510" y="7898"/>
                  </a:lnTo>
                  <a:lnTo>
                    <a:pt x="674" y="8062"/>
                  </a:lnTo>
                  <a:lnTo>
                    <a:pt x="801" y="8171"/>
                  </a:lnTo>
                  <a:lnTo>
                    <a:pt x="947" y="8262"/>
                  </a:lnTo>
                  <a:lnTo>
                    <a:pt x="1092" y="8335"/>
                  </a:lnTo>
                  <a:lnTo>
                    <a:pt x="1256" y="8426"/>
                  </a:lnTo>
                  <a:lnTo>
                    <a:pt x="1620" y="8553"/>
                  </a:lnTo>
                  <a:lnTo>
                    <a:pt x="2020" y="8662"/>
                  </a:lnTo>
                  <a:lnTo>
                    <a:pt x="2421" y="8753"/>
                  </a:lnTo>
                  <a:lnTo>
                    <a:pt x="2858" y="8808"/>
                  </a:lnTo>
                  <a:lnTo>
                    <a:pt x="3294" y="8863"/>
                  </a:lnTo>
                  <a:lnTo>
                    <a:pt x="3731" y="8899"/>
                  </a:lnTo>
                  <a:lnTo>
                    <a:pt x="4696" y="8935"/>
                  </a:lnTo>
                  <a:lnTo>
                    <a:pt x="5678" y="8954"/>
                  </a:lnTo>
                  <a:lnTo>
                    <a:pt x="5587" y="10810"/>
                  </a:lnTo>
                  <a:lnTo>
                    <a:pt x="5496" y="13030"/>
                  </a:lnTo>
                  <a:lnTo>
                    <a:pt x="5423" y="15650"/>
                  </a:lnTo>
                  <a:lnTo>
                    <a:pt x="5460" y="15687"/>
                  </a:lnTo>
                  <a:lnTo>
                    <a:pt x="5514" y="15723"/>
                  </a:lnTo>
                  <a:lnTo>
                    <a:pt x="5660" y="15796"/>
                  </a:lnTo>
                  <a:lnTo>
                    <a:pt x="5878" y="15869"/>
                  </a:lnTo>
                  <a:lnTo>
                    <a:pt x="6133" y="15923"/>
                  </a:lnTo>
                  <a:lnTo>
                    <a:pt x="6424" y="15978"/>
                  </a:lnTo>
                  <a:lnTo>
                    <a:pt x="6770" y="16014"/>
                  </a:lnTo>
                  <a:lnTo>
                    <a:pt x="7116" y="16033"/>
                  </a:lnTo>
                  <a:lnTo>
                    <a:pt x="7462" y="16051"/>
                  </a:lnTo>
                  <a:lnTo>
                    <a:pt x="7352" y="15741"/>
                  </a:lnTo>
                  <a:lnTo>
                    <a:pt x="7243" y="15396"/>
                  </a:lnTo>
                  <a:lnTo>
                    <a:pt x="7152" y="14995"/>
                  </a:lnTo>
                  <a:lnTo>
                    <a:pt x="7061" y="14540"/>
                  </a:lnTo>
                  <a:lnTo>
                    <a:pt x="6988" y="14067"/>
                  </a:lnTo>
                  <a:lnTo>
                    <a:pt x="6916" y="13558"/>
                  </a:lnTo>
                  <a:lnTo>
                    <a:pt x="6807" y="12502"/>
                  </a:lnTo>
                  <a:lnTo>
                    <a:pt x="6734" y="11447"/>
                  </a:lnTo>
                  <a:lnTo>
                    <a:pt x="6679" y="10446"/>
                  </a:lnTo>
                  <a:lnTo>
                    <a:pt x="6679" y="9590"/>
                  </a:lnTo>
                  <a:lnTo>
                    <a:pt x="6697" y="9226"/>
                  </a:lnTo>
                  <a:lnTo>
                    <a:pt x="6716" y="8917"/>
                  </a:lnTo>
                  <a:lnTo>
                    <a:pt x="6716" y="8899"/>
                  </a:lnTo>
                  <a:lnTo>
                    <a:pt x="6734" y="8717"/>
                  </a:lnTo>
                  <a:lnTo>
                    <a:pt x="6716" y="8644"/>
                  </a:lnTo>
                  <a:lnTo>
                    <a:pt x="6697" y="8553"/>
                  </a:lnTo>
                  <a:lnTo>
                    <a:pt x="6679" y="8462"/>
                  </a:lnTo>
                  <a:lnTo>
                    <a:pt x="6625" y="8389"/>
                  </a:lnTo>
                  <a:lnTo>
                    <a:pt x="6552" y="8317"/>
                  </a:lnTo>
                  <a:lnTo>
                    <a:pt x="6461" y="8244"/>
                  </a:lnTo>
                  <a:lnTo>
                    <a:pt x="6297" y="8189"/>
                  </a:lnTo>
                  <a:lnTo>
                    <a:pt x="6115" y="8153"/>
                  </a:lnTo>
                  <a:lnTo>
                    <a:pt x="5915" y="8135"/>
                  </a:lnTo>
                  <a:lnTo>
                    <a:pt x="5715" y="8135"/>
                  </a:lnTo>
                  <a:lnTo>
                    <a:pt x="5442" y="8153"/>
                  </a:lnTo>
                  <a:lnTo>
                    <a:pt x="4841" y="8171"/>
                  </a:lnTo>
                  <a:lnTo>
                    <a:pt x="4222" y="8153"/>
                  </a:lnTo>
                  <a:lnTo>
                    <a:pt x="3931" y="8135"/>
                  </a:lnTo>
                  <a:lnTo>
                    <a:pt x="3640" y="8098"/>
                  </a:lnTo>
                  <a:lnTo>
                    <a:pt x="3349" y="8044"/>
                  </a:lnTo>
                  <a:lnTo>
                    <a:pt x="3076" y="7971"/>
                  </a:lnTo>
                  <a:lnTo>
                    <a:pt x="2785" y="7880"/>
                  </a:lnTo>
                  <a:lnTo>
                    <a:pt x="2494" y="7752"/>
                  </a:lnTo>
                  <a:lnTo>
                    <a:pt x="2257" y="7607"/>
                  </a:lnTo>
                  <a:lnTo>
                    <a:pt x="2039" y="7443"/>
                  </a:lnTo>
                  <a:lnTo>
                    <a:pt x="1838" y="7279"/>
                  </a:lnTo>
                  <a:lnTo>
                    <a:pt x="1675" y="7097"/>
                  </a:lnTo>
                  <a:lnTo>
                    <a:pt x="1529" y="6897"/>
                  </a:lnTo>
                  <a:lnTo>
                    <a:pt x="1420" y="6697"/>
                  </a:lnTo>
                  <a:lnTo>
                    <a:pt x="1329" y="6515"/>
                  </a:lnTo>
                  <a:lnTo>
                    <a:pt x="1256" y="6297"/>
                  </a:lnTo>
                  <a:lnTo>
                    <a:pt x="1202" y="6096"/>
                  </a:lnTo>
                  <a:lnTo>
                    <a:pt x="1165" y="5896"/>
                  </a:lnTo>
                  <a:lnTo>
                    <a:pt x="1129" y="5478"/>
                  </a:lnTo>
                  <a:lnTo>
                    <a:pt x="1111" y="5059"/>
                  </a:lnTo>
                  <a:lnTo>
                    <a:pt x="1111" y="4295"/>
                  </a:lnTo>
                  <a:lnTo>
                    <a:pt x="1129" y="3531"/>
                  </a:lnTo>
                  <a:lnTo>
                    <a:pt x="1147" y="2766"/>
                  </a:lnTo>
                  <a:lnTo>
                    <a:pt x="1202" y="1984"/>
                  </a:lnTo>
                  <a:lnTo>
                    <a:pt x="1220" y="1747"/>
                  </a:lnTo>
                  <a:lnTo>
                    <a:pt x="1274" y="1492"/>
                  </a:lnTo>
                  <a:lnTo>
                    <a:pt x="1311" y="1219"/>
                  </a:lnTo>
                  <a:lnTo>
                    <a:pt x="1311" y="965"/>
                  </a:lnTo>
                  <a:lnTo>
                    <a:pt x="1311" y="837"/>
                  </a:lnTo>
                  <a:lnTo>
                    <a:pt x="1293" y="710"/>
                  </a:lnTo>
                  <a:lnTo>
                    <a:pt x="1256" y="582"/>
                  </a:lnTo>
                  <a:lnTo>
                    <a:pt x="1183" y="455"/>
                  </a:lnTo>
                  <a:lnTo>
                    <a:pt x="1111" y="346"/>
                  </a:lnTo>
                  <a:lnTo>
                    <a:pt x="1020" y="237"/>
                  </a:lnTo>
                  <a:lnTo>
                    <a:pt x="892" y="127"/>
                  </a:lnTo>
                  <a:lnTo>
                    <a:pt x="728" y="37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rgbClr val="3A7F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3" name="Google Shape;3583;p21"/>
            <p:cNvSpPr/>
            <p:nvPr/>
          </p:nvSpPr>
          <p:spPr>
            <a:xfrm>
              <a:off x="4254700" y="3074275"/>
              <a:ext cx="33225" cy="434500"/>
            </a:xfrm>
            <a:custGeom>
              <a:avLst/>
              <a:gdLst/>
              <a:ahLst/>
              <a:cxnLst/>
              <a:rect l="l" t="t" r="r" b="b"/>
              <a:pathLst>
                <a:path w="1329" h="17380" extrusionOk="0">
                  <a:moveTo>
                    <a:pt x="783" y="0"/>
                  </a:moveTo>
                  <a:lnTo>
                    <a:pt x="656" y="19"/>
                  </a:lnTo>
                  <a:lnTo>
                    <a:pt x="546" y="55"/>
                  </a:lnTo>
                  <a:lnTo>
                    <a:pt x="383" y="128"/>
                  </a:lnTo>
                  <a:lnTo>
                    <a:pt x="856" y="4113"/>
                  </a:lnTo>
                  <a:lnTo>
                    <a:pt x="947" y="5023"/>
                  </a:lnTo>
                  <a:lnTo>
                    <a:pt x="1020" y="5951"/>
                  </a:lnTo>
                  <a:lnTo>
                    <a:pt x="1056" y="6406"/>
                  </a:lnTo>
                  <a:lnTo>
                    <a:pt x="1056" y="6861"/>
                  </a:lnTo>
                  <a:lnTo>
                    <a:pt x="1038" y="7316"/>
                  </a:lnTo>
                  <a:lnTo>
                    <a:pt x="1001" y="7771"/>
                  </a:lnTo>
                  <a:lnTo>
                    <a:pt x="965" y="8117"/>
                  </a:lnTo>
                  <a:lnTo>
                    <a:pt x="892" y="8462"/>
                  </a:lnTo>
                  <a:lnTo>
                    <a:pt x="765" y="9136"/>
                  </a:lnTo>
                  <a:lnTo>
                    <a:pt x="455" y="10482"/>
                  </a:lnTo>
                  <a:lnTo>
                    <a:pt x="310" y="11192"/>
                  </a:lnTo>
                  <a:lnTo>
                    <a:pt x="201" y="11884"/>
                  </a:lnTo>
                  <a:lnTo>
                    <a:pt x="110" y="12593"/>
                  </a:lnTo>
                  <a:lnTo>
                    <a:pt x="55" y="13303"/>
                  </a:lnTo>
                  <a:lnTo>
                    <a:pt x="19" y="14013"/>
                  </a:lnTo>
                  <a:lnTo>
                    <a:pt x="1" y="14704"/>
                  </a:lnTo>
                  <a:lnTo>
                    <a:pt x="1" y="15414"/>
                  </a:lnTo>
                  <a:lnTo>
                    <a:pt x="37" y="16124"/>
                  </a:lnTo>
                  <a:lnTo>
                    <a:pt x="37" y="16306"/>
                  </a:lnTo>
                  <a:lnTo>
                    <a:pt x="73" y="16488"/>
                  </a:lnTo>
                  <a:lnTo>
                    <a:pt x="110" y="16652"/>
                  </a:lnTo>
                  <a:lnTo>
                    <a:pt x="164" y="16834"/>
                  </a:lnTo>
                  <a:lnTo>
                    <a:pt x="237" y="16997"/>
                  </a:lnTo>
                  <a:lnTo>
                    <a:pt x="346" y="17143"/>
                  </a:lnTo>
                  <a:lnTo>
                    <a:pt x="492" y="17270"/>
                  </a:lnTo>
                  <a:lnTo>
                    <a:pt x="674" y="17379"/>
                  </a:lnTo>
                  <a:lnTo>
                    <a:pt x="692" y="16779"/>
                  </a:lnTo>
                  <a:lnTo>
                    <a:pt x="692" y="16197"/>
                  </a:lnTo>
                  <a:lnTo>
                    <a:pt x="710" y="15014"/>
                  </a:lnTo>
                  <a:lnTo>
                    <a:pt x="728" y="13976"/>
                  </a:lnTo>
                  <a:lnTo>
                    <a:pt x="783" y="12939"/>
                  </a:lnTo>
                  <a:lnTo>
                    <a:pt x="856" y="11902"/>
                  </a:lnTo>
                  <a:lnTo>
                    <a:pt x="947" y="10865"/>
                  </a:lnTo>
                  <a:lnTo>
                    <a:pt x="1129" y="8808"/>
                  </a:lnTo>
                  <a:lnTo>
                    <a:pt x="1220" y="7771"/>
                  </a:lnTo>
                  <a:lnTo>
                    <a:pt x="1274" y="6734"/>
                  </a:lnTo>
                  <a:lnTo>
                    <a:pt x="1311" y="5897"/>
                  </a:lnTo>
                  <a:lnTo>
                    <a:pt x="1329" y="5041"/>
                  </a:lnTo>
                  <a:lnTo>
                    <a:pt x="1329" y="4204"/>
                  </a:lnTo>
                  <a:lnTo>
                    <a:pt x="1293" y="3349"/>
                  </a:lnTo>
                  <a:lnTo>
                    <a:pt x="1220" y="2512"/>
                  </a:lnTo>
                  <a:lnTo>
                    <a:pt x="1111" y="1656"/>
                  </a:lnTo>
                  <a:lnTo>
                    <a:pt x="965" y="819"/>
                  </a:lnTo>
                  <a:lnTo>
                    <a:pt x="874" y="419"/>
                  </a:lnTo>
                  <a:lnTo>
                    <a:pt x="783" y="0"/>
                  </a:lnTo>
                  <a:close/>
                </a:path>
              </a:pathLst>
            </a:custGeom>
            <a:solidFill>
              <a:srgbClr val="3A7F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84" name="Google Shape;3584;p21"/>
          <p:cNvGrpSpPr/>
          <p:nvPr/>
        </p:nvGrpSpPr>
        <p:grpSpPr>
          <a:xfrm>
            <a:off x="6013707" y="4529869"/>
            <a:ext cx="539167" cy="170957"/>
            <a:chOff x="2631450" y="1885950"/>
            <a:chExt cx="671525" cy="212925"/>
          </a:xfrm>
        </p:grpSpPr>
        <p:sp>
          <p:nvSpPr>
            <p:cNvPr id="3585" name="Google Shape;3585;p21"/>
            <p:cNvSpPr/>
            <p:nvPr/>
          </p:nvSpPr>
          <p:spPr>
            <a:xfrm>
              <a:off x="2631450" y="2068375"/>
              <a:ext cx="118300" cy="30500"/>
            </a:xfrm>
            <a:custGeom>
              <a:avLst/>
              <a:gdLst/>
              <a:ahLst/>
              <a:cxnLst/>
              <a:rect l="l" t="t" r="r" b="b"/>
              <a:pathLst>
                <a:path w="4732" h="1220" extrusionOk="0">
                  <a:moveTo>
                    <a:pt x="1947" y="1"/>
                  </a:moveTo>
                  <a:lnTo>
                    <a:pt x="1456" y="19"/>
                  </a:lnTo>
                  <a:lnTo>
                    <a:pt x="1001" y="55"/>
                  </a:lnTo>
                  <a:lnTo>
                    <a:pt x="601" y="110"/>
                  </a:lnTo>
                  <a:lnTo>
                    <a:pt x="437" y="146"/>
                  </a:lnTo>
                  <a:lnTo>
                    <a:pt x="291" y="183"/>
                  </a:lnTo>
                  <a:lnTo>
                    <a:pt x="164" y="237"/>
                  </a:lnTo>
                  <a:lnTo>
                    <a:pt x="73" y="292"/>
                  </a:lnTo>
                  <a:lnTo>
                    <a:pt x="18" y="365"/>
                  </a:lnTo>
                  <a:lnTo>
                    <a:pt x="0" y="437"/>
                  </a:lnTo>
                  <a:lnTo>
                    <a:pt x="18" y="510"/>
                  </a:lnTo>
                  <a:lnTo>
                    <a:pt x="73" y="601"/>
                  </a:lnTo>
                  <a:lnTo>
                    <a:pt x="146" y="674"/>
                  </a:lnTo>
                  <a:lnTo>
                    <a:pt x="273" y="747"/>
                  </a:lnTo>
                  <a:lnTo>
                    <a:pt x="401" y="801"/>
                  </a:lnTo>
                  <a:lnTo>
                    <a:pt x="564" y="874"/>
                  </a:lnTo>
                  <a:lnTo>
                    <a:pt x="946" y="983"/>
                  </a:lnTo>
                  <a:lnTo>
                    <a:pt x="1383" y="1092"/>
                  </a:lnTo>
                  <a:lnTo>
                    <a:pt x="1856" y="1165"/>
                  </a:lnTo>
                  <a:lnTo>
                    <a:pt x="2348" y="1202"/>
                  </a:lnTo>
                  <a:lnTo>
                    <a:pt x="2839" y="1220"/>
                  </a:lnTo>
                  <a:lnTo>
                    <a:pt x="3294" y="1202"/>
                  </a:lnTo>
                  <a:lnTo>
                    <a:pt x="3676" y="1165"/>
                  </a:lnTo>
                  <a:lnTo>
                    <a:pt x="4004" y="1092"/>
                  </a:lnTo>
                  <a:lnTo>
                    <a:pt x="4259" y="1020"/>
                  </a:lnTo>
                  <a:lnTo>
                    <a:pt x="4368" y="965"/>
                  </a:lnTo>
                  <a:lnTo>
                    <a:pt x="4459" y="910"/>
                  </a:lnTo>
                  <a:lnTo>
                    <a:pt x="4550" y="838"/>
                  </a:lnTo>
                  <a:lnTo>
                    <a:pt x="4604" y="783"/>
                  </a:lnTo>
                  <a:lnTo>
                    <a:pt x="4659" y="710"/>
                  </a:lnTo>
                  <a:lnTo>
                    <a:pt x="4695" y="637"/>
                  </a:lnTo>
                  <a:lnTo>
                    <a:pt x="4713" y="547"/>
                  </a:lnTo>
                  <a:lnTo>
                    <a:pt x="4732" y="474"/>
                  </a:lnTo>
                  <a:lnTo>
                    <a:pt x="4622" y="401"/>
                  </a:lnTo>
                  <a:lnTo>
                    <a:pt x="4495" y="328"/>
                  </a:lnTo>
                  <a:lnTo>
                    <a:pt x="4313" y="237"/>
                  </a:lnTo>
                  <a:lnTo>
                    <a:pt x="4077" y="146"/>
                  </a:lnTo>
                  <a:lnTo>
                    <a:pt x="3767" y="73"/>
                  </a:lnTo>
                  <a:lnTo>
                    <a:pt x="3403" y="19"/>
                  </a:lnTo>
                  <a:lnTo>
                    <a:pt x="3185" y="1"/>
                  </a:lnTo>
                  <a:close/>
                </a:path>
              </a:pathLst>
            </a:custGeom>
            <a:solidFill>
              <a:srgbClr val="282829">
                <a:alpha val="13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6" name="Google Shape;3586;p21"/>
            <p:cNvSpPr/>
            <p:nvPr/>
          </p:nvSpPr>
          <p:spPr>
            <a:xfrm>
              <a:off x="2631450" y="2068375"/>
              <a:ext cx="118300" cy="30500"/>
            </a:xfrm>
            <a:custGeom>
              <a:avLst/>
              <a:gdLst/>
              <a:ahLst/>
              <a:cxnLst/>
              <a:rect l="l" t="t" r="r" b="b"/>
              <a:pathLst>
                <a:path w="4732" h="1220" fill="none" extrusionOk="0">
                  <a:moveTo>
                    <a:pt x="2948" y="1"/>
                  </a:moveTo>
                  <a:lnTo>
                    <a:pt x="2948" y="1"/>
                  </a:lnTo>
                  <a:lnTo>
                    <a:pt x="1947" y="1"/>
                  </a:lnTo>
                  <a:lnTo>
                    <a:pt x="1456" y="19"/>
                  </a:lnTo>
                  <a:lnTo>
                    <a:pt x="1001" y="55"/>
                  </a:lnTo>
                  <a:lnTo>
                    <a:pt x="601" y="110"/>
                  </a:lnTo>
                  <a:lnTo>
                    <a:pt x="437" y="146"/>
                  </a:lnTo>
                  <a:lnTo>
                    <a:pt x="291" y="183"/>
                  </a:lnTo>
                  <a:lnTo>
                    <a:pt x="164" y="237"/>
                  </a:lnTo>
                  <a:lnTo>
                    <a:pt x="73" y="292"/>
                  </a:lnTo>
                  <a:lnTo>
                    <a:pt x="18" y="365"/>
                  </a:lnTo>
                  <a:lnTo>
                    <a:pt x="0" y="437"/>
                  </a:lnTo>
                  <a:lnTo>
                    <a:pt x="0" y="437"/>
                  </a:lnTo>
                  <a:lnTo>
                    <a:pt x="18" y="510"/>
                  </a:lnTo>
                  <a:lnTo>
                    <a:pt x="73" y="601"/>
                  </a:lnTo>
                  <a:lnTo>
                    <a:pt x="146" y="674"/>
                  </a:lnTo>
                  <a:lnTo>
                    <a:pt x="273" y="747"/>
                  </a:lnTo>
                  <a:lnTo>
                    <a:pt x="401" y="801"/>
                  </a:lnTo>
                  <a:lnTo>
                    <a:pt x="564" y="874"/>
                  </a:lnTo>
                  <a:lnTo>
                    <a:pt x="946" y="983"/>
                  </a:lnTo>
                  <a:lnTo>
                    <a:pt x="1383" y="1092"/>
                  </a:lnTo>
                  <a:lnTo>
                    <a:pt x="1856" y="1165"/>
                  </a:lnTo>
                  <a:lnTo>
                    <a:pt x="2348" y="1202"/>
                  </a:lnTo>
                  <a:lnTo>
                    <a:pt x="2839" y="1220"/>
                  </a:lnTo>
                  <a:lnTo>
                    <a:pt x="2839" y="1220"/>
                  </a:lnTo>
                  <a:lnTo>
                    <a:pt x="3294" y="1202"/>
                  </a:lnTo>
                  <a:lnTo>
                    <a:pt x="3676" y="1165"/>
                  </a:lnTo>
                  <a:lnTo>
                    <a:pt x="4004" y="1092"/>
                  </a:lnTo>
                  <a:lnTo>
                    <a:pt x="4259" y="1020"/>
                  </a:lnTo>
                  <a:lnTo>
                    <a:pt x="4368" y="965"/>
                  </a:lnTo>
                  <a:lnTo>
                    <a:pt x="4459" y="910"/>
                  </a:lnTo>
                  <a:lnTo>
                    <a:pt x="4550" y="838"/>
                  </a:lnTo>
                  <a:lnTo>
                    <a:pt x="4604" y="783"/>
                  </a:lnTo>
                  <a:lnTo>
                    <a:pt x="4659" y="710"/>
                  </a:lnTo>
                  <a:lnTo>
                    <a:pt x="4695" y="637"/>
                  </a:lnTo>
                  <a:lnTo>
                    <a:pt x="4713" y="547"/>
                  </a:lnTo>
                  <a:lnTo>
                    <a:pt x="4732" y="474"/>
                  </a:lnTo>
                  <a:lnTo>
                    <a:pt x="4732" y="474"/>
                  </a:lnTo>
                  <a:lnTo>
                    <a:pt x="4622" y="401"/>
                  </a:lnTo>
                  <a:lnTo>
                    <a:pt x="4495" y="328"/>
                  </a:lnTo>
                  <a:lnTo>
                    <a:pt x="4313" y="237"/>
                  </a:lnTo>
                  <a:lnTo>
                    <a:pt x="4077" y="146"/>
                  </a:lnTo>
                  <a:lnTo>
                    <a:pt x="3767" y="73"/>
                  </a:lnTo>
                  <a:lnTo>
                    <a:pt x="3403" y="19"/>
                  </a:lnTo>
                  <a:lnTo>
                    <a:pt x="3185" y="1"/>
                  </a:lnTo>
                  <a:lnTo>
                    <a:pt x="2948" y="1"/>
                  </a:lnTo>
                </a:path>
              </a:pathLst>
            </a:custGeom>
            <a:solidFill>
              <a:srgbClr val="282829">
                <a:alpha val="13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7" name="Google Shape;3587;p21"/>
            <p:cNvSpPr/>
            <p:nvPr/>
          </p:nvSpPr>
          <p:spPr>
            <a:xfrm>
              <a:off x="2731525" y="2008325"/>
              <a:ext cx="571450" cy="71000"/>
            </a:xfrm>
            <a:custGeom>
              <a:avLst/>
              <a:gdLst/>
              <a:ahLst/>
              <a:cxnLst/>
              <a:rect l="l" t="t" r="r" b="b"/>
              <a:pathLst>
                <a:path w="22858" h="2840" extrusionOk="0">
                  <a:moveTo>
                    <a:pt x="1620" y="0"/>
                  </a:moveTo>
                  <a:lnTo>
                    <a:pt x="1256" y="55"/>
                  </a:lnTo>
                  <a:lnTo>
                    <a:pt x="929" y="110"/>
                  </a:lnTo>
                  <a:lnTo>
                    <a:pt x="656" y="164"/>
                  </a:lnTo>
                  <a:lnTo>
                    <a:pt x="419" y="219"/>
                  </a:lnTo>
                  <a:lnTo>
                    <a:pt x="237" y="292"/>
                  </a:lnTo>
                  <a:lnTo>
                    <a:pt x="110" y="364"/>
                  </a:lnTo>
                  <a:lnTo>
                    <a:pt x="19" y="437"/>
                  </a:lnTo>
                  <a:lnTo>
                    <a:pt x="1" y="492"/>
                  </a:lnTo>
                  <a:lnTo>
                    <a:pt x="1" y="528"/>
                  </a:lnTo>
                  <a:lnTo>
                    <a:pt x="1" y="637"/>
                  </a:lnTo>
                  <a:lnTo>
                    <a:pt x="19" y="747"/>
                  </a:lnTo>
                  <a:lnTo>
                    <a:pt x="55" y="856"/>
                  </a:lnTo>
                  <a:lnTo>
                    <a:pt x="110" y="947"/>
                  </a:lnTo>
                  <a:lnTo>
                    <a:pt x="183" y="1056"/>
                  </a:lnTo>
                  <a:lnTo>
                    <a:pt x="256" y="1165"/>
                  </a:lnTo>
                  <a:lnTo>
                    <a:pt x="365" y="1256"/>
                  </a:lnTo>
                  <a:lnTo>
                    <a:pt x="474" y="1365"/>
                  </a:lnTo>
                  <a:lnTo>
                    <a:pt x="601" y="1456"/>
                  </a:lnTo>
                  <a:lnTo>
                    <a:pt x="747" y="1565"/>
                  </a:lnTo>
                  <a:lnTo>
                    <a:pt x="1093" y="1747"/>
                  </a:lnTo>
                  <a:lnTo>
                    <a:pt x="1493" y="1929"/>
                  </a:lnTo>
                  <a:lnTo>
                    <a:pt x="1984" y="2093"/>
                  </a:lnTo>
                  <a:lnTo>
                    <a:pt x="2530" y="2239"/>
                  </a:lnTo>
                  <a:lnTo>
                    <a:pt x="3149" y="2384"/>
                  </a:lnTo>
                  <a:lnTo>
                    <a:pt x="3841" y="2512"/>
                  </a:lnTo>
                  <a:lnTo>
                    <a:pt x="4623" y="2621"/>
                  </a:lnTo>
                  <a:lnTo>
                    <a:pt x="5460" y="2712"/>
                  </a:lnTo>
                  <a:lnTo>
                    <a:pt x="6388" y="2767"/>
                  </a:lnTo>
                  <a:lnTo>
                    <a:pt x="7389" y="2821"/>
                  </a:lnTo>
                  <a:lnTo>
                    <a:pt x="8481" y="2839"/>
                  </a:lnTo>
                  <a:lnTo>
                    <a:pt x="8881" y="2839"/>
                  </a:lnTo>
                  <a:lnTo>
                    <a:pt x="10082" y="2821"/>
                  </a:lnTo>
                  <a:lnTo>
                    <a:pt x="11302" y="2803"/>
                  </a:lnTo>
                  <a:lnTo>
                    <a:pt x="12521" y="2748"/>
                  </a:lnTo>
                  <a:lnTo>
                    <a:pt x="13722" y="2676"/>
                  </a:lnTo>
                  <a:lnTo>
                    <a:pt x="14923" y="2603"/>
                  </a:lnTo>
                  <a:lnTo>
                    <a:pt x="16070" y="2494"/>
                  </a:lnTo>
                  <a:lnTo>
                    <a:pt x="17180" y="2384"/>
                  </a:lnTo>
                  <a:lnTo>
                    <a:pt x="18235" y="2257"/>
                  </a:lnTo>
                  <a:lnTo>
                    <a:pt x="19218" y="2130"/>
                  </a:lnTo>
                  <a:lnTo>
                    <a:pt x="20091" y="1966"/>
                  </a:lnTo>
                  <a:lnTo>
                    <a:pt x="20892" y="1802"/>
                  </a:lnTo>
                  <a:lnTo>
                    <a:pt x="21565" y="1638"/>
                  </a:lnTo>
                  <a:lnTo>
                    <a:pt x="21856" y="1547"/>
                  </a:lnTo>
                  <a:lnTo>
                    <a:pt x="22111" y="1456"/>
                  </a:lnTo>
                  <a:lnTo>
                    <a:pt x="22330" y="1347"/>
                  </a:lnTo>
                  <a:lnTo>
                    <a:pt x="22512" y="1256"/>
                  </a:lnTo>
                  <a:lnTo>
                    <a:pt x="22657" y="1165"/>
                  </a:lnTo>
                  <a:lnTo>
                    <a:pt x="22766" y="1056"/>
                  </a:lnTo>
                  <a:lnTo>
                    <a:pt x="22839" y="965"/>
                  </a:lnTo>
                  <a:lnTo>
                    <a:pt x="22857" y="856"/>
                  </a:lnTo>
                  <a:lnTo>
                    <a:pt x="22839" y="801"/>
                  </a:lnTo>
                  <a:lnTo>
                    <a:pt x="22785" y="765"/>
                  </a:lnTo>
                  <a:lnTo>
                    <a:pt x="22694" y="710"/>
                  </a:lnTo>
                  <a:lnTo>
                    <a:pt x="22566" y="656"/>
                  </a:lnTo>
                  <a:lnTo>
                    <a:pt x="22202" y="565"/>
                  </a:lnTo>
                  <a:lnTo>
                    <a:pt x="21729" y="474"/>
                  </a:lnTo>
                  <a:lnTo>
                    <a:pt x="22257" y="910"/>
                  </a:lnTo>
                  <a:lnTo>
                    <a:pt x="22020" y="947"/>
                  </a:lnTo>
                  <a:lnTo>
                    <a:pt x="21292" y="1092"/>
                  </a:lnTo>
                  <a:lnTo>
                    <a:pt x="20510" y="1220"/>
                  </a:lnTo>
                  <a:lnTo>
                    <a:pt x="19509" y="1365"/>
                  </a:lnTo>
                  <a:lnTo>
                    <a:pt x="18326" y="1529"/>
                  </a:lnTo>
                  <a:lnTo>
                    <a:pt x="16998" y="1693"/>
                  </a:lnTo>
                  <a:lnTo>
                    <a:pt x="15542" y="1838"/>
                  </a:lnTo>
                  <a:lnTo>
                    <a:pt x="13977" y="1948"/>
                  </a:lnTo>
                  <a:lnTo>
                    <a:pt x="13158" y="1984"/>
                  </a:lnTo>
                  <a:lnTo>
                    <a:pt x="12303" y="2020"/>
                  </a:lnTo>
                  <a:lnTo>
                    <a:pt x="11447" y="2039"/>
                  </a:lnTo>
                  <a:lnTo>
                    <a:pt x="10592" y="2057"/>
                  </a:lnTo>
                  <a:lnTo>
                    <a:pt x="9409" y="2039"/>
                  </a:lnTo>
                  <a:lnTo>
                    <a:pt x="8208" y="1984"/>
                  </a:lnTo>
                  <a:lnTo>
                    <a:pt x="7007" y="1911"/>
                  </a:lnTo>
                  <a:lnTo>
                    <a:pt x="5806" y="1802"/>
                  </a:lnTo>
                  <a:lnTo>
                    <a:pt x="5205" y="1729"/>
                  </a:lnTo>
                  <a:lnTo>
                    <a:pt x="4623" y="1638"/>
                  </a:lnTo>
                  <a:lnTo>
                    <a:pt x="4022" y="1547"/>
                  </a:lnTo>
                  <a:lnTo>
                    <a:pt x="3440" y="1438"/>
                  </a:lnTo>
                  <a:lnTo>
                    <a:pt x="2858" y="1329"/>
                  </a:lnTo>
                  <a:lnTo>
                    <a:pt x="2294" y="1202"/>
                  </a:lnTo>
                  <a:lnTo>
                    <a:pt x="1711" y="1056"/>
                  </a:lnTo>
                  <a:lnTo>
                    <a:pt x="1165" y="910"/>
                  </a:lnTo>
                  <a:lnTo>
                    <a:pt x="1275" y="656"/>
                  </a:lnTo>
                  <a:lnTo>
                    <a:pt x="1620" y="0"/>
                  </a:lnTo>
                  <a:close/>
                </a:path>
              </a:pathLst>
            </a:custGeom>
            <a:solidFill>
              <a:srgbClr val="282829">
                <a:alpha val="13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8" name="Google Shape;3588;p21"/>
            <p:cNvSpPr/>
            <p:nvPr/>
          </p:nvSpPr>
          <p:spPr>
            <a:xfrm>
              <a:off x="2760650" y="1885950"/>
              <a:ext cx="527300" cy="173350"/>
            </a:xfrm>
            <a:custGeom>
              <a:avLst/>
              <a:gdLst/>
              <a:ahLst/>
              <a:cxnLst/>
              <a:rect l="l" t="t" r="r" b="b"/>
              <a:pathLst>
                <a:path w="21092" h="6934" extrusionOk="0">
                  <a:moveTo>
                    <a:pt x="5260" y="0"/>
                  </a:moveTo>
                  <a:lnTo>
                    <a:pt x="5041" y="37"/>
                  </a:lnTo>
                  <a:lnTo>
                    <a:pt x="4805" y="91"/>
                  </a:lnTo>
                  <a:lnTo>
                    <a:pt x="4586" y="182"/>
                  </a:lnTo>
                  <a:lnTo>
                    <a:pt x="4368" y="291"/>
                  </a:lnTo>
                  <a:lnTo>
                    <a:pt x="4131" y="401"/>
                  </a:lnTo>
                  <a:lnTo>
                    <a:pt x="3913" y="546"/>
                  </a:lnTo>
                  <a:lnTo>
                    <a:pt x="3695" y="710"/>
                  </a:lnTo>
                  <a:lnTo>
                    <a:pt x="3476" y="892"/>
                  </a:lnTo>
                  <a:lnTo>
                    <a:pt x="3258" y="1074"/>
                  </a:lnTo>
                  <a:lnTo>
                    <a:pt x="2839" y="1492"/>
                  </a:lnTo>
                  <a:lnTo>
                    <a:pt x="2439" y="1947"/>
                  </a:lnTo>
                  <a:lnTo>
                    <a:pt x="2057" y="2421"/>
                  </a:lnTo>
                  <a:lnTo>
                    <a:pt x="1620" y="3021"/>
                  </a:lnTo>
                  <a:lnTo>
                    <a:pt x="1220" y="3622"/>
                  </a:lnTo>
                  <a:lnTo>
                    <a:pt x="874" y="4186"/>
                  </a:lnTo>
                  <a:lnTo>
                    <a:pt x="565" y="4713"/>
                  </a:lnTo>
                  <a:lnTo>
                    <a:pt x="146" y="5496"/>
                  </a:lnTo>
                  <a:lnTo>
                    <a:pt x="0" y="5805"/>
                  </a:lnTo>
                  <a:lnTo>
                    <a:pt x="692" y="5987"/>
                  </a:lnTo>
                  <a:lnTo>
                    <a:pt x="1402" y="6151"/>
                  </a:lnTo>
                  <a:lnTo>
                    <a:pt x="2130" y="6315"/>
                  </a:lnTo>
                  <a:lnTo>
                    <a:pt x="2857" y="6442"/>
                  </a:lnTo>
                  <a:lnTo>
                    <a:pt x="3585" y="6551"/>
                  </a:lnTo>
                  <a:lnTo>
                    <a:pt x="4332" y="6661"/>
                  </a:lnTo>
                  <a:lnTo>
                    <a:pt x="5078" y="6733"/>
                  </a:lnTo>
                  <a:lnTo>
                    <a:pt x="5824" y="6806"/>
                  </a:lnTo>
                  <a:lnTo>
                    <a:pt x="6588" y="6861"/>
                  </a:lnTo>
                  <a:lnTo>
                    <a:pt x="7334" y="6897"/>
                  </a:lnTo>
                  <a:lnTo>
                    <a:pt x="8062" y="6934"/>
                  </a:lnTo>
                  <a:lnTo>
                    <a:pt x="10264" y="6934"/>
                  </a:lnTo>
                  <a:lnTo>
                    <a:pt x="11684" y="6897"/>
                  </a:lnTo>
                  <a:lnTo>
                    <a:pt x="13067" y="6824"/>
                  </a:lnTo>
                  <a:lnTo>
                    <a:pt x="14359" y="6733"/>
                  </a:lnTo>
                  <a:lnTo>
                    <a:pt x="15596" y="6606"/>
                  </a:lnTo>
                  <a:lnTo>
                    <a:pt x="16743" y="6479"/>
                  </a:lnTo>
                  <a:lnTo>
                    <a:pt x="17762" y="6351"/>
                  </a:lnTo>
                  <a:lnTo>
                    <a:pt x="18690" y="6224"/>
                  </a:lnTo>
                  <a:lnTo>
                    <a:pt x="20127" y="5987"/>
                  </a:lnTo>
                  <a:lnTo>
                    <a:pt x="20855" y="5842"/>
                  </a:lnTo>
                  <a:lnTo>
                    <a:pt x="21092" y="5805"/>
                  </a:lnTo>
                  <a:lnTo>
                    <a:pt x="20873" y="5605"/>
                  </a:lnTo>
                  <a:lnTo>
                    <a:pt x="20273" y="5132"/>
                  </a:lnTo>
                  <a:lnTo>
                    <a:pt x="19891" y="4823"/>
                  </a:lnTo>
                  <a:lnTo>
                    <a:pt x="19454" y="4513"/>
                  </a:lnTo>
                  <a:lnTo>
                    <a:pt x="18999" y="4186"/>
                  </a:lnTo>
                  <a:lnTo>
                    <a:pt x="18544" y="3895"/>
                  </a:lnTo>
                  <a:lnTo>
                    <a:pt x="18089" y="3622"/>
                  </a:lnTo>
                  <a:lnTo>
                    <a:pt x="17689" y="3421"/>
                  </a:lnTo>
                  <a:lnTo>
                    <a:pt x="17416" y="3312"/>
                  </a:lnTo>
                  <a:lnTo>
                    <a:pt x="17088" y="3221"/>
                  </a:lnTo>
                  <a:lnTo>
                    <a:pt x="16743" y="3130"/>
                  </a:lnTo>
                  <a:lnTo>
                    <a:pt x="16379" y="3076"/>
                  </a:lnTo>
                  <a:lnTo>
                    <a:pt x="15978" y="3021"/>
                  </a:lnTo>
                  <a:lnTo>
                    <a:pt x="15596" y="2985"/>
                  </a:lnTo>
                  <a:lnTo>
                    <a:pt x="14795" y="2930"/>
                  </a:lnTo>
                  <a:lnTo>
                    <a:pt x="14086" y="2894"/>
                  </a:lnTo>
                  <a:lnTo>
                    <a:pt x="12921" y="2894"/>
                  </a:lnTo>
                  <a:lnTo>
                    <a:pt x="12648" y="2730"/>
                  </a:lnTo>
                  <a:lnTo>
                    <a:pt x="11865" y="2311"/>
                  </a:lnTo>
                  <a:lnTo>
                    <a:pt x="11338" y="2038"/>
                  </a:lnTo>
                  <a:lnTo>
                    <a:pt x="10737" y="1747"/>
                  </a:lnTo>
                  <a:lnTo>
                    <a:pt x="10082" y="1420"/>
                  </a:lnTo>
                  <a:lnTo>
                    <a:pt x="9391" y="1110"/>
                  </a:lnTo>
                  <a:lnTo>
                    <a:pt x="8881" y="910"/>
                  </a:lnTo>
                  <a:lnTo>
                    <a:pt x="8371" y="710"/>
                  </a:lnTo>
                  <a:lnTo>
                    <a:pt x="7862" y="528"/>
                  </a:lnTo>
                  <a:lnTo>
                    <a:pt x="7352" y="364"/>
                  </a:lnTo>
                  <a:lnTo>
                    <a:pt x="6861" y="219"/>
                  </a:lnTo>
                  <a:lnTo>
                    <a:pt x="6370" y="109"/>
                  </a:lnTo>
                  <a:lnTo>
                    <a:pt x="5915" y="37"/>
                  </a:lnTo>
                  <a:lnTo>
                    <a:pt x="5496" y="0"/>
                  </a:lnTo>
                  <a:close/>
                </a:path>
              </a:pathLst>
            </a:custGeom>
            <a:solidFill>
              <a:srgbClr val="C1A5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9" name="Google Shape;3589;p21"/>
            <p:cNvSpPr/>
            <p:nvPr/>
          </p:nvSpPr>
          <p:spPr>
            <a:xfrm>
              <a:off x="2760650" y="1885950"/>
              <a:ext cx="527300" cy="173350"/>
            </a:xfrm>
            <a:custGeom>
              <a:avLst/>
              <a:gdLst/>
              <a:ahLst/>
              <a:cxnLst/>
              <a:rect l="l" t="t" r="r" b="b"/>
              <a:pathLst>
                <a:path w="21092" h="6934" fill="none" extrusionOk="0">
                  <a:moveTo>
                    <a:pt x="21092" y="5805"/>
                  </a:moveTo>
                  <a:lnTo>
                    <a:pt x="21092" y="5805"/>
                  </a:lnTo>
                  <a:lnTo>
                    <a:pt x="20855" y="5842"/>
                  </a:lnTo>
                  <a:lnTo>
                    <a:pt x="20127" y="5987"/>
                  </a:lnTo>
                  <a:lnTo>
                    <a:pt x="20127" y="5987"/>
                  </a:lnTo>
                  <a:lnTo>
                    <a:pt x="18690" y="6224"/>
                  </a:lnTo>
                  <a:lnTo>
                    <a:pt x="17762" y="6351"/>
                  </a:lnTo>
                  <a:lnTo>
                    <a:pt x="16743" y="6479"/>
                  </a:lnTo>
                  <a:lnTo>
                    <a:pt x="15596" y="6606"/>
                  </a:lnTo>
                  <a:lnTo>
                    <a:pt x="14359" y="6733"/>
                  </a:lnTo>
                  <a:lnTo>
                    <a:pt x="13067" y="6824"/>
                  </a:lnTo>
                  <a:lnTo>
                    <a:pt x="11684" y="6897"/>
                  </a:lnTo>
                  <a:lnTo>
                    <a:pt x="10264" y="6934"/>
                  </a:lnTo>
                  <a:lnTo>
                    <a:pt x="8808" y="6934"/>
                  </a:lnTo>
                  <a:lnTo>
                    <a:pt x="8062" y="6934"/>
                  </a:lnTo>
                  <a:lnTo>
                    <a:pt x="7334" y="6897"/>
                  </a:lnTo>
                  <a:lnTo>
                    <a:pt x="6588" y="6861"/>
                  </a:lnTo>
                  <a:lnTo>
                    <a:pt x="5824" y="6806"/>
                  </a:lnTo>
                  <a:lnTo>
                    <a:pt x="5078" y="6733"/>
                  </a:lnTo>
                  <a:lnTo>
                    <a:pt x="4332" y="6661"/>
                  </a:lnTo>
                  <a:lnTo>
                    <a:pt x="3585" y="6551"/>
                  </a:lnTo>
                  <a:lnTo>
                    <a:pt x="2857" y="6442"/>
                  </a:lnTo>
                  <a:lnTo>
                    <a:pt x="2130" y="6315"/>
                  </a:lnTo>
                  <a:lnTo>
                    <a:pt x="1402" y="6151"/>
                  </a:lnTo>
                  <a:lnTo>
                    <a:pt x="692" y="5987"/>
                  </a:lnTo>
                  <a:lnTo>
                    <a:pt x="0" y="5805"/>
                  </a:lnTo>
                  <a:lnTo>
                    <a:pt x="0" y="5805"/>
                  </a:lnTo>
                  <a:lnTo>
                    <a:pt x="146" y="5496"/>
                  </a:lnTo>
                  <a:lnTo>
                    <a:pt x="565" y="4713"/>
                  </a:lnTo>
                  <a:lnTo>
                    <a:pt x="874" y="4186"/>
                  </a:lnTo>
                  <a:lnTo>
                    <a:pt x="1220" y="3622"/>
                  </a:lnTo>
                  <a:lnTo>
                    <a:pt x="1620" y="3021"/>
                  </a:lnTo>
                  <a:lnTo>
                    <a:pt x="2057" y="2421"/>
                  </a:lnTo>
                  <a:lnTo>
                    <a:pt x="2057" y="2421"/>
                  </a:lnTo>
                  <a:lnTo>
                    <a:pt x="2439" y="1947"/>
                  </a:lnTo>
                  <a:lnTo>
                    <a:pt x="2839" y="1492"/>
                  </a:lnTo>
                  <a:lnTo>
                    <a:pt x="3258" y="1074"/>
                  </a:lnTo>
                  <a:lnTo>
                    <a:pt x="3476" y="892"/>
                  </a:lnTo>
                  <a:lnTo>
                    <a:pt x="3695" y="710"/>
                  </a:lnTo>
                  <a:lnTo>
                    <a:pt x="3913" y="546"/>
                  </a:lnTo>
                  <a:lnTo>
                    <a:pt x="4131" y="401"/>
                  </a:lnTo>
                  <a:lnTo>
                    <a:pt x="4368" y="291"/>
                  </a:lnTo>
                  <a:lnTo>
                    <a:pt x="4586" y="182"/>
                  </a:lnTo>
                  <a:lnTo>
                    <a:pt x="4805" y="91"/>
                  </a:lnTo>
                  <a:lnTo>
                    <a:pt x="5041" y="37"/>
                  </a:lnTo>
                  <a:lnTo>
                    <a:pt x="5260" y="0"/>
                  </a:lnTo>
                  <a:lnTo>
                    <a:pt x="5496" y="0"/>
                  </a:lnTo>
                  <a:lnTo>
                    <a:pt x="5496" y="0"/>
                  </a:lnTo>
                  <a:lnTo>
                    <a:pt x="5915" y="37"/>
                  </a:lnTo>
                  <a:lnTo>
                    <a:pt x="6370" y="109"/>
                  </a:lnTo>
                  <a:lnTo>
                    <a:pt x="6861" y="219"/>
                  </a:lnTo>
                  <a:lnTo>
                    <a:pt x="7352" y="364"/>
                  </a:lnTo>
                  <a:lnTo>
                    <a:pt x="7862" y="528"/>
                  </a:lnTo>
                  <a:lnTo>
                    <a:pt x="8371" y="710"/>
                  </a:lnTo>
                  <a:lnTo>
                    <a:pt x="8881" y="910"/>
                  </a:lnTo>
                  <a:lnTo>
                    <a:pt x="9391" y="1110"/>
                  </a:lnTo>
                  <a:lnTo>
                    <a:pt x="9391" y="1110"/>
                  </a:lnTo>
                  <a:lnTo>
                    <a:pt x="10082" y="1420"/>
                  </a:lnTo>
                  <a:lnTo>
                    <a:pt x="10737" y="1747"/>
                  </a:lnTo>
                  <a:lnTo>
                    <a:pt x="11338" y="2038"/>
                  </a:lnTo>
                  <a:lnTo>
                    <a:pt x="11865" y="2311"/>
                  </a:lnTo>
                  <a:lnTo>
                    <a:pt x="12648" y="2730"/>
                  </a:lnTo>
                  <a:lnTo>
                    <a:pt x="12921" y="2894"/>
                  </a:lnTo>
                  <a:lnTo>
                    <a:pt x="12921" y="2894"/>
                  </a:lnTo>
                  <a:lnTo>
                    <a:pt x="13485" y="2894"/>
                  </a:lnTo>
                  <a:lnTo>
                    <a:pt x="14086" y="2894"/>
                  </a:lnTo>
                  <a:lnTo>
                    <a:pt x="14795" y="2930"/>
                  </a:lnTo>
                  <a:lnTo>
                    <a:pt x="15596" y="2985"/>
                  </a:lnTo>
                  <a:lnTo>
                    <a:pt x="15978" y="3021"/>
                  </a:lnTo>
                  <a:lnTo>
                    <a:pt x="16379" y="3076"/>
                  </a:lnTo>
                  <a:lnTo>
                    <a:pt x="16743" y="3130"/>
                  </a:lnTo>
                  <a:lnTo>
                    <a:pt x="17088" y="3221"/>
                  </a:lnTo>
                  <a:lnTo>
                    <a:pt x="17416" y="3312"/>
                  </a:lnTo>
                  <a:lnTo>
                    <a:pt x="17689" y="3421"/>
                  </a:lnTo>
                  <a:lnTo>
                    <a:pt x="17689" y="3421"/>
                  </a:lnTo>
                  <a:lnTo>
                    <a:pt x="18089" y="3622"/>
                  </a:lnTo>
                  <a:lnTo>
                    <a:pt x="18544" y="3895"/>
                  </a:lnTo>
                  <a:lnTo>
                    <a:pt x="18544" y="3895"/>
                  </a:lnTo>
                  <a:lnTo>
                    <a:pt x="18999" y="4186"/>
                  </a:lnTo>
                  <a:lnTo>
                    <a:pt x="19454" y="4513"/>
                  </a:lnTo>
                  <a:lnTo>
                    <a:pt x="19891" y="4823"/>
                  </a:lnTo>
                  <a:lnTo>
                    <a:pt x="20273" y="5132"/>
                  </a:lnTo>
                  <a:lnTo>
                    <a:pt x="20873" y="5605"/>
                  </a:lnTo>
                  <a:lnTo>
                    <a:pt x="21092" y="580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0" name="Google Shape;3590;p21"/>
            <p:cNvSpPr/>
            <p:nvPr/>
          </p:nvSpPr>
          <p:spPr>
            <a:xfrm>
              <a:off x="2760650" y="1946450"/>
              <a:ext cx="503200" cy="113300"/>
            </a:xfrm>
            <a:custGeom>
              <a:avLst/>
              <a:gdLst/>
              <a:ahLst/>
              <a:cxnLst/>
              <a:rect l="l" t="t" r="r" b="b"/>
              <a:pathLst>
                <a:path w="20128" h="4532" extrusionOk="0">
                  <a:moveTo>
                    <a:pt x="2057" y="1"/>
                  </a:moveTo>
                  <a:lnTo>
                    <a:pt x="1620" y="601"/>
                  </a:lnTo>
                  <a:lnTo>
                    <a:pt x="1220" y="1202"/>
                  </a:lnTo>
                  <a:lnTo>
                    <a:pt x="874" y="1766"/>
                  </a:lnTo>
                  <a:lnTo>
                    <a:pt x="565" y="2293"/>
                  </a:lnTo>
                  <a:lnTo>
                    <a:pt x="146" y="3076"/>
                  </a:lnTo>
                  <a:lnTo>
                    <a:pt x="0" y="3385"/>
                  </a:lnTo>
                  <a:lnTo>
                    <a:pt x="546" y="3531"/>
                  </a:lnTo>
                  <a:lnTo>
                    <a:pt x="1129" y="3677"/>
                  </a:lnTo>
                  <a:lnTo>
                    <a:pt x="1693" y="3804"/>
                  </a:lnTo>
                  <a:lnTo>
                    <a:pt x="2275" y="3913"/>
                  </a:lnTo>
                  <a:lnTo>
                    <a:pt x="2857" y="4022"/>
                  </a:lnTo>
                  <a:lnTo>
                    <a:pt x="3458" y="4113"/>
                  </a:lnTo>
                  <a:lnTo>
                    <a:pt x="4040" y="4204"/>
                  </a:lnTo>
                  <a:lnTo>
                    <a:pt x="4641" y="4277"/>
                  </a:lnTo>
                  <a:lnTo>
                    <a:pt x="5842" y="4386"/>
                  </a:lnTo>
                  <a:lnTo>
                    <a:pt x="7043" y="4459"/>
                  </a:lnTo>
                  <a:lnTo>
                    <a:pt x="8244" y="4514"/>
                  </a:lnTo>
                  <a:lnTo>
                    <a:pt x="9427" y="4532"/>
                  </a:lnTo>
                  <a:lnTo>
                    <a:pt x="10282" y="4514"/>
                  </a:lnTo>
                  <a:lnTo>
                    <a:pt x="11138" y="4495"/>
                  </a:lnTo>
                  <a:lnTo>
                    <a:pt x="11993" y="4459"/>
                  </a:lnTo>
                  <a:lnTo>
                    <a:pt x="12812" y="4423"/>
                  </a:lnTo>
                  <a:lnTo>
                    <a:pt x="14377" y="4313"/>
                  </a:lnTo>
                  <a:lnTo>
                    <a:pt x="15833" y="4168"/>
                  </a:lnTo>
                  <a:lnTo>
                    <a:pt x="17161" y="4004"/>
                  </a:lnTo>
                  <a:lnTo>
                    <a:pt x="18344" y="3840"/>
                  </a:lnTo>
                  <a:lnTo>
                    <a:pt x="19345" y="3695"/>
                  </a:lnTo>
                  <a:lnTo>
                    <a:pt x="20127" y="3567"/>
                  </a:lnTo>
                  <a:lnTo>
                    <a:pt x="9900" y="3003"/>
                  </a:lnTo>
                  <a:lnTo>
                    <a:pt x="9573" y="2985"/>
                  </a:lnTo>
                  <a:lnTo>
                    <a:pt x="9409" y="2967"/>
                  </a:lnTo>
                  <a:lnTo>
                    <a:pt x="9263" y="2930"/>
                  </a:lnTo>
                  <a:lnTo>
                    <a:pt x="9099" y="2894"/>
                  </a:lnTo>
                  <a:lnTo>
                    <a:pt x="8954" y="2821"/>
                  </a:lnTo>
                  <a:lnTo>
                    <a:pt x="8826" y="2748"/>
                  </a:lnTo>
                  <a:lnTo>
                    <a:pt x="8699" y="2639"/>
                  </a:lnTo>
                  <a:lnTo>
                    <a:pt x="8626" y="2548"/>
                  </a:lnTo>
                  <a:lnTo>
                    <a:pt x="8553" y="2439"/>
                  </a:lnTo>
                  <a:lnTo>
                    <a:pt x="8444" y="2221"/>
                  </a:lnTo>
                  <a:lnTo>
                    <a:pt x="8353" y="1984"/>
                  </a:lnTo>
                  <a:lnTo>
                    <a:pt x="8244" y="1766"/>
                  </a:lnTo>
                  <a:lnTo>
                    <a:pt x="8117" y="1547"/>
                  </a:lnTo>
                  <a:lnTo>
                    <a:pt x="7953" y="1347"/>
                  </a:lnTo>
                  <a:lnTo>
                    <a:pt x="7771" y="1183"/>
                  </a:lnTo>
                  <a:lnTo>
                    <a:pt x="7553" y="1056"/>
                  </a:lnTo>
                  <a:lnTo>
                    <a:pt x="7334" y="929"/>
                  </a:lnTo>
                  <a:lnTo>
                    <a:pt x="7079" y="856"/>
                  </a:lnTo>
                  <a:lnTo>
                    <a:pt x="6843" y="801"/>
                  </a:lnTo>
                  <a:lnTo>
                    <a:pt x="6588" y="783"/>
                  </a:lnTo>
                  <a:lnTo>
                    <a:pt x="6388" y="801"/>
                  </a:lnTo>
                  <a:lnTo>
                    <a:pt x="6206" y="838"/>
                  </a:lnTo>
                  <a:lnTo>
                    <a:pt x="6024" y="874"/>
                  </a:lnTo>
                  <a:lnTo>
                    <a:pt x="5842" y="947"/>
                  </a:lnTo>
                  <a:lnTo>
                    <a:pt x="5733" y="1056"/>
                  </a:lnTo>
                  <a:lnTo>
                    <a:pt x="5660" y="1147"/>
                  </a:lnTo>
                  <a:lnTo>
                    <a:pt x="5624" y="1220"/>
                  </a:lnTo>
                  <a:lnTo>
                    <a:pt x="5605" y="1311"/>
                  </a:lnTo>
                  <a:lnTo>
                    <a:pt x="5605" y="1384"/>
                  </a:lnTo>
                  <a:lnTo>
                    <a:pt x="5605" y="1475"/>
                  </a:lnTo>
                  <a:lnTo>
                    <a:pt x="5660" y="1602"/>
                  </a:lnTo>
                  <a:lnTo>
                    <a:pt x="5733" y="1729"/>
                  </a:lnTo>
                  <a:lnTo>
                    <a:pt x="5787" y="1857"/>
                  </a:lnTo>
                  <a:lnTo>
                    <a:pt x="5787" y="1911"/>
                  </a:lnTo>
                  <a:lnTo>
                    <a:pt x="5787" y="1948"/>
                  </a:lnTo>
                  <a:lnTo>
                    <a:pt x="5751" y="2002"/>
                  </a:lnTo>
                  <a:lnTo>
                    <a:pt x="5696" y="2057"/>
                  </a:lnTo>
                  <a:lnTo>
                    <a:pt x="5551" y="2130"/>
                  </a:lnTo>
                  <a:lnTo>
                    <a:pt x="5405" y="2184"/>
                  </a:lnTo>
                  <a:lnTo>
                    <a:pt x="5241" y="2221"/>
                  </a:lnTo>
                  <a:lnTo>
                    <a:pt x="4914" y="2221"/>
                  </a:lnTo>
                  <a:lnTo>
                    <a:pt x="4750" y="2202"/>
                  </a:lnTo>
                  <a:lnTo>
                    <a:pt x="4459" y="2130"/>
                  </a:lnTo>
                  <a:lnTo>
                    <a:pt x="4259" y="2057"/>
                  </a:lnTo>
                  <a:lnTo>
                    <a:pt x="4059" y="1984"/>
                  </a:lnTo>
                  <a:lnTo>
                    <a:pt x="3877" y="1911"/>
                  </a:lnTo>
                  <a:lnTo>
                    <a:pt x="3695" y="1802"/>
                  </a:lnTo>
                  <a:lnTo>
                    <a:pt x="3513" y="1711"/>
                  </a:lnTo>
                  <a:lnTo>
                    <a:pt x="3349" y="1584"/>
                  </a:lnTo>
                  <a:lnTo>
                    <a:pt x="3185" y="1456"/>
                  </a:lnTo>
                  <a:lnTo>
                    <a:pt x="3021" y="1329"/>
                  </a:lnTo>
                  <a:lnTo>
                    <a:pt x="2876" y="1183"/>
                  </a:lnTo>
                  <a:lnTo>
                    <a:pt x="2730" y="1038"/>
                  </a:lnTo>
                  <a:lnTo>
                    <a:pt x="2603" y="892"/>
                  </a:lnTo>
                  <a:lnTo>
                    <a:pt x="2475" y="728"/>
                  </a:lnTo>
                  <a:lnTo>
                    <a:pt x="2348" y="546"/>
                  </a:lnTo>
                  <a:lnTo>
                    <a:pt x="2239" y="383"/>
                  </a:lnTo>
                  <a:lnTo>
                    <a:pt x="2148" y="201"/>
                  </a:lnTo>
                  <a:lnTo>
                    <a:pt x="2057" y="1"/>
                  </a:lnTo>
                  <a:close/>
                </a:path>
              </a:pathLst>
            </a:custGeom>
            <a:solidFill>
              <a:srgbClr val="A48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1" name="Google Shape;3591;p21"/>
            <p:cNvSpPr/>
            <p:nvPr/>
          </p:nvSpPr>
          <p:spPr>
            <a:xfrm>
              <a:off x="2760650" y="1946450"/>
              <a:ext cx="503200" cy="113300"/>
            </a:xfrm>
            <a:custGeom>
              <a:avLst/>
              <a:gdLst/>
              <a:ahLst/>
              <a:cxnLst/>
              <a:rect l="l" t="t" r="r" b="b"/>
              <a:pathLst>
                <a:path w="20128" h="4532" fill="none" extrusionOk="0">
                  <a:moveTo>
                    <a:pt x="2057" y="1"/>
                  </a:moveTo>
                  <a:lnTo>
                    <a:pt x="2057" y="1"/>
                  </a:lnTo>
                  <a:lnTo>
                    <a:pt x="2057" y="1"/>
                  </a:lnTo>
                  <a:lnTo>
                    <a:pt x="1620" y="601"/>
                  </a:lnTo>
                  <a:lnTo>
                    <a:pt x="1220" y="1202"/>
                  </a:lnTo>
                  <a:lnTo>
                    <a:pt x="874" y="1766"/>
                  </a:lnTo>
                  <a:lnTo>
                    <a:pt x="565" y="2293"/>
                  </a:lnTo>
                  <a:lnTo>
                    <a:pt x="146" y="3076"/>
                  </a:lnTo>
                  <a:lnTo>
                    <a:pt x="0" y="3385"/>
                  </a:lnTo>
                  <a:lnTo>
                    <a:pt x="0" y="3385"/>
                  </a:lnTo>
                  <a:lnTo>
                    <a:pt x="546" y="3531"/>
                  </a:lnTo>
                  <a:lnTo>
                    <a:pt x="1129" y="3677"/>
                  </a:lnTo>
                  <a:lnTo>
                    <a:pt x="1693" y="3804"/>
                  </a:lnTo>
                  <a:lnTo>
                    <a:pt x="2275" y="3913"/>
                  </a:lnTo>
                  <a:lnTo>
                    <a:pt x="2857" y="4022"/>
                  </a:lnTo>
                  <a:lnTo>
                    <a:pt x="3458" y="4113"/>
                  </a:lnTo>
                  <a:lnTo>
                    <a:pt x="4040" y="4204"/>
                  </a:lnTo>
                  <a:lnTo>
                    <a:pt x="4641" y="4277"/>
                  </a:lnTo>
                  <a:lnTo>
                    <a:pt x="5842" y="4386"/>
                  </a:lnTo>
                  <a:lnTo>
                    <a:pt x="7043" y="4459"/>
                  </a:lnTo>
                  <a:lnTo>
                    <a:pt x="8244" y="4514"/>
                  </a:lnTo>
                  <a:lnTo>
                    <a:pt x="9427" y="4532"/>
                  </a:lnTo>
                  <a:lnTo>
                    <a:pt x="9427" y="4532"/>
                  </a:lnTo>
                  <a:lnTo>
                    <a:pt x="10282" y="4514"/>
                  </a:lnTo>
                  <a:lnTo>
                    <a:pt x="11138" y="4495"/>
                  </a:lnTo>
                  <a:lnTo>
                    <a:pt x="11993" y="4459"/>
                  </a:lnTo>
                  <a:lnTo>
                    <a:pt x="12812" y="4423"/>
                  </a:lnTo>
                  <a:lnTo>
                    <a:pt x="14377" y="4313"/>
                  </a:lnTo>
                  <a:lnTo>
                    <a:pt x="15833" y="4168"/>
                  </a:lnTo>
                  <a:lnTo>
                    <a:pt x="17161" y="4004"/>
                  </a:lnTo>
                  <a:lnTo>
                    <a:pt x="18344" y="3840"/>
                  </a:lnTo>
                  <a:lnTo>
                    <a:pt x="19345" y="3695"/>
                  </a:lnTo>
                  <a:lnTo>
                    <a:pt x="20127" y="3567"/>
                  </a:lnTo>
                  <a:lnTo>
                    <a:pt x="20127" y="3567"/>
                  </a:lnTo>
                  <a:lnTo>
                    <a:pt x="9900" y="3003"/>
                  </a:lnTo>
                  <a:lnTo>
                    <a:pt x="9900" y="3003"/>
                  </a:lnTo>
                  <a:lnTo>
                    <a:pt x="9573" y="2985"/>
                  </a:lnTo>
                  <a:lnTo>
                    <a:pt x="9409" y="2967"/>
                  </a:lnTo>
                  <a:lnTo>
                    <a:pt x="9263" y="2930"/>
                  </a:lnTo>
                  <a:lnTo>
                    <a:pt x="9099" y="2894"/>
                  </a:lnTo>
                  <a:lnTo>
                    <a:pt x="8954" y="2821"/>
                  </a:lnTo>
                  <a:lnTo>
                    <a:pt x="8826" y="2748"/>
                  </a:lnTo>
                  <a:lnTo>
                    <a:pt x="8699" y="2639"/>
                  </a:lnTo>
                  <a:lnTo>
                    <a:pt x="8699" y="2639"/>
                  </a:lnTo>
                  <a:lnTo>
                    <a:pt x="8626" y="2548"/>
                  </a:lnTo>
                  <a:lnTo>
                    <a:pt x="8553" y="2439"/>
                  </a:lnTo>
                  <a:lnTo>
                    <a:pt x="8444" y="2221"/>
                  </a:lnTo>
                  <a:lnTo>
                    <a:pt x="8353" y="1984"/>
                  </a:lnTo>
                  <a:lnTo>
                    <a:pt x="8244" y="1766"/>
                  </a:lnTo>
                  <a:lnTo>
                    <a:pt x="8244" y="1766"/>
                  </a:lnTo>
                  <a:lnTo>
                    <a:pt x="8117" y="1547"/>
                  </a:lnTo>
                  <a:lnTo>
                    <a:pt x="7953" y="1347"/>
                  </a:lnTo>
                  <a:lnTo>
                    <a:pt x="7771" y="1183"/>
                  </a:lnTo>
                  <a:lnTo>
                    <a:pt x="7553" y="1056"/>
                  </a:lnTo>
                  <a:lnTo>
                    <a:pt x="7334" y="929"/>
                  </a:lnTo>
                  <a:lnTo>
                    <a:pt x="7079" y="856"/>
                  </a:lnTo>
                  <a:lnTo>
                    <a:pt x="6843" y="801"/>
                  </a:lnTo>
                  <a:lnTo>
                    <a:pt x="6588" y="783"/>
                  </a:lnTo>
                  <a:lnTo>
                    <a:pt x="6588" y="783"/>
                  </a:lnTo>
                  <a:lnTo>
                    <a:pt x="6388" y="801"/>
                  </a:lnTo>
                  <a:lnTo>
                    <a:pt x="6206" y="838"/>
                  </a:lnTo>
                  <a:lnTo>
                    <a:pt x="6024" y="874"/>
                  </a:lnTo>
                  <a:lnTo>
                    <a:pt x="5842" y="947"/>
                  </a:lnTo>
                  <a:lnTo>
                    <a:pt x="5842" y="947"/>
                  </a:lnTo>
                  <a:lnTo>
                    <a:pt x="5733" y="1056"/>
                  </a:lnTo>
                  <a:lnTo>
                    <a:pt x="5660" y="1147"/>
                  </a:lnTo>
                  <a:lnTo>
                    <a:pt x="5624" y="1220"/>
                  </a:lnTo>
                  <a:lnTo>
                    <a:pt x="5605" y="1311"/>
                  </a:lnTo>
                  <a:lnTo>
                    <a:pt x="5605" y="1384"/>
                  </a:lnTo>
                  <a:lnTo>
                    <a:pt x="5605" y="1475"/>
                  </a:lnTo>
                  <a:lnTo>
                    <a:pt x="5660" y="1602"/>
                  </a:lnTo>
                  <a:lnTo>
                    <a:pt x="5733" y="1729"/>
                  </a:lnTo>
                  <a:lnTo>
                    <a:pt x="5787" y="1857"/>
                  </a:lnTo>
                  <a:lnTo>
                    <a:pt x="5787" y="1911"/>
                  </a:lnTo>
                  <a:lnTo>
                    <a:pt x="5787" y="1948"/>
                  </a:lnTo>
                  <a:lnTo>
                    <a:pt x="5751" y="2002"/>
                  </a:lnTo>
                  <a:lnTo>
                    <a:pt x="5696" y="2057"/>
                  </a:lnTo>
                  <a:lnTo>
                    <a:pt x="5696" y="2057"/>
                  </a:lnTo>
                  <a:lnTo>
                    <a:pt x="5551" y="2130"/>
                  </a:lnTo>
                  <a:lnTo>
                    <a:pt x="5405" y="2184"/>
                  </a:lnTo>
                  <a:lnTo>
                    <a:pt x="5241" y="2221"/>
                  </a:lnTo>
                  <a:lnTo>
                    <a:pt x="5059" y="2221"/>
                  </a:lnTo>
                  <a:lnTo>
                    <a:pt x="5059" y="2221"/>
                  </a:lnTo>
                  <a:lnTo>
                    <a:pt x="4914" y="2221"/>
                  </a:lnTo>
                  <a:lnTo>
                    <a:pt x="4750" y="2202"/>
                  </a:lnTo>
                  <a:lnTo>
                    <a:pt x="4459" y="2130"/>
                  </a:lnTo>
                  <a:lnTo>
                    <a:pt x="4459" y="2130"/>
                  </a:lnTo>
                  <a:lnTo>
                    <a:pt x="4259" y="2057"/>
                  </a:lnTo>
                  <a:lnTo>
                    <a:pt x="4059" y="1984"/>
                  </a:lnTo>
                  <a:lnTo>
                    <a:pt x="3877" y="1911"/>
                  </a:lnTo>
                  <a:lnTo>
                    <a:pt x="3695" y="1802"/>
                  </a:lnTo>
                  <a:lnTo>
                    <a:pt x="3513" y="1711"/>
                  </a:lnTo>
                  <a:lnTo>
                    <a:pt x="3349" y="1584"/>
                  </a:lnTo>
                  <a:lnTo>
                    <a:pt x="3185" y="1456"/>
                  </a:lnTo>
                  <a:lnTo>
                    <a:pt x="3021" y="1329"/>
                  </a:lnTo>
                  <a:lnTo>
                    <a:pt x="2876" y="1183"/>
                  </a:lnTo>
                  <a:lnTo>
                    <a:pt x="2730" y="1038"/>
                  </a:lnTo>
                  <a:lnTo>
                    <a:pt x="2603" y="892"/>
                  </a:lnTo>
                  <a:lnTo>
                    <a:pt x="2475" y="728"/>
                  </a:lnTo>
                  <a:lnTo>
                    <a:pt x="2348" y="546"/>
                  </a:lnTo>
                  <a:lnTo>
                    <a:pt x="2239" y="383"/>
                  </a:lnTo>
                  <a:lnTo>
                    <a:pt x="2148" y="201"/>
                  </a:lnTo>
                  <a:lnTo>
                    <a:pt x="205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2" name="Google Shape;3592;p21"/>
            <p:cNvSpPr/>
            <p:nvPr/>
          </p:nvSpPr>
          <p:spPr>
            <a:xfrm>
              <a:off x="2995400" y="1913700"/>
              <a:ext cx="228875" cy="69625"/>
            </a:xfrm>
            <a:custGeom>
              <a:avLst/>
              <a:gdLst/>
              <a:ahLst/>
              <a:cxnLst/>
              <a:rect l="l" t="t" r="r" b="b"/>
              <a:pathLst>
                <a:path w="9155" h="2785" extrusionOk="0">
                  <a:moveTo>
                    <a:pt x="1" y="0"/>
                  </a:moveTo>
                  <a:lnTo>
                    <a:pt x="292" y="364"/>
                  </a:lnTo>
                  <a:lnTo>
                    <a:pt x="583" y="728"/>
                  </a:lnTo>
                  <a:lnTo>
                    <a:pt x="929" y="1220"/>
                  </a:lnTo>
                  <a:lnTo>
                    <a:pt x="1092" y="1456"/>
                  </a:lnTo>
                  <a:lnTo>
                    <a:pt x="1311" y="1674"/>
                  </a:lnTo>
                  <a:lnTo>
                    <a:pt x="1475" y="1820"/>
                  </a:lnTo>
                  <a:lnTo>
                    <a:pt x="1638" y="1947"/>
                  </a:lnTo>
                  <a:lnTo>
                    <a:pt x="1820" y="2057"/>
                  </a:lnTo>
                  <a:lnTo>
                    <a:pt x="2021" y="2166"/>
                  </a:lnTo>
                  <a:lnTo>
                    <a:pt x="2221" y="2239"/>
                  </a:lnTo>
                  <a:lnTo>
                    <a:pt x="2421" y="2311"/>
                  </a:lnTo>
                  <a:lnTo>
                    <a:pt x="2621" y="2366"/>
                  </a:lnTo>
                  <a:lnTo>
                    <a:pt x="2839" y="2421"/>
                  </a:lnTo>
                  <a:lnTo>
                    <a:pt x="3276" y="2493"/>
                  </a:lnTo>
                  <a:lnTo>
                    <a:pt x="3731" y="2530"/>
                  </a:lnTo>
                  <a:lnTo>
                    <a:pt x="4186" y="2548"/>
                  </a:lnTo>
                  <a:lnTo>
                    <a:pt x="5041" y="2548"/>
                  </a:lnTo>
                  <a:lnTo>
                    <a:pt x="6060" y="2566"/>
                  </a:lnTo>
                  <a:lnTo>
                    <a:pt x="7098" y="2603"/>
                  </a:lnTo>
                  <a:lnTo>
                    <a:pt x="8117" y="2675"/>
                  </a:lnTo>
                  <a:lnTo>
                    <a:pt x="9154" y="2785"/>
                  </a:lnTo>
                  <a:lnTo>
                    <a:pt x="8699" y="2512"/>
                  </a:lnTo>
                  <a:lnTo>
                    <a:pt x="8299" y="2311"/>
                  </a:lnTo>
                  <a:lnTo>
                    <a:pt x="8099" y="2220"/>
                  </a:lnTo>
                  <a:lnTo>
                    <a:pt x="7862" y="2148"/>
                  </a:lnTo>
                  <a:lnTo>
                    <a:pt x="7626" y="2093"/>
                  </a:lnTo>
                  <a:lnTo>
                    <a:pt x="7353" y="2020"/>
                  </a:lnTo>
                  <a:lnTo>
                    <a:pt x="6788" y="1929"/>
                  </a:lnTo>
                  <a:lnTo>
                    <a:pt x="6206" y="1875"/>
                  </a:lnTo>
                  <a:lnTo>
                    <a:pt x="5606" y="1820"/>
                  </a:lnTo>
                  <a:lnTo>
                    <a:pt x="5041" y="1802"/>
                  </a:lnTo>
                  <a:lnTo>
                    <a:pt x="4095" y="1784"/>
                  </a:lnTo>
                  <a:lnTo>
                    <a:pt x="3531" y="1784"/>
                  </a:lnTo>
                  <a:lnTo>
                    <a:pt x="3258" y="1620"/>
                  </a:lnTo>
                  <a:lnTo>
                    <a:pt x="2475" y="1201"/>
                  </a:lnTo>
                  <a:lnTo>
                    <a:pt x="1948" y="928"/>
                  </a:lnTo>
                  <a:lnTo>
                    <a:pt x="1347" y="637"/>
                  </a:lnTo>
                  <a:lnTo>
                    <a:pt x="692" y="31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D7C2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3" name="Google Shape;3593;p21"/>
            <p:cNvSpPr/>
            <p:nvPr/>
          </p:nvSpPr>
          <p:spPr>
            <a:xfrm>
              <a:off x="2995400" y="1913700"/>
              <a:ext cx="228875" cy="69625"/>
            </a:xfrm>
            <a:custGeom>
              <a:avLst/>
              <a:gdLst/>
              <a:ahLst/>
              <a:cxnLst/>
              <a:rect l="l" t="t" r="r" b="b"/>
              <a:pathLst>
                <a:path w="9155" h="2785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292" y="364"/>
                  </a:lnTo>
                  <a:lnTo>
                    <a:pt x="583" y="728"/>
                  </a:lnTo>
                  <a:lnTo>
                    <a:pt x="583" y="728"/>
                  </a:lnTo>
                  <a:lnTo>
                    <a:pt x="929" y="1220"/>
                  </a:lnTo>
                  <a:lnTo>
                    <a:pt x="1092" y="1456"/>
                  </a:lnTo>
                  <a:lnTo>
                    <a:pt x="1311" y="1674"/>
                  </a:lnTo>
                  <a:lnTo>
                    <a:pt x="1311" y="1674"/>
                  </a:lnTo>
                  <a:lnTo>
                    <a:pt x="1475" y="1820"/>
                  </a:lnTo>
                  <a:lnTo>
                    <a:pt x="1638" y="1947"/>
                  </a:lnTo>
                  <a:lnTo>
                    <a:pt x="1820" y="2057"/>
                  </a:lnTo>
                  <a:lnTo>
                    <a:pt x="2021" y="2166"/>
                  </a:lnTo>
                  <a:lnTo>
                    <a:pt x="2221" y="2239"/>
                  </a:lnTo>
                  <a:lnTo>
                    <a:pt x="2421" y="2311"/>
                  </a:lnTo>
                  <a:lnTo>
                    <a:pt x="2621" y="2366"/>
                  </a:lnTo>
                  <a:lnTo>
                    <a:pt x="2839" y="2421"/>
                  </a:lnTo>
                  <a:lnTo>
                    <a:pt x="3276" y="2493"/>
                  </a:lnTo>
                  <a:lnTo>
                    <a:pt x="3731" y="2530"/>
                  </a:lnTo>
                  <a:lnTo>
                    <a:pt x="4186" y="2548"/>
                  </a:lnTo>
                  <a:lnTo>
                    <a:pt x="4641" y="2548"/>
                  </a:lnTo>
                  <a:lnTo>
                    <a:pt x="4641" y="2548"/>
                  </a:lnTo>
                  <a:lnTo>
                    <a:pt x="4950" y="2548"/>
                  </a:lnTo>
                  <a:lnTo>
                    <a:pt x="4950" y="2548"/>
                  </a:lnTo>
                  <a:lnTo>
                    <a:pt x="5041" y="2548"/>
                  </a:lnTo>
                  <a:lnTo>
                    <a:pt x="5041" y="2548"/>
                  </a:lnTo>
                  <a:lnTo>
                    <a:pt x="6060" y="2566"/>
                  </a:lnTo>
                  <a:lnTo>
                    <a:pt x="7098" y="2603"/>
                  </a:lnTo>
                  <a:lnTo>
                    <a:pt x="8117" y="2675"/>
                  </a:lnTo>
                  <a:lnTo>
                    <a:pt x="9154" y="2785"/>
                  </a:lnTo>
                  <a:lnTo>
                    <a:pt x="9154" y="2785"/>
                  </a:lnTo>
                  <a:lnTo>
                    <a:pt x="8699" y="2512"/>
                  </a:lnTo>
                  <a:lnTo>
                    <a:pt x="8299" y="2311"/>
                  </a:lnTo>
                  <a:lnTo>
                    <a:pt x="8299" y="2311"/>
                  </a:lnTo>
                  <a:lnTo>
                    <a:pt x="8099" y="2220"/>
                  </a:lnTo>
                  <a:lnTo>
                    <a:pt x="7862" y="2148"/>
                  </a:lnTo>
                  <a:lnTo>
                    <a:pt x="7626" y="2093"/>
                  </a:lnTo>
                  <a:lnTo>
                    <a:pt x="7353" y="2020"/>
                  </a:lnTo>
                  <a:lnTo>
                    <a:pt x="6788" y="1929"/>
                  </a:lnTo>
                  <a:lnTo>
                    <a:pt x="6206" y="1875"/>
                  </a:lnTo>
                  <a:lnTo>
                    <a:pt x="5606" y="1820"/>
                  </a:lnTo>
                  <a:lnTo>
                    <a:pt x="5041" y="1802"/>
                  </a:lnTo>
                  <a:lnTo>
                    <a:pt x="4095" y="1784"/>
                  </a:lnTo>
                  <a:lnTo>
                    <a:pt x="4095" y="1784"/>
                  </a:lnTo>
                  <a:lnTo>
                    <a:pt x="3531" y="1784"/>
                  </a:lnTo>
                  <a:lnTo>
                    <a:pt x="3531" y="1784"/>
                  </a:lnTo>
                  <a:lnTo>
                    <a:pt x="3258" y="1620"/>
                  </a:lnTo>
                  <a:lnTo>
                    <a:pt x="2475" y="1201"/>
                  </a:lnTo>
                  <a:lnTo>
                    <a:pt x="1948" y="928"/>
                  </a:lnTo>
                  <a:lnTo>
                    <a:pt x="1347" y="637"/>
                  </a:lnTo>
                  <a:lnTo>
                    <a:pt x="692" y="31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4" name="Google Shape;3594;p21"/>
            <p:cNvSpPr/>
            <p:nvPr/>
          </p:nvSpPr>
          <p:spPr>
            <a:xfrm>
              <a:off x="2661025" y="2029700"/>
              <a:ext cx="88725" cy="59625"/>
            </a:xfrm>
            <a:custGeom>
              <a:avLst/>
              <a:gdLst/>
              <a:ahLst/>
              <a:cxnLst/>
              <a:rect l="l" t="t" r="r" b="b"/>
              <a:pathLst>
                <a:path w="3549" h="2385" extrusionOk="0">
                  <a:moveTo>
                    <a:pt x="1456" y="1"/>
                  </a:moveTo>
                  <a:lnTo>
                    <a:pt x="1292" y="19"/>
                  </a:lnTo>
                  <a:lnTo>
                    <a:pt x="1128" y="92"/>
                  </a:lnTo>
                  <a:lnTo>
                    <a:pt x="983" y="183"/>
                  </a:lnTo>
                  <a:lnTo>
                    <a:pt x="837" y="292"/>
                  </a:lnTo>
                  <a:lnTo>
                    <a:pt x="710" y="419"/>
                  </a:lnTo>
                  <a:lnTo>
                    <a:pt x="582" y="565"/>
                  </a:lnTo>
                  <a:lnTo>
                    <a:pt x="473" y="729"/>
                  </a:lnTo>
                  <a:lnTo>
                    <a:pt x="382" y="892"/>
                  </a:lnTo>
                  <a:lnTo>
                    <a:pt x="218" y="1202"/>
                  </a:lnTo>
                  <a:lnTo>
                    <a:pt x="91" y="1475"/>
                  </a:lnTo>
                  <a:lnTo>
                    <a:pt x="0" y="1748"/>
                  </a:lnTo>
                  <a:lnTo>
                    <a:pt x="127" y="1857"/>
                  </a:lnTo>
                  <a:lnTo>
                    <a:pt x="255" y="1966"/>
                  </a:lnTo>
                  <a:lnTo>
                    <a:pt x="400" y="2039"/>
                  </a:lnTo>
                  <a:lnTo>
                    <a:pt x="546" y="2112"/>
                  </a:lnTo>
                  <a:lnTo>
                    <a:pt x="819" y="2239"/>
                  </a:lnTo>
                  <a:lnTo>
                    <a:pt x="1110" y="2312"/>
                  </a:lnTo>
                  <a:lnTo>
                    <a:pt x="1420" y="2366"/>
                  </a:lnTo>
                  <a:lnTo>
                    <a:pt x="1711" y="2385"/>
                  </a:lnTo>
                  <a:lnTo>
                    <a:pt x="2002" y="2366"/>
                  </a:lnTo>
                  <a:lnTo>
                    <a:pt x="2275" y="2348"/>
                  </a:lnTo>
                  <a:lnTo>
                    <a:pt x="2530" y="2312"/>
                  </a:lnTo>
                  <a:lnTo>
                    <a:pt x="2766" y="2257"/>
                  </a:lnTo>
                  <a:lnTo>
                    <a:pt x="3167" y="2148"/>
                  </a:lnTo>
                  <a:lnTo>
                    <a:pt x="3439" y="2057"/>
                  </a:lnTo>
                  <a:lnTo>
                    <a:pt x="3549" y="2021"/>
                  </a:lnTo>
                  <a:lnTo>
                    <a:pt x="3348" y="1693"/>
                  </a:lnTo>
                  <a:lnTo>
                    <a:pt x="3130" y="1366"/>
                  </a:lnTo>
                  <a:lnTo>
                    <a:pt x="2857" y="1002"/>
                  </a:lnTo>
                  <a:lnTo>
                    <a:pt x="2693" y="801"/>
                  </a:lnTo>
                  <a:lnTo>
                    <a:pt x="2530" y="619"/>
                  </a:lnTo>
                  <a:lnTo>
                    <a:pt x="2366" y="456"/>
                  </a:lnTo>
                  <a:lnTo>
                    <a:pt x="2184" y="310"/>
                  </a:lnTo>
                  <a:lnTo>
                    <a:pt x="2002" y="183"/>
                  </a:lnTo>
                  <a:lnTo>
                    <a:pt x="1820" y="74"/>
                  </a:lnTo>
                  <a:lnTo>
                    <a:pt x="1638" y="19"/>
                  </a:lnTo>
                  <a:lnTo>
                    <a:pt x="1547" y="1"/>
                  </a:lnTo>
                  <a:close/>
                </a:path>
              </a:pathLst>
            </a:custGeom>
            <a:solidFill>
              <a:srgbClr val="C1A5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95" name="Google Shape;3595;p21"/>
          <p:cNvGrpSpPr/>
          <p:nvPr/>
        </p:nvGrpSpPr>
        <p:grpSpPr>
          <a:xfrm>
            <a:off x="6980149" y="4818634"/>
            <a:ext cx="460855" cy="170936"/>
            <a:chOff x="1726100" y="1627975"/>
            <a:chExt cx="359425" cy="133325"/>
          </a:xfrm>
        </p:grpSpPr>
        <p:sp>
          <p:nvSpPr>
            <p:cNvPr id="3596" name="Google Shape;3596;p21"/>
            <p:cNvSpPr/>
            <p:nvPr/>
          </p:nvSpPr>
          <p:spPr>
            <a:xfrm>
              <a:off x="2018625" y="1747625"/>
              <a:ext cx="66900" cy="13675"/>
            </a:xfrm>
            <a:custGeom>
              <a:avLst/>
              <a:gdLst/>
              <a:ahLst/>
              <a:cxnLst/>
              <a:rect l="l" t="t" r="r" b="b"/>
              <a:pathLst>
                <a:path w="2676" h="547" extrusionOk="0">
                  <a:moveTo>
                    <a:pt x="456" y="1"/>
                  </a:moveTo>
                  <a:lnTo>
                    <a:pt x="219" y="37"/>
                  </a:lnTo>
                  <a:lnTo>
                    <a:pt x="146" y="74"/>
                  </a:lnTo>
                  <a:lnTo>
                    <a:pt x="73" y="110"/>
                  </a:lnTo>
                  <a:lnTo>
                    <a:pt x="19" y="147"/>
                  </a:lnTo>
                  <a:lnTo>
                    <a:pt x="1" y="201"/>
                  </a:lnTo>
                  <a:lnTo>
                    <a:pt x="19" y="219"/>
                  </a:lnTo>
                  <a:lnTo>
                    <a:pt x="37" y="274"/>
                  </a:lnTo>
                  <a:lnTo>
                    <a:pt x="92" y="329"/>
                  </a:lnTo>
                  <a:lnTo>
                    <a:pt x="219" y="401"/>
                  </a:lnTo>
                  <a:lnTo>
                    <a:pt x="419" y="456"/>
                  </a:lnTo>
                  <a:lnTo>
                    <a:pt x="710" y="511"/>
                  </a:lnTo>
                  <a:lnTo>
                    <a:pt x="1111" y="529"/>
                  </a:lnTo>
                  <a:lnTo>
                    <a:pt x="1657" y="547"/>
                  </a:lnTo>
                  <a:lnTo>
                    <a:pt x="2130" y="547"/>
                  </a:lnTo>
                  <a:lnTo>
                    <a:pt x="2676" y="529"/>
                  </a:lnTo>
                  <a:lnTo>
                    <a:pt x="2676" y="474"/>
                  </a:lnTo>
                  <a:lnTo>
                    <a:pt x="2657" y="420"/>
                  </a:lnTo>
                  <a:lnTo>
                    <a:pt x="2603" y="365"/>
                  </a:lnTo>
                  <a:lnTo>
                    <a:pt x="2530" y="310"/>
                  </a:lnTo>
                  <a:lnTo>
                    <a:pt x="2330" y="219"/>
                  </a:lnTo>
                  <a:lnTo>
                    <a:pt x="2057" y="147"/>
                  </a:lnTo>
                  <a:lnTo>
                    <a:pt x="1748" y="92"/>
                  </a:lnTo>
                  <a:lnTo>
                    <a:pt x="1420" y="37"/>
                  </a:lnTo>
                  <a:lnTo>
                    <a:pt x="1074" y="1"/>
                  </a:lnTo>
                  <a:close/>
                </a:path>
              </a:pathLst>
            </a:custGeom>
            <a:solidFill>
              <a:srgbClr val="282829">
                <a:alpha val="13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7" name="Google Shape;3597;p21"/>
            <p:cNvSpPr/>
            <p:nvPr/>
          </p:nvSpPr>
          <p:spPr>
            <a:xfrm>
              <a:off x="2018625" y="1747625"/>
              <a:ext cx="66900" cy="13675"/>
            </a:xfrm>
            <a:custGeom>
              <a:avLst/>
              <a:gdLst/>
              <a:ahLst/>
              <a:cxnLst/>
              <a:rect l="l" t="t" r="r" b="b"/>
              <a:pathLst>
                <a:path w="2676" h="547" fill="none" extrusionOk="0">
                  <a:moveTo>
                    <a:pt x="747" y="1"/>
                  </a:moveTo>
                  <a:lnTo>
                    <a:pt x="747" y="1"/>
                  </a:lnTo>
                  <a:lnTo>
                    <a:pt x="456" y="1"/>
                  </a:lnTo>
                  <a:lnTo>
                    <a:pt x="219" y="37"/>
                  </a:lnTo>
                  <a:lnTo>
                    <a:pt x="146" y="74"/>
                  </a:lnTo>
                  <a:lnTo>
                    <a:pt x="73" y="110"/>
                  </a:lnTo>
                  <a:lnTo>
                    <a:pt x="19" y="147"/>
                  </a:lnTo>
                  <a:lnTo>
                    <a:pt x="1" y="201"/>
                  </a:lnTo>
                  <a:lnTo>
                    <a:pt x="1" y="201"/>
                  </a:lnTo>
                  <a:lnTo>
                    <a:pt x="19" y="219"/>
                  </a:lnTo>
                  <a:lnTo>
                    <a:pt x="37" y="274"/>
                  </a:lnTo>
                  <a:lnTo>
                    <a:pt x="92" y="329"/>
                  </a:lnTo>
                  <a:lnTo>
                    <a:pt x="219" y="401"/>
                  </a:lnTo>
                  <a:lnTo>
                    <a:pt x="419" y="456"/>
                  </a:lnTo>
                  <a:lnTo>
                    <a:pt x="710" y="511"/>
                  </a:lnTo>
                  <a:lnTo>
                    <a:pt x="1111" y="529"/>
                  </a:lnTo>
                  <a:lnTo>
                    <a:pt x="1657" y="547"/>
                  </a:lnTo>
                  <a:lnTo>
                    <a:pt x="1657" y="547"/>
                  </a:lnTo>
                  <a:lnTo>
                    <a:pt x="2130" y="547"/>
                  </a:lnTo>
                  <a:lnTo>
                    <a:pt x="2676" y="529"/>
                  </a:lnTo>
                  <a:lnTo>
                    <a:pt x="2676" y="529"/>
                  </a:lnTo>
                  <a:lnTo>
                    <a:pt x="2676" y="474"/>
                  </a:lnTo>
                  <a:lnTo>
                    <a:pt x="2657" y="420"/>
                  </a:lnTo>
                  <a:lnTo>
                    <a:pt x="2603" y="365"/>
                  </a:lnTo>
                  <a:lnTo>
                    <a:pt x="2530" y="310"/>
                  </a:lnTo>
                  <a:lnTo>
                    <a:pt x="2330" y="219"/>
                  </a:lnTo>
                  <a:lnTo>
                    <a:pt x="2057" y="147"/>
                  </a:lnTo>
                  <a:lnTo>
                    <a:pt x="1748" y="92"/>
                  </a:lnTo>
                  <a:lnTo>
                    <a:pt x="1420" y="37"/>
                  </a:lnTo>
                  <a:lnTo>
                    <a:pt x="1074" y="1"/>
                  </a:lnTo>
                  <a:lnTo>
                    <a:pt x="74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8" name="Google Shape;3598;p21"/>
            <p:cNvSpPr/>
            <p:nvPr/>
          </p:nvSpPr>
          <p:spPr>
            <a:xfrm>
              <a:off x="2024075" y="1729450"/>
              <a:ext cx="42350" cy="23225"/>
            </a:xfrm>
            <a:custGeom>
              <a:avLst/>
              <a:gdLst/>
              <a:ahLst/>
              <a:cxnLst/>
              <a:rect l="l" t="t" r="r" b="b"/>
              <a:pathLst>
                <a:path w="1694" h="929" extrusionOk="0">
                  <a:moveTo>
                    <a:pt x="911" y="0"/>
                  </a:moveTo>
                  <a:lnTo>
                    <a:pt x="783" y="18"/>
                  </a:lnTo>
                  <a:lnTo>
                    <a:pt x="674" y="55"/>
                  </a:lnTo>
                  <a:lnTo>
                    <a:pt x="565" y="109"/>
                  </a:lnTo>
                  <a:lnTo>
                    <a:pt x="456" y="182"/>
                  </a:lnTo>
                  <a:lnTo>
                    <a:pt x="383" y="255"/>
                  </a:lnTo>
                  <a:lnTo>
                    <a:pt x="238" y="437"/>
                  </a:lnTo>
                  <a:lnTo>
                    <a:pt x="128" y="601"/>
                  </a:lnTo>
                  <a:lnTo>
                    <a:pt x="56" y="764"/>
                  </a:lnTo>
                  <a:lnTo>
                    <a:pt x="1" y="928"/>
                  </a:lnTo>
                  <a:lnTo>
                    <a:pt x="1693" y="928"/>
                  </a:lnTo>
                  <a:lnTo>
                    <a:pt x="1693" y="783"/>
                  </a:lnTo>
                  <a:lnTo>
                    <a:pt x="1693" y="655"/>
                  </a:lnTo>
                  <a:lnTo>
                    <a:pt x="1675" y="491"/>
                  </a:lnTo>
                  <a:lnTo>
                    <a:pt x="1639" y="419"/>
                  </a:lnTo>
                  <a:lnTo>
                    <a:pt x="1602" y="328"/>
                  </a:lnTo>
                  <a:lnTo>
                    <a:pt x="1548" y="255"/>
                  </a:lnTo>
                  <a:lnTo>
                    <a:pt x="1493" y="182"/>
                  </a:lnTo>
                  <a:lnTo>
                    <a:pt x="1402" y="127"/>
                  </a:lnTo>
                  <a:lnTo>
                    <a:pt x="1311" y="73"/>
                  </a:lnTo>
                  <a:lnTo>
                    <a:pt x="1202" y="36"/>
                  </a:lnTo>
                  <a:lnTo>
                    <a:pt x="1056" y="0"/>
                  </a:lnTo>
                  <a:close/>
                </a:path>
              </a:pathLst>
            </a:custGeom>
            <a:solidFill>
              <a:srgbClr val="C1A5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9" name="Google Shape;3599;p21"/>
            <p:cNvSpPr/>
            <p:nvPr/>
          </p:nvSpPr>
          <p:spPr>
            <a:xfrm>
              <a:off x="1726100" y="1699875"/>
              <a:ext cx="249775" cy="25500"/>
            </a:xfrm>
            <a:custGeom>
              <a:avLst/>
              <a:gdLst/>
              <a:ahLst/>
              <a:cxnLst/>
              <a:rect l="l" t="t" r="r" b="b"/>
              <a:pathLst>
                <a:path w="9991" h="1020" extrusionOk="0">
                  <a:moveTo>
                    <a:pt x="1292" y="0"/>
                  </a:moveTo>
                  <a:lnTo>
                    <a:pt x="746" y="91"/>
                  </a:lnTo>
                  <a:lnTo>
                    <a:pt x="528" y="128"/>
                  </a:lnTo>
                  <a:lnTo>
                    <a:pt x="346" y="182"/>
                  </a:lnTo>
                  <a:lnTo>
                    <a:pt x="200" y="237"/>
                  </a:lnTo>
                  <a:lnTo>
                    <a:pt x="91" y="291"/>
                  </a:lnTo>
                  <a:lnTo>
                    <a:pt x="18" y="346"/>
                  </a:lnTo>
                  <a:lnTo>
                    <a:pt x="0" y="419"/>
                  </a:lnTo>
                  <a:lnTo>
                    <a:pt x="0" y="437"/>
                  </a:lnTo>
                  <a:lnTo>
                    <a:pt x="18" y="473"/>
                  </a:lnTo>
                  <a:lnTo>
                    <a:pt x="91" y="528"/>
                  </a:lnTo>
                  <a:lnTo>
                    <a:pt x="219" y="583"/>
                  </a:lnTo>
                  <a:lnTo>
                    <a:pt x="382" y="655"/>
                  </a:lnTo>
                  <a:lnTo>
                    <a:pt x="601" y="710"/>
                  </a:lnTo>
                  <a:lnTo>
                    <a:pt x="856" y="746"/>
                  </a:lnTo>
                  <a:lnTo>
                    <a:pt x="1456" y="837"/>
                  </a:lnTo>
                  <a:lnTo>
                    <a:pt x="2202" y="910"/>
                  </a:lnTo>
                  <a:lnTo>
                    <a:pt x="3058" y="965"/>
                  </a:lnTo>
                  <a:lnTo>
                    <a:pt x="3986" y="1001"/>
                  </a:lnTo>
                  <a:lnTo>
                    <a:pt x="5005" y="1019"/>
                  </a:lnTo>
                  <a:lnTo>
                    <a:pt x="6006" y="1001"/>
                  </a:lnTo>
                  <a:lnTo>
                    <a:pt x="6952" y="965"/>
                  </a:lnTo>
                  <a:lnTo>
                    <a:pt x="7789" y="910"/>
                  </a:lnTo>
                  <a:lnTo>
                    <a:pt x="8535" y="837"/>
                  </a:lnTo>
                  <a:lnTo>
                    <a:pt x="9136" y="746"/>
                  </a:lnTo>
                  <a:lnTo>
                    <a:pt x="9390" y="710"/>
                  </a:lnTo>
                  <a:lnTo>
                    <a:pt x="9609" y="655"/>
                  </a:lnTo>
                  <a:lnTo>
                    <a:pt x="9773" y="583"/>
                  </a:lnTo>
                  <a:lnTo>
                    <a:pt x="9900" y="528"/>
                  </a:lnTo>
                  <a:lnTo>
                    <a:pt x="9973" y="473"/>
                  </a:lnTo>
                  <a:lnTo>
                    <a:pt x="9991" y="437"/>
                  </a:lnTo>
                  <a:lnTo>
                    <a:pt x="9991" y="419"/>
                  </a:lnTo>
                  <a:lnTo>
                    <a:pt x="9973" y="346"/>
                  </a:lnTo>
                  <a:lnTo>
                    <a:pt x="9900" y="291"/>
                  </a:lnTo>
                  <a:lnTo>
                    <a:pt x="9791" y="237"/>
                  </a:lnTo>
                  <a:lnTo>
                    <a:pt x="9645" y="182"/>
                  </a:lnTo>
                  <a:lnTo>
                    <a:pt x="9463" y="128"/>
                  </a:lnTo>
                  <a:lnTo>
                    <a:pt x="9245" y="91"/>
                  </a:lnTo>
                  <a:lnTo>
                    <a:pt x="8699" y="0"/>
                  </a:lnTo>
                  <a:lnTo>
                    <a:pt x="8699" y="273"/>
                  </a:lnTo>
                  <a:lnTo>
                    <a:pt x="7443" y="328"/>
                  </a:lnTo>
                  <a:lnTo>
                    <a:pt x="6133" y="364"/>
                  </a:lnTo>
                  <a:lnTo>
                    <a:pt x="4623" y="382"/>
                  </a:lnTo>
                  <a:lnTo>
                    <a:pt x="3476" y="364"/>
                  </a:lnTo>
                  <a:lnTo>
                    <a:pt x="2384" y="328"/>
                  </a:lnTo>
                  <a:lnTo>
                    <a:pt x="1893" y="291"/>
                  </a:lnTo>
                  <a:lnTo>
                    <a:pt x="1456" y="237"/>
                  </a:lnTo>
                  <a:lnTo>
                    <a:pt x="1074" y="182"/>
                  </a:lnTo>
                  <a:lnTo>
                    <a:pt x="746" y="109"/>
                  </a:lnTo>
                  <a:lnTo>
                    <a:pt x="1292" y="0"/>
                  </a:lnTo>
                  <a:close/>
                </a:path>
              </a:pathLst>
            </a:custGeom>
            <a:solidFill>
              <a:srgbClr val="282829">
                <a:alpha val="13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0" name="Google Shape;3600;p21"/>
            <p:cNvSpPr/>
            <p:nvPr/>
          </p:nvSpPr>
          <p:spPr>
            <a:xfrm>
              <a:off x="1726100" y="1699875"/>
              <a:ext cx="249775" cy="25500"/>
            </a:xfrm>
            <a:custGeom>
              <a:avLst/>
              <a:gdLst/>
              <a:ahLst/>
              <a:cxnLst/>
              <a:rect l="l" t="t" r="r" b="b"/>
              <a:pathLst>
                <a:path w="9991" h="1020" fill="none" extrusionOk="0">
                  <a:moveTo>
                    <a:pt x="8699" y="0"/>
                  </a:moveTo>
                  <a:lnTo>
                    <a:pt x="8699" y="273"/>
                  </a:lnTo>
                  <a:lnTo>
                    <a:pt x="8699" y="273"/>
                  </a:lnTo>
                  <a:lnTo>
                    <a:pt x="8699" y="273"/>
                  </a:lnTo>
                  <a:lnTo>
                    <a:pt x="7443" y="328"/>
                  </a:lnTo>
                  <a:lnTo>
                    <a:pt x="6133" y="364"/>
                  </a:lnTo>
                  <a:lnTo>
                    <a:pt x="4623" y="382"/>
                  </a:lnTo>
                  <a:lnTo>
                    <a:pt x="4623" y="382"/>
                  </a:lnTo>
                  <a:lnTo>
                    <a:pt x="3476" y="364"/>
                  </a:lnTo>
                  <a:lnTo>
                    <a:pt x="2384" y="328"/>
                  </a:lnTo>
                  <a:lnTo>
                    <a:pt x="1893" y="291"/>
                  </a:lnTo>
                  <a:lnTo>
                    <a:pt x="1456" y="237"/>
                  </a:lnTo>
                  <a:lnTo>
                    <a:pt x="1074" y="182"/>
                  </a:lnTo>
                  <a:lnTo>
                    <a:pt x="746" y="109"/>
                  </a:lnTo>
                  <a:lnTo>
                    <a:pt x="746" y="109"/>
                  </a:lnTo>
                  <a:lnTo>
                    <a:pt x="746" y="109"/>
                  </a:lnTo>
                  <a:lnTo>
                    <a:pt x="1292" y="0"/>
                  </a:lnTo>
                  <a:lnTo>
                    <a:pt x="1292" y="0"/>
                  </a:lnTo>
                  <a:lnTo>
                    <a:pt x="746" y="91"/>
                  </a:lnTo>
                  <a:lnTo>
                    <a:pt x="528" y="128"/>
                  </a:lnTo>
                  <a:lnTo>
                    <a:pt x="346" y="182"/>
                  </a:lnTo>
                  <a:lnTo>
                    <a:pt x="200" y="237"/>
                  </a:lnTo>
                  <a:lnTo>
                    <a:pt x="91" y="291"/>
                  </a:lnTo>
                  <a:lnTo>
                    <a:pt x="18" y="346"/>
                  </a:lnTo>
                  <a:lnTo>
                    <a:pt x="0" y="419"/>
                  </a:lnTo>
                  <a:lnTo>
                    <a:pt x="0" y="419"/>
                  </a:lnTo>
                  <a:lnTo>
                    <a:pt x="0" y="437"/>
                  </a:lnTo>
                  <a:lnTo>
                    <a:pt x="18" y="473"/>
                  </a:lnTo>
                  <a:lnTo>
                    <a:pt x="91" y="528"/>
                  </a:lnTo>
                  <a:lnTo>
                    <a:pt x="219" y="583"/>
                  </a:lnTo>
                  <a:lnTo>
                    <a:pt x="382" y="655"/>
                  </a:lnTo>
                  <a:lnTo>
                    <a:pt x="601" y="710"/>
                  </a:lnTo>
                  <a:lnTo>
                    <a:pt x="856" y="746"/>
                  </a:lnTo>
                  <a:lnTo>
                    <a:pt x="1456" y="837"/>
                  </a:lnTo>
                  <a:lnTo>
                    <a:pt x="2202" y="910"/>
                  </a:lnTo>
                  <a:lnTo>
                    <a:pt x="3058" y="965"/>
                  </a:lnTo>
                  <a:lnTo>
                    <a:pt x="3986" y="1001"/>
                  </a:lnTo>
                  <a:lnTo>
                    <a:pt x="5005" y="1019"/>
                  </a:lnTo>
                  <a:lnTo>
                    <a:pt x="5005" y="1019"/>
                  </a:lnTo>
                  <a:lnTo>
                    <a:pt x="6006" y="1001"/>
                  </a:lnTo>
                  <a:lnTo>
                    <a:pt x="6952" y="965"/>
                  </a:lnTo>
                  <a:lnTo>
                    <a:pt x="7789" y="910"/>
                  </a:lnTo>
                  <a:lnTo>
                    <a:pt x="8535" y="837"/>
                  </a:lnTo>
                  <a:lnTo>
                    <a:pt x="9136" y="746"/>
                  </a:lnTo>
                  <a:lnTo>
                    <a:pt x="9390" y="710"/>
                  </a:lnTo>
                  <a:lnTo>
                    <a:pt x="9609" y="655"/>
                  </a:lnTo>
                  <a:lnTo>
                    <a:pt x="9773" y="583"/>
                  </a:lnTo>
                  <a:lnTo>
                    <a:pt x="9900" y="528"/>
                  </a:lnTo>
                  <a:lnTo>
                    <a:pt x="9973" y="473"/>
                  </a:lnTo>
                  <a:lnTo>
                    <a:pt x="9991" y="437"/>
                  </a:lnTo>
                  <a:lnTo>
                    <a:pt x="9991" y="419"/>
                  </a:lnTo>
                  <a:lnTo>
                    <a:pt x="9991" y="419"/>
                  </a:lnTo>
                  <a:lnTo>
                    <a:pt x="9973" y="346"/>
                  </a:lnTo>
                  <a:lnTo>
                    <a:pt x="9900" y="291"/>
                  </a:lnTo>
                  <a:lnTo>
                    <a:pt x="9791" y="237"/>
                  </a:lnTo>
                  <a:lnTo>
                    <a:pt x="9645" y="182"/>
                  </a:lnTo>
                  <a:lnTo>
                    <a:pt x="9463" y="128"/>
                  </a:lnTo>
                  <a:lnTo>
                    <a:pt x="9245" y="91"/>
                  </a:lnTo>
                  <a:lnTo>
                    <a:pt x="8699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1" name="Google Shape;3601;p21"/>
            <p:cNvSpPr/>
            <p:nvPr/>
          </p:nvSpPr>
          <p:spPr>
            <a:xfrm>
              <a:off x="1744750" y="1627975"/>
              <a:ext cx="198825" cy="81475"/>
            </a:xfrm>
            <a:custGeom>
              <a:avLst/>
              <a:gdLst/>
              <a:ahLst/>
              <a:cxnLst/>
              <a:rect l="l" t="t" r="r" b="b"/>
              <a:pathLst>
                <a:path w="7953" h="3259" extrusionOk="0">
                  <a:moveTo>
                    <a:pt x="4113" y="1"/>
                  </a:moveTo>
                  <a:lnTo>
                    <a:pt x="3986" y="37"/>
                  </a:lnTo>
                  <a:lnTo>
                    <a:pt x="3858" y="74"/>
                  </a:lnTo>
                  <a:lnTo>
                    <a:pt x="3731" y="110"/>
                  </a:lnTo>
                  <a:lnTo>
                    <a:pt x="3604" y="165"/>
                  </a:lnTo>
                  <a:lnTo>
                    <a:pt x="3385" y="328"/>
                  </a:lnTo>
                  <a:lnTo>
                    <a:pt x="3185" y="492"/>
                  </a:lnTo>
                  <a:lnTo>
                    <a:pt x="2985" y="711"/>
                  </a:lnTo>
                  <a:lnTo>
                    <a:pt x="2821" y="929"/>
                  </a:lnTo>
                  <a:lnTo>
                    <a:pt x="2657" y="1166"/>
                  </a:lnTo>
                  <a:lnTo>
                    <a:pt x="2530" y="1402"/>
                  </a:lnTo>
                  <a:lnTo>
                    <a:pt x="2312" y="1839"/>
                  </a:lnTo>
                  <a:lnTo>
                    <a:pt x="2148" y="2239"/>
                  </a:lnTo>
                  <a:lnTo>
                    <a:pt x="2020" y="2603"/>
                  </a:lnTo>
                  <a:lnTo>
                    <a:pt x="0" y="2985"/>
                  </a:lnTo>
                  <a:lnTo>
                    <a:pt x="383" y="3058"/>
                  </a:lnTo>
                  <a:lnTo>
                    <a:pt x="856" y="3131"/>
                  </a:lnTo>
                  <a:lnTo>
                    <a:pt x="1383" y="3186"/>
                  </a:lnTo>
                  <a:lnTo>
                    <a:pt x="1984" y="3222"/>
                  </a:lnTo>
                  <a:lnTo>
                    <a:pt x="2621" y="3240"/>
                  </a:lnTo>
                  <a:lnTo>
                    <a:pt x="3294" y="3258"/>
                  </a:lnTo>
                  <a:lnTo>
                    <a:pt x="4641" y="3258"/>
                  </a:lnTo>
                  <a:lnTo>
                    <a:pt x="5897" y="3222"/>
                  </a:lnTo>
                  <a:lnTo>
                    <a:pt x="6952" y="3186"/>
                  </a:lnTo>
                  <a:lnTo>
                    <a:pt x="7953" y="3149"/>
                  </a:lnTo>
                  <a:lnTo>
                    <a:pt x="7953" y="2094"/>
                  </a:lnTo>
                  <a:lnTo>
                    <a:pt x="7935" y="2003"/>
                  </a:lnTo>
                  <a:lnTo>
                    <a:pt x="7862" y="1730"/>
                  </a:lnTo>
                  <a:lnTo>
                    <a:pt x="7753" y="1384"/>
                  </a:lnTo>
                  <a:lnTo>
                    <a:pt x="7680" y="1202"/>
                  </a:lnTo>
                  <a:lnTo>
                    <a:pt x="7589" y="1020"/>
                  </a:lnTo>
                  <a:lnTo>
                    <a:pt x="7498" y="874"/>
                  </a:lnTo>
                  <a:lnTo>
                    <a:pt x="7389" y="747"/>
                  </a:lnTo>
                  <a:lnTo>
                    <a:pt x="7280" y="638"/>
                  </a:lnTo>
                  <a:lnTo>
                    <a:pt x="7170" y="583"/>
                  </a:lnTo>
                  <a:lnTo>
                    <a:pt x="7061" y="547"/>
                  </a:lnTo>
                  <a:lnTo>
                    <a:pt x="6843" y="547"/>
                  </a:lnTo>
                  <a:lnTo>
                    <a:pt x="6734" y="565"/>
                  </a:lnTo>
                  <a:lnTo>
                    <a:pt x="6533" y="638"/>
                  </a:lnTo>
                  <a:lnTo>
                    <a:pt x="6333" y="729"/>
                  </a:lnTo>
                  <a:lnTo>
                    <a:pt x="6169" y="820"/>
                  </a:lnTo>
                  <a:lnTo>
                    <a:pt x="6024" y="911"/>
                  </a:lnTo>
                  <a:lnTo>
                    <a:pt x="5915" y="1020"/>
                  </a:lnTo>
                  <a:lnTo>
                    <a:pt x="5860" y="929"/>
                  </a:lnTo>
                  <a:lnTo>
                    <a:pt x="5806" y="820"/>
                  </a:lnTo>
                  <a:lnTo>
                    <a:pt x="5733" y="692"/>
                  </a:lnTo>
                  <a:lnTo>
                    <a:pt x="5642" y="565"/>
                  </a:lnTo>
                  <a:lnTo>
                    <a:pt x="5496" y="419"/>
                  </a:lnTo>
                  <a:lnTo>
                    <a:pt x="5332" y="292"/>
                  </a:lnTo>
                  <a:lnTo>
                    <a:pt x="5132" y="165"/>
                  </a:lnTo>
                  <a:lnTo>
                    <a:pt x="4932" y="74"/>
                  </a:lnTo>
                  <a:lnTo>
                    <a:pt x="4695" y="19"/>
                  </a:lnTo>
                  <a:lnTo>
                    <a:pt x="4422" y="1"/>
                  </a:lnTo>
                  <a:close/>
                </a:path>
              </a:pathLst>
            </a:custGeom>
            <a:solidFill>
              <a:srgbClr val="C1A5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2" name="Google Shape;3602;p21"/>
            <p:cNvSpPr/>
            <p:nvPr/>
          </p:nvSpPr>
          <p:spPr>
            <a:xfrm>
              <a:off x="1744750" y="1627975"/>
              <a:ext cx="198825" cy="81475"/>
            </a:xfrm>
            <a:custGeom>
              <a:avLst/>
              <a:gdLst/>
              <a:ahLst/>
              <a:cxnLst/>
              <a:rect l="l" t="t" r="r" b="b"/>
              <a:pathLst>
                <a:path w="7953" h="3259" fill="none" extrusionOk="0">
                  <a:moveTo>
                    <a:pt x="7953" y="2094"/>
                  </a:moveTo>
                  <a:lnTo>
                    <a:pt x="7953" y="3149"/>
                  </a:lnTo>
                  <a:lnTo>
                    <a:pt x="7953" y="3149"/>
                  </a:lnTo>
                  <a:lnTo>
                    <a:pt x="6952" y="3186"/>
                  </a:lnTo>
                  <a:lnTo>
                    <a:pt x="5897" y="3222"/>
                  </a:lnTo>
                  <a:lnTo>
                    <a:pt x="4641" y="3258"/>
                  </a:lnTo>
                  <a:lnTo>
                    <a:pt x="3294" y="3258"/>
                  </a:lnTo>
                  <a:lnTo>
                    <a:pt x="2621" y="3240"/>
                  </a:lnTo>
                  <a:lnTo>
                    <a:pt x="1984" y="3222"/>
                  </a:lnTo>
                  <a:lnTo>
                    <a:pt x="1383" y="3186"/>
                  </a:lnTo>
                  <a:lnTo>
                    <a:pt x="856" y="3131"/>
                  </a:lnTo>
                  <a:lnTo>
                    <a:pt x="383" y="3058"/>
                  </a:lnTo>
                  <a:lnTo>
                    <a:pt x="0" y="2985"/>
                  </a:lnTo>
                  <a:lnTo>
                    <a:pt x="2020" y="2603"/>
                  </a:lnTo>
                  <a:lnTo>
                    <a:pt x="2020" y="2603"/>
                  </a:lnTo>
                  <a:lnTo>
                    <a:pt x="2148" y="2239"/>
                  </a:lnTo>
                  <a:lnTo>
                    <a:pt x="2312" y="1839"/>
                  </a:lnTo>
                  <a:lnTo>
                    <a:pt x="2530" y="1402"/>
                  </a:lnTo>
                  <a:lnTo>
                    <a:pt x="2530" y="1402"/>
                  </a:lnTo>
                  <a:lnTo>
                    <a:pt x="2657" y="1166"/>
                  </a:lnTo>
                  <a:lnTo>
                    <a:pt x="2821" y="929"/>
                  </a:lnTo>
                  <a:lnTo>
                    <a:pt x="2985" y="711"/>
                  </a:lnTo>
                  <a:lnTo>
                    <a:pt x="3185" y="492"/>
                  </a:lnTo>
                  <a:lnTo>
                    <a:pt x="3185" y="492"/>
                  </a:lnTo>
                  <a:lnTo>
                    <a:pt x="3385" y="328"/>
                  </a:lnTo>
                  <a:lnTo>
                    <a:pt x="3604" y="165"/>
                  </a:lnTo>
                  <a:lnTo>
                    <a:pt x="3731" y="110"/>
                  </a:lnTo>
                  <a:lnTo>
                    <a:pt x="3858" y="74"/>
                  </a:lnTo>
                  <a:lnTo>
                    <a:pt x="3986" y="37"/>
                  </a:lnTo>
                  <a:lnTo>
                    <a:pt x="4113" y="1"/>
                  </a:lnTo>
                  <a:lnTo>
                    <a:pt x="4113" y="1"/>
                  </a:lnTo>
                  <a:lnTo>
                    <a:pt x="4259" y="1"/>
                  </a:lnTo>
                  <a:lnTo>
                    <a:pt x="4422" y="1"/>
                  </a:lnTo>
                  <a:lnTo>
                    <a:pt x="4695" y="19"/>
                  </a:lnTo>
                  <a:lnTo>
                    <a:pt x="4932" y="74"/>
                  </a:lnTo>
                  <a:lnTo>
                    <a:pt x="5132" y="165"/>
                  </a:lnTo>
                  <a:lnTo>
                    <a:pt x="5132" y="165"/>
                  </a:lnTo>
                  <a:lnTo>
                    <a:pt x="5332" y="292"/>
                  </a:lnTo>
                  <a:lnTo>
                    <a:pt x="5496" y="419"/>
                  </a:lnTo>
                  <a:lnTo>
                    <a:pt x="5642" y="565"/>
                  </a:lnTo>
                  <a:lnTo>
                    <a:pt x="5733" y="692"/>
                  </a:lnTo>
                  <a:lnTo>
                    <a:pt x="5806" y="820"/>
                  </a:lnTo>
                  <a:lnTo>
                    <a:pt x="5860" y="929"/>
                  </a:lnTo>
                  <a:lnTo>
                    <a:pt x="5915" y="1020"/>
                  </a:lnTo>
                  <a:lnTo>
                    <a:pt x="5915" y="1020"/>
                  </a:lnTo>
                  <a:lnTo>
                    <a:pt x="6024" y="911"/>
                  </a:lnTo>
                  <a:lnTo>
                    <a:pt x="6169" y="820"/>
                  </a:lnTo>
                  <a:lnTo>
                    <a:pt x="6333" y="729"/>
                  </a:lnTo>
                  <a:lnTo>
                    <a:pt x="6533" y="638"/>
                  </a:lnTo>
                  <a:lnTo>
                    <a:pt x="6734" y="565"/>
                  </a:lnTo>
                  <a:lnTo>
                    <a:pt x="6843" y="547"/>
                  </a:lnTo>
                  <a:lnTo>
                    <a:pt x="6952" y="547"/>
                  </a:lnTo>
                  <a:lnTo>
                    <a:pt x="7061" y="547"/>
                  </a:lnTo>
                  <a:lnTo>
                    <a:pt x="7170" y="583"/>
                  </a:lnTo>
                  <a:lnTo>
                    <a:pt x="7170" y="583"/>
                  </a:lnTo>
                  <a:lnTo>
                    <a:pt x="7280" y="638"/>
                  </a:lnTo>
                  <a:lnTo>
                    <a:pt x="7389" y="747"/>
                  </a:lnTo>
                  <a:lnTo>
                    <a:pt x="7498" y="874"/>
                  </a:lnTo>
                  <a:lnTo>
                    <a:pt x="7589" y="1020"/>
                  </a:lnTo>
                  <a:lnTo>
                    <a:pt x="7589" y="1020"/>
                  </a:lnTo>
                  <a:lnTo>
                    <a:pt x="7680" y="1202"/>
                  </a:lnTo>
                  <a:lnTo>
                    <a:pt x="7753" y="1384"/>
                  </a:lnTo>
                  <a:lnTo>
                    <a:pt x="7862" y="1730"/>
                  </a:lnTo>
                  <a:lnTo>
                    <a:pt x="7935" y="2003"/>
                  </a:lnTo>
                  <a:lnTo>
                    <a:pt x="7953" y="209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3" name="Google Shape;3603;p21"/>
            <p:cNvSpPr/>
            <p:nvPr/>
          </p:nvSpPr>
          <p:spPr>
            <a:xfrm>
              <a:off x="1744750" y="1653450"/>
              <a:ext cx="198825" cy="56000"/>
            </a:xfrm>
            <a:custGeom>
              <a:avLst/>
              <a:gdLst/>
              <a:ahLst/>
              <a:cxnLst/>
              <a:rect l="l" t="t" r="r" b="b"/>
              <a:pathLst>
                <a:path w="7953" h="2240" extrusionOk="0">
                  <a:moveTo>
                    <a:pt x="7589" y="1"/>
                  </a:moveTo>
                  <a:lnTo>
                    <a:pt x="7152" y="274"/>
                  </a:lnTo>
                  <a:lnTo>
                    <a:pt x="6715" y="529"/>
                  </a:lnTo>
                  <a:lnTo>
                    <a:pt x="6260" y="747"/>
                  </a:lnTo>
                  <a:lnTo>
                    <a:pt x="6024" y="856"/>
                  </a:lnTo>
                  <a:lnTo>
                    <a:pt x="5787" y="929"/>
                  </a:lnTo>
                  <a:lnTo>
                    <a:pt x="5660" y="984"/>
                  </a:lnTo>
                  <a:lnTo>
                    <a:pt x="5533" y="1038"/>
                  </a:lnTo>
                  <a:lnTo>
                    <a:pt x="5423" y="1111"/>
                  </a:lnTo>
                  <a:lnTo>
                    <a:pt x="5387" y="1147"/>
                  </a:lnTo>
                  <a:lnTo>
                    <a:pt x="5351" y="1202"/>
                  </a:lnTo>
                  <a:lnTo>
                    <a:pt x="5314" y="1275"/>
                  </a:lnTo>
                  <a:lnTo>
                    <a:pt x="5296" y="1348"/>
                  </a:lnTo>
                  <a:lnTo>
                    <a:pt x="5278" y="1420"/>
                  </a:lnTo>
                  <a:lnTo>
                    <a:pt x="5241" y="1493"/>
                  </a:lnTo>
                  <a:lnTo>
                    <a:pt x="5187" y="1566"/>
                  </a:lnTo>
                  <a:lnTo>
                    <a:pt x="5114" y="1621"/>
                  </a:lnTo>
                  <a:lnTo>
                    <a:pt x="5023" y="1657"/>
                  </a:lnTo>
                  <a:lnTo>
                    <a:pt x="4859" y="1657"/>
                  </a:lnTo>
                  <a:lnTo>
                    <a:pt x="4786" y="1639"/>
                  </a:lnTo>
                  <a:lnTo>
                    <a:pt x="4714" y="1621"/>
                  </a:lnTo>
                  <a:lnTo>
                    <a:pt x="4641" y="1566"/>
                  </a:lnTo>
                  <a:lnTo>
                    <a:pt x="4586" y="1530"/>
                  </a:lnTo>
                  <a:lnTo>
                    <a:pt x="4532" y="1457"/>
                  </a:lnTo>
                  <a:lnTo>
                    <a:pt x="4422" y="1329"/>
                  </a:lnTo>
                  <a:lnTo>
                    <a:pt x="4350" y="1166"/>
                  </a:lnTo>
                  <a:lnTo>
                    <a:pt x="4277" y="1002"/>
                  </a:lnTo>
                  <a:lnTo>
                    <a:pt x="4168" y="1056"/>
                  </a:lnTo>
                  <a:lnTo>
                    <a:pt x="4022" y="1075"/>
                  </a:lnTo>
                  <a:lnTo>
                    <a:pt x="3895" y="1093"/>
                  </a:lnTo>
                  <a:lnTo>
                    <a:pt x="3767" y="1111"/>
                  </a:lnTo>
                  <a:lnTo>
                    <a:pt x="3640" y="1111"/>
                  </a:lnTo>
                  <a:lnTo>
                    <a:pt x="3513" y="1093"/>
                  </a:lnTo>
                  <a:lnTo>
                    <a:pt x="3385" y="1056"/>
                  </a:lnTo>
                  <a:lnTo>
                    <a:pt x="3258" y="1020"/>
                  </a:lnTo>
                  <a:lnTo>
                    <a:pt x="3149" y="965"/>
                  </a:lnTo>
                  <a:lnTo>
                    <a:pt x="3021" y="911"/>
                  </a:lnTo>
                  <a:lnTo>
                    <a:pt x="2912" y="838"/>
                  </a:lnTo>
                  <a:lnTo>
                    <a:pt x="2821" y="765"/>
                  </a:lnTo>
                  <a:lnTo>
                    <a:pt x="2657" y="583"/>
                  </a:lnTo>
                  <a:lnTo>
                    <a:pt x="2530" y="383"/>
                  </a:lnTo>
                  <a:lnTo>
                    <a:pt x="2312" y="820"/>
                  </a:lnTo>
                  <a:lnTo>
                    <a:pt x="2148" y="1220"/>
                  </a:lnTo>
                  <a:lnTo>
                    <a:pt x="2020" y="1584"/>
                  </a:lnTo>
                  <a:lnTo>
                    <a:pt x="0" y="1966"/>
                  </a:lnTo>
                  <a:lnTo>
                    <a:pt x="328" y="2039"/>
                  </a:lnTo>
                  <a:lnTo>
                    <a:pt x="710" y="2094"/>
                  </a:lnTo>
                  <a:lnTo>
                    <a:pt x="1147" y="2148"/>
                  </a:lnTo>
                  <a:lnTo>
                    <a:pt x="1638" y="2185"/>
                  </a:lnTo>
                  <a:lnTo>
                    <a:pt x="2730" y="2221"/>
                  </a:lnTo>
                  <a:lnTo>
                    <a:pt x="3877" y="2239"/>
                  </a:lnTo>
                  <a:lnTo>
                    <a:pt x="5387" y="2221"/>
                  </a:lnTo>
                  <a:lnTo>
                    <a:pt x="6697" y="2185"/>
                  </a:lnTo>
                  <a:lnTo>
                    <a:pt x="7953" y="2130"/>
                  </a:lnTo>
                  <a:lnTo>
                    <a:pt x="7953" y="1075"/>
                  </a:lnTo>
                  <a:lnTo>
                    <a:pt x="7935" y="984"/>
                  </a:lnTo>
                  <a:lnTo>
                    <a:pt x="7862" y="711"/>
                  </a:lnTo>
                  <a:lnTo>
                    <a:pt x="7753" y="365"/>
                  </a:lnTo>
                  <a:lnTo>
                    <a:pt x="7680" y="183"/>
                  </a:lnTo>
                  <a:lnTo>
                    <a:pt x="7589" y="1"/>
                  </a:lnTo>
                  <a:close/>
                </a:path>
              </a:pathLst>
            </a:custGeom>
            <a:solidFill>
              <a:srgbClr val="A48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4" name="Google Shape;3604;p21"/>
            <p:cNvSpPr/>
            <p:nvPr/>
          </p:nvSpPr>
          <p:spPr>
            <a:xfrm>
              <a:off x="1744750" y="1653450"/>
              <a:ext cx="198825" cy="56000"/>
            </a:xfrm>
            <a:custGeom>
              <a:avLst/>
              <a:gdLst/>
              <a:ahLst/>
              <a:cxnLst/>
              <a:rect l="l" t="t" r="r" b="b"/>
              <a:pathLst>
                <a:path w="7953" h="2240" fill="none" extrusionOk="0">
                  <a:moveTo>
                    <a:pt x="7589" y="1"/>
                  </a:moveTo>
                  <a:lnTo>
                    <a:pt x="7589" y="1"/>
                  </a:lnTo>
                  <a:lnTo>
                    <a:pt x="7152" y="274"/>
                  </a:lnTo>
                  <a:lnTo>
                    <a:pt x="6715" y="529"/>
                  </a:lnTo>
                  <a:lnTo>
                    <a:pt x="6260" y="747"/>
                  </a:lnTo>
                  <a:lnTo>
                    <a:pt x="6024" y="856"/>
                  </a:lnTo>
                  <a:lnTo>
                    <a:pt x="5787" y="929"/>
                  </a:lnTo>
                  <a:lnTo>
                    <a:pt x="5787" y="929"/>
                  </a:lnTo>
                  <a:lnTo>
                    <a:pt x="5660" y="984"/>
                  </a:lnTo>
                  <a:lnTo>
                    <a:pt x="5533" y="1038"/>
                  </a:lnTo>
                  <a:lnTo>
                    <a:pt x="5423" y="1111"/>
                  </a:lnTo>
                  <a:lnTo>
                    <a:pt x="5387" y="1147"/>
                  </a:lnTo>
                  <a:lnTo>
                    <a:pt x="5351" y="1202"/>
                  </a:lnTo>
                  <a:lnTo>
                    <a:pt x="5351" y="1202"/>
                  </a:lnTo>
                  <a:lnTo>
                    <a:pt x="5314" y="1275"/>
                  </a:lnTo>
                  <a:lnTo>
                    <a:pt x="5296" y="1348"/>
                  </a:lnTo>
                  <a:lnTo>
                    <a:pt x="5278" y="1420"/>
                  </a:lnTo>
                  <a:lnTo>
                    <a:pt x="5241" y="1493"/>
                  </a:lnTo>
                  <a:lnTo>
                    <a:pt x="5241" y="1493"/>
                  </a:lnTo>
                  <a:lnTo>
                    <a:pt x="5187" y="1566"/>
                  </a:lnTo>
                  <a:lnTo>
                    <a:pt x="5114" y="1621"/>
                  </a:lnTo>
                  <a:lnTo>
                    <a:pt x="5023" y="1657"/>
                  </a:lnTo>
                  <a:lnTo>
                    <a:pt x="4932" y="1657"/>
                  </a:lnTo>
                  <a:lnTo>
                    <a:pt x="4932" y="1657"/>
                  </a:lnTo>
                  <a:lnTo>
                    <a:pt x="4859" y="1657"/>
                  </a:lnTo>
                  <a:lnTo>
                    <a:pt x="4786" y="1639"/>
                  </a:lnTo>
                  <a:lnTo>
                    <a:pt x="4714" y="1621"/>
                  </a:lnTo>
                  <a:lnTo>
                    <a:pt x="4641" y="1566"/>
                  </a:lnTo>
                  <a:lnTo>
                    <a:pt x="4641" y="1566"/>
                  </a:lnTo>
                  <a:lnTo>
                    <a:pt x="4586" y="1530"/>
                  </a:lnTo>
                  <a:lnTo>
                    <a:pt x="4532" y="1457"/>
                  </a:lnTo>
                  <a:lnTo>
                    <a:pt x="4422" y="1329"/>
                  </a:lnTo>
                  <a:lnTo>
                    <a:pt x="4350" y="1166"/>
                  </a:lnTo>
                  <a:lnTo>
                    <a:pt x="4277" y="1002"/>
                  </a:lnTo>
                  <a:lnTo>
                    <a:pt x="4277" y="1002"/>
                  </a:lnTo>
                  <a:lnTo>
                    <a:pt x="4168" y="1056"/>
                  </a:lnTo>
                  <a:lnTo>
                    <a:pt x="4022" y="1075"/>
                  </a:lnTo>
                  <a:lnTo>
                    <a:pt x="3895" y="1093"/>
                  </a:lnTo>
                  <a:lnTo>
                    <a:pt x="3767" y="1111"/>
                  </a:lnTo>
                  <a:lnTo>
                    <a:pt x="3767" y="1111"/>
                  </a:lnTo>
                  <a:lnTo>
                    <a:pt x="3640" y="1111"/>
                  </a:lnTo>
                  <a:lnTo>
                    <a:pt x="3513" y="1093"/>
                  </a:lnTo>
                  <a:lnTo>
                    <a:pt x="3385" y="1056"/>
                  </a:lnTo>
                  <a:lnTo>
                    <a:pt x="3258" y="1020"/>
                  </a:lnTo>
                  <a:lnTo>
                    <a:pt x="3149" y="965"/>
                  </a:lnTo>
                  <a:lnTo>
                    <a:pt x="3021" y="911"/>
                  </a:lnTo>
                  <a:lnTo>
                    <a:pt x="2912" y="838"/>
                  </a:lnTo>
                  <a:lnTo>
                    <a:pt x="2821" y="765"/>
                  </a:lnTo>
                  <a:lnTo>
                    <a:pt x="2821" y="765"/>
                  </a:lnTo>
                  <a:lnTo>
                    <a:pt x="2657" y="583"/>
                  </a:lnTo>
                  <a:lnTo>
                    <a:pt x="2530" y="383"/>
                  </a:lnTo>
                  <a:lnTo>
                    <a:pt x="2530" y="383"/>
                  </a:lnTo>
                  <a:lnTo>
                    <a:pt x="2530" y="383"/>
                  </a:lnTo>
                  <a:lnTo>
                    <a:pt x="2312" y="820"/>
                  </a:lnTo>
                  <a:lnTo>
                    <a:pt x="2148" y="1220"/>
                  </a:lnTo>
                  <a:lnTo>
                    <a:pt x="2020" y="1584"/>
                  </a:lnTo>
                  <a:lnTo>
                    <a:pt x="0" y="1966"/>
                  </a:lnTo>
                  <a:lnTo>
                    <a:pt x="0" y="1966"/>
                  </a:lnTo>
                  <a:lnTo>
                    <a:pt x="328" y="2039"/>
                  </a:lnTo>
                  <a:lnTo>
                    <a:pt x="710" y="2094"/>
                  </a:lnTo>
                  <a:lnTo>
                    <a:pt x="1147" y="2148"/>
                  </a:lnTo>
                  <a:lnTo>
                    <a:pt x="1638" y="2185"/>
                  </a:lnTo>
                  <a:lnTo>
                    <a:pt x="2730" y="2221"/>
                  </a:lnTo>
                  <a:lnTo>
                    <a:pt x="3877" y="2239"/>
                  </a:lnTo>
                  <a:lnTo>
                    <a:pt x="3877" y="2239"/>
                  </a:lnTo>
                  <a:lnTo>
                    <a:pt x="5387" y="2221"/>
                  </a:lnTo>
                  <a:lnTo>
                    <a:pt x="6697" y="2185"/>
                  </a:lnTo>
                  <a:lnTo>
                    <a:pt x="7953" y="2130"/>
                  </a:lnTo>
                  <a:lnTo>
                    <a:pt x="7953" y="1075"/>
                  </a:lnTo>
                  <a:lnTo>
                    <a:pt x="7953" y="1075"/>
                  </a:lnTo>
                  <a:lnTo>
                    <a:pt x="7935" y="984"/>
                  </a:lnTo>
                  <a:lnTo>
                    <a:pt x="7862" y="711"/>
                  </a:lnTo>
                  <a:lnTo>
                    <a:pt x="7753" y="365"/>
                  </a:lnTo>
                  <a:lnTo>
                    <a:pt x="7680" y="183"/>
                  </a:lnTo>
                  <a:lnTo>
                    <a:pt x="7589" y="1"/>
                  </a:lnTo>
                  <a:lnTo>
                    <a:pt x="758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5" name="Google Shape;3605;p21"/>
            <p:cNvSpPr/>
            <p:nvPr/>
          </p:nvSpPr>
          <p:spPr>
            <a:xfrm>
              <a:off x="1824375" y="1627975"/>
              <a:ext cx="48700" cy="28700"/>
            </a:xfrm>
            <a:custGeom>
              <a:avLst/>
              <a:gdLst/>
              <a:ahLst/>
              <a:cxnLst/>
              <a:rect l="l" t="t" r="r" b="b"/>
              <a:pathLst>
                <a:path w="1948" h="1148" extrusionOk="0">
                  <a:moveTo>
                    <a:pt x="928" y="1"/>
                  </a:moveTo>
                  <a:lnTo>
                    <a:pt x="801" y="37"/>
                  </a:lnTo>
                  <a:lnTo>
                    <a:pt x="673" y="74"/>
                  </a:lnTo>
                  <a:lnTo>
                    <a:pt x="546" y="110"/>
                  </a:lnTo>
                  <a:lnTo>
                    <a:pt x="419" y="165"/>
                  </a:lnTo>
                  <a:lnTo>
                    <a:pt x="200" y="328"/>
                  </a:lnTo>
                  <a:lnTo>
                    <a:pt x="0" y="492"/>
                  </a:lnTo>
                  <a:lnTo>
                    <a:pt x="36" y="638"/>
                  </a:lnTo>
                  <a:lnTo>
                    <a:pt x="109" y="747"/>
                  </a:lnTo>
                  <a:lnTo>
                    <a:pt x="182" y="856"/>
                  </a:lnTo>
                  <a:lnTo>
                    <a:pt x="273" y="947"/>
                  </a:lnTo>
                  <a:lnTo>
                    <a:pt x="382" y="1038"/>
                  </a:lnTo>
                  <a:lnTo>
                    <a:pt x="510" y="1093"/>
                  </a:lnTo>
                  <a:lnTo>
                    <a:pt x="637" y="1129"/>
                  </a:lnTo>
                  <a:lnTo>
                    <a:pt x="783" y="1147"/>
                  </a:lnTo>
                  <a:lnTo>
                    <a:pt x="837" y="1147"/>
                  </a:lnTo>
                  <a:lnTo>
                    <a:pt x="928" y="1129"/>
                  </a:lnTo>
                  <a:lnTo>
                    <a:pt x="1019" y="1111"/>
                  </a:lnTo>
                  <a:lnTo>
                    <a:pt x="1183" y="1038"/>
                  </a:lnTo>
                  <a:lnTo>
                    <a:pt x="1347" y="929"/>
                  </a:lnTo>
                  <a:lnTo>
                    <a:pt x="1492" y="802"/>
                  </a:lnTo>
                  <a:lnTo>
                    <a:pt x="1620" y="656"/>
                  </a:lnTo>
                  <a:lnTo>
                    <a:pt x="1747" y="510"/>
                  </a:lnTo>
                  <a:lnTo>
                    <a:pt x="1856" y="347"/>
                  </a:lnTo>
                  <a:lnTo>
                    <a:pt x="1947" y="165"/>
                  </a:lnTo>
                  <a:lnTo>
                    <a:pt x="1783" y="92"/>
                  </a:lnTo>
                  <a:lnTo>
                    <a:pt x="1601" y="37"/>
                  </a:lnTo>
                  <a:lnTo>
                    <a:pt x="1401" y="1"/>
                  </a:lnTo>
                  <a:close/>
                </a:path>
              </a:pathLst>
            </a:custGeom>
            <a:solidFill>
              <a:srgbClr val="D7C2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6" name="Google Shape;3606;p21"/>
            <p:cNvSpPr/>
            <p:nvPr/>
          </p:nvSpPr>
          <p:spPr>
            <a:xfrm>
              <a:off x="1824375" y="1627975"/>
              <a:ext cx="48700" cy="28700"/>
            </a:xfrm>
            <a:custGeom>
              <a:avLst/>
              <a:gdLst/>
              <a:ahLst/>
              <a:cxnLst/>
              <a:rect l="l" t="t" r="r" b="b"/>
              <a:pathLst>
                <a:path w="1948" h="1148" fill="none" extrusionOk="0">
                  <a:moveTo>
                    <a:pt x="1183" y="1"/>
                  </a:moveTo>
                  <a:lnTo>
                    <a:pt x="1183" y="1"/>
                  </a:lnTo>
                  <a:lnTo>
                    <a:pt x="928" y="1"/>
                  </a:lnTo>
                  <a:lnTo>
                    <a:pt x="928" y="1"/>
                  </a:lnTo>
                  <a:lnTo>
                    <a:pt x="801" y="37"/>
                  </a:lnTo>
                  <a:lnTo>
                    <a:pt x="673" y="74"/>
                  </a:lnTo>
                  <a:lnTo>
                    <a:pt x="546" y="110"/>
                  </a:lnTo>
                  <a:lnTo>
                    <a:pt x="419" y="165"/>
                  </a:lnTo>
                  <a:lnTo>
                    <a:pt x="200" y="328"/>
                  </a:lnTo>
                  <a:lnTo>
                    <a:pt x="0" y="492"/>
                  </a:lnTo>
                  <a:lnTo>
                    <a:pt x="0" y="492"/>
                  </a:lnTo>
                  <a:lnTo>
                    <a:pt x="36" y="638"/>
                  </a:lnTo>
                  <a:lnTo>
                    <a:pt x="109" y="747"/>
                  </a:lnTo>
                  <a:lnTo>
                    <a:pt x="182" y="856"/>
                  </a:lnTo>
                  <a:lnTo>
                    <a:pt x="273" y="947"/>
                  </a:lnTo>
                  <a:lnTo>
                    <a:pt x="382" y="1038"/>
                  </a:lnTo>
                  <a:lnTo>
                    <a:pt x="510" y="1093"/>
                  </a:lnTo>
                  <a:lnTo>
                    <a:pt x="637" y="1129"/>
                  </a:lnTo>
                  <a:lnTo>
                    <a:pt x="783" y="1147"/>
                  </a:lnTo>
                  <a:lnTo>
                    <a:pt x="783" y="1147"/>
                  </a:lnTo>
                  <a:lnTo>
                    <a:pt x="837" y="1147"/>
                  </a:lnTo>
                  <a:lnTo>
                    <a:pt x="837" y="1147"/>
                  </a:lnTo>
                  <a:lnTo>
                    <a:pt x="928" y="1129"/>
                  </a:lnTo>
                  <a:lnTo>
                    <a:pt x="1019" y="1111"/>
                  </a:lnTo>
                  <a:lnTo>
                    <a:pt x="1183" y="1038"/>
                  </a:lnTo>
                  <a:lnTo>
                    <a:pt x="1347" y="929"/>
                  </a:lnTo>
                  <a:lnTo>
                    <a:pt x="1492" y="802"/>
                  </a:lnTo>
                  <a:lnTo>
                    <a:pt x="1492" y="802"/>
                  </a:lnTo>
                  <a:lnTo>
                    <a:pt x="1620" y="656"/>
                  </a:lnTo>
                  <a:lnTo>
                    <a:pt x="1747" y="510"/>
                  </a:lnTo>
                  <a:lnTo>
                    <a:pt x="1856" y="347"/>
                  </a:lnTo>
                  <a:lnTo>
                    <a:pt x="1947" y="165"/>
                  </a:lnTo>
                  <a:lnTo>
                    <a:pt x="1947" y="165"/>
                  </a:lnTo>
                  <a:lnTo>
                    <a:pt x="1783" y="92"/>
                  </a:lnTo>
                  <a:lnTo>
                    <a:pt x="1601" y="37"/>
                  </a:lnTo>
                  <a:lnTo>
                    <a:pt x="1401" y="1"/>
                  </a:lnTo>
                  <a:lnTo>
                    <a:pt x="118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07" name="Google Shape;3607;p21"/>
          <p:cNvGrpSpPr/>
          <p:nvPr/>
        </p:nvGrpSpPr>
        <p:grpSpPr>
          <a:xfrm rot="707990">
            <a:off x="4873299" y="5039597"/>
            <a:ext cx="1015736" cy="245727"/>
            <a:chOff x="3665900" y="8356158"/>
            <a:chExt cx="1015703" cy="245719"/>
          </a:xfrm>
        </p:grpSpPr>
        <p:sp>
          <p:nvSpPr>
            <p:cNvPr id="3608" name="Google Shape;3608;p21"/>
            <p:cNvSpPr/>
            <p:nvPr/>
          </p:nvSpPr>
          <p:spPr>
            <a:xfrm>
              <a:off x="3940684" y="8356158"/>
              <a:ext cx="658411" cy="161356"/>
            </a:xfrm>
            <a:custGeom>
              <a:avLst/>
              <a:gdLst/>
              <a:ahLst/>
              <a:cxnLst/>
              <a:rect l="l" t="t" r="r" b="b"/>
              <a:pathLst>
                <a:path w="12776" h="3131" extrusionOk="0">
                  <a:moveTo>
                    <a:pt x="9336" y="0"/>
                  </a:moveTo>
                  <a:lnTo>
                    <a:pt x="8626" y="55"/>
                  </a:lnTo>
                  <a:lnTo>
                    <a:pt x="7934" y="127"/>
                  </a:lnTo>
                  <a:lnTo>
                    <a:pt x="7279" y="218"/>
                  </a:lnTo>
                  <a:lnTo>
                    <a:pt x="6642" y="309"/>
                  </a:lnTo>
                  <a:lnTo>
                    <a:pt x="6042" y="400"/>
                  </a:lnTo>
                  <a:lnTo>
                    <a:pt x="5460" y="510"/>
                  </a:lnTo>
                  <a:lnTo>
                    <a:pt x="4895" y="619"/>
                  </a:lnTo>
                  <a:lnTo>
                    <a:pt x="4368" y="728"/>
                  </a:lnTo>
                  <a:lnTo>
                    <a:pt x="3858" y="855"/>
                  </a:lnTo>
                  <a:lnTo>
                    <a:pt x="3385" y="983"/>
                  </a:lnTo>
                  <a:lnTo>
                    <a:pt x="2930" y="1110"/>
                  </a:lnTo>
                  <a:lnTo>
                    <a:pt x="2511" y="1256"/>
                  </a:lnTo>
                  <a:lnTo>
                    <a:pt x="2129" y="1383"/>
                  </a:lnTo>
                  <a:lnTo>
                    <a:pt x="1765" y="1511"/>
                  </a:lnTo>
                  <a:lnTo>
                    <a:pt x="1438" y="1656"/>
                  </a:lnTo>
                  <a:lnTo>
                    <a:pt x="1147" y="1783"/>
                  </a:lnTo>
                  <a:lnTo>
                    <a:pt x="874" y="1911"/>
                  </a:lnTo>
                  <a:lnTo>
                    <a:pt x="637" y="2038"/>
                  </a:lnTo>
                  <a:lnTo>
                    <a:pt x="455" y="2166"/>
                  </a:lnTo>
                  <a:lnTo>
                    <a:pt x="291" y="2293"/>
                  </a:lnTo>
                  <a:lnTo>
                    <a:pt x="164" y="2420"/>
                  </a:lnTo>
                  <a:lnTo>
                    <a:pt x="73" y="2530"/>
                  </a:lnTo>
                  <a:lnTo>
                    <a:pt x="18" y="2621"/>
                  </a:lnTo>
                  <a:lnTo>
                    <a:pt x="0" y="2730"/>
                  </a:lnTo>
                  <a:lnTo>
                    <a:pt x="18" y="2821"/>
                  </a:lnTo>
                  <a:lnTo>
                    <a:pt x="73" y="2894"/>
                  </a:lnTo>
                  <a:lnTo>
                    <a:pt x="182" y="2966"/>
                  </a:lnTo>
                  <a:lnTo>
                    <a:pt x="328" y="3021"/>
                  </a:lnTo>
                  <a:lnTo>
                    <a:pt x="491" y="3076"/>
                  </a:lnTo>
                  <a:lnTo>
                    <a:pt x="710" y="3112"/>
                  </a:lnTo>
                  <a:lnTo>
                    <a:pt x="983" y="3130"/>
                  </a:lnTo>
                  <a:lnTo>
                    <a:pt x="1602" y="3130"/>
                  </a:lnTo>
                  <a:lnTo>
                    <a:pt x="1947" y="3112"/>
                  </a:lnTo>
                  <a:lnTo>
                    <a:pt x="2748" y="3021"/>
                  </a:lnTo>
                  <a:lnTo>
                    <a:pt x="4531" y="2784"/>
                  </a:lnTo>
                  <a:lnTo>
                    <a:pt x="6096" y="2548"/>
                  </a:lnTo>
                  <a:lnTo>
                    <a:pt x="7443" y="2293"/>
                  </a:lnTo>
                  <a:lnTo>
                    <a:pt x="8590" y="2038"/>
                  </a:lnTo>
                  <a:lnTo>
                    <a:pt x="9572" y="1783"/>
                  </a:lnTo>
                  <a:lnTo>
                    <a:pt x="10373" y="1529"/>
                  </a:lnTo>
                  <a:lnTo>
                    <a:pt x="11046" y="1274"/>
                  </a:lnTo>
                  <a:lnTo>
                    <a:pt x="11574" y="1056"/>
                  </a:lnTo>
                  <a:lnTo>
                    <a:pt x="11974" y="837"/>
                  </a:lnTo>
                  <a:lnTo>
                    <a:pt x="12284" y="637"/>
                  </a:lnTo>
                  <a:lnTo>
                    <a:pt x="12484" y="455"/>
                  </a:lnTo>
                  <a:lnTo>
                    <a:pt x="12630" y="309"/>
                  </a:lnTo>
                  <a:lnTo>
                    <a:pt x="12721" y="182"/>
                  </a:lnTo>
                  <a:lnTo>
                    <a:pt x="12757" y="73"/>
                  </a:lnTo>
                  <a:lnTo>
                    <a:pt x="127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9" name="Google Shape;3609;p21"/>
            <p:cNvSpPr/>
            <p:nvPr/>
          </p:nvSpPr>
          <p:spPr>
            <a:xfrm>
              <a:off x="3940684" y="8356158"/>
              <a:ext cx="658411" cy="161356"/>
            </a:xfrm>
            <a:custGeom>
              <a:avLst/>
              <a:gdLst/>
              <a:ahLst/>
              <a:cxnLst/>
              <a:rect l="l" t="t" r="r" b="b"/>
              <a:pathLst>
                <a:path w="12776" h="3131" fill="none" extrusionOk="0">
                  <a:moveTo>
                    <a:pt x="12775" y="0"/>
                  </a:moveTo>
                  <a:lnTo>
                    <a:pt x="9336" y="0"/>
                  </a:lnTo>
                  <a:lnTo>
                    <a:pt x="9336" y="0"/>
                  </a:lnTo>
                  <a:lnTo>
                    <a:pt x="8626" y="55"/>
                  </a:lnTo>
                  <a:lnTo>
                    <a:pt x="7934" y="127"/>
                  </a:lnTo>
                  <a:lnTo>
                    <a:pt x="7279" y="218"/>
                  </a:lnTo>
                  <a:lnTo>
                    <a:pt x="6642" y="309"/>
                  </a:lnTo>
                  <a:lnTo>
                    <a:pt x="6042" y="400"/>
                  </a:lnTo>
                  <a:lnTo>
                    <a:pt x="5460" y="510"/>
                  </a:lnTo>
                  <a:lnTo>
                    <a:pt x="4895" y="619"/>
                  </a:lnTo>
                  <a:lnTo>
                    <a:pt x="4368" y="728"/>
                  </a:lnTo>
                  <a:lnTo>
                    <a:pt x="3858" y="855"/>
                  </a:lnTo>
                  <a:lnTo>
                    <a:pt x="3385" y="983"/>
                  </a:lnTo>
                  <a:lnTo>
                    <a:pt x="2930" y="1110"/>
                  </a:lnTo>
                  <a:lnTo>
                    <a:pt x="2511" y="1256"/>
                  </a:lnTo>
                  <a:lnTo>
                    <a:pt x="2129" y="1383"/>
                  </a:lnTo>
                  <a:lnTo>
                    <a:pt x="1765" y="1511"/>
                  </a:lnTo>
                  <a:lnTo>
                    <a:pt x="1438" y="1656"/>
                  </a:lnTo>
                  <a:lnTo>
                    <a:pt x="1147" y="1783"/>
                  </a:lnTo>
                  <a:lnTo>
                    <a:pt x="874" y="1911"/>
                  </a:lnTo>
                  <a:lnTo>
                    <a:pt x="637" y="2038"/>
                  </a:lnTo>
                  <a:lnTo>
                    <a:pt x="455" y="2166"/>
                  </a:lnTo>
                  <a:lnTo>
                    <a:pt x="291" y="2293"/>
                  </a:lnTo>
                  <a:lnTo>
                    <a:pt x="164" y="2420"/>
                  </a:lnTo>
                  <a:lnTo>
                    <a:pt x="73" y="2530"/>
                  </a:lnTo>
                  <a:lnTo>
                    <a:pt x="18" y="2621"/>
                  </a:lnTo>
                  <a:lnTo>
                    <a:pt x="0" y="2730"/>
                  </a:lnTo>
                  <a:lnTo>
                    <a:pt x="18" y="2821"/>
                  </a:lnTo>
                  <a:lnTo>
                    <a:pt x="73" y="2894"/>
                  </a:lnTo>
                  <a:lnTo>
                    <a:pt x="182" y="2966"/>
                  </a:lnTo>
                  <a:lnTo>
                    <a:pt x="328" y="3021"/>
                  </a:lnTo>
                  <a:lnTo>
                    <a:pt x="491" y="3076"/>
                  </a:lnTo>
                  <a:lnTo>
                    <a:pt x="710" y="3112"/>
                  </a:lnTo>
                  <a:lnTo>
                    <a:pt x="983" y="3130"/>
                  </a:lnTo>
                  <a:lnTo>
                    <a:pt x="1292" y="3130"/>
                  </a:lnTo>
                  <a:lnTo>
                    <a:pt x="1292" y="3130"/>
                  </a:lnTo>
                  <a:lnTo>
                    <a:pt x="1602" y="3130"/>
                  </a:lnTo>
                  <a:lnTo>
                    <a:pt x="1947" y="3112"/>
                  </a:lnTo>
                  <a:lnTo>
                    <a:pt x="2748" y="3021"/>
                  </a:lnTo>
                  <a:lnTo>
                    <a:pt x="2748" y="3021"/>
                  </a:lnTo>
                  <a:lnTo>
                    <a:pt x="4531" y="2784"/>
                  </a:lnTo>
                  <a:lnTo>
                    <a:pt x="6096" y="2548"/>
                  </a:lnTo>
                  <a:lnTo>
                    <a:pt x="7443" y="2293"/>
                  </a:lnTo>
                  <a:lnTo>
                    <a:pt x="8590" y="2038"/>
                  </a:lnTo>
                  <a:lnTo>
                    <a:pt x="9572" y="1783"/>
                  </a:lnTo>
                  <a:lnTo>
                    <a:pt x="10373" y="1529"/>
                  </a:lnTo>
                  <a:lnTo>
                    <a:pt x="11046" y="1274"/>
                  </a:lnTo>
                  <a:lnTo>
                    <a:pt x="11574" y="1056"/>
                  </a:lnTo>
                  <a:lnTo>
                    <a:pt x="11974" y="837"/>
                  </a:lnTo>
                  <a:lnTo>
                    <a:pt x="12284" y="637"/>
                  </a:lnTo>
                  <a:lnTo>
                    <a:pt x="12484" y="455"/>
                  </a:lnTo>
                  <a:lnTo>
                    <a:pt x="12630" y="309"/>
                  </a:lnTo>
                  <a:lnTo>
                    <a:pt x="12721" y="182"/>
                  </a:lnTo>
                  <a:lnTo>
                    <a:pt x="12757" y="73"/>
                  </a:lnTo>
                  <a:lnTo>
                    <a:pt x="12775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0" name="Google Shape;3610;p21"/>
            <p:cNvSpPr/>
            <p:nvPr/>
          </p:nvSpPr>
          <p:spPr>
            <a:xfrm>
              <a:off x="3665900" y="8420834"/>
              <a:ext cx="151049" cy="55400"/>
            </a:xfrm>
            <a:custGeom>
              <a:avLst/>
              <a:gdLst/>
              <a:ahLst/>
              <a:cxnLst/>
              <a:rect l="l" t="t" r="r" b="b"/>
              <a:pathLst>
                <a:path w="2931" h="1075" extrusionOk="0">
                  <a:moveTo>
                    <a:pt x="1456" y="1"/>
                  </a:moveTo>
                  <a:lnTo>
                    <a:pt x="1128" y="19"/>
                  </a:lnTo>
                  <a:lnTo>
                    <a:pt x="801" y="74"/>
                  </a:lnTo>
                  <a:lnTo>
                    <a:pt x="655" y="110"/>
                  </a:lnTo>
                  <a:lnTo>
                    <a:pt x="491" y="165"/>
                  </a:lnTo>
                  <a:lnTo>
                    <a:pt x="364" y="219"/>
                  </a:lnTo>
                  <a:lnTo>
                    <a:pt x="237" y="292"/>
                  </a:lnTo>
                  <a:lnTo>
                    <a:pt x="146" y="347"/>
                  </a:lnTo>
                  <a:lnTo>
                    <a:pt x="91" y="401"/>
                  </a:lnTo>
                  <a:lnTo>
                    <a:pt x="37" y="474"/>
                  </a:lnTo>
                  <a:lnTo>
                    <a:pt x="0" y="547"/>
                  </a:lnTo>
                  <a:lnTo>
                    <a:pt x="0" y="638"/>
                  </a:lnTo>
                  <a:lnTo>
                    <a:pt x="37" y="729"/>
                  </a:lnTo>
                  <a:lnTo>
                    <a:pt x="109" y="801"/>
                  </a:lnTo>
                  <a:lnTo>
                    <a:pt x="182" y="874"/>
                  </a:lnTo>
                  <a:lnTo>
                    <a:pt x="273" y="911"/>
                  </a:lnTo>
                  <a:lnTo>
                    <a:pt x="382" y="947"/>
                  </a:lnTo>
                  <a:lnTo>
                    <a:pt x="582" y="1002"/>
                  </a:lnTo>
                  <a:lnTo>
                    <a:pt x="1092" y="1056"/>
                  </a:lnTo>
                  <a:lnTo>
                    <a:pt x="1602" y="1074"/>
                  </a:lnTo>
                  <a:lnTo>
                    <a:pt x="1747" y="1074"/>
                  </a:lnTo>
                  <a:lnTo>
                    <a:pt x="2038" y="1056"/>
                  </a:lnTo>
                  <a:lnTo>
                    <a:pt x="2311" y="1020"/>
                  </a:lnTo>
                  <a:lnTo>
                    <a:pt x="2439" y="983"/>
                  </a:lnTo>
                  <a:lnTo>
                    <a:pt x="2566" y="929"/>
                  </a:lnTo>
                  <a:lnTo>
                    <a:pt x="2675" y="856"/>
                  </a:lnTo>
                  <a:lnTo>
                    <a:pt x="2784" y="783"/>
                  </a:lnTo>
                  <a:lnTo>
                    <a:pt x="2857" y="710"/>
                  </a:lnTo>
                  <a:lnTo>
                    <a:pt x="2912" y="619"/>
                  </a:lnTo>
                  <a:lnTo>
                    <a:pt x="2930" y="528"/>
                  </a:lnTo>
                  <a:lnTo>
                    <a:pt x="2930" y="474"/>
                  </a:lnTo>
                  <a:lnTo>
                    <a:pt x="2930" y="437"/>
                  </a:lnTo>
                  <a:lnTo>
                    <a:pt x="2875" y="365"/>
                  </a:lnTo>
                  <a:lnTo>
                    <a:pt x="2803" y="292"/>
                  </a:lnTo>
                  <a:lnTo>
                    <a:pt x="2730" y="237"/>
                  </a:lnTo>
                  <a:lnTo>
                    <a:pt x="2639" y="201"/>
                  </a:lnTo>
                  <a:lnTo>
                    <a:pt x="2366" y="110"/>
                  </a:lnTo>
                  <a:lnTo>
                    <a:pt x="2075" y="55"/>
                  </a:lnTo>
                  <a:lnTo>
                    <a:pt x="1784" y="19"/>
                  </a:lnTo>
                  <a:lnTo>
                    <a:pt x="14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1" name="Google Shape;3611;p21"/>
            <p:cNvSpPr/>
            <p:nvPr/>
          </p:nvSpPr>
          <p:spPr>
            <a:xfrm>
              <a:off x="3665900" y="8420834"/>
              <a:ext cx="151049" cy="55400"/>
            </a:xfrm>
            <a:custGeom>
              <a:avLst/>
              <a:gdLst/>
              <a:ahLst/>
              <a:cxnLst/>
              <a:rect l="l" t="t" r="r" b="b"/>
              <a:pathLst>
                <a:path w="2931" h="1075" fill="none" extrusionOk="0">
                  <a:moveTo>
                    <a:pt x="1456" y="1"/>
                  </a:moveTo>
                  <a:lnTo>
                    <a:pt x="1456" y="1"/>
                  </a:lnTo>
                  <a:lnTo>
                    <a:pt x="1128" y="19"/>
                  </a:lnTo>
                  <a:lnTo>
                    <a:pt x="801" y="74"/>
                  </a:lnTo>
                  <a:lnTo>
                    <a:pt x="655" y="110"/>
                  </a:lnTo>
                  <a:lnTo>
                    <a:pt x="491" y="165"/>
                  </a:lnTo>
                  <a:lnTo>
                    <a:pt x="364" y="219"/>
                  </a:lnTo>
                  <a:lnTo>
                    <a:pt x="237" y="292"/>
                  </a:lnTo>
                  <a:lnTo>
                    <a:pt x="237" y="292"/>
                  </a:lnTo>
                  <a:lnTo>
                    <a:pt x="146" y="347"/>
                  </a:lnTo>
                  <a:lnTo>
                    <a:pt x="91" y="401"/>
                  </a:lnTo>
                  <a:lnTo>
                    <a:pt x="37" y="474"/>
                  </a:lnTo>
                  <a:lnTo>
                    <a:pt x="0" y="547"/>
                  </a:lnTo>
                  <a:lnTo>
                    <a:pt x="0" y="547"/>
                  </a:lnTo>
                  <a:lnTo>
                    <a:pt x="0" y="638"/>
                  </a:lnTo>
                  <a:lnTo>
                    <a:pt x="37" y="729"/>
                  </a:lnTo>
                  <a:lnTo>
                    <a:pt x="109" y="801"/>
                  </a:lnTo>
                  <a:lnTo>
                    <a:pt x="182" y="874"/>
                  </a:lnTo>
                  <a:lnTo>
                    <a:pt x="182" y="874"/>
                  </a:lnTo>
                  <a:lnTo>
                    <a:pt x="273" y="911"/>
                  </a:lnTo>
                  <a:lnTo>
                    <a:pt x="382" y="947"/>
                  </a:lnTo>
                  <a:lnTo>
                    <a:pt x="582" y="1002"/>
                  </a:lnTo>
                  <a:lnTo>
                    <a:pt x="582" y="1002"/>
                  </a:lnTo>
                  <a:lnTo>
                    <a:pt x="1092" y="1056"/>
                  </a:lnTo>
                  <a:lnTo>
                    <a:pt x="1602" y="1074"/>
                  </a:lnTo>
                  <a:lnTo>
                    <a:pt x="1602" y="1074"/>
                  </a:lnTo>
                  <a:lnTo>
                    <a:pt x="1747" y="1074"/>
                  </a:lnTo>
                  <a:lnTo>
                    <a:pt x="1747" y="1074"/>
                  </a:lnTo>
                  <a:lnTo>
                    <a:pt x="2038" y="1056"/>
                  </a:lnTo>
                  <a:lnTo>
                    <a:pt x="2311" y="1020"/>
                  </a:lnTo>
                  <a:lnTo>
                    <a:pt x="2439" y="983"/>
                  </a:lnTo>
                  <a:lnTo>
                    <a:pt x="2566" y="929"/>
                  </a:lnTo>
                  <a:lnTo>
                    <a:pt x="2675" y="856"/>
                  </a:lnTo>
                  <a:lnTo>
                    <a:pt x="2784" y="783"/>
                  </a:lnTo>
                  <a:lnTo>
                    <a:pt x="2784" y="783"/>
                  </a:lnTo>
                  <a:lnTo>
                    <a:pt x="2857" y="710"/>
                  </a:lnTo>
                  <a:lnTo>
                    <a:pt x="2912" y="619"/>
                  </a:lnTo>
                  <a:lnTo>
                    <a:pt x="2930" y="528"/>
                  </a:lnTo>
                  <a:lnTo>
                    <a:pt x="2930" y="474"/>
                  </a:lnTo>
                  <a:lnTo>
                    <a:pt x="2930" y="437"/>
                  </a:lnTo>
                  <a:lnTo>
                    <a:pt x="2930" y="437"/>
                  </a:lnTo>
                  <a:lnTo>
                    <a:pt x="2875" y="365"/>
                  </a:lnTo>
                  <a:lnTo>
                    <a:pt x="2803" y="292"/>
                  </a:lnTo>
                  <a:lnTo>
                    <a:pt x="2730" y="237"/>
                  </a:lnTo>
                  <a:lnTo>
                    <a:pt x="2639" y="201"/>
                  </a:lnTo>
                  <a:lnTo>
                    <a:pt x="2639" y="201"/>
                  </a:lnTo>
                  <a:lnTo>
                    <a:pt x="2366" y="110"/>
                  </a:lnTo>
                  <a:lnTo>
                    <a:pt x="2075" y="55"/>
                  </a:lnTo>
                  <a:lnTo>
                    <a:pt x="1784" y="19"/>
                  </a:lnTo>
                  <a:lnTo>
                    <a:pt x="1456" y="1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2" name="Google Shape;3612;p21"/>
            <p:cNvSpPr/>
            <p:nvPr/>
          </p:nvSpPr>
          <p:spPr>
            <a:xfrm>
              <a:off x="3821587" y="8385223"/>
              <a:ext cx="96628" cy="41280"/>
            </a:xfrm>
            <a:custGeom>
              <a:avLst/>
              <a:gdLst/>
              <a:ahLst/>
              <a:cxnLst/>
              <a:rect l="l" t="t" r="r" b="b"/>
              <a:pathLst>
                <a:path w="1875" h="801" extrusionOk="0">
                  <a:moveTo>
                    <a:pt x="1092" y="0"/>
                  </a:moveTo>
                  <a:lnTo>
                    <a:pt x="837" y="18"/>
                  </a:lnTo>
                  <a:lnTo>
                    <a:pt x="601" y="73"/>
                  </a:lnTo>
                  <a:lnTo>
                    <a:pt x="382" y="146"/>
                  </a:lnTo>
                  <a:lnTo>
                    <a:pt x="182" y="255"/>
                  </a:lnTo>
                  <a:lnTo>
                    <a:pt x="55" y="346"/>
                  </a:lnTo>
                  <a:lnTo>
                    <a:pt x="18" y="401"/>
                  </a:lnTo>
                  <a:lnTo>
                    <a:pt x="0" y="455"/>
                  </a:lnTo>
                  <a:lnTo>
                    <a:pt x="0" y="510"/>
                  </a:lnTo>
                  <a:lnTo>
                    <a:pt x="18" y="564"/>
                  </a:lnTo>
                  <a:lnTo>
                    <a:pt x="55" y="601"/>
                  </a:lnTo>
                  <a:lnTo>
                    <a:pt x="109" y="637"/>
                  </a:lnTo>
                  <a:lnTo>
                    <a:pt x="218" y="692"/>
                  </a:lnTo>
                  <a:lnTo>
                    <a:pt x="328" y="728"/>
                  </a:lnTo>
                  <a:lnTo>
                    <a:pt x="637" y="765"/>
                  </a:lnTo>
                  <a:lnTo>
                    <a:pt x="946" y="801"/>
                  </a:lnTo>
                  <a:lnTo>
                    <a:pt x="1001" y="801"/>
                  </a:lnTo>
                  <a:lnTo>
                    <a:pt x="1219" y="783"/>
                  </a:lnTo>
                  <a:lnTo>
                    <a:pt x="1419" y="746"/>
                  </a:lnTo>
                  <a:lnTo>
                    <a:pt x="1529" y="710"/>
                  </a:lnTo>
                  <a:lnTo>
                    <a:pt x="1620" y="674"/>
                  </a:lnTo>
                  <a:lnTo>
                    <a:pt x="1711" y="619"/>
                  </a:lnTo>
                  <a:lnTo>
                    <a:pt x="1783" y="546"/>
                  </a:lnTo>
                  <a:lnTo>
                    <a:pt x="1820" y="492"/>
                  </a:lnTo>
                  <a:lnTo>
                    <a:pt x="1856" y="419"/>
                  </a:lnTo>
                  <a:lnTo>
                    <a:pt x="1874" y="364"/>
                  </a:lnTo>
                  <a:lnTo>
                    <a:pt x="1856" y="291"/>
                  </a:lnTo>
                  <a:lnTo>
                    <a:pt x="1838" y="255"/>
                  </a:lnTo>
                  <a:lnTo>
                    <a:pt x="1802" y="219"/>
                  </a:lnTo>
                  <a:lnTo>
                    <a:pt x="1711" y="146"/>
                  </a:lnTo>
                  <a:lnTo>
                    <a:pt x="1565" y="91"/>
                  </a:lnTo>
                  <a:lnTo>
                    <a:pt x="1419" y="37"/>
                  </a:lnTo>
                  <a:lnTo>
                    <a:pt x="12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3" name="Google Shape;3613;p21"/>
            <p:cNvSpPr/>
            <p:nvPr/>
          </p:nvSpPr>
          <p:spPr>
            <a:xfrm>
              <a:off x="3821587" y="8385223"/>
              <a:ext cx="96628" cy="41280"/>
            </a:xfrm>
            <a:custGeom>
              <a:avLst/>
              <a:gdLst/>
              <a:ahLst/>
              <a:cxnLst/>
              <a:rect l="l" t="t" r="r" b="b"/>
              <a:pathLst>
                <a:path w="1875" h="801" fill="none" extrusionOk="0">
                  <a:moveTo>
                    <a:pt x="1092" y="0"/>
                  </a:moveTo>
                  <a:lnTo>
                    <a:pt x="1092" y="0"/>
                  </a:lnTo>
                  <a:lnTo>
                    <a:pt x="837" y="18"/>
                  </a:lnTo>
                  <a:lnTo>
                    <a:pt x="601" y="73"/>
                  </a:lnTo>
                  <a:lnTo>
                    <a:pt x="382" y="146"/>
                  </a:lnTo>
                  <a:lnTo>
                    <a:pt x="182" y="255"/>
                  </a:lnTo>
                  <a:lnTo>
                    <a:pt x="182" y="255"/>
                  </a:lnTo>
                  <a:lnTo>
                    <a:pt x="55" y="346"/>
                  </a:lnTo>
                  <a:lnTo>
                    <a:pt x="18" y="401"/>
                  </a:lnTo>
                  <a:lnTo>
                    <a:pt x="0" y="455"/>
                  </a:lnTo>
                  <a:lnTo>
                    <a:pt x="0" y="455"/>
                  </a:lnTo>
                  <a:lnTo>
                    <a:pt x="0" y="510"/>
                  </a:lnTo>
                  <a:lnTo>
                    <a:pt x="18" y="564"/>
                  </a:lnTo>
                  <a:lnTo>
                    <a:pt x="55" y="601"/>
                  </a:lnTo>
                  <a:lnTo>
                    <a:pt x="109" y="637"/>
                  </a:lnTo>
                  <a:lnTo>
                    <a:pt x="109" y="637"/>
                  </a:lnTo>
                  <a:lnTo>
                    <a:pt x="218" y="692"/>
                  </a:lnTo>
                  <a:lnTo>
                    <a:pt x="328" y="728"/>
                  </a:lnTo>
                  <a:lnTo>
                    <a:pt x="328" y="728"/>
                  </a:lnTo>
                  <a:lnTo>
                    <a:pt x="637" y="765"/>
                  </a:lnTo>
                  <a:lnTo>
                    <a:pt x="946" y="801"/>
                  </a:lnTo>
                  <a:lnTo>
                    <a:pt x="946" y="801"/>
                  </a:lnTo>
                  <a:lnTo>
                    <a:pt x="1001" y="801"/>
                  </a:lnTo>
                  <a:lnTo>
                    <a:pt x="1001" y="801"/>
                  </a:lnTo>
                  <a:lnTo>
                    <a:pt x="1219" y="783"/>
                  </a:lnTo>
                  <a:lnTo>
                    <a:pt x="1419" y="746"/>
                  </a:lnTo>
                  <a:lnTo>
                    <a:pt x="1529" y="710"/>
                  </a:lnTo>
                  <a:lnTo>
                    <a:pt x="1620" y="674"/>
                  </a:lnTo>
                  <a:lnTo>
                    <a:pt x="1711" y="619"/>
                  </a:lnTo>
                  <a:lnTo>
                    <a:pt x="1783" y="546"/>
                  </a:lnTo>
                  <a:lnTo>
                    <a:pt x="1783" y="546"/>
                  </a:lnTo>
                  <a:lnTo>
                    <a:pt x="1820" y="492"/>
                  </a:lnTo>
                  <a:lnTo>
                    <a:pt x="1856" y="419"/>
                  </a:lnTo>
                  <a:lnTo>
                    <a:pt x="1874" y="364"/>
                  </a:lnTo>
                  <a:lnTo>
                    <a:pt x="1856" y="291"/>
                  </a:lnTo>
                  <a:lnTo>
                    <a:pt x="1856" y="291"/>
                  </a:lnTo>
                  <a:lnTo>
                    <a:pt x="1838" y="255"/>
                  </a:lnTo>
                  <a:lnTo>
                    <a:pt x="1802" y="219"/>
                  </a:lnTo>
                  <a:lnTo>
                    <a:pt x="1711" y="146"/>
                  </a:lnTo>
                  <a:lnTo>
                    <a:pt x="1711" y="146"/>
                  </a:lnTo>
                  <a:lnTo>
                    <a:pt x="1565" y="91"/>
                  </a:lnTo>
                  <a:lnTo>
                    <a:pt x="1419" y="37"/>
                  </a:lnTo>
                  <a:lnTo>
                    <a:pt x="1256" y="0"/>
                  </a:lnTo>
                  <a:lnTo>
                    <a:pt x="1092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4" name="Google Shape;3614;p21"/>
            <p:cNvSpPr/>
            <p:nvPr/>
          </p:nvSpPr>
          <p:spPr>
            <a:xfrm>
              <a:off x="4454591" y="8527769"/>
              <a:ext cx="227012" cy="74107"/>
            </a:xfrm>
            <a:custGeom>
              <a:avLst/>
              <a:gdLst/>
              <a:ahLst/>
              <a:cxnLst/>
              <a:rect l="l" t="t" r="r" b="b"/>
              <a:pathLst>
                <a:path w="4405" h="1438" extrusionOk="0">
                  <a:moveTo>
                    <a:pt x="2221" y="0"/>
                  </a:moveTo>
                  <a:lnTo>
                    <a:pt x="1911" y="19"/>
                  </a:lnTo>
                  <a:lnTo>
                    <a:pt x="1602" y="37"/>
                  </a:lnTo>
                  <a:lnTo>
                    <a:pt x="1311" y="73"/>
                  </a:lnTo>
                  <a:lnTo>
                    <a:pt x="1020" y="128"/>
                  </a:lnTo>
                  <a:lnTo>
                    <a:pt x="765" y="200"/>
                  </a:lnTo>
                  <a:lnTo>
                    <a:pt x="510" y="291"/>
                  </a:lnTo>
                  <a:lnTo>
                    <a:pt x="310" y="419"/>
                  </a:lnTo>
                  <a:lnTo>
                    <a:pt x="219" y="492"/>
                  </a:lnTo>
                  <a:lnTo>
                    <a:pt x="128" y="564"/>
                  </a:lnTo>
                  <a:lnTo>
                    <a:pt x="73" y="637"/>
                  </a:lnTo>
                  <a:lnTo>
                    <a:pt x="37" y="692"/>
                  </a:lnTo>
                  <a:lnTo>
                    <a:pt x="1" y="765"/>
                  </a:lnTo>
                  <a:lnTo>
                    <a:pt x="1" y="837"/>
                  </a:lnTo>
                  <a:lnTo>
                    <a:pt x="19" y="892"/>
                  </a:lnTo>
                  <a:lnTo>
                    <a:pt x="55" y="947"/>
                  </a:lnTo>
                  <a:lnTo>
                    <a:pt x="146" y="1038"/>
                  </a:lnTo>
                  <a:lnTo>
                    <a:pt x="274" y="1110"/>
                  </a:lnTo>
                  <a:lnTo>
                    <a:pt x="419" y="1183"/>
                  </a:lnTo>
                  <a:lnTo>
                    <a:pt x="619" y="1238"/>
                  </a:lnTo>
                  <a:lnTo>
                    <a:pt x="820" y="1292"/>
                  </a:lnTo>
                  <a:lnTo>
                    <a:pt x="1238" y="1383"/>
                  </a:lnTo>
                  <a:lnTo>
                    <a:pt x="1675" y="1420"/>
                  </a:lnTo>
                  <a:lnTo>
                    <a:pt x="2112" y="1438"/>
                  </a:lnTo>
                  <a:lnTo>
                    <a:pt x="2585" y="1438"/>
                  </a:lnTo>
                  <a:lnTo>
                    <a:pt x="2985" y="1402"/>
                  </a:lnTo>
                  <a:lnTo>
                    <a:pt x="3367" y="1329"/>
                  </a:lnTo>
                  <a:lnTo>
                    <a:pt x="3713" y="1238"/>
                  </a:lnTo>
                  <a:lnTo>
                    <a:pt x="3877" y="1165"/>
                  </a:lnTo>
                  <a:lnTo>
                    <a:pt x="4041" y="1092"/>
                  </a:lnTo>
                  <a:lnTo>
                    <a:pt x="4168" y="1019"/>
                  </a:lnTo>
                  <a:lnTo>
                    <a:pt x="4277" y="928"/>
                  </a:lnTo>
                  <a:lnTo>
                    <a:pt x="4368" y="819"/>
                  </a:lnTo>
                  <a:lnTo>
                    <a:pt x="4405" y="692"/>
                  </a:lnTo>
                  <a:lnTo>
                    <a:pt x="4405" y="637"/>
                  </a:lnTo>
                  <a:lnTo>
                    <a:pt x="4405" y="583"/>
                  </a:lnTo>
                  <a:lnTo>
                    <a:pt x="4386" y="528"/>
                  </a:lnTo>
                  <a:lnTo>
                    <a:pt x="4350" y="473"/>
                  </a:lnTo>
                  <a:lnTo>
                    <a:pt x="4277" y="401"/>
                  </a:lnTo>
                  <a:lnTo>
                    <a:pt x="4204" y="328"/>
                  </a:lnTo>
                  <a:lnTo>
                    <a:pt x="4095" y="273"/>
                  </a:lnTo>
                  <a:lnTo>
                    <a:pt x="3968" y="219"/>
                  </a:lnTo>
                  <a:lnTo>
                    <a:pt x="3713" y="146"/>
                  </a:lnTo>
                  <a:lnTo>
                    <a:pt x="3422" y="91"/>
                  </a:lnTo>
                  <a:lnTo>
                    <a:pt x="3149" y="55"/>
                  </a:lnTo>
                  <a:lnTo>
                    <a:pt x="2858" y="37"/>
                  </a:lnTo>
                  <a:lnTo>
                    <a:pt x="2548" y="19"/>
                  </a:lnTo>
                  <a:lnTo>
                    <a:pt x="222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5" name="Google Shape;3615;p21"/>
            <p:cNvSpPr/>
            <p:nvPr/>
          </p:nvSpPr>
          <p:spPr>
            <a:xfrm>
              <a:off x="4454591" y="8527769"/>
              <a:ext cx="227012" cy="74107"/>
            </a:xfrm>
            <a:custGeom>
              <a:avLst/>
              <a:gdLst/>
              <a:ahLst/>
              <a:cxnLst/>
              <a:rect l="l" t="t" r="r" b="b"/>
              <a:pathLst>
                <a:path w="4405" h="1438" fill="none" extrusionOk="0">
                  <a:moveTo>
                    <a:pt x="2221" y="0"/>
                  </a:moveTo>
                  <a:lnTo>
                    <a:pt x="2221" y="0"/>
                  </a:lnTo>
                  <a:lnTo>
                    <a:pt x="1911" y="19"/>
                  </a:lnTo>
                  <a:lnTo>
                    <a:pt x="1602" y="37"/>
                  </a:lnTo>
                  <a:lnTo>
                    <a:pt x="1311" y="73"/>
                  </a:lnTo>
                  <a:lnTo>
                    <a:pt x="1020" y="128"/>
                  </a:lnTo>
                  <a:lnTo>
                    <a:pt x="765" y="200"/>
                  </a:lnTo>
                  <a:lnTo>
                    <a:pt x="510" y="291"/>
                  </a:lnTo>
                  <a:lnTo>
                    <a:pt x="310" y="419"/>
                  </a:lnTo>
                  <a:lnTo>
                    <a:pt x="219" y="492"/>
                  </a:lnTo>
                  <a:lnTo>
                    <a:pt x="128" y="564"/>
                  </a:lnTo>
                  <a:lnTo>
                    <a:pt x="128" y="564"/>
                  </a:lnTo>
                  <a:lnTo>
                    <a:pt x="73" y="637"/>
                  </a:lnTo>
                  <a:lnTo>
                    <a:pt x="37" y="692"/>
                  </a:lnTo>
                  <a:lnTo>
                    <a:pt x="1" y="765"/>
                  </a:lnTo>
                  <a:lnTo>
                    <a:pt x="1" y="837"/>
                  </a:lnTo>
                  <a:lnTo>
                    <a:pt x="1" y="837"/>
                  </a:lnTo>
                  <a:lnTo>
                    <a:pt x="19" y="892"/>
                  </a:lnTo>
                  <a:lnTo>
                    <a:pt x="55" y="947"/>
                  </a:lnTo>
                  <a:lnTo>
                    <a:pt x="146" y="1038"/>
                  </a:lnTo>
                  <a:lnTo>
                    <a:pt x="274" y="1110"/>
                  </a:lnTo>
                  <a:lnTo>
                    <a:pt x="419" y="1183"/>
                  </a:lnTo>
                  <a:lnTo>
                    <a:pt x="419" y="1183"/>
                  </a:lnTo>
                  <a:lnTo>
                    <a:pt x="619" y="1238"/>
                  </a:lnTo>
                  <a:lnTo>
                    <a:pt x="820" y="1292"/>
                  </a:lnTo>
                  <a:lnTo>
                    <a:pt x="1238" y="1383"/>
                  </a:lnTo>
                  <a:lnTo>
                    <a:pt x="1675" y="1420"/>
                  </a:lnTo>
                  <a:lnTo>
                    <a:pt x="2112" y="1438"/>
                  </a:lnTo>
                  <a:lnTo>
                    <a:pt x="2112" y="1438"/>
                  </a:lnTo>
                  <a:lnTo>
                    <a:pt x="2203" y="1438"/>
                  </a:lnTo>
                  <a:lnTo>
                    <a:pt x="2203" y="1438"/>
                  </a:lnTo>
                  <a:lnTo>
                    <a:pt x="2585" y="1438"/>
                  </a:lnTo>
                  <a:lnTo>
                    <a:pt x="2985" y="1402"/>
                  </a:lnTo>
                  <a:lnTo>
                    <a:pt x="3367" y="1329"/>
                  </a:lnTo>
                  <a:lnTo>
                    <a:pt x="3713" y="1238"/>
                  </a:lnTo>
                  <a:lnTo>
                    <a:pt x="3713" y="1238"/>
                  </a:lnTo>
                  <a:lnTo>
                    <a:pt x="3877" y="1165"/>
                  </a:lnTo>
                  <a:lnTo>
                    <a:pt x="4041" y="1092"/>
                  </a:lnTo>
                  <a:lnTo>
                    <a:pt x="4168" y="1019"/>
                  </a:lnTo>
                  <a:lnTo>
                    <a:pt x="4277" y="928"/>
                  </a:lnTo>
                  <a:lnTo>
                    <a:pt x="4277" y="928"/>
                  </a:lnTo>
                  <a:lnTo>
                    <a:pt x="4368" y="819"/>
                  </a:lnTo>
                  <a:lnTo>
                    <a:pt x="4405" y="692"/>
                  </a:lnTo>
                  <a:lnTo>
                    <a:pt x="4405" y="637"/>
                  </a:lnTo>
                  <a:lnTo>
                    <a:pt x="4405" y="583"/>
                  </a:lnTo>
                  <a:lnTo>
                    <a:pt x="4386" y="528"/>
                  </a:lnTo>
                  <a:lnTo>
                    <a:pt x="4350" y="473"/>
                  </a:lnTo>
                  <a:lnTo>
                    <a:pt x="4350" y="473"/>
                  </a:lnTo>
                  <a:lnTo>
                    <a:pt x="4277" y="401"/>
                  </a:lnTo>
                  <a:lnTo>
                    <a:pt x="4204" y="328"/>
                  </a:lnTo>
                  <a:lnTo>
                    <a:pt x="4095" y="273"/>
                  </a:lnTo>
                  <a:lnTo>
                    <a:pt x="3968" y="219"/>
                  </a:lnTo>
                  <a:lnTo>
                    <a:pt x="3713" y="146"/>
                  </a:lnTo>
                  <a:lnTo>
                    <a:pt x="3422" y="91"/>
                  </a:lnTo>
                  <a:lnTo>
                    <a:pt x="3422" y="91"/>
                  </a:lnTo>
                  <a:lnTo>
                    <a:pt x="3149" y="55"/>
                  </a:lnTo>
                  <a:lnTo>
                    <a:pt x="2858" y="37"/>
                  </a:lnTo>
                  <a:lnTo>
                    <a:pt x="2548" y="19"/>
                  </a:lnTo>
                  <a:lnTo>
                    <a:pt x="2221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16" name="Google Shape;3616;p21"/>
          <p:cNvGrpSpPr/>
          <p:nvPr/>
        </p:nvGrpSpPr>
        <p:grpSpPr>
          <a:xfrm>
            <a:off x="699098" y="4933254"/>
            <a:ext cx="796396" cy="245531"/>
            <a:chOff x="5692724" y="7100752"/>
            <a:chExt cx="1110424" cy="342347"/>
          </a:xfrm>
        </p:grpSpPr>
        <p:sp>
          <p:nvSpPr>
            <p:cNvPr id="3617" name="Google Shape;3617;p21"/>
            <p:cNvSpPr/>
            <p:nvPr/>
          </p:nvSpPr>
          <p:spPr>
            <a:xfrm>
              <a:off x="5692724" y="7182331"/>
              <a:ext cx="786888" cy="260767"/>
            </a:xfrm>
            <a:custGeom>
              <a:avLst/>
              <a:gdLst/>
              <a:ahLst/>
              <a:cxnLst/>
              <a:rect l="l" t="t" r="r" b="b"/>
              <a:pathLst>
                <a:path w="15269" h="5060" extrusionOk="0">
                  <a:moveTo>
                    <a:pt x="7734" y="1"/>
                  </a:moveTo>
                  <a:lnTo>
                    <a:pt x="7334" y="19"/>
                  </a:lnTo>
                  <a:lnTo>
                    <a:pt x="6916" y="37"/>
                  </a:lnTo>
                  <a:lnTo>
                    <a:pt x="6515" y="74"/>
                  </a:lnTo>
                  <a:lnTo>
                    <a:pt x="6115" y="128"/>
                  </a:lnTo>
                  <a:lnTo>
                    <a:pt x="5714" y="183"/>
                  </a:lnTo>
                  <a:lnTo>
                    <a:pt x="5314" y="256"/>
                  </a:lnTo>
                  <a:lnTo>
                    <a:pt x="4914" y="347"/>
                  </a:lnTo>
                  <a:lnTo>
                    <a:pt x="4532" y="456"/>
                  </a:lnTo>
                  <a:lnTo>
                    <a:pt x="4131" y="583"/>
                  </a:lnTo>
                  <a:lnTo>
                    <a:pt x="3749" y="729"/>
                  </a:lnTo>
                  <a:lnTo>
                    <a:pt x="3367" y="874"/>
                  </a:lnTo>
                  <a:lnTo>
                    <a:pt x="3003" y="1056"/>
                  </a:lnTo>
                  <a:lnTo>
                    <a:pt x="2621" y="1238"/>
                  </a:lnTo>
                  <a:lnTo>
                    <a:pt x="2257" y="1457"/>
                  </a:lnTo>
                  <a:lnTo>
                    <a:pt x="1893" y="1675"/>
                  </a:lnTo>
                  <a:lnTo>
                    <a:pt x="1547" y="1912"/>
                  </a:lnTo>
                  <a:lnTo>
                    <a:pt x="1183" y="2185"/>
                  </a:lnTo>
                  <a:lnTo>
                    <a:pt x="856" y="2458"/>
                  </a:lnTo>
                  <a:lnTo>
                    <a:pt x="510" y="2767"/>
                  </a:lnTo>
                  <a:lnTo>
                    <a:pt x="310" y="2985"/>
                  </a:lnTo>
                  <a:lnTo>
                    <a:pt x="200" y="3094"/>
                  </a:lnTo>
                  <a:lnTo>
                    <a:pt x="128" y="3222"/>
                  </a:lnTo>
                  <a:lnTo>
                    <a:pt x="55" y="3349"/>
                  </a:lnTo>
                  <a:lnTo>
                    <a:pt x="19" y="3477"/>
                  </a:lnTo>
                  <a:lnTo>
                    <a:pt x="0" y="3622"/>
                  </a:lnTo>
                  <a:lnTo>
                    <a:pt x="19" y="3750"/>
                  </a:lnTo>
                  <a:lnTo>
                    <a:pt x="55" y="3895"/>
                  </a:lnTo>
                  <a:lnTo>
                    <a:pt x="128" y="4023"/>
                  </a:lnTo>
                  <a:lnTo>
                    <a:pt x="219" y="4132"/>
                  </a:lnTo>
                  <a:lnTo>
                    <a:pt x="328" y="4241"/>
                  </a:lnTo>
                  <a:lnTo>
                    <a:pt x="546" y="4405"/>
                  </a:lnTo>
                  <a:lnTo>
                    <a:pt x="783" y="4532"/>
                  </a:lnTo>
                  <a:lnTo>
                    <a:pt x="1038" y="4641"/>
                  </a:lnTo>
                  <a:lnTo>
                    <a:pt x="1311" y="4732"/>
                  </a:lnTo>
                  <a:lnTo>
                    <a:pt x="1584" y="4787"/>
                  </a:lnTo>
                  <a:lnTo>
                    <a:pt x="1856" y="4823"/>
                  </a:lnTo>
                  <a:lnTo>
                    <a:pt x="2421" y="4896"/>
                  </a:lnTo>
                  <a:lnTo>
                    <a:pt x="3203" y="4932"/>
                  </a:lnTo>
                  <a:lnTo>
                    <a:pt x="4004" y="4987"/>
                  </a:lnTo>
                  <a:lnTo>
                    <a:pt x="5569" y="5042"/>
                  </a:lnTo>
                  <a:lnTo>
                    <a:pt x="7152" y="5060"/>
                  </a:lnTo>
                  <a:lnTo>
                    <a:pt x="9918" y="5060"/>
                  </a:lnTo>
                  <a:lnTo>
                    <a:pt x="10501" y="5042"/>
                  </a:lnTo>
                  <a:lnTo>
                    <a:pt x="11101" y="5023"/>
                  </a:lnTo>
                  <a:lnTo>
                    <a:pt x="11683" y="4969"/>
                  </a:lnTo>
                  <a:lnTo>
                    <a:pt x="12266" y="4896"/>
                  </a:lnTo>
                  <a:lnTo>
                    <a:pt x="12848" y="4787"/>
                  </a:lnTo>
                  <a:lnTo>
                    <a:pt x="13412" y="4660"/>
                  </a:lnTo>
                  <a:lnTo>
                    <a:pt x="13740" y="4550"/>
                  </a:lnTo>
                  <a:lnTo>
                    <a:pt x="14049" y="4423"/>
                  </a:lnTo>
                  <a:lnTo>
                    <a:pt x="14340" y="4277"/>
                  </a:lnTo>
                  <a:lnTo>
                    <a:pt x="14613" y="4095"/>
                  </a:lnTo>
                  <a:lnTo>
                    <a:pt x="14741" y="3986"/>
                  </a:lnTo>
                  <a:lnTo>
                    <a:pt x="14850" y="3877"/>
                  </a:lnTo>
                  <a:lnTo>
                    <a:pt x="14959" y="3768"/>
                  </a:lnTo>
                  <a:lnTo>
                    <a:pt x="15050" y="3640"/>
                  </a:lnTo>
                  <a:lnTo>
                    <a:pt x="15123" y="3513"/>
                  </a:lnTo>
                  <a:lnTo>
                    <a:pt x="15177" y="3367"/>
                  </a:lnTo>
                  <a:lnTo>
                    <a:pt x="15232" y="3222"/>
                  </a:lnTo>
                  <a:lnTo>
                    <a:pt x="15250" y="3058"/>
                  </a:lnTo>
                  <a:lnTo>
                    <a:pt x="15268" y="2858"/>
                  </a:lnTo>
                  <a:lnTo>
                    <a:pt x="15232" y="2658"/>
                  </a:lnTo>
                  <a:lnTo>
                    <a:pt x="15177" y="2476"/>
                  </a:lnTo>
                  <a:lnTo>
                    <a:pt x="15105" y="2276"/>
                  </a:lnTo>
                  <a:lnTo>
                    <a:pt x="14995" y="2094"/>
                  </a:lnTo>
                  <a:lnTo>
                    <a:pt x="14886" y="1930"/>
                  </a:lnTo>
                  <a:lnTo>
                    <a:pt x="14741" y="1784"/>
                  </a:lnTo>
                  <a:lnTo>
                    <a:pt x="14595" y="1639"/>
                  </a:lnTo>
                  <a:lnTo>
                    <a:pt x="14431" y="1529"/>
                  </a:lnTo>
                  <a:lnTo>
                    <a:pt x="14268" y="1420"/>
                  </a:lnTo>
                  <a:lnTo>
                    <a:pt x="14086" y="1311"/>
                  </a:lnTo>
                  <a:lnTo>
                    <a:pt x="13904" y="1220"/>
                  </a:lnTo>
                  <a:lnTo>
                    <a:pt x="13521" y="1075"/>
                  </a:lnTo>
                  <a:lnTo>
                    <a:pt x="13139" y="947"/>
                  </a:lnTo>
                  <a:lnTo>
                    <a:pt x="12302" y="692"/>
                  </a:lnTo>
                  <a:lnTo>
                    <a:pt x="11483" y="474"/>
                  </a:lnTo>
                  <a:lnTo>
                    <a:pt x="10646" y="292"/>
                  </a:lnTo>
                  <a:lnTo>
                    <a:pt x="9809" y="165"/>
                  </a:lnTo>
                  <a:lnTo>
                    <a:pt x="9390" y="110"/>
                  </a:lnTo>
                  <a:lnTo>
                    <a:pt x="8972" y="55"/>
                  </a:lnTo>
                  <a:lnTo>
                    <a:pt x="8553" y="37"/>
                  </a:lnTo>
                  <a:lnTo>
                    <a:pt x="8153" y="19"/>
                  </a:lnTo>
                  <a:lnTo>
                    <a:pt x="773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8" name="Google Shape;3618;p21"/>
            <p:cNvSpPr/>
            <p:nvPr/>
          </p:nvSpPr>
          <p:spPr>
            <a:xfrm>
              <a:off x="6402670" y="7100752"/>
              <a:ext cx="358271" cy="126673"/>
            </a:xfrm>
            <a:custGeom>
              <a:avLst/>
              <a:gdLst/>
              <a:ahLst/>
              <a:cxnLst/>
              <a:rect l="l" t="t" r="r" b="b"/>
              <a:pathLst>
                <a:path w="6952" h="2458" extrusionOk="0">
                  <a:moveTo>
                    <a:pt x="3294" y="1"/>
                  </a:moveTo>
                  <a:lnTo>
                    <a:pt x="2803" y="19"/>
                  </a:lnTo>
                  <a:lnTo>
                    <a:pt x="2330" y="55"/>
                  </a:lnTo>
                  <a:lnTo>
                    <a:pt x="1856" y="110"/>
                  </a:lnTo>
                  <a:lnTo>
                    <a:pt x="1420" y="201"/>
                  </a:lnTo>
                  <a:lnTo>
                    <a:pt x="1201" y="274"/>
                  </a:lnTo>
                  <a:lnTo>
                    <a:pt x="1019" y="328"/>
                  </a:lnTo>
                  <a:lnTo>
                    <a:pt x="819" y="419"/>
                  </a:lnTo>
                  <a:lnTo>
                    <a:pt x="655" y="492"/>
                  </a:lnTo>
                  <a:lnTo>
                    <a:pt x="510" y="601"/>
                  </a:lnTo>
                  <a:lnTo>
                    <a:pt x="364" y="692"/>
                  </a:lnTo>
                  <a:lnTo>
                    <a:pt x="255" y="820"/>
                  </a:lnTo>
                  <a:lnTo>
                    <a:pt x="146" y="947"/>
                  </a:lnTo>
                  <a:lnTo>
                    <a:pt x="73" y="1074"/>
                  </a:lnTo>
                  <a:lnTo>
                    <a:pt x="0" y="1238"/>
                  </a:lnTo>
                  <a:lnTo>
                    <a:pt x="0" y="1311"/>
                  </a:lnTo>
                  <a:lnTo>
                    <a:pt x="0" y="1384"/>
                  </a:lnTo>
                  <a:lnTo>
                    <a:pt x="37" y="1456"/>
                  </a:lnTo>
                  <a:lnTo>
                    <a:pt x="91" y="1511"/>
                  </a:lnTo>
                  <a:lnTo>
                    <a:pt x="164" y="1584"/>
                  </a:lnTo>
                  <a:lnTo>
                    <a:pt x="219" y="1620"/>
                  </a:lnTo>
                  <a:lnTo>
                    <a:pt x="382" y="1711"/>
                  </a:lnTo>
                  <a:lnTo>
                    <a:pt x="710" y="1857"/>
                  </a:lnTo>
                  <a:lnTo>
                    <a:pt x="1019" y="1966"/>
                  </a:lnTo>
                  <a:lnTo>
                    <a:pt x="1365" y="2075"/>
                  </a:lnTo>
                  <a:lnTo>
                    <a:pt x="1693" y="2184"/>
                  </a:lnTo>
                  <a:lnTo>
                    <a:pt x="2038" y="2257"/>
                  </a:lnTo>
                  <a:lnTo>
                    <a:pt x="2384" y="2330"/>
                  </a:lnTo>
                  <a:lnTo>
                    <a:pt x="2730" y="2385"/>
                  </a:lnTo>
                  <a:lnTo>
                    <a:pt x="3076" y="2421"/>
                  </a:lnTo>
                  <a:lnTo>
                    <a:pt x="3421" y="2439"/>
                  </a:lnTo>
                  <a:lnTo>
                    <a:pt x="3767" y="2457"/>
                  </a:lnTo>
                  <a:lnTo>
                    <a:pt x="4113" y="2439"/>
                  </a:lnTo>
                  <a:lnTo>
                    <a:pt x="4459" y="2421"/>
                  </a:lnTo>
                  <a:lnTo>
                    <a:pt x="4804" y="2385"/>
                  </a:lnTo>
                  <a:lnTo>
                    <a:pt x="5150" y="2348"/>
                  </a:lnTo>
                  <a:lnTo>
                    <a:pt x="5496" y="2275"/>
                  </a:lnTo>
                  <a:lnTo>
                    <a:pt x="5842" y="2203"/>
                  </a:lnTo>
                  <a:lnTo>
                    <a:pt x="6042" y="2148"/>
                  </a:lnTo>
                  <a:lnTo>
                    <a:pt x="6242" y="2057"/>
                  </a:lnTo>
                  <a:lnTo>
                    <a:pt x="6442" y="1966"/>
                  </a:lnTo>
                  <a:lnTo>
                    <a:pt x="6606" y="1857"/>
                  </a:lnTo>
                  <a:lnTo>
                    <a:pt x="6770" y="1711"/>
                  </a:lnTo>
                  <a:lnTo>
                    <a:pt x="6824" y="1638"/>
                  </a:lnTo>
                  <a:lnTo>
                    <a:pt x="6879" y="1566"/>
                  </a:lnTo>
                  <a:lnTo>
                    <a:pt x="6915" y="1475"/>
                  </a:lnTo>
                  <a:lnTo>
                    <a:pt x="6952" y="1384"/>
                  </a:lnTo>
                  <a:lnTo>
                    <a:pt x="6952" y="1293"/>
                  </a:lnTo>
                  <a:lnTo>
                    <a:pt x="6952" y="1183"/>
                  </a:lnTo>
                  <a:lnTo>
                    <a:pt x="6934" y="1020"/>
                  </a:lnTo>
                  <a:lnTo>
                    <a:pt x="6861" y="874"/>
                  </a:lnTo>
                  <a:lnTo>
                    <a:pt x="6770" y="747"/>
                  </a:lnTo>
                  <a:lnTo>
                    <a:pt x="6642" y="638"/>
                  </a:lnTo>
                  <a:lnTo>
                    <a:pt x="6497" y="528"/>
                  </a:lnTo>
                  <a:lnTo>
                    <a:pt x="6351" y="456"/>
                  </a:lnTo>
                  <a:lnTo>
                    <a:pt x="6187" y="383"/>
                  </a:lnTo>
                  <a:lnTo>
                    <a:pt x="6024" y="310"/>
                  </a:lnTo>
                  <a:lnTo>
                    <a:pt x="5787" y="237"/>
                  </a:lnTo>
                  <a:lnTo>
                    <a:pt x="5478" y="183"/>
                  </a:lnTo>
                  <a:lnTo>
                    <a:pt x="5114" y="128"/>
                  </a:lnTo>
                  <a:lnTo>
                    <a:pt x="4713" y="73"/>
                  </a:lnTo>
                  <a:lnTo>
                    <a:pt x="4258" y="37"/>
                  </a:lnTo>
                  <a:lnTo>
                    <a:pt x="378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9" name="Google Shape;3619;p21"/>
            <p:cNvSpPr/>
            <p:nvPr/>
          </p:nvSpPr>
          <p:spPr>
            <a:xfrm>
              <a:off x="6522695" y="7312715"/>
              <a:ext cx="180115" cy="78797"/>
            </a:xfrm>
            <a:custGeom>
              <a:avLst/>
              <a:gdLst/>
              <a:ahLst/>
              <a:cxnLst/>
              <a:rect l="l" t="t" r="r" b="b"/>
              <a:pathLst>
                <a:path w="3495" h="1529" extrusionOk="0">
                  <a:moveTo>
                    <a:pt x="1657" y="0"/>
                  </a:moveTo>
                  <a:lnTo>
                    <a:pt x="1420" y="19"/>
                  </a:lnTo>
                  <a:lnTo>
                    <a:pt x="1165" y="37"/>
                  </a:lnTo>
                  <a:lnTo>
                    <a:pt x="929" y="73"/>
                  </a:lnTo>
                  <a:lnTo>
                    <a:pt x="710" y="146"/>
                  </a:lnTo>
                  <a:lnTo>
                    <a:pt x="510" y="219"/>
                  </a:lnTo>
                  <a:lnTo>
                    <a:pt x="328" y="310"/>
                  </a:lnTo>
                  <a:lnTo>
                    <a:pt x="182" y="437"/>
                  </a:lnTo>
                  <a:lnTo>
                    <a:pt x="128" y="510"/>
                  </a:lnTo>
                  <a:lnTo>
                    <a:pt x="73" y="601"/>
                  </a:lnTo>
                  <a:lnTo>
                    <a:pt x="37" y="674"/>
                  </a:lnTo>
                  <a:lnTo>
                    <a:pt x="19" y="765"/>
                  </a:lnTo>
                  <a:lnTo>
                    <a:pt x="1" y="819"/>
                  </a:lnTo>
                  <a:lnTo>
                    <a:pt x="19" y="874"/>
                  </a:lnTo>
                  <a:lnTo>
                    <a:pt x="55" y="947"/>
                  </a:lnTo>
                  <a:lnTo>
                    <a:pt x="128" y="1019"/>
                  </a:lnTo>
                  <a:lnTo>
                    <a:pt x="201" y="1074"/>
                  </a:lnTo>
                  <a:lnTo>
                    <a:pt x="528" y="1238"/>
                  </a:lnTo>
                  <a:lnTo>
                    <a:pt x="856" y="1365"/>
                  </a:lnTo>
                  <a:lnTo>
                    <a:pt x="1202" y="1456"/>
                  </a:lnTo>
                  <a:lnTo>
                    <a:pt x="1547" y="1511"/>
                  </a:lnTo>
                  <a:lnTo>
                    <a:pt x="1893" y="1529"/>
                  </a:lnTo>
                  <a:lnTo>
                    <a:pt x="2239" y="1511"/>
                  </a:lnTo>
                  <a:lnTo>
                    <a:pt x="2585" y="1456"/>
                  </a:lnTo>
                  <a:lnTo>
                    <a:pt x="2930" y="1383"/>
                  </a:lnTo>
                  <a:lnTo>
                    <a:pt x="3021" y="1347"/>
                  </a:lnTo>
                  <a:lnTo>
                    <a:pt x="3131" y="1292"/>
                  </a:lnTo>
                  <a:lnTo>
                    <a:pt x="3222" y="1220"/>
                  </a:lnTo>
                  <a:lnTo>
                    <a:pt x="3313" y="1165"/>
                  </a:lnTo>
                  <a:lnTo>
                    <a:pt x="3385" y="1074"/>
                  </a:lnTo>
                  <a:lnTo>
                    <a:pt x="3440" y="983"/>
                  </a:lnTo>
                  <a:lnTo>
                    <a:pt x="3476" y="874"/>
                  </a:lnTo>
                  <a:lnTo>
                    <a:pt x="3495" y="746"/>
                  </a:lnTo>
                  <a:lnTo>
                    <a:pt x="3476" y="637"/>
                  </a:lnTo>
                  <a:lnTo>
                    <a:pt x="3440" y="546"/>
                  </a:lnTo>
                  <a:lnTo>
                    <a:pt x="3385" y="474"/>
                  </a:lnTo>
                  <a:lnTo>
                    <a:pt x="3331" y="401"/>
                  </a:lnTo>
                  <a:lnTo>
                    <a:pt x="3258" y="346"/>
                  </a:lnTo>
                  <a:lnTo>
                    <a:pt x="3185" y="292"/>
                  </a:lnTo>
                  <a:lnTo>
                    <a:pt x="3021" y="201"/>
                  </a:lnTo>
                  <a:lnTo>
                    <a:pt x="2894" y="164"/>
                  </a:lnTo>
                  <a:lnTo>
                    <a:pt x="2748" y="128"/>
                  </a:lnTo>
                  <a:lnTo>
                    <a:pt x="2366" y="55"/>
                  </a:lnTo>
                  <a:lnTo>
                    <a:pt x="1893" y="19"/>
                  </a:lnTo>
                  <a:lnTo>
                    <a:pt x="165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0" name="Google Shape;3620;p21"/>
            <p:cNvSpPr/>
            <p:nvPr/>
          </p:nvSpPr>
          <p:spPr>
            <a:xfrm>
              <a:off x="6725279" y="7296739"/>
              <a:ext cx="77869" cy="19789"/>
            </a:xfrm>
            <a:custGeom>
              <a:avLst/>
              <a:gdLst/>
              <a:ahLst/>
              <a:cxnLst/>
              <a:rect l="l" t="t" r="r" b="b"/>
              <a:pathLst>
                <a:path w="1511" h="384" fill="none" extrusionOk="0">
                  <a:moveTo>
                    <a:pt x="1511" y="110"/>
                  </a:moveTo>
                  <a:lnTo>
                    <a:pt x="1511" y="110"/>
                  </a:lnTo>
                  <a:lnTo>
                    <a:pt x="1365" y="56"/>
                  </a:lnTo>
                  <a:lnTo>
                    <a:pt x="1183" y="37"/>
                  </a:lnTo>
                  <a:lnTo>
                    <a:pt x="947" y="1"/>
                  </a:lnTo>
                  <a:lnTo>
                    <a:pt x="692" y="19"/>
                  </a:lnTo>
                  <a:lnTo>
                    <a:pt x="455" y="37"/>
                  </a:lnTo>
                  <a:lnTo>
                    <a:pt x="346" y="74"/>
                  </a:lnTo>
                  <a:lnTo>
                    <a:pt x="255" y="110"/>
                  </a:lnTo>
                  <a:lnTo>
                    <a:pt x="164" y="165"/>
                  </a:lnTo>
                  <a:lnTo>
                    <a:pt x="91" y="219"/>
                  </a:lnTo>
                  <a:lnTo>
                    <a:pt x="37" y="292"/>
                  </a:lnTo>
                  <a:lnTo>
                    <a:pt x="0" y="383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21" name="Google Shape;3621;p21"/>
          <p:cNvSpPr/>
          <p:nvPr/>
        </p:nvSpPr>
        <p:spPr>
          <a:xfrm>
            <a:off x="7195868" y="4986731"/>
            <a:ext cx="359497" cy="490210"/>
          </a:xfrm>
          <a:custGeom>
            <a:avLst/>
            <a:gdLst/>
            <a:ahLst/>
            <a:cxnLst/>
            <a:rect l="l" t="t" r="r" b="b"/>
            <a:pathLst>
              <a:path w="10264" h="13996" extrusionOk="0">
                <a:moveTo>
                  <a:pt x="4586" y="1"/>
                </a:moveTo>
                <a:lnTo>
                  <a:pt x="4568" y="656"/>
                </a:lnTo>
                <a:lnTo>
                  <a:pt x="4532" y="1384"/>
                </a:lnTo>
                <a:lnTo>
                  <a:pt x="4422" y="3040"/>
                </a:lnTo>
                <a:lnTo>
                  <a:pt x="4295" y="4805"/>
                </a:lnTo>
                <a:lnTo>
                  <a:pt x="4131" y="6552"/>
                </a:lnTo>
                <a:lnTo>
                  <a:pt x="3840" y="9464"/>
                </a:lnTo>
                <a:lnTo>
                  <a:pt x="3713" y="10683"/>
                </a:lnTo>
                <a:lnTo>
                  <a:pt x="3604" y="9846"/>
                </a:lnTo>
                <a:lnTo>
                  <a:pt x="3476" y="8900"/>
                </a:lnTo>
                <a:lnTo>
                  <a:pt x="3331" y="7699"/>
                </a:lnTo>
                <a:lnTo>
                  <a:pt x="3203" y="6334"/>
                </a:lnTo>
                <a:lnTo>
                  <a:pt x="3076" y="4860"/>
                </a:lnTo>
                <a:lnTo>
                  <a:pt x="3039" y="4114"/>
                </a:lnTo>
                <a:lnTo>
                  <a:pt x="3021" y="3349"/>
                </a:lnTo>
                <a:lnTo>
                  <a:pt x="3003" y="2603"/>
                </a:lnTo>
                <a:lnTo>
                  <a:pt x="3003" y="1893"/>
                </a:lnTo>
                <a:lnTo>
                  <a:pt x="2821" y="2185"/>
                </a:lnTo>
                <a:lnTo>
                  <a:pt x="2657" y="2494"/>
                </a:lnTo>
                <a:lnTo>
                  <a:pt x="2512" y="2822"/>
                </a:lnTo>
                <a:lnTo>
                  <a:pt x="2384" y="3167"/>
                </a:lnTo>
                <a:lnTo>
                  <a:pt x="2293" y="3531"/>
                </a:lnTo>
                <a:lnTo>
                  <a:pt x="2202" y="3895"/>
                </a:lnTo>
                <a:lnTo>
                  <a:pt x="2148" y="4277"/>
                </a:lnTo>
                <a:lnTo>
                  <a:pt x="2093" y="4660"/>
                </a:lnTo>
                <a:lnTo>
                  <a:pt x="2057" y="5060"/>
                </a:lnTo>
                <a:lnTo>
                  <a:pt x="2039" y="5460"/>
                </a:lnTo>
                <a:lnTo>
                  <a:pt x="2039" y="5879"/>
                </a:lnTo>
                <a:lnTo>
                  <a:pt x="2039" y="6279"/>
                </a:lnTo>
                <a:lnTo>
                  <a:pt x="2093" y="7080"/>
                </a:lnTo>
                <a:lnTo>
                  <a:pt x="2166" y="7862"/>
                </a:lnTo>
                <a:lnTo>
                  <a:pt x="2275" y="8609"/>
                </a:lnTo>
                <a:lnTo>
                  <a:pt x="2384" y="9318"/>
                </a:lnTo>
                <a:lnTo>
                  <a:pt x="2512" y="9937"/>
                </a:lnTo>
                <a:lnTo>
                  <a:pt x="2639" y="10501"/>
                </a:lnTo>
                <a:lnTo>
                  <a:pt x="2817" y="11215"/>
                </a:lnTo>
                <a:lnTo>
                  <a:pt x="2730" y="10938"/>
                </a:lnTo>
                <a:lnTo>
                  <a:pt x="2548" y="10501"/>
                </a:lnTo>
                <a:lnTo>
                  <a:pt x="2421" y="10246"/>
                </a:lnTo>
                <a:lnTo>
                  <a:pt x="2293" y="9992"/>
                </a:lnTo>
                <a:lnTo>
                  <a:pt x="2130" y="9719"/>
                </a:lnTo>
                <a:lnTo>
                  <a:pt x="1966" y="9446"/>
                </a:lnTo>
                <a:lnTo>
                  <a:pt x="1766" y="9154"/>
                </a:lnTo>
                <a:lnTo>
                  <a:pt x="1547" y="8882"/>
                </a:lnTo>
                <a:lnTo>
                  <a:pt x="1311" y="8590"/>
                </a:lnTo>
                <a:lnTo>
                  <a:pt x="1038" y="8317"/>
                </a:lnTo>
                <a:lnTo>
                  <a:pt x="1129" y="8918"/>
                </a:lnTo>
                <a:lnTo>
                  <a:pt x="1238" y="9482"/>
                </a:lnTo>
                <a:lnTo>
                  <a:pt x="1383" y="10010"/>
                </a:lnTo>
                <a:lnTo>
                  <a:pt x="1529" y="10483"/>
                </a:lnTo>
                <a:lnTo>
                  <a:pt x="1693" y="10920"/>
                </a:lnTo>
                <a:lnTo>
                  <a:pt x="1875" y="11338"/>
                </a:lnTo>
                <a:lnTo>
                  <a:pt x="1987" y="11588"/>
                </a:lnTo>
                <a:lnTo>
                  <a:pt x="1987" y="11588"/>
                </a:lnTo>
                <a:lnTo>
                  <a:pt x="0" y="10174"/>
                </a:lnTo>
                <a:lnTo>
                  <a:pt x="73" y="10319"/>
                </a:lnTo>
                <a:lnTo>
                  <a:pt x="255" y="10738"/>
                </a:lnTo>
                <a:lnTo>
                  <a:pt x="401" y="11011"/>
                </a:lnTo>
                <a:lnTo>
                  <a:pt x="601" y="11302"/>
                </a:lnTo>
                <a:lnTo>
                  <a:pt x="819" y="11648"/>
                </a:lnTo>
                <a:lnTo>
                  <a:pt x="1092" y="11975"/>
                </a:lnTo>
                <a:lnTo>
                  <a:pt x="1383" y="12321"/>
                </a:lnTo>
                <a:lnTo>
                  <a:pt x="1747" y="12667"/>
                </a:lnTo>
                <a:lnTo>
                  <a:pt x="1929" y="12830"/>
                </a:lnTo>
                <a:lnTo>
                  <a:pt x="2148" y="12994"/>
                </a:lnTo>
                <a:lnTo>
                  <a:pt x="2348" y="13140"/>
                </a:lnTo>
                <a:lnTo>
                  <a:pt x="2584" y="13285"/>
                </a:lnTo>
                <a:lnTo>
                  <a:pt x="2821" y="13413"/>
                </a:lnTo>
                <a:lnTo>
                  <a:pt x="3076" y="13540"/>
                </a:lnTo>
                <a:lnTo>
                  <a:pt x="3331" y="13649"/>
                </a:lnTo>
                <a:lnTo>
                  <a:pt x="3622" y="13759"/>
                </a:lnTo>
                <a:lnTo>
                  <a:pt x="3913" y="13850"/>
                </a:lnTo>
                <a:lnTo>
                  <a:pt x="4204" y="13922"/>
                </a:lnTo>
                <a:lnTo>
                  <a:pt x="4532" y="13959"/>
                </a:lnTo>
                <a:lnTo>
                  <a:pt x="4859" y="13995"/>
                </a:lnTo>
                <a:lnTo>
                  <a:pt x="5278" y="13850"/>
                </a:lnTo>
                <a:lnTo>
                  <a:pt x="5678" y="13704"/>
                </a:lnTo>
                <a:lnTo>
                  <a:pt x="6060" y="13540"/>
                </a:lnTo>
                <a:lnTo>
                  <a:pt x="6406" y="13358"/>
                </a:lnTo>
                <a:lnTo>
                  <a:pt x="6752" y="13176"/>
                </a:lnTo>
                <a:lnTo>
                  <a:pt x="7061" y="12976"/>
                </a:lnTo>
                <a:lnTo>
                  <a:pt x="7371" y="12794"/>
                </a:lnTo>
                <a:lnTo>
                  <a:pt x="7643" y="12576"/>
                </a:lnTo>
                <a:lnTo>
                  <a:pt x="7898" y="12376"/>
                </a:lnTo>
                <a:lnTo>
                  <a:pt x="8153" y="12157"/>
                </a:lnTo>
                <a:lnTo>
                  <a:pt x="8371" y="11957"/>
                </a:lnTo>
                <a:lnTo>
                  <a:pt x="8590" y="11739"/>
                </a:lnTo>
                <a:lnTo>
                  <a:pt x="8972" y="11320"/>
                </a:lnTo>
                <a:lnTo>
                  <a:pt x="9281" y="10902"/>
                </a:lnTo>
                <a:lnTo>
                  <a:pt x="9554" y="10501"/>
                </a:lnTo>
                <a:lnTo>
                  <a:pt x="9773" y="10137"/>
                </a:lnTo>
                <a:lnTo>
                  <a:pt x="9936" y="9791"/>
                </a:lnTo>
                <a:lnTo>
                  <a:pt x="10064" y="9500"/>
                </a:lnTo>
                <a:lnTo>
                  <a:pt x="10155" y="9245"/>
                </a:lnTo>
                <a:lnTo>
                  <a:pt x="10228" y="9064"/>
                </a:lnTo>
                <a:lnTo>
                  <a:pt x="10264" y="8900"/>
                </a:lnTo>
                <a:lnTo>
                  <a:pt x="10064" y="9191"/>
                </a:lnTo>
                <a:lnTo>
                  <a:pt x="9845" y="9464"/>
                </a:lnTo>
                <a:lnTo>
                  <a:pt x="9645" y="9700"/>
                </a:lnTo>
                <a:lnTo>
                  <a:pt x="9427" y="9937"/>
                </a:lnTo>
                <a:lnTo>
                  <a:pt x="9209" y="10137"/>
                </a:lnTo>
                <a:lnTo>
                  <a:pt x="9008" y="10337"/>
                </a:lnTo>
                <a:lnTo>
                  <a:pt x="8808" y="10519"/>
                </a:lnTo>
                <a:lnTo>
                  <a:pt x="8590" y="10665"/>
                </a:lnTo>
                <a:lnTo>
                  <a:pt x="8189" y="10956"/>
                </a:lnTo>
                <a:lnTo>
                  <a:pt x="7789" y="11174"/>
                </a:lnTo>
                <a:lnTo>
                  <a:pt x="7425" y="11338"/>
                </a:lnTo>
                <a:lnTo>
                  <a:pt x="7061" y="11466"/>
                </a:lnTo>
                <a:lnTo>
                  <a:pt x="6752" y="11575"/>
                </a:lnTo>
                <a:lnTo>
                  <a:pt x="6442" y="11629"/>
                </a:lnTo>
                <a:lnTo>
                  <a:pt x="6188" y="11666"/>
                </a:lnTo>
                <a:lnTo>
                  <a:pt x="5969" y="11684"/>
                </a:lnTo>
                <a:lnTo>
                  <a:pt x="5642" y="11684"/>
                </a:lnTo>
                <a:lnTo>
                  <a:pt x="5533" y="11666"/>
                </a:lnTo>
                <a:lnTo>
                  <a:pt x="5624" y="11593"/>
                </a:lnTo>
                <a:lnTo>
                  <a:pt x="5896" y="11393"/>
                </a:lnTo>
                <a:lnTo>
                  <a:pt x="6097" y="11229"/>
                </a:lnTo>
                <a:lnTo>
                  <a:pt x="6315" y="11011"/>
                </a:lnTo>
                <a:lnTo>
                  <a:pt x="6552" y="10774"/>
                </a:lnTo>
                <a:lnTo>
                  <a:pt x="6825" y="10483"/>
                </a:lnTo>
                <a:lnTo>
                  <a:pt x="7116" y="10137"/>
                </a:lnTo>
                <a:lnTo>
                  <a:pt x="7407" y="9755"/>
                </a:lnTo>
                <a:lnTo>
                  <a:pt x="7716" y="9318"/>
                </a:lnTo>
                <a:lnTo>
                  <a:pt x="8026" y="8845"/>
                </a:lnTo>
                <a:lnTo>
                  <a:pt x="8335" y="8299"/>
                </a:lnTo>
                <a:lnTo>
                  <a:pt x="8644" y="7717"/>
                </a:lnTo>
                <a:lnTo>
                  <a:pt x="8954" y="7080"/>
                </a:lnTo>
                <a:lnTo>
                  <a:pt x="9245" y="6388"/>
                </a:lnTo>
                <a:lnTo>
                  <a:pt x="8772" y="6716"/>
                </a:lnTo>
                <a:lnTo>
                  <a:pt x="8335" y="7062"/>
                </a:lnTo>
                <a:lnTo>
                  <a:pt x="7916" y="7426"/>
                </a:lnTo>
                <a:lnTo>
                  <a:pt x="7516" y="7790"/>
                </a:lnTo>
                <a:lnTo>
                  <a:pt x="7134" y="8154"/>
                </a:lnTo>
                <a:lnTo>
                  <a:pt x="6788" y="8499"/>
                </a:lnTo>
                <a:lnTo>
                  <a:pt x="6461" y="8845"/>
                </a:lnTo>
                <a:lnTo>
                  <a:pt x="6169" y="9191"/>
                </a:lnTo>
                <a:lnTo>
                  <a:pt x="5660" y="9773"/>
                </a:lnTo>
                <a:lnTo>
                  <a:pt x="5296" y="10265"/>
                </a:lnTo>
                <a:lnTo>
                  <a:pt x="4987" y="10683"/>
                </a:lnTo>
                <a:lnTo>
                  <a:pt x="5332" y="10046"/>
                </a:lnTo>
                <a:lnTo>
                  <a:pt x="5733" y="9300"/>
                </a:lnTo>
                <a:lnTo>
                  <a:pt x="6206" y="8336"/>
                </a:lnTo>
                <a:lnTo>
                  <a:pt x="6734" y="7189"/>
                </a:lnTo>
                <a:lnTo>
                  <a:pt x="7007" y="6570"/>
                </a:lnTo>
                <a:lnTo>
                  <a:pt x="7280" y="5915"/>
                </a:lnTo>
                <a:lnTo>
                  <a:pt x="7534" y="5242"/>
                </a:lnTo>
                <a:lnTo>
                  <a:pt x="7789" y="4569"/>
                </a:lnTo>
                <a:lnTo>
                  <a:pt x="8007" y="3859"/>
                </a:lnTo>
                <a:lnTo>
                  <a:pt x="8208" y="3149"/>
                </a:lnTo>
                <a:lnTo>
                  <a:pt x="8208" y="3149"/>
                </a:lnTo>
                <a:lnTo>
                  <a:pt x="8044" y="3295"/>
                </a:lnTo>
                <a:lnTo>
                  <a:pt x="7880" y="3459"/>
                </a:lnTo>
                <a:lnTo>
                  <a:pt x="7716" y="3640"/>
                </a:lnTo>
                <a:lnTo>
                  <a:pt x="7553" y="3841"/>
                </a:lnTo>
                <a:lnTo>
                  <a:pt x="7243" y="4277"/>
                </a:lnTo>
                <a:lnTo>
                  <a:pt x="6952" y="4751"/>
                </a:lnTo>
                <a:lnTo>
                  <a:pt x="6661" y="5260"/>
                </a:lnTo>
                <a:lnTo>
                  <a:pt x="6406" y="5770"/>
                </a:lnTo>
                <a:lnTo>
                  <a:pt x="6151" y="6297"/>
                </a:lnTo>
                <a:lnTo>
                  <a:pt x="5933" y="6825"/>
                </a:lnTo>
                <a:lnTo>
                  <a:pt x="5733" y="7335"/>
                </a:lnTo>
                <a:lnTo>
                  <a:pt x="5551" y="7808"/>
                </a:lnTo>
                <a:lnTo>
                  <a:pt x="5260" y="8609"/>
                </a:lnTo>
                <a:lnTo>
                  <a:pt x="5078" y="9173"/>
                </a:lnTo>
                <a:lnTo>
                  <a:pt x="5005" y="9373"/>
                </a:lnTo>
                <a:lnTo>
                  <a:pt x="5041" y="9082"/>
                </a:lnTo>
                <a:lnTo>
                  <a:pt x="5114" y="8263"/>
                </a:lnTo>
                <a:lnTo>
                  <a:pt x="5187" y="7062"/>
                </a:lnTo>
                <a:lnTo>
                  <a:pt x="5223" y="6370"/>
                </a:lnTo>
                <a:lnTo>
                  <a:pt x="5241" y="5624"/>
                </a:lnTo>
                <a:lnTo>
                  <a:pt x="5260" y="4860"/>
                </a:lnTo>
                <a:lnTo>
                  <a:pt x="5241" y="4059"/>
                </a:lnTo>
                <a:lnTo>
                  <a:pt x="5223" y="3277"/>
                </a:lnTo>
                <a:lnTo>
                  <a:pt x="5169" y="2512"/>
                </a:lnTo>
                <a:lnTo>
                  <a:pt x="5078" y="1784"/>
                </a:lnTo>
                <a:lnTo>
                  <a:pt x="5023" y="1439"/>
                </a:lnTo>
                <a:lnTo>
                  <a:pt x="4950" y="1111"/>
                </a:lnTo>
                <a:lnTo>
                  <a:pt x="4877" y="802"/>
                </a:lnTo>
                <a:lnTo>
                  <a:pt x="4786" y="510"/>
                </a:lnTo>
                <a:lnTo>
                  <a:pt x="4695" y="237"/>
                </a:lnTo>
                <a:lnTo>
                  <a:pt x="4586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22" name="Google Shape;3622;p21"/>
          <p:cNvGrpSpPr/>
          <p:nvPr/>
        </p:nvGrpSpPr>
        <p:grpSpPr>
          <a:xfrm>
            <a:off x="8101208" y="3193754"/>
            <a:ext cx="935694" cy="1734325"/>
            <a:chOff x="2076400" y="2732150"/>
            <a:chExt cx="562350" cy="1042325"/>
          </a:xfrm>
        </p:grpSpPr>
        <p:sp>
          <p:nvSpPr>
            <p:cNvPr id="3623" name="Google Shape;3623;p21"/>
            <p:cNvSpPr/>
            <p:nvPr/>
          </p:nvSpPr>
          <p:spPr>
            <a:xfrm>
              <a:off x="2306150" y="2732150"/>
              <a:ext cx="147425" cy="1042325"/>
            </a:xfrm>
            <a:custGeom>
              <a:avLst/>
              <a:gdLst/>
              <a:ahLst/>
              <a:cxnLst/>
              <a:rect l="l" t="t" r="r" b="b"/>
              <a:pathLst>
                <a:path w="5897" h="41693" extrusionOk="0">
                  <a:moveTo>
                    <a:pt x="2512" y="0"/>
                  </a:moveTo>
                  <a:lnTo>
                    <a:pt x="2348" y="37"/>
                  </a:lnTo>
                  <a:lnTo>
                    <a:pt x="2166" y="91"/>
                  </a:lnTo>
                  <a:lnTo>
                    <a:pt x="1948" y="182"/>
                  </a:lnTo>
                  <a:lnTo>
                    <a:pt x="1748" y="328"/>
                  </a:lnTo>
                  <a:lnTo>
                    <a:pt x="1584" y="474"/>
                  </a:lnTo>
                  <a:lnTo>
                    <a:pt x="1420" y="656"/>
                  </a:lnTo>
                  <a:lnTo>
                    <a:pt x="1275" y="874"/>
                  </a:lnTo>
                  <a:lnTo>
                    <a:pt x="1147" y="1092"/>
                  </a:lnTo>
                  <a:lnTo>
                    <a:pt x="1020" y="1365"/>
                  </a:lnTo>
                  <a:lnTo>
                    <a:pt x="911" y="1656"/>
                  </a:lnTo>
                  <a:lnTo>
                    <a:pt x="801" y="1966"/>
                  </a:lnTo>
                  <a:lnTo>
                    <a:pt x="710" y="2312"/>
                  </a:lnTo>
                  <a:lnTo>
                    <a:pt x="619" y="2694"/>
                  </a:lnTo>
                  <a:lnTo>
                    <a:pt x="528" y="3094"/>
                  </a:lnTo>
                  <a:lnTo>
                    <a:pt x="456" y="3513"/>
                  </a:lnTo>
                  <a:lnTo>
                    <a:pt x="383" y="3968"/>
                  </a:lnTo>
                  <a:lnTo>
                    <a:pt x="274" y="4950"/>
                  </a:lnTo>
                  <a:lnTo>
                    <a:pt x="183" y="6024"/>
                  </a:lnTo>
                  <a:lnTo>
                    <a:pt x="110" y="7207"/>
                  </a:lnTo>
                  <a:lnTo>
                    <a:pt x="55" y="8481"/>
                  </a:lnTo>
                  <a:lnTo>
                    <a:pt x="37" y="9846"/>
                  </a:lnTo>
                  <a:lnTo>
                    <a:pt x="1" y="11320"/>
                  </a:lnTo>
                  <a:lnTo>
                    <a:pt x="1" y="14504"/>
                  </a:lnTo>
                  <a:lnTo>
                    <a:pt x="1" y="18016"/>
                  </a:lnTo>
                  <a:lnTo>
                    <a:pt x="1" y="21165"/>
                  </a:lnTo>
                  <a:lnTo>
                    <a:pt x="1" y="21510"/>
                  </a:lnTo>
                  <a:lnTo>
                    <a:pt x="1" y="35268"/>
                  </a:lnTo>
                  <a:lnTo>
                    <a:pt x="1" y="40473"/>
                  </a:lnTo>
                  <a:lnTo>
                    <a:pt x="219" y="40655"/>
                  </a:lnTo>
                  <a:lnTo>
                    <a:pt x="437" y="40819"/>
                  </a:lnTo>
                  <a:lnTo>
                    <a:pt x="674" y="40964"/>
                  </a:lnTo>
                  <a:lnTo>
                    <a:pt x="892" y="41092"/>
                  </a:lnTo>
                  <a:lnTo>
                    <a:pt x="1111" y="41219"/>
                  </a:lnTo>
                  <a:lnTo>
                    <a:pt x="1347" y="41328"/>
                  </a:lnTo>
                  <a:lnTo>
                    <a:pt x="1566" y="41419"/>
                  </a:lnTo>
                  <a:lnTo>
                    <a:pt x="1802" y="41492"/>
                  </a:lnTo>
                  <a:lnTo>
                    <a:pt x="2021" y="41546"/>
                  </a:lnTo>
                  <a:lnTo>
                    <a:pt x="2239" y="41601"/>
                  </a:lnTo>
                  <a:lnTo>
                    <a:pt x="2676" y="41674"/>
                  </a:lnTo>
                  <a:lnTo>
                    <a:pt x="3094" y="41692"/>
                  </a:lnTo>
                  <a:lnTo>
                    <a:pt x="3495" y="41692"/>
                  </a:lnTo>
                  <a:lnTo>
                    <a:pt x="3749" y="41674"/>
                  </a:lnTo>
                  <a:lnTo>
                    <a:pt x="3986" y="41637"/>
                  </a:lnTo>
                  <a:lnTo>
                    <a:pt x="4459" y="41565"/>
                  </a:lnTo>
                  <a:lnTo>
                    <a:pt x="4860" y="41456"/>
                  </a:lnTo>
                  <a:lnTo>
                    <a:pt x="5223" y="41328"/>
                  </a:lnTo>
                  <a:lnTo>
                    <a:pt x="5496" y="41219"/>
                  </a:lnTo>
                  <a:lnTo>
                    <a:pt x="5715" y="41128"/>
                  </a:lnTo>
                  <a:lnTo>
                    <a:pt x="5897" y="41037"/>
                  </a:lnTo>
                  <a:lnTo>
                    <a:pt x="5897" y="29354"/>
                  </a:lnTo>
                  <a:lnTo>
                    <a:pt x="5897" y="12120"/>
                  </a:lnTo>
                  <a:lnTo>
                    <a:pt x="5897" y="11320"/>
                  </a:lnTo>
                  <a:lnTo>
                    <a:pt x="5879" y="10537"/>
                  </a:lnTo>
                  <a:lnTo>
                    <a:pt x="5842" y="9791"/>
                  </a:lnTo>
                  <a:lnTo>
                    <a:pt x="5806" y="9063"/>
                  </a:lnTo>
                  <a:lnTo>
                    <a:pt x="5769" y="8372"/>
                  </a:lnTo>
                  <a:lnTo>
                    <a:pt x="5715" y="7698"/>
                  </a:lnTo>
                  <a:lnTo>
                    <a:pt x="5642" y="7061"/>
                  </a:lnTo>
                  <a:lnTo>
                    <a:pt x="5569" y="6461"/>
                  </a:lnTo>
                  <a:lnTo>
                    <a:pt x="5496" y="5878"/>
                  </a:lnTo>
                  <a:lnTo>
                    <a:pt x="5405" y="5314"/>
                  </a:lnTo>
                  <a:lnTo>
                    <a:pt x="5314" y="4787"/>
                  </a:lnTo>
                  <a:lnTo>
                    <a:pt x="5205" y="4277"/>
                  </a:lnTo>
                  <a:lnTo>
                    <a:pt x="5096" y="3804"/>
                  </a:lnTo>
                  <a:lnTo>
                    <a:pt x="4987" y="3367"/>
                  </a:lnTo>
                  <a:lnTo>
                    <a:pt x="4860" y="2949"/>
                  </a:lnTo>
                  <a:lnTo>
                    <a:pt x="4732" y="2548"/>
                  </a:lnTo>
                  <a:lnTo>
                    <a:pt x="4605" y="2184"/>
                  </a:lnTo>
                  <a:lnTo>
                    <a:pt x="4459" y="1857"/>
                  </a:lnTo>
                  <a:lnTo>
                    <a:pt x="4314" y="1547"/>
                  </a:lnTo>
                  <a:lnTo>
                    <a:pt x="4168" y="1274"/>
                  </a:lnTo>
                  <a:lnTo>
                    <a:pt x="4022" y="1020"/>
                  </a:lnTo>
                  <a:lnTo>
                    <a:pt x="3859" y="801"/>
                  </a:lnTo>
                  <a:lnTo>
                    <a:pt x="3695" y="601"/>
                  </a:lnTo>
                  <a:lnTo>
                    <a:pt x="3531" y="437"/>
                  </a:lnTo>
                  <a:lnTo>
                    <a:pt x="3367" y="292"/>
                  </a:lnTo>
                  <a:lnTo>
                    <a:pt x="3204" y="182"/>
                  </a:lnTo>
                  <a:lnTo>
                    <a:pt x="3040" y="91"/>
                  </a:lnTo>
                  <a:lnTo>
                    <a:pt x="2858" y="37"/>
                  </a:lnTo>
                  <a:lnTo>
                    <a:pt x="2694" y="0"/>
                  </a:lnTo>
                  <a:close/>
                </a:path>
              </a:pathLst>
            </a:custGeom>
            <a:solidFill>
              <a:srgbClr val="3A7F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4" name="Google Shape;3624;p21"/>
            <p:cNvSpPr/>
            <p:nvPr/>
          </p:nvSpPr>
          <p:spPr>
            <a:xfrm>
              <a:off x="2364400" y="2734875"/>
              <a:ext cx="274350" cy="383550"/>
            </a:xfrm>
            <a:custGeom>
              <a:avLst/>
              <a:gdLst/>
              <a:ahLst/>
              <a:cxnLst/>
              <a:rect l="l" t="t" r="r" b="b"/>
              <a:pathLst>
                <a:path w="10974" h="15342" extrusionOk="0">
                  <a:moveTo>
                    <a:pt x="7680" y="1"/>
                  </a:moveTo>
                  <a:lnTo>
                    <a:pt x="7443" y="37"/>
                  </a:lnTo>
                  <a:lnTo>
                    <a:pt x="7225" y="128"/>
                  </a:lnTo>
                  <a:lnTo>
                    <a:pt x="7006" y="237"/>
                  </a:lnTo>
                  <a:lnTo>
                    <a:pt x="6824" y="383"/>
                  </a:lnTo>
                  <a:lnTo>
                    <a:pt x="6660" y="547"/>
                  </a:lnTo>
                  <a:lnTo>
                    <a:pt x="6497" y="747"/>
                  </a:lnTo>
                  <a:lnTo>
                    <a:pt x="6351" y="965"/>
                  </a:lnTo>
                  <a:lnTo>
                    <a:pt x="6224" y="1202"/>
                  </a:lnTo>
                  <a:lnTo>
                    <a:pt x="6115" y="1456"/>
                  </a:lnTo>
                  <a:lnTo>
                    <a:pt x="6024" y="1711"/>
                  </a:lnTo>
                  <a:lnTo>
                    <a:pt x="5933" y="2039"/>
                  </a:lnTo>
                  <a:lnTo>
                    <a:pt x="5860" y="2385"/>
                  </a:lnTo>
                  <a:lnTo>
                    <a:pt x="5805" y="2712"/>
                  </a:lnTo>
                  <a:lnTo>
                    <a:pt x="5769" y="3058"/>
                  </a:lnTo>
                  <a:lnTo>
                    <a:pt x="5769" y="3531"/>
                  </a:lnTo>
                  <a:lnTo>
                    <a:pt x="5787" y="4022"/>
                  </a:lnTo>
                  <a:lnTo>
                    <a:pt x="5805" y="4496"/>
                  </a:lnTo>
                  <a:lnTo>
                    <a:pt x="5860" y="4987"/>
                  </a:lnTo>
                  <a:lnTo>
                    <a:pt x="5951" y="5970"/>
                  </a:lnTo>
                  <a:lnTo>
                    <a:pt x="6078" y="6934"/>
                  </a:lnTo>
                  <a:lnTo>
                    <a:pt x="6115" y="7407"/>
                  </a:lnTo>
                  <a:lnTo>
                    <a:pt x="6151" y="7899"/>
                  </a:lnTo>
                  <a:lnTo>
                    <a:pt x="6169" y="8372"/>
                  </a:lnTo>
                  <a:lnTo>
                    <a:pt x="6169" y="8845"/>
                  </a:lnTo>
                  <a:lnTo>
                    <a:pt x="6133" y="9318"/>
                  </a:lnTo>
                  <a:lnTo>
                    <a:pt x="6078" y="9773"/>
                  </a:lnTo>
                  <a:lnTo>
                    <a:pt x="5987" y="10246"/>
                  </a:lnTo>
                  <a:lnTo>
                    <a:pt x="5860" y="10701"/>
                  </a:lnTo>
                  <a:lnTo>
                    <a:pt x="5732" y="11047"/>
                  </a:lnTo>
                  <a:lnTo>
                    <a:pt x="5660" y="11211"/>
                  </a:lnTo>
                  <a:lnTo>
                    <a:pt x="5569" y="11374"/>
                  </a:lnTo>
                  <a:lnTo>
                    <a:pt x="5478" y="11520"/>
                  </a:lnTo>
                  <a:lnTo>
                    <a:pt x="5368" y="11666"/>
                  </a:lnTo>
                  <a:lnTo>
                    <a:pt x="5259" y="11793"/>
                  </a:lnTo>
                  <a:lnTo>
                    <a:pt x="5132" y="11920"/>
                  </a:lnTo>
                  <a:lnTo>
                    <a:pt x="4932" y="12066"/>
                  </a:lnTo>
                  <a:lnTo>
                    <a:pt x="4731" y="12157"/>
                  </a:lnTo>
                  <a:lnTo>
                    <a:pt x="4513" y="12230"/>
                  </a:lnTo>
                  <a:lnTo>
                    <a:pt x="4313" y="12284"/>
                  </a:lnTo>
                  <a:lnTo>
                    <a:pt x="3858" y="12284"/>
                  </a:lnTo>
                  <a:lnTo>
                    <a:pt x="3640" y="12230"/>
                  </a:lnTo>
                  <a:lnTo>
                    <a:pt x="3403" y="12175"/>
                  </a:lnTo>
                  <a:lnTo>
                    <a:pt x="3166" y="12102"/>
                  </a:lnTo>
                  <a:lnTo>
                    <a:pt x="2948" y="12011"/>
                  </a:lnTo>
                  <a:lnTo>
                    <a:pt x="2711" y="11902"/>
                  </a:lnTo>
                  <a:lnTo>
                    <a:pt x="2493" y="11775"/>
                  </a:lnTo>
                  <a:lnTo>
                    <a:pt x="2056" y="11520"/>
                  </a:lnTo>
                  <a:lnTo>
                    <a:pt x="1638" y="11229"/>
                  </a:lnTo>
                  <a:lnTo>
                    <a:pt x="0" y="11684"/>
                  </a:lnTo>
                  <a:lnTo>
                    <a:pt x="328" y="12193"/>
                  </a:lnTo>
                  <a:lnTo>
                    <a:pt x="673" y="12666"/>
                  </a:lnTo>
                  <a:lnTo>
                    <a:pt x="1055" y="13121"/>
                  </a:lnTo>
                  <a:lnTo>
                    <a:pt x="1456" y="13558"/>
                  </a:lnTo>
                  <a:lnTo>
                    <a:pt x="1674" y="13758"/>
                  </a:lnTo>
                  <a:lnTo>
                    <a:pt x="1893" y="13940"/>
                  </a:lnTo>
                  <a:lnTo>
                    <a:pt x="2111" y="14122"/>
                  </a:lnTo>
                  <a:lnTo>
                    <a:pt x="2348" y="14304"/>
                  </a:lnTo>
                  <a:lnTo>
                    <a:pt x="2584" y="14468"/>
                  </a:lnTo>
                  <a:lnTo>
                    <a:pt x="2821" y="14614"/>
                  </a:lnTo>
                  <a:lnTo>
                    <a:pt x="3075" y="14741"/>
                  </a:lnTo>
                  <a:lnTo>
                    <a:pt x="3330" y="14868"/>
                  </a:lnTo>
                  <a:lnTo>
                    <a:pt x="3585" y="14978"/>
                  </a:lnTo>
                  <a:lnTo>
                    <a:pt x="3840" y="15069"/>
                  </a:lnTo>
                  <a:lnTo>
                    <a:pt x="4113" y="15160"/>
                  </a:lnTo>
                  <a:lnTo>
                    <a:pt x="4386" y="15232"/>
                  </a:lnTo>
                  <a:lnTo>
                    <a:pt x="4659" y="15269"/>
                  </a:lnTo>
                  <a:lnTo>
                    <a:pt x="4932" y="15305"/>
                  </a:lnTo>
                  <a:lnTo>
                    <a:pt x="5223" y="15323"/>
                  </a:lnTo>
                  <a:lnTo>
                    <a:pt x="5496" y="15342"/>
                  </a:lnTo>
                  <a:lnTo>
                    <a:pt x="5769" y="15323"/>
                  </a:lnTo>
                  <a:lnTo>
                    <a:pt x="6042" y="15287"/>
                  </a:lnTo>
                  <a:lnTo>
                    <a:pt x="6315" y="15251"/>
                  </a:lnTo>
                  <a:lnTo>
                    <a:pt x="6588" y="15178"/>
                  </a:lnTo>
                  <a:lnTo>
                    <a:pt x="6842" y="15105"/>
                  </a:lnTo>
                  <a:lnTo>
                    <a:pt x="7115" y="15014"/>
                  </a:lnTo>
                  <a:lnTo>
                    <a:pt x="7370" y="14887"/>
                  </a:lnTo>
                  <a:lnTo>
                    <a:pt x="7607" y="14759"/>
                  </a:lnTo>
                  <a:lnTo>
                    <a:pt x="7898" y="14559"/>
                  </a:lnTo>
                  <a:lnTo>
                    <a:pt x="8134" y="14395"/>
                  </a:lnTo>
                  <a:lnTo>
                    <a:pt x="8353" y="14213"/>
                  </a:lnTo>
                  <a:lnTo>
                    <a:pt x="8553" y="14031"/>
                  </a:lnTo>
                  <a:lnTo>
                    <a:pt x="8753" y="13831"/>
                  </a:lnTo>
                  <a:lnTo>
                    <a:pt x="8935" y="13613"/>
                  </a:lnTo>
                  <a:lnTo>
                    <a:pt x="9117" y="13376"/>
                  </a:lnTo>
                  <a:lnTo>
                    <a:pt x="9281" y="13140"/>
                  </a:lnTo>
                  <a:lnTo>
                    <a:pt x="9445" y="12903"/>
                  </a:lnTo>
                  <a:lnTo>
                    <a:pt x="9590" y="12648"/>
                  </a:lnTo>
                  <a:lnTo>
                    <a:pt x="9736" y="12393"/>
                  </a:lnTo>
                  <a:lnTo>
                    <a:pt x="9991" y="11848"/>
                  </a:lnTo>
                  <a:lnTo>
                    <a:pt x="10227" y="11283"/>
                  </a:lnTo>
                  <a:lnTo>
                    <a:pt x="10409" y="10719"/>
                  </a:lnTo>
                  <a:lnTo>
                    <a:pt x="10573" y="10192"/>
                  </a:lnTo>
                  <a:lnTo>
                    <a:pt x="10682" y="9664"/>
                  </a:lnTo>
                  <a:lnTo>
                    <a:pt x="10791" y="9118"/>
                  </a:lnTo>
                  <a:lnTo>
                    <a:pt x="10864" y="8572"/>
                  </a:lnTo>
                  <a:lnTo>
                    <a:pt x="10919" y="8026"/>
                  </a:lnTo>
                  <a:lnTo>
                    <a:pt x="10955" y="7480"/>
                  </a:lnTo>
                  <a:lnTo>
                    <a:pt x="10973" y="6934"/>
                  </a:lnTo>
                  <a:lnTo>
                    <a:pt x="10955" y="6370"/>
                  </a:lnTo>
                  <a:lnTo>
                    <a:pt x="10919" y="5824"/>
                  </a:lnTo>
                  <a:lnTo>
                    <a:pt x="10846" y="5278"/>
                  </a:lnTo>
                  <a:lnTo>
                    <a:pt x="10773" y="4732"/>
                  </a:lnTo>
                  <a:lnTo>
                    <a:pt x="10664" y="4204"/>
                  </a:lnTo>
                  <a:lnTo>
                    <a:pt x="10537" y="3658"/>
                  </a:lnTo>
                  <a:lnTo>
                    <a:pt x="10373" y="3149"/>
                  </a:lnTo>
                  <a:lnTo>
                    <a:pt x="10209" y="2621"/>
                  </a:lnTo>
                  <a:lnTo>
                    <a:pt x="10009" y="2130"/>
                  </a:lnTo>
                  <a:lnTo>
                    <a:pt x="9863" y="1820"/>
                  </a:lnTo>
                  <a:lnTo>
                    <a:pt x="9718" y="1529"/>
                  </a:lnTo>
                  <a:lnTo>
                    <a:pt x="9554" y="1238"/>
                  </a:lnTo>
                  <a:lnTo>
                    <a:pt x="9354" y="965"/>
                  </a:lnTo>
                  <a:lnTo>
                    <a:pt x="9154" y="710"/>
                  </a:lnTo>
                  <a:lnTo>
                    <a:pt x="8935" y="492"/>
                  </a:lnTo>
                  <a:lnTo>
                    <a:pt x="8699" y="310"/>
                  </a:lnTo>
                  <a:lnTo>
                    <a:pt x="8571" y="237"/>
                  </a:lnTo>
                  <a:lnTo>
                    <a:pt x="8444" y="164"/>
                  </a:lnTo>
                  <a:lnTo>
                    <a:pt x="8280" y="92"/>
                  </a:lnTo>
                  <a:lnTo>
                    <a:pt x="8080" y="37"/>
                  </a:lnTo>
                  <a:lnTo>
                    <a:pt x="7880" y="1"/>
                  </a:lnTo>
                  <a:close/>
                </a:path>
              </a:pathLst>
            </a:custGeom>
            <a:solidFill>
              <a:srgbClr val="3A7F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5" name="Google Shape;3625;p21"/>
            <p:cNvSpPr/>
            <p:nvPr/>
          </p:nvSpPr>
          <p:spPr>
            <a:xfrm>
              <a:off x="2414875" y="3223500"/>
              <a:ext cx="151525" cy="242500"/>
            </a:xfrm>
            <a:custGeom>
              <a:avLst/>
              <a:gdLst/>
              <a:ahLst/>
              <a:cxnLst/>
              <a:rect l="l" t="t" r="r" b="b"/>
              <a:pathLst>
                <a:path w="6061" h="9700" extrusionOk="0">
                  <a:moveTo>
                    <a:pt x="4150" y="0"/>
                  </a:moveTo>
                  <a:lnTo>
                    <a:pt x="4005" y="18"/>
                  </a:lnTo>
                  <a:lnTo>
                    <a:pt x="3877" y="73"/>
                  </a:lnTo>
                  <a:lnTo>
                    <a:pt x="3732" y="164"/>
                  </a:lnTo>
                  <a:lnTo>
                    <a:pt x="3659" y="255"/>
                  </a:lnTo>
                  <a:lnTo>
                    <a:pt x="3568" y="346"/>
                  </a:lnTo>
                  <a:lnTo>
                    <a:pt x="3440" y="583"/>
                  </a:lnTo>
                  <a:lnTo>
                    <a:pt x="3313" y="837"/>
                  </a:lnTo>
                  <a:lnTo>
                    <a:pt x="3204" y="1129"/>
                  </a:lnTo>
                  <a:lnTo>
                    <a:pt x="3113" y="1438"/>
                  </a:lnTo>
                  <a:lnTo>
                    <a:pt x="3040" y="1784"/>
                  </a:lnTo>
                  <a:lnTo>
                    <a:pt x="2894" y="2493"/>
                  </a:lnTo>
                  <a:lnTo>
                    <a:pt x="2767" y="3240"/>
                  </a:lnTo>
                  <a:lnTo>
                    <a:pt x="2621" y="3949"/>
                  </a:lnTo>
                  <a:lnTo>
                    <a:pt x="2530" y="4277"/>
                  </a:lnTo>
                  <a:lnTo>
                    <a:pt x="2440" y="4586"/>
                  </a:lnTo>
                  <a:lnTo>
                    <a:pt x="2330" y="4877"/>
                  </a:lnTo>
                  <a:lnTo>
                    <a:pt x="2203" y="5132"/>
                  </a:lnTo>
                  <a:lnTo>
                    <a:pt x="2094" y="5314"/>
                  </a:lnTo>
                  <a:lnTo>
                    <a:pt x="1966" y="5496"/>
                  </a:lnTo>
                  <a:lnTo>
                    <a:pt x="1657" y="5878"/>
                  </a:lnTo>
                  <a:lnTo>
                    <a:pt x="947" y="6697"/>
                  </a:lnTo>
                  <a:lnTo>
                    <a:pt x="620" y="7116"/>
                  </a:lnTo>
                  <a:lnTo>
                    <a:pt x="456" y="7334"/>
                  </a:lnTo>
                  <a:lnTo>
                    <a:pt x="329" y="7552"/>
                  </a:lnTo>
                  <a:lnTo>
                    <a:pt x="201" y="7771"/>
                  </a:lnTo>
                  <a:lnTo>
                    <a:pt x="110" y="7971"/>
                  </a:lnTo>
                  <a:lnTo>
                    <a:pt x="37" y="8189"/>
                  </a:lnTo>
                  <a:lnTo>
                    <a:pt x="1" y="8408"/>
                  </a:lnTo>
                  <a:lnTo>
                    <a:pt x="1" y="8535"/>
                  </a:lnTo>
                  <a:lnTo>
                    <a:pt x="1" y="8663"/>
                  </a:lnTo>
                  <a:lnTo>
                    <a:pt x="19" y="8881"/>
                  </a:lnTo>
                  <a:lnTo>
                    <a:pt x="92" y="9063"/>
                  </a:lnTo>
                  <a:lnTo>
                    <a:pt x="183" y="9227"/>
                  </a:lnTo>
                  <a:lnTo>
                    <a:pt x="310" y="9354"/>
                  </a:lnTo>
                  <a:lnTo>
                    <a:pt x="474" y="9463"/>
                  </a:lnTo>
                  <a:lnTo>
                    <a:pt x="638" y="9536"/>
                  </a:lnTo>
                  <a:lnTo>
                    <a:pt x="820" y="9609"/>
                  </a:lnTo>
                  <a:lnTo>
                    <a:pt x="1020" y="9645"/>
                  </a:lnTo>
                  <a:lnTo>
                    <a:pt x="1238" y="9682"/>
                  </a:lnTo>
                  <a:lnTo>
                    <a:pt x="1439" y="9700"/>
                  </a:lnTo>
                  <a:lnTo>
                    <a:pt x="1657" y="9700"/>
                  </a:lnTo>
                  <a:lnTo>
                    <a:pt x="1875" y="9682"/>
                  </a:lnTo>
                  <a:lnTo>
                    <a:pt x="2294" y="9627"/>
                  </a:lnTo>
                  <a:lnTo>
                    <a:pt x="2640" y="9554"/>
                  </a:lnTo>
                  <a:lnTo>
                    <a:pt x="2894" y="9481"/>
                  </a:lnTo>
                  <a:lnTo>
                    <a:pt x="3131" y="9390"/>
                  </a:lnTo>
                  <a:lnTo>
                    <a:pt x="3368" y="9299"/>
                  </a:lnTo>
                  <a:lnTo>
                    <a:pt x="3604" y="9172"/>
                  </a:lnTo>
                  <a:lnTo>
                    <a:pt x="3823" y="9045"/>
                  </a:lnTo>
                  <a:lnTo>
                    <a:pt x="4041" y="8881"/>
                  </a:lnTo>
                  <a:lnTo>
                    <a:pt x="4259" y="8717"/>
                  </a:lnTo>
                  <a:lnTo>
                    <a:pt x="4459" y="8553"/>
                  </a:lnTo>
                  <a:lnTo>
                    <a:pt x="4660" y="8353"/>
                  </a:lnTo>
                  <a:lnTo>
                    <a:pt x="4842" y="8153"/>
                  </a:lnTo>
                  <a:lnTo>
                    <a:pt x="5005" y="7935"/>
                  </a:lnTo>
                  <a:lnTo>
                    <a:pt x="5169" y="7716"/>
                  </a:lnTo>
                  <a:lnTo>
                    <a:pt x="5315" y="7480"/>
                  </a:lnTo>
                  <a:lnTo>
                    <a:pt x="5442" y="7243"/>
                  </a:lnTo>
                  <a:lnTo>
                    <a:pt x="5570" y="6988"/>
                  </a:lnTo>
                  <a:lnTo>
                    <a:pt x="5679" y="6734"/>
                  </a:lnTo>
                  <a:lnTo>
                    <a:pt x="5788" y="6442"/>
                  </a:lnTo>
                  <a:lnTo>
                    <a:pt x="5861" y="6133"/>
                  </a:lnTo>
                  <a:lnTo>
                    <a:pt x="5934" y="5842"/>
                  </a:lnTo>
                  <a:lnTo>
                    <a:pt x="5988" y="5532"/>
                  </a:lnTo>
                  <a:lnTo>
                    <a:pt x="6024" y="5223"/>
                  </a:lnTo>
                  <a:lnTo>
                    <a:pt x="6043" y="4914"/>
                  </a:lnTo>
                  <a:lnTo>
                    <a:pt x="6061" y="4604"/>
                  </a:lnTo>
                  <a:lnTo>
                    <a:pt x="6043" y="4277"/>
                  </a:lnTo>
                  <a:lnTo>
                    <a:pt x="6024" y="3967"/>
                  </a:lnTo>
                  <a:lnTo>
                    <a:pt x="6006" y="3658"/>
                  </a:lnTo>
                  <a:lnTo>
                    <a:pt x="5915" y="3021"/>
                  </a:lnTo>
                  <a:lnTo>
                    <a:pt x="5788" y="2402"/>
                  </a:lnTo>
                  <a:lnTo>
                    <a:pt x="5624" y="1802"/>
                  </a:lnTo>
                  <a:lnTo>
                    <a:pt x="5515" y="1456"/>
                  </a:lnTo>
                  <a:lnTo>
                    <a:pt x="5406" y="1129"/>
                  </a:lnTo>
                  <a:lnTo>
                    <a:pt x="5260" y="819"/>
                  </a:lnTo>
                  <a:lnTo>
                    <a:pt x="5187" y="674"/>
                  </a:lnTo>
                  <a:lnTo>
                    <a:pt x="5096" y="528"/>
                  </a:lnTo>
                  <a:lnTo>
                    <a:pt x="4987" y="401"/>
                  </a:lnTo>
                  <a:lnTo>
                    <a:pt x="4878" y="273"/>
                  </a:lnTo>
                  <a:lnTo>
                    <a:pt x="4751" y="182"/>
                  </a:lnTo>
                  <a:lnTo>
                    <a:pt x="4605" y="91"/>
                  </a:lnTo>
                  <a:lnTo>
                    <a:pt x="4459" y="37"/>
                  </a:lnTo>
                  <a:lnTo>
                    <a:pt x="4314" y="0"/>
                  </a:lnTo>
                  <a:close/>
                </a:path>
              </a:pathLst>
            </a:custGeom>
            <a:solidFill>
              <a:srgbClr val="3A7F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6" name="Google Shape;3626;p21"/>
            <p:cNvSpPr/>
            <p:nvPr/>
          </p:nvSpPr>
          <p:spPr>
            <a:xfrm>
              <a:off x="2150100" y="2938700"/>
              <a:ext cx="128325" cy="237950"/>
            </a:xfrm>
            <a:custGeom>
              <a:avLst/>
              <a:gdLst/>
              <a:ahLst/>
              <a:cxnLst/>
              <a:rect l="l" t="t" r="r" b="b"/>
              <a:pathLst>
                <a:path w="5133" h="9518" extrusionOk="0">
                  <a:moveTo>
                    <a:pt x="4386" y="0"/>
                  </a:moveTo>
                  <a:lnTo>
                    <a:pt x="4314" y="19"/>
                  </a:lnTo>
                  <a:lnTo>
                    <a:pt x="4241" y="37"/>
                  </a:lnTo>
                  <a:lnTo>
                    <a:pt x="4186" y="55"/>
                  </a:lnTo>
                  <a:lnTo>
                    <a:pt x="4077" y="146"/>
                  </a:lnTo>
                  <a:lnTo>
                    <a:pt x="3968" y="255"/>
                  </a:lnTo>
                  <a:lnTo>
                    <a:pt x="3877" y="401"/>
                  </a:lnTo>
                  <a:lnTo>
                    <a:pt x="3822" y="564"/>
                  </a:lnTo>
                  <a:lnTo>
                    <a:pt x="3750" y="728"/>
                  </a:lnTo>
                  <a:lnTo>
                    <a:pt x="3713" y="892"/>
                  </a:lnTo>
                  <a:lnTo>
                    <a:pt x="3622" y="1365"/>
                  </a:lnTo>
                  <a:lnTo>
                    <a:pt x="3568" y="1857"/>
                  </a:lnTo>
                  <a:lnTo>
                    <a:pt x="3549" y="2348"/>
                  </a:lnTo>
                  <a:lnTo>
                    <a:pt x="3549" y="2821"/>
                  </a:lnTo>
                  <a:lnTo>
                    <a:pt x="3549" y="3858"/>
                  </a:lnTo>
                  <a:lnTo>
                    <a:pt x="3549" y="4386"/>
                  </a:lnTo>
                  <a:lnTo>
                    <a:pt x="3531" y="4896"/>
                  </a:lnTo>
                  <a:lnTo>
                    <a:pt x="3495" y="5314"/>
                  </a:lnTo>
                  <a:lnTo>
                    <a:pt x="3422" y="5696"/>
                  </a:lnTo>
                  <a:lnTo>
                    <a:pt x="3386" y="5878"/>
                  </a:lnTo>
                  <a:lnTo>
                    <a:pt x="3313" y="6042"/>
                  </a:lnTo>
                  <a:lnTo>
                    <a:pt x="3258" y="6188"/>
                  </a:lnTo>
                  <a:lnTo>
                    <a:pt x="3185" y="6333"/>
                  </a:lnTo>
                  <a:lnTo>
                    <a:pt x="3094" y="6461"/>
                  </a:lnTo>
                  <a:lnTo>
                    <a:pt x="2985" y="6570"/>
                  </a:lnTo>
                  <a:lnTo>
                    <a:pt x="2894" y="6661"/>
                  </a:lnTo>
                  <a:lnTo>
                    <a:pt x="2767" y="6752"/>
                  </a:lnTo>
                  <a:lnTo>
                    <a:pt x="2639" y="6825"/>
                  </a:lnTo>
                  <a:lnTo>
                    <a:pt x="2494" y="6879"/>
                  </a:lnTo>
                  <a:lnTo>
                    <a:pt x="2348" y="6916"/>
                  </a:lnTo>
                  <a:lnTo>
                    <a:pt x="2185" y="6934"/>
                  </a:lnTo>
                  <a:lnTo>
                    <a:pt x="1966" y="6934"/>
                  </a:lnTo>
                  <a:lnTo>
                    <a:pt x="1839" y="6897"/>
                  </a:lnTo>
                  <a:lnTo>
                    <a:pt x="1584" y="6825"/>
                  </a:lnTo>
                  <a:lnTo>
                    <a:pt x="1311" y="6715"/>
                  </a:lnTo>
                  <a:lnTo>
                    <a:pt x="1038" y="6570"/>
                  </a:lnTo>
                  <a:lnTo>
                    <a:pt x="765" y="6442"/>
                  </a:lnTo>
                  <a:lnTo>
                    <a:pt x="510" y="6315"/>
                  </a:lnTo>
                  <a:lnTo>
                    <a:pt x="256" y="6224"/>
                  </a:lnTo>
                  <a:lnTo>
                    <a:pt x="128" y="6188"/>
                  </a:lnTo>
                  <a:lnTo>
                    <a:pt x="1" y="6169"/>
                  </a:lnTo>
                  <a:lnTo>
                    <a:pt x="1602" y="9190"/>
                  </a:lnTo>
                  <a:lnTo>
                    <a:pt x="1730" y="9281"/>
                  </a:lnTo>
                  <a:lnTo>
                    <a:pt x="1857" y="9354"/>
                  </a:lnTo>
                  <a:lnTo>
                    <a:pt x="1984" y="9427"/>
                  </a:lnTo>
                  <a:lnTo>
                    <a:pt x="2112" y="9463"/>
                  </a:lnTo>
                  <a:lnTo>
                    <a:pt x="2257" y="9500"/>
                  </a:lnTo>
                  <a:lnTo>
                    <a:pt x="2403" y="9518"/>
                  </a:lnTo>
                  <a:lnTo>
                    <a:pt x="2676" y="9518"/>
                  </a:lnTo>
                  <a:lnTo>
                    <a:pt x="2821" y="9500"/>
                  </a:lnTo>
                  <a:lnTo>
                    <a:pt x="2967" y="9463"/>
                  </a:lnTo>
                  <a:lnTo>
                    <a:pt x="3113" y="9409"/>
                  </a:lnTo>
                  <a:lnTo>
                    <a:pt x="3258" y="9354"/>
                  </a:lnTo>
                  <a:lnTo>
                    <a:pt x="3386" y="9281"/>
                  </a:lnTo>
                  <a:lnTo>
                    <a:pt x="3513" y="9209"/>
                  </a:lnTo>
                  <a:lnTo>
                    <a:pt x="3640" y="9118"/>
                  </a:lnTo>
                  <a:lnTo>
                    <a:pt x="3768" y="9027"/>
                  </a:lnTo>
                  <a:lnTo>
                    <a:pt x="3968" y="8826"/>
                  </a:lnTo>
                  <a:lnTo>
                    <a:pt x="4186" y="8553"/>
                  </a:lnTo>
                  <a:lnTo>
                    <a:pt x="4350" y="8280"/>
                  </a:lnTo>
                  <a:lnTo>
                    <a:pt x="4496" y="8007"/>
                  </a:lnTo>
                  <a:lnTo>
                    <a:pt x="4623" y="7716"/>
                  </a:lnTo>
                  <a:lnTo>
                    <a:pt x="4732" y="7407"/>
                  </a:lnTo>
                  <a:lnTo>
                    <a:pt x="4805" y="7098"/>
                  </a:lnTo>
                  <a:lnTo>
                    <a:pt x="4878" y="6770"/>
                  </a:lnTo>
                  <a:lnTo>
                    <a:pt x="4932" y="6406"/>
                  </a:lnTo>
                  <a:lnTo>
                    <a:pt x="5023" y="5751"/>
                  </a:lnTo>
                  <a:lnTo>
                    <a:pt x="5078" y="5059"/>
                  </a:lnTo>
                  <a:lnTo>
                    <a:pt x="5114" y="4350"/>
                  </a:lnTo>
                  <a:lnTo>
                    <a:pt x="5133" y="3640"/>
                  </a:lnTo>
                  <a:lnTo>
                    <a:pt x="5133" y="2930"/>
                  </a:lnTo>
                  <a:lnTo>
                    <a:pt x="5096" y="2221"/>
                  </a:lnTo>
                  <a:lnTo>
                    <a:pt x="5042" y="1547"/>
                  </a:lnTo>
                  <a:lnTo>
                    <a:pt x="4951" y="874"/>
                  </a:lnTo>
                  <a:lnTo>
                    <a:pt x="4896" y="601"/>
                  </a:lnTo>
                  <a:lnTo>
                    <a:pt x="4860" y="455"/>
                  </a:lnTo>
                  <a:lnTo>
                    <a:pt x="4805" y="328"/>
                  </a:lnTo>
                  <a:lnTo>
                    <a:pt x="4732" y="219"/>
                  </a:lnTo>
                  <a:lnTo>
                    <a:pt x="4659" y="128"/>
                  </a:lnTo>
                  <a:lnTo>
                    <a:pt x="4568" y="55"/>
                  </a:lnTo>
                  <a:lnTo>
                    <a:pt x="4459" y="19"/>
                  </a:lnTo>
                  <a:lnTo>
                    <a:pt x="4386" y="0"/>
                  </a:lnTo>
                  <a:close/>
                </a:path>
              </a:pathLst>
            </a:custGeom>
            <a:solidFill>
              <a:srgbClr val="4A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7" name="Google Shape;3627;p21"/>
            <p:cNvSpPr/>
            <p:nvPr/>
          </p:nvSpPr>
          <p:spPr>
            <a:xfrm>
              <a:off x="2076400" y="2734425"/>
              <a:ext cx="317125" cy="1040050"/>
            </a:xfrm>
            <a:custGeom>
              <a:avLst/>
              <a:gdLst/>
              <a:ahLst/>
              <a:cxnLst/>
              <a:rect l="l" t="t" r="r" b="b"/>
              <a:pathLst>
                <a:path w="12685" h="41602" extrusionOk="0">
                  <a:moveTo>
                    <a:pt x="11356" y="0"/>
                  </a:moveTo>
                  <a:lnTo>
                    <a:pt x="11138" y="91"/>
                  </a:lnTo>
                  <a:lnTo>
                    <a:pt x="10938" y="237"/>
                  </a:lnTo>
                  <a:lnTo>
                    <a:pt x="10774" y="383"/>
                  </a:lnTo>
                  <a:lnTo>
                    <a:pt x="10610" y="565"/>
                  </a:lnTo>
                  <a:lnTo>
                    <a:pt x="10465" y="783"/>
                  </a:lnTo>
                  <a:lnTo>
                    <a:pt x="10337" y="1001"/>
                  </a:lnTo>
                  <a:lnTo>
                    <a:pt x="10210" y="1274"/>
                  </a:lnTo>
                  <a:lnTo>
                    <a:pt x="10101" y="1565"/>
                  </a:lnTo>
                  <a:lnTo>
                    <a:pt x="9991" y="1875"/>
                  </a:lnTo>
                  <a:lnTo>
                    <a:pt x="9900" y="2221"/>
                  </a:lnTo>
                  <a:lnTo>
                    <a:pt x="9809" y="2603"/>
                  </a:lnTo>
                  <a:lnTo>
                    <a:pt x="9718" y="3003"/>
                  </a:lnTo>
                  <a:lnTo>
                    <a:pt x="9646" y="3422"/>
                  </a:lnTo>
                  <a:lnTo>
                    <a:pt x="9573" y="3877"/>
                  </a:lnTo>
                  <a:lnTo>
                    <a:pt x="9464" y="4859"/>
                  </a:lnTo>
                  <a:lnTo>
                    <a:pt x="9373" y="5933"/>
                  </a:lnTo>
                  <a:lnTo>
                    <a:pt x="9300" y="7116"/>
                  </a:lnTo>
                  <a:lnTo>
                    <a:pt x="9245" y="8390"/>
                  </a:lnTo>
                  <a:lnTo>
                    <a:pt x="9227" y="9755"/>
                  </a:lnTo>
                  <a:lnTo>
                    <a:pt x="9191" y="11229"/>
                  </a:lnTo>
                  <a:lnTo>
                    <a:pt x="9191" y="14413"/>
                  </a:lnTo>
                  <a:lnTo>
                    <a:pt x="9191" y="17925"/>
                  </a:lnTo>
                  <a:lnTo>
                    <a:pt x="8772" y="17907"/>
                  </a:lnTo>
                  <a:lnTo>
                    <a:pt x="8372" y="17853"/>
                  </a:lnTo>
                  <a:lnTo>
                    <a:pt x="7953" y="17762"/>
                  </a:lnTo>
                  <a:lnTo>
                    <a:pt x="7553" y="17634"/>
                  </a:lnTo>
                  <a:lnTo>
                    <a:pt x="7334" y="17543"/>
                  </a:lnTo>
                  <a:lnTo>
                    <a:pt x="7134" y="17434"/>
                  </a:lnTo>
                  <a:lnTo>
                    <a:pt x="6916" y="17325"/>
                  </a:lnTo>
                  <a:lnTo>
                    <a:pt x="6716" y="17198"/>
                  </a:lnTo>
                  <a:lnTo>
                    <a:pt x="6916" y="16997"/>
                  </a:lnTo>
                  <a:lnTo>
                    <a:pt x="7134" y="16724"/>
                  </a:lnTo>
                  <a:lnTo>
                    <a:pt x="7298" y="16451"/>
                  </a:lnTo>
                  <a:lnTo>
                    <a:pt x="7444" y="16178"/>
                  </a:lnTo>
                  <a:lnTo>
                    <a:pt x="7571" y="15887"/>
                  </a:lnTo>
                  <a:lnTo>
                    <a:pt x="7680" y="15578"/>
                  </a:lnTo>
                  <a:lnTo>
                    <a:pt x="7753" y="15269"/>
                  </a:lnTo>
                  <a:lnTo>
                    <a:pt x="7826" y="14941"/>
                  </a:lnTo>
                  <a:lnTo>
                    <a:pt x="7880" y="14577"/>
                  </a:lnTo>
                  <a:lnTo>
                    <a:pt x="7971" y="13922"/>
                  </a:lnTo>
                  <a:lnTo>
                    <a:pt x="8026" y="13230"/>
                  </a:lnTo>
                  <a:lnTo>
                    <a:pt x="8062" y="12521"/>
                  </a:lnTo>
                  <a:lnTo>
                    <a:pt x="8081" y="11811"/>
                  </a:lnTo>
                  <a:lnTo>
                    <a:pt x="8081" y="11101"/>
                  </a:lnTo>
                  <a:lnTo>
                    <a:pt x="8044" y="10392"/>
                  </a:lnTo>
                  <a:lnTo>
                    <a:pt x="7990" y="9718"/>
                  </a:lnTo>
                  <a:lnTo>
                    <a:pt x="7899" y="9045"/>
                  </a:lnTo>
                  <a:lnTo>
                    <a:pt x="7844" y="8772"/>
                  </a:lnTo>
                  <a:lnTo>
                    <a:pt x="7808" y="8626"/>
                  </a:lnTo>
                  <a:lnTo>
                    <a:pt x="7753" y="8499"/>
                  </a:lnTo>
                  <a:lnTo>
                    <a:pt x="7680" y="8390"/>
                  </a:lnTo>
                  <a:lnTo>
                    <a:pt x="7607" y="8299"/>
                  </a:lnTo>
                  <a:lnTo>
                    <a:pt x="7516" y="8226"/>
                  </a:lnTo>
                  <a:lnTo>
                    <a:pt x="7407" y="8190"/>
                  </a:lnTo>
                  <a:lnTo>
                    <a:pt x="7334" y="8171"/>
                  </a:lnTo>
                  <a:lnTo>
                    <a:pt x="7262" y="8190"/>
                  </a:lnTo>
                  <a:lnTo>
                    <a:pt x="7189" y="8208"/>
                  </a:lnTo>
                  <a:lnTo>
                    <a:pt x="7134" y="8226"/>
                  </a:lnTo>
                  <a:lnTo>
                    <a:pt x="7025" y="8317"/>
                  </a:lnTo>
                  <a:lnTo>
                    <a:pt x="6916" y="8426"/>
                  </a:lnTo>
                  <a:lnTo>
                    <a:pt x="6843" y="8572"/>
                  </a:lnTo>
                  <a:lnTo>
                    <a:pt x="6770" y="8735"/>
                  </a:lnTo>
                  <a:lnTo>
                    <a:pt x="6698" y="8899"/>
                  </a:lnTo>
                  <a:lnTo>
                    <a:pt x="6661" y="9063"/>
                  </a:lnTo>
                  <a:lnTo>
                    <a:pt x="6588" y="9536"/>
                  </a:lnTo>
                  <a:lnTo>
                    <a:pt x="6516" y="10028"/>
                  </a:lnTo>
                  <a:lnTo>
                    <a:pt x="6497" y="10519"/>
                  </a:lnTo>
                  <a:lnTo>
                    <a:pt x="6497" y="10992"/>
                  </a:lnTo>
                  <a:lnTo>
                    <a:pt x="6497" y="12029"/>
                  </a:lnTo>
                  <a:lnTo>
                    <a:pt x="6497" y="12557"/>
                  </a:lnTo>
                  <a:lnTo>
                    <a:pt x="6479" y="13067"/>
                  </a:lnTo>
                  <a:lnTo>
                    <a:pt x="6443" y="13485"/>
                  </a:lnTo>
                  <a:lnTo>
                    <a:pt x="6370" y="13867"/>
                  </a:lnTo>
                  <a:lnTo>
                    <a:pt x="6334" y="14049"/>
                  </a:lnTo>
                  <a:lnTo>
                    <a:pt x="6261" y="14213"/>
                  </a:lnTo>
                  <a:lnTo>
                    <a:pt x="6206" y="14359"/>
                  </a:lnTo>
                  <a:lnTo>
                    <a:pt x="6133" y="14504"/>
                  </a:lnTo>
                  <a:lnTo>
                    <a:pt x="6042" y="14632"/>
                  </a:lnTo>
                  <a:lnTo>
                    <a:pt x="5933" y="14741"/>
                  </a:lnTo>
                  <a:lnTo>
                    <a:pt x="5842" y="14832"/>
                  </a:lnTo>
                  <a:lnTo>
                    <a:pt x="5715" y="14923"/>
                  </a:lnTo>
                  <a:lnTo>
                    <a:pt x="5587" y="14996"/>
                  </a:lnTo>
                  <a:lnTo>
                    <a:pt x="5442" y="15050"/>
                  </a:lnTo>
                  <a:lnTo>
                    <a:pt x="5296" y="15087"/>
                  </a:lnTo>
                  <a:lnTo>
                    <a:pt x="5133" y="15105"/>
                  </a:lnTo>
                  <a:lnTo>
                    <a:pt x="5078" y="14886"/>
                  </a:lnTo>
                  <a:lnTo>
                    <a:pt x="5023" y="14686"/>
                  </a:lnTo>
                  <a:lnTo>
                    <a:pt x="4951" y="14268"/>
                  </a:lnTo>
                  <a:lnTo>
                    <a:pt x="4914" y="13831"/>
                  </a:lnTo>
                  <a:lnTo>
                    <a:pt x="4914" y="13394"/>
                  </a:lnTo>
                  <a:lnTo>
                    <a:pt x="4914" y="12521"/>
                  </a:lnTo>
                  <a:lnTo>
                    <a:pt x="4932" y="12084"/>
                  </a:lnTo>
                  <a:lnTo>
                    <a:pt x="4914" y="11647"/>
                  </a:lnTo>
                  <a:lnTo>
                    <a:pt x="4896" y="11210"/>
                  </a:lnTo>
                  <a:lnTo>
                    <a:pt x="4860" y="10774"/>
                  </a:lnTo>
                  <a:lnTo>
                    <a:pt x="4769" y="10337"/>
                  </a:lnTo>
                  <a:lnTo>
                    <a:pt x="4714" y="10119"/>
                  </a:lnTo>
                  <a:lnTo>
                    <a:pt x="4641" y="9918"/>
                  </a:lnTo>
                  <a:lnTo>
                    <a:pt x="4568" y="9718"/>
                  </a:lnTo>
                  <a:lnTo>
                    <a:pt x="4496" y="9518"/>
                  </a:lnTo>
                  <a:lnTo>
                    <a:pt x="4386" y="9336"/>
                  </a:lnTo>
                  <a:lnTo>
                    <a:pt x="4277" y="9172"/>
                  </a:lnTo>
                  <a:lnTo>
                    <a:pt x="4168" y="9008"/>
                  </a:lnTo>
                  <a:lnTo>
                    <a:pt x="4041" y="8863"/>
                  </a:lnTo>
                  <a:lnTo>
                    <a:pt x="3895" y="8735"/>
                  </a:lnTo>
                  <a:lnTo>
                    <a:pt x="3731" y="8608"/>
                  </a:lnTo>
                  <a:lnTo>
                    <a:pt x="3586" y="8535"/>
                  </a:lnTo>
                  <a:lnTo>
                    <a:pt x="3440" y="8463"/>
                  </a:lnTo>
                  <a:lnTo>
                    <a:pt x="3295" y="8408"/>
                  </a:lnTo>
                  <a:lnTo>
                    <a:pt x="3149" y="8372"/>
                  </a:lnTo>
                  <a:lnTo>
                    <a:pt x="2967" y="8335"/>
                  </a:lnTo>
                  <a:lnTo>
                    <a:pt x="2785" y="8335"/>
                  </a:lnTo>
                  <a:lnTo>
                    <a:pt x="2621" y="8353"/>
                  </a:lnTo>
                  <a:lnTo>
                    <a:pt x="2439" y="8372"/>
                  </a:lnTo>
                  <a:lnTo>
                    <a:pt x="2257" y="8408"/>
                  </a:lnTo>
                  <a:lnTo>
                    <a:pt x="2075" y="8481"/>
                  </a:lnTo>
                  <a:lnTo>
                    <a:pt x="1911" y="8554"/>
                  </a:lnTo>
                  <a:lnTo>
                    <a:pt x="1730" y="8626"/>
                  </a:lnTo>
                  <a:lnTo>
                    <a:pt x="1566" y="8735"/>
                  </a:lnTo>
                  <a:lnTo>
                    <a:pt x="1420" y="8845"/>
                  </a:lnTo>
                  <a:lnTo>
                    <a:pt x="1256" y="8972"/>
                  </a:lnTo>
                  <a:lnTo>
                    <a:pt x="1111" y="9099"/>
                  </a:lnTo>
                  <a:lnTo>
                    <a:pt x="983" y="9245"/>
                  </a:lnTo>
                  <a:lnTo>
                    <a:pt x="856" y="9391"/>
                  </a:lnTo>
                  <a:lnTo>
                    <a:pt x="747" y="9554"/>
                  </a:lnTo>
                  <a:lnTo>
                    <a:pt x="638" y="9736"/>
                  </a:lnTo>
                  <a:lnTo>
                    <a:pt x="528" y="9955"/>
                  </a:lnTo>
                  <a:lnTo>
                    <a:pt x="419" y="10173"/>
                  </a:lnTo>
                  <a:lnTo>
                    <a:pt x="328" y="10392"/>
                  </a:lnTo>
                  <a:lnTo>
                    <a:pt x="255" y="10628"/>
                  </a:lnTo>
                  <a:lnTo>
                    <a:pt x="183" y="10865"/>
                  </a:lnTo>
                  <a:lnTo>
                    <a:pt x="128" y="11119"/>
                  </a:lnTo>
                  <a:lnTo>
                    <a:pt x="55" y="11611"/>
                  </a:lnTo>
                  <a:lnTo>
                    <a:pt x="1" y="12120"/>
                  </a:lnTo>
                  <a:lnTo>
                    <a:pt x="1" y="12630"/>
                  </a:lnTo>
                  <a:lnTo>
                    <a:pt x="1" y="13139"/>
                  </a:lnTo>
                  <a:lnTo>
                    <a:pt x="19" y="13649"/>
                  </a:lnTo>
                  <a:lnTo>
                    <a:pt x="92" y="14340"/>
                  </a:lnTo>
                  <a:lnTo>
                    <a:pt x="183" y="15032"/>
                  </a:lnTo>
                  <a:lnTo>
                    <a:pt x="310" y="15724"/>
                  </a:lnTo>
                  <a:lnTo>
                    <a:pt x="383" y="16069"/>
                  </a:lnTo>
                  <a:lnTo>
                    <a:pt x="474" y="16397"/>
                  </a:lnTo>
                  <a:lnTo>
                    <a:pt x="583" y="16724"/>
                  </a:lnTo>
                  <a:lnTo>
                    <a:pt x="692" y="17052"/>
                  </a:lnTo>
                  <a:lnTo>
                    <a:pt x="820" y="17361"/>
                  </a:lnTo>
                  <a:lnTo>
                    <a:pt x="947" y="17671"/>
                  </a:lnTo>
                  <a:lnTo>
                    <a:pt x="1111" y="17980"/>
                  </a:lnTo>
                  <a:lnTo>
                    <a:pt x="1275" y="18253"/>
                  </a:lnTo>
                  <a:lnTo>
                    <a:pt x="1457" y="18544"/>
                  </a:lnTo>
                  <a:lnTo>
                    <a:pt x="1657" y="18799"/>
                  </a:lnTo>
                  <a:lnTo>
                    <a:pt x="1839" y="19017"/>
                  </a:lnTo>
                  <a:lnTo>
                    <a:pt x="2021" y="19218"/>
                  </a:lnTo>
                  <a:lnTo>
                    <a:pt x="2221" y="19418"/>
                  </a:lnTo>
                  <a:lnTo>
                    <a:pt x="2421" y="19600"/>
                  </a:lnTo>
                  <a:lnTo>
                    <a:pt x="2858" y="19945"/>
                  </a:lnTo>
                  <a:lnTo>
                    <a:pt x="3295" y="20273"/>
                  </a:lnTo>
                  <a:lnTo>
                    <a:pt x="3859" y="20637"/>
                  </a:lnTo>
                  <a:lnTo>
                    <a:pt x="4132" y="20819"/>
                  </a:lnTo>
                  <a:lnTo>
                    <a:pt x="4423" y="20983"/>
                  </a:lnTo>
                  <a:lnTo>
                    <a:pt x="4732" y="21128"/>
                  </a:lnTo>
                  <a:lnTo>
                    <a:pt x="5023" y="21256"/>
                  </a:lnTo>
                  <a:lnTo>
                    <a:pt x="5333" y="21383"/>
                  </a:lnTo>
                  <a:lnTo>
                    <a:pt x="5642" y="21492"/>
                  </a:lnTo>
                  <a:lnTo>
                    <a:pt x="6079" y="21601"/>
                  </a:lnTo>
                  <a:lnTo>
                    <a:pt x="6534" y="21692"/>
                  </a:lnTo>
                  <a:lnTo>
                    <a:pt x="6971" y="21729"/>
                  </a:lnTo>
                  <a:lnTo>
                    <a:pt x="7425" y="21729"/>
                  </a:lnTo>
                  <a:lnTo>
                    <a:pt x="7880" y="21711"/>
                  </a:lnTo>
                  <a:lnTo>
                    <a:pt x="8317" y="21656"/>
                  </a:lnTo>
                  <a:lnTo>
                    <a:pt x="8754" y="21547"/>
                  </a:lnTo>
                  <a:lnTo>
                    <a:pt x="9191" y="21419"/>
                  </a:lnTo>
                  <a:lnTo>
                    <a:pt x="9191" y="35177"/>
                  </a:lnTo>
                  <a:lnTo>
                    <a:pt x="9172" y="40382"/>
                  </a:lnTo>
                  <a:lnTo>
                    <a:pt x="9409" y="40564"/>
                  </a:lnTo>
                  <a:lnTo>
                    <a:pt x="9627" y="40728"/>
                  </a:lnTo>
                  <a:lnTo>
                    <a:pt x="9864" y="40873"/>
                  </a:lnTo>
                  <a:lnTo>
                    <a:pt x="10082" y="41019"/>
                  </a:lnTo>
                  <a:lnTo>
                    <a:pt x="10301" y="41128"/>
                  </a:lnTo>
                  <a:lnTo>
                    <a:pt x="10537" y="41237"/>
                  </a:lnTo>
                  <a:lnTo>
                    <a:pt x="10756" y="41328"/>
                  </a:lnTo>
                  <a:lnTo>
                    <a:pt x="10992" y="41401"/>
                  </a:lnTo>
                  <a:lnTo>
                    <a:pt x="11211" y="41455"/>
                  </a:lnTo>
                  <a:lnTo>
                    <a:pt x="11429" y="41510"/>
                  </a:lnTo>
                  <a:lnTo>
                    <a:pt x="11866" y="41583"/>
                  </a:lnTo>
                  <a:lnTo>
                    <a:pt x="12284" y="41601"/>
                  </a:lnTo>
                  <a:lnTo>
                    <a:pt x="12685" y="41601"/>
                  </a:lnTo>
                  <a:lnTo>
                    <a:pt x="12394" y="40491"/>
                  </a:lnTo>
                  <a:lnTo>
                    <a:pt x="12121" y="39381"/>
                  </a:lnTo>
                  <a:lnTo>
                    <a:pt x="11902" y="38271"/>
                  </a:lnTo>
                  <a:lnTo>
                    <a:pt x="11702" y="37143"/>
                  </a:lnTo>
                  <a:lnTo>
                    <a:pt x="11538" y="36014"/>
                  </a:lnTo>
                  <a:lnTo>
                    <a:pt x="11393" y="34868"/>
                  </a:lnTo>
                  <a:lnTo>
                    <a:pt x="11265" y="33721"/>
                  </a:lnTo>
                  <a:lnTo>
                    <a:pt x="11156" y="32575"/>
                  </a:lnTo>
                  <a:lnTo>
                    <a:pt x="11083" y="31428"/>
                  </a:lnTo>
                  <a:lnTo>
                    <a:pt x="11029" y="30264"/>
                  </a:lnTo>
                  <a:lnTo>
                    <a:pt x="10974" y="29117"/>
                  </a:lnTo>
                  <a:lnTo>
                    <a:pt x="10938" y="27953"/>
                  </a:lnTo>
                  <a:lnTo>
                    <a:pt x="10883" y="25641"/>
                  </a:lnTo>
                  <a:lnTo>
                    <a:pt x="10865" y="23348"/>
                  </a:lnTo>
                  <a:lnTo>
                    <a:pt x="10828" y="20601"/>
                  </a:lnTo>
                  <a:lnTo>
                    <a:pt x="10810" y="17743"/>
                  </a:lnTo>
                  <a:lnTo>
                    <a:pt x="10810" y="15523"/>
                  </a:lnTo>
                  <a:lnTo>
                    <a:pt x="10810" y="13303"/>
                  </a:lnTo>
                  <a:lnTo>
                    <a:pt x="10847" y="11083"/>
                  </a:lnTo>
                  <a:lnTo>
                    <a:pt x="10883" y="8863"/>
                  </a:lnTo>
                  <a:lnTo>
                    <a:pt x="10956" y="6643"/>
                  </a:lnTo>
                  <a:lnTo>
                    <a:pt x="11065" y="4423"/>
                  </a:lnTo>
                  <a:lnTo>
                    <a:pt x="11192" y="2202"/>
                  </a:lnTo>
                  <a:lnTo>
                    <a:pt x="113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8" name="Google Shape;3628;p21"/>
            <p:cNvSpPr/>
            <p:nvPr/>
          </p:nvSpPr>
          <p:spPr>
            <a:xfrm>
              <a:off x="2562300" y="2738975"/>
              <a:ext cx="76450" cy="359900"/>
            </a:xfrm>
            <a:custGeom>
              <a:avLst/>
              <a:gdLst/>
              <a:ahLst/>
              <a:cxnLst/>
              <a:rect l="l" t="t" r="r" b="b"/>
              <a:pathLst>
                <a:path w="3058" h="14396" extrusionOk="0">
                  <a:moveTo>
                    <a:pt x="528" y="0"/>
                  </a:moveTo>
                  <a:lnTo>
                    <a:pt x="728" y="619"/>
                  </a:lnTo>
                  <a:lnTo>
                    <a:pt x="1128" y="2020"/>
                  </a:lnTo>
                  <a:lnTo>
                    <a:pt x="1310" y="2730"/>
                  </a:lnTo>
                  <a:lnTo>
                    <a:pt x="1492" y="3440"/>
                  </a:lnTo>
                  <a:lnTo>
                    <a:pt x="1638" y="4150"/>
                  </a:lnTo>
                  <a:lnTo>
                    <a:pt x="1784" y="4859"/>
                  </a:lnTo>
                  <a:lnTo>
                    <a:pt x="1893" y="5569"/>
                  </a:lnTo>
                  <a:lnTo>
                    <a:pt x="1965" y="6297"/>
                  </a:lnTo>
                  <a:lnTo>
                    <a:pt x="2038" y="7025"/>
                  </a:lnTo>
                  <a:lnTo>
                    <a:pt x="2056" y="7753"/>
                  </a:lnTo>
                  <a:lnTo>
                    <a:pt x="2038" y="8481"/>
                  </a:lnTo>
                  <a:lnTo>
                    <a:pt x="1984" y="9209"/>
                  </a:lnTo>
                  <a:lnTo>
                    <a:pt x="1929" y="9573"/>
                  </a:lnTo>
                  <a:lnTo>
                    <a:pt x="1875" y="9937"/>
                  </a:lnTo>
                  <a:lnTo>
                    <a:pt x="1820" y="10300"/>
                  </a:lnTo>
                  <a:lnTo>
                    <a:pt x="1729" y="10646"/>
                  </a:lnTo>
                  <a:lnTo>
                    <a:pt x="1656" y="10992"/>
                  </a:lnTo>
                  <a:lnTo>
                    <a:pt x="1547" y="11356"/>
                  </a:lnTo>
                  <a:lnTo>
                    <a:pt x="1438" y="11702"/>
                  </a:lnTo>
                  <a:lnTo>
                    <a:pt x="1292" y="12029"/>
                  </a:lnTo>
                  <a:lnTo>
                    <a:pt x="1165" y="12357"/>
                  </a:lnTo>
                  <a:lnTo>
                    <a:pt x="1019" y="12648"/>
                  </a:lnTo>
                  <a:lnTo>
                    <a:pt x="710" y="13249"/>
                  </a:lnTo>
                  <a:lnTo>
                    <a:pt x="364" y="13831"/>
                  </a:lnTo>
                  <a:lnTo>
                    <a:pt x="0" y="14395"/>
                  </a:lnTo>
                  <a:lnTo>
                    <a:pt x="218" y="14231"/>
                  </a:lnTo>
                  <a:lnTo>
                    <a:pt x="437" y="14049"/>
                  </a:lnTo>
                  <a:lnTo>
                    <a:pt x="637" y="13867"/>
                  </a:lnTo>
                  <a:lnTo>
                    <a:pt x="837" y="13667"/>
                  </a:lnTo>
                  <a:lnTo>
                    <a:pt x="1019" y="13449"/>
                  </a:lnTo>
                  <a:lnTo>
                    <a:pt x="1201" y="13212"/>
                  </a:lnTo>
                  <a:lnTo>
                    <a:pt x="1365" y="12976"/>
                  </a:lnTo>
                  <a:lnTo>
                    <a:pt x="1529" y="12739"/>
                  </a:lnTo>
                  <a:lnTo>
                    <a:pt x="1674" y="12484"/>
                  </a:lnTo>
                  <a:lnTo>
                    <a:pt x="1820" y="12229"/>
                  </a:lnTo>
                  <a:lnTo>
                    <a:pt x="2075" y="11684"/>
                  </a:lnTo>
                  <a:lnTo>
                    <a:pt x="2311" y="11119"/>
                  </a:lnTo>
                  <a:lnTo>
                    <a:pt x="2493" y="10555"/>
                  </a:lnTo>
                  <a:lnTo>
                    <a:pt x="2657" y="10028"/>
                  </a:lnTo>
                  <a:lnTo>
                    <a:pt x="2766" y="9500"/>
                  </a:lnTo>
                  <a:lnTo>
                    <a:pt x="2875" y="8954"/>
                  </a:lnTo>
                  <a:lnTo>
                    <a:pt x="2948" y="8408"/>
                  </a:lnTo>
                  <a:lnTo>
                    <a:pt x="3003" y="7862"/>
                  </a:lnTo>
                  <a:lnTo>
                    <a:pt x="3039" y="7316"/>
                  </a:lnTo>
                  <a:lnTo>
                    <a:pt x="3057" y="6770"/>
                  </a:lnTo>
                  <a:lnTo>
                    <a:pt x="3039" y="6206"/>
                  </a:lnTo>
                  <a:lnTo>
                    <a:pt x="3003" y="5660"/>
                  </a:lnTo>
                  <a:lnTo>
                    <a:pt x="2930" y="5114"/>
                  </a:lnTo>
                  <a:lnTo>
                    <a:pt x="2857" y="4568"/>
                  </a:lnTo>
                  <a:lnTo>
                    <a:pt x="2748" y="4040"/>
                  </a:lnTo>
                  <a:lnTo>
                    <a:pt x="2621" y="3494"/>
                  </a:lnTo>
                  <a:lnTo>
                    <a:pt x="2457" y="2985"/>
                  </a:lnTo>
                  <a:lnTo>
                    <a:pt x="2293" y="2457"/>
                  </a:lnTo>
                  <a:lnTo>
                    <a:pt x="2093" y="1966"/>
                  </a:lnTo>
                  <a:lnTo>
                    <a:pt x="1965" y="1656"/>
                  </a:lnTo>
                  <a:lnTo>
                    <a:pt x="1802" y="1365"/>
                  </a:lnTo>
                  <a:lnTo>
                    <a:pt x="1638" y="1074"/>
                  </a:lnTo>
                  <a:lnTo>
                    <a:pt x="1438" y="801"/>
                  </a:lnTo>
                  <a:lnTo>
                    <a:pt x="1238" y="546"/>
                  </a:lnTo>
                  <a:lnTo>
                    <a:pt x="1019" y="328"/>
                  </a:lnTo>
                  <a:lnTo>
                    <a:pt x="783" y="146"/>
                  </a:lnTo>
                  <a:lnTo>
                    <a:pt x="655" y="73"/>
                  </a:lnTo>
                  <a:lnTo>
                    <a:pt x="52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9" name="Google Shape;3629;p21"/>
            <p:cNvSpPr/>
            <p:nvPr/>
          </p:nvSpPr>
          <p:spPr>
            <a:xfrm>
              <a:off x="2414875" y="3268525"/>
              <a:ext cx="151525" cy="197475"/>
            </a:xfrm>
            <a:custGeom>
              <a:avLst/>
              <a:gdLst/>
              <a:ahLst/>
              <a:cxnLst/>
              <a:rect l="l" t="t" r="r" b="b"/>
              <a:pathLst>
                <a:path w="6061" h="7899" extrusionOk="0">
                  <a:moveTo>
                    <a:pt x="5624" y="1"/>
                  </a:moveTo>
                  <a:lnTo>
                    <a:pt x="5606" y="456"/>
                  </a:lnTo>
                  <a:lnTo>
                    <a:pt x="5551" y="911"/>
                  </a:lnTo>
                  <a:lnTo>
                    <a:pt x="5497" y="1366"/>
                  </a:lnTo>
                  <a:lnTo>
                    <a:pt x="5424" y="1821"/>
                  </a:lnTo>
                  <a:lnTo>
                    <a:pt x="5297" y="2367"/>
                  </a:lnTo>
                  <a:lnTo>
                    <a:pt x="5151" y="2894"/>
                  </a:lnTo>
                  <a:lnTo>
                    <a:pt x="4969" y="3422"/>
                  </a:lnTo>
                  <a:lnTo>
                    <a:pt x="4732" y="3913"/>
                  </a:lnTo>
                  <a:lnTo>
                    <a:pt x="4605" y="4168"/>
                  </a:lnTo>
                  <a:lnTo>
                    <a:pt x="4478" y="4405"/>
                  </a:lnTo>
                  <a:lnTo>
                    <a:pt x="4332" y="4641"/>
                  </a:lnTo>
                  <a:lnTo>
                    <a:pt x="4168" y="4860"/>
                  </a:lnTo>
                  <a:lnTo>
                    <a:pt x="4005" y="5078"/>
                  </a:lnTo>
                  <a:lnTo>
                    <a:pt x="3823" y="5297"/>
                  </a:lnTo>
                  <a:lnTo>
                    <a:pt x="3641" y="5497"/>
                  </a:lnTo>
                  <a:lnTo>
                    <a:pt x="3440" y="5679"/>
                  </a:lnTo>
                  <a:lnTo>
                    <a:pt x="3258" y="5842"/>
                  </a:lnTo>
                  <a:lnTo>
                    <a:pt x="3076" y="5988"/>
                  </a:lnTo>
                  <a:lnTo>
                    <a:pt x="2876" y="6115"/>
                  </a:lnTo>
                  <a:lnTo>
                    <a:pt x="2676" y="6243"/>
                  </a:lnTo>
                  <a:lnTo>
                    <a:pt x="2476" y="6370"/>
                  </a:lnTo>
                  <a:lnTo>
                    <a:pt x="2258" y="6479"/>
                  </a:lnTo>
                  <a:lnTo>
                    <a:pt x="2057" y="6570"/>
                  </a:lnTo>
                  <a:lnTo>
                    <a:pt x="1821" y="6643"/>
                  </a:lnTo>
                  <a:lnTo>
                    <a:pt x="1602" y="6716"/>
                  </a:lnTo>
                  <a:lnTo>
                    <a:pt x="1384" y="6789"/>
                  </a:lnTo>
                  <a:lnTo>
                    <a:pt x="1147" y="6825"/>
                  </a:lnTo>
                  <a:lnTo>
                    <a:pt x="929" y="6862"/>
                  </a:lnTo>
                  <a:lnTo>
                    <a:pt x="692" y="6880"/>
                  </a:lnTo>
                  <a:lnTo>
                    <a:pt x="456" y="6898"/>
                  </a:lnTo>
                  <a:lnTo>
                    <a:pt x="219" y="6880"/>
                  </a:lnTo>
                  <a:lnTo>
                    <a:pt x="1" y="6862"/>
                  </a:lnTo>
                  <a:lnTo>
                    <a:pt x="19" y="7080"/>
                  </a:lnTo>
                  <a:lnTo>
                    <a:pt x="92" y="7262"/>
                  </a:lnTo>
                  <a:lnTo>
                    <a:pt x="183" y="7426"/>
                  </a:lnTo>
                  <a:lnTo>
                    <a:pt x="310" y="7553"/>
                  </a:lnTo>
                  <a:lnTo>
                    <a:pt x="474" y="7662"/>
                  </a:lnTo>
                  <a:lnTo>
                    <a:pt x="638" y="7735"/>
                  </a:lnTo>
                  <a:lnTo>
                    <a:pt x="820" y="7808"/>
                  </a:lnTo>
                  <a:lnTo>
                    <a:pt x="1020" y="7844"/>
                  </a:lnTo>
                  <a:lnTo>
                    <a:pt x="1238" y="7881"/>
                  </a:lnTo>
                  <a:lnTo>
                    <a:pt x="1439" y="7899"/>
                  </a:lnTo>
                  <a:lnTo>
                    <a:pt x="1657" y="7899"/>
                  </a:lnTo>
                  <a:lnTo>
                    <a:pt x="1875" y="7881"/>
                  </a:lnTo>
                  <a:lnTo>
                    <a:pt x="2294" y="7826"/>
                  </a:lnTo>
                  <a:lnTo>
                    <a:pt x="2640" y="7753"/>
                  </a:lnTo>
                  <a:lnTo>
                    <a:pt x="2894" y="7680"/>
                  </a:lnTo>
                  <a:lnTo>
                    <a:pt x="3131" y="7589"/>
                  </a:lnTo>
                  <a:lnTo>
                    <a:pt x="3368" y="7498"/>
                  </a:lnTo>
                  <a:lnTo>
                    <a:pt x="3604" y="7371"/>
                  </a:lnTo>
                  <a:lnTo>
                    <a:pt x="3823" y="7244"/>
                  </a:lnTo>
                  <a:lnTo>
                    <a:pt x="4041" y="7080"/>
                  </a:lnTo>
                  <a:lnTo>
                    <a:pt x="4259" y="6916"/>
                  </a:lnTo>
                  <a:lnTo>
                    <a:pt x="4459" y="6752"/>
                  </a:lnTo>
                  <a:lnTo>
                    <a:pt x="4660" y="6552"/>
                  </a:lnTo>
                  <a:lnTo>
                    <a:pt x="4842" y="6352"/>
                  </a:lnTo>
                  <a:lnTo>
                    <a:pt x="5005" y="6134"/>
                  </a:lnTo>
                  <a:lnTo>
                    <a:pt x="5169" y="5915"/>
                  </a:lnTo>
                  <a:lnTo>
                    <a:pt x="5315" y="5679"/>
                  </a:lnTo>
                  <a:lnTo>
                    <a:pt x="5442" y="5442"/>
                  </a:lnTo>
                  <a:lnTo>
                    <a:pt x="5570" y="5187"/>
                  </a:lnTo>
                  <a:lnTo>
                    <a:pt x="5679" y="4933"/>
                  </a:lnTo>
                  <a:lnTo>
                    <a:pt x="5788" y="4641"/>
                  </a:lnTo>
                  <a:lnTo>
                    <a:pt x="5861" y="4332"/>
                  </a:lnTo>
                  <a:lnTo>
                    <a:pt x="5934" y="4041"/>
                  </a:lnTo>
                  <a:lnTo>
                    <a:pt x="5988" y="3731"/>
                  </a:lnTo>
                  <a:lnTo>
                    <a:pt x="6024" y="3422"/>
                  </a:lnTo>
                  <a:lnTo>
                    <a:pt x="6043" y="3113"/>
                  </a:lnTo>
                  <a:lnTo>
                    <a:pt x="6061" y="2803"/>
                  </a:lnTo>
                  <a:lnTo>
                    <a:pt x="6043" y="2476"/>
                  </a:lnTo>
                  <a:lnTo>
                    <a:pt x="6024" y="2166"/>
                  </a:lnTo>
                  <a:lnTo>
                    <a:pt x="6006" y="1857"/>
                  </a:lnTo>
                  <a:lnTo>
                    <a:pt x="5915" y="1220"/>
                  </a:lnTo>
                  <a:lnTo>
                    <a:pt x="5788" y="601"/>
                  </a:lnTo>
                  <a:lnTo>
                    <a:pt x="562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0" name="Google Shape;3630;p21"/>
            <p:cNvSpPr/>
            <p:nvPr/>
          </p:nvSpPr>
          <p:spPr>
            <a:xfrm>
              <a:off x="2368475" y="2776725"/>
              <a:ext cx="31875" cy="705650"/>
            </a:xfrm>
            <a:custGeom>
              <a:avLst/>
              <a:gdLst/>
              <a:ahLst/>
              <a:cxnLst/>
              <a:rect l="l" t="t" r="r" b="b"/>
              <a:pathLst>
                <a:path w="1275" h="28226" extrusionOk="0">
                  <a:moveTo>
                    <a:pt x="547" y="1"/>
                  </a:moveTo>
                  <a:lnTo>
                    <a:pt x="529" y="3713"/>
                  </a:lnTo>
                  <a:lnTo>
                    <a:pt x="492" y="7371"/>
                  </a:lnTo>
                  <a:lnTo>
                    <a:pt x="438" y="9191"/>
                  </a:lnTo>
                  <a:lnTo>
                    <a:pt x="383" y="11029"/>
                  </a:lnTo>
                  <a:lnTo>
                    <a:pt x="328" y="12357"/>
                  </a:lnTo>
                  <a:lnTo>
                    <a:pt x="256" y="13668"/>
                  </a:lnTo>
                  <a:lnTo>
                    <a:pt x="110" y="16324"/>
                  </a:lnTo>
                  <a:lnTo>
                    <a:pt x="55" y="17653"/>
                  </a:lnTo>
                  <a:lnTo>
                    <a:pt x="19" y="18981"/>
                  </a:lnTo>
                  <a:lnTo>
                    <a:pt x="1" y="20310"/>
                  </a:lnTo>
                  <a:lnTo>
                    <a:pt x="19" y="21638"/>
                  </a:lnTo>
                  <a:lnTo>
                    <a:pt x="74" y="22803"/>
                  </a:lnTo>
                  <a:lnTo>
                    <a:pt x="146" y="23968"/>
                  </a:lnTo>
                  <a:lnTo>
                    <a:pt x="328" y="26279"/>
                  </a:lnTo>
                  <a:lnTo>
                    <a:pt x="328" y="26788"/>
                  </a:lnTo>
                  <a:lnTo>
                    <a:pt x="347" y="27116"/>
                  </a:lnTo>
                  <a:lnTo>
                    <a:pt x="365" y="27462"/>
                  </a:lnTo>
                  <a:lnTo>
                    <a:pt x="383" y="27625"/>
                  </a:lnTo>
                  <a:lnTo>
                    <a:pt x="419" y="27789"/>
                  </a:lnTo>
                  <a:lnTo>
                    <a:pt x="456" y="27935"/>
                  </a:lnTo>
                  <a:lnTo>
                    <a:pt x="510" y="28044"/>
                  </a:lnTo>
                  <a:lnTo>
                    <a:pt x="565" y="28135"/>
                  </a:lnTo>
                  <a:lnTo>
                    <a:pt x="656" y="28208"/>
                  </a:lnTo>
                  <a:lnTo>
                    <a:pt x="747" y="28226"/>
                  </a:lnTo>
                  <a:lnTo>
                    <a:pt x="856" y="28208"/>
                  </a:lnTo>
                  <a:lnTo>
                    <a:pt x="947" y="28171"/>
                  </a:lnTo>
                  <a:lnTo>
                    <a:pt x="1020" y="28099"/>
                  </a:lnTo>
                  <a:lnTo>
                    <a:pt x="1074" y="27989"/>
                  </a:lnTo>
                  <a:lnTo>
                    <a:pt x="1111" y="27844"/>
                  </a:lnTo>
                  <a:lnTo>
                    <a:pt x="1147" y="27680"/>
                  </a:lnTo>
                  <a:lnTo>
                    <a:pt x="1165" y="27516"/>
                  </a:lnTo>
                  <a:lnTo>
                    <a:pt x="1184" y="27134"/>
                  </a:lnTo>
                  <a:lnTo>
                    <a:pt x="1165" y="26752"/>
                  </a:lnTo>
                  <a:lnTo>
                    <a:pt x="1147" y="26370"/>
                  </a:lnTo>
                  <a:lnTo>
                    <a:pt x="1129" y="26060"/>
                  </a:lnTo>
                  <a:lnTo>
                    <a:pt x="1111" y="25824"/>
                  </a:lnTo>
                  <a:lnTo>
                    <a:pt x="1129" y="25278"/>
                  </a:lnTo>
                  <a:lnTo>
                    <a:pt x="1129" y="24732"/>
                  </a:lnTo>
                  <a:lnTo>
                    <a:pt x="1111" y="23640"/>
                  </a:lnTo>
                  <a:lnTo>
                    <a:pt x="1093" y="22548"/>
                  </a:lnTo>
                  <a:lnTo>
                    <a:pt x="1111" y="22002"/>
                  </a:lnTo>
                  <a:lnTo>
                    <a:pt x="1129" y="21456"/>
                  </a:lnTo>
                  <a:lnTo>
                    <a:pt x="1147" y="20856"/>
                  </a:lnTo>
                  <a:lnTo>
                    <a:pt x="1147" y="20182"/>
                  </a:lnTo>
                  <a:lnTo>
                    <a:pt x="1129" y="19473"/>
                  </a:lnTo>
                  <a:lnTo>
                    <a:pt x="1111" y="18727"/>
                  </a:lnTo>
                  <a:lnTo>
                    <a:pt x="1038" y="17271"/>
                  </a:lnTo>
                  <a:lnTo>
                    <a:pt x="1002" y="15997"/>
                  </a:lnTo>
                  <a:lnTo>
                    <a:pt x="1002" y="14723"/>
                  </a:lnTo>
                  <a:lnTo>
                    <a:pt x="1020" y="13504"/>
                  </a:lnTo>
                  <a:lnTo>
                    <a:pt x="1074" y="12339"/>
                  </a:lnTo>
                  <a:lnTo>
                    <a:pt x="1129" y="11211"/>
                  </a:lnTo>
                  <a:lnTo>
                    <a:pt x="1184" y="10064"/>
                  </a:lnTo>
                  <a:lnTo>
                    <a:pt x="1238" y="8900"/>
                  </a:lnTo>
                  <a:lnTo>
                    <a:pt x="1275" y="7680"/>
                  </a:lnTo>
                  <a:lnTo>
                    <a:pt x="1256" y="6407"/>
                  </a:lnTo>
                  <a:lnTo>
                    <a:pt x="1202" y="4277"/>
                  </a:lnTo>
                  <a:lnTo>
                    <a:pt x="1165" y="3204"/>
                  </a:lnTo>
                  <a:lnTo>
                    <a:pt x="1129" y="2148"/>
                  </a:lnTo>
                  <a:lnTo>
                    <a:pt x="1074" y="1566"/>
                  </a:lnTo>
                  <a:lnTo>
                    <a:pt x="1038" y="1293"/>
                  </a:lnTo>
                  <a:lnTo>
                    <a:pt x="1002" y="1002"/>
                  </a:lnTo>
                  <a:lnTo>
                    <a:pt x="929" y="729"/>
                  </a:lnTo>
                  <a:lnTo>
                    <a:pt x="838" y="474"/>
                  </a:lnTo>
                  <a:lnTo>
                    <a:pt x="711" y="219"/>
                  </a:lnTo>
                  <a:lnTo>
                    <a:pt x="54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1" name="Google Shape;3631;p21"/>
            <p:cNvSpPr/>
            <p:nvPr/>
          </p:nvSpPr>
          <p:spPr>
            <a:xfrm>
              <a:off x="2490875" y="2738075"/>
              <a:ext cx="87825" cy="351225"/>
            </a:xfrm>
            <a:custGeom>
              <a:avLst/>
              <a:gdLst/>
              <a:ahLst/>
              <a:cxnLst/>
              <a:rect l="l" t="t" r="r" b="b"/>
              <a:pathLst>
                <a:path w="3513" h="14049" extrusionOk="0">
                  <a:moveTo>
                    <a:pt x="2166" y="0"/>
                  </a:moveTo>
                  <a:lnTo>
                    <a:pt x="1947" y="109"/>
                  </a:lnTo>
                  <a:lnTo>
                    <a:pt x="1765" y="255"/>
                  </a:lnTo>
                  <a:lnTo>
                    <a:pt x="1601" y="419"/>
                  </a:lnTo>
                  <a:lnTo>
                    <a:pt x="1438" y="619"/>
                  </a:lnTo>
                  <a:lnTo>
                    <a:pt x="1292" y="837"/>
                  </a:lnTo>
                  <a:lnTo>
                    <a:pt x="1165" y="1074"/>
                  </a:lnTo>
                  <a:lnTo>
                    <a:pt x="1056" y="1328"/>
                  </a:lnTo>
                  <a:lnTo>
                    <a:pt x="965" y="1583"/>
                  </a:lnTo>
                  <a:lnTo>
                    <a:pt x="1292" y="2439"/>
                  </a:lnTo>
                  <a:lnTo>
                    <a:pt x="1583" y="3312"/>
                  </a:lnTo>
                  <a:lnTo>
                    <a:pt x="1820" y="4204"/>
                  </a:lnTo>
                  <a:lnTo>
                    <a:pt x="2038" y="5095"/>
                  </a:lnTo>
                  <a:lnTo>
                    <a:pt x="2202" y="6005"/>
                  </a:lnTo>
                  <a:lnTo>
                    <a:pt x="2329" y="6915"/>
                  </a:lnTo>
                  <a:lnTo>
                    <a:pt x="2439" y="7843"/>
                  </a:lnTo>
                  <a:lnTo>
                    <a:pt x="2475" y="8753"/>
                  </a:lnTo>
                  <a:lnTo>
                    <a:pt x="2493" y="9263"/>
                  </a:lnTo>
                  <a:lnTo>
                    <a:pt x="2457" y="9772"/>
                  </a:lnTo>
                  <a:lnTo>
                    <a:pt x="2439" y="10027"/>
                  </a:lnTo>
                  <a:lnTo>
                    <a:pt x="2402" y="10282"/>
                  </a:lnTo>
                  <a:lnTo>
                    <a:pt x="2348" y="10518"/>
                  </a:lnTo>
                  <a:lnTo>
                    <a:pt x="2293" y="10773"/>
                  </a:lnTo>
                  <a:lnTo>
                    <a:pt x="2220" y="11010"/>
                  </a:lnTo>
                  <a:lnTo>
                    <a:pt x="2129" y="11228"/>
                  </a:lnTo>
                  <a:lnTo>
                    <a:pt x="2020" y="11447"/>
                  </a:lnTo>
                  <a:lnTo>
                    <a:pt x="1911" y="11647"/>
                  </a:lnTo>
                  <a:lnTo>
                    <a:pt x="1765" y="11847"/>
                  </a:lnTo>
                  <a:lnTo>
                    <a:pt x="1601" y="12029"/>
                  </a:lnTo>
                  <a:lnTo>
                    <a:pt x="1419" y="12174"/>
                  </a:lnTo>
                  <a:lnTo>
                    <a:pt x="1237" y="12320"/>
                  </a:lnTo>
                  <a:lnTo>
                    <a:pt x="983" y="12466"/>
                  </a:lnTo>
                  <a:lnTo>
                    <a:pt x="710" y="12611"/>
                  </a:lnTo>
                  <a:lnTo>
                    <a:pt x="455" y="12757"/>
                  </a:lnTo>
                  <a:lnTo>
                    <a:pt x="346" y="12848"/>
                  </a:lnTo>
                  <a:lnTo>
                    <a:pt x="237" y="12939"/>
                  </a:lnTo>
                  <a:lnTo>
                    <a:pt x="146" y="13048"/>
                  </a:lnTo>
                  <a:lnTo>
                    <a:pt x="73" y="13175"/>
                  </a:lnTo>
                  <a:lnTo>
                    <a:pt x="18" y="13321"/>
                  </a:lnTo>
                  <a:lnTo>
                    <a:pt x="0" y="13467"/>
                  </a:lnTo>
                  <a:lnTo>
                    <a:pt x="0" y="13612"/>
                  </a:lnTo>
                  <a:lnTo>
                    <a:pt x="36" y="13740"/>
                  </a:lnTo>
                  <a:lnTo>
                    <a:pt x="91" y="13867"/>
                  </a:lnTo>
                  <a:lnTo>
                    <a:pt x="146" y="13922"/>
                  </a:lnTo>
                  <a:lnTo>
                    <a:pt x="200" y="13958"/>
                  </a:lnTo>
                  <a:lnTo>
                    <a:pt x="273" y="13994"/>
                  </a:lnTo>
                  <a:lnTo>
                    <a:pt x="346" y="14031"/>
                  </a:lnTo>
                  <a:lnTo>
                    <a:pt x="419" y="14031"/>
                  </a:lnTo>
                  <a:lnTo>
                    <a:pt x="491" y="14049"/>
                  </a:lnTo>
                  <a:lnTo>
                    <a:pt x="637" y="14012"/>
                  </a:lnTo>
                  <a:lnTo>
                    <a:pt x="783" y="13958"/>
                  </a:lnTo>
                  <a:lnTo>
                    <a:pt x="928" y="13867"/>
                  </a:lnTo>
                  <a:lnTo>
                    <a:pt x="1074" y="13776"/>
                  </a:lnTo>
                  <a:lnTo>
                    <a:pt x="1201" y="13649"/>
                  </a:lnTo>
                  <a:lnTo>
                    <a:pt x="1310" y="13521"/>
                  </a:lnTo>
                  <a:lnTo>
                    <a:pt x="1838" y="12902"/>
                  </a:lnTo>
                  <a:lnTo>
                    <a:pt x="2093" y="12593"/>
                  </a:lnTo>
                  <a:lnTo>
                    <a:pt x="2329" y="12265"/>
                  </a:lnTo>
                  <a:lnTo>
                    <a:pt x="2566" y="11920"/>
                  </a:lnTo>
                  <a:lnTo>
                    <a:pt x="2766" y="11574"/>
                  </a:lnTo>
                  <a:lnTo>
                    <a:pt x="2948" y="11228"/>
                  </a:lnTo>
                  <a:lnTo>
                    <a:pt x="3094" y="10846"/>
                  </a:lnTo>
                  <a:lnTo>
                    <a:pt x="3221" y="10500"/>
                  </a:lnTo>
                  <a:lnTo>
                    <a:pt x="3312" y="10155"/>
                  </a:lnTo>
                  <a:lnTo>
                    <a:pt x="3385" y="9791"/>
                  </a:lnTo>
                  <a:lnTo>
                    <a:pt x="3439" y="9427"/>
                  </a:lnTo>
                  <a:lnTo>
                    <a:pt x="3476" y="9063"/>
                  </a:lnTo>
                  <a:lnTo>
                    <a:pt x="3494" y="8699"/>
                  </a:lnTo>
                  <a:lnTo>
                    <a:pt x="3512" y="7953"/>
                  </a:lnTo>
                  <a:lnTo>
                    <a:pt x="3494" y="6952"/>
                  </a:lnTo>
                  <a:lnTo>
                    <a:pt x="3421" y="5933"/>
                  </a:lnTo>
                  <a:lnTo>
                    <a:pt x="3312" y="4932"/>
                  </a:lnTo>
                  <a:lnTo>
                    <a:pt x="3166" y="3913"/>
                  </a:lnTo>
                  <a:lnTo>
                    <a:pt x="2984" y="2930"/>
                  </a:lnTo>
                  <a:lnTo>
                    <a:pt x="2748" y="1947"/>
                  </a:lnTo>
                  <a:lnTo>
                    <a:pt x="2475" y="965"/>
                  </a:lnTo>
                  <a:lnTo>
                    <a:pt x="216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2" name="Google Shape;3632;p21"/>
            <p:cNvSpPr/>
            <p:nvPr/>
          </p:nvSpPr>
          <p:spPr>
            <a:xfrm>
              <a:off x="2112350" y="2942800"/>
              <a:ext cx="80100" cy="273900"/>
            </a:xfrm>
            <a:custGeom>
              <a:avLst/>
              <a:gdLst/>
              <a:ahLst/>
              <a:cxnLst/>
              <a:rect l="l" t="t" r="r" b="b"/>
              <a:pathLst>
                <a:path w="3204" h="10956" extrusionOk="0">
                  <a:moveTo>
                    <a:pt x="1347" y="0"/>
                  </a:moveTo>
                  <a:lnTo>
                    <a:pt x="1183" y="18"/>
                  </a:lnTo>
                  <a:lnTo>
                    <a:pt x="1001" y="37"/>
                  </a:lnTo>
                  <a:lnTo>
                    <a:pt x="819" y="73"/>
                  </a:lnTo>
                  <a:lnTo>
                    <a:pt x="637" y="146"/>
                  </a:lnTo>
                  <a:lnTo>
                    <a:pt x="473" y="219"/>
                  </a:lnTo>
                  <a:lnTo>
                    <a:pt x="292" y="291"/>
                  </a:lnTo>
                  <a:lnTo>
                    <a:pt x="164" y="1056"/>
                  </a:lnTo>
                  <a:lnTo>
                    <a:pt x="73" y="1802"/>
                  </a:lnTo>
                  <a:lnTo>
                    <a:pt x="19" y="2566"/>
                  </a:lnTo>
                  <a:lnTo>
                    <a:pt x="0" y="3330"/>
                  </a:lnTo>
                  <a:lnTo>
                    <a:pt x="19" y="4095"/>
                  </a:lnTo>
                  <a:lnTo>
                    <a:pt x="73" y="4859"/>
                  </a:lnTo>
                  <a:lnTo>
                    <a:pt x="164" y="5605"/>
                  </a:lnTo>
                  <a:lnTo>
                    <a:pt x="292" y="6369"/>
                  </a:lnTo>
                  <a:lnTo>
                    <a:pt x="382" y="6715"/>
                  </a:lnTo>
                  <a:lnTo>
                    <a:pt x="492" y="7116"/>
                  </a:lnTo>
                  <a:lnTo>
                    <a:pt x="637" y="7516"/>
                  </a:lnTo>
                  <a:lnTo>
                    <a:pt x="819" y="7953"/>
                  </a:lnTo>
                  <a:lnTo>
                    <a:pt x="1019" y="8371"/>
                  </a:lnTo>
                  <a:lnTo>
                    <a:pt x="1220" y="8808"/>
                  </a:lnTo>
                  <a:lnTo>
                    <a:pt x="1438" y="9208"/>
                  </a:lnTo>
                  <a:lnTo>
                    <a:pt x="1675" y="9609"/>
                  </a:lnTo>
                  <a:lnTo>
                    <a:pt x="1911" y="9954"/>
                  </a:lnTo>
                  <a:lnTo>
                    <a:pt x="2129" y="10282"/>
                  </a:lnTo>
                  <a:lnTo>
                    <a:pt x="2348" y="10537"/>
                  </a:lnTo>
                  <a:lnTo>
                    <a:pt x="2566" y="10755"/>
                  </a:lnTo>
                  <a:lnTo>
                    <a:pt x="2657" y="10828"/>
                  </a:lnTo>
                  <a:lnTo>
                    <a:pt x="2766" y="10883"/>
                  </a:lnTo>
                  <a:lnTo>
                    <a:pt x="2857" y="10937"/>
                  </a:lnTo>
                  <a:lnTo>
                    <a:pt x="2930" y="10955"/>
                  </a:lnTo>
                  <a:lnTo>
                    <a:pt x="3021" y="10955"/>
                  </a:lnTo>
                  <a:lnTo>
                    <a:pt x="3094" y="10937"/>
                  </a:lnTo>
                  <a:lnTo>
                    <a:pt x="3149" y="10901"/>
                  </a:lnTo>
                  <a:lnTo>
                    <a:pt x="3203" y="10828"/>
                  </a:lnTo>
                  <a:lnTo>
                    <a:pt x="3203" y="10573"/>
                  </a:lnTo>
                  <a:lnTo>
                    <a:pt x="3185" y="10318"/>
                  </a:lnTo>
                  <a:lnTo>
                    <a:pt x="3149" y="10064"/>
                  </a:lnTo>
                  <a:lnTo>
                    <a:pt x="3094" y="9827"/>
                  </a:lnTo>
                  <a:lnTo>
                    <a:pt x="3021" y="9590"/>
                  </a:lnTo>
                  <a:lnTo>
                    <a:pt x="2930" y="9336"/>
                  </a:lnTo>
                  <a:lnTo>
                    <a:pt x="2712" y="8881"/>
                  </a:lnTo>
                  <a:lnTo>
                    <a:pt x="2457" y="8408"/>
                  </a:lnTo>
                  <a:lnTo>
                    <a:pt x="2202" y="7953"/>
                  </a:lnTo>
                  <a:lnTo>
                    <a:pt x="1948" y="7480"/>
                  </a:lnTo>
                  <a:lnTo>
                    <a:pt x="1711" y="7025"/>
                  </a:lnTo>
                  <a:lnTo>
                    <a:pt x="1584" y="6715"/>
                  </a:lnTo>
                  <a:lnTo>
                    <a:pt x="1474" y="6406"/>
                  </a:lnTo>
                  <a:lnTo>
                    <a:pt x="1365" y="6096"/>
                  </a:lnTo>
                  <a:lnTo>
                    <a:pt x="1292" y="5787"/>
                  </a:lnTo>
                  <a:lnTo>
                    <a:pt x="1201" y="5478"/>
                  </a:lnTo>
                  <a:lnTo>
                    <a:pt x="1147" y="5150"/>
                  </a:lnTo>
                  <a:lnTo>
                    <a:pt x="1110" y="4823"/>
                  </a:lnTo>
                  <a:lnTo>
                    <a:pt x="1074" y="4513"/>
                  </a:lnTo>
                  <a:lnTo>
                    <a:pt x="1038" y="4186"/>
                  </a:lnTo>
                  <a:lnTo>
                    <a:pt x="1038" y="3858"/>
                  </a:lnTo>
                  <a:lnTo>
                    <a:pt x="1038" y="3531"/>
                  </a:lnTo>
                  <a:lnTo>
                    <a:pt x="1056" y="3203"/>
                  </a:lnTo>
                  <a:lnTo>
                    <a:pt x="1110" y="2548"/>
                  </a:lnTo>
                  <a:lnTo>
                    <a:pt x="1201" y="1893"/>
                  </a:lnTo>
                  <a:lnTo>
                    <a:pt x="1311" y="1420"/>
                  </a:lnTo>
                  <a:lnTo>
                    <a:pt x="1420" y="946"/>
                  </a:lnTo>
                  <a:lnTo>
                    <a:pt x="1565" y="491"/>
                  </a:lnTo>
                  <a:lnTo>
                    <a:pt x="1711" y="37"/>
                  </a:lnTo>
                  <a:lnTo>
                    <a:pt x="1529" y="0"/>
                  </a:lnTo>
                  <a:close/>
                </a:path>
              </a:pathLst>
            </a:custGeom>
            <a:solidFill>
              <a:srgbClr val="3A7F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33" name="Google Shape;3633;p21"/>
          <p:cNvGrpSpPr/>
          <p:nvPr/>
        </p:nvGrpSpPr>
        <p:grpSpPr>
          <a:xfrm>
            <a:off x="8034183" y="4795662"/>
            <a:ext cx="1065089" cy="170947"/>
            <a:chOff x="2895325" y="1290875"/>
            <a:chExt cx="428125" cy="68725"/>
          </a:xfrm>
        </p:grpSpPr>
        <p:sp>
          <p:nvSpPr>
            <p:cNvPr id="3634" name="Google Shape;3634;p21"/>
            <p:cNvSpPr/>
            <p:nvPr/>
          </p:nvSpPr>
          <p:spPr>
            <a:xfrm>
              <a:off x="3284750" y="1311800"/>
              <a:ext cx="3200" cy="25"/>
            </a:xfrm>
            <a:custGeom>
              <a:avLst/>
              <a:gdLst/>
              <a:ahLst/>
              <a:cxnLst/>
              <a:rect l="l" t="t" r="r" b="b"/>
              <a:pathLst>
                <a:path w="128" h="1" extrusionOk="0">
                  <a:moveTo>
                    <a:pt x="0" y="0"/>
                  </a:moveTo>
                  <a:lnTo>
                    <a:pt x="128" y="0"/>
                  </a:lnTo>
                  <a:lnTo>
                    <a:pt x="12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A9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5" name="Google Shape;3635;p21"/>
            <p:cNvSpPr/>
            <p:nvPr/>
          </p:nvSpPr>
          <p:spPr>
            <a:xfrm>
              <a:off x="2895325" y="1325900"/>
              <a:ext cx="428125" cy="33700"/>
            </a:xfrm>
            <a:custGeom>
              <a:avLst/>
              <a:gdLst/>
              <a:ahLst/>
              <a:cxnLst/>
              <a:rect l="l" t="t" r="r" b="b"/>
              <a:pathLst>
                <a:path w="17125" h="1348" extrusionOk="0">
                  <a:moveTo>
                    <a:pt x="2621" y="0"/>
                  </a:moveTo>
                  <a:lnTo>
                    <a:pt x="2038" y="55"/>
                  </a:lnTo>
                  <a:lnTo>
                    <a:pt x="1529" y="110"/>
                  </a:lnTo>
                  <a:lnTo>
                    <a:pt x="1074" y="182"/>
                  </a:lnTo>
                  <a:lnTo>
                    <a:pt x="710" y="255"/>
                  </a:lnTo>
                  <a:lnTo>
                    <a:pt x="400" y="328"/>
                  </a:lnTo>
                  <a:lnTo>
                    <a:pt x="182" y="401"/>
                  </a:lnTo>
                  <a:lnTo>
                    <a:pt x="109" y="437"/>
                  </a:lnTo>
                  <a:lnTo>
                    <a:pt x="55" y="492"/>
                  </a:lnTo>
                  <a:lnTo>
                    <a:pt x="18" y="528"/>
                  </a:lnTo>
                  <a:lnTo>
                    <a:pt x="0" y="565"/>
                  </a:lnTo>
                  <a:lnTo>
                    <a:pt x="18" y="601"/>
                  </a:lnTo>
                  <a:lnTo>
                    <a:pt x="36" y="637"/>
                  </a:lnTo>
                  <a:lnTo>
                    <a:pt x="91" y="692"/>
                  </a:lnTo>
                  <a:lnTo>
                    <a:pt x="182" y="728"/>
                  </a:lnTo>
                  <a:lnTo>
                    <a:pt x="382" y="801"/>
                  </a:lnTo>
                  <a:lnTo>
                    <a:pt x="673" y="874"/>
                  </a:lnTo>
                  <a:lnTo>
                    <a:pt x="1037" y="947"/>
                  </a:lnTo>
                  <a:lnTo>
                    <a:pt x="1456" y="1001"/>
                  </a:lnTo>
                  <a:lnTo>
                    <a:pt x="1947" y="1056"/>
                  </a:lnTo>
                  <a:lnTo>
                    <a:pt x="2511" y="1111"/>
                  </a:lnTo>
                  <a:lnTo>
                    <a:pt x="3767" y="1220"/>
                  </a:lnTo>
                  <a:lnTo>
                    <a:pt x="5223" y="1292"/>
                  </a:lnTo>
                  <a:lnTo>
                    <a:pt x="6842" y="1329"/>
                  </a:lnTo>
                  <a:lnTo>
                    <a:pt x="8553" y="1347"/>
                  </a:lnTo>
                  <a:lnTo>
                    <a:pt x="10282" y="1329"/>
                  </a:lnTo>
                  <a:lnTo>
                    <a:pt x="11883" y="1292"/>
                  </a:lnTo>
                  <a:lnTo>
                    <a:pt x="13339" y="1220"/>
                  </a:lnTo>
                  <a:lnTo>
                    <a:pt x="14613" y="1111"/>
                  </a:lnTo>
                  <a:lnTo>
                    <a:pt x="15159" y="1056"/>
                  </a:lnTo>
                  <a:lnTo>
                    <a:pt x="15650" y="1001"/>
                  </a:lnTo>
                  <a:lnTo>
                    <a:pt x="16087" y="947"/>
                  </a:lnTo>
                  <a:lnTo>
                    <a:pt x="16451" y="874"/>
                  </a:lnTo>
                  <a:lnTo>
                    <a:pt x="16742" y="801"/>
                  </a:lnTo>
                  <a:lnTo>
                    <a:pt x="16942" y="728"/>
                  </a:lnTo>
                  <a:lnTo>
                    <a:pt x="17015" y="692"/>
                  </a:lnTo>
                  <a:lnTo>
                    <a:pt x="17070" y="637"/>
                  </a:lnTo>
                  <a:lnTo>
                    <a:pt x="17106" y="601"/>
                  </a:lnTo>
                  <a:lnTo>
                    <a:pt x="17124" y="565"/>
                  </a:lnTo>
                  <a:lnTo>
                    <a:pt x="17106" y="510"/>
                  </a:lnTo>
                  <a:lnTo>
                    <a:pt x="17033" y="455"/>
                  </a:lnTo>
                  <a:lnTo>
                    <a:pt x="16924" y="401"/>
                  </a:lnTo>
                  <a:lnTo>
                    <a:pt x="16760" y="346"/>
                  </a:lnTo>
                  <a:lnTo>
                    <a:pt x="16688" y="346"/>
                  </a:lnTo>
                  <a:lnTo>
                    <a:pt x="15778" y="492"/>
                  </a:lnTo>
                  <a:lnTo>
                    <a:pt x="14813" y="619"/>
                  </a:lnTo>
                  <a:lnTo>
                    <a:pt x="13830" y="710"/>
                  </a:lnTo>
                  <a:lnTo>
                    <a:pt x="12830" y="801"/>
                  </a:lnTo>
                  <a:lnTo>
                    <a:pt x="11810" y="856"/>
                  </a:lnTo>
                  <a:lnTo>
                    <a:pt x="10791" y="892"/>
                  </a:lnTo>
                  <a:lnTo>
                    <a:pt x="9791" y="910"/>
                  </a:lnTo>
                  <a:lnTo>
                    <a:pt x="8790" y="929"/>
                  </a:lnTo>
                  <a:lnTo>
                    <a:pt x="7534" y="910"/>
                  </a:lnTo>
                  <a:lnTo>
                    <a:pt x="6351" y="874"/>
                  </a:lnTo>
                  <a:lnTo>
                    <a:pt x="5259" y="819"/>
                  </a:lnTo>
                  <a:lnTo>
                    <a:pt x="4313" y="747"/>
                  </a:lnTo>
                  <a:lnTo>
                    <a:pt x="3512" y="656"/>
                  </a:lnTo>
                  <a:lnTo>
                    <a:pt x="2893" y="565"/>
                  </a:lnTo>
                  <a:lnTo>
                    <a:pt x="2657" y="510"/>
                  </a:lnTo>
                  <a:lnTo>
                    <a:pt x="2475" y="437"/>
                  </a:lnTo>
                  <a:lnTo>
                    <a:pt x="2366" y="383"/>
                  </a:lnTo>
                  <a:lnTo>
                    <a:pt x="2293" y="328"/>
                  </a:lnTo>
                  <a:lnTo>
                    <a:pt x="2275" y="292"/>
                  </a:lnTo>
                  <a:lnTo>
                    <a:pt x="2293" y="237"/>
                  </a:lnTo>
                  <a:lnTo>
                    <a:pt x="2311" y="201"/>
                  </a:lnTo>
                  <a:lnTo>
                    <a:pt x="2348" y="164"/>
                  </a:lnTo>
                  <a:lnTo>
                    <a:pt x="2457" y="73"/>
                  </a:lnTo>
                  <a:lnTo>
                    <a:pt x="262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6" name="Google Shape;3636;p21"/>
            <p:cNvSpPr/>
            <p:nvPr/>
          </p:nvSpPr>
          <p:spPr>
            <a:xfrm>
              <a:off x="2952175" y="1290875"/>
              <a:ext cx="364000" cy="58250"/>
            </a:xfrm>
            <a:custGeom>
              <a:avLst/>
              <a:gdLst/>
              <a:ahLst/>
              <a:cxnLst/>
              <a:rect l="l" t="t" r="r" b="b"/>
              <a:pathLst>
                <a:path w="14560" h="2330" extrusionOk="0">
                  <a:moveTo>
                    <a:pt x="8372" y="0"/>
                  </a:moveTo>
                  <a:lnTo>
                    <a:pt x="8008" y="18"/>
                  </a:lnTo>
                  <a:lnTo>
                    <a:pt x="7644" y="37"/>
                  </a:lnTo>
                  <a:lnTo>
                    <a:pt x="6734" y="146"/>
                  </a:lnTo>
                  <a:lnTo>
                    <a:pt x="5970" y="237"/>
                  </a:lnTo>
                  <a:lnTo>
                    <a:pt x="5333" y="346"/>
                  </a:lnTo>
                  <a:lnTo>
                    <a:pt x="4841" y="437"/>
                  </a:lnTo>
                  <a:lnTo>
                    <a:pt x="4459" y="528"/>
                  </a:lnTo>
                  <a:lnTo>
                    <a:pt x="4150" y="601"/>
                  </a:lnTo>
                  <a:lnTo>
                    <a:pt x="3950" y="674"/>
                  </a:lnTo>
                  <a:lnTo>
                    <a:pt x="3804" y="746"/>
                  </a:lnTo>
                  <a:lnTo>
                    <a:pt x="3713" y="801"/>
                  </a:lnTo>
                  <a:lnTo>
                    <a:pt x="3659" y="837"/>
                  </a:lnTo>
                  <a:lnTo>
                    <a:pt x="3640" y="855"/>
                  </a:lnTo>
                  <a:lnTo>
                    <a:pt x="3022" y="928"/>
                  </a:lnTo>
                  <a:lnTo>
                    <a:pt x="2421" y="983"/>
                  </a:lnTo>
                  <a:lnTo>
                    <a:pt x="1711" y="1092"/>
                  </a:lnTo>
                  <a:lnTo>
                    <a:pt x="1038" y="1219"/>
                  </a:lnTo>
                  <a:lnTo>
                    <a:pt x="729" y="1274"/>
                  </a:lnTo>
                  <a:lnTo>
                    <a:pt x="456" y="1365"/>
                  </a:lnTo>
                  <a:lnTo>
                    <a:pt x="256" y="1438"/>
                  </a:lnTo>
                  <a:lnTo>
                    <a:pt x="92" y="1529"/>
                  </a:lnTo>
                  <a:lnTo>
                    <a:pt x="37" y="1583"/>
                  </a:lnTo>
                  <a:lnTo>
                    <a:pt x="19" y="1620"/>
                  </a:lnTo>
                  <a:lnTo>
                    <a:pt x="1" y="1674"/>
                  </a:lnTo>
                  <a:lnTo>
                    <a:pt x="19" y="1729"/>
                  </a:lnTo>
                  <a:lnTo>
                    <a:pt x="74" y="1784"/>
                  </a:lnTo>
                  <a:lnTo>
                    <a:pt x="165" y="1838"/>
                  </a:lnTo>
                  <a:lnTo>
                    <a:pt x="310" y="1875"/>
                  </a:lnTo>
                  <a:lnTo>
                    <a:pt x="492" y="1929"/>
                  </a:lnTo>
                  <a:lnTo>
                    <a:pt x="983" y="2020"/>
                  </a:lnTo>
                  <a:lnTo>
                    <a:pt x="1620" y="2111"/>
                  </a:lnTo>
                  <a:lnTo>
                    <a:pt x="2366" y="2184"/>
                  </a:lnTo>
                  <a:lnTo>
                    <a:pt x="3240" y="2239"/>
                  </a:lnTo>
                  <a:lnTo>
                    <a:pt x="4204" y="2275"/>
                  </a:lnTo>
                  <a:lnTo>
                    <a:pt x="5242" y="2311"/>
                  </a:lnTo>
                  <a:lnTo>
                    <a:pt x="6352" y="2330"/>
                  </a:lnTo>
                  <a:lnTo>
                    <a:pt x="7498" y="2311"/>
                  </a:lnTo>
                  <a:lnTo>
                    <a:pt x="8681" y="2293"/>
                  </a:lnTo>
                  <a:lnTo>
                    <a:pt x="9864" y="2239"/>
                  </a:lnTo>
                  <a:lnTo>
                    <a:pt x="11047" y="2166"/>
                  </a:lnTo>
                  <a:lnTo>
                    <a:pt x="12212" y="2057"/>
                  </a:lnTo>
                  <a:lnTo>
                    <a:pt x="13340" y="1911"/>
                  </a:lnTo>
                  <a:lnTo>
                    <a:pt x="14414" y="1747"/>
                  </a:lnTo>
                  <a:lnTo>
                    <a:pt x="14559" y="1729"/>
                  </a:lnTo>
                  <a:lnTo>
                    <a:pt x="14414" y="1638"/>
                  </a:lnTo>
                  <a:lnTo>
                    <a:pt x="14031" y="1420"/>
                  </a:lnTo>
                  <a:lnTo>
                    <a:pt x="13740" y="1256"/>
                  </a:lnTo>
                  <a:lnTo>
                    <a:pt x="13394" y="1092"/>
                  </a:lnTo>
                  <a:lnTo>
                    <a:pt x="13012" y="910"/>
                  </a:lnTo>
                  <a:lnTo>
                    <a:pt x="12557" y="746"/>
                  </a:lnTo>
                  <a:lnTo>
                    <a:pt x="12084" y="564"/>
                  </a:lnTo>
                  <a:lnTo>
                    <a:pt x="11556" y="401"/>
                  </a:lnTo>
                  <a:lnTo>
                    <a:pt x="10974" y="255"/>
                  </a:lnTo>
                  <a:lnTo>
                    <a:pt x="10374" y="146"/>
                  </a:lnTo>
                  <a:lnTo>
                    <a:pt x="9737" y="55"/>
                  </a:lnTo>
                  <a:lnTo>
                    <a:pt x="9409" y="18"/>
                  </a:lnTo>
                  <a:lnTo>
                    <a:pt x="9063" y="0"/>
                  </a:lnTo>
                  <a:close/>
                </a:path>
              </a:pathLst>
            </a:custGeom>
            <a:solidFill>
              <a:srgbClr val="C1A5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7" name="Google Shape;3637;p21"/>
            <p:cNvSpPr/>
            <p:nvPr/>
          </p:nvSpPr>
          <p:spPr>
            <a:xfrm>
              <a:off x="2952175" y="1290875"/>
              <a:ext cx="364000" cy="58250"/>
            </a:xfrm>
            <a:custGeom>
              <a:avLst/>
              <a:gdLst/>
              <a:ahLst/>
              <a:cxnLst/>
              <a:rect l="l" t="t" r="r" b="b"/>
              <a:pathLst>
                <a:path w="14560" h="2330" fill="none" extrusionOk="0">
                  <a:moveTo>
                    <a:pt x="14559" y="1729"/>
                  </a:moveTo>
                  <a:lnTo>
                    <a:pt x="14559" y="1729"/>
                  </a:lnTo>
                  <a:lnTo>
                    <a:pt x="14414" y="1747"/>
                  </a:lnTo>
                  <a:lnTo>
                    <a:pt x="14414" y="1747"/>
                  </a:lnTo>
                  <a:lnTo>
                    <a:pt x="13340" y="1911"/>
                  </a:lnTo>
                  <a:lnTo>
                    <a:pt x="12212" y="2057"/>
                  </a:lnTo>
                  <a:lnTo>
                    <a:pt x="11047" y="2166"/>
                  </a:lnTo>
                  <a:lnTo>
                    <a:pt x="9864" y="2239"/>
                  </a:lnTo>
                  <a:lnTo>
                    <a:pt x="8681" y="2293"/>
                  </a:lnTo>
                  <a:lnTo>
                    <a:pt x="7498" y="2311"/>
                  </a:lnTo>
                  <a:lnTo>
                    <a:pt x="6352" y="2330"/>
                  </a:lnTo>
                  <a:lnTo>
                    <a:pt x="5242" y="2311"/>
                  </a:lnTo>
                  <a:lnTo>
                    <a:pt x="4204" y="2275"/>
                  </a:lnTo>
                  <a:lnTo>
                    <a:pt x="3240" y="2239"/>
                  </a:lnTo>
                  <a:lnTo>
                    <a:pt x="2366" y="2184"/>
                  </a:lnTo>
                  <a:lnTo>
                    <a:pt x="1620" y="2111"/>
                  </a:lnTo>
                  <a:lnTo>
                    <a:pt x="983" y="2020"/>
                  </a:lnTo>
                  <a:lnTo>
                    <a:pt x="492" y="1929"/>
                  </a:lnTo>
                  <a:lnTo>
                    <a:pt x="310" y="1875"/>
                  </a:lnTo>
                  <a:lnTo>
                    <a:pt x="165" y="1838"/>
                  </a:lnTo>
                  <a:lnTo>
                    <a:pt x="74" y="1784"/>
                  </a:lnTo>
                  <a:lnTo>
                    <a:pt x="19" y="1729"/>
                  </a:lnTo>
                  <a:lnTo>
                    <a:pt x="19" y="1729"/>
                  </a:lnTo>
                  <a:lnTo>
                    <a:pt x="1" y="1674"/>
                  </a:lnTo>
                  <a:lnTo>
                    <a:pt x="19" y="1620"/>
                  </a:lnTo>
                  <a:lnTo>
                    <a:pt x="37" y="1583"/>
                  </a:lnTo>
                  <a:lnTo>
                    <a:pt x="92" y="1529"/>
                  </a:lnTo>
                  <a:lnTo>
                    <a:pt x="256" y="1438"/>
                  </a:lnTo>
                  <a:lnTo>
                    <a:pt x="456" y="1365"/>
                  </a:lnTo>
                  <a:lnTo>
                    <a:pt x="729" y="1274"/>
                  </a:lnTo>
                  <a:lnTo>
                    <a:pt x="1038" y="1219"/>
                  </a:lnTo>
                  <a:lnTo>
                    <a:pt x="1711" y="1092"/>
                  </a:lnTo>
                  <a:lnTo>
                    <a:pt x="2421" y="983"/>
                  </a:lnTo>
                  <a:lnTo>
                    <a:pt x="3022" y="928"/>
                  </a:lnTo>
                  <a:lnTo>
                    <a:pt x="3640" y="855"/>
                  </a:lnTo>
                  <a:lnTo>
                    <a:pt x="3640" y="855"/>
                  </a:lnTo>
                  <a:lnTo>
                    <a:pt x="3659" y="837"/>
                  </a:lnTo>
                  <a:lnTo>
                    <a:pt x="3713" y="801"/>
                  </a:lnTo>
                  <a:lnTo>
                    <a:pt x="3804" y="746"/>
                  </a:lnTo>
                  <a:lnTo>
                    <a:pt x="3950" y="674"/>
                  </a:lnTo>
                  <a:lnTo>
                    <a:pt x="4150" y="601"/>
                  </a:lnTo>
                  <a:lnTo>
                    <a:pt x="4459" y="528"/>
                  </a:lnTo>
                  <a:lnTo>
                    <a:pt x="4841" y="437"/>
                  </a:lnTo>
                  <a:lnTo>
                    <a:pt x="4841" y="437"/>
                  </a:lnTo>
                  <a:lnTo>
                    <a:pt x="5333" y="346"/>
                  </a:lnTo>
                  <a:lnTo>
                    <a:pt x="5970" y="237"/>
                  </a:lnTo>
                  <a:lnTo>
                    <a:pt x="6734" y="146"/>
                  </a:lnTo>
                  <a:lnTo>
                    <a:pt x="7644" y="37"/>
                  </a:lnTo>
                  <a:lnTo>
                    <a:pt x="7644" y="37"/>
                  </a:lnTo>
                  <a:lnTo>
                    <a:pt x="8008" y="18"/>
                  </a:lnTo>
                  <a:lnTo>
                    <a:pt x="8372" y="0"/>
                  </a:lnTo>
                  <a:lnTo>
                    <a:pt x="8718" y="0"/>
                  </a:lnTo>
                  <a:lnTo>
                    <a:pt x="9063" y="0"/>
                  </a:lnTo>
                  <a:lnTo>
                    <a:pt x="9409" y="18"/>
                  </a:lnTo>
                  <a:lnTo>
                    <a:pt x="9737" y="55"/>
                  </a:lnTo>
                  <a:lnTo>
                    <a:pt x="10374" y="146"/>
                  </a:lnTo>
                  <a:lnTo>
                    <a:pt x="10974" y="255"/>
                  </a:lnTo>
                  <a:lnTo>
                    <a:pt x="11556" y="401"/>
                  </a:lnTo>
                  <a:lnTo>
                    <a:pt x="12084" y="564"/>
                  </a:lnTo>
                  <a:lnTo>
                    <a:pt x="12557" y="746"/>
                  </a:lnTo>
                  <a:lnTo>
                    <a:pt x="13012" y="910"/>
                  </a:lnTo>
                  <a:lnTo>
                    <a:pt x="13394" y="1092"/>
                  </a:lnTo>
                  <a:lnTo>
                    <a:pt x="13740" y="1256"/>
                  </a:lnTo>
                  <a:lnTo>
                    <a:pt x="14031" y="1420"/>
                  </a:lnTo>
                  <a:lnTo>
                    <a:pt x="14414" y="1638"/>
                  </a:lnTo>
                  <a:lnTo>
                    <a:pt x="14559" y="172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8" name="Google Shape;3638;p21"/>
            <p:cNvSpPr/>
            <p:nvPr/>
          </p:nvSpPr>
          <p:spPr>
            <a:xfrm>
              <a:off x="3073200" y="1290875"/>
              <a:ext cx="242975" cy="44150"/>
            </a:xfrm>
            <a:custGeom>
              <a:avLst/>
              <a:gdLst/>
              <a:ahLst/>
              <a:cxnLst/>
              <a:rect l="l" t="t" r="r" b="b"/>
              <a:pathLst>
                <a:path w="9719" h="1766" extrusionOk="0">
                  <a:moveTo>
                    <a:pt x="3294" y="0"/>
                  </a:moveTo>
                  <a:lnTo>
                    <a:pt x="2803" y="37"/>
                  </a:lnTo>
                  <a:lnTo>
                    <a:pt x="1893" y="146"/>
                  </a:lnTo>
                  <a:lnTo>
                    <a:pt x="1129" y="237"/>
                  </a:lnTo>
                  <a:lnTo>
                    <a:pt x="492" y="346"/>
                  </a:lnTo>
                  <a:lnTo>
                    <a:pt x="0" y="437"/>
                  </a:lnTo>
                  <a:lnTo>
                    <a:pt x="164" y="546"/>
                  </a:lnTo>
                  <a:lnTo>
                    <a:pt x="346" y="637"/>
                  </a:lnTo>
                  <a:lnTo>
                    <a:pt x="546" y="692"/>
                  </a:lnTo>
                  <a:lnTo>
                    <a:pt x="747" y="746"/>
                  </a:lnTo>
                  <a:lnTo>
                    <a:pt x="947" y="764"/>
                  </a:lnTo>
                  <a:lnTo>
                    <a:pt x="1165" y="783"/>
                  </a:lnTo>
                  <a:lnTo>
                    <a:pt x="1602" y="801"/>
                  </a:lnTo>
                  <a:lnTo>
                    <a:pt x="2366" y="801"/>
                  </a:lnTo>
                  <a:lnTo>
                    <a:pt x="2730" y="837"/>
                  </a:lnTo>
                  <a:lnTo>
                    <a:pt x="3021" y="892"/>
                  </a:lnTo>
                  <a:lnTo>
                    <a:pt x="3312" y="965"/>
                  </a:lnTo>
                  <a:lnTo>
                    <a:pt x="3604" y="1056"/>
                  </a:lnTo>
                  <a:lnTo>
                    <a:pt x="3895" y="1147"/>
                  </a:lnTo>
                  <a:lnTo>
                    <a:pt x="4477" y="1365"/>
                  </a:lnTo>
                  <a:lnTo>
                    <a:pt x="4750" y="1456"/>
                  </a:lnTo>
                  <a:lnTo>
                    <a:pt x="5059" y="1547"/>
                  </a:lnTo>
                  <a:lnTo>
                    <a:pt x="5314" y="1602"/>
                  </a:lnTo>
                  <a:lnTo>
                    <a:pt x="5587" y="1656"/>
                  </a:lnTo>
                  <a:lnTo>
                    <a:pt x="6115" y="1711"/>
                  </a:lnTo>
                  <a:lnTo>
                    <a:pt x="6661" y="1747"/>
                  </a:lnTo>
                  <a:lnTo>
                    <a:pt x="7207" y="1747"/>
                  </a:lnTo>
                  <a:lnTo>
                    <a:pt x="8517" y="1765"/>
                  </a:lnTo>
                  <a:lnTo>
                    <a:pt x="9573" y="1747"/>
                  </a:lnTo>
                  <a:lnTo>
                    <a:pt x="9718" y="1729"/>
                  </a:lnTo>
                  <a:lnTo>
                    <a:pt x="9591" y="1656"/>
                  </a:lnTo>
                  <a:lnTo>
                    <a:pt x="9263" y="1456"/>
                  </a:lnTo>
                  <a:lnTo>
                    <a:pt x="8735" y="1183"/>
                  </a:lnTo>
                  <a:lnTo>
                    <a:pt x="8408" y="1019"/>
                  </a:lnTo>
                  <a:lnTo>
                    <a:pt x="8026" y="855"/>
                  </a:lnTo>
                  <a:lnTo>
                    <a:pt x="7625" y="710"/>
                  </a:lnTo>
                  <a:lnTo>
                    <a:pt x="7170" y="546"/>
                  </a:lnTo>
                  <a:lnTo>
                    <a:pt x="6679" y="401"/>
                  </a:lnTo>
                  <a:lnTo>
                    <a:pt x="6151" y="273"/>
                  </a:lnTo>
                  <a:lnTo>
                    <a:pt x="5605" y="164"/>
                  </a:lnTo>
                  <a:lnTo>
                    <a:pt x="5023" y="73"/>
                  </a:lnTo>
                  <a:lnTo>
                    <a:pt x="4423" y="18"/>
                  </a:lnTo>
                  <a:lnTo>
                    <a:pt x="3786" y="0"/>
                  </a:lnTo>
                  <a:close/>
                </a:path>
              </a:pathLst>
            </a:custGeom>
            <a:solidFill>
              <a:srgbClr val="D7C2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9" name="Google Shape;3639;p21"/>
            <p:cNvSpPr/>
            <p:nvPr/>
          </p:nvSpPr>
          <p:spPr>
            <a:xfrm>
              <a:off x="3073200" y="1290875"/>
              <a:ext cx="242975" cy="44150"/>
            </a:xfrm>
            <a:custGeom>
              <a:avLst/>
              <a:gdLst/>
              <a:ahLst/>
              <a:cxnLst/>
              <a:rect l="l" t="t" r="r" b="b"/>
              <a:pathLst>
                <a:path w="9719" h="1766" fill="none" extrusionOk="0">
                  <a:moveTo>
                    <a:pt x="3786" y="0"/>
                  </a:moveTo>
                  <a:lnTo>
                    <a:pt x="3786" y="0"/>
                  </a:lnTo>
                  <a:lnTo>
                    <a:pt x="3294" y="0"/>
                  </a:lnTo>
                  <a:lnTo>
                    <a:pt x="2803" y="37"/>
                  </a:lnTo>
                  <a:lnTo>
                    <a:pt x="2803" y="37"/>
                  </a:lnTo>
                  <a:lnTo>
                    <a:pt x="1893" y="146"/>
                  </a:lnTo>
                  <a:lnTo>
                    <a:pt x="1129" y="237"/>
                  </a:lnTo>
                  <a:lnTo>
                    <a:pt x="492" y="346"/>
                  </a:lnTo>
                  <a:lnTo>
                    <a:pt x="0" y="437"/>
                  </a:lnTo>
                  <a:lnTo>
                    <a:pt x="0" y="437"/>
                  </a:lnTo>
                  <a:lnTo>
                    <a:pt x="164" y="546"/>
                  </a:lnTo>
                  <a:lnTo>
                    <a:pt x="346" y="637"/>
                  </a:lnTo>
                  <a:lnTo>
                    <a:pt x="546" y="692"/>
                  </a:lnTo>
                  <a:lnTo>
                    <a:pt x="747" y="746"/>
                  </a:lnTo>
                  <a:lnTo>
                    <a:pt x="947" y="764"/>
                  </a:lnTo>
                  <a:lnTo>
                    <a:pt x="1165" y="783"/>
                  </a:lnTo>
                  <a:lnTo>
                    <a:pt x="1602" y="801"/>
                  </a:lnTo>
                  <a:lnTo>
                    <a:pt x="1602" y="801"/>
                  </a:lnTo>
                  <a:lnTo>
                    <a:pt x="1802" y="801"/>
                  </a:lnTo>
                  <a:lnTo>
                    <a:pt x="1802" y="801"/>
                  </a:lnTo>
                  <a:lnTo>
                    <a:pt x="2002" y="801"/>
                  </a:lnTo>
                  <a:lnTo>
                    <a:pt x="2002" y="801"/>
                  </a:lnTo>
                  <a:lnTo>
                    <a:pt x="2366" y="801"/>
                  </a:lnTo>
                  <a:lnTo>
                    <a:pt x="2730" y="837"/>
                  </a:lnTo>
                  <a:lnTo>
                    <a:pt x="2730" y="837"/>
                  </a:lnTo>
                  <a:lnTo>
                    <a:pt x="3021" y="892"/>
                  </a:lnTo>
                  <a:lnTo>
                    <a:pt x="3312" y="965"/>
                  </a:lnTo>
                  <a:lnTo>
                    <a:pt x="3604" y="1056"/>
                  </a:lnTo>
                  <a:lnTo>
                    <a:pt x="3895" y="1147"/>
                  </a:lnTo>
                  <a:lnTo>
                    <a:pt x="4477" y="1365"/>
                  </a:lnTo>
                  <a:lnTo>
                    <a:pt x="4750" y="1456"/>
                  </a:lnTo>
                  <a:lnTo>
                    <a:pt x="5059" y="1547"/>
                  </a:lnTo>
                  <a:lnTo>
                    <a:pt x="5059" y="1547"/>
                  </a:lnTo>
                  <a:lnTo>
                    <a:pt x="5314" y="1602"/>
                  </a:lnTo>
                  <a:lnTo>
                    <a:pt x="5587" y="1656"/>
                  </a:lnTo>
                  <a:lnTo>
                    <a:pt x="6115" y="1711"/>
                  </a:lnTo>
                  <a:lnTo>
                    <a:pt x="6661" y="1747"/>
                  </a:lnTo>
                  <a:lnTo>
                    <a:pt x="7207" y="1747"/>
                  </a:lnTo>
                  <a:lnTo>
                    <a:pt x="7207" y="1747"/>
                  </a:lnTo>
                  <a:lnTo>
                    <a:pt x="8517" y="1765"/>
                  </a:lnTo>
                  <a:lnTo>
                    <a:pt x="8517" y="1765"/>
                  </a:lnTo>
                  <a:lnTo>
                    <a:pt x="9573" y="1747"/>
                  </a:lnTo>
                  <a:lnTo>
                    <a:pt x="9573" y="1747"/>
                  </a:lnTo>
                  <a:lnTo>
                    <a:pt x="9718" y="1729"/>
                  </a:lnTo>
                  <a:lnTo>
                    <a:pt x="9718" y="1729"/>
                  </a:lnTo>
                  <a:lnTo>
                    <a:pt x="9591" y="1656"/>
                  </a:lnTo>
                  <a:lnTo>
                    <a:pt x="9263" y="1456"/>
                  </a:lnTo>
                  <a:lnTo>
                    <a:pt x="8735" y="1183"/>
                  </a:lnTo>
                  <a:lnTo>
                    <a:pt x="8408" y="1019"/>
                  </a:lnTo>
                  <a:lnTo>
                    <a:pt x="8026" y="855"/>
                  </a:lnTo>
                  <a:lnTo>
                    <a:pt x="7625" y="710"/>
                  </a:lnTo>
                  <a:lnTo>
                    <a:pt x="7170" y="546"/>
                  </a:lnTo>
                  <a:lnTo>
                    <a:pt x="6679" y="401"/>
                  </a:lnTo>
                  <a:lnTo>
                    <a:pt x="6151" y="273"/>
                  </a:lnTo>
                  <a:lnTo>
                    <a:pt x="5605" y="164"/>
                  </a:lnTo>
                  <a:lnTo>
                    <a:pt x="5023" y="73"/>
                  </a:lnTo>
                  <a:lnTo>
                    <a:pt x="4423" y="18"/>
                  </a:lnTo>
                  <a:lnTo>
                    <a:pt x="3786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40" name="Google Shape;3640;p21"/>
          <p:cNvGrpSpPr/>
          <p:nvPr/>
        </p:nvGrpSpPr>
        <p:grpSpPr>
          <a:xfrm>
            <a:off x="326939" y="4686307"/>
            <a:ext cx="819030" cy="238955"/>
            <a:chOff x="1682875" y="2128425"/>
            <a:chExt cx="575525" cy="167900"/>
          </a:xfrm>
        </p:grpSpPr>
        <p:sp>
          <p:nvSpPr>
            <p:cNvPr id="3641" name="Google Shape;3641;p21"/>
            <p:cNvSpPr/>
            <p:nvPr/>
          </p:nvSpPr>
          <p:spPr>
            <a:xfrm>
              <a:off x="1682875" y="2231250"/>
              <a:ext cx="575525" cy="65075"/>
            </a:xfrm>
            <a:custGeom>
              <a:avLst/>
              <a:gdLst/>
              <a:ahLst/>
              <a:cxnLst/>
              <a:rect l="l" t="t" r="r" b="b"/>
              <a:pathLst>
                <a:path w="23021" h="2603" extrusionOk="0">
                  <a:moveTo>
                    <a:pt x="19964" y="0"/>
                  </a:moveTo>
                  <a:lnTo>
                    <a:pt x="20601" y="110"/>
                  </a:lnTo>
                  <a:lnTo>
                    <a:pt x="20437" y="164"/>
                  </a:lnTo>
                  <a:lnTo>
                    <a:pt x="19909" y="328"/>
                  </a:lnTo>
                  <a:lnTo>
                    <a:pt x="19054" y="565"/>
                  </a:lnTo>
                  <a:lnTo>
                    <a:pt x="18508" y="692"/>
                  </a:lnTo>
                  <a:lnTo>
                    <a:pt x="17889" y="819"/>
                  </a:lnTo>
                  <a:lnTo>
                    <a:pt x="17198" y="965"/>
                  </a:lnTo>
                  <a:lnTo>
                    <a:pt x="16433" y="1092"/>
                  </a:lnTo>
                  <a:lnTo>
                    <a:pt x="15596" y="1202"/>
                  </a:lnTo>
                  <a:lnTo>
                    <a:pt x="14704" y="1311"/>
                  </a:lnTo>
                  <a:lnTo>
                    <a:pt x="13740" y="1402"/>
                  </a:lnTo>
                  <a:lnTo>
                    <a:pt x="12703" y="1474"/>
                  </a:lnTo>
                  <a:lnTo>
                    <a:pt x="11611" y="1529"/>
                  </a:lnTo>
                  <a:lnTo>
                    <a:pt x="10464" y="1547"/>
                  </a:lnTo>
                  <a:lnTo>
                    <a:pt x="9409" y="1529"/>
                  </a:lnTo>
                  <a:lnTo>
                    <a:pt x="8317" y="1493"/>
                  </a:lnTo>
                  <a:lnTo>
                    <a:pt x="7170" y="1420"/>
                  </a:lnTo>
                  <a:lnTo>
                    <a:pt x="5988" y="1311"/>
                  </a:lnTo>
                  <a:lnTo>
                    <a:pt x="4768" y="1147"/>
                  </a:lnTo>
                  <a:lnTo>
                    <a:pt x="3513" y="965"/>
                  </a:lnTo>
                  <a:lnTo>
                    <a:pt x="2239" y="728"/>
                  </a:lnTo>
                  <a:lnTo>
                    <a:pt x="910" y="455"/>
                  </a:lnTo>
                  <a:lnTo>
                    <a:pt x="1129" y="146"/>
                  </a:lnTo>
                  <a:lnTo>
                    <a:pt x="1129" y="146"/>
                  </a:lnTo>
                  <a:lnTo>
                    <a:pt x="747" y="237"/>
                  </a:lnTo>
                  <a:lnTo>
                    <a:pt x="565" y="292"/>
                  </a:lnTo>
                  <a:lnTo>
                    <a:pt x="401" y="346"/>
                  </a:lnTo>
                  <a:lnTo>
                    <a:pt x="255" y="419"/>
                  </a:lnTo>
                  <a:lnTo>
                    <a:pt x="128" y="492"/>
                  </a:lnTo>
                  <a:lnTo>
                    <a:pt x="37" y="565"/>
                  </a:lnTo>
                  <a:lnTo>
                    <a:pt x="0" y="656"/>
                  </a:lnTo>
                  <a:lnTo>
                    <a:pt x="0" y="710"/>
                  </a:lnTo>
                  <a:lnTo>
                    <a:pt x="37" y="765"/>
                  </a:lnTo>
                  <a:lnTo>
                    <a:pt x="91" y="819"/>
                  </a:lnTo>
                  <a:lnTo>
                    <a:pt x="182" y="874"/>
                  </a:lnTo>
                  <a:lnTo>
                    <a:pt x="455" y="1001"/>
                  </a:lnTo>
                  <a:lnTo>
                    <a:pt x="819" y="1147"/>
                  </a:lnTo>
                  <a:lnTo>
                    <a:pt x="1274" y="1311"/>
                  </a:lnTo>
                  <a:lnTo>
                    <a:pt x="1838" y="1474"/>
                  </a:lnTo>
                  <a:lnTo>
                    <a:pt x="2475" y="1638"/>
                  </a:lnTo>
                  <a:lnTo>
                    <a:pt x="3203" y="1802"/>
                  </a:lnTo>
                  <a:lnTo>
                    <a:pt x="4004" y="1966"/>
                  </a:lnTo>
                  <a:lnTo>
                    <a:pt x="4878" y="2111"/>
                  </a:lnTo>
                  <a:lnTo>
                    <a:pt x="5806" y="2239"/>
                  </a:lnTo>
                  <a:lnTo>
                    <a:pt x="6806" y="2366"/>
                  </a:lnTo>
                  <a:lnTo>
                    <a:pt x="7862" y="2457"/>
                  </a:lnTo>
                  <a:lnTo>
                    <a:pt x="8972" y="2548"/>
                  </a:lnTo>
                  <a:lnTo>
                    <a:pt x="10100" y="2585"/>
                  </a:lnTo>
                  <a:lnTo>
                    <a:pt x="11283" y="2603"/>
                  </a:lnTo>
                  <a:lnTo>
                    <a:pt x="12120" y="2603"/>
                  </a:lnTo>
                  <a:lnTo>
                    <a:pt x="12957" y="2566"/>
                  </a:lnTo>
                  <a:lnTo>
                    <a:pt x="14249" y="2512"/>
                  </a:lnTo>
                  <a:lnTo>
                    <a:pt x="15451" y="2421"/>
                  </a:lnTo>
                  <a:lnTo>
                    <a:pt x="16542" y="2312"/>
                  </a:lnTo>
                  <a:lnTo>
                    <a:pt x="17543" y="2184"/>
                  </a:lnTo>
                  <a:lnTo>
                    <a:pt x="18453" y="2039"/>
                  </a:lnTo>
                  <a:lnTo>
                    <a:pt x="19272" y="1893"/>
                  </a:lnTo>
                  <a:lnTo>
                    <a:pt x="20000" y="1747"/>
                  </a:lnTo>
                  <a:lnTo>
                    <a:pt x="20655" y="1584"/>
                  </a:lnTo>
                  <a:lnTo>
                    <a:pt x="21219" y="1420"/>
                  </a:lnTo>
                  <a:lnTo>
                    <a:pt x="21711" y="1256"/>
                  </a:lnTo>
                  <a:lnTo>
                    <a:pt x="22111" y="1092"/>
                  </a:lnTo>
                  <a:lnTo>
                    <a:pt x="22439" y="947"/>
                  </a:lnTo>
                  <a:lnTo>
                    <a:pt x="22675" y="801"/>
                  </a:lnTo>
                  <a:lnTo>
                    <a:pt x="22857" y="674"/>
                  </a:lnTo>
                  <a:lnTo>
                    <a:pt x="22966" y="565"/>
                  </a:lnTo>
                  <a:lnTo>
                    <a:pt x="23003" y="510"/>
                  </a:lnTo>
                  <a:lnTo>
                    <a:pt x="23021" y="455"/>
                  </a:lnTo>
                  <a:lnTo>
                    <a:pt x="23003" y="419"/>
                  </a:lnTo>
                  <a:lnTo>
                    <a:pt x="22966" y="401"/>
                  </a:lnTo>
                  <a:lnTo>
                    <a:pt x="22803" y="328"/>
                  </a:lnTo>
                  <a:lnTo>
                    <a:pt x="22530" y="273"/>
                  </a:lnTo>
                  <a:lnTo>
                    <a:pt x="22166" y="201"/>
                  </a:lnTo>
                  <a:lnTo>
                    <a:pt x="21711" y="146"/>
                  </a:lnTo>
                  <a:lnTo>
                    <a:pt x="21201" y="91"/>
                  </a:lnTo>
                  <a:lnTo>
                    <a:pt x="1996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2" name="Google Shape;3642;p21"/>
            <p:cNvSpPr/>
            <p:nvPr/>
          </p:nvSpPr>
          <p:spPr>
            <a:xfrm>
              <a:off x="1682875" y="2231250"/>
              <a:ext cx="575525" cy="65075"/>
            </a:xfrm>
            <a:custGeom>
              <a:avLst/>
              <a:gdLst/>
              <a:ahLst/>
              <a:cxnLst/>
              <a:rect l="l" t="t" r="r" b="b"/>
              <a:pathLst>
                <a:path w="23021" h="2603" fill="none" extrusionOk="0">
                  <a:moveTo>
                    <a:pt x="19964" y="0"/>
                  </a:moveTo>
                  <a:lnTo>
                    <a:pt x="20601" y="110"/>
                  </a:lnTo>
                  <a:lnTo>
                    <a:pt x="20601" y="110"/>
                  </a:lnTo>
                  <a:lnTo>
                    <a:pt x="20601" y="110"/>
                  </a:lnTo>
                  <a:lnTo>
                    <a:pt x="20437" y="164"/>
                  </a:lnTo>
                  <a:lnTo>
                    <a:pt x="19909" y="328"/>
                  </a:lnTo>
                  <a:lnTo>
                    <a:pt x="19054" y="565"/>
                  </a:lnTo>
                  <a:lnTo>
                    <a:pt x="18508" y="692"/>
                  </a:lnTo>
                  <a:lnTo>
                    <a:pt x="17889" y="819"/>
                  </a:lnTo>
                  <a:lnTo>
                    <a:pt x="17198" y="965"/>
                  </a:lnTo>
                  <a:lnTo>
                    <a:pt x="16433" y="1092"/>
                  </a:lnTo>
                  <a:lnTo>
                    <a:pt x="15596" y="1202"/>
                  </a:lnTo>
                  <a:lnTo>
                    <a:pt x="14704" y="1311"/>
                  </a:lnTo>
                  <a:lnTo>
                    <a:pt x="13740" y="1402"/>
                  </a:lnTo>
                  <a:lnTo>
                    <a:pt x="12703" y="1474"/>
                  </a:lnTo>
                  <a:lnTo>
                    <a:pt x="11611" y="1529"/>
                  </a:lnTo>
                  <a:lnTo>
                    <a:pt x="10464" y="1547"/>
                  </a:lnTo>
                  <a:lnTo>
                    <a:pt x="10464" y="1547"/>
                  </a:lnTo>
                  <a:lnTo>
                    <a:pt x="9409" y="1529"/>
                  </a:lnTo>
                  <a:lnTo>
                    <a:pt x="8317" y="1493"/>
                  </a:lnTo>
                  <a:lnTo>
                    <a:pt x="7170" y="1420"/>
                  </a:lnTo>
                  <a:lnTo>
                    <a:pt x="5988" y="1311"/>
                  </a:lnTo>
                  <a:lnTo>
                    <a:pt x="4768" y="1147"/>
                  </a:lnTo>
                  <a:lnTo>
                    <a:pt x="3513" y="965"/>
                  </a:lnTo>
                  <a:lnTo>
                    <a:pt x="2239" y="728"/>
                  </a:lnTo>
                  <a:lnTo>
                    <a:pt x="910" y="455"/>
                  </a:lnTo>
                  <a:lnTo>
                    <a:pt x="910" y="455"/>
                  </a:lnTo>
                  <a:lnTo>
                    <a:pt x="910" y="455"/>
                  </a:lnTo>
                  <a:lnTo>
                    <a:pt x="910" y="455"/>
                  </a:lnTo>
                  <a:lnTo>
                    <a:pt x="1129" y="146"/>
                  </a:lnTo>
                  <a:lnTo>
                    <a:pt x="1129" y="146"/>
                  </a:lnTo>
                  <a:lnTo>
                    <a:pt x="747" y="237"/>
                  </a:lnTo>
                  <a:lnTo>
                    <a:pt x="565" y="292"/>
                  </a:lnTo>
                  <a:lnTo>
                    <a:pt x="401" y="346"/>
                  </a:lnTo>
                  <a:lnTo>
                    <a:pt x="255" y="419"/>
                  </a:lnTo>
                  <a:lnTo>
                    <a:pt x="128" y="492"/>
                  </a:lnTo>
                  <a:lnTo>
                    <a:pt x="37" y="565"/>
                  </a:lnTo>
                  <a:lnTo>
                    <a:pt x="0" y="656"/>
                  </a:lnTo>
                  <a:lnTo>
                    <a:pt x="0" y="656"/>
                  </a:lnTo>
                  <a:lnTo>
                    <a:pt x="0" y="710"/>
                  </a:lnTo>
                  <a:lnTo>
                    <a:pt x="37" y="765"/>
                  </a:lnTo>
                  <a:lnTo>
                    <a:pt x="91" y="819"/>
                  </a:lnTo>
                  <a:lnTo>
                    <a:pt x="182" y="874"/>
                  </a:lnTo>
                  <a:lnTo>
                    <a:pt x="455" y="1001"/>
                  </a:lnTo>
                  <a:lnTo>
                    <a:pt x="819" y="1147"/>
                  </a:lnTo>
                  <a:lnTo>
                    <a:pt x="1274" y="1311"/>
                  </a:lnTo>
                  <a:lnTo>
                    <a:pt x="1838" y="1474"/>
                  </a:lnTo>
                  <a:lnTo>
                    <a:pt x="2475" y="1638"/>
                  </a:lnTo>
                  <a:lnTo>
                    <a:pt x="3203" y="1802"/>
                  </a:lnTo>
                  <a:lnTo>
                    <a:pt x="4004" y="1966"/>
                  </a:lnTo>
                  <a:lnTo>
                    <a:pt x="4878" y="2111"/>
                  </a:lnTo>
                  <a:lnTo>
                    <a:pt x="5806" y="2239"/>
                  </a:lnTo>
                  <a:lnTo>
                    <a:pt x="6806" y="2366"/>
                  </a:lnTo>
                  <a:lnTo>
                    <a:pt x="7862" y="2457"/>
                  </a:lnTo>
                  <a:lnTo>
                    <a:pt x="8972" y="2548"/>
                  </a:lnTo>
                  <a:lnTo>
                    <a:pt x="10100" y="2585"/>
                  </a:lnTo>
                  <a:lnTo>
                    <a:pt x="11283" y="2603"/>
                  </a:lnTo>
                  <a:lnTo>
                    <a:pt x="11283" y="2603"/>
                  </a:lnTo>
                  <a:lnTo>
                    <a:pt x="12120" y="2603"/>
                  </a:lnTo>
                  <a:lnTo>
                    <a:pt x="12957" y="2566"/>
                  </a:lnTo>
                  <a:lnTo>
                    <a:pt x="12957" y="2566"/>
                  </a:lnTo>
                  <a:lnTo>
                    <a:pt x="14249" y="2512"/>
                  </a:lnTo>
                  <a:lnTo>
                    <a:pt x="15451" y="2421"/>
                  </a:lnTo>
                  <a:lnTo>
                    <a:pt x="16542" y="2312"/>
                  </a:lnTo>
                  <a:lnTo>
                    <a:pt x="17543" y="2184"/>
                  </a:lnTo>
                  <a:lnTo>
                    <a:pt x="18453" y="2039"/>
                  </a:lnTo>
                  <a:lnTo>
                    <a:pt x="19272" y="1893"/>
                  </a:lnTo>
                  <a:lnTo>
                    <a:pt x="20000" y="1747"/>
                  </a:lnTo>
                  <a:lnTo>
                    <a:pt x="20655" y="1584"/>
                  </a:lnTo>
                  <a:lnTo>
                    <a:pt x="21219" y="1420"/>
                  </a:lnTo>
                  <a:lnTo>
                    <a:pt x="21711" y="1256"/>
                  </a:lnTo>
                  <a:lnTo>
                    <a:pt x="22111" y="1092"/>
                  </a:lnTo>
                  <a:lnTo>
                    <a:pt x="22439" y="947"/>
                  </a:lnTo>
                  <a:lnTo>
                    <a:pt x="22675" y="801"/>
                  </a:lnTo>
                  <a:lnTo>
                    <a:pt x="22857" y="674"/>
                  </a:lnTo>
                  <a:lnTo>
                    <a:pt x="22966" y="565"/>
                  </a:lnTo>
                  <a:lnTo>
                    <a:pt x="23003" y="510"/>
                  </a:lnTo>
                  <a:lnTo>
                    <a:pt x="23021" y="455"/>
                  </a:lnTo>
                  <a:lnTo>
                    <a:pt x="23021" y="455"/>
                  </a:lnTo>
                  <a:lnTo>
                    <a:pt x="23003" y="419"/>
                  </a:lnTo>
                  <a:lnTo>
                    <a:pt x="22966" y="401"/>
                  </a:lnTo>
                  <a:lnTo>
                    <a:pt x="22803" y="328"/>
                  </a:lnTo>
                  <a:lnTo>
                    <a:pt x="22530" y="273"/>
                  </a:lnTo>
                  <a:lnTo>
                    <a:pt x="22166" y="201"/>
                  </a:lnTo>
                  <a:lnTo>
                    <a:pt x="21711" y="146"/>
                  </a:lnTo>
                  <a:lnTo>
                    <a:pt x="21201" y="91"/>
                  </a:lnTo>
                  <a:lnTo>
                    <a:pt x="19964" y="0"/>
                  </a:lnTo>
                </a:path>
              </a:pathLst>
            </a:custGeom>
            <a:solidFill>
              <a:srgbClr val="EBB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3" name="Google Shape;3643;p21"/>
            <p:cNvSpPr/>
            <p:nvPr/>
          </p:nvSpPr>
          <p:spPr>
            <a:xfrm>
              <a:off x="1705625" y="2128425"/>
              <a:ext cx="492275" cy="141525"/>
            </a:xfrm>
            <a:custGeom>
              <a:avLst/>
              <a:gdLst/>
              <a:ahLst/>
              <a:cxnLst/>
              <a:rect l="l" t="t" r="r" b="b"/>
              <a:pathLst>
                <a:path w="19691" h="5661" extrusionOk="0">
                  <a:moveTo>
                    <a:pt x="5332" y="1"/>
                  </a:moveTo>
                  <a:lnTo>
                    <a:pt x="5023" y="37"/>
                  </a:lnTo>
                  <a:lnTo>
                    <a:pt x="4714" y="92"/>
                  </a:lnTo>
                  <a:lnTo>
                    <a:pt x="4422" y="164"/>
                  </a:lnTo>
                  <a:lnTo>
                    <a:pt x="4149" y="274"/>
                  </a:lnTo>
                  <a:lnTo>
                    <a:pt x="3858" y="401"/>
                  </a:lnTo>
                  <a:lnTo>
                    <a:pt x="3604" y="528"/>
                  </a:lnTo>
                  <a:lnTo>
                    <a:pt x="3367" y="692"/>
                  </a:lnTo>
                  <a:lnTo>
                    <a:pt x="3149" y="874"/>
                  </a:lnTo>
                  <a:lnTo>
                    <a:pt x="2967" y="1056"/>
                  </a:lnTo>
                  <a:lnTo>
                    <a:pt x="2803" y="1238"/>
                  </a:lnTo>
                  <a:lnTo>
                    <a:pt x="2657" y="1438"/>
                  </a:lnTo>
                  <a:lnTo>
                    <a:pt x="2566" y="1657"/>
                  </a:lnTo>
                  <a:lnTo>
                    <a:pt x="2512" y="1857"/>
                  </a:lnTo>
                  <a:lnTo>
                    <a:pt x="2493" y="2057"/>
                  </a:lnTo>
                  <a:lnTo>
                    <a:pt x="2493" y="2166"/>
                  </a:lnTo>
                  <a:lnTo>
                    <a:pt x="2512" y="2275"/>
                  </a:lnTo>
                  <a:lnTo>
                    <a:pt x="2330" y="2312"/>
                  </a:lnTo>
                  <a:lnTo>
                    <a:pt x="2148" y="2366"/>
                  </a:lnTo>
                  <a:lnTo>
                    <a:pt x="1966" y="2476"/>
                  </a:lnTo>
                  <a:lnTo>
                    <a:pt x="1766" y="2585"/>
                  </a:lnTo>
                  <a:lnTo>
                    <a:pt x="1584" y="2730"/>
                  </a:lnTo>
                  <a:lnTo>
                    <a:pt x="1402" y="2894"/>
                  </a:lnTo>
                  <a:lnTo>
                    <a:pt x="1056" y="3240"/>
                  </a:lnTo>
                  <a:lnTo>
                    <a:pt x="837" y="3477"/>
                  </a:lnTo>
                  <a:lnTo>
                    <a:pt x="637" y="3713"/>
                  </a:lnTo>
                  <a:lnTo>
                    <a:pt x="310" y="4150"/>
                  </a:lnTo>
                  <a:lnTo>
                    <a:pt x="73" y="4459"/>
                  </a:lnTo>
                  <a:lnTo>
                    <a:pt x="0" y="4568"/>
                  </a:lnTo>
                  <a:lnTo>
                    <a:pt x="1074" y="4805"/>
                  </a:lnTo>
                  <a:lnTo>
                    <a:pt x="2148" y="5005"/>
                  </a:lnTo>
                  <a:lnTo>
                    <a:pt x="3185" y="5169"/>
                  </a:lnTo>
                  <a:lnTo>
                    <a:pt x="4204" y="5315"/>
                  </a:lnTo>
                  <a:lnTo>
                    <a:pt x="5187" y="5424"/>
                  </a:lnTo>
                  <a:lnTo>
                    <a:pt x="6151" y="5515"/>
                  </a:lnTo>
                  <a:lnTo>
                    <a:pt x="7098" y="5587"/>
                  </a:lnTo>
                  <a:lnTo>
                    <a:pt x="8007" y="5624"/>
                  </a:lnTo>
                  <a:lnTo>
                    <a:pt x="8881" y="5642"/>
                  </a:lnTo>
                  <a:lnTo>
                    <a:pt x="9736" y="5660"/>
                  </a:lnTo>
                  <a:lnTo>
                    <a:pt x="10573" y="5642"/>
                  </a:lnTo>
                  <a:lnTo>
                    <a:pt x="11356" y="5624"/>
                  </a:lnTo>
                  <a:lnTo>
                    <a:pt x="12120" y="5569"/>
                  </a:lnTo>
                  <a:lnTo>
                    <a:pt x="12866" y="5515"/>
                  </a:lnTo>
                  <a:lnTo>
                    <a:pt x="13558" y="5460"/>
                  </a:lnTo>
                  <a:lnTo>
                    <a:pt x="14231" y="5387"/>
                  </a:lnTo>
                  <a:lnTo>
                    <a:pt x="14850" y="5296"/>
                  </a:lnTo>
                  <a:lnTo>
                    <a:pt x="15450" y="5205"/>
                  </a:lnTo>
                  <a:lnTo>
                    <a:pt x="16542" y="5023"/>
                  </a:lnTo>
                  <a:lnTo>
                    <a:pt x="17470" y="4823"/>
                  </a:lnTo>
                  <a:lnTo>
                    <a:pt x="18253" y="4641"/>
                  </a:lnTo>
                  <a:lnTo>
                    <a:pt x="18872" y="4477"/>
                  </a:lnTo>
                  <a:lnTo>
                    <a:pt x="19327" y="4350"/>
                  </a:lnTo>
                  <a:lnTo>
                    <a:pt x="19691" y="4223"/>
                  </a:lnTo>
                  <a:lnTo>
                    <a:pt x="14541" y="3422"/>
                  </a:lnTo>
                  <a:lnTo>
                    <a:pt x="13995" y="2294"/>
                  </a:lnTo>
                  <a:lnTo>
                    <a:pt x="11283" y="1584"/>
                  </a:lnTo>
                  <a:lnTo>
                    <a:pt x="8954" y="1002"/>
                  </a:lnTo>
                  <a:lnTo>
                    <a:pt x="7061" y="528"/>
                  </a:lnTo>
                  <a:lnTo>
                    <a:pt x="6916" y="419"/>
                  </a:lnTo>
                  <a:lnTo>
                    <a:pt x="6752" y="310"/>
                  </a:lnTo>
                  <a:lnTo>
                    <a:pt x="6497" y="183"/>
                  </a:lnTo>
                  <a:lnTo>
                    <a:pt x="6206" y="92"/>
                  </a:lnTo>
                  <a:lnTo>
                    <a:pt x="5915" y="37"/>
                  </a:lnTo>
                  <a:lnTo>
                    <a:pt x="5624" y="1"/>
                  </a:lnTo>
                  <a:close/>
                </a:path>
              </a:pathLst>
            </a:custGeom>
            <a:solidFill>
              <a:srgbClr val="C1A5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4" name="Google Shape;3644;p21"/>
            <p:cNvSpPr/>
            <p:nvPr/>
          </p:nvSpPr>
          <p:spPr>
            <a:xfrm>
              <a:off x="1705625" y="2128425"/>
              <a:ext cx="492275" cy="141525"/>
            </a:xfrm>
            <a:custGeom>
              <a:avLst/>
              <a:gdLst/>
              <a:ahLst/>
              <a:cxnLst/>
              <a:rect l="l" t="t" r="r" b="b"/>
              <a:pathLst>
                <a:path w="19691" h="5661" fill="none" extrusionOk="0">
                  <a:moveTo>
                    <a:pt x="19691" y="4223"/>
                  </a:moveTo>
                  <a:lnTo>
                    <a:pt x="19691" y="4223"/>
                  </a:lnTo>
                  <a:lnTo>
                    <a:pt x="19327" y="4350"/>
                  </a:lnTo>
                  <a:lnTo>
                    <a:pt x="18872" y="4477"/>
                  </a:lnTo>
                  <a:lnTo>
                    <a:pt x="18253" y="4641"/>
                  </a:lnTo>
                  <a:lnTo>
                    <a:pt x="17470" y="4823"/>
                  </a:lnTo>
                  <a:lnTo>
                    <a:pt x="16542" y="5023"/>
                  </a:lnTo>
                  <a:lnTo>
                    <a:pt x="15450" y="5205"/>
                  </a:lnTo>
                  <a:lnTo>
                    <a:pt x="14850" y="5296"/>
                  </a:lnTo>
                  <a:lnTo>
                    <a:pt x="14231" y="5387"/>
                  </a:lnTo>
                  <a:lnTo>
                    <a:pt x="13558" y="5460"/>
                  </a:lnTo>
                  <a:lnTo>
                    <a:pt x="12866" y="5515"/>
                  </a:lnTo>
                  <a:lnTo>
                    <a:pt x="12120" y="5569"/>
                  </a:lnTo>
                  <a:lnTo>
                    <a:pt x="11356" y="5624"/>
                  </a:lnTo>
                  <a:lnTo>
                    <a:pt x="10573" y="5642"/>
                  </a:lnTo>
                  <a:lnTo>
                    <a:pt x="9736" y="5660"/>
                  </a:lnTo>
                  <a:lnTo>
                    <a:pt x="8881" y="5642"/>
                  </a:lnTo>
                  <a:lnTo>
                    <a:pt x="8007" y="5624"/>
                  </a:lnTo>
                  <a:lnTo>
                    <a:pt x="7098" y="5587"/>
                  </a:lnTo>
                  <a:lnTo>
                    <a:pt x="6151" y="5515"/>
                  </a:lnTo>
                  <a:lnTo>
                    <a:pt x="5187" y="5424"/>
                  </a:lnTo>
                  <a:lnTo>
                    <a:pt x="4204" y="5315"/>
                  </a:lnTo>
                  <a:lnTo>
                    <a:pt x="3185" y="5169"/>
                  </a:lnTo>
                  <a:lnTo>
                    <a:pt x="2148" y="5005"/>
                  </a:lnTo>
                  <a:lnTo>
                    <a:pt x="1074" y="4805"/>
                  </a:lnTo>
                  <a:lnTo>
                    <a:pt x="0" y="4568"/>
                  </a:lnTo>
                  <a:lnTo>
                    <a:pt x="0" y="4568"/>
                  </a:lnTo>
                  <a:lnTo>
                    <a:pt x="73" y="4459"/>
                  </a:lnTo>
                  <a:lnTo>
                    <a:pt x="310" y="4150"/>
                  </a:lnTo>
                  <a:lnTo>
                    <a:pt x="637" y="3713"/>
                  </a:lnTo>
                  <a:lnTo>
                    <a:pt x="837" y="3477"/>
                  </a:lnTo>
                  <a:lnTo>
                    <a:pt x="1056" y="3240"/>
                  </a:lnTo>
                  <a:lnTo>
                    <a:pt x="1056" y="3240"/>
                  </a:lnTo>
                  <a:lnTo>
                    <a:pt x="1402" y="2894"/>
                  </a:lnTo>
                  <a:lnTo>
                    <a:pt x="1584" y="2730"/>
                  </a:lnTo>
                  <a:lnTo>
                    <a:pt x="1766" y="2585"/>
                  </a:lnTo>
                  <a:lnTo>
                    <a:pt x="1966" y="2476"/>
                  </a:lnTo>
                  <a:lnTo>
                    <a:pt x="2148" y="2366"/>
                  </a:lnTo>
                  <a:lnTo>
                    <a:pt x="2330" y="2312"/>
                  </a:lnTo>
                  <a:lnTo>
                    <a:pt x="2512" y="2275"/>
                  </a:lnTo>
                  <a:lnTo>
                    <a:pt x="2512" y="2275"/>
                  </a:lnTo>
                  <a:lnTo>
                    <a:pt x="2493" y="2166"/>
                  </a:lnTo>
                  <a:lnTo>
                    <a:pt x="2493" y="2057"/>
                  </a:lnTo>
                  <a:lnTo>
                    <a:pt x="2512" y="1857"/>
                  </a:lnTo>
                  <a:lnTo>
                    <a:pt x="2566" y="1657"/>
                  </a:lnTo>
                  <a:lnTo>
                    <a:pt x="2657" y="1438"/>
                  </a:lnTo>
                  <a:lnTo>
                    <a:pt x="2657" y="1438"/>
                  </a:lnTo>
                  <a:lnTo>
                    <a:pt x="2803" y="1238"/>
                  </a:lnTo>
                  <a:lnTo>
                    <a:pt x="2967" y="1056"/>
                  </a:lnTo>
                  <a:lnTo>
                    <a:pt x="3149" y="874"/>
                  </a:lnTo>
                  <a:lnTo>
                    <a:pt x="3367" y="692"/>
                  </a:lnTo>
                  <a:lnTo>
                    <a:pt x="3604" y="528"/>
                  </a:lnTo>
                  <a:lnTo>
                    <a:pt x="3858" y="401"/>
                  </a:lnTo>
                  <a:lnTo>
                    <a:pt x="4149" y="274"/>
                  </a:lnTo>
                  <a:lnTo>
                    <a:pt x="4422" y="164"/>
                  </a:lnTo>
                  <a:lnTo>
                    <a:pt x="4714" y="92"/>
                  </a:lnTo>
                  <a:lnTo>
                    <a:pt x="5023" y="37"/>
                  </a:lnTo>
                  <a:lnTo>
                    <a:pt x="5332" y="1"/>
                  </a:lnTo>
                  <a:lnTo>
                    <a:pt x="5624" y="1"/>
                  </a:lnTo>
                  <a:lnTo>
                    <a:pt x="5915" y="37"/>
                  </a:lnTo>
                  <a:lnTo>
                    <a:pt x="6206" y="92"/>
                  </a:lnTo>
                  <a:lnTo>
                    <a:pt x="6497" y="183"/>
                  </a:lnTo>
                  <a:lnTo>
                    <a:pt x="6752" y="310"/>
                  </a:lnTo>
                  <a:lnTo>
                    <a:pt x="6752" y="310"/>
                  </a:lnTo>
                  <a:lnTo>
                    <a:pt x="6916" y="419"/>
                  </a:lnTo>
                  <a:lnTo>
                    <a:pt x="7061" y="528"/>
                  </a:lnTo>
                  <a:lnTo>
                    <a:pt x="7061" y="528"/>
                  </a:lnTo>
                  <a:lnTo>
                    <a:pt x="8954" y="1002"/>
                  </a:lnTo>
                  <a:lnTo>
                    <a:pt x="11283" y="1584"/>
                  </a:lnTo>
                  <a:lnTo>
                    <a:pt x="11283" y="1584"/>
                  </a:lnTo>
                  <a:lnTo>
                    <a:pt x="13995" y="2294"/>
                  </a:lnTo>
                  <a:lnTo>
                    <a:pt x="14541" y="3422"/>
                  </a:lnTo>
                  <a:lnTo>
                    <a:pt x="19691" y="422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5" name="Google Shape;3645;p21"/>
            <p:cNvSpPr/>
            <p:nvPr/>
          </p:nvSpPr>
          <p:spPr>
            <a:xfrm>
              <a:off x="1705625" y="2168000"/>
              <a:ext cx="492275" cy="101950"/>
            </a:xfrm>
            <a:custGeom>
              <a:avLst/>
              <a:gdLst/>
              <a:ahLst/>
              <a:cxnLst/>
              <a:rect l="l" t="t" r="r" b="b"/>
              <a:pathLst>
                <a:path w="19691" h="4078" extrusionOk="0">
                  <a:moveTo>
                    <a:pt x="11283" y="1"/>
                  </a:moveTo>
                  <a:lnTo>
                    <a:pt x="11192" y="165"/>
                  </a:lnTo>
                  <a:lnTo>
                    <a:pt x="11101" y="292"/>
                  </a:lnTo>
                  <a:lnTo>
                    <a:pt x="10974" y="419"/>
                  </a:lnTo>
                  <a:lnTo>
                    <a:pt x="10846" y="547"/>
                  </a:lnTo>
                  <a:lnTo>
                    <a:pt x="10737" y="638"/>
                  </a:lnTo>
                  <a:lnTo>
                    <a:pt x="10592" y="729"/>
                  </a:lnTo>
                  <a:lnTo>
                    <a:pt x="10319" y="874"/>
                  </a:lnTo>
                  <a:lnTo>
                    <a:pt x="10027" y="1002"/>
                  </a:lnTo>
                  <a:lnTo>
                    <a:pt x="9736" y="1093"/>
                  </a:lnTo>
                  <a:lnTo>
                    <a:pt x="8936" y="1348"/>
                  </a:lnTo>
                  <a:lnTo>
                    <a:pt x="8135" y="1548"/>
                  </a:lnTo>
                  <a:lnTo>
                    <a:pt x="7334" y="1712"/>
                  </a:lnTo>
                  <a:lnTo>
                    <a:pt x="6515" y="1821"/>
                  </a:lnTo>
                  <a:lnTo>
                    <a:pt x="6570" y="1912"/>
                  </a:lnTo>
                  <a:lnTo>
                    <a:pt x="6643" y="1985"/>
                  </a:lnTo>
                  <a:lnTo>
                    <a:pt x="6734" y="2039"/>
                  </a:lnTo>
                  <a:lnTo>
                    <a:pt x="6843" y="2076"/>
                  </a:lnTo>
                  <a:lnTo>
                    <a:pt x="7079" y="2130"/>
                  </a:lnTo>
                  <a:lnTo>
                    <a:pt x="7298" y="2185"/>
                  </a:lnTo>
                  <a:lnTo>
                    <a:pt x="7407" y="2221"/>
                  </a:lnTo>
                  <a:lnTo>
                    <a:pt x="7498" y="2294"/>
                  </a:lnTo>
                  <a:lnTo>
                    <a:pt x="7589" y="2367"/>
                  </a:lnTo>
                  <a:lnTo>
                    <a:pt x="7662" y="2476"/>
                  </a:lnTo>
                  <a:lnTo>
                    <a:pt x="7698" y="2567"/>
                  </a:lnTo>
                  <a:lnTo>
                    <a:pt x="7716" y="2658"/>
                  </a:lnTo>
                  <a:lnTo>
                    <a:pt x="7680" y="2749"/>
                  </a:lnTo>
                  <a:lnTo>
                    <a:pt x="7662" y="2785"/>
                  </a:lnTo>
                  <a:lnTo>
                    <a:pt x="7625" y="2822"/>
                  </a:lnTo>
                  <a:lnTo>
                    <a:pt x="7571" y="2858"/>
                  </a:lnTo>
                  <a:lnTo>
                    <a:pt x="7516" y="2876"/>
                  </a:lnTo>
                  <a:lnTo>
                    <a:pt x="7298" y="2876"/>
                  </a:lnTo>
                  <a:lnTo>
                    <a:pt x="6515" y="2803"/>
                  </a:lnTo>
                  <a:lnTo>
                    <a:pt x="5733" y="2694"/>
                  </a:lnTo>
                  <a:lnTo>
                    <a:pt x="4950" y="2549"/>
                  </a:lnTo>
                  <a:lnTo>
                    <a:pt x="4168" y="2385"/>
                  </a:lnTo>
                  <a:lnTo>
                    <a:pt x="2603" y="2021"/>
                  </a:lnTo>
                  <a:lnTo>
                    <a:pt x="1056" y="1657"/>
                  </a:lnTo>
                  <a:lnTo>
                    <a:pt x="837" y="1894"/>
                  </a:lnTo>
                  <a:lnTo>
                    <a:pt x="637" y="2130"/>
                  </a:lnTo>
                  <a:lnTo>
                    <a:pt x="310" y="2567"/>
                  </a:lnTo>
                  <a:lnTo>
                    <a:pt x="73" y="2876"/>
                  </a:lnTo>
                  <a:lnTo>
                    <a:pt x="0" y="2985"/>
                  </a:lnTo>
                  <a:lnTo>
                    <a:pt x="1329" y="3258"/>
                  </a:lnTo>
                  <a:lnTo>
                    <a:pt x="2603" y="3495"/>
                  </a:lnTo>
                  <a:lnTo>
                    <a:pt x="3858" y="3677"/>
                  </a:lnTo>
                  <a:lnTo>
                    <a:pt x="5078" y="3841"/>
                  </a:lnTo>
                  <a:lnTo>
                    <a:pt x="6260" y="3950"/>
                  </a:lnTo>
                  <a:lnTo>
                    <a:pt x="7407" y="4023"/>
                  </a:lnTo>
                  <a:lnTo>
                    <a:pt x="8499" y="4059"/>
                  </a:lnTo>
                  <a:lnTo>
                    <a:pt x="9554" y="4077"/>
                  </a:lnTo>
                  <a:lnTo>
                    <a:pt x="10701" y="4059"/>
                  </a:lnTo>
                  <a:lnTo>
                    <a:pt x="11793" y="4004"/>
                  </a:lnTo>
                  <a:lnTo>
                    <a:pt x="12830" y="3932"/>
                  </a:lnTo>
                  <a:lnTo>
                    <a:pt x="13794" y="3841"/>
                  </a:lnTo>
                  <a:lnTo>
                    <a:pt x="14686" y="3732"/>
                  </a:lnTo>
                  <a:lnTo>
                    <a:pt x="15523" y="3622"/>
                  </a:lnTo>
                  <a:lnTo>
                    <a:pt x="16288" y="3495"/>
                  </a:lnTo>
                  <a:lnTo>
                    <a:pt x="16979" y="3349"/>
                  </a:lnTo>
                  <a:lnTo>
                    <a:pt x="17598" y="3222"/>
                  </a:lnTo>
                  <a:lnTo>
                    <a:pt x="18144" y="3095"/>
                  </a:lnTo>
                  <a:lnTo>
                    <a:pt x="18999" y="2858"/>
                  </a:lnTo>
                  <a:lnTo>
                    <a:pt x="19527" y="2694"/>
                  </a:lnTo>
                  <a:lnTo>
                    <a:pt x="19691" y="2640"/>
                  </a:lnTo>
                  <a:lnTo>
                    <a:pt x="14541" y="1839"/>
                  </a:lnTo>
                  <a:lnTo>
                    <a:pt x="13995" y="711"/>
                  </a:lnTo>
                  <a:lnTo>
                    <a:pt x="11283" y="1"/>
                  </a:lnTo>
                  <a:close/>
                </a:path>
              </a:pathLst>
            </a:custGeom>
            <a:solidFill>
              <a:srgbClr val="A48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6" name="Google Shape;3646;p21"/>
            <p:cNvSpPr/>
            <p:nvPr/>
          </p:nvSpPr>
          <p:spPr>
            <a:xfrm>
              <a:off x="1705625" y="2168000"/>
              <a:ext cx="492275" cy="101950"/>
            </a:xfrm>
            <a:custGeom>
              <a:avLst/>
              <a:gdLst/>
              <a:ahLst/>
              <a:cxnLst/>
              <a:rect l="l" t="t" r="r" b="b"/>
              <a:pathLst>
                <a:path w="19691" h="4078" fill="none" extrusionOk="0">
                  <a:moveTo>
                    <a:pt x="11283" y="1"/>
                  </a:moveTo>
                  <a:lnTo>
                    <a:pt x="11283" y="1"/>
                  </a:lnTo>
                  <a:lnTo>
                    <a:pt x="11192" y="165"/>
                  </a:lnTo>
                  <a:lnTo>
                    <a:pt x="11101" y="292"/>
                  </a:lnTo>
                  <a:lnTo>
                    <a:pt x="10974" y="419"/>
                  </a:lnTo>
                  <a:lnTo>
                    <a:pt x="10846" y="547"/>
                  </a:lnTo>
                  <a:lnTo>
                    <a:pt x="10846" y="547"/>
                  </a:lnTo>
                  <a:lnTo>
                    <a:pt x="10737" y="638"/>
                  </a:lnTo>
                  <a:lnTo>
                    <a:pt x="10592" y="729"/>
                  </a:lnTo>
                  <a:lnTo>
                    <a:pt x="10319" y="874"/>
                  </a:lnTo>
                  <a:lnTo>
                    <a:pt x="10027" y="1002"/>
                  </a:lnTo>
                  <a:lnTo>
                    <a:pt x="9736" y="1093"/>
                  </a:lnTo>
                  <a:lnTo>
                    <a:pt x="9736" y="1093"/>
                  </a:lnTo>
                  <a:lnTo>
                    <a:pt x="8936" y="1348"/>
                  </a:lnTo>
                  <a:lnTo>
                    <a:pt x="8135" y="1548"/>
                  </a:lnTo>
                  <a:lnTo>
                    <a:pt x="7334" y="1712"/>
                  </a:lnTo>
                  <a:lnTo>
                    <a:pt x="6515" y="1821"/>
                  </a:lnTo>
                  <a:lnTo>
                    <a:pt x="6515" y="1821"/>
                  </a:lnTo>
                  <a:lnTo>
                    <a:pt x="6570" y="1912"/>
                  </a:lnTo>
                  <a:lnTo>
                    <a:pt x="6643" y="1985"/>
                  </a:lnTo>
                  <a:lnTo>
                    <a:pt x="6734" y="2039"/>
                  </a:lnTo>
                  <a:lnTo>
                    <a:pt x="6843" y="2076"/>
                  </a:lnTo>
                  <a:lnTo>
                    <a:pt x="7079" y="2130"/>
                  </a:lnTo>
                  <a:lnTo>
                    <a:pt x="7298" y="2185"/>
                  </a:lnTo>
                  <a:lnTo>
                    <a:pt x="7298" y="2185"/>
                  </a:lnTo>
                  <a:lnTo>
                    <a:pt x="7407" y="2221"/>
                  </a:lnTo>
                  <a:lnTo>
                    <a:pt x="7498" y="2294"/>
                  </a:lnTo>
                  <a:lnTo>
                    <a:pt x="7589" y="2367"/>
                  </a:lnTo>
                  <a:lnTo>
                    <a:pt x="7662" y="2476"/>
                  </a:lnTo>
                  <a:lnTo>
                    <a:pt x="7698" y="2567"/>
                  </a:lnTo>
                  <a:lnTo>
                    <a:pt x="7716" y="2658"/>
                  </a:lnTo>
                  <a:lnTo>
                    <a:pt x="7680" y="2749"/>
                  </a:lnTo>
                  <a:lnTo>
                    <a:pt x="7662" y="2785"/>
                  </a:lnTo>
                  <a:lnTo>
                    <a:pt x="7625" y="2822"/>
                  </a:lnTo>
                  <a:lnTo>
                    <a:pt x="7625" y="2822"/>
                  </a:lnTo>
                  <a:lnTo>
                    <a:pt x="7571" y="2858"/>
                  </a:lnTo>
                  <a:lnTo>
                    <a:pt x="7516" y="2876"/>
                  </a:lnTo>
                  <a:lnTo>
                    <a:pt x="7389" y="2876"/>
                  </a:lnTo>
                  <a:lnTo>
                    <a:pt x="7389" y="2876"/>
                  </a:lnTo>
                  <a:lnTo>
                    <a:pt x="7298" y="2876"/>
                  </a:lnTo>
                  <a:lnTo>
                    <a:pt x="7298" y="2876"/>
                  </a:lnTo>
                  <a:lnTo>
                    <a:pt x="6515" y="2803"/>
                  </a:lnTo>
                  <a:lnTo>
                    <a:pt x="5733" y="2694"/>
                  </a:lnTo>
                  <a:lnTo>
                    <a:pt x="4950" y="2549"/>
                  </a:lnTo>
                  <a:lnTo>
                    <a:pt x="4168" y="2385"/>
                  </a:lnTo>
                  <a:lnTo>
                    <a:pt x="2603" y="2021"/>
                  </a:lnTo>
                  <a:lnTo>
                    <a:pt x="1056" y="1657"/>
                  </a:lnTo>
                  <a:lnTo>
                    <a:pt x="1056" y="1657"/>
                  </a:lnTo>
                  <a:lnTo>
                    <a:pt x="1056" y="1657"/>
                  </a:lnTo>
                  <a:lnTo>
                    <a:pt x="837" y="1894"/>
                  </a:lnTo>
                  <a:lnTo>
                    <a:pt x="637" y="2130"/>
                  </a:lnTo>
                  <a:lnTo>
                    <a:pt x="310" y="2567"/>
                  </a:lnTo>
                  <a:lnTo>
                    <a:pt x="73" y="2876"/>
                  </a:lnTo>
                  <a:lnTo>
                    <a:pt x="0" y="2985"/>
                  </a:lnTo>
                  <a:lnTo>
                    <a:pt x="0" y="2985"/>
                  </a:lnTo>
                  <a:lnTo>
                    <a:pt x="1329" y="3258"/>
                  </a:lnTo>
                  <a:lnTo>
                    <a:pt x="2603" y="3495"/>
                  </a:lnTo>
                  <a:lnTo>
                    <a:pt x="3858" y="3677"/>
                  </a:lnTo>
                  <a:lnTo>
                    <a:pt x="5078" y="3841"/>
                  </a:lnTo>
                  <a:lnTo>
                    <a:pt x="6260" y="3950"/>
                  </a:lnTo>
                  <a:lnTo>
                    <a:pt x="7407" y="4023"/>
                  </a:lnTo>
                  <a:lnTo>
                    <a:pt x="8499" y="4059"/>
                  </a:lnTo>
                  <a:lnTo>
                    <a:pt x="9554" y="4077"/>
                  </a:lnTo>
                  <a:lnTo>
                    <a:pt x="9554" y="4077"/>
                  </a:lnTo>
                  <a:lnTo>
                    <a:pt x="10701" y="4059"/>
                  </a:lnTo>
                  <a:lnTo>
                    <a:pt x="11793" y="4004"/>
                  </a:lnTo>
                  <a:lnTo>
                    <a:pt x="12830" y="3932"/>
                  </a:lnTo>
                  <a:lnTo>
                    <a:pt x="13794" y="3841"/>
                  </a:lnTo>
                  <a:lnTo>
                    <a:pt x="14686" y="3732"/>
                  </a:lnTo>
                  <a:lnTo>
                    <a:pt x="15523" y="3622"/>
                  </a:lnTo>
                  <a:lnTo>
                    <a:pt x="16288" y="3495"/>
                  </a:lnTo>
                  <a:lnTo>
                    <a:pt x="16979" y="3349"/>
                  </a:lnTo>
                  <a:lnTo>
                    <a:pt x="17598" y="3222"/>
                  </a:lnTo>
                  <a:lnTo>
                    <a:pt x="18144" y="3095"/>
                  </a:lnTo>
                  <a:lnTo>
                    <a:pt x="18999" y="2858"/>
                  </a:lnTo>
                  <a:lnTo>
                    <a:pt x="19527" y="2694"/>
                  </a:lnTo>
                  <a:lnTo>
                    <a:pt x="19691" y="2640"/>
                  </a:lnTo>
                  <a:lnTo>
                    <a:pt x="14541" y="1839"/>
                  </a:lnTo>
                  <a:lnTo>
                    <a:pt x="13995" y="711"/>
                  </a:lnTo>
                  <a:lnTo>
                    <a:pt x="13995" y="711"/>
                  </a:lnTo>
                  <a:lnTo>
                    <a:pt x="11283" y="1"/>
                  </a:lnTo>
                  <a:lnTo>
                    <a:pt x="1128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7" name="Google Shape;3647;p21"/>
            <p:cNvSpPr/>
            <p:nvPr/>
          </p:nvSpPr>
          <p:spPr>
            <a:xfrm>
              <a:off x="1772050" y="2128425"/>
              <a:ext cx="102375" cy="49175"/>
            </a:xfrm>
            <a:custGeom>
              <a:avLst/>
              <a:gdLst/>
              <a:ahLst/>
              <a:cxnLst/>
              <a:rect l="l" t="t" r="r" b="b"/>
              <a:pathLst>
                <a:path w="4095" h="1967" extrusionOk="0">
                  <a:moveTo>
                    <a:pt x="2621" y="1"/>
                  </a:moveTo>
                  <a:lnTo>
                    <a:pt x="2402" y="19"/>
                  </a:lnTo>
                  <a:lnTo>
                    <a:pt x="2184" y="55"/>
                  </a:lnTo>
                  <a:lnTo>
                    <a:pt x="1966" y="110"/>
                  </a:lnTo>
                  <a:lnTo>
                    <a:pt x="1747" y="183"/>
                  </a:lnTo>
                  <a:lnTo>
                    <a:pt x="1547" y="255"/>
                  </a:lnTo>
                  <a:lnTo>
                    <a:pt x="1347" y="328"/>
                  </a:lnTo>
                  <a:lnTo>
                    <a:pt x="1147" y="419"/>
                  </a:lnTo>
                  <a:lnTo>
                    <a:pt x="965" y="528"/>
                  </a:lnTo>
                  <a:lnTo>
                    <a:pt x="783" y="638"/>
                  </a:lnTo>
                  <a:lnTo>
                    <a:pt x="619" y="765"/>
                  </a:lnTo>
                  <a:lnTo>
                    <a:pt x="473" y="892"/>
                  </a:lnTo>
                  <a:lnTo>
                    <a:pt x="328" y="1020"/>
                  </a:lnTo>
                  <a:lnTo>
                    <a:pt x="200" y="1165"/>
                  </a:lnTo>
                  <a:lnTo>
                    <a:pt x="91" y="1293"/>
                  </a:lnTo>
                  <a:lnTo>
                    <a:pt x="0" y="1438"/>
                  </a:lnTo>
                  <a:lnTo>
                    <a:pt x="73" y="1438"/>
                  </a:lnTo>
                  <a:lnTo>
                    <a:pt x="146" y="1420"/>
                  </a:lnTo>
                  <a:lnTo>
                    <a:pt x="419" y="1329"/>
                  </a:lnTo>
                  <a:lnTo>
                    <a:pt x="710" y="1256"/>
                  </a:lnTo>
                  <a:lnTo>
                    <a:pt x="1001" y="1220"/>
                  </a:lnTo>
                  <a:lnTo>
                    <a:pt x="1292" y="1184"/>
                  </a:lnTo>
                  <a:lnTo>
                    <a:pt x="1383" y="1184"/>
                  </a:lnTo>
                  <a:lnTo>
                    <a:pt x="1438" y="1202"/>
                  </a:lnTo>
                  <a:lnTo>
                    <a:pt x="1474" y="1238"/>
                  </a:lnTo>
                  <a:lnTo>
                    <a:pt x="1492" y="1275"/>
                  </a:lnTo>
                  <a:lnTo>
                    <a:pt x="1511" y="1347"/>
                  </a:lnTo>
                  <a:lnTo>
                    <a:pt x="1511" y="1511"/>
                  </a:lnTo>
                  <a:lnTo>
                    <a:pt x="1511" y="1584"/>
                  </a:lnTo>
                  <a:lnTo>
                    <a:pt x="1529" y="1657"/>
                  </a:lnTo>
                  <a:lnTo>
                    <a:pt x="1565" y="1711"/>
                  </a:lnTo>
                  <a:lnTo>
                    <a:pt x="1602" y="1784"/>
                  </a:lnTo>
                  <a:lnTo>
                    <a:pt x="1656" y="1839"/>
                  </a:lnTo>
                  <a:lnTo>
                    <a:pt x="1711" y="1875"/>
                  </a:lnTo>
                  <a:lnTo>
                    <a:pt x="1765" y="1930"/>
                  </a:lnTo>
                  <a:lnTo>
                    <a:pt x="1838" y="1948"/>
                  </a:lnTo>
                  <a:lnTo>
                    <a:pt x="1966" y="1966"/>
                  </a:lnTo>
                  <a:lnTo>
                    <a:pt x="2075" y="1948"/>
                  </a:lnTo>
                  <a:lnTo>
                    <a:pt x="2184" y="1911"/>
                  </a:lnTo>
                  <a:lnTo>
                    <a:pt x="2275" y="1857"/>
                  </a:lnTo>
                  <a:lnTo>
                    <a:pt x="2348" y="1766"/>
                  </a:lnTo>
                  <a:lnTo>
                    <a:pt x="2402" y="1675"/>
                  </a:lnTo>
                  <a:lnTo>
                    <a:pt x="2439" y="1584"/>
                  </a:lnTo>
                  <a:lnTo>
                    <a:pt x="2457" y="1384"/>
                  </a:lnTo>
                  <a:lnTo>
                    <a:pt x="2493" y="1184"/>
                  </a:lnTo>
                  <a:lnTo>
                    <a:pt x="2512" y="1074"/>
                  </a:lnTo>
                  <a:lnTo>
                    <a:pt x="2548" y="983"/>
                  </a:lnTo>
                  <a:lnTo>
                    <a:pt x="2603" y="856"/>
                  </a:lnTo>
                  <a:lnTo>
                    <a:pt x="2694" y="765"/>
                  </a:lnTo>
                  <a:lnTo>
                    <a:pt x="2803" y="674"/>
                  </a:lnTo>
                  <a:lnTo>
                    <a:pt x="2930" y="601"/>
                  </a:lnTo>
                  <a:lnTo>
                    <a:pt x="3076" y="547"/>
                  </a:lnTo>
                  <a:lnTo>
                    <a:pt x="3221" y="510"/>
                  </a:lnTo>
                  <a:lnTo>
                    <a:pt x="3512" y="437"/>
                  </a:lnTo>
                  <a:lnTo>
                    <a:pt x="4095" y="310"/>
                  </a:lnTo>
                  <a:lnTo>
                    <a:pt x="3949" y="237"/>
                  </a:lnTo>
                  <a:lnTo>
                    <a:pt x="3804" y="164"/>
                  </a:lnTo>
                  <a:lnTo>
                    <a:pt x="3658" y="110"/>
                  </a:lnTo>
                  <a:lnTo>
                    <a:pt x="3494" y="73"/>
                  </a:lnTo>
                  <a:lnTo>
                    <a:pt x="3167" y="19"/>
                  </a:lnTo>
                  <a:lnTo>
                    <a:pt x="2839" y="1"/>
                  </a:lnTo>
                  <a:close/>
                </a:path>
              </a:pathLst>
            </a:custGeom>
            <a:solidFill>
              <a:srgbClr val="D7C2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8" name="Google Shape;3648;p21"/>
            <p:cNvSpPr/>
            <p:nvPr/>
          </p:nvSpPr>
          <p:spPr>
            <a:xfrm>
              <a:off x="1772050" y="2128425"/>
              <a:ext cx="102375" cy="49175"/>
            </a:xfrm>
            <a:custGeom>
              <a:avLst/>
              <a:gdLst/>
              <a:ahLst/>
              <a:cxnLst/>
              <a:rect l="l" t="t" r="r" b="b"/>
              <a:pathLst>
                <a:path w="4095" h="1967" fill="none" extrusionOk="0">
                  <a:moveTo>
                    <a:pt x="2839" y="1"/>
                  </a:moveTo>
                  <a:lnTo>
                    <a:pt x="2839" y="1"/>
                  </a:lnTo>
                  <a:lnTo>
                    <a:pt x="2621" y="1"/>
                  </a:lnTo>
                  <a:lnTo>
                    <a:pt x="2402" y="19"/>
                  </a:lnTo>
                  <a:lnTo>
                    <a:pt x="2184" y="55"/>
                  </a:lnTo>
                  <a:lnTo>
                    <a:pt x="1966" y="110"/>
                  </a:lnTo>
                  <a:lnTo>
                    <a:pt x="1747" y="183"/>
                  </a:lnTo>
                  <a:lnTo>
                    <a:pt x="1547" y="255"/>
                  </a:lnTo>
                  <a:lnTo>
                    <a:pt x="1347" y="328"/>
                  </a:lnTo>
                  <a:lnTo>
                    <a:pt x="1147" y="419"/>
                  </a:lnTo>
                  <a:lnTo>
                    <a:pt x="965" y="528"/>
                  </a:lnTo>
                  <a:lnTo>
                    <a:pt x="783" y="638"/>
                  </a:lnTo>
                  <a:lnTo>
                    <a:pt x="619" y="765"/>
                  </a:lnTo>
                  <a:lnTo>
                    <a:pt x="473" y="892"/>
                  </a:lnTo>
                  <a:lnTo>
                    <a:pt x="328" y="1020"/>
                  </a:lnTo>
                  <a:lnTo>
                    <a:pt x="200" y="1165"/>
                  </a:lnTo>
                  <a:lnTo>
                    <a:pt x="91" y="1293"/>
                  </a:lnTo>
                  <a:lnTo>
                    <a:pt x="0" y="1438"/>
                  </a:lnTo>
                  <a:lnTo>
                    <a:pt x="0" y="1438"/>
                  </a:lnTo>
                  <a:lnTo>
                    <a:pt x="73" y="1438"/>
                  </a:lnTo>
                  <a:lnTo>
                    <a:pt x="146" y="1420"/>
                  </a:lnTo>
                  <a:lnTo>
                    <a:pt x="146" y="1420"/>
                  </a:lnTo>
                  <a:lnTo>
                    <a:pt x="419" y="1329"/>
                  </a:lnTo>
                  <a:lnTo>
                    <a:pt x="710" y="1256"/>
                  </a:lnTo>
                  <a:lnTo>
                    <a:pt x="1001" y="1220"/>
                  </a:lnTo>
                  <a:lnTo>
                    <a:pt x="1292" y="1184"/>
                  </a:lnTo>
                  <a:lnTo>
                    <a:pt x="1292" y="1184"/>
                  </a:lnTo>
                  <a:lnTo>
                    <a:pt x="1329" y="1184"/>
                  </a:lnTo>
                  <a:lnTo>
                    <a:pt x="1329" y="1184"/>
                  </a:lnTo>
                  <a:lnTo>
                    <a:pt x="1383" y="1184"/>
                  </a:lnTo>
                  <a:lnTo>
                    <a:pt x="1438" y="1202"/>
                  </a:lnTo>
                  <a:lnTo>
                    <a:pt x="1438" y="1202"/>
                  </a:lnTo>
                  <a:lnTo>
                    <a:pt x="1474" y="1238"/>
                  </a:lnTo>
                  <a:lnTo>
                    <a:pt x="1492" y="1275"/>
                  </a:lnTo>
                  <a:lnTo>
                    <a:pt x="1511" y="1347"/>
                  </a:lnTo>
                  <a:lnTo>
                    <a:pt x="1511" y="1511"/>
                  </a:lnTo>
                  <a:lnTo>
                    <a:pt x="1511" y="1511"/>
                  </a:lnTo>
                  <a:lnTo>
                    <a:pt x="1511" y="1584"/>
                  </a:lnTo>
                  <a:lnTo>
                    <a:pt x="1529" y="1657"/>
                  </a:lnTo>
                  <a:lnTo>
                    <a:pt x="1565" y="1711"/>
                  </a:lnTo>
                  <a:lnTo>
                    <a:pt x="1602" y="1784"/>
                  </a:lnTo>
                  <a:lnTo>
                    <a:pt x="1656" y="1839"/>
                  </a:lnTo>
                  <a:lnTo>
                    <a:pt x="1711" y="1875"/>
                  </a:lnTo>
                  <a:lnTo>
                    <a:pt x="1765" y="1930"/>
                  </a:lnTo>
                  <a:lnTo>
                    <a:pt x="1838" y="1948"/>
                  </a:lnTo>
                  <a:lnTo>
                    <a:pt x="1838" y="1948"/>
                  </a:lnTo>
                  <a:lnTo>
                    <a:pt x="1966" y="1966"/>
                  </a:lnTo>
                  <a:lnTo>
                    <a:pt x="1966" y="1966"/>
                  </a:lnTo>
                  <a:lnTo>
                    <a:pt x="2075" y="1948"/>
                  </a:lnTo>
                  <a:lnTo>
                    <a:pt x="2184" y="1911"/>
                  </a:lnTo>
                  <a:lnTo>
                    <a:pt x="2275" y="1857"/>
                  </a:lnTo>
                  <a:lnTo>
                    <a:pt x="2348" y="1766"/>
                  </a:lnTo>
                  <a:lnTo>
                    <a:pt x="2348" y="1766"/>
                  </a:lnTo>
                  <a:lnTo>
                    <a:pt x="2402" y="1675"/>
                  </a:lnTo>
                  <a:lnTo>
                    <a:pt x="2439" y="1584"/>
                  </a:lnTo>
                  <a:lnTo>
                    <a:pt x="2457" y="1384"/>
                  </a:lnTo>
                  <a:lnTo>
                    <a:pt x="2493" y="1184"/>
                  </a:lnTo>
                  <a:lnTo>
                    <a:pt x="2512" y="1074"/>
                  </a:lnTo>
                  <a:lnTo>
                    <a:pt x="2548" y="983"/>
                  </a:lnTo>
                  <a:lnTo>
                    <a:pt x="2548" y="983"/>
                  </a:lnTo>
                  <a:lnTo>
                    <a:pt x="2603" y="856"/>
                  </a:lnTo>
                  <a:lnTo>
                    <a:pt x="2694" y="765"/>
                  </a:lnTo>
                  <a:lnTo>
                    <a:pt x="2803" y="674"/>
                  </a:lnTo>
                  <a:lnTo>
                    <a:pt x="2930" y="601"/>
                  </a:lnTo>
                  <a:lnTo>
                    <a:pt x="3076" y="547"/>
                  </a:lnTo>
                  <a:lnTo>
                    <a:pt x="3221" y="510"/>
                  </a:lnTo>
                  <a:lnTo>
                    <a:pt x="3512" y="437"/>
                  </a:lnTo>
                  <a:lnTo>
                    <a:pt x="3512" y="437"/>
                  </a:lnTo>
                  <a:lnTo>
                    <a:pt x="4095" y="310"/>
                  </a:lnTo>
                  <a:lnTo>
                    <a:pt x="4095" y="310"/>
                  </a:lnTo>
                  <a:lnTo>
                    <a:pt x="3949" y="237"/>
                  </a:lnTo>
                  <a:lnTo>
                    <a:pt x="3804" y="164"/>
                  </a:lnTo>
                  <a:lnTo>
                    <a:pt x="3658" y="110"/>
                  </a:lnTo>
                  <a:lnTo>
                    <a:pt x="3494" y="73"/>
                  </a:lnTo>
                  <a:lnTo>
                    <a:pt x="3167" y="19"/>
                  </a:lnTo>
                  <a:lnTo>
                    <a:pt x="283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49" name="Google Shape;3649;p21"/>
          <p:cNvGrpSpPr/>
          <p:nvPr/>
        </p:nvGrpSpPr>
        <p:grpSpPr>
          <a:xfrm>
            <a:off x="7195863" y="5388505"/>
            <a:ext cx="178666" cy="164934"/>
            <a:chOff x="2706625" y="4735761"/>
            <a:chExt cx="226446" cy="209015"/>
          </a:xfrm>
        </p:grpSpPr>
        <p:sp>
          <p:nvSpPr>
            <p:cNvPr id="3650" name="Google Shape;3650;p21"/>
            <p:cNvSpPr/>
            <p:nvPr/>
          </p:nvSpPr>
          <p:spPr>
            <a:xfrm>
              <a:off x="2706625" y="4851000"/>
              <a:ext cx="226446" cy="93776"/>
            </a:xfrm>
            <a:custGeom>
              <a:avLst/>
              <a:gdLst/>
              <a:ahLst/>
              <a:cxnLst/>
              <a:rect l="l" t="t" r="r" b="b"/>
              <a:pathLst>
                <a:path w="9991" h="1020" extrusionOk="0">
                  <a:moveTo>
                    <a:pt x="1292" y="0"/>
                  </a:moveTo>
                  <a:lnTo>
                    <a:pt x="746" y="91"/>
                  </a:lnTo>
                  <a:lnTo>
                    <a:pt x="528" y="128"/>
                  </a:lnTo>
                  <a:lnTo>
                    <a:pt x="346" y="182"/>
                  </a:lnTo>
                  <a:lnTo>
                    <a:pt x="200" y="237"/>
                  </a:lnTo>
                  <a:lnTo>
                    <a:pt x="91" y="291"/>
                  </a:lnTo>
                  <a:lnTo>
                    <a:pt x="18" y="346"/>
                  </a:lnTo>
                  <a:lnTo>
                    <a:pt x="0" y="419"/>
                  </a:lnTo>
                  <a:lnTo>
                    <a:pt x="0" y="437"/>
                  </a:lnTo>
                  <a:lnTo>
                    <a:pt x="18" y="473"/>
                  </a:lnTo>
                  <a:lnTo>
                    <a:pt x="91" y="528"/>
                  </a:lnTo>
                  <a:lnTo>
                    <a:pt x="219" y="583"/>
                  </a:lnTo>
                  <a:lnTo>
                    <a:pt x="382" y="655"/>
                  </a:lnTo>
                  <a:lnTo>
                    <a:pt x="601" y="710"/>
                  </a:lnTo>
                  <a:lnTo>
                    <a:pt x="856" y="746"/>
                  </a:lnTo>
                  <a:lnTo>
                    <a:pt x="1456" y="837"/>
                  </a:lnTo>
                  <a:lnTo>
                    <a:pt x="2202" y="910"/>
                  </a:lnTo>
                  <a:lnTo>
                    <a:pt x="3058" y="965"/>
                  </a:lnTo>
                  <a:lnTo>
                    <a:pt x="3986" y="1001"/>
                  </a:lnTo>
                  <a:lnTo>
                    <a:pt x="5005" y="1019"/>
                  </a:lnTo>
                  <a:lnTo>
                    <a:pt x="6006" y="1001"/>
                  </a:lnTo>
                  <a:lnTo>
                    <a:pt x="6952" y="965"/>
                  </a:lnTo>
                  <a:lnTo>
                    <a:pt x="7789" y="910"/>
                  </a:lnTo>
                  <a:lnTo>
                    <a:pt x="8535" y="837"/>
                  </a:lnTo>
                  <a:lnTo>
                    <a:pt x="9136" y="746"/>
                  </a:lnTo>
                  <a:lnTo>
                    <a:pt x="9390" y="710"/>
                  </a:lnTo>
                  <a:lnTo>
                    <a:pt x="9609" y="655"/>
                  </a:lnTo>
                  <a:lnTo>
                    <a:pt x="9773" y="583"/>
                  </a:lnTo>
                  <a:lnTo>
                    <a:pt x="9900" y="528"/>
                  </a:lnTo>
                  <a:lnTo>
                    <a:pt x="9973" y="473"/>
                  </a:lnTo>
                  <a:lnTo>
                    <a:pt x="9991" y="437"/>
                  </a:lnTo>
                  <a:lnTo>
                    <a:pt x="9991" y="419"/>
                  </a:lnTo>
                  <a:lnTo>
                    <a:pt x="9973" y="346"/>
                  </a:lnTo>
                  <a:lnTo>
                    <a:pt x="9900" y="291"/>
                  </a:lnTo>
                  <a:lnTo>
                    <a:pt x="9791" y="237"/>
                  </a:lnTo>
                  <a:lnTo>
                    <a:pt x="9645" y="182"/>
                  </a:lnTo>
                  <a:lnTo>
                    <a:pt x="9463" y="128"/>
                  </a:lnTo>
                  <a:lnTo>
                    <a:pt x="9245" y="91"/>
                  </a:lnTo>
                  <a:lnTo>
                    <a:pt x="8699" y="0"/>
                  </a:lnTo>
                  <a:lnTo>
                    <a:pt x="8699" y="273"/>
                  </a:lnTo>
                  <a:lnTo>
                    <a:pt x="7443" y="328"/>
                  </a:lnTo>
                  <a:lnTo>
                    <a:pt x="6133" y="364"/>
                  </a:lnTo>
                  <a:lnTo>
                    <a:pt x="4623" y="382"/>
                  </a:lnTo>
                  <a:lnTo>
                    <a:pt x="3476" y="364"/>
                  </a:lnTo>
                  <a:lnTo>
                    <a:pt x="2384" y="328"/>
                  </a:lnTo>
                  <a:lnTo>
                    <a:pt x="1893" y="291"/>
                  </a:lnTo>
                  <a:lnTo>
                    <a:pt x="1456" y="237"/>
                  </a:lnTo>
                  <a:lnTo>
                    <a:pt x="1074" y="182"/>
                  </a:lnTo>
                  <a:lnTo>
                    <a:pt x="746" y="109"/>
                  </a:lnTo>
                  <a:lnTo>
                    <a:pt x="1292" y="0"/>
                  </a:lnTo>
                  <a:close/>
                </a:path>
              </a:pathLst>
            </a:custGeom>
            <a:solidFill>
              <a:srgbClr val="282829">
                <a:alpha val="13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651" name="Google Shape;3651;p21"/>
            <p:cNvGrpSpPr/>
            <p:nvPr/>
          </p:nvGrpSpPr>
          <p:grpSpPr>
            <a:xfrm>
              <a:off x="2714800" y="4735761"/>
              <a:ext cx="210098" cy="182902"/>
              <a:chOff x="1282975" y="2150275"/>
              <a:chExt cx="154700" cy="134675"/>
            </a:xfrm>
          </p:grpSpPr>
          <p:sp>
            <p:nvSpPr>
              <p:cNvPr id="3652" name="Google Shape;3652;p21"/>
              <p:cNvSpPr/>
              <p:nvPr/>
            </p:nvSpPr>
            <p:spPr>
              <a:xfrm>
                <a:off x="1282975" y="2150275"/>
                <a:ext cx="154700" cy="134675"/>
              </a:xfrm>
              <a:custGeom>
                <a:avLst/>
                <a:gdLst/>
                <a:ahLst/>
                <a:cxnLst/>
                <a:rect l="l" t="t" r="r" b="b"/>
                <a:pathLst>
                  <a:path w="6188" h="5387" extrusionOk="0">
                    <a:moveTo>
                      <a:pt x="2858" y="0"/>
                    </a:moveTo>
                    <a:lnTo>
                      <a:pt x="2657" y="37"/>
                    </a:lnTo>
                    <a:lnTo>
                      <a:pt x="2403" y="109"/>
                    </a:lnTo>
                    <a:lnTo>
                      <a:pt x="2166" y="200"/>
                    </a:lnTo>
                    <a:lnTo>
                      <a:pt x="1948" y="310"/>
                    </a:lnTo>
                    <a:lnTo>
                      <a:pt x="1747" y="437"/>
                    </a:lnTo>
                    <a:lnTo>
                      <a:pt x="1547" y="564"/>
                    </a:lnTo>
                    <a:lnTo>
                      <a:pt x="1384" y="710"/>
                    </a:lnTo>
                    <a:lnTo>
                      <a:pt x="1238" y="856"/>
                    </a:lnTo>
                    <a:lnTo>
                      <a:pt x="1092" y="1019"/>
                    </a:lnTo>
                    <a:lnTo>
                      <a:pt x="965" y="1201"/>
                    </a:lnTo>
                    <a:lnTo>
                      <a:pt x="856" y="1365"/>
                    </a:lnTo>
                    <a:lnTo>
                      <a:pt x="765" y="1547"/>
                    </a:lnTo>
                    <a:lnTo>
                      <a:pt x="674" y="1729"/>
                    </a:lnTo>
                    <a:lnTo>
                      <a:pt x="546" y="2093"/>
                    </a:lnTo>
                    <a:lnTo>
                      <a:pt x="437" y="2439"/>
                    </a:lnTo>
                    <a:lnTo>
                      <a:pt x="401" y="2639"/>
                    </a:lnTo>
                    <a:lnTo>
                      <a:pt x="346" y="3057"/>
                    </a:lnTo>
                    <a:lnTo>
                      <a:pt x="310" y="3403"/>
                    </a:lnTo>
                    <a:lnTo>
                      <a:pt x="310" y="3694"/>
                    </a:lnTo>
                    <a:lnTo>
                      <a:pt x="164" y="3876"/>
                    </a:lnTo>
                    <a:lnTo>
                      <a:pt x="55" y="4040"/>
                    </a:lnTo>
                    <a:lnTo>
                      <a:pt x="37" y="4131"/>
                    </a:lnTo>
                    <a:lnTo>
                      <a:pt x="0" y="4222"/>
                    </a:lnTo>
                    <a:lnTo>
                      <a:pt x="0" y="4295"/>
                    </a:lnTo>
                    <a:lnTo>
                      <a:pt x="0" y="4368"/>
                    </a:lnTo>
                    <a:lnTo>
                      <a:pt x="19" y="4459"/>
                    </a:lnTo>
                    <a:lnTo>
                      <a:pt x="55" y="4532"/>
                    </a:lnTo>
                    <a:lnTo>
                      <a:pt x="91" y="4604"/>
                    </a:lnTo>
                    <a:lnTo>
                      <a:pt x="146" y="4677"/>
                    </a:lnTo>
                    <a:lnTo>
                      <a:pt x="292" y="4804"/>
                    </a:lnTo>
                    <a:lnTo>
                      <a:pt x="474" y="4932"/>
                    </a:lnTo>
                    <a:lnTo>
                      <a:pt x="692" y="5041"/>
                    </a:lnTo>
                    <a:lnTo>
                      <a:pt x="965" y="5132"/>
                    </a:lnTo>
                    <a:lnTo>
                      <a:pt x="1274" y="5205"/>
                    </a:lnTo>
                    <a:lnTo>
                      <a:pt x="1638" y="5278"/>
                    </a:lnTo>
                    <a:lnTo>
                      <a:pt x="2020" y="5332"/>
                    </a:lnTo>
                    <a:lnTo>
                      <a:pt x="2457" y="5369"/>
                    </a:lnTo>
                    <a:lnTo>
                      <a:pt x="2930" y="5387"/>
                    </a:lnTo>
                    <a:lnTo>
                      <a:pt x="3440" y="5387"/>
                    </a:lnTo>
                    <a:lnTo>
                      <a:pt x="3804" y="5350"/>
                    </a:lnTo>
                    <a:lnTo>
                      <a:pt x="4131" y="5314"/>
                    </a:lnTo>
                    <a:lnTo>
                      <a:pt x="4714" y="5223"/>
                    </a:lnTo>
                    <a:lnTo>
                      <a:pt x="5187" y="5114"/>
                    </a:lnTo>
                    <a:lnTo>
                      <a:pt x="5569" y="5005"/>
                    </a:lnTo>
                    <a:lnTo>
                      <a:pt x="5842" y="4895"/>
                    </a:lnTo>
                    <a:lnTo>
                      <a:pt x="6042" y="4804"/>
                    </a:lnTo>
                    <a:lnTo>
                      <a:pt x="6188" y="4713"/>
                    </a:lnTo>
                    <a:lnTo>
                      <a:pt x="6042" y="4204"/>
                    </a:lnTo>
                    <a:lnTo>
                      <a:pt x="5878" y="3658"/>
                    </a:lnTo>
                    <a:lnTo>
                      <a:pt x="5642" y="3003"/>
                    </a:lnTo>
                    <a:lnTo>
                      <a:pt x="5514" y="2639"/>
                    </a:lnTo>
                    <a:lnTo>
                      <a:pt x="5351" y="2275"/>
                    </a:lnTo>
                    <a:lnTo>
                      <a:pt x="5169" y="1929"/>
                    </a:lnTo>
                    <a:lnTo>
                      <a:pt x="4987" y="1565"/>
                    </a:lnTo>
                    <a:lnTo>
                      <a:pt x="4787" y="1238"/>
                    </a:lnTo>
                    <a:lnTo>
                      <a:pt x="4568" y="928"/>
                    </a:lnTo>
                    <a:lnTo>
                      <a:pt x="4332" y="655"/>
                    </a:lnTo>
                    <a:lnTo>
                      <a:pt x="4095" y="419"/>
                    </a:lnTo>
                    <a:lnTo>
                      <a:pt x="3949" y="291"/>
                    </a:lnTo>
                    <a:lnTo>
                      <a:pt x="3804" y="200"/>
                    </a:lnTo>
                    <a:lnTo>
                      <a:pt x="3676" y="128"/>
                    </a:lnTo>
                    <a:lnTo>
                      <a:pt x="3513" y="73"/>
                    </a:lnTo>
                    <a:lnTo>
                      <a:pt x="3367" y="37"/>
                    </a:lnTo>
                    <a:lnTo>
                      <a:pt x="3203" y="0"/>
                    </a:lnTo>
                    <a:close/>
                  </a:path>
                </a:pathLst>
              </a:custGeom>
              <a:solidFill>
                <a:srgbClr val="C1A5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3" name="Google Shape;3653;p21"/>
              <p:cNvSpPr/>
              <p:nvPr/>
            </p:nvSpPr>
            <p:spPr>
              <a:xfrm>
                <a:off x="1282975" y="2150275"/>
                <a:ext cx="154700" cy="134675"/>
              </a:xfrm>
              <a:custGeom>
                <a:avLst/>
                <a:gdLst/>
                <a:ahLst/>
                <a:cxnLst/>
                <a:rect l="l" t="t" r="r" b="b"/>
                <a:pathLst>
                  <a:path w="6188" h="5387" fill="none" extrusionOk="0">
                    <a:moveTo>
                      <a:pt x="6188" y="4713"/>
                    </a:moveTo>
                    <a:lnTo>
                      <a:pt x="6188" y="4713"/>
                    </a:lnTo>
                    <a:lnTo>
                      <a:pt x="6042" y="4804"/>
                    </a:lnTo>
                    <a:lnTo>
                      <a:pt x="5842" y="4895"/>
                    </a:lnTo>
                    <a:lnTo>
                      <a:pt x="5569" y="5005"/>
                    </a:lnTo>
                    <a:lnTo>
                      <a:pt x="5187" y="5114"/>
                    </a:lnTo>
                    <a:lnTo>
                      <a:pt x="4714" y="5223"/>
                    </a:lnTo>
                    <a:lnTo>
                      <a:pt x="4131" y="5314"/>
                    </a:lnTo>
                    <a:lnTo>
                      <a:pt x="3804" y="5350"/>
                    </a:lnTo>
                    <a:lnTo>
                      <a:pt x="3440" y="5387"/>
                    </a:lnTo>
                    <a:lnTo>
                      <a:pt x="3440" y="5387"/>
                    </a:lnTo>
                    <a:lnTo>
                      <a:pt x="2930" y="5387"/>
                    </a:lnTo>
                    <a:lnTo>
                      <a:pt x="2457" y="5369"/>
                    </a:lnTo>
                    <a:lnTo>
                      <a:pt x="2020" y="5332"/>
                    </a:lnTo>
                    <a:lnTo>
                      <a:pt x="1638" y="5278"/>
                    </a:lnTo>
                    <a:lnTo>
                      <a:pt x="1274" y="5205"/>
                    </a:lnTo>
                    <a:lnTo>
                      <a:pt x="965" y="5132"/>
                    </a:lnTo>
                    <a:lnTo>
                      <a:pt x="692" y="5041"/>
                    </a:lnTo>
                    <a:lnTo>
                      <a:pt x="474" y="4932"/>
                    </a:lnTo>
                    <a:lnTo>
                      <a:pt x="292" y="4804"/>
                    </a:lnTo>
                    <a:lnTo>
                      <a:pt x="146" y="4677"/>
                    </a:lnTo>
                    <a:lnTo>
                      <a:pt x="91" y="4604"/>
                    </a:lnTo>
                    <a:lnTo>
                      <a:pt x="55" y="4532"/>
                    </a:lnTo>
                    <a:lnTo>
                      <a:pt x="19" y="4459"/>
                    </a:lnTo>
                    <a:lnTo>
                      <a:pt x="0" y="4368"/>
                    </a:lnTo>
                    <a:lnTo>
                      <a:pt x="0" y="4295"/>
                    </a:lnTo>
                    <a:lnTo>
                      <a:pt x="0" y="4222"/>
                    </a:lnTo>
                    <a:lnTo>
                      <a:pt x="37" y="4131"/>
                    </a:lnTo>
                    <a:lnTo>
                      <a:pt x="55" y="4040"/>
                    </a:lnTo>
                    <a:lnTo>
                      <a:pt x="164" y="3876"/>
                    </a:lnTo>
                    <a:lnTo>
                      <a:pt x="310" y="3694"/>
                    </a:lnTo>
                    <a:lnTo>
                      <a:pt x="310" y="3694"/>
                    </a:lnTo>
                    <a:lnTo>
                      <a:pt x="310" y="3403"/>
                    </a:lnTo>
                    <a:lnTo>
                      <a:pt x="346" y="3057"/>
                    </a:lnTo>
                    <a:lnTo>
                      <a:pt x="401" y="2639"/>
                    </a:lnTo>
                    <a:lnTo>
                      <a:pt x="401" y="2639"/>
                    </a:lnTo>
                    <a:lnTo>
                      <a:pt x="437" y="2439"/>
                    </a:lnTo>
                    <a:lnTo>
                      <a:pt x="437" y="2439"/>
                    </a:lnTo>
                    <a:lnTo>
                      <a:pt x="546" y="2093"/>
                    </a:lnTo>
                    <a:lnTo>
                      <a:pt x="674" y="1729"/>
                    </a:lnTo>
                    <a:lnTo>
                      <a:pt x="765" y="1547"/>
                    </a:lnTo>
                    <a:lnTo>
                      <a:pt x="856" y="1365"/>
                    </a:lnTo>
                    <a:lnTo>
                      <a:pt x="965" y="1201"/>
                    </a:lnTo>
                    <a:lnTo>
                      <a:pt x="1092" y="1019"/>
                    </a:lnTo>
                    <a:lnTo>
                      <a:pt x="1238" y="856"/>
                    </a:lnTo>
                    <a:lnTo>
                      <a:pt x="1384" y="710"/>
                    </a:lnTo>
                    <a:lnTo>
                      <a:pt x="1547" y="564"/>
                    </a:lnTo>
                    <a:lnTo>
                      <a:pt x="1747" y="437"/>
                    </a:lnTo>
                    <a:lnTo>
                      <a:pt x="1948" y="310"/>
                    </a:lnTo>
                    <a:lnTo>
                      <a:pt x="2166" y="200"/>
                    </a:lnTo>
                    <a:lnTo>
                      <a:pt x="2403" y="109"/>
                    </a:lnTo>
                    <a:lnTo>
                      <a:pt x="2657" y="37"/>
                    </a:lnTo>
                    <a:lnTo>
                      <a:pt x="2657" y="37"/>
                    </a:lnTo>
                    <a:lnTo>
                      <a:pt x="2858" y="0"/>
                    </a:lnTo>
                    <a:lnTo>
                      <a:pt x="3021" y="0"/>
                    </a:lnTo>
                    <a:lnTo>
                      <a:pt x="3203" y="0"/>
                    </a:lnTo>
                    <a:lnTo>
                      <a:pt x="3367" y="37"/>
                    </a:lnTo>
                    <a:lnTo>
                      <a:pt x="3513" y="73"/>
                    </a:lnTo>
                    <a:lnTo>
                      <a:pt x="3676" y="128"/>
                    </a:lnTo>
                    <a:lnTo>
                      <a:pt x="3804" y="200"/>
                    </a:lnTo>
                    <a:lnTo>
                      <a:pt x="3949" y="291"/>
                    </a:lnTo>
                    <a:lnTo>
                      <a:pt x="3949" y="291"/>
                    </a:lnTo>
                    <a:lnTo>
                      <a:pt x="4095" y="419"/>
                    </a:lnTo>
                    <a:lnTo>
                      <a:pt x="4095" y="419"/>
                    </a:lnTo>
                    <a:lnTo>
                      <a:pt x="4332" y="655"/>
                    </a:lnTo>
                    <a:lnTo>
                      <a:pt x="4568" y="928"/>
                    </a:lnTo>
                    <a:lnTo>
                      <a:pt x="4787" y="1238"/>
                    </a:lnTo>
                    <a:lnTo>
                      <a:pt x="4987" y="1565"/>
                    </a:lnTo>
                    <a:lnTo>
                      <a:pt x="5169" y="1929"/>
                    </a:lnTo>
                    <a:lnTo>
                      <a:pt x="5351" y="2275"/>
                    </a:lnTo>
                    <a:lnTo>
                      <a:pt x="5514" y="2639"/>
                    </a:lnTo>
                    <a:lnTo>
                      <a:pt x="5642" y="3003"/>
                    </a:lnTo>
                    <a:lnTo>
                      <a:pt x="5878" y="3658"/>
                    </a:lnTo>
                    <a:lnTo>
                      <a:pt x="6042" y="4204"/>
                    </a:lnTo>
                    <a:lnTo>
                      <a:pt x="6188" y="4713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4" name="Google Shape;3654;p21"/>
              <p:cNvSpPr/>
              <p:nvPr/>
            </p:nvSpPr>
            <p:spPr>
              <a:xfrm>
                <a:off x="1282975" y="2172100"/>
                <a:ext cx="138775" cy="112850"/>
              </a:xfrm>
              <a:custGeom>
                <a:avLst/>
                <a:gdLst/>
                <a:ahLst/>
                <a:cxnLst/>
                <a:rect l="l" t="t" r="r" b="b"/>
                <a:pathLst>
                  <a:path w="5551" h="4514" extrusionOk="0">
                    <a:moveTo>
                      <a:pt x="1384" y="4368"/>
                    </a:moveTo>
                    <a:lnTo>
                      <a:pt x="1384" y="4368"/>
                    </a:lnTo>
                    <a:lnTo>
                      <a:pt x="1711" y="4423"/>
                    </a:lnTo>
                    <a:lnTo>
                      <a:pt x="2057" y="4459"/>
                    </a:lnTo>
                    <a:lnTo>
                      <a:pt x="2457" y="4496"/>
                    </a:lnTo>
                    <a:lnTo>
                      <a:pt x="2876" y="4514"/>
                    </a:lnTo>
                    <a:lnTo>
                      <a:pt x="2876" y="4514"/>
                    </a:lnTo>
                    <a:lnTo>
                      <a:pt x="3094" y="4514"/>
                    </a:lnTo>
                    <a:lnTo>
                      <a:pt x="3094" y="4514"/>
                    </a:lnTo>
                    <a:lnTo>
                      <a:pt x="3440" y="4514"/>
                    </a:lnTo>
                    <a:lnTo>
                      <a:pt x="3440" y="4514"/>
                    </a:lnTo>
                    <a:lnTo>
                      <a:pt x="3440" y="4514"/>
                    </a:lnTo>
                    <a:lnTo>
                      <a:pt x="3094" y="4514"/>
                    </a:lnTo>
                    <a:lnTo>
                      <a:pt x="3094" y="4514"/>
                    </a:lnTo>
                    <a:lnTo>
                      <a:pt x="2876" y="4514"/>
                    </a:lnTo>
                    <a:lnTo>
                      <a:pt x="2876" y="4514"/>
                    </a:lnTo>
                    <a:lnTo>
                      <a:pt x="2876" y="4514"/>
                    </a:lnTo>
                    <a:lnTo>
                      <a:pt x="2876" y="4514"/>
                    </a:lnTo>
                    <a:lnTo>
                      <a:pt x="2457" y="4496"/>
                    </a:lnTo>
                    <a:lnTo>
                      <a:pt x="2057" y="4459"/>
                    </a:lnTo>
                    <a:lnTo>
                      <a:pt x="1711" y="4423"/>
                    </a:lnTo>
                    <a:lnTo>
                      <a:pt x="1384" y="4368"/>
                    </a:lnTo>
                    <a:close/>
                    <a:moveTo>
                      <a:pt x="1365" y="4368"/>
                    </a:moveTo>
                    <a:lnTo>
                      <a:pt x="1365" y="4368"/>
                    </a:lnTo>
                    <a:lnTo>
                      <a:pt x="1365" y="4368"/>
                    </a:lnTo>
                    <a:lnTo>
                      <a:pt x="1365" y="4368"/>
                    </a:lnTo>
                    <a:close/>
                    <a:moveTo>
                      <a:pt x="237" y="3895"/>
                    </a:moveTo>
                    <a:lnTo>
                      <a:pt x="237" y="3895"/>
                    </a:lnTo>
                    <a:lnTo>
                      <a:pt x="237" y="3895"/>
                    </a:lnTo>
                    <a:lnTo>
                      <a:pt x="237" y="3895"/>
                    </a:lnTo>
                    <a:lnTo>
                      <a:pt x="237" y="3895"/>
                    </a:lnTo>
                    <a:close/>
                    <a:moveTo>
                      <a:pt x="237" y="3895"/>
                    </a:moveTo>
                    <a:lnTo>
                      <a:pt x="237" y="3895"/>
                    </a:lnTo>
                    <a:lnTo>
                      <a:pt x="237" y="3895"/>
                    </a:lnTo>
                    <a:lnTo>
                      <a:pt x="237" y="3895"/>
                    </a:lnTo>
                    <a:lnTo>
                      <a:pt x="237" y="3895"/>
                    </a:lnTo>
                    <a:close/>
                    <a:moveTo>
                      <a:pt x="237" y="3877"/>
                    </a:moveTo>
                    <a:lnTo>
                      <a:pt x="237" y="3877"/>
                    </a:lnTo>
                    <a:lnTo>
                      <a:pt x="237" y="3895"/>
                    </a:lnTo>
                    <a:lnTo>
                      <a:pt x="237" y="3895"/>
                    </a:lnTo>
                    <a:lnTo>
                      <a:pt x="237" y="3877"/>
                    </a:lnTo>
                    <a:close/>
                    <a:moveTo>
                      <a:pt x="91" y="3113"/>
                    </a:moveTo>
                    <a:lnTo>
                      <a:pt x="91" y="3113"/>
                    </a:lnTo>
                    <a:lnTo>
                      <a:pt x="37" y="3222"/>
                    </a:lnTo>
                    <a:lnTo>
                      <a:pt x="19" y="3331"/>
                    </a:lnTo>
                    <a:lnTo>
                      <a:pt x="0" y="3422"/>
                    </a:lnTo>
                    <a:lnTo>
                      <a:pt x="19" y="3531"/>
                    </a:lnTo>
                    <a:lnTo>
                      <a:pt x="37" y="3622"/>
                    </a:lnTo>
                    <a:lnTo>
                      <a:pt x="91" y="3713"/>
                    </a:lnTo>
                    <a:lnTo>
                      <a:pt x="146" y="3804"/>
                    </a:lnTo>
                    <a:lnTo>
                      <a:pt x="237" y="3877"/>
                    </a:lnTo>
                    <a:lnTo>
                      <a:pt x="237" y="3877"/>
                    </a:lnTo>
                    <a:lnTo>
                      <a:pt x="146" y="3804"/>
                    </a:lnTo>
                    <a:lnTo>
                      <a:pt x="91" y="3713"/>
                    </a:lnTo>
                    <a:lnTo>
                      <a:pt x="37" y="3622"/>
                    </a:lnTo>
                    <a:lnTo>
                      <a:pt x="19" y="3531"/>
                    </a:lnTo>
                    <a:lnTo>
                      <a:pt x="0" y="3422"/>
                    </a:lnTo>
                    <a:lnTo>
                      <a:pt x="19" y="3331"/>
                    </a:lnTo>
                    <a:lnTo>
                      <a:pt x="37" y="3222"/>
                    </a:lnTo>
                    <a:lnTo>
                      <a:pt x="91" y="3113"/>
                    </a:lnTo>
                    <a:close/>
                    <a:moveTo>
                      <a:pt x="91" y="3113"/>
                    </a:moveTo>
                    <a:lnTo>
                      <a:pt x="91" y="3113"/>
                    </a:lnTo>
                    <a:lnTo>
                      <a:pt x="91" y="3113"/>
                    </a:lnTo>
                    <a:lnTo>
                      <a:pt x="91" y="3113"/>
                    </a:lnTo>
                    <a:lnTo>
                      <a:pt x="91" y="3113"/>
                    </a:lnTo>
                    <a:close/>
                    <a:moveTo>
                      <a:pt x="91" y="3113"/>
                    </a:moveTo>
                    <a:lnTo>
                      <a:pt x="91" y="3113"/>
                    </a:lnTo>
                    <a:lnTo>
                      <a:pt x="91" y="3113"/>
                    </a:lnTo>
                    <a:lnTo>
                      <a:pt x="91" y="3113"/>
                    </a:lnTo>
                    <a:lnTo>
                      <a:pt x="91" y="3113"/>
                    </a:lnTo>
                    <a:close/>
                    <a:moveTo>
                      <a:pt x="91" y="3094"/>
                    </a:moveTo>
                    <a:lnTo>
                      <a:pt x="91" y="3094"/>
                    </a:lnTo>
                    <a:lnTo>
                      <a:pt x="91" y="3113"/>
                    </a:lnTo>
                    <a:lnTo>
                      <a:pt x="91" y="3113"/>
                    </a:lnTo>
                    <a:lnTo>
                      <a:pt x="91" y="3094"/>
                    </a:lnTo>
                    <a:close/>
                    <a:moveTo>
                      <a:pt x="110" y="3094"/>
                    </a:moveTo>
                    <a:lnTo>
                      <a:pt x="110" y="3094"/>
                    </a:lnTo>
                    <a:lnTo>
                      <a:pt x="110" y="3094"/>
                    </a:lnTo>
                    <a:lnTo>
                      <a:pt x="110" y="3094"/>
                    </a:lnTo>
                    <a:lnTo>
                      <a:pt x="110" y="3094"/>
                    </a:lnTo>
                    <a:close/>
                    <a:moveTo>
                      <a:pt x="110" y="3094"/>
                    </a:moveTo>
                    <a:lnTo>
                      <a:pt x="110" y="3094"/>
                    </a:lnTo>
                    <a:lnTo>
                      <a:pt x="110" y="3094"/>
                    </a:lnTo>
                    <a:lnTo>
                      <a:pt x="110" y="3094"/>
                    </a:lnTo>
                    <a:lnTo>
                      <a:pt x="110" y="3094"/>
                    </a:lnTo>
                    <a:close/>
                    <a:moveTo>
                      <a:pt x="110" y="3094"/>
                    </a:moveTo>
                    <a:lnTo>
                      <a:pt x="110" y="3094"/>
                    </a:lnTo>
                    <a:lnTo>
                      <a:pt x="110" y="3094"/>
                    </a:lnTo>
                    <a:lnTo>
                      <a:pt x="110" y="3094"/>
                    </a:lnTo>
                    <a:lnTo>
                      <a:pt x="110" y="3094"/>
                    </a:lnTo>
                    <a:close/>
                    <a:moveTo>
                      <a:pt x="4532" y="1"/>
                    </a:moveTo>
                    <a:lnTo>
                      <a:pt x="4532" y="1"/>
                    </a:lnTo>
                    <a:lnTo>
                      <a:pt x="4677" y="201"/>
                    </a:lnTo>
                    <a:lnTo>
                      <a:pt x="4823" y="419"/>
                    </a:lnTo>
                    <a:lnTo>
                      <a:pt x="5096" y="892"/>
                    </a:lnTo>
                    <a:lnTo>
                      <a:pt x="5332" y="1366"/>
                    </a:lnTo>
                    <a:lnTo>
                      <a:pt x="5551" y="1857"/>
                    </a:lnTo>
                    <a:lnTo>
                      <a:pt x="5551" y="1857"/>
                    </a:lnTo>
                    <a:lnTo>
                      <a:pt x="5551" y="1857"/>
                    </a:lnTo>
                    <a:lnTo>
                      <a:pt x="5551" y="1857"/>
                    </a:lnTo>
                    <a:lnTo>
                      <a:pt x="5332" y="1366"/>
                    </a:lnTo>
                    <a:lnTo>
                      <a:pt x="5096" y="892"/>
                    </a:lnTo>
                    <a:lnTo>
                      <a:pt x="4823" y="419"/>
                    </a:lnTo>
                    <a:lnTo>
                      <a:pt x="4677" y="201"/>
                    </a:lnTo>
                    <a:lnTo>
                      <a:pt x="4532" y="1"/>
                    </a:lnTo>
                    <a:close/>
                    <a:moveTo>
                      <a:pt x="4532" y="1"/>
                    </a:moveTo>
                    <a:lnTo>
                      <a:pt x="4532" y="1"/>
                    </a:lnTo>
                    <a:lnTo>
                      <a:pt x="4532" y="1"/>
                    </a:lnTo>
                    <a:lnTo>
                      <a:pt x="4532" y="1"/>
                    </a:lnTo>
                    <a:lnTo>
                      <a:pt x="4532" y="1"/>
                    </a:lnTo>
                    <a:close/>
                  </a:path>
                </a:pathLst>
              </a:custGeom>
              <a:solidFill>
                <a:srgbClr val="D8D3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5" name="Google Shape;3655;p21"/>
              <p:cNvSpPr/>
              <p:nvPr/>
            </p:nvSpPr>
            <p:spPr>
              <a:xfrm>
                <a:off x="1317550" y="2281300"/>
                <a:ext cx="51425" cy="3650"/>
              </a:xfrm>
              <a:custGeom>
                <a:avLst/>
                <a:gdLst/>
                <a:ahLst/>
                <a:cxnLst/>
                <a:rect l="l" t="t" r="r" b="b"/>
                <a:pathLst>
                  <a:path w="2057" h="146" fill="none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328" y="55"/>
                    </a:lnTo>
                    <a:lnTo>
                      <a:pt x="674" y="91"/>
                    </a:lnTo>
                    <a:lnTo>
                      <a:pt x="1074" y="128"/>
                    </a:lnTo>
                    <a:lnTo>
                      <a:pt x="1493" y="146"/>
                    </a:lnTo>
                    <a:lnTo>
                      <a:pt x="1493" y="146"/>
                    </a:lnTo>
                    <a:lnTo>
                      <a:pt x="1711" y="146"/>
                    </a:lnTo>
                    <a:lnTo>
                      <a:pt x="1711" y="146"/>
                    </a:lnTo>
                    <a:lnTo>
                      <a:pt x="2057" y="146"/>
                    </a:lnTo>
                    <a:lnTo>
                      <a:pt x="2057" y="146"/>
                    </a:lnTo>
                    <a:lnTo>
                      <a:pt x="2057" y="146"/>
                    </a:lnTo>
                    <a:lnTo>
                      <a:pt x="1711" y="146"/>
                    </a:lnTo>
                    <a:lnTo>
                      <a:pt x="1711" y="146"/>
                    </a:lnTo>
                    <a:lnTo>
                      <a:pt x="1493" y="146"/>
                    </a:lnTo>
                    <a:lnTo>
                      <a:pt x="1493" y="146"/>
                    </a:lnTo>
                    <a:lnTo>
                      <a:pt x="1493" y="146"/>
                    </a:lnTo>
                    <a:lnTo>
                      <a:pt x="1493" y="146"/>
                    </a:lnTo>
                    <a:lnTo>
                      <a:pt x="1074" y="128"/>
                    </a:lnTo>
                    <a:lnTo>
                      <a:pt x="674" y="91"/>
                    </a:lnTo>
                    <a:lnTo>
                      <a:pt x="328" y="55"/>
                    </a:ln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6" name="Google Shape;3656;p21"/>
              <p:cNvSpPr/>
              <p:nvPr/>
            </p:nvSpPr>
            <p:spPr>
              <a:xfrm>
                <a:off x="1317100" y="22813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7" name="Google Shape;3657;p21"/>
              <p:cNvSpPr/>
              <p:nvPr/>
            </p:nvSpPr>
            <p:spPr>
              <a:xfrm>
                <a:off x="1288900" y="22694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8" name="Google Shape;3658;p21"/>
              <p:cNvSpPr/>
              <p:nvPr/>
            </p:nvSpPr>
            <p:spPr>
              <a:xfrm>
                <a:off x="1288900" y="22694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9" name="Google Shape;3659;p21"/>
              <p:cNvSpPr/>
              <p:nvPr/>
            </p:nvSpPr>
            <p:spPr>
              <a:xfrm>
                <a:off x="1288900" y="2269000"/>
                <a:ext cx="25" cy="500"/>
              </a:xfrm>
              <a:custGeom>
                <a:avLst/>
                <a:gdLst/>
                <a:ahLst/>
                <a:cxnLst/>
                <a:rect l="l" t="t" r="r" b="b"/>
                <a:pathLst>
                  <a:path w="1" h="20" fill="none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9"/>
                    </a:lnTo>
                    <a:lnTo>
                      <a:pt x="0" y="19"/>
                    </a:lnTo>
                    <a:lnTo>
                      <a:pt x="0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0" name="Google Shape;3660;p21"/>
              <p:cNvSpPr/>
              <p:nvPr/>
            </p:nvSpPr>
            <p:spPr>
              <a:xfrm>
                <a:off x="1282975" y="2249900"/>
                <a:ext cx="5950" cy="19125"/>
              </a:xfrm>
              <a:custGeom>
                <a:avLst/>
                <a:gdLst/>
                <a:ahLst/>
                <a:cxnLst/>
                <a:rect l="l" t="t" r="r" b="b"/>
                <a:pathLst>
                  <a:path w="238" h="765" fill="none" extrusionOk="0">
                    <a:moveTo>
                      <a:pt x="91" y="1"/>
                    </a:moveTo>
                    <a:lnTo>
                      <a:pt x="91" y="1"/>
                    </a:lnTo>
                    <a:lnTo>
                      <a:pt x="37" y="110"/>
                    </a:lnTo>
                    <a:lnTo>
                      <a:pt x="19" y="219"/>
                    </a:lnTo>
                    <a:lnTo>
                      <a:pt x="0" y="310"/>
                    </a:lnTo>
                    <a:lnTo>
                      <a:pt x="19" y="419"/>
                    </a:lnTo>
                    <a:lnTo>
                      <a:pt x="37" y="510"/>
                    </a:lnTo>
                    <a:lnTo>
                      <a:pt x="91" y="601"/>
                    </a:lnTo>
                    <a:lnTo>
                      <a:pt x="146" y="692"/>
                    </a:lnTo>
                    <a:lnTo>
                      <a:pt x="237" y="765"/>
                    </a:lnTo>
                    <a:lnTo>
                      <a:pt x="237" y="765"/>
                    </a:lnTo>
                    <a:lnTo>
                      <a:pt x="146" y="692"/>
                    </a:lnTo>
                    <a:lnTo>
                      <a:pt x="91" y="601"/>
                    </a:lnTo>
                    <a:lnTo>
                      <a:pt x="37" y="510"/>
                    </a:lnTo>
                    <a:lnTo>
                      <a:pt x="19" y="419"/>
                    </a:lnTo>
                    <a:lnTo>
                      <a:pt x="0" y="310"/>
                    </a:lnTo>
                    <a:lnTo>
                      <a:pt x="19" y="219"/>
                    </a:lnTo>
                    <a:lnTo>
                      <a:pt x="37" y="110"/>
                    </a:lnTo>
                    <a:lnTo>
                      <a:pt x="91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1" name="Google Shape;3661;p21"/>
              <p:cNvSpPr/>
              <p:nvPr/>
            </p:nvSpPr>
            <p:spPr>
              <a:xfrm>
                <a:off x="1285250" y="22499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2" name="Google Shape;3662;p21"/>
              <p:cNvSpPr/>
              <p:nvPr/>
            </p:nvSpPr>
            <p:spPr>
              <a:xfrm>
                <a:off x="1285250" y="22499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3" name="Google Shape;3663;p21"/>
              <p:cNvSpPr/>
              <p:nvPr/>
            </p:nvSpPr>
            <p:spPr>
              <a:xfrm>
                <a:off x="1285250" y="2249450"/>
                <a:ext cx="25" cy="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9" fill="none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19"/>
                    </a:lnTo>
                    <a:lnTo>
                      <a:pt x="0" y="19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4" name="Google Shape;3664;p21"/>
              <p:cNvSpPr/>
              <p:nvPr/>
            </p:nvSpPr>
            <p:spPr>
              <a:xfrm>
                <a:off x="1285700" y="22494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5" name="Google Shape;3665;p21"/>
              <p:cNvSpPr/>
              <p:nvPr/>
            </p:nvSpPr>
            <p:spPr>
              <a:xfrm>
                <a:off x="1285700" y="22494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6" name="Google Shape;3666;p21"/>
              <p:cNvSpPr/>
              <p:nvPr/>
            </p:nvSpPr>
            <p:spPr>
              <a:xfrm>
                <a:off x="1285700" y="22494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7" name="Google Shape;3667;p21"/>
              <p:cNvSpPr/>
              <p:nvPr/>
            </p:nvSpPr>
            <p:spPr>
              <a:xfrm>
                <a:off x="1396250" y="2172100"/>
                <a:ext cx="25500" cy="46425"/>
              </a:xfrm>
              <a:custGeom>
                <a:avLst/>
                <a:gdLst/>
                <a:ahLst/>
                <a:cxnLst/>
                <a:rect l="l" t="t" r="r" b="b"/>
                <a:pathLst>
                  <a:path w="1020" h="1857" fill="none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146" y="201"/>
                    </a:lnTo>
                    <a:lnTo>
                      <a:pt x="292" y="419"/>
                    </a:lnTo>
                    <a:lnTo>
                      <a:pt x="565" y="892"/>
                    </a:lnTo>
                    <a:lnTo>
                      <a:pt x="801" y="1366"/>
                    </a:lnTo>
                    <a:lnTo>
                      <a:pt x="1020" y="1857"/>
                    </a:lnTo>
                    <a:lnTo>
                      <a:pt x="1020" y="1857"/>
                    </a:lnTo>
                    <a:lnTo>
                      <a:pt x="1020" y="1857"/>
                    </a:lnTo>
                    <a:lnTo>
                      <a:pt x="1020" y="1857"/>
                    </a:lnTo>
                    <a:lnTo>
                      <a:pt x="801" y="1366"/>
                    </a:lnTo>
                    <a:lnTo>
                      <a:pt x="565" y="892"/>
                    </a:lnTo>
                    <a:lnTo>
                      <a:pt x="292" y="419"/>
                    </a:lnTo>
                    <a:lnTo>
                      <a:pt x="146" y="201"/>
                    </a:lnTo>
                    <a:lnTo>
                      <a:pt x="1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8" name="Google Shape;3668;p21"/>
              <p:cNvSpPr/>
              <p:nvPr/>
            </p:nvSpPr>
            <p:spPr>
              <a:xfrm>
                <a:off x="1396250" y="21721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9" name="Google Shape;3669;p21"/>
              <p:cNvSpPr/>
              <p:nvPr/>
            </p:nvSpPr>
            <p:spPr>
              <a:xfrm>
                <a:off x="1282975" y="2160725"/>
                <a:ext cx="138775" cy="124225"/>
              </a:xfrm>
              <a:custGeom>
                <a:avLst/>
                <a:gdLst/>
                <a:ahLst/>
                <a:cxnLst/>
                <a:rect l="l" t="t" r="r" b="b"/>
                <a:pathLst>
                  <a:path w="5551" h="4969" extrusionOk="0">
                    <a:moveTo>
                      <a:pt x="4095" y="1"/>
                    </a:moveTo>
                    <a:lnTo>
                      <a:pt x="4004" y="219"/>
                    </a:lnTo>
                    <a:lnTo>
                      <a:pt x="3895" y="438"/>
                    </a:lnTo>
                    <a:lnTo>
                      <a:pt x="3840" y="529"/>
                    </a:lnTo>
                    <a:lnTo>
                      <a:pt x="3767" y="619"/>
                    </a:lnTo>
                    <a:lnTo>
                      <a:pt x="3676" y="710"/>
                    </a:lnTo>
                    <a:lnTo>
                      <a:pt x="3585" y="801"/>
                    </a:lnTo>
                    <a:lnTo>
                      <a:pt x="3458" y="874"/>
                    </a:lnTo>
                    <a:lnTo>
                      <a:pt x="3331" y="947"/>
                    </a:lnTo>
                    <a:lnTo>
                      <a:pt x="3185" y="1002"/>
                    </a:lnTo>
                    <a:lnTo>
                      <a:pt x="3058" y="1038"/>
                    </a:lnTo>
                    <a:lnTo>
                      <a:pt x="2767" y="1111"/>
                    </a:lnTo>
                    <a:lnTo>
                      <a:pt x="2475" y="1165"/>
                    </a:lnTo>
                    <a:lnTo>
                      <a:pt x="2184" y="1238"/>
                    </a:lnTo>
                    <a:lnTo>
                      <a:pt x="1893" y="1311"/>
                    </a:lnTo>
                    <a:lnTo>
                      <a:pt x="1766" y="1366"/>
                    </a:lnTo>
                    <a:lnTo>
                      <a:pt x="1638" y="1438"/>
                    </a:lnTo>
                    <a:lnTo>
                      <a:pt x="1511" y="1511"/>
                    </a:lnTo>
                    <a:lnTo>
                      <a:pt x="1402" y="1620"/>
                    </a:lnTo>
                    <a:lnTo>
                      <a:pt x="1293" y="1730"/>
                    </a:lnTo>
                    <a:lnTo>
                      <a:pt x="1202" y="1839"/>
                    </a:lnTo>
                    <a:lnTo>
                      <a:pt x="1111" y="1948"/>
                    </a:lnTo>
                    <a:lnTo>
                      <a:pt x="1001" y="2039"/>
                    </a:lnTo>
                    <a:lnTo>
                      <a:pt x="874" y="2130"/>
                    </a:lnTo>
                    <a:lnTo>
                      <a:pt x="747" y="2185"/>
                    </a:lnTo>
                    <a:lnTo>
                      <a:pt x="619" y="2221"/>
                    </a:lnTo>
                    <a:lnTo>
                      <a:pt x="401" y="2221"/>
                    </a:lnTo>
                    <a:lnTo>
                      <a:pt x="346" y="2512"/>
                    </a:lnTo>
                    <a:lnTo>
                      <a:pt x="328" y="2767"/>
                    </a:lnTo>
                    <a:lnTo>
                      <a:pt x="310" y="3131"/>
                    </a:lnTo>
                    <a:lnTo>
                      <a:pt x="310" y="3276"/>
                    </a:lnTo>
                    <a:lnTo>
                      <a:pt x="201" y="3404"/>
                    </a:lnTo>
                    <a:lnTo>
                      <a:pt x="110" y="3549"/>
                    </a:lnTo>
                    <a:lnTo>
                      <a:pt x="91" y="3549"/>
                    </a:lnTo>
                    <a:lnTo>
                      <a:pt x="91" y="3568"/>
                    </a:lnTo>
                    <a:lnTo>
                      <a:pt x="37" y="3677"/>
                    </a:lnTo>
                    <a:lnTo>
                      <a:pt x="19" y="3786"/>
                    </a:lnTo>
                    <a:lnTo>
                      <a:pt x="0" y="3877"/>
                    </a:lnTo>
                    <a:lnTo>
                      <a:pt x="19" y="3986"/>
                    </a:lnTo>
                    <a:lnTo>
                      <a:pt x="37" y="4077"/>
                    </a:lnTo>
                    <a:lnTo>
                      <a:pt x="91" y="4168"/>
                    </a:lnTo>
                    <a:lnTo>
                      <a:pt x="146" y="4259"/>
                    </a:lnTo>
                    <a:lnTo>
                      <a:pt x="237" y="4332"/>
                    </a:lnTo>
                    <a:lnTo>
                      <a:pt x="237" y="4350"/>
                    </a:lnTo>
                    <a:lnTo>
                      <a:pt x="346" y="4423"/>
                    </a:lnTo>
                    <a:lnTo>
                      <a:pt x="437" y="4496"/>
                    </a:lnTo>
                    <a:lnTo>
                      <a:pt x="692" y="4623"/>
                    </a:lnTo>
                    <a:lnTo>
                      <a:pt x="1001" y="4732"/>
                    </a:lnTo>
                    <a:lnTo>
                      <a:pt x="1365" y="4823"/>
                    </a:lnTo>
                    <a:lnTo>
                      <a:pt x="1384" y="4823"/>
                    </a:lnTo>
                    <a:lnTo>
                      <a:pt x="1711" y="4878"/>
                    </a:lnTo>
                    <a:lnTo>
                      <a:pt x="2057" y="4914"/>
                    </a:lnTo>
                    <a:lnTo>
                      <a:pt x="2457" y="4951"/>
                    </a:lnTo>
                    <a:lnTo>
                      <a:pt x="2876" y="4969"/>
                    </a:lnTo>
                    <a:lnTo>
                      <a:pt x="3294" y="4732"/>
                    </a:lnTo>
                    <a:lnTo>
                      <a:pt x="3713" y="4459"/>
                    </a:lnTo>
                    <a:lnTo>
                      <a:pt x="4095" y="4186"/>
                    </a:lnTo>
                    <a:lnTo>
                      <a:pt x="4477" y="3895"/>
                    </a:lnTo>
                    <a:lnTo>
                      <a:pt x="4677" y="3731"/>
                    </a:lnTo>
                    <a:lnTo>
                      <a:pt x="4859" y="3549"/>
                    </a:lnTo>
                    <a:lnTo>
                      <a:pt x="5041" y="3349"/>
                    </a:lnTo>
                    <a:lnTo>
                      <a:pt x="5187" y="3149"/>
                    </a:lnTo>
                    <a:lnTo>
                      <a:pt x="5296" y="2967"/>
                    </a:lnTo>
                    <a:lnTo>
                      <a:pt x="5387" y="2767"/>
                    </a:lnTo>
                    <a:lnTo>
                      <a:pt x="5533" y="2367"/>
                    </a:lnTo>
                    <a:lnTo>
                      <a:pt x="5551" y="2312"/>
                    </a:lnTo>
                    <a:lnTo>
                      <a:pt x="5332" y="1821"/>
                    </a:lnTo>
                    <a:lnTo>
                      <a:pt x="5096" y="1347"/>
                    </a:lnTo>
                    <a:lnTo>
                      <a:pt x="4823" y="874"/>
                    </a:lnTo>
                    <a:lnTo>
                      <a:pt x="4677" y="656"/>
                    </a:lnTo>
                    <a:lnTo>
                      <a:pt x="4532" y="456"/>
                    </a:lnTo>
                    <a:lnTo>
                      <a:pt x="4313" y="201"/>
                    </a:lnTo>
                    <a:lnTo>
                      <a:pt x="4095" y="1"/>
                    </a:lnTo>
                    <a:close/>
                  </a:path>
                </a:pathLst>
              </a:custGeom>
              <a:solidFill>
                <a:srgbClr val="A489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0" name="Google Shape;3670;p21"/>
              <p:cNvSpPr/>
              <p:nvPr/>
            </p:nvSpPr>
            <p:spPr>
              <a:xfrm>
                <a:off x="1282975" y="2160725"/>
                <a:ext cx="138775" cy="124225"/>
              </a:xfrm>
              <a:custGeom>
                <a:avLst/>
                <a:gdLst/>
                <a:ahLst/>
                <a:cxnLst/>
                <a:rect l="l" t="t" r="r" b="b"/>
                <a:pathLst>
                  <a:path w="5551" h="4969" fill="none" extrusionOk="0">
                    <a:moveTo>
                      <a:pt x="4095" y="1"/>
                    </a:moveTo>
                    <a:lnTo>
                      <a:pt x="4095" y="1"/>
                    </a:lnTo>
                    <a:lnTo>
                      <a:pt x="4004" y="219"/>
                    </a:lnTo>
                    <a:lnTo>
                      <a:pt x="3895" y="438"/>
                    </a:lnTo>
                    <a:lnTo>
                      <a:pt x="3840" y="529"/>
                    </a:lnTo>
                    <a:lnTo>
                      <a:pt x="3767" y="619"/>
                    </a:lnTo>
                    <a:lnTo>
                      <a:pt x="3676" y="710"/>
                    </a:lnTo>
                    <a:lnTo>
                      <a:pt x="3585" y="801"/>
                    </a:lnTo>
                    <a:lnTo>
                      <a:pt x="3585" y="801"/>
                    </a:lnTo>
                    <a:lnTo>
                      <a:pt x="3458" y="874"/>
                    </a:lnTo>
                    <a:lnTo>
                      <a:pt x="3331" y="947"/>
                    </a:lnTo>
                    <a:lnTo>
                      <a:pt x="3185" y="1002"/>
                    </a:lnTo>
                    <a:lnTo>
                      <a:pt x="3058" y="1038"/>
                    </a:lnTo>
                    <a:lnTo>
                      <a:pt x="2767" y="1111"/>
                    </a:lnTo>
                    <a:lnTo>
                      <a:pt x="2475" y="1165"/>
                    </a:lnTo>
                    <a:lnTo>
                      <a:pt x="2184" y="1238"/>
                    </a:lnTo>
                    <a:lnTo>
                      <a:pt x="1893" y="1311"/>
                    </a:lnTo>
                    <a:lnTo>
                      <a:pt x="1766" y="1366"/>
                    </a:lnTo>
                    <a:lnTo>
                      <a:pt x="1638" y="1438"/>
                    </a:lnTo>
                    <a:lnTo>
                      <a:pt x="1511" y="1511"/>
                    </a:lnTo>
                    <a:lnTo>
                      <a:pt x="1402" y="1620"/>
                    </a:lnTo>
                    <a:lnTo>
                      <a:pt x="1402" y="1620"/>
                    </a:lnTo>
                    <a:lnTo>
                      <a:pt x="1293" y="1730"/>
                    </a:lnTo>
                    <a:lnTo>
                      <a:pt x="1202" y="1839"/>
                    </a:lnTo>
                    <a:lnTo>
                      <a:pt x="1111" y="1948"/>
                    </a:lnTo>
                    <a:lnTo>
                      <a:pt x="1001" y="2039"/>
                    </a:lnTo>
                    <a:lnTo>
                      <a:pt x="1001" y="2039"/>
                    </a:lnTo>
                    <a:lnTo>
                      <a:pt x="874" y="2130"/>
                    </a:lnTo>
                    <a:lnTo>
                      <a:pt x="747" y="2185"/>
                    </a:lnTo>
                    <a:lnTo>
                      <a:pt x="619" y="2221"/>
                    </a:lnTo>
                    <a:lnTo>
                      <a:pt x="474" y="2221"/>
                    </a:lnTo>
                    <a:lnTo>
                      <a:pt x="474" y="2221"/>
                    </a:lnTo>
                    <a:lnTo>
                      <a:pt x="401" y="2221"/>
                    </a:lnTo>
                    <a:lnTo>
                      <a:pt x="401" y="2221"/>
                    </a:lnTo>
                    <a:lnTo>
                      <a:pt x="401" y="2221"/>
                    </a:lnTo>
                    <a:lnTo>
                      <a:pt x="346" y="2512"/>
                    </a:lnTo>
                    <a:lnTo>
                      <a:pt x="328" y="2767"/>
                    </a:lnTo>
                    <a:lnTo>
                      <a:pt x="310" y="3131"/>
                    </a:lnTo>
                    <a:lnTo>
                      <a:pt x="310" y="3131"/>
                    </a:lnTo>
                    <a:lnTo>
                      <a:pt x="310" y="3276"/>
                    </a:lnTo>
                    <a:lnTo>
                      <a:pt x="310" y="3276"/>
                    </a:lnTo>
                    <a:lnTo>
                      <a:pt x="310" y="3276"/>
                    </a:lnTo>
                    <a:lnTo>
                      <a:pt x="310" y="3276"/>
                    </a:lnTo>
                    <a:lnTo>
                      <a:pt x="310" y="3276"/>
                    </a:lnTo>
                    <a:lnTo>
                      <a:pt x="201" y="3404"/>
                    </a:lnTo>
                    <a:lnTo>
                      <a:pt x="110" y="3549"/>
                    </a:lnTo>
                    <a:lnTo>
                      <a:pt x="110" y="3549"/>
                    </a:lnTo>
                    <a:lnTo>
                      <a:pt x="110" y="3549"/>
                    </a:lnTo>
                    <a:lnTo>
                      <a:pt x="110" y="3549"/>
                    </a:lnTo>
                    <a:lnTo>
                      <a:pt x="110" y="3549"/>
                    </a:lnTo>
                    <a:lnTo>
                      <a:pt x="110" y="3549"/>
                    </a:lnTo>
                    <a:lnTo>
                      <a:pt x="110" y="3549"/>
                    </a:lnTo>
                    <a:lnTo>
                      <a:pt x="110" y="3549"/>
                    </a:lnTo>
                    <a:lnTo>
                      <a:pt x="110" y="3549"/>
                    </a:lnTo>
                    <a:lnTo>
                      <a:pt x="110" y="3549"/>
                    </a:lnTo>
                    <a:lnTo>
                      <a:pt x="110" y="3549"/>
                    </a:lnTo>
                    <a:lnTo>
                      <a:pt x="110" y="3549"/>
                    </a:lnTo>
                    <a:lnTo>
                      <a:pt x="91" y="3549"/>
                    </a:lnTo>
                    <a:lnTo>
                      <a:pt x="91" y="3549"/>
                    </a:lnTo>
                    <a:lnTo>
                      <a:pt x="91" y="3568"/>
                    </a:lnTo>
                    <a:lnTo>
                      <a:pt x="91" y="3568"/>
                    </a:lnTo>
                    <a:lnTo>
                      <a:pt x="91" y="3568"/>
                    </a:lnTo>
                    <a:lnTo>
                      <a:pt x="91" y="3568"/>
                    </a:lnTo>
                    <a:lnTo>
                      <a:pt x="91" y="3568"/>
                    </a:lnTo>
                    <a:lnTo>
                      <a:pt x="91" y="3568"/>
                    </a:lnTo>
                    <a:lnTo>
                      <a:pt x="91" y="3568"/>
                    </a:lnTo>
                    <a:lnTo>
                      <a:pt x="91" y="3568"/>
                    </a:lnTo>
                    <a:lnTo>
                      <a:pt x="91" y="3568"/>
                    </a:lnTo>
                    <a:lnTo>
                      <a:pt x="91" y="3568"/>
                    </a:lnTo>
                    <a:lnTo>
                      <a:pt x="91" y="3568"/>
                    </a:lnTo>
                    <a:lnTo>
                      <a:pt x="91" y="3568"/>
                    </a:lnTo>
                    <a:lnTo>
                      <a:pt x="37" y="3677"/>
                    </a:lnTo>
                    <a:lnTo>
                      <a:pt x="19" y="3786"/>
                    </a:lnTo>
                    <a:lnTo>
                      <a:pt x="0" y="3877"/>
                    </a:lnTo>
                    <a:lnTo>
                      <a:pt x="19" y="3986"/>
                    </a:lnTo>
                    <a:lnTo>
                      <a:pt x="37" y="4077"/>
                    </a:lnTo>
                    <a:lnTo>
                      <a:pt x="91" y="4168"/>
                    </a:lnTo>
                    <a:lnTo>
                      <a:pt x="146" y="4259"/>
                    </a:lnTo>
                    <a:lnTo>
                      <a:pt x="237" y="4332"/>
                    </a:lnTo>
                    <a:lnTo>
                      <a:pt x="237" y="4332"/>
                    </a:lnTo>
                    <a:lnTo>
                      <a:pt x="237" y="4332"/>
                    </a:lnTo>
                    <a:lnTo>
                      <a:pt x="237" y="4350"/>
                    </a:lnTo>
                    <a:lnTo>
                      <a:pt x="237" y="4350"/>
                    </a:lnTo>
                    <a:lnTo>
                      <a:pt x="237" y="4350"/>
                    </a:lnTo>
                    <a:lnTo>
                      <a:pt x="237" y="4350"/>
                    </a:lnTo>
                    <a:lnTo>
                      <a:pt x="237" y="4350"/>
                    </a:lnTo>
                    <a:lnTo>
                      <a:pt x="237" y="4350"/>
                    </a:lnTo>
                    <a:lnTo>
                      <a:pt x="237" y="4350"/>
                    </a:lnTo>
                    <a:lnTo>
                      <a:pt x="237" y="4350"/>
                    </a:lnTo>
                    <a:lnTo>
                      <a:pt x="237" y="4350"/>
                    </a:lnTo>
                    <a:lnTo>
                      <a:pt x="237" y="4350"/>
                    </a:lnTo>
                    <a:lnTo>
                      <a:pt x="346" y="4423"/>
                    </a:lnTo>
                    <a:lnTo>
                      <a:pt x="437" y="4496"/>
                    </a:lnTo>
                    <a:lnTo>
                      <a:pt x="692" y="4623"/>
                    </a:lnTo>
                    <a:lnTo>
                      <a:pt x="1001" y="4732"/>
                    </a:lnTo>
                    <a:lnTo>
                      <a:pt x="1365" y="4823"/>
                    </a:lnTo>
                    <a:lnTo>
                      <a:pt x="1365" y="4823"/>
                    </a:lnTo>
                    <a:lnTo>
                      <a:pt x="1365" y="4823"/>
                    </a:lnTo>
                    <a:lnTo>
                      <a:pt x="1365" y="4823"/>
                    </a:lnTo>
                    <a:lnTo>
                      <a:pt x="1384" y="4823"/>
                    </a:lnTo>
                    <a:lnTo>
                      <a:pt x="1384" y="4823"/>
                    </a:lnTo>
                    <a:lnTo>
                      <a:pt x="1711" y="4878"/>
                    </a:lnTo>
                    <a:lnTo>
                      <a:pt x="2057" y="4914"/>
                    </a:lnTo>
                    <a:lnTo>
                      <a:pt x="2457" y="4951"/>
                    </a:lnTo>
                    <a:lnTo>
                      <a:pt x="2876" y="4969"/>
                    </a:lnTo>
                    <a:lnTo>
                      <a:pt x="2876" y="4969"/>
                    </a:lnTo>
                    <a:lnTo>
                      <a:pt x="3294" y="4732"/>
                    </a:lnTo>
                    <a:lnTo>
                      <a:pt x="3713" y="4459"/>
                    </a:lnTo>
                    <a:lnTo>
                      <a:pt x="4095" y="4186"/>
                    </a:lnTo>
                    <a:lnTo>
                      <a:pt x="4477" y="3895"/>
                    </a:lnTo>
                    <a:lnTo>
                      <a:pt x="4477" y="3895"/>
                    </a:lnTo>
                    <a:lnTo>
                      <a:pt x="4677" y="3731"/>
                    </a:lnTo>
                    <a:lnTo>
                      <a:pt x="4859" y="3549"/>
                    </a:lnTo>
                    <a:lnTo>
                      <a:pt x="5041" y="3349"/>
                    </a:lnTo>
                    <a:lnTo>
                      <a:pt x="5187" y="3149"/>
                    </a:lnTo>
                    <a:lnTo>
                      <a:pt x="5187" y="3149"/>
                    </a:lnTo>
                    <a:lnTo>
                      <a:pt x="5296" y="2967"/>
                    </a:lnTo>
                    <a:lnTo>
                      <a:pt x="5387" y="2767"/>
                    </a:lnTo>
                    <a:lnTo>
                      <a:pt x="5533" y="2367"/>
                    </a:lnTo>
                    <a:lnTo>
                      <a:pt x="5533" y="2367"/>
                    </a:lnTo>
                    <a:lnTo>
                      <a:pt x="5551" y="2312"/>
                    </a:lnTo>
                    <a:lnTo>
                      <a:pt x="5551" y="2312"/>
                    </a:lnTo>
                    <a:lnTo>
                      <a:pt x="5332" y="1821"/>
                    </a:lnTo>
                    <a:lnTo>
                      <a:pt x="5096" y="1347"/>
                    </a:lnTo>
                    <a:lnTo>
                      <a:pt x="4823" y="874"/>
                    </a:lnTo>
                    <a:lnTo>
                      <a:pt x="4677" y="656"/>
                    </a:lnTo>
                    <a:lnTo>
                      <a:pt x="4532" y="456"/>
                    </a:lnTo>
                    <a:lnTo>
                      <a:pt x="4532" y="456"/>
                    </a:lnTo>
                    <a:lnTo>
                      <a:pt x="4532" y="456"/>
                    </a:lnTo>
                    <a:lnTo>
                      <a:pt x="4532" y="456"/>
                    </a:lnTo>
                    <a:lnTo>
                      <a:pt x="4532" y="456"/>
                    </a:lnTo>
                    <a:lnTo>
                      <a:pt x="4532" y="456"/>
                    </a:lnTo>
                    <a:lnTo>
                      <a:pt x="4313" y="201"/>
                    </a:lnTo>
                    <a:lnTo>
                      <a:pt x="4095" y="1"/>
                    </a:lnTo>
                    <a:lnTo>
                      <a:pt x="4095" y="1"/>
                    </a:lnTo>
                    <a:lnTo>
                      <a:pt x="4095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1" name="Google Shape;3671;p21"/>
              <p:cNvSpPr/>
              <p:nvPr/>
            </p:nvSpPr>
            <p:spPr>
              <a:xfrm>
                <a:off x="1354850" y="2218500"/>
                <a:ext cx="79650" cy="66450"/>
              </a:xfrm>
              <a:custGeom>
                <a:avLst/>
                <a:gdLst/>
                <a:ahLst/>
                <a:cxnLst/>
                <a:rect l="l" t="t" r="r" b="b"/>
                <a:pathLst>
                  <a:path w="3186" h="2658" extrusionOk="0">
                    <a:moveTo>
                      <a:pt x="565" y="2658"/>
                    </a:moveTo>
                    <a:lnTo>
                      <a:pt x="565" y="2658"/>
                    </a:lnTo>
                    <a:lnTo>
                      <a:pt x="237" y="2658"/>
                    </a:lnTo>
                    <a:lnTo>
                      <a:pt x="237" y="2658"/>
                    </a:lnTo>
                    <a:lnTo>
                      <a:pt x="1" y="2658"/>
                    </a:lnTo>
                    <a:lnTo>
                      <a:pt x="1" y="2658"/>
                    </a:lnTo>
                    <a:lnTo>
                      <a:pt x="1" y="2658"/>
                    </a:lnTo>
                    <a:lnTo>
                      <a:pt x="1" y="2658"/>
                    </a:lnTo>
                    <a:lnTo>
                      <a:pt x="219" y="2658"/>
                    </a:lnTo>
                    <a:lnTo>
                      <a:pt x="219" y="2658"/>
                    </a:lnTo>
                    <a:lnTo>
                      <a:pt x="565" y="2658"/>
                    </a:lnTo>
                    <a:close/>
                    <a:moveTo>
                      <a:pt x="2676" y="1"/>
                    </a:moveTo>
                    <a:lnTo>
                      <a:pt x="2676" y="1"/>
                    </a:lnTo>
                    <a:lnTo>
                      <a:pt x="2676" y="1"/>
                    </a:lnTo>
                    <a:lnTo>
                      <a:pt x="2676" y="1"/>
                    </a:lnTo>
                    <a:lnTo>
                      <a:pt x="2840" y="438"/>
                    </a:lnTo>
                    <a:lnTo>
                      <a:pt x="2967" y="820"/>
                    </a:lnTo>
                    <a:lnTo>
                      <a:pt x="3185" y="1493"/>
                    </a:lnTo>
                    <a:lnTo>
                      <a:pt x="3185" y="1493"/>
                    </a:lnTo>
                    <a:lnTo>
                      <a:pt x="2967" y="820"/>
                    </a:lnTo>
                    <a:lnTo>
                      <a:pt x="2840" y="438"/>
                    </a:lnTo>
                    <a:lnTo>
                      <a:pt x="2676" y="1"/>
                    </a:lnTo>
                    <a:lnTo>
                      <a:pt x="2676" y="1"/>
                    </a:lnTo>
                    <a:close/>
                  </a:path>
                </a:pathLst>
              </a:custGeom>
              <a:solidFill>
                <a:srgbClr val="B8AEB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2" name="Google Shape;3672;p21"/>
              <p:cNvSpPr/>
              <p:nvPr/>
            </p:nvSpPr>
            <p:spPr>
              <a:xfrm>
                <a:off x="1354850" y="2284925"/>
                <a:ext cx="141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565" h="1" fill="none" extrusionOk="0">
                    <a:moveTo>
                      <a:pt x="565" y="1"/>
                    </a:moveTo>
                    <a:lnTo>
                      <a:pt x="565" y="1"/>
                    </a:lnTo>
                    <a:lnTo>
                      <a:pt x="237" y="1"/>
                    </a:lnTo>
                    <a:lnTo>
                      <a:pt x="237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219" y="1"/>
                    </a:lnTo>
                    <a:lnTo>
                      <a:pt x="219" y="1"/>
                    </a:lnTo>
                    <a:lnTo>
                      <a:pt x="565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3" name="Google Shape;3673;p21"/>
              <p:cNvSpPr/>
              <p:nvPr/>
            </p:nvSpPr>
            <p:spPr>
              <a:xfrm>
                <a:off x="1421725" y="2218500"/>
                <a:ext cx="12775" cy="37350"/>
              </a:xfrm>
              <a:custGeom>
                <a:avLst/>
                <a:gdLst/>
                <a:ahLst/>
                <a:cxnLst/>
                <a:rect l="l" t="t" r="r" b="b"/>
                <a:pathLst>
                  <a:path w="511" h="1494" fill="none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65" y="438"/>
                    </a:lnTo>
                    <a:lnTo>
                      <a:pt x="292" y="820"/>
                    </a:lnTo>
                    <a:lnTo>
                      <a:pt x="510" y="1493"/>
                    </a:lnTo>
                    <a:lnTo>
                      <a:pt x="510" y="1493"/>
                    </a:lnTo>
                    <a:lnTo>
                      <a:pt x="292" y="820"/>
                    </a:lnTo>
                    <a:lnTo>
                      <a:pt x="165" y="438"/>
                    </a:lnTo>
                    <a:lnTo>
                      <a:pt x="1" y="1"/>
                    </a:lnTo>
                    <a:lnTo>
                      <a:pt x="1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4" name="Google Shape;3674;p21"/>
              <p:cNvSpPr/>
              <p:nvPr/>
            </p:nvSpPr>
            <p:spPr>
              <a:xfrm>
                <a:off x="1354850" y="2218500"/>
                <a:ext cx="82825" cy="66450"/>
              </a:xfrm>
              <a:custGeom>
                <a:avLst/>
                <a:gdLst/>
                <a:ahLst/>
                <a:cxnLst/>
                <a:rect l="l" t="t" r="r" b="b"/>
                <a:pathLst>
                  <a:path w="3313" h="2658" extrusionOk="0">
                    <a:moveTo>
                      <a:pt x="2676" y="1"/>
                    </a:moveTo>
                    <a:lnTo>
                      <a:pt x="2658" y="56"/>
                    </a:lnTo>
                    <a:lnTo>
                      <a:pt x="2512" y="456"/>
                    </a:lnTo>
                    <a:lnTo>
                      <a:pt x="2421" y="656"/>
                    </a:lnTo>
                    <a:lnTo>
                      <a:pt x="2312" y="838"/>
                    </a:lnTo>
                    <a:lnTo>
                      <a:pt x="2166" y="1038"/>
                    </a:lnTo>
                    <a:lnTo>
                      <a:pt x="1984" y="1238"/>
                    </a:lnTo>
                    <a:lnTo>
                      <a:pt x="1802" y="1420"/>
                    </a:lnTo>
                    <a:lnTo>
                      <a:pt x="1602" y="1584"/>
                    </a:lnTo>
                    <a:lnTo>
                      <a:pt x="1220" y="1875"/>
                    </a:lnTo>
                    <a:lnTo>
                      <a:pt x="838" y="2148"/>
                    </a:lnTo>
                    <a:lnTo>
                      <a:pt x="419" y="2421"/>
                    </a:lnTo>
                    <a:lnTo>
                      <a:pt x="1" y="2658"/>
                    </a:lnTo>
                    <a:lnTo>
                      <a:pt x="565" y="2658"/>
                    </a:lnTo>
                    <a:lnTo>
                      <a:pt x="929" y="2621"/>
                    </a:lnTo>
                    <a:lnTo>
                      <a:pt x="1256" y="2585"/>
                    </a:lnTo>
                    <a:lnTo>
                      <a:pt x="1839" y="2494"/>
                    </a:lnTo>
                    <a:lnTo>
                      <a:pt x="2312" y="2385"/>
                    </a:lnTo>
                    <a:lnTo>
                      <a:pt x="2694" y="2276"/>
                    </a:lnTo>
                    <a:lnTo>
                      <a:pt x="2967" y="2166"/>
                    </a:lnTo>
                    <a:lnTo>
                      <a:pt x="3167" y="2075"/>
                    </a:lnTo>
                    <a:lnTo>
                      <a:pt x="3313" y="1984"/>
                    </a:lnTo>
                    <a:lnTo>
                      <a:pt x="3185" y="1493"/>
                    </a:lnTo>
                    <a:lnTo>
                      <a:pt x="2967" y="820"/>
                    </a:lnTo>
                    <a:lnTo>
                      <a:pt x="2840" y="438"/>
                    </a:lnTo>
                    <a:lnTo>
                      <a:pt x="2676" y="1"/>
                    </a:lnTo>
                    <a:close/>
                  </a:path>
                </a:pathLst>
              </a:custGeom>
              <a:solidFill>
                <a:srgbClr val="8B71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5" name="Google Shape;3675;p21"/>
              <p:cNvSpPr/>
              <p:nvPr/>
            </p:nvSpPr>
            <p:spPr>
              <a:xfrm>
                <a:off x="1354850" y="2218500"/>
                <a:ext cx="82825" cy="66450"/>
              </a:xfrm>
              <a:custGeom>
                <a:avLst/>
                <a:gdLst/>
                <a:ahLst/>
                <a:cxnLst/>
                <a:rect l="l" t="t" r="r" b="b"/>
                <a:pathLst>
                  <a:path w="3313" h="2658" fill="none" extrusionOk="0">
                    <a:moveTo>
                      <a:pt x="2676" y="1"/>
                    </a:moveTo>
                    <a:lnTo>
                      <a:pt x="2676" y="1"/>
                    </a:lnTo>
                    <a:lnTo>
                      <a:pt x="2658" y="56"/>
                    </a:lnTo>
                    <a:lnTo>
                      <a:pt x="2658" y="56"/>
                    </a:lnTo>
                    <a:lnTo>
                      <a:pt x="2512" y="456"/>
                    </a:lnTo>
                    <a:lnTo>
                      <a:pt x="2421" y="656"/>
                    </a:lnTo>
                    <a:lnTo>
                      <a:pt x="2312" y="838"/>
                    </a:lnTo>
                    <a:lnTo>
                      <a:pt x="2312" y="838"/>
                    </a:lnTo>
                    <a:lnTo>
                      <a:pt x="2166" y="1038"/>
                    </a:lnTo>
                    <a:lnTo>
                      <a:pt x="1984" y="1238"/>
                    </a:lnTo>
                    <a:lnTo>
                      <a:pt x="1802" y="1420"/>
                    </a:lnTo>
                    <a:lnTo>
                      <a:pt x="1602" y="1584"/>
                    </a:lnTo>
                    <a:lnTo>
                      <a:pt x="1602" y="1584"/>
                    </a:lnTo>
                    <a:lnTo>
                      <a:pt x="1220" y="1875"/>
                    </a:lnTo>
                    <a:lnTo>
                      <a:pt x="838" y="2148"/>
                    </a:lnTo>
                    <a:lnTo>
                      <a:pt x="419" y="2421"/>
                    </a:lnTo>
                    <a:lnTo>
                      <a:pt x="1" y="2658"/>
                    </a:lnTo>
                    <a:lnTo>
                      <a:pt x="1" y="2658"/>
                    </a:lnTo>
                    <a:lnTo>
                      <a:pt x="237" y="2658"/>
                    </a:lnTo>
                    <a:lnTo>
                      <a:pt x="237" y="2658"/>
                    </a:lnTo>
                    <a:lnTo>
                      <a:pt x="565" y="2658"/>
                    </a:lnTo>
                    <a:lnTo>
                      <a:pt x="565" y="2658"/>
                    </a:lnTo>
                    <a:lnTo>
                      <a:pt x="565" y="2658"/>
                    </a:lnTo>
                    <a:lnTo>
                      <a:pt x="929" y="2621"/>
                    </a:lnTo>
                    <a:lnTo>
                      <a:pt x="1256" y="2585"/>
                    </a:lnTo>
                    <a:lnTo>
                      <a:pt x="1839" y="2494"/>
                    </a:lnTo>
                    <a:lnTo>
                      <a:pt x="2312" y="2385"/>
                    </a:lnTo>
                    <a:lnTo>
                      <a:pt x="2694" y="2276"/>
                    </a:lnTo>
                    <a:lnTo>
                      <a:pt x="2967" y="2166"/>
                    </a:lnTo>
                    <a:lnTo>
                      <a:pt x="3167" y="2075"/>
                    </a:lnTo>
                    <a:lnTo>
                      <a:pt x="3313" y="1984"/>
                    </a:lnTo>
                    <a:lnTo>
                      <a:pt x="3313" y="1984"/>
                    </a:lnTo>
                    <a:lnTo>
                      <a:pt x="3185" y="1493"/>
                    </a:lnTo>
                    <a:lnTo>
                      <a:pt x="3185" y="1493"/>
                    </a:lnTo>
                    <a:lnTo>
                      <a:pt x="2967" y="820"/>
                    </a:lnTo>
                    <a:lnTo>
                      <a:pt x="2840" y="438"/>
                    </a:lnTo>
                    <a:lnTo>
                      <a:pt x="2676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676" name="Google Shape;3676;p21"/>
          <p:cNvGrpSpPr/>
          <p:nvPr/>
        </p:nvGrpSpPr>
        <p:grpSpPr>
          <a:xfrm flipH="1">
            <a:off x="7292013" y="5430530"/>
            <a:ext cx="178666" cy="164934"/>
            <a:chOff x="2706625" y="4735761"/>
            <a:chExt cx="226446" cy="209015"/>
          </a:xfrm>
        </p:grpSpPr>
        <p:sp>
          <p:nvSpPr>
            <p:cNvPr id="3677" name="Google Shape;3677;p21"/>
            <p:cNvSpPr/>
            <p:nvPr/>
          </p:nvSpPr>
          <p:spPr>
            <a:xfrm>
              <a:off x="2706625" y="4851000"/>
              <a:ext cx="226446" cy="93776"/>
            </a:xfrm>
            <a:custGeom>
              <a:avLst/>
              <a:gdLst/>
              <a:ahLst/>
              <a:cxnLst/>
              <a:rect l="l" t="t" r="r" b="b"/>
              <a:pathLst>
                <a:path w="9991" h="1020" extrusionOk="0">
                  <a:moveTo>
                    <a:pt x="1292" y="0"/>
                  </a:moveTo>
                  <a:lnTo>
                    <a:pt x="746" y="91"/>
                  </a:lnTo>
                  <a:lnTo>
                    <a:pt x="528" y="128"/>
                  </a:lnTo>
                  <a:lnTo>
                    <a:pt x="346" y="182"/>
                  </a:lnTo>
                  <a:lnTo>
                    <a:pt x="200" y="237"/>
                  </a:lnTo>
                  <a:lnTo>
                    <a:pt x="91" y="291"/>
                  </a:lnTo>
                  <a:lnTo>
                    <a:pt x="18" y="346"/>
                  </a:lnTo>
                  <a:lnTo>
                    <a:pt x="0" y="419"/>
                  </a:lnTo>
                  <a:lnTo>
                    <a:pt x="0" y="437"/>
                  </a:lnTo>
                  <a:lnTo>
                    <a:pt x="18" y="473"/>
                  </a:lnTo>
                  <a:lnTo>
                    <a:pt x="91" y="528"/>
                  </a:lnTo>
                  <a:lnTo>
                    <a:pt x="219" y="583"/>
                  </a:lnTo>
                  <a:lnTo>
                    <a:pt x="382" y="655"/>
                  </a:lnTo>
                  <a:lnTo>
                    <a:pt x="601" y="710"/>
                  </a:lnTo>
                  <a:lnTo>
                    <a:pt x="856" y="746"/>
                  </a:lnTo>
                  <a:lnTo>
                    <a:pt x="1456" y="837"/>
                  </a:lnTo>
                  <a:lnTo>
                    <a:pt x="2202" y="910"/>
                  </a:lnTo>
                  <a:lnTo>
                    <a:pt x="3058" y="965"/>
                  </a:lnTo>
                  <a:lnTo>
                    <a:pt x="3986" y="1001"/>
                  </a:lnTo>
                  <a:lnTo>
                    <a:pt x="5005" y="1019"/>
                  </a:lnTo>
                  <a:lnTo>
                    <a:pt x="6006" y="1001"/>
                  </a:lnTo>
                  <a:lnTo>
                    <a:pt x="6952" y="965"/>
                  </a:lnTo>
                  <a:lnTo>
                    <a:pt x="7789" y="910"/>
                  </a:lnTo>
                  <a:lnTo>
                    <a:pt x="8535" y="837"/>
                  </a:lnTo>
                  <a:lnTo>
                    <a:pt x="9136" y="746"/>
                  </a:lnTo>
                  <a:lnTo>
                    <a:pt x="9390" y="710"/>
                  </a:lnTo>
                  <a:lnTo>
                    <a:pt x="9609" y="655"/>
                  </a:lnTo>
                  <a:lnTo>
                    <a:pt x="9773" y="583"/>
                  </a:lnTo>
                  <a:lnTo>
                    <a:pt x="9900" y="528"/>
                  </a:lnTo>
                  <a:lnTo>
                    <a:pt x="9973" y="473"/>
                  </a:lnTo>
                  <a:lnTo>
                    <a:pt x="9991" y="437"/>
                  </a:lnTo>
                  <a:lnTo>
                    <a:pt x="9991" y="419"/>
                  </a:lnTo>
                  <a:lnTo>
                    <a:pt x="9973" y="346"/>
                  </a:lnTo>
                  <a:lnTo>
                    <a:pt x="9900" y="291"/>
                  </a:lnTo>
                  <a:lnTo>
                    <a:pt x="9791" y="237"/>
                  </a:lnTo>
                  <a:lnTo>
                    <a:pt x="9645" y="182"/>
                  </a:lnTo>
                  <a:lnTo>
                    <a:pt x="9463" y="128"/>
                  </a:lnTo>
                  <a:lnTo>
                    <a:pt x="9245" y="91"/>
                  </a:lnTo>
                  <a:lnTo>
                    <a:pt x="8699" y="0"/>
                  </a:lnTo>
                  <a:lnTo>
                    <a:pt x="8699" y="273"/>
                  </a:lnTo>
                  <a:lnTo>
                    <a:pt x="7443" y="328"/>
                  </a:lnTo>
                  <a:lnTo>
                    <a:pt x="6133" y="364"/>
                  </a:lnTo>
                  <a:lnTo>
                    <a:pt x="4623" y="382"/>
                  </a:lnTo>
                  <a:lnTo>
                    <a:pt x="3476" y="364"/>
                  </a:lnTo>
                  <a:lnTo>
                    <a:pt x="2384" y="328"/>
                  </a:lnTo>
                  <a:lnTo>
                    <a:pt x="1893" y="291"/>
                  </a:lnTo>
                  <a:lnTo>
                    <a:pt x="1456" y="237"/>
                  </a:lnTo>
                  <a:lnTo>
                    <a:pt x="1074" y="182"/>
                  </a:lnTo>
                  <a:lnTo>
                    <a:pt x="746" y="109"/>
                  </a:lnTo>
                  <a:lnTo>
                    <a:pt x="1292" y="0"/>
                  </a:lnTo>
                  <a:close/>
                </a:path>
              </a:pathLst>
            </a:custGeom>
            <a:solidFill>
              <a:srgbClr val="282829">
                <a:alpha val="13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678" name="Google Shape;3678;p21"/>
            <p:cNvGrpSpPr/>
            <p:nvPr/>
          </p:nvGrpSpPr>
          <p:grpSpPr>
            <a:xfrm>
              <a:off x="2714800" y="4735761"/>
              <a:ext cx="210098" cy="182902"/>
              <a:chOff x="1282975" y="2150275"/>
              <a:chExt cx="154700" cy="134675"/>
            </a:xfrm>
          </p:grpSpPr>
          <p:sp>
            <p:nvSpPr>
              <p:cNvPr id="3679" name="Google Shape;3679;p21"/>
              <p:cNvSpPr/>
              <p:nvPr/>
            </p:nvSpPr>
            <p:spPr>
              <a:xfrm>
                <a:off x="1282975" y="2150275"/>
                <a:ext cx="154700" cy="134675"/>
              </a:xfrm>
              <a:custGeom>
                <a:avLst/>
                <a:gdLst/>
                <a:ahLst/>
                <a:cxnLst/>
                <a:rect l="l" t="t" r="r" b="b"/>
                <a:pathLst>
                  <a:path w="6188" h="5387" extrusionOk="0">
                    <a:moveTo>
                      <a:pt x="2858" y="0"/>
                    </a:moveTo>
                    <a:lnTo>
                      <a:pt x="2657" y="37"/>
                    </a:lnTo>
                    <a:lnTo>
                      <a:pt x="2403" y="109"/>
                    </a:lnTo>
                    <a:lnTo>
                      <a:pt x="2166" y="200"/>
                    </a:lnTo>
                    <a:lnTo>
                      <a:pt x="1948" y="310"/>
                    </a:lnTo>
                    <a:lnTo>
                      <a:pt x="1747" y="437"/>
                    </a:lnTo>
                    <a:lnTo>
                      <a:pt x="1547" y="564"/>
                    </a:lnTo>
                    <a:lnTo>
                      <a:pt x="1384" y="710"/>
                    </a:lnTo>
                    <a:lnTo>
                      <a:pt x="1238" y="856"/>
                    </a:lnTo>
                    <a:lnTo>
                      <a:pt x="1092" y="1019"/>
                    </a:lnTo>
                    <a:lnTo>
                      <a:pt x="965" y="1201"/>
                    </a:lnTo>
                    <a:lnTo>
                      <a:pt x="856" y="1365"/>
                    </a:lnTo>
                    <a:lnTo>
                      <a:pt x="765" y="1547"/>
                    </a:lnTo>
                    <a:lnTo>
                      <a:pt x="674" y="1729"/>
                    </a:lnTo>
                    <a:lnTo>
                      <a:pt x="546" y="2093"/>
                    </a:lnTo>
                    <a:lnTo>
                      <a:pt x="437" y="2439"/>
                    </a:lnTo>
                    <a:lnTo>
                      <a:pt x="401" y="2639"/>
                    </a:lnTo>
                    <a:lnTo>
                      <a:pt x="346" y="3057"/>
                    </a:lnTo>
                    <a:lnTo>
                      <a:pt x="310" y="3403"/>
                    </a:lnTo>
                    <a:lnTo>
                      <a:pt x="310" y="3694"/>
                    </a:lnTo>
                    <a:lnTo>
                      <a:pt x="164" y="3876"/>
                    </a:lnTo>
                    <a:lnTo>
                      <a:pt x="55" y="4040"/>
                    </a:lnTo>
                    <a:lnTo>
                      <a:pt x="37" y="4131"/>
                    </a:lnTo>
                    <a:lnTo>
                      <a:pt x="0" y="4222"/>
                    </a:lnTo>
                    <a:lnTo>
                      <a:pt x="0" y="4295"/>
                    </a:lnTo>
                    <a:lnTo>
                      <a:pt x="0" y="4368"/>
                    </a:lnTo>
                    <a:lnTo>
                      <a:pt x="19" y="4459"/>
                    </a:lnTo>
                    <a:lnTo>
                      <a:pt x="55" y="4532"/>
                    </a:lnTo>
                    <a:lnTo>
                      <a:pt x="91" y="4604"/>
                    </a:lnTo>
                    <a:lnTo>
                      <a:pt x="146" y="4677"/>
                    </a:lnTo>
                    <a:lnTo>
                      <a:pt x="292" y="4804"/>
                    </a:lnTo>
                    <a:lnTo>
                      <a:pt x="474" y="4932"/>
                    </a:lnTo>
                    <a:lnTo>
                      <a:pt x="692" y="5041"/>
                    </a:lnTo>
                    <a:lnTo>
                      <a:pt x="965" y="5132"/>
                    </a:lnTo>
                    <a:lnTo>
                      <a:pt x="1274" y="5205"/>
                    </a:lnTo>
                    <a:lnTo>
                      <a:pt x="1638" y="5278"/>
                    </a:lnTo>
                    <a:lnTo>
                      <a:pt x="2020" y="5332"/>
                    </a:lnTo>
                    <a:lnTo>
                      <a:pt x="2457" y="5369"/>
                    </a:lnTo>
                    <a:lnTo>
                      <a:pt x="2930" y="5387"/>
                    </a:lnTo>
                    <a:lnTo>
                      <a:pt x="3440" y="5387"/>
                    </a:lnTo>
                    <a:lnTo>
                      <a:pt x="3804" y="5350"/>
                    </a:lnTo>
                    <a:lnTo>
                      <a:pt x="4131" y="5314"/>
                    </a:lnTo>
                    <a:lnTo>
                      <a:pt x="4714" y="5223"/>
                    </a:lnTo>
                    <a:lnTo>
                      <a:pt x="5187" y="5114"/>
                    </a:lnTo>
                    <a:lnTo>
                      <a:pt x="5569" y="5005"/>
                    </a:lnTo>
                    <a:lnTo>
                      <a:pt x="5842" y="4895"/>
                    </a:lnTo>
                    <a:lnTo>
                      <a:pt x="6042" y="4804"/>
                    </a:lnTo>
                    <a:lnTo>
                      <a:pt x="6188" y="4713"/>
                    </a:lnTo>
                    <a:lnTo>
                      <a:pt x="6042" y="4204"/>
                    </a:lnTo>
                    <a:lnTo>
                      <a:pt x="5878" y="3658"/>
                    </a:lnTo>
                    <a:lnTo>
                      <a:pt x="5642" y="3003"/>
                    </a:lnTo>
                    <a:lnTo>
                      <a:pt x="5514" y="2639"/>
                    </a:lnTo>
                    <a:lnTo>
                      <a:pt x="5351" y="2275"/>
                    </a:lnTo>
                    <a:lnTo>
                      <a:pt x="5169" y="1929"/>
                    </a:lnTo>
                    <a:lnTo>
                      <a:pt x="4987" y="1565"/>
                    </a:lnTo>
                    <a:lnTo>
                      <a:pt x="4787" y="1238"/>
                    </a:lnTo>
                    <a:lnTo>
                      <a:pt x="4568" y="928"/>
                    </a:lnTo>
                    <a:lnTo>
                      <a:pt x="4332" y="655"/>
                    </a:lnTo>
                    <a:lnTo>
                      <a:pt x="4095" y="419"/>
                    </a:lnTo>
                    <a:lnTo>
                      <a:pt x="3949" y="291"/>
                    </a:lnTo>
                    <a:lnTo>
                      <a:pt x="3804" y="200"/>
                    </a:lnTo>
                    <a:lnTo>
                      <a:pt x="3676" y="128"/>
                    </a:lnTo>
                    <a:lnTo>
                      <a:pt x="3513" y="73"/>
                    </a:lnTo>
                    <a:lnTo>
                      <a:pt x="3367" y="37"/>
                    </a:lnTo>
                    <a:lnTo>
                      <a:pt x="3203" y="0"/>
                    </a:lnTo>
                    <a:close/>
                  </a:path>
                </a:pathLst>
              </a:custGeom>
              <a:solidFill>
                <a:srgbClr val="C1A5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0" name="Google Shape;3680;p21"/>
              <p:cNvSpPr/>
              <p:nvPr/>
            </p:nvSpPr>
            <p:spPr>
              <a:xfrm>
                <a:off x="1282975" y="2150275"/>
                <a:ext cx="154700" cy="134675"/>
              </a:xfrm>
              <a:custGeom>
                <a:avLst/>
                <a:gdLst/>
                <a:ahLst/>
                <a:cxnLst/>
                <a:rect l="l" t="t" r="r" b="b"/>
                <a:pathLst>
                  <a:path w="6188" h="5387" fill="none" extrusionOk="0">
                    <a:moveTo>
                      <a:pt x="6188" y="4713"/>
                    </a:moveTo>
                    <a:lnTo>
                      <a:pt x="6188" y="4713"/>
                    </a:lnTo>
                    <a:lnTo>
                      <a:pt x="6042" y="4804"/>
                    </a:lnTo>
                    <a:lnTo>
                      <a:pt x="5842" y="4895"/>
                    </a:lnTo>
                    <a:lnTo>
                      <a:pt x="5569" y="5005"/>
                    </a:lnTo>
                    <a:lnTo>
                      <a:pt x="5187" y="5114"/>
                    </a:lnTo>
                    <a:lnTo>
                      <a:pt x="4714" y="5223"/>
                    </a:lnTo>
                    <a:lnTo>
                      <a:pt x="4131" y="5314"/>
                    </a:lnTo>
                    <a:lnTo>
                      <a:pt x="3804" y="5350"/>
                    </a:lnTo>
                    <a:lnTo>
                      <a:pt x="3440" y="5387"/>
                    </a:lnTo>
                    <a:lnTo>
                      <a:pt x="3440" y="5387"/>
                    </a:lnTo>
                    <a:lnTo>
                      <a:pt x="2930" y="5387"/>
                    </a:lnTo>
                    <a:lnTo>
                      <a:pt x="2457" y="5369"/>
                    </a:lnTo>
                    <a:lnTo>
                      <a:pt x="2020" y="5332"/>
                    </a:lnTo>
                    <a:lnTo>
                      <a:pt x="1638" y="5278"/>
                    </a:lnTo>
                    <a:lnTo>
                      <a:pt x="1274" y="5205"/>
                    </a:lnTo>
                    <a:lnTo>
                      <a:pt x="965" y="5132"/>
                    </a:lnTo>
                    <a:lnTo>
                      <a:pt x="692" y="5041"/>
                    </a:lnTo>
                    <a:lnTo>
                      <a:pt x="474" y="4932"/>
                    </a:lnTo>
                    <a:lnTo>
                      <a:pt x="292" y="4804"/>
                    </a:lnTo>
                    <a:lnTo>
                      <a:pt x="146" y="4677"/>
                    </a:lnTo>
                    <a:lnTo>
                      <a:pt x="91" y="4604"/>
                    </a:lnTo>
                    <a:lnTo>
                      <a:pt x="55" y="4532"/>
                    </a:lnTo>
                    <a:lnTo>
                      <a:pt x="19" y="4459"/>
                    </a:lnTo>
                    <a:lnTo>
                      <a:pt x="0" y="4368"/>
                    </a:lnTo>
                    <a:lnTo>
                      <a:pt x="0" y="4295"/>
                    </a:lnTo>
                    <a:lnTo>
                      <a:pt x="0" y="4222"/>
                    </a:lnTo>
                    <a:lnTo>
                      <a:pt x="37" y="4131"/>
                    </a:lnTo>
                    <a:lnTo>
                      <a:pt x="55" y="4040"/>
                    </a:lnTo>
                    <a:lnTo>
                      <a:pt x="164" y="3876"/>
                    </a:lnTo>
                    <a:lnTo>
                      <a:pt x="310" y="3694"/>
                    </a:lnTo>
                    <a:lnTo>
                      <a:pt x="310" y="3694"/>
                    </a:lnTo>
                    <a:lnTo>
                      <a:pt x="310" y="3403"/>
                    </a:lnTo>
                    <a:lnTo>
                      <a:pt x="346" y="3057"/>
                    </a:lnTo>
                    <a:lnTo>
                      <a:pt x="401" y="2639"/>
                    </a:lnTo>
                    <a:lnTo>
                      <a:pt x="401" y="2639"/>
                    </a:lnTo>
                    <a:lnTo>
                      <a:pt x="437" y="2439"/>
                    </a:lnTo>
                    <a:lnTo>
                      <a:pt x="437" y="2439"/>
                    </a:lnTo>
                    <a:lnTo>
                      <a:pt x="546" y="2093"/>
                    </a:lnTo>
                    <a:lnTo>
                      <a:pt x="674" y="1729"/>
                    </a:lnTo>
                    <a:lnTo>
                      <a:pt x="765" y="1547"/>
                    </a:lnTo>
                    <a:lnTo>
                      <a:pt x="856" y="1365"/>
                    </a:lnTo>
                    <a:lnTo>
                      <a:pt x="965" y="1201"/>
                    </a:lnTo>
                    <a:lnTo>
                      <a:pt x="1092" y="1019"/>
                    </a:lnTo>
                    <a:lnTo>
                      <a:pt x="1238" y="856"/>
                    </a:lnTo>
                    <a:lnTo>
                      <a:pt x="1384" y="710"/>
                    </a:lnTo>
                    <a:lnTo>
                      <a:pt x="1547" y="564"/>
                    </a:lnTo>
                    <a:lnTo>
                      <a:pt x="1747" y="437"/>
                    </a:lnTo>
                    <a:lnTo>
                      <a:pt x="1948" y="310"/>
                    </a:lnTo>
                    <a:lnTo>
                      <a:pt x="2166" y="200"/>
                    </a:lnTo>
                    <a:lnTo>
                      <a:pt x="2403" y="109"/>
                    </a:lnTo>
                    <a:lnTo>
                      <a:pt x="2657" y="37"/>
                    </a:lnTo>
                    <a:lnTo>
                      <a:pt x="2657" y="37"/>
                    </a:lnTo>
                    <a:lnTo>
                      <a:pt x="2858" y="0"/>
                    </a:lnTo>
                    <a:lnTo>
                      <a:pt x="3021" y="0"/>
                    </a:lnTo>
                    <a:lnTo>
                      <a:pt x="3203" y="0"/>
                    </a:lnTo>
                    <a:lnTo>
                      <a:pt x="3367" y="37"/>
                    </a:lnTo>
                    <a:lnTo>
                      <a:pt x="3513" y="73"/>
                    </a:lnTo>
                    <a:lnTo>
                      <a:pt x="3676" y="128"/>
                    </a:lnTo>
                    <a:lnTo>
                      <a:pt x="3804" y="200"/>
                    </a:lnTo>
                    <a:lnTo>
                      <a:pt x="3949" y="291"/>
                    </a:lnTo>
                    <a:lnTo>
                      <a:pt x="3949" y="291"/>
                    </a:lnTo>
                    <a:lnTo>
                      <a:pt x="4095" y="419"/>
                    </a:lnTo>
                    <a:lnTo>
                      <a:pt x="4095" y="419"/>
                    </a:lnTo>
                    <a:lnTo>
                      <a:pt x="4332" y="655"/>
                    </a:lnTo>
                    <a:lnTo>
                      <a:pt x="4568" y="928"/>
                    </a:lnTo>
                    <a:lnTo>
                      <a:pt x="4787" y="1238"/>
                    </a:lnTo>
                    <a:lnTo>
                      <a:pt x="4987" y="1565"/>
                    </a:lnTo>
                    <a:lnTo>
                      <a:pt x="5169" y="1929"/>
                    </a:lnTo>
                    <a:lnTo>
                      <a:pt x="5351" y="2275"/>
                    </a:lnTo>
                    <a:lnTo>
                      <a:pt x="5514" y="2639"/>
                    </a:lnTo>
                    <a:lnTo>
                      <a:pt x="5642" y="3003"/>
                    </a:lnTo>
                    <a:lnTo>
                      <a:pt x="5878" y="3658"/>
                    </a:lnTo>
                    <a:lnTo>
                      <a:pt x="6042" y="4204"/>
                    </a:lnTo>
                    <a:lnTo>
                      <a:pt x="6188" y="4713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1" name="Google Shape;3681;p21"/>
              <p:cNvSpPr/>
              <p:nvPr/>
            </p:nvSpPr>
            <p:spPr>
              <a:xfrm>
                <a:off x="1282975" y="2172100"/>
                <a:ext cx="138775" cy="112850"/>
              </a:xfrm>
              <a:custGeom>
                <a:avLst/>
                <a:gdLst/>
                <a:ahLst/>
                <a:cxnLst/>
                <a:rect l="l" t="t" r="r" b="b"/>
                <a:pathLst>
                  <a:path w="5551" h="4514" extrusionOk="0">
                    <a:moveTo>
                      <a:pt x="1384" y="4368"/>
                    </a:moveTo>
                    <a:lnTo>
                      <a:pt x="1384" y="4368"/>
                    </a:lnTo>
                    <a:lnTo>
                      <a:pt x="1711" y="4423"/>
                    </a:lnTo>
                    <a:lnTo>
                      <a:pt x="2057" y="4459"/>
                    </a:lnTo>
                    <a:lnTo>
                      <a:pt x="2457" y="4496"/>
                    </a:lnTo>
                    <a:lnTo>
                      <a:pt x="2876" y="4514"/>
                    </a:lnTo>
                    <a:lnTo>
                      <a:pt x="2876" y="4514"/>
                    </a:lnTo>
                    <a:lnTo>
                      <a:pt x="3094" y="4514"/>
                    </a:lnTo>
                    <a:lnTo>
                      <a:pt x="3094" y="4514"/>
                    </a:lnTo>
                    <a:lnTo>
                      <a:pt x="3440" y="4514"/>
                    </a:lnTo>
                    <a:lnTo>
                      <a:pt x="3440" y="4514"/>
                    </a:lnTo>
                    <a:lnTo>
                      <a:pt x="3440" y="4514"/>
                    </a:lnTo>
                    <a:lnTo>
                      <a:pt x="3094" y="4514"/>
                    </a:lnTo>
                    <a:lnTo>
                      <a:pt x="3094" y="4514"/>
                    </a:lnTo>
                    <a:lnTo>
                      <a:pt x="2876" y="4514"/>
                    </a:lnTo>
                    <a:lnTo>
                      <a:pt x="2876" y="4514"/>
                    </a:lnTo>
                    <a:lnTo>
                      <a:pt x="2876" y="4514"/>
                    </a:lnTo>
                    <a:lnTo>
                      <a:pt x="2876" y="4514"/>
                    </a:lnTo>
                    <a:lnTo>
                      <a:pt x="2457" y="4496"/>
                    </a:lnTo>
                    <a:lnTo>
                      <a:pt x="2057" y="4459"/>
                    </a:lnTo>
                    <a:lnTo>
                      <a:pt x="1711" y="4423"/>
                    </a:lnTo>
                    <a:lnTo>
                      <a:pt x="1384" y="4368"/>
                    </a:lnTo>
                    <a:close/>
                    <a:moveTo>
                      <a:pt x="1365" y="4368"/>
                    </a:moveTo>
                    <a:lnTo>
                      <a:pt x="1365" y="4368"/>
                    </a:lnTo>
                    <a:lnTo>
                      <a:pt x="1365" y="4368"/>
                    </a:lnTo>
                    <a:lnTo>
                      <a:pt x="1365" y="4368"/>
                    </a:lnTo>
                    <a:close/>
                    <a:moveTo>
                      <a:pt x="237" y="3895"/>
                    </a:moveTo>
                    <a:lnTo>
                      <a:pt x="237" y="3895"/>
                    </a:lnTo>
                    <a:lnTo>
                      <a:pt x="237" y="3895"/>
                    </a:lnTo>
                    <a:lnTo>
                      <a:pt x="237" y="3895"/>
                    </a:lnTo>
                    <a:lnTo>
                      <a:pt x="237" y="3895"/>
                    </a:lnTo>
                    <a:close/>
                    <a:moveTo>
                      <a:pt x="237" y="3895"/>
                    </a:moveTo>
                    <a:lnTo>
                      <a:pt x="237" y="3895"/>
                    </a:lnTo>
                    <a:lnTo>
                      <a:pt x="237" y="3895"/>
                    </a:lnTo>
                    <a:lnTo>
                      <a:pt x="237" y="3895"/>
                    </a:lnTo>
                    <a:lnTo>
                      <a:pt x="237" y="3895"/>
                    </a:lnTo>
                    <a:close/>
                    <a:moveTo>
                      <a:pt x="237" y="3877"/>
                    </a:moveTo>
                    <a:lnTo>
                      <a:pt x="237" y="3877"/>
                    </a:lnTo>
                    <a:lnTo>
                      <a:pt x="237" y="3895"/>
                    </a:lnTo>
                    <a:lnTo>
                      <a:pt x="237" y="3895"/>
                    </a:lnTo>
                    <a:lnTo>
                      <a:pt x="237" y="3877"/>
                    </a:lnTo>
                    <a:close/>
                    <a:moveTo>
                      <a:pt x="91" y="3113"/>
                    </a:moveTo>
                    <a:lnTo>
                      <a:pt x="91" y="3113"/>
                    </a:lnTo>
                    <a:lnTo>
                      <a:pt x="37" y="3222"/>
                    </a:lnTo>
                    <a:lnTo>
                      <a:pt x="19" y="3331"/>
                    </a:lnTo>
                    <a:lnTo>
                      <a:pt x="0" y="3422"/>
                    </a:lnTo>
                    <a:lnTo>
                      <a:pt x="19" y="3531"/>
                    </a:lnTo>
                    <a:lnTo>
                      <a:pt x="37" y="3622"/>
                    </a:lnTo>
                    <a:lnTo>
                      <a:pt x="91" y="3713"/>
                    </a:lnTo>
                    <a:lnTo>
                      <a:pt x="146" y="3804"/>
                    </a:lnTo>
                    <a:lnTo>
                      <a:pt x="237" y="3877"/>
                    </a:lnTo>
                    <a:lnTo>
                      <a:pt x="237" y="3877"/>
                    </a:lnTo>
                    <a:lnTo>
                      <a:pt x="146" y="3804"/>
                    </a:lnTo>
                    <a:lnTo>
                      <a:pt x="91" y="3713"/>
                    </a:lnTo>
                    <a:lnTo>
                      <a:pt x="37" y="3622"/>
                    </a:lnTo>
                    <a:lnTo>
                      <a:pt x="19" y="3531"/>
                    </a:lnTo>
                    <a:lnTo>
                      <a:pt x="0" y="3422"/>
                    </a:lnTo>
                    <a:lnTo>
                      <a:pt x="19" y="3331"/>
                    </a:lnTo>
                    <a:lnTo>
                      <a:pt x="37" y="3222"/>
                    </a:lnTo>
                    <a:lnTo>
                      <a:pt x="91" y="3113"/>
                    </a:lnTo>
                    <a:close/>
                    <a:moveTo>
                      <a:pt x="91" y="3113"/>
                    </a:moveTo>
                    <a:lnTo>
                      <a:pt x="91" y="3113"/>
                    </a:lnTo>
                    <a:lnTo>
                      <a:pt x="91" y="3113"/>
                    </a:lnTo>
                    <a:lnTo>
                      <a:pt x="91" y="3113"/>
                    </a:lnTo>
                    <a:lnTo>
                      <a:pt x="91" y="3113"/>
                    </a:lnTo>
                    <a:close/>
                    <a:moveTo>
                      <a:pt x="91" y="3113"/>
                    </a:moveTo>
                    <a:lnTo>
                      <a:pt x="91" y="3113"/>
                    </a:lnTo>
                    <a:lnTo>
                      <a:pt x="91" y="3113"/>
                    </a:lnTo>
                    <a:lnTo>
                      <a:pt x="91" y="3113"/>
                    </a:lnTo>
                    <a:lnTo>
                      <a:pt x="91" y="3113"/>
                    </a:lnTo>
                    <a:close/>
                    <a:moveTo>
                      <a:pt x="91" y="3094"/>
                    </a:moveTo>
                    <a:lnTo>
                      <a:pt x="91" y="3094"/>
                    </a:lnTo>
                    <a:lnTo>
                      <a:pt x="91" y="3113"/>
                    </a:lnTo>
                    <a:lnTo>
                      <a:pt x="91" y="3113"/>
                    </a:lnTo>
                    <a:lnTo>
                      <a:pt x="91" y="3094"/>
                    </a:lnTo>
                    <a:close/>
                    <a:moveTo>
                      <a:pt x="110" y="3094"/>
                    </a:moveTo>
                    <a:lnTo>
                      <a:pt x="110" y="3094"/>
                    </a:lnTo>
                    <a:lnTo>
                      <a:pt x="110" y="3094"/>
                    </a:lnTo>
                    <a:lnTo>
                      <a:pt x="110" y="3094"/>
                    </a:lnTo>
                    <a:lnTo>
                      <a:pt x="110" y="3094"/>
                    </a:lnTo>
                    <a:close/>
                    <a:moveTo>
                      <a:pt x="110" y="3094"/>
                    </a:moveTo>
                    <a:lnTo>
                      <a:pt x="110" y="3094"/>
                    </a:lnTo>
                    <a:lnTo>
                      <a:pt x="110" y="3094"/>
                    </a:lnTo>
                    <a:lnTo>
                      <a:pt x="110" y="3094"/>
                    </a:lnTo>
                    <a:lnTo>
                      <a:pt x="110" y="3094"/>
                    </a:lnTo>
                    <a:close/>
                    <a:moveTo>
                      <a:pt x="110" y="3094"/>
                    </a:moveTo>
                    <a:lnTo>
                      <a:pt x="110" y="3094"/>
                    </a:lnTo>
                    <a:lnTo>
                      <a:pt x="110" y="3094"/>
                    </a:lnTo>
                    <a:lnTo>
                      <a:pt x="110" y="3094"/>
                    </a:lnTo>
                    <a:lnTo>
                      <a:pt x="110" y="3094"/>
                    </a:lnTo>
                    <a:close/>
                    <a:moveTo>
                      <a:pt x="4532" y="1"/>
                    </a:moveTo>
                    <a:lnTo>
                      <a:pt x="4532" y="1"/>
                    </a:lnTo>
                    <a:lnTo>
                      <a:pt x="4677" y="201"/>
                    </a:lnTo>
                    <a:lnTo>
                      <a:pt x="4823" y="419"/>
                    </a:lnTo>
                    <a:lnTo>
                      <a:pt x="5096" y="892"/>
                    </a:lnTo>
                    <a:lnTo>
                      <a:pt x="5332" y="1366"/>
                    </a:lnTo>
                    <a:lnTo>
                      <a:pt x="5551" y="1857"/>
                    </a:lnTo>
                    <a:lnTo>
                      <a:pt x="5551" y="1857"/>
                    </a:lnTo>
                    <a:lnTo>
                      <a:pt x="5551" y="1857"/>
                    </a:lnTo>
                    <a:lnTo>
                      <a:pt x="5551" y="1857"/>
                    </a:lnTo>
                    <a:lnTo>
                      <a:pt x="5332" y="1366"/>
                    </a:lnTo>
                    <a:lnTo>
                      <a:pt x="5096" y="892"/>
                    </a:lnTo>
                    <a:lnTo>
                      <a:pt x="4823" y="419"/>
                    </a:lnTo>
                    <a:lnTo>
                      <a:pt x="4677" y="201"/>
                    </a:lnTo>
                    <a:lnTo>
                      <a:pt x="4532" y="1"/>
                    </a:lnTo>
                    <a:close/>
                    <a:moveTo>
                      <a:pt x="4532" y="1"/>
                    </a:moveTo>
                    <a:lnTo>
                      <a:pt x="4532" y="1"/>
                    </a:lnTo>
                    <a:lnTo>
                      <a:pt x="4532" y="1"/>
                    </a:lnTo>
                    <a:lnTo>
                      <a:pt x="4532" y="1"/>
                    </a:lnTo>
                    <a:lnTo>
                      <a:pt x="4532" y="1"/>
                    </a:lnTo>
                    <a:close/>
                  </a:path>
                </a:pathLst>
              </a:custGeom>
              <a:solidFill>
                <a:srgbClr val="D8D3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2" name="Google Shape;3682;p21"/>
              <p:cNvSpPr/>
              <p:nvPr/>
            </p:nvSpPr>
            <p:spPr>
              <a:xfrm>
                <a:off x="1317550" y="2281300"/>
                <a:ext cx="51425" cy="3650"/>
              </a:xfrm>
              <a:custGeom>
                <a:avLst/>
                <a:gdLst/>
                <a:ahLst/>
                <a:cxnLst/>
                <a:rect l="l" t="t" r="r" b="b"/>
                <a:pathLst>
                  <a:path w="2057" h="146" fill="none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328" y="55"/>
                    </a:lnTo>
                    <a:lnTo>
                      <a:pt x="674" y="91"/>
                    </a:lnTo>
                    <a:lnTo>
                      <a:pt x="1074" y="128"/>
                    </a:lnTo>
                    <a:lnTo>
                      <a:pt x="1493" y="146"/>
                    </a:lnTo>
                    <a:lnTo>
                      <a:pt x="1493" y="146"/>
                    </a:lnTo>
                    <a:lnTo>
                      <a:pt x="1711" y="146"/>
                    </a:lnTo>
                    <a:lnTo>
                      <a:pt x="1711" y="146"/>
                    </a:lnTo>
                    <a:lnTo>
                      <a:pt x="2057" y="146"/>
                    </a:lnTo>
                    <a:lnTo>
                      <a:pt x="2057" y="146"/>
                    </a:lnTo>
                    <a:lnTo>
                      <a:pt x="2057" y="146"/>
                    </a:lnTo>
                    <a:lnTo>
                      <a:pt x="1711" y="146"/>
                    </a:lnTo>
                    <a:lnTo>
                      <a:pt x="1711" y="146"/>
                    </a:lnTo>
                    <a:lnTo>
                      <a:pt x="1493" y="146"/>
                    </a:lnTo>
                    <a:lnTo>
                      <a:pt x="1493" y="146"/>
                    </a:lnTo>
                    <a:lnTo>
                      <a:pt x="1493" y="146"/>
                    </a:lnTo>
                    <a:lnTo>
                      <a:pt x="1493" y="146"/>
                    </a:lnTo>
                    <a:lnTo>
                      <a:pt x="1074" y="128"/>
                    </a:lnTo>
                    <a:lnTo>
                      <a:pt x="674" y="91"/>
                    </a:lnTo>
                    <a:lnTo>
                      <a:pt x="328" y="55"/>
                    </a:ln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3" name="Google Shape;3683;p21"/>
              <p:cNvSpPr/>
              <p:nvPr/>
            </p:nvSpPr>
            <p:spPr>
              <a:xfrm>
                <a:off x="1317100" y="22813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4" name="Google Shape;3684;p21"/>
              <p:cNvSpPr/>
              <p:nvPr/>
            </p:nvSpPr>
            <p:spPr>
              <a:xfrm>
                <a:off x="1288900" y="22694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5" name="Google Shape;3685;p21"/>
              <p:cNvSpPr/>
              <p:nvPr/>
            </p:nvSpPr>
            <p:spPr>
              <a:xfrm>
                <a:off x="1288900" y="22694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6" name="Google Shape;3686;p21"/>
              <p:cNvSpPr/>
              <p:nvPr/>
            </p:nvSpPr>
            <p:spPr>
              <a:xfrm>
                <a:off x="1288900" y="2269000"/>
                <a:ext cx="25" cy="500"/>
              </a:xfrm>
              <a:custGeom>
                <a:avLst/>
                <a:gdLst/>
                <a:ahLst/>
                <a:cxnLst/>
                <a:rect l="l" t="t" r="r" b="b"/>
                <a:pathLst>
                  <a:path w="1" h="20" fill="none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9"/>
                    </a:lnTo>
                    <a:lnTo>
                      <a:pt x="0" y="19"/>
                    </a:lnTo>
                    <a:lnTo>
                      <a:pt x="0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7" name="Google Shape;3687;p21"/>
              <p:cNvSpPr/>
              <p:nvPr/>
            </p:nvSpPr>
            <p:spPr>
              <a:xfrm>
                <a:off x="1282975" y="2249900"/>
                <a:ext cx="5950" cy="19125"/>
              </a:xfrm>
              <a:custGeom>
                <a:avLst/>
                <a:gdLst/>
                <a:ahLst/>
                <a:cxnLst/>
                <a:rect l="l" t="t" r="r" b="b"/>
                <a:pathLst>
                  <a:path w="238" h="765" fill="none" extrusionOk="0">
                    <a:moveTo>
                      <a:pt x="91" y="1"/>
                    </a:moveTo>
                    <a:lnTo>
                      <a:pt x="91" y="1"/>
                    </a:lnTo>
                    <a:lnTo>
                      <a:pt x="37" y="110"/>
                    </a:lnTo>
                    <a:lnTo>
                      <a:pt x="19" y="219"/>
                    </a:lnTo>
                    <a:lnTo>
                      <a:pt x="0" y="310"/>
                    </a:lnTo>
                    <a:lnTo>
                      <a:pt x="19" y="419"/>
                    </a:lnTo>
                    <a:lnTo>
                      <a:pt x="37" y="510"/>
                    </a:lnTo>
                    <a:lnTo>
                      <a:pt x="91" y="601"/>
                    </a:lnTo>
                    <a:lnTo>
                      <a:pt x="146" y="692"/>
                    </a:lnTo>
                    <a:lnTo>
                      <a:pt x="237" y="765"/>
                    </a:lnTo>
                    <a:lnTo>
                      <a:pt x="237" y="765"/>
                    </a:lnTo>
                    <a:lnTo>
                      <a:pt x="146" y="692"/>
                    </a:lnTo>
                    <a:lnTo>
                      <a:pt x="91" y="601"/>
                    </a:lnTo>
                    <a:lnTo>
                      <a:pt x="37" y="510"/>
                    </a:lnTo>
                    <a:lnTo>
                      <a:pt x="19" y="419"/>
                    </a:lnTo>
                    <a:lnTo>
                      <a:pt x="0" y="310"/>
                    </a:lnTo>
                    <a:lnTo>
                      <a:pt x="19" y="219"/>
                    </a:lnTo>
                    <a:lnTo>
                      <a:pt x="37" y="110"/>
                    </a:lnTo>
                    <a:lnTo>
                      <a:pt x="91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8" name="Google Shape;3688;p21"/>
              <p:cNvSpPr/>
              <p:nvPr/>
            </p:nvSpPr>
            <p:spPr>
              <a:xfrm>
                <a:off x="1285250" y="22499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9" name="Google Shape;3689;p21"/>
              <p:cNvSpPr/>
              <p:nvPr/>
            </p:nvSpPr>
            <p:spPr>
              <a:xfrm>
                <a:off x="1285250" y="22499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0" name="Google Shape;3690;p21"/>
              <p:cNvSpPr/>
              <p:nvPr/>
            </p:nvSpPr>
            <p:spPr>
              <a:xfrm>
                <a:off x="1285250" y="2249450"/>
                <a:ext cx="25" cy="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9" fill="none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19"/>
                    </a:lnTo>
                    <a:lnTo>
                      <a:pt x="0" y="19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1" name="Google Shape;3691;p21"/>
              <p:cNvSpPr/>
              <p:nvPr/>
            </p:nvSpPr>
            <p:spPr>
              <a:xfrm>
                <a:off x="1285700" y="22494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2" name="Google Shape;3692;p21"/>
              <p:cNvSpPr/>
              <p:nvPr/>
            </p:nvSpPr>
            <p:spPr>
              <a:xfrm>
                <a:off x="1285700" y="22494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3" name="Google Shape;3693;p21"/>
              <p:cNvSpPr/>
              <p:nvPr/>
            </p:nvSpPr>
            <p:spPr>
              <a:xfrm>
                <a:off x="1285700" y="22494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4" name="Google Shape;3694;p21"/>
              <p:cNvSpPr/>
              <p:nvPr/>
            </p:nvSpPr>
            <p:spPr>
              <a:xfrm>
                <a:off x="1396250" y="2172100"/>
                <a:ext cx="25500" cy="46425"/>
              </a:xfrm>
              <a:custGeom>
                <a:avLst/>
                <a:gdLst/>
                <a:ahLst/>
                <a:cxnLst/>
                <a:rect l="l" t="t" r="r" b="b"/>
                <a:pathLst>
                  <a:path w="1020" h="1857" fill="none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146" y="201"/>
                    </a:lnTo>
                    <a:lnTo>
                      <a:pt x="292" y="419"/>
                    </a:lnTo>
                    <a:lnTo>
                      <a:pt x="565" y="892"/>
                    </a:lnTo>
                    <a:lnTo>
                      <a:pt x="801" y="1366"/>
                    </a:lnTo>
                    <a:lnTo>
                      <a:pt x="1020" y="1857"/>
                    </a:lnTo>
                    <a:lnTo>
                      <a:pt x="1020" y="1857"/>
                    </a:lnTo>
                    <a:lnTo>
                      <a:pt x="1020" y="1857"/>
                    </a:lnTo>
                    <a:lnTo>
                      <a:pt x="1020" y="1857"/>
                    </a:lnTo>
                    <a:lnTo>
                      <a:pt x="801" y="1366"/>
                    </a:lnTo>
                    <a:lnTo>
                      <a:pt x="565" y="892"/>
                    </a:lnTo>
                    <a:lnTo>
                      <a:pt x="292" y="419"/>
                    </a:lnTo>
                    <a:lnTo>
                      <a:pt x="146" y="201"/>
                    </a:lnTo>
                    <a:lnTo>
                      <a:pt x="1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5" name="Google Shape;3695;p21"/>
              <p:cNvSpPr/>
              <p:nvPr/>
            </p:nvSpPr>
            <p:spPr>
              <a:xfrm>
                <a:off x="1396250" y="21721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6" name="Google Shape;3696;p21"/>
              <p:cNvSpPr/>
              <p:nvPr/>
            </p:nvSpPr>
            <p:spPr>
              <a:xfrm>
                <a:off x="1282975" y="2160725"/>
                <a:ext cx="138775" cy="124225"/>
              </a:xfrm>
              <a:custGeom>
                <a:avLst/>
                <a:gdLst/>
                <a:ahLst/>
                <a:cxnLst/>
                <a:rect l="l" t="t" r="r" b="b"/>
                <a:pathLst>
                  <a:path w="5551" h="4969" extrusionOk="0">
                    <a:moveTo>
                      <a:pt x="4095" y="1"/>
                    </a:moveTo>
                    <a:lnTo>
                      <a:pt x="4004" y="219"/>
                    </a:lnTo>
                    <a:lnTo>
                      <a:pt x="3895" y="438"/>
                    </a:lnTo>
                    <a:lnTo>
                      <a:pt x="3840" y="529"/>
                    </a:lnTo>
                    <a:lnTo>
                      <a:pt x="3767" y="619"/>
                    </a:lnTo>
                    <a:lnTo>
                      <a:pt x="3676" y="710"/>
                    </a:lnTo>
                    <a:lnTo>
                      <a:pt x="3585" y="801"/>
                    </a:lnTo>
                    <a:lnTo>
                      <a:pt x="3458" y="874"/>
                    </a:lnTo>
                    <a:lnTo>
                      <a:pt x="3331" y="947"/>
                    </a:lnTo>
                    <a:lnTo>
                      <a:pt x="3185" y="1002"/>
                    </a:lnTo>
                    <a:lnTo>
                      <a:pt x="3058" y="1038"/>
                    </a:lnTo>
                    <a:lnTo>
                      <a:pt x="2767" y="1111"/>
                    </a:lnTo>
                    <a:lnTo>
                      <a:pt x="2475" y="1165"/>
                    </a:lnTo>
                    <a:lnTo>
                      <a:pt x="2184" y="1238"/>
                    </a:lnTo>
                    <a:lnTo>
                      <a:pt x="1893" y="1311"/>
                    </a:lnTo>
                    <a:lnTo>
                      <a:pt x="1766" y="1366"/>
                    </a:lnTo>
                    <a:lnTo>
                      <a:pt x="1638" y="1438"/>
                    </a:lnTo>
                    <a:lnTo>
                      <a:pt x="1511" y="1511"/>
                    </a:lnTo>
                    <a:lnTo>
                      <a:pt x="1402" y="1620"/>
                    </a:lnTo>
                    <a:lnTo>
                      <a:pt x="1293" y="1730"/>
                    </a:lnTo>
                    <a:lnTo>
                      <a:pt x="1202" y="1839"/>
                    </a:lnTo>
                    <a:lnTo>
                      <a:pt x="1111" y="1948"/>
                    </a:lnTo>
                    <a:lnTo>
                      <a:pt x="1001" y="2039"/>
                    </a:lnTo>
                    <a:lnTo>
                      <a:pt x="874" y="2130"/>
                    </a:lnTo>
                    <a:lnTo>
                      <a:pt x="747" y="2185"/>
                    </a:lnTo>
                    <a:lnTo>
                      <a:pt x="619" y="2221"/>
                    </a:lnTo>
                    <a:lnTo>
                      <a:pt x="401" y="2221"/>
                    </a:lnTo>
                    <a:lnTo>
                      <a:pt x="346" y="2512"/>
                    </a:lnTo>
                    <a:lnTo>
                      <a:pt x="328" y="2767"/>
                    </a:lnTo>
                    <a:lnTo>
                      <a:pt x="310" y="3131"/>
                    </a:lnTo>
                    <a:lnTo>
                      <a:pt x="310" y="3276"/>
                    </a:lnTo>
                    <a:lnTo>
                      <a:pt x="201" y="3404"/>
                    </a:lnTo>
                    <a:lnTo>
                      <a:pt x="110" y="3549"/>
                    </a:lnTo>
                    <a:lnTo>
                      <a:pt x="91" y="3549"/>
                    </a:lnTo>
                    <a:lnTo>
                      <a:pt x="91" y="3568"/>
                    </a:lnTo>
                    <a:lnTo>
                      <a:pt x="37" y="3677"/>
                    </a:lnTo>
                    <a:lnTo>
                      <a:pt x="19" y="3786"/>
                    </a:lnTo>
                    <a:lnTo>
                      <a:pt x="0" y="3877"/>
                    </a:lnTo>
                    <a:lnTo>
                      <a:pt x="19" y="3986"/>
                    </a:lnTo>
                    <a:lnTo>
                      <a:pt x="37" y="4077"/>
                    </a:lnTo>
                    <a:lnTo>
                      <a:pt x="91" y="4168"/>
                    </a:lnTo>
                    <a:lnTo>
                      <a:pt x="146" y="4259"/>
                    </a:lnTo>
                    <a:lnTo>
                      <a:pt x="237" y="4332"/>
                    </a:lnTo>
                    <a:lnTo>
                      <a:pt x="237" y="4350"/>
                    </a:lnTo>
                    <a:lnTo>
                      <a:pt x="346" y="4423"/>
                    </a:lnTo>
                    <a:lnTo>
                      <a:pt x="437" y="4496"/>
                    </a:lnTo>
                    <a:lnTo>
                      <a:pt x="692" y="4623"/>
                    </a:lnTo>
                    <a:lnTo>
                      <a:pt x="1001" y="4732"/>
                    </a:lnTo>
                    <a:lnTo>
                      <a:pt x="1365" y="4823"/>
                    </a:lnTo>
                    <a:lnTo>
                      <a:pt x="1384" y="4823"/>
                    </a:lnTo>
                    <a:lnTo>
                      <a:pt x="1711" y="4878"/>
                    </a:lnTo>
                    <a:lnTo>
                      <a:pt x="2057" y="4914"/>
                    </a:lnTo>
                    <a:lnTo>
                      <a:pt x="2457" y="4951"/>
                    </a:lnTo>
                    <a:lnTo>
                      <a:pt x="2876" y="4969"/>
                    </a:lnTo>
                    <a:lnTo>
                      <a:pt x="3294" y="4732"/>
                    </a:lnTo>
                    <a:lnTo>
                      <a:pt x="3713" y="4459"/>
                    </a:lnTo>
                    <a:lnTo>
                      <a:pt x="4095" y="4186"/>
                    </a:lnTo>
                    <a:lnTo>
                      <a:pt x="4477" y="3895"/>
                    </a:lnTo>
                    <a:lnTo>
                      <a:pt x="4677" y="3731"/>
                    </a:lnTo>
                    <a:lnTo>
                      <a:pt x="4859" y="3549"/>
                    </a:lnTo>
                    <a:lnTo>
                      <a:pt x="5041" y="3349"/>
                    </a:lnTo>
                    <a:lnTo>
                      <a:pt x="5187" y="3149"/>
                    </a:lnTo>
                    <a:lnTo>
                      <a:pt x="5296" y="2967"/>
                    </a:lnTo>
                    <a:lnTo>
                      <a:pt x="5387" y="2767"/>
                    </a:lnTo>
                    <a:lnTo>
                      <a:pt x="5533" y="2367"/>
                    </a:lnTo>
                    <a:lnTo>
                      <a:pt x="5551" y="2312"/>
                    </a:lnTo>
                    <a:lnTo>
                      <a:pt x="5332" y="1821"/>
                    </a:lnTo>
                    <a:lnTo>
                      <a:pt x="5096" y="1347"/>
                    </a:lnTo>
                    <a:lnTo>
                      <a:pt x="4823" y="874"/>
                    </a:lnTo>
                    <a:lnTo>
                      <a:pt x="4677" y="656"/>
                    </a:lnTo>
                    <a:lnTo>
                      <a:pt x="4532" y="456"/>
                    </a:lnTo>
                    <a:lnTo>
                      <a:pt x="4313" y="201"/>
                    </a:lnTo>
                    <a:lnTo>
                      <a:pt x="4095" y="1"/>
                    </a:lnTo>
                    <a:close/>
                  </a:path>
                </a:pathLst>
              </a:custGeom>
              <a:solidFill>
                <a:srgbClr val="A489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7" name="Google Shape;3697;p21"/>
              <p:cNvSpPr/>
              <p:nvPr/>
            </p:nvSpPr>
            <p:spPr>
              <a:xfrm>
                <a:off x="1282975" y="2160725"/>
                <a:ext cx="138775" cy="124225"/>
              </a:xfrm>
              <a:custGeom>
                <a:avLst/>
                <a:gdLst/>
                <a:ahLst/>
                <a:cxnLst/>
                <a:rect l="l" t="t" r="r" b="b"/>
                <a:pathLst>
                  <a:path w="5551" h="4969" fill="none" extrusionOk="0">
                    <a:moveTo>
                      <a:pt x="4095" y="1"/>
                    </a:moveTo>
                    <a:lnTo>
                      <a:pt x="4095" y="1"/>
                    </a:lnTo>
                    <a:lnTo>
                      <a:pt x="4004" y="219"/>
                    </a:lnTo>
                    <a:lnTo>
                      <a:pt x="3895" y="438"/>
                    </a:lnTo>
                    <a:lnTo>
                      <a:pt x="3840" y="529"/>
                    </a:lnTo>
                    <a:lnTo>
                      <a:pt x="3767" y="619"/>
                    </a:lnTo>
                    <a:lnTo>
                      <a:pt x="3676" y="710"/>
                    </a:lnTo>
                    <a:lnTo>
                      <a:pt x="3585" y="801"/>
                    </a:lnTo>
                    <a:lnTo>
                      <a:pt x="3585" y="801"/>
                    </a:lnTo>
                    <a:lnTo>
                      <a:pt x="3458" y="874"/>
                    </a:lnTo>
                    <a:lnTo>
                      <a:pt x="3331" y="947"/>
                    </a:lnTo>
                    <a:lnTo>
                      <a:pt x="3185" y="1002"/>
                    </a:lnTo>
                    <a:lnTo>
                      <a:pt x="3058" y="1038"/>
                    </a:lnTo>
                    <a:lnTo>
                      <a:pt x="2767" y="1111"/>
                    </a:lnTo>
                    <a:lnTo>
                      <a:pt x="2475" y="1165"/>
                    </a:lnTo>
                    <a:lnTo>
                      <a:pt x="2184" y="1238"/>
                    </a:lnTo>
                    <a:lnTo>
                      <a:pt x="1893" y="1311"/>
                    </a:lnTo>
                    <a:lnTo>
                      <a:pt x="1766" y="1366"/>
                    </a:lnTo>
                    <a:lnTo>
                      <a:pt x="1638" y="1438"/>
                    </a:lnTo>
                    <a:lnTo>
                      <a:pt x="1511" y="1511"/>
                    </a:lnTo>
                    <a:lnTo>
                      <a:pt x="1402" y="1620"/>
                    </a:lnTo>
                    <a:lnTo>
                      <a:pt x="1402" y="1620"/>
                    </a:lnTo>
                    <a:lnTo>
                      <a:pt x="1293" y="1730"/>
                    </a:lnTo>
                    <a:lnTo>
                      <a:pt x="1202" y="1839"/>
                    </a:lnTo>
                    <a:lnTo>
                      <a:pt x="1111" y="1948"/>
                    </a:lnTo>
                    <a:lnTo>
                      <a:pt x="1001" y="2039"/>
                    </a:lnTo>
                    <a:lnTo>
                      <a:pt x="1001" y="2039"/>
                    </a:lnTo>
                    <a:lnTo>
                      <a:pt x="874" y="2130"/>
                    </a:lnTo>
                    <a:lnTo>
                      <a:pt x="747" y="2185"/>
                    </a:lnTo>
                    <a:lnTo>
                      <a:pt x="619" y="2221"/>
                    </a:lnTo>
                    <a:lnTo>
                      <a:pt x="474" y="2221"/>
                    </a:lnTo>
                    <a:lnTo>
                      <a:pt x="474" y="2221"/>
                    </a:lnTo>
                    <a:lnTo>
                      <a:pt x="401" y="2221"/>
                    </a:lnTo>
                    <a:lnTo>
                      <a:pt x="401" y="2221"/>
                    </a:lnTo>
                    <a:lnTo>
                      <a:pt x="401" y="2221"/>
                    </a:lnTo>
                    <a:lnTo>
                      <a:pt x="346" y="2512"/>
                    </a:lnTo>
                    <a:lnTo>
                      <a:pt x="328" y="2767"/>
                    </a:lnTo>
                    <a:lnTo>
                      <a:pt x="310" y="3131"/>
                    </a:lnTo>
                    <a:lnTo>
                      <a:pt x="310" y="3131"/>
                    </a:lnTo>
                    <a:lnTo>
                      <a:pt x="310" y="3276"/>
                    </a:lnTo>
                    <a:lnTo>
                      <a:pt x="310" y="3276"/>
                    </a:lnTo>
                    <a:lnTo>
                      <a:pt x="310" y="3276"/>
                    </a:lnTo>
                    <a:lnTo>
                      <a:pt x="310" y="3276"/>
                    </a:lnTo>
                    <a:lnTo>
                      <a:pt x="310" y="3276"/>
                    </a:lnTo>
                    <a:lnTo>
                      <a:pt x="201" y="3404"/>
                    </a:lnTo>
                    <a:lnTo>
                      <a:pt x="110" y="3549"/>
                    </a:lnTo>
                    <a:lnTo>
                      <a:pt x="110" y="3549"/>
                    </a:lnTo>
                    <a:lnTo>
                      <a:pt x="110" y="3549"/>
                    </a:lnTo>
                    <a:lnTo>
                      <a:pt x="110" y="3549"/>
                    </a:lnTo>
                    <a:lnTo>
                      <a:pt x="110" y="3549"/>
                    </a:lnTo>
                    <a:lnTo>
                      <a:pt x="110" y="3549"/>
                    </a:lnTo>
                    <a:lnTo>
                      <a:pt x="110" y="3549"/>
                    </a:lnTo>
                    <a:lnTo>
                      <a:pt x="110" y="3549"/>
                    </a:lnTo>
                    <a:lnTo>
                      <a:pt x="110" y="3549"/>
                    </a:lnTo>
                    <a:lnTo>
                      <a:pt x="110" y="3549"/>
                    </a:lnTo>
                    <a:lnTo>
                      <a:pt x="110" y="3549"/>
                    </a:lnTo>
                    <a:lnTo>
                      <a:pt x="110" y="3549"/>
                    </a:lnTo>
                    <a:lnTo>
                      <a:pt x="91" y="3549"/>
                    </a:lnTo>
                    <a:lnTo>
                      <a:pt x="91" y="3549"/>
                    </a:lnTo>
                    <a:lnTo>
                      <a:pt x="91" y="3568"/>
                    </a:lnTo>
                    <a:lnTo>
                      <a:pt x="91" y="3568"/>
                    </a:lnTo>
                    <a:lnTo>
                      <a:pt x="91" y="3568"/>
                    </a:lnTo>
                    <a:lnTo>
                      <a:pt x="91" y="3568"/>
                    </a:lnTo>
                    <a:lnTo>
                      <a:pt x="91" y="3568"/>
                    </a:lnTo>
                    <a:lnTo>
                      <a:pt x="91" y="3568"/>
                    </a:lnTo>
                    <a:lnTo>
                      <a:pt x="91" y="3568"/>
                    </a:lnTo>
                    <a:lnTo>
                      <a:pt x="91" y="3568"/>
                    </a:lnTo>
                    <a:lnTo>
                      <a:pt x="91" y="3568"/>
                    </a:lnTo>
                    <a:lnTo>
                      <a:pt x="91" y="3568"/>
                    </a:lnTo>
                    <a:lnTo>
                      <a:pt x="91" y="3568"/>
                    </a:lnTo>
                    <a:lnTo>
                      <a:pt x="91" y="3568"/>
                    </a:lnTo>
                    <a:lnTo>
                      <a:pt x="37" y="3677"/>
                    </a:lnTo>
                    <a:lnTo>
                      <a:pt x="19" y="3786"/>
                    </a:lnTo>
                    <a:lnTo>
                      <a:pt x="0" y="3877"/>
                    </a:lnTo>
                    <a:lnTo>
                      <a:pt x="19" y="3986"/>
                    </a:lnTo>
                    <a:lnTo>
                      <a:pt x="37" y="4077"/>
                    </a:lnTo>
                    <a:lnTo>
                      <a:pt x="91" y="4168"/>
                    </a:lnTo>
                    <a:lnTo>
                      <a:pt x="146" y="4259"/>
                    </a:lnTo>
                    <a:lnTo>
                      <a:pt x="237" y="4332"/>
                    </a:lnTo>
                    <a:lnTo>
                      <a:pt x="237" y="4332"/>
                    </a:lnTo>
                    <a:lnTo>
                      <a:pt x="237" y="4332"/>
                    </a:lnTo>
                    <a:lnTo>
                      <a:pt x="237" y="4350"/>
                    </a:lnTo>
                    <a:lnTo>
                      <a:pt x="237" y="4350"/>
                    </a:lnTo>
                    <a:lnTo>
                      <a:pt x="237" y="4350"/>
                    </a:lnTo>
                    <a:lnTo>
                      <a:pt x="237" y="4350"/>
                    </a:lnTo>
                    <a:lnTo>
                      <a:pt x="237" y="4350"/>
                    </a:lnTo>
                    <a:lnTo>
                      <a:pt x="237" y="4350"/>
                    </a:lnTo>
                    <a:lnTo>
                      <a:pt x="237" y="4350"/>
                    </a:lnTo>
                    <a:lnTo>
                      <a:pt x="237" y="4350"/>
                    </a:lnTo>
                    <a:lnTo>
                      <a:pt x="237" y="4350"/>
                    </a:lnTo>
                    <a:lnTo>
                      <a:pt x="237" y="4350"/>
                    </a:lnTo>
                    <a:lnTo>
                      <a:pt x="346" y="4423"/>
                    </a:lnTo>
                    <a:lnTo>
                      <a:pt x="437" y="4496"/>
                    </a:lnTo>
                    <a:lnTo>
                      <a:pt x="692" y="4623"/>
                    </a:lnTo>
                    <a:lnTo>
                      <a:pt x="1001" y="4732"/>
                    </a:lnTo>
                    <a:lnTo>
                      <a:pt x="1365" y="4823"/>
                    </a:lnTo>
                    <a:lnTo>
                      <a:pt x="1365" y="4823"/>
                    </a:lnTo>
                    <a:lnTo>
                      <a:pt x="1365" y="4823"/>
                    </a:lnTo>
                    <a:lnTo>
                      <a:pt x="1365" y="4823"/>
                    </a:lnTo>
                    <a:lnTo>
                      <a:pt x="1384" y="4823"/>
                    </a:lnTo>
                    <a:lnTo>
                      <a:pt x="1384" y="4823"/>
                    </a:lnTo>
                    <a:lnTo>
                      <a:pt x="1711" y="4878"/>
                    </a:lnTo>
                    <a:lnTo>
                      <a:pt x="2057" y="4914"/>
                    </a:lnTo>
                    <a:lnTo>
                      <a:pt x="2457" y="4951"/>
                    </a:lnTo>
                    <a:lnTo>
                      <a:pt x="2876" y="4969"/>
                    </a:lnTo>
                    <a:lnTo>
                      <a:pt x="2876" y="4969"/>
                    </a:lnTo>
                    <a:lnTo>
                      <a:pt x="3294" y="4732"/>
                    </a:lnTo>
                    <a:lnTo>
                      <a:pt x="3713" y="4459"/>
                    </a:lnTo>
                    <a:lnTo>
                      <a:pt x="4095" y="4186"/>
                    </a:lnTo>
                    <a:lnTo>
                      <a:pt x="4477" y="3895"/>
                    </a:lnTo>
                    <a:lnTo>
                      <a:pt x="4477" y="3895"/>
                    </a:lnTo>
                    <a:lnTo>
                      <a:pt x="4677" y="3731"/>
                    </a:lnTo>
                    <a:lnTo>
                      <a:pt x="4859" y="3549"/>
                    </a:lnTo>
                    <a:lnTo>
                      <a:pt x="5041" y="3349"/>
                    </a:lnTo>
                    <a:lnTo>
                      <a:pt x="5187" y="3149"/>
                    </a:lnTo>
                    <a:lnTo>
                      <a:pt x="5187" y="3149"/>
                    </a:lnTo>
                    <a:lnTo>
                      <a:pt x="5296" y="2967"/>
                    </a:lnTo>
                    <a:lnTo>
                      <a:pt x="5387" y="2767"/>
                    </a:lnTo>
                    <a:lnTo>
                      <a:pt x="5533" y="2367"/>
                    </a:lnTo>
                    <a:lnTo>
                      <a:pt x="5533" y="2367"/>
                    </a:lnTo>
                    <a:lnTo>
                      <a:pt x="5551" y="2312"/>
                    </a:lnTo>
                    <a:lnTo>
                      <a:pt x="5551" y="2312"/>
                    </a:lnTo>
                    <a:lnTo>
                      <a:pt x="5332" y="1821"/>
                    </a:lnTo>
                    <a:lnTo>
                      <a:pt x="5096" y="1347"/>
                    </a:lnTo>
                    <a:lnTo>
                      <a:pt x="4823" y="874"/>
                    </a:lnTo>
                    <a:lnTo>
                      <a:pt x="4677" y="656"/>
                    </a:lnTo>
                    <a:lnTo>
                      <a:pt x="4532" y="456"/>
                    </a:lnTo>
                    <a:lnTo>
                      <a:pt x="4532" y="456"/>
                    </a:lnTo>
                    <a:lnTo>
                      <a:pt x="4532" y="456"/>
                    </a:lnTo>
                    <a:lnTo>
                      <a:pt x="4532" y="456"/>
                    </a:lnTo>
                    <a:lnTo>
                      <a:pt x="4532" y="456"/>
                    </a:lnTo>
                    <a:lnTo>
                      <a:pt x="4532" y="456"/>
                    </a:lnTo>
                    <a:lnTo>
                      <a:pt x="4313" y="201"/>
                    </a:lnTo>
                    <a:lnTo>
                      <a:pt x="4095" y="1"/>
                    </a:lnTo>
                    <a:lnTo>
                      <a:pt x="4095" y="1"/>
                    </a:lnTo>
                    <a:lnTo>
                      <a:pt x="4095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8" name="Google Shape;3698;p21"/>
              <p:cNvSpPr/>
              <p:nvPr/>
            </p:nvSpPr>
            <p:spPr>
              <a:xfrm>
                <a:off x="1354850" y="2218500"/>
                <a:ext cx="79650" cy="66450"/>
              </a:xfrm>
              <a:custGeom>
                <a:avLst/>
                <a:gdLst/>
                <a:ahLst/>
                <a:cxnLst/>
                <a:rect l="l" t="t" r="r" b="b"/>
                <a:pathLst>
                  <a:path w="3186" h="2658" extrusionOk="0">
                    <a:moveTo>
                      <a:pt x="565" y="2658"/>
                    </a:moveTo>
                    <a:lnTo>
                      <a:pt x="565" y="2658"/>
                    </a:lnTo>
                    <a:lnTo>
                      <a:pt x="237" y="2658"/>
                    </a:lnTo>
                    <a:lnTo>
                      <a:pt x="237" y="2658"/>
                    </a:lnTo>
                    <a:lnTo>
                      <a:pt x="1" y="2658"/>
                    </a:lnTo>
                    <a:lnTo>
                      <a:pt x="1" y="2658"/>
                    </a:lnTo>
                    <a:lnTo>
                      <a:pt x="1" y="2658"/>
                    </a:lnTo>
                    <a:lnTo>
                      <a:pt x="1" y="2658"/>
                    </a:lnTo>
                    <a:lnTo>
                      <a:pt x="219" y="2658"/>
                    </a:lnTo>
                    <a:lnTo>
                      <a:pt x="219" y="2658"/>
                    </a:lnTo>
                    <a:lnTo>
                      <a:pt x="565" y="2658"/>
                    </a:lnTo>
                    <a:close/>
                    <a:moveTo>
                      <a:pt x="2676" y="1"/>
                    </a:moveTo>
                    <a:lnTo>
                      <a:pt x="2676" y="1"/>
                    </a:lnTo>
                    <a:lnTo>
                      <a:pt x="2676" y="1"/>
                    </a:lnTo>
                    <a:lnTo>
                      <a:pt x="2676" y="1"/>
                    </a:lnTo>
                    <a:lnTo>
                      <a:pt x="2840" y="438"/>
                    </a:lnTo>
                    <a:lnTo>
                      <a:pt x="2967" y="820"/>
                    </a:lnTo>
                    <a:lnTo>
                      <a:pt x="3185" y="1493"/>
                    </a:lnTo>
                    <a:lnTo>
                      <a:pt x="3185" y="1493"/>
                    </a:lnTo>
                    <a:lnTo>
                      <a:pt x="2967" y="820"/>
                    </a:lnTo>
                    <a:lnTo>
                      <a:pt x="2840" y="438"/>
                    </a:lnTo>
                    <a:lnTo>
                      <a:pt x="2676" y="1"/>
                    </a:lnTo>
                    <a:lnTo>
                      <a:pt x="2676" y="1"/>
                    </a:lnTo>
                    <a:close/>
                  </a:path>
                </a:pathLst>
              </a:custGeom>
              <a:solidFill>
                <a:srgbClr val="B8AEB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9" name="Google Shape;3699;p21"/>
              <p:cNvSpPr/>
              <p:nvPr/>
            </p:nvSpPr>
            <p:spPr>
              <a:xfrm>
                <a:off x="1354850" y="2284925"/>
                <a:ext cx="141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565" h="1" fill="none" extrusionOk="0">
                    <a:moveTo>
                      <a:pt x="565" y="1"/>
                    </a:moveTo>
                    <a:lnTo>
                      <a:pt x="565" y="1"/>
                    </a:lnTo>
                    <a:lnTo>
                      <a:pt x="237" y="1"/>
                    </a:lnTo>
                    <a:lnTo>
                      <a:pt x="237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219" y="1"/>
                    </a:lnTo>
                    <a:lnTo>
                      <a:pt x="219" y="1"/>
                    </a:lnTo>
                    <a:lnTo>
                      <a:pt x="565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0" name="Google Shape;3700;p21"/>
              <p:cNvSpPr/>
              <p:nvPr/>
            </p:nvSpPr>
            <p:spPr>
              <a:xfrm>
                <a:off x="1421725" y="2218500"/>
                <a:ext cx="12775" cy="37350"/>
              </a:xfrm>
              <a:custGeom>
                <a:avLst/>
                <a:gdLst/>
                <a:ahLst/>
                <a:cxnLst/>
                <a:rect l="l" t="t" r="r" b="b"/>
                <a:pathLst>
                  <a:path w="511" h="1494" fill="none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65" y="438"/>
                    </a:lnTo>
                    <a:lnTo>
                      <a:pt x="292" y="820"/>
                    </a:lnTo>
                    <a:lnTo>
                      <a:pt x="510" y="1493"/>
                    </a:lnTo>
                    <a:lnTo>
                      <a:pt x="510" y="1493"/>
                    </a:lnTo>
                    <a:lnTo>
                      <a:pt x="292" y="820"/>
                    </a:lnTo>
                    <a:lnTo>
                      <a:pt x="165" y="438"/>
                    </a:lnTo>
                    <a:lnTo>
                      <a:pt x="1" y="1"/>
                    </a:lnTo>
                    <a:lnTo>
                      <a:pt x="1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1" name="Google Shape;3701;p21"/>
              <p:cNvSpPr/>
              <p:nvPr/>
            </p:nvSpPr>
            <p:spPr>
              <a:xfrm>
                <a:off x="1354850" y="2218500"/>
                <a:ext cx="82825" cy="66450"/>
              </a:xfrm>
              <a:custGeom>
                <a:avLst/>
                <a:gdLst/>
                <a:ahLst/>
                <a:cxnLst/>
                <a:rect l="l" t="t" r="r" b="b"/>
                <a:pathLst>
                  <a:path w="3313" h="2658" extrusionOk="0">
                    <a:moveTo>
                      <a:pt x="2676" y="1"/>
                    </a:moveTo>
                    <a:lnTo>
                      <a:pt x="2658" y="56"/>
                    </a:lnTo>
                    <a:lnTo>
                      <a:pt x="2512" y="456"/>
                    </a:lnTo>
                    <a:lnTo>
                      <a:pt x="2421" y="656"/>
                    </a:lnTo>
                    <a:lnTo>
                      <a:pt x="2312" y="838"/>
                    </a:lnTo>
                    <a:lnTo>
                      <a:pt x="2166" y="1038"/>
                    </a:lnTo>
                    <a:lnTo>
                      <a:pt x="1984" y="1238"/>
                    </a:lnTo>
                    <a:lnTo>
                      <a:pt x="1802" y="1420"/>
                    </a:lnTo>
                    <a:lnTo>
                      <a:pt x="1602" y="1584"/>
                    </a:lnTo>
                    <a:lnTo>
                      <a:pt x="1220" y="1875"/>
                    </a:lnTo>
                    <a:lnTo>
                      <a:pt x="838" y="2148"/>
                    </a:lnTo>
                    <a:lnTo>
                      <a:pt x="419" y="2421"/>
                    </a:lnTo>
                    <a:lnTo>
                      <a:pt x="1" y="2658"/>
                    </a:lnTo>
                    <a:lnTo>
                      <a:pt x="565" y="2658"/>
                    </a:lnTo>
                    <a:lnTo>
                      <a:pt x="929" y="2621"/>
                    </a:lnTo>
                    <a:lnTo>
                      <a:pt x="1256" y="2585"/>
                    </a:lnTo>
                    <a:lnTo>
                      <a:pt x="1839" y="2494"/>
                    </a:lnTo>
                    <a:lnTo>
                      <a:pt x="2312" y="2385"/>
                    </a:lnTo>
                    <a:lnTo>
                      <a:pt x="2694" y="2276"/>
                    </a:lnTo>
                    <a:lnTo>
                      <a:pt x="2967" y="2166"/>
                    </a:lnTo>
                    <a:lnTo>
                      <a:pt x="3167" y="2075"/>
                    </a:lnTo>
                    <a:lnTo>
                      <a:pt x="3313" y="1984"/>
                    </a:lnTo>
                    <a:lnTo>
                      <a:pt x="3185" y="1493"/>
                    </a:lnTo>
                    <a:lnTo>
                      <a:pt x="2967" y="820"/>
                    </a:lnTo>
                    <a:lnTo>
                      <a:pt x="2840" y="438"/>
                    </a:lnTo>
                    <a:lnTo>
                      <a:pt x="2676" y="1"/>
                    </a:lnTo>
                    <a:close/>
                  </a:path>
                </a:pathLst>
              </a:custGeom>
              <a:solidFill>
                <a:srgbClr val="8B71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2" name="Google Shape;3702;p21"/>
              <p:cNvSpPr/>
              <p:nvPr/>
            </p:nvSpPr>
            <p:spPr>
              <a:xfrm>
                <a:off x="1354850" y="2218500"/>
                <a:ext cx="82825" cy="66450"/>
              </a:xfrm>
              <a:custGeom>
                <a:avLst/>
                <a:gdLst/>
                <a:ahLst/>
                <a:cxnLst/>
                <a:rect l="l" t="t" r="r" b="b"/>
                <a:pathLst>
                  <a:path w="3313" h="2658" fill="none" extrusionOk="0">
                    <a:moveTo>
                      <a:pt x="2676" y="1"/>
                    </a:moveTo>
                    <a:lnTo>
                      <a:pt x="2676" y="1"/>
                    </a:lnTo>
                    <a:lnTo>
                      <a:pt x="2658" y="56"/>
                    </a:lnTo>
                    <a:lnTo>
                      <a:pt x="2658" y="56"/>
                    </a:lnTo>
                    <a:lnTo>
                      <a:pt x="2512" y="456"/>
                    </a:lnTo>
                    <a:lnTo>
                      <a:pt x="2421" y="656"/>
                    </a:lnTo>
                    <a:lnTo>
                      <a:pt x="2312" y="838"/>
                    </a:lnTo>
                    <a:lnTo>
                      <a:pt x="2312" y="838"/>
                    </a:lnTo>
                    <a:lnTo>
                      <a:pt x="2166" y="1038"/>
                    </a:lnTo>
                    <a:lnTo>
                      <a:pt x="1984" y="1238"/>
                    </a:lnTo>
                    <a:lnTo>
                      <a:pt x="1802" y="1420"/>
                    </a:lnTo>
                    <a:lnTo>
                      <a:pt x="1602" y="1584"/>
                    </a:lnTo>
                    <a:lnTo>
                      <a:pt x="1602" y="1584"/>
                    </a:lnTo>
                    <a:lnTo>
                      <a:pt x="1220" y="1875"/>
                    </a:lnTo>
                    <a:lnTo>
                      <a:pt x="838" y="2148"/>
                    </a:lnTo>
                    <a:lnTo>
                      <a:pt x="419" y="2421"/>
                    </a:lnTo>
                    <a:lnTo>
                      <a:pt x="1" y="2658"/>
                    </a:lnTo>
                    <a:lnTo>
                      <a:pt x="1" y="2658"/>
                    </a:lnTo>
                    <a:lnTo>
                      <a:pt x="237" y="2658"/>
                    </a:lnTo>
                    <a:lnTo>
                      <a:pt x="237" y="2658"/>
                    </a:lnTo>
                    <a:lnTo>
                      <a:pt x="565" y="2658"/>
                    </a:lnTo>
                    <a:lnTo>
                      <a:pt x="565" y="2658"/>
                    </a:lnTo>
                    <a:lnTo>
                      <a:pt x="565" y="2658"/>
                    </a:lnTo>
                    <a:lnTo>
                      <a:pt x="929" y="2621"/>
                    </a:lnTo>
                    <a:lnTo>
                      <a:pt x="1256" y="2585"/>
                    </a:lnTo>
                    <a:lnTo>
                      <a:pt x="1839" y="2494"/>
                    </a:lnTo>
                    <a:lnTo>
                      <a:pt x="2312" y="2385"/>
                    </a:lnTo>
                    <a:lnTo>
                      <a:pt x="2694" y="2276"/>
                    </a:lnTo>
                    <a:lnTo>
                      <a:pt x="2967" y="2166"/>
                    </a:lnTo>
                    <a:lnTo>
                      <a:pt x="3167" y="2075"/>
                    </a:lnTo>
                    <a:lnTo>
                      <a:pt x="3313" y="1984"/>
                    </a:lnTo>
                    <a:lnTo>
                      <a:pt x="3313" y="1984"/>
                    </a:lnTo>
                    <a:lnTo>
                      <a:pt x="3185" y="1493"/>
                    </a:lnTo>
                    <a:lnTo>
                      <a:pt x="3185" y="1493"/>
                    </a:lnTo>
                    <a:lnTo>
                      <a:pt x="2967" y="820"/>
                    </a:lnTo>
                    <a:lnTo>
                      <a:pt x="2840" y="438"/>
                    </a:lnTo>
                    <a:lnTo>
                      <a:pt x="2676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703" name="Google Shape;3703;p21"/>
          <p:cNvSpPr/>
          <p:nvPr/>
        </p:nvSpPr>
        <p:spPr>
          <a:xfrm>
            <a:off x="5400451" y="402478"/>
            <a:ext cx="526466" cy="160097"/>
          </a:xfrm>
          <a:custGeom>
            <a:avLst/>
            <a:gdLst/>
            <a:ahLst/>
            <a:cxnLst/>
            <a:rect l="l" t="t" r="r" b="b"/>
            <a:pathLst>
              <a:path w="15779" h="3240" extrusionOk="0">
                <a:moveTo>
                  <a:pt x="8081" y="1"/>
                </a:moveTo>
                <a:lnTo>
                  <a:pt x="7699" y="55"/>
                </a:lnTo>
                <a:lnTo>
                  <a:pt x="7298" y="110"/>
                </a:lnTo>
                <a:lnTo>
                  <a:pt x="6916" y="201"/>
                </a:lnTo>
                <a:lnTo>
                  <a:pt x="6552" y="328"/>
                </a:lnTo>
                <a:lnTo>
                  <a:pt x="6206" y="456"/>
                </a:lnTo>
                <a:lnTo>
                  <a:pt x="5897" y="601"/>
                </a:lnTo>
                <a:lnTo>
                  <a:pt x="5606" y="765"/>
                </a:lnTo>
                <a:lnTo>
                  <a:pt x="5369" y="947"/>
                </a:lnTo>
                <a:lnTo>
                  <a:pt x="5169" y="1129"/>
                </a:lnTo>
                <a:lnTo>
                  <a:pt x="5096" y="1220"/>
                </a:lnTo>
                <a:lnTo>
                  <a:pt x="5023" y="1311"/>
                </a:lnTo>
                <a:lnTo>
                  <a:pt x="4969" y="1420"/>
                </a:lnTo>
                <a:lnTo>
                  <a:pt x="4932" y="1511"/>
                </a:lnTo>
                <a:lnTo>
                  <a:pt x="4914" y="1620"/>
                </a:lnTo>
                <a:lnTo>
                  <a:pt x="4896" y="1711"/>
                </a:lnTo>
                <a:lnTo>
                  <a:pt x="4914" y="1821"/>
                </a:lnTo>
                <a:lnTo>
                  <a:pt x="4951" y="1930"/>
                </a:lnTo>
                <a:lnTo>
                  <a:pt x="4987" y="2021"/>
                </a:lnTo>
                <a:lnTo>
                  <a:pt x="5060" y="2130"/>
                </a:lnTo>
                <a:lnTo>
                  <a:pt x="5151" y="2221"/>
                </a:lnTo>
                <a:lnTo>
                  <a:pt x="5260" y="2312"/>
                </a:lnTo>
                <a:lnTo>
                  <a:pt x="4841" y="2203"/>
                </a:lnTo>
                <a:lnTo>
                  <a:pt x="4441" y="2130"/>
                </a:lnTo>
                <a:lnTo>
                  <a:pt x="4041" y="2075"/>
                </a:lnTo>
                <a:lnTo>
                  <a:pt x="3659" y="2057"/>
                </a:lnTo>
                <a:lnTo>
                  <a:pt x="3276" y="2075"/>
                </a:lnTo>
                <a:lnTo>
                  <a:pt x="2912" y="2112"/>
                </a:lnTo>
                <a:lnTo>
                  <a:pt x="2549" y="2166"/>
                </a:lnTo>
                <a:lnTo>
                  <a:pt x="2221" y="2239"/>
                </a:lnTo>
                <a:lnTo>
                  <a:pt x="1893" y="2330"/>
                </a:lnTo>
                <a:lnTo>
                  <a:pt x="1584" y="2439"/>
                </a:lnTo>
                <a:lnTo>
                  <a:pt x="1311" y="2548"/>
                </a:lnTo>
                <a:lnTo>
                  <a:pt x="1056" y="2658"/>
                </a:lnTo>
                <a:lnTo>
                  <a:pt x="620" y="2858"/>
                </a:lnTo>
                <a:lnTo>
                  <a:pt x="274" y="3058"/>
                </a:lnTo>
                <a:lnTo>
                  <a:pt x="1" y="3240"/>
                </a:lnTo>
                <a:lnTo>
                  <a:pt x="15778" y="3240"/>
                </a:lnTo>
                <a:lnTo>
                  <a:pt x="15706" y="3058"/>
                </a:lnTo>
                <a:lnTo>
                  <a:pt x="15633" y="2894"/>
                </a:lnTo>
                <a:lnTo>
                  <a:pt x="15542" y="2730"/>
                </a:lnTo>
                <a:lnTo>
                  <a:pt x="15451" y="2603"/>
                </a:lnTo>
                <a:lnTo>
                  <a:pt x="15360" y="2476"/>
                </a:lnTo>
                <a:lnTo>
                  <a:pt x="15251" y="2366"/>
                </a:lnTo>
                <a:lnTo>
                  <a:pt x="15142" y="2275"/>
                </a:lnTo>
                <a:lnTo>
                  <a:pt x="15014" y="2203"/>
                </a:lnTo>
                <a:lnTo>
                  <a:pt x="14905" y="2130"/>
                </a:lnTo>
                <a:lnTo>
                  <a:pt x="14778" y="2075"/>
                </a:lnTo>
                <a:lnTo>
                  <a:pt x="14541" y="2003"/>
                </a:lnTo>
                <a:lnTo>
                  <a:pt x="14286" y="1948"/>
                </a:lnTo>
                <a:lnTo>
                  <a:pt x="14031" y="1930"/>
                </a:lnTo>
                <a:lnTo>
                  <a:pt x="13740" y="1948"/>
                </a:lnTo>
                <a:lnTo>
                  <a:pt x="13467" y="2003"/>
                </a:lnTo>
                <a:lnTo>
                  <a:pt x="13213" y="2057"/>
                </a:lnTo>
                <a:lnTo>
                  <a:pt x="12976" y="2130"/>
                </a:lnTo>
                <a:lnTo>
                  <a:pt x="12648" y="2257"/>
                </a:lnTo>
                <a:lnTo>
                  <a:pt x="12521" y="2312"/>
                </a:lnTo>
                <a:lnTo>
                  <a:pt x="12485" y="2257"/>
                </a:lnTo>
                <a:lnTo>
                  <a:pt x="12448" y="2203"/>
                </a:lnTo>
                <a:lnTo>
                  <a:pt x="12375" y="2130"/>
                </a:lnTo>
                <a:lnTo>
                  <a:pt x="12266" y="2057"/>
                </a:lnTo>
                <a:lnTo>
                  <a:pt x="12121" y="2003"/>
                </a:lnTo>
                <a:lnTo>
                  <a:pt x="11957" y="1966"/>
                </a:lnTo>
                <a:lnTo>
                  <a:pt x="11720" y="1948"/>
                </a:lnTo>
                <a:lnTo>
                  <a:pt x="11575" y="1948"/>
                </a:lnTo>
                <a:lnTo>
                  <a:pt x="11393" y="1966"/>
                </a:lnTo>
                <a:lnTo>
                  <a:pt x="11211" y="2003"/>
                </a:lnTo>
                <a:lnTo>
                  <a:pt x="10992" y="2057"/>
                </a:lnTo>
                <a:lnTo>
                  <a:pt x="10992" y="1784"/>
                </a:lnTo>
                <a:lnTo>
                  <a:pt x="10956" y="1529"/>
                </a:lnTo>
                <a:lnTo>
                  <a:pt x="10901" y="1311"/>
                </a:lnTo>
                <a:lnTo>
                  <a:pt x="10810" y="1093"/>
                </a:lnTo>
                <a:lnTo>
                  <a:pt x="10701" y="911"/>
                </a:lnTo>
                <a:lnTo>
                  <a:pt x="10574" y="747"/>
                </a:lnTo>
                <a:lnTo>
                  <a:pt x="10428" y="583"/>
                </a:lnTo>
                <a:lnTo>
                  <a:pt x="10264" y="456"/>
                </a:lnTo>
                <a:lnTo>
                  <a:pt x="10082" y="346"/>
                </a:lnTo>
                <a:lnTo>
                  <a:pt x="9882" y="237"/>
                </a:lnTo>
                <a:lnTo>
                  <a:pt x="9682" y="165"/>
                </a:lnTo>
                <a:lnTo>
                  <a:pt x="9446" y="110"/>
                </a:lnTo>
                <a:lnTo>
                  <a:pt x="9227" y="55"/>
                </a:lnTo>
                <a:lnTo>
                  <a:pt x="8991" y="19"/>
                </a:lnTo>
                <a:lnTo>
                  <a:pt x="873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4" name="Google Shape;3704;p21"/>
          <p:cNvSpPr/>
          <p:nvPr/>
        </p:nvSpPr>
        <p:spPr>
          <a:xfrm>
            <a:off x="4003604" y="56775"/>
            <a:ext cx="1136759" cy="345700"/>
          </a:xfrm>
          <a:custGeom>
            <a:avLst/>
            <a:gdLst/>
            <a:ahLst/>
            <a:cxnLst/>
            <a:rect l="l" t="t" r="r" b="b"/>
            <a:pathLst>
              <a:path w="15779" h="3240" extrusionOk="0">
                <a:moveTo>
                  <a:pt x="8081" y="1"/>
                </a:moveTo>
                <a:lnTo>
                  <a:pt x="7699" y="55"/>
                </a:lnTo>
                <a:lnTo>
                  <a:pt x="7298" y="110"/>
                </a:lnTo>
                <a:lnTo>
                  <a:pt x="6916" y="201"/>
                </a:lnTo>
                <a:lnTo>
                  <a:pt x="6552" y="328"/>
                </a:lnTo>
                <a:lnTo>
                  <a:pt x="6206" y="456"/>
                </a:lnTo>
                <a:lnTo>
                  <a:pt x="5897" y="601"/>
                </a:lnTo>
                <a:lnTo>
                  <a:pt x="5606" y="765"/>
                </a:lnTo>
                <a:lnTo>
                  <a:pt x="5369" y="947"/>
                </a:lnTo>
                <a:lnTo>
                  <a:pt x="5169" y="1129"/>
                </a:lnTo>
                <a:lnTo>
                  <a:pt x="5096" y="1220"/>
                </a:lnTo>
                <a:lnTo>
                  <a:pt x="5023" y="1311"/>
                </a:lnTo>
                <a:lnTo>
                  <a:pt x="4969" y="1420"/>
                </a:lnTo>
                <a:lnTo>
                  <a:pt x="4932" y="1511"/>
                </a:lnTo>
                <a:lnTo>
                  <a:pt x="4914" y="1620"/>
                </a:lnTo>
                <a:lnTo>
                  <a:pt x="4896" y="1711"/>
                </a:lnTo>
                <a:lnTo>
                  <a:pt x="4914" y="1821"/>
                </a:lnTo>
                <a:lnTo>
                  <a:pt x="4951" y="1930"/>
                </a:lnTo>
                <a:lnTo>
                  <a:pt x="4987" y="2021"/>
                </a:lnTo>
                <a:lnTo>
                  <a:pt x="5060" y="2130"/>
                </a:lnTo>
                <a:lnTo>
                  <a:pt x="5151" y="2221"/>
                </a:lnTo>
                <a:lnTo>
                  <a:pt x="5260" y="2312"/>
                </a:lnTo>
                <a:lnTo>
                  <a:pt x="4841" y="2203"/>
                </a:lnTo>
                <a:lnTo>
                  <a:pt x="4441" y="2130"/>
                </a:lnTo>
                <a:lnTo>
                  <a:pt x="4041" y="2075"/>
                </a:lnTo>
                <a:lnTo>
                  <a:pt x="3659" y="2057"/>
                </a:lnTo>
                <a:lnTo>
                  <a:pt x="3276" y="2075"/>
                </a:lnTo>
                <a:lnTo>
                  <a:pt x="2912" y="2112"/>
                </a:lnTo>
                <a:lnTo>
                  <a:pt x="2549" y="2166"/>
                </a:lnTo>
                <a:lnTo>
                  <a:pt x="2221" y="2239"/>
                </a:lnTo>
                <a:lnTo>
                  <a:pt x="1893" y="2330"/>
                </a:lnTo>
                <a:lnTo>
                  <a:pt x="1584" y="2439"/>
                </a:lnTo>
                <a:lnTo>
                  <a:pt x="1311" y="2548"/>
                </a:lnTo>
                <a:lnTo>
                  <a:pt x="1056" y="2658"/>
                </a:lnTo>
                <a:lnTo>
                  <a:pt x="620" y="2858"/>
                </a:lnTo>
                <a:lnTo>
                  <a:pt x="274" y="3058"/>
                </a:lnTo>
                <a:lnTo>
                  <a:pt x="1" y="3240"/>
                </a:lnTo>
                <a:lnTo>
                  <a:pt x="15778" y="3240"/>
                </a:lnTo>
                <a:lnTo>
                  <a:pt x="15706" y="3058"/>
                </a:lnTo>
                <a:lnTo>
                  <a:pt x="15633" y="2894"/>
                </a:lnTo>
                <a:lnTo>
                  <a:pt x="15542" y="2730"/>
                </a:lnTo>
                <a:lnTo>
                  <a:pt x="15451" y="2603"/>
                </a:lnTo>
                <a:lnTo>
                  <a:pt x="15360" y="2476"/>
                </a:lnTo>
                <a:lnTo>
                  <a:pt x="15251" y="2366"/>
                </a:lnTo>
                <a:lnTo>
                  <a:pt x="15142" y="2275"/>
                </a:lnTo>
                <a:lnTo>
                  <a:pt x="15014" y="2203"/>
                </a:lnTo>
                <a:lnTo>
                  <a:pt x="14905" y="2130"/>
                </a:lnTo>
                <a:lnTo>
                  <a:pt x="14778" y="2075"/>
                </a:lnTo>
                <a:lnTo>
                  <a:pt x="14541" y="2003"/>
                </a:lnTo>
                <a:lnTo>
                  <a:pt x="14286" y="1948"/>
                </a:lnTo>
                <a:lnTo>
                  <a:pt x="14031" y="1930"/>
                </a:lnTo>
                <a:lnTo>
                  <a:pt x="13740" y="1948"/>
                </a:lnTo>
                <a:lnTo>
                  <a:pt x="13467" y="2003"/>
                </a:lnTo>
                <a:lnTo>
                  <a:pt x="13213" y="2057"/>
                </a:lnTo>
                <a:lnTo>
                  <a:pt x="12976" y="2130"/>
                </a:lnTo>
                <a:lnTo>
                  <a:pt x="12648" y="2257"/>
                </a:lnTo>
                <a:lnTo>
                  <a:pt x="12521" y="2312"/>
                </a:lnTo>
                <a:lnTo>
                  <a:pt x="12485" y="2257"/>
                </a:lnTo>
                <a:lnTo>
                  <a:pt x="12448" y="2203"/>
                </a:lnTo>
                <a:lnTo>
                  <a:pt x="12375" y="2130"/>
                </a:lnTo>
                <a:lnTo>
                  <a:pt x="12266" y="2057"/>
                </a:lnTo>
                <a:lnTo>
                  <a:pt x="12121" y="2003"/>
                </a:lnTo>
                <a:lnTo>
                  <a:pt x="11957" y="1966"/>
                </a:lnTo>
                <a:lnTo>
                  <a:pt x="11720" y="1948"/>
                </a:lnTo>
                <a:lnTo>
                  <a:pt x="11575" y="1948"/>
                </a:lnTo>
                <a:lnTo>
                  <a:pt x="11393" y="1966"/>
                </a:lnTo>
                <a:lnTo>
                  <a:pt x="11211" y="2003"/>
                </a:lnTo>
                <a:lnTo>
                  <a:pt x="10992" y="2057"/>
                </a:lnTo>
                <a:lnTo>
                  <a:pt x="10992" y="1784"/>
                </a:lnTo>
                <a:lnTo>
                  <a:pt x="10956" y="1529"/>
                </a:lnTo>
                <a:lnTo>
                  <a:pt x="10901" y="1311"/>
                </a:lnTo>
                <a:lnTo>
                  <a:pt x="10810" y="1093"/>
                </a:lnTo>
                <a:lnTo>
                  <a:pt x="10701" y="911"/>
                </a:lnTo>
                <a:lnTo>
                  <a:pt x="10574" y="747"/>
                </a:lnTo>
                <a:lnTo>
                  <a:pt x="10428" y="583"/>
                </a:lnTo>
                <a:lnTo>
                  <a:pt x="10264" y="456"/>
                </a:lnTo>
                <a:lnTo>
                  <a:pt x="10082" y="346"/>
                </a:lnTo>
                <a:lnTo>
                  <a:pt x="9882" y="237"/>
                </a:lnTo>
                <a:lnTo>
                  <a:pt x="9682" y="165"/>
                </a:lnTo>
                <a:lnTo>
                  <a:pt x="9446" y="110"/>
                </a:lnTo>
                <a:lnTo>
                  <a:pt x="9227" y="55"/>
                </a:lnTo>
                <a:lnTo>
                  <a:pt x="8991" y="19"/>
                </a:lnTo>
                <a:lnTo>
                  <a:pt x="873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5" name="Google Shape;3705;p21"/>
          <p:cNvSpPr/>
          <p:nvPr/>
        </p:nvSpPr>
        <p:spPr>
          <a:xfrm>
            <a:off x="3217082" y="402478"/>
            <a:ext cx="526466" cy="160097"/>
          </a:xfrm>
          <a:custGeom>
            <a:avLst/>
            <a:gdLst/>
            <a:ahLst/>
            <a:cxnLst/>
            <a:rect l="l" t="t" r="r" b="b"/>
            <a:pathLst>
              <a:path w="15779" h="3240" extrusionOk="0">
                <a:moveTo>
                  <a:pt x="8081" y="1"/>
                </a:moveTo>
                <a:lnTo>
                  <a:pt x="7699" y="55"/>
                </a:lnTo>
                <a:lnTo>
                  <a:pt x="7298" y="110"/>
                </a:lnTo>
                <a:lnTo>
                  <a:pt x="6916" y="201"/>
                </a:lnTo>
                <a:lnTo>
                  <a:pt x="6552" y="328"/>
                </a:lnTo>
                <a:lnTo>
                  <a:pt x="6206" y="456"/>
                </a:lnTo>
                <a:lnTo>
                  <a:pt x="5897" y="601"/>
                </a:lnTo>
                <a:lnTo>
                  <a:pt x="5606" y="765"/>
                </a:lnTo>
                <a:lnTo>
                  <a:pt x="5369" y="947"/>
                </a:lnTo>
                <a:lnTo>
                  <a:pt x="5169" y="1129"/>
                </a:lnTo>
                <a:lnTo>
                  <a:pt x="5096" y="1220"/>
                </a:lnTo>
                <a:lnTo>
                  <a:pt x="5023" y="1311"/>
                </a:lnTo>
                <a:lnTo>
                  <a:pt x="4969" y="1420"/>
                </a:lnTo>
                <a:lnTo>
                  <a:pt x="4932" y="1511"/>
                </a:lnTo>
                <a:lnTo>
                  <a:pt x="4914" y="1620"/>
                </a:lnTo>
                <a:lnTo>
                  <a:pt x="4896" y="1711"/>
                </a:lnTo>
                <a:lnTo>
                  <a:pt x="4914" y="1821"/>
                </a:lnTo>
                <a:lnTo>
                  <a:pt x="4951" y="1930"/>
                </a:lnTo>
                <a:lnTo>
                  <a:pt x="4987" y="2021"/>
                </a:lnTo>
                <a:lnTo>
                  <a:pt x="5060" y="2130"/>
                </a:lnTo>
                <a:lnTo>
                  <a:pt x="5151" y="2221"/>
                </a:lnTo>
                <a:lnTo>
                  <a:pt x="5260" y="2312"/>
                </a:lnTo>
                <a:lnTo>
                  <a:pt x="4841" y="2203"/>
                </a:lnTo>
                <a:lnTo>
                  <a:pt x="4441" y="2130"/>
                </a:lnTo>
                <a:lnTo>
                  <a:pt x="4041" y="2075"/>
                </a:lnTo>
                <a:lnTo>
                  <a:pt x="3659" y="2057"/>
                </a:lnTo>
                <a:lnTo>
                  <a:pt x="3276" y="2075"/>
                </a:lnTo>
                <a:lnTo>
                  <a:pt x="2912" y="2112"/>
                </a:lnTo>
                <a:lnTo>
                  <a:pt x="2549" y="2166"/>
                </a:lnTo>
                <a:lnTo>
                  <a:pt x="2221" y="2239"/>
                </a:lnTo>
                <a:lnTo>
                  <a:pt x="1893" y="2330"/>
                </a:lnTo>
                <a:lnTo>
                  <a:pt x="1584" y="2439"/>
                </a:lnTo>
                <a:lnTo>
                  <a:pt x="1311" y="2548"/>
                </a:lnTo>
                <a:lnTo>
                  <a:pt x="1056" y="2658"/>
                </a:lnTo>
                <a:lnTo>
                  <a:pt x="620" y="2858"/>
                </a:lnTo>
                <a:lnTo>
                  <a:pt x="274" y="3058"/>
                </a:lnTo>
                <a:lnTo>
                  <a:pt x="1" y="3240"/>
                </a:lnTo>
                <a:lnTo>
                  <a:pt x="15778" y="3240"/>
                </a:lnTo>
                <a:lnTo>
                  <a:pt x="15706" y="3058"/>
                </a:lnTo>
                <a:lnTo>
                  <a:pt x="15633" y="2894"/>
                </a:lnTo>
                <a:lnTo>
                  <a:pt x="15542" y="2730"/>
                </a:lnTo>
                <a:lnTo>
                  <a:pt x="15451" y="2603"/>
                </a:lnTo>
                <a:lnTo>
                  <a:pt x="15360" y="2476"/>
                </a:lnTo>
                <a:lnTo>
                  <a:pt x="15251" y="2366"/>
                </a:lnTo>
                <a:lnTo>
                  <a:pt x="15142" y="2275"/>
                </a:lnTo>
                <a:lnTo>
                  <a:pt x="15014" y="2203"/>
                </a:lnTo>
                <a:lnTo>
                  <a:pt x="14905" y="2130"/>
                </a:lnTo>
                <a:lnTo>
                  <a:pt x="14778" y="2075"/>
                </a:lnTo>
                <a:lnTo>
                  <a:pt x="14541" y="2003"/>
                </a:lnTo>
                <a:lnTo>
                  <a:pt x="14286" y="1948"/>
                </a:lnTo>
                <a:lnTo>
                  <a:pt x="14031" y="1930"/>
                </a:lnTo>
                <a:lnTo>
                  <a:pt x="13740" y="1948"/>
                </a:lnTo>
                <a:lnTo>
                  <a:pt x="13467" y="2003"/>
                </a:lnTo>
                <a:lnTo>
                  <a:pt x="13213" y="2057"/>
                </a:lnTo>
                <a:lnTo>
                  <a:pt x="12976" y="2130"/>
                </a:lnTo>
                <a:lnTo>
                  <a:pt x="12648" y="2257"/>
                </a:lnTo>
                <a:lnTo>
                  <a:pt x="12521" y="2312"/>
                </a:lnTo>
                <a:lnTo>
                  <a:pt x="12485" y="2257"/>
                </a:lnTo>
                <a:lnTo>
                  <a:pt x="12448" y="2203"/>
                </a:lnTo>
                <a:lnTo>
                  <a:pt x="12375" y="2130"/>
                </a:lnTo>
                <a:lnTo>
                  <a:pt x="12266" y="2057"/>
                </a:lnTo>
                <a:lnTo>
                  <a:pt x="12121" y="2003"/>
                </a:lnTo>
                <a:lnTo>
                  <a:pt x="11957" y="1966"/>
                </a:lnTo>
                <a:lnTo>
                  <a:pt x="11720" y="1948"/>
                </a:lnTo>
                <a:lnTo>
                  <a:pt x="11575" y="1948"/>
                </a:lnTo>
                <a:lnTo>
                  <a:pt x="11393" y="1966"/>
                </a:lnTo>
                <a:lnTo>
                  <a:pt x="11211" y="2003"/>
                </a:lnTo>
                <a:lnTo>
                  <a:pt x="10992" y="2057"/>
                </a:lnTo>
                <a:lnTo>
                  <a:pt x="10992" y="1784"/>
                </a:lnTo>
                <a:lnTo>
                  <a:pt x="10956" y="1529"/>
                </a:lnTo>
                <a:lnTo>
                  <a:pt x="10901" y="1311"/>
                </a:lnTo>
                <a:lnTo>
                  <a:pt x="10810" y="1093"/>
                </a:lnTo>
                <a:lnTo>
                  <a:pt x="10701" y="911"/>
                </a:lnTo>
                <a:lnTo>
                  <a:pt x="10574" y="747"/>
                </a:lnTo>
                <a:lnTo>
                  <a:pt x="10428" y="583"/>
                </a:lnTo>
                <a:lnTo>
                  <a:pt x="10264" y="456"/>
                </a:lnTo>
                <a:lnTo>
                  <a:pt x="10082" y="346"/>
                </a:lnTo>
                <a:lnTo>
                  <a:pt x="9882" y="237"/>
                </a:lnTo>
                <a:lnTo>
                  <a:pt x="9682" y="165"/>
                </a:lnTo>
                <a:lnTo>
                  <a:pt x="9446" y="110"/>
                </a:lnTo>
                <a:lnTo>
                  <a:pt x="9227" y="55"/>
                </a:lnTo>
                <a:lnTo>
                  <a:pt x="8991" y="19"/>
                </a:lnTo>
                <a:lnTo>
                  <a:pt x="873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06" name="Google Shape;3706;p21"/>
          <p:cNvGrpSpPr/>
          <p:nvPr/>
        </p:nvGrpSpPr>
        <p:grpSpPr>
          <a:xfrm>
            <a:off x="1421825" y="1308438"/>
            <a:ext cx="1090405" cy="134363"/>
            <a:chOff x="7022525" y="1213188"/>
            <a:chExt cx="1090405" cy="134363"/>
          </a:xfrm>
        </p:grpSpPr>
        <p:sp>
          <p:nvSpPr>
            <p:cNvPr id="3707" name="Google Shape;3707;p21"/>
            <p:cNvSpPr/>
            <p:nvPr/>
          </p:nvSpPr>
          <p:spPr>
            <a:xfrm>
              <a:off x="7755323" y="1257699"/>
              <a:ext cx="357607" cy="89851"/>
            </a:xfrm>
            <a:custGeom>
              <a:avLst/>
              <a:gdLst/>
              <a:ahLst/>
              <a:cxnLst/>
              <a:rect l="l" t="t" r="r" b="b"/>
              <a:pathLst>
                <a:path w="7753" h="1948" extrusionOk="0">
                  <a:moveTo>
                    <a:pt x="6843" y="0"/>
                  </a:moveTo>
                  <a:lnTo>
                    <a:pt x="6461" y="37"/>
                  </a:lnTo>
                  <a:lnTo>
                    <a:pt x="6042" y="73"/>
                  </a:lnTo>
                  <a:lnTo>
                    <a:pt x="5605" y="164"/>
                  </a:lnTo>
                  <a:lnTo>
                    <a:pt x="5150" y="291"/>
                  </a:lnTo>
                  <a:lnTo>
                    <a:pt x="4932" y="382"/>
                  </a:lnTo>
                  <a:lnTo>
                    <a:pt x="4714" y="473"/>
                  </a:lnTo>
                  <a:lnTo>
                    <a:pt x="4495" y="564"/>
                  </a:lnTo>
                  <a:lnTo>
                    <a:pt x="4277" y="692"/>
                  </a:lnTo>
                  <a:lnTo>
                    <a:pt x="4077" y="837"/>
                  </a:lnTo>
                  <a:lnTo>
                    <a:pt x="3876" y="983"/>
                  </a:lnTo>
                  <a:lnTo>
                    <a:pt x="3694" y="874"/>
                  </a:lnTo>
                  <a:lnTo>
                    <a:pt x="3512" y="783"/>
                  </a:lnTo>
                  <a:lnTo>
                    <a:pt x="3330" y="710"/>
                  </a:lnTo>
                  <a:lnTo>
                    <a:pt x="3149" y="655"/>
                  </a:lnTo>
                  <a:lnTo>
                    <a:pt x="2967" y="601"/>
                  </a:lnTo>
                  <a:lnTo>
                    <a:pt x="2766" y="582"/>
                  </a:lnTo>
                  <a:lnTo>
                    <a:pt x="2584" y="564"/>
                  </a:lnTo>
                  <a:lnTo>
                    <a:pt x="2166" y="564"/>
                  </a:lnTo>
                  <a:lnTo>
                    <a:pt x="1929" y="582"/>
                  </a:lnTo>
                  <a:lnTo>
                    <a:pt x="1711" y="619"/>
                  </a:lnTo>
                  <a:lnTo>
                    <a:pt x="1492" y="673"/>
                  </a:lnTo>
                  <a:lnTo>
                    <a:pt x="1092" y="783"/>
                  </a:lnTo>
                  <a:lnTo>
                    <a:pt x="728" y="910"/>
                  </a:lnTo>
                  <a:lnTo>
                    <a:pt x="419" y="1037"/>
                  </a:lnTo>
                  <a:lnTo>
                    <a:pt x="200" y="1147"/>
                  </a:lnTo>
                  <a:lnTo>
                    <a:pt x="0" y="1256"/>
                  </a:lnTo>
                  <a:lnTo>
                    <a:pt x="200" y="1238"/>
                  </a:lnTo>
                  <a:lnTo>
                    <a:pt x="437" y="1219"/>
                  </a:lnTo>
                  <a:lnTo>
                    <a:pt x="1056" y="1219"/>
                  </a:lnTo>
                  <a:lnTo>
                    <a:pt x="1402" y="1256"/>
                  </a:lnTo>
                  <a:lnTo>
                    <a:pt x="1765" y="1292"/>
                  </a:lnTo>
                  <a:lnTo>
                    <a:pt x="2148" y="1347"/>
                  </a:lnTo>
                  <a:lnTo>
                    <a:pt x="2530" y="1438"/>
                  </a:lnTo>
                  <a:lnTo>
                    <a:pt x="2912" y="1565"/>
                  </a:lnTo>
                  <a:lnTo>
                    <a:pt x="3112" y="1656"/>
                  </a:lnTo>
                  <a:lnTo>
                    <a:pt x="3294" y="1729"/>
                  </a:lnTo>
                  <a:lnTo>
                    <a:pt x="3458" y="1838"/>
                  </a:lnTo>
                  <a:lnTo>
                    <a:pt x="3622" y="1947"/>
                  </a:lnTo>
                  <a:lnTo>
                    <a:pt x="4477" y="1474"/>
                  </a:lnTo>
                  <a:lnTo>
                    <a:pt x="5259" y="1056"/>
                  </a:lnTo>
                  <a:lnTo>
                    <a:pt x="5951" y="728"/>
                  </a:lnTo>
                  <a:lnTo>
                    <a:pt x="6570" y="473"/>
                  </a:lnTo>
                  <a:lnTo>
                    <a:pt x="7061" y="273"/>
                  </a:lnTo>
                  <a:lnTo>
                    <a:pt x="7425" y="128"/>
                  </a:lnTo>
                  <a:lnTo>
                    <a:pt x="7753" y="18"/>
                  </a:lnTo>
                  <a:lnTo>
                    <a:pt x="75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8" name="Google Shape;3708;p21"/>
            <p:cNvSpPr/>
            <p:nvPr/>
          </p:nvSpPr>
          <p:spPr>
            <a:xfrm>
              <a:off x="7755323" y="1257699"/>
              <a:ext cx="357607" cy="89851"/>
            </a:xfrm>
            <a:custGeom>
              <a:avLst/>
              <a:gdLst/>
              <a:ahLst/>
              <a:cxnLst/>
              <a:rect l="l" t="t" r="r" b="b"/>
              <a:pathLst>
                <a:path w="7753" h="1948" fill="none" extrusionOk="0">
                  <a:moveTo>
                    <a:pt x="7170" y="0"/>
                  </a:moveTo>
                  <a:lnTo>
                    <a:pt x="7170" y="0"/>
                  </a:lnTo>
                  <a:lnTo>
                    <a:pt x="6843" y="0"/>
                  </a:lnTo>
                  <a:lnTo>
                    <a:pt x="6461" y="37"/>
                  </a:lnTo>
                  <a:lnTo>
                    <a:pt x="6042" y="73"/>
                  </a:lnTo>
                  <a:lnTo>
                    <a:pt x="5605" y="164"/>
                  </a:lnTo>
                  <a:lnTo>
                    <a:pt x="5150" y="291"/>
                  </a:lnTo>
                  <a:lnTo>
                    <a:pt x="4932" y="382"/>
                  </a:lnTo>
                  <a:lnTo>
                    <a:pt x="4714" y="473"/>
                  </a:lnTo>
                  <a:lnTo>
                    <a:pt x="4495" y="564"/>
                  </a:lnTo>
                  <a:lnTo>
                    <a:pt x="4277" y="692"/>
                  </a:lnTo>
                  <a:lnTo>
                    <a:pt x="4077" y="837"/>
                  </a:lnTo>
                  <a:lnTo>
                    <a:pt x="3876" y="983"/>
                  </a:lnTo>
                  <a:lnTo>
                    <a:pt x="3876" y="983"/>
                  </a:lnTo>
                  <a:lnTo>
                    <a:pt x="3694" y="874"/>
                  </a:lnTo>
                  <a:lnTo>
                    <a:pt x="3512" y="783"/>
                  </a:lnTo>
                  <a:lnTo>
                    <a:pt x="3330" y="710"/>
                  </a:lnTo>
                  <a:lnTo>
                    <a:pt x="3149" y="655"/>
                  </a:lnTo>
                  <a:lnTo>
                    <a:pt x="2967" y="601"/>
                  </a:lnTo>
                  <a:lnTo>
                    <a:pt x="2766" y="582"/>
                  </a:lnTo>
                  <a:lnTo>
                    <a:pt x="2584" y="564"/>
                  </a:lnTo>
                  <a:lnTo>
                    <a:pt x="2402" y="564"/>
                  </a:lnTo>
                  <a:lnTo>
                    <a:pt x="2402" y="564"/>
                  </a:lnTo>
                  <a:lnTo>
                    <a:pt x="2166" y="564"/>
                  </a:lnTo>
                  <a:lnTo>
                    <a:pt x="1929" y="582"/>
                  </a:lnTo>
                  <a:lnTo>
                    <a:pt x="1711" y="619"/>
                  </a:lnTo>
                  <a:lnTo>
                    <a:pt x="1492" y="673"/>
                  </a:lnTo>
                  <a:lnTo>
                    <a:pt x="1092" y="783"/>
                  </a:lnTo>
                  <a:lnTo>
                    <a:pt x="728" y="910"/>
                  </a:lnTo>
                  <a:lnTo>
                    <a:pt x="419" y="1037"/>
                  </a:lnTo>
                  <a:lnTo>
                    <a:pt x="200" y="1147"/>
                  </a:lnTo>
                  <a:lnTo>
                    <a:pt x="0" y="1256"/>
                  </a:lnTo>
                  <a:lnTo>
                    <a:pt x="0" y="1256"/>
                  </a:lnTo>
                  <a:lnTo>
                    <a:pt x="200" y="1238"/>
                  </a:lnTo>
                  <a:lnTo>
                    <a:pt x="437" y="1219"/>
                  </a:lnTo>
                  <a:lnTo>
                    <a:pt x="746" y="1219"/>
                  </a:lnTo>
                  <a:lnTo>
                    <a:pt x="746" y="1219"/>
                  </a:lnTo>
                  <a:lnTo>
                    <a:pt x="1056" y="1219"/>
                  </a:lnTo>
                  <a:lnTo>
                    <a:pt x="1402" y="1256"/>
                  </a:lnTo>
                  <a:lnTo>
                    <a:pt x="1765" y="1292"/>
                  </a:lnTo>
                  <a:lnTo>
                    <a:pt x="2148" y="1347"/>
                  </a:lnTo>
                  <a:lnTo>
                    <a:pt x="2530" y="1438"/>
                  </a:lnTo>
                  <a:lnTo>
                    <a:pt x="2912" y="1565"/>
                  </a:lnTo>
                  <a:lnTo>
                    <a:pt x="3112" y="1656"/>
                  </a:lnTo>
                  <a:lnTo>
                    <a:pt x="3294" y="1729"/>
                  </a:lnTo>
                  <a:lnTo>
                    <a:pt x="3458" y="1838"/>
                  </a:lnTo>
                  <a:lnTo>
                    <a:pt x="3622" y="1947"/>
                  </a:lnTo>
                  <a:lnTo>
                    <a:pt x="3622" y="1947"/>
                  </a:lnTo>
                  <a:lnTo>
                    <a:pt x="4477" y="1474"/>
                  </a:lnTo>
                  <a:lnTo>
                    <a:pt x="5259" y="1056"/>
                  </a:lnTo>
                  <a:lnTo>
                    <a:pt x="5951" y="728"/>
                  </a:lnTo>
                  <a:lnTo>
                    <a:pt x="6570" y="473"/>
                  </a:lnTo>
                  <a:lnTo>
                    <a:pt x="7061" y="273"/>
                  </a:lnTo>
                  <a:lnTo>
                    <a:pt x="7425" y="128"/>
                  </a:lnTo>
                  <a:lnTo>
                    <a:pt x="7753" y="18"/>
                  </a:lnTo>
                  <a:lnTo>
                    <a:pt x="7753" y="18"/>
                  </a:lnTo>
                  <a:lnTo>
                    <a:pt x="7589" y="0"/>
                  </a:lnTo>
                  <a:lnTo>
                    <a:pt x="7170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9" name="Google Shape;3709;p21"/>
            <p:cNvSpPr/>
            <p:nvPr/>
          </p:nvSpPr>
          <p:spPr>
            <a:xfrm>
              <a:off x="7022525" y="1213188"/>
              <a:ext cx="324904" cy="83994"/>
            </a:xfrm>
            <a:custGeom>
              <a:avLst/>
              <a:gdLst/>
              <a:ahLst/>
              <a:cxnLst/>
              <a:rect l="l" t="t" r="r" b="b"/>
              <a:pathLst>
                <a:path w="7044" h="1821" extrusionOk="0">
                  <a:moveTo>
                    <a:pt x="1383" y="1"/>
                  </a:moveTo>
                  <a:lnTo>
                    <a:pt x="1111" y="19"/>
                  </a:lnTo>
                  <a:lnTo>
                    <a:pt x="838" y="73"/>
                  </a:lnTo>
                  <a:lnTo>
                    <a:pt x="601" y="146"/>
                  </a:lnTo>
                  <a:lnTo>
                    <a:pt x="401" y="237"/>
                  </a:lnTo>
                  <a:lnTo>
                    <a:pt x="237" y="328"/>
                  </a:lnTo>
                  <a:lnTo>
                    <a:pt x="110" y="401"/>
                  </a:lnTo>
                  <a:lnTo>
                    <a:pt x="0" y="474"/>
                  </a:lnTo>
                  <a:lnTo>
                    <a:pt x="164" y="437"/>
                  </a:lnTo>
                  <a:lnTo>
                    <a:pt x="364" y="419"/>
                  </a:lnTo>
                  <a:lnTo>
                    <a:pt x="874" y="419"/>
                  </a:lnTo>
                  <a:lnTo>
                    <a:pt x="1202" y="456"/>
                  </a:lnTo>
                  <a:lnTo>
                    <a:pt x="1529" y="547"/>
                  </a:lnTo>
                  <a:lnTo>
                    <a:pt x="1711" y="601"/>
                  </a:lnTo>
                  <a:lnTo>
                    <a:pt x="1875" y="674"/>
                  </a:lnTo>
                  <a:lnTo>
                    <a:pt x="2057" y="747"/>
                  </a:lnTo>
                  <a:lnTo>
                    <a:pt x="2239" y="856"/>
                  </a:lnTo>
                  <a:lnTo>
                    <a:pt x="2421" y="965"/>
                  </a:lnTo>
                  <a:lnTo>
                    <a:pt x="2585" y="1093"/>
                  </a:lnTo>
                  <a:lnTo>
                    <a:pt x="2767" y="1238"/>
                  </a:lnTo>
                  <a:lnTo>
                    <a:pt x="2930" y="1420"/>
                  </a:lnTo>
                  <a:lnTo>
                    <a:pt x="3094" y="1602"/>
                  </a:lnTo>
                  <a:lnTo>
                    <a:pt x="3240" y="1820"/>
                  </a:lnTo>
                  <a:lnTo>
                    <a:pt x="3513" y="1638"/>
                  </a:lnTo>
                  <a:lnTo>
                    <a:pt x="3786" y="1511"/>
                  </a:lnTo>
                  <a:lnTo>
                    <a:pt x="4059" y="1384"/>
                  </a:lnTo>
                  <a:lnTo>
                    <a:pt x="4295" y="1293"/>
                  </a:lnTo>
                  <a:lnTo>
                    <a:pt x="4550" y="1220"/>
                  </a:lnTo>
                  <a:lnTo>
                    <a:pt x="4787" y="1184"/>
                  </a:lnTo>
                  <a:lnTo>
                    <a:pt x="5005" y="1147"/>
                  </a:lnTo>
                  <a:lnTo>
                    <a:pt x="5442" y="1147"/>
                  </a:lnTo>
                  <a:lnTo>
                    <a:pt x="5624" y="1184"/>
                  </a:lnTo>
                  <a:lnTo>
                    <a:pt x="5806" y="1202"/>
                  </a:lnTo>
                  <a:lnTo>
                    <a:pt x="5988" y="1256"/>
                  </a:lnTo>
                  <a:lnTo>
                    <a:pt x="6297" y="1366"/>
                  </a:lnTo>
                  <a:lnTo>
                    <a:pt x="6552" y="1475"/>
                  </a:lnTo>
                  <a:lnTo>
                    <a:pt x="6770" y="1602"/>
                  </a:lnTo>
                  <a:lnTo>
                    <a:pt x="6916" y="1711"/>
                  </a:lnTo>
                  <a:lnTo>
                    <a:pt x="7043" y="1820"/>
                  </a:lnTo>
                  <a:lnTo>
                    <a:pt x="6879" y="1638"/>
                  </a:lnTo>
                  <a:lnTo>
                    <a:pt x="6697" y="1456"/>
                  </a:lnTo>
                  <a:lnTo>
                    <a:pt x="6443" y="1238"/>
                  </a:lnTo>
                  <a:lnTo>
                    <a:pt x="6297" y="1129"/>
                  </a:lnTo>
                  <a:lnTo>
                    <a:pt x="6133" y="1020"/>
                  </a:lnTo>
                  <a:lnTo>
                    <a:pt x="5969" y="929"/>
                  </a:lnTo>
                  <a:lnTo>
                    <a:pt x="5769" y="838"/>
                  </a:lnTo>
                  <a:lnTo>
                    <a:pt x="5569" y="765"/>
                  </a:lnTo>
                  <a:lnTo>
                    <a:pt x="5369" y="692"/>
                  </a:lnTo>
                  <a:lnTo>
                    <a:pt x="5150" y="656"/>
                  </a:lnTo>
                  <a:lnTo>
                    <a:pt x="4750" y="656"/>
                  </a:lnTo>
                  <a:lnTo>
                    <a:pt x="4550" y="674"/>
                  </a:lnTo>
                  <a:lnTo>
                    <a:pt x="4368" y="729"/>
                  </a:lnTo>
                  <a:lnTo>
                    <a:pt x="4168" y="801"/>
                  </a:lnTo>
                  <a:lnTo>
                    <a:pt x="3968" y="892"/>
                  </a:lnTo>
                  <a:lnTo>
                    <a:pt x="3767" y="1002"/>
                  </a:lnTo>
                  <a:lnTo>
                    <a:pt x="3567" y="1129"/>
                  </a:lnTo>
                  <a:lnTo>
                    <a:pt x="3367" y="1293"/>
                  </a:lnTo>
                  <a:lnTo>
                    <a:pt x="3240" y="1111"/>
                  </a:lnTo>
                  <a:lnTo>
                    <a:pt x="3112" y="947"/>
                  </a:lnTo>
                  <a:lnTo>
                    <a:pt x="3003" y="801"/>
                  </a:lnTo>
                  <a:lnTo>
                    <a:pt x="2876" y="674"/>
                  </a:lnTo>
                  <a:lnTo>
                    <a:pt x="2621" y="437"/>
                  </a:lnTo>
                  <a:lnTo>
                    <a:pt x="2366" y="274"/>
                  </a:lnTo>
                  <a:lnTo>
                    <a:pt x="2111" y="146"/>
                  </a:lnTo>
                  <a:lnTo>
                    <a:pt x="1875" y="55"/>
                  </a:lnTo>
                  <a:lnTo>
                    <a:pt x="1620" y="19"/>
                  </a:lnTo>
                  <a:lnTo>
                    <a:pt x="13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0" name="Google Shape;3710;p21"/>
            <p:cNvSpPr/>
            <p:nvPr/>
          </p:nvSpPr>
          <p:spPr>
            <a:xfrm>
              <a:off x="7022525" y="1213188"/>
              <a:ext cx="324904" cy="83994"/>
            </a:xfrm>
            <a:custGeom>
              <a:avLst/>
              <a:gdLst/>
              <a:ahLst/>
              <a:cxnLst/>
              <a:rect l="l" t="t" r="r" b="b"/>
              <a:pathLst>
                <a:path w="7044" h="1821" fill="none" extrusionOk="0">
                  <a:moveTo>
                    <a:pt x="1383" y="1"/>
                  </a:moveTo>
                  <a:lnTo>
                    <a:pt x="1383" y="1"/>
                  </a:lnTo>
                  <a:lnTo>
                    <a:pt x="1111" y="19"/>
                  </a:lnTo>
                  <a:lnTo>
                    <a:pt x="838" y="73"/>
                  </a:lnTo>
                  <a:lnTo>
                    <a:pt x="601" y="146"/>
                  </a:lnTo>
                  <a:lnTo>
                    <a:pt x="401" y="237"/>
                  </a:lnTo>
                  <a:lnTo>
                    <a:pt x="237" y="328"/>
                  </a:lnTo>
                  <a:lnTo>
                    <a:pt x="110" y="401"/>
                  </a:lnTo>
                  <a:lnTo>
                    <a:pt x="0" y="474"/>
                  </a:lnTo>
                  <a:lnTo>
                    <a:pt x="0" y="474"/>
                  </a:lnTo>
                  <a:lnTo>
                    <a:pt x="164" y="437"/>
                  </a:lnTo>
                  <a:lnTo>
                    <a:pt x="364" y="419"/>
                  </a:lnTo>
                  <a:lnTo>
                    <a:pt x="601" y="419"/>
                  </a:lnTo>
                  <a:lnTo>
                    <a:pt x="601" y="419"/>
                  </a:lnTo>
                  <a:lnTo>
                    <a:pt x="874" y="419"/>
                  </a:lnTo>
                  <a:lnTo>
                    <a:pt x="1202" y="456"/>
                  </a:lnTo>
                  <a:lnTo>
                    <a:pt x="1529" y="547"/>
                  </a:lnTo>
                  <a:lnTo>
                    <a:pt x="1711" y="601"/>
                  </a:lnTo>
                  <a:lnTo>
                    <a:pt x="1875" y="674"/>
                  </a:lnTo>
                  <a:lnTo>
                    <a:pt x="2057" y="747"/>
                  </a:lnTo>
                  <a:lnTo>
                    <a:pt x="2239" y="856"/>
                  </a:lnTo>
                  <a:lnTo>
                    <a:pt x="2421" y="965"/>
                  </a:lnTo>
                  <a:lnTo>
                    <a:pt x="2585" y="1093"/>
                  </a:lnTo>
                  <a:lnTo>
                    <a:pt x="2767" y="1238"/>
                  </a:lnTo>
                  <a:lnTo>
                    <a:pt x="2930" y="1420"/>
                  </a:lnTo>
                  <a:lnTo>
                    <a:pt x="3094" y="1602"/>
                  </a:lnTo>
                  <a:lnTo>
                    <a:pt x="3240" y="1820"/>
                  </a:lnTo>
                  <a:lnTo>
                    <a:pt x="3240" y="1820"/>
                  </a:lnTo>
                  <a:lnTo>
                    <a:pt x="3513" y="1638"/>
                  </a:lnTo>
                  <a:lnTo>
                    <a:pt x="3786" y="1511"/>
                  </a:lnTo>
                  <a:lnTo>
                    <a:pt x="4059" y="1384"/>
                  </a:lnTo>
                  <a:lnTo>
                    <a:pt x="4295" y="1293"/>
                  </a:lnTo>
                  <a:lnTo>
                    <a:pt x="4550" y="1220"/>
                  </a:lnTo>
                  <a:lnTo>
                    <a:pt x="4787" y="1184"/>
                  </a:lnTo>
                  <a:lnTo>
                    <a:pt x="5005" y="1147"/>
                  </a:lnTo>
                  <a:lnTo>
                    <a:pt x="5223" y="1147"/>
                  </a:lnTo>
                  <a:lnTo>
                    <a:pt x="5223" y="1147"/>
                  </a:lnTo>
                  <a:lnTo>
                    <a:pt x="5442" y="1147"/>
                  </a:lnTo>
                  <a:lnTo>
                    <a:pt x="5624" y="1184"/>
                  </a:lnTo>
                  <a:lnTo>
                    <a:pt x="5806" y="1202"/>
                  </a:lnTo>
                  <a:lnTo>
                    <a:pt x="5988" y="1256"/>
                  </a:lnTo>
                  <a:lnTo>
                    <a:pt x="6297" y="1366"/>
                  </a:lnTo>
                  <a:lnTo>
                    <a:pt x="6552" y="1475"/>
                  </a:lnTo>
                  <a:lnTo>
                    <a:pt x="6770" y="1602"/>
                  </a:lnTo>
                  <a:lnTo>
                    <a:pt x="6916" y="1711"/>
                  </a:lnTo>
                  <a:lnTo>
                    <a:pt x="7043" y="1820"/>
                  </a:lnTo>
                  <a:lnTo>
                    <a:pt x="7043" y="1820"/>
                  </a:lnTo>
                  <a:lnTo>
                    <a:pt x="6879" y="1638"/>
                  </a:lnTo>
                  <a:lnTo>
                    <a:pt x="6697" y="1456"/>
                  </a:lnTo>
                  <a:lnTo>
                    <a:pt x="6443" y="1238"/>
                  </a:lnTo>
                  <a:lnTo>
                    <a:pt x="6297" y="1129"/>
                  </a:lnTo>
                  <a:lnTo>
                    <a:pt x="6133" y="1020"/>
                  </a:lnTo>
                  <a:lnTo>
                    <a:pt x="5969" y="929"/>
                  </a:lnTo>
                  <a:lnTo>
                    <a:pt x="5769" y="838"/>
                  </a:lnTo>
                  <a:lnTo>
                    <a:pt x="5569" y="765"/>
                  </a:lnTo>
                  <a:lnTo>
                    <a:pt x="5369" y="692"/>
                  </a:lnTo>
                  <a:lnTo>
                    <a:pt x="5150" y="656"/>
                  </a:lnTo>
                  <a:lnTo>
                    <a:pt x="4914" y="656"/>
                  </a:lnTo>
                  <a:lnTo>
                    <a:pt x="4914" y="656"/>
                  </a:lnTo>
                  <a:lnTo>
                    <a:pt x="4750" y="656"/>
                  </a:lnTo>
                  <a:lnTo>
                    <a:pt x="4550" y="674"/>
                  </a:lnTo>
                  <a:lnTo>
                    <a:pt x="4368" y="729"/>
                  </a:lnTo>
                  <a:lnTo>
                    <a:pt x="4168" y="801"/>
                  </a:lnTo>
                  <a:lnTo>
                    <a:pt x="3968" y="892"/>
                  </a:lnTo>
                  <a:lnTo>
                    <a:pt x="3767" y="1002"/>
                  </a:lnTo>
                  <a:lnTo>
                    <a:pt x="3567" y="1129"/>
                  </a:lnTo>
                  <a:lnTo>
                    <a:pt x="3367" y="1293"/>
                  </a:lnTo>
                  <a:lnTo>
                    <a:pt x="3367" y="1293"/>
                  </a:lnTo>
                  <a:lnTo>
                    <a:pt x="3240" y="1111"/>
                  </a:lnTo>
                  <a:lnTo>
                    <a:pt x="3112" y="947"/>
                  </a:lnTo>
                  <a:lnTo>
                    <a:pt x="3003" y="801"/>
                  </a:lnTo>
                  <a:lnTo>
                    <a:pt x="2876" y="674"/>
                  </a:lnTo>
                  <a:lnTo>
                    <a:pt x="2621" y="437"/>
                  </a:lnTo>
                  <a:lnTo>
                    <a:pt x="2366" y="274"/>
                  </a:lnTo>
                  <a:lnTo>
                    <a:pt x="2111" y="146"/>
                  </a:lnTo>
                  <a:lnTo>
                    <a:pt x="1875" y="55"/>
                  </a:lnTo>
                  <a:lnTo>
                    <a:pt x="1620" y="19"/>
                  </a:lnTo>
                  <a:lnTo>
                    <a:pt x="1383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11" name="Google Shape;3711;p21"/>
          <p:cNvSpPr/>
          <p:nvPr/>
        </p:nvSpPr>
        <p:spPr>
          <a:xfrm>
            <a:off x="1668688" y="1582576"/>
            <a:ext cx="534705" cy="134349"/>
          </a:xfrm>
          <a:custGeom>
            <a:avLst/>
            <a:gdLst/>
            <a:ahLst/>
            <a:cxnLst/>
            <a:rect l="l" t="t" r="r" b="b"/>
            <a:pathLst>
              <a:path w="7753" h="1948" extrusionOk="0">
                <a:moveTo>
                  <a:pt x="6843" y="0"/>
                </a:moveTo>
                <a:lnTo>
                  <a:pt x="6461" y="37"/>
                </a:lnTo>
                <a:lnTo>
                  <a:pt x="6042" y="73"/>
                </a:lnTo>
                <a:lnTo>
                  <a:pt x="5605" y="164"/>
                </a:lnTo>
                <a:lnTo>
                  <a:pt x="5150" y="291"/>
                </a:lnTo>
                <a:lnTo>
                  <a:pt x="4932" y="382"/>
                </a:lnTo>
                <a:lnTo>
                  <a:pt x="4714" y="473"/>
                </a:lnTo>
                <a:lnTo>
                  <a:pt x="4495" y="564"/>
                </a:lnTo>
                <a:lnTo>
                  <a:pt x="4277" y="692"/>
                </a:lnTo>
                <a:lnTo>
                  <a:pt x="4077" y="837"/>
                </a:lnTo>
                <a:lnTo>
                  <a:pt x="3876" y="983"/>
                </a:lnTo>
                <a:lnTo>
                  <a:pt x="3694" y="874"/>
                </a:lnTo>
                <a:lnTo>
                  <a:pt x="3512" y="783"/>
                </a:lnTo>
                <a:lnTo>
                  <a:pt x="3330" y="710"/>
                </a:lnTo>
                <a:lnTo>
                  <a:pt x="3149" y="655"/>
                </a:lnTo>
                <a:lnTo>
                  <a:pt x="2967" y="601"/>
                </a:lnTo>
                <a:lnTo>
                  <a:pt x="2766" y="582"/>
                </a:lnTo>
                <a:lnTo>
                  <a:pt x="2584" y="564"/>
                </a:lnTo>
                <a:lnTo>
                  <a:pt x="2166" y="564"/>
                </a:lnTo>
                <a:lnTo>
                  <a:pt x="1929" y="582"/>
                </a:lnTo>
                <a:lnTo>
                  <a:pt x="1711" y="619"/>
                </a:lnTo>
                <a:lnTo>
                  <a:pt x="1492" y="673"/>
                </a:lnTo>
                <a:lnTo>
                  <a:pt x="1092" y="783"/>
                </a:lnTo>
                <a:lnTo>
                  <a:pt x="728" y="910"/>
                </a:lnTo>
                <a:lnTo>
                  <a:pt x="419" y="1037"/>
                </a:lnTo>
                <a:lnTo>
                  <a:pt x="200" y="1147"/>
                </a:lnTo>
                <a:lnTo>
                  <a:pt x="0" y="1256"/>
                </a:lnTo>
                <a:lnTo>
                  <a:pt x="200" y="1238"/>
                </a:lnTo>
                <a:lnTo>
                  <a:pt x="437" y="1219"/>
                </a:lnTo>
                <a:lnTo>
                  <a:pt x="1056" y="1219"/>
                </a:lnTo>
                <a:lnTo>
                  <a:pt x="1402" y="1256"/>
                </a:lnTo>
                <a:lnTo>
                  <a:pt x="1765" y="1292"/>
                </a:lnTo>
                <a:lnTo>
                  <a:pt x="2148" y="1347"/>
                </a:lnTo>
                <a:lnTo>
                  <a:pt x="2530" y="1438"/>
                </a:lnTo>
                <a:lnTo>
                  <a:pt x="2912" y="1565"/>
                </a:lnTo>
                <a:lnTo>
                  <a:pt x="3112" y="1656"/>
                </a:lnTo>
                <a:lnTo>
                  <a:pt x="3294" y="1729"/>
                </a:lnTo>
                <a:lnTo>
                  <a:pt x="3458" y="1838"/>
                </a:lnTo>
                <a:lnTo>
                  <a:pt x="3622" y="1947"/>
                </a:lnTo>
                <a:lnTo>
                  <a:pt x="4477" y="1474"/>
                </a:lnTo>
                <a:lnTo>
                  <a:pt x="5259" y="1056"/>
                </a:lnTo>
                <a:lnTo>
                  <a:pt x="5951" y="728"/>
                </a:lnTo>
                <a:lnTo>
                  <a:pt x="6570" y="473"/>
                </a:lnTo>
                <a:lnTo>
                  <a:pt x="7061" y="273"/>
                </a:lnTo>
                <a:lnTo>
                  <a:pt x="7425" y="128"/>
                </a:lnTo>
                <a:lnTo>
                  <a:pt x="7753" y="18"/>
                </a:lnTo>
                <a:lnTo>
                  <a:pt x="758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7">
    <p:bg>
      <p:bgPr>
        <a:gradFill>
          <a:gsLst>
            <a:gs pos="0">
              <a:schemeClr val="dk2"/>
            </a:gs>
            <a:gs pos="100000">
              <a:srgbClr val="E4B24E"/>
            </a:gs>
          </a:gsLst>
          <a:lin ang="5400700" scaled="0"/>
        </a:gradFill>
        <a:effectLst/>
      </p:bgPr>
    </p:bg>
    <p:spTree>
      <p:nvGrpSpPr>
        <p:cNvPr id="1" name="Shape 3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3" name="Google Shape;3713;p22"/>
          <p:cNvSpPr/>
          <p:nvPr/>
        </p:nvSpPr>
        <p:spPr>
          <a:xfrm>
            <a:off x="0" y="3054450"/>
            <a:ext cx="9143924" cy="2368715"/>
          </a:xfrm>
          <a:custGeom>
            <a:avLst/>
            <a:gdLst/>
            <a:ahLst/>
            <a:cxnLst/>
            <a:rect l="l" t="t" r="r" b="b"/>
            <a:pathLst>
              <a:path w="61892" h="16033" extrusionOk="0">
                <a:moveTo>
                  <a:pt x="34941" y="0"/>
                </a:moveTo>
                <a:lnTo>
                  <a:pt x="34540" y="18"/>
                </a:lnTo>
                <a:lnTo>
                  <a:pt x="34140" y="73"/>
                </a:lnTo>
                <a:lnTo>
                  <a:pt x="33740" y="164"/>
                </a:lnTo>
                <a:lnTo>
                  <a:pt x="33357" y="291"/>
                </a:lnTo>
                <a:lnTo>
                  <a:pt x="32993" y="455"/>
                </a:lnTo>
                <a:lnTo>
                  <a:pt x="32630" y="655"/>
                </a:lnTo>
                <a:lnTo>
                  <a:pt x="32302" y="892"/>
                </a:lnTo>
                <a:lnTo>
                  <a:pt x="32138" y="1019"/>
                </a:lnTo>
                <a:lnTo>
                  <a:pt x="31993" y="1147"/>
                </a:lnTo>
                <a:lnTo>
                  <a:pt x="31847" y="1292"/>
                </a:lnTo>
                <a:lnTo>
                  <a:pt x="31701" y="1456"/>
                </a:lnTo>
                <a:lnTo>
                  <a:pt x="31574" y="1620"/>
                </a:lnTo>
                <a:lnTo>
                  <a:pt x="31447" y="1802"/>
                </a:lnTo>
                <a:lnTo>
                  <a:pt x="31337" y="1984"/>
                </a:lnTo>
                <a:lnTo>
                  <a:pt x="31228" y="2184"/>
                </a:lnTo>
                <a:lnTo>
                  <a:pt x="31137" y="2384"/>
                </a:lnTo>
                <a:lnTo>
                  <a:pt x="31046" y="2602"/>
                </a:lnTo>
                <a:lnTo>
                  <a:pt x="30974" y="2821"/>
                </a:lnTo>
                <a:lnTo>
                  <a:pt x="30901" y="3039"/>
                </a:lnTo>
                <a:lnTo>
                  <a:pt x="30846" y="3294"/>
                </a:lnTo>
                <a:lnTo>
                  <a:pt x="30810" y="3531"/>
                </a:lnTo>
                <a:lnTo>
                  <a:pt x="30773" y="3785"/>
                </a:lnTo>
                <a:lnTo>
                  <a:pt x="30755" y="4058"/>
                </a:lnTo>
                <a:lnTo>
                  <a:pt x="30755" y="4331"/>
                </a:lnTo>
                <a:lnTo>
                  <a:pt x="30773" y="4622"/>
                </a:lnTo>
                <a:lnTo>
                  <a:pt x="30664" y="4422"/>
                </a:lnTo>
                <a:lnTo>
                  <a:pt x="30555" y="4240"/>
                </a:lnTo>
                <a:lnTo>
                  <a:pt x="30428" y="4077"/>
                </a:lnTo>
                <a:lnTo>
                  <a:pt x="30300" y="3913"/>
                </a:lnTo>
                <a:lnTo>
                  <a:pt x="30155" y="3767"/>
                </a:lnTo>
                <a:lnTo>
                  <a:pt x="30009" y="3640"/>
                </a:lnTo>
                <a:lnTo>
                  <a:pt x="29863" y="3512"/>
                </a:lnTo>
                <a:lnTo>
                  <a:pt x="29700" y="3403"/>
                </a:lnTo>
                <a:lnTo>
                  <a:pt x="29536" y="3312"/>
                </a:lnTo>
                <a:lnTo>
                  <a:pt x="29372" y="3239"/>
                </a:lnTo>
                <a:lnTo>
                  <a:pt x="29208" y="3167"/>
                </a:lnTo>
                <a:lnTo>
                  <a:pt x="29026" y="3112"/>
                </a:lnTo>
                <a:lnTo>
                  <a:pt x="28863" y="3057"/>
                </a:lnTo>
                <a:lnTo>
                  <a:pt x="28681" y="3039"/>
                </a:lnTo>
                <a:lnTo>
                  <a:pt x="28499" y="3021"/>
                </a:lnTo>
                <a:lnTo>
                  <a:pt x="28317" y="3003"/>
                </a:lnTo>
                <a:lnTo>
                  <a:pt x="28080" y="3021"/>
                </a:lnTo>
                <a:lnTo>
                  <a:pt x="27843" y="3057"/>
                </a:lnTo>
                <a:lnTo>
                  <a:pt x="27607" y="3112"/>
                </a:lnTo>
                <a:lnTo>
                  <a:pt x="27370" y="3185"/>
                </a:lnTo>
                <a:lnTo>
                  <a:pt x="27152" y="3294"/>
                </a:lnTo>
                <a:lnTo>
                  <a:pt x="26934" y="3421"/>
                </a:lnTo>
                <a:lnTo>
                  <a:pt x="26733" y="3585"/>
                </a:lnTo>
                <a:lnTo>
                  <a:pt x="26551" y="3749"/>
                </a:lnTo>
                <a:lnTo>
                  <a:pt x="26388" y="3949"/>
                </a:lnTo>
                <a:lnTo>
                  <a:pt x="26224" y="4168"/>
                </a:lnTo>
                <a:lnTo>
                  <a:pt x="26078" y="4404"/>
                </a:lnTo>
                <a:lnTo>
                  <a:pt x="25969" y="4659"/>
                </a:lnTo>
                <a:lnTo>
                  <a:pt x="25878" y="4950"/>
                </a:lnTo>
                <a:lnTo>
                  <a:pt x="25805" y="5259"/>
                </a:lnTo>
                <a:lnTo>
                  <a:pt x="25751" y="5587"/>
                </a:lnTo>
                <a:lnTo>
                  <a:pt x="25733" y="5933"/>
                </a:lnTo>
                <a:lnTo>
                  <a:pt x="25623" y="5842"/>
                </a:lnTo>
                <a:lnTo>
                  <a:pt x="25496" y="5751"/>
                </a:lnTo>
                <a:lnTo>
                  <a:pt x="25314" y="5642"/>
                </a:lnTo>
                <a:lnTo>
                  <a:pt x="25114" y="5532"/>
                </a:lnTo>
                <a:lnTo>
                  <a:pt x="24877" y="5441"/>
                </a:lnTo>
                <a:lnTo>
                  <a:pt x="24641" y="5369"/>
                </a:lnTo>
                <a:lnTo>
                  <a:pt x="24513" y="5350"/>
                </a:lnTo>
                <a:lnTo>
                  <a:pt x="24222" y="5350"/>
                </a:lnTo>
                <a:lnTo>
                  <a:pt x="24076" y="5387"/>
                </a:lnTo>
                <a:lnTo>
                  <a:pt x="23913" y="5441"/>
                </a:lnTo>
                <a:lnTo>
                  <a:pt x="23767" y="5532"/>
                </a:lnTo>
                <a:lnTo>
                  <a:pt x="23622" y="5642"/>
                </a:lnTo>
                <a:lnTo>
                  <a:pt x="23494" y="5769"/>
                </a:lnTo>
                <a:lnTo>
                  <a:pt x="23367" y="5951"/>
                </a:lnTo>
                <a:lnTo>
                  <a:pt x="23239" y="6169"/>
                </a:lnTo>
                <a:lnTo>
                  <a:pt x="22748" y="5878"/>
                </a:lnTo>
                <a:lnTo>
                  <a:pt x="22257" y="5623"/>
                </a:lnTo>
                <a:lnTo>
                  <a:pt x="21765" y="5387"/>
                </a:lnTo>
                <a:lnTo>
                  <a:pt x="21256" y="5205"/>
                </a:lnTo>
                <a:lnTo>
                  <a:pt x="20728" y="5041"/>
                </a:lnTo>
                <a:lnTo>
                  <a:pt x="20200" y="4914"/>
                </a:lnTo>
                <a:lnTo>
                  <a:pt x="19946" y="4877"/>
                </a:lnTo>
                <a:lnTo>
                  <a:pt x="19691" y="4841"/>
                </a:lnTo>
                <a:lnTo>
                  <a:pt x="19418" y="4823"/>
                </a:lnTo>
                <a:lnTo>
                  <a:pt x="19145" y="4823"/>
                </a:lnTo>
                <a:lnTo>
                  <a:pt x="18835" y="4841"/>
                </a:lnTo>
                <a:lnTo>
                  <a:pt x="18526" y="4859"/>
                </a:lnTo>
                <a:lnTo>
                  <a:pt x="18217" y="4914"/>
                </a:lnTo>
                <a:lnTo>
                  <a:pt x="17907" y="4968"/>
                </a:lnTo>
                <a:lnTo>
                  <a:pt x="17598" y="5059"/>
                </a:lnTo>
                <a:lnTo>
                  <a:pt x="17289" y="5168"/>
                </a:lnTo>
                <a:lnTo>
                  <a:pt x="16979" y="5296"/>
                </a:lnTo>
                <a:lnTo>
                  <a:pt x="16670" y="5460"/>
                </a:lnTo>
                <a:lnTo>
                  <a:pt x="16361" y="5642"/>
                </a:lnTo>
                <a:lnTo>
                  <a:pt x="16069" y="5842"/>
                </a:lnTo>
                <a:lnTo>
                  <a:pt x="15760" y="6060"/>
                </a:lnTo>
                <a:lnTo>
                  <a:pt x="15469" y="6315"/>
                </a:lnTo>
                <a:lnTo>
                  <a:pt x="15159" y="6606"/>
                </a:lnTo>
                <a:lnTo>
                  <a:pt x="14868" y="6897"/>
                </a:lnTo>
                <a:lnTo>
                  <a:pt x="14577" y="7243"/>
                </a:lnTo>
                <a:lnTo>
                  <a:pt x="14286" y="7607"/>
                </a:lnTo>
                <a:lnTo>
                  <a:pt x="14213" y="7352"/>
                </a:lnTo>
                <a:lnTo>
                  <a:pt x="14086" y="7116"/>
                </a:lnTo>
                <a:lnTo>
                  <a:pt x="13958" y="6879"/>
                </a:lnTo>
                <a:lnTo>
                  <a:pt x="13813" y="6661"/>
                </a:lnTo>
                <a:lnTo>
                  <a:pt x="13631" y="6442"/>
                </a:lnTo>
                <a:lnTo>
                  <a:pt x="13449" y="6260"/>
                </a:lnTo>
                <a:lnTo>
                  <a:pt x="13249" y="6060"/>
                </a:lnTo>
                <a:lnTo>
                  <a:pt x="13030" y="5896"/>
                </a:lnTo>
                <a:lnTo>
                  <a:pt x="12812" y="5751"/>
                </a:lnTo>
                <a:lnTo>
                  <a:pt x="12557" y="5605"/>
                </a:lnTo>
                <a:lnTo>
                  <a:pt x="12321" y="5496"/>
                </a:lnTo>
                <a:lnTo>
                  <a:pt x="12066" y="5387"/>
                </a:lnTo>
                <a:lnTo>
                  <a:pt x="11793" y="5314"/>
                </a:lnTo>
                <a:lnTo>
                  <a:pt x="11538" y="5259"/>
                </a:lnTo>
                <a:lnTo>
                  <a:pt x="11265" y="5223"/>
                </a:lnTo>
                <a:lnTo>
                  <a:pt x="10992" y="5205"/>
                </a:lnTo>
                <a:lnTo>
                  <a:pt x="10719" y="5223"/>
                </a:lnTo>
                <a:lnTo>
                  <a:pt x="10464" y="5259"/>
                </a:lnTo>
                <a:lnTo>
                  <a:pt x="10191" y="5314"/>
                </a:lnTo>
                <a:lnTo>
                  <a:pt x="9937" y="5405"/>
                </a:lnTo>
                <a:lnTo>
                  <a:pt x="9955" y="5005"/>
                </a:lnTo>
                <a:lnTo>
                  <a:pt x="9937" y="4622"/>
                </a:lnTo>
                <a:lnTo>
                  <a:pt x="9882" y="4295"/>
                </a:lnTo>
                <a:lnTo>
                  <a:pt x="9791" y="3967"/>
                </a:lnTo>
                <a:lnTo>
                  <a:pt x="9682" y="3676"/>
                </a:lnTo>
                <a:lnTo>
                  <a:pt x="9536" y="3421"/>
                </a:lnTo>
                <a:lnTo>
                  <a:pt x="9373" y="3185"/>
                </a:lnTo>
                <a:lnTo>
                  <a:pt x="9191" y="2985"/>
                </a:lnTo>
                <a:lnTo>
                  <a:pt x="8990" y="2803"/>
                </a:lnTo>
                <a:lnTo>
                  <a:pt x="8754" y="2639"/>
                </a:lnTo>
                <a:lnTo>
                  <a:pt x="8517" y="2512"/>
                </a:lnTo>
                <a:lnTo>
                  <a:pt x="8262" y="2402"/>
                </a:lnTo>
                <a:lnTo>
                  <a:pt x="8008" y="2330"/>
                </a:lnTo>
                <a:lnTo>
                  <a:pt x="7735" y="2275"/>
                </a:lnTo>
                <a:lnTo>
                  <a:pt x="7444" y="2239"/>
                </a:lnTo>
                <a:lnTo>
                  <a:pt x="7152" y="2220"/>
                </a:lnTo>
                <a:lnTo>
                  <a:pt x="6770" y="2239"/>
                </a:lnTo>
                <a:lnTo>
                  <a:pt x="6388" y="2293"/>
                </a:lnTo>
                <a:lnTo>
                  <a:pt x="6006" y="2402"/>
                </a:lnTo>
                <a:lnTo>
                  <a:pt x="5642" y="2530"/>
                </a:lnTo>
                <a:lnTo>
                  <a:pt x="5278" y="2693"/>
                </a:lnTo>
                <a:lnTo>
                  <a:pt x="4950" y="2894"/>
                </a:lnTo>
                <a:lnTo>
                  <a:pt x="4641" y="3130"/>
                </a:lnTo>
                <a:lnTo>
                  <a:pt x="4514" y="3258"/>
                </a:lnTo>
                <a:lnTo>
                  <a:pt x="4368" y="3403"/>
                </a:lnTo>
                <a:lnTo>
                  <a:pt x="4241" y="3549"/>
                </a:lnTo>
                <a:lnTo>
                  <a:pt x="4132" y="3694"/>
                </a:lnTo>
                <a:lnTo>
                  <a:pt x="4022" y="3858"/>
                </a:lnTo>
                <a:lnTo>
                  <a:pt x="3931" y="4022"/>
                </a:lnTo>
                <a:lnTo>
                  <a:pt x="3859" y="4204"/>
                </a:lnTo>
                <a:lnTo>
                  <a:pt x="3786" y="4386"/>
                </a:lnTo>
                <a:lnTo>
                  <a:pt x="3731" y="4568"/>
                </a:lnTo>
                <a:lnTo>
                  <a:pt x="3695" y="4768"/>
                </a:lnTo>
                <a:lnTo>
                  <a:pt x="3658" y="4968"/>
                </a:lnTo>
                <a:lnTo>
                  <a:pt x="3640" y="5168"/>
                </a:lnTo>
                <a:lnTo>
                  <a:pt x="3640" y="5387"/>
                </a:lnTo>
                <a:lnTo>
                  <a:pt x="3658" y="5605"/>
                </a:lnTo>
                <a:lnTo>
                  <a:pt x="3695" y="5842"/>
                </a:lnTo>
                <a:lnTo>
                  <a:pt x="3749" y="6060"/>
                </a:lnTo>
                <a:lnTo>
                  <a:pt x="3822" y="6315"/>
                </a:lnTo>
                <a:lnTo>
                  <a:pt x="3913" y="6551"/>
                </a:lnTo>
                <a:lnTo>
                  <a:pt x="3713" y="6479"/>
                </a:lnTo>
                <a:lnTo>
                  <a:pt x="3531" y="6406"/>
                </a:lnTo>
                <a:lnTo>
                  <a:pt x="3149" y="6315"/>
                </a:lnTo>
                <a:lnTo>
                  <a:pt x="2767" y="6278"/>
                </a:lnTo>
                <a:lnTo>
                  <a:pt x="2421" y="6260"/>
                </a:lnTo>
                <a:lnTo>
                  <a:pt x="2166" y="6260"/>
                </a:lnTo>
                <a:lnTo>
                  <a:pt x="1930" y="6278"/>
                </a:lnTo>
                <a:lnTo>
                  <a:pt x="1693" y="6315"/>
                </a:lnTo>
                <a:lnTo>
                  <a:pt x="1475" y="6351"/>
                </a:lnTo>
                <a:lnTo>
                  <a:pt x="1056" y="6460"/>
                </a:lnTo>
                <a:lnTo>
                  <a:pt x="710" y="6570"/>
                </a:lnTo>
                <a:lnTo>
                  <a:pt x="419" y="6697"/>
                </a:lnTo>
                <a:lnTo>
                  <a:pt x="201" y="6788"/>
                </a:lnTo>
                <a:lnTo>
                  <a:pt x="1" y="6897"/>
                </a:lnTo>
                <a:lnTo>
                  <a:pt x="1" y="16033"/>
                </a:lnTo>
                <a:lnTo>
                  <a:pt x="61874" y="14668"/>
                </a:lnTo>
                <a:lnTo>
                  <a:pt x="61874" y="4950"/>
                </a:lnTo>
                <a:lnTo>
                  <a:pt x="61892" y="4768"/>
                </a:lnTo>
                <a:lnTo>
                  <a:pt x="61874" y="4586"/>
                </a:lnTo>
                <a:lnTo>
                  <a:pt x="61855" y="4404"/>
                </a:lnTo>
                <a:lnTo>
                  <a:pt x="61819" y="4222"/>
                </a:lnTo>
                <a:lnTo>
                  <a:pt x="61764" y="4040"/>
                </a:lnTo>
                <a:lnTo>
                  <a:pt x="61692" y="3858"/>
                </a:lnTo>
                <a:lnTo>
                  <a:pt x="61619" y="3694"/>
                </a:lnTo>
                <a:lnTo>
                  <a:pt x="61528" y="3512"/>
                </a:lnTo>
                <a:lnTo>
                  <a:pt x="61419" y="3349"/>
                </a:lnTo>
                <a:lnTo>
                  <a:pt x="61291" y="3185"/>
                </a:lnTo>
                <a:lnTo>
                  <a:pt x="61037" y="2857"/>
                </a:lnTo>
                <a:lnTo>
                  <a:pt x="60727" y="2548"/>
                </a:lnTo>
                <a:lnTo>
                  <a:pt x="60381" y="2275"/>
                </a:lnTo>
                <a:lnTo>
                  <a:pt x="59999" y="2020"/>
                </a:lnTo>
                <a:lnTo>
                  <a:pt x="59599" y="1784"/>
                </a:lnTo>
                <a:lnTo>
                  <a:pt x="59180" y="1565"/>
                </a:lnTo>
                <a:lnTo>
                  <a:pt x="58744" y="1401"/>
                </a:lnTo>
                <a:lnTo>
                  <a:pt x="58289" y="1256"/>
                </a:lnTo>
                <a:lnTo>
                  <a:pt x="57816" y="1147"/>
                </a:lnTo>
                <a:lnTo>
                  <a:pt x="57342" y="1092"/>
                </a:lnTo>
                <a:lnTo>
                  <a:pt x="57106" y="1074"/>
                </a:lnTo>
                <a:lnTo>
                  <a:pt x="56869" y="1056"/>
                </a:lnTo>
                <a:lnTo>
                  <a:pt x="56542" y="1074"/>
                </a:lnTo>
                <a:lnTo>
                  <a:pt x="56214" y="1110"/>
                </a:lnTo>
                <a:lnTo>
                  <a:pt x="55887" y="1165"/>
                </a:lnTo>
                <a:lnTo>
                  <a:pt x="55559" y="1256"/>
                </a:lnTo>
                <a:lnTo>
                  <a:pt x="55250" y="1365"/>
                </a:lnTo>
                <a:lnTo>
                  <a:pt x="54958" y="1511"/>
                </a:lnTo>
                <a:lnTo>
                  <a:pt x="54667" y="1674"/>
                </a:lnTo>
                <a:lnTo>
                  <a:pt x="54394" y="1875"/>
                </a:lnTo>
                <a:lnTo>
                  <a:pt x="54121" y="2093"/>
                </a:lnTo>
                <a:lnTo>
                  <a:pt x="53885" y="2366"/>
                </a:lnTo>
                <a:lnTo>
                  <a:pt x="53648" y="2657"/>
                </a:lnTo>
                <a:lnTo>
                  <a:pt x="53430" y="2966"/>
                </a:lnTo>
                <a:lnTo>
                  <a:pt x="53248" y="3330"/>
                </a:lnTo>
                <a:lnTo>
                  <a:pt x="53084" y="3731"/>
                </a:lnTo>
                <a:lnTo>
                  <a:pt x="52938" y="4149"/>
                </a:lnTo>
                <a:lnTo>
                  <a:pt x="52811" y="4622"/>
                </a:lnTo>
                <a:lnTo>
                  <a:pt x="52465" y="4459"/>
                </a:lnTo>
                <a:lnTo>
                  <a:pt x="52120" y="4313"/>
                </a:lnTo>
                <a:lnTo>
                  <a:pt x="51810" y="4204"/>
                </a:lnTo>
                <a:lnTo>
                  <a:pt x="51483" y="4113"/>
                </a:lnTo>
                <a:lnTo>
                  <a:pt x="51191" y="4040"/>
                </a:lnTo>
                <a:lnTo>
                  <a:pt x="50882" y="3986"/>
                </a:lnTo>
                <a:lnTo>
                  <a:pt x="50609" y="3967"/>
                </a:lnTo>
                <a:lnTo>
                  <a:pt x="50336" y="3949"/>
                </a:lnTo>
                <a:lnTo>
                  <a:pt x="50045" y="3967"/>
                </a:lnTo>
                <a:lnTo>
                  <a:pt x="49772" y="4004"/>
                </a:lnTo>
                <a:lnTo>
                  <a:pt x="49499" y="4040"/>
                </a:lnTo>
                <a:lnTo>
                  <a:pt x="49244" y="4113"/>
                </a:lnTo>
                <a:lnTo>
                  <a:pt x="49008" y="4204"/>
                </a:lnTo>
                <a:lnTo>
                  <a:pt x="48789" y="4295"/>
                </a:lnTo>
                <a:lnTo>
                  <a:pt x="48571" y="4422"/>
                </a:lnTo>
                <a:lnTo>
                  <a:pt x="48353" y="4550"/>
                </a:lnTo>
                <a:lnTo>
                  <a:pt x="48152" y="4677"/>
                </a:lnTo>
                <a:lnTo>
                  <a:pt x="47970" y="4823"/>
                </a:lnTo>
                <a:lnTo>
                  <a:pt x="47788" y="4986"/>
                </a:lnTo>
                <a:lnTo>
                  <a:pt x="47625" y="5150"/>
                </a:lnTo>
                <a:lnTo>
                  <a:pt x="47333" y="5478"/>
                </a:lnTo>
                <a:lnTo>
                  <a:pt x="47061" y="5824"/>
                </a:lnTo>
                <a:lnTo>
                  <a:pt x="46842" y="6188"/>
                </a:lnTo>
                <a:lnTo>
                  <a:pt x="46642" y="6515"/>
                </a:lnTo>
                <a:lnTo>
                  <a:pt x="46478" y="6843"/>
                </a:lnTo>
                <a:lnTo>
                  <a:pt x="46351" y="7116"/>
                </a:lnTo>
                <a:lnTo>
                  <a:pt x="46187" y="7552"/>
                </a:lnTo>
                <a:lnTo>
                  <a:pt x="46151" y="7716"/>
                </a:lnTo>
                <a:lnTo>
                  <a:pt x="46096" y="7680"/>
                </a:lnTo>
                <a:lnTo>
                  <a:pt x="45932" y="7607"/>
                </a:lnTo>
                <a:lnTo>
                  <a:pt x="45823" y="7552"/>
                </a:lnTo>
                <a:lnTo>
                  <a:pt x="45696" y="7516"/>
                </a:lnTo>
                <a:lnTo>
                  <a:pt x="45550" y="7498"/>
                </a:lnTo>
                <a:lnTo>
                  <a:pt x="45386" y="7480"/>
                </a:lnTo>
                <a:lnTo>
                  <a:pt x="45223" y="7498"/>
                </a:lnTo>
                <a:lnTo>
                  <a:pt x="45059" y="7516"/>
                </a:lnTo>
                <a:lnTo>
                  <a:pt x="44895" y="7552"/>
                </a:lnTo>
                <a:lnTo>
                  <a:pt x="44713" y="7625"/>
                </a:lnTo>
                <a:lnTo>
                  <a:pt x="44513" y="7716"/>
                </a:lnTo>
                <a:lnTo>
                  <a:pt x="44313" y="7825"/>
                </a:lnTo>
                <a:lnTo>
                  <a:pt x="44112" y="7971"/>
                </a:lnTo>
                <a:lnTo>
                  <a:pt x="43894" y="8153"/>
                </a:lnTo>
                <a:lnTo>
                  <a:pt x="43967" y="7734"/>
                </a:lnTo>
                <a:lnTo>
                  <a:pt x="44003" y="7352"/>
                </a:lnTo>
                <a:lnTo>
                  <a:pt x="44021" y="6988"/>
                </a:lnTo>
                <a:lnTo>
                  <a:pt x="43985" y="6624"/>
                </a:lnTo>
                <a:lnTo>
                  <a:pt x="43930" y="6315"/>
                </a:lnTo>
                <a:lnTo>
                  <a:pt x="43839" y="6006"/>
                </a:lnTo>
                <a:lnTo>
                  <a:pt x="43730" y="5733"/>
                </a:lnTo>
                <a:lnTo>
                  <a:pt x="43585" y="5478"/>
                </a:lnTo>
                <a:lnTo>
                  <a:pt x="43421" y="5241"/>
                </a:lnTo>
                <a:lnTo>
                  <a:pt x="43239" y="5041"/>
                </a:lnTo>
                <a:lnTo>
                  <a:pt x="43039" y="4877"/>
                </a:lnTo>
                <a:lnTo>
                  <a:pt x="42802" y="4732"/>
                </a:lnTo>
                <a:lnTo>
                  <a:pt x="42566" y="4622"/>
                </a:lnTo>
                <a:lnTo>
                  <a:pt x="42329" y="4531"/>
                </a:lnTo>
                <a:lnTo>
                  <a:pt x="42056" y="4477"/>
                </a:lnTo>
                <a:lnTo>
                  <a:pt x="41619" y="4477"/>
                </a:lnTo>
                <a:lnTo>
                  <a:pt x="41456" y="4495"/>
                </a:lnTo>
                <a:lnTo>
                  <a:pt x="41274" y="4531"/>
                </a:lnTo>
                <a:lnTo>
                  <a:pt x="41110" y="4568"/>
                </a:lnTo>
                <a:lnTo>
                  <a:pt x="40946" y="4622"/>
                </a:lnTo>
                <a:lnTo>
                  <a:pt x="40764" y="4695"/>
                </a:lnTo>
                <a:lnTo>
                  <a:pt x="40600" y="4786"/>
                </a:lnTo>
                <a:lnTo>
                  <a:pt x="40418" y="4895"/>
                </a:lnTo>
                <a:lnTo>
                  <a:pt x="40400" y="4750"/>
                </a:lnTo>
                <a:lnTo>
                  <a:pt x="40364" y="4622"/>
                </a:lnTo>
                <a:lnTo>
                  <a:pt x="40309" y="4495"/>
                </a:lnTo>
                <a:lnTo>
                  <a:pt x="40254" y="4404"/>
                </a:lnTo>
                <a:lnTo>
                  <a:pt x="40200" y="4313"/>
                </a:lnTo>
                <a:lnTo>
                  <a:pt x="40127" y="4222"/>
                </a:lnTo>
                <a:lnTo>
                  <a:pt x="40054" y="4168"/>
                </a:lnTo>
                <a:lnTo>
                  <a:pt x="39982" y="4095"/>
                </a:lnTo>
                <a:lnTo>
                  <a:pt x="39818" y="4004"/>
                </a:lnTo>
                <a:lnTo>
                  <a:pt x="39636" y="3949"/>
                </a:lnTo>
                <a:lnTo>
                  <a:pt x="39454" y="3931"/>
                </a:lnTo>
                <a:lnTo>
                  <a:pt x="39290" y="3913"/>
                </a:lnTo>
                <a:lnTo>
                  <a:pt x="39035" y="3931"/>
                </a:lnTo>
                <a:lnTo>
                  <a:pt x="38817" y="3967"/>
                </a:lnTo>
                <a:lnTo>
                  <a:pt x="38617" y="4022"/>
                </a:lnTo>
                <a:lnTo>
                  <a:pt x="38635" y="3767"/>
                </a:lnTo>
                <a:lnTo>
                  <a:pt x="38653" y="3531"/>
                </a:lnTo>
                <a:lnTo>
                  <a:pt x="38635" y="3312"/>
                </a:lnTo>
                <a:lnTo>
                  <a:pt x="38617" y="3094"/>
                </a:lnTo>
                <a:lnTo>
                  <a:pt x="38598" y="2875"/>
                </a:lnTo>
                <a:lnTo>
                  <a:pt x="38544" y="2657"/>
                </a:lnTo>
                <a:lnTo>
                  <a:pt x="38507" y="2457"/>
                </a:lnTo>
                <a:lnTo>
                  <a:pt x="38435" y="2275"/>
                </a:lnTo>
                <a:lnTo>
                  <a:pt x="38362" y="2093"/>
                </a:lnTo>
                <a:lnTo>
                  <a:pt x="38289" y="1911"/>
                </a:lnTo>
                <a:lnTo>
                  <a:pt x="38198" y="1747"/>
                </a:lnTo>
                <a:lnTo>
                  <a:pt x="38107" y="1583"/>
                </a:lnTo>
                <a:lnTo>
                  <a:pt x="37998" y="1438"/>
                </a:lnTo>
                <a:lnTo>
                  <a:pt x="37889" y="1292"/>
                </a:lnTo>
                <a:lnTo>
                  <a:pt x="37634" y="1019"/>
                </a:lnTo>
                <a:lnTo>
                  <a:pt x="37361" y="783"/>
                </a:lnTo>
                <a:lnTo>
                  <a:pt x="37052" y="583"/>
                </a:lnTo>
                <a:lnTo>
                  <a:pt x="36742" y="401"/>
                </a:lnTo>
                <a:lnTo>
                  <a:pt x="36397" y="255"/>
                </a:lnTo>
                <a:lnTo>
                  <a:pt x="36051" y="146"/>
                </a:lnTo>
                <a:lnTo>
                  <a:pt x="35687" y="73"/>
                </a:lnTo>
                <a:lnTo>
                  <a:pt x="35305" y="18"/>
                </a:lnTo>
                <a:lnTo>
                  <a:pt x="34941" y="0"/>
                </a:lnTo>
                <a:close/>
              </a:path>
            </a:pathLst>
          </a:custGeom>
          <a:solidFill>
            <a:srgbClr val="FFFFD5">
              <a:alpha val="128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14" name="Google Shape;3714;p22"/>
          <p:cNvGrpSpPr/>
          <p:nvPr/>
        </p:nvGrpSpPr>
        <p:grpSpPr>
          <a:xfrm>
            <a:off x="-448712" y="3663850"/>
            <a:ext cx="776100" cy="776100"/>
            <a:chOff x="8057400" y="271550"/>
            <a:chExt cx="776100" cy="776100"/>
          </a:xfrm>
        </p:grpSpPr>
        <p:sp>
          <p:nvSpPr>
            <p:cNvPr id="3715" name="Google Shape;3715;p22"/>
            <p:cNvSpPr/>
            <p:nvPr/>
          </p:nvSpPr>
          <p:spPr>
            <a:xfrm>
              <a:off x="8057400" y="271550"/>
              <a:ext cx="776100" cy="776100"/>
            </a:xfrm>
            <a:prstGeom prst="ellipse">
              <a:avLst/>
            </a:prstGeom>
            <a:solidFill>
              <a:srgbClr val="FFFFD5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6" name="Google Shape;3716;p22"/>
            <p:cNvSpPr/>
            <p:nvPr/>
          </p:nvSpPr>
          <p:spPr>
            <a:xfrm>
              <a:off x="8181000" y="395150"/>
              <a:ext cx="528900" cy="528900"/>
            </a:xfrm>
            <a:prstGeom prst="ellipse">
              <a:avLst/>
            </a:prstGeom>
            <a:solidFill>
              <a:srgbClr val="FF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17" name="Google Shape;3717;p22"/>
          <p:cNvSpPr/>
          <p:nvPr/>
        </p:nvSpPr>
        <p:spPr>
          <a:xfrm>
            <a:off x="0" y="4031734"/>
            <a:ext cx="9143907" cy="2107318"/>
          </a:xfrm>
          <a:custGeom>
            <a:avLst/>
            <a:gdLst/>
            <a:ahLst/>
            <a:cxnLst/>
            <a:rect l="l" t="t" r="r" b="b"/>
            <a:pathLst>
              <a:path w="177431" h="40891" extrusionOk="0">
                <a:moveTo>
                  <a:pt x="164146" y="0"/>
                </a:moveTo>
                <a:lnTo>
                  <a:pt x="162599" y="18"/>
                </a:lnTo>
                <a:lnTo>
                  <a:pt x="161071" y="55"/>
                </a:lnTo>
                <a:lnTo>
                  <a:pt x="159560" y="146"/>
                </a:lnTo>
                <a:lnTo>
                  <a:pt x="158068" y="255"/>
                </a:lnTo>
                <a:lnTo>
                  <a:pt x="156594" y="382"/>
                </a:lnTo>
                <a:lnTo>
                  <a:pt x="155138" y="546"/>
                </a:lnTo>
                <a:lnTo>
                  <a:pt x="153682" y="746"/>
                </a:lnTo>
                <a:lnTo>
                  <a:pt x="152263" y="965"/>
                </a:lnTo>
                <a:lnTo>
                  <a:pt x="150844" y="1219"/>
                </a:lnTo>
                <a:lnTo>
                  <a:pt x="149424" y="1492"/>
                </a:lnTo>
                <a:lnTo>
                  <a:pt x="148041" y="1784"/>
                </a:lnTo>
                <a:lnTo>
                  <a:pt x="146658" y="2093"/>
                </a:lnTo>
                <a:lnTo>
                  <a:pt x="145275" y="2420"/>
                </a:lnTo>
                <a:lnTo>
                  <a:pt x="143910" y="2784"/>
                </a:lnTo>
                <a:lnTo>
                  <a:pt x="142545" y="3167"/>
                </a:lnTo>
                <a:lnTo>
                  <a:pt x="141180" y="3549"/>
                </a:lnTo>
                <a:lnTo>
                  <a:pt x="139834" y="3949"/>
                </a:lnTo>
                <a:lnTo>
                  <a:pt x="138487" y="4386"/>
                </a:lnTo>
                <a:lnTo>
                  <a:pt x="137141" y="4804"/>
                </a:lnTo>
                <a:lnTo>
                  <a:pt x="135794" y="5259"/>
                </a:lnTo>
                <a:lnTo>
                  <a:pt x="133119" y="6187"/>
                </a:lnTo>
                <a:lnTo>
                  <a:pt x="130425" y="7170"/>
                </a:lnTo>
                <a:lnTo>
                  <a:pt x="127714" y="8153"/>
                </a:lnTo>
                <a:lnTo>
                  <a:pt x="124984" y="9172"/>
                </a:lnTo>
                <a:lnTo>
                  <a:pt x="122218" y="10209"/>
                </a:lnTo>
                <a:lnTo>
                  <a:pt x="119416" y="11228"/>
                </a:lnTo>
                <a:lnTo>
                  <a:pt x="116559" y="12247"/>
                </a:lnTo>
                <a:lnTo>
                  <a:pt x="113647" y="13248"/>
                </a:lnTo>
                <a:lnTo>
                  <a:pt x="112173" y="13758"/>
                </a:lnTo>
                <a:lnTo>
                  <a:pt x="110681" y="14231"/>
                </a:lnTo>
                <a:lnTo>
                  <a:pt x="109170" y="14722"/>
                </a:lnTo>
                <a:lnTo>
                  <a:pt x="107623" y="15177"/>
                </a:lnTo>
                <a:lnTo>
                  <a:pt x="106077" y="15632"/>
                </a:lnTo>
                <a:lnTo>
                  <a:pt x="104493" y="16087"/>
                </a:lnTo>
                <a:lnTo>
                  <a:pt x="102910" y="16506"/>
                </a:lnTo>
                <a:lnTo>
                  <a:pt x="101291" y="16924"/>
                </a:lnTo>
                <a:lnTo>
                  <a:pt x="99635" y="17325"/>
                </a:lnTo>
                <a:lnTo>
                  <a:pt x="97960" y="17725"/>
                </a:lnTo>
                <a:lnTo>
                  <a:pt x="96268" y="18089"/>
                </a:lnTo>
                <a:lnTo>
                  <a:pt x="94539" y="18435"/>
                </a:lnTo>
                <a:lnTo>
                  <a:pt x="92792" y="18762"/>
                </a:lnTo>
                <a:lnTo>
                  <a:pt x="91009" y="19072"/>
                </a:lnTo>
                <a:lnTo>
                  <a:pt x="89189" y="19363"/>
                </a:lnTo>
                <a:lnTo>
                  <a:pt x="87333" y="19618"/>
                </a:lnTo>
                <a:lnTo>
                  <a:pt x="85458" y="19854"/>
                </a:lnTo>
                <a:lnTo>
                  <a:pt x="83548" y="20072"/>
                </a:lnTo>
                <a:lnTo>
                  <a:pt x="81600" y="20254"/>
                </a:lnTo>
                <a:lnTo>
                  <a:pt x="79599" y="20418"/>
                </a:lnTo>
                <a:lnTo>
                  <a:pt x="77615" y="20546"/>
                </a:lnTo>
                <a:lnTo>
                  <a:pt x="75613" y="20655"/>
                </a:lnTo>
                <a:lnTo>
                  <a:pt x="73630" y="20746"/>
                </a:lnTo>
                <a:lnTo>
                  <a:pt x="71664" y="20800"/>
                </a:lnTo>
                <a:lnTo>
                  <a:pt x="69717" y="20837"/>
                </a:lnTo>
                <a:lnTo>
                  <a:pt x="67770" y="20855"/>
                </a:lnTo>
                <a:lnTo>
                  <a:pt x="65823" y="20855"/>
                </a:lnTo>
                <a:lnTo>
                  <a:pt x="63912" y="20819"/>
                </a:lnTo>
                <a:lnTo>
                  <a:pt x="62001" y="20782"/>
                </a:lnTo>
                <a:lnTo>
                  <a:pt x="60109" y="20728"/>
                </a:lnTo>
                <a:lnTo>
                  <a:pt x="58234" y="20637"/>
                </a:lnTo>
                <a:lnTo>
                  <a:pt x="56378" y="20546"/>
                </a:lnTo>
                <a:lnTo>
                  <a:pt x="54540" y="20436"/>
                </a:lnTo>
                <a:lnTo>
                  <a:pt x="52720" y="20291"/>
                </a:lnTo>
                <a:lnTo>
                  <a:pt x="50919" y="20145"/>
                </a:lnTo>
                <a:lnTo>
                  <a:pt x="49135" y="20000"/>
                </a:lnTo>
                <a:lnTo>
                  <a:pt x="47370" y="19818"/>
                </a:lnTo>
                <a:lnTo>
                  <a:pt x="45623" y="19636"/>
                </a:lnTo>
                <a:lnTo>
                  <a:pt x="43894" y="19436"/>
                </a:lnTo>
                <a:lnTo>
                  <a:pt x="42202" y="19235"/>
                </a:lnTo>
                <a:lnTo>
                  <a:pt x="40528" y="19017"/>
                </a:lnTo>
                <a:lnTo>
                  <a:pt x="38872" y="18780"/>
                </a:lnTo>
                <a:lnTo>
                  <a:pt x="37234" y="18544"/>
                </a:lnTo>
                <a:lnTo>
                  <a:pt x="35632" y="18289"/>
                </a:lnTo>
                <a:lnTo>
                  <a:pt x="34049" y="18034"/>
                </a:lnTo>
                <a:lnTo>
                  <a:pt x="32502" y="17761"/>
                </a:lnTo>
                <a:lnTo>
                  <a:pt x="29463" y="17215"/>
                </a:lnTo>
                <a:lnTo>
                  <a:pt x="26552" y="16651"/>
                </a:lnTo>
                <a:lnTo>
                  <a:pt x="23767" y="16069"/>
                </a:lnTo>
                <a:lnTo>
                  <a:pt x="21110" y="15487"/>
                </a:lnTo>
                <a:lnTo>
                  <a:pt x="18563" y="14886"/>
                </a:lnTo>
                <a:lnTo>
                  <a:pt x="16179" y="14304"/>
                </a:lnTo>
                <a:lnTo>
                  <a:pt x="13922" y="13721"/>
                </a:lnTo>
                <a:lnTo>
                  <a:pt x="11811" y="13157"/>
                </a:lnTo>
                <a:lnTo>
                  <a:pt x="9846" y="12593"/>
                </a:lnTo>
                <a:lnTo>
                  <a:pt x="8062" y="12084"/>
                </a:lnTo>
                <a:lnTo>
                  <a:pt x="6425" y="11574"/>
                </a:lnTo>
                <a:lnTo>
                  <a:pt x="4969" y="11119"/>
                </a:lnTo>
                <a:lnTo>
                  <a:pt x="3677" y="10719"/>
                </a:lnTo>
                <a:lnTo>
                  <a:pt x="1675" y="10027"/>
                </a:lnTo>
                <a:lnTo>
                  <a:pt x="419" y="9590"/>
                </a:lnTo>
                <a:lnTo>
                  <a:pt x="1" y="9427"/>
                </a:lnTo>
                <a:lnTo>
                  <a:pt x="1" y="40891"/>
                </a:lnTo>
                <a:lnTo>
                  <a:pt x="177431" y="40891"/>
                </a:lnTo>
                <a:lnTo>
                  <a:pt x="177431" y="1219"/>
                </a:lnTo>
                <a:lnTo>
                  <a:pt x="175666" y="928"/>
                </a:lnTo>
                <a:lnTo>
                  <a:pt x="173955" y="673"/>
                </a:lnTo>
                <a:lnTo>
                  <a:pt x="172244" y="473"/>
                </a:lnTo>
                <a:lnTo>
                  <a:pt x="170588" y="309"/>
                </a:lnTo>
                <a:lnTo>
                  <a:pt x="168932" y="164"/>
                </a:lnTo>
                <a:lnTo>
                  <a:pt x="167331" y="73"/>
                </a:lnTo>
                <a:lnTo>
                  <a:pt x="165729" y="18"/>
                </a:lnTo>
                <a:lnTo>
                  <a:pt x="16414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18" name="Google Shape;3718;p22"/>
          <p:cNvGrpSpPr/>
          <p:nvPr/>
        </p:nvGrpSpPr>
        <p:grpSpPr>
          <a:xfrm>
            <a:off x="8663350" y="3533400"/>
            <a:ext cx="360350" cy="667900"/>
            <a:chOff x="1612800" y="3107475"/>
            <a:chExt cx="360350" cy="667900"/>
          </a:xfrm>
        </p:grpSpPr>
        <p:sp>
          <p:nvSpPr>
            <p:cNvPr id="3719" name="Google Shape;3719;p22"/>
            <p:cNvSpPr/>
            <p:nvPr/>
          </p:nvSpPr>
          <p:spPr>
            <a:xfrm>
              <a:off x="1797525" y="3109300"/>
              <a:ext cx="175625" cy="245250"/>
            </a:xfrm>
            <a:custGeom>
              <a:avLst/>
              <a:gdLst/>
              <a:ahLst/>
              <a:cxnLst/>
              <a:rect l="l" t="t" r="r" b="b"/>
              <a:pathLst>
                <a:path w="7025" h="9810" extrusionOk="0">
                  <a:moveTo>
                    <a:pt x="4914" y="1"/>
                  </a:moveTo>
                  <a:lnTo>
                    <a:pt x="4768" y="19"/>
                  </a:lnTo>
                  <a:lnTo>
                    <a:pt x="4586" y="92"/>
                  </a:lnTo>
                  <a:lnTo>
                    <a:pt x="4422" y="201"/>
                  </a:lnTo>
                  <a:lnTo>
                    <a:pt x="4277" y="328"/>
                  </a:lnTo>
                  <a:lnTo>
                    <a:pt x="4149" y="492"/>
                  </a:lnTo>
                  <a:lnTo>
                    <a:pt x="4040" y="638"/>
                  </a:lnTo>
                  <a:lnTo>
                    <a:pt x="3968" y="820"/>
                  </a:lnTo>
                  <a:lnTo>
                    <a:pt x="3895" y="983"/>
                  </a:lnTo>
                  <a:lnTo>
                    <a:pt x="3822" y="1165"/>
                  </a:lnTo>
                  <a:lnTo>
                    <a:pt x="3767" y="1365"/>
                  </a:lnTo>
                  <a:lnTo>
                    <a:pt x="3731" y="1566"/>
                  </a:lnTo>
                  <a:lnTo>
                    <a:pt x="3713" y="1748"/>
                  </a:lnTo>
                  <a:lnTo>
                    <a:pt x="3695" y="1948"/>
                  </a:lnTo>
                  <a:lnTo>
                    <a:pt x="3695" y="2257"/>
                  </a:lnTo>
                  <a:lnTo>
                    <a:pt x="3695" y="2567"/>
                  </a:lnTo>
                  <a:lnTo>
                    <a:pt x="3749" y="3185"/>
                  </a:lnTo>
                  <a:lnTo>
                    <a:pt x="3877" y="4441"/>
                  </a:lnTo>
                  <a:lnTo>
                    <a:pt x="3931" y="5041"/>
                  </a:lnTo>
                  <a:lnTo>
                    <a:pt x="3949" y="5351"/>
                  </a:lnTo>
                  <a:lnTo>
                    <a:pt x="3949" y="5660"/>
                  </a:lnTo>
                  <a:lnTo>
                    <a:pt x="3931" y="5951"/>
                  </a:lnTo>
                  <a:lnTo>
                    <a:pt x="3895" y="6261"/>
                  </a:lnTo>
                  <a:lnTo>
                    <a:pt x="3840" y="6552"/>
                  </a:lnTo>
                  <a:lnTo>
                    <a:pt x="3749" y="6843"/>
                  </a:lnTo>
                  <a:lnTo>
                    <a:pt x="3658" y="7098"/>
                  </a:lnTo>
                  <a:lnTo>
                    <a:pt x="3585" y="7243"/>
                  </a:lnTo>
                  <a:lnTo>
                    <a:pt x="3494" y="7389"/>
                  </a:lnTo>
                  <a:lnTo>
                    <a:pt x="3385" y="7516"/>
                  </a:lnTo>
                  <a:lnTo>
                    <a:pt x="3276" y="7626"/>
                  </a:lnTo>
                  <a:lnTo>
                    <a:pt x="3258" y="7644"/>
                  </a:lnTo>
                  <a:lnTo>
                    <a:pt x="3130" y="7735"/>
                  </a:lnTo>
                  <a:lnTo>
                    <a:pt x="3003" y="7789"/>
                  </a:lnTo>
                  <a:lnTo>
                    <a:pt x="2876" y="7844"/>
                  </a:lnTo>
                  <a:lnTo>
                    <a:pt x="2730" y="7862"/>
                  </a:lnTo>
                  <a:lnTo>
                    <a:pt x="2457" y="7862"/>
                  </a:lnTo>
                  <a:lnTo>
                    <a:pt x="2311" y="7826"/>
                  </a:lnTo>
                  <a:lnTo>
                    <a:pt x="2166" y="7789"/>
                  </a:lnTo>
                  <a:lnTo>
                    <a:pt x="1875" y="7680"/>
                  </a:lnTo>
                  <a:lnTo>
                    <a:pt x="1584" y="7535"/>
                  </a:lnTo>
                  <a:lnTo>
                    <a:pt x="1311" y="7371"/>
                  </a:lnTo>
                  <a:lnTo>
                    <a:pt x="1056" y="7189"/>
                  </a:lnTo>
                  <a:lnTo>
                    <a:pt x="0" y="7480"/>
                  </a:lnTo>
                  <a:lnTo>
                    <a:pt x="201" y="7808"/>
                  </a:lnTo>
                  <a:lnTo>
                    <a:pt x="437" y="8117"/>
                  </a:lnTo>
                  <a:lnTo>
                    <a:pt x="674" y="8408"/>
                  </a:lnTo>
                  <a:lnTo>
                    <a:pt x="928" y="8681"/>
                  </a:lnTo>
                  <a:lnTo>
                    <a:pt x="1201" y="8936"/>
                  </a:lnTo>
                  <a:lnTo>
                    <a:pt x="1493" y="9154"/>
                  </a:lnTo>
                  <a:lnTo>
                    <a:pt x="1802" y="9354"/>
                  </a:lnTo>
                  <a:lnTo>
                    <a:pt x="2130" y="9518"/>
                  </a:lnTo>
                  <a:lnTo>
                    <a:pt x="2457" y="9646"/>
                  </a:lnTo>
                  <a:lnTo>
                    <a:pt x="2803" y="9755"/>
                  </a:lnTo>
                  <a:lnTo>
                    <a:pt x="3167" y="9809"/>
                  </a:lnTo>
                  <a:lnTo>
                    <a:pt x="3513" y="9809"/>
                  </a:lnTo>
                  <a:lnTo>
                    <a:pt x="3858" y="9791"/>
                  </a:lnTo>
                  <a:lnTo>
                    <a:pt x="4040" y="9755"/>
                  </a:lnTo>
                  <a:lnTo>
                    <a:pt x="4222" y="9718"/>
                  </a:lnTo>
                  <a:lnTo>
                    <a:pt x="4386" y="9664"/>
                  </a:lnTo>
                  <a:lnTo>
                    <a:pt x="4550" y="9609"/>
                  </a:lnTo>
                  <a:lnTo>
                    <a:pt x="4714" y="9536"/>
                  </a:lnTo>
                  <a:lnTo>
                    <a:pt x="4877" y="9445"/>
                  </a:lnTo>
                  <a:lnTo>
                    <a:pt x="5059" y="9318"/>
                  </a:lnTo>
                  <a:lnTo>
                    <a:pt x="5351" y="9100"/>
                  </a:lnTo>
                  <a:lnTo>
                    <a:pt x="5605" y="8845"/>
                  </a:lnTo>
                  <a:lnTo>
                    <a:pt x="5824" y="8572"/>
                  </a:lnTo>
                  <a:lnTo>
                    <a:pt x="6042" y="8262"/>
                  </a:lnTo>
                  <a:lnTo>
                    <a:pt x="6224" y="7935"/>
                  </a:lnTo>
                  <a:lnTo>
                    <a:pt x="6406" y="7589"/>
                  </a:lnTo>
                  <a:lnTo>
                    <a:pt x="6552" y="7225"/>
                  </a:lnTo>
                  <a:lnTo>
                    <a:pt x="6661" y="6861"/>
                  </a:lnTo>
                  <a:lnTo>
                    <a:pt x="6770" y="6515"/>
                  </a:lnTo>
                  <a:lnTo>
                    <a:pt x="6843" y="6188"/>
                  </a:lnTo>
                  <a:lnTo>
                    <a:pt x="6916" y="5842"/>
                  </a:lnTo>
                  <a:lnTo>
                    <a:pt x="6970" y="5478"/>
                  </a:lnTo>
                  <a:lnTo>
                    <a:pt x="6988" y="5132"/>
                  </a:lnTo>
                  <a:lnTo>
                    <a:pt x="7025" y="4787"/>
                  </a:lnTo>
                  <a:lnTo>
                    <a:pt x="7025" y="4423"/>
                  </a:lnTo>
                  <a:lnTo>
                    <a:pt x="7007" y="4077"/>
                  </a:lnTo>
                  <a:lnTo>
                    <a:pt x="6988" y="3731"/>
                  </a:lnTo>
                  <a:lnTo>
                    <a:pt x="6952" y="3367"/>
                  </a:lnTo>
                  <a:lnTo>
                    <a:pt x="6897" y="3021"/>
                  </a:lnTo>
                  <a:lnTo>
                    <a:pt x="6825" y="2676"/>
                  </a:lnTo>
                  <a:lnTo>
                    <a:pt x="6752" y="2330"/>
                  </a:lnTo>
                  <a:lnTo>
                    <a:pt x="6643" y="2002"/>
                  </a:lnTo>
                  <a:lnTo>
                    <a:pt x="6533" y="1675"/>
                  </a:lnTo>
                  <a:lnTo>
                    <a:pt x="6406" y="1347"/>
                  </a:lnTo>
                  <a:lnTo>
                    <a:pt x="6315" y="1165"/>
                  </a:lnTo>
                  <a:lnTo>
                    <a:pt x="6224" y="965"/>
                  </a:lnTo>
                  <a:lnTo>
                    <a:pt x="6115" y="783"/>
                  </a:lnTo>
                  <a:lnTo>
                    <a:pt x="5987" y="601"/>
                  </a:lnTo>
                  <a:lnTo>
                    <a:pt x="5860" y="456"/>
                  </a:lnTo>
                  <a:lnTo>
                    <a:pt x="5715" y="310"/>
                  </a:lnTo>
                  <a:lnTo>
                    <a:pt x="5569" y="183"/>
                  </a:lnTo>
                  <a:lnTo>
                    <a:pt x="5405" y="92"/>
                  </a:lnTo>
                  <a:lnTo>
                    <a:pt x="5296" y="37"/>
                  </a:lnTo>
                  <a:lnTo>
                    <a:pt x="5169" y="19"/>
                  </a:lnTo>
                  <a:lnTo>
                    <a:pt x="504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0" name="Google Shape;3720;p22"/>
            <p:cNvSpPr/>
            <p:nvPr/>
          </p:nvSpPr>
          <p:spPr>
            <a:xfrm>
              <a:off x="1924000" y="3111575"/>
              <a:ext cx="49150" cy="230675"/>
            </a:xfrm>
            <a:custGeom>
              <a:avLst/>
              <a:gdLst/>
              <a:ahLst/>
              <a:cxnLst/>
              <a:rect l="l" t="t" r="r" b="b"/>
              <a:pathLst>
                <a:path w="1966" h="9227" extrusionOk="0">
                  <a:moveTo>
                    <a:pt x="346" y="1"/>
                  </a:moveTo>
                  <a:lnTo>
                    <a:pt x="474" y="401"/>
                  </a:lnTo>
                  <a:lnTo>
                    <a:pt x="728" y="1293"/>
                  </a:lnTo>
                  <a:lnTo>
                    <a:pt x="965" y="2203"/>
                  </a:lnTo>
                  <a:lnTo>
                    <a:pt x="1056" y="2657"/>
                  </a:lnTo>
                  <a:lnTo>
                    <a:pt x="1147" y="3112"/>
                  </a:lnTo>
                  <a:lnTo>
                    <a:pt x="1220" y="3586"/>
                  </a:lnTo>
                  <a:lnTo>
                    <a:pt x="1274" y="4041"/>
                  </a:lnTo>
                  <a:lnTo>
                    <a:pt x="1311" y="4514"/>
                  </a:lnTo>
                  <a:lnTo>
                    <a:pt x="1329" y="4969"/>
                  </a:lnTo>
                  <a:lnTo>
                    <a:pt x="1311" y="5442"/>
                  </a:lnTo>
                  <a:lnTo>
                    <a:pt x="1274" y="5915"/>
                  </a:lnTo>
                  <a:lnTo>
                    <a:pt x="1220" y="6370"/>
                  </a:lnTo>
                  <a:lnTo>
                    <a:pt x="1129" y="6825"/>
                  </a:lnTo>
                  <a:lnTo>
                    <a:pt x="1001" y="7280"/>
                  </a:lnTo>
                  <a:lnTo>
                    <a:pt x="837" y="7717"/>
                  </a:lnTo>
                  <a:lnTo>
                    <a:pt x="674" y="8117"/>
                  </a:lnTo>
                  <a:lnTo>
                    <a:pt x="474" y="8499"/>
                  </a:lnTo>
                  <a:lnTo>
                    <a:pt x="237" y="8863"/>
                  </a:lnTo>
                  <a:lnTo>
                    <a:pt x="0" y="9227"/>
                  </a:lnTo>
                  <a:lnTo>
                    <a:pt x="0" y="9227"/>
                  </a:lnTo>
                  <a:lnTo>
                    <a:pt x="292" y="9009"/>
                  </a:lnTo>
                  <a:lnTo>
                    <a:pt x="546" y="8754"/>
                  </a:lnTo>
                  <a:lnTo>
                    <a:pt x="765" y="8481"/>
                  </a:lnTo>
                  <a:lnTo>
                    <a:pt x="983" y="8171"/>
                  </a:lnTo>
                  <a:lnTo>
                    <a:pt x="1165" y="7844"/>
                  </a:lnTo>
                  <a:lnTo>
                    <a:pt x="1347" y="7498"/>
                  </a:lnTo>
                  <a:lnTo>
                    <a:pt x="1493" y="7134"/>
                  </a:lnTo>
                  <a:lnTo>
                    <a:pt x="1602" y="6770"/>
                  </a:lnTo>
                  <a:lnTo>
                    <a:pt x="1711" y="6424"/>
                  </a:lnTo>
                  <a:lnTo>
                    <a:pt x="1784" y="6097"/>
                  </a:lnTo>
                  <a:lnTo>
                    <a:pt x="1857" y="5751"/>
                  </a:lnTo>
                  <a:lnTo>
                    <a:pt x="1893" y="5387"/>
                  </a:lnTo>
                  <a:lnTo>
                    <a:pt x="1929" y="5041"/>
                  </a:lnTo>
                  <a:lnTo>
                    <a:pt x="1966" y="4696"/>
                  </a:lnTo>
                  <a:lnTo>
                    <a:pt x="1966" y="4332"/>
                  </a:lnTo>
                  <a:lnTo>
                    <a:pt x="1948" y="3986"/>
                  </a:lnTo>
                  <a:lnTo>
                    <a:pt x="1929" y="3640"/>
                  </a:lnTo>
                  <a:lnTo>
                    <a:pt x="1893" y="3276"/>
                  </a:lnTo>
                  <a:lnTo>
                    <a:pt x="1838" y="2930"/>
                  </a:lnTo>
                  <a:lnTo>
                    <a:pt x="1766" y="2585"/>
                  </a:lnTo>
                  <a:lnTo>
                    <a:pt x="1693" y="2239"/>
                  </a:lnTo>
                  <a:lnTo>
                    <a:pt x="1584" y="1911"/>
                  </a:lnTo>
                  <a:lnTo>
                    <a:pt x="1474" y="1584"/>
                  </a:lnTo>
                  <a:lnTo>
                    <a:pt x="1347" y="1256"/>
                  </a:lnTo>
                  <a:lnTo>
                    <a:pt x="1256" y="1074"/>
                  </a:lnTo>
                  <a:lnTo>
                    <a:pt x="1165" y="874"/>
                  </a:lnTo>
                  <a:lnTo>
                    <a:pt x="1056" y="692"/>
                  </a:lnTo>
                  <a:lnTo>
                    <a:pt x="928" y="510"/>
                  </a:lnTo>
                  <a:lnTo>
                    <a:pt x="801" y="365"/>
                  </a:lnTo>
                  <a:lnTo>
                    <a:pt x="656" y="219"/>
                  </a:lnTo>
                  <a:lnTo>
                    <a:pt x="510" y="92"/>
                  </a:lnTo>
                  <a:lnTo>
                    <a:pt x="346" y="1"/>
                  </a:lnTo>
                  <a:close/>
                </a:path>
              </a:pathLst>
            </a:custGeom>
            <a:solidFill>
              <a:srgbClr val="3A7F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1" name="Google Shape;3721;p22"/>
            <p:cNvSpPr/>
            <p:nvPr/>
          </p:nvSpPr>
          <p:spPr>
            <a:xfrm>
              <a:off x="1759750" y="3107475"/>
              <a:ext cx="94675" cy="667900"/>
            </a:xfrm>
            <a:custGeom>
              <a:avLst/>
              <a:gdLst/>
              <a:ahLst/>
              <a:cxnLst/>
              <a:rect l="l" t="t" r="r" b="b"/>
              <a:pathLst>
                <a:path w="3787" h="26716" extrusionOk="0">
                  <a:moveTo>
                    <a:pt x="1621" y="1"/>
                  </a:moveTo>
                  <a:lnTo>
                    <a:pt x="1511" y="19"/>
                  </a:lnTo>
                  <a:lnTo>
                    <a:pt x="1402" y="55"/>
                  </a:lnTo>
                  <a:lnTo>
                    <a:pt x="1257" y="110"/>
                  </a:lnTo>
                  <a:lnTo>
                    <a:pt x="1129" y="201"/>
                  </a:lnTo>
                  <a:lnTo>
                    <a:pt x="1020" y="310"/>
                  </a:lnTo>
                  <a:lnTo>
                    <a:pt x="929" y="419"/>
                  </a:lnTo>
                  <a:lnTo>
                    <a:pt x="838" y="547"/>
                  </a:lnTo>
                  <a:lnTo>
                    <a:pt x="747" y="692"/>
                  </a:lnTo>
                  <a:lnTo>
                    <a:pt x="674" y="874"/>
                  </a:lnTo>
                  <a:lnTo>
                    <a:pt x="601" y="1056"/>
                  </a:lnTo>
                  <a:lnTo>
                    <a:pt x="456" y="1475"/>
                  </a:lnTo>
                  <a:lnTo>
                    <a:pt x="347" y="1966"/>
                  </a:lnTo>
                  <a:lnTo>
                    <a:pt x="256" y="2530"/>
                  </a:lnTo>
                  <a:lnTo>
                    <a:pt x="183" y="3167"/>
                  </a:lnTo>
                  <a:lnTo>
                    <a:pt x="128" y="3859"/>
                  </a:lnTo>
                  <a:lnTo>
                    <a:pt x="92" y="4605"/>
                  </a:lnTo>
                  <a:lnTo>
                    <a:pt x="56" y="5424"/>
                  </a:lnTo>
                  <a:lnTo>
                    <a:pt x="19" y="7244"/>
                  </a:lnTo>
                  <a:lnTo>
                    <a:pt x="1" y="9282"/>
                  </a:lnTo>
                  <a:lnTo>
                    <a:pt x="19" y="11538"/>
                  </a:lnTo>
                  <a:lnTo>
                    <a:pt x="19" y="13558"/>
                  </a:lnTo>
                  <a:lnTo>
                    <a:pt x="19" y="13777"/>
                  </a:lnTo>
                  <a:lnTo>
                    <a:pt x="1" y="25933"/>
                  </a:lnTo>
                  <a:lnTo>
                    <a:pt x="292" y="26151"/>
                  </a:lnTo>
                  <a:lnTo>
                    <a:pt x="583" y="26333"/>
                  </a:lnTo>
                  <a:lnTo>
                    <a:pt x="874" y="26479"/>
                  </a:lnTo>
                  <a:lnTo>
                    <a:pt x="1166" y="26570"/>
                  </a:lnTo>
                  <a:lnTo>
                    <a:pt x="1439" y="26643"/>
                  </a:lnTo>
                  <a:lnTo>
                    <a:pt x="1730" y="26697"/>
                  </a:lnTo>
                  <a:lnTo>
                    <a:pt x="1984" y="26715"/>
                  </a:lnTo>
                  <a:lnTo>
                    <a:pt x="2257" y="26715"/>
                  </a:lnTo>
                  <a:lnTo>
                    <a:pt x="2567" y="26679"/>
                  </a:lnTo>
                  <a:lnTo>
                    <a:pt x="2858" y="26624"/>
                  </a:lnTo>
                  <a:lnTo>
                    <a:pt x="3131" y="26552"/>
                  </a:lnTo>
                  <a:lnTo>
                    <a:pt x="3349" y="26479"/>
                  </a:lnTo>
                  <a:lnTo>
                    <a:pt x="3677" y="26352"/>
                  </a:lnTo>
                  <a:lnTo>
                    <a:pt x="3786" y="26279"/>
                  </a:lnTo>
                  <a:lnTo>
                    <a:pt x="3786" y="18799"/>
                  </a:lnTo>
                  <a:lnTo>
                    <a:pt x="3786" y="7753"/>
                  </a:lnTo>
                  <a:lnTo>
                    <a:pt x="3786" y="6752"/>
                  </a:lnTo>
                  <a:lnTo>
                    <a:pt x="3731" y="5806"/>
                  </a:lnTo>
                  <a:lnTo>
                    <a:pt x="3677" y="4932"/>
                  </a:lnTo>
                  <a:lnTo>
                    <a:pt x="3586" y="4132"/>
                  </a:lnTo>
                  <a:lnTo>
                    <a:pt x="3477" y="3404"/>
                  </a:lnTo>
                  <a:lnTo>
                    <a:pt x="3349" y="2731"/>
                  </a:lnTo>
                  <a:lnTo>
                    <a:pt x="3204" y="2148"/>
                  </a:lnTo>
                  <a:lnTo>
                    <a:pt x="3040" y="1639"/>
                  </a:lnTo>
                  <a:lnTo>
                    <a:pt x="2876" y="1184"/>
                  </a:lnTo>
                  <a:lnTo>
                    <a:pt x="2676" y="802"/>
                  </a:lnTo>
                  <a:lnTo>
                    <a:pt x="2585" y="656"/>
                  </a:lnTo>
                  <a:lnTo>
                    <a:pt x="2494" y="510"/>
                  </a:lnTo>
                  <a:lnTo>
                    <a:pt x="2385" y="383"/>
                  </a:lnTo>
                  <a:lnTo>
                    <a:pt x="2276" y="274"/>
                  </a:lnTo>
                  <a:lnTo>
                    <a:pt x="2166" y="183"/>
                  </a:lnTo>
                  <a:lnTo>
                    <a:pt x="2075" y="110"/>
                  </a:lnTo>
                  <a:lnTo>
                    <a:pt x="1966" y="55"/>
                  </a:lnTo>
                  <a:lnTo>
                    <a:pt x="1857" y="19"/>
                  </a:lnTo>
                  <a:lnTo>
                    <a:pt x="1730" y="1"/>
                  </a:lnTo>
                  <a:close/>
                </a:path>
              </a:pathLst>
            </a:custGeom>
            <a:solidFill>
              <a:srgbClr val="3A7F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2" name="Google Shape;3722;p22"/>
            <p:cNvSpPr/>
            <p:nvPr/>
          </p:nvSpPr>
          <p:spPr>
            <a:xfrm>
              <a:off x="1612800" y="3242150"/>
              <a:ext cx="171100" cy="214750"/>
            </a:xfrm>
            <a:custGeom>
              <a:avLst/>
              <a:gdLst/>
              <a:ahLst/>
              <a:cxnLst/>
              <a:rect l="l" t="t" r="r" b="b"/>
              <a:pathLst>
                <a:path w="6844" h="8590" extrusionOk="0">
                  <a:moveTo>
                    <a:pt x="1857" y="0"/>
                  </a:moveTo>
                  <a:lnTo>
                    <a:pt x="1712" y="19"/>
                  </a:lnTo>
                  <a:lnTo>
                    <a:pt x="1566" y="37"/>
                  </a:lnTo>
                  <a:lnTo>
                    <a:pt x="1420" y="73"/>
                  </a:lnTo>
                  <a:lnTo>
                    <a:pt x="1275" y="110"/>
                  </a:lnTo>
                  <a:lnTo>
                    <a:pt x="1147" y="182"/>
                  </a:lnTo>
                  <a:lnTo>
                    <a:pt x="1020" y="255"/>
                  </a:lnTo>
                  <a:lnTo>
                    <a:pt x="911" y="328"/>
                  </a:lnTo>
                  <a:lnTo>
                    <a:pt x="783" y="437"/>
                  </a:lnTo>
                  <a:lnTo>
                    <a:pt x="674" y="528"/>
                  </a:lnTo>
                  <a:lnTo>
                    <a:pt x="583" y="656"/>
                  </a:lnTo>
                  <a:lnTo>
                    <a:pt x="492" y="765"/>
                  </a:lnTo>
                  <a:lnTo>
                    <a:pt x="401" y="910"/>
                  </a:lnTo>
                  <a:lnTo>
                    <a:pt x="274" y="1183"/>
                  </a:lnTo>
                  <a:lnTo>
                    <a:pt x="165" y="1474"/>
                  </a:lnTo>
                  <a:lnTo>
                    <a:pt x="92" y="1784"/>
                  </a:lnTo>
                  <a:lnTo>
                    <a:pt x="37" y="2111"/>
                  </a:lnTo>
                  <a:lnTo>
                    <a:pt x="1" y="2421"/>
                  </a:lnTo>
                  <a:lnTo>
                    <a:pt x="1" y="2748"/>
                  </a:lnTo>
                  <a:lnTo>
                    <a:pt x="1" y="3076"/>
                  </a:lnTo>
                  <a:lnTo>
                    <a:pt x="19" y="3403"/>
                  </a:lnTo>
                  <a:lnTo>
                    <a:pt x="56" y="3858"/>
                  </a:lnTo>
                  <a:lnTo>
                    <a:pt x="110" y="4295"/>
                  </a:lnTo>
                  <a:lnTo>
                    <a:pt x="201" y="4750"/>
                  </a:lnTo>
                  <a:lnTo>
                    <a:pt x="310" y="5169"/>
                  </a:lnTo>
                  <a:lnTo>
                    <a:pt x="438" y="5587"/>
                  </a:lnTo>
                  <a:lnTo>
                    <a:pt x="620" y="5988"/>
                  </a:lnTo>
                  <a:lnTo>
                    <a:pt x="711" y="6188"/>
                  </a:lnTo>
                  <a:lnTo>
                    <a:pt x="820" y="6370"/>
                  </a:lnTo>
                  <a:lnTo>
                    <a:pt x="929" y="6552"/>
                  </a:lnTo>
                  <a:lnTo>
                    <a:pt x="1056" y="6715"/>
                  </a:lnTo>
                  <a:lnTo>
                    <a:pt x="1293" y="6988"/>
                  </a:lnTo>
                  <a:lnTo>
                    <a:pt x="1548" y="7225"/>
                  </a:lnTo>
                  <a:lnTo>
                    <a:pt x="1821" y="7443"/>
                  </a:lnTo>
                  <a:lnTo>
                    <a:pt x="2112" y="7662"/>
                  </a:lnTo>
                  <a:lnTo>
                    <a:pt x="2476" y="7898"/>
                  </a:lnTo>
                  <a:lnTo>
                    <a:pt x="2840" y="8117"/>
                  </a:lnTo>
                  <a:lnTo>
                    <a:pt x="3222" y="8299"/>
                  </a:lnTo>
                  <a:lnTo>
                    <a:pt x="3422" y="8372"/>
                  </a:lnTo>
                  <a:lnTo>
                    <a:pt x="3622" y="8444"/>
                  </a:lnTo>
                  <a:lnTo>
                    <a:pt x="3877" y="8499"/>
                  </a:lnTo>
                  <a:lnTo>
                    <a:pt x="4114" y="8553"/>
                  </a:lnTo>
                  <a:lnTo>
                    <a:pt x="4368" y="8590"/>
                  </a:lnTo>
                  <a:lnTo>
                    <a:pt x="4951" y="8590"/>
                  </a:lnTo>
                  <a:lnTo>
                    <a:pt x="5260" y="8553"/>
                  </a:lnTo>
                  <a:lnTo>
                    <a:pt x="5588" y="8481"/>
                  </a:lnTo>
                  <a:lnTo>
                    <a:pt x="5897" y="8390"/>
                  </a:lnTo>
                  <a:lnTo>
                    <a:pt x="6152" y="8317"/>
                  </a:lnTo>
                  <a:lnTo>
                    <a:pt x="6352" y="8226"/>
                  </a:lnTo>
                  <a:lnTo>
                    <a:pt x="6552" y="8117"/>
                  </a:lnTo>
                  <a:lnTo>
                    <a:pt x="6789" y="7971"/>
                  </a:lnTo>
                  <a:lnTo>
                    <a:pt x="6825" y="7935"/>
                  </a:lnTo>
                  <a:lnTo>
                    <a:pt x="6843" y="7898"/>
                  </a:lnTo>
                  <a:lnTo>
                    <a:pt x="6825" y="7880"/>
                  </a:lnTo>
                  <a:lnTo>
                    <a:pt x="6807" y="7862"/>
                  </a:lnTo>
                  <a:lnTo>
                    <a:pt x="6771" y="7844"/>
                  </a:lnTo>
                  <a:lnTo>
                    <a:pt x="6752" y="7826"/>
                  </a:lnTo>
                  <a:lnTo>
                    <a:pt x="6771" y="7789"/>
                  </a:lnTo>
                  <a:lnTo>
                    <a:pt x="6807" y="7753"/>
                  </a:lnTo>
                  <a:lnTo>
                    <a:pt x="6643" y="6097"/>
                  </a:lnTo>
                  <a:lnTo>
                    <a:pt x="6698" y="6042"/>
                  </a:lnTo>
                  <a:lnTo>
                    <a:pt x="6752" y="6006"/>
                  </a:lnTo>
                  <a:lnTo>
                    <a:pt x="6752" y="6006"/>
                  </a:lnTo>
                  <a:lnTo>
                    <a:pt x="6316" y="6115"/>
                  </a:lnTo>
                  <a:lnTo>
                    <a:pt x="6115" y="6151"/>
                  </a:lnTo>
                  <a:lnTo>
                    <a:pt x="5897" y="6151"/>
                  </a:lnTo>
                  <a:lnTo>
                    <a:pt x="5624" y="6133"/>
                  </a:lnTo>
                  <a:lnTo>
                    <a:pt x="5369" y="6097"/>
                  </a:lnTo>
                  <a:lnTo>
                    <a:pt x="5096" y="6042"/>
                  </a:lnTo>
                  <a:lnTo>
                    <a:pt x="4842" y="5969"/>
                  </a:lnTo>
                  <a:lnTo>
                    <a:pt x="4569" y="5842"/>
                  </a:lnTo>
                  <a:lnTo>
                    <a:pt x="4314" y="5678"/>
                  </a:lnTo>
                  <a:lnTo>
                    <a:pt x="4132" y="5569"/>
                  </a:lnTo>
                  <a:lnTo>
                    <a:pt x="3968" y="5423"/>
                  </a:lnTo>
                  <a:lnTo>
                    <a:pt x="3823" y="5278"/>
                  </a:lnTo>
                  <a:lnTo>
                    <a:pt x="3695" y="5114"/>
                  </a:lnTo>
                  <a:lnTo>
                    <a:pt x="3568" y="4932"/>
                  </a:lnTo>
                  <a:lnTo>
                    <a:pt x="3459" y="4750"/>
                  </a:lnTo>
                  <a:lnTo>
                    <a:pt x="3368" y="4550"/>
                  </a:lnTo>
                  <a:lnTo>
                    <a:pt x="3295" y="4350"/>
                  </a:lnTo>
                  <a:lnTo>
                    <a:pt x="3295" y="4332"/>
                  </a:lnTo>
                  <a:lnTo>
                    <a:pt x="3222" y="4077"/>
                  </a:lnTo>
                  <a:lnTo>
                    <a:pt x="3186" y="3804"/>
                  </a:lnTo>
                  <a:lnTo>
                    <a:pt x="3149" y="3531"/>
                  </a:lnTo>
                  <a:lnTo>
                    <a:pt x="3149" y="3258"/>
                  </a:lnTo>
                  <a:lnTo>
                    <a:pt x="3149" y="2694"/>
                  </a:lnTo>
                  <a:lnTo>
                    <a:pt x="3149" y="2130"/>
                  </a:lnTo>
                  <a:lnTo>
                    <a:pt x="3149" y="1857"/>
                  </a:lnTo>
                  <a:lnTo>
                    <a:pt x="3113" y="1565"/>
                  </a:lnTo>
                  <a:lnTo>
                    <a:pt x="3058" y="1292"/>
                  </a:lnTo>
                  <a:lnTo>
                    <a:pt x="2985" y="1020"/>
                  </a:lnTo>
                  <a:lnTo>
                    <a:pt x="2876" y="765"/>
                  </a:lnTo>
                  <a:lnTo>
                    <a:pt x="2749" y="546"/>
                  </a:lnTo>
                  <a:lnTo>
                    <a:pt x="2676" y="437"/>
                  </a:lnTo>
                  <a:lnTo>
                    <a:pt x="2585" y="346"/>
                  </a:lnTo>
                  <a:lnTo>
                    <a:pt x="2494" y="255"/>
                  </a:lnTo>
                  <a:lnTo>
                    <a:pt x="2385" y="182"/>
                  </a:lnTo>
                  <a:lnTo>
                    <a:pt x="2258" y="110"/>
                  </a:lnTo>
                  <a:lnTo>
                    <a:pt x="2130" y="55"/>
                  </a:lnTo>
                  <a:lnTo>
                    <a:pt x="1985" y="19"/>
                  </a:lnTo>
                  <a:lnTo>
                    <a:pt x="1857" y="0"/>
                  </a:lnTo>
                  <a:close/>
                </a:path>
              </a:pathLst>
            </a:custGeom>
            <a:solidFill>
              <a:srgbClr val="4A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3" name="Google Shape;3723;p22"/>
            <p:cNvSpPr/>
            <p:nvPr/>
          </p:nvSpPr>
          <p:spPr>
            <a:xfrm>
              <a:off x="1829825" y="3422300"/>
              <a:ext cx="96925" cy="155175"/>
            </a:xfrm>
            <a:custGeom>
              <a:avLst/>
              <a:gdLst/>
              <a:ahLst/>
              <a:cxnLst/>
              <a:rect l="l" t="t" r="r" b="b"/>
              <a:pathLst>
                <a:path w="3877" h="6207" extrusionOk="0">
                  <a:moveTo>
                    <a:pt x="2657" y="1"/>
                  </a:moveTo>
                  <a:lnTo>
                    <a:pt x="2566" y="19"/>
                  </a:lnTo>
                  <a:lnTo>
                    <a:pt x="2475" y="55"/>
                  </a:lnTo>
                  <a:lnTo>
                    <a:pt x="2384" y="110"/>
                  </a:lnTo>
                  <a:lnTo>
                    <a:pt x="2293" y="219"/>
                  </a:lnTo>
                  <a:lnTo>
                    <a:pt x="2202" y="365"/>
                  </a:lnTo>
                  <a:lnTo>
                    <a:pt x="2111" y="529"/>
                  </a:lnTo>
                  <a:lnTo>
                    <a:pt x="2057" y="711"/>
                  </a:lnTo>
                  <a:lnTo>
                    <a:pt x="1984" y="929"/>
                  </a:lnTo>
                  <a:lnTo>
                    <a:pt x="1948" y="1129"/>
                  </a:lnTo>
                  <a:lnTo>
                    <a:pt x="1857" y="1602"/>
                  </a:lnTo>
                  <a:lnTo>
                    <a:pt x="1766" y="2075"/>
                  </a:lnTo>
                  <a:lnTo>
                    <a:pt x="1675" y="2530"/>
                  </a:lnTo>
                  <a:lnTo>
                    <a:pt x="1620" y="2731"/>
                  </a:lnTo>
                  <a:lnTo>
                    <a:pt x="1565" y="2931"/>
                  </a:lnTo>
                  <a:lnTo>
                    <a:pt x="1493" y="3113"/>
                  </a:lnTo>
                  <a:lnTo>
                    <a:pt x="1402" y="3276"/>
                  </a:lnTo>
                  <a:lnTo>
                    <a:pt x="1256" y="3513"/>
                  </a:lnTo>
                  <a:lnTo>
                    <a:pt x="1056" y="3750"/>
                  </a:lnTo>
                  <a:lnTo>
                    <a:pt x="601" y="4277"/>
                  </a:lnTo>
                  <a:lnTo>
                    <a:pt x="401" y="4550"/>
                  </a:lnTo>
                  <a:lnTo>
                    <a:pt x="201" y="4841"/>
                  </a:lnTo>
                  <a:lnTo>
                    <a:pt x="128" y="4969"/>
                  </a:lnTo>
                  <a:lnTo>
                    <a:pt x="73" y="5114"/>
                  </a:lnTo>
                  <a:lnTo>
                    <a:pt x="19" y="5242"/>
                  </a:lnTo>
                  <a:lnTo>
                    <a:pt x="0" y="5387"/>
                  </a:lnTo>
                  <a:lnTo>
                    <a:pt x="0" y="5551"/>
                  </a:lnTo>
                  <a:lnTo>
                    <a:pt x="19" y="5679"/>
                  </a:lnTo>
                  <a:lnTo>
                    <a:pt x="55" y="5806"/>
                  </a:lnTo>
                  <a:lnTo>
                    <a:pt x="128" y="5897"/>
                  </a:lnTo>
                  <a:lnTo>
                    <a:pt x="201" y="5988"/>
                  </a:lnTo>
                  <a:lnTo>
                    <a:pt x="292" y="6061"/>
                  </a:lnTo>
                  <a:lnTo>
                    <a:pt x="401" y="6115"/>
                  </a:lnTo>
                  <a:lnTo>
                    <a:pt x="528" y="6152"/>
                  </a:lnTo>
                  <a:lnTo>
                    <a:pt x="656" y="6170"/>
                  </a:lnTo>
                  <a:lnTo>
                    <a:pt x="928" y="6206"/>
                  </a:lnTo>
                  <a:lnTo>
                    <a:pt x="1201" y="6206"/>
                  </a:lnTo>
                  <a:lnTo>
                    <a:pt x="1456" y="6170"/>
                  </a:lnTo>
                  <a:lnTo>
                    <a:pt x="1693" y="6115"/>
                  </a:lnTo>
                  <a:lnTo>
                    <a:pt x="1857" y="6079"/>
                  </a:lnTo>
                  <a:lnTo>
                    <a:pt x="2002" y="6024"/>
                  </a:lnTo>
                  <a:lnTo>
                    <a:pt x="2312" y="5879"/>
                  </a:lnTo>
                  <a:lnTo>
                    <a:pt x="2585" y="5697"/>
                  </a:lnTo>
                  <a:lnTo>
                    <a:pt x="2857" y="5478"/>
                  </a:lnTo>
                  <a:lnTo>
                    <a:pt x="3094" y="5224"/>
                  </a:lnTo>
                  <a:lnTo>
                    <a:pt x="3312" y="4932"/>
                  </a:lnTo>
                  <a:lnTo>
                    <a:pt x="3494" y="4641"/>
                  </a:lnTo>
                  <a:lnTo>
                    <a:pt x="3640" y="4314"/>
                  </a:lnTo>
                  <a:lnTo>
                    <a:pt x="3695" y="4114"/>
                  </a:lnTo>
                  <a:lnTo>
                    <a:pt x="3749" y="3932"/>
                  </a:lnTo>
                  <a:lnTo>
                    <a:pt x="3822" y="3531"/>
                  </a:lnTo>
                  <a:lnTo>
                    <a:pt x="3877" y="3149"/>
                  </a:lnTo>
                  <a:lnTo>
                    <a:pt x="3877" y="2749"/>
                  </a:lnTo>
                  <a:lnTo>
                    <a:pt x="3840" y="2330"/>
                  </a:lnTo>
                  <a:lnTo>
                    <a:pt x="3786" y="1930"/>
                  </a:lnTo>
                  <a:lnTo>
                    <a:pt x="3713" y="1529"/>
                  </a:lnTo>
                  <a:lnTo>
                    <a:pt x="3604" y="1147"/>
                  </a:lnTo>
                  <a:lnTo>
                    <a:pt x="3531" y="929"/>
                  </a:lnTo>
                  <a:lnTo>
                    <a:pt x="3458" y="711"/>
                  </a:lnTo>
                  <a:lnTo>
                    <a:pt x="3367" y="510"/>
                  </a:lnTo>
                  <a:lnTo>
                    <a:pt x="3258" y="328"/>
                  </a:lnTo>
                  <a:lnTo>
                    <a:pt x="3203" y="256"/>
                  </a:lnTo>
                  <a:lnTo>
                    <a:pt x="3130" y="165"/>
                  </a:lnTo>
                  <a:lnTo>
                    <a:pt x="3039" y="110"/>
                  </a:lnTo>
                  <a:lnTo>
                    <a:pt x="2948" y="55"/>
                  </a:lnTo>
                  <a:lnTo>
                    <a:pt x="2857" y="19"/>
                  </a:lnTo>
                  <a:lnTo>
                    <a:pt x="276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4" name="Google Shape;3724;p22"/>
            <p:cNvSpPr/>
            <p:nvPr/>
          </p:nvSpPr>
          <p:spPr>
            <a:xfrm>
              <a:off x="1660125" y="3239875"/>
              <a:ext cx="82375" cy="152425"/>
            </a:xfrm>
            <a:custGeom>
              <a:avLst/>
              <a:gdLst/>
              <a:ahLst/>
              <a:cxnLst/>
              <a:rect l="l" t="t" r="r" b="b"/>
              <a:pathLst>
                <a:path w="3295" h="6097" extrusionOk="0">
                  <a:moveTo>
                    <a:pt x="2767" y="0"/>
                  </a:moveTo>
                  <a:lnTo>
                    <a:pt x="2676" y="37"/>
                  </a:lnTo>
                  <a:lnTo>
                    <a:pt x="2603" y="91"/>
                  </a:lnTo>
                  <a:lnTo>
                    <a:pt x="2548" y="164"/>
                  </a:lnTo>
                  <a:lnTo>
                    <a:pt x="2494" y="255"/>
                  </a:lnTo>
                  <a:lnTo>
                    <a:pt x="2439" y="346"/>
                  </a:lnTo>
                  <a:lnTo>
                    <a:pt x="2384" y="565"/>
                  </a:lnTo>
                  <a:lnTo>
                    <a:pt x="2330" y="874"/>
                  </a:lnTo>
                  <a:lnTo>
                    <a:pt x="2294" y="1183"/>
                  </a:lnTo>
                  <a:lnTo>
                    <a:pt x="2275" y="1493"/>
                  </a:lnTo>
                  <a:lnTo>
                    <a:pt x="2275" y="1802"/>
                  </a:lnTo>
                  <a:lnTo>
                    <a:pt x="2275" y="2475"/>
                  </a:lnTo>
                  <a:lnTo>
                    <a:pt x="2257" y="3130"/>
                  </a:lnTo>
                  <a:lnTo>
                    <a:pt x="2239" y="3403"/>
                  </a:lnTo>
                  <a:lnTo>
                    <a:pt x="2184" y="3640"/>
                  </a:lnTo>
                  <a:lnTo>
                    <a:pt x="2130" y="3858"/>
                  </a:lnTo>
                  <a:lnTo>
                    <a:pt x="2039" y="4059"/>
                  </a:lnTo>
                  <a:lnTo>
                    <a:pt x="1911" y="4204"/>
                  </a:lnTo>
                  <a:lnTo>
                    <a:pt x="1839" y="4259"/>
                  </a:lnTo>
                  <a:lnTo>
                    <a:pt x="1766" y="4313"/>
                  </a:lnTo>
                  <a:lnTo>
                    <a:pt x="1693" y="4368"/>
                  </a:lnTo>
                  <a:lnTo>
                    <a:pt x="1602" y="4404"/>
                  </a:lnTo>
                  <a:lnTo>
                    <a:pt x="1511" y="4423"/>
                  </a:lnTo>
                  <a:lnTo>
                    <a:pt x="1402" y="4423"/>
                  </a:lnTo>
                  <a:lnTo>
                    <a:pt x="1329" y="4441"/>
                  </a:lnTo>
                  <a:lnTo>
                    <a:pt x="1183" y="4423"/>
                  </a:lnTo>
                  <a:lnTo>
                    <a:pt x="1001" y="4368"/>
                  </a:lnTo>
                  <a:lnTo>
                    <a:pt x="838" y="4295"/>
                  </a:lnTo>
                  <a:lnTo>
                    <a:pt x="674" y="4204"/>
                  </a:lnTo>
                  <a:lnTo>
                    <a:pt x="328" y="4040"/>
                  </a:lnTo>
                  <a:lnTo>
                    <a:pt x="164" y="3968"/>
                  </a:lnTo>
                  <a:lnTo>
                    <a:pt x="1" y="3949"/>
                  </a:lnTo>
                  <a:lnTo>
                    <a:pt x="1020" y="5878"/>
                  </a:lnTo>
                  <a:lnTo>
                    <a:pt x="1111" y="5933"/>
                  </a:lnTo>
                  <a:lnTo>
                    <a:pt x="1183" y="5988"/>
                  </a:lnTo>
                  <a:lnTo>
                    <a:pt x="1347" y="6060"/>
                  </a:lnTo>
                  <a:lnTo>
                    <a:pt x="1529" y="6097"/>
                  </a:lnTo>
                  <a:lnTo>
                    <a:pt x="1711" y="6097"/>
                  </a:lnTo>
                  <a:lnTo>
                    <a:pt x="1893" y="6060"/>
                  </a:lnTo>
                  <a:lnTo>
                    <a:pt x="2075" y="5988"/>
                  </a:lnTo>
                  <a:lnTo>
                    <a:pt x="2257" y="5897"/>
                  </a:lnTo>
                  <a:lnTo>
                    <a:pt x="2403" y="5769"/>
                  </a:lnTo>
                  <a:lnTo>
                    <a:pt x="2548" y="5642"/>
                  </a:lnTo>
                  <a:lnTo>
                    <a:pt x="2676" y="5478"/>
                  </a:lnTo>
                  <a:lnTo>
                    <a:pt x="2785" y="5296"/>
                  </a:lnTo>
                  <a:lnTo>
                    <a:pt x="2876" y="5132"/>
                  </a:lnTo>
                  <a:lnTo>
                    <a:pt x="2967" y="4932"/>
                  </a:lnTo>
                  <a:lnTo>
                    <a:pt x="3021" y="4750"/>
                  </a:lnTo>
                  <a:lnTo>
                    <a:pt x="3076" y="4550"/>
                  </a:lnTo>
                  <a:lnTo>
                    <a:pt x="3149" y="4095"/>
                  </a:lnTo>
                  <a:lnTo>
                    <a:pt x="3203" y="3676"/>
                  </a:lnTo>
                  <a:lnTo>
                    <a:pt x="3258" y="3240"/>
                  </a:lnTo>
                  <a:lnTo>
                    <a:pt x="3276" y="2785"/>
                  </a:lnTo>
                  <a:lnTo>
                    <a:pt x="3294" y="2330"/>
                  </a:lnTo>
                  <a:lnTo>
                    <a:pt x="3294" y="1875"/>
                  </a:lnTo>
                  <a:lnTo>
                    <a:pt x="3258" y="1420"/>
                  </a:lnTo>
                  <a:lnTo>
                    <a:pt x="3222" y="983"/>
                  </a:lnTo>
                  <a:lnTo>
                    <a:pt x="3167" y="546"/>
                  </a:lnTo>
                  <a:lnTo>
                    <a:pt x="3131" y="383"/>
                  </a:lnTo>
                  <a:lnTo>
                    <a:pt x="3076" y="201"/>
                  </a:lnTo>
                  <a:lnTo>
                    <a:pt x="3040" y="128"/>
                  </a:lnTo>
                  <a:lnTo>
                    <a:pt x="2985" y="73"/>
                  </a:lnTo>
                  <a:lnTo>
                    <a:pt x="2930" y="37"/>
                  </a:lnTo>
                  <a:lnTo>
                    <a:pt x="2858" y="0"/>
                  </a:lnTo>
                  <a:close/>
                </a:path>
              </a:pathLst>
            </a:custGeom>
            <a:solidFill>
              <a:srgbClr val="4A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5" name="Google Shape;3725;p22"/>
            <p:cNvSpPr/>
            <p:nvPr/>
          </p:nvSpPr>
          <p:spPr>
            <a:xfrm>
              <a:off x="1612800" y="3108850"/>
              <a:ext cx="203400" cy="666525"/>
            </a:xfrm>
            <a:custGeom>
              <a:avLst/>
              <a:gdLst/>
              <a:ahLst/>
              <a:cxnLst/>
              <a:rect l="l" t="t" r="r" b="b"/>
              <a:pathLst>
                <a:path w="8136" h="26661" extrusionOk="0">
                  <a:moveTo>
                    <a:pt x="7280" y="0"/>
                  </a:moveTo>
                  <a:lnTo>
                    <a:pt x="7135" y="55"/>
                  </a:lnTo>
                  <a:lnTo>
                    <a:pt x="7007" y="146"/>
                  </a:lnTo>
                  <a:lnTo>
                    <a:pt x="6898" y="255"/>
                  </a:lnTo>
                  <a:lnTo>
                    <a:pt x="6807" y="364"/>
                  </a:lnTo>
                  <a:lnTo>
                    <a:pt x="6716" y="492"/>
                  </a:lnTo>
                  <a:lnTo>
                    <a:pt x="6625" y="637"/>
                  </a:lnTo>
                  <a:lnTo>
                    <a:pt x="6552" y="819"/>
                  </a:lnTo>
                  <a:lnTo>
                    <a:pt x="6479" y="1001"/>
                  </a:lnTo>
                  <a:lnTo>
                    <a:pt x="6334" y="1420"/>
                  </a:lnTo>
                  <a:lnTo>
                    <a:pt x="6225" y="1911"/>
                  </a:lnTo>
                  <a:lnTo>
                    <a:pt x="6134" y="2475"/>
                  </a:lnTo>
                  <a:lnTo>
                    <a:pt x="6061" y="3112"/>
                  </a:lnTo>
                  <a:lnTo>
                    <a:pt x="6006" y="3804"/>
                  </a:lnTo>
                  <a:lnTo>
                    <a:pt x="5970" y="4550"/>
                  </a:lnTo>
                  <a:lnTo>
                    <a:pt x="5934" y="5369"/>
                  </a:lnTo>
                  <a:lnTo>
                    <a:pt x="5897" y="7189"/>
                  </a:lnTo>
                  <a:lnTo>
                    <a:pt x="5879" y="9227"/>
                  </a:lnTo>
                  <a:lnTo>
                    <a:pt x="5897" y="11483"/>
                  </a:lnTo>
                  <a:lnTo>
                    <a:pt x="5624" y="11465"/>
                  </a:lnTo>
                  <a:lnTo>
                    <a:pt x="5369" y="11429"/>
                  </a:lnTo>
                  <a:lnTo>
                    <a:pt x="5096" y="11374"/>
                  </a:lnTo>
                  <a:lnTo>
                    <a:pt x="4842" y="11301"/>
                  </a:lnTo>
                  <a:lnTo>
                    <a:pt x="4569" y="11174"/>
                  </a:lnTo>
                  <a:lnTo>
                    <a:pt x="4296" y="11010"/>
                  </a:lnTo>
                  <a:lnTo>
                    <a:pt x="4441" y="10883"/>
                  </a:lnTo>
                  <a:lnTo>
                    <a:pt x="4569" y="10719"/>
                  </a:lnTo>
                  <a:lnTo>
                    <a:pt x="4678" y="10537"/>
                  </a:lnTo>
                  <a:lnTo>
                    <a:pt x="4769" y="10373"/>
                  </a:lnTo>
                  <a:lnTo>
                    <a:pt x="4860" y="10173"/>
                  </a:lnTo>
                  <a:lnTo>
                    <a:pt x="4914" y="9991"/>
                  </a:lnTo>
                  <a:lnTo>
                    <a:pt x="4969" y="9791"/>
                  </a:lnTo>
                  <a:lnTo>
                    <a:pt x="5042" y="9336"/>
                  </a:lnTo>
                  <a:lnTo>
                    <a:pt x="5096" y="8917"/>
                  </a:lnTo>
                  <a:lnTo>
                    <a:pt x="5151" y="8481"/>
                  </a:lnTo>
                  <a:lnTo>
                    <a:pt x="5169" y="8026"/>
                  </a:lnTo>
                  <a:lnTo>
                    <a:pt x="5187" y="7571"/>
                  </a:lnTo>
                  <a:lnTo>
                    <a:pt x="5187" y="7116"/>
                  </a:lnTo>
                  <a:lnTo>
                    <a:pt x="5151" y="6661"/>
                  </a:lnTo>
                  <a:lnTo>
                    <a:pt x="5115" y="6224"/>
                  </a:lnTo>
                  <a:lnTo>
                    <a:pt x="5060" y="5787"/>
                  </a:lnTo>
                  <a:lnTo>
                    <a:pt x="5024" y="5624"/>
                  </a:lnTo>
                  <a:lnTo>
                    <a:pt x="4969" y="5442"/>
                  </a:lnTo>
                  <a:lnTo>
                    <a:pt x="4933" y="5369"/>
                  </a:lnTo>
                  <a:lnTo>
                    <a:pt x="4878" y="5314"/>
                  </a:lnTo>
                  <a:lnTo>
                    <a:pt x="4823" y="5278"/>
                  </a:lnTo>
                  <a:lnTo>
                    <a:pt x="4751" y="5241"/>
                  </a:lnTo>
                  <a:lnTo>
                    <a:pt x="4660" y="5241"/>
                  </a:lnTo>
                  <a:lnTo>
                    <a:pt x="4569" y="5278"/>
                  </a:lnTo>
                  <a:lnTo>
                    <a:pt x="4496" y="5332"/>
                  </a:lnTo>
                  <a:lnTo>
                    <a:pt x="4441" y="5405"/>
                  </a:lnTo>
                  <a:lnTo>
                    <a:pt x="4387" y="5496"/>
                  </a:lnTo>
                  <a:lnTo>
                    <a:pt x="4332" y="5587"/>
                  </a:lnTo>
                  <a:lnTo>
                    <a:pt x="4277" y="5806"/>
                  </a:lnTo>
                  <a:lnTo>
                    <a:pt x="4223" y="6115"/>
                  </a:lnTo>
                  <a:lnTo>
                    <a:pt x="4187" y="6424"/>
                  </a:lnTo>
                  <a:lnTo>
                    <a:pt x="4168" y="6734"/>
                  </a:lnTo>
                  <a:lnTo>
                    <a:pt x="4168" y="7043"/>
                  </a:lnTo>
                  <a:lnTo>
                    <a:pt x="4168" y="7716"/>
                  </a:lnTo>
                  <a:lnTo>
                    <a:pt x="4150" y="8371"/>
                  </a:lnTo>
                  <a:lnTo>
                    <a:pt x="4132" y="8644"/>
                  </a:lnTo>
                  <a:lnTo>
                    <a:pt x="4077" y="8881"/>
                  </a:lnTo>
                  <a:lnTo>
                    <a:pt x="4023" y="9099"/>
                  </a:lnTo>
                  <a:lnTo>
                    <a:pt x="3932" y="9300"/>
                  </a:lnTo>
                  <a:lnTo>
                    <a:pt x="3804" y="9445"/>
                  </a:lnTo>
                  <a:lnTo>
                    <a:pt x="3732" y="9500"/>
                  </a:lnTo>
                  <a:lnTo>
                    <a:pt x="3659" y="9554"/>
                  </a:lnTo>
                  <a:lnTo>
                    <a:pt x="3586" y="9609"/>
                  </a:lnTo>
                  <a:lnTo>
                    <a:pt x="3495" y="9645"/>
                  </a:lnTo>
                  <a:lnTo>
                    <a:pt x="3404" y="9664"/>
                  </a:lnTo>
                  <a:lnTo>
                    <a:pt x="3295" y="9664"/>
                  </a:lnTo>
                  <a:lnTo>
                    <a:pt x="3222" y="9409"/>
                  </a:lnTo>
                  <a:lnTo>
                    <a:pt x="3186" y="9136"/>
                  </a:lnTo>
                  <a:lnTo>
                    <a:pt x="3149" y="8863"/>
                  </a:lnTo>
                  <a:lnTo>
                    <a:pt x="3149" y="8590"/>
                  </a:lnTo>
                  <a:lnTo>
                    <a:pt x="3149" y="8026"/>
                  </a:lnTo>
                  <a:lnTo>
                    <a:pt x="3149" y="7462"/>
                  </a:lnTo>
                  <a:lnTo>
                    <a:pt x="3149" y="7189"/>
                  </a:lnTo>
                  <a:lnTo>
                    <a:pt x="3113" y="6897"/>
                  </a:lnTo>
                  <a:lnTo>
                    <a:pt x="3058" y="6624"/>
                  </a:lnTo>
                  <a:lnTo>
                    <a:pt x="2985" y="6352"/>
                  </a:lnTo>
                  <a:lnTo>
                    <a:pt x="2876" y="6097"/>
                  </a:lnTo>
                  <a:lnTo>
                    <a:pt x="2749" y="5878"/>
                  </a:lnTo>
                  <a:lnTo>
                    <a:pt x="2676" y="5769"/>
                  </a:lnTo>
                  <a:lnTo>
                    <a:pt x="2585" y="5678"/>
                  </a:lnTo>
                  <a:lnTo>
                    <a:pt x="2494" y="5587"/>
                  </a:lnTo>
                  <a:lnTo>
                    <a:pt x="2385" y="5514"/>
                  </a:lnTo>
                  <a:lnTo>
                    <a:pt x="2258" y="5442"/>
                  </a:lnTo>
                  <a:lnTo>
                    <a:pt x="2130" y="5387"/>
                  </a:lnTo>
                  <a:lnTo>
                    <a:pt x="2003" y="5351"/>
                  </a:lnTo>
                  <a:lnTo>
                    <a:pt x="1857" y="5332"/>
                  </a:lnTo>
                  <a:lnTo>
                    <a:pt x="1730" y="5351"/>
                  </a:lnTo>
                  <a:lnTo>
                    <a:pt x="1584" y="5351"/>
                  </a:lnTo>
                  <a:lnTo>
                    <a:pt x="1439" y="5387"/>
                  </a:lnTo>
                  <a:lnTo>
                    <a:pt x="1311" y="5442"/>
                  </a:lnTo>
                  <a:lnTo>
                    <a:pt x="1184" y="5496"/>
                  </a:lnTo>
                  <a:lnTo>
                    <a:pt x="1038" y="5569"/>
                  </a:lnTo>
                  <a:lnTo>
                    <a:pt x="929" y="5660"/>
                  </a:lnTo>
                  <a:lnTo>
                    <a:pt x="802" y="5751"/>
                  </a:lnTo>
                  <a:lnTo>
                    <a:pt x="692" y="5860"/>
                  </a:lnTo>
                  <a:lnTo>
                    <a:pt x="583" y="5969"/>
                  </a:lnTo>
                  <a:lnTo>
                    <a:pt x="492" y="6097"/>
                  </a:lnTo>
                  <a:lnTo>
                    <a:pt x="420" y="6224"/>
                  </a:lnTo>
                  <a:lnTo>
                    <a:pt x="274" y="6515"/>
                  </a:lnTo>
                  <a:lnTo>
                    <a:pt x="165" y="6806"/>
                  </a:lnTo>
                  <a:lnTo>
                    <a:pt x="92" y="7116"/>
                  </a:lnTo>
                  <a:lnTo>
                    <a:pt x="37" y="7443"/>
                  </a:lnTo>
                  <a:lnTo>
                    <a:pt x="1" y="7753"/>
                  </a:lnTo>
                  <a:lnTo>
                    <a:pt x="1" y="8080"/>
                  </a:lnTo>
                  <a:lnTo>
                    <a:pt x="1" y="8408"/>
                  </a:lnTo>
                  <a:lnTo>
                    <a:pt x="19" y="8735"/>
                  </a:lnTo>
                  <a:lnTo>
                    <a:pt x="56" y="9190"/>
                  </a:lnTo>
                  <a:lnTo>
                    <a:pt x="110" y="9627"/>
                  </a:lnTo>
                  <a:lnTo>
                    <a:pt x="201" y="10082"/>
                  </a:lnTo>
                  <a:lnTo>
                    <a:pt x="310" y="10501"/>
                  </a:lnTo>
                  <a:lnTo>
                    <a:pt x="438" y="10919"/>
                  </a:lnTo>
                  <a:lnTo>
                    <a:pt x="620" y="11320"/>
                  </a:lnTo>
                  <a:lnTo>
                    <a:pt x="711" y="11520"/>
                  </a:lnTo>
                  <a:lnTo>
                    <a:pt x="820" y="11702"/>
                  </a:lnTo>
                  <a:lnTo>
                    <a:pt x="929" y="11884"/>
                  </a:lnTo>
                  <a:lnTo>
                    <a:pt x="1056" y="12047"/>
                  </a:lnTo>
                  <a:lnTo>
                    <a:pt x="1293" y="12320"/>
                  </a:lnTo>
                  <a:lnTo>
                    <a:pt x="1548" y="12557"/>
                  </a:lnTo>
                  <a:lnTo>
                    <a:pt x="1821" y="12775"/>
                  </a:lnTo>
                  <a:lnTo>
                    <a:pt x="2112" y="12994"/>
                  </a:lnTo>
                  <a:lnTo>
                    <a:pt x="2476" y="13230"/>
                  </a:lnTo>
                  <a:lnTo>
                    <a:pt x="2840" y="13449"/>
                  </a:lnTo>
                  <a:lnTo>
                    <a:pt x="3222" y="13631"/>
                  </a:lnTo>
                  <a:lnTo>
                    <a:pt x="3422" y="13704"/>
                  </a:lnTo>
                  <a:lnTo>
                    <a:pt x="3622" y="13776"/>
                  </a:lnTo>
                  <a:lnTo>
                    <a:pt x="3895" y="13849"/>
                  </a:lnTo>
                  <a:lnTo>
                    <a:pt x="4187" y="13885"/>
                  </a:lnTo>
                  <a:lnTo>
                    <a:pt x="4478" y="13922"/>
                  </a:lnTo>
                  <a:lnTo>
                    <a:pt x="4769" y="13922"/>
                  </a:lnTo>
                  <a:lnTo>
                    <a:pt x="5042" y="13904"/>
                  </a:lnTo>
                  <a:lnTo>
                    <a:pt x="5333" y="13867"/>
                  </a:lnTo>
                  <a:lnTo>
                    <a:pt x="5624" y="13813"/>
                  </a:lnTo>
                  <a:lnTo>
                    <a:pt x="5897" y="13722"/>
                  </a:lnTo>
                  <a:lnTo>
                    <a:pt x="5879" y="25878"/>
                  </a:lnTo>
                  <a:lnTo>
                    <a:pt x="6170" y="26096"/>
                  </a:lnTo>
                  <a:lnTo>
                    <a:pt x="6461" y="26278"/>
                  </a:lnTo>
                  <a:lnTo>
                    <a:pt x="6752" y="26424"/>
                  </a:lnTo>
                  <a:lnTo>
                    <a:pt x="7044" y="26515"/>
                  </a:lnTo>
                  <a:lnTo>
                    <a:pt x="7317" y="26588"/>
                  </a:lnTo>
                  <a:lnTo>
                    <a:pt x="7608" y="26642"/>
                  </a:lnTo>
                  <a:lnTo>
                    <a:pt x="7862" y="26660"/>
                  </a:lnTo>
                  <a:lnTo>
                    <a:pt x="8135" y="26660"/>
                  </a:lnTo>
                  <a:lnTo>
                    <a:pt x="7935" y="25951"/>
                  </a:lnTo>
                  <a:lnTo>
                    <a:pt x="7772" y="25241"/>
                  </a:lnTo>
                  <a:lnTo>
                    <a:pt x="7626" y="24513"/>
                  </a:lnTo>
                  <a:lnTo>
                    <a:pt x="7499" y="23803"/>
                  </a:lnTo>
                  <a:lnTo>
                    <a:pt x="7389" y="23075"/>
                  </a:lnTo>
                  <a:lnTo>
                    <a:pt x="7298" y="22348"/>
                  </a:lnTo>
                  <a:lnTo>
                    <a:pt x="7226" y="21601"/>
                  </a:lnTo>
                  <a:lnTo>
                    <a:pt x="7153" y="20874"/>
                  </a:lnTo>
                  <a:lnTo>
                    <a:pt x="7098" y="20127"/>
                  </a:lnTo>
                  <a:lnTo>
                    <a:pt x="7062" y="19399"/>
                  </a:lnTo>
                  <a:lnTo>
                    <a:pt x="7007" y="17907"/>
                  </a:lnTo>
                  <a:lnTo>
                    <a:pt x="6971" y="16433"/>
                  </a:lnTo>
                  <a:lnTo>
                    <a:pt x="6953" y="14959"/>
                  </a:lnTo>
                  <a:lnTo>
                    <a:pt x="6934" y="13194"/>
                  </a:lnTo>
                  <a:lnTo>
                    <a:pt x="6934" y="11374"/>
                  </a:lnTo>
                  <a:lnTo>
                    <a:pt x="6934" y="8517"/>
                  </a:lnTo>
                  <a:lnTo>
                    <a:pt x="6953" y="7098"/>
                  </a:lnTo>
                  <a:lnTo>
                    <a:pt x="6971" y="5678"/>
                  </a:lnTo>
                  <a:lnTo>
                    <a:pt x="7025" y="4259"/>
                  </a:lnTo>
                  <a:lnTo>
                    <a:pt x="7080" y="2839"/>
                  </a:lnTo>
                  <a:lnTo>
                    <a:pt x="7171" y="1420"/>
                  </a:lnTo>
                  <a:lnTo>
                    <a:pt x="728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6" name="Google Shape;3726;p22"/>
            <p:cNvSpPr/>
            <p:nvPr/>
          </p:nvSpPr>
          <p:spPr>
            <a:xfrm>
              <a:off x="1829825" y="3450975"/>
              <a:ext cx="96925" cy="126500"/>
            </a:xfrm>
            <a:custGeom>
              <a:avLst/>
              <a:gdLst/>
              <a:ahLst/>
              <a:cxnLst/>
              <a:rect l="l" t="t" r="r" b="b"/>
              <a:pathLst>
                <a:path w="3877" h="5060" extrusionOk="0">
                  <a:moveTo>
                    <a:pt x="3604" y="0"/>
                  </a:moveTo>
                  <a:lnTo>
                    <a:pt x="3549" y="583"/>
                  </a:lnTo>
                  <a:lnTo>
                    <a:pt x="3513" y="874"/>
                  </a:lnTo>
                  <a:lnTo>
                    <a:pt x="3476" y="1165"/>
                  </a:lnTo>
                  <a:lnTo>
                    <a:pt x="3403" y="1511"/>
                  </a:lnTo>
                  <a:lnTo>
                    <a:pt x="3294" y="1856"/>
                  </a:lnTo>
                  <a:lnTo>
                    <a:pt x="3167" y="2184"/>
                  </a:lnTo>
                  <a:lnTo>
                    <a:pt x="3021" y="2512"/>
                  </a:lnTo>
                  <a:lnTo>
                    <a:pt x="2857" y="2821"/>
                  </a:lnTo>
                  <a:lnTo>
                    <a:pt x="2657" y="3112"/>
                  </a:lnTo>
                  <a:lnTo>
                    <a:pt x="2439" y="3385"/>
                  </a:lnTo>
                  <a:lnTo>
                    <a:pt x="2202" y="3640"/>
                  </a:lnTo>
                  <a:lnTo>
                    <a:pt x="1966" y="3840"/>
                  </a:lnTo>
                  <a:lnTo>
                    <a:pt x="1711" y="4004"/>
                  </a:lnTo>
                  <a:lnTo>
                    <a:pt x="1456" y="4149"/>
                  </a:lnTo>
                  <a:lnTo>
                    <a:pt x="1165" y="4259"/>
                  </a:lnTo>
                  <a:lnTo>
                    <a:pt x="874" y="4350"/>
                  </a:lnTo>
                  <a:lnTo>
                    <a:pt x="583" y="4404"/>
                  </a:lnTo>
                  <a:lnTo>
                    <a:pt x="292" y="4422"/>
                  </a:lnTo>
                  <a:lnTo>
                    <a:pt x="0" y="4404"/>
                  </a:lnTo>
                  <a:lnTo>
                    <a:pt x="0" y="4404"/>
                  </a:lnTo>
                  <a:lnTo>
                    <a:pt x="19" y="4532"/>
                  </a:lnTo>
                  <a:lnTo>
                    <a:pt x="55" y="4659"/>
                  </a:lnTo>
                  <a:lnTo>
                    <a:pt x="128" y="4750"/>
                  </a:lnTo>
                  <a:lnTo>
                    <a:pt x="201" y="4841"/>
                  </a:lnTo>
                  <a:lnTo>
                    <a:pt x="292" y="4914"/>
                  </a:lnTo>
                  <a:lnTo>
                    <a:pt x="401" y="4968"/>
                  </a:lnTo>
                  <a:lnTo>
                    <a:pt x="528" y="5005"/>
                  </a:lnTo>
                  <a:lnTo>
                    <a:pt x="656" y="5023"/>
                  </a:lnTo>
                  <a:lnTo>
                    <a:pt x="928" y="5059"/>
                  </a:lnTo>
                  <a:lnTo>
                    <a:pt x="1201" y="5059"/>
                  </a:lnTo>
                  <a:lnTo>
                    <a:pt x="1456" y="5023"/>
                  </a:lnTo>
                  <a:lnTo>
                    <a:pt x="1693" y="4968"/>
                  </a:lnTo>
                  <a:lnTo>
                    <a:pt x="1857" y="4932"/>
                  </a:lnTo>
                  <a:lnTo>
                    <a:pt x="2002" y="4877"/>
                  </a:lnTo>
                  <a:lnTo>
                    <a:pt x="2312" y="4732"/>
                  </a:lnTo>
                  <a:lnTo>
                    <a:pt x="2585" y="4550"/>
                  </a:lnTo>
                  <a:lnTo>
                    <a:pt x="2857" y="4331"/>
                  </a:lnTo>
                  <a:lnTo>
                    <a:pt x="3094" y="4077"/>
                  </a:lnTo>
                  <a:lnTo>
                    <a:pt x="3312" y="3785"/>
                  </a:lnTo>
                  <a:lnTo>
                    <a:pt x="3494" y="3494"/>
                  </a:lnTo>
                  <a:lnTo>
                    <a:pt x="3640" y="3167"/>
                  </a:lnTo>
                  <a:lnTo>
                    <a:pt x="3695" y="2967"/>
                  </a:lnTo>
                  <a:lnTo>
                    <a:pt x="3749" y="2785"/>
                  </a:lnTo>
                  <a:lnTo>
                    <a:pt x="3822" y="2384"/>
                  </a:lnTo>
                  <a:lnTo>
                    <a:pt x="3877" y="2002"/>
                  </a:lnTo>
                  <a:lnTo>
                    <a:pt x="3877" y="1602"/>
                  </a:lnTo>
                  <a:lnTo>
                    <a:pt x="3840" y="1183"/>
                  </a:lnTo>
                  <a:lnTo>
                    <a:pt x="3786" y="783"/>
                  </a:lnTo>
                  <a:lnTo>
                    <a:pt x="3713" y="382"/>
                  </a:lnTo>
                  <a:lnTo>
                    <a:pt x="3604" y="0"/>
                  </a:lnTo>
                  <a:close/>
                </a:path>
              </a:pathLst>
            </a:custGeom>
            <a:solidFill>
              <a:srgbClr val="3A7F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7" name="Google Shape;3727;p22"/>
            <p:cNvSpPr/>
            <p:nvPr/>
          </p:nvSpPr>
          <p:spPr>
            <a:xfrm>
              <a:off x="1612800" y="3244875"/>
              <a:ext cx="115600" cy="212025"/>
            </a:xfrm>
            <a:custGeom>
              <a:avLst/>
              <a:gdLst/>
              <a:ahLst/>
              <a:cxnLst/>
              <a:rect l="l" t="t" r="r" b="b"/>
              <a:pathLst>
                <a:path w="4624" h="8481" extrusionOk="0">
                  <a:moveTo>
                    <a:pt x="1275" y="1"/>
                  </a:moveTo>
                  <a:lnTo>
                    <a:pt x="1147" y="73"/>
                  </a:lnTo>
                  <a:lnTo>
                    <a:pt x="1020" y="146"/>
                  </a:lnTo>
                  <a:lnTo>
                    <a:pt x="911" y="219"/>
                  </a:lnTo>
                  <a:lnTo>
                    <a:pt x="783" y="328"/>
                  </a:lnTo>
                  <a:lnTo>
                    <a:pt x="674" y="419"/>
                  </a:lnTo>
                  <a:lnTo>
                    <a:pt x="583" y="547"/>
                  </a:lnTo>
                  <a:lnTo>
                    <a:pt x="492" y="656"/>
                  </a:lnTo>
                  <a:lnTo>
                    <a:pt x="401" y="801"/>
                  </a:lnTo>
                  <a:lnTo>
                    <a:pt x="274" y="1074"/>
                  </a:lnTo>
                  <a:lnTo>
                    <a:pt x="165" y="1365"/>
                  </a:lnTo>
                  <a:lnTo>
                    <a:pt x="92" y="1675"/>
                  </a:lnTo>
                  <a:lnTo>
                    <a:pt x="37" y="2002"/>
                  </a:lnTo>
                  <a:lnTo>
                    <a:pt x="1" y="2312"/>
                  </a:lnTo>
                  <a:lnTo>
                    <a:pt x="1" y="2639"/>
                  </a:lnTo>
                  <a:lnTo>
                    <a:pt x="1" y="2967"/>
                  </a:lnTo>
                  <a:lnTo>
                    <a:pt x="19" y="3294"/>
                  </a:lnTo>
                  <a:lnTo>
                    <a:pt x="56" y="3749"/>
                  </a:lnTo>
                  <a:lnTo>
                    <a:pt x="110" y="4186"/>
                  </a:lnTo>
                  <a:lnTo>
                    <a:pt x="201" y="4641"/>
                  </a:lnTo>
                  <a:lnTo>
                    <a:pt x="310" y="5060"/>
                  </a:lnTo>
                  <a:lnTo>
                    <a:pt x="438" y="5478"/>
                  </a:lnTo>
                  <a:lnTo>
                    <a:pt x="620" y="5879"/>
                  </a:lnTo>
                  <a:lnTo>
                    <a:pt x="711" y="6079"/>
                  </a:lnTo>
                  <a:lnTo>
                    <a:pt x="820" y="6261"/>
                  </a:lnTo>
                  <a:lnTo>
                    <a:pt x="929" y="6443"/>
                  </a:lnTo>
                  <a:lnTo>
                    <a:pt x="1056" y="6606"/>
                  </a:lnTo>
                  <a:lnTo>
                    <a:pt x="1293" y="6879"/>
                  </a:lnTo>
                  <a:lnTo>
                    <a:pt x="1548" y="7116"/>
                  </a:lnTo>
                  <a:lnTo>
                    <a:pt x="1821" y="7334"/>
                  </a:lnTo>
                  <a:lnTo>
                    <a:pt x="2112" y="7553"/>
                  </a:lnTo>
                  <a:lnTo>
                    <a:pt x="2476" y="7789"/>
                  </a:lnTo>
                  <a:lnTo>
                    <a:pt x="2840" y="8008"/>
                  </a:lnTo>
                  <a:lnTo>
                    <a:pt x="3222" y="8190"/>
                  </a:lnTo>
                  <a:lnTo>
                    <a:pt x="3422" y="8263"/>
                  </a:lnTo>
                  <a:lnTo>
                    <a:pt x="3622" y="8335"/>
                  </a:lnTo>
                  <a:lnTo>
                    <a:pt x="3877" y="8390"/>
                  </a:lnTo>
                  <a:lnTo>
                    <a:pt x="4114" y="8444"/>
                  </a:lnTo>
                  <a:lnTo>
                    <a:pt x="4368" y="8481"/>
                  </a:lnTo>
                  <a:lnTo>
                    <a:pt x="4623" y="8481"/>
                  </a:lnTo>
                  <a:lnTo>
                    <a:pt x="4350" y="8281"/>
                  </a:lnTo>
                  <a:lnTo>
                    <a:pt x="4077" y="8044"/>
                  </a:lnTo>
                  <a:lnTo>
                    <a:pt x="3804" y="7808"/>
                  </a:lnTo>
                  <a:lnTo>
                    <a:pt x="3550" y="7571"/>
                  </a:lnTo>
                  <a:lnTo>
                    <a:pt x="3313" y="7298"/>
                  </a:lnTo>
                  <a:lnTo>
                    <a:pt x="3076" y="7043"/>
                  </a:lnTo>
                  <a:lnTo>
                    <a:pt x="2858" y="6770"/>
                  </a:lnTo>
                  <a:lnTo>
                    <a:pt x="2640" y="6479"/>
                  </a:lnTo>
                  <a:lnTo>
                    <a:pt x="2440" y="6188"/>
                  </a:lnTo>
                  <a:lnTo>
                    <a:pt x="2258" y="5879"/>
                  </a:lnTo>
                  <a:lnTo>
                    <a:pt x="2094" y="5569"/>
                  </a:lnTo>
                  <a:lnTo>
                    <a:pt x="1930" y="5260"/>
                  </a:lnTo>
                  <a:lnTo>
                    <a:pt x="1784" y="4932"/>
                  </a:lnTo>
                  <a:lnTo>
                    <a:pt x="1657" y="4605"/>
                  </a:lnTo>
                  <a:lnTo>
                    <a:pt x="1530" y="4259"/>
                  </a:lnTo>
                  <a:lnTo>
                    <a:pt x="1420" y="3931"/>
                  </a:lnTo>
                  <a:lnTo>
                    <a:pt x="1311" y="3440"/>
                  </a:lnTo>
                  <a:lnTo>
                    <a:pt x="1220" y="2967"/>
                  </a:lnTo>
                  <a:lnTo>
                    <a:pt x="1166" y="2476"/>
                  </a:lnTo>
                  <a:lnTo>
                    <a:pt x="1129" y="1966"/>
                  </a:lnTo>
                  <a:lnTo>
                    <a:pt x="1129" y="1475"/>
                  </a:lnTo>
                  <a:lnTo>
                    <a:pt x="1147" y="983"/>
                  </a:lnTo>
                  <a:lnTo>
                    <a:pt x="1202" y="492"/>
                  </a:lnTo>
                  <a:lnTo>
                    <a:pt x="1275" y="1"/>
                  </a:lnTo>
                  <a:close/>
                </a:path>
              </a:pathLst>
            </a:custGeom>
            <a:solidFill>
              <a:srgbClr val="3A7F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8" name="Google Shape;3728;p22"/>
            <p:cNvSpPr/>
            <p:nvPr/>
          </p:nvSpPr>
          <p:spPr>
            <a:xfrm>
              <a:off x="1812525" y="3185275"/>
              <a:ext cx="24150" cy="323050"/>
            </a:xfrm>
            <a:custGeom>
              <a:avLst/>
              <a:gdLst/>
              <a:ahLst/>
              <a:cxnLst/>
              <a:rect l="l" t="t" r="r" b="b"/>
              <a:pathLst>
                <a:path w="966" h="12922" extrusionOk="0">
                  <a:moveTo>
                    <a:pt x="383" y="1"/>
                  </a:moveTo>
                  <a:lnTo>
                    <a:pt x="347" y="19"/>
                  </a:lnTo>
                  <a:lnTo>
                    <a:pt x="292" y="37"/>
                  </a:lnTo>
                  <a:lnTo>
                    <a:pt x="237" y="73"/>
                  </a:lnTo>
                  <a:lnTo>
                    <a:pt x="183" y="146"/>
                  </a:lnTo>
                  <a:lnTo>
                    <a:pt x="146" y="219"/>
                  </a:lnTo>
                  <a:lnTo>
                    <a:pt x="74" y="419"/>
                  </a:lnTo>
                  <a:lnTo>
                    <a:pt x="37" y="692"/>
                  </a:lnTo>
                  <a:lnTo>
                    <a:pt x="19" y="1002"/>
                  </a:lnTo>
                  <a:lnTo>
                    <a:pt x="1" y="1366"/>
                  </a:lnTo>
                  <a:lnTo>
                    <a:pt x="19" y="1748"/>
                  </a:lnTo>
                  <a:lnTo>
                    <a:pt x="37" y="2130"/>
                  </a:lnTo>
                  <a:lnTo>
                    <a:pt x="92" y="2931"/>
                  </a:lnTo>
                  <a:lnTo>
                    <a:pt x="146" y="3677"/>
                  </a:lnTo>
                  <a:lnTo>
                    <a:pt x="219" y="4277"/>
                  </a:lnTo>
                  <a:lnTo>
                    <a:pt x="237" y="4659"/>
                  </a:lnTo>
                  <a:lnTo>
                    <a:pt x="274" y="6061"/>
                  </a:lnTo>
                  <a:lnTo>
                    <a:pt x="292" y="7462"/>
                  </a:lnTo>
                  <a:lnTo>
                    <a:pt x="292" y="8881"/>
                  </a:lnTo>
                  <a:lnTo>
                    <a:pt x="274" y="10283"/>
                  </a:lnTo>
                  <a:lnTo>
                    <a:pt x="274" y="10956"/>
                  </a:lnTo>
                  <a:lnTo>
                    <a:pt x="274" y="11302"/>
                  </a:lnTo>
                  <a:lnTo>
                    <a:pt x="310" y="11647"/>
                  </a:lnTo>
                  <a:lnTo>
                    <a:pt x="347" y="11975"/>
                  </a:lnTo>
                  <a:lnTo>
                    <a:pt x="419" y="12303"/>
                  </a:lnTo>
                  <a:lnTo>
                    <a:pt x="510" y="12612"/>
                  </a:lnTo>
                  <a:lnTo>
                    <a:pt x="656" y="12921"/>
                  </a:lnTo>
                  <a:lnTo>
                    <a:pt x="747" y="12830"/>
                  </a:lnTo>
                  <a:lnTo>
                    <a:pt x="820" y="12721"/>
                  </a:lnTo>
                  <a:lnTo>
                    <a:pt x="874" y="12612"/>
                  </a:lnTo>
                  <a:lnTo>
                    <a:pt x="911" y="12466"/>
                  </a:lnTo>
                  <a:lnTo>
                    <a:pt x="947" y="12339"/>
                  </a:lnTo>
                  <a:lnTo>
                    <a:pt x="965" y="12193"/>
                  </a:lnTo>
                  <a:lnTo>
                    <a:pt x="965" y="11920"/>
                  </a:lnTo>
                  <a:lnTo>
                    <a:pt x="947" y="10410"/>
                  </a:lnTo>
                  <a:lnTo>
                    <a:pt x="911" y="8899"/>
                  </a:lnTo>
                  <a:lnTo>
                    <a:pt x="856" y="7407"/>
                  </a:lnTo>
                  <a:lnTo>
                    <a:pt x="765" y="5897"/>
                  </a:lnTo>
                  <a:lnTo>
                    <a:pt x="747" y="5078"/>
                  </a:lnTo>
                  <a:lnTo>
                    <a:pt x="711" y="4113"/>
                  </a:lnTo>
                  <a:lnTo>
                    <a:pt x="638" y="2093"/>
                  </a:lnTo>
                  <a:lnTo>
                    <a:pt x="601" y="1202"/>
                  </a:lnTo>
                  <a:lnTo>
                    <a:pt x="547" y="510"/>
                  </a:lnTo>
                  <a:lnTo>
                    <a:pt x="510" y="255"/>
                  </a:lnTo>
                  <a:lnTo>
                    <a:pt x="456" y="92"/>
                  </a:lnTo>
                  <a:lnTo>
                    <a:pt x="438" y="37"/>
                  </a:lnTo>
                  <a:lnTo>
                    <a:pt x="40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9" name="Google Shape;3729;p22"/>
            <p:cNvSpPr/>
            <p:nvPr/>
          </p:nvSpPr>
          <p:spPr>
            <a:xfrm>
              <a:off x="1878950" y="3109750"/>
              <a:ext cx="54625" cy="199300"/>
            </a:xfrm>
            <a:custGeom>
              <a:avLst/>
              <a:gdLst/>
              <a:ahLst/>
              <a:cxnLst/>
              <a:rect l="l" t="t" r="r" b="b"/>
              <a:pathLst>
                <a:path w="2185" h="7972" extrusionOk="0">
                  <a:moveTo>
                    <a:pt x="1511" y="1"/>
                  </a:moveTo>
                  <a:lnTo>
                    <a:pt x="1329" y="74"/>
                  </a:lnTo>
                  <a:lnTo>
                    <a:pt x="1165" y="183"/>
                  </a:lnTo>
                  <a:lnTo>
                    <a:pt x="1020" y="310"/>
                  </a:lnTo>
                  <a:lnTo>
                    <a:pt x="892" y="474"/>
                  </a:lnTo>
                  <a:lnTo>
                    <a:pt x="947" y="911"/>
                  </a:lnTo>
                  <a:lnTo>
                    <a:pt x="1020" y="1366"/>
                  </a:lnTo>
                  <a:lnTo>
                    <a:pt x="1202" y="2239"/>
                  </a:lnTo>
                  <a:lnTo>
                    <a:pt x="1311" y="2749"/>
                  </a:lnTo>
                  <a:lnTo>
                    <a:pt x="1402" y="3276"/>
                  </a:lnTo>
                  <a:lnTo>
                    <a:pt x="1475" y="3804"/>
                  </a:lnTo>
                  <a:lnTo>
                    <a:pt x="1529" y="4314"/>
                  </a:lnTo>
                  <a:lnTo>
                    <a:pt x="1529" y="4587"/>
                  </a:lnTo>
                  <a:lnTo>
                    <a:pt x="1529" y="4841"/>
                  </a:lnTo>
                  <a:lnTo>
                    <a:pt x="1511" y="5096"/>
                  </a:lnTo>
                  <a:lnTo>
                    <a:pt x="1493" y="5351"/>
                  </a:lnTo>
                  <a:lnTo>
                    <a:pt x="1438" y="5606"/>
                  </a:lnTo>
                  <a:lnTo>
                    <a:pt x="1384" y="5842"/>
                  </a:lnTo>
                  <a:lnTo>
                    <a:pt x="1311" y="6097"/>
                  </a:lnTo>
                  <a:lnTo>
                    <a:pt x="1220" y="6334"/>
                  </a:lnTo>
                  <a:lnTo>
                    <a:pt x="1111" y="6534"/>
                  </a:lnTo>
                  <a:lnTo>
                    <a:pt x="1002" y="6716"/>
                  </a:lnTo>
                  <a:lnTo>
                    <a:pt x="856" y="6880"/>
                  </a:lnTo>
                  <a:lnTo>
                    <a:pt x="765" y="6934"/>
                  </a:lnTo>
                  <a:lnTo>
                    <a:pt x="674" y="6989"/>
                  </a:lnTo>
                  <a:lnTo>
                    <a:pt x="529" y="7062"/>
                  </a:lnTo>
                  <a:lnTo>
                    <a:pt x="401" y="7080"/>
                  </a:lnTo>
                  <a:lnTo>
                    <a:pt x="328" y="7225"/>
                  </a:lnTo>
                  <a:lnTo>
                    <a:pt x="237" y="7371"/>
                  </a:lnTo>
                  <a:lnTo>
                    <a:pt x="128" y="7498"/>
                  </a:lnTo>
                  <a:lnTo>
                    <a:pt x="19" y="7608"/>
                  </a:lnTo>
                  <a:lnTo>
                    <a:pt x="1" y="7626"/>
                  </a:lnTo>
                  <a:lnTo>
                    <a:pt x="201" y="7790"/>
                  </a:lnTo>
                  <a:lnTo>
                    <a:pt x="292" y="7844"/>
                  </a:lnTo>
                  <a:lnTo>
                    <a:pt x="401" y="7899"/>
                  </a:lnTo>
                  <a:lnTo>
                    <a:pt x="529" y="7935"/>
                  </a:lnTo>
                  <a:lnTo>
                    <a:pt x="638" y="7953"/>
                  </a:lnTo>
                  <a:lnTo>
                    <a:pt x="765" y="7972"/>
                  </a:lnTo>
                  <a:lnTo>
                    <a:pt x="874" y="7972"/>
                  </a:lnTo>
                  <a:lnTo>
                    <a:pt x="983" y="7953"/>
                  </a:lnTo>
                  <a:lnTo>
                    <a:pt x="1074" y="7917"/>
                  </a:lnTo>
                  <a:lnTo>
                    <a:pt x="1256" y="7826"/>
                  </a:lnTo>
                  <a:lnTo>
                    <a:pt x="1420" y="7717"/>
                  </a:lnTo>
                  <a:lnTo>
                    <a:pt x="1566" y="7571"/>
                  </a:lnTo>
                  <a:lnTo>
                    <a:pt x="1693" y="7389"/>
                  </a:lnTo>
                  <a:lnTo>
                    <a:pt x="1802" y="7207"/>
                  </a:lnTo>
                  <a:lnTo>
                    <a:pt x="1893" y="7007"/>
                  </a:lnTo>
                  <a:lnTo>
                    <a:pt x="1966" y="6825"/>
                  </a:lnTo>
                  <a:lnTo>
                    <a:pt x="2039" y="6588"/>
                  </a:lnTo>
                  <a:lnTo>
                    <a:pt x="2094" y="6370"/>
                  </a:lnTo>
                  <a:lnTo>
                    <a:pt x="2130" y="6134"/>
                  </a:lnTo>
                  <a:lnTo>
                    <a:pt x="2166" y="5897"/>
                  </a:lnTo>
                  <a:lnTo>
                    <a:pt x="2185" y="5442"/>
                  </a:lnTo>
                  <a:lnTo>
                    <a:pt x="2185" y="4969"/>
                  </a:lnTo>
                  <a:lnTo>
                    <a:pt x="2166" y="4496"/>
                  </a:lnTo>
                  <a:lnTo>
                    <a:pt x="2112" y="4023"/>
                  </a:lnTo>
                  <a:lnTo>
                    <a:pt x="1966" y="3094"/>
                  </a:lnTo>
                  <a:lnTo>
                    <a:pt x="1566" y="456"/>
                  </a:lnTo>
                  <a:lnTo>
                    <a:pt x="1511" y="1"/>
                  </a:lnTo>
                  <a:close/>
                </a:path>
              </a:pathLst>
            </a:custGeom>
            <a:solidFill>
              <a:srgbClr val="3A7F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30" name="Google Shape;3730;p22"/>
          <p:cNvGrpSpPr/>
          <p:nvPr/>
        </p:nvGrpSpPr>
        <p:grpSpPr>
          <a:xfrm>
            <a:off x="7089336" y="4262310"/>
            <a:ext cx="935703" cy="296690"/>
            <a:chOff x="2631450" y="1885950"/>
            <a:chExt cx="671525" cy="212925"/>
          </a:xfrm>
        </p:grpSpPr>
        <p:sp>
          <p:nvSpPr>
            <p:cNvPr id="3731" name="Google Shape;3731;p22"/>
            <p:cNvSpPr/>
            <p:nvPr/>
          </p:nvSpPr>
          <p:spPr>
            <a:xfrm>
              <a:off x="2631450" y="2068375"/>
              <a:ext cx="118300" cy="30500"/>
            </a:xfrm>
            <a:custGeom>
              <a:avLst/>
              <a:gdLst/>
              <a:ahLst/>
              <a:cxnLst/>
              <a:rect l="l" t="t" r="r" b="b"/>
              <a:pathLst>
                <a:path w="4732" h="1220" extrusionOk="0">
                  <a:moveTo>
                    <a:pt x="1947" y="1"/>
                  </a:moveTo>
                  <a:lnTo>
                    <a:pt x="1456" y="19"/>
                  </a:lnTo>
                  <a:lnTo>
                    <a:pt x="1001" y="55"/>
                  </a:lnTo>
                  <a:lnTo>
                    <a:pt x="601" y="110"/>
                  </a:lnTo>
                  <a:lnTo>
                    <a:pt x="437" y="146"/>
                  </a:lnTo>
                  <a:lnTo>
                    <a:pt x="291" y="183"/>
                  </a:lnTo>
                  <a:lnTo>
                    <a:pt x="164" y="237"/>
                  </a:lnTo>
                  <a:lnTo>
                    <a:pt x="73" y="292"/>
                  </a:lnTo>
                  <a:lnTo>
                    <a:pt x="18" y="365"/>
                  </a:lnTo>
                  <a:lnTo>
                    <a:pt x="0" y="437"/>
                  </a:lnTo>
                  <a:lnTo>
                    <a:pt x="18" y="510"/>
                  </a:lnTo>
                  <a:lnTo>
                    <a:pt x="73" y="601"/>
                  </a:lnTo>
                  <a:lnTo>
                    <a:pt x="146" y="674"/>
                  </a:lnTo>
                  <a:lnTo>
                    <a:pt x="273" y="747"/>
                  </a:lnTo>
                  <a:lnTo>
                    <a:pt x="401" y="801"/>
                  </a:lnTo>
                  <a:lnTo>
                    <a:pt x="564" y="874"/>
                  </a:lnTo>
                  <a:lnTo>
                    <a:pt x="946" y="983"/>
                  </a:lnTo>
                  <a:lnTo>
                    <a:pt x="1383" y="1092"/>
                  </a:lnTo>
                  <a:lnTo>
                    <a:pt x="1856" y="1165"/>
                  </a:lnTo>
                  <a:lnTo>
                    <a:pt x="2348" y="1202"/>
                  </a:lnTo>
                  <a:lnTo>
                    <a:pt x="2839" y="1220"/>
                  </a:lnTo>
                  <a:lnTo>
                    <a:pt x="3294" y="1202"/>
                  </a:lnTo>
                  <a:lnTo>
                    <a:pt x="3676" y="1165"/>
                  </a:lnTo>
                  <a:lnTo>
                    <a:pt x="4004" y="1092"/>
                  </a:lnTo>
                  <a:lnTo>
                    <a:pt x="4259" y="1020"/>
                  </a:lnTo>
                  <a:lnTo>
                    <a:pt x="4368" y="965"/>
                  </a:lnTo>
                  <a:lnTo>
                    <a:pt x="4459" y="910"/>
                  </a:lnTo>
                  <a:lnTo>
                    <a:pt x="4550" y="838"/>
                  </a:lnTo>
                  <a:lnTo>
                    <a:pt x="4604" y="783"/>
                  </a:lnTo>
                  <a:lnTo>
                    <a:pt x="4659" y="710"/>
                  </a:lnTo>
                  <a:lnTo>
                    <a:pt x="4695" y="637"/>
                  </a:lnTo>
                  <a:lnTo>
                    <a:pt x="4713" y="547"/>
                  </a:lnTo>
                  <a:lnTo>
                    <a:pt x="4732" y="474"/>
                  </a:lnTo>
                  <a:lnTo>
                    <a:pt x="4622" y="401"/>
                  </a:lnTo>
                  <a:lnTo>
                    <a:pt x="4495" y="328"/>
                  </a:lnTo>
                  <a:lnTo>
                    <a:pt x="4313" y="237"/>
                  </a:lnTo>
                  <a:lnTo>
                    <a:pt x="4077" y="146"/>
                  </a:lnTo>
                  <a:lnTo>
                    <a:pt x="3767" y="73"/>
                  </a:lnTo>
                  <a:lnTo>
                    <a:pt x="3403" y="19"/>
                  </a:lnTo>
                  <a:lnTo>
                    <a:pt x="318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2" name="Google Shape;3732;p22"/>
            <p:cNvSpPr/>
            <p:nvPr/>
          </p:nvSpPr>
          <p:spPr>
            <a:xfrm>
              <a:off x="2631450" y="2068375"/>
              <a:ext cx="118300" cy="30500"/>
            </a:xfrm>
            <a:custGeom>
              <a:avLst/>
              <a:gdLst/>
              <a:ahLst/>
              <a:cxnLst/>
              <a:rect l="l" t="t" r="r" b="b"/>
              <a:pathLst>
                <a:path w="4732" h="1220" fill="none" extrusionOk="0">
                  <a:moveTo>
                    <a:pt x="2948" y="1"/>
                  </a:moveTo>
                  <a:lnTo>
                    <a:pt x="2948" y="1"/>
                  </a:lnTo>
                  <a:lnTo>
                    <a:pt x="1947" y="1"/>
                  </a:lnTo>
                  <a:lnTo>
                    <a:pt x="1456" y="19"/>
                  </a:lnTo>
                  <a:lnTo>
                    <a:pt x="1001" y="55"/>
                  </a:lnTo>
                  <a:lnTo>
                    <a:pt x="601" y="110"/>
                  </a:lnTo>
                  <a:lnTo>
                    <a:pt x="437" y="146"/>
                  </a:lnTo>
                  <a:lnTo>
                    <a:pt x="291" y="183"/>
                  </a:lnTo>
                  <a:lnTo>
                    <a:pt x="164" y="237"/>
                  </a:lnTo>
                  <a:lnTo>
                    <a:pt x="73" y="292"/>
                  </a:lnTo>
                  <a:lnTo>
                    <a:pt x="18" y="365"/>
                  </a:lnTo>
                  <a:lnTo>
                    <a:pt x="0" y="437"/>
                  </a:lnTo>
                  <a:lnTo>
                    <a:pt x="0" y="437"/>
                  </a:lnTo>
                  <a:lnTo>
                    <a:pt x="18" y="510"/>
                  </a:lnTo>
                  <a:lnTo>
                    <a:pt x="73" y="601"/>
                  </a:lnTo>
                  <a:lnTo>
                    <a:pt x="146" y="674"/>
                  </a:lnTo>
                  <a:lnTo>
                    <a:pt x="273" y="747"/>
                  </a:lnTo>
                  <a:lnTo>
                    <a:pt x="401" y="801"/>
                  </a:lnTo>
                  <a:lnTo>
                    <a:pt x="564" y="874"/>
                  </a:lnTo>
                  <a:lnTo>
                    <a:pt x="946" y="983"/>
                  </a:lnTo>
                  <a:lnTo>
                    <a:pt x="1383" y="1092"/>
                  </a:lnTo>
                  <a:lnTo>
                    <a:pt x="1856" y="1165"/>
                  </a:lnTo>
                  <a:lnTo>
                    <a:pt x="2348" y="1202"/>
                  </a:lnTo>
                  <a:lnTo>
                    <a:pt x="2839" y="1220"/>
                  </a:lnTo>
                  <a:lnTo>
                    <a:pt x="2839" y="1220"/>
                  </a:lnTo>
                  <a:lnTo>
                    <a:pt x="3294" y="1202"/>
                  </a:lnTo>
                  <a:lnTo>
                    <a:pt x="3676" y="1165"/>
                  </a:lnTo>
                  <a:lnTo>
                    <a:pt x="4004" y="1092"/>
                  </a:lnTo>
                  <a:lnTo>
                    <a:pt x="4259" y="1020"/>
                  </a:lnTo>
                  <a:lnTo>
                    <a:pt x="4368" y="965"/>
                  </a:lnTo>
                  <a:lnTo>
                    <a:pt x="4459" y="910"/>
                  </a:lnTo>
                  <a:lnTo>
                    <a:pt x="4550" y="838"/>
                  </a:lnTo>
                  <a:lnTo>
                    <a:pt x="4604" y="783"/>
                  </a:lnTo>
                  <a:lnTo>
                    <a:pt x="4659" y="710"/>
                  </a:lnTo>
                  <a:lnTo>
                    <a:pt x="4695" y="637"/>
                  </a:lnTo>
                  <a:lnTo>
                    <a:pt x="4713" y="547"/>
                  </a:lnTo>
                  <a:lnTo>
                    <a:pt x="4732" y="474"/>
                  </a:lnTo>
                  <a:lnTo>
                    <a:pt x="4732" y="474"/>
                  </a:lnTo>
                  <a:lnTo>
                    <a:pt x="4622" y="401"/>
                  </a:lnTo>
                  <a:lnTo>
                    <a:pt x="4495" y="328"/>
                  </a:lnTo>
                  <a:lnTo>
                    <a:pt x="4313" y="237"/>
                  </a:lnTo>
                  <a:lnTo>
                    <a:pt x="4077" y="146"/>
                  </a:lnTo>
                  <a:lnTo>
                    <a:pt x="3767" y="73"/>
                  </a:lnTo>
                  <a:lnTo>
                    <a:pt x="3403" y="19"/>
                  </a:lnTo>
                  <a:lnTo>
                    <a:pt x="3185" y="1"/>
                  </a:lnTo>
                  <a:lnTo>
                    <a:pt x="2948" y="1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3" name="Google Shape;3733;p22"/>
            <p:cNvSpPr/>
            <p:nvPr/>
          </p:nvSpPr>
          <p:spPr>
            <a:xfrm>
              <a:off x="2731525" y="2008325"/>
              <a:ext cx="571450" cy="71000"/>
            </a:xfrm>
            <a:custGeom>
              <a:avLst/>
              <a:gdLst/>
              <a:ahLst/>
              <a:cxnLst/>
              <a:rect l="l" t="t" r="r" b="b"/>
              <a:pathLst>
                <a:path w="22858" h="2840" extrusionOk="0">
                  <a:moveTo>
                    <a:pt x="1620" y="0"/>
                  </a:moveTo>
                  <a:lnTo>
                    <a:pt x="1256" y="55"/>
                  </a:lnTo>
                  <a:lnTo>
                    <a:pt x="929" y="110"/>
                  </a:lnTo>
                  <a:lnTo>
                    <a:pt x="656" y="164"/>
                  </a:lnTo>
                  <a:lnTo>
                    <a:pt x="419" y="219"/>
                  </a:lnTo>
                  <a:lnTo>
                    <a:pt x="237" y="292"/>
                  </a:lnTo>
                  <a:lnTo>
                    <a:pt x="110" y="364"/>
                  </a:lnTo>
                  <a:lnTo>
                    <a:pt x="19" y="437"/>
                  </a:lnTo>
                  <a:lnTo>
                    <a:pt x="1" y="492"/>
                  </a:lnTo>
                  <a:lnTo>
                    <a:pt x="1" y="528"/>
                  </a:lnTo>
                  <a:lnTo>
                    <a:pt x="1" y="637"/>
                  </a:lnTo>
                  <a:lnTo>
                    <a:pt x="19" y="747"/>
                  </a:lnTo>
                  <a:lnTo>
                    <a:pt x="55" y="856"/>
                  </a:lnTo>
                  <a:lnTo>
                    <a:pt x="110" y="947"/>
                  </a:lnTo>
                  <a:lnTo>
                    <a:pt x="183" y="1056"/>
                  </a:lnTo>
                  <a:lnTo>
                    <a:pt x="256" y="1165"/>
                  </a:lnTo>
                  <a:lnTo>
                    <a:pt x="365" y="1256"/>
                  </a:lnTo>
                  <a:lnTo>
                    <a:pt x="474" y="1365"/>
                  </a:lnTo>
                  <a:lnTo>
                    <a:pt x="601" y="1456"/>
                  </a:lnTo>
                  <a:lnTo>
                    <a:pt x="747" y="1565"/>
                  </a:lnTo>
                  <a:lnTo>
                    <a:pt x="1093" y="1747"/>
                  </a:lnTo>
                  <a:lnTo>
                    <a:pt x="1493" y="1929"/>
                  </a:lnTo>
                  <a:lnTo>
                    <a:pt x="1984" y="2093"/>
                  </a:lnTo>
                  <a:lnTo>
                    <a:pt x="2530" y="2239"/>
                  </a:lnTo>
                  <a:lnTo>
                    <a:pt x="3149" y="2384"/>
                  </a:lnTo>
                  <a:lnTo>
                    <a:pt x="3841" y="2512"/>
                  </a:lnTo>
                  <a:lnTo>
                    <a:pt x="4623" y="2621"/>
                  </a:lnTo>
                  <a:lnTo>
                    <a:pt x="5460" y="2712"/>
                  </a:lnTo>
                  <a:lnTo>
                    <a:pt x="6388" y="2767"/>
                  </a:lnTo>
                  <a:lnTo>
                    <a:pt x="7389" y="2821"/>
                  </a:lnTo>
                  <a:lnTo>
                    <a:pt x="8481" y="2839"/>
                  </a:lnTo>
                  <a:lnTo>
                    <a:pt x="8881" y="2839"/>
                  </a:lnTo>
                  <a:lnTo>
                    <a:pt x="10082" y="2821"/>
                  </a:lnTo>
                  <a:lnTo>
                    <a:pt x="11302" y="2803"/>
                  </a:lnTo>
                  <a:lnTo>
                    <a:pt x="12521" y="2748"/>
                  </a:lnTo>
                  <a:lnTo>
                    <a:pt x="13722" y="2676"/>
                  </a:lnTo>
                  <a:lnTo>
                    <a:pt x="14923" y="2603"/>
                  </a:lnTo>
                  <a:lnTo>
                    <a:pt x="16070" y="2494"/>
                  </a:lnTo>
                  <a:lnTo>
                    <a:pt x="17180" y="2384"/>
                  </a:lnTo>
                  <a:lnTo>
                    <a:pt x="18235" y="2257"/>
                  </a:lnTo>
                  <a:lnTo>
                    <a:pt x="19218" y="2130"/>
                  </a:lnTo>
                  <a:lnTo>
                    <a:pt x="20091" y="1966"/>
                  </a:lnTo>
                  <a:lnTo>
                    <a:pt x="20892" y="1802"/>
                  </a:lnTo>
                  <a:lnTo>
                    <a:pt x="21565" y="1638"/>
                  </a:lnTo>
                  <a:lnTo>
                    <a:pt x="21856" y="1547"/>
                  </a:lnTo>
                  <a:lnTo>
                    <a:pt x="22111" y="1456"/>
                  </a:lnTo>
                  <a:lnTo>
                    <a:pt x="22330" y="1347"/>
                  </a:lnTo>
                  <a:lnTo>
                    <a:pt x="22512" y="1256"/>
                  </a:lnTo>
                  <a:lnTo>
                    <a:pt x="22657" y="1165"/>
                  </a:lnTo>
                  <a:lnTo>
                    <a:pt x="22766" y="1056"/>
                  </a:lnTo>
                  <a:lnTo>
                    <a:pt x="22839" y="965"/>
                  </a:lnTo>
                  <a:lnTo>
                    <a:pt x="22857" y="856"/>
                  </a:lnTo>
                  <a:lnTo>
                    <a:pt x="22839" y="801"/>
                  </a:lnTo>
                  <a:lnTo>
                    <a:pt x="22785" y="765"/>
                  </a:lnTo>
                  <a:lnTo>
                    <a:pt x="22694" y="710"/>
                  </a:lnTo>
                  <a:lnTo>
                    <a:pt x="22566" y="656"/>
                  </a:lnTo>
                  <a:lnTo>
                    <a:pt x="22202" y="565"/>
                  </a:lnTo>
                  <a:lnTo>
                    <a:pt x="21729" y="474"/>
                  </a:lnTo>
                  <a:lnTo>
                    <a:pt x="22257" y="910"/>
                  </a:lnTo>
                  <a:lnTo>
                    <a:pt x="22020" y="947"/>
                  </a:lnTo>
                  <a:lnTo>
                    <a:pt x="21292" y="1092"/>
                  </a:lnTo>
                  <a:lnTo>
                    <a:pt x="20510" y="1220"/>
                  </a:lnTo>
                  <a:lnTo>
                    <a:pt x="19509" y="1365"/>
                  </a:lnTo>
                  <a:lnTo>
                    <a:pt x="18326" y="1529"/>
                  </a:lnTo>
                  <a:lnTo>
                    <a:pt x="16998" y="1693"/>
                  </a:lnTo>
                  <a:lnTo>
                    <a:pt x="15542" y="1838"/>
                  </a:lnTo>
                  <a:lnTo>
                    <a:pt x="13977" y="1948"/>
                  </a:lnTo>
                  <a:lnTo>
                    <a:pt x="13158" y="1984"/>
                  </a:lnTo>
                  <a:lnTo>
                    <a:pt x="12303" y="2020"/>
                  </a:lnTo>
                  <a:lnTo>
                    <a:pt x="11447" y="2039"/>
                  </a:lnTo>
                  <a:lnTo>
                    <a:pt x="10592" y="2057"/>
                  </a:lnTo>
                  <a:lnTo>
                    <a:pt x="9409" y="2039"/>
                  </a:lnTo>
                  <a:lnTo>
                    <a:pt x="8208" y="1984"/>
                  </a:lnTo>
                  <a:lnTo>
                    <a:pt x="7007" y="1911"/>
                  </a:lnTo>
                  <a:lnTo>
                    <a:pt x="5806" y="1802"/>
                  </a:lnTo>
                  <a:lnTo>
                    <a:pt x="5205" y="1729"/>
                  </a:lnTo>
                  <a:lnTo>
                    <a:pt x="4623" y="1638"/>
                  </a:lnTo>
                  <a:lnTo>
                    <a:pt x="4022" y="1547"/>
                  </a:lnTo>
                  <a:lnTo>
                    <a:pt x="3440" y="1438"/>
                  </a:lnTo>
                  <a:lnTo>
                    <a:pt x="2858" y="1329"/>
                  </a:lnTo>
                  <a:lnTo>
                    <a:pt x="2294" y="1202"/>
                  </a:lnTo>
                  <a:lnTo>
                    <a:pt x="1711" y="1056"/>
                  </a:lnTo>
                  <a:lnTo>
                    <a:pt x="1165" y="910"/>
                  </a:lnTo>
                  <a:lnTo>
                    <a:pt x="1275" y="656"/>
                  </a:lnTo>
                  <a:lnTo>
                    <a:pt x="16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4" name="Google Shape;3734;p22"/>
            <p:cNvSpPr/>
            <p:nvPr/>
          </p:nvSpPr>
          <p:spPr>
            <a:xfrm>
              <a:off x="2731525" y="2008325"/>
              <a:ext cx="571450" cy="71000"/>
            </a:xfrm>
            <a:custGeom>
              <a:avLst/>
              <a:gdLst/>
              <a:ahLst/>
              <a:cxnLst/>
              <a:rect l="l" t="t" r="r" b="b"/>
              <a:pathLst>
                <a:path w="22858" h="2840" fill="none" extrusionOk="0">
                  <a:moveTo>
                    <a:pt x="1620" y="0"/>
                  </a:moveTo>
                  <a:lnTo>
                    <a:pt x="1620" y="0"/>
                  </a:lnTo>
                  <a:lnTo>
                    <a:pt x="1256" y="55"/>
                  </a:lnTo>
                  <a:lnTo>
                    <a:pt x="929" y="110"/>
                  </a:lnTo>
                  <a:lnTo>
                    <a:pt x="656" y="164"/>
                  </a:lnTo>
                  <a:lnTo>
                    <a:pt x="419" y="219"/>
                  </a:lnTo>
                  <a:lnTo>
                    <a:pt x="237" y="292"/>
                  </a:lnTo>
                  <a:lnTo>
                    <a:pt x="110" y="364"/>
                  </a:lnTo>
                  <a:lnTo>
                    <a:pt x="19" y="437"/>
                  </a:lnTo>
                  <a:lnTo>
                    <a:pt x="1" y="492"/>
                  </a:lnTo>
                  <a:lnTo>
                    <a:pt x="1" y="528"/>
                  </a:lnTo>
                  <a:lnTo>
                    <a:pt x="1" y="528"/>
                  </a:lnTo>
                  <a:lnTo>
                    <a:pt x="1" y="637"/>
                  </a:lnTo>
                  <a:lnTo>
                    <a:pt x="19" y="747"/>
                  </a:lnTo>
                  <a:lnTo>
                    <a:pt x="55" y="856"/>
                  </a:lnTo>
                  <a:lnTo>
                    <a:pt x="110" y="947"/>
                  </a:lnTo>
                  <a:lnTo>
                    <a:pt x="183" y="1056"/>
                  </a:lnTo>
                  <a:lnTo>
                    <a:pt x="256" y="1165"/>
                  </a:lnTo>
                  <a:lnTo>
                    <a:pt x="365" y="1256"/>
                  </a:lnTo>
                  <a:lnTo>
                    <a:pt x="474" y="1365"/>
                  </a:lnTo>
                  <a:lnTo>
                    <a:pt x="601" y="1456"/>
                  </a:lnTo>
                  <a:lnTo>
                    <a:pt x="747" y="1565"/>
                  </a:lnTo>
                  <a:lnTo>
                    <a:pt x="1093" y="1747"/>
                  </a:lnTo>
                  <a:lnTo>
                    <a:pt x="1493" y="1929"/>
                  </a:lnTo>
                  <a:lnTo>
                    <a:pt x="1984" y="2093"/>
                  </a:lnTo>
                  <a:lnTo>
                    <a:pt x="2530" y="2239"/>
                  </a:lnTo>
                  <a:lnTo>
                    <a:pt x="3149" y="2384"/>
                  </a:lnTo>
                  <a:lnTo>
                    <a:pt x="3841" y="2512"/>
                  </a:lnTo>
                  <a:lnTo>
                    <a:pt x="4623" y="2621"/>
                  </a:lnTo>
                  <a:lnTo>
                    <a:pt x="5460" y="2712"/>
                  </a:lnTo>
                  <a:lnTo>
                    <a:pt x="6388" y="2767"/>
                  </a:lnTo>
                  <a:lnTo>
                    <a:pt x="7389" y="2821"/>
                  </a:lnTo>
                  <a:lnTo>
                    <a:pt x="8481" y="2839"/>
                  </a:lnTo>
                  <a:lnTo>
                    <a:pt x="8481" y="2839"/>
                  </a:lnTo>
                  <a:lnTo>
                    <a:pt x="8881" y="2839"/>
                  </a:lnTo>
                  <a:lnTo>
                    <a:pt x="8881" y="2839"/>
                  </a:lnTo>
                  <a:lnTo>
                    <a:pt x="10082" y="2821"/>
                  </a:lnTo>
                  <a:lnTo>
                    <a:pt x="11302" y="2803"/>
                  </a:lnTo>
                  <a:lnTo>
                    <a:pt x="12521" y="2748"/>
                  </a:lnTo>
                  <a:lnTo>
                    <a:pt x="13722" y="2676"/>
                  </a:lnTo>
                  <a:lnTo>
                    <a:pt x="14923" y="2603"/>
                  </a:lnTo>
                  <a:lnTo>
                    <a:pt x="16070" y="2494"/>
                  </a:lnTo>
                  <a:lnTo>
                    <a:pt x="17180" y="2384"/>
                  </a:lnTo>
                  <a:lnTo>
                    <a:pt x="18235" y="2257"/>
                  </a:lnTo>
                  <a:lnTo>
                    <a:pt x="19218" y="2130"/>
                  </a:lnTo>
                  <a:lnTo>
                    <a:pt x="20091" y="1966"/>
                  </a:lnTo>
                  <a:lnTo>
                    <a:pt x="20892" y="1802"/>
                  </a:lnTo>
                  <a:lnTo>
                    <a:pt x="21565" y="1638"/>
                  </a:lnTo>
                  <a:lnTo>
                    <a:pt x="21856" y="1547"/>
                  </a:lnTo>
                  <a:lnTo>
                    <a:pt x="22111" y="1456"/>
                  </a:lnTo>
                  <a:lnTo>
                    <a:pt x="22330" y="1347"/>
                  </a:lnTo>
                  <a:lnTo>
                    <a:pt x="22512" y="1256"/>
                  </a:lnTo>
                  <a:lnTo>
                    <a:pt x="22657" y="1165"/>
                  </a:lnTo>
                  <a:lnTo>
                    <a:pt x="22766" y="1056"/>
                  </a:lnTo>
                  <a:lnTo>
                    <a:pt x="22839" y="965"/>
                  </a:lnTo>
                  <a:lnTo>
                    <a:pt x="22857" y="856"/>
                  </a:lnTo>
                  <a:lnTo>
                    <a:pt x="22857" y="856"/>
                  </a:lnTo>
                  <a:lnTo>
                    <a:pt x="22839" y="801"/>
                  </a:lnTo>
                  <a:lnTo>
                    <a:pt x="22785" y="765"/>
                  </a:lnTo>
                  <a:lnTo>
                    <a:pt x="22694" y="710"/>
                  </a:lnTo>
                  <a:lnTo>
                    <a:pt x="22566" y="656"/>
                  </a:lnTo>
                  <a:lnTo>
                    <a:pt x="22202" y="565"/>
                  </a:lnTo>
                  <a:lnTo>
                    <a:pt x="21729" y="474"/>
                  </a:lnTo>
                  <a:lnTo>
                    <a:pt x="21729" y="474"/>
                  </a:lnTo>
                  <a:lnTo>
                    <a:pt x="22257" y="910"/>
                  </a:lnTo>
                  <a:lnTo>
                    <a:pt x="22257" y="910"/>
                  </a:lnTo>
                  <a:lnTo>
                    <a:pt x="22020" y="947"/>
                  </a:lnTo>
                  <a:lnTo>
                    <a:pt x="21292" y="1092"/>
                  </a:lnTo>
                  <a:lnTo>
                    <a:pt x="21292" y="1092"/>
                  </a:lnTo>
                  <a:lnTo>
                    <a:pt x="20510" y="1220"/>
                  </a:lnTo>
                  <a:lnTo>
                    <a:pt x="19509" y="1365"/>
                  </a:lnTo>
                  <a:lnTo>
                    <a:pt x="18326" y="1529"/>
                  </a:lnTo>
                  <a:lnTo>
                    <a:pt x="16998" y="1693"/>
                  </a:lnTo>
                  <a:lnTo>
                    <a:pt x="15542" y="1838"/>
                  </a:lnTo>
                  <a:lnTo>
                    <a:pt x="13977" y="1948"/>
                  </a:lnTo>
                  <a:lnTo>
                    <a:pt x="13158" y="1984"/>
                  </a:lnTo>
                  <a:lnTo>
                    <a:pt x="12303" y="2020"/>
                  </a:lnTo>
                  <a:lnTo>
                    <a:pt x="11447" y="2039"/>
                  </a:lnTo>
                  <a:lnTo>
                    <a:pt x="10592" y="2057"/>
                  </a:lnTo>
                  <a:lnTo>
                    <a:pt x="10592" y="2057"/>
                  </a:lnTo>
                  <a:lnTo>
                    <a:pt x="9409" y="2039"/>
                  </a:lnTo>
                  <a:lnTo>
                    <a:pt x="8208" y="1984"/>
                  </a:lnTo>
                  <a:lnTo>
                    <a:pt x="7007" y="1911"/>
                  </a:lnTo>
                  <a:lnTo>
                    <a:pt x="5806" y="1802"/>
                  </a:lnTo>
                  <a:lnTo>
                    <a:pt x="5205" y="1729"/>
                  </a:lnTo>
                  <a:lnTo>
                    <a:pt x="4623" y="1638"/>
                  </a:lnTo>
                  <a:lnTo>
                    <a:pt x="4022" y="1547"/>
                  </a:lnTo>
                  <a:lnTo>
                    <a:pt x="3440" y="1438"/>
                  </a:lnTo>
                  <a:lnTo>
                    <a:pt x="2858" y="1329"/>
                  </a:lnTo>
                  <a:lnTo>
                    <a:pt x="2294" y="1202"/>
                  </a:lnTo>
                  <a:lnTo>
                    <a:pt x="1711" y="1056"/>
                  </a:lnTo>
                  <a:lnTo>
                    <a:pt x="1165" y="910"/>
                  </a:lnTo>
                  <a:lnTo>
                    <a:pt x="1165" y="910"/>
                  </a:lnTo>
                  <a:lnTo>
                    <a:pt x="1165" y="910"/>
                  </a:lnTo>
                  <a:lnTo>
                    <a:pt x="1165" y="910"/>
                  </a:lnTo>
                  <a:lnTo>
                    <a:pt x="1275" y="656"/>
                  </a:lnTo>
                  <a:lnTo>
                    <a:pt x="162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5" name="Google Shape;3735;p22"/>
            <p:cNvSpPr/>
            <p:nvPr/>
          </p:nvSpPr>
          <p:spPr>
            <a:xfrm>
              <a:off x="2760650" y="1885950"/>
              <a:ext cx="527300" cy="173350"/>
            </a:xfrm>
            <a:custGeom>
              <a:avLst/>
              <a:gdLst/>
              <a:ahLst/>
              <a:cxnLst/>
              <a:rect l="l" t="t" r="r" b="b"/>
              <a:pathLst>
                <a:path w="21092" h="6934" extrusionOk="0">
                  <a:moveTo>
                    <a:pt x="5260" y="0"/>
                  </a:moveTo>
                  <a:lnTo>
                    <a:pt x="5041" y="37"/>
                  </a:lnTo>
                  <a:lnTo>
                    <a:pt x="4805" y="91"/>
                  </a:lnTo>
                  <a:lnTo>
                    <a:pt x="4586" y="182"/>
                  </a:lnTo>
                  <a:lnTo>
                    <a:pt x="4368" y="291"/>
                  </a:lnTo>
                  <a:lnTo>
                    <a:pt x="4131" y="401"/>
                  </a:lnTo>
                  <a:lnTo>
                    <a:pt x="3913" y="546"/>
                  </a:lnTo>
                  <a:lnTo>
                    <a:pt x="3695" y="710"/>
                  </a:lnTo>
                  <a:lnTo>
                    <a:pt x="3476" y="892"/>
                  </a:lnTo>
                  <a:lnTo>
                    <a:pt x="3258" y="1074"/>
                  </a:lnTo>
                  <a:lnTo>
                    <a:pt x="2839" y="1492"/>
                  </a:lnTo>
                  <a:lnTo>
                    <a:pt x="2439" y="1947"/>
                  </a:lnTo>
                  <a:lnTo>
                    <a:pt x="2057" y="2421"/>
                  </a:lnTo>
                  <a:lnTo>
                    <a:pt x="1620" y="3021"/>
                  </a:lnTo>
                  <a:lnTo>
                    <a:pt x="1220" y="3622"/>
                  </a:lnTo>
                  <a:lnTo>
                    <a:pt x="874" y="4186"/>
                  </a:lnTo>
                  <a:lnTo>
                    <a:pt x="565" y="4713"/>
                  </a:lnTo>
                  <a:lnTo>
                    <a:pt x="146" y="5496"/>
                  </a:lnTo>
                  <a:lnTo>
                    <a:pt x="0" y="5805"/>
                  </a:lnTo>
                  <a:lnTo>
                    <a:pt x="692" y="5987"/>
                  </a:lnTo>
                  <a:lnTo>
                    <a:pt x="1402" y="6151"/>
                  </a:lnTo>
                  <a:lnTo>
                    <a:pt x="2130" y="6315"/>
                  </a:lnTo>
                  <a:lnTo>
                    <a:pt x="2857" y="6442"/>
                  </a:lnTo>
                  <a:lnTo>
                    <a:pt x="3585" y="6551"/>
                  </a:lnTo>
                  <a:lnTo>
                    <a:pt x="4332" y="6661"/>
                  </a:lnTo>
                  <a:lnTo>
                    <a:pt x="5078" y="6733"/>
                  </a:lnTo>
                  <a:lnTo>
                    <a:pt x="5824" y="6806"/>
                  </a:lnTo>
                  <a:lnTo>
                    <a:pt x="6588" y="6861"/>
                  </a:lnTo>
                  <a:lnTo>
                    <a:pt x="7334" y="6897"/>
                  </a:lnTo>
                  <a:lnTo>
                    <a:pt x="8062" y="6934"/>
                  </a:lnTo>
                  <a:lnTo>
                    <a:pt x="10264" y="6934"/>
                  </a:lnTo>
                  <a:lnTo>
                    <a:pt x="11684" y="6897"/>
                  </a:lnTo>
                  <a:lnTo>
                    <a:pt x="13067" y="6824"/>
                  </a:lnTo>
                  <a:lnTo>
                    <a:pt x="14359" y="6733"/>
                  </a:lnTo>
                  <a:lnTo>
                    <a:pt x="15596" y="6606"/>
                  </a:lnTo>
                  <a:lnTo>
                    <a:pt x="16743" y="6479"/>
                  </a:lnTo>
                  <a:lnTo>
                    <a:pt x="17762" y="6351"/>
                  </a:lnTo>
                  <a:lnTo>
                    <a:pt x="18690" y="6224"/>
                  </a:lnTo>
                  <a:lnTo>
                    <a:pt x="20127" y="5987"/>
                  </a:lnTo>
                  <a:lnTo>
                    <a:pt x="20855" y="5842"/>
                  </a:lnTo>
                  <a:lnTo>
                    <a:pt x="21092" y="5805"/>
                  </a:lnTo>
                  <a:lnTo>
                    <a:pt x="20873" y="5605"/>
                  </a:lnTo>
                  <a:lnTo>
                    <a:pt x="20273" y="5132"/>
                  </a:lnTo>
                  <a:lnTo>
                    <a:pt x="19891" y="4823"/>
                  </a:lnTo>
                  <a:lnTo>
                    <a:pt x="19454" y="4513"/>
                  </a:lnTo>
                  <a:lnTo>
                    <a:pt x="18999" y="4186"/>
                  </a:lnTo>
                  <a:lnTo>
                    <a:pt x="18544" y="3895"/>
                  </a:lnTo>
                  <a:lnTo>
                    <a:pt x="18089" y="3622"/>
                  </a:lnTo>
                  <a:lnTo>
                    <a:pt x="17689" y="3421"/>
                  </a:lnTo>
                  <a:lnTo>
                    <a:pt x="17416" y="3312"/>
                  </a:lnTo>
                  <a:lnTo>
                    <a:pt x="17088" y="3221"/>
                  </a:lnTo>
                  <a:lnTo>
                    <a:pt x="16743" y="3130"/>
                  </a:lnTo>
                  <a:lnTo>
                    <a:pt x="16379" y="3076"/>
                  </a:lnTo>
                  <a:lnTo>
                    <a:pt x="15978" y="3021"/>
                  </a:lnTo>
                  <a:lnTo>
                    <a:pt x="15596" y="2985"/>
                  </a:lnTo>
                  <a:lnTo>
                    <a:pt x="14795" y="2930"/>
                  </a:lnTo>
                  <a:lnTo>
                    <a:pt x="14086" y="2894"/>
                  </a:lnTo>
                  <a:lnTo>
                    <a:pt x="12921" y="2894"/>
                  </a:lnTo>
                  <a:lnTo>
                    <a:pt x="12648" y="2730"/>
                  </a:lnTo>
                  <a:lnTo>
                    <a:pt x="11865" y="2311"/>
                  </a:lnTo>
                  <a:lnTo>
                    <a:pt x="11338" y="2038"/>
                  </a:lnTo>
                  <a:lnTo>
                    <a:pt x="10737" y="1747"/>
                  </a:lnTo>
                  <a:lnTo>
                    <a:pt x="10082" y="1420"/>
                  </a:lnTo>
                  <a:lnTo>
                    <a:pt x="9391" y="1110"/>
                  </a:lnTo>
                  <a:lnTo>
                    <a:pt x="8881" y="910"/>
                  </a:lnTo>
                  <a:lnTo>
                    <a:pt x="8371" y="710"/>
                  </a:lnTo>
                  <a:lnTo>
                    <a:pt x="7862" y="528"/>
                  </a:lnTo>
                  <a:lnTo>
                    <a:pt x="7352" y="364"/>
                  </a:lnTo>
                  <a:lnTo>
                    <a:pt x="6861" y="219"/>
                  </a:lnTo>
                  <a:lnTo>
                    <a:pt x="6370" y="109"/>
                  </a:lnTo>
                  <a:lnTo>
                    <a:pt x="5915" y="37"/>
                  </a:lnTo>
                  <a:lnTo>
                    <a:pt x="549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6" name="Google Shape;3736;p22"/>
            <p:cNvSpPr/>
            <p:nvPr/>
          </p:nvSpPr>
          <p:spPr>
            <a:xfrm>
              <a:off x="2760650" y="1885950"/>
              <a:ext cx="527300" cy="173350"/>
            </a:xfrm>
            <a:custGeom>
              <a:avLst/>
              <a:gdLst/>
              <a:ahLst/>
              <a:cxnLst/>
              <a:rect l="l" t="t" r="r" b="b"/>
              <a:pathLst>
                <a:path w="21092" h="6934" fill="none" extrusionOk="0">
                  <a:moveTo>
                    <a:pt x="21092" y="5805"/>
                  </a:moveTo>
                  <a:lnTo>
                    <a:pt x="21092" y="5805"/>
                  </a:lnTo>
                  <a:lnTo>
                    <a:pt x="20855" y="5842"/>
                  </a:lnTo>
                  <a:lnTo>
                    <a:pt x="20127" y="5987"/>
                  </a:lnTo>
                  <a:lnTo>
                    <a:pt x="20127" y="5987"/>
                  </a:lnTo>
                  <a:lnTo>
                    <a:pt x="18690" y="6224"/>
                  </a:lnTo>
                  <a:lnTo>
                    <a:pt x="17762" y="6351"/>
                  </a:lnTo>
                  <a:lnTo>
                    <a:pt x="16743" y="6479"/>
                  </a:lnTo>
                  <a:lnTo>
                    <a:pt x="15596" y="6606"/>
                  </a:lnTo>
                  <a:lnTo>
                    <a:pt x="14359" y="6733"/>
                  </a:lnTo>
                  <a:lnTo>
                    <a:pt x="13067" y="6824"/>
                  </a:lnTo>
                  <a:lnTo>
                    <a:pt x="11684" y="6897"/>
                  </a:lnTo>
                  <a:lnTo>
                    <a:pt x="10264" y="6934"/>
                  </a:lnTo>
                  <a:lnTo>
                    <a:pt x="8808" y="6934"/>
                  </a:lnTo>
                  <a:lnTo>
                    <a:pt x="8062" y="6934"/>
                  </a:lnTo>
                  <a:lnTo>
                    <a:pt x="7334" y="6897"/>
                  </a:lnTo>
                  <a:lnTo>
                    <a:pt x="6588" y="6861"/>
                  </a:lnTo>
                  <a:lnTo>
                    <a:pt x="5824" y="6806"/>
                  </a:lnTo>
                  <a:lnTo>
                    <a:pt x="5078" y="6733"/>
                  </a:lnTo>
                  <a:lnTo>
                    <a:pt x="4332" y="6661"/>
                  </a:lnTo>
                  <a:lnTo>
                    <a:pt x="3585" y="6551"/>
                  </a:lnTo>
                  <a:lnTo>
                    <a:pt x="2857" y="6442"/>
                  </a:lnTo>
                  <a:lnTo>
                    <a:pt x="2130" y="6315"/>
                  </a:lnTo>
                  <a:lnTo>
                    <a:pt x="1402" y="6151"/>
                  </a:lnTo>
                  <a:lnTo>
                    <a:pt x="692" y="5987"/>
                  </a:lnTo>
                  <a:lnTo>
                    <a:pt x="0" y="5805"/>
                  </a:lnTo>
                  <a:lnTo>
                    <a:pt x="0" y="5805"/>
                  </a:lnTo>
                  <a:lnTo>
                    <a:pt x="146" y="5496"/>
                  </a:lnTo>
                  <a:lnTo>
                    <a:pt x="565" y="4713"/>
                  </a:lnTo>
                  <a:lnTo>
                    <a:pt x="874" y="4186"/>
                  </a:lnTo>
                  <a:lnTo>
                    <a:pt x="1220" y="3622"/>
                  </a:lnTo>
                  <a:lnTo>
                    <a:pt x="1620" y="3021"/>
                  </a:lnTo>
                  <a:lnTo>
                    <a:pt x="2057" y="2421"/>
                  </a:lnTo>
                  <a:lnTo>
                    <a:pt x="2057" y="2421"/>
                  </a:lnTo>
                  <a:lnTo>
                    <a:pt x="2439" y="1947"/>
                  </a:lnTo>
                  <a:lnTo>
                    <a:pt x="2839" y="1492"/>
                  </a:lnTo>
                  <a:lnTo>
                    <a:pt x="3258" y="1074"/>
                  </a:lnTo>
                  <a:lnTo>
                    <a:pt x="3476" y="892"/>
                  </a:lnTo>
                  <a:lnTo>
                    <a:pt x="3695" y="710"/>
                  </a:lnTo>
                  <a:lnTo>
                    <a:pt x="3913" y="546"/>
                  </a:lnTo>
                  <a:lnTo>
                    <a:pt x="4131" y="401"/>
                  </a:lnTo>
                  <a:lnTo>
                    <a:pt x="4368" y="291"/>
                  </a:lnTo>
                  <a:lnTo>
                    <a:pt x="4586" y="182"/>
                  </a:lnTo>
                  <a:lnTo>
                    <a:pt x="4805" y="91"/>
                  </a:lnTo>
                  <a:lnTo>
                    <a:pt x="5041" y="37"/>
                  </a:lnTo>
                  <a:lnTo>
                    <a:pt x="5260" y="0"/>
                  </a:lnTo>
                  <a:lnTo>
                    <a:pt x="5496" y="0"/>
                  </a:lnTo>
                  <a:lnTo>
                    <a:pt x="5496" y="0"/>
                  </a:lnTo>
                  <a:lnTo>
                    <a:pt x="5915" y="37"/>
                  </a:lnTo>
                  <a:lnTo>
                    <a:pt x="6370" y="109"/>
                  </a:lnTo>
                  <a:lnTo>
                    <a:pt x="6861" y="219"/>
                  </a:lnTo>
                  <a:lnTo>
                    <a:pt x="7352" y="364"/>
                  </a:lnTo>
                  <a:lnTo>
                    <a:pt x="7862" y="528"/>
                  </a:lnTo>
                  <a:lnTo>
                    <a:pt x="8371" y="710"/>
                  </a:lnTo>
                  <a:lnTo>
                    <a:pt x="8881" y="910"/>
                  </a:lnTo>
                  <a:lnTo>
                    <a:pt x="9391" y="1110"/>
                  </a:lnTo>
                  <a:lnTo>
                    <a:pt x="9391" y="1110"/>
                  </a:lnTo>
                  <a:lnTo>
                    <a:pt x="10082" y="1420"/>
                  </a:lnTo>
                  <a:lnTo>
                    <a:pt x="10737" y="1747"/>
                  </a:lnTo>
                  <a:lnTo>
                    <a:pt x="11338" y="2038"/>
                  </a:lnTo>
                  <a:lnTo>
                    <a:pt x="11865" y="2311"/>
                  </a:lnTo>
                  <a:lnTo>
                    <a:pt x="12648" y="2730"/>
                  </a:lnTo>
                  <a:lnTo>
                    <a:pt x="12921" y="2894"/>
                  </a:lnTo>
                  <a:lnTo>
                    <a:pt x="12921" y="2894"/>
                  </a:lnTo>
                  <a:lnTo>
                    <a:pt x="13485" y="2894"/>
                  </a:lnTo>
                  <a:lnTo>
                    <a:pt x="14086" y="2894"/>
                  </a:lnTo>
                  <a:lnTo>
                    <a:pt x="14795" y="2930"/>
                  </a:lnTo>
                  <a:lnTo>
                    <a:pt x="15596" y="2985"/>
                  </a:lnTo>
                  <a:lnTo>
                    <a:pt x="15978" y="3021"/>
                  </a:lnTo>
                  <a:lnTo>
                    <a:pt x="16379" y="3076"/>
                  </a:lnTo>
                  <a:lnTo>
                    <a:pt x="16743" y="3130"/>
                  </a:lnTo>
                  <a:lnTo>
                    <a:pt x="17088" y="3221"/>
                  </a:lnTo>
                  <a:lnTo>
                    <a:pt x="17416" y="3312"/>
                  </a:lnTo>
                  <a:lnTo>
                    <a:pt x="17689" y="3421"/>
                  </a:lnTo>
                  <a:lnTo>
                    <a:pt x="17689" y="3421"/>
                  </a:lnTo>
                  <a:lnTo>
                    <a:pt x="18089" y="3622"/>
                  </a:lnTo>
                  <a:lnTo>
                    <a:pt x="18544" y="3895"/>
                  </a:lnTo>
                  <a:lnTo>
                    <a:pt x="18544" y="3895"/>
                  </a:lnTo>
                  <a:lnTo>
                    <a:pt x="18999" y="4186"/>
                  </a:lnTo>
                  <a:lnTo>
                    <a:pt x="19454" y="4513"/>
                  </a:lnTo>
                  <a:lnTo>
                    <a:pt x="19891" y="4823"/>
                  </a:lnTo>
                  <a:lnTo>
                    <a:pt x="20273" y="5132"/>
                  </a:lnTo>
                  <a:lnTo>
                    <a:pt x="20873" y="5605"/>
                  </a:lnTo>
                  <a:lnTo>
                    <a:pt x="21092" y="580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7" name="Google Shape;3737;p22"/>
            <p:cNvSpPr/>
            <p:nvPr/>
          </p:nvSpPr>
          <p:spPr>
            <a:xfrm>
              <a:off x="2760650" y="1946450"/>
              <a:ext cx="503200" cy="113300"/>
            </a:xfrm>
            <a:custGeom>
              <a:avLst/>
              <a:gdLst/>
              <a:ahLst/>
              <a:cxnLst/>
              <a:rect l="l" t="t" r="r" b="b"/>
              <a:pathLst>
                <a:path w="20128" h="4532" extrusionOk="0">
                  <a:moveTo>
                    <a:pt x="2057" y="1"/>
                  </a:moveTo>
                  <a:lnTo>
                    <a:pt x="1620" y="601"/>
                  </a:lnTo>
                  <a:lnTo>
                    <a:pt x="1220" y="1202"/>
                  </a:lnTo>
                  <a:lnTo>
                    <a:pt x="874" y="1766"/>
                  </a:lnTo>
                  <a:lnTo>
                    <a:pt x="565" y="2293"/>
                  </a:lnTo>
                  <a:lnTo>
                    <a:pt x="146" y="3076"/>
                  </a:lnTo>
                  <a:lnTo>
                    <a:pt x="0" y="3385"/>
                  </a:lnTo>
                  <a:lnTo>
                    <a:pt x="546" y="3531"/>
                  </a:lnTo>
                  <a:lnTo>
                    <a:pt x="1129" y="3677"/>
                  </a:lnTo>
                  <a:lnTo>
                    <a:pt x="1693" y="3804"/>
                  </a:lnTo>
                  <a:lnTo>
                    <a:pt x="2275" y="3913"/>
                  </a:lnTo>
                  <a:lnTo>
                    <a:pt x="2857" y="4022"/>
                  </a:lnTo>
                  <a:lnTo>
                    <a:pt x="3458" y="4113"/>
                  </a:lnTo>
                  <a:lnTo>
                    <a:pt x="4040" y="4204"/>
                  </a:lnTo>
                  <a:lnTo>
                    <a:pt x="4641" y="4277"/>
                  </a:lnTo>
                  <a:lnTo>
                    <a:pt x="5842" y="4386"/>
                  </a:lnTo>
                  <a:lnTo>
                    <a:pt x="7043" y="4459"/>
                  </a:lnTo>
                  <a:lnTo>
                    <a:pt x="8244" y="4514"/>
                  </a:lnTo>
                  <a:lnTo>
                    <a:pt x="9427" y="4532"/>
                  </a:lnTo>
                  <a:lnTo>
                    <a:pt x="10282" y="4514"/>
                  </a:lnTo>
                  <a:lnTo>
                    <a:pt x="11138" y="4495"/>
                  </a:lnTo>
                  <a:lnTo>
                    <a:pt x="11993" y="4459"/>
                  </a:lnTo>
                  <a:lnTo>
                    <a:pt x="12812" y="4423"/>
                  </a:lnTo>
                  <a:lnTo>
                    <a:pt x="14377" y="4313"/>
                  </a:lnTo>
                  <a:lnTo>
                    <a:pt x="15833" y="4168"/>
                  </a:lnTo>
                  <a:lnTo>
                    <a:pt x="17161" y="4004"/>
                  </a:lnTo>
                  <a:lnTo>
                    <a:pt x="18344" y="3840"/>
                  </a:lnTo>
                  <a:lnTo>
                    <a:pt x="19345" y="3695"/>
                  </a:lnTo>
                  <a:lnTo>
                    <a:pt x="20127" y="3567"/>
                  </a:lnTo>
                  <a:lnTo>
                    <a:pt x="9900" y="3003"/>
                  </a:lnTo>
                  <a:lnTo>
                    <a:pt x="9573" y="2985"/>
                  </a:lnTo>
                  <a:lnTo>
                    <a:pt x="9409" y="2967"/>
                  </a:lnTo>
                  <a:lnTo>
                    <a:pt x="9263" y="2930"/>
                  </a:lnTo>
                  <a:lnTo>
                    <a:pt x="9099" y="2894"/>
                  </a:lnTo>
                  <a:lnTo>
                    <a:pt x="8954" y="2821"/>
                  </a:lnTo>
                  <a:lnTo>
                    <a:pt x="8826" y="2748"/>
                  </a:lnTo>
                  <a:lnTo>
                    <a:pt x="8699" y="2639"/>
                  </a:lnTo>
                  <a:lnTo>
                    <a:pt x="8626" y="2548"/>
                  </a:lnTo>
                  <a:lnTo>
                    <a:pt x="8553" y="2439"/>
                  </a:lnTo>
                  <a:lnTo>
                    <a:pt x="8444" y="2221"/>
                  </a:lnTo>
                  <a:lnTo>
                    <a:pt x="8353" y="1984"/>
                  </a:lnTo>
                  <a:lnTo>
                    <a:pt x="8244" y="1766"/>
                  </a:lnTo>
                  <a:lnTo>
                    <a:pt x="8117" y="1547"/>
                  </a:lnTo>
                  <a:lnTo>
                    <a:pt x="7953" y="1347"/>
                  </a:lnTo>
                  <a:lnTo>
                    <a:pt x="7771" y="1183"/>
                  </a:lnTo>
                  <a:lnTo>
                    <a:pt x="7553" y="1056"/>
                  </a:lnTo>
                  <a:lnTo>
                    <a:pt x="7334" y="929"/>
                  </a:lnTo>
                  <a:lnTo>
                    <a:pt x="7079" y="856"/>
                  </a:lnTo>
                  <a:lnTo>
                    <a:pt x="6843" y="801"/>
                  </a:lnTo>
                  <a:lnTo>
                    <a:pt x="6588" y="783"/>
                  </a:lnTo>
                  <a:lnTo>
                    <a:pt x="6388" y="801"/>
                  </a:lnTo>
                  <a:lnTo>
                    <a:pt x="6206" y="838"/>
                  </a:lnTo>
                  <a:lnTo>
                    <a:pt x="6024" y="874"/>
                  </a:lnTo>
                  <a:lnTo>
                    <a:pt x="5842" y="947"/>
                  </a:lnTo>
                  <a:lnTo>
                    <a:pt x="5733" y="1056"/>
                  </a:lnTo>
                  <a:lnTo>
                    <a:pt x="5660" y="1147"/>
                  </a:lnTo>
                  <a:lnTo>
                    <a:pt x="5624" y="1220"/>
                  </a:lnTo>
                  <a:lnTo>
                    <a:pt x="5605" y="1311"/>
                  </a:lnTo>
                  <a:lnTo>
                    <a:pt x="5605" y="1384"/>
                  </a:lnTo>
                  <a:lnTo>
                    <a:pt x="5605" y="1475"/>
                  </a:lnTo>
                  <a:lnTo>
                    <a:pt x="5660" y="1602"/>
                  </a:lnTo>
                  <a:lnTo>
                    <a:pt x="5733" y="1729"/>
                  </a:lnTo>
                  <a:lnTo>
                    <a:pt x="5787" y="1857"/>
                  </a:lnTo>
                  <a:lnTo>
                    <a:pt x="5787" y="1911"/>
                  </a:lnTo>
                  <a:lnTo>
                    <a:pt x="5787" y="1948"/>
                  </a:lnTo>
                  <a:lnTo>
                    <a:pt x="5751" y="2002"/>
                  </a:lnTo>
                  <a:lnTo>
                    <a:pt x="5696" y="2057"/>
                  </a:lnTo>
                  <a:lnTo>
                    <a:pt x="5551" y="2130"/>
                  </a:lnTo>
                  <a:lnTo>
                    <a:pt x="5405" y="2184"/>
                  </a:lnTo>
                  <a:lnTo>
                    <a:pt x="5241" y="2221"/>
                  </a:lnTo>
                  <a:lnTo>
                    <a:pt x="4914" y="2221"/>
                  </a:lnTo>
                  <a:lnTo>
                    <a:pt x="4750" y="2202"/>
                  </a:lnTo>
                  <a:lnTo>
                    <a:pt x="4459" y="2130"/>
                  </a:lnTo>
                  <a:lnTo>
                    <a:pt x="4259" y="2057"/>
                  </a:lnTo>
                  <a:lnTo>
                    <a:pt x="4059" y="1984"/>
                  </a:lnTo>
                  <a:lnTo>
                    <a:pt x="3877" y="1911"/>
                  </a:lnTo>
                  <a:lnTo>
                    <a:pt x="3695" y="1802"/>
                  </a:lnTo>
                  <a:lnTo>
                    <a:pt x="3513" y="1711"/>
                  </a:lnTo>
                  <a:lnTo>
                    <a:pt x="3349" y="1584"/>
                  </a:lnTo>
                  <a:lnTo>
                    <a:pt x="3185" y="1456"/>
                  </a:lnTo>
                  <a:lnTo>
                    <a:pt x="3021" y="1329"/>
                  </a:lnTo>
                  <a:lnTo>
                    <a:pt x="2876" y="1183"/>
                  </a:lnTo>
                  <a:lnTo>
                    <a:pt x="2730" y="1038"/>
                  </a:lnTo>
                  <a:lnTo>
                    <a:pt x="2603" y="892"/>
                  </a:lnTo>
                  <a:lnTo>
                    <a:pt x="2475" y="728"/>
                  </a:lnTo>
                  <a:lnTo>
                    <a:pt x="2348" y="546"/>
                  </a:lnTo>
                  <a:lnTo>
                    <a:pt x="2239" y="383"/>
                  </a:lnTo>
                  <a:lnTo>
                    <a:pt x="2148" y="201"/>
                  </a:lnTo>
                  <a:lnTo>
                    <a:pt x="2057" y="1"/>
                  </a:lnTo>
                  <a:close/>
                </a:path>
              </a:pathLst>
            </a:custGeom>
            <a:solidFill>
              <a:srgbClr val="A48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8" name="Google Shape;3738;p22"/>
            <p:cNvSpPr/>
            <p:nvPr/>
          </p:nvSpPr>
          <p:spPr>
            <a:xfrm>
              <a:off x="2760650" y="1946450"/>
              <a:ext cx="503200" cy="113300"/>
            </a:xfrm>
            <a:custGeom>
              <a:avLst/>
              <a:gdLst/>
              <a:ahLst/>
              <a:cxnLst/>
              <a:rect l="l" t="t" r="r" b="b"/>
              <a:pathLst>
                <a:path w="20128" h="4532" fill="none" extrusionOk="0">
                  <a:moveTo>
                    <a:pt x="2057" y="1"/>
                  </a:moveTo>
                  <a:lnTo>
                    <a:pt x="2057" y="1"/>
                  </a:lnTo>
                  <a:lnTo>
                    <a:pt x="2057" y="1"/>
                  </a:lnTo>
                  <a:lnTo>
                    <a:pt x="1620" y="601"/>
                  </a:lnTo>
                  <a:lnTo>
                    <a:pt x="1220" y="1202"/>
                  </a:lnTo>
                  <a:lnTo>
                    <a:pt x="874" y="1766"/>
                  </a:lnTo>
                  <a:lnTo>
                    <a:pt x="565" y="2293"/>
                  </a:lnTo>
                  <a:lnTo>
                    <a:pt x="146" y="3076"/>
                  </a:lnTo>
                  <a:lnTo>
                    <a:pt x="0" y="3385"/>
                  </a:lnTo>
                  <a:lnTo>
                    <a:pt x="0" y="3385"/>
                  </a:lnTo>
                  <a:lnTo>
                    <a:pt x="546" y="3531"/>
                  </a:lnTo>
                  <a:lnTo>
                    <a:pt x="1129" y="3677"/>
                  </a:lnTo>
                  <a:lnTo>
                    <a:pt x="1693" y="3804"/>
                  </a:lnTo>
                  <a:lnTo>
                    <a:pt x="2275" y="3913"/>
                  </a:lnTo>
                  <a:lnTo>
                    <a:pt x="2857" y="4022"/>
                  </a:lnTo>
                  <a:lnTo>
                    <a:pt x="3458" y="4113"/>
                  </a:lnTo>
                  <a:lnTo>
                    <a:pt x="4040" y="4204"/>
                  </a:lnTo>
                  <a:lnTo>
                    <a:pt x="4641" y="4277"/>
                  </a:lnTo>
                  <a:lnTo>
                    <a:pt x="5842" y="4386"/>
                  </a:lnTo>
                  <a:lnTo>
                    <a:pt x="7043" y="4459"/>
                  </a:lnTo>
                  <a:lnTo>
                    <a:pt x="8244" y="4514"/>
                  </a:lnTo>
                  <a:lnTo>
                    <a:pt x="9427" y="4532"/>
                  </a:lnTo>
                  <a:lnTo>
                    <a:pt x="9427" y="4532"/>
                  </a:lnTo>
                  <a:lnTo>
                    <a:pt x="10282" y="4514"/>
                  </a:lnTo>
                  <a:lnTo>
                    <a:pt x="11138" y="4495"/>
                  </a:lnTo>
                  <a:lnTo>
                    <a:pt x="11993" y="4459"/>
                  </a:lnTo>
                  <a:lnTo>
                    <a:pt x="12812" y="4423"/>
                  </a:lnTo>
                  <a:lnTo>
                    <a:pt x="14377" y="4313"/>
                  </a:lnTo>
                  <a:lnTo>
                    <a:pt x="15833" y="4168"/>
                  </a:lnTo>
                  <a:lnTo>
                    <a:pt x="17161" y="4004"/>
                  </a:lnTo>
                  <a:lnTo>
                    <a:pt x="18344" y="3840"/>
                  </a:lnTo>
                  <a:lnTo>
                    <a:pt x="19345" y="3695"/>
                  </a:lnTo>
                  <a:lnTo>
                    <a:pt x="20127" y="3567"/>
                  </a:lnTo>
                  <a:lnTo>
                    <a:pt x="20127" y="3567"/>
                  </a:lnTo>
                  <a:lnTo>
                    <a:pt x="9900" y="3003"/>
                  </a:lnTo>
                  <a:lnTo>
                    <a:pt x="9900" y="3003"/>
                  </a:lnTo>
                  <a:lnTo>
                    <a:pt x="9573" y="2985"/>
                  </a:lnTo>
                  <a:lnTo>
                    <a:pt x="9409" y="2967"/>
                  </a:lnTo>
                  <a:lnTo>
                    <a:pt x="9263" y="2930"/>
                  </a:lnTo>
                  <a:lnTo>
                    <a:pt x="9099" y="2894"/>
                  </a:lnTo>
                  <a:lnTo>
                    <a:pt x="8954" y="2821"/>
                  </a:lnTo>
                  <a:lnTo>
                    <a:pt x="8826" y="2748"/>
                  </a:lnTo>
                  <a:lnTo>
                    <a:pt x="8699" y="2639"/>
                  </a:lnTo>
                  <a:lnTo>
                    <a:pt x="8699" y="2639"/>
                  </a:lnTo>
                  <a:lnTo>
                    <a:pt x="8626" y="2548"/>
                  </a:lnTo>
                  <a:lnTo>
                    <a:pt x="8553" y="2439"/>
                  </a:lnTo>
                  <a:lnTo>
                    <a:pt x="8444" y="2221"/>
                  </a:lnTo>
                  <a:lnTo>
                    <a:pt x="8353" y="1984"/>
                  </a:lnTo>
                  <a:lnTo>
                    <a:pt x="8244" y="1766"/>
                  </a:lnTo>
                  <a:lnTo>
                    <a:pt x="8244" y="1766"/>
                  </a:lnTo>
                  <a:lnTo>
                    <a:pt x="8117" y="1547"/>
                  </a:lnTo>
                  <a:lnTo>
                    <a:pt x="7953" y="1347"/>
                  </a:lnTo>
                  <a:lnTo>
                    <a:pt x="7771" y="1183"/>
                  </a:lnTo>
                  <a:lnTo>
                    <a:pt x="7553" y="1056"/>
                  </a:lnTo>
                  <a:lnTo>
                    <a:pt x="7334" y="929"/>
                  </a:lnTo>
                  <a:lnTo>
                    <a:pt x="7079" y="856"/>
                  </a:lnTo>
                  <a:lnTo>
                    <a:pt x="6843" y="801"/>
                  </a:lnTo>
                  <a:lnTo>
                    <a:pt x="6588" y="783"/>
                  </a:lnTo>
                  <a:lnTo>
                    <a:pt x="6588" y="783"/>
                  </a:lnTo>
                  <a:lnTo>
                    <a:pt x="6388" y="801"/>
                  </a:lnTo>
                  <a:lnTo>
                    <a:pt x="6206" y="838"/>
                  </a:lnTo>
                  <a:lnTo>
                    <a:pt x="6024" y="874"/>
                  </a:lnTo>
                  <a:lnTo>
                    <a:pt x="5842" y="947"/>
                  </a:lnTo>
                  <a:lnTo>
                    <a:pt x="5842" y="947"/>
                  </a:lnTo>
                  <a:lnTo>
                    <a:pt x="5733" y="1056"/>
                  </a:lnTo>
                  <a:lnTo>
                    <a:pt x="5660" y="1147"/>
                  </a:lnTo>
                  <a:lnTo>
                    <a:pt x="5624" y="1220"/>
                  </a:lnTo>
                  <a:lnTo>
                    <a:pt x="5605" y="1311"/>
                  </a:lnTo>
                  <a:lnTo>
                    <a:pt x="5605" y="1384"/>
                  </a:lnTo>
                  <a:lnTo>
                    <a:pt x="5605" y="1475"/>
                  </a:lnTo>
                  <a:lnTo>
                    <a:pt x="5660" y="1602"/>
                  </a:lnTo>
                  <a:lnTo>
                    <a:pt x="5733" y="1729"/>
                  </a:lnTo>
                  <a:lnTo>
                    <a:pt x="5787" y="1857"/>
                  </a:lnTo>
                  <a:lnTo>
                    <a:pt x="5787" y="1911"/>
                  </a:lnTo>
                  <a:lnTo>
                    <a:pt x="5787" y="1948"/>
                  </a:lnTo>
                  <a:lnTo>
                    <a:pt x="5751" y="2002"/>
                  </a:lnTo>
                  <a:lnTo>
                    <a:pt x="5696" y="2057"/>
                  </a:lnTo>
                  <a:lnTo>
                    <a:pt x="5696" y="2057"/>
                  </a:lnTo>
                  <a:lnTo>
                    <a:pt x="5551" y="2130"/>
                  </a:lnTo>
                  <a:lnTo>
                    <a:pt x="5405" y="2184"/>
                  </a:lnTo>
                  <a:lnTo>
                    <a:pt x="5241" y="2221"/>
                  </a:lnTo>
                  <a:lnTo>
                    <a:pt x="5059" y="2221"/>
                  </a:lnTo>
                  <a:lnTo>
                    <a:pt x="5059" y="2221"/>
                  </a:lnTo>
                  <a:lnTo>
                    <a:pt x="4914" y="2221"/>
                  </a:lnTo>
                  <a:lnTo>
                    <a:pt x="4750" y="2202"/>
                  </a:lnTo>
                  <a:lnTo>
                    <a:pt x="4459" y="2130"/>
                  </a:lnTo>
                  <a:lnTo>
                    <a:pt x="4459" y="2130"/>
                  </a:lnTo>
                  <a:lnTo>
                    <a:pt x="4259" y="2057"/>
                  </a:lnTo>
                  <a:lnTo>
                    <a:pt x="4059" y="1984"/>
                  </a:lnTo>
                  <a:lnTo>
                    <a:pt x="3877" y="1911"/>
                  </a:lnTo>
                  <a:lnTo>
                    <a:pt x="3695" y="1802"/>
                  </a:lnTo>
                  <a:lnTo>
                    <a:pt x="3513" y="1711"/>
                  </a:lnTo>
                  <a:lnTo>
                    <a:pt x="3349" y="1584"/>
                  </a:lnTo>
                  <a:lnTo>
                    <a:pt x="3185" y="1456"/>
                  </a:lnTo>
                  <a:lnTo>
                    <a:pt x="3021" y="1329"/>
                  </a:lnTo>
                  <a:lnTo>
                    <a:pt x="2876" y="1183"/>
                  </a:lnTo>
                  <a:lnTo>
                    <a:pt x="2730" y="1038"/>
                  </a:lnTo>
                  <a:lnTo>
                    <a:pt x="2603" y="892"/>
                  </a:lnTo>
                  <a:lnTo>
                    <a:pt x="2475" y="728"/>
                  </a:lnTo>
                  <a:lnTo>
                    <a:pt x="2348" y="546"/>
                  </a:lnTo>
                  <a:lnTo>
                    <a:pt x="2239" y="383"/>
                  </a:lnTo>
                  <a:lnTo>
                    <a:pt x="2148" y="201"/>
                  </a:lnTo>
                  <a:lnTo>
                    <a:pt x="205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9" name="Google Shape;3739;p22"/>
            <p:cNvSpPr/>
            <p:nvPr/>
          </p:nvSpPr>
          <p:spPr>
            <a:xfrm>
              <a:off x="2995400" y="1913700"/>
              <a:ext cx="228875" cy="69625"/>
            </a:xfrm>
            <a:custGeom>
              <a:avLst/>
              <a:gdLst/>
              <a:ahLst/>
              <a:cxnLst/>
              <a:rect l="l" t="t" r="r" b="b"/>
              <a:pathLst>
                <a:path w="9155" h="2785" extrusionOk="0">
                  <a:moveTo>
                    <a:pt x="1" y="0"/>
                  </a:moveTo>
                  <a:lnTo>
                    <a:pt x="292" y="364"/>
                  </a:lnTo>
                  <a:lnTo>
                    <a:pt x="583" y="728"/>
                  </a:lnTo>
                  <a:lnTo>
                    <a:pt x="929" y="1220"/>
                  </a:lnTo>
                  <a:lnTo>
                    <a:pt x="1092" y="1456"/>
                  </a:lnTo>
                  <a:lnTo>
                    <a:pt x="1311" y="1674"/>
                  </a:lnTo>
                  <a:lnTo>
                    <a:pt x="1475" y="1820"/>
                  </a:lnTo>
                  <a:lnTo>
                    <a:pt x="1638" y="1947"/>
                  </a:lnTo>
                  <a:lnTo>
                    <a:pt x="1820" y="2057"/>
                  </a:lnTo>
                  <a:lnTo>
                    <a:pt x="2021" y="2166"/>
                  </a:lnTo>
                  <a:lnTo>
                    <a:pt x="2221" y="2239"/>
                  </a:lnTo>
                  <a:lnTo>
                    <a:pt x="2421" y="2311"/>
                  </a:lnTo>
                  <a:lnTo>
                    <a:pt x="2621" y="2366"/>
                  </a:lnTo>
                  <a:lnTo>
                    <a:pt x="2839" y="2421"/>
                  </a:lnTo>
                  <a:lnTo>
                    <a:pt x="3276" y="2493"/>
                  </a:lnTo>
                  <a:lnTo>
                    <a:pt x="3731" y="2530"/>
                  </a:lnTo>
                  <a:lnTo>
                    <a:pt x="4186" y="2548"/>
                  </a:lnTo>
                  <a:lnTo>
                    <a:pt x="5041" y="2548"/>
                  </a:lnTo>
                  <a:lnTo>
                    <a:pt x="6060" y="2566"/>
                  </a:lnTo>
                  <a:lnTo>
                    <a:pt x="7098" y="2603"/>
                  </a:lnTo>
                  <a:lnTo>
                    <a:pt x="8117" y="2675"/>
                  </a:lnTo>
                  <a:lnTo>
                    <a:pt x="9154" y="2785"/>
                  </a:lnTo>
                  <a:lnTo>
                    <a:pt x="8699" y="2512"/>
                  </a:lnTo>
                  <a:lnTo>
                    <a:pt x="8299" y="2311"/>
                  </a:lnTo>
                  <a:lnTo>
                    <a:pt x="8099" y="2220"/>
                  </a:lnTo>
                  <a:lnTo>
                    <a:pt x="7862" y="2148"/>
                  </a:lnTo>
                  <a:lnTo>
                    <a:pt x="7626" y="2093"/>
                  </a:lnTo>
                  <a:lnTo>
                    <a:pt x="7353" y="2020"/>
                  </a:lnTo>
                  <a:lnTo>
                    <a:pt x="6788" y="1929"/>
                  </a:lnTo>
                  <a:lnTo>
                    <a:pt x="6206" y="1875"/>
                  </a:lnTo>
                  <a:lnTo>
                    <a:pt x="5606" y="1820"/>
                  </a:lnTo>
                  <a:lnTo>
                    <a:pt x="5041" y="1802"/>
                  </a:lnTo>
                  <a:lnTo>
                    <a:pt x="4095" y="1784"/>
                  </a:lnTo>
                  <a:lnTo>
                    <a:pt x="3531" y="1784"/>
                  </a:lnTo>
                  <a:lnTo>
                    <a:pt x="3258" y="1620"/>
                  </a:lnTo>
                  <a:lnTo>
                    <a:pt x="2475" y="1201"/>
                  </a:lnTo>
                  <a:lnTo>
                    <a:pt x="1948" y="928"/>
                  </a:lnTo>
                  <a:lnTo>
                    <a:pt x="1347" y="637"/>
                  </a:lnTo>
                  <a:lnTo>
                    <a:pt x="692" y="31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D7C2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0" name="Google Shape;3740;p22"/>
            <p:cNvSpPr/>
            <p:nvPr/>
          </p:nvSpPr>
          <p:spPr>
            <a:xfrm>
              <a:off x="2995400" y="1913700"/>
              <a:ext cx="228875" cy="69625"/>
            </a:xfrm>
            <a:custGeom>
              <a:avLst/>
              <a:gdLst/>
              <a:ahLst/>
              <a:cxnLst/>
              <a:rect l="l" t="t" r="r" b="b"/>
              <a:pathLst>
                <a:path w="9155" h="2785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292" y="364"/>
                  </a:lnTo>
                  <a:lnTo>
                    <a:pt x="583" y="728"/>
                  </a:lnTo>
                  <a:lnTo>
                    <a:pt x="583" y="728"/>
                  </a:lnTo>
                  <a:lnTo>
                    <a:pt x="929" y="1220"/>
                  </a:lnTo>
                  <a:lnTo>
                    <a:pt x="1092" y="1456"/>
                  </a:lnTo>
                  <a:lnTo>
                    <a:pt x="1311" y="1674"/>
                  </a:lnTo>
                  <a:lnTo>
                    <a:pt x="1311" y="1674"/>
                  </a:lnTo>
                  <a:lnTo>
                    <a:pt x="1475" y="1820"/>
                  </a:lnTo>
                  <a:lnTo>
                    <a:pt x="1638" y="1947"/>
                  </a:lnTo>
                  <a:lnTo>
                    <a:pt x="1820" y="2057"/>
                  </a:lnTo>
                  <a:lnTo>
                    <a:pt x="2021" y="2166"/>
                  </a:lnTo>
                  <a:lnTo>
                    <a:pt x="2221" y="2239"/>
                  </a:lnTo>
                  <a:lnTo>
                    <a:pt x="2421" y="2311"/>
                  </a:lnTo>
                  <a:lnTo>
                    <a:pt x="2621" y="2366"/>
                  </a:lnTo>
                  <a:lnTo>
                    <a:pt x="2839" y="2421"/>
                  </a:lnTo>
                  <a:lnTo>
                    <a:pt x="3276" y="2493"/>
                  </a:lnTo>
                  <a:lnTo>
                    <a:pt x="3731" y="2530"/>
                  </a:lnTo>
                  <a:lnTo>
                    <a:pt x="4186" y="2548"/>
                  </a:lnTo>
                  <a:lnTo>
                    <a:pt x="4641" y="2548"/>
                  </a:lnTo>
                  <a:lnTo>
                    <a:pt x="4641" y="2548"/>
                  </a:lnTo>
                  <a:lnTo>
                    <a:pt x="4950" y="2548"/>
                  </a:lnTo>
                  <a:lnTo>
                    <a:pt x="4950" y="2548"/>
                  </a:lnTo>
                  <a:lnTo>
                    <a:pt x="5041" y="2548"/>
                  </a:lnTo>
                  <a:lnTo>
                    <a:pt x="5041" y="2548"/>
                  </a:lnTo>
                  <a:lnTo>
                    <a:pt x="6060" y="2566"/>
                  </a:lnTo>
                  <a:lnTo>
                    <a:pt x="7098" y="2603"/>
                  </a:lnTo>
                  <a:lnTo>
                    <a:pt x="8117" y="2675"/>
                  </a:lnTo>
                  <a:lnTo>
                    <a:pt x="9154" y="2785"/>
                  </a:lnTo>
                  <a:lnTo>
                    <a:pt x="9154" y="2785"/>
                  </a:lnTo>
                  <a:lnTo>
                    <a:pt x="8699" y="2512"/>
                  </a:lnTo>
                  <a:lnTo>
                    <a:pt x="8299" y="2311"/>
                  </a:lnTo>
                  <a:lnTo>
                    <a:pt x="8299" y="2311"/>
                  </a:lnTo>
                  <a:lnTo>
                    <a:pt x="8099" y="2220"/>
                  </a:lnTo>
                  <a:lnTo>
                    <a:pt x="7862" y="2148"/>
                  </a:lnTo>
                  <a:lnTo>
                    <a:pt x="7626" y="2093"/>
                  </a:lnTo>
                  <a:lnTo>
                    <a:pt x="7353" y="2020"/>
                  </a:lnTo>
                  <a:lnTo>
                    <a:pt x="6788" y="1929"/>
                  </a:lnTo>
                  <a:lnTo>
                    <a:pt x="6206" y="1875"/>
                  </a:lnTo>
                  <a:lnTo>
                    <a:pt x="5606" y="1820"/>
                  </a:lnTo>
                  <a:lnTo>
                    <a:pt x="5041" y="1802"/>
                  </a:lnTo>
                  <a:lnTo>
                    <a:pt x="4095" y="1784"/>
                  </a:lnTo>
                  <a:lnTo>
                    <a:pt x="4095" y="1784"/>
                  </a:lnTo>
                  <a:lnTo>
                    <a:pt x="3531" y="1784"/>
                  </a:lnTo>
                  <a:lnTo>
                    <a:pt x="3531" y="1784"/>
                  </a:lnTo>
                  <a:lnTo>
                    <a:pt x="3258" y="1620"/>
                  </a:lnTo>
                  <a:lnTo>
                    <a:pt x="2475" y="1201"/>
                  </a:lnTo>
                  <a:lnTo>
                    <a:pt x="1948" y="928"/>
                  </a:lnTo>
                  <a:lnTo>
                    <a:pt x="1347" y="637"/>
                  </a:lnTo>
                  <a:lnTo>
                    <a:pt x="692" y="31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1" name="Google Shape;3741;p22"/>
            <p:cNvSpPr/>
            <p:nvPr/>
          </p:nvSpPr>
          <p:spPr>
            <a:xfrm>
              <a:off x="2661025" y="2029700"/>
              <a:ext cx="88725" cy="59625"/>
            </a:xfrm>
            <a:custGeom>
              <a:avLst/>
              <a:gdLst/>
              <a:ahLst/>
              <a:cxnLst/>
              <a:rect l="l" t="t" r="r" b="b"/>
              <a:pathLst>
                <a:path w="3549" h="2385" extrusionOk="0">
                  <a:moveTo>
                    <a:pt x="1456" y="1"/>
                  </a:moveTo>
                  <a:lnTo>
                    <a:pt x="1292" y="19"/>
                  </a:lnTo>
                  <a:lnTo>
                    <a:pt x="1128" y="92"/>
                  </a:lnTo>
                  <a:lnTo>
                    <a:pt x="983" y="183"/>
                  </a:lnTo>
                  <a:lnTo>
                    <a:pt x="837" y="292"/>
                  </a:lnTo>
                  <a:lnTo>
                    <a:pt x="710" y="419"/>
                  </a:lnTo>
                  <a:lnTo>
                    <a:pt x="582" y="565"/>
                  </a:lnTo>
                  <a:lnTo>
                    <a:pt x="473" y="729"/>
                  </a:lnTo>
                  <a:lnTo>
                    <a:pt x="382" y="892"/>
                  </a:lnTo>
                  <a:lnTo>
                    <a:pt x="218" y="1202"/>
                  </a:lnTo>
                  <a:lnTo>
                    <a:pt x="91" y="1475"/>
                  </a:lnTo>
                  <a:lnTo>
                    <a:pt x="0" y="1748"/>
                  </a:lnTo>
                  <a:lnTo>
                    <a:pt x="127" y="1857"/>
                  </a:lnTo>
                  <a:lnTo>
                    <a:pt x="255" y="1966"/>
                  </a:lnTo>
                  <a:lnTo>
                    <a:pt x="400" y="2039"/>
                  </a:lnTo>
                  <a:lnTo>
                    <a:pt x="546" y="2112"/>
                  </a:lnTo>
                  <a:lnTo>
                    <a:pt x="819" y="2239"/>
                  </a:lnTo>
                  <a:lnTo>
                    <a:pt x="1110" y="2312"/>
                  </a:lnTo>
                  <a:lnTo>
                    <a:pt x="1420" y="2366"/>
                  </a:lnTo>
                  <a:lnTo>
                    <a:pt x="1711" y="2385"/>
                  </a:lnTo>
                  <a:lnTo>
                    <a:pt x="2002" y="2366"/>
                  </a:lnTo>
                  <a:lnTo>
                    <a:pt x="2275" y="2348"/>
                  </a:lnTo>
                  <a:lnTo>
                    <a:pt x="2530" y="2312"/>
                  </a:lnTo>
                  <a:lnTo>
                    <a:pt x="2766" y="2257"/>
                  </a:lnTo>
                  <a:lnTo>
                    <a:pt x="3167" y="2148"/>
                  </a:lnTo>
                  <a:lnTo>
                    <a:pt x="3439" y="2057"/>
                  </a:lnTo>
                  <a:lnTo>
                    <a:pt x="3549" y="2021"/>
                  </a:lnTo>
                  <a:lnTo>
                    <a:pt x="3348" y="1693"/>
                  </a:lnTo>
                  <a:lnTo>
                    <a:pt x="3130" y="1366"/>
                  </a:lnTo>
                  <a:lnTo>
                    <a:pt x="2857" y="1002"/>
                  </a:lnTo>
                  <a:lnTo>
                    <a:pt x="2693" y="801"/>
                  </a:lnTo>
                  <a:lnTo>
                    <a:pt x="2530" y="619"/>
                  </a:lnTo>
                  <a:lnTo>
                    <a:pt x="2366" y="456"/>
                  </a:lnTo>
                  <a:lnTo>
                    <a:pt x="2184" y="310"/>
                  </a:lnTo>
                  <a:lnTo>
                    <a:pt x="2002" y="183"/>
                  </a:lnTo>
                  <a:lnTo>
                    <a:pt x="1820" y="74"/>
                  </a:lnTo>
                  <a:lnTo>
                    <a:pt x="1638" y="19"/>
                  </a:lnTo>
                  <a:lnTo>
                    <a:pt x="1547" y="1"/>
                  </a:lnTo>
                  <a:close/>
                </a:path>
              </a:pathLst>
            </a:custGeom>
            <a:solidFill>
              <a:srgbClr val="C1A5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42" name="Google Shape;3742;p22"/>
          <p:cNvGrpSpPr/>
          <p:nvPr/>
        </p:nvGrpSpPr>
        <p:grpSpPr>
          <a:xfrm flipH="1">
            <a:off x="-222479" y="3000192"/>
            <a:ext cx="935694" cy="1734325"/>
            <a:chOff x="2076400" y="2732150"/>
            <a:chExt cx="562350" cy="1042325"/>
          </a:xfrm>
        </p:grpSpPr>
        <p:sp>
          <p:nvSpPr>
            <p:cNvPr id="3743" name="Google Shape;3743;p22"/>
            <p:cNvSpPr/>
            <p:nvPr/>
          </p:nvSpPr>
          <p:spPr>
            <a:xfrm>
              <a:off x="2306150" y="2732150"/>
              <a:ext cx="147425" cy="1042325"/>
            </a:xfrm>
            <a:custGeom>
              <a:avLst/>
              <a:gdLst/>
              <a:ahLst/>
              <a:cxnLst/>
              <a:rect l="l" t="t" r="r" b="b"/>
              <a:pathLst>
                <a:path w="5897" h="41693" extrusionOk="0">
                  <a:moveTo>
                    <a:pt x="2512" y="0"/>
                  </a:moveTo>
                  <a:lnTo>
                    <a:pt x="2348" y="37"/>
                  </a:lnTo>
                  <a:lnTo>
                    <a:pt x="2166" y="91"/>
                  </a:lnTo>
                  <a:lnTo>
                    <a:pt x="1948" y="182"/>
                  </a:lnTo>
                  <a:lnTo>
                    <a:pt x="1748" y="328"/>
                  </a:lnTo>
                  <a:lnTo>
                    <a:pt x="1584" y="474"/>
                  </a:lnTo>
                  <a:lnTo>
                    <a:pt x="1420" y="656"/>
                  </a:lnTo>
                  <a:lnTo>
                    <a:pt x="1275" y="874"/>
                  </a:lnTo>
                  <a:lnTo>
                    <a:pt x="1147" y="1092"/>
                  </a:lnTo>
                  <a:lnTo>
                    <a:pt x="1020" y="1365"/>
                  </a:lnTo>
                  <a:lnTo>
                    <a:pt x="911" y="1656"/>
                  </a:lnTo>
                  <a:lnTo>
                    <a:pt x="801" y="1966"/>
                  </a:lnTo>
                  <a:lnTo>
                    <a:pt x="710" y="2312"/>
                  </a:lnTo>
                  <a:lnTo>
                    <a:pt x="619" y="2694"/>
                  </a:lnTo>
                  <a:lnTo>
                    <a:pt x="528" y="3094"/>
                  </a:lnTo>
                  <a:lnTo>
                    <a:pt x="456" y="3513"/>
                  </a:lnTo>
                  <a:lnTo>
                    <a:pt x="383" y="3968"/>
                  </a:lnTo>
                  <a:lnTo>
                    <a:pt x="274" y="4950"/>
                  </a:lnTo>
                  <a:lnTo>
                    <a:pt x="183" y="6024"/>
                  </a:lnTo>
                  <a:lnTo>
                    <a:pt x="110" y="7207"/>
                  </a:lnTo>
                  <a:lnTo>
                    <a:pt x="55" y="8481"/>
                  </a:lnTo>
                  <a:lnTo>
                    <a:pt x="37" y="9846"/>
                  </a:lnTo>
                  <a:lnTo>
                    <a:pt x="1" y="11320"/>
                  </a:lnTo>
                  <a:lnTo>
                    <a:pt x="1" y="14504"/>
                  </a:lnTo>
                  <a:lnTo>
                    <a:pt x="1" y="18016"/>
                  </a:lnTo>
                  <a:lnTo>
                    <a:pt x="1" y="21165"/>
                  </a:lnTo>
                  <a:lnTo>
                    <a:pt x="1" y="21510"/>
                  </a:lnTo>
                  <a:lnTo>
                    <a:pt x="1" y="35268"/>
                  </a:lnTo>
                  <a:lnTo>
                    <a:pt x="1" y="40473"/>
                  </a:lnTo>
                  <a:lnTo>
                    <a:pt x="219" y="40655"/>
                  </a:lnTo>
                  <a:lnTo>
                    <a:pt x="437" y="40819"/>
                  </a:lnTo>
                  <a:lnTo>
                    <a:pt x="674" y="40964"/>
                  </a:lnTo>
                  <a:lnTo>
                    <a:pt x="892" y="41092"/>
                  </a:lnTo>
                  <a:lnTo>
                    <a:pt x="1111" y="41219"/>
                  </a:lnTo>
                  <a:lnTo>
                    <a:pt x="1347" y="41328"/>
                  </a:lnTo>
                  <a:lnTo>
                    <a:pt x="1566" y="41419"/>
                  </a:lnTo>
                  <a:lnTo>
                    <a:pt x="1802" y="41492"/>
                  </a:lnTo>
                  <a:lnTo>
                    <a:pt x="2021" y="41546"/>
                  </a:lnTo>
                  <a:lnTo>
                    <a:pt x="2239" y="41601"/>
                  </a:lnTo>
                  <a:lnTo>
                    <a:pt x="2676" y="41674"/>
                  </a:lnTo>
                  <a:lnTo>
                    <a:pt x="3094" y="41692"/>
                  </a:lnTo>
                  <a:lnTo>
                    <a:pt x="3495" y="41692"/>
                  </a:lnTo>
                  <a:lnTo>
                    <a:pt x="3749" y="41674"/>
                  </a:lnTo>
                  <a:lnTo>
                    <a:pt x="3986" y="41637"/>
                  </a:lnTo>
                  <a:lnTo>
                    <a:pt x="4459" y="41565"/>
                  </a:lnTo>
                  <a:lnTo>
                    <a:pt x="4860" y="41456"/>
                  </a:lnTo>
                  <a:lnTo>
                    <a:pt x="5223" y="41328"/>
                  </a:lnTo>
                  <a:lnTo>
                    <a:pt x="5496" y="41219"/>
                  </a:lnTo>
                  <a:lnTo>
                    <a:pt x="5715" y="41128"/>
                  </a:lnTo>
                  <a:lnTo>
                    <a:pt x="5897" y="41037"/>
                  </a:lnTo>
                  <a:lnTo>
                    <a:pt x="5897" y="29354"/>
                  </a:lnTo>
                  <a:lnTo>
                    <a:pt x="5897" y="12120"/>
                  </a:lnTo>
                  <a:lnTo>
                    <a:pt x="5897" y="11320"/>
                  </a:lnTo>
                  <a:lnTo>
                    <a:pt x="5879" y="10537"/>
                  </a:lnTo>
                  <a:lnTo>
                    <a:pt x="5842" y="9791"/>
                  </a:lnTo>
                  <a:lnTo>
                    <a:pt x="5806" y="9063"/>
                  </a:lnTo>
                  <a:lnTo>
                    <a:pt x="5769" y="8372"/>
                  </a:lnTo>
                  <a:lnTo>
                    <a:pt x="5715" y="7698"/>
                  </a:lnTo>
                  <a:lnTo>
                    <a:pt x="5642" y="7061"/>
                  </a:lnTo>
                  <a:lnTo>
                    <a:pt x="5569" y="6461"/>
                  </a:lnTo>
                  <a:lnTo>
                    <a:pt x="5496" y="5878"/>
                  </a:lnTo>
                  <a:lnTo>
                    <a:pt x="5405" y="5314"/>
                  </a:lnTo>
                  <a:lnTo>
                    <a:pt x="5314" y="4787"/>
                  </a:lnTo>
                  <a:lnTo>
                    <a:pt x="5205" y="4277"/>
                  </a:lnTo>
                  <a:lnTo>
                    <a:pt x="5096" y="3804"/>
                  </a:lnTo>
                  <a:lnTo>
                    <a:pt x="4987" y="3367"/>
                  </a:lnTo>
                  <a:lnTo>
                    <a:pt x="4860" y="2949"/>
                  </a:lnTo>
                  <a:lnTo>
                    <a:pt x="4732" y="2548"/>
                  </a:lnTo>
                  <a:lnTo>
                    <a:pt x="4605" y="2184"/>
                  </a:lnTo>
                  <a:lnTo>
                    <a:pt x="4459" y="1857"/>
                  </a:lnTo>
                  <a:lnTo>
                    <a:pt x="4314" y="1547"/>
                  </a:lnTo>
                  <a:lnTo>
                    <a:pt x="4168" y="1274"/>
                  </a:lnTo>
                  <a:lnTo>
                    <a:pt x="4022" y="1020"/>
                  </a:lnTo>
                  <a:lnTo>
                    <a:pt x="3859" y="801"/>
                  </a:lnTo>
                  <a:lnTo>
                    <a:pt x="3695" y="601"/>
                  </a:lnTo>
                  <a:lnTo>
                    <a:pt x="3531" y="437"/>
                  </a:lnTo>
                  <a:lnTo>
                    <a:pt x="3367" y="292"/>
                  </a:lnTo>
                  <a:lnTo>
                    <a:pt x="3204" y="182"/>
                  </a:lnTo>
                  <a:lnTo>
                    <a:pt x="3040" y="91"/>
                  </a:lnTo>
                  <a:lnTo>
                    <a:pt x="2858" y="37"/>
                  </a:lnTo>
                  <a:lnTo>
                    <a:pt x="2694" y="0"/>
                  </a:lnTo>
                  <a:close/>
                </a:path>
              </a:pathLst>
            </a:custGeom>
            <a:solidFill>
              <a:srgbClr val="3A7F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4" name="Google Shape;3744;p22"/>
            <p:cNvSpPr/>
            <p:nvPr/>
          </p:nvSpPr>
          <p:spPr>
            <a:xfrm>
              <a:off x="2364400" y="2734875"/>
              <a:ext cx="274350" cy="383550"/>
            </a:xfrm>
            <a:custGeom>
              <a:avLst/>
              <a:gdLst/>
              <a:ahLst/>
              <a:cxnLst/>
              <a:rect l="l" t="t" r="r" b="b"/>
              <a:pathLst>
                <a:path w="10974" h="15342" extrusionOk="0">
                  <a:moveTo>
                    <a:pt x="7680" y="1"/>
                  </a:moveTo>
                  <a:lnTo>
                    <a:pt x="7443" y="37"/>
                  </a:lnTo>
                  <a:lnTo>
                    <a:pt x="7225" y="128"/>
                  </a:lnTo>
                  <a:lnTo>
                    <a:pt x="7006" y="237"/>
                  </a:lnTo>
                  <a:lnTo>
                    <a:pt x="6824" y="383"/>
                  </a:lnTo>
                  <a:lnTo>
                    <a:pt x="6660" y="547"/>
                  </a:lnTo>
                  <a:lnTo>
                    <a:pt x="6497" y="747"/>
                  </a:lnTo>
                  <a:lnTo>
                    <a:pt x="6351" y="965"/>
                  </a:lnTo>
                  <a:lnTo>
                    <a:pt x="6224" y="1202"/>
                  </a:lnTo>
                  <a:lnTo>
                    <a:pt x="6115" y="1456"/>
                  </a:lnTo>
                  <a:lnTo>
                    <a:pt x="6024" y="1711"/>
                  </a:lnTo>
                  <a:lnTo>
                    <a:pt x="5933" y="2039"/>
                  </a:lnTo>
                  <a:lnTo>
                    <a:pt x="5860" y="2385"/>
                  </a:lnTo>
                  <a:lnTo>
                    <a:pt x="5805" y="2712"/>
                  </a:lnTo>
                  <a:lnTo>
                    <a:pt x="5769" y="3058"/>
                  </a:lnTo>
                  <a:lnTo>
                    <a:pt x="5769" y="3531"/>
                  </a:lnTo>
                  <a:lnTo>
                    <a:pt x="5787" y="4022"/>
                  </a:lnTo>
                  <a:lnTo>
                    <a:pt x="5805" y="4496"/>
                  </a:lnTo>
                  <a:lnTo>
                    <a:pt x="5860" y="4987"/>
                  </a:lnTo>
                  <a:lnTo>
                    <a:pt x="5951" y="5970"/>
                  </a:lnTo>
                  <a:lnTo>
                    <a:pt x="6078" y="6934"/>
                  </a:lnTo>
                  <a:lnTo>
                    <a:pt x="6115" y="7407"/>
                  </a:lnTo>
                  <a:lnTo>
                    <a:pt x="6151" y="7899"/>
                  </a:lnTo>
                  <a:lnTo>
                    <a:pt x="6169" y="8372"/>
                  </a:lnTo>
                  <a:lnTo>
                    <a:pt x="6169" y="8845"/>
                  </a:lnTo>
                  <a:lnTo>
                    <a:pt x="6133" y="9318"/>
                  </a:lnTo>
                  <a:lnTo>
                    <a:pt x="6078" y="9773"/>
                  </a:lnTo>
                  <a:lnTo>
                    <a:pt x="5987" y="10246"/>
                  </a:lnTo>
                  <a:lnTo>
                    <a:pt x="5860" y="10701"/>
                  </a:lnTo>
                  <a:lnTo>
                    <a:pt x="5732" y="11047"/>
                  </a:lnTo>
                  <a:lnTo>
                    <a:pt x="5660" y="11211"/>
                  </a:lnTo>
                  <a:lnTo>
                    <a:pt x="5569" y="11374"/>
                  </a:lnTo>
                  <a:lnTo>
                    <a:pt x="5478" y="11520"/>
                  </a:lnTo>
                  <a:lnTo>
                    <a:pt x="5368" y="11666"/>
                  </a:lnTo>
                  <a:lnTo>
                    <a:pt x="5259" y="11793"/>
                  </a:lnTo>
                  <a:lnTo>
                    <a:pt x="5132" y="11920"/>
                  </a:lnTo>
                  <a:lnTo>
                    <a:pt x="4932" y="12066"/>
                  </a:lnTo>
                  <a:lnTo>
                    <a:pt x="4731" y="12157"/>
                  </a:lnTo>
                  <a:lnTo>
                    <a:pt x="4513" y="12230"/>
                  </a:lnTo>
                  <a:lnTo>
                    <a:pt x="4313" y="12284"/>
                  </a:lnTo>
                  <a:lnTo>
                    <a:pt x="3858" y="12284"/>
                  </a:lnTo>
                  <a:lnTo>
                    <a:pt x="3640" y="12230"/>
                  </a:lnTo>
                  <a:lnTo>
                    <a:pt x="3403" y="12175"/>
                  </a:lnTo>
                  <a:lnTo>
                    <a:pt x="3166" y="12102"/>
                  </a:lnTo>
                  <a:lnTo>
                    <a:pt x="2948" y="12011"/>
                  </a:lnTo>
                  <a:lnTo>
                    <a:pt x="2711" y="11902"/>
                  </a:lnTo>
                  <a:lnTo>
                    <a:pt x="2493" y="11775"/>
                  </a:lnTo>
                  <a:lnTo>
                    <a:pt x="2056" y="11520"/>
                  </a:lnTo>
                  <a:lnTo>
                    <a:pt x="1638" y="11229"/>
                  </a:lnTo>
                  <a:lnTo>
                    <a:pt x="0" y="11684"/>
                  </a:lnTo>
                  <a:lnTo>
                    <a:pt x="328" y="12193"/>
                  </a:lnTo>
                  <a:lnTo>
                    <a:pt x="673" y="12666"/>
                  </a:lnTo>
                  <a:lnTo>
                    <a:pt x="1055" y="13121"/>
                  </a:lnTo>
                  <a:lnTo>
                    <a:pt x="1456" y="13558"/>
                  </a:lnTo>
                  <a:lnTo>
                    <a:pt x="1674" y="13758"/>
                  </a:lnTo>
                  <a:lnTo>
                    <a:pt x="1893" y="13940"/>
                  </a:lnTo>
                  <a:lnTo>
                    <a:pt x="2111" y="14122"/>
                  </a:lnTo>
                  <a:lnTo>
                    <a:pt x="2348" y="14304"/>
                  </a:lnTo>
                  <a:lnTo>
                    <a:pt x="2584" y="14468"/>
                  </a:lnTo>
                  <a:lnTo>
                    <a:pt x="2821" y="14614"/>
                  </a:lnTo>
                  <a:lnTo>
                    <a:pt x="3075" y="14741"/>
                  </a:lnTo>
                  <a:lnTo>
                    <a:pt x="3330" y="14868"/>
                  </a:lnTo>
                  <a:lnTo>
                    <a:pt x="3585" y="14978"/>
                  </a:lnTo>
                  <a:lnTo>
                    <a:pt x="3840" y="15069"/>
                  </a:lnTo>
                  <a:lnTo>
                    <a:pt x="4113" y="15160"/>
                  </a:lnTo>
                  <a:lnTo>
                    <a:pt x="4386" y="15232"/>
                  </a:lnTo>
                  <a:lnTo>
                    <a:pt x="4659" y="15269"/>
                  </a:lnTo>
                  <a:lnTo>
                    <a:pt x="4932" y="15305"/>
                  </a:lnTo>
                  <a:lnTo>
                    <a:pt x="5223" y="15323"/>
                  </a:lnTo>
                  <a:lnTo>
                    <a:pt x="5496" y="15342"/>
                  </a:lnTo>
                  <a:lnTo>
                    <a:pt x="5769" y="15323"/>
                  </a:lnTo>
                  <a:lnTo>
                    <a:pt x="6042" y="15287"/>
                  </a:lnTo>
                  <a:lnTo>
                    <a:pt x="6315" y="15251"/>
                  </a:lnTo>
                  <a:lnTo>
                    <a:pt x="6588" y="15178"/>
                  </a:lnTo>
                  <a:lnTo>
                    <a:pt x="6842" y="15105"/>
                  </a:lnTo>
                  <a:lnTo>
                    <a:pt x="7115" y="15014"/>
                  </a:lnTo>
                  <a:lnTo>
                    <a:pt x="7370" y="14887"/>
                  </a:lnTo>
                  <a:lnTo>
                    <a:pt x="7607" y="14759"/>
                  </a:lnTo>
                  <a:lnTo>
                    <a:pt x="7898" y="14559"/>
                  </a:lnTo>
                  <a:lnTo>
                    <a:pt x="8134" y="14395"/>
                  </a:lnTo>
                  <a:lnTo>
                    <a:pt x="8353" y="14213"/>
                  </a:lnTo>
                  <a:lnTo>
                    <a:pt x="8553" y="14031"/>
                  </a:lnTo>
                  <a:lnTo>
                    <a:pt x="8753" y="13831"/>
                  </a:lnTo>
                  <a:lnTo>
                    <a:pt x="8935" y="13613"/>
                  </a:lnTo>
                  <a:lnTo>
                    <a:pt x="9117" y="13376"/>
                  </a:lnTo>
                  <a:lnTo>
                    <a:pt x="9281" y="13140"/>
                  </a:lnTo>
                  <a:lnTo>
                    <a:pt x="9445" y="12903"/>
                  </a:lnTo>
                  <a:lnTo>
                    <a:pt x="9590" y="12648"/>
                  </a:lnTo>
                  <a:lnTo>
                    <a:pt x="9736" y="12393"/>
                  </a:lnTo>
                  <a:lnTo>
                    <a:pt x="9991" y="11848"/>
                  </a:lnTo>
                  <a:lnTo>
                    <a:pt x="10227" y="11283"/>
                  </a:lnTo>
                  <a:lnTo>
                    <a:pt x="10409" y="10719"/>
                  </a:lnTo>
                  <a:lnTo>
                    <a:pt x="10573" y="10192"/>
                  </a:lnTo>
                  <a:lnTo>
                    <a:pt x="10682" y="9664"/>
                  </a:lnTo>
                  <a:lnTo>
                    <a:pt x="10791" y="9118"/>
                  </a:lnTo>
                  <a:lnTo>
                    <a:pt x="10864" y="8572"/>
                  </a:lnTo>
                  <a:lnTo>
                    <a:pt x="10919" y="8026"/>
                  </a:lnTo>
                  <a:lnTo>
                    <a:pt x="10955" y="7480"/>
                  </a:lnTo>
                  <a:lnTo>
                    <a:pt x="10973" y="6934"/>
                  </a:lnTo>
                  <a:lnTo>
                    <a:pt x="10955" y="6370"/>
                  </a:lnTo>
                  <a:lnTo>
                    <a:pt x="10919" y="5824"/>
                  </a:lnTo>
                  <a:lnTo>
                    <a:pt x="10846" y="5278"/>
                  </a:lnTo>
                  <a:lnTo>
                    <a:pt x="10773" y="4732"/>
                  </a:lnTo>
                  <a:lnTo>
                    <a:pt x="10664" y="4204"/>
                  </a:lnTo>
                  <a:lnTo>
                    <a:pt x="10537" y="3658"/>
                  </a:lnTo>
                  <a:lnTo>
                    <a:pt x="10373" y="3149"/>
                  </a:lnTo>
                  <a:lnTo>
                    <a:pt x="10209" y="2621"/>
                  </a:lnTo>
                  <a:lnTo>
                    <a:pt x="10009" y="2130"/>
                  </a:lnTo>
                  <a:lnTo>
                    <a:pt x="9863" y="1820"/>
                  </a:lnTo>
                  <a:lnTo>
                    <a:pt x="9718" y="1529"/>
                  </a:lnTo>
                  <a:lnTo>
                    <a:pt x="9554" y="1238"/>
                  </a:lnTo>
                  <a:lnTo>
                    <a:pt x="9354" y="965"/>
                  </a:lnTo>
                  <a:lnTo>
                    <a:pt x="9154" y="710"/>
                  </a:lnTo>
                  <a:lnTo>
                    <a:pt x="8935" y="492"/>
                  </a:lnTo>
                  <a:lnTo>
                    <a:pt x="8699" y="310"/>
                  </a:lnTo>
                  <a:lnTo>
                    <a:pt x="8571" y="237"/>
                  </a:lnTo>
                  <a:lnTo>
                    <a:pt x="8444" y="164"/>
                  </a:lnTo>
                  <a:lnTo>
                    <a:pt x="8280" y="92"/>
                  </a:lnTo>
                  <a:lnTo>
                    <a:pt x="8080" y="37"/>
                  </a:lnTo>
                  <a:lnTo>
                    <a:pt x="7880" y="1"/>
                  </a:lnTo>
                  <a:close/>
                </a:path>
              </a:pathLst>
            </a:custGeom>
            <a:solidFill>
              <a:srgbClr val="3A7F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5" name="Google Shape;3745;p22"/>
            <p:cNvSpPr/>
            <p:nvPr/>
          </p:nvSpPr>
          <p:spPr>
            <a:xfrm>
              <a:off x="2414875" y="3223500"/>
              <a:ext cx="151525" cy="242500"/>
            </a:xfrm>
            <a:custGeom>
              <a:avLst/>
              <a:gdLst/>
              <a:ahLst/>
              <a:cxnLst/>
              <a:rect l="l" t="t" r="r" b="b"/>
              <a:pathLst>
                <a:path w="6061" h="9700" extrusionOk="0">
                  <a:moveTo>
                    <a:pt x="4150" y="0"/>
                  </a:moveTo>
                  <a:lnTo>
                    <a:pt x="4005" y="18"/>
                  </a:lnTo>
                  <a:lnTo>
                    <a:pt x="3877" y="73"/>
                  </a:lnTo>
                  <a:lnTo>
                    <a:pt x="3732" y="164"/>
                  </a:lnTo>
                  <a:lnTo>
                    <a:pt x="3659" y="255"/>
                  </a:lnTo>
                  <a:lnTo>
                    <a:pt x="3568" y="346"/>
                  </a:lnTo>
                  <a:lnTo>
                    <a:pt x="3440" y="583"/>
                  </a:lnTo>
                  <a:lnTo>
                    <a:pt x="3313" y="837"/>
                  </a:lnTo>
                  <a:lnTo>
                    <a:pt x="3204" y="1129"/>
                  </a:lnTo>
                  <a:lnTo>
                    <a:pt x="3113" y="1438"/>
                  </a:lnTo>
                  <a:lnTo>
                    <a:pt x="3040" y="1784"/>
                  </a:lnTo>
                  <a:lnTo>
                    <a:pt x="2894" y="2493"/>
                  </a:lnTo>
                  <a:lnTo>
                    <a:pt x="2767" y="3240"/>
                  </a:lnTo>
                  <a:lnTo>
                    <a:pt x="2621" y="3949"/>
                  </a:lnTo>
                  <a:lnTo>
                    <a:pt x="2530" y="4277"/>
                  </a:lnTo>
                  <a:lnTo>
                    <a:pt x="2440" y="4586"/>
                  </a:lnTo>
                  <a:lnTo>
                    <a:pt x="2330" y="4877"/>
                  </a:lnTo>
                  <a:lnTo>
                    <a:pt x="2203" y="5132"/>
                  </a:lnTo>
                  <a:lnTo>
                    <a:pt x="2094" y="5314"/>
                  </a:lnTo>
                  <a:lnTo>
                    <a:pt x="1966" y="5496"/>
                  </a:lnTo>
                  <a:lnTo>
                    <a:pt x="1657" y="5878"/>
                  </a:lnTo>
                  <a:lnTo>
                    <a:pt x="947" y="6697"/>
                  </a:lnTo>
                  <a:lnTo>
                    <a:pt x="620" y="7116"/>
                  </a:lnTo>
                  <a:lnTo>
                    <a:pt x="456" y="7334"/>
                  </a:lnTo>
                  <a:lnTo>
                    <a:pt x="329" y="7552"/>
                  </a:lnTo>
                  <a:lnTo>
                    <a:pt x="201" y="7771"/>
                  </a:lnTo>
                  <a:lnTo>
                    <a:pt x="110" y="7971"/>
                  </a:lnTo>
                  <a:lnTo>
                    <a:pt x="37" y="8189"/>
                  </a:lnTo>
                  <a:lnTo>
                    <a:pt x="1" y="8408"/>
                  </a:lnTo>
                  <a:lnTo>
                    <a:pt x="1" y="8535"/>
                  </a:lnTo>
                  <a:lnTo>
                    <a:pt x="1" y="8663"/>
                  </a:lnTo>
                  <a:lnTo>
                    <a:pt x="19" y="8881"/>
                  </a:lnTo>
                  <a:lnTo>
                    <a:pt x="92" y="9063"/>
                  </a:lnTo>
                  <a:lnTo>
                    <a:pt x="183" y="9227"/>
                  </a:lnTo>
                  <a:lnTo>
                    <a:pt x="310" y="9354"/>
                  </a:lnTo>
                  <a:lnTo>
                    <a:pt x="474" y="9463"/>
                  </a:lnTo>
                  <a:lnTo>
                    <a:pt x="638" y="9536"/>
                  </a:lnTo>
                  <a:lnTo>
                    <a:pt x="820" y="9609"/>
                  </a:lnTo>
                  <a:lnTo>
                    <a:pt x="1020" y="9645"/>
                  </a:lnTo>
                  <a:lnTo>
                    <a:pt x="1238" y="9682"/>
                  </a:lnTo>
                  <a:lnTo>
                    <a:pt x="1439" y="9700"/>
                  </a:lnTo>
                  <a:lnTo>
                    <a:pt x="1657" y="9700"/>
                  </a:lnTo>
                  <a:lnTo>
                    <a:pt x="1875" y="9682"/>
                  </a:lnTo>
                  <a:lnTo>
                    <a:pt x="2294" y="9627"/>
                  </a:lnTo>
                  <a:lnTo>
                    <a:pt x="2640" y="9554"/>
                  </a:lnTo>
                  <a:lnTo>
                    <a:pt x="2894" y="9481"/>
                  </a:lnTo>
                  <a:lnTo>
                    <a:pt x="3131" y="9390"/>
                  </a:lnTo>
                  <a:lnTo>
                    <a:pt x="3368" y="9299"/>
                  </a:lnTo>
                  <a:lnTo>
                    <a:pt x="3604" y="9172"/>
                  </a:lnTo>
                  <a:lnTo>
                    <a:pt x="3823" y="9045"/>
                  </a:lnTo>
                  <a:lnTo>
                    <a:pt x="4041" y="8881"/>
                  </a:lnTo>
                  <a:lnTo>
                    <a:pt x="4259" y="8717"/>
                  </a:lnTo>
                  <a:lnTo>
                    <a:pt x="4459" y="8553"/>
                  </a:lnTo>
                  <a:lnTo>
                    <a:pt x="4660" y="8353"/>
                  </a:lnTo>
                  <a:lnTo>
                    <a:pt x="4842" y="8153"/>
                  </a:lnTo>
                  <a:lnTo>
                    <a:pt x="5005" y="7935"/>
                  </a:lnTo>
                  <a:lnTo>
                    <a:pt x="5169" y="7716"/>
                  </a:lnTo>
                  <a:lnTo>
                    <a:pt x="5315" y="7480"/>
                  </a:lnTo>
                  <a:lnTo>
                    <a:pt x="5442" y="7243"/>
                  </a:lnTo>
                  <a:lnTo>
                    <a:pt x="5570" y="6988"/>
                  </a:lnTo>
                  <a:lnTo>
                    <a:pt x="5679" y="6734"/>
                  </a:lnTo>
                  <a:lnTo>
                    <a:pt x="5788" y="6442"/>
                  </a:lnTo>
                  <a:lnTo>
                    <a:pt x="5861" y="6133"/>
                  </a:lnTo>
                  <a:lnTo>
                    <a:pt x="5934" y="5842"/>
                  </a:lnTo>
                  <a:lnTo>
                    <a:pt x="5988" y="5532"/>
                  </a:lnTo>
                  <a:lnTo>
                    <a:pt x="6024" y="5223"/>
                  </a:lnTo>
                  <a:lnTo>
                    <a:pt x="6043" y="4914"/>
                  </a:lnTo>
                  <a:lnTo>
                    <a:pt x="6061" y="4604"/>
                  </a:lnTo>
                  <a:lnTo>
                    <a:pt x="6043" y="4277"/>
                  </a:lnTo>
                  <a:lnTo>
                    <a:pt x="6024" y="3967"/>
                  </a:lnTo>
                  <a:lnTo>
                    <a:pt x="6006" y="3658"/>
                  </a:lnTo>
                  <a:lnTo>
                    <a:pt x="5915" y="3021"/>
                  </a:lnTo>
                  <a:lnTo>
                    <a:pt x="5788" y="2402"/>
                  </a:lnTo>
                  <a:lnTo>
                    <a:pt x="5624" y="1802"/>
                  </a:lnTo>
                  <a:lnTo>
                    <a:pt x="5515" y="1456"/>
                  </a:lnTo>
                  <a:lnTo>
                    <a:pt x="5406" y="1129"/>
                  </a:lnTo>
                  <a:lnTo>
                    <a:pt x="5260" y="819"/>
                  </a:lnTo>
                  <a:lnTo>
                    <a:pt x="5187" y="674"/>
                  </a:lnTo>
                  <a:lnTo>
                    <a:pt x="5096" y="528"/>
                  </a:lnTo>
                  <a:lnTo>
                    <a:pt x="4987" y="401"/>
                  </a:lnTo>
                  <a:lnTo>
                    <a:pt x="4878" y="273"/>
                  </a:lnTo>
                  <a:lnTo>
                    <a:pt x="4751" y="182"/>
                  </a:lnTo>
                  <a:lnTo>
                    <a:pt x="4605" y="91"/>
                  </a:lnTo>
                  <a:lnTo>
                    <a:pt x="4459" y="37"/>
                  </a:lnTo>
                  <a:lnTo>
                    <a:pt x="4314" y="0"/>
                  </a:lnTo>
                  <a:close/>
                </a:path>
              </a:pathLst>
            </a:custGeom>
            <a:solidFill>
              <a:srgbClr val="3A7F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6" name="Google Shape;3746;p22"/>
            <p:cNvSpPr/>
            <p:nvPr/>
          </p:nvSpPr>
          <p:spPr>
            <a:xfrm>
              <a:off x="2150100" y="2938700"/>
              <a:ext cx="128325" cy="237950"/>
            </a:xfrm>
            <a:custGeom>
              <a:avLst/>
              <a:gdLst/>
              <a:ahLst/>
              <a:cxnLst/>
              <a:rect l="l" t="t" r="r" b="b"/>
              <a:pathLst>
                <a:path w="5133" h="9518" extrusionOk="0">
                  <a:moveTo>
                    <a:pt x="4386" y="0"/>
                  </a:moveTo>
                  <a:lnTo>
                    <a:pt x="4314" y="19"/>
                  </a:lnTo>
                  <a:lnTo>
                    <a:pt x="4241" y="37"/>
                  </a:lnTo>
                  <a:lnTo>
                    <a:pt x="4186" y="55"/>
                  </a:lnTo>
                  <a:lnTo>
                    <a:pt x="4077" y="146"/>
                  </a:lnTo>
                  <a:lnTo>
                    <a:pt x="3968" y="255"/>
                  </a:lnTo>
                  <a:lnTo>
                    <a:pt x="3877" y="401"/>
                  </a:lnTo>
                  <a:lnTo>
                    <a:pt x="3822" y="564"/>
                  </a:lnTo>
                  <a:lnTo>
                    <a:pt x="3750" y="728"/>
                  </a:lnTo>
                  <a:lnTo>
                    <a:pt x="3713" y="892"/>
                  </a:lnTo>
                  <a:lnTo>
                    <a:pt x="3622" y="1365"/>
                  </a:lnTo>
                  <a:lnTo>
                    <a:pt x="3568" y="1857"/>
                  </a:lnTo>
                  <a:lnTo>
                    <a:pt x="3549" y="2348"/>
                  </a:lnTo>
                  <a:lnTo>
                    <a:pt x="3549" y="2821"/>
                  </a:lnTo>
                  <a:lnTo>
                    <a:pt x="3549" y="3858"/>
                  </a:lnTo>
                  <a:lnTo>
                    <a:pt x="3549" y="4386"/>
                  </a:lnTo>
                  <a:lnTo>
                    <a:pt x="3531" y="4896"/>
                  </a:lnTo>
                  <a:lnTo>
                    <a:pt x="3495" y="5314"/>
                  </a:lnTo>
                  <a:lnTo>
                    <a:pt x="3422" y="5696"/>
                  </a:lnTo>
                  <a:lnTo>
                    <a:pt x="3386" y="5878"/>
                  </a:lnTo>
                  <a:lnTo>
                    <a:pt x="3313" y="6042"/>
                  </a:lnTo>
                  <a:lnTo>
                    <a:pt x="3258" y="6188"/>
                  </a:lnTo>
                  <a:lnTo>
                    <a:pt x="3185" y="6333"/>
                  </a:lnTo>
                  <a:lnTo>
                    <a:pt x="3094" y="6461"/>
                  </a:lnTo>
                  <a:lnTo>
                    <a:pt x="2985" y="6570"/>
                  </a:lnTo>
                  <a:lnTo>
                    <a:pt x="2894" y="6661"/>
                  </a:lnTo>
                  <a:lnTo>
                    <a:pt x="2767" y="6752"/>
                  </a:lnTo>
                  <a:lnTo>
                    <a:pt x="2639" y="6825"/>
                  </a:lnTo>
                  <a:lnTo>
                    <a:pt x="2494" y="6879"/>
                  </a:lnTo>
                  <a:lnTo>
                    <a:pt x="2348" y="6916"/>
                  </a:lnTo>
                  <a:lnTo>
                    <a:pt x="2185" y="6934"/>
                  </a:lnTo>
                  <a:lnTo>
                    <a:pt x="1966" y="6934"/>
                  </a:lnTo>
                  <a:lnTo>
                    <a:pt x="1839" y="6897"/>
                  </a:lnTo>
                  <a:lnTo>
                    <a:pt x="1584" y="6825"/>
                  </a:lnTo>
                  <a:lnTo>
                    <a:pt x="1311" y="6715"/>
                  </a:lnTo>
                  <a:lnTo>
                    <a:pt x="1038" y="6570"/>
                  </a:lnTo>
                  <a:lnTo>
                    <a:pt x="765" y="6442"/>
                  </a:lnTo>
                  <a:lnTo>
                    <a:pt x="510" y="6315"/>
                  </a:lnTo>
                  <a:lnTo>
                    <a:pt x="256" y="6224"/>
                  </a:lnTo>
                  <a:lnTo>
                    <a:pt x="128" y="6188"/>
                  </a:lnTo>
                  <a:lnTo>
                    <a:pt x="1" y="6169"/>
                  </a:lnTo>
                  <a:lnTo>
                    <a:pt x="1602" y="9190"/>
                  </a:lnTo>
                  <a:lnTo>
                    <a:pt x="1730" y="9281"/>
                  </a:lnTo>
                  <a:lnTo>
                    <a:pt x="1857" y="9354"/>
                  </a:lnTo>
                  <a:lnTo>
                    <a:pt x="1984" y="9427"/>
                  </a:lnTo>
                  <a:lnTo>
                    <a:pt x="2112" y="9463"/>
                  </a:lnTo>
                  <a:lnTo>
                    <a:pt x="2257" y="9500"/>
                  </a:lnTo>
                  <a:lnTo>
                    <a:pt x="2403" y="9518"/>
                  </a:lnTo>
                  <a:lnTo>
                    <a:pt x="2676" y="9518"/>
                  </a:lnTo>
                  <a:lnTo>
                    <a:pt x="2821" y="9500"/>
                  </a:lnTo>
                  <a:lnTo>
                    <a:pt x="2967" y="9463"/>
                  </a:lnTo>
                  <a:lnTo>
                    <a:pt x="3113" y="9409"/>
                  </a:lnTo>
                  <a:lnTo>
                    <a:pt x="3258" y="9354"/>
                  </a:lnTo>
                  <a:lnTo>
                    <a:pt x="3386" y="9281"/>
                  </a:lnTo>
                  <a:lnTo>
                    <a:pt x="3513" y="9209"/>
                  </a:lnTo>
                  <a:lnTo>
                    <a:pt x="3640" y="9118"/>
                  </a:lnTo>
                  <a:lnTo>
                    <a:pt x="3768" y="9027"/>
                  </a:lnTo>
                  <a:lnTo>
                    <a:pt x="3968" y="8826"/>
                  </a:lnTo>
                  <a:lnTo>
                    <a:pt x="4186" y="8553"/>
                  </a:lnTo>
                  <a:lnTo>
                    <a:pt x="4350" y="8280"/>
                  </a:lnTo>
                  <a:lnTo>
                    <a:pt x="4496" y="8007"/>
                  </a:lnTo>
                  <a:lnTo>
                    <a:pt x="4623" y="7716"/>
                  </a:lnTo>
                  <a:lnTo>
                    <a:pt x="4732" y="7407"/>
                  </a:lnTo>
                  <a:lnTo>
                    <a:pt x="4805" y="7098"/>
                  </a:lnTo>
                  <a:lnTo>
                    <a:pt x="4878" y="6770"/>
                  </a:lnTo>
                  <a:lnTo>
                    <a:pt x="4932" y="6406"/>
                  </a:lnTo>
                  <a:lnTo>
                    <a:pt x="5023" y="5751"/>
                  </a:lnTo>
                  <a:lnTo>
                    <a:pt x="5078" y="5059"/>
                  </a:lnTo>
                  <a:lnTo>
                    <a:pt x="5114" y="4350"/>
                  </a:lnTo>
                  <a:lnTo>
                    <a:pt x="5133" y="3640"/>
                  </a:lnTo>
                  <a:lnTo>
                    <a:pt x="5133" y="2930"/>
                  </a:lnTo>
                  <a:lnTo>
                    <a:pt x="5096" y="2221"/>
                  </a:lnTo>
                  <a:lnTo>
                    <a:pt x="5042" y="1547"/>
                  </a:lnTo>
                  <a:lnTo>
                    <a:pt x="4951" y="874"/>
                  </a:lnTo>
                  <a:lnTo>
                    <a:pt x="4896" y="601"/>
                  </a:lnTo>
                  <a:lnTo>
                    <a:pt x="4860" y="455"/>
                  </a:lnTo>
                  <a:lnTo>
                    <a:pt x="4805" y="328"/>
                  </a:lnTo>
                  <a:lnTo>
                    <a:pt x="4732" y="219"/>
                  </a:lnTo>
                  <a:lnTo>
                    <a:pt x="4659" y="128"/>
                  </a:lnTo>
                  <a:lnTo>
                    <a:pt x="4568" y="55"/>
                  </a:lnTo>
                  <a:lnTo>
                    <a:pt x="4459" y="19"/>
                  </a:lnTo>
                  <a:lnTo>
                    <a:pt x="4386" y="0"/>
                  </a:lnTo>
                  <a:close/>
                </a:path>
              </a:pathLst>
            </a:custGeom>
            <a:solidFill>
              <a:srgbClr val="4A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7" name="Google Shape;3747;p22"/>
            <p:cNvSpPr/>
            <p:nvPr/>
          </p:nvSpPr>
          <p:spPr>
            <a:xfrm>
              <a:off x="2076400" y="2734425"/>
              <a:ext cx="317125" cy="1040050"/>
            </a:xfrm>
            <a:custGeom>
              <a:avLst/>
              <a:gdLst/>
              <a:ahLst/>
              <a:cxnLst/>
              <a:rect l="l" t="t" r="r" b="b"/>
              <a:pathLst>
                <a:path w="12685" h="41602" extrusionOk="0">
                  <a:moveTo>
                    <a:pt x="11356" y="0"/>
                  </a:moveTo>
                  <a:lnTo>
                    <a:pt x="11138" y="91"/>
                  </a:lnTo>
                  <a:lnTo>
                    <a:pt x="10938" y="237"/>
                  </a:lnTo>
                  <a:lnTo>
                    <a:pt x="10774" y="383"/>
                  </a:lnTo>
                  <a:lnTo>
                    <a:pt x="10610" y="565"/>
                  </a:lnTo>
                  <a:lnTo>
                    <a:pt x="10465" y="783"/>
                  </a:lnTo>
                  <a:lnTo>
                    <a:pt x="10337" y="1001"/>
                  </a:lnTo>
                  <a:lnTo>
                    <a:pt x="10210" y="1274"/>
                  </a:lnTo>
                  <a:lnTo>
                    <a:pt x="10101" y="1565"/>
                  </a:lnTo>
                  <a:lnTo>
                    <a:pt x="9991" y="1875"/>
                  </a:lnTo>
                  <a:lnTo>
                    <a:pt x="9900" y="2221"/>
                  </a:lnTo>
                  <a:lnTo>
                    <a:pt x="9809" y="2603"/>
                  </a:lnTo>
                  <a:lnTo>
                    <a:pt x="9718" y="3003"/>
                  </a:lnTo>
                  <a:lnTo>
                    <a:pt x="9646" y="3422"/>
                  </a:lnTo>
                  <a:lnTo>
                    <a:pt x="9573" y="3877"/>
                  </a:lnTo>
                  <a:lnTo>
                    <a:pt x="9464" y="4859"/>
                  </a:lnTo>
                  <a:lnTo>
                    <a:pt x="9373" y="5933"/>
                  </a:lnTo>
                  <a:lnTo>
                    <a:pt x="9300" y="7116"/>
                  </a:lnTo>
                  <a:lnTo>
                    <a:pt x="9245" y="8390"/>
                  </a:lnTo>
                  <a:lnTo>
                    <a:pt x="9227" y="9755"/>
                  </a:lnTo>
                  <a:lnTo>
                    <a:pt x="9191" y="11229"/>
                  </a:lnTo>
                  <a:lnTo>
                    <a:pt x="9191" y="14413"/>
                  </a:lnTo>
                  <a:lnTo>
                    <a:pt x="9191" y="17925"/>
                  </a:lnTo>
                  <a:lnTo>
                    <a:pt x="8772" y="17907"/>
                  </a:lnTo>
                  <a:lnTo>
                    <a:pt x="8372" y="17853"/>
                  </a:lnTo>
                  <a:lnTo>
                    <a:pt x="7953" y="17762"/>
                  </a:lnTo>
                  <a:lnTo>
                    <a:pt x="7553" y="17634"/>
                  </a:lnTo>
                  <a:lnTo>
                    <a:pt x="7334" y="17543"/>
                  </a:lnTo>
                  <a:lnTo>
                    <a:pt x="7134" y="17434"/>
                  </a:lnTo>
                  <a:lnTo>
                    <a:pt x="6916" y="17325"/>
                  </a:lnTo>
                  <a:lnTo>
                    <a:pt x="6716" y="17198"/>
                  </a:lnTo>
                  <a:lnTo>
                    <a:pt x="6916" y="16997"/>
                  </a:lnTo>
                  <a:lnTo>
                    <a:pt x="7134" y="16724"/>
                  </a:lnTo>
                  <a:lnTo>
                    <a:pt x="7298" y="16451"/>
                  </a:lnTo>
                  <a:lnTo>
                    <a:pt x="7444" y="16178"/>
                  </a:lnTo>
                  <a:lnTo>
                    <a:pt x="7571" y="15887"/>
                  </a:lnTo>
                  <a:lnTo>
                    <a:pt x="7680" y="15578"/>
                  </a:lnTo>
                  <a:lnTo>
                    <a:pt x="7753" y="15269"/>
                  </a:lnTo>
                  <a:lnTo>
                    <a:pt x="7826" y="14941"/>
                  </a:lnTo>
                  <a:lnTo>
                    <a:pt x="7880" y="14577"/>
                  </a:lnTo>
                  <a:lnTo>
                    <a:pt x="7971" y="13922"/>
                  </a:lnTo>
                  <a:lnTo>
                    <a:pt x="8026" y="13230"/>
                  </a:lnTo>
                  <a:lnTo>
                    <a:pt x="8062" y="12521"/>
                  </a:lnTo>
                  <a:lnTo>
                    <a:pt x="8081" y="11811"/>
                  </a:lnTo>
                  <a:lnTo>
                    <a:pt x="8081" y="11101"/>
                  </a:lnTo>
                  <a:lnTo>
                    <a:pt x="8044" y="10392"/>
                  </a:lnTo>
                  <a:lnTo>
                    <a:pt x="7990" y="9718"/>
                  </a:lnTo>
                  <a:lnTo>
                    <a:pt x="7899" y="9045"/>
                  </a:lnTo>
                  <a:lnTo>
                    <a:pt x="7844" y="8772"/>
                  </a:lnTo>
                  <a:lnTo>
                    <a:pt x="7808" y="8626"/>
                  </a:lnTo>
                  <a:lnTo>
                    <a:pt x="7753" y="8499"/>
                  </a:lnTo>
                  <a:lnTo>
                    <a:pt x="7680" y="8390"/>
                  </a:lnTo>
                  <a:lnTo>
                    <a:pt x="7607" y="8299"/>
                  </a:lnTo>
                  <a:lnTo>
                    <a:pt x="7516" y="8226"/>
                  </a:lnTo>
                  <a:lnTo>
                    <a:pt x="7407" y="8190"/>
                  </a:lnTo>
                  <a:lnTo>
                    <a:pt x="7334" y="8171"/>
                  </a:lnTo>
                  <a:lnTo>
                    <a:pt x="7262" y="8190"/>
                  </a:lnTo>
                  <a:lnTo>
                    <a:pt x="7189" y="8208"/>
                  </a:lnTo>
                  <a:lnTo>
                    <a:pt x="7134" y="8226"/>
                  </a:lnTo>
                  <a:lnTo>
                    <a:pt x="7025" y="8317"/>
                  </a:lnTo>
                  <a:lnTo>
                    <a:pt x="6916" y="8426"/>
                  </a:lnTo>
                  <a:lnTo>
                    <a:pt x="6843" y="8572"/>
                  </a:lnTo>
                  <a:lnTo>
                    <a:pt x="6770" y="8735"/>
                  </a:lnTo>
                  <a:lnTo>
                    <a:pt x="6698" y="8899"/>
                  </a:lnTo>
                  <a:lnTo>
                    <a:pt x="6661" y="9063"/>
                  </a:lnTo>
                  <a:lnTo>
                    <a:pt x="6588" y="9536"/>
                  </a:lnTo>
                  <a:lnTo>
                    <a:pt x="6516" y="10028"/>
                  </a:lnTo>
                  <a:lnTo>
                    <a:pt x="6497" y="10519"/>
                  </a:lnTo>
                  <a:lnTo>
                    <a:pt x="6497" y="10992"/>
                  </a:lnTo>
                  <a:lnTo>
                    <a:pt x="6497" y="12029"/>
                  </a:lnTo>
                  <a:lnTo>
                    <a:pt x="6497" y="12557"/>
                  </a:lnTo>
                  <a:lnTo>
                    <a:pt x="6479" y="13067"/>
                  </a:lnTo>
                  <a:lnTo>
                    <a:pt x="6443" y="13485"/>
                  </a:lnTo>
                  <a:lnTo>
                    <a:pt x="6370" y="13867"/>
                  </a:lnTo>
                  <a:lnTo>
                    <a:pt x="6334" y="14049"/>
                  </a:lnTo>
                  <a:lnTo>
                    <a:pt x="6261" y="14213"/>
                  </a:lnTo>
                  <a:lnTo>
                    <a:pt x="6206" y="14359"/>
                  </a:lnTo>
                  <a:lnTo>
                    <a:pt x="6133" y="14504"/>
                  </a:lnTo>
                  <a:lnTo>
                    <a:pt x="6042" y="14632"/>
                  </a:lnTo>
                  <a:lnTo>
                    <a:pt x="5933" y="14741"/>
                  </a:lnTo>
                  <a:lnTo>
                    <a:pt x="5842" y="14832"/>
                  </a:lnTo>
                  <a:lnTo>
                    <a:pt x="5715" y="14923"/>
                  </a:lnTo>
                  <a:lnTo>
                    <a:pt x="5587" y="14996"/>
                  </a:lnTo>
                  <a:lnTo>
                    <a:pt x="5442" y="15050"/>
                  </a:lnTo>
                  <a:lnTo>
                    <a:pt x="5296" y="15087"/>
                  </a:lnTo>
                  <a:lnTo>
                    <a:pt x="5133" y="15105"/>
                  </a:lnTo>
                  <a:lnTo>
                    <a:pt x="5078" y="14886"/>
                  </a:lnTo>
                  <a:lnTo>
                    <a:pt x="5023" y="14686"/>
                  </a:lnTo>
                  <a:lnTo>
                    <a:pt x="4951" y="14268"/>
                  </a:lnTo>
                  <a:lnTo>
                    <a:pt x="4914" y="13831"/>
                  </a:lnTo>
                  <a:lnTo>
                    <a:pt x="4914" y="13394"/>
                  </a:lnTo>
                  <a:lnTo>
                    <a:pt x="4914" y="12521"/>
                  </a:lnTo>
                  <a:lnTo>
                    <a:pt x="4932" y="12084"/>
                  </a:lnTo>
                  <a:lnTo>
                    <a:pt x="4914" y="11647"/>
                  </a:lnTo>
                  <a:lnTo>
                    <a:pt x="4896" y="11210"/>
                  </a:lnTo>
                  <a:lnTo>
                    <a:pt x="4860" y="10774"/>
                  </a:lnTo>
                  <a:lnTo>
                    <a:pt x="4769" y="10337"/>
                  </a:lnTo>
                  <a:lnTo>
                    <a:pt x="4714" y="10119"/>
                  </a:lnTo>
                  <a:lnTo>
                    <a:pt x="4641" y="9918"/>
                  </a:lnTo>
                  <a:lnTo>
                    <a:pt x="4568" y="9718"/>
                  </a:lnTo>
                  <a:lnTo>
                    <a:pt x="4496" y="9518"/>
                  </a:lnTo>
                  <a:lnTo>
                    <a:pt x="4386" y="9336"/>
                  </a:lnTo>
                  <a:lnTo>
                    <a:pt x="4277" y="9172"/>
                  </a:lnTo>
                  <a:lnTo>
                    <a:pt x="4168" y="9008"/>
                  </a:lnTo>
                  <a:lnTo>
                    <a:pt x="4041" y="8863"/>
                  </a:lnTo>
                  <a:lnTo>
                    <a:pt x="3895" y="8735"/>
                  </a:lnTo>
                  <a:lnTo>
                    <a:pt x="3731" y="8608"/>
                  </a:lnTo>
                  <a:lnTo>
                    <a:pt x="3586" y="8535"/>
                  </a:lnTo>
                  <a:lnTo>
                    <a:pt x="3440" y="8463"/>
                  </a:lnTo>
                  <a:lnTo>
                    <a:pt x="3295" y="8408"/>
                  </a:lnTo>
                  <a:lnTo>
                    <a:pt x="3149" y="8372"/>
                  </a:lnTo>
                  <a:lnTo>
                    <a:pt x="2967" y="8335"/>
                  </a:lnTo>
                  <a:lnTo>
                    <a:pt x="2785" y="8335"/>
                  </a:lnTo>
                  <a:lnTo>
                    <a:pt x="2621" y="8353"/>
                  </a:lnTo>
                  <a:lnTo>
                    <a:pt x="2439" y="8372"/>
                  </a:lnTo>
                  <a:lnTo>
                    <a:pt x="2257" y="8408"/>
                  </a:lnTo>
                  <a:lnTo>
                    <a:pt x="2075" y="8481"/>
                  </a:lnTo>
                  <a:lnTo>
                    <a:pt x="1911" y="8554"/>
                  </a:lnTo>
                  <a:lnTo>
                    <a:pt x="1730" y="8626"/>
                  </a:lnTo>
                  <a:lnTo>
                    <a:pt x="1566" y="8735"/>
                  </a:lnTo>
                  <a:lnTo>
                    <a:pt x="1420" y="8845"/>
                  </a:lnTo>
                  <a:lnTo>
                    <a:pt x="1256" y="8972"/>
                  </a:lnTo>
                  <a:lnTo>
                    <a:pt x="1111" y="9099"/>
                  </a:lnTo>
                  <a:lnTo>
                    <a:pt x="983" y="9245"/>
                  </a:lnTo>
                  <a:lnTo>
                    <a:pt x="856" y="9391"/>
                  </a:lnTo>
                  <a:lnTo>
                    <a:pt x="747" y="9554"/>
                  </a:lnTo>
                  <a:lnTo>
                    <a:pt x="638" y="9736"/>
                  </a:lnTo>
                  <a:lnTo>
                    <a:pt x="528" y="9955"/>
                  </a:lnTo>
                  <a:lnTo>
                    <a:pt x="419" y="10173"/>
                  </a:lnTo>
                  <a:lnTo>
                    <a:pt x="328" y="10392"/>
                  </a:lnTo>
                  <a:lnTo>
                    <a:pt x="255" y="10628"/>
                  </a:lnTo>
                  <a:lnTo>
                    <a:pt x="183" y="10865"/>
                  </a:lnTo>
                  <a:lnTo>
                    <a:pt x="128" y="11119"/>
                  </a:lnTo>
                  <a:lnTo>
                    <a:pt x="55" y="11611"/>
                  </a:lnTo>
                  <a:lnTo>
                    <a:pt x="1" y="12120"/>
                  </a:lnTo>
                  <a:lnTo>
                    <a:pt x="1" y="12630"/>
                  </a:lnTo>
                  <a:lnTo>
                    <a:pt x="1" y="13139"/>
                  </a:lnTo>
                  <a:lnTo>
                    <a:pt x="19" y="13649"/>
                  </a:lnTo>
                  <a:lnTo>
                    <a:pt x="92" y="14340"/>
                  </a:lnTo>
                  <a:lnTo>
                    <a:pt x="183" y="15032"/>
                  </a:lnTo>
                  <a:lnTo>
                    <a:pt x="310" y="15724"/>
                  </a:lnTo>
                  <a:lnTo>
                    <a:pt x="383" y="16069"/>
                  </a:lnTo>
                  <a:lnTo>
                    <a:pt x="474" y="16397"/>
                  </a:lnTo>
                  <a:lnTo>
                    <a:pt x="583" y="16724"/>
                  </a:lnTo>
                  <a:lnTo>
                    <a:pt x="692" y="17052"/>
                  </a:lnTo>
                  <a:lnTo>
                    <a:pt x="820" y="17361"/>
                  </a:lnTo>
                  <a:lnTo>
                    <a:pt x="947" y="17671"/>
                  </a:lnTo>
                  <a:lnTo>
                    <a:pt x="1111" y="17980"/>
                  </a:lnTo>
                  <a:lnTo>
                    <a:pt x="1275" y="18253"/>
                  </a:lnTo>
                  <a:lnTo>
                    <a:pt x="1457" y="18544"/>
                  </a:lnTo>
                  <a:lnTo>
                    <a:pt x="1657" y="18799"/>
                  </a:lnTo>
                  <a:lnTo>
                    <a:pt x="1839" y="19017"/>
                  </a:lnTo>
                  <a:lnTo>
                    <a:pt x="2021" y="19218"/>
                  </a:lnTo>
                  <a:lnTo>
                    <a:pt x="2221" y="19418"/>
                  </a:lnTo>
                  <a:lnTo>
                    <a:pt x="2421" y="19600"/>
                  </a:lnTo>
                  <a:lnTo>
                    <a:pt x="2858" y="19945"/>
                  </a:lnTo>
                  <a:lnTo>
                    <a:pt x="3295" y="20273"/>
                  </a:lnTo>
                  <a:lnTo>
                    <a:pt x="3859" y="20637"/>
                  </a:lnTo>
                  <a:lnTo>
                    <a:pt x="4132" y="20819"/>
                  </a:lnTo>
                  <a:lnTo>
                    <a:pt x="4423" y="20983"/>
                  </a:lnTo>
                  <a:lnTo>
                    <a:pt x="4732" y="21128"/>
                  </a:lnTo>
                  <a:lnTo>
                    <a:pt x="5023" y="21256"/>
                  </a:lnTo>
                  <a:lnTo>
                    <a:pt x="5333" y="21383"/>
                  </a:lnTo>
                  <a:lnTo>
                    <a:pt x="5642" y="21492"/>
                  </a:lnTo>
                  <a:lnTo>
                    <a:pt x="6079" y="21601"/>
                  </a:lnTo>
                  <a:lnTo>
                    <a:pt x="6534" y="21692"/>
                  </a:lnTo>
                  <a:lnTo>
                    <a:pt x="6971" y="21729"/>
                  </a:lnTo>
                  <a:lnTo>
                    <a:pt x="7425" y="21729"/>
                  </a:lnTo>
                  <a:lnTo>
                    <a:pt x="7880" y="21711"/>
                  </a:lnTo>
                  <a:lnTo>
                    <a:pt x="8317" y="21656"/>
                  </a:lnTo>
                  <a:lnTo>
                    <a:pt x="8754" y="21547"/>
                  </a:lnTo>
                  <a:lnTo>
                    <a:pt x="9191" y="21419"/>
                  </a:lnTo>
                  <a:lnTo>
                    <a:pt x="9191" y="35177"/>
                  </a:lnTo>
                  <a:lnTo>
                    <a:pt x="9172" y="40382"/>
                  </a:lnTo>
                  <a:lnTo>
                    <a:pt x="9409" y="40564"/>
                  </a:lnTo>
                  <a:lnTo>
                    <a:pt x="9627" y="40728"/>
                  </a:lnTo>
                  <a:lnTo>
                    <a:pt x="9864" y="40873"/>
                  </a:lnTo>
                  <a:lnTo>
                    <a:pt x="10082" y="41019"/>
                  </a:lnTo>
                  <a:lnTo>
                    <a:pt x="10301" y="41128"/>
                  </a:lnTo>
                  <a:lnTo>
                    <a:pt x="10537" y="41237"/>
                  </a:lnTo>
                  <a:lnTo>
                    <a:pt x="10756" y="41328"/>
                  </a:lnTo>
                  <a:lnTo>
                    <a:pt x="10992" y="41401"/>
                  </a:lnTo>
                  <a:lnTo>
                    <a:pt x="11211" y="41455"/>
                  </a:lnTo>
                  <a:lnTo>
                    <a:pt x="11429" y="41510"/>
                  </a:lnTo>
                  <a:lnTo>
                    <a:pt x="11866" y="41583"/>
                  </a:lnTo>
                  <a:lnTo>
                    <a:pt x="12284" y="41601"/>
                  </a:lnTo>
                  <a:lnTo>
                    <a:pt x="12685" y="41601"/>
                  </a:lnTo>
                  <a:lnTo>
                    <a:pt x="12394" y="40491"/>
                  </a:lnTo>
                  <a:lnTo>
                    <a:pt x="12121" y="39381"/>
                  </a:lnTo>
                  <a:lnTo>
                    <a:pt x="11902" y="38271"/>
                  </a:lnTo>
                  <a:lnTo>
                    <a:pt x="11702" y="37143"/>
                  </a:lnTo>
                  <a:lnTo>
                    <a:pt x="11538" y="36014"/>
                  </a:lnTo>
                  <a:lnTo>
                    <a:pt x="11393" y="34868"/>
                  </a:lnTo>
                  <a:lnTo>
                    <a:pt x="11265" y="33721"/>
                  </a:lnTo>
                  <a:lnTo>
                    <a:pt x="11156" y="32575"/>
                  </a:lnTo>
                  <a:lnTo>
                    <a:pt x="11083" y="31428"/>
                  </a:lnTo>
                  <a:lnTo>
                    <a:pt x="11029" y="30264"/>
                  </a:lnTo>
                  <a:lnTo>
                    <a:pt x="10974" y="29117"/>
                  </a:lnTo>
                  <a:lnTo>
                    <a:pt x="10938" y="27953"/>
                  </a:lnTo>
                  <a:lnTo>
                    <a:pt x="10883" y="25641"/>
                  </a:lnTo>
                  <a:lnTo>
                    <a:pt x="10865" y="23348"/>
                  </a:lnTo>
                  <a:lnTo>
                    <a:pt x="10828" y="20601"/>
                  </a:lnTo>
                  <a:lnTo>
                    <a:pt x="10810" y="17743"/>
                  </a:lnTo>
                  <a:lnTo>
                    <a:pt x="10810" y="15523"/>
                  </a:lnTo>
                  <a:lnTo>
                    <a:pt x="10810" y="13303"/>
                  </a:lnTo>
                  <a:lnTo>
                    <a:pt x="10847" y="11083"/>
                  </a:lnTo>
                  <a:lnTo>
                    <a:pt x="10883" y="8863"/>
                  </a:lnTo>
                  <a:lnTo>
                    <a:pt x="10956" y="6643"/>
                  </a:lnTo>
                  <a:lnTo>
                    <a:pt x="11065" y="4423"/>
                  </a:lnTo>
                  <a:lnTo>
                    <a:pt x="11192" y="2202"/>
                  </a:lnTo>
                  <a:lnTo>
                    <a:pt x="113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8" name="Google Shape;3748;p22"/>
            <p:cNvSpPr/>
            <p:nvPr/>
          </p:nvSpPr>
          <p:spPr>
            <a:xfrm>
              <a:off x="2562300" y="2738975"/>
              <a:ext cx="76450" cy="359900"/>
            </a:xfrm>
            <a:custGeom>
              <a:avLst/>
              <a:gdLst/>
              <a:ahLst/>
              <a:cxnLst/>
              <a:rect l="l" t="t" r="r" b="b"/>
              <a:pathLst>
                <a:path w="3058" h="14396" extrusionOk="0">
                  <a:moveTo>
                    <a:pt x="528" y="0"/>
                  </a:moveTo>
                  <a:lnTo>
                    <a:pt x="728" y="619"/>
                  </a:lnTo>
                  <a:lnTo>
                    <a:pt x="1128" y="2020"/>
                  </a:lnTo>
                  <a:lnTo>
                    <a:pt x="1310" y="2730"/>
                  </a:lnTo>
                  <a:lnTo>
                    <a:pt x="1492" y="3440"/>
                  </a:lnTo>
                  <a:lnTo>
                    <a:pt x="1638" y="4150"/>
                  </a:lnTo>
                  <a:lnTo>
                    <a:pt x="1784" y="4859"/>
                  </a:lnTo>
                  <a:lnTo>
                    <a:pt x="1893" y="5569"/>
                  </a:lnTo>
                  <a:lnTo>
                    <a:pt x="1965" y="6297"/>
                  </a:lnTo>
                  <a:lnTo>
                    <a:pt x="2038" y="7025"/>
                  </a:lnTo>
                  <a:lnTo>
                    <a:pt x="2056" y="7753"/>
                  </a:lnTo>
                  <a:lnTo>
                    <a:pt x="2038" y="8481"/>
                  </a:lnTo>
                  <a:lnTo>
                    <a:pt x="1984" y="9209"/>
                  </a:lnTo>
                  <a:lnTo>
                    <a:pt x="1929" y="9573"/>
                  </a:lnTo>
                  <a:lnTo>
                    <a:pt x="1875" y="9937"/>
                  </a:lnTo>
                  <a:lnTo>
                    <a:pt x="1820" y="10300"/>
                  </a:lnTo>
                  <a:lnTo>
                    <a:pt x="1729" y="10646"/>
                  </a:lnTo>
                  <a:lnTo>
                    <a:pt x="1656" y="10992"/>
                  </a:lnTo>
                  <a:lnTo>
                    <a:pt x="1547" y="11356"/>
                  </a:lnTo>
                  <a:lnTo>
                    <a:pt x="1438" y="11702"/>
                  </a:lnTo>
                  <a:lnTo>
                    <a:pt x="1292" y="12029"/>
                  </a:lnTo>
                  <a:lnTo>
                    <a:pt x="1165" y="12357"/>
                  </a:lnTo>
                  <a:lnTo>
                    <a:pt x="1019" y="12648"/>
                  </a:lnTo>
                  <a:lnTo>
                    <a:pt x="710" y="13249"/>
                  </a:lnTo>
                  <a:lnTo>
                    <a:pt x="364" y="13831"/>
                  </a:lnTo>
                  <a:lnTo>
                    <a:pt x="0" y="14395"/>
                  </a:lnTo>
                  <a:lnTo>
                    <a:pt x="218" y="14231"/>
                  </a:lnTo>
                  <a:lnTo>
                    <a:pt x="437" y="14049"/>
                  </a:lnTo>
                  <a:lnTo>
                    <a:pt x="637" y="13867"/>
                  </a:lnTo>
                  <a:lnTo>
                    <a:pt x="837" y="13667"/>
                  </a:lnTo>
                  <a:lnTo>
                    <a:pt x="1019" y="13449"/>
                  </a:lnTo>
                  <a:lnTo>
                    <a:pt x="1201" y="13212"/>
                  </a:lnTo>
                  <a:lnTo>
                    <a:pt x="1365" y="12976"/>
                  </a:lnTo>
                  <a:lnTo>
                    <a:pt x="1529" y="12739"/>
                  </a:lnTo>
                  <a:lnTo>
                    <a:pt x="1674" y="12484"/>
                  </a:lnTo>
                  <a:lnTo>
                    <a:pt x="1820" y="12229"/>
                  </a:lnTo>
                  <a:lnTo>
                    <a:pt x="2075" y="11684"/>
                  </a:lnTo>
                  <a:lnTo>
                    <a:pt x="2311" y="11119"/>
                  </a:lnTo>
                  <a:lnTo>
                    <a:pt x="2493" y="10555"/>
                  </a:lnTo>
                  <a:lnTo>
                    <a:pt x="2657" y="10028"/>
                  </a:lnTo>
                  <a:lnTo>
                    <a:pt x="2766" y="9500"/>
                  </a:lnTo>
                  <a:lnTo>
                    <a:pt x="2875" y="8954"/>
                  </a:lnTo>
                  <a:lnTo>
                    <a:pt x="2948" y="8408"/>
                  </a:lnTo>
                  <a:lnTo>
                    <a:pt x="3003" y="7862"/>
                  </a:lnTo>
                  <a:lnTo>
                    <a:pt x="3039" y="7316"/>
                  </a:lnTo>
                  <a:lnTo>
                    <a:pt x="3057" y="6770"/>
                  </a:lnTo>
                  <a:lnTo>
                    <a:pt x="3039" y="6206"/>
                  </a:lnTo>
                  <a:lnTo>
                    <a:pt x="3003" y="5660"/>
                  </a:lnTo>
                  <a:lnTo>
                    <a:pt x="2930" y="5114"/>
                  </a:lnTo>
                  <a:lnTo>
                    <a:pt x="2857" y="4568"/>
                  </a:lnTo>
                  <a:lnTo>
                    <a:pt x="2748" y="4040"/>
                  </a:lnTo>
                  <a:lnTo>
                    <a:pt x="2621" y="3494"/>
                  </a:lnTo>
                  <a:lnTo>
                    <a:pt x="2457" y="2985"/>
                  </a:lnTo>
                  <a:lnTo>
                    <a:pt x="2293" y="2457"/>
                  </a:lnTo>
                  <a:lnTo>
                    <a:pt x="2093" y="1966"/>
                  </a:lnTo>
                  <a:lnTo>
                    <a:pt x="1965" y="1656"/>
                  </a:lnTo>
                  <a:lnTo>
                    <a:pt x="1802" y="1365"/>
                  </a:lnTo>
                  <a:lnTo>
                    <a:pt x="1638" y="1074"/>
                  </a:lnTo>
                  <a:lnTo>
                    <a:pt x="1438" y="801"/>
                  </a:lnTo>
                  <a:lnTo>
                    <a:pt x="1238" y="546"/>
                  </a:lnTo>
                  <a:lnTo>
                    <a:pt x="1019" y="328"/>
                  </a:lnTo>
                  <a:lnTo>
                    <a:pt x="783" y="146"/>
                  </a:lnTo>
                  <a:lnTo>
                    <a:pt x="655" y="73"/>
                  </a:lnTo>
                  <a:lnTo>
                    <a:pt x="52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9" name="Google Shape;3749;p22"/>
            <p:cNvSpPr/>
            <p:nvPr/>
          </p:nvSpPr>
          <p:spPr>
            <a:xfrm>
              <a:off x="2414875" y="3268525"/>
              <a:ext cx="151525" cy="197475"/>
            </a:xfrm>
            <a:custGeom>
              <a:avLst/>
              <a:gdLst/>
              <a:ahLst/>
              <a:cxnLst/>
              <a:rect l="l" t="t" r="r" b="b"/>
              <a:pathLst>
                <a:path w="6061" h="7899" extrusionOk="0">
                  <a:moveTo>
                    <a:pt x="5624" y="1"/>
                  </a:moveTo>
                  <a:lnTo>
                    <a:pt x="5606" y="456"/>
                  </a:lnTo>
                  <a:lnTo>
                    <a:pt x="5551" y="911"/>
                  </a:lnTo>
                  <a:lnTo>
                    <a:pt x="5497" y="1366"/>
                  </a:lnTo>
                  <a:lnTo>
                    <a:pt x="5424" y="1821"/>
                  </a:lnTo>
                  <a:lnTo>
                    <a:pt x="5297" y="2367"/>
                  </a:lnTo>
                  <a:lnTo>
                    <a:pt x="5151" y="2894"/>
                  </a:lnTo>
                  <a:lnTo>
                    <a:pt x="4969" y="3422"/>
                  </a:lnTo>
                  <a:lnTo>
                    <a:pt x="4732" y="3913"/>
                  </a:lnTo>
                  <a:lnTo>
                    <a:pt x="4605" y="4168"/>
                  </a:lnTo>
                  <a:lnTo>
                    <a:pt x="4478" y="4405"/>
                  </a:lnTo>
                  <a:lnTo>
                    <a:pt x="4332" y="4641"/>
                  </a:lnTo>
                  <a:lnTo>
                    <a:pt x="4168" y="4860"/>
                  </a:lnTo>
                  <a:lnTo>
                    <a:pt x="4005" y="5078"/>
                  </a:lnTo>
                  <a:lnTo>
                    <a:pt x="3823" y="5297"/>
                  </a:lnTo>
                  <a:lnTo>
                    <a:pt x="3641" y="5497"/>
                  </a:lnTo>
                  <a:lnTo>
                    <a:pt x="3440" y="5679"/>
                  </a:lnTo>
                  <a:lnTo>
                    <a:pt x="3258" y="5842"/>
                  </a:lnTo>
                  <a:lnTo>
                    <a:pt x="3076" y="5988"/>
                  </a:lnTo>
                  <a:lnTo>
                    <a:pt x="2876" y="6115"/>
                  </a:lnTo>
                  <a:lnTo>
                    <a:pt x="2676" y="6243"/>
                  </a:lnTo>
                  <a:lnTo>
                    <a:pt x="2476" y="6370"/>
                  </a:lnTo>
                  <a:lnTo>
                    <a:pt x="2258" y="6479"/>
                  </a:lnTo>
                  <a:lnTo>
                    <a:pt x="2057" y="6570"/>
                  </a:lnTo>
                  <a:lnTo>
                    <a:pt x="1821" y="6643"/>
                  </a:lnTo>
                  <a:lnTo>
                    <a:pt x="1602" y="6716"/>
                  </a:lnTo>
                  <a:lnTo>
                    <a:pt x="1384" y="6789"/>
                  </a:lnTo>
                  <a:lnTo>
                    <a:pt x="1147" y="6825"/>
                  </a:lnTo>
                  <a:lnTo>
                    <a:pt x="929" y="6862"/>
                  </a:lnTo>
                  <a:lnTo>
                    <a:pt x="692" y="6880"/>
                  </a:lnTo>
                  <a:lnTo>
                    <a:pt x="456" y="6898"/>
                  </a:lnTo>
                  <a:lnTo>
                    <a:pt x="219" y="6880"/>
                  </a:lnTo>
                  <a:lnTo>
                    <a:pt x="1" y="6862"/>
                  </a:lnTo>
                  <a:lnTo>
                    <a:pt x="19" y="7080"/>
                  </a:lnTo>
                  <a:lnTo>
                    <a:pt x="92" y="7262"/>
                  </a:lnTo>
                  <a:lnTo>
                    <a:pt x="183" y="7426"/>
                  </a:lnTo>
                  <a:lnTo>
                    <a:pt x="310" y="7553"/>
                  </a:lnTo>
                  <a:lnTo>
                    <a:pt x="474" y="7662"/>
                  </a:lnTo>
                  <a:lnTo>
                    <a:pt x="638" y="7735"/>
                  </a:lnTo>
                  <a:lnTo>
                    <a:pt x="820" y="7808"/>
                  </a:lnTo>
                  <a:lnTo>
                    <a:pt x="1020" y="7844"/>
                  </a:lnTo>
                  <a:lnTo>
                    <a:pt x="1238" y="7881"/>
                  </a:lnTo>
                  <a:lnTo>
                    <a:pt x="1439" y="7899"/>
                  </a:lnTo>
                  <a:lnTo>
                    <a:pt x="1657" y="7899"/>
                  </a:lnTo>
                  <a:lnTo>
                    <a:pt x="1875" y="7881"/>
                  </a:lnTo>
                  <a:lnTo>
                    <a:pt x="2294" y="7826"/>
                  </a:lnTo>
                  <a:lnTo>
                    <a:pt x="2640" y="7753"/>
                  </a:lnTo>
                  <a:lnTo>
                    <a:pt x="2894" y="7680"/>
                  </a:lnTo>
                  <a:lnTo>
                    <a:pt x="3131" y="7589"/>
                  </a:lnTo>
                  <a:lnTo>
                    <a:pt x="3368" y="7498"/>
                  </a:lnTo>
                  <a:lnTo>
                    <a:pt x="3604" y="7371"/>
                  </a:lnTo>
                  <a:lnTo>
                    <a:pt x="3823" y="7244"/>
                  </a:lnTo>
                  <a:lnTo>
                    <a:pt x="4041" y="7080"/>
                  </a:lnTo>
                  <a:lnTo>
                    <a:pt x="4259" y="6916"/>
                  </a:lnTo>
                  <a:lnTo>
                    <a:pt x="4459" y="6752"/>
                  </a:lnTo>
                  <a:lnTo>
                    <a:pt x="4660" y="6552"/>
                  </a:lnTo>
                  <a:lnTo>
                    <a:pt x="4842" y="6352"/>
                  </a:lnTo>
                  <a:lnTo>
                    <a:pt x="5005" y="6134"/>
                  </a:lnTo>
                  <a:lnTo>
                    <a:pt x="5169" y="5915"/>
                  </a:lnTo>
                  <a:lnTo>
                    <a:pt x="5315" y="5679"/>
                  </a:lnTo>
                  <a:lnTo>
                    <a:pt x="5442" y="5442"/>
                  </a:lnTo>
                  <a:lnTo>
                    <a:pt x="5570" y="5187"/>
                  </a:lnTo>
                  <a:lnTo>
                    <a:pt x="5679" y="4933"/>
                  </a:lnTo>
                  <a:lnTo>
                    <a:pt x="5788" y="4641"/>
                  </a:lnTo>
                  <a:lnTo>
                    <a:pt x="5861" y="4332"/>
                  </a:lnTo>
                  <a:lnTo>
                    <a:pt x="5934" y="4041"/>
                  </a:lnTo>
                  <a:lnTo>
                    <a:pt x="5988" y="3731"/>
                  </a:lnTo>
                  <a:lnTo>
                    <a:pt x="6024" y="3422"/>
                  </a:lnTo>
                  <a:lnTo>
                    <a:pt x="6043" y="3113"/>
                  </a:lnTo>
                  <a:lnTo>
                    <a:pt x="6061" y="2803"/>
                  </a:lnTo>
                  <a:lnTo>
                    <a:pt x="6043" y="2476"/>
                  </a:lnTo>
                  <a:lnTo>
                    <a:pt x="6024" y="2166"/>
                  </a:lnTo>
                  <a:lnTo>
                    <a:pt x="6006" y="1857"/>
                  </a:lnTo>
                  <a:lnTo>
                    <a:pt x="5915" y="1220"/>
                  </a:lnTo>
                  <a:lnTo>
                    <a:pt x="5788" y="601"/>
                  </a:lnTo>
                  <a:lnTo>
                    <a:pt x="562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0" name="Google Shape;3750;p22"/>
            <p:cNvSpPr/>
            <p:nvPr/>
          </p:nvSpPr>
          <p:spPr>
            <a:xfrm>
              <a:off x="2368475" y="2776725"/>
              <a:ext cx="31875" cy="705650"/>
            </a:xfrm>
            <a:custGeom>
              <a:avLst/>
              <a:gdLst/>
              <a:ahLst/>
              <a:cxnLst/>
              <a:rect l="l" t="t" r="r" b="b"/>
              <a:pathLst>
                <a:path w="1275" h="28226" extrusionOk="0">
                  <a:moveTo>
                    <a:pt x="547" y="1"/>
                  </a:moveTo>
                  <a:lnTo>
                    <a:pt x="529" y="3713"/>
                  </a:lnTo>
                  <a:lnTo>
                    <a:pt x="492" y="7371"/>
                  </a:lnTo>
                  <a:lnTo>
                    <a:pt x="438" y="9191"/>
                  </a:lnTo>
                  <a:lnTo>
                    <a:pt x="383" y="11029"/>
                  </a:lnTo>
                  <a:lnTo>
                    <a:pt x="328" y="12357"/>
                  </a:lnTo>
                  <a:lnTo>
                    <a:pt x="256" y="13668"/>
                  </a:lnTo>
                  <a:lnTo>
                    <a:pt x="110" y="16324"/>
                  </a:lnTo>
                  <a:lnTo>
                    <a:pt x="55" y="17653"/>
                  </a:lnTo>
                  <a:lnTo>
                    <a:pt x="19" y="18981"/>
                  </a:lnTo>
                  <a:lnTo>
                    <a:pt x="1" y="20310"/>
                  </a:lnTo>
                  <a:lnTo>
                    <a:pt x="19" y="21638"/>
                  </a:lnTo>
                  <a:lnTo>
                    <a:pt x="74" y="22803"/>
                  </a:lnTo>
                  <a:lnTo>
                    <a:pt x="146" y="23968"/>
                  </a:lnTo>
                  <a:lnTo>
                    <a:pt x="328" y="26279"/>
                  </a:lnTo>
                  <a:lnTo>
                    <a:pt x="328" y="26788"/>
                  </a:lnTo>
                  <a:lnTo>
                    <a:pt x="347" y="27116"/>
                  </a:lnTo>
                  <a:lnTo>
                    <a:pt x="365" y="27462"/>
                  </a:lnTo>
                  <a:lnTo>
                    <a:pt x="383" y="27625"/>
                  </a:lnTo>
                  <a:lnTo>
                    <a:pt x="419" y="27789"/>
                  </a:lnTo>
                  <a:lnTo>
                    <a:pt x="456" y="27935"/>
                  </a:lnTo>
                  <a:lnTo>
                    <a:pt x="510" y="28044"/>
                  </a:lnTo>
                  <a:lnTo>
                    <a:pt x="565" y="28135"/>
                  </a:lnTo>
                  <a:lnTo>
                    <a:pt x="656" y="28208"/>
                  </a:lnTo>
                  <a:lnTo>
                    <a:pt x="747" y="28226"/>
                  </a:lnTo>
                  <a:lnTo>
                    <a:pt x="856" y="28208"/>
                  </a:lnTo>
                  <a:lnTo>
                    <a:pt x="947" y="28171"/>
                  </a:lnTo>
                  <a:lnTo>
                    <a:pt x="1020" y="28099"/>
                  </a:lnTo>
                  <a:lnTo>
                    <a:pt x="1074" y="27989"/>
                  </a:lnTo>
                  <a:lnTo>
                    <a:pt x="1111" y="27844"/>
                  </a:lnTo>
                  <a:lnTo>
                    <a:pt x="1147" y="27680"/>
                  </a:lnTo>
                  <a:lnTo>
                    <a:pt x="1165" y="27516"/>
                  </a:lnTo>
                  <a:lnTo>
                    <a:pt x="1184" y="27134"/>
                  </a:lnTo>
                  <a:lnTo>
                    <a:pt x="1165" y="26752"/>
                  </a:lnTo>
                  <a:lnTo>
                    <a:pt x="1147" y="26370"/>
                  </a:lnTo>
                  <a:lnTo>
                    <a:pt x="1129" y="26060"/>
                  </a:lnTo>
                  <a:lnTo>
                    <a:pt x="1111" y="25824"/>
                  </a:lnTo>
                  <a:lnTo>
                    <a:pt x="1129" y="25278"/>
                  </a:lnTo>
                  <a:lnTo>
                    <a:pt x="1129" y="24732"/>
                  </a:lnTo>
                  <a:lnTo>
                    <a:pt x="1111" y="23640"/>
                  </a:lnTo>
                  <a:lnTo>
                    <a:pt x="1093" y="22548"/>
                  </a:lnTo>
                  <a:lnTo>
                    <a:pt x="1111" y="22002"/>
                  </a:lnTo>
                  <a:lnTo>
                    <a:pt x="1129" y="21456"/>
                  </a:lnTo>
                  <a:lnTo>
                    <a:pt x="1147" y="20856"/>
                  </a:lnTo>
                  <a:lnTo>
                    <a:pt x="1147" y="20182"/>
                  </a:lnTo>
                  <a:lnTo>
                    <a:pt x="1129" y="19473"/>
                  </a:lnTo>
                  <a:lnTo>
                    <a:pt x="1111" y="18727"/>
                  </a:lnTo>
                  <a:lnTo>
                    <a:pt x="1038" y="17271"/>
                  </a:lnTo>
                  <a:lnTo>
                    <a:pt x="1002" y="15997"/>
                  </a:lnTo>
                  <a:lnTo>
                    <a:pt x="1002" y="14723"/>
                  </a:lnTo>
                  <a:lnTo>
                    <a:pt x="1020" y="13504"/>
                  </a:lnTo>
                  <a:lnTo>
                    <a:pt x="1074" y="12339"/>
                  </a:lnTo>
                  <a:lnTo>
                    <a:pt x="1129" y="11211"/>
                  </a:lnTo>
                  <a:lnTo>
                    <a:pt x="1184" y="10064"/>
                  </a:lnTo>
                  <a:lnTo>
                    <a:pt x="1238" y="8900"/>
                  </a:lnTo>
                  <a:lnTo>
                    <a:pt x="1275" y="7680"/>
                  </a:lnTo>
                  <a:lnTo>
                    <a:pt x="1256" y="6407"/>
                  </a:lnTo>
                  <a:lnTo>
                    <a:pt x="1202" y="4277"/>
                  </a:lnTo>
                  <a:lnTo>
                    <a:pt x="1165" y="3204"/>
                  </a:lnTo>
                  <a:lnTo>
                    <a:pt x="1129" y="2148"/>
                  </a:lnTo>
                  <a:lnTo>
                    <a:pt x="1074" y="1566"/>
                  </a:lnTo>
                  <a:lnTo>
                    <a:pt x="1038" y="1293"/>
                  </a:lnTo>
                  <a:lnTo>
                    <a:pt x="1002" y="1002"/>
                  </a:lnTo>
                  <a:lnTo>
                    <a:pt x="929" y="729"/>
                  </a:lnTo>
                  <a:lnTo>
                    <a:pt x="838" y="474"/>
                  </a:lnTo>
                  <a:lnTo>
                    <a:pt x="711" y="219"/>
                  </a:lnTo>
                  <a:lnTo>
                    <a:pt x="54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1" name="Google Shape;3751;p22"/>
            <p:cNvSpPr/>
            <p:nvPr/>
          </p:nvSpPr>
          <p:spPr>
            <a:xfrm>
              <a:off x="2490875" y="2738075"/>
              <a:ext cx="87825" cy="351225"/>
            </a:xfrm>
            <a:custGeom>
              <a:avLst/>
              <a:gdLst/>
              <a:ahLst/>
              <a:cxnLst/>
              <a:rect l="l" t="t" r="r" b="b"/>
              <a:pathLst>
                <a:path w="3513" h="14049" extrusionOk="0">
                  <a:moveTo>
                    <a:pt x="2166" y="0"/>
                  </a:moveTo>
                  <a:lnTo>
                    <a:pt x="1947" y="109"/>
                  </a:lnTo>
                  <a:lnTo>
                    <a:pt x="1765" y="255"/>
                  </a:lnTo>
                  <a:lnTo>
                    <a:pt x="1601" y="419"/>
                  </a:lnTo>
                  <a:lnTo>
                    <a:pt x="1438" y="619"/>
                  </a:lnTo>
                  <a:lnTo>
                    <a:pt x="1292" y="837"/>
                  </a:lnTo>
                  <a:lnTo>
                    <a:pt x="1165" y="1074"/>
                  </a:lnTo>
                  <a:lnTo>
                    <a:pt x="1056" y="1328"/>
                  </a:lnTo>
                  <a:lnTo>
                    <a:pt x="965" y="1583"/>
                  </a:lnTo>
                  <a:lnTo>
                    <a:pt x="1292" y="2439"/>
                  </a:lnTo>
                  <a:lnTo>
                    <a:pt x="1583" y="3312"/>
                  </a:lnTo>
                  <a:lnTo>
                    <a:pt x="1820" y="4204"/>
                  </a:lnTo>
                  <a:lnTo>
                    <a:pt x="2038" y="5095"/>
                  </a:lnTo>
                  <a:lnTo>
                    <a:pt x="2202" y="6005"/>
                  </a:lnTo>
                  <a:lnTo>
                    <a:pt x="2329" y="6915"/>
                  </a:lnTo>
                  <a:lnTo>
                    <a:pt x="2439" y="7843"/>
                  </a:lnTo>
                  <a:lnTo>
                    <a:pt x="2475" y="8753"/>
                  </a:lnTo>
                  <a:lnTo>
                    <a:pt x="2493" y="9263"/>
                  </a:lnTo>
                  <a:lnTo>
                    <a:pt x="2457" y="9772"/>
                  </a:lnTo>
                  <a:lnTo>
                    <a:pt x="2439" y="10027"/>
                  </a:lnTo>
                  <a:lnTo>
                    <a:pt x="2402" y="10282"/>
                  </a:lnTo>
                  <a:lnTo>
                    <a:pt x="2348" y="10518"/>
                  </a:lnTo>
                  <a:lnTo>
                    <a:pt x="2293" y="10773"/>
                  </a:lnTo>
                  <a:lnTo>
                    <a:pt x="2220" y="11010"/>
                  </a:lnTo>
                  <a:lnTo>
                    <a:pt x="2129" y="11228"/>
                  </a:lnTo>
                  <a:lnTo>
                    <a:pt x="2020" y="11447"/>
                  </a:lnTo>
                  <a:lnTo>
                    <a:pt x="1911" y="11647"/>
                  </a:lnTo>
                  <a:lnTo>
                    <a:pt x="1765" y="11847"/>
                  </a:lnTo>
                  <a:lnTo>
                    <a:pt x="1601" y="12029"/>
                  </a:lnTo>
                  <a:lnTo>
                    <a:pt x="1419" y="12174"/>
                  </a:lnTo>
                  <a:lnTo>
                    <a:pt x="1237" y="12320"/>
                  </a:lnTo>
                  <a:lnTo>
                    <a:pt x="983" y="12466"/>
                  </a:lnTo>
                  <a:lnTo>
                    <a:pt x="710" y="12611"/>
                  </a:lnTo>
                  <a:lnTo>
                    <a:pt x="455" y="12757"/>
                  </a:lnTo>
                  <a:lnTo>
                    <a:pt x="346" y="12848"/>
                  </a:lnTo>
                  <a:lnTo>
                    <a:pt x="237" y="12939"/>
                  </a:lnTo>
                  <a:lnTo>
                    <a:pt x="146" y="13048"/>
                  </a:lnTo>
                  <a:lnTo>
                    <a:pt x="73" y="13175"/>
                  </a:lnTo>
                  <a:lnTo>
                    <a:pt x="18" y="13321"/>
                  </a:lnTo>
                  <a:lnTo>
                    <a:pt x="0" y="13467"/>
                  </a:lnTo>
                  <a:lnTo>
                    <a:pt x="0" y="13612"/>
                  </a:lnTo>
                  <a:lnTo>
                    <a:pt x="36" y="13740"/>
                  </a:lnTo>
                  <a:lnTo>
                    <a:pt x="91" y="13867"/>
                  </a:lnTo>
                  <a:lnTo>
                    <a:pt x="146" y="13922"/>
                  </a:lnTo>
                  <a:lnTo>
                    <a:pt x="200" y="13958"/>
                  </a:lnTo>
                  <a:lnTo>
                    <a:pt x="273" y="13994"/>
                  </a:lnTo>
                  <a:lnTo>
                    <a:pt x="346" y="14031"/>
                  </a:lnTo>
                  <a:lnTo>
                    <a:pt x="419" y="14031"/>
                  </a:lnTo>
                  <a:lnTo>
                    <a:pt x="491" y="14049"/>
                  </a:lnTo>
                  <a:lnTo>
                    <a:pt x="637" y="14012"/>
                  </a:lnTo>
                  <a:lnTo>
                    <a:pt x="783" y="13958"/>
                  </a:lnTo>
                  <a:lnTo>
                    <a:pt x="928" y="13867"/>
                  </a:lnTo>
                  <a:lnTo>
                    <a:pt x="1074" y="13776"/>
                  </a:lnTo>
                  <a:lnTo>
                    <a:pt x="1201" y="13649"/>
                  </a:lnTo>
                  <a:lnTo>
                    <a:pt x="1310" y="13521"/>
                  </a:lnTo>
                  <a:lnTo>
                    <a:pt x="1838" y="12902"/>
                  </a:lnTo>
                  <a:lnTo>
                    <a:pt x="2093" y="12593"/>
                  </a:lnTo>
                  <a:lnTo>
                    <a:pt x="2329" y="12265"/>
                  </a:lnTo>
                  <a:lnTo>
                    <a:pt x="2566" y="11920"/>
                  </a:lnTo>
                  <a:lnTo>
                    <a:pt x="2766" y="11574"/>
                  </a:lnTo>
                  <a:lnTo>
                    <a:pt x="2948" y="11228"/>
                  </a:lnTo>
                  <a:lnTo>
                    <a:pt x="3094" y="10846"/>
                  </a:lnTo>
                  <a:lnTo>
                    <a:pt x="3221" y="10500"/>
                  </a:lnTo>
                  <a:lnTo>
                    <a:pt x="3312" y="10155"/>
                  </a:lnTo>
                  <a:lnTo>
                    <a:pt x="3385" y="9791"/>
                  </a:lnTo>
                  <a:lnTo>
                    <a:pt x="3439" y="9427"/>
                  </a:lnTo>
                  <a:lnTo>
                    <a:pt x="3476" y="9063"/>
                  </a:lnTo>
                  <a:lnTo>
                    <a:pt x="3494" y="8699"/>
                  </a:lnTo>
                  <a:lnTo>
                    <a:pt x="3512" y="7953"/>
                  </a:lnTo>
                  <a:lnTo>
                    <a:pt x="3494" y="6952"/>
                  </a:lnTo>
                  <a:lnTo>
                    <a:pt x="3421" y="5933"/>
                  </a:lnTo>
                  <a:lnTo>
                    <a:pt x="3312" y="4932"/>
                  </a:lnTo>
                  <a:lnTo>
                    <a:pt x="3166" y="3913"/>
                  </a:lnTo>
                  <a:lnTo>
                    <a:pt x="2984" y="2930"/>
                  </a:lnTo>
                  <a:lnTo>
                    <a:pt x="2748" y="1947"/>
                  </a:lnTo>
                  <a:lnTo>
                    <a:pt x="2475" y="965"/>
                  </a:lnTo>
                  <a:lnTo>
                    <a:pt x="216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2" name="Google Shape;3752;p22"/>
            <p:cNvSpPr/>
            <p:nvPr/>
          </p:nvSpPr>
          <p:spPr>
            <a:xfrm>
              <a:off x="2112350" y="2942800"/>
              <a:ext cx="80100" cy="273900"/>
            </a:xfrm>
            <a:custGeom>
              <a:avLst/>
              <a:gdLst/>
              <a:ahLst/>
              <a:cxnLst/>
              <a:rect l="l" t="t" r="r" b="b"/>
              <a:pathLst>
                <a:path w="3204" h="10956" extrusionOk="0">
                  <a:moveTo>
                    <a:pt x="1347" y="0"/>
                  </a:moveTo>
                  <a:lnTo>
                    <a:pt x="1183" y="18"/>
                  </a:lnTo>
                  <a:lnTo>
                    <a:pt x="1001" y="37"/>
                  </a:lnTo>
                  <a:lnTo>
                    <a:pt x="819" y="73"/>
                  </a:lnTo>
                  <a:lnTo>
                    <a:pt x="637" y="146"/>
                  </a:lnTo>
                  <a:lnTo>
                    <a:pt x="473" y="219"/>
                  </a:lnTo>
                  <a:lnTo>
                    <a:pt x="292" y="291"/>
                  </a:lnTo>
                  <a:lnTo>
                    <a:pt x="164" y="1056"/>
                  </a:lnTo>
                  <a:lnTo>
                    <a:pt x="73" y="1802"/>
                  </a:lnTo>
                  <a:lnTo>
                    <a:pt x="19" y="2566"/>
                  </a:lnTo>
                  <a:lnTo>
                    <a:pt x="0" y="3330"/>
                  </a:lnTo>
                  <a:lnTo>
                    <a:pt x="19" y="4095"/>
                  </a:lnTo>
                  <a:lnTo>
                    <a:pt x="73" y="4859"/>
                  </a:lnTo>
                  <a:lnTo>
                    <a:pt x="164" y="5605"/>
                  </a:lnTo>
                  <a:lnTo>
                    <a:pt x="292" y="6369"/>
                  </a:lnTo>
                  <a:lnTo>
                    <a:pt x="382" y="6715"/>
                  </a:lnTo>
                  <a:lnTo>
                    <a:pt x="492" y="7116"/>
                  </a:lnTo>
                  <a:lnTo>
                    <a:pt x="637" y="7516"/>
                  </a:lnTo>
                  <a:lnTo>
                    <a:pt x="819" y="7953"/>
                  </a:lnTo>
                  <a:lnTo>
                    <a:pt x="1019" y="8371"/>
                  </a:lnTo>
                  <a:lnTo>
                    <a:pt x="1220" y="8808"/>
                  </a:lnTo>
                  <a:lnTo>
                    <a:pt x="1438" y="9208"/>
                  </a:lnTo>
                  <a:lnTo>
                    <a:pt x="1675" y="9609"/>
                  </a:lnTo>
                  <a:lnTo>
                    <a:pt x="1911" y="9954"/>
                  </a:lnTo>
                  <a:lnTo>
                    <a:pt x="2129" y="10282"/>
                  </a:lnTo>
                  <a:lnTo>
                    <a:pt x="2348" y="10537"/>
                  </a:lnTo>
                  <a:lnTo>
                    <a:pt x="2566" y="10755"/>
                  </a:lnTo>
                  <a:lnTo>
                    <a:pt x="2657" y="10828"/>
                  </a:lnTo>
                  <a:lnTo>
                    <a:pt x="2766" y="10883"/>
                  </a:lnTo>
                  <a:lnTo>
                    <a:pt x="2857" y="10937"/>
                  </a:lnTo>
                  <a:lnTo>
                    <a:pt x="2930" y="10955"/>
                  </a:lnTo>
                  <a:lnTo>
                    <a:pt x="3021" y="10955"/>
                  </a:lnTo>
                  <a:lnTo>
                    <a:pt x="3094" y="10937"/>
                  </a:lnTo>
                  <a:lnTo>
                    <a:pt x="3149" y="10901"/>
                  </a:lnTo>
                  <a:lnTo>
                    <a:pt x="3203" y="10828"/>
                  </a:lnTo>
                  <a:lnTo>
                    <a:pt x="3203" y="10573"/>
                  </a:lnTo>
                  <a:lnTo>
                    <a:pt x="3185" y="10318"/>
                  </a:lnTo>
                  <a:lnTo>
                    <a:pt x="3149" y="10064"/>
                  </a:lnTo>
                  <a:lnTo>
                    <a:pt x="3094" y="9827"/>
                  </a:lnTo>
                  <a:lnTo>
                    <a:pt x="3021" y="9590"/>
                  </a:lnTo>
                  <a:lnTo>
                    <a:pt x="2930" y="9336"/>
                  </a:lnTo>
                  <a:lnTo>
                    <a:pt x="2712" y="8881"/>
                  </a:lnTo>
                  <a:lnTo>
                    <a:pt x="2457" y="8408"/>
                  </a:lnTo>
                  <a:lnTo>
                    <a:pt x="2202" y="7953"/>
                  </a:lnTo>
                  <a:lnTo>
                    <a:pt x="1948" y="7480"/>
                  </a:lnTo>
                  <a:lnTo>
                    <a:pt x="1711" y="7025"/>
                  </a:lnTo>
                  <a:lnTo>
                    <a:pt x="1584" y="6715"/>
                  </a:lnTo>
                  <a:lnTo>
                    <a:pt x="1474" y="6406"/>
                  </a:lnTo>
                  <a:lnTo>
                    <a:pt x="1365" y="6096"/>
                  </a:lnTo>
                  <a:lnTo>
                    <a:pt x="1292" y="5787"/>
                  </a:lnTo>
                  <a:lnTo>
                    <a:pt x="1201" y="5478"/>
                  </a:lnTo>
                  <a:lnTo>
                    <a:pt x="1147" y="5150"/>
                  </a:lnTo>
                  <a:lnTo>
                    <a:pt x="1110" y="4823"/>
                  </a:lnTo>
                  <a:lnTo>
                    <a:pt x="1074" y="4513"/>
                  </a:lnTo>
                  <a:lnTo>
                    <a:pt x="1038" y="4186"/>
                  </a:lnTo>
                  <a:lnTo>
                    <a:pt x="1038" y="3858"/>
                  </a:lnTo>
                  <a:lnTo>
                    <a:pt x="1038" y="3531"/>
                  </a:lnTo>
                  <a:lnTo>
                    <a:pt x="1056" y="3203"/>
                  </a:lnTo>
                  <a:lnTo>
                    <a:pt x="1110" y="2548"/>
                  </a:lnTo>
                  <a:lnTo>
                    <a:pt x="1201" y="1893"/>
                  </a:lnTo>
                  <a:lnTo>
                    <a:pt x="1311" y="1420"/>
                  </a:lnTo>
                  <a:lnTo>
                    <a:pt x="1420" y="946"/>
                  </a:lnTo>
                  <a:lnTo>
                    <a:pt x="1565" y="491"/>
                  </a:lnTo>
                  <a:lnTo>
                    <a:pt x="1711" y="37"/>
                  </a:lnTo>
                  <a:lnTo>
                    <a:pt x="1529" y="0"/>
                  </a:lnTo>
                  <a:close/>
                </a:path>
              </a:pathLst>
            </a:custGeom>
            <a:solidFill>
              <a:srgbClr val="3A7F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53" name="Google Shape;3753;p22"/>
          <p:cNvGrpSpPr/>
          <p:nvPr/>
        </p:nvGrpSpPr>
        <p:grpSpPr>
          <a:xfrm flipH="1">
            <a:off x="-608478" y="4539615"/>
            <a:ext cx="1321693" cy="385599"/>
            <a:chOff x="1682875" y="2128425"/>
            <a:chExt cx="575525" cy="167900"/>
          </a:xfrm>
        </p:grpSpPr>
        <p:sp>
          <p:nvSpPr>
            <p:cNvPr id="3754" name="Google Shape;3754;p22"/>
            <p:cNvSpPr/>
            <p:nvPr/>
          </p:nvSpPr>
          <p:spPr>
            <a:xfrm>
              <a:off x="1682875" y="2231250"/>
              <a:ext cx="575525" cy="65075"/>
            </a:xfrm>
            <a:custGeom>
              <a:avLst/>
              <a:gdLst/>
              <a:ahLst/>
              <a:cxnLst/>
              <a:rect l="l" t="t" r="r" b="b"/>
              <a:pathLst>
                <a:path w="23021" h="2603" extrusionOk="0">
                  <a:moveTo>
                    <a:pt x="19964" y="0"/>
                  </a:moveTo>
                  <a:lnTo>
                    <a:pt x="20601" y="110"/>
                  </a:lnTo>
                  <a:lnTo>
                    <a:pt x="20437" y="164"/>
                  </a:lnTo>
                  <a:lnTo>
                    <a:pt x="19909" y="328"/>
                  </a:lnTo>
                  <a:lnTo>
                    <a:pt x="19054" y="565"/>
                  </a:lnTo>
                  <a:lnTo>
                    <a:pt x="18508" y="692"/>
                  </a:lnTo>
                  <a:lnTo>
                    <a:pt x="17889" y="819"/>
                  </a:lnTo>
                  <a:lnTo>
                    <a:pt x="17198" y="965"/>
                  </a:lnTo>
                  <a:lnTo>
                    <a:pt x="16433" y="1092"/>
                  </a:lnTo>
                  <a:lnTo>
                    <a:pt x="15596" y="1202"/>
                  </a:lnTo>
                  <a:lnTo>
                    <a:pt x="14704" y="1311"/>
                  </a:lnTo>
                  <a:lnTo>
                    <a:pt x="13740" y="1402"/>
                  </a:lnTo>
                  <a:lnTo>
                    <a:pt x="12703" y="1474"/>
                  </a:lnTo>
                  <a:lnTo>
                    <a:pt x="11611" y="1529"/>
                  </a:lnTo>
                  <a:lnTo>
                    <a:pt x="10464" y="1547"/>
                  </a:lnTo>
                  <a:lnTo>
                    <a:pt x="9409" y="1529"/>
                  </a:lnTo>
                  <a:lnTo>
                    <a:pt x="8317" y="1493"/>
                  </a:lnTo>
                  <a:lnTo>
                    <a:pt x="7170" y="1420"/>
                  </a:lnTo>
                  <a:lnTo>
                    <a:pt x="5988" y="1311"/>
                  </a:lnTo>
                  <a:lnTo>
                    <a:pt x="4768" y="1147"/>
                  </a:lnTo>
                  <a:lnTo>
                    <a:pt x="3513" y="965"/>
                  </a:lnTo>
                  <a:lnTo>
                    <a:pt x="2239" y="728"/>
                  </a:lnTo>
                  <a:lnTo>
                    <a:pt x="910" y="455"/>
                  </a:lnTo>
                  <a:lnTo>
                    <a:pt x="1129" y="146"/>
                  </a:lnTo>
                  <a:lnTo>
                    <a:pt x="1129" y="146"/>
                  </a:lnTo>
                  <a:lnTo>
                    <a:pt x="747" y="237"/>
                  </a:lnTo>
                  <a:lnTo>
                    <a:pt x="565" y="292"/>
                  </a:lnTo>
                  <a:lnTo>
                    <a:pt x="401" y="346"/>
                  </a:lnTo>
                  <a:lnTo>
                    <a:pt x="255" y="419"/>
                  </a:lnTo>
                  <a:lnTo>
                    <a:pt x="128" y="492"/>
                  </a:lnTo>
                  <a:lnTo>
                    <a:pt x="37" y="565"/>
                  </a:lnTo>
                  <a:lnTo>
                    <a:pt x="0" y="656"/>
                  </a:lnTo>
                  <a:lnTo>
                    <a:pt x="0" y="710"/>
                  </a:lnTo>
                  <a:lnTo>
                    <a:pt x="37" y="765"/>
                  </a:lnTo>
                  <a:lnTo>
                    <a:pt x="91" y="819"/>
                  </a:lnTo>
                  <a:lnTo>
                    <a:pt x="182" y="874"/>
                  </a:lnTo>
                  <a:lnTo>
                    <a:pt x="455" y="1001"/>
                  </a:lnTo>
                  <a:lnTo>
                    <a:pt x="819" y="1147"/>
                  </a:lnTo>
                  <a:lnTo>
                    <a:pt x="1274" y="1311"/>
                  </a:lnTo>
                  <a:lnTo>
                    <a:pt x="1838" y="1474"/>
                  </a:lnTo>
                  <a:lnTo>
                    <a:pt x="2475" y="1638"/>
                  </a:lnTo>
                  <a:lnTo>
                    <a:pt x="3203" y="1802"/>
                  </a:lnTo>
                  <a:lnTo>
                    <a:pt x="4004" y="1966"/>
                  </a:lnTo>
                  <a:lnTo>
                    <a:pt x="4878" y="2111"/>
                  </a:lnTo>
                  <a:lnTo>
                    <a:pt x="5806" y="2239"/>
                  </a:lnTo>
                  <a:lnTo>
                    <a:pt x="6806" y="2366"/>
                  </a:lnTo>
                  <a:lnTo>
                    <a:pt x="7862" y="2457"/>
                  </a:lnTo>
                  <a:lnTo>
                    <a:pt x="8972" y="2548"/>
                  </a:lnTo>
                  <a:lnTo>
                    <a:pt x="10100" y="2585"/>
                  </a:lnTo>
                  <a:lnTo>
                    <a:pt x="11283" y="2603"/>
                  </a:lnTo>
                  <a:lnTo>
                    <a:pt x="12120" y="2603"/>
                  </a:lnTo>
                  <a:lnTo>
                    <a:pt x="12957" y="2566"/>
                  </a:lnTo>
                  <a:lnTo>
                    <a:pt x="14249" y="2512"/>
                  </a:lnTo>
                  <a:lnTo>
                    <a:pt x="15451" y="2421"/>
                  </a:lnTo>
                  <a:lnTo>
                    <a:pt x="16542" y="2312"/>
                  </a:lnTo>
                  <a:lnTo>
                    <a:pt x="17543" y="2184"/>
                  </a:lnTo>
                  <a:lnTo>
                    <a:pt x="18453" y="2039"/>
                  </a:lnTo>
                  <a:lnTo>
                    <a:pt x="19272" y="1893"/>
                  </a:lnTo>
                  <a:lnTo>
                    <a:pt x="20000" y="1747"/>
                  </a:lnTo>
                  <a:lnTo>
                    <a:pt x="20655" y="1584"/>
                  </a:lnTo>
                  <a:lnTo>
                    <a:pt x="21219" y="1420"/>
                  </a:lnTo>
                  <a:lnTo>
                    <a:pt x="21711" y="1256"/>
                  </a:lnTo>
                  <a:lnTo>
                    <a:pt x="22111" y="1092"/>
                  </a:lnTo>
                  <a:lnTo>
                    <a:pt x="22439" y="947"/>
                  </a:lnTo>
                  <a:lnTo>
                    <a:pt x="22675" y="801"/>
                  </a:lnTo>
                  <a:lnTo>
                    <a:pt x="22857" y="674"/>
                  </a:lnTo>
                  <a:lnTo>
                    <a:pt x="22966" y="565"/>
                  </a:lnTo>
                  <a:lnTo>
                    <a:pt x="23003" y="510"/>
                  </a:lnTo>
                  <a:lnTo>
                    <a:pt x="23021" y="455"/>
                  </a:lnTo>
                  <a:lnTo>
                    <a:pt x="23003" y="419"/>
                  </a:lnTo>
                  <a:lnTo>
                    <a:pt x="22966" y="401"/>
                  </a:lnTo>
                  <a:lnTo>
                    <a:pt x="22803" y="328"/>
                  </a:lnTo>
                  <a:lnTo>
                    <a:pt x="22530" y="273"/>
                  </a:lnTo>
                  <a:lnTo>
                    <a:pt x="22166" y="201"/>
                  </a:lnTo>
                  <a:lnTo>
                    <a:pt x="21711" y="146"/>
                  </a:lnTo>
                  <a:lnTo>
                    <a:pt x="21201" y="91"/>
                  </a:lnTo>
                  <a:lnTo>
                    <a:pt x="1996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5" name="Google Shape;3755;p22"/>
            <p:cNvSpPr/>
            <p:nvPr/>
          </p:nvSpPr>
          <p:spPr>
            <a:xfrm>
              <a:off x="1682875" y="2231250"/>
              <a:ext cx="575525" cy="65075"/>
            </a:xfrm>
            <a:custGeom>
              <a:avLst/>
              <a:gdLst/>
              <a:ahLst/>
              <a:cxnLst/>
              <a:rect l="l" t="t" r="r" b="b"/>
              <a:pathLst>
                <a:path w="23021" h="2603" fill="none" extrusionOk="0">
                  <a:moveTo>
                    <a:pt x="19964" y="0"/>
                  </a:moveTo>
                  <a:lnTo>
                    <a:pt x="20601" y="110"/>
                  </a:lnTo>
                  <a:lnTo>
                    <a:pt x="20601" y="110"/>
                  </a:lnTo>
                  <a:lnTo>
                    <a:pt x="20601" y="110"/>
                  </a:lnTo>
                  <a:lnTo>
                    <a:pt x="20437" y="164"/>
                  </a:lnTo>
                  <a:lnTo>
                    <a:pt x="19909" y="328"/>
                  </a:lnTo>
                  <a:lnTo>
                    <a:pt x="19054" y="565"/>
                  </a:lnTo>
                  <a:lnTo>
                    <a:pt x="18508" y="692"/>
                  </a:lnTo>
                  <a:lnTo>
                    <a:pt x="17889" y="819"/>
                  </a:lnTo>
                  <a:lnTo>
                    <a:pt x="17198" y="965"/>
                  </a:lnTo>
                  <a:lnTo>
                    <a:pt x="16433" y="1092"/>
                  </a:lnTo>
                  <a:lnTo>
                    <a:pt x="15596" y="1202"/>
                  </a:lnTo>
                  <a:lnTo>
                    <a:pt x="14704" y="1311"/>
                  </a:lnTo>
                  <a:lnTo>
                    <a:pt x="13740" y="1402"/>
                  </a:lnTo>
                  <a:lnTo>
                    <a:pt x="12703" y="1474"/>
                  </a:lnTo>
                  <a:lnTo>
                    <a:pt x="11611" y="1529"/>
                  </a:lnTo>
                  <a:lnTo>
                    <a:pt x="10464" y="1547"/>
                  </a:lnTo>
                  <a:lnTo>
                    <a:pt x="10464" y="1547"/>
                  </a:lnTo>
                  <a:lnTo>
                    <a:pt x="9409" y="1529"/>
                  </a:lnTo>
                  <a:lnTo>
                    <a:pt x="8317" y="1493"/>
                  </a:lnTo>
                  <a:lnTo>
                    <a:pt x="7170" y="1420"/>
                  </a:lnTo>
                  <a:lnTo>
                    <a:pt x="5988" y="1311"/>
                  </a:lnTo>
                  <a:lnTo>
                    <a:pt x="4768" y="1147"/>
                  </a:lnTo>
                  <a:lnTo>
                    <a:pt x="3513" y="965"/>
                  </a:lnTo>
                  <a:lnTo>
                    <a:pt x="2239" y="728"/>
                  </a:lnTo>
                  <a:lnTo>
                    <a:pt x="910" y="455"/>
                  </a:lnTo>
                  <a:lnTo>
                    <a:pt x="910" y="455"/>
                  </a:lnTo>
                  <a:lnTo>
                    <a:pt x="910" y="455"/>
                  </a:lnTo>
                  <a:lnTo>
                    <a:pt x="910" y="455"/>
                  </a:lnTo>
                  <a:lnTo>
                    <a:pt x="1129" y="146"/>
                  </a:lnTo>
                  <a:lnTo>
                    <a:pt x="1129" y="146"/>
                  </a:lnTo>
                  <a:lnTo>
                    <a:pt x="747" y="237"/>
                  </a:lnTo>
                  <a:lnTo>
                    <a:pt x="565" y="292"/>
                  </a:lnTo>
                  <a:lnTo>
                    <a:pt x="401" y="346"/>
                  </a:lnTo>
                  <a:lnTo>
                    <a:pt x="255" y="419"/>
                  </a:lnTo>
                  <a:lnTo>
                    <a:pt x="128" y="492"/>
                  </a:lnTo>
                  <a:lnTo>
                    <a:pt x="37" y="565"/>
                  </a:lnTo>
                  <a:lnTo>
                    <a:pt x="0" y="656"/>
                  </a:lnTo>
                  <a:lnTo>
                    <a:pt x="0" y="656"/>
                  </a:lnTo>
                  <a:lnTo>
                    <a:pt x="0" y="710"/>
                  </a:lnTo>
                  <a:lnTo>
                    <a:pt x="37" y="765"/>
                  </a:lnTo>
                  <a:lnTo>
                    <a:pt x="91" y="819"/>
                  </a:lnTo>
                  <a:lnTo>
                    <a:pt x="182" y="874"/>
                  </a:lnTo>
                  <a:lnTo>
                    <a:pt x="455" y="1001"/>
                  </a:lnTo>
                  <a:lnTo>
                    <a:pt x="819" y="1147"/>
                  </a:lnTo>
                  <a:lnTo>
                    <a:pt x="1274" y="1311"/>
                  </a:lnTo>
                  <a:lnTo>
                    <a:pt x="1838" y="1474"/>
                  </a:lnTo>
                  <a:lnTo>
                    <a:pt x="2475" y="1638"/>
                  </a:lnTo>
                  <a:lnTo>
                    <a:pt x="3203" y="1802"/>
                  </a:lnTo>
                  <a:lnTo>
                    <a:pt x="4004" y="1966"/>
                  </a:lnTo>
                  <a:lnTo>
                    <a:pt x="4878" y="2111"/>
                  </a:lnTo>
                  <a:lnTo>
                    <a:pt x="5806" y="2239"/>
                  </a:lnTo>
                  <a:lnTo>
                    <a:pt x="6806" y="2366"/>
                  </a:lnTo>
                  <a:lnTo>
                    <a:pt x="7862" y="2457"/>
                  </a:lnTo>
                  <a:lnTo>
                    <a:pt x="8972" y="2548"/>
                  </a:lnTo>
                  <a:lnTo>
                    <a:pt x="10100" y="2585"/>
                  </a:lnTo>
                  <a:lnTo>
                    <a:pt x="11283" y="2603"/>
                  </a:lnTo>
                  <a:lnTo>
                    <a:pt x="11283" y="2603"/>
                  </a:lnTo>
                  <a:lnTo>
                    <a:pt x="12120" y="2603"/>
                  </a:lnTo>
                  <a:lnTo>
                    <a:pt x="12957" y="2566"/>
                  </a:lnTo>
                  <a:lnTo>
                    <a:pt x="12957" y="2566"/>
                  </a:lnTo>
                  <a:lnTo>
                    <a:pt x="14249" y="2512"/>
                  </a:lnTo>
                  <a:lnTo>
                    <a:pt x="15451" y="2421"/>
                  </a:lnTo>
                  <a:lnTo>
                    <a:pt x="16542" y="2312"/>
                  </a:lnTo>
                  <a:lnTo>
                    <a:pt x="17543" y="2184"/>
                  </a:lnTo>
                  <a:lnTo>
                    <a:pt x="18453" y="2039"/>
                  </a:lnTo>
                  <a:lnTo>
                    <a:pt x="19272" y="1893"/>
                  </a:lnTo>
                  <a:lnTo>
                    <a:pt x="20000" y="1747"/>
                  </a:lnTo>
                  <a:lnTo>
                    <a:pt x="20655" y="1584"/>
                  </a:lnTo>
                  <a:lnTo>
                    <a:pt x="21219" y="1420"/>
                  </a:lnTo>
                  <a:lnTo>
                    <a:pt x="21711" y="1256"/>
                  </a:lnTo>
                  <a:lnTo>
                    <a:pt x="22111" y="1092"/>
                  </a:lnTo>
                  <a:lnTo>
                    <a:pt x="22439" y="947"/>
                  </a:lnTo>
                  <a:lnTo>
                    <a:pt x="22675" y="801"/>
                  </a:lnTo>
                  <a:lnTo>
                    <a:pt x="22857" y="674"/>
                  </a:lnTo>
                  <a:lnTo>
                    <a:pt x="22966" y="565"/>
                  </a:lnTo>
                  <a:lnTo>
                    <a:pt x="23003" y="510"/>
                  </a:lnTo>
                  <a:lnTo>
                    <a:pt x="23021" y="455"/>
                  </a:lnTo>
                  <a:lnTo>
                    <a:pt x="23021" y="455"/>
                  </a:lnTo>
                  <a:lnTo>
                    <a:pt x="23003" y="419"/>
                  </a:lnTo>
                  <a:lnTo>
                    <a:pt x="22966" y="401"/>
                  </a:lnTo>
                  <a:lnTo>
                    <a:pt x="22803" y="328"/>
                  </a:lnTo>
                  <a:lnTo>
                    <a:pt x="22530" y="273"/>
                  </a:lnTo>
                  <a:lnTo>
                    <a:pt x="22166" y="201"/>
                  </a:lnTo>
                  <a:lnTo>
                    <a:pt x="21711" y="146"/>
                  </a:lnTo>
                  <a:lnTo>
                    <a:pt x="21201" y="91"/>
                  </a:lnTo>
                  <a:lnTo>
                    <a:pt x="19964" y="0"/>
                  </a:lnTo>
                </a:path>
              </a:pathLst>
            </a:custGeom>
            <a:solidFill>
              <a:srgbClr val="EBB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6" name="Google Shape;3756;p22"/>
            <p:cNvSpPr/>
            <p:nvPr/>
          </p:nvSpPr>
          <p:spPr>
            <a:xfrm>
              <a:off x="1705625" y="2128425"/>
              <a:ext cx="492275" cy="141525"/>
            </a:xfrm>
            <a:custGeom>
              <a:avLst/>
              <a:gdLst/>
              <a:ahLst/>
              <a:cxnLst/>
              <a:rect l="l" t="t" r="r" b="b"/>
              <a:pathLst>
                <a:path w="19691" h="5661" extrusionOk="0">
                  <a:moveTo>
                    <a:pt x="5332" y="1"/>
                  </a:moveTo>
                  <a:lnTo>
                    <a:pt x="5023" y="37"/>
                  </a:lnTo>
                  <a:lnTo>
                    <a:pt x="4714" y="92"/>
                  </a:lnTo>
                  <a:lnTo>
                    <a:pt x="4422" y="164"/>
                  </a:lnTo>
                  <a:lnTo>
                    <a:pt x="4149" y="274"/>
                  </a:lnTo>
                  <a:lnTo>
                    <a:pt x="3858" y="401"/>
                  </a:lnTo>
                  <a:lnTo>
                    <a:pt x="3604" y="528"/>
                  </a:lnTo>
                  <a:lnTo>
                    <a:pt x="3367" y="692"/>
                  </a:lnTo>
                  <a:lnTo>
                    <a:pt x="3149" y="874"/>
                  </a:lnTo>
                  <a:lnTo>
                    <a:pt x="2967" y="1056"/>
                  </a:lnTo>
                  <a:lnTo>
                    <a:pt x="2803" y="1238"/>
                  </a:lnTo>
                  <a:lnTo>
                    <a:pt x="2657" y="1438"/>
                  </a:lnTo>
                  <a:lnTo>
                    <a:pt x="2566" y="1657"/>
                  </a:lnTo>
                  <a:lnTo>
                    <a:pt x="2512" y="1857"/>
                  </a:lnTo>
                  <a:lnTo>
                    <a:pt x="2493" y="2057"/>
                  </a:lnTo>
                  <a:lnTo>
                    <a:pt x="2493" y="2166"/>
                  </a:lnTo>
                  <a:lnTo>
                    <a:pt x="2512" y="2275"/>
                  </a:lnTo>
                  <a:lnTo>
                    <a:pt x="2330" y="2312"/>
                  </a:lnTo>
                  <a:lnTo>
                    <a:pt x="2148" y="2366"/>
                  </a:lnTo>
                  <a:lnTo>
                    <a:pt x="1966" y="2476"/>
                  </a:lnTo>
                  <a:lnTo>
                    <a:pt x="1766" y="2585"/>
                  </a:lnTo>
                  <a:lnTo>
                    <a:pt x="1584" y="2730"/>
                  </a:lnTo>
                  <a:lnTo>
                    <a:pt x="1402" y="2894"/>
                  </a:lnTo>
                  <a:lnTo>
                    <a:pt x="1056" y="3240"/>
                  </a:lnTo>
                  <a:lnTo>
                    <a:pt x="837" y="3477"/>
                  </a:lnTo>
                  <a:lnTo>
                    <a:pt x="637" y="3713"/>
                  </a:lnTo>
                  <a:lnTo>
                    <a:pt x="310" y="4150"/>
                  </a:lnTo>
                  <a:lnTo>
                    <a:pt x="73" y="4459"/>
                  </a:lnTo>
                  <a:lnTo>
                    <a:pt x="0" y="4568"/>
                  </a:lnTo>
                  <a:lnTo>
                    <a:pt x="1074" y="4805"/>
                  </a:lnTo>
                  <a:lnTo>
                    <a:pt x="2148" y="5005"/>
                  </a:lnTo>
                  <a:lnTo>
                    <a:pt x="3185" y="5169"/>
                  </a:lnTo>
                  <a:lnTo>
                    <a:pt x="4204" y="5315"/>
                  </a:lnTo>
                  <a:lnTo>
                    <a:pt x="5187" y="5424"/>
                  </a:lnTo>
                  <a:lnTo>
                    <a:pt x="6151" y="5515"/>
                  </a:lnTo>
                  <a:lnTo>
                    <a:pt x="7098" y="5587"/>
                  </a:lnTo>
                  <a:lnTo>
                    <a:pt x="8007" y="5624"/>
                  </a:lnTo>
                  <a:lnTo>
                    <a:pt x="8881" y="5642"/>
                  </a:lnTo>
                  <a:lnTo>
                    <a:pt x="9736" y="5660"/>
                  </a:lnTo>
                  <a:lnTo>
                    <a:pt x="10573" y="5642"/>
                  </a:lnTo>
                  <a:lnTo>
                    <a:pt x="11356" y="5624"/>
                  </a:lnTo>
                  <a:lnTo>
                    <a:pt x="12120" y="5569"/>
                  </a:lnTo>
                  <a:lnTo>
                    <a:pt x="12866" y="5515"/>
                  </a:lnTo>
                  <a:lnTo>
                    <a:pt x="13558" y="5460"/>
                  </a:lnTo>
                  <a:lnTo>
                    <a:pt x="14231" y="5387"/>
                  </a:lnTo>
                  <a:lnTo>
                    <a:pt x="14850" y="5296"/>
                  </a:lnTo>
                  <a:lnTo>
                    <a:pt x="15450" y="5205"/>
                  </a:lnTo>
                  <a:lnTo>
                    <a:pt x="16542" y="5023"/>
                  </a:lnTo>
                  <a:lnTo>
                    <a:pt x="17470" y="4823"/>
                  </a:lnTo>
                  <a:lnTo>
                    <a:pt x="18253" y="4641"/>
                  </a:lnTo>
                  <a:lnTo>
                    <a:pt x="18872" y="4477"/>
                  </a:lnTo>
                  <a:lnTo>
                    <a:pt x="19327" y="4350"/>
                  </a:lnTo>
                  <a:lnTo>
                    <a:pt x="19691" y="4223"/>
                  </a:lnTo>
                  <a:lnTo>
                    <a:pt x="14541" y="3422"/>
                  </a:lnTo>
                  <a:lnTo>
                    <a:pt x="13995" y="2294"/>
                  </a:lnTo>
                  <a:lnTo>
                    <a:pt x="11283" y="1584"/>
                  </a:lnTo>
                  <a:lnTo>
                    <a:pt x="8954" y="1002"/>
                  </a:lnTo>
                  <a:lnTo>
                    <a:pt x="7061" y="528"/>
                  </a:lnTo>
                  <a:lnTo>
                    <a:pt x="6916" y="419"/>
                  </a:lnTo>
                  <a:lnTo>
                    <a:pt x="6752" y="310"/>
                  </a:lnTo>
                  <a:lnTo>
                    <a:pt x="6497" y="183"/>
                  </a:lnTo>
                  <a:lnTo>
                    <a:pt x="6206" y="92"/>
                  </a:lnTo>
                  <a:lnTo>
                    <a:pt x="5915" y="37"/>
                  </a:lnTo>
                  <a:lnTo>
                    <a:pt x="5624" y="1"/>
                  </a:lnTo>
                  <a:close/>
                </a:path>
              </a:pathLst>
            </a:custGeom>
            <a:solidFill>
              <a:srgbClr val="C1A5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7" name="Google Shape;3757;p22"/>
            <p:cNvSpPr/>
            <p:nvPr/>
          </p:nvSpPr>
          <p:spPr>
            <a:xfrm>
              <a:off x="1705625" y="2128425"/>
              <a:ext cx="492275" cy="141525"/>
            </a:xfrm>
            <a:custGeom>
              <a:avLst/>
              <a:gdLst/>
              <a:ahLst/>
              <a:cxnLst/>
              <a:rect l="l" t="t" r="r" b="b"/>
              <a:pathLst>
                <a:path w="19691" h="5661" fill="none" extrusionOk="0">
                  <a:moveTo>
                    <a:pt x="19691" y="4223"/>
                  </a:moveTo>
                  <a:lnTo>
                    <a:pt x="19691" y="4223"/>
                  </a:lnTo>
                  <a:lnTo>
                    <a:pt x="19327" y="4350"/>
                  </a:lnTo>
                  <a:lnTo>
                    <a:pt x="18872" y="4477"/>
                  </a:lnTo>
                  <a:lnTo>
                    <a:pt x="18253" y="4641"/>
                  </a:lnTo>
                  <a:lnTo>
                    <a:pt x="17470" y="4823"/>
                  </a:lnTo>
                  <a:lnTo>
                    <a:pt x="16542" y="5023"/>
                  </a:lnTo>
                  <a:lnTo>
                    <a:pt x="15450" y="5205"/>
                  </a:lnTo>
                  <a:lnTo>
                    <a:pt x="14850" y="5296"/>
                  </a:lnTo>
                  <a:lnTo>
                    <a:pt x="14231" y="5387"/>
                  </a:lnTo>
                  <a:lnTo>
                    <a:pt x="13558" y="5460"/>
                  </a:lnTo>
                  <a:lnTo>
                    <a:pt x="12866" y="5515"/>
                  </a:lnTo>
                  <a:lnTo>
                    <a:pt x="12120" y="5569"/>
                  </a:lnTo>
                  <a:lnTo>
                    <a:pt x="11356" y="5624"/>
                  </a:lnTo>
                  <a:lnTo>
                    <a:pt x="10573" y="5642"/>
                  </a:lnTo>
                  <a:lnTo>
                    <a:pt x="9736" y="5660"/>
                  </a:lnTo>
                  <a:lnTo>
                    <a:pt x="8881" y="5642"/>
                  </a:lnTo>
                  <a:lnTo>
                    <a:pt x="8007" y="5624"/>
                  </a:lnTo>
                  <a:lnTo>
                    <a:pt x="7098" y="5587"/>
                  </a:lnTo>
                  <a:lnTo>
                    <a:pt x="6151" y="5515"/>
                  </a:lnTo>
                  <a:lnTo>
                    <a:pt x="5187" y="5424"/>
                  </a:lnTo>
                  <a:lnTo>
                    <a:pt x="4204" y="5315"/>
                  </a:lnTo>
                  <a:lnTo>
                    <a:pt x="3185" y="5169"/>
                  </a:lnTo>
                  <a:lnTo>
                    <a:pt x="2148" y="5005"/>
                  </a:lnTo>
                  <a:lnTo>
                    <a:pt x="1074" y="4805"/>
                  </a:lnTo>
                  <a:lnTo>
                    <a:pt x="0" y="4568"/>
                  </a:lnTo>
                  <a:lnTo>
                    <a:pt x="0" y="4568"/>
                  </a:lnTo>
                  <a:lnTo>
                    <a:pt x="73" y="4459"/>
                  </a:lnTo>
                  <a:lnTo>
                    <a:pt x="310" y="4150"/>
                  </a:lnTo>
                  <a:lnTo>
                    <a:pt x="637" y="3713"/>
                  </a:lnTo>
                  <a:lnTo>
                    <a:pt x="837" y="3477"/>
                  </a:lnTo>
                  <a:lnTo>
                    <a:pt x="1056" y="3240"/>
                  </a:lnTo>
                  <a:lnTo>
                    <a:pt x="1056" y="3240"/>
                  </a:lnTo>
                  <a:lnTo>
                    <a:pt x="1402" y="2894"/>
                  </a:lnTo>
                  <a:lnTo>
                    <a:pt x="1584" y="2730"/>
                  </a:lnTo>
                  <a:lnTo>
                    <a:pt x="1766" y="2585"/>
                  </a:lnTo>
                  <a:lnTo>
                    <a:pt x="1966" y="2476"/>
                  </a:lnTo>
                  <a:lnTo>
                    <a:pt x="2148" y="2366"/>
                  </a:lnTo>
                  <a:lnTo>
                    <a:pt x="2330" y="2312"/>
                  </a:lnTo>
                  <a:lnTo>
                    <a:pt x="2512" y="2275"/>
                  </a:lnTo>
                  <a:lnTo>
                    <a:pt x="2512" y="2275"/>
                  </a:lnTo>
                  <a:lnTo>
                    <a:pt x="2493" y="2166"/>
                  </a:lnTo>
                  <a:lnTo>
                    <a:pt x="2493" y="2057"/>
                  </a:lnTo>
                  <a:lnTo>
                    <a:pt x="2512" y="1857"/>
                  </a:lnTo>
                  <a:lnTo>
                    <a:pt x="2566" y="1657"/>
                  </a:lnTo>
                  <a:lnTo>
                    <a:pt x="2657" y="1438"/>
                  </a:lnTo>
                  <a:lnTo>
                    <a:pt x="2657" y="1438"/>
                  </a:lnTo>
                  <a:lnTo>
                    <a:pt x="2803" y="1238"/>
                  </a:lnTo>
                  <a:lnTo>
                    <a:pt x="2967" y="1056"/>
                  </a:lnTo>
                  <a:lnTo>
                    <a:pt x="3149" y="874"/>
                  </a:lnTo>
                  <a:lnTo>
                    <a:pt x="3367" y="692"/>
                  </a:lnTo>
                  <a:lnTo>
                    <a:pt x="3604" y="528"/>
                  </a:lnTo>
                  <a:lnTo>
                    <a:pt x="3858" y="401"/>
                  </a:lnTo>
                  <a:lnTo>
                    <a:pt x="4149" y="274"/>
                  </a:lnTo>
                  <a:lnTo>
                    <a:pt x="4422" y="164"/>
                  </a:lnTo>
                  <a:lnTo>
                    <a:pt x="4714" y="92"/>
                  </a:lnTo>
                  <a:lnTo>
                    <a:pt x="5023" y="37"/>
                  </a:lnTo>
                  <a:lnTo>
                    <a:pt x="5332" y="1"/>
                  </a:lnTo>
                  <a:lnTo>
                    <a:pt x="5624" y="1"/>
                  </a:lnTo>
                  <a:lnTo>
                    <a:pt x="5915" y="37"/>
                  </a:lnTo>
                  <a:lnTo>
                    <a:pt x="6206" y="92"/>
                  </a:lnTo>
                  <a:lnTo>
                    <a:pt x="6497" y="183"/>
                  </a:lnTo>
                  <a:lnTo>
                    <a:pt x="6752" y="310"/>
                  </a:lnTo>
                  <a:lnTo>
                    <a:pt x="6752" y="310"/>
                  </a:lnTo>
                  <a:lnTo>
                    <a:pt x="6916" y="419"/>
                  </a:lnTo>
                  <a:lnTo>
                    <a:pt x="7061" y="528"/>
                  </a:lnTo>
                  <a:lnTo>
                    <a:pt x="7061" y="528"/>
                  </a:lnTo>
                  <a:lnTo>
                    <a:pt x="8954" y="1002"/>
                  </a:lnTo>
                  <a:lnTo>
                    <a:pt x="11283" y="1584"/>
                  </a:lnTo>
                  <a:lnTo>
                    <a:pt x="11283" y="1584"/>
                  </a:lnTo>
                  <a:lnTo>
                    <a:pt x="13995" y="2294"/>
                  </a:lnTo>
                  <a:lnTo>
                    <a:pt x="14541" y="3422"/>
                  </a:lnTo>
                  <a:lnTo>
                    <a:pt x="19691" y="422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8" name="Google Shape;3758;p22"/>
            <p:cNvSpPr/>
            <p:nvPr/>
          </p:nvSpPr>
          <p:spPr>
            <a:xfrm>
              <a:off x="1705625" y="2168000"/>
              <a:ext cx="492275" cy="101950"/>
            </a:xfrm>
            <a:custGeom>
              <a:avLst/>
              <a:gdLst/>
              <a:ahLst/>
              <a:cxnLst/>
              <a:rect l="l" t="t" r="r" b="b"/>
              <a:pathLst>
                <a:path w="19691" h="4078" extrusionOk="0">
                  <a:moveTo>
                    <a:pt x="11283" y="1"/>
                  </a:moveTo>
                  <a:lnTo>
                    <a:pt x="11192" y="165"/>
                  </a:lnTo>
                  <a:lnTo>
                    <a:pt x="11101" y="292"/>
                  </a:lnTo>
                  <a:lnTo>
                    <a:pt x="10974" y="419"/>
                  </a:lnTo>
                  <a:lnTo>
                    <a:pt x="10846" y="547"/>
                  </a:lnTo>
                  <a:lnTo>
                    <a:pt x="10737" y="638"/>
                  </a:lnTo>
                  <a:lnTo>
                    <a:pt x="10592" y="729"/>
                  </a:lnTo>
                  <a:lnTo>
                    <a:pt x="10319" y="874"/>
                  </a:lnTo>
                  <a:lnTo>
                    <a:pt x="10027" y="1002"/>
                  </a:lnTo>
                  <a:lnTo>
                    <a:pt x="9736" y="1093"/>
                  </a:lnTo>
                  <a:lnTo>
                    <a:pt x="8936" y="1348"/>
                  </a:lnTo>
                  <a:lnTo>
                    <a:pt x="8135" y="1548"/>
                  </a:lnTo>
                  <a:lnTo>
                    <a:pt x="7334" y="1712"/>
                  </a:lnTo>
                  <a:lnTo>
                    <a:pt x="6515" y="1821"/>
                  </a:lnTo>
                  <a:lnTo>
                    <a:pt x="6570" y="1912"/>
                  </a:lnTo>
                  <a:lnTo>
                    <a:pt x="6643" y="1985"/>
                  </a:lnTo>
                  <a:lnTo>
                    <a:pt x="6734" y="2039"/>
                  </a:lnTo>
                  <a:lnTo>
                    <a:pt x="6843" y="2076"/>
                  </a:lnTo>
                  <a:lnTo>
                    <a:pt x="7079" y="2130"/>
                  </a:lnTo>
                  <a:lnTo>
                    <a:pt x="7298" y="2185"/>
                  </a:lnTo>
                  <a:lnTo>
                    <a:pt x="7407" y="2221"/>
                  </a:lnTo>
                  <a:lnTo>
                    <a:pt x="7498" y="2294"/>
                  </a:lnTo>
                  <a:lnTo>
                    <a:pt x="7589" y="2367"/>
                  </a:lnTo>
                  <a:lnTo>
                    <a:pt x="7662" y="2476"/>
                  </a:lnTo>
                  <a:lnTo>
                    <a:pt x="7698" y="2567"/>
                  </a:lnTo>
                  <a:lnTo>
                    <a:pt x="7716" y="2658"/>
                  </a:lnTo>
                  <a:lnTo>
                    <a:pt x="7680" y="2749"/>
                  </a:lnTo>
                  <a:lnTo>
                    <a:pt x="7662" y="2785"/>
                  </a:lnTo>
                  <a:lnTo>
                    <a:pt x="7625" y="2822"/>
                  </a:lnTo>
                  <a:lnTo>
                    <a:pt x="7571" y="2858"/>
                  </a:lnTo>
                  <a:lnTo>
                    <a:pt x="7516" y="2876"/>
                  </a:lnTo>
                  <a:lnTo>
                    <a:pt x="7298" y="2876"/>
                  </a:lnTo>
                  <a:lnTo>
                    <a:pt x="6515" y="2803"/>
                  </a:lnTo>
                  <a:lnTo>
                    <a:pt x="5733" y="2694"/>
                  </a:lnTo>
                  <a:lnTo>
                    <a:pt x="4950" y="2549"/>
                  </a:lnTo>
                  <a:lnTo>
                    <a:pt x="4168" y="2385"/>
                  </a:lnTo>
                  <a:lnTo>
                    <a:pt x="2603" y="2021"/>
                  </a:lnTo>
                  <a:lnTo>
                    <a:pt x="1056" y="1657"/>
                  </a:lnTo>
                  <a:lnTo>
                    <a:pt x="837" y="1894"/>
                  </a:lnTo>
                  <a:lnTo>
                    <a:pt x="637" y="2130"/>
                  </a:lnTo>
                  <a:lnTo>
                    <a:pt x="310" y="2567"/>
                  </a:lnTo>
                  <a:lnTo>
                    <a:pt x="73" y="2876"/>
                  </a:lnTo>
                  <a:lnTo>
                    <a:pt x="0" y="2985"/>
                  </a:lnTo>
                  <a:lnTo>
                    <a:pt x="1329" y="3258"/>
                  </a:lnTo>
                  <a:lnTo>
                    <a:pt x="2603" y="3495"/>
                  </a:lnTo>
                  <a:lnTo>
                    <a:pt x="3858" y="3677"/>
                  </a:lnTo>
                  <a:lnTo>
                    <a:pt x="5078" y="3841"/>
                  </a:lnTo>
                  <a:lnTo>
                    <a:pt x="6260" y="3950"/>
                  </a:lnTo>
                  <a:lnTo>
                    <a:pt x="7407" y="4023"/>
                  </a:lnTo>
                  <a:lnTo>
                    <a:pt x="8499" y="4059"/>
                  </a:lnTo>
                  <a:lnTo>
                    <a:pt x="9554" y="4077"/>
                  </a:lnTo>
                  <a:lnTo>
                    <a:pt x="10701" y="4059"/>
                  </a:lnTo>
                  <a:lnTo>
                    <a:pt x="11793" y="4004"/>
                  </a:lnTo>
                  <a:lnTo>
                    <a:pt x="12830" y="3932"/>
                  </a:lnTo>
                  <a:lnTo>
                    <a:pt x="13794" y="3841"/>
                  </a:lnTo>
                  <a:lnTo>
                    <a:pt x="14686" y="3732"/>
                  </a:lnTo>
                  <a:lnTo>
                    <a:pt x="15523" y="3622"/>
                  </a:lnTo>
                  <a:lnTo>
                    <a:pt x="16288" y="3495"/>
                  </a:lnTo>
                  <a:lnTo>
                    <a:pt x="16979" y="3349"/>
                  </a:lnTo>
                  <a:lnTo>
                    <a:pt x="17598" y="3222"/>
                  </a:lnTo>
                  <a:lnTo>
                    <a:pt x="18144" y="3095"/>
                  </a:lnTo>
                  <a:lnTo>
                    <a:pt x="18999" y="2858"/>
                  </a:lnTo>
                  <a:lnTo>
                    <a:pt x="19527" y="2694"/>
                  </a:lnTo>
                  <a:lnTo>
                    <a:pt x="19691" y="2640"/>
                  </a:lnTo>
                  <a:lnTo>
                    <a:pt x="14541" y="1839"/>
                  </a:lnTo>
                  <a:lnTo>
                    <a:pt x="13995" y="711"/>
                  </a:lnTo>
                  <a:lnTo>
                    <a:pt x="11283" y="1"/>
                  </a:lnTo>
                  <a:close/>
                </a:path>
              </a:pathLst>
            </a:custGeom>
            <a:solidFill>
              <a:srgbClr val="A48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9" name="Google Shape;3759;p22"/>
            <p:cNvSpPr/>
            <p:nvPr/>
          </p:nvSpPr>
          <p:spPr>
            <a:xfrm>
              <a:off x="1705625" y="2168000"/>
              <a:ext cx="492275" cy="101950"/>
            </a:xfrm>
            <a:custGeom>
              <a:avLst/>
              <a:gdLst/>
              <a:ahLst/>
              <a:cxnLst/>
              <a:rect l="l" t="t" r="r" b="b"/>
              <a:pathLst>
                <a:path w="19691" h="4078" fill="none" extrusionOk="0">
                  <a:moveTo>
                    <a:pt x="11283" y="1"/>
                  </a:moveTo>
                  <a:lnTo>
                    <a:pt x="11283" y="1"/>
                  </a:lnTo>
                  <a:lnTo>
                    <a:pt x="11192" y="165"/>
                  </a:lnTo>
                  <a:lnTo>
                    <a:pt x="11101" y="292"/>
                  </a:lnTo>
                  <a:lnTo>
                    <a:pt x="10974" y="419"/>
                  </a:lnTo>
                  <a:lnTo>
                    <a:pt x="10846" y="547"/>
                  </a:lnTo>
                  <a:lnTo>
                    <a:pt x="10846" y="547"/>
                  </a:lnTo>
                  <a:lnTo>
                    <a:pt x="10737" y="638"/>
                  </a:lnTo>
                  <a:lnTo>
                    <a:pt x="10592" y="729"/>
                  </a:lnTo>
                  <a:lnTo>
                    <a:pt x="10319" y="874"/>
                  </a:lnTo>
                  <a:lnTo>
                    <a:pt x="10027" y="1002"/>
                  </a:lnTo>
                  <a:lnTo>
                    <a:pt x="9736" y="1093"/>
                  </a:lnTo>
                  <a:lnTo>
                    <a:pt x="9736" y="1093"/>
                  </a:lnTo>
                  <a:lnTo>
                    <a:pt x="8936" y="1348"/>
                  </a:lnTo>
                  <a:lnTo>
                    <a:pt x="8135" y="1548"/>
                  </a:lnTo>
                  <a:lnTo>
                    <a:pt x="7334" y="1712"/>
                  </a:lnTo>
                  <a:lnTo>
                    <a:pt x="6515" y="1821"/>
                  </a:lnTo>
                  <a:lnTo>
                    <a:pt x="6515" y="1821"/>
                  </a:lnTo>
                  <a:lnTo>
                    <a:pt x="6570" y="1912"/>
                  </a:lnTo>
                  <a:lnTo>
                    <a:pt x="6643" y="1985"/>
                  </a:lnTo>
                  <a:lnTo>
                    <a:pt x="6734" y="2039"/>
                  </a:lnTo>
                  <a:lnTo>
                    <a:pt x="6843" y="2076"/>
                  </a:lnTo>
                  <a:lnTo>
                    <a:pt x="7079" y="2130"/>
                  </a:lnTo>
                  <a:lnTo>
                    <a:pt x="7298" y="2185"/>
                  </a:lnTo>
                  <a:lnTo>
                    <a:pt x="7298" y="2185"/>
                  </a:lnTo>
                  <a:lnTo>
                    <a:pt x="7407" y="2221"/>
                  </a:lnTo>
                  <a:lnTo>
                    <a:pt x="7498" y="2294"/>
                  </a:lnTo>
                  <a:lnTo>
                    <a:pt x="7589" y="2367"/>
                  </a:lnTo>
                  <a:lnTo>
                    <a:pt x="7662" y="2476"/>
                  </a:lnTo>
                  <a:lnTo>
                    <a:pt x="7698" y="2567"/>
                  </a:lnTo>
                  <a:lnTo>
                    <a:pt x="7716" y="2658"/>
                  </a:lnTo>
                  <a:lnTo>
                    <a:pt x="7680" y="2749"/>
                  </a:lnTo>
                  <a:lnTo>
                    <a:pt x="7662" y="2785"/>
                  </a:lnTo>
                  <a:lnTo>
                    <a:pt x="7625" y="2822"/>
                  </a:lnTo>
                  <a:lnTo>
                    <a:pt x="7625" y="2822"/>
                  </a:lnTo>
                  <a:lnTo>
                    <a:pt x="7571" y="2858"/>
                  </a:lnTo>
                  <a:lnTo>
                    <a:pt x="7516" y="2876"/>
                  </a:lnTo>
                  <a:lnTo>
                    <a:pt x="7389" y="2876"/>
                  </a:lnTo>
                  <a:lnTo>
                    <a:pt x="7389" y="2876"/>
                  </a:lnTo>
                  <a:lnTo>
                    <a:pt x="7298" y="2876"/>
                  </a:lnTo>
                  <a:lnTo>
                    <a:pt x="7298" y="2876"/>
                  </a:lnTo>
                  <a:lnTo>
                    <a:pt x="6515" y="2803"/>
                  </a:lnTo>
                  <a:lnTo>
                    <a:pt x="5733" y="2694"/>
                  </a:lnTo>
                  <a:lnTo>
                    <a:pt x="4950" y="2549"/>
                  </a:lnTo>
                  <a:lnTo>
                    <a:pt x="4168" y="2385"/>
                  </a:lnTo>
                  <a:lnTo>
                    <a:pt x="2603" y="2021"/>
                  </a:lnTo>
                  <a:lnTo>
                    <a:pt x="1056" y="1657"/>
                  </a:lnTo>
                  <a:lnTo>
                    <a:pt x="1056" y="1657"/>
                  </a:lnTo>
                  <a:lnTo>
                    <a:pt x="1056" y="1657"/>
                  </a:lnTo>
                  <a:lnTo>
                    <a:pt x="837" y="1894"/>
                  </a:lnTo>
                  <a:lnTo>
                    <a:pt x="637" y="2130"/>
                  </a:lnTo>
                  <a:lnTo>
                    <a:pt x="310" y="2567"/>
                  </a:lnTo>
                  <a:lnTo>
                    <a:pt x="73" y="2876"/>
                  </a:lnTo>
                  <a:lnTo>
                    <a:pt x="0" y="2985"/>
                  </a:lnTo>
                  <a:lnTo>
                    <a:pt x="0" y="2985"/>
                  </a:lnTo>
                  <a:lnTo>
                    <a:pt x="1329" y="3258"/>
                  </a:lnTo>
                  <a:lnTo>
                    <a:pt x="2603" y="3495"/>
                  </a:lnTo>
                  <a:lnTo>
                    <a:pt x="3858" y="3677"/>
                  </a:lnTo>
                  <a:lnTo>
                    <a:pt x="5078" y="3841"/>
                  </a:lnTo>
                  <a:lnTo>
                    <a:pt x="6260" y="3950"/>
                  </a:lnTo>
                  <a:lnTo>
                    <a:pt x="7407" y="4023"/>
                  </a:lnTo>
                  <a:lnTo>
                    <a:pt x="8499" y="4059"/>
                  </a:lnTo>
                  <a:lnTo>
                    <a:pt x="9554" y="4077"/>
                  </a:lnTo>
                  <a:lnTo>
                    <a:pt x="9554" y="4077"/>
                  </a:lnTo>
                  <a:lnTo>
                    <a:pt x="10701" y="4059"/>
                  </a:lnTo>
                  <a:lnTo>
                    <a:pt x="11793" y="4004"/>
                  </a:lnTo>
                  <a:lnTo>
                    <a:pt x="12830" y="3932"/>
                  </a:lnTo>
                  <a:lnTo>
                    <a:pt x="13794" y="3841"/>
                  </a:lnTo>
                  <a:lnTo>
                    <a:pt x="14686" y="3732"/>
                  </a:lnTo>
                  <a:lnTo>
                    <a:pt x="15523" y="3622"/>
                  </a:lnTo>
                  <a:lnTo>
                    <a:pt x="16288" y="3495"/>
                  </a:lnTo>
                  <a:lnTo>
                    <a:pt x="16979" y="3349"/>
                  </a:lnTo>
                  <a:lnTo>
                    <a:pt x="17598" y="3222"/>
                  </a:lnTo>
                  <a:lnTo>
                    <a:pt x="18144" y="3095"/>
                  </a:lnTo>
                  <a:lnTo>
                    <a:pt x="18999" y="2858"/>
                  </a:lnTo>
                  <a:lnTo>
                    <a:pt x="19527" y="2694"/>
                  </a:lnTo>
                  <a:lnTo>
                    <a:pt x="19691" y="2640"/>
                  </a:lnTo>
                  <a:lnTo>
                    <a:pt x="14541" y="1839"/>
                  </a:lnTo>
                  <a:lnTo>
                    <a:pt x="13995" y="711"/>
                  </a:lnTo>
                  <a:lnTo>
                    <a:pt x="13995" y="711"/>
                  </a:lnTo>
                  <a:lnTo>
                    <a:pt x="11283" y="1"/>
                  </a:lnTo>
                  <a:lnTo>
                    <a:pt x="1128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0" name="Google Shape;3760;p22"/>
            <p:cNvSpPr/>
            <p:nvPr/>
          </p:nvSpPr>
          <p:spPr>
            <a:xfrm>
              <a:off x="1772050" y="2128425"/>
              <a:ext cx="102375" cy="49175"/>
            </a:xfrm>
            <a:custGeom>
              <a:avLst/>
              <a:gdLst/>
              <a:ahLst/>
              <a:cxnLst/>
              <a:rect l="l" t="t" r="r" b="b"/>
              <a:pathLst>
                <a:path w="4095" h="1967" extrusionOk="0">
                  <a:moveTo>
                    <a:pt x="2621" y="1"/>
                  </a:moveTo>
                  <a:lnTo>
                    <a:pt x="2402" y="19"/>
                  </a:lnTo>
                  <a:lnTo>
                    <a:pt x="2184" y="55"/>
                  </a:lnTo>
                  <a:lnTo>
                    <a:pt x="1966" y="110"/>
                  </a:lnTo>
                  <a:lnTo>
                    <a:pt x="1747" y="183"/>
                  </a:lnTo>
                  <a:lnTo>
                    <a:pt x="1547" y="255"/>
                  </a:lnTo>
                  <a:lnTo>
                    <a:pt x="1347" y="328"/>
                  </a:lnTo>
                  <a:lnTo>
                    <a:pt x="1147" y="419"/>
                  </a:lnTo>
                  <a:lnTo>
                    <a:pt x="965" y="528"/>
                  </a:lnTo>
                  <a:lnTo>
                    <a:pt x="783" y="638"/>
                  </a:lnTo>
                  <a:lnTo>
                    <a:pt x="619" y="765"/>
                  </a:lnTo>
                  <a:lnTo>
                    <a:pt x="473" y="892"/>
                  </a:lnTo>
                  <a:lnTo>
                    <a:pt x="328" y="1020"/>
                  </a:lnTo>
                  <a:lnTo>
                    <a:pt x="200" y="1165"/>
                  </a:lnTo>
                  <a:lnTo>
                    <a:pt x="91" y="1293"/>
                  </a:lnTo>
                  <a:lnTo>
                    <a:pt x="0" y="1438"/>
                  </a:lnTo>
                  <a:lnTo>
                    <a:pt x="73" y="1438"/>
                  </a:lnTo>
                  <a:lnTo>
                    <a:pt x="146" y="1420"/>
                  </a:lnTo>
                  <a:lnTo>
                    <a:pt x="419" y="1329"/>
                  </a:lnTo>
                  <a:lnTo>
                    <a:pt x="710" y="1256"/>
                  </a:lnTo>
                  <a:lnTo>
                    <a:pt x="1001" y="1220"/>
                  </a:lnTo>
                  <a:lnTo>
                    <a:pt x="1292" y="1184"/>
                  </a:lnTo>
                  <a:lnTo>
                    <a:pt x="1383" y="1184"/>
                  </a:lnTo>
                  <a:lnTo>
                    <a:pt x="1438" y="1202"/>
                  </a:lnTo>
                  <a:lnTo>
                    <a:pt x="1474" y="1238"/>
                  </a:lnTo>
                  <a:lnTo>
                    <a:pt x="1492" y="1275"/>
                  </a:lnTo>
                  <a:lnTo>
                    <a:pt x="1511" y="1347"/>
                  </a:lnTo>
                  <a:lnTo>
                    <a:pt x="1511" y="1511"/>
                  </a:lnTo>
                  <a:lnTo>
                    <a:pt x="1511" y="1584"/>
                  </a:lnTo>
                  <a:lnTo>
                    <a:pt x="1529" y="1657"/>
                  </a:lnTo>
                  <a:lnTo>
                    <a:pt x="1565" y="1711"/>
                  </a:lnTo>
                  <a:lnTo>
                    <a:pt x="1602" y="1784"/>
                  </a:lnTo>
                  <a:lnTo>
                    <a:pt x="1656" y="1839"/>
                  </a:lnTo>
                  <a:lnTo>
                    <a:pt x="1711" y="1875"/>
                  </a:lnTo>
                  <a:lnTo>
                    <a:pt x="1765" y="1930"/>
                  </a:lnTo>
                  <a:lnTo>
                    <a:pt x="1838" y="1948"/>
                  </a:lnTo>
                  <a:lnTo>
                    <a:pt x="1966" y="1966"/>
                  </a:lnTo>
                  <a:lnTo>
                    <a:pt x="2075" y="1948"/>
                  </a:lnTo>
                  <a:lnTo>
                    <a:pt x="2184" y="1911"/>
                  </a:lnTo>
                  <a:lnTo>
                    <a:pt x="2275" y="1857"/>
                  </a:lnTo>
                  <a:lnTo>
                    <a:pt x="2348" y="1766"/>
                  </a:lnTo>
                  <a:lnTo>
                    <a:pt x="2402" y="1675"/>
                  </a:lnTo>
                  <a:lnTo>
                    <a:pt x="2439" y="1584"/>
                  </a:lnTo>
                  <a:lnTo>
                    <a:pt x="2457" y="1384"/>
                  </a:lnTo>
                  <a:lnTo>
                    <a:pt x="2493" y="1184"/>
                  </a:lnTo>
                  <a:lnTo>
                    <a:pt x="2512" y="1074"/>
                  </a:lnTo>
                  <a:lnTo>
                    <a:pt x="2548" y="983"/>
                  </a:lnTo>
                  <a:lnTo>
                    <a:pt x="2603" y="856"/>
                  </a:lnTo>
                  <a:lnTo>
                    <a:pt x="2694" y="765"/>
                  </a:lnTo>
                  <a:lnTo>
                    <a:pt x="2803" y="674"/>
                  </a:lnTo>
                  <a:lnTo>
                    <a:pt x="2930" y="601"/>
                  </a:lnTo>
                  <a:lnTo>
                    <a:pt x="3076" y="547"/>
                  </a:lnTo>
                  <a:lnTo>
                    <a:pt x="3221" y="510"/>
                  </a:lnTo>
                  <a:lnTo>
                    <a:pt x="3512" y="437"/>
                  </a:lnTo>
                  <a:lnTo>
                    <a:pt x="4095" y="310"/>
                  </a:lnTo>
                  <a:lnTo>
                    <a:pt x="3949" y="237"/>
                  </a:lnTo>
                  <a:lnTo>
                    <a:pt x="3804" y="164"/>
                  </a:lnTo>
                  <a:lnTo>
                    <a:pt x="3658" y="110"/>
                  </a:lnTo>
                  <a:lnTo>
                    <a:pt x="3494" y="73"/>
                  </a:lnTo>
                  <a:lnTo>
                    <a:pt x="3167" y="19"/>
                  </a:lnTo>
                  <a:lnTo>
                    <a:pt x="2839" y="1"/>
                  </a:lnTo>
                  <a:close/>
                </a:path>
              </a:pathLst>
            </a:custGeom>
            <a:solidFill>
              <a:srgbClr val="D7C2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1" name="Google Shape;3761;p22"/>
            <p:cNvSpPr/>
            <p:nvPr/>
          </p:nvSpPr>
          <p:spPr>
            <a:xfrm>
              <a:off x="1772050" y="2128425"/>
              <a:ext cx="102375" cy="49175"/>
            </a:xfrm>
            <a:custGeom>
              <a:avLst/>
              <a:gdLst/>
              <a:ahLst/>
              <a:cxnLst/>
              <a:rect l="l" t="t" r="r" b="b"/>
              <a:pathLst>
                <a:path w="4095" h="1967" fill="none" extrusionOk="0">
                  <a:moveTo>
                    <a:pt x="2839" y="1"/>
                  </a:moveTo>
                  <a:lnTo>
                    <a:pt x="2839" y="1"/>
                  </a:lnTo>
                  <a:lnTo>
                    <a:pt x="2621" y="1"/>
                  </a:lnTo>
                  <a:lnTo>
                    <a:pt x="2402" y="19"/>
                  </a:lnTo>
                  <a:lnTo>
                    <a:pt x="2184" y="55"/>
                  </a:lnTo>
                  <a:lnTo>
                    <a:pt x="1966" y="110"/>
                  </a:lnTo>
                  <a:lnTo>
                    <a:pt x="1747" y="183"/>
                  </a:lnTo>
                  <a:lnTo>
                    <a:pt x="1547" y="255"/>
                  </a:lnTo>
                  <a:lnTo>
                    <a:pt x="1347" y="328"/>
                  </a:lnTo>
                  <a:lnTo>
                    <a:pt x="1147" y="419"/>
                  </a:lnTo>
                  <a:lnTo>
                    <a:pt x="965" y="528"/>
                  </a:lnTo>
                  <a:lnTo>
                    <a:pt x="783" y="638"/>
                  </a:lnTo>
                  <a:lnTo>
                    <a:pt x="619" y="765"/>
                  </a:lnTo>
                  <a:lnTo>
                    <a:pt x="473" y="892"/>
                  </a:lnTo>
                  <a:lnTo>
                    <a:pt x="328" y="1020"/>
                  </a:lnTo>
                  <a:lnTo>
                    <a:pt x="200" y="1165"/>
                  </a:lnTo>
                  <a:lnTo>
                    <a:pt x="91" y="1293"/>
                  </a:lnTo>
                  <a:lnTo>
                    <a:pt x="0" y="1438"/>
                  </a:lnTo>
                  <a:lnTo>
                    <a:pt x="0" y="1438"/>
                  </a:lnTo>
                  <a:lnTo>
                    <a:pt x="73" y="1438"/>
                  </a:lnTo>
                  <a:lnTo>
                    <a:pt x="146" y="1420"/>
                  </a:lnTo>
                  <a:lnTo>
                    <a:pt x="146" y="1420"/>
                  </a:lnTo>
                  <a:lnTo>
                    <a:pt x="419" y="1329"/>
                  </a:lnTo>
                  <a:lnTo>
                    <a:pt x="710" y="1256"/>
                  </a:lnTo>
                  <a:lnTo>
                    <a:pt x="1001" y="1220"/>
                  </a:lnTo>
                  <a:lnTo>
                    <a:pt x="1292" y="1184"/>
                  </a:lnTo>
                  <a:lnTo>
                    <a:pt x="1292" y="1184"/>
                  </a:lnTo>
                  <a:lnTo>
                    <a:pt x="1329" y="1184"/>
                  </a:lnTo>
                  <a:lnTo>
                    <a:pt x="1329" y="1184"/>
                  </a:lnTo>
                  <a:lnTo>
                    <a:pt x="1383" y="1184"/>
                  </a:lnTo>
                  <a:lnTo>
                    <a:pt x="1438" y="1202"/>
                  </a:lnTo>
                  <a:lnTo>
                    <a:pt x="1438" y="1202"/>
                  </a:lnTo>
                  <a:lnTo>
                    <a:pt x="1474" y="1238"/>
                  </a:lnTo>
                  <a:lnTo>
                    <a:pt x="1492" y="1275"/>
                  </a:lnTo>
                  <a:lnTo>
                    <a:pt x="1511" y="1347"/>
                  </a:lnTo>
                  <a:lnTo>
                    <a:pt x="1511" y="1511"/>
                  </a:lnTo>
                  <a:lnTo>
                    <a:pt x="1511" y="1511"/>
                  </a:lnTo>
                  <a:lnTo>
                    <a:pt x="1511" y="1584"/>
                  </a:lnTo>
                  <a:lnTo>
                    <a:pt x="1529" y="1657"/>
                  </a:lnTo>
                  <a:lnTo>
                    <a:pt x="1565" y="1711"/>
                  </a:lnTo>
                  <a:lnTo>
                    <a:pt x="1602" y="1784"/>
                  </a:lnTo>
                  <a:lnTo>
                    <a:pt x="1656" y="1839"/>
                  </a:lnTo>
                  <a:lnTo>
                    <a:pt x="1711" y="1875"/>
                  </a:lnTo>
                  <a:lnTo>
                    <a:pt x="1765" y="1930"/>
                  </a:lnTo>
                  <a:lnTo>
                    <a:pt x="1838" y="1948"/>
                  </a:lnTo>
                  <a:lnTo>
                    <a:pt x="1838" y="1948"/>
                  </a:lnTo>
                  <a:lnTo>
                    <a:pt x="1966" y="1966"/>
                  </a:lnTo>
                  <a:lnTo>
                    <a:pt x="1966" y="1966"/>
                  </a:lnTo>
                  <a:lnTo>
                    <a:pt x="2075" y="1948"/>
                  </a:lnTo>
                  <a:lnTo>
                    <a:pt x="2184" y="1911"/>
                  </a:lnTo>
                  <a:lnTo>
                    <a:pt x="2275" y="1857"/>
                  </a:lnTo>
                  <a:lnTo>
                    <a:pt x="2348" y="1766"/>
                  </a:lnTo>
                  <a:lnTo>
                    <a:pt x="2348" y="1766"/>
                  </a:lnTo>
                  <a:lnTo>
                    <a:pt x="2402" y="1675"/>
                  </a:lnTo>
                  <a:lnTo>
                    <a:pt x="2439" y="1584"/>
                  </a:lnTo>
                  <a:lnTo>
                    <a:pt x="2457" y="1384"/>
                  </a:lnTo>
                  <a:lnTo>
                    <a:pt x="2493" y="1184"/>
                  </a:lnTo>
                  <a:lnTo>
                    <a:pt x="2512" y="1074"/>
                  </a:lnTo>
                  <a:lnTo>
                    <a:pt x="2548" y="983"/>
                  </a:lnTo>
                  <a:lnTo>
                    <a:pt x="2548" y="983"/>
                  </a:lnTo>
                  <a:lnTo>
                    <a:pt x="2603" y="856"/>
                  </a:lnTo>
                  <a:lnTo>
                    <a:pt x="2694" y="765"/>
                  </a:lnTo>
                  <a:lnTo>
                    <a:pt x="2803" y="674"/>
                  </a:lnTo>
                  <a:lnTo>
                    <a:pt x="2930" y="601"/>
                  </a:lnTo>
                  <a:lnTo>
                    <a:pt x="3076" y="547"/>
                  </a:lnTo>
                  <a:lnTo>
                    <a:pt x="3221" y="510"/>
                  </a:lnTo>
                  <a:lnTo>
                    <a:pt x="3512" y="437"/>
                  </a:lnTo>
                  <a:lnTo>
                    <a:pt x="3512" y="437"/>
                  </a:lnTo>
                  <a:lnTo>
                    <a:pt x="4095" y="310"/>
                  </a:lnTo>
                  <a:lnTo>
                    <a:pt x="4095" y="310"/>
                  </a:lnTo>
                  <a:lnTo>
                    <a:pt x="3949" y="237"/>
                  </a:lnTo>
                  <a:lnTo>
                    <a:pt x="3804" y="164"/>
                  </a:lnTo>
                  <a:lnTo>
                    <a:pt x="3658" y="110"/>
                  </a:lnTo>
                  <a:lnTo>
                    <a:pt x="3494" y="73"/>
                  </a:lnTo>
                  <a:lnTo>
                    <a:pt x="3167" y="19"/>
                  </a:lnTo>
                  <a:lnTo>
                    <a:pt x="283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62" name="Google Shape;3762;p22"/>
          <p:cNvGrpSpPr/>
          <p:nvPr/>
        </p:nvGrpSpPr>
        <p:grpSpPr>
          <a:xfrm>
            <a:off x="4728402" y="4840284"/>
            <a:ext cx="1321678" cy="490223"/>
            <a:chOff x="1726100" y="1627975"/>
            <a:chExt cx="359425" cy="133325"/>
          </a:xfrm>
        </p:grpSpPr>
        <p:sp>
          <p:nvSpPr>
            <p:cNvPr id="3763" name="Google Shape;3763;p22"/>
            <p:cNvSpPr/>
            <p:nvPr/>
          </p:nvSpPr>
          <p:spPr>
            <a:xfrm>
              <a:off x="2018625" y="1747625"/>
              <a:ext cx="66900" cy="13675"/>
            </a:xfrm>
            <a:custGeom>
              <a:avLst/>
              <a:gdLst/>
              <a:ahLst/>
              <a:cxnLst/>
              <a:rect l="l" t="t" r="r" b="b"/>
              <a:pathLst>
                <a:path w="2676" h="547" extrusionOk="0">
                  <a:moveTo>
                    <a:pt x="456" y="1"/>
                  </a:moveTo>
                  <a:lnTo>
                    <a:pt x="219" y="37"/>
                  </a:lnTo>
                  <a:lnTo>
                    <a:pt x="146" y="74"/>
                  </a:lnTo>
                  <a:lnTo>
                    <a:pt x="73" y="110"/>
                  </a:lnTo>
                  <a:lnTo>
                    <a:pt x="19" y="147"/>
                  </a:lnTo>
                  <a:lnTo>
                    <a:pt x="1" y="201"/>
                  </a:lnTo>
                  <a:lnTo>
                    <a:pt x="19" y="219"/>
                  </a:lnTo>
                  <a:lnTo>
                    <a:pt x="37" y="274"/>
                  </a:lnTo>
                  <a:lnTo>
                    <a:pt x="92" y="329"/>
                  </a:lnTo>
                  <a:lnTo>
                    <a:pt x="219" y="401"/>
                  </a:lnTo>
                  <a:lnTo>
                    <a:pt x="419" y="456"/>
                  </a:lnTo>
                  <a:lnTo>
                    <a:pt x="710" y="511"/>
                  </a:lnTo>
                  <a:lnTo>
                    <a:pt x="1111" y="529"/>
                  </a:lnTo>
                  <a:lnTo>
                    <a:pt x="1657" y="547"/>
                  </a:lnTo>
                  <a:lnTo>
                    <a:pt x="2130" y="547"/>
                  </a:lnTo>
                  <a:lnTo>
                    <a:pt x="2676" y="529"/>
                  </a:lnTo>
                  <a:lnTo>
                    <a:pt x="2676" y="474"/>
                  </a:lnTo>
                  <a:lnTo>
                    <a:pt x="2657" y="420"/>
                  </a:lnTo>
                  <a:lnTo>
                    <a:pt x="2603" y="365"/>
                  </a:lnTo>
                  <a:lnTo>
                    <a:pt x="2530" y="310"/>
                  </a:lnTo>
                  <a:lnTo>
                    <a:pt x="2330" y="219"/>
                  </a:lnTo>
                  <a:lnTo>
                    <a:pt x="2057" y="147"/>
                  </a:lnTo>
                  <a:lnTo>
                    <a:pt x="1748" y="92"/>
                  </a:lnTo>
                  <a:lnTo>
                    <a:pt x="1420" y="37"/>
                  </a:lnTo>
                  <a:lnTo>
                    <a:pt x="1074" y="1"/>
                  </a:lnTo>
                  <a:close/>
                </a:path>
              </a:pathLst>
            </a:custGeom>
            <a:solidFill>
              <a:srgbClr val="282829">
                <a:alpha val="13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4" name="Google Shape;3764;p22"/>
            <p:cNvSpPr/>
            <p:nvPr/>
          </p:nvSpPr>
          <p:spPr>
            <a:xfrm>
              <a:off x="2018625" y="1747625"/>
              <a:ext cx="66900" cy="13675"/>
            </a:xfrm>
            <a:custGeom>
              <a:avLst/>
              <a:gdLst/>
              <a:ahLst/>
              <a:cxnLst/>
              <a:rect l="l" t="t" r="r" b="b"/>
              <a:pathLst>
                <a:path w="2676" h="547" fill="none" extrusionOk="0">
                  <a:moveTo>
                    <a:pt x="747" y="1"/>
                  </a:moveTo>
                  <a:lnTo>
                    <a:pt x="747" y="1"/>
                  </a:lnTo>
                  <a:lnTo>
                    <a:pt x="456" y="1"/>
                  </a:lnTo>
                  <a:lnTo>
                    <a:pt x="219" y="37"/>
                  </a:lnTo>
                  <a:lnTo>
                    <a:pt x="146" y="74"/>
                  </a:lnTo>
                  <a:lnTo>
                    <a:pt x="73" y="110"/>
                  </a:lnTo>
                  <a:lnTo>
                    <a:pt x="19" y="147"/>
                  </a:lnTo>
                  <a:lnTo>
                    <a:pt x="1" y="201"/>
                  </a:lnTo>
                  <a:lnTo>
                    <a:pt x="1" y="201"/>
                  </a:lnTo>
                  <a:lnTo>
                    <a:pt x="19" y="219"/>
                  </a:lnTo>
                  <a:lnTo>
                    <a:pt x="37" y="274"/>
                  </a:lnTo>
                  <a:lnTo>
                    <a:pt x="92" y="329"/>
                  </a:lnTo>
                  <a:lnTo>
                    <a:pt x="219" y="401"/>
                  </a:lnTo>
                  <a:lnTo>
                    <a:pt x="419" y="456"/>
                  </a:lnTo>
                  <a:lnTo>
                    <a:pt x="710" y="511"/>
                  </a:lnTo>
                  <a:lnTo>
                    <a:pt x="1111" y="529"/>
                  </a:lnTo>
                  <a:lnTo>
                    <a:pt x="1657" y="547"/>
                  </a:lnTo>
                  <a:lnTo>
                    <a:pt x="1657" y="547"/>
                  </a:lnTo>
                  <a:lnTo>
                    <a:pt x="2130" y="547"/>
                  </a:lnTo>
                  <a:lnTo>
                    <a:pt x="2676" y="529"/>
                  </a:lnTo>
                  <a:lnTo>
                    <a:pt x="2676" y="529"/>
                  </a:lnTo>
                  <a:lnTo>
                    <a:pt x="2676" y="474"/>
                  </a:lnTo>
                  <a:lnTo>
                    <a:pt x="2657" y="420"/>
                  </a:lnTo>
                  <a:lnTo>
                    <a:pt x="2603" y="365"/>
                  </a:lnTo>
                  <a:lnTo>
                    <a:pt x="2530" y="310"/>
                  </a:lnTo>
                  <a:lnTo>
                    <a:pt x="2330" y="219"/>
                  </a:lnTo>
                  <a:lnTo>
                    <a:pt x="2057" y="147"/>
                  </a:lnTo>
                  <a:lnTo>
                    <a:pt x="1748" y="92"/>
                  </a:lnTo>
                  <a:lnTo>
                    <a:pt x="1420" y="37"/>
                  </a:lnTo>
                  <a:lnTo>
                    <a:pt x="1074" y="1"/>
                  </a:lnTo>
                  <a:lnTo>
                    <a:pt x="747" y="1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5" name="Google Shape;3765;p22"/>
            <p:cNvSpPr/>
            <p:nvPr/>
          </p:nvSpPr>
          <p:spPr>
            <a:xfrm>
              <a:off x="2024075" y="1729450"/>
              <a:ext cx="42350" cy="23225"/>
            </a:xfrm>
            <a:custGeom>
              <a:avLst/>
              <a:gdLst/>
              <a:ahLst/>
              <a:cxnLst/>
              <a:rect l="l" t="t" r="r" b="b"/>
              <a:pathLst>
                <a:path w="1694" h="929" extrusionOk="0">
                  <a:moveTo>
                    <a:pt x="911" y="0"/>
                  </a:moveTo>
                  <a:lnTo>
                    <a:pt x="783" y="18"/>
                  </a:lnTo>
                  <a:lnTo>
                    <a:pt x="674" y="55"/>
                  </a:lnTo>
                  <a:lnTo>
                    <a:pt x="565" y="109"/>
                  </a:lnTo>
                  <a:lnTo>
                    <a:pt x="456" y="182"/>
                  </a:lnTo>
                  <a:lnTo>
                    <a:pt x="383" y="255"/>
                  </a:lnTo>
                  <a:lnTo>
                    <a:pt x="238" y="437"/>
                  </a:lnTo>
                  <a:lnTo>
                    <a:pt x="128" y="601"/>
                  </a:lnTo>
                  <a:lnTo>
                    <a:pt x="56" y="764"/>
                  </a:lnTo>
                  <a:lnTo>
                    <a:pt x="1" y="928"/>
                  </a:lnTo>
                  <a:lnTo>
                    <a:pt x="1693" y="928"/>
                  </a:lnTo>
                  <a:lnTo>
                    <a:pt x="1693" y="783"/>
                  </a:lnTo>
                  <a:lnTo>
                    <a:pt x="1693" y="655"/>
                  </a:lnTo>
                  <a:lnTo>
                    <a:pt x="1675" y="491"/>
                  </a:lnTo>
                  <a:lnTo>
                    <a:pt x="1639" y="419"/>
                  </a:lnTo>
                  <a:lnTo>
                    <a:pt x="1602" y="328"/>
                  </a:lnTo>
                  <a:lnTo>
                    <a:pt x="1548" y="255"/>
                  </a:lnTo>
                  <a:lnTo>
                    <a:pt x="1493" y="182"/>
                  </a:lnTo>
                  <a:lnTo>
                    <a:pt x="1402" y="127"/>
                  </a:lnTo>
                  <a:lnTo>
                    <a:pt x="1311" y="73"/>
                  </a:lnTo>
                  <a:lnTo>
                    <a:pt x="1202" y="36"/>
                  </a:lnTo>
                  <a:lnTo>
                    <a:pt x="1056" y="0"/>
                  </a:lnTo>
                  <a:close/>
                </a:path>
              </a:pathLst>
            </a:custGeom>
            <a:solidFill>
              <a:srgbClr val="C1A5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6" name="Google Shape;3766;p22"/>
            <p:cNvSpPr/>
            <p:nvPr/>
          </p:nvSpPr>
          <p:spPr>
            <a:xfrm>
              <a:off x="1726100" y="1699875"/>
              <a:ext cx="249775" cy="25500"/>
            </a:xfrm>
            <a:custGeom>
              <a:avLst/>
              <a:gdLst/>
              <a:ahLst/>
              <a:cxnLst/>
              <a:rect l="l" t="t" r="r" b="b"/>
              <a:pathLst>
                <a:path w="9991" h="1020" extrusionOk="0">
                  <a:moveTo>
                    <a:pt x="1292" y="0"/>
                  </a:moveTo>
                  <a:lnTo>
                    <a:pt x="746" y="91"/>
                  </a:lnTo>
                  <a:lnTo>
                    <a:pt x="528" y="128"/>
                  </a:lnTo>
                  <a:lnTo>
                    <a:pt x="346" y="182"/>
                  </a:lnTo>
                  <a:lnTo>
                    <a:pt x="200" y="237"/>
                  </a:lnTo>
                  <a:lnTo>
                    <a:pt x="91" y="291"/>
                  </a:lnTo>
                  <a:lnTo>
                    <a:pt x="18" y="346"/>
                  </a:lnTo>
                  <a:lnTo>
                    <a:pt x="0" y="419"/>
                  </a:lnTo>
                  <a:lnTo>
                    <a:pt x="0" y="437"/>
                  </a:lnTo>
                  <a:lnTo>
                    <a:pt x="18" y="473"/>
                  </a:lnTo>
                  <a:lnTo>
                    <a:pt x="91" y="528"/>
                  </a:lnTo>
                  <a:lnTo>
                    <a:pt x="219" y="583"/>
                  </a:lnTo>
                  <a:lnTo>
                    <a:pt x="382" y="655"/>
                  </a:lnTo>
                  <a:lnTo>
                    <a:pt x="601" y="710"/>
                  </a:lnTo>
                  <a:lnTo>
                    <a:pt x="856" y="746"/>
                  </a:lnTo>
                  <a:lnTo>
                    <a:pt x="1456" y="837"/>
                  </a:lnTo>
                  <a:lnTo>
                    <a:pt x="2202" y="910"/>
                  </a:lnTo>
                  <a:lnTo>
                    <a:pt x="3058" y="965"/>
                  </a:lnTo>
                  <a:lnTo>
                    <a:pt x="3986" y="1001"/>
                  </a:lnTo>
                  <a:lnTo>
                    <a:pt x="5005" y="1019"/>
                  </a:lnTo>
                  <a:lnTo>
                    <a:pt x="6006" y="1001"/>
                  </a:lnTo>
                  <a:lnTo>
                    <a:pt x="6952" y="965"/>
                  </a:lnTo>
                  <a:lnTo>
                    <a:pt x="7789" y="910"/>
                  </a:lnTo>
                  <a:lnTo>
                    <a:pt x="8535" y="837"/>
                  </a:lnTo>
                  <a:lnTo>
                    <a:pt x="9136" y="746"/>
                  </a:lnTo>
                  <a:lnTo>
                    <a:pt x="9390" y="710"/>
                  </a:lnTo>
                  <a:lnTo>
                    <a:pt x="9609" y="655"/>
                  </a:lnTo>
                  <a:lnTo>
                    <a:pt x="9773" y="583"/>
                  </a:lnTo>
                  <a:lnTo>
                    <a:pt x="9900" y="528"/>
                  </a:lnTo>
                  <a:lnTo>
                    <a:pt x="9973" y="473"/>
                  </a:lnTo>
                  <a:lnTo>
                    <a:pt x="9991" y="437"/>
                  </a:lnTo>
                  <a:lnTo>
                    <a:pt x="9991" y="419"/>
                  </a:lnTo>
                  <a:lnTo>
                    <a:pt x="9973" y="346"/>
                  </a:lnTo>
                  <a:lnTo>
                    <a:pt x="9900" y="291"/>
                  </a:lnTo>
                  <a:lnTo>
                    <a:pt x="9791" y="237"/>
                  </a:lnTo>
                  <a:lnTo>
                    <a:pt x="9645" y="182"/>
                  </a:lnTo>
                  <a:lnTo>
                    <a:pt x="9463" y="128"/>
                  </a:lnTo>
                  <a:lnTo>
                    <a:pt x="9245" y="91"/>
                  </a:lnTo>
                  <a:lnTo>
                    <a:pt x="8699" y="0"/>
                  </a:lnTo>
                  <a:lnTo>
                    <a:pt x="8699" y="273"/>
                  </a:lnTo>
                  <a:lnTo>
                    <a:pt x="7443" y="328"/>
                  </a:lnTo>
                  <a:lnTo>
                    <a:pt x="6133" y="364"/>
                  </a:lnTo>
                  <a:lnTo>
                    <a:pt x="4623" y="382"/>
                  </a:lnTo>
                  <a:lnTo>
                    <a:pt x="3476" y="364"/>
                  </a:lnTo>
                  <a:lnTo>
                    <a:pt x="2384" y="328"/>
                  </a:lnTo>
                  <a:lnTo>
                    <a:pt x="1893" y="291"/>
                  </a:lnTo>
                  <a:lnTo>
                    <a:pt x="1456" y="237"/>
                  </a:lnTo>
                  <a:lnTo>
                    <a:pt x="1074" y="182"/>
                  </a:lnTo>
                  <a:lnTo>
                    <a:pt x="746" y="109"/>
                  </a:lnTo>
                  <a:lnTo>
                    <a:pt x="12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7" name="Google Shape;3767;p22"/>
            <p:cNvSpPr/>
            <p:nvPr/>
          </p:nvSpPr>
          <p:spPr>
            <a:xfrm>
              <a:off x="1726100" y="1699875"/>
              <a:ext cx="249775" cy="25500"/>
            </a:xfrm>
            <a:custGeom>
              <a:avLst/>
              <a:gdLst/>
              <a:ahLst/>
              <a:cxnLst/>
              <a:rect l="l" t="t" r="r" b="b"/>
              <a:pathLst>
                <a:path w="9991" h="1020" fill="none" extrusionOk="0">
                  <a:moveTo>
                    <a:pt x="8699" y="0"/>
                  </a:moveTo>
                  <a:lnTo>
                    <a:pt x="8699" y="273"/>
                  </a:lnTo>
                  <a:lnTo>
                    <a:pt x="8699" y="273"/>
                  </a:lnTo>
                  <a:lnTo>
                    <a:pt x="8699" y="273"/>
                  </a:lnTo>
                  <a:lnTo>
                    <a:pt x="7443" y="328"/>
                  </a:lnTo>
                  <a:lnTo>
                    <a:pt x="6133" y="364"/>
                  </a:lnTo>
                  <a:lnTo>
                    <a:pt x="4623" y="382"/>
                  </a:lnTo>
                  <a:lnTo>
                    <a:pt x="4623" y="382"/>
                  </a:lnTo>
                  <a:lnTo>
                    <a:pt x="3476" y="364"/>
                  </a:lnTo>
                  <a:lnTo>
                    <a:pt x="2384" y="328"/>
                  </a:lnTo>
                  <a:lnTo>
                    <a:pt x="1893" y="291"/>
                  </a:lnTo>
                  <a:lnTo>
                    <a:pt x="1456" y="237"/>
                  </a:lnTo>
                  <a:lnTo>
                    <a:pt x="1074" y="182"/>
                  </a:lnTo>
                  <a:lnTo>
                    <a:pt x="746" y="109"/>
                  </a:lnTo>
                  <a:lnTo>
                    <a:pt x="746" y="109"/>
                  </a:lnTo>
                  <a:lnTo>
                    <a:pt x="746" y="109"/>
                  </a:lnTo>
                  <a:lnTo>
                    <a:pt x="1292" y="0"/>
                  </a:lnTo>
                  <a:lnTo>
                    <a:pt x="1292" y="0"/>
                  </a:lnTo>
                  <a:lnTo>
                    <a:pt x="746" y="91"/>
                  </a:lnTo>
                  <a:lnTo>
                    <a:pt x="528" y="128"/>
                  </a:lnTo>
                  <a:lnTo>
                    <a:pt x="346" y="182"/>
                  </a:lnTo>
                  <a:lnTo>
                    <a:pt x="200" y="237"/>
                  </a:lnTo>
                  <a:lnTo>
                    <a:pt x="91" y="291"/>
                  </a:lnTo>
                  <a:lnTo>
                    <a:pt x="18" y="346"/>
                  </a:lnTo>
                  <a:lnTo>
                    <a:pt x="0" y="419"/>
                  </a:lnTo>
                  <a:lnTo>
                    <a:pt x="0" y="419"/>
                  </a:lnTo>
                  <a:lnTo>
                    <a:pt x="0" y="437"/>
                  </a:lnTo>
                  <a:lnTo>
                    <a:pt x="18" y="473"/>
                  </a:lnTo>
                  <a:lnTo>
                    <a:pt x="91" y="528"/>
                  </a:lnTo>
                  <a:lnTo>
                    <a:pt x="219" y="583"/>
                  </a:lnTo>
                  <a:lnTo>
                    <a:pt x="382" y="655"/>
                  </a:lnTo>
                  <a:lnTo>
                    <a:pt x="601" y="710"/>
                  </a:lnTo>
                  <a:lnTo>
                    <a:pt x="856" y="746"/>
                  </a:lnTo>
                  <a:lnTo>
                    <a:pt x="1456" y="837"/>
                  </a:lnTo>
                  <a:lnTo>
                    <a:pt x="2202" y="910"/>
                  </a:lnTo>
                  <a:lnTo>
                    <a:pt x="3058" y="965"/>
                  </a:lnTo>
                  <a:lnTo>
                    <a:pt x="3986" y="1001"/>
                  </a:lnTo>
                  <a:lnTo>
                    <a:pt x="5005" y="1019"/>
                  </a:lnTo>
                  <a:lnTo>
                    <a:pt x="5005" y="1019"/>
                  </a:lnTo>
                  <a:lnTo>
                    <a:pt x="6006" y="1001"/>
                  </a:lnTo>
                  <a:lnTo>
                    <a:pt x="6952" y="965"/>
                  </a:lnTo>
                  <a:lnTo>
                    <a:pt x="7789" y="910"/>
                  </a:lnTo>
                  <a:lnTo>
                    <a:pt x="8535" y="837"/>
                  </a:lnTo>
                  <a:lnTo>
                    <a:pt x="9136" y="746"/>
                  </a:lnTo>
                  <a:lnTo>
                    <a:pt x="9390" y="710"/>
                  </a:lnTo>
                  <a:lnTo>
                    <a:pt x="9609" y="655"/>
                  </a:lnTo>
                  <a:lnTo>
                    <a:pt x="9773" y="583"/>
                  </a:lnTo>
                  <a:lnTo>
                    <a:pt x="9900" y="528"/>
                  </a:lnTo>
                  <a:lnTo>
                    <a:pt x="9973" y="473"/>
                  </a:lnTo>
                  <a:lnTo>
                    <a:pt x="9991" y="437"/>
                  </a:lnTo>
                  <a:lnTo>
                    <a:pt x="9991" y="419"/>
                  </a:lnTo>
                  <a:lnTo>
                    <a:pt x="9991" y="419"/>
                  </a:lnTo>
                  <a:lnTo>
                    <a:pt x="9973" y="346"/>
                  </a:lnTo>
                  <a:lnTo>
                    <a:pt x="9900" y="291"/>
                  </a:lnTo>
                  <a:lnTo>
                    <a:pt x="9791" y="237"/>
                  </a:lnTo>
                  <a:lnTo>
                    <a:pt x="9645" y="182"/>
                  </a:lnTo>
                  <a:lnTo>
                    <a:pt x="9463" y="128"/>
                  </a:lnTo>
                  <a:lnTo>
                    <a:pt x="9245" y="91"/>
                  </a:lnTo>
                  <a:lnTo>
                    <a:pt x="8699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8" name="Google Shape;3768;p22"/>
            <p:cNvSpPr/>
            <p:nvPr/>
          </p:nvSpPr>
          <p:spPr>
            <a:xfrm>
              <a:off x="1744750" y="1627975"/>
              <a:ext cx="198825" cy="81475"/>
            </a:xfrm>
            <a:custGeom>
              <a:avLst/>
              <a:gdLst/>
              <a:ahLst/>
              <a:cxnLst/>
              <a:rect l="l" t="t" r="r" b="b"/>
              <a:pathLst>
                <a:path w="7953" h="3259" extrusionOk="0">
                  <a:moveTo>
                    <a:pt x="4113" y="1"/>
                  </a:moveTo>
                  <a:lnTo>
                    <a:pt x="3986" y="37"/>
                  </a:lnTo>
                  <a:lnTo>
                    <a:pt x="3858" y="74"/>
                  </a:lnTo>
                  <a:lnTo>
                    <a:pt x="3731" y="110"/>
                  </a:lnTo>
                  <a:lnTo>
                    <a:pt x="3604" y="165"/>
                  </a:lnTo>
                  <a:lnTo>
                    <a:pt x="3385" y="328"/>
                  </a:lnTo>
                  <a:lnTo>
                    <a:pt x="3185" y="492"/>
                  </a:lnTo>
                  <a:lnTo>
                    <a:pt x="2985" y="711"/>
                  </a:lnTo>
                  <a:lnTo>
                    <a:pt x="2821" y="929"/>
                  </a:lnTo>
                  <a:lnTo>
                    <a:pt x="2657" y="1166"/>
                  </a:lnTo>
                  <a:lnTo>
                    <a:pt x="2530" y="1402"/>
                  </a:lnTo>
                  <a:lnTo>
                    <a:pt x="2312" y="1839"/>
                  </a:lnTo>
                  <a:lnTo>
                    <a:pt x="2148" y="2239"/>
                  </a:lnTo>
                  <a:lnTo>
                    <a:pt x="2020" y="2603"/>
                  </a:lnTo>
                  <a:lnTo>
                    <a:pt x="0" y="2985"/>
                  </a:lnTo>
                  <a:lnTo>
                    <a:pt x="383" y="3058"/>
                  </a:lnTo>
                  <a:lnTo>
                    <a:pt x="856" y="3131"/>
                  </a:lnTo>
                  <a:lnTo>
                    <a:pt x="1383" y="3186"/>
                  </a:lnTo>
                  <a:lnTo>
                    <a:pt x="1984" y="3222"/>
                  </a:lnTo>
                  <a:lnTo>
                    <a:pt x="2621" y="3240"/>
                  </a:lnTo>
                  <a:lnTo>
                    <a:pt x="3294" y="3258"/>
                  </a:lnTo>
                  <a:lnTo>
                    <a:pt x="4641" y="3258"/>
                  </a:lnTo>
                  <a:lnTo>
                    <a:pt x="5897" y="3222"/>
                  </a:lnTo>
                  <a:lnTo>
                    <a:pt x="6952" y="3186"/>
                  </a:lnTo>
                  <a:lnTo>
                    <a:pt x="7953" y="3149"/>
                  </a:lnTo>
                  <a:lnTo>
                    <a:pt x="7953" y="2094"/>
                  </a:lnTo>
                  <a:lnTo>
                    <a:pt x="7935" y="2003"/>
                  </a:lnTo>
                  <a:lnTo>
                    <a:pt x="7862" y="1730"/>
                  </a:lnTo>
                  <a:lnTo>
                    <a:pt x="7753" y="1384"/>
                  </a:lnTo>
                  <a:lnTo>
                    <a:pt x="7680" y="1202"/>
                  </a:lnTo>
                  <a:lnTo>
                    <a:pt x="7589" y="1020"/>
                  </a:lnTo>
                  <a:lnTo>
                    <a:pt x="7498" y="874"/>
                  </a:lnTo>
                  <a:lnTo>
                    <a:pt x="7389" y="747"/>
                  </a:lnTo>
                  <a:lnTo>
                    <a:pt x="7280" y="638"/>
                  </a:lnTo>
                  <a:lnTo>
                    <a:pt x="7170" y="583"/>
                  </a:lnTo>
                  <a:lnTo>
                    <a:pt x="7061" y="547"/>
                  </a:lnTo>
                  <a:lnTo>
                    <a:pt x="6843" y="547"/>
                  </a:lnTo>
                  <a:lnTo>
                    <a:pt x="6734" y="565"/>
                  </a:lnTo>
                  <a:lnTo>
                    <a:pt x="6533" y="638"/>
                  </a:lnTo>
                  <a:lnTo>
                    <a:pt x="6333" y="729"/>
                  </a:lnTo>
                  <a:lnTo>
                    <a:pt x="6169" y="820"/>
                  </a:lnTo>
                  <a:lnTo>
                    <a:pt x="6024" y="911"/>
                  </a:lnTo>
                  <a:lnTo>
                    <a:pt x="5915" y="1020"/>
                  </a:lnTo>
                  <a:lnTo>
                    <a:pt x="5860" y="929"/>
                  </a:lnTo>
                  <a:lnTo>
                    <a:pt x="5806" y="820"/>
                  </a:lnTo>
                  <a:lnTo>
                    <a:pt x="5733" y="692"/>
                  </a:lnTo>
                  <a:lnTo>
                    <a:pt x="5642" y="565"/>
                  </a:lnTo>
                  <a:lnTo>
                    <a:pt x="5496" y="419"/>
                  </a:lnTo>
                  <a:lnTo>
                    <a:pt x="5332" y="292"/>
                  </a:lnTo>
                  <a:lnTo>
                    <a:pt x="5132" y="165"/>
                  </a:lnTo>
                  <a:lnTo>
                    <a:pt x="4932" y="74"/>
                  </a:lnTo>
                  <a:lnTo>
                    <a:pt x="4695" y="19"/>
                  </a:lnTo>
                  <a:lnTo>
                    <a:pt x="4422" y="1"/>
                  </a:lnTo>
                  <a:close/>
                </a:path>
              </a:pathLst>
            </a:custGeom>
            <a:solidFill>
              <a:srgbClr val="C1A5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9" name="Google Shape;3769;p22"/>
            <p:cNvSpPr/>
            <p:nvPr/>
          </p:nvSpPr>
          <p:spPr>
            <a:xfrm>
              <a:off x="1744750" y="1627975"/>
              <a:ext cx="198825" cy="81475"/>
            </a:xfrm>
            <a:custGeom>
              <a:avLst/>
              <a:gdLst/>
              <a:ahLst/>
              <a:cxnLst/>
              <a:rect l="l" t="t" r="r" b="b"/>
              <a:pathLst>
                <a:path w="7953" h="3259" fill="none" extrusionOk="0">
                  <a:moveTo>
                    <a:pt x="7953" y="2094"/>
                  </a:moveTo>
                  <a:lnTo>
                    <a:pt x="7953" y="3149"/>
                  </a:lnTo>
                  <a:lnTo>
                    <a:pt x="7953" y="3149"/>
                  </a:lnTo>
                  <a:lnTo>
                    <a:pt x="6952" y="3186"/>
                  </a:lnTo>
                  <a:lnTo>
                    <a:pt x="5897" y="3222"/>
                  </a:lnTo>
                  <a:lnTo>
                    <a:pt x="4641" y="3258"/>
                  </a:lnTo>
                  <a:lnTo>
                    <a:pt x="3294" y="3258"/>
                  </a:lnTo>
                  <a:lnTo>
                    <a:pt x="2621" y="3240"/>
                  </a:lnTo>
                  <a:lnTo>
                    <a:pt x="1984" y="3222"/>
                  </a:lnTo>
                  <a:lnTo>
                    <a:pt x="1383" y="3186"/>
                  </a:lnTo>
                  <a:lnTo>
                    <a:pt x="856" y="3131"/>
                  </a:lnTo>
                  <a:lnTo>
                    <a:pt x="383" y="3058"/>
                  </a:lnTo>
                  <a:lnTo>
                    <a:pt x="0" y="2985"/>
                  </a:lnTo>
                  <a:lnTo>
                    <a:pt x="2020" y="2603"/>
                  </a:lnTo>
                  <a:lnTo>
                    <a:pt x="2020" y="2603"/>
                  </a:lnTo>
                  <a:lnTo>
                    <a:pt x="2148" y="2239"/>
                  </a:lnTo>
                  <a:lnTo>
                    <a:pt x="2312" y="1839"/>
                  </a:lnTo>
                  <a:lnTo>
                    <a:pt x="2530" y="1402"/>
                  </a:lnTo>
                  <a:lnTo>
                    <a:pt x="2530" y="1402"/>
                  </a:lnTo>
                  <a:lnTo>
                    <a:pt x="2657" y="1166"/>
                  </a:lnTo>
                  <a:lnTo>
                    <a:pt x="2821" y="929"/>
                  </a:lnTo>
                  <a:lnTo>
                    <a:pt x="2985" y="711"/>
                  </a:lnTo>
                  <a:lnTo>
                    <a:pt x="3185" y="492"/>
                  </a:lnTo>
                  <a:lnTo>
                    <a:pt x="3185" y="492"/>
                  </a:lnTo>
                  <a:lnTo>
                    <a:pt x="3385" y="328"/>
                  </a:lnTo>
                  <a:lnTo>
                    <a:pt x="3604" y="165"/>
                  </a:lnTo>
                  <a:lnTo>
                    <a:pt x="3731" y="110"/>
                  </a:lnTo>
                  <a:lnTo>
                    <a:pt x="3858" y="74"/>
                  </a:lnTo>
                  <a:lnTo>
                    <a:pt x="3986" y="37"/>
                  </a:lnTo>
                  <a:lnTo>
                    <a:pt x="4113" y="1"/>
                  </a:lnTo>
                  <a:lnTo>
                    <a:pt x="4113" y="1"/>
                  </a:lnTo>
                  <a:lnTo>
                    <a:pt x="4259" y="1"/>
                  </a:lnTo>
                  <a:lnTo>
                    <a:pt x="4422" y="1"/>
                  </a:lnTo>
                  <a:lnTo>
                    <a:pt x="4695" y="19"/>
                  </a:lnTo>
                  <a:lnTo>
                    <a:pt x="4932" y="74"/>
                  </a:lnTo>
                  <a:lnTo>
                    <a:pt x="5132" y="165"/>
                  </a:lnTo>
                  <a:lnTo>
                    <a:pt x="5132" y="165"/>
                  </a:lnTo>
                  <a:lnTo>
                    <a:pt x="5332" y="292"/>
                  </a:lnTo>
                  <a:lnTo>
                    <a:pt x="5496" y="419"/>
                  </a:lnTo>
                  <a:lnTo>
                    <a:pt x="5642" y="565"/>
                  </a:lnTo>
                  <a:lnTo>
                    <a:pt x="5733" y="692"/>
                  </a:lnTo>
                  <a:lnTo>
                    <a:pt x="5806" y="820"/>
                  </a:lnTo>
                  <a:lnTo>
                    <a:pt x="5860" y="929"/>
                  </a:lnTo>
                  <a:lnTo>
                    <a:pt x="5915" y="1020"/>
                  </a:lnTo>
                  <a:lnTo>
                    <a:pt x="5915" y="1020"/>
                  </a:lnTo>
                  <a:lnTo>
                    <a:pt x="6024" y="911"/>
                  </a:lnTo>
                  <a:lnTo>
                    <a:pt x="6169" y="820"/>
                  </a:lnTo>
                  <a:lnTo>
                    <a:pt x="6333" y="729"/>
                  </a:lnTo>
                  <a:lnTo>
                    <a:pt x="6533" y="638"/>
                  </a:lnTo>
                  <a:lnTo>
                    <a:pt x="6734" y="565"/>
                  </a:lnTo>
                  <a:lnTo>
                    <a:pt x="6843" y="547"/>
                  </a:lnTo>
                  <a:lnTo>
                    <a:pt x="6952" y="547"/>
                  </a:lnTo>
                  <a:lnTo>
                    <a:pt x="7061" y="547"/>
                  </a:lnTo>
                  <a:lnTo>
                    <a:pt x="7170" y="583"/>
                  </a:lnTo>
                  <a:lnTo>
                    <a:pt x="7170" y="583"/>
                  </a:lnTo>
                  <a:lnTo>
                    <a:pt x="7280" y="638"/>
                  </a:lnTo>
                  <a:lnTo>
                    <a:pt x="7389" y="747"/>
                  </a:lnTo>
                  <a:lnTo>
                    <a:pt x="7498" y="874"/>
                  </a:lnTo>
                  <a:lnTo>
                    <a:pt x="7589" y="1020"/>
                  </a:lnTo>
                  <a:lnTo>
                    <a:pt x="7589" y="1020"/>
                  </a:lnTo>
                  <a:lnTo>
                    <a:pt x="7680" y="1202"/>
                  </a:lnTo>
                  <a:lnTo>
                    <a:pt x="7753" y="1384"/>
                  </a:lnTo>
                  <a:lnTo>
                    <a:pt x="7862" y="1730"/>
                  </a:lnTo>
                  <a:lnTo>
                    <a:pt x="7935" y="2003"/>
                  </a:lnTo>
                  <a:lnTo>
                    <a:pt x="7953" y="209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0" name="Google Shape;3770;p22"/>
            <p:cNvSpPr/>
            <p:nvPr/>
          </p:nvSpPr>
          <p:spPr>
            <a:xfrm>
              <a:off x="1744750" y="1653450"/>
              <a:ext cx="198825" cy="56000"/>
            </a:xfrm>
            <a:custGeom>
              <a:avLst/>
              <a:gdLst/>
              <a:ahLst/>
              <a:cxnLst/>
              <a:rect l="l" t="t" r="r" b="b"/>
              <a:pathLst>
                <a:path w="7953" h="2240" extrusionOk="0">
                  <a:moveTo>
                    <a:pt x="7589" y="1"/>
                  </a:moveTo>
                  <a:lnTo>
                    <a:pt x="7152" y="274"/>
                  </a:lnTo>
                  <a:lnTo>
                    <a:pt x="6715" y="529"/>
                  </a:lnTo>
                  <a:lnTo>
                    <a:pt x="6260" y="747"/>
                  </a:lnTo>
                  <a:lnTo>
                    <a:pt x="6024" y="856"/>
                  </a:lnTo>
                  <a:lnTo>
                    <a:pt x="5787" y="929"/>
                  </a:lnTo>
                  <a:lnTo>
                    <a:pt x="5660" y="984"/>
                  </a:lnTo>
                  <a:lnTo>
                    <a:pt x="5533" y="1038"/>
                  </a:lnTo>
                  <a:lnTo>
                    <a:pt x="5423" y="1111"/>
                  </a:lnTo>
                  <a:lnTo>
                    <a:pt x="5387" y="1147"/>
                  </a:lnTo>
                  <a:lnTo>
                    <a:pt x="5351" y="1202"/>
                  </a:lnTo>
                  <a:lnTo>
                    <a:pt x="5314" y="1275"/>
                  </a:lnTo>
                  <a:lnTo>
                    <a:pt x="5296" y="1348"/>
                  </a:lnTo>
                  <a:lnTo>
                    <a:pt x="5278" y="1420"/>
                  </a:lnTo>
                  <a:lnTo>
                    <a:pt x="5241" y="1493"/>
                  </a:lnTo>
                  <a:lnTo>
                    <a:pt x="5187" y="1566"/>
                  </a:lnTo>
                  <a:lnTo>
                    <a:pt x="5114" y="1621"/>
                  </a:lnTo>
                  <a:lnTo>
                    <a:pt x="5023" y="1657"/>
                  </a:lnTo>
                  <a:lnTo>
                    <a:pt x="4859" y="1657"/>
                  </a:lnTo>
                  <a:lnTo>
                    <a:pt x="4786" y="1639"/>
                  </a:lnTo>
                  <a:lnTo>
                    <a:pt x="4714" y="1621"/>
                  </a:lnTo>
                  <a:lnTo>
                    <a:pt x="4641" y="1566"/>
                  </a:lnTo>
                  <a:lnTo>
                    <a:pt x="4586" y="1530"/>
                  </a:lnTo>
                  <a:lnTo>
                    <a:pt x="4532" y="1457"/>
                  </a:lnTo>
                  <a:lnTo>
                    <a:pt x="4422" y="1329"/>
                  </a:lnTo>
                  <a:lnTo>
                    <a:pt x="4350" y="1166"/>
                  </a:lnTo>
                  <a:lnTo>
                    <a:pt x="4277" y="1002"/>
                  </a:lnTo>
                  <a:lnTo>
                    <a:pt x="4168" y="1056"/>
                  </a:lnTo>
                  <a:lnTo>
                    <a:pt x="4022" y="1075"/>
                  </a:lnTo>
                  <a:lnTo>
                    <a:pt x="3895" y="1093"/>
                  </a:lnTo>
                  <a:lnTo>
                    <a:pt x="3767" y="1111"/>
                  </a:lnTo>
                  <a:lnTo>
                    <a:pt x="3640" y="1111"/>
                  </a:lnTo>
                  <a:lnTo>
                    <a:pt x="3513" y="1093"/>
                  </a:lnTo>
                  <a:lnTo>
                    <a:pt x="3385" y="1056"/>
                  </a:lnTo>
                  <a:lnTo>
                    <a:pt x="3258" y="1020"/>
                  </a:lnTo>
                  <a:lnTo>
                    <a:pt x="3149" y="965"/>
                  </a:lnTo>
                  <a:lnTo>
                    <a:pt x="3021" y="911"/>
                  </a:lnTo>
                  <a:lnTo>
                    <a:pt x="2912" y="838"/>
                  </a:lnTo>
                  <a:lnTo>
                    <a:pt x="2821" y="765"/>
                  </a:lnTo>
                  <a:lnTo>
                    <a:pt x="2657" y="583"/>
                  </a:lnTo>
                  <a:lnTo>
                    <a:pt x="2530" y="383"/>
                  </a:lnTo>
                  <a:lnTo>
                    <a:pt x="2312" y="820"/>
                  </a:lnTo>
                  <a:lnTo>
                    <a:pt x="2148" y="1220"/>
                  </a:lnTo>
                  <a:lnTo>
                    <a:pt x="2020" y="1584"/>
                  </a:lnTo>
                  <a:lnTo>
                    <a:pt x="0" y="1966"/>
                  </a:lnTo>
                  <a:lnTo>
                    <a:pt x="328" y="2039"/>
                  </a:lnTo>
                  <a:lnTo>
                    <a:pt x="710" y="2094"/>
                  </a:lnTo>
                  <a:lnTo>
                    <a:pt x="1147" y="2148"/>
                  </a:lnTo>
                  <a:lnTo>
                    <a:pt x="1638" y="2185"/>
                  </a:lnTo>
                  <a:lnTo>
                    <a:pt x="2730" y="2221"/>
                  </a:lnTo>
                  <a:lnTo>
                    <a:pt x="3877" y="2239"/>
                  </a:lnTo>
                  <a:lnTo>
                    <a:pt x="5387" y="2221"/>
                  </a:lnTo>
                  <a:lnTo>
                    <a:pt x="6697" y="2185"/>
                  </a:lnTo>
                  <a:lnTo>
                    <a:pt x="7953" y="2130"/>
                  </a:lnTo>
                  <a:lnTo>
                    <a:pt x="7953" y="1075"/>
                  </a:lnTo>
                  <a:lnTo>
                    <a:pt x="7935" y="984"/>
                  </a:lnTo>
                  <a:lnTo>
                    <a:pt x="7862" y="711"/>
                  </a:lnTo>
                  <a:lnTo>
                    <a:pt x="7753" y="365"/>
                  </a:lnTo>
                  <a:lnTo>
                    <a:pt x="7680" y="183"/>
                  </a:lnTo>
                  <a:lnTo>
                    <a:pt x="7589" y="1"/>
                  </a:lnTo>
                  <a:close/>
                </a:path>
              </a:pathLst>
            </a:custGeom>
            <a:solidFill>
              <a:srgbClr val="A48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1" name="Google Shape;3771;p22"/>
            <p:cNvSpPr/>
            <p:nvPr/>
          </p:nvSpPr>
          <p:spPr>
            <a:xfrm>
              <a:off x="1744750" y="1653450"/>
              <a:ext cx="198825" cy="56000"/>
            </a:xfrm>
            <a:custGeom>
              <a:avLst/>
              <a:gdLst/>
              <a:ahLst/>
              <a:cxnLst/>
              <a:rect l="l" t="t" r="r" b="b"/>
              <a:pathLst>
                <a:path w="7953" h="2240" fill="none" extrusionOk="0">
                  <a:moveTo>
                    <a:pt x="7589" y="1"/>
                  </a:moveTo>
                  <a:lnTo>
                    <a:pt x="7589" y="1"/>
                  </a:lnTo>
                  <a:lnTo>
                    <a:pt x="7152" y="274"/>
                  </a:lnTo>
                  <a:lnTo>
                    <a:pt x="6715" y="529"/>
                  </a:lnTo>
                  <a:lnTo>
                    <a:pt x="6260" y="747"/>
                  </a:lnTo>
                  <a:lnTo>
                    <a:pt x="6024" y="856"/>
                  </a:lnTo>
                  <a:lnTo>
                    <a:pt x="5787" y="929"/>
                  </a:lnTo>
                  <a:lnTo>
                    <a:pt x="5787" y="929"/>
                  </a:lnTo>
                  <a:lnTo>
                    <a:pt x="5660" y="984"/>
                  </a:lnTo>
                  <a:lnTo>
                    <a:pt x="5533" y="1038"/>
                  </a:lnTo>
                  <a:lnTo>
                    <a:pt x="5423" y="1111"/>
                  </a:lnTo>
                  <a:lnTo>
                    <a:pt x="5387" y="1147"/>
                  </a:lnTo>
                  <a:lnTo>
                    <a:pt x="5351" y="1202"/>
                  </a:lnTo>
                  <a:lnTo>
                    <a:pt x="5351" y="1202"/>
                  </a:lnTo>
                  <a:lnTo>
                    <a:pt x="5314" y="1275"/>
                  </a:lnTo>
                  <a:lnTo>
                    <a:pt x="5296" y="1348"/>
                  </a:lnTo>
                  <a:lnTo>
                    <a:pt x="5278" y="1420"/>
                  </a:lnTo>
                  <a:lnTo>
                    <a:pt x="5241" y="1493"/>
                  </a:lnTo>
                  <a:lnTo>
                    <a:pt x="5241" y="1493"/>
                  </a:lnTo>
                  <a:lnTo>
                    <a:pt x="5187" y="1566"/>
                  </a:lnTo>
                  <a:lnTo>
                    <a:pt x="5114" y="1621"/>
                  </a:lnTo>
                  <a:lnTo>
                    <a:pt x="5023" y="1657"/>
                  </a:lnTo>
                  <a:lnTo>
                    <a:pt x="4932" y="1657"/>
                  </a:lnTo>
                  <a:lnTo>
                    <a:pt x="4932" y="1657"/>
                  </a:lnTo>
                  <a:lnTo>
                    <a:pt x="4859" y="1657"/>
                  </a:lnTo>
                  <a:lnTo>
                    <a:pt x="4786" y="1639"/>
                  </a:lnTo>
                  <a:lnTo>
                    <a:pt x="4714" y="1621"/>
                  </a:lnTo>
                  <a:lnTo>
                    <a:pt x="4641" y="1566"/>
                  </a:lnTo>
                  <a:lnTo>
                    <a:pt x="4641" y="1566"/>
                  </a:lnTo>
                  <a:lnTo>
                    <a:pt x="4586" y="1530"/>
                  </a:lnTo>
                  <a:lnTo>
                    <a:pt x="4532" y="1457"/>
                  </a:lnTo>
                  <a:lnTo>
                    <a:pt x="4422" y="1329"/>
                  </a:lnTo>
                  <a:lnTo>
                    <a:pt x="4350" y="1166"/>
                  </a:lnTo>
                  <a:lnTo>
                    <a:pt x="4277" y="1002"/>
                  </a:lnTo>
                  <a:lnTo>
                    <a:pt x="4277" y="1002"/>
                  </a:lnTo>
                  <a:lnTo>
                    <a:pt x="4168" y="1056"/>
                  </a:lnTo>
                  <a:lnTo>
                    <a:pt x="4022" y="1075"/>
                  </a:lnTo>
                  <a:lnTo>
                    <a:pt x="3895" y="1093"/>
                  </a:lnTo>
                  <a:lnTo>
                    <a:pt x="3767" y="1111"/>
                  </a:lnTo>
                  <a:lnTo>
                    <a:pt x="3767" y="1111"/>
                  </a:lnTo>
                  <a:lnTo>
                    <a:pt x="3640" y="1111"/>
                  </a:lnTo>
                  <a:lnTo>
                    <a:pt x="3513" y="1093"/>
                  </a:lnTo>
                  <a:lnTo>
                    <a:pt x="3385" y="1056"/>
                  </a:lnTo>
                  <a:lnTo>
                    <a:pt x="3258" y="1020"/>
                  </a:lnTo>
                  <a:lnTo>
                    <a:pt x="3149" y="965"/>
                  </a:lnTo>
                  <a:lnTo>
                    <a:pt x="3021" y="911"/>
                  </a:lnTo>
                  <a:lnTo>
                    <a:pt x="2912" y="838"/>
                  </a:lnTo>
                  <a:lnTo>
                    <a:pt x="2821" y="765"/>
                  </a:lnTo>
                  <a:lnTo>
                    <a:pt x="2821" y="765"/>
                  </a:lnTo>
                  <a:lnTo>
                    <a:pt x="2657" y="583"/>
                  </a:lnTo>
                  <a:lnTo>
                    <a:pt x="2530" y="383"/>
                  </a:lnTo>
                  <a:lnTo>
                    <a:pt x="2530" y="383"/>
                  </a:lnTo>
                  <a:lnTo>
                    <a:pt x="2530" y="383"/>
                  </a:lnTo>
                  <a:lnTo>
                    <a:pt x="2312" y="820"/>
                  </a:lnTo>
                  <a:lnTo>
                    <a:pt x="2148" y="1220"/>
                  </a:lnTo>
                  <a:lnTo>
                    <a:pt x="2020" y="1584"/>
                  </a:lnTo>
                  <a:lnTo>
                    <a:pt x="0" y="1966"/>
                  </a:lnTo>
                  <a:lnTo>
                    <a:pt x="0" y="1966"/>
                  </a:lnTo>
                  <a:lnTo>
                    <a:pt x="328" y="2039"/>
                  </a:lnTo>
                  <a:lnTo>
                    <a:pt x="710" y="2094"/>
                  </a:lnTo>
                  <a:lnTo>
                    <a:pt x="1147" y="2148"/>
                  </a:lnTo>
                  <a:lnTo>
                    <a:pt x="1638" y="2185"/>
                  </a:lnTo>
                  <a:lnTo>
                    <a:pt x="2730" y="2221"/>
                  </a:lnTo>
                  <a:lnTo>
                    <a:pt x="3877" y="2239"/>
                  </a:lnTo>
                  <a:lnTo>
                    <a:pt x="3877" y="2239"/>
                  </a:lnTo>
                  <a:lnTo>
                    <a:pt x="5387" y="2221"/>
                  </a:lnTo>
                  <a:lnTo>
                    <a:pt x="6697" y="2185"/>
                  </a:lnTo>
                  <a:lnTo>
                    <a:pt x="7953" y="2130"/>
                  </a:lnTo>
                  <a:lnTo>
                    <a:pt x="7953" y="1075"/>
                  </a:lnTo>
                  <a:lnTo>
                    <a:pt x="7953" y="1075"/>
                  </a:lnTo>
                  <a:lnTo>
                    <a:pt x="7935" y="984"/>
                  </a:lnTo>
                  <a:lnTo>
                    <a:pt x="7862" y="711"/>
                  </a:lnTo>
                  <a:lnTo>
                    <a:pt x="7753" y="365"/>
                  </a:lnTo>
                  <a:lnTo>
                    <a:pt x="7680" y="183"/>
                  </a:lnTo>
                  <a:lnTo>
                    <a:pt x="7589" y="1"/>
                  </a:lnTo>
                  <a:lnTo>
                    <a:pt x="758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2" name="Google Shape;3772;p22"/>
            <p:cNvSpPr/>
            <p:nvPr/>
          </p:nvSpPr>
          <p:spPr>
            <a:xfrm>
              <a:off x="1824375" y="1627975"/>
              <a:ext cx="48700" cy="28700"/>
            </a:xfrm>
            <a:custGeom>
              <a:avLst/>
              <a:gdLst/>
              <a:ahLst/>
              <a:cxnLst/>
              <a:rect l="l" t="t" r="r" b="b"/>
              <a:pathLst>
                <a:path w="1948" h="1148" extrusionOk="0">
                  <a:moveTo>
                    <a:pt x="928" y="1"/>
                  </a:moveTo>
                  <a:lnTo>
                    <a:pt x="801" y="37"/>
                  </a:lnTo>
                  <a:lnTo>
                    <a:pt x="673" y="74"/>
                  </a:lnTo>
                  <a:lnTo>
                    <a:pt x="546" y="110"/>
                  </a:lnTo>
                  <a:lnTo>
                    <a:pt x="419" y="165"/>
                  </a:lnTo>
                  <a:lnTo>
                    <a:pt x="200" y="328"/>
                  </a:lnTo>
                  <a:lnTo>
                    <a:pt x="0" y="492"/>
                  </a:lnTo>
                  <a:lnTo>
                    <a:pt x="36" y="638"/>
                  </a:lnTo>
                  <a:lnTo>
                    <a:pt x="109" y="747"/>
                  </a:lnTo>
                  <a:lnTo>
                    <a:pt x="182" y="856"/>
                  </a:lnTo>
                  <a:lnTo>
                    <a:pt x="273" y="947"/>
                  </a:lnTo>
                  <a:lnTo>
                    <a:pt x="382" y="1038"/>
                  </a:lnTo>
                  <a:lnTo>
                    <a:pt x="510" y="1093"/>
                  </a:lnTo>
                  <a:lnTo>
                    <a:pt x="637" y="1129"/>
                  </a:lnTo>
                  <a:lnTo>
                    <a:pt x="783" y="1147"/>
                  </a:lnTo>
                  <a:lnTo>
                    <a:pt x="837" y="1147"/>
                  </a:lnTo>
                  <a:lnTo>
                    <a:pt x="928" y="1129"/>
                  </a:lnTo>
                  <a:lnTo>
                    <a:pt x="1019" y="1111"/>
                  </a:lnTo>
                  <a:lnTo>
                    <a:pt x="1183" y="1038"/>
                  </a:lnTo>
                  <a:lnTo>
                    <a:pt x="1347" y="929"/>
                  </a:lnTo>
                  <a:lnTo>
                    <a:pt x="1492" y="802"/>
                  </a:lnTo>
                  <a:lnTo>
                    <a:pt x="1620" y="656"/>
                  </a:lnTo>
                  <a:lnTo>
                    <a:pt x="1747" y="510"/>
                  </a:lnTo>
                  <a:lnTo>
                    <a:pt x="1856" y="347"/>
                  </a:lnTo>
                  <a:lnTo>
                    <a:pt x="1947" y="165"/>
                  </a:lnTo>
                  <a:lnTo>
                    <a:pt x="1783" y="92"/>
                  </a:lnTo>
                  <a:lnTo>
                    <a:pt x="1601" y="37"/>
                  </a:lnTo>
                  <a:lnTo>
                    <a:pt x="1401" y="1"/>
                  </a:lnTo>
                  <a:close/>
                </a:path>
              </a:pathLst>
            </a:custGeom>
            <a:solidFill>
              <a:srgbClr val="D7C2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3" name="Google Shape;3773;p22"/>
            <p:cNvSpPr/>
            <p:nvPr/>
          </p:nvSpPr>
          <p:spPr>
            <a:xfrm>
              <a:off x="1824375" y="1627975"/>
              <a:ext cx="48700" cy="28700"/>
            </a:xfrm>
            <a:custGeom>
              <a:avLst/>
              <a:gdLst/>
              <a:ahLst/>
              <a:cxnLst/>
              <a:rect l="l" t="t" r="r" b="b"/>
              <a:pathLst>
                <a:path w="1948" h="1148" fill="none" extrusionOk="0">
                  <a:moveTo>
                    <a:pt x="1183" y="1"/>
                  </a:moveTo>
                  <a:lnTo>
                    <a:pt x="1183" y="1"/>
                  </a:lnTo>
                  <a:lnTo>
                    <a:pt x="928" y="1"/>
                  </a:lnTo>
                  <a:lnTo>
                    <a:pt x="928" y="1"/>
                  </a:lnTo>
                  <a:lnTo>
                    <a:pt x="801" y="37"/>
                  </a:lnTo>
                  <a:lnTo>
                    <a:pt x="673" y="74"/>
                  </a:lnTo>
                  <a:lnTo>
                    <a:pt x="546" y="110"/>
                  </a:lnTo>
                  <a:lnTo>
                    <a:pt x="419" y="165"/>
                  </a:lnTo>
                  <a:lnTo>
                    <a:pt x="200" y="328"/>
                  </a:lnTo>
                  <a:lnTo>
                    <a:pt x="0" y="492"/>
                  </a:lnTo>
                  <a:lnTo>
                    <a:pt x="0" y="492"/>
                  </a:lnTo>
                  <a:lnTo>
                    <a:pt x="36" y="638"/>
                  </a:lnTo>
                  <a:lnTo>
                    <a:pt x="109" y="747"/>
                  </a:lnTo>
                  <a:lnTo>
                    <a:pt x="182" y="856"/>
                  </a:lnTo>
                  <a:lnTo>
                    <a:pt x="273" y="947"/>
                  </a:lnTo>
                  <a:lnTo>
                    <a:pt x="382" y="1038"/>
                  </a:lnTo>
                  <a:lnTo>
                    <a:pt x="510" y="1093"/>
                  </a:lnTo>
                  <a:lnTo>
                    <a:pt x="637" y="1129"/>
                  </a:lnTo>
                  <a:lnTo>
                    <a:pt x="783" y="1147"/>
                  </a:lnTo>
                  <a:lnTo>
                    <a:pt x="783" y="1147"/>
                  </a:lnTo>
                  <a:lnTo>
                    <a:pt x="837" y="1147"/>
                  </a:lnTo>
                  <a:lnTo>
                    <a:pt x="837" y="1147"/>
                  </a:lnTo>
                  <a:lnTo>
                    <a:pt x="928" y="1129"/>
                  </a:lnTo>
                  <a:lnTo>
                    <a:pt x="1019" y="1111"/>
                  </a:lnTo>
                  <a:lnTo>
                    <a:pt x="1183" y="1038"/>
                  </a:lnTo>
                  <a:lnTo>
                    <a:pt x="1347" y="929"/>
                  </a:lnTo>
                  <a:lnTo>
                    <a:pt x="1492" y="802"/>
                  </a:lnTo>
                  <a:lnTo>
                    <a:pt x="1492" y="802"/>
                  </a:lnTo>
                  <a:lnTo>
                    <a:pt x="1620" y="656"/>
                  </a:lnTo>
                  <a:lnTo>
                    <a:pt x="1747" y="510"/>
                  </a:lnTo>
                  <a:lnTo>
                    <a:pt x="1856" y="347"/>
                  </a:lnTo>
                  <a:lnTo>
                    <a:pt x="1947" y="165"/>
                  </a:lnTo>
                  <a:lnTo>
                    <a:pt x="1947" y="165"/>
                  </a:lnTo>
                  <a:lnTo>
                    <a:pt x="1783" y="92"/>
                  </a:lnTo>
                  <a:lnTo>
                    <a:pt x="1601" y="37"/>
                  </a:lnTo>
                  <a:lnTo>
                    <a:pt x="1401" y="1"/>
                  </a:lnTo>
                  <a:lnTo>
                    <a:pt x="118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74" name="Google Shape;3774;p22"/>
          <p:cNvGrpSpPr/>
          <p:nvPr/>
        </p:nvGrpSpPr>
        <p:grpSpPr>
          <a:xfrm>
            <a:off x="1705375" y="4716685"/>
            <a:ext cx="460859" cy="699156"/>
            <a:chOff x="1781575" y="4925235"/>
            <a:chExt cx="460859" cy="699156"/>
          </a:xfrm>
        </p:grpSpPr>
        <p:sp>
          <p:nvSpPr>
            <p:cNvPr id="3775" name="Google Shape;3775;p22"/>
            <p:cNvSpPr/>
            <p:nvPr/>
          </p:nvSpPr>
          <p:spPr>
            <a:xfrm>
              <a:off x="1781575" y="4925235"/>
              <a:ext cx="460859" cy="523974"/>
            </a:xfrm>
            <a:custGeom>
              <a:avLst/>
              <a:gdLst/>
              <a:ahLst/>
              <a:cxnLst/>
              <a:rect l="l" t="t" r="r" b="b"/>
              <a:pathLst>
                <a:path w="13158" h="14960" extrusionOk="0">
                  <a:moveTo>
                    <a:pt x="3913" y="1"/>
                  </a:moveTo>
                  <a:lnTo>
                    <a:pt x="3767" y="347"/>
                  </a:lnTo>
                  <a:lnTo>
                    <a:pt x="3658" y="692"/>
                  </a:lnTo>
                  <a:lnTo>
                    <a:pt x="3567" y="1056"/>
                  </a:lnTo>
                  <a:lnTo>
                    <a:pt x="3494" y="1438"/>
                  </a:lnTo>
                  <a:lnTo>
                    <a:pt x="3440" y="1839"/>
                  </a:lnTo>
                  <a:lnTo>
                    <a:pt x="3403" y="2257"/>
                  </a:lnTo>
                  <a:lnTo>
                    <a:pt x="3385" y="2676"/>
                  </a:lnTo>
                  <a:lnTo>
                    <a:pt x="3385" y="3094"/>
                  </a:lnTo>
                  <a:lnTo>
                    <a:pt x="3403" y="3531"/>
                  </a:lnTo>
                  <a:lnTo>
                    <a:pt x="3440" y="3968"/>
                  </a:lnTo>
                  <a:lnTo>
                    <a:pt x="3494" y="4405"/>
                  </a:lnTo>
                  <a:lnTo>
                    <a:pt x="3549" y="4841"/>
                  </a:lnTo>
                  <a:lnTo>
                    <a:pt x="3676" y="5697"/>
                  </a:lnTo>
                  <a:lnTo>
                    <a:pt x="3840" y="6534"/>
                  </a:lnTo>
                  <a:lnTo>
                    <a:pt x="4040" y="7335"/>
                  </a:lnTo>
                  <a:lnTo>
                    <a:pt x="4222" y="8081"/>
                  </a:lnTo>
                  <a:lnTo>
                    <a:pt x="4423" y="8754"/>
                  </a:lnTo>
                  <a:lnTo>
                    <a:pt x="4604" y="9336"/>
                  </a:lnTo>
                  <a:lnTo>
                    <a:pt x="4896" y="10192"/>
                  </a:lnTo>
                  <a:lnTo>
                    <a:pt x="5005" y="10501"/>
                  </a:lnTo>
                  <a:lnTo>
                    <a:pt x="5005" y="10501"/>
                  </a:lnTo>
                  <a:lnTo>
                    <a:pt x="4968" y="10410"/>
                  </a:lnTo>
                  <a:lnTo>
                    <a:pt x="4859" y="10119"/>
                  </a:lnTo>
                  <a:lnTo>
                    <a:pt x="4641" y="9628"/>
                  </a:lnTo>
                  <a:lnTo>
                    <a:pt x="4477" y="9318"/>
                  </a:lnTo>
                  <a:lnTo>
                    <a:pt x="4295" y="8954"/>
                  </a:lnTo>
                  <a:lnTo>
                    <a:pt x="4059" y="8536"/>
                  </a:lnTo>
                  <a:lnTo>
                    <a:pt x="3767" y="8081"/>
                  </a:lnTo>
                  <a:lnTo>
                    <a:pt x="3440" y="7571"/>
                  </a:lnTo>
                  <a:lnTo>
                    <a:pt x="3076" y="7007"/>
                  </a:lnTo>
                  <a:lnTo>
                    <a:pt x="2639" y="6406"/>
                  </a:lnTo>
                  <a:lnTo>
                    <a:pt x="2166" y="5751"/>
                  </a:lnTo>
                  <a:lnTo>
                    <a:pt x="1620" y="5042"/>
                  </a:lnTo>
                  <a:lnTo>
                    <a:pt x="1001" y="4277"/>
                  </a:lnTo>
                  <a:lnTo>
                    <a:pt x="983" y="4641"/>
                  </a:lnTo>
                  <a:lnTo>
                    <a:pt x="983" y="5005"/>
                  </a:lnTo>
                  <a:lnTo>
                    <a:pt x="1001" y="5369"/>
                  </a:lnTo>
                  <a:lnTo>
                    <a:pt x="1038" y="5715"/>
                  </a:lnTo>
                  <a:lnTo>
                    <a:pt x="1092" y="6079"/>
                  </a:lnTo>
                  <a:lnTo>
                    <a:pt x="1147" y="6425"/>
                  </a:lnTo>
                  <a:lnTo>
                    <a:pt x="1238" y="6752"/>
                  </a:lnTo>
                  <a:lnTo>
                    <a:pt x="1311" y="7098"/>
                  </a:lnTo>
                  <a:lnTo>
                    <a:pt x="1511" y="7735"/>
                  </a:lnTo>
                  <a:lnTo>
                    <a:pt x="1747" y="8354"/>
                  </a:lnTo>
                  <a:lnTo>
                    <a:pt x="2002" y="8936"/>
                  </a:lnTo>
                  <a:lnTo>
                    <a:pt x="2257" y="9482"/>
                  </a:lnTo>
                  <a:lnTo>
                    <a:pt x="2530" y="9973"/>
                  </a:lnTo>
                  <a:lnTo>
                    <a:pt x="2785" y="10410"/>
                  </a:lnTo>
                  <a:lnTo>
                    <a:pt x="3039" y="10810"/>
                  </a:lnTo>
                  <a:lnTo>
                    <a:pt x="3258" y="11138"/>
                  </a:lnTo>
                  <a:lnTo>
                    <a:pt x="3572" y="11552"/>
                  </a:lnTo>
                  <a:lnTo>
                    <a:pt x="3572" y="11552"/>
                  </a:lnTo>
                  <a:lnTo>
                    <a:pt x="3440" y="11393"/>
                  </a:lnTo>
                  <a:lnTo>
                    <a:pt x="3130" y="11083"/>
                  </a:lnTo>
                  <a:lnTo>
                    <a:pt x="2676" y="10665"/>
                  </a:lnTo>
                  <a:lnTo>
                    <a:pt x="2020" y="10101"/>
                  </a:lnTo>
                  <a:lnTo>
                    <a:pt x="1129" y="9409"/>
                  </a:lnTo>
                  <a:lnTo>
                    <a:pt x="0" y="8554"/>
                  </a:lnTo>
                  <a:lnTo>
                    <a:pt x="128" y="9009"/>
                  </a:lnTo>
                  <a:lnTo>
                    <a:pt x="273" y="9464"/>
                  </a:lnTo>
                  <a:lnTo>
                    <a:pt x="455" y="9882"/>
                  </a:lnTo>
                  <a:lnTo>
                    <a:pt x="637" y="10283"/>
                  </a:lnTo>
                  <a:lnTo>
                    <a:pt x="838" y="10665"/>
                  </a:lnTo>
                  <a:lnTo>
                    <a:pt x="1056" y="11029"/>
                  </a:lnTo>
                  <a:lnTo>
                    <a:pt x="1274" y="11375"/>
                  </a:lnTo>
                  <a:lnTo>
                    <a:pt x="1511" y="11702"/>
                  </a:lnTo>
                  <a:lnTo>
                    <a:pt x="1747" y="12011"/>
                  </a:lnTo>
                  <a:lnTo>
                    <a:pt x="2002" y="12303"/>
                  </a:lnTo>
                  <a:lnTo>
                    <a:pt x="2257" y="12576"/>
                  </a:lnTo>
                  <a:lnTo>
                    <a:pt x="2512" y="12812"/>
                  </a:lnTo>
                  <a:lnTo>
                    <a:pt x="2766" y="13049"/>
                  </a:lnTo>
                  <a:lnTo>
                    <a:pt x="3021" y="13267"/>
                  </a:lnTo>
                  <a:lnTo>
                    <a:pt x="3276" y="13486"/>
                  </a:lnTo>
                  <a:lnTo>
                    <a:pt x="3549" y="13667"/>
                  </a:lnTo>
                  <a:lnTo>
                    <a:pt x="4040" y="13995"/>
                  </a:lnTo>
                  <a:lnTo>
                    <a:pt x="4513" y="14268"/>
                  </a:lnTo>
                  <a:lnTo>
                    <a:pt x="4950" y="14505"/>
                  </a:lnTo>
                  <a:lnTo>
                    <a:pt x="5332" y="14668"/>
                  </a:lnTo>
                  <a:lnTo>
                    <a:pt x="5642" y="14796"/>
                  </a:lnTo>
                  <a:lnTo>
                    <a:pt x="5897" y="14887"/>
                  </a:lnTo>
                  <a:lnTo>
                    <a:pt x="6097" y="14960"/>
                  </a:lnTo>
                  <a:lnTo>
                    <a:pt x="6315" y="14850"/>
                  </a:lnTo>
                  <a:lnTo>
                    <a:pt x="6916" y="14577"/>
                  </a:lnTo>
                  <a:lnTo>
                    <a:pt x="7316" y="14377"/>
                  </a:lnTo>
                  <a:lnTo>
                    <a:pt x="7789" y="14122"/>
                  </a:lnTo>
                  <a:lnTo>
                    <a:pt x="8299" y="13831"/>
                  </a:lnTo>
                  <a:lnTo>
                    <a:pt x="8863" y="13486"/>
                  </a:lnTo>
                  <a:lnTo>
                    <a:pt x="9427" y="13122"/>
                  </a:lnTo>
                  <a:lnTo>
                    <a:pt x="10027" y="12703"/>
                  </a:lnTo>
                  <a:lnTo>
                    <a:pt x="10610" y="12248"/>
                  </a:lnTo>
                  <a:lnTo>
                    <a:pt x="11192" y="11738"/>
                  </a:lnTo>
                  <a:lnTo>
                    <a:pt x="11465" y="11484"/>
                  </a:lnTo>
                  <a:lnTo>
                    <a:pt x="11738" y="11211"/>
                  </a:lnTo>
                  <a:lnTo>
                    <a:pt x="12011" y="10920"/>
                  </a:lnTo>
                  <a:lnTo>
                    <a:pt x="12266" y="10628"/>
                  </a:lnTo>
                  <a:lnTo>
                    <a:pt x="12502" y="10337"/>
                  </a:lnTo>
                  <a:lnTo>
                    <a:pt x="12739" y="10028"/>
                  </a:lnTo>
                  <a:lnTo>
                    <a:pt x="12957" y="9719"/>
                  </a:lnTo>
                  <a:lnTo>
                    <a:pt x="13158" y="9391"/>
                  </a:lnTo>
                  <a:lnTo>
                    <a:pt x="13158" y="9391"/>
                  </a:lnTo>
                  <a:lnTo>
                    <a:pt x="8535" y="11793"/>
                  </a:lnTo>
                  <a:lnTo>
                    <a:pt x="9118" y="11047"/>
                  </a:lnTo>
                  <a:lnTo>
                    <a:pt x="9700" y="10228"/>
                  </a:lnTo>
                  <a:lnTo>
                    <a:pt x="10373" y="9264"/>
                  </a:lnTo>
                  <a:lnTo>
                    <a:pt x="10701" y="8736"/>
                  </a:lnTo>
                  <a:lnTo>
                    <a:pt x="11028" y="8190"/>
                  </a:lnTo>
                  <a:lnTo>
                    <a:pt x="11338" y="7662"/>
                  </a:lnTo>
                  <a:lnTo>
                    <a:pt x="11611" y="7134"/>
                  </a:lnTo>
                  <a:lnTo>
                    <a:pt x="11829" y="6643"/>
                  </a:lnTo>
                  <a:lnTo>
                    <a:pt x="11920" y="6406"/>
                  </a:lnTo>
                  <a:lnTo>
                    <a:pt x="12011" y="6170"/>
                  </a:lnTo>
                  <a:lnTo>
                    <a:pt x="12066" y="5952"/>
                  </a:lnTo>
                  <a:lnTo>
                    <a:pt x="12102" y="5751"/>
                  </a:lnTo>
                  <a:lnTo>
                    <a:pt x="12120" y="5569"/>
                  </a:lnTo>
                  <a:lnTo>
                    <a:pt x="12138" y="5387"/>
                  </a:lnTo>
                  <a:lnTo>
                    <a:pt x="11574" y="5861"/>
                  </a:lnTo>
                  <a:lnTo>
                    <a:pt x="11047" y="6352"/>
                  </a:lnTo>
                  <a:lnTo>
                    <a:pt x="10555" y="6861"/>
                  </a:lnTo>
                  <a:lnTo>
                    <a:pt x="10082" y="7371"/>
                  </a:lnTo>
                  <a:lnTo>
                    <a:pt x="9645" y="7881"/>
                  </a:lnTo>
                  <a:lnTo>
                    <a:pt x="9263" y="8390"/>
                  </a:lnTo>
                  <a:lnTo>
                    <a:pt x="8899" y="8881"/>
                  </a:lnTo>
                  <a:lnTo>
                    <a:pt x="8572" y="9355"/>
                  </a:lnTo>
                  <a:lnTo>
                    <a:pt x="8280" y="9810"/>
                  </a:lnTo>
                  <a:lnTo>
                    <a:pt x="8026" y="10210"/>
                  </a:lnTo>
                  <a:lnTo>
                    <a:pt x="7625" y="10901"/>
                  </a:lnTo>
                  <a:lnTo>
                    <a:pt x="7405" y="11326"/>
                  </a:lnTo>
                  <a:lnTo>
                    <a:pt x="7516" y="11047"/>
                  </a:lnTo>
                  <a:lnTo>
                    <a:pt x="7625" y="10756"/>
                  </a:lnTo>
                  <a:lnTo>
                    <a:pt x="7735" y="10410"/>
                  </a:lnTo>
                  <a:lnTo>
                    <a:pt x="7862" y="9973"/>
                  </a:lnTo>
                  <a:lnTo>
                    <a:pt x="7971" y="9464"/>
                  </a:lnTo>
                  <a:lnTo>
                    <a:pt x="8098" y="8863"/>
                  </a:lnTo>
                  <a:lnTo>
                    <a:pt x="8208" y="8190"/>
                  </a:lnTo>
                  <a:lnTo>
                    <a:pt x="8317" y="7407"/>
                  </a:lnTo>
                  <a:lnTo>
                    <a:pt x="8408" y="6552"/>
                  </a:lnTo>
                  <a:lnTo>
                    <a:pt x="8481" y="5588"/>
                  </a:lnTo>
                  <a:lnTo>
                    <a:pt x="8535" y="4514"/>
                  </a:lnTo>
                  <a:lnTo>
                    <a:pt x="8553" y="3331"/>
                  </a:lnTo>
                  <a:lnTo>
                    <a:pt x="8535" y="2057"/>
                  </a:lnTo>
                  <a:lnTo>
                    <a:pt x="8299" y="2312"/>
                  </a:lnTo>
                  <a:lnTo>
                    <a:pt x="8080" y="2603"/>
                  </a:lnTo>
                  <a:lnTo>
                    <a:pt x="7880" y="2894"/>
                  </a:lnTo>
                  <a:lnTo>
                    <a:pt x="7698" y="3222"/>
                  </a:lnTo>
                  <a:lnTo>
                    <a:pt x="7516" y="3549"/>
                  </a:lnTo>
                  <a:lnTo>
                    <a:pt x="7352" y="3895"/>
                  </a:lnTo>
                  <a:lnTo>
                    <a:pt x="7207" y="4259"/>
                  </a:lnTo>
                  <a:lnTo>
                    <a:pt x="7061" y="4623"/>
                  </a:lnTo>
                  <a:lnTo>
                    <a:pt x="6934" y="4987"/>
                  </a:lnTo>
                  <a:lnTo>
                    <a:pt x="6825" y="5369"/>
                  </a:lnTo>
                  <a:lnTo>
                    <a:pt x="6624" y="6134"/>
                  </a:lnTo>
                  <a:lnTo>
                    <a:pt x="6479" y="6898"/>
                  </a:lnTo>
                  <a:lnTo>
                    <a:pt x="6351" y="7662"/>
                  </a:lnTo>
                  <a:lnTo>
                    <a:pt x="6261" y="8372"/>
                  </a:lnTo>
                  <a:lnTo>
                    <a:pt x="6188" y="9045"/>
                  </a:lnTo>
                  <a:lnTo>
                    <a:pt x="6185" y="9086"/>
                  </a:lnTo>
                  <a:lnTo>
                    <a:pt x="6170" y="8827"/>
                  </a:lnTo>
                  <a:lnTo>
                    <a:pt x="6097" y="8117"/>
                  </a:lnTo>
                  <a:lnTo>
                    <a:pt x="5969" y="7316"/>
                  </a:lnTo>
                  <a:lnTo>
                    <a:pt x="5806" y="6406"/>
                  </a:lnTo>
                  <a:lnTo>
                    <a:pt x="5569" y="5369"/>
                  </a:lnTo>
                  <a:lnTo>
                    <a:pt x="5278" y="4223"/>
                  </a:lnTo>
                  <a:lnTo>
                    <a:pt x="4896" y="2949"/>
                  </a:lnTo>
                  <a:lnTo>
                    <a:pt x="4441" y="1548"/>
                  </a:lnTo>
                  <a:lnTo>
                    <a:pt x="391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76" name="Google Shape;3776;p22"/>
            <p:cNvGrpSpPr/>
            <p:nvPr/>
          </p:nvGrpSpPr>
          <p:grpSpPr>
            <a:xfrm>
              <a:off x="1832328" y="5378860"/>
              <a:ext cx="266029" cy="245530"/>
              <a:chOff x="2706625" y="4735761"/>
              <a:chExt cx="226446" cy="209015"/>
            </a:xfrm>
          </p:grpSpPr>
          <p:sp>
            <p:nvSpPr>
              <p:cNvPr id="3777" name="Google Shape;3777;p22"/>
              <p:cNvSpPr/>
              <p:nvPr/>
            </p:nvSpPr>
            <p:spPr>
              <a:xfrm>
                <a:off x="2706625" y="4851000"/>
                <a:ext cx="226446" cy="93776"/>
              </a:xfrm>
              <a:custGeom>
                <a:avLst/>
                <a:gdLst/>
                <a:ahLst/>
                <a:cxnLst/>
                <a:rect l="l" t="t" r="r" b="b"/>
                <a:pathLst>
                  <a:path w="9991" h="1020" extrusionOk="0">
                    <a:moveTo>
                      <a:pt x="1292" y="0"/>
                    </a:moveTo>
                    <a:lnTo>
                      <a:pt x="746" y="91"/>
                    </a:lnTo>
                    <a:lnTo>
                      <a:pt x="528" y="128"/>
                    </a:lnTo>
                    <a:lnTo>
                      <a:pt x="346" y="182"/>
                    </a:lnTo>
                    <a:lnTo>
                      <a:pt x="200" y="237"/>
                    </a:lnTo>
                    <a:lnTo>
                      <a:pt x="91" y="291"/>
                    </a:lnTo>
                    <a:lnTo>
                      <a:pt x="18" y="346"/>
                    </a:lnTo>
                    <a:lnTo>
                      <a:pt x="0" y="419"/>
                    </a:lnTo>
                    <a:lnTo>
                      <a:pt x="0" y="437"/>
                    </a:lnTo>
                    <a:lnTo>
                      <a:pt x="18" y="473"/>
                    </a:lnTo>
                    <a:lnTo>
                      <a:pt x="91" y="528"/>
                    </a:lnTo>
                    <a:lnTo>
                      <a:pt x="219" y="583"/>
                    </a:lnTo>
                    <a:lnTo>
                      <a:pt x="382" y="655"/>
                    </a:lnTo>
                    <a:lnTo>
                      <a:pt x="601" y="710"/>
                    </a:lnTo>
                    <a:lnTo>
                      <a:pt x="856" y="746"/>
                    </a:lnTo>
                    <a:lnTo>
                      <a:pt x="1456" y="837"/>
                    </a:lnTo>
                    <a:lnTo>
                      <a:pt x="2202" y="910"/>
                    </a:lnTo>
                    <a:lnTo>
                      <a:pt x="3058" y="965"/>
                    </a:lnTo>
                    <a:lnTo>
                      <a:pt x="3986" y="1001"/>
                    </a:lnTo>
                    <a:lnTo>
                      <a:pt x="5005" y="1019"/>
                    </a:lnTo>
                    <a:lnTo>
                      <a:pt x="6006" y="1001"/>
                    </a:lnTo>
                    <a:lnTo>
                      <a:pt x="6952" y="965"/>
                    </a:lnTo>
                    <a:lnTo>
                      <a:pt x="7789" y="910"/>
                    </a:lnTo>
                    <a:lnTo>
                      <a:pt x="8535" y="837"/>
                    </a:lnTo>
                    <a:lnTo>
                      <a:pt x="9136" y="746"/>
                    </a:lnTo>
                    <a:lnTo>
                      <a:pt x="9390" y="710"/>
                    </a:lnTo>
                    <a:lnTo>
                      <a:pt x="9609" y="655"/>
                    </a:lnTo>
                    <a:lnTo>
                      <a:pt x="9773" y="583"/>
                    </a:lnTo>
                    <a:lnTo>
                      <a:pt x="9900" y="528"/>
                    </a:lnTo>
                    <a:lnTo>
                      <a:pt x="9973" y="473"/>
                    </a:lnTo>
                    <a:lnTo>
                      <a:pt x="9991" y="437"/>
                    </a:lnTo>
                    <a:lnTo>
                      <a:pt x="9991" y="419"/>
                    </a:lnTo>
                    <a:lnTo>
                      <a:pt x="9973" y="346"/>
                    </a:lnTo>
                    <a:lnTo>
                      <a:pt x="9900" y="291"/>
                    </a:lnTo>
                    <a:lnTo>
                      <a:pt x="9791" y="237"/>
                    </a:lnTo>
                    <a:lnTo>
                      <a:pt x="9645" y="182"/>
                    </a:lnTo>
                    <a:lnTo>
                      <a:pt x="9463" y="128"/>
                    </a:lnTo>
                    <a:lnTo>
                      <a:pt x="9245" y="91"/>
                    </a:lnTo>
                    <a:lnTo>
                      <a:pt x="8699" y="0"/>
                    </a:lnTo>
                    <a:lnTo>
                      <a:pt x="8699" y="273"/>
                    </a:lnTo>
                    <a:lnTo>
                      <a:pt x="7443" y="328"/>
                    </a:lnTo>
                    <a:lnTo>
                      <a:pt x="6133" y="364"/>
                    </a:lnTo>
                    <a:lnTo>
                      <a:pt x="4623" y="382"/>
                    </a:lnTo>
                    <a:lnTo>
                      <a:pt x="3476" y="364"/>
                    </a:lnTo>
                    <a:lnTo>
                      <a:pt x="2384" y="328"/>
                    </a:lnTo>
                    <a:lnTo>
                      <a:pt x="1893" y="291"/>
                    </a:lnTo>
                    <a:lnTo>
                      <a:pt x="1456" y="237"/>
                    </a:lnTo>
                    <a:lnTo>
                      <a:pt x="1074" y="182"/>
                    </a:lnTo>
                    <a:lnTo>
                      <a:pt x="746" y="109"/>
                    </a:lnTo>
                    <a:lnTo>
                      <a:pt x="129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778" name="Google Shape;3778;p22"/>
              <p:cNvGrpSpPr/>
              <p:nvPr/>
            </p:nvGrpSpPr>
            <p:grpSpPr>
              <a:xfrm>
                <a:off x="2714800" y="4735761"/>
                <a:ext cx="210098" cy="182902"/>
                <a:chOff x="1282975" y="2150275"/>
                <a:chExt cx="154700" cy="134675"/>
              </a:xfrm>
            </p:grpSpPr>
            <p:sp>
              <p:nvSpPr>
                <p:cNvPr id="3779" name="Google Shape;3779;p22"/>
                <p:cNvSpPr/>
                <p:nvPr/>
              </p:nvSpPr>
              <p:spPr>
                <a:xfrm>
                  <a:off x="1282975" y="2150275"/>
                  <a:ext cx="154700" cy="134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88" h="5387" extrusionOk="0">
                      <a:moveTo>
                        <a:pt x="2858" y="0"/>
                      </a:moveTo>
                      <a:lnTo>
                        <a:pt x="2657" y="37"/>
                      </a:lnTo>
                      <a:lnTo>
                        <a:pt x="2403" y="109"/>
                      </a:lnTo>
                      <a:lnTo>
                        <a:pt x="2166" y="200"/>
                      </a:lnTo>
                      <a:lnTo>
                        <a:pt x="1948" y="310"/>
                      </a:lnTo>
                      <a:lnTo>
                        <a:pt x="1747" y="437"/>
                      </a:lnTo>
                      <a:lnTo>
                        <a:pt x="1547" y="564"/>
                      </a:lnTo>
                      <a:lnTo>
                        <a:pt x="1384" y="710"/>
                      </a:lnTo>
                      <a:lnTo>
                        <a:pt x="1238" y="856"/>
                      </a:lnTo>
                      <a:lnTo>
                        <a:pt x="1092" y="1019"/>
                      </a:lnTo>
                      <a:lnTo>
                        <a:pt x="965" y="1201"/>
                      </a:lnTo>
                      <a:lnTo>
                        <a:pt x="856" y="1365"/>
                      </a:lnTo>
                      <a:lnTo>
                        <a:pt x="765" y="1547"/>
                      </a:lnTo>
                      <a:lnTo>
                        <a:pt x="674" y="1729"/>
                      </a:lnTo>
                      <a:lnTo>
                        <a:pt x="546" y="2093"/>
                      </a:lnTo>
                      <a:lnTo>
                        <a:pt x="437" y="2439"/>
                      </a:lnTo>
                      <a:lnTo>
                        <a:pt x="401" y="2639"/>
                      </a:lnTo>
                      <a:lnTo>
                        <a:pt x="346" y="3057"/>
                      </a:lnTo>
                      <a:lnTo>
                        <a:pt x="310" y="3403"/>
                      </a:lnTo>
                      <a:lnTo>
                        <a:pt x="310" y="3694"/>
                      </a:lnTo>
                      <a:lnTo>
                        <a:pt x="164" y="3876"/>
                      </a:lnTo>
                      <a:lnTo>
                        <a:pt x="55" y="4040"/>
                      </a:lnTo>
                      <a:lnTo>
                        <a:pt x="37" y="4131"/>
                      </a:lnTo>
                      <a:lnTo>
                        <a:pt x="0" y="4222"/>
                      </a:lnTo>
                      <a:lnTo>
                        <a:pt x="0" y="4295"/>
                      </a:lnTo>
                      <a:lnTo>
                        <a:pt x="0" y="4368"/>
                      </a:lnTo>
                      <a:lnTo>
                        <a:pt x="19" y="4459"/>
                      </a:lnTo>
                      <a:lnTo>
                        <a:pt x="55" y="4532"/>
                      </a:lnTo>
                      <a:lnTo>
                        <a:pt x="91" y="4604"/>
                      </a:lnTo>
                      <a:lnTo>
                        <a:pt x="146" y="4677"/>
                      </a:lnTo>
                      <a:lnTo>
                        <a:pt x="292" y="4804"/>
                      </a:lnTo>
                      <a:lnTo>
                        <a:pt x="474" y="4932"/>
                      </a:lnTo>
                      <a:lnTo>
                        <a:pt x="692" y="5041"/>
                      </a:lnTo>
                      <a:lnTo>
                        <a:pt x="965" y="5132"/>
                      </a:lnTo>
                      <a:lnTo>
                        <a:pt x="1274" y="5205"/>
                      </a:lnTo>
                      <a:lnTo>
                        <a:pt x="1638" y="5278"/>
                      </a:lnTo>
                      <a:lnTo>
                        <a:pt x="2020" y="5332"/>
                      </a:lnTo>
                      <a:lnTo>
                        <a:pt x="2457" y="5369"/>
                      </a:lnTo>
                      <a:lnTo>
                        <a:pt x="2930" y="5387"/>
                      </a:lnTo>
                      <a:lnTo>
                        <a:pt x="3440" y="5387"/>
                      </a:lnTo>
                      <a:lnTo>
                        <a:pt x="3804" y="5350"/>
                      </a:lnTo>
                      <a:lnTo>
                        <a:pt x="4131" y="5314"/>
                      </a:lnTo>
                      <a:lnTo>
                        <a:pt x="4714" y="5223"/>
                      </a:lnTo>
                      <a:lnTo>
                        <a:pt x="5187" y="5114"/>
                      </a:lnTo>
                      <a:lnTo>
                        <a:pt x="5569" y="5005"/>
                      </a:lnTo>
                      <a:lnTo>
                        <a:pt x="5842" y="4895"/>
                      </a:lnTo>
                      <a:lnTo>
                        <a:pt x="6042" y="4804"/>
                      </a:lnTo>
                      <a:lnTo>
                        <a:pt x="6188" y="4713"/>
                      </a:lnTo>
                      <a:lnTo>
                        <a:pt x="6042" y="4204"/>
                      </a:lnTo>
                      <a:lnTo>
                        <a:pt x="5878" y="3658"/>
                      </a:lnTo>
                      <a:lnTo>
                        <a:pt x="5642" y="3003"/>
                      </a:lnTo>
                      <a:lnTo>
                        <a:pt x="5514" y="2639"/>
                      </a:lnTo>
                      <a:lnTo>
                        <a:pt x="5351" y="2275"/>
                      </a:lnTo>
                      <a:lnTo>
                        <a:pt x="5169" y="1929"/>
                      </a:lnTo>
                      <a:lnTo>
                        <a:pt x="4987" y="1565"/>
                      </a:lnTo>
                      <a:lnTo>
                        <a:pt x="4787" y="1238"/>
                      </a:lnTo>
                      <a:lnTo>
                        <a:pt x="4568" y="928"/>
                      </a:lnTo>
                      <a:lnTo>
                        <a:pt x="4332" y="655"/>
                      </a:lnTo>
                      <a:lnTo>
                        <a:pt x="4095" y="419"/>
                      </a:lnTo>
                      <a:lnTo>
                        <a:pt x="3949" y="291"/>
                      </a:lnTo>
                      <a:lnTo>
                        <a:pt x="3804" y="200"/>
                      </a:lnTo>
                      <a:lnTo>
                        <a:pt x="3676" y="128"/>
                      </a:lnTo>
                      <a:lnTo>
                        <a:pt x="3513" y="73"/>
                      </a:lnTo>
                      <a:lnTo>
                        <a:pt x="3367" y="37"/>
                      </a:lnTo>
                      <a:lnTo>
                        <a:pt x="3203" y="0"/>
                      </a:lnTo>
                      <a:close/>
                    </a:path>
                  </a:pathLst>
                </a:custGeom>
                <a:solidFill>
                  <a:srgbClr val="C1A58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80" name="Google Shape;3780;p22"/>
                <p:cNvSpPr/>
                <p:nvPr/>
              </p:nvSpPr>
              <p:spPr>
                <a:xfrm>
                  <a:off x="1282975" y="2150275"/>
                  <a:ext cx="154700" cy="134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88" h="5387" fill="none" extrusionOk="0">
                      <a:moveTo>
                        <a:pt x="6188" y="4713"/>
                      </a:moveTo>
                      <a:lnTo>
                        <a:pt x="6188" y="4713"/>
                      </a:lnTo>
                      <a:lnTo>
                        <a:pt x="6042" y="4804"/>
                      </a:lnTo>
                      <a:lnTo>
                        <a:pt x="5842" y="4895"/>
                      </a:lnTo>
                      <a:lnTo>
                        <a:pt x="5569" y="5005"/>
                      </a:lnTo>
                      <a:lnTo>
                        <a:pt x="5187" y="5114"/>
                      </a:lnTo>
                      <a:lnTo>
                        <a:pt x="4714" y="5223"/>
                      </a:lnTo>
                      <a:lnTo>
                        <a:pt x="4131" y="5314"/>
                      </a:lnTo>
                      <a:lnTo>
                        <a:pt x="3804" y="5350"/>
                      </a:lnTo>
                      <a:lnTo>
                        <a:pt x="3440" y="5387"/>
                      </a:lnTo>
                      <a:lnTo>
                        <a:pt x="3440" y="5387"/>
                      </a:lnTo>
                      <a:lnTo>
                        <a:pt x="2930" y="5387"/>
                      </a:lnTo>
                      <a:lnTo>
                        <a:pt x="2457" y="5369"/>
                      </a:lnTo>
                      <a:lnTo>
                        <a:pt x="2020" y="5332"/>
                      </a:lnTo>
                      <a:lnTo>
                        <a:pt x="1638" y="5278"/>
                      </a:lnTo>
                      <a:lnTo>
                        <a:pt x="1274" y="5205"/>
                      </a:lnTo>
                      <a:lnTo>
                        <a:pt x="965" y="5132"/>
                      </a:lnTo>
                      <a:lnTo>
                        <a:pt x="692" y="5041"/>
                      </a:lnTo>
                      <a:lnTo>
                        <a:pt x="474" y="4932"/>
                      </a:lnTo>
                      <a:lnTo>
                        <a:pt x="292" y="4804"/>
                      </a:lnTo>
                      <a:lnTo>
                        <a:pt x="146" y="4677"/>
                      </a:lnTo>
                      <a:lnTo>
                        <a:pt x="91" y="4604"/>
                      </a:lnTo>
                      <a:lnTo>
                        <a:pt x="55" y="4532"/>
                      </a:lnTo>
                      <a:lnTo>
                        <a:pt x="19" y="4459"/>
                      </a:lnTo>
                      <a:lnTo>
                        <a:pt x="0" y="4368"/>
                      </a:lnTo>
                      <a:lnTo>
                        <a:pt x="0" y="4295"/>
                      </a:lnTo>
                      <a:lnTo>
                        <a:pt x="0" y="4222"/>
                      </a:lnTo>
                      <a:lnTo>
                        <a:pt x="37" y="4131"/>
                      </a:lnTo>
                      <a:lnTo>
                        <a:pt x="55" y="4040"/>
                      </a:lnTo>
                      <a:lnTo>
                        <a:pt x="164" y="3876"/>
                      </a:lnTo>
                      <a:lnTo>
                        <a:pt x="310" y="3694"/>
                      </a:lnTo>
                      <a:lnTo>
                        <a:pt x="310" y="3694"/>
                      </a:lnTo>
                      <a:lnTo>
                        <a:pt x="310" y="3403"/>
                      </a:lnTo>
                      <a:lnTo>
                        <a:pt x="346" y="3057"/>
                      </a:lnTo>
                      <a:lnTo>
                        <a:pt x="401" y="2639"/>
                      </a:lnTo>
                      <a:lnTo>
                        <a:pt x="401" y="2639"/>
                      </a:lnTo>
                      <a:lnTo>
                        <a:pt x="437" y="2439"/>
                      </a:lnTo>
                      <a:lnTo>
                        <a:pt x="437" y="2439"/>
                      </a:lnTo>
                      <a:lnTo>
                        <a:pt x="546" y="2093"/>
                      </a:lnTo>
                      <a:lnTo>
                        <a:pt x="674" y="1729"/>
                      </a:lnTo>
                      <a:lnTo>
                        <a:pt x="765" y="1547"/>
                      </a:lnTo>
                      <a:lnTo>
                        <a:pt x="856" y="1365"/>
                      </a:lnTo>
                      <a:lnTo>
                        <a:pt x="965" y="1201"/>
                      </a:lnTo>
                      <a:lnTo>
                        <a:pt x="1092" y="1019"/>
                      </a:lnTo>
                      <a:lnTo>
                        <a:pt x="1238" y="856"/>
                      </a:lnTo>
                      <a:lnTo>
                        <a:pt x="1384" y="710"/>
                      </a:lnTo>
                      <a:lnTo>
                        <a:pt x="1547" y="564"/>
                      </a:lnTo>
                      <a:lnTo>
                        <a:pt x="1747" y="437"/>
                      </a:lnTo>
                      <a:lnTo>
                        <a:pt x="1948" y="310"/>
                      </a:lnTo>
                      <a:lnTo>
                        <a:pt x="2166" y="200"/>
                      </a:lnTo>
                      <a:lnTo>
                        <a:pt x="2403" y="109"/>
                      </a:lnTo>
                      <a:lnTo>
                        <a:pt x="2657" y="37"/>
                      </a:lnTo>
                      <a:lnTo>
                        <a:pt x="2657" y="37"/>
                      </a:lnTo>
                      <a:lnTo>
                        <a:pt x="2858" y="0"/>
                      </a:lnTo>
                      <a:lnTo>
                        <a:pt x="3021" y="0"/>
                      </a:lnTo>
                      <a:lnTo>
                        <a:pt x="3203" y="0"/>
                      </a:lnTo>
                      <a:lnTo>
                        <a:pt x="3367" y="37"/>
                      </a:lnTo>
                      <a:lnTo>
                        <a:pt x="3513" y="73"/>
                      </a:lnTo>
                      <a:lnTo>
                        <a:pt x="3676" y="128"/>
                      </a:lnTo>
                      <a:lnTo>
                        <a:pt x="3804" y="200"/>
                      </a:lnTo>
                      <a:lnTo>
                        <a:pt x="3949" y="291"/>
                      </a:lnTo>
                      <a:lnTo>
                        <a:pt x="3949" y="291"/>
                      </a:lnTo>
                      <a:lnTo>
                        <a:pt x="4095" y="419"/>
                      </a:lnTo>
                      <a:lnTo>
                        <a:pt x="4095" y="419"/>
                      </a:lnTo>
                      <a:lnTo>
                        <a:pt x="4332" y="655"/>
                      </a:lnTo>
                      <a:lnTo>
                        <a:pt x="4568" y="928"/>
                      </a:lnTo>
                      <a:lnTo>
                        <a:pt x="4787" y="1238"/>
                      </a:lnTo>
                      <a:lnTo>
                        <a:pt x="4987" y="1565"/>
                      </a:lnTo>
                      <a:lnTo>
                        <a:pt x="5169" y="1929"/>
                      </a:lnTo>
                      <a:lnTo>
                        <a:pt x="5351" y="2275"/>
                      </a:lnTo>
                      <a:lnTo>
                        <a:pt x="5514" y="2639"/>
                      </a:lnTo>
                      <a:lnTo>
                        <a:pt x="5642" y="3003"/>
                      </a:lnTo>
                      <a:lnTo>
                        <a:pt x="5878" y="3658"/>
                      </a:lnTo>
                      <a:lnTo>
                        <a:pt x="6042" y="4204"/>
                      </a:lnTo>
                      <a:lnTo>
                        <a:pt x="6188" y="4713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81" name="Google Shape;3781;p22"/>
                <p:cNvSpPr/>
                <p:nvPr/>
              </p:nvSpPr>
              <p:spPr>
                <a:xfrm>
                  <a:off x="1282975" y="2172100"/>
                  <a:ext cx="138775" cy="112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51" h="4514" extrusionOk="0">
                      <a:moveTo>
                        <a:pt x="1384" y="4368"/>
                      </a:moveTo>
                      <a:lnTo>
                        <a:pt x="1384" y="4368"/>
                      </a:lnTo>
                      <a:lnTo>
                        <a:pt x="1711" y="4423"/>
                      </a:lnTo>
                      <a:lnTo>
                        <a:pt x="2057" y="4459"/>
                      </a:lnTo>
                      <a:lnTo>
                        <a:pt x="2457" y="4496"/>
                      </a:lnTo>
                      <a:lnTo>
                        <a:pt x="2876" y="4514"/>
                      </a:lnTo>
                      <a:lnTo>
                        <a:pt x="2876" y="4514"/>
                      </a:lnTo>
                      <a:lnTo>
                        <a:pt x="3094" y="4514"/>
                      </a:lnTo>
                      <a:lnTo>
                        <a:pt x="3094" y="4514"/>
                      </a:lnTo>
                      <a:lnTo>
                        <a:pt x="3440" y="4514"/>
                      </a:lnTo>
                      <a:lnTo>
                        <a:pt x="3440" y="4514"/>
                      </a:lnTo>
                      <a:lnTo>
                        <a:pt x="3440" y="4514"/>
                      </a:lnTo>
                      <a:lnTo>
                        <a:pt x="3094" y="4514"/>
                      </a:lnTo>
                      <a:lnTo>
                        <a:pt x="3094" y="4514"/>
                      </a:lnTo>
                      <a:lnTo>
                        <a:pt x="2876" y="4514"/>
                      </a:lnTo>
                      <a:lnTo>
                        <a:pt x="2876" y="4514"/>
                      </a:lnTo>
                      <a:lnTo>
                        <a:pt x="2876" y="4514"/>
                      </a:lnTo>
                      <a:lnTo>
                        <a:pt x="2876" y="4514"/>
                      </a:lnTo>
                      <a:lnTo>
                        <a:pt x="2457" y="4496"/>
                      </a:lnTo>
                      <a:lnTo>
                        <a:pt x="2057" y="4459"/>
                      </a:lnTo>
                      <a:lnTo>
                        <a:pt x="1711" y="4423"/>
                      </a:lnTo>
                      <a:lnTo>
                        <a:pt x="1384" y="4368"/>
                      </a:lnTo>
                      <a:close/>
                      <a:moveTo>
                        <a:pt x="1365" y="4368"/>
                      </a:moveTo>
                      <a:lnTo>
                        <a:pt x="1365" y="4368"/>
                      </a:lnTo>
                      <a:lnTo>
                        <a:pt x="1365" y="4368"/>
                      </a:lnTo>
                      <a:lnTo>
                        <a:pt x="1365" y="4368"/>
                      </a:lnTo>
                      <a:close/>
                      <a:moveTo>
                        <a:pt x="237" y="3895"/>
                      </a:moveTo>
                      <a:lnTo>
                        <a:pt x="237" y="3895"/>
                      </a:lnTo>
                      <a:lnTo>
                        <a:pt x="237" y="3895"/>
                      </a:lnTo>
                      <a:lnTo>
                        <a:pt x="237" y="3895"/>
                      </a:lnTo>
                      <a:lnTo>
                        <a:pt x="237" y="3895"/>
                      </a:lnTo>
                      <a:close/>
                      <a:moveTo>
                        <a:pt x="237" y="3895"/>
                      </a:moveTo>
                      <a:lnTo>
                        <a:pt x="237" y="3895"/>
                      </a:lnTo>
                      <a:lnTo>
                        <a:pt x="237" y="3895"/>
                      </a:lnTo>
                      <a:lnTo>
                        <a:pt x="237" y="3895"/>
                      </a:lnTo>
                      <a:lnTo>
                        <a:pt x="237" y="3895"/>
                      </a:lnTo>
                      <a:close/>
                      <a:moveTo>
                        <a:pt x="237" y="3877"/>
                      </a:moveTo>
                      <a:lnTo>
                        <a:pt x="237" y="3877"/>
                      </a:lnTo>
                      <a:lnTo>
                        <a:pt x="237" y="3895"/>
                      </a:lnTo>
                      <a:lnTo>
                        <a:pt x="237" y="3895"/>
                      </a:lnTo>
                      <a:lnTo>
                        <a:pt x="237" y="3877"/>
                      </a:lnTo>
                      <a:close/>
                      <a:moveTo>
                        <a:pt x="91" y="3113"/>
                      </a:moveTo>
                      <a:lnTo>
                        <a:pt x="91" y="3113"/>
                      </a:lnTo>
                      <a:lnTo>
                        <a:pt x="37" y="3222"/>
                      </a:lnTo>
                      <a:lnTo>
                        <a:pt x="19" y="3331"/>
                      </a:lnTo>
                      <a:lnTo>
                        <a:pt x="0" y="3422"/>
                      </a:lnTo>
                      <a:lnTo>
                        <a:pt x="19" y="3531"/>
                      </a:lnTo>
                      <a:lnTo>
                        <a:pt x="37" y="3622"/>
                      </a:lnTo>
                      <a:lnTo>
                        <a:pt x="91" y="3713"/>
                      </a:lnTo>
                      <a:lnTo>
                        <a:pt x="146" y="3804"/>
                      </a:lnTo>
                      <a:lnTo>
                        <a:pt x="237" y="3877"/>
                      </a:lnTo>
                      <a:lnTo>
                        <a:pt x="237" y="3877"/>
                      </a:lnTo>
                      <a:lnTo>
                        <a:pt x="146" y="3804"/>
                      </a:lnTo>
                      <a:lnTo>
                        <a:pt x="91" y="3713"/>
                      </a:lnTo>
                      <a:lnTo>
                        <a:pt x="37" y="3622"/>
                      </a:lnTo>
                      <a:lnTo>
                        <a:pt x="19" y="3531"/>
                      </a:lnTo>
                      <a:lnTo>
                        <a:pt x="0" y="3422"/>
                      </a:lnTo>
                      <a:lnTo>
                        <a:pt x="19" y="3331"/>
                      </a:lnTo>
                      <a:lnTo>
                        <a:pt x="37" y="3222"/>
                      </a:lnTo>
                      <a:lnTo>
                        <a:pt x="91" y="3113"/>
                      </a:lnTo>
                      <a:close/>
                      <a:moveTo>
                        <a:pt x="91" y="3113"/>
                      </a:moveTo>
                      <a:lnTo>
                        <a:pt x="91" y="3113"/>
                      </a:lnTo>
                      <a:lnTo>
                        <a:pt x="91" y="3113"/>
                      </a:lnTo>
                      <a:lnTo>
                        <a:pt x="91" y="3113"/>
                      </a:lnTo>
                      <a:lnTo>
                        <a:pt x="91" y="3113"/>
                      </a:lnTo>
                      <a:close/>
                      <a:moveTo>
                        <a:pt x="91" y="3113"/>
                      </a:moveTo>
                      <a:lnTo>
                        <a:pt x="91" y="3113"/>
                      </a:lnTo>
                      <a:lnTo>
                        <a:pt x="91" y="3113"/>
                      </a:lnTo>
                      <a:lnTo>
                        <a:pt x="91" y="3113"/>
                      </a:lnTo>
                      <a:lnTo>
                        <a:pt x="91" y="3113"/>
                      </a:lnTo>
                      <a:close/>
                      <a:moveTo>
                        <a:pt x="91" y="3094"/>
                      </a:moveTo>
                      <a:lnTo>
                        <a:pt x="91" y="3094"/>
                      </a:lnTo>
                      <a:lnTo>
                        <a:pt x="91" y="3113"/>
                      </a:lnTo>
                      <a:lnTo>
                        <a:pt x="91" y="3113"/>
                      </a:lnTo>
                      <a:lnTo>
                        <a:pt x="91" y="3094"/>
                      </a:lnTo>
                      <a:close/>
                      <a:moveTo>
                        <a:pt x="110" y="3094"/>
                      </a:moveTo>
                      <a:lnTo>
                        <a:pt x="110" y="3094"/>
                      </a:lnTo>
                      <a:lnTo>
                        <a:pt x="110" y="3094"/>
                      </a:lnTo>
                      <a:lnTo>
                        <a:pt x="110" y="3094"/>
                      </a:lnTo>
                      <a:lnTo>
                        <a:pt x="110" y="3094"/>
                      </a:lnTo>
                      <a:close/>
                      <a:moveTo>
                        <a:pt x="110" y="3094"/>
                      </a:moveTo>
                      <a:lnTo>
                        <a:pt x="110" y="3094"/>
                      </a:lnTo>
                      <a:lnTo>
                        <a:pt x="110" y="3094"/>
                      </a:lnTo>
                      <a:lnTo>
                        <a:pt x="110" y="3094"/>
                      </a:lnTo>
                      <a:lnTo>
                        <a:pt x="110" y="3094"/>
                      </a:lnTo>
                      <a:close/>
                      <a:moveTo>
                        <a:pt x="110" y="3094"/>
                      </a:moveTo>
                      <a:lnTo>
                        <a:pt x="110" y="3094"/>
                      </a:lnTo>
                      <a:lnTo>
                        <a:pt x="110" y="3094"/>
                      </a:lnTo>
                      <a:lnTo>
                        <a:pt x="110" y="3094"/>
                      </a:lnTo>
                      <a:lnTo>
                        <a:pt x="110" y="3094"/>
                      </a:lnTo>
                      <a:close/>
                      <a:moveTo>
                        <a:pt x="4532" y="1"/>
                      </a:moveTo>
                      <a:lnTo>
                        <a:pt x="4532" y="1"/>
                      </a:lnTo>
                      <a:lnTo>
                        <a:pt x="4677" y="201"/>
                      </a:lnTo>
                      <a:lnTo>
                        <a:pt x="4823" y="419"/>
                      </a:lnTo>
                      <a:lnTo>
                        <a:pt x="5096" y="892"/>
                      </a:lnTo>
                      <a:lnTo>
                        <a:pt x="5332" y="1366"/>
                      </a:lnTo>
                      <a:lnTo>
                        <a:pt x="5551" y="1857"/>
                      </a:lnTo>
                      <a:lnTo>
                        <a:pt x="5551" y="1857"/>
                      </a:lnTo>
                      <a:lnTo>
                        <a:pt x="5551" y="1857"/>
                      </a:lnTo>
                      <a:lnTo>
                        <a:pt x="5551" y="1857"/>
                      </a:lnTo>
                      <a:lnTo>
                        <a:pt x="5332" y="1366"/>
                      </a:lnTo>
                      <a:lnTo>
                        <a:pt x="5096" y="892"/>
                      </a:lnTo>
                      <a:lnTo>
                        <a:pt x="4823" y="419"/>
                      </a:lnTo>
                      <a:lnTo>
                        <a:pt x="4677" y="201"/>
                      </a:lnTo>
                      <a:lnTo>
                        <a:pt x="4532" y="1"/>
                      </a:lnTo>
                      <a:close/>
                      <a:moveTo>
                        <a:pt x="4532" y="1"/>
                      </a:moveTo>
                      <a:lnTo>
                        <a:pt x="4532" y="1"/>
                      </a:lnTo>
                      <a:lnTo>
                        <a:pt x="4532" y="1"/>
                      </a:lnTo>
                      <a:lnTo>
                        <a:pt x="4532" y="1"/>
                      </a:lnTo>
                      <a:lnTo>
                        <a:pt x="4532" y="1"/>
                      </a:lnTo>
                      <a:close/>
                    </a:path>
                  </a:pathLst>
                </a:custGeom>
                <a:solidFill>
                  <a:srgbClr val="D8D3D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82" name="Google Shape;3782;p22"/>
                <p:cNvSpPr/>
                <p:nvPr/>
              </p:nvSpPr>
              <p:spPr>
                <a:xfrm>
                  <a:off x="1317550" y="2281300"/>
                  <a:ext cx="51425" cy="3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57" h="146" fill="none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328" y="55"/>
                      </a:lnTo>
                      <a:lnTo>
                        <a:pt x="674" y="91"/>
                      </a:lnTo>
                      <a:lnTo>
                        <a:pt x="1074" y="128"/>
                      </a:lnTo>
                      <a:lnTo>
                        <a:pt x="1493" y="146"/>
                      </a:lnTo>
                      <a:lnTo>
                        <a:pt x="1493" y="146"/>
                      </a:lnTo>
                      <a:lnTo>
                        <a:pt x="1711" y="146"/>
                      </a:lnTo>
                      <a:lnTo>
                        <a:pt x="1711" y="146"/>
                      </a:lnTo>
                      <a:lnTo>
                        <a:pt x="2057" y="146"/>
                      </a:lnTo>
                      <a:lnTo>
                        <a:pt x="2057" y="146"/>
                      </a:lnTo>
                      <a:lnTo>
                        <a:pt x="2057" y="146"/>
                      </a:lnTo>
                      <a:lnTo>
                        <a:pt x="1711" y="146"/>
                      </a:lnTo>
                      <a:lnTo>
                        <a:pt x="1711" y="146"/>
                      </a:lnTo>
                      <a:lnTo>
                        <a:pt x="1493" y="146"/>
                      </a:lnTo>
                      <a:lnTo>
                        <a:pt x="1493" y="146"/>
                      </a:lnTo>
                      <a:lnTo>
                        <a:pt x="1493" y="146"/>
                      </a:lnTo>
                      <a:lnTo>
                        <a:pt x="1493" y="146"/>
                      </a:lnTo>
                      <a:lnTo>
                        <a:pt x="1074" y="128"/>
                      </a:lnTo>
                      <a:lnTo>
                        <a:pt x="674" y="91"/>
                      </a:lnTo>
                      <a:lnTo>
                        <a:pt x="328" y="55"/>
                      </a:lnTo>
                      <a:lnTo>
                        <a:pt x="1" y="0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83" name="Google Shape;3783;p22"/>
                <p:cNvSpPr/>
                <p:nvPr/>
              </p:nvSpPr>
              <p:spPr>
                <a:xfrm>
                  <a:off x="1317100" y="2281300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fill="none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84" name="Google Shape;3784;p22"/>
                <p:cNvSpPr/>
                <p:nvPr/>
              </p:nvSpPr>
              <p:spPr>
                <a:xfrm>
                  <a:off x="1288900" y="2269475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fill="none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85" name="Google Shape;3785;p22"/>
                <p:cNvSpPr/>
                <p:nvPr/>
              </p:nvSpPr>
              <p:spPr>
                <a:xfrm>
                  <a:off x="1288900" y="2269475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fill="none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86" name="Google Shape;3786;p22"/>
                <p:cNvSpPr/>
                <p:nvPr/>
              </p:nvSpPr>
              <p:spPr>
                <a:xfrm>
                  <a:off x="1288900" y="2269000"/>
                  <a:ext cx="25" cy="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0" fill="none" extrusionOk="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0" y="19"/>
                      </a:lnTo>
                      <a:lnTo>
                        <a:pt x="0" y="19"/>
                      </a:lnTo>
                      <a:lnTo>
                        <a:pt x="0" y="1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87" name="Google Shape;3787;p22"/>
                <p:cNvSpPr/>
                <p:nvPr/>
              </p:nvSpPr>
              <p:spPr>
                <a:xfrm>
                  <a:off x="1282975" y="2249900"/>
                  <a:ext cx="5950" cy="19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8" h="765" fill="none" extrusionOk="0">
                      <a:moveTo>
                        <a:pt x="91" y="1"/>
                      </a:moveTo>
                      <a:lnTo>
                        <a:pt x="91" y="1"/>
                      </a:lnTo>
                      <a:lnTo>
                        <a:pt x="37" y="110"/>
                      </a:lnTo>
                      <a:lnTo>
                        <a:pt x="19" y="219"/>
                      </a:lnTo>
                      <a:lnTo>
                        <a:pt x="0" y="310"/>
                      </a:lnTo>
                      <a:lnTo>
                        <a:pt x="19" y="419"/>
                      </a:lnTo>
                      <a:lnTo>
                        <a:pt x="37" y="510"/>
                      </a:lnTo>
                      <a:lnTo>
                        <a:pt x="91" y="601"/>
                      </a:lnTo>
                      <a:lnTo>
                        <a:pt x="146" y="692"/>
                      </a:lnTo>
                      <a:lnTo>
                        <a:pt x="237" y="765"/>
                      </a:lnTo>
                      <a:lnTo>
                        <a:pt x="237" y="765"/>
                      </a:lnTo>
                      <a:lnTo>
                        <a:pt x="146" y="692"/>
                      </a:lnTo>
                      <a:lnTo>
                        <a:pt x="91" y="601"/>
                      </a:lnTo>
                      <a:lnTo>
                        <a:pt x="37" y="510"/>
                      </a:lnTo>
                      <a:lnTo>
                        <a:pt x="19" y="419"/>
                      </a:lnTo>
                      <a:lnTo>
                        <a:pt x="0" y="310"/>
                      </a:lnTo>
                      <a:lnTo>
                        <a:pt x="19" y="219"/>
                      </a:lnTo>
                      <a:lnTo>
                        <a:pt x="37" y="110"/>
                      </a:lnTo>
                      <a:lnTo>
                        <a:pt x="91" y="1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88" name="Google Shape;3788;p22"/>
                <p:cNvSpPr/>
                <p:nvPr/>
              </p:nvSpPr>
              <p:spPr>
                <a:xfrm>
                  <a:off x="1285250" y="2249900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fill="none" extrusionOk="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89" name="Google Shape;3789;p22"/>
                <p:cNvSpPr/>
                <p:nvPr/>
              </p:nvSpPr>
              <p:spPr>
                <a:xfrm>
                  <a:off x="1285250" y="2249900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fill="none" extrusionOk="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90" name="Google Shape;3790;p22"/>
                <p:cNvSpPr/>
                <p:nvPr/>
              </p:nvSpPr>
              <p:spPr>
                <a:xfrm>
                  <a:off x="1285250" y="2249450"/>
                  <a:ext cx="25" cy="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9" fill="none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19"/>
                      </a:lnTo>
                      <a:lnTo>
                        <a:pt x="0" y="19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91" name="Google Shape;3791;p22"/>
                <p:cNvSpPr/>
                <p:nvPr/>
              </p:nvSpPr>
              <p:spPr>
                <a:xfrm>
                  <a:off x="1285700" y="2249450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fill="none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92" name="Google Shape;3792;p22"/>
                <p:cNvSpPr/>
                <p:nvPr/>
              </p:nvSpPr>
              <p:spPr>
                <a:xfrm>
                  <a:off x="1285700" y="2249450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fill="none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93" name="Google Shape;3793;p22"/>
                <p:cNvSpPr/>
                <p:nvPr/>
              </p:nvSpPr>
              <p:spPr>
                <a:xfrm>
                  <a:off x="1285700" y="2249450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fill="none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94" name="Google Shape;3794;p22"/>
                <p:cNvSpPr/>
                <p:nvPr/>
              </p:nvSpPr>
              <p:spPr>
                <a:xfrm>
                  <a:off x="1396250" y="2172100"/>
                  <a:ext cx="25500" cy="46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0" h="1857" fill="none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46" y="201"/>
                      </a:lnTo>
                      <a:lnTo>
                        <a:pt x="292" y="419"/>
                      </a:lnTo>
                      <a:lnTo>
                        <a:pt x="565" y="892"/>
                      </a:lnTo>
                      <a:lnTo>
                        <a:pt x="801" y="1366"/>
                      </a:lnTo>
                      <a:lnTo>
                        <a:pt x="1020" y="1857"/>
                      </a:lnTo>
                      <a:lnTo>
                        <a:pt x="1020" y="1857"/>
                      </a:lnTo>
                      <a:lnTo>
                        <a:pt x="1020" y="1857"/>
                      </a:lnTo>
                      <a:lnTo>
                        <a:pt x="1020" y="1857"/>
                      </a:lnTo>
                      <a:lnTo>
                        <a:pt x="801" y="1366"/>
                      </a:lnTo>
                      <a:lnTo>
                        <a:pt x="565" y="892"/>
                      </a:lnTo>
                      <a:lnTo>
                        <a:pt x="292" y="419"/>
                      </a:lnTo>
                      <a:lnTo>
                        <a:pt x="146" y="201"/>
                      </a:lnTo>
                      <a:lnTo>
                        <a:pt x="1" y="1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95" name="Google Shape;3795;p22"/>
                <p:cNvSpPr/>
                <p:nvPr/>
              </p:nvSpPr>
              <p:spPr>
                <a:xfrm>
                  <a:off x="1396250" y="2172100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fill="none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96" name="Google Shape;3796;p22"/>
                <p:cNvSpPr/>
                <p:nvPr/>
              </p:nvSpPr>
              <p:spPr>
                <a:xfrm>
                  <a:off x="1282975" y="2160725"/>
                  <a:ext cx="138775" cy="124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51" h="4969" extrusionOk="0">
                      <a:moveTo>
                        <a:pt x="4095" y="1"/>
                      </a:moveTo>
                      <a:lnTo>
                        <a:pt x="4004" y="219"/>
                      </a:lnTo>
                      <a:lnTo>
                        <a:pt x="3895" y="438"/>
                      </a:lnTo>
                      <a:lnTo>
                        <a:pt x="3840" y="529"/>
                      </a:lnTo>
                      <a:lnTo>
                        <a:pt x="3767" y="619"/>
                      </a:lnTo>
                      <a:lnTo>
                        <a:pt x="3676" y="710"/>
                      </a:lnTo>
                      <a:lnTo>
                        <a:pt x="3585" y="801"/>
                      </a:lnTo>
                      <a:lnTo>
                        <a:pt x="3458" y="874"/>
                      </a:lnTo>
                      <a:lnTo>
                        <a:pt x="3331" y="947"/>
                      </a:lnTo>
                      <a:lnTo>
                        <a:pt x="3185" y="1002"/>
                      </a:lnTo>
                      <a:lnTo>
                        <a:pt x="3058" y="1038"/>
                      </a:lnTo>
                      <a:lnTo>
                        <a:pt x="2767" y="1111"/>
                      </a:lnTo>
                      <a:lnTo>
                        <a:pt x="2475" y="1165"/>
                      </a:lnTo>
                      <a:lnTo>
                        <a:pt x="2184" y="1238"/>
                      </a:lnTo>
                      <a:lnTo>
                        <a:pt x="1893" y="1311"/>
                      </a:lnTo>
                      <a:lnTo>
                        <a:pt x="1766" y="1366"/>
                      </a:lnTo>
                      <a:lnTo>
                        <a:pt x="1638" y="1438"/>
                      </a:lnTo>
                      <a:lnTo>
                        <a:pt x="1511" y="1511"/>
                      </a:lnTo>
                      <a:lnTo>
                        <a:pt x="1402" y="1620"/>
                      </a:lnTo>
                      <a:lnTo>
                        <a:pt x="1293" y="1730"/>
                      </a:lnTo>
                      <a:lnTo>
                        <a:pt x="1202" y="1839"/>
                      </a:lnTo>
                      <a:lnTo>
                        <a:pt x="1111" y="1948"/>
                      </a:lnTo>
                      <a:lnTo>
                        <a:pt x="1001" y="2039"/>
                      </a:lnTo>
                      <a:lnTo>
                        <a:pt x="874" y="2130"/>
                      </a:lnTo>
                      <a:lnTo>
                        <a:pt x="747" y="2185"/>
                      </a:lnTo>
                      <a:lnTo>
                        <a:pt x="619" y="2221"/>
                      </a:lnTo>
                      <a:lnTo>
                        <a:pt x="401" y="2221"/>
                      </a:lnTo>
                      <a:lnTo>
                        <a:pt x="346" y="2512"/>
                      </a:lnTo>
                      <a:lnTo>
                        <a:pt x="328" y="2767"/>
                      </a:lnTo>
                      <a:lnTo>
                        <a:pt x="310" y="3131"/>
                      </a:lnTo>
                      <a:lnTo>
                        <a:pt x="310" y="3276"/>
                      </a:lnTo>
                      <a:lnTo>
                        <a:pt x="201" y="3404"/>
                      </a:lnTo>
                      <a:lnTo>
                        <a:pt x="110" y="3549"/>
                      </a:lnTo>
                      <a:lnTo>
                        <a:pt x="91" y="3549"/>
                      </a:lnTo>
                      <a:lnTo>
                        <a:pt x="91" y="3568"/>
                      </a:lnTo>
                      <a:lnTo>
                        <a:pt x="37" y="3677"/>
                      </a:lnTo>
                      <a:lnTo>
                        <a:pt x="19" y="3786"/>
                      </a:lnTo>
                      <a:lnTo>
                        <a:pt x="0" y="3877"/>
                      </a:lnTo>
                      <a:lnTo>
                        <a:pt x="19" y="3986"/>
                      </a:lnTo>
                      <a:lnTo>
                        <a:pt x="37" y="4077"/>
                      </a:lnTo>
                      <a:lnTo>
                        <a:pt x="91" y="4168"/>
                      </a:lnTo>
                      <a:lnTo>
                        <a:pt x="146" y="4259"/>
                      </a:lnTo>
                      <a:lnTo>
                        <a:pt x="237" y="4332"/>
                      </a:lnTo>
                      <a:lnTo>
                        <a:pt x="237" y="4350"/>
                      </a:lnTo>
                      <a:lnTo>
                        <a:pt x="346" y="4423"/>
                      </a:lnTo>
                      <a:lnTo>
                        <a:pt x="437" y="4496"/>
                      </a:lnTo>
                      <a:lnTo>
                        <a:pt x="692" y="4623"/>
                      </a:lnTo>
                      <a:lnTo>
                        <a:pt x="1001" y="4732"/>
                      </a:lnTo>
                      <a:lnTo>
                        <a:pt x="1365" y="4823"/>
                      </a:lnTo>
                      <a:lnTo>
                        <a:pt x="1384" y="4823"/>
                      </a:lnTo>
                      <a:lnTo>
                        <a:pt x="1711" y="4878"/>
                      </a:lnTo>
                      <a:lnTo>
                        <a:pt x="2057" y="4914"/>
                      </a:lnTo>
                      <a:lnTo>
                        <a:pt x="2457" y="4951"/>
                      </a:lnTo>
                      <a:lnTo>
                        <a:pt x="2876" y="4969"/>
                      </a:lnTo>
                      <a:lnTo>
                        <a:pt x="3294" y="4732"/>
                      </a:lnTo>
                      <a:lnTo>
                        <a:pt x="3713" y="4459"/>
                      </a:lnTo>
                      <a:lnTo>
                        <a:pt x="4095" y="4186"/>
                      </a:lnTo>
                      <a:lnTo>
                        <a:pt x="4477" y="3895"/>
                      </a:lnTo>
                      <a:lnTo>
                        <a:pt x="4677" y="3731"/>
                      </a:lnTo>
                      <a:lnTo>
                        <a:pt x="4859" y="3549"/>
                      </a:lnTo>
                      <a:lnTo>
                        <a:pt x="5041" y="3349"/>
                      </a:lnTo>
                      <a:lnTo>
                        <a:pt x="5187" y="3149"/>
                      </a:lnTo>
                      <a:lnTo>
                        <a:pt x="5296" y="2967"/>
                      </a:lnTo>
                      <a:lnTo>
                        <a:pt x="5387" y="2767"/>
                      </a:lnTo>
                      <a:lnTo>
                        <a:pt x="5533" y="2367"/>
                      </a:lnTo>
                      <a:lnTo>
                        <a:pt x="5551" y="2312"/>
                      </a:lnTo>
                      <a:lnTo>
                        <a:pt x="5332" y="1821"/>
                      </a:lnTo>
                      <a:lnTo>
                        <a:pt x="5096" y="1347"/>
                      </a:lnTo>
                      <a:lnTo>
                        <a:pt x="4823" y="874"/>
                      </a:lnTo>
                      <a:lnTo>
                        <a:pt x="4677" y="656"/>
                      </a:lnTo>
                      <a:lnTo>
                        <a:pt x="4532" y="456"/>
                      </a:lnTo>
                      <a:lnTo>
                        <a:pt x="4313" y="201"/>
                      </a:lnTo>
                      <a:lnTo>
                        <a:pt x="4095" y="1"/>
                      </a:lnTo>
                      <a:close/>
                    </a:path>
                  </a:pathLst>
                </a:custGeom>
                <a:solidFill>
                  <a:srgbClr val="A4896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97" name="Google Shape;3797;p22"/>
                <p:cNvSpPr/>
                <p:nvPr/>
              </p:nvSpPr>
              <p:spPr>
                <a:xfrm>
                  <a:off x="1282975" y="2160725"/>
                  <a:ext cx="138775" cy="124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51" h="4969" fill="none" extrusionOk="0">
                      <a:moveTo>
                        <a:pt x="4095" y="1"/>
                      </a:moveTo>
                      <a:lnTo>
                        <a:pt x="4095" y="1"/>
                      </a:lnTo>
                      <a:lnTo>
                        <a:pt x="4004" y="219"/>
                      </a:lnTo>
                      <a:lnTo>
                        <a:pt x="3895" y="438"/>
                      </a:lnTo>
                      <a:lnTo>
                        <a:pt x="3840" y="529"/>
                      </a:lnTo>
                      <a:lnTo>
                        <a:pt x="3767" y="619"/>
                      </a:lnTo>
                      <a:lnTo>
                        <a:pt x="3676" y="710"/>
                      </a:lnTo>
                      <a:lnTo>
                        <a:pt x="3585" y="801"/>
                      </a:lnTo>
                      <a:lnTo>
                        <a:pt x="3585" y="801"/>
                      </a:lnTo>
                      <a:lnTo>
                        <a:pt x="3458" y="874"/>
                      </a:lnTo>
                      <a:lnTo>
                        <a:pt x="3331" y="947"/>
                      </a:lnTo>
                      <a:lnTo>
                        <a:pt x="3185" y="1002"/>
                      </a:lnTo>
                      <a:lnTo>
                        <a:pt x="3058" y="1038"/>
                      </a:lnTo>
                      <a:lnTo>
                        <a:pt x="2767" y="1111"/>
                      </a:lnTo>
                      <a:lnTo>
                        <a:pt x="2475" y="1165"/>
                      </a:lnTo>
                      <a:lnTo>
                        <a:pt x="2184" y="1238"/>
                      </a:lnTo>
                      <a:lnTo>
                        <a:pt x="1893" y="1311"/>
                      </a:lnTo>
                      <a:lnTo>
                        <a:pt x="1766" y="1366"/>
                      </a:lnTo>
                      <a:lnTo>
                        <a:pt x="1638" y="1438"/>
                      </a:lnTo>
                      <a:lnTo>
                        <a:pt x="1511" y="1511"/>
                      </a:lnTo>
                      <a:lnTo>
                        <a:pt x="1402" y="1620"/>
                      </a:lnTo>
                      <a:lnTo>
                        <a:pt x="1402" y="1620"/>
                      </a:lnTo>
                      <a:lnTo>
                        <a:pt x="1293" y="1730"/>
                      </a:lnTo>
                      <a:lnTo>
                        <a:pt x="1202" y="1839"/>
                      </a:lnTo>
                      <a:lnTo>
                        <a:pt x="1111" y="1948"/>
                      </a:lnTo>
                      <a:lnTo>
                        <a:pt x="1001" y="2039"/>
                      </a:lnTo>
                      <a:lnTo>
                        <a:pt x="1001" y="2039"/>
                      </a:lnTo>
                      <a:lnTo>
                        <a:pt x="874" y="2130"/>
                      </a:lnTo>
                      <a:lnTo>
                        <a:pt x="747" y="2185"/>
                      </a:lnTo>
                      <a:lnTo>
                        <a:pt x="619" y="2221"/>
                      </a:lnTo>
                      <a:lnTo>
                        <a:pt x="474" y="2221"/>
                      </a:lnTo>
                      <a:lnTo>
                        <a:pt x="474" y="2221"/>
                      </a:lnTo>
                      <a:lnTo>
                        <a:pt x="401" y="2221"/>
                      </a:lnTo>
                      <a:lnTo>
                        <a:pt x="401" y="2221"/>
                      </a:lnTo>
                      <a:lnTo>
                        <a:pt x="401" y="2221"/>
                      </a:lnTo>
                      <a:lnTo>
                        <a:pt x="346" y="2512"/>
                      </a:lnTo>
                      <a:lnTo>
                        <a:pt x="328" y="2767"/>
                      </a:lnTo>
                      <a:lnTo>
                        <a:pt x="310" y="3131"/>
                      </a:lnTo>
                      <a:lnTo>
                        <a:pt x="310" y="3131"/>
                      </a:lnTo>
                      <a:lnTo>
                        <a:pt x="310" y="3276"/>
                      </a:lnTo>
                      <a:lnTo>
                        <a:pt x="310" y="3276"/>
                      </a:lnTo>
                      <a:lnTo>
                        <a:pt x="310" y="3276"/>
                      </a:lnTo>
                      <a:lnTo>
                        <a:pt x="310" y="3276"/>
                      </a:lnTo>
                      <a:lnTo>
                        <a:pt x="310" y="3276"/>
                      </a:lnTo>
                      <a:lnTo>
                        <a:pt x="201" y="3404"/>
                      </a:lnTo>
                      <a:lnTo>
                        <a:pt x="110" y="3549"/>
                      </a:lnTo>
                      <a:lnTo>
                        <a:pt x="110" y="3549"/>
                      </a:lnTo>
                      <a:lnTo>
                        <a:pt x="110" y="3549"/>
                      </a:lnTo>
                      <a:lnTo>
                        <a:pt x="110" y="3549"/>
                      </a:lnTo>
                      <a:lnTo>
                        <a:pt x="110" y="3549"/>
                      </a:lnTo>
                      <a:lnTo>
                        <a:pt x="110" y="3549"/>
                      </a:lnTo>
                      <a:lnTo>
                        <a:pt x="110" y="3549"/>
                      </a:lnTo>
                      <a:lnTo>
                        <a:pt x="110" y="3549"/>
                      </a:lnTo>
                      <a:lnTo>
                        <a:pt x="110" y="3549"/>
                      </a:lnTo>
                      <a:lnTo>
                        <a:pt x="110" y="3549"/>
                      </a:lnTo>
                      <a:lnTo>
                        <a:pt x="110" y="3549"/>
                      </a:lnTo>
                      <a:lnTo>
                        <a:pt x="110" y="3549"/>
                      </a:lnTo>
                      <a:lnTo>
                        <a:pt x="91" y="3549"/>
                      </a:lnTo>
                      <a:lnTo>
                        <a:pt x="91" y="3549"/>
                      </a:lnTo>
                      <a:lnTo>
                        <a:pt x="91" y="3568"/>
                      </a:lnTo>
                      <a:lnTo>
                        <a:pt x="91" y="3568"/>
                      </a:lnTo>
                      <a:lnTo>
                        <a:pt x="91" y="3568"/>
                      </a:lnTo>
                      <a:lnTo>
                        <a:pt x="91" y="3568"/>
                      </a:lnTo>
                      <a:lnTo>
                        <a:pt x="91" y="3568"/>
                      </a:lnTo>
                      <a:lnTo>
                        <a:pt x="91" y="3568"/>
                      </a:lnTo>
                      <a:lnTo>
                        <a:pt x="91" y="3568"/>
                      </a:lnTo>
                      <a:lnTo>
                        <a:pt x="91" y="3568"/>
                      </a:lnTo>
                      <a:lnTo>
                        <a:pt x="91" y="3568"/>
                      </a:lnTo>
                      <a:lnTo>
                        <a:pt x="91" y="3568"/>
                      </a:lnTo>
                      <a:lnTo>
                        <a:pt x="91" y="3568"/>
                      </a:lnTo>
                      <a:lnTo>
                        <a:pt x="91" y="3568"/>
                      </a:lnTo>
                      <a:lnTo>
                        <a:pt x="37" y="3677"/>
                      </a:lnTo>
                      <a:lnTo>
                        <a:pt x="19" y="3786"/>
                      </a:lnTo>
                      <a:lnTo>
                        <a:pt x="0" y="3877"/>
                      </a:lnTo>
                      <a:lnTo>
                        <a:pt x="19" y="3986"/>
                      </a:lnTo>
                      <a:lnTo>
                        <a:pt x="37" y="4077"/>
                      </a:lnTo>
                      <a:lnTo>
                        <a:pt x="91" y="4168"/>
                      </a:lnTo>
                      <a:lnTo>
                        <a:pt x="146" y="4259"/>
                      </a:lnTo>
                      <a:lnTo>
                        <a:pt x="237" y="4332"/>
                      </a:lnTo>
                      <a:lnTo>
                        <a:pt x="237" y="4332"/>
                      </a:lnTo>
                      <a:lnTo>
                        <a:pt x="237" y="4332"/>
                      </a:lnTo>
                      <a:lnTo>
                        <a:pt x="237" y="4350"/>
                      </a:lnTo>
                      <a:lnTo>
                        <a:pt x="237" y="4350"/>
                      </a:lnTo>
                      <a:lnTo>
                        <a:pt x="237" y="4350"/>
                      </a:lnTo>
                      <a:lnTo>
                        <a:pt x="237" y="4350"/>
                      </a:lnTo>
                      <a:lnTo>
                        <a:pt x="237" y="4350"/>
                      </a:lnTo>
                      <a:lnTo>
                        <a:pt x="237" y="4350"/>
                      </a:lnTo>
                      <a:lnTo>
                        <a:pt x="237" y="4350"/>
                      </a:lnTo>
                      <a:lnTo>
                        <a:pt x="237" y="4350"/>
                      </a:lnTo>
                      <a:lnTo>
                        <a:pt x="237" y="4350"/>
                      </a:lnTo>
                      <a:lnTo>
                        <a:pt x="237" y="4350"/>
                      </a:lnTo>
                      <a:lnTo>
                        <a:pt x="346" y="4423"/>
                      </a:lnTo>
                      <a:lnTo>
                        <a:pt x="437" y="4496"/>
                      </a:lnTo>
                      <a:lnTo>
                        <a:pt x="692" y="4623"/>
                      </a:lnTo>
                      <a:lnTo>
                        <a:pt x="1001" y="4732"/>
                      </a:lnTo>
                      <a:lnTo>
                        <a:pt x="1365" y="4823"/>
                      </a:lnTo>
                      <a:lnTo>
                        <a:pt x="1365" y="4823"/>
                      </a:lnTo>
                      <a:lnTo>
                        <a:pt x="1365" y="4823"/>
                      </a:lnTo>
                      <a:lnTo>
                        <a:pt x="1365" y="4823"/>
                      </a:lnTo>
                      <a:lnTo>
                        <a:pt x="1384" y="4823"/>
                      </a:lnTo>
                      <a:lnTo>
                        <a:pt x="1384" y="4823"/>
                      </a:lnTo>
                      <a:lnTo>
                        <a:pt x="1711" y="4878"/>
                      </a:lnTo>
                      <a:lnTo>
                        <a:pt x="2057" y="4914"/>
                      </a:lnTo>
                      <a:lnTo>
                        <a:pt x="2457" y="4951"/>
                      </a:lnTo>
                      <a:lnTo>
                        <a:pt x="2876" y="4969"/>
                      </a:lnTo>
                      <a:lnTo>
                        <a:pt x="2876" y="4969"/>
                      </a:lnTo>
                      <a:lnTo>
                        <a:pt x="3294" y="4732"/>
                      </a:lnTo>
                      <a:lnTo>
                        <a:pt x="3713" y="4459"/>
                      </a:lnTo>
                      <a:lnTo>
                        <a:pt x="4095" y="4186"/>
                      </a:lnTo>
                      <a:lnTo>
                        <a:pt x="4477" y="3895"/>
                      </a:lnTo>
                      <a:lnTo>
                        <a:pt x="4477" y="3895"/>
                      </a:lnTo>
                      <a:lnTo>
                        <a:pt x="4677" y="3731"/>
                      </a:lnTo>
                      <a:lnTo>
                        <a:pt x="4859" y="3549"/>
                      </a:lnTo>
                      <a:lnTo>
                        <a:pt x="5041" y="3349"/>
                      </a:lnTo>
                      <a:lnTo>
                        <a:pt x="5187" y="3149"/>
                      </a:lnTo>
                      <a:lnTo>
                        <a:pt x="5187" y="3149"/>
                      </a:lnTo>
                      <a:lnTo>
                        <a:pt x="5296" y="2967"/>
                      </a:lnTo>
                      <a:lnTo>
                        <a:pt x="5387" y="2767"/>
                      </a:lnTo>
                      <a:lnTo>
                        <a:pt x="5533" y="2367"/>
                      </a:lnTo>
                      <a:lnTo>
                        <a:pt x="5533" y="2367"/>
                      </a:lnTo>
                      <a:lnTo>
                        <a:pt x="5551" y="2312"/>
                      </a:lnTo>
                      <a:lnTo>
                        <a:pt x="5551" y="2312"/>
                      </a:lnTo>
                      <a:lnTo>
                        <a:pt x="5332" y="1821"/>
                      </a:lnTo>
                      <a:lnTo>
                        <a:pt x="5096" y="1347"/>
                      </a:lnTo>
                      <a:lnTo>
                        <a:pt x="4823" y="874"/>
                      </a:lnTo>
                      <a:lnTo>
                        <a:pt x="4677" y="656"/>
                      </a:lnTo>
                      <a:lnTo>
                        <a:pt x="4532" y="456"/>
                      </a:lnTo>
                      <a:lnTo>
                        <a:pt x="4532" y="456"/>
                      </a:lnTo>
                      <a:lnTo>
                        <a:pt x="4532" y="456"/>
                      </a:lnTo>
                      <a:lnTo>
                        <a:pt x="4532" y="456"/>
                      </a:lnTo>
                      <a:lnTo>
                        <a:pt x="4532" y="456"/>
                      </a:lnTo>
                      <a:lnTo>
                        <a:pt x="4532" y="456"/>
                      </a:lnTo>
                      <a:lnTo>
                        <a:pt x="4313" y="201"/>
                      </a:lnTo>
                      <a:lnTo>
                        <a:pt x="4095" y="1"/>
                      </a:lnTo>
                      <a:lnTo>
                        <a:pt x="4095" y="1"/>
                      </a:lnTo>
                      <a:lnTo>
                        <a:pt x="4095" y="1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98" name="Google Shape;3798;p22"/>
                <p:cNvSpPr/>
                <p:nvPr/>
              </p:nvSpPr>
              <p:spPr>
                <a:xfrm>
                  <a:off x="1354850" y="2218500"/>
                  <a:ext cx="79650" cy="66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6" h="2658" extrusionOk="0">
                      <a:moveTo>
                        <a:pt x="565" y="2658"/>
                      </a:moveTo>
                      <a:lnTo>
                        <a:pt x="565" y="2658"/>
                      </a:lnTo>
                      <a:lnTo>
                        <a:pt x="237" y="2658"/>
                      </a:lnTo>
                      <a:lnTo>
                        <a:pt x="237" y="2658"/>
                      </a:lnTo>
                      <a:lnTo>
                        <a:pt x="1" y="2658"/>
                      </a:lnTo>
                      <a:lnTo>
                        <a:pt x="1" y="2658"/>
                      </a:lnTo>
                      <a:lnTo>
                        <a:pt x="1" y="2658"/>
                      </a:lnTo>
                      <a:lnTo>
                        <a:pt x="1" y="2658"/>
                      </a:lnTo>
                      <a:lnTo>
                        <a:pt x="219" y="2658"/>
                      </a:lnTo>
                      <a:lnTo>
                        <a:pt x="219" y="2658"/>
                      </a:lnTo>
                      <a:lnTo>
                        <a:pt x="565" y="2658"/>
                      </a:lnTo>
                      <a:close/>
                      <a:moveTo>
                        <a:pt x="2676" y="1"/>
                      </a:moveTo>
                      <a:lnTo>
                        <a:pt x="2676" y="1"/>
                      </a:lnTo>
                      <a:lnTo>
                        <a:pt x="2676" y="1"/>
                      </a:lnTo>
                      <a:lnTo>
                        <a:pt x="2676" y="1"/>
                      </a:lnTo>
                      <a:lnTo>
                        <a:pt x="2840" y="438"/>
                      </a:lnTo>
                      <a:lnTo>
                        <a:pt x="2967" y="820"/>
                      </a:lnTo>
                      <a:lnTo>
                        <a:pt x="3185" y="1493"/>
                      </a:lnTo>
                      <a:lnTo>
                        <a:pt x="3185" y="1493"/>
                      </a:lnTo>
                      <a:lnTo>
                        <a:pt x="2967" y="820"/>
                      </a:lnTo>
                      <a:lnTo>
                        <a:pt x="2840" y="438"/>
                      </a:lnTo>
                      <a:lnTo>
                        <a:pt x="2676" y="1"/>
                      </a:lnTo>
                      <a:lnTo>
                        <a:pt x="2676" y="1"/>
                      </a:lnTo>
                      <a:close/>
                    </a:path>
                  </a:pathLst>
                </a:custGeom>
                <a:solidFill>
                  <a:srgbClr val="B8AEB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99" name="Google Shape;3799;p22"/>
                <p:cNvSpPr/>
                <p:nvPr/>
              </p:nvSpPr>
              <p:spPr>
                <a:xfrm>
                  <a:off x="1354850" y="2284925"/>
                  <a:ext cx="141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1" fill="none" extrusionOk="0">
                      <a:moveTo>
                        <a:pt x="565" y="1"/>
                      </a:moveTo>
                      <a:lnTo>
                        <a:pt x="565" y="1"/>
                      </a:lnTo>
                      <a:lnTo>
                        <a:pt x="237" y="1"/>
                      </a:lnTo>
                      <a:lnTo>
                        <a:pt x="237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219" y="1"/>
                      </a:lnTo>
                      <a:lnTo>
                        <a:pt x="219" y="1"/>
                      </a:lnTo>
                      <a:lnTo>
                        <a:pt x="565" y="1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00" name="Google Shape;3800;p22"/>
                <p:cNvSpPr/>
                <p:nvPr/>
              </p:nvSpPr>
              <p:spPr>
                <a:xfrm>
                  <a:off x="1421725" y="2218500"/>
                  <a:ext cx="12775" cy="37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" h="1494" fill="none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65" y="438"/>
                      </a:lnTo>
                      <a:lnTo>
                        <a:pt x="292" y="820"/>
                      </a:lnTo>
                      <a:lnTo>
                        <a:pt x="510" y="1493"/>
                      </a:lnTo>
                      <a:lnTo>
                        <a:pt x="510" y="1493"/>
                      </a:lnTo>
                      <a:lnTo>
                        <a:pt x="292" y="820"/>
                      </a:lnTo>
                      <a:lnTo>
                        <a:pt x="165" y="438"/>
                      </a:lnTo>
                      <a:lnTo>
                        <a:pt x="1" y="1"/>
                      </a:lnTo>
                      <a:lnTo>
                        <a:pt x="1" y="1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01" name="Google Shape;3801;p22"/>
                <p:cNvSpPr/>
                <p:nvPr/>
              </p:nvSpPr>
              <p:spPr>
                <a:xfrm>
                  <a:off x="1354850" y="2218500"/>
                  <a:ext cx="82825" cy="66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13" h="2658" extrusionOk="0">
                      <a:moveTo>
                        <a:pt x="2676" y="1"/>
                      </a:moveTo>
                      <a:lnTo>
                        <a:pt x="2658" y="56"/>
                      </a:lnTo>
                      <a:lnTo>
                        <a:pt x="2512" y="456"/>
                      </a:lnTo>
                      <a:lnTo>
                        <a:pt x="2421" y="656"/>
                      </a:lnTo>
                      <a:lnTo>
                        <a:pt x="2312" y="838"/>
                      </a:lnTo>
                      <a:lnTo>
                        <a:pt x="2166" y="1038"/>
                      </a:lnTo>
                      <a:lnTo>
                        <a:pt x="1984" y="1238"/>
                      </a:lnTo>
                      <a:lnTo>
                        <a:pt x="1802" y="1420"/>
                      </a:lnTo>
                      <a:lnTo>
                        <a:pt x="1602" y="1584"/>
                      </a:lnTo>
                      <a:lnTo>
                        <a:pt x="1220" y="1875"/>
                      </a:lnTo>
                      <a:lnTo>
                        <a:pt x="838" y="2148"/>
                      </a:lnTo>
                      <a:lnTo>
                        <a:pt x="419" y="2421"/>
                      </a:lnTo>
                      <a:lnTo>
                        <a:pt x="1" y="2658"/>
                      </a:lnTo>
                      <a:lnTo>
                        <a:pt x="565" y="2658"/>
                      </a:lnTo>
                      <a:lnTo>
                        <a:pt x="929" y="2621"/>
                      </a:lnTo>
                      <a:lnTo>
                        <a:pt x="1256" y="2585"/>
                      </a:lnTo>
                      <a:lnTo>
                        <a:pt x="1839" y="2494"/>
                      </a:lnTo>
                      <a:lnTo>
                        <a:pt x="2312" y="2385"/>
                      </a:lnTo>
                      <a:lnTo>
                        <a:pt x="2694" y="2276"/>
                      </a:lnTo>
                      <a:lnTo>
                        <a:pt x="2967" y="2166"/>
                      </a:lnTo>
                      <a:lnTo>
                        <a:pt x="3167" y="2075"/>
                      </a:lnTo>
                      <a:lnTo>
                        <a:pt x="3313" y="1984"/>
                      </a:lnTo>
                      <a:lnTo>
                        <a:pt x="3185" y="1493"/>
                      </a:lnTo>
                      <a:lnTo>
                        <a:pt x="2967" y="820"/>
                      </a:lnTo>
                      <a:lnTo>
                        <a:pt x="2840" y="438"/>
                      </a:lnTo>
                      <a:lnTo>
                        <a:pt x="2676" y="1"/>
                      </a:lnTo>
                      <a:close/>
                    </a:path>
                  </a:pathLst>
                </a:custGeom>
                <a:solidFill>
                  <a:srgbClr val="8B715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02" name="Google Shape;3802;p22"/>
                <p:cNvSpPr/>
                <p:nvPr/>
              </p:nvSpPr>
              <p:spPr>
                <a:xfrm>
                  <a:off x="1354850" y="2218500"/>
                  <a:ext cx="82825" cy="66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13" h="2658" fill="none" extrusionOk="0">
                      <a:moveTo>
                        <a:pt x="2676" y="1"/>
                      </a:moveTo>
                      <a:lnTo>
                        <a:pt x="2676" y="1"/>
                      </a:lnTo>
                      <a:lnTo>
                        <a:pt x="2658" y="56"/>
                      </a:lnTo>
                      <a:lnTo>
                        <a:pt x="2658" y="56"/>
                      </a:lnTo>
                      <a:lnTo>
                        <a:pt x="2512" y="456"/>
                      </a:lnTo>
                      <a:lnTo>
                        <a:pt x="2421" y="656"/>
                      </a:lnTo>
                      <a:lnTo>
                        <a:pt x="2312" y="838"/>
                      </a:lnTo>
                      <a:lnTo>
                        <a:pt x="2312" y="838"/>
                      </a:lnTo>
                      <a:lnTo>
                        <a:pt x="2166" y="1038"/>
                      </a:lnTo>
                      <a:lnTo>
                        <a:pt x="1984" y="1238"/>
                      </a:lnTo>
                      <a:lnTo>
                        <a:pt x="1802" y="1420"/>
                      </a:lnTo>
                      <a:lnTo>
                        <a:pt x="1602" y="1584"/>
                      </a:lnTo>
                      <a:lnTo>
                        <a:pt x="1602" y="1584"/>
                      </a:lnTo>
                      <a:lnTo>
                        <a:pt x="1220" y="1875"/>
                      </a:lnTo>
                      <a:lnTo>
                        <a:pt x="838" y="2148"/>
                      </a:lnTo>
                      <a:lnTo>
                        <a:pt x="419" y="2421"/>
                      </a:lnTo>
                      <a:lnTo>
                        <a:pt x="1" y="2658"/>
                      </a:lnTo>
                      <a:lnTo>
                        <a:pt x="1" y="2658"/>
                      </a:lnTo>
                      <a:lnTo>
                        <a:pt x="237" y="2658"/>
                      </a:lnTo>
                      <a:lnTo>
                        <a:pt x="237" y="2658"/>
                      </a:lnTo>
                      <a:lnTo>
                        <a:pt x="565" y="2658"/>
                      </a:lnTo>
                      <a:lnTo>
                        <a:pt x="565" y="2658"/>
                      </a:lnTo>
                      <a:lnTo>
                        <a:pt x="565" y="2658"/>
                      </a:lnTo>
                      <a:lnTo>
                        <a:pt x="929" y="2621"/>
                      </a:lnTo>
                      <a:lnTo>
                        <a:pt x="1256" y="2585"/>
                      </a:lnTo>
                      <a:lnTo>
                        <a:pt x="1839" y="2494"/>
                      </a:lnTo>
                      <a:lnTo>
                        <a:pt x="2312" y="2385"/>
                      </a:lnTo>
                      <a:lnTo>
                        <a:pt x="2694" y="2276"/>
                      </a:lnTo>
                      <a:lnTo>
                        <a:pt x="2967" y="2166"/>
                      </a:lnTo>
                      <a:lnTo>
                        <a:pt x="3167" y="2075"/>
                      </a:lnTo>
                      <a:lnTo>
                        <a:pt x="3313" y="1984"/>
                      </a:lnTo>
                      <a:lnTo>
                        <a:pt x="3313" y="1984"/>
                      </a:lnTo>
                      <a:lnTo>
                        <a:pt x="3185" y="1493"/>
                      </a:lnTo>
                      <a:lnTo>
                        <a:pt x="3185" y="1493"/>
                      </a:lnTo>
                      <a:lnTo>
                        <a:pt x="2967" y="820"/>
                      </a:lnTo>
                      <a:lnTo>
                        <a:pt x="2840" y="438"/>
                      </a:lnTo>
                      <a:lnTo>
                        <a:pt x="2676" y="1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3803" name="Google Shape;3803;p22"/>
          <p:cNvGrpSpPr/>
          <p:nvPr/>
        </p:nvGrpSpPr>
        <p:grpSpPr>
          <a:xfrm>
            <a:off x="2553738" y="5063474"/>
            <a:ext cx="877999" cy="140927"/>
            <a:chOff x="2895325" y="1290875"/>
            <a:chExt cx="428125" cy="68725"/>
          </a:xfrm>
        </p:grpSpPr>
        <p:sp>
          <p:nvSpPr>
            <p:cNvPr id="3804" name="Google Shape;3804;p22"/>
            <p:cNvSpPr/>
            <p:nvPr/>
          </p:nvSpPr>
          <p:spPr>
            <a:xfrm>
              <a:off x="3284750" y="1311800"/>
              <a:ext cx="3200" cy="25"/>
            </a:xfrm>
            <a:custGeom>
              <a:avLst/>
              <a:gdLst/>
              <a:ahLst/>
              <a:cxnLst/>
              <a:rect l="l" t="t" r="r" b="b"/>
              <a:pathLst>
                <a:path w="128" h="1" extrusionOk="0">
                  <a:moveTo>
                    <a:pt x="0" y="0"/>
                  </a:moveTo>
                  <a:lnTo>
                    <a:pt x="128" y="0"/>
                  </a:lnTo>
                  <a:lnTo>
                    <a:pt x="12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A9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5" name="Google Shape;3805;p22"/>
            <p:cNvSpPr/>
            <p:nvPr/>
          </p:nvSpPr>
          <p:spPr>
            <a:xfrm>
              <a:off x="2895325" y="1325900"/>
              <a:ext cx="428125" cy="33700"/>
            </a:xfrm>
            <a:custGeom>
              <a:avLst/>
              <a:gdLst/>
              <a:ahLst/>
              <a:cxnLst/>
              <a:rect l="l" t="t" r="r" b="b"/>
              <a:pathLst>
                <a:path w="17125" h="1348" extrusionOk="0">
                  <a:moveTo>
                    <a:pt x="2621" y="0"/>
                  </a:moveTo>
                  <a:lnTo>
                    <a:pt x="2038" y="55"/>
                  </a:lnTo>
                  <a:lnTo>
                    <a:pt x="1529" y="110"/>
                  </a:lnTo>
                  <a:lnTo>
                    <a:pt x="1074" y="182"/>
                  </a:lnTo>
                  <a:lnTo>
                    <a:pt x="710" y="255"/>
                  </a:lnTo>
                  <a:lnTo>
                    <a:pt x="400" y="328"/>
                  </a:lnTo>
                  <a:lnTo>
                    <a:pt x="182" y="401"/>
                  </a:lnTo>
                  <a:lnTo>
                    <a:pt x="109" y="437"/>
                  </a:lnTo>
                  <a:lnTo>
                    <a:pt x="55" y="492"/>
                  </a:lnTo>
                  <a:lnTo>
                    <a:pt x="18" y="528"/>
                  </a:lnTo>
                  <a:lnTo>
                    <a:pt x="0" y="565"/>
                  </a:lnTo>
                  <a:lnTo>
                    <a:pt x="18" y="601"/>
                  </a:lnTo>
                  <a:lnTo>
                    <a:pt x="36" y="637"/>
                  </a:lnTo>
                  <a:lnTo>
                    <a:pt x="91" y="692"/>
                  </a:lnTo>
                  <a:lnTo>
                    <a:pt x="182" y="728"/>
                  </a:lnTo>
                  <a:lnTo>
                    <a:pt x="382" y="801"/>
                  </a:lnTo>
                  <a:lnTo>
                    <a:pt x="673" y="874"/>
                  </a:lnTo>
                  <a:lnTo>
                    <a:pt x="1037" y="947"/>
                  </a:lnTo>
                  <a:lnTo>
                    <a:pt x="1456" y="1001"/>
                  </a:lnTo>
                  <a:lnTo>
                    <a:pt x="1947" y="1056"/>
                  </a:lnTo>
                  <a:lnTo>
                    <a:pt x="2511" y="1111"/>
                  </a:lnTo>
                  <a:lnTo>
                    <a:pt x="3767" y="1220"/>
                  </a:lnTo>
                  <a:lnTo>
                    <a:pt x="5223" y="1292"/>
                  </a:lnTo>
                  <a:lnTo>
                    <a:pt x="6842" y="1329"/>
                  </a:lnTo>
                  <a:lnTo>
                    <a:pt x="8553" y="1347"/>
                  </a:lnTo>
                  <a:lnTo>
                    <a:pt x="10282" y="1329"/>
                  </a:lnTo>
                  <a:lnTo>
                    <a:pt x="11883" y="1292"/>
                  </a:lnTo>
                  <a:lnTo>
                    <a:pt x="13339" y="1220"/>
                  </a:lnTo>
                  <a:lnTo>
                    <a:pt x="14613" y="1111"/>
                  </a:lnTo>
                  <a:lnTo>
                    <a:pt x="15159" y="1056"/>
                  </a:lnTo>
                  <a:lnTo>
                    <a:pt x="15650" y="1001"/>
                  </a:lnTo>
                  <a:lnTo>
                    <a:pt x="16087" y="947"/>
                  </a:lnTo>
                  <a:lnTo>
                    <a:pt x="16451" y="874"/>
                  </a:lnTo>
                  <a:lnTo>
                    <a:pt x="16742" y="801"/>
                  </a:lnTo>
                  <a:lnTo>
                    <a:pt x="16942" y="728"/>
                  </a:lnTo>
                  <a:lnTo>
                    <a:pt x="17015" y="692"/>
                  </a:lnTo>
                  <a:lnTo>
                    <a:pt x="17070" y="637"/>
                  </a:lnTo>
                  <a:lnTo>
                    <a:pt x="17106" y="601"/>
                  </a:lnTo>
                  <a:lnTo>
                    <a:pt x="17124" y="565"/>
                  </a:lnTo>
                  <a:lnTo>
                    <a:pt x="17106" y="510"/>
                  </a:lnTo>
                  <a:lnTo>
                    <a:pt x="17033" y="455"/>
                  </a:lnTo>
                  <a:lnTo>
                    <a:pt x="16924" y="401"/>
                  </a:lnTo>
                  <a:lnTo>
                    <a:pt x="16760" y="346"/>
                  </a:lnTo>
                  <a:lnTo>
                    <a:pt x="16688" y="346"/>
                  </a:lnTo>
                  <a:lnTo>
                    <a:pt x="15778" y="492"/>
                  </a:lnTo>
                  <a:lnTo>
                    <a:pt x="14813" y="619"/>
                  </a:lnTo>
                  <a:lnTo>
                    <a:pt x="13830" y="710"/>
                  </a:lnTo>
                  <a:lnTo>
                    <a:pt x="12830" y="801"/>
                  </a:lnTo>
                  <a:lnTo>
                    <a:pt x="11810" y="856"/>
                  </a:lnTo>
                  <a:lnTo>
                    <a:pt x="10791" y="892"/>
                  </a:lnTo>
                  <a:lnTo>
                    <a:pt x="9791" y="910"/>
                  </a:lnTo>
                  <a:lnTo>
                    <a:pt x="8790" y="929"/>
                  </a:lnTo>
                  <a:lnTo>
                    <a:pt x="7534" y="910"/>
                  </a:lnTo>
                  <a:lnTo>
                    <a:pt x="6351" y="874"/>
                  </a:lnTo>
                  <a:lnTo>
                    <a:pt x="5259" y="819"/>
                  </a:lnTo>
                  <a:lnTo>
                    <a:pt x="4313" y="747"/>
                  </a:lnTo>
                  <a:lnTo>
                    <a:pt x="3512" y="656"/>
                  </a:lnTo>
                  <a:lnTo>
                    <a:pt x="2893" y="565"/>
                  </a:lnTo>
                  <a:lnTo>
                    <a:pt x="2657" y="510"/>
                  </a:lnTo>
                  <a:lnTo>
                    <a:pt x="2475" y="437"/>
                  </a:lnTo>
                  <a:lnTo>
                    <a:pt x="2366" y="383"/>
                  </a:lnTo>
                  <a:lnTo>
                    <a:pt x="2293" y="328"/>
                  </a:lnTo>
                  <a:lnTo>
                    <a:pt x="2275" y="292"/>
                  </a:lnTo>
                  <a:lnTo>
                    <a:pt x="2293" y="237"/>
                  </a:lnTo>
                  <a:lnTo>
                    <a:pt x="2311" y="201"/>
                  </a:lnTo>
                  <a:lnTo>
                    <a:pt x="2348" y="164"/>
                  </a:lnTo>
                  <a:lnTo>
                    <a:pt x="2457" y="73"/>
                  </a:lnTo>
                  <a:lnTo>
                    <a:pt x="262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6" name="Google Shape;3806;p22"/>
            <p:cNvSpPr/>
            <p:nvPr/>
          </p:nvSpPr>
          <p:spPr>
            <a:xfrm>
              <a:off x="2952175" y="1290875"/>
              <a:ext cx="364000" cy="58250"/>
            </a:xfrm>
            <a:custGeom>
              <a:avLst/>
              <a:gdLst/>
              <a:ahLst/>
              <a:cxnLst/>
              <a:rect l="l" t="t" r="r" b="b"/>
              <a:pathLst>
                <a:path w="14560" h="2330" extrusionOk="0">
                  <a:moveTo>
                    <a:pt x="8372" y="0"/>
                  </a:moveTo>
                  <a:lnTo>
                    <a:pt x="8008" y="18"/>
                  </a:lnTo>
                  <a:lnTo>
                    <a:pt x="7644" y="37"/>
                  </a:lnTo>
                  <a:lnTo>
                    <a:pt x="6734" y="146"/>
                  </a:lnTo>
                  <a:lnTo>
                    <a:pt x="5970" y="237"/>
                  </a:lnTo>
                  <a:lnTo>
                    <a:pt x="5333" y="346"/>
                  </a:lnTo>
                  <a:lnTo>
                    <a:pt x="4841" y="437"/>
                  </a:lnTo>
                  <a:lnTo>
                    <a:pt x="4459" y="528"/>
                  </a:lnTo>
                  <a:lnTo>
                    <a:pt x="4150" y="601"/>
                  </a:lnTo>
                  <a:lnTo>
                    <a:pt x="3950" y="674"/>
                  </a:lnTo>
                  <a:lnTo>
                    <a:pt x="3804" y="746"/>
                  </a:lnTo>
                  <a:lnTo>
                    <a:pt x="3713" y="801"/>
                  </a:lnTo>
                  <a:lnTo>
                    <a:pt x="3659" y="837"/>
                  </a:lnTo>
                  <a:lnTo>
                    <a:pt x="3640" y="855"/>
                  </a:lnTo>
                  <a:lnTo>
                    <a:pt x="3022" y="928"/>
                  </a:lnTo>
                  <a:lnTo>
                    <a:pt x="2421" y="983"/>
                  </a:lnTo>
                  <a:lnTo>
                    <a:pt x="1711" y="1092"/>
                  </a:lnTo>
                  <a:lnTo>
                    <a:pt x="1038" y="1219"/>
                  </a:lnTo>
                  <a:lnTo>
                    <a:pt x="729" y="1274"/>
                  </a:lnTo>
                  <a:lnTo>
                    <a:pt x="456" y="1365"/>
                  </a:lnTo>
                  <a:lnTo>
                    <a:pt x="256" y="1438"/>
                  </a:lnTo>
                  <a:lnTo>
                    <a:pt x="92" y="1529"/>
                  </a:lnTo>
                  <a:lnTo>
                    <a:pt x="37" y="1583"/>
                  </a:lnTo>
                  <a:lnTo>
                    <a:pt x="19" y="1620"/>
                  </a:lnTo>
                  <a:lnTo>
                    <a:pt x="1" y="1674"/>
                  </a:lnTo>
                  <a:lnTo>
                    <a:pt x="19" y="1729"/>
                  </a:lnTo>
                  <a:lnTo>
                    <a:pt x="74" y="1784"/>
                  </a:lnTo>
                  <a:lnTo>
                    <a:pt x="165" y="1838"/>
                  </a:lnTo>
                  <a:lnTo>
                    <a:pt x="310" y="1875"/>
                  </a:lnTo>
                  <a:lnTo>
                    <a:pt x="492" y="1929"/>
                  </a:lnTo>
                  <a:lnTo>
                    <a:pt x="983" y="2020"/>
                  </a:lnTo>
                  <a:lnTo>
                    <a:pt x="1620" y="2111"/>
                  </a:lnTo>
                  <a:lnTo>
                    <a:pt x="2366" y="2184"/>
                  </a:lnTo>
                  <a:lnTo>
                    <a:pt x="3240" y="2239"/>
                  </a:lnTo>
                  <a:lnTo>
                    <a:pt x="4204" y="2275"/>
                  </a:lnTo>
                  <a:lnTo>
                    <a:pt x="5242" y="2311"/>
                  </a:lnTo>
                  <a:lnTo>
                    <a:pt x="6352" y="2330"/>
                  </a:lnTo>
                  <a:lnTo>
                    <a:pt x="7498" y="2311"/>
                  </a:lnTo>
                  <a:lnTo>
                    <a:pt x="8681" y="2293"/>
                  </a:lnTo>
                  <a:lnTo>
                    <a:pt x="9864" y="2239"/>
                  </a:lnTo>
                  <a:lnTo>
                    <a:pt x="11047" y="2166"/>
                  </a:lnTo>
                  <a:lnTo>
                    <a:pt x="12212" y="2057"/>
                  </a:lnTo>
                  <a:lnTo>
                    <a:pt x="13340" y="1911"/>
                  </a:lnTo>
                  <a:lnTo>
                    <a:pt x="14414" y="1747"/>
                  </a:lnTo>
                  <a:lnTo>
                    <a:pt x="14559" y="1729"/>
                  </a:lnTo>
                  <a:lnTo>
                    <a:pt x="14414" y="1638"/>
                  </a:lnTo>
                  <a:lnTo>
                    <a:pt x="14031" y="1420"/>
                  </a:lnTo>
                  <a:lnTo>
                    <a:pt x="13740" y="1256"/>
                  </a:lnTo>
                  <a:lnTo>
                    <a:pt x="13394" y="1092"/>
                  </a:lnTo>
                  <a:lnTo>
                    <a:pt x="13012" y="910"/>
                  </a:lnTo>
                  <a:lnTo>
                    <a:pt x="12557" y="746"/>
                  </a:lnTo>
                  <a:lnTo>
                    <a:pt x="12084" y="564"/>
                  </a:lnTo>
                  <a:lnTo>
                    <a:pt x="11556" y="401"/>
                  </a:lnTo>
                  <a:lnTo>
                    <a:pt x="10974" y="255"/>
                  </a:lnTo>
                  <a:lnTo>
                    <a:pt x="10374" y="146"/>
                  </a:lnTo>
                  <a:lnTo>
                    <a:pt x="9737" y="55"/>
                  </a:lnTo>
                  <a:lnTo>
                    <a:pt x="9409" y="18"/>
                  </a:lnTo>
                  <a:lnTo>
                    <a:pt x="9063" y="0"/>
                  </a:lnTo>
                  <a:close/>
                </a:path>
              </a:pathLst>
            </a:custGeom>
            <a:solidFill>
              <a:srgbClr val="C1A5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7" name="Google Shape;3807;p22"/>
            <p:cNvSpPr/>
            <p:nvPr/>
          </p:nvSpPr>
          <p:spPr>
            <a:xfrm>
              <a:off x="2952175" y="1290875"/>
              <a:ext cx="364000" cy="58250"/>
            </a:xfrm>
            <a:custGeom>
              <a:avLst/>
              <a:gdLst/>
              <a:ahLst/>
              <a:cxnLst/>
              <a:rect l="l" t="t" r="r" b="b"/>
              <a:pathLst>
                <a:path w="14560" h="2330" fill="none" extrusionOk="0">
                  <a:moveTo>
                    <a:pt x="14559" y="1729"/>
                  </a:moveTo>
                  <a:lnTo>
                    <a:pt x="14559" y="1729"/>
                  </a:lnTo>
                  <a:lnTo>
                    <a:pt x="14414" y="1747"/>
                  </a:lnTo>
                  <a:lnTo>
                    <a:pt x="14414" y="1747"/>
                  </a:lnTo>
                  <a:lnTo>
                    <a:pt x="13340" y="1911"/>
                  </a:lnTo>
                  <a:lnTo>
                    <a:pt x="12212" y="2057"/>
                  </a:lnTo>
                  <a:lnTo>
                    <a:pt x="11047" y="2166"/>
                  </a:lnTo>
                  <a:lnTo>
                    <a:pt x="9864" y="2239"/>
                  </a:lnTo>
                  <a:lnTo>
                    <a:pt x="8681" y="2293"/>
                  </a:lnTo>
                  <a:lnTo>
                    <a:pt x="7498" y="2311"/>
                  </a:lnTo>
                  <a:lnTo>
                    <a:pt x="6352" y="2330"/>
                  </a:lnTo>
                  <a:lnTo>
                    <a:pt x="5242" y="2311"/>
                  </a:lnTo>
                  <a:lnTo>
                    <a:pt x="4204" y="2275"/>
                  </a:lnTo>
                  <a:lnTo>
                    <a:pt x="3240" y="2239"/>
                  </a:lnTo>
                  <a:lnTo>
                    <a:pt x="2366" y="2184"/>
                  </a:lnTo>
                  <a:lnTo>
                    <a:pt x="1620" y="2111"/>
                  </a:lnTo>
                  <a:lnTo>
                    <a:pt x="983" y="2020"/>
                  </a:lnTo>
                  <a:lnTo>
                    <a:pt x="492" y="1929"/>
                  </a:lnTo>
                  <a:lnTo>
                    <a:pt x="310" y="1875"/>
                  </a:lnTo>
                  <a:lnTo>
                    <a:pt x="165" y="1838"/>
                  </a:lnTo>
                  <a:lnTo>
                    <a:pt x="74" y="1784"/>
                  </a:lnTo>
                  <a:lnTo>
                    <a:pt x="19" y="1729"/>
                  </a:lnTo>
                  <a:lnTo>
                    <a:pt x="19" y="1729"/>
                  </a:lnTo>
                  <a:lnTo>
                    <a:pt x="1" y="1674"/>
                  </a:lnTo>
                  <a:lnTo>
                    <a:pt x="19" y="1620"/>
                  </a:lnTo>
                  <a:lnTo>
                    <a:pt x="37" y="1583"/>
                  </a:lnTo>
                  <a:lnTo>
                    <a:pt x="92" y="1529"/>
                  </a:lnTo>
                  <a:lnTo>
                    <a:pt x="256" y="1438"/>
                  </a:lnTo>
                  <a:lnTo>
                    <a:pt x="456" y="1365"/>
                  </a:lnTo>
                  <a:lnTo>
                    <a:pt x="729" y="1274"/>
                  </a:lnTo>
                  <a:lnTo>
                    <a:pt x="1038" y="1219"/>
                  </a:lnTo>
                  <a:lnTo>
                    <a:pt x="1711" y="1092"/>
                  </a:lnTo>
                  <a:lnTo>
                    <a:pt x="2421" y="983"/>
                  </a:lnTo>
                  <a:lnTo>
                    <a:pt x="3022" y="928"/>
                  </a:lnTo>
                  <a:lnTo>
                    <a:pt x="3640" y="855"/>
                  </a:lnTo>
                  <a:lnTo>
                    <a:pt x="3640" y="855"/>
                  </a:lnTo>
                  <a:lnTo>
                    <a:pt x="3659" y="837"/>
                  </a:lnTo>
                  <a:lnTo>
                    <a:pt x="3713" y="801"/>
                  </a:lnTo>
                  <a:lnTo>
                    <a:pt x="3804" y="746"/>
                  </a:lnTo>
                  <a:lnTo>
                    <a:pt x="3950" y="674"/>
                  </a:lnTo>
                  <a:lnTo>
                    <a:pt x="4150" y="601"/>
                  </a:lnTo>
                  <a:lnTo>
                    <a:pt x="4459" y="528"/>
                  </a:lnTo>
                  <a:lnTo>
                    <a:pt x="4841" y="437"/>
                  </a:lnTo>
                  <a:lnTo>
                    <a:pt x="4841" y="437"/>
                  </a:lnTo>
                  <a:lnTo>
                    <a:pt x="5333" y="346"/>
                  </a:lnTo>
                  <a:lnTo>
                    <a:pt x="5970" y="237"/>
                  </a:lnTo>
                  <a:lnTo>
                    <a:pt x="6734" y="146"/>
                  </a:lnTo>
                  <a:lnTo>
                    <a:pt x="7644" y="37"/>
                  </a:lnTo>
                  <a:lnTo>
                    <a:pt x="7644" y="37"/>
                  </a:lnTo>
                  <a:lnTo>
                    <a:pt x="8008" y="18"/>
                  </a:lnTo>
                  <a:lnTo>
                    <a:pt x="8372" y="0"/>
                  </a:lnTo>
                  <a:lnTo>
                    <a:pt x="8718" y="0"/>
                  </a:lnTo>
                  <a:lnTo>
                    <a:pt x="9063" y="0"/>
                  </a:lnTo>
                  <a:lnTo>
                    <a:pt x="9409" y="18"/>
                  </a:lnTo>
                  <a:lnTo>
                    <a:pt x="9737" y="55"/>
                  </a:lnTo>
                  <a:lnTo>
                    <a:pt x="10374" y="146"/>
                  </a:lnTo>
                  <a:lnTo>
                    <a:pt x="10974" y="255"/>
                  </a:lnTo>
                  <a:lnTo>
                    <a:pt x="11556" y="401"/>
                  </a:lnTo>
                  <a:lnTo>
                    <a:pt x="12084" y="564"/>
                  </a:lnTo>
                  <a:lnTo>
                    <a:pt x="12557" y="746"/>
                  </a:lnTo>
                  <a:lnTo>
                    <a:pt x="13012" y="910"/>
                  </a:lnTo>
                  <a:lnTo>
                    <a:pt x="13394" y="1092"/>
                  </a:lnTo>
                  <a:lnTo>
                    <a:pt x="13740" y="1256"/>
                  </a:lnTo>
                  <a:lnTo>
                    <a:pt x="14031" y="1420"/>
                  </a:lnTo>
                  <a:lnTo>
                    <a:pt x="14414" y="1638"/>
                  </a:lnTo>
                  <a:lnTo>
                    <a:pt x="14559" y="172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8" name="Google Shape;3808;p22"/>
            <p:cNvSpPr/>
            <p:nvPr/>
          </p:nvSpPr>
          <p:spPr>
            <a:xfrm>
              <a:off x="3073200" y="1290875"/>
              <a:ext cx="242975" cy="44150"/>
            </a:xfrm>
            <a:custGeom>
              <a:avLst/>
              <a:gdLst/>
              <a:ahLst/>
              <a:cxnLst/>
              <a:rect l="l" t="t" r="r" b="b"/>
              <a:pathLst>
                <a:path w="9719" h="1766" extrusionOk="0">
                  <a:moveTo>
                    <a:pt x="3294" y="0"/>
                  </a:moveTo>
                  <a:lnTo>
                    <a:pt x="2803" y="37"/>
                  </a:lnTo>
                  <a:lnTo>
                    <a:pt x="1893" y="146"/>
                  </a:lnTo>
                  <a:lnTo>
                    <a:pt x="1129" y="237"/>
                  </a:lnTo>
                  <a:lnTo>
                    <a:pt x="492" y="346"/>
                  </a:lnTo>
                  <a:lnTo>
                    <a:pt x="0" y="437"/>
                  </a:lnTo>
                  <a:lnTo>
                    <a:pt x="164" y="546"/>
                  </a:lnTo>
                  <a:lnTo>
                    <a:pt x="346" y="637"/>
                  </a:lnTo>
                  <a:lnTo>
                    <a:pt x="546" y="692"/>
                  </a:lnTo>
                  <a:lnTo>
                    <a:pt x="747" y="746"/>
                  </a:lnTo>
                  <a:lnTo>
                    <a:pt x="947" y="764"/>
                  </a:lnTo>
                  <a:lnTo>
                    <a:pt x="1165" y="783"/>
                  </a:lnTo>
                  <a:lnTo>
                    <a:pt x="1602" y="801"/>
                  </a:lnTo>
                  <a:lnTo>
                    <a:pt x="2366" y="801"/>
                  </a:lnTo>
                  <a:lnTo>
                    <a:pt x="2730" y="837"/>
                  </a:lnTo>
                  <a:lnTo>
                    <a:pt x="3021" y="892"/>
                  </a:lnTo>
                  <a:lnTo>
                    <a:pt x="3312" y="965"/>
                  </a:lnTo>
                  <a:lnTo>
                    <a:pt x="3604" y="1056"/>
                  </a:lnTo>
                  <a:lnTo>
                    <a:pt x="3895" y="1147"/>
                  </a:lnTo>
                  <a:lnTo>
                    <a:pt x="4477" y="1365"/>
                  </a:lnTo>
                  <a:lnTo>
                    <a:pt x="4750" y="1456"/>
                  </a:lnTo>
                  <a:lnTo>
                    <a:pt x="5059" y="1547"/>
                  </a:lnTo>
                  <a:lnTo>
                    <a:pt x="5314" y="1602"/>
                  </a:lnTo>
                  <a:lnTo>
                    <a:pt x="5587" y="1656"/>
                  </a:lnTo>
                  <a:lnTo>
                    <a:pt x="6115" y="1711"/>
                  </a:lnTo>
                  <a:lnTo>
                    <a:pt x="6661" y="1747"/>
                  </a:lnTo>
                  <a:lnTo>
                    <a:pt x="7207" y="1747"/>
                  </a:lnTo>
                  <a:lnTo>
                    <a:pt x="8517" y="1765"/>
                  </a:lnTo>
                  <a:lnTo>
                    <a:pt x="9573" y="1747"/>
                  </a:lnTo>
                  <a:lnTo>
                    <a:pt x="9718" y="1729"/>
                  </a:lnTo>
                  <a:lnTo>
                    <a:pt x="9591" y="1656"/>
                  </a:lnTo>
                  <a:lnTo>
                    <a:pt x="9263" y="1456"/>
                  </a:lnTo>
                  <a:lnTo>
                    <a:pt x="8735" y="1183"/>
                  </a:lnTo>
                  <a:lnTo>
                    <a:pt x="8408" y="1019"/>
                  </a:lnTo>
                  <a:lnTo>
                    <a:pt x="8026" y="855"/>
                  </a:lnTo>
                  <a:lnTo>
                    <a:pt x="7625" y="710"/>
                  </a:lnTo>
                  <a:lnTo>
                    <a:pt x="7170" y="546"/>
                  </a:lnTo>
                  <a:lnTo>
                    <a:pt x="6679" y="401"/>
                  </a:lnTo>
                  <a:lnTo>
                    <a:pt x="6151" y="273"/>
                  </a:lnTo>
                  <a:lnTo>
                    <a:pt x="5605" y="164"/>
                  </a:lnTo>
                  <a:lnTo>
                    <a:pt x="5023" y="73"/>
                  </a:lnTo>
                  <a:lnTo>
                    <a:pt x="4423" y="18"/>
                  </a:lnTo>
                  <a:lnTo>
                    <a:pt x="3786" y="0"/>
                  </a:lnTo>
                  <a:close/>
                </a:path>
              </a:pathLst>
            </a:custGeom>
            <a:solidFill>
              <a:srgbClr val="D7C2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9" name="Google Shape;3809;p22"/>
            <p:cNvSpPr/>
            <p:nvPr/>
          </p:nvSpPr>
          <p:spPr>
            <a:xfrm>
              <a:off x="3073200" y="1290875"/>
              <a:ext cx="242975" cy="44150"/>
            </a:xfrm>
            <a:custGeom>
              <a:avLst/>
              <a:gdLst/>
              <a:ahLst/>
              <a:cxnLst/>
              <a:rect l="l" t="t" r="r" b="b"/>
              <a:pathLst>
                <a:path w="9719" h="1766" fill="none" extrusionOk="0">
                  <a:moveTo>
                    <a:pt x="3786" y="0"/>
                  </a:moveTo>
                  <a:lnTo>
                    <a:pt x="3786" y="0"/>
                  </a:lnTo>
                  <a:lnTo>
                    <a:pt x="3294" y="0"/>
                  </a:lnTo>
                  <a:lnTo>
                    <a:pt x="2803" y="37"/>
                  </a:lnTo>
                  <a:lnTo>
                    <a:pt x="2803" y="37"/>
                  </a:lnTo>
                  <a:lnTo>
                    <a:pt x="1893" y="146"/>
                  </a:lnTo>
                  <a:lnTo>
                    <a:pt x="1129" y="237"/>
                  </a:lnTo>
                  <a:lnTo>
                    <a:pt x="492" y="346"/>
                  </a:lnTo>
                  <a:lnTo>
                    <a:pt x="0" y="437"/>
                  </a:lnTo>
                  <a:lnTo>
                    <a:pt x="0" y="437"/>
                  </a:lnTo>
                  <a:lnTo>
                    <a:pt x="164" y="546"/>
                  </a:lnTo>
                  <a:lnTo>
                    <a:pt x="346" y="637"/>
                  </a:lnTo>
                  <a:lnTo>
                    <a:pt x="546" y="692"/>
                  </a:lnTo>
                  <a:lnTo>
                    <a:pt x="747" y="746"/>
                  </a:lnTo>
                  <a:lnTo>
                    <a:pt x="947" y="764"/>
                  </a:lnTo>
                  <a:lnTo>
                    <a:pt x="1165" y="783"/>
                  </a:lnTo>
                  <a:lnTo>
                    <a:pt x="1602" y="801"/>
                  </a:lnTo>
                  <a:lnTo>
                    <a:pt x="1602" y="801"/>
                  </a:lnTo>
                  <a:lnTo>
                    <a:pt x="1802" y="801"/>
                  </a:lnTo>
                  <a:lnTo>
                    <a:pt x="1802" y="801"/>
                  </a:lnTo>
                  <a:lnTo>
                    <a:pt x="2002" y="801"/>
                  </a:lnTo>
                  <a:lnTo>
                    <a:pt x="2002" y="801"/>
                  </a:lnTo>
                  <a:lnTo>
                    <a:pt x="2366" y="801"/>
                  </a:lnTo>
                  <a:lnTo>
                    <a:pt x="2730" y="837"/>
                  </a:lnTo>
                  <a:lnTo>
                    <a:pt x="2730" y="837"/>
                  </a:lnTo>
                  <a:lnTo>
                    <a:pt x="3021" y="892"/>
                  </a:lnTo>
                  <a:lnTo>
                    <a:pt x="3312" y="965"/>
                  </a:lnTo>
                  <a:lnTo>
                    <a:pt x="3604" y="1056"/>
                  </a:lnTo>
                  <a:lnTo>
                    <a:pt x="3895" y="1147"/>
                  </a:lnTo>
                  <a:lnTo>
                    <a:pt x="4477" y="1365"/>
                  </a:lnTo>
                  <a:lnTo>
                    <a:pt x="4750" y="1456"/>
                  </a:lnTo>
                  <a:lnTo>
                    <a:pt x="5059" y="1547"/>
                  </a:lnTo>
                  <a:lnTo>
                    <a:pt x="5059" y="1547"/>
                  </a:lnTo>
                  <a:lnTo>
                    <a:pt x="5314" y="1602"/>
                  </a:lnTo>
                  <a:lnTo>
                    <a:pt x="5587" y="1656"/>
                  </a:lnTo>
                  <a:lnTo>
                    <a:pt x="6115" y="1711"/>
                  </a:lnTo>
                  <a:lnTo>
                    <a:pt x="6661" y="1747"/>
                  </a:lnTo>
                  <a:lnTo>
                    <a:pt x="7207" y="1747"/>
                  </a:lnTo>
                  <a:lnTo>
                    <a:pt x="7207" y="1747"/>
                  </a:lnTo>
                  <a:lnTo>
                    <a:pt x="8517" y="1765"/>
                  </a:lnTo>
                  <a:lnTo>
                    <a:pt x="8517" y="1765"/>
                  </a:lnTo>
                  <a:lnTo>
                    <a:pt x="9573" y="1747"/>
                  </a:lnTo>
                  <a:lnTo>
                    <a:pt x="9573" y="1747"/>
                  </a:lnTo>
                  <a:lnTo>
                    <a:pt x="9718" y="1729"/>
                  </a:lnTo>
                  <a:lnTo>
                    <a:pt x="9718" y="1729"/>
                  </a:lnTo>
                  <a:lnTo>
                    <a:pt x="9591" y="1656"/>
                  </a:lnTo>
                  <a:lnTo>
                    <a:pt x="9263" y="1456"/>
                  </a:lnTo>
                  <a:lnTo>
                    <a:pt x="8735" y="1183"/>
                  </a:lnTo>
                  <a:lnTo>
                    <a:pt x="8408" y="1019"/>
                  </a:lnTo>
                  <a:lnTo>
                    <a:pt x="8026" y="855"/>
                  </a:lnTo>
                  <a:lnTo>
                    <a:pt x="7625" y="710"/>
                  </a:lnTo>
                  <a:lnTo>
                    <a:pt x="7170" y="546"/>
                  </a:lnTo>
                  <a:lnTo>
                    <a:pt x="6679" y="401"/>
                  </a:lnTo>
                  <a:lnTo>
                    <a:pt x="6151" y="273"/>
                  </a:lnTo>
                  <a:lnTo>
                    <a:pt x="5605" y="164"/>
                  </a:lnTo>
                  <a:lnTo>
                    <a:pt x="5023" y="73"/>
                  </a:lnTo>
                  <a:lnTo>
                    <a:pt x="4423" y="18"/>
                  </a:lnTo>
                  <a:lnTo>
                    <a:pt x="3786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10" name="Google Shape;3810;p22"/>
          <p:cNvGrpSpPr/>
          <p:nvPr/>
        </p:nvGrpSpPr>
        <p:grpSpPr>
          <a:xfrm>
            <a:off x="8663338" y="4163197"/>
            <a:ext cx="312528" cy="99095"/>
            <a:chOff x="2631450" y="1885950"/>
            <a:chExt cx="671525" cy="212925"/>
          </a:xfrm>
        </p:grpSpPr>
        <p:sp>
          <p:nvSpPr>
            <p:cNvPr id="3811" name="Google Shape;3811;p22"/>
            <p:cNvSpPr/>
            <p:nvPr/>
          </p:nvSpPr>
          <p:spPr>
            <a:xfrm>
              <a:off x="2631450" y="2068375"/>
              <a:ext cx="118300" cy="30500"/>
            </a:xfrm>
            <a:custGeom>
              <a:avLst/>
              <a:gdLst/>
              <a:ahLst/>
              <a:cxnLst/>
              <a:rect l="l" t="t" r="r" b="b"/>
              <a:pathLst>
                <a:path w="4732" h="1220" extrusionOk="0">
                  <a:moveTo>
                    <a:pt x="1947" y="1"/>
                  </a:moveTo>
                  <a:lnTo>
                    <a:pt x="1456" y="19"/>
                  </a:lnTo>
                  <a:lnTo>
                    <a:pt x="1001" y="55"/>
                  </a:lnTo>
                  <a:lnTo>
                    <a:pt x="601" y="110"/>
                  </a:lnTo>
                  <a:lnTo>
                    <a:pt x="437" y="146"/>
                  </a:lnTo>
                  <a:lnTo>
                    <a:pt x="291" y="183"/>
                  </a:lnTo>
                  <a:lnTo>
                    <a:pt x="164" y="237"/>
                  </a:lnTo>
                  <a:lnTo>
                    <a:pt x="73" y="292"/>
                  </a:lnTo>
                  <a:lnTo>
                    <a:pt x="18" y="365"/>
                  </a:lnTo>
                  <a:lnTo>
                    <a:pt x="0" y="437"/>
                  </a:lnTo>
                  <a:lnTo>
                    <a:pt x="18" y="510"/>
                  </a:lnTo>
                  <a:lnTo>
                    <a:pt x="73" y="601"/>
                  </a:lnTo>
                  <a:lnTo>
                    <a:pt x="146" y="674"/>
                  </a:lnTo>
                  <a:lnTo>
                    <a:pt x="273" y="747"/>
                  </a:lnTo>
                  <a:lnTo>
                    <a:pt x="401" y="801"/>
                  </a:lnTo>
                  <a:lnTo>
                    <a:pt x="564" y="874"/>
                  </a:lnTo>
                  <a:lnTo>
                    <a:pt x="946" y="983"/>
                  </a:lnTo>
                  <a:lnTo>
                    <a:pt x="1383" y="1092"/>
                  </a:lnTo>
                  <a:lnTo>
                    <a:pt x="1856" y="1165"/>
                  </a:lnTo>
                  <a:lnTo>
                    <a:pt x="2348" y="1202"/>
                  </a:lnTo>
                  <a:lnTo>
                    <a:pt x="2839" y="1220"/>
                  </a:lnTo>
                  <a:lnTo>
                    <a:pt x="3294" y="1202"/>
                  </a:lnTo>
                  <a:lnTo>
                    <a:pt x="3676" y="1165"/>
                  </a:lnTo>
                  <a:lnTo>
                    <a:pt x="4004" y="1092"/>
                  </a:lnTo>
                  <a:lnTo>
                    <a:pt x="4259" y="1020"/>
                  </a:lnTo>
                  <a:lnTo>
                    <a:pt x="4368" y="965"/>
                  </a:lnTo>
                  <a:lnTo>
                    <a:pt x="4459" y="910"/>
                  </a:lnTo>
                  <a:lnTo>
                    <a:pt x="4550" y="838"/>
                  </a:lnTo>
                  <a:lnTo>
                    <a:pt x="4604" y="783"/>
                  </a:lnTo>
                  <a:lnTo>
                    <a:pt x="4659" y="710"/>
                  </a:lnTo>
                  <a:lnTo>
                    <a:pt x="4695" y="637"/>
                  </a:lnTo>
                  <a:lnTo>
                    <a:pt x="4713" y="547"/>
                  </a:lnTo>
                  <a:lnTo>
                    <a:pt x="4732" y="474"/>
                  </a:lnTo>
                  <a:lnTo>
                    <a:pt x="4622" y="401"/>
                  </a:lnTo>
                  <a:lnTo>
                    <a:pt x="4495" y="328"/>
                  </a:lnTo>
                  <a:lnTo>
                    <a:pt x="4313" y="237"/>
                  </a:lnTo>
                  <a:lnTo>
                    <a:pt x="4077" y="146"/>
                  </a:lnTo>
                  <a:lnTo>
                    <a:pt x="3767" y="73"/>
                  </a:lnTo>
                  <a:lnTo>
                    <a:pt x="3403" y="19"/>
                  </a:lnTo>
                  <a:lnTo>
                    <a:pt x="3185" y="1"/>
                  </a:lnTo>
                  <a:close/>
                </a:path>
              </a:pathLst>
            </a:custGeom>
            <a:solidFill>
              <a:srgbClr val="F4D5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2" name="Google Shape;3812;p22"/>
            <p:cNvSpPr/>
            <p:nvPr/>
          </p:nvSpPr>
          <p:spPr>
            <a:xfrm>
              <a:off x="2631450" y="2068375"/>
              <a:ext cx="118300" cy="30500"/>
            </a:xfrm>
            <a:custGeom>
              <a:avLst/>
              <a:gdLst/>
              <a:ahLst/>
              <a:cxnLst/>
              <a:rect l="l" t="t" r="r" b="b"/>
              <a:pathLst>
                <a:path w="4732" h="1220" fill="none" extrusionOk="0">
                  <a:moveTo>
                    <a:pt x="2948" y="1"/>
                  </a:moveTo>
                  <a:lnTo>
                    <a:pt x="2948" y="1"/>
                  </a:lnTo>
                  <a:lnTo>
                    <a:pt x="1947" y="1"/>
                  </a:lnTo>
                  <a:lnTo>
                    <a:pt x="1456" y="19"/>
                  </a:lnTo>
                  <a:lnTo>
                    <a:pt x="1001" y="55"/>
                  </a:lnTo>
                  <a:lnTo>
                    <a:pt x="601" y="110"/>
                  </a:lnTo>
                  <a:lnTo>
                    <a:pt x="437" y="146"/>
                  </a:lnTo>
                  <a:lnTo>
                    <a:pt x="291" y="183"/>
                  </a:lnTo>
                  <a:lnTo>
                    <a:pt x="164" y="237"/>
                  </a:lnTo>
                  <a:lnTo>
                    <a:pt x="73" y="292"/>
                  </a:lnTo>
                  <a:lnTo>
                    <a:pt x="18" y="365"/>
                  </a:lnTo>
                  <a:lnTo>
                    <a:pt x="0" y="437"/>
                  </a:lnTo>
                  <a:lnTo>
                    <a:pt x="0" y="437"/>
                  </a:lnTo>
                  <a:lnTo>
                    <a:pt x="18" y="510"/>
                  </a:lnTo>
                  <a:lnTo>
                    <a:pt x="73" y="601"/>
                  </a:lnTo>
                  <a:lnTo>
                    <a:pt x="146" y="674"/>
                  </a:lnTo>
                  <a:lnTo>
                    <a:pt x="273" y="747"/>
                  </a:lnTo>
                  <a:lnTo>
                    <a:pt x="401" y="801"/>
                  </a:lnTo>
                  <a:lnTo>
                    <a:pt x="564" y="874"/>
                  </a:lnTo>
                  <a:lnTo>
                    <a:pt x="946" y="983"/>
                  </a:lnTo>
                  <a:lnTo>
                    <a:pt x="1383" y="1092"/>
                  </a:lnTo>
                  <a:lnTo>
                    <a:pt x="1856" y="1165"/>
                  </a:lnTo>
                  <a:lnTo>
                    <a:pt x="2348" y="1202"/>
                  </a:lnTo>
                  <a:lnTo>
                    <a:pt x="2839" y="1220"/>
                  </a:lnTo>
                  <a:lnTo>
                    <a:pt x="2839" y="1220"/>
                  </a:lnTo>
                  <a:lnTo>
                    <a:pt x="3294" y="1202"/>
                  </a:lnTo>
                  <a:lnTo>
                    <a:pt x="3676" y="1165"/>
                  </a:lnTo>
                  <a:lnTo>
                    <a:pt x="4004" y="1092"/>
                  </a:lnTo>
                  <a:lnTo>
                    <a:pt x="4259" y="1020"/>
                  </a:lnTo>
                  <a:lnTo>
                    <a:pt x="4368" y="965"/>
                  </a:lnTo>
                  <a:lnTo>
                    <a:pt x="4459" y="910"/>
                  </a:lnTo>
                  <a:lnTo>
                    <a:pt x="4550" y="838"/>
                  </a:lnTo>
                  <a:lnTo>
                    <a:pt x="4604" y="783"/>
                  </a:lnTo>
                  <a:lnTo>
                    <a:pt x="4659" y="710"/>
                  </a:lnTo>
                  <a:lnTo>
                    <a:pt x="4695" y="637"/>
                  </a:lnTo>
                  <a:lnTo>
                    <a:pt x="4713" y="547"/>
                  </a:lnTo>
                  <a:lnTo>
                    <a:pt x="4732" y="474"/>
                  </a:lnTo>
                  <a:lnTo>
                    <a:pt x="4732" y="474"/>
                  </a:lnTo>
                  <a:lnTo>
                    <a:pt x="4622" y="401"/>
                  </a:lnTo>
                  <a:lnTo>
                    <a:pt x="4495" y="328"/>
                  </a:lnTo>
                  <a:lnTo>
                    <a:pt x="4313" y="237"/>
                  </a:lnTo>
                  <a:lnTo>
                    <a:pt x="4077" y="146"/>
                  </a:lnTo>
                  <a:lnTo>
                    <a:pt x="3767" y="73"/>
                  </a:lnTo>
                  <a:lnTo>
                    <a:pt x="3403" y="19"/>
                  </a:lnTo>
                  <a:lnTo>
                    <a:pt x="3185" y="1"/>
                  </a:lnTo>
                  <a:lnTo>
                    <a:pt x="2948" y="1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3" name="Google Shape;3813;p22"/>
            <p:cNvSpPr/>
            <p:nvPr/>
          </p:nvSpPr>
          <p:spPr>
            <a:xfrm>
              <a:off x="2731525" y="2008325"/>
              <a:ext cx="571450" cy="71000"/>
            </a:xfrm>
            <a:custGeom>
              <a:avLst/>
              <a:gdLst/>
              <a:ahLst/>
              <a:cxnLst/>
              <a:rect l="l" t="t" r="r" b="b"/>
              <a:pathLst>
                <a:path w="22858" h="2840" extrusionOk="0">
                  <a:moveTo>
                    <a:pt x="1620" y="0"/>
                  </a:moveTo>
                  <a:lnTo>
                    <a:pt x="1256" y="55"/>
                  </a:lnTo>
                  <a:lnTo>
                    <a:pt x="929" y="110"/>
                  </a:lnTo>
                  <a:lnTo>
                    <a:pt x="656" y="164"/>
                  </a:lnTo>
                  <a:lnTo>
                    <a:pt x="419" y="219"/>
                  </a:lnTo>
                  <a:lnTo>
                    <a:pt x="237" y="292"/>
                  </a:lnTo>
                  <a:lnTo>
                    <a:pt x="110" y="364"/>
                  </a:lnTo>
                  <a:lnTo>
                    <a:pt x="19" y="437"/>
                  </a:lnTo>
                  <a:lnTo>
                    <a:pt x="1" y="492"/>
                  </a:lnTo>
                  <a:lnTo>
                    <a:pt x="1" y="528"/>
                  </a:lnTo>
                  <a:lnTo>
                    <a:pt x="1" y="637"/>
                  </a:lnTo>
                  <a:lnTo>
                    <a:pt x="19" y="747"/>
                  </a:lnTo>
                  <a:lnTo>
                    <a:pt x="55" y="856"/>
                  </a:lnTo>
                  <a:lnTo>
                    <a:pt x="110" y="947"/>
                  </a:lnTo>
                  <a:lnTo>
                    <a:pt x="183" y="1056"/>
                  </a:lnTo>
                  <a:lnTo>
                    <a:pt x="256" y="1165"/>
                  </a:lnTo>
                  <a:lnTo>
                    <a:pt x="365" y="1256"/>
                  </a:lnTo>
                  <a:lnTo>
                    <a:pt x="474" y="1365"/>
                  </a:lnTo>
                  <a:lnTo>
                    <a:pt x="601" y="1456"/>
                  </a:lnTo>
                  <a:lnTo>
                    <a:pt x="747" y="1565"/>
                  </a:lnTo>
                  <a:lnTo>
                    <a:pt x="1093" y="1747"/>
                  </a:lnTo>
                  <a:lnTo>
                    <a:pt x="1493" y="1929"/>
                  </a:lnTo>
                  <a:lnTo>
                    <a:pt x="1984" y="2093"/>
                  </a:lnTo>
                  <a:lnTo>
                    <a:pt x="2530" y="2239"/>
                  </a:lnTo>
                  <a:lnTo>
                    <a:pt x="3149" y="2384"/>
                  </a:lnTo>
                  <a:lnTo>
                    <a:pt x="3841" y="2512"/>
                  </a:lnTo>
                  <a:lnTo>
                    <a:pt x="4623" y="2621"/>
                  </a:lnTo>
                  <a:lnTo>
                    <a:pt x="5460" y="2712"/>
                  </a:lnTo>
                  <a:lnTo>
                    <a:pt x="6388" y="2767"/>
                  </a:lnTo>
                  <a:lnTo>
                    <a:pt x="7389" y="2821"/>
                  </a:lnTo>
                  <a:lnTo>
                    <a:pt x="8481" y="2839"/>
                  </a:lnTo>
                  <a:lnTo>
                    <a:pt x="8881" y="2839"/>
                  </a:lnTo>
                  <a:lnTo>
                    <a:pt x="10082" y="2821"/>
                  </a:lnTo>
                  <a:lnTo>
                    <a:pt x="11302" y="2803"/>
                  </a:lnTo>
                  <a:lnTo>
                    <a:pt x="12521" y="2748"/>
                  </a:lnTo>
                  <a:lnTo>
                    <a:pt x="13722" y="2676"/>
                  </a:lnTo>
                  <a:lnTo>
                    <a:pt x="14923" y="2603"/>
                  </a:lnTo>
                  <a:lnTo>
                    <a:pt x="16070" y="2494"/>
                  </a:lnTo>
                  <a:lnTo>
                    <a:pt x="17180" y="2384"/>
                  </a:lnTo>
                  <a:lnTo>
                    <a:pt x="18235" y="2257"/>
                  </a:lnTo>
                  <a:lnTo>
                    <a:pt x="19218" y="2130"/>
                  </a:lnTo>
                  <a:lnTo>
                    <a:pt x="20091" y="1966"/>
                  </a:lnTo>
                  <a:lnTo>
                    <a:pt x="20892" y="1802"/>
                  </a:lnTo>
                  <a:lnTo>
                    <a:pt x="21565" y="1638"/>
                  </a:lnTo>
                  <a:lnTo>
                    <a:pt x="21856" y="1547"/>
                  </a:lnTo>
                  <a:lnTo>
                    <a:pt x="22111" y="1456"/>
                  </a:lnTo>
                  <a:lnTo>
                    <a:pt x="22330" y="1347"/>
                  </a:lnTo>
                  <a:lnTo>
                    <a:pt x="22512" y="1256"/>
                  </a:lnTo>
                  <a:lnTo>
                    <a:pt x="22657" y="1165"/>
                  </a:lnTo>
                  <a:lnTo>
                    <a:pt x="22766" y="1056"/>
                  </a:lnTo>
                  <a:lnTo>
                    <a:pt x="22839" y="965"/>
                  </a:lnTo>
                  <a:lnTo>
                    <a:pt x="22857" y="856"/>
                  </a:lnTo>
                  <a:lnTo>
                    <a:pt x="22839" y="801"/>
                  </a:lnTo>
                  <a:lnTo>
                    <a:pt x="22785" y="765"/>
                  </a:lnTo>
                  <a:lnTo>
                    <a:pt x="22694" y="710"/>
                  </a:lnTo>
                  <a:lnTo>
                    <a:pt x="22566" y="656"/>
                  </a:lnTo>
                  <a:lnTo>
                    <a:pt x="22202" y="565"/>
                  </a:lnTo>
                  <a:lnTo>
                    <a:pt x="21729" y="474"/>
                  </a:lnTo>
                  <a:lnTo>
                    <a:pt x="22257" y="910"/>
                  </a:lnTo>
                  <a:lnTo>
                    <a:pt x="22020" y="947"/>
                  </a:lnTo>
                  <a:lnTo>
                    <a:pt x="21292" y="1092"/>
                  </a:lnTo>
                  <a:lnTo>
                    <a:pt x="20510" y="1220"/>
                  </a:lnTo>
                  <a:lnTo>
                    <a:pt x="19509" y="1365"/>
                  </a:lnTo>
                  <a:lnTo>
                    <a:pt x="18326" y="1529"/>
                  </a:lnTo>
                  <a:lnTo>
                    <a:pt x="16998" y="1693"/>
                  </a:lnTo>
                  <a:lnTo>
                    <a:pt x="15542" y="1838"/>
                  </a:lnTo>
                  <a:lnTo>
                    <a:pt x="13977" y="1948"/>
                  </a:lnTo>
                  <a:lnTo>
                    <a:pt x="13158" y="1984"/>
                  </a:lnTo>
                  <a:lnTo>
                    <a:pt x="12303" y="2020"/>
                  </a:lnTo>
                  <a:lnTo>
                    <a:pt x="11447" y="2039"/>
                  </a:lnTo>
                  <a:lnTo>
                    <a:pt x="10592" y="2057"/>
                  </a:lnTo>
                  <a:lnTo>
                    <a:pt x="9409" y="2039"/>
                  </a:lnTo>
                  <a:lnTo>
                    <a:pt x="8208" y="1984"/>
                  </a:lnTo>
                  <a:lnTo>
                    <a:pt x="7007" y="1911"/>
                  </a:lnTo>
                  <a:lnTo>
                    <a:pt x="5806" y="1802"/>
                  </a:lnTo>
                  <a:lnTo>
                    <a:pt x="5205" y="1729"/>
                  </a:lnTo>
                  <a:lnTo>
                    <a:pt x="4623" y="1638"/>
                  </a:lnTo>
                  <a:lnTo>
                    <a:pt x="4022" y="1547"/>
                  </a:lnTo>
                  <a:lnTo>
                    <a:pt x="3440" y="1438"/>
                  </a:lnTo>
                  <a:lnTo>
                    <a:pt x="2858" y="1329"/>
                  </a:lnTo>
                  <a:lnTo>
                    <a:pt x="2294" y="1202"/>
                  </a:lnTo>
                  <a:lnTo>
                    <a:pt x="1711" y="1056"/>
                  </a:lnTo>
                  <a:lnTo>
                    <a:pt x="1165" y="910"/>
                  </a:lnTo>
                  <a:lnTo>
                    <a:pt x="1275" y="656"/>
                  </a:lnTo>
                  <a:lnTo>
                    <a:pt x="1620" y="0"/>
                  </a:lnTo>
                  <a:close/>
                </a:path>
              </a:pathLst>
            </a:custGeom>
            <a:solidFill>
              <a:srgbClr val="F4D5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4" name="Google Shape;3814;p22"/>
            <p:cNvSpPr/>
            <p:nvPr/>
          </p:nvSpPr>
          <p:spPr>
            <a:xfrm>
              <a:off x="2731525" y="2008325"/>
              <a:ext cx="571450" cy="71000"/>
            </a:xfrm>
            <a:custGeom>
              <a:avLst/>
              <a:gdLst/>
              <a:ahLst/>
              <a:cxnLst/>
              <a:rect l="l" t="t" r="r" b="b"/>
              <a:pathLst>
                <a:path w="22858" h="2840" fill="none" extrusionOk="0">
                  <a:moveTo>
                    <a:pt x="1620" y="0"/>
                  </a:moveTo>
                  <a:lnTo>
                    <a:pt x="1620" y="0"/>
                  </a:lnTo>
                  <a:lnTo>
                    <a:pt x="1256" y="55"/>
                  </a:lnTo>
                  <a:lnTo>
                    <a:pt x="929" y="110"/>
                  </a:lnTo>
                  <a:lnTo>
                    <a:pt x="656" y="164"/>
                  </a:lnTo>
                  <a:lnTo>
                    <a:pt x="419" y="219"/>
                  </a:lnTo>
                  <a:lnTo>
                    <a:pt x="237" y="292"/>
                  </a:lnTo>
                  <a:lnTo>
                    <a:pt x="110" y="364"/>
                  </a:lnTo>
                  <a:lnTo>
                    <a:pt x="19" y="437"/>
                  </a:lnTo>
                  <a:lnTo>
                    <a:pt x="1" y="492"/>
                  </a:lnTo>
                  <a:lnTo>
                    <a:pt x="1" y="528"/>
                  </a:lnTo>
                  <a:lnTo>
                    <a:pt x="1" y="528"/>
                  </a:lnTo>
                  <a:lnTo>
                    <a:pt x="1" y="637"/>
                  </a:lnTo>
                  <a:lnTo>
                    <a:pt x="19" y="747"/>
                  </a:lnTo>
                  <a:lnTo>
                    <a:pt x="55" y="856"/>
                  </a:lnTo>
                  <a:lnTo>
                    <a:pt x="110" y="947"/>
                  </a:lnTo>
                  <a:lnTo>
                    <a:pt x="183" y="1056"/>
                  </a:lnTo>
                  <a:lnTo>
                    <a:pt x="256" y="1165"/>
                  </a:lnTo>
                  <a:lnTo>
                    <a:pt x="365" y="1256"/>
                  </a:lnTo>
                  <a:lnTo>
                    <a:pt x="474" y="1365"/>
                  </a:lnTo>
                  <a:lnTo>
                    <a:pt x="601" y="1456"/>
                  </a:lnTo>
                  <a:lnTo>
                    <a:pt x="747" y="1565"/>
                  </a:lnTo>
                  <a:lnTo>
                    <a:pt x="1093" y="1747"/>
                  </a:lnTo>
                  <a:lnTo>
                    <a:pt x="1493" y="1929"/>
                  </a:lnTo>
                  <a:lnTo>
                    <a:pt x="1984" y="2093"/>
                  </a:lnTo>
                  <a:lnTo>
                    <a:pt x="2530" y="2239"/>
                  </a:lnTo>
                  <a:lnTo>
                    <a:pt x="3149" y="2384"/>
                  </a:lnTo>
                  <a:lnTo>
                    <a:pt x="3841" y="2512"/>
                  </a:lnTo>
                  <a:lnTo>
                    <a:pt x="4623" y="2621"/>
                  </a:lnTo>
                  <a:lnTo>
                    <a:pt x="5460" y="2712"/>
                  </a:lnTo>
                  <a:lnTo>
                    <a:pt x="6388" y="2767"/>
                  </a:lnTo>
                  <a:lnTo>
                    <a:pt x="7389" y="2821"/>
                  </a:lnTo>
                  <a:lnTo>
                    <a:pt x="8481" y="2839"/>
                  </a:lnTo>
                  <a:lnTo>
                    <a:pt x="8481" y="2839"/>
                  </a:lnTo>
                  <a:lnTo>
                    <a:pt x="8881" y="2839"/>
                  </a:lnTo>
                  <a:lnTo>
                    <a:pt x="8881" y="2839"/>
                  </a:lnTo>
                  <a:lnTo>
                    <a:pt x="10082" y="2821"/>
                  </a:lnTo>
                  <a:lnTo>
                    <a:pt x="11302" y="2803"/>
                  </a:lnTo>
                  <a:lnTo>
                    <a:pt x="12521" y="2748"/>
                  </a:lnTo>
                  <a:lnTo>
                    <a:pt x="13722" y="2676"/>
                  </a:lnTo>
                  <a:lnTo>
                    <a:pt x="14923" y="2603"/>
                  </a:lnTo>
                  <a:lnTo>
                    <a:pt x="16070" y="2494"/>
                  </a:lnTo>
                  <a:lnTo>
                    <a:pt x="17180" y="2384"/>
                  </a:lnTo>
                  <a:lnTo>
                    <a:pt x="18235" y="2257"/>
                  </a:lnTo>
                  <a:lnTo>
                    <a:pt x="19218" y="2130"/>
                  </a:lnTo>
                  <a:lnTo>
                    <a:pt x="20091" y="1966"/>
                  </a:lnTo>
                  <a:lnTo>
                    <a:pt x="20892" y="1802"/>
                  </a:lnTo>
                  <a:lnTo>
                    <a:pt x="21565" y="1638"/>
                  </a:lnTo>
                  <a:lnTo>
                    <a:pt x="21856" y="1547"/>
                  </a:lnTo>
                  <a:lnTo>
                    <a:pt x="22111" y="1456"/>
                  </a:lnTo>
                  <a:lnTo>
                    <a:pt x="22330" y="1347"/>
                  </a:lnTo>
                  <a:lnTo>
                    <a:pt x="22512" y="1256"/>
                  </a:lnTo>
                  <a:lnTo>
                    <a:pt x="22657" y="1165"/>
                  </a:lnTo>
                  <a:lnTo>
                    <a:pt x="22766" y="1056"/>
                  </a:lnTo>
                  <a:lnTo>
                    <a:pt x="22839" y="965"/>
                  </a:lnTo>
                  <a:lnTo>
                    <a:pt x="22857" y="856"/>
                  </a:lnTo>
                  <a:lnTo>
                    <a:pt x="22857" y="856"/>
                  </a:lnTo>
                  <a:lnTo>
                    <a:pt x="22839" y="801"/>
                  </a:lnTo>
                  <a:lnTo>
                    <a:pt x="22785" y="765"/>
                  </a:lnTo>
                  <a:lnTo>
                    <a:pt x="22694" y="710"/>
                  </a:lnTo>
                  <a:lnTo>
                    <a:pt x="22566" y="656"/>
                  </a:lnTo>
                  <a:lnTo>
                    <a:pt x="22202" y="565"/>
                  </a:lnTo>
                  <a:lnTo>
                    <a:pt x="21729" y="474"/>
                  </a:lnTo>
                  <a:lnTo>
                    <a:pt x="21729" y="474"/>
                  </a:lnTo>
                  <a:lnTo>
                    <a:pt x="22257" y="910"/>
                  </a:lnTo>
                  <a:lnTo>
                    <a:pt x="22257" y="910"/>
                  </a:lnTo>
                  <a:lnTo>
                    <a:pt x="22020" y="947"/>
                  </a:lnTo>
                  <a:lnTo>
                    <a:pt x="21292" y="1092"/>
                  </a:lnTo>
                  <a:lnTo>
                    <a:pt x="21292" y="1092"/>
                  </a:lnTo>
                  <a:lnTo>
                    <a:pt x="20510" y="1220"/>
                  </a:lnTo>
                  <a:lnTo>
                    <a:pt x="19509" y="1365"/>
                  </a:lnTo>
                  <a:lnTo>
                    <a:pt x="18326" y="1529"/>
                  </a:lnTo>
                  <a:lnTo>
                    <a:pt x="16998" y="1693"/>
                  </a:lnTo>
                  <a:lnTo>
                    <a:pt x="15542" y="1838"/>
                  </a:lnTo>
                  <a:lnTo>
                    <a:pt x="13977" y="1948"/>
                  </a:lnTo>
                  <a:lnTo>
                    <a:pt x="13158" y="1984"/>
                  </a:lnTo>
                  <a:lnTo>
                    <a:pt x="12303" y="2020"/>
                  </a:lnTo>
                  <a:lnTo>
                    <a:pt x="11447" y="2039"/>
                  </a:lnTo>
                  <a:lnTo>
                    <a:pt x="10592" y="2057"/>
                  </a:lnTo>
                  <a:lnTo>
                    <a:pt x="10592" y="2057"/>
                  </a:lnTo>
                  <a:lnTo>
                    <a:pt x="9409" y="2039"/>
                  </a:lnTo>
                  <a:lnTo>
                    <a:pt x="8208" y="1984"/>
                  </a:lnTo>
                  <a:lnTo>
                    <a:pt x="7007" y="1911"/>
                  </a:lnTo>
                  <a:lnTo>
                    <a:pt x="5806" y="1802"/>
                  </a:lnTo>
                  <a:lnTo>
                    <a:pt x="5205" y="1729"/>
                  </a:lnTo>
                  <a:lnTo>
                    <a:pt x="4623" y="1638"/>
                  </a:lnTo>
                  <a:lnTo>
                    <a:pt x="4022" y="1547"/>
                  </a:lnTo>
                  <a:lnTo>
                    <a:pt x="3440" y="1438"/>
                  </a:lnTo>
                  <a:lnTo>
                    <a:pt x="2858" y="1329"/>
                  </a:lnTo>
                  <a:lnTo>
                    <a:pt x="2294" y="1202"/>
                  </a:lnTo>
                  <a:lnTo>
                    <a:pt x="1711" y="1056"/>
                  </a:lnTo>
                  <a:lnTo>
                    <a:pt x="1165" y="910"/>
                  </a:lnTo>
                  <a:lnTo>
                    <a:pt x="1165" y="910"/>
                  </a:lnTo>
                  <a:lnTo>
                    <a:pt x="1165" y="910"/>
                  </a:lnTo>
                  <a:lnTo>
                    <a:pt x="1165" y="910"/>
                  </a:lnTo>
                  <a:lnTo>
                    <a:pt x="1275" y="656"/>
                  </a:lnTo>
                  <a:lnTo>
                    <a:pt x="1620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5" name="Google Shape;3815;p22"/>
            <p:cNvSpPr/>
            <p:nvPr/>
          </p:nvSpPr>
          <p:spPr>
            <a:xfrm>
              <a:off x="2760650" y="1885950"/>
              <a:ext cx="527300" cy="173350"/>
            </a:xfrm>
            <a:custGeom>
              <a:avLst/>
              <a:gdLst/>
              <a:ahLst/>
              <a:cxnLst/>
              <a:rect l="l" t="t" r="r" b="b"/>
              <a:pathLst>
                <a:path w="21092" h="6934" extrusionOk="0">
                  <a:moveTo>
                    <a:pt x="5260" y="0"/>
                  </a:moveTo>
                  <a:lnTo>
                    <a:pt x="5041" y="37"/>
                  </a:lnTo>
                  <a:lnTo>
                    <a:pt x="4805" y="91"/>
                  </a:lnTo>
                  <a:lnTo>
                    <a:pt x="4586" y="182"/>
                  </a:lnTo>
                  <a:lnTo>
                    <a:pt x="4368" y="291"/>
                  </a:lnTo>
                  <a:lnTo>
                    <a:pt x="4131" y="401"/>
                  </a:lnTo>
                  <a:lnTo>
                    <a:pt x="3913" y="546"/>
                  </a:lnTo>
                  <a:lnTo>
                    <a:pt x="3695" y="710"/>
                  </a:lnTo>
                  <a:lnTo>
                    <a:pt x="3476" y="892"/>
                  </a:lnTo>
                  <a:lnTo>
                    <a:pt x="3258" y="1074"/>
                  </a:lnTo>
                  <a:lnTo>
                    <a:pt x="2839" y="1492"/>
                  </a:lnTo>
                  <a:lnTo>
                    <a:pt x="2439" y="1947"/>
                  </a:lnTo>
                  <a:lnTo>
                    <a:pt x="2057" y="2421"/>
                  </a:lnTo>
                  <a:lnTo>
                    <a:pt x="1620" y="3021"/>
                  </a:lnTo>
                  <a:lnTo>
                    <a:pt x="1220" y="3622"/>
                  </a:lnTo>
                  <a:lnTo>
                    <a:pt x="874" y="4186"/>
                  </a:lnTo>
                  <a:lnTo>
                    <a:pt x="565" y="4713"/>
                  </a:lnTo>
                  <a:lnTo>
                    <a:pt x="146" y="5496"/>
                  </a:lnTo>
                  <a:lnTo>
                    <a:pt x="0" y="5805"/>
                  </a:lnTo>
                  <a:lnTo>
                    <a:pt x="692" y="5987"/>
                  </a:lnTo>
                  <a:lnTo>
                    <a:pt x="1402" y="6151"/>
                  </a:lnTo>
                  <a:lnTo>
                    <a:pt x="2130" y="6315"/>
                  </a:lnTo>
                  <a:lnTo>
                    <a:pt x="2857" y="6442"/>
                  </a:lnTo>
                  <a:lnTo>
                    <a:pt x="3585" y="6551"/>
                  </a:lnTo>
                  <a:lnTo>
                    <a:pt x="4332" y="6661"/>
                  </a:lnTo>
                  <a:lnTo>
                    <a:pt x="5078" y="6733"/>
                  </a:lnTo>
                  <a:lnTo>
                    <a:pt x="5824" y="6806"/>
                  </a:lnTo>
                  <a:lnTo>
                    <a:pt x="6588" y="6861"/>
                  </a:lnTo>
                  <a:lnTo>
                    <a:pt x="7334" y="6897"/>
                  </a:lnTo>
                  <a:lnTo>
                    <a:pt x="8062" y="6934"/>
                  </a:lnTo>
                  <a:lnTo>
                    <a:pt x="10264" y="6934"/>
                  </a:lnTo>
                  <a:lnTo>
                    <a:pt x="11684" y="6897"/>
                  </a:lnTo>
                  <a:lnTo>
                    <a:pt x="13067" y="6824"/>
                  </a:lnTo>
                  <a:lnTo>
                    <a:pt x="14359" y="6733"/>
                  </a:lnTo>
                  <a:lnTo>
                    <a:pt x="15596" y="6606"/>
                  </a:lnTo>
                  <a:lnTo>
                    <a:pt x="16743" y="6479"/>
                  </a:lnTo>
                  <a:lnTo>
                    <a:pt x="17762" y="6351"/>
                  </a:lnTo>
                  <a:lnTo>
                    <a:pt x="18690" y="6224"/>
                  </a:lnTo>
                  <a:lnTo>
                    <a:pt x="20127" y="5987"/>
                  </a:lnTo>
                  <a:lnTo>
                    <a:pt x="20855" y="5842"/>
                  </a:lnTo>
                  <a:lnTo>
                    <a:pt x="21092" y="5805"/>
                  </a:lnTo>
                  <a:lnTo>
                    <a:pt x="20873" y="5605"/>
                  </a:lnTo>
                  <a:lnTo>
                    <a:pt x="20273" y="5132"/>
                  </a:lnTo>
                  <a:lnTo>
                    <a:pt x="19891" y="4823"/>
                  </a:lnTo>
                  <a:lnTo>
                    <a:pt x="19454" y="4513"/>
                  </a:lnTo>
                  <a:lnTo>
                    <a:pt x="18999" y="4186"/>
                  </a:lnTo>
                  <a:lnTo>
                    <a:pt x="18544" y="3895"/>
                  </a:lnTo>
                  <a:lnTo>
                    <a:pt x="18089" y="3622"/>
                  </a:lnTo>
                  <a:lnTo>
                    <a:pt x="17689" y="3421"/>
                  </a:lnTo>
                  <a:lnTo>
                    <a:pt x="17416" y="3312"/>
                  </a:lnTo>
                  <a:lnTo>
                    <a:pt x="17088" y="3221"/>
                  </a:lnTo>
                  <a:lnTo>
                    <a:pt x="16743" y="3130"/>
                  </a:lnTo>
                  <a:lnTo>
                    <a:pt x="16379" y="3076"/>
                  </a:lnTo>
                  <a:lnTo>
                    <a:pt x="15978" y="3021"/>
                  </a:lnTo>
                  <a:lnTo>
                    <a:pt x="15596" y="2985"/>
                  </a:lnTo>
                  <a:lnTo>
                    <a:pt x="14795" y="2930"/>
                  </a:lnTo>
                  <a:lnTo>
                    <a:pt x="14086" y="2894"/>
                  </a:lnTo>
                  <a:lnTo>
                    <a:pt x="12921" y="2894"/>
                  </a:lnTo>
                  <a:lnTo>
                    <a:pt x="12648" y="2730"/>
                  </a:lnTo>
                  <a:lnTo>
                    <a:pt x="11865" y="2311"/>
                  </a:lnTo>
                  <a:lnTo>
                    <a:pt x="11338" y="2038"/>
                  </a:lnTo>
                  <a:lnTo>
                    <a:pt x="10737" y="1747"/>
                  </a:lnTo>
                  <a:lnTo>
                    <a:pt x="10082" y="1420"/>
                  </a:lnTo>
                  <a:lnTo>
                    <a:pt x="9391" y="1110"/>
                  </a:lnTo>
                  <a:lnTo>
                    <a:pt x="8881" y="910"/>
                  </a:lnTo>
                  <a:lnTo>
                    <a:pt x="8371" y="710"/>
                  </a:lnTo>
                  <a:lnTo>
                    <a:pt x="7862" y="528"/>
                  </a:lnTo>
                  <a:lnTo>
                    <a:pt x="7352" y="364"/>
                  </a:lnTo>
                  <a:lnTo>
                    <a:pt x="6861" y="219"/>
                  </a:lnTo>
                  <a:lnTo>
                    <a:pt x="6370" y="109"/>
                  </a:lnTo>
                  <a:lnTo>
                    <a:pt x="5915" y="37"/>
                  </a:lnTo>
                  <a:lnTo>
                    <a:pt x="549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6" name="Google Shape;3816;p22"/>
            <p:cNvSpPr/>
            <p:nvPr/>
          </p:nvSpPr>
          <p:spPr>
            <a:xfrm>
              <a:off x="2760650" y="1885950"/>
              <a:ext cx="527300" cy="173350"/>
            </a:xfrm>
            <a:custGeom>
              <a:avLst/>
              <a:gdLst/>
              <a:ahLst/>
              <a:cxnLst/>
              <a:rect l="l" t="t" r="r" b="b"/>
              <a:pathLst>
                <a:path w="21092" h="6934" fill="none" extrusionOk="0">
                  <a:moveTo>
                    <a:pt x="21092" y="5805"/>
                  </a:moveTo>
                  <a:lnTo>
                    <a:pt x="21092" y="5805"/>
                  </a:lnTo>
                  <a:lnTo>
                    <a:pt x="20855" y="5842"/>
                  </a:lnTo>
                  <a:lnTo>
                    <a:pt x="20127" y="5987"/>
                  </a:lnTo>
                  <a:lnTo>
                    <a:pt x="20127" y="5987"/>
                  </a:lnTo>
                  <a:lnTo>
                    <a:pt x="18690" y="6224"/>
                  </a:lnTo>
                  <a:lnTo>
                    <a:pt x="17762" y="6351"/>
                  </a:lnTo>
                  <a:lnTo>
                    <a:pt x="16743" y="6479"/>
                  </a:lnTo>
                  <a:lnTo>
                    <a:pt x="15596" y="6606"/>
                  </a:lnTo>
                  <a:lnTo>
                    <a:pt x="14359" y="6733"/>
                  </a:lnTo>
                  <a:lnTo>
                    <a:pt x="13067" y="6824"/>
                  </a:lnTo>
                  <a:lnTo>
                    <a:pt x="11684" y="6897"/>
                  </a:lnTo>
                  <a:lnTo>
                    <a:pt x="10264" y="6934"/>
                  </a:lnTo>
                  <a:lnTo>
                    <a:pt x="8808" y="6934"/>
                  </a:lnTo>
                  <a:lnTo>
                    <a:pt x="8062" y="6934"/>
                  </a:lnTo>
                  <a:lnTo>
                    <a:pt x="7334" y="6897"/>
                  </a:lnTo>
                  <a:lnTo>
                    <a:pt x="6588" y="6861"/>
                  </a:lnTo>
                  <a:lnTo>
                    <a:pt x="5824" y="6806"/>
                  </a:lnTo>
                  <a:lnTo>
                    <a:pt x="5078" y="6733"/>
                  </a:lnTo>
                  <a:lnTo>
                    <a:pt x="4332" y="6661"/>
                  </a:lnTo>
                  <a:lnTo>
                    <a:pt x="3585" y="6551"/>
                  </a:lnTo>
                  <a:lnTo>
                    <a:pt x="2857" y="6442"/>
                  </a:lnTo>
                  <a:lnTo>
                    <a:pt x="2130" y="6315"/>
                  </a:lnTo>
                  <a:lnTo>
                    <a:pt x="1402" y="6151"/>
                  </a:lnTo>
                  <a:lnTo>
                    <a:pt x="692" y="5987"/>
                  </a:lnTo>
                  <a:lnTo>
                    <a:pt x="0" y="5805"/>
                  </a:lnTo>
                  <a:lnTo>
                    <a:pt x="0" y="5805"/>
                  </a:lnTo>
                  <a:lnTo>
                    <a:pt x="146" y="5496"/>
                  </a:lnTo>
                  <a:lnTo>
                    <a:pt x="565" y="4713"/>
                  </a:lnTo>
                  <a:lnTo>
                    <a:pt x="874" y="4186"/>
                  </a:lnTo>
                  <a:lnTo>
                    <a:pt x="1220" y="3622"/>
                  </a:lnTo>
                  <a:lnTo>
                    <a:pt x="1620" y="3021"/>
                  </a:lnTo>
                  <a:lnTo>
                    <a:pt x="2057" y="2421"/>
                  </a:lnTo>
                  <a:lnTo>
                    <a:pt x="2057" y="2421"/>
                  </a:lnTo>
                  <a:lnTo>
                    <a:pt x="2439" y="1947"/>
                  </a:lnTo>
                  <a:lnTo>
                    <a:pt x="2839" y="1492"/>
                  </a:lnTo>
                  <a:lnTo>
                    <a:pt x="3258" y="1074"/>
                  </a:lnTo>
                  <a:lnTo>
                    <a:pt x="3476" y="892"/>
                  </a:lnTo>
                  <a:lnTo>
                    <a:pt x="3695" y="710"/>
                  </a:lnTo>
                  <a:lnTo>
                    <a:pt x="3913" y="546"/>
                  </a:lnTo>
                  <a:lnTo>
                    <a:pt x="4131" y="401"/>
                  </a:lnTo>
                  <a:lnTo>
                    <a:pt x="4368" y="291"/>
                  </a:lnTo>
                  <a:lnTo>
                    <a:pt x="4586" y="182"/>
                  </a:lnTo>
                  <a:lnTo>
                    <a:pt x="4805" y="91"/>
                  </a:lnTo>
                  <a:lnTo>
                    <a:pt x="5041" y="37"/>
                  </a:lnTo>
                  <a:lnTo>
                    <a:pt x="5260" y="0"/>
                  </a:lnTo>
                  <a:lnTo>
                    <a:pt x="5496" y="0"/>
                  </a:lnTo>
                  <a:lnTo>
                    <a:pt x="5496" y="0"/>
                  </a:lnTo>
                  <a:lnTo>
                    <a:pt x="5915" y="37"/>
                  </a:lnTo>
                  <a:lnTo>
                    <a:pt x="6370" y="109"/>
                  </a:lnTo>
                  <a:lnTo>
                    <a:pt x="6861" y="219"/>
                  </a:lnTo>
                  <a:lnTo>
                    <a:pt x="7352" y="364"/>
                  </a:lnTo>
                  <a:lnTo>
                    <a:pt x="7862" y="528"/>
                  </a:lnTo>
                  <a:lnTo>
                    <a:pt x="8371" y="710"/>
                  </a:lnTo>
                  <a:lnTo>
                    <a:pt x="8881" y="910"/>
                  </a:lnTo>
                  <a:lnTo>
                    <a:pt x="9391" y="1110"/>
                  </a:lnTo>
                  <a:lnTo>
                    <a:pt x="9391" y="1110"/>
                  </a:lnTo>
                  <a:lnTo>
                    <a:pt x="10082" y="1420"/>
                  </a:lnTo>
                  <a:lnTo>
                    <a:pt x="10737" y="1747"/>
                  </a:lnTo>
                  <a:lnTo>
                    <a:pt x="11338" y="2038"/>
                  </a:lnTo>
                  <a:lnTo>
                    <a:pt x="11865" y="2311"/>
                  </a:lnTo>
                  <a:lnTo>
                    <a:pt x="12648" y="2730"/>
                  </a:lnTo>
                  <a:lnTo>
                    <a:pt x="12921" y="2894"/>
                  </a:lnTo>
                  <a:lnTo>
                    <a:pt x="12921" y="2894"/>
                  </a:lnTo>
                  <a:lnTo>
                    <a:pt x="13485" y="2894"/>
                  </a:lnTo>
                  <a:lnTo>
                    <a:pt x="14086" y="2894"/>
                  </a:lnTo>
                  <a:lnTo>
                    <a:pt x="14795" y="2930"/>
                  </a:lnTo>
                  <a:lnTo>
                    <a:pt x="15596" y="2985"/>
                  </a:lnTo>
                  <a:lnTo>
                    <a:pt x="15978" y="3021"/>
                  </a:lnTo>
                  <a:lnTo>
                    <a:pt x="16379" y="3076"/>
                  </a:lnTo>
                  <a:lnTo>
                    <a:pt x="16743" y="3130"/>
                  </a:lnTo>
                  <a:lnTo>
                    <a:pt x="17088" y="3221"/>
                  </a:lnTo>
                  <a:lnTo>
                    <a:pt x="17416" y="3312"/>
                  </a:lnTo>
                  <a:lnTo>
                    <a:pt x="17689" y="3421"/>
                  </a:lnTo>
                  <a:lnTo>
                    <a:pt x="17689" y="3421"/>
                  </a:lnTo>
                  <a:lnTo>
                    <a:pt x="18089" y="3622"/>
                  </a:lnTo>
                  <a:lnTo>
                    <a:pt x="18544" y="3895"/>
                  </a:lnTo>
                  <a:lnTo>
                    <a:pt x="18544" y="3895"/>
                  </a:lnTo>
                  <a:lnTo>
                    <a:pt x="18999" y="4186"/>
                  </a:lnTo>
                  <a:lnTo>
                    <a:pt x="19454" y="4513"/>
                  </a:lnTo>
                  <a:lnTo>
                    <a:pt x="19891" y="4823"/>
                  </a:lnTo>
                  <a:lnTo>
                    <a:pt x="20273" y="5132"/>
                  </a:lnTo>
                  <a:lnTo>
                    <a:pt x="20873" y="5605"/>
                  </a:lnTo>
                  <a:lnTo>
                    <a:pt x="21092" y="580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7" name="Google Shape;3817;p22"/>
            <p:cNvSpPr/>
            <p:nvPr/>
          </p:nvSpPr>
          <p:spPr>
            <a:xfrm>
              <a:off x="2760650" y="1946450"/>
              <a:ext cx="503200" cy="113300"/>
            </a:xfrm>
            <a:custGeom>
              <a:avLst/>
              <a:gdLst/>
              <a:ahLst/>
              <a:cxnLst/>
              <a:rect l="l" t="t" r="r" b="b"/>
              <a:pathLst>
                <a:path w="20128" h="4532" extrusionOk="0">
                  <a:moveTo>
                    <a:pt x="2057" y="1"/>
                  </a:moveTo>
                  <a:lnTo>
                    <a:pt x="1620" y="601"/>
                  </a:lnTo>
                  <a:lnTo>
                    <a:pt x="1220" y="1202"/>
                  </a:lnTo>
                  <a:lnTo>
                    <a:pt x="874" y="1766"/>
                  </a:lnTo>
                  <a:lnTo>
                    <a:pt x="565" y="2293"/>
                  </a:lnTo>
                  <a:lnTo>
                    <a:pt x="146" y="3076"/>
                  </a:lnTo>
                  <a:lnTo>
                    <a:pt x="0" y="3385"/>
                  </a:lnTo>
                  <a:lnTo>
                    <a:pt x="546" y="3531"/>
                  </a:lnTo>
                  <a:lnTo>
                    <a:pt x="1129" y="3677"/>
                  </a:lnTo>
                  <a:lnTo>
                    <a:pt x="1693" y="3804"/>
                  </a:lnTo>
                  <a:lnTo>
                    <a:pt x="2275" y="3913"/>
                  </a:lnTo>
                  <a:lnTo>
                    <a:pt x="2857" y="4022"/>
                  </a:lnTo>
                  <a:lnTo>
                    <a:pt x="3458" y="4113"/>
                  </a:lnTo>
                  <a:lnTo>
                    <a:pt x="4040" y="4204"/>
                  </a:lnTo>
                  <a:lnTo>
                    <a:pt x="4641" y="4277"/>
                  </a:lnTo>
                  <a:lnTo>
                    <a:pt x="5842" y="4386"/>
                  </a:lnTo>
                  <a:lnTo>
                    <a:pt x="7043" y="4459"/>
                  </a:lnTo>
                  <a:lnTo>
                    <a:pt x="8244" y="4514"/>
                  </a:lnTo>
                  <a:lnTo>
                    <a:pt x="9427" y="4532"/>
                  </a:lnTo>
                  <a:lnTo>
                    <a:pt x="10282" y="4514"/>
                  </a:lnTo>
                  <a:lnTo>
                    <a:pt x="11138" y="4495"/>
                  </a:lnTo>
                  <a:lnTo>
                    <a:pt x="11993" y="4459"/>
                  </a:lnTo>
                  <a:lnTo>
                    <a:pt x="12812" y="4423"/>
                  </a:lnTo>
                  <a:lnTo>
                    <a:pt x="14377" y="4313"/>
                  </a:lnTo>
                  <a:lnTo>
                    <a:pt x="15833" y="4168"/>
                  </a:lnTo>
                  <a:lnTo>
                    <a:pt x="17161" y="4004"/>
                  </a:lnTo>
                  <a:lnTo>
                    <a:pt x="18344" y="3840"/>
                  </a:lnTo>
                  <a:lnTo>
                    <a:pt x="19345" y="3695"/>
                  </a:lnTo>
                  <a:lnTo>
                    <a:pt x="20127" y="3567"/>
                  </a:lnTo>
                  <a:lnTo>
                    <a:pt x="9900" y="3003"/>
                  </a:lnTo>
                  <a:lnTo>
                    <a:pt x="9573" y="2985"/>
                  </a:lnTo>
                  <a:lnTo>
                    <a:pt x="9409" y="2967"/>
                  </a:lnTo>
                  <a:lnTo>
                    <a:pt x="9263" y="2930"/>
                  </a:lnTo>
                  <a:lnTo>
                    <a:pt x="9099" y="2894"/>
                  </a:lnTo>
                  <a:lnTo>
                    <a:pt x="8954" y="2821"/>
                  </a:lnTo>
                  <a:lnTo>
                    <a:pt x="8826" y="2748"/>
                  </a:lnTo>
                  <a:lnTo>
                    <a:pt x="8699" y="2639"/>
                  </a:lnTo>
                  <a:lnTo>
                    <a:pt x="8626" y="2548"/>
                  </a:lnTo>
                  <a:lnTo>
                    <a:pt x="8553" y="2439"/>
                  </a:lnTo>
                  <a:lnTo>
                    <a:pt x="8444" y="2221"/>
                  </a:lnTo>
                  <a:lnTo>
                    <a:pt x="8353" y="1984"/>
                  </a:lnTo>
                  <a:lnTo>
                    <a:pt x="8244" y="1766"/>
                  </a:lnTo>
                  <a:lnTo>
                    <a:pt x="8117" y="1547"/>
                  </a:lnTo>
                  <a:lnTo>
                    <a:pt x="7953" y="1347"/>
                  </a:lnTo>
                  <a:lnTo>
                    <a:pt x="7771" y="1183"/>
                  </a:lnTo>
                  <a:lnTo>
                    <a:pt x="7553" y="1056"/>
                  </a:lnTo>
                  <a:lnTo>
                    <a:pt x="7334" y="929"/>
                  </a:lnTo>
                  <a:lnTo>
                    <a:pt x="7079" y="856"/>
                  </a:lnTo>
                  <a:lnTo>
                    <a:pt x="6843" y="801"/>
                  </a:lnTo>
                  <a:lnTo>
                    <a:pt x="6588" y="783"/>
                  </a:lnTo>
                  <a:lnTo>
                    <a:pt x="6388" y="801"/>
                  </a:lnTo>
                  <a:lnTo>
                    <a:pt x="6206" y="838"/>
                  </a:lnTo>
                  <a:lnTo>
                    <a:pt x="6024" y="874"/>
                  </a:lnTo>
                  <a:lnTo>
                    <a:pt x="5842" y="947"/>
                  </a:lnTo>
                  <a:lnTo>
                    <a:pt x="5733" y="1056"/>
                  </a:lnTo>
                  <a:lnTo>
                    <a:pt x="5660" y="1147"/>
                  </a:lnTo>
                  <a:lnTo>
                    <a:pt x="5624" y="1220"/>
                  </a:lnTo>
                  <a:lnTo>
                    <a:pt x="5605" y="1311"/>
                  </a:lnTo>
                  <a:lnTo>
                    <a:pt x="5605" y="1384"/>
                  </a:lnTo>
                  <a:lnTo>
                    <a:pt x="5605" y="1475"/>
                  </a:lnTo>
                  <a:lnTo>
                    <a:pt x="5660" y="1602"/>
                  </a:lnTo>
                  <a:lnTo>
                    <a:pt x="5733" y="1729"/>
                  </a:lnTo>
                  <a:lnTo>
                    <a:pt x="5787" y="1857"/>
                  </a:lnTo>
                  <a:lnTo>
                    <a:pt x="5787" y="1911"/>
                  </a:lnTo>
                  <a:lnTo>
                    <a:pt x="5787" y="1948"/>
                  </a:lnTo>
                  <a:lnTo>
                    <a:pt x="5751" y="2002"/>
                  </a:lnTo>
                  <a:lnTo>
                    <a:pt x="5696" y="2057"/>
                  </a:lnTo>
                  <a:lnTo>
                    <a:pt x="5551" y="2130"/>
                  </a:lnTo>
                  <a:lnTo>
                    <a:pt x="5405" y="2184"/>
                  </a:lnTo>
                  <a:lnTo>
                    <a:pt x="5241" y="2221"/>
                  </a:lnTo>
                  <a:lnTo>
                    <a:pt x="4914" y="2221"/>
                  </a:lnTo>
                  <a:lnTo>
                    <a:pt x="4750" y="2202"/>
                  </a:lnTo>
                  <a:lnTo>
                    <a:pt x="4459" y="2130"/>
                  </a:lnTo>
                  <a:lnTo>
                    <a:pt x="4259" y="2057"/>
                  </a:lnTo>
                  <a:lnTo>
                    <a:pt x="4059" y="1984"/>
                  </a:lnTo>
                  <a:lnTo>
                    <a:pt x="3877" y="1911"/>
                  </a:lnTo>
                  <a:lnTo>
                    <a:pt x="3695" y="1802"/>
                  </a:lnTo>
                  <a:lnTo>
                    <a:pt x="3513" y="1711"/>
                  </a:lnTo>
                  <a:lnTo>
                    <a:pt x="3349" y="1584"/>
                  </a:lnTo>
                  <a:lnTo>
                    <a:pt x="3185" y="1456"/>
                  </a:lnTo>
                  <a:lnTo>
                    <a:pt x="3021" y="1329"/>
                  </a:lnTo>
                  <a:lnTo>
                    <a:pt x="2876" y="1183"/>
                  </a:lnTo>
                  <a:lnTo>
                    <a:pt x="2730" y="1038"/>
                  </a:lnTo>
                  <a:lnTo>
                    <a:pt x="2603" y="892"/>
                  </a:lnTo>
                  <a:lnTo>
                    <a:pt x="2475" y="728"/>
                  </a:lnTo>
                  <a:lnTo>
                    <a:pt x="2348" y="546"/>
                  </a:lnTo>
                  <a:lnTo>
                    <a:pt x="2239" y="383"/>
                  </a:lnTo>
                  <a:lnTo>
                    <a:pt x="2148" y="201"/>
                  </a:lnTo>
                  <a:lnTo>
                    <a:pt x="2057" y="1"/>
                  </a:lnTo>
                  <a:close/>
                </a:path>
              </a:pathLst>
            </a:custGeom>
            <a:solidFill>
              <a:srgbClr val="A48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8" name="Google Shape;3818;p22"/>
            <p:cNvSpPr/>
            <p:nvPr/>
          </p:nvSpPr>
          <p:spPr>
            <a:xfrm>
              <a:off x="2760650" y="1946450"/>
              <a:ext cx="503200" cy="113300"/>
            </a:xfrm>
            <a:custGeom>
              <a:avLst/>
              <a:gdLst/>
              <a:ahLst/>
              <a:cxnLst/>
              <a:rect l="l" t="t" r="r" b="b"/>
              <a:pathLst>
                <a:path w="20128" h="4532" fill="none" extrusionOk="0">
                  <a:moveTo>
                    <a:pt x="2057" y="1"/>
                  </a:moveTo>
                  <a:lnTo>
                    <a:pt x="2057" y="1"/>
                  </a:lnTo>
                  <a:lnTo>
                    <a:pt x="2057" y="1"/>
                  </a:lnTo>
                  <a:lnTo>
                    <a:pt x="1620" y="601"/>
                  </a:lnTo>
                  <a:lnTo>
                    <a:pt x="1220" y="1202"/>
                  </a:lnTo>
                  <a:lnTo>
                    <a:pt x="874" y="1766"/>
                  </a:lnTo>
                  <a:lnTo>
                    <a:pt x="565" y="2293"/>
                  </a:lnTo>
                  <a:lnTo>
                    <a:pt x="146" y="3076"/>
                  </a:lnTo>
                  <a:lnTo>
                    <a:pt x="0" y="3385"/>
                  </a:lnTo>
                  <a:lnTo>
                    <a:pt x="0" y="3385"/>
                  </a:lnTo>
                  <a:lnTo>
                    <a:pt x="546" y="3531"/>
                  </a:lnTo>
                  <a:lnTo>
                    <a:pt x="1129" y="3677"/>
                  </a:lnTo>
                  <a:lnTo>
                    <a:pt x="1693" y="3804"/>
                  </a:lnTo>
                  <a:lnTo>
                    <a:pt x="2275" y="3913"/>
                  </a:lnTo>
                  <a:lnTo>
                    <a:pt x="2857" y="4022"/>
                  </a:lnTo>
                  <a:lnTo>
                    <a:pt x="3458" y="4113"/>
                  </a:lnTo>
                  <a:lnTo>
                    <a:pt x="4040" y="4204"/>
                  </a:lnTo>
                  <a:lnTo>
                    <a:pt x="4641" y="4277"/>
                  </a:lnTo>
                  <a:lnTo>
                    <a:pt x="5842" y="4386"/>
                  </a:lnTo>
                  <a:lnTo>
                    <a:pt x="7043" y="4459"/>
                  </a:lnTo>
                  <a:lnTo>
                    <a:pt x="8244" y="4514"/>
                  </a:lnTo>
                  <a:lnTo>
                    <a:pt x="9427" y="4532"/>
                  </a:lnTo>
                  <a:lnTo>
                    <a:pt x="9427" y="4532"/>
                  </a:lnTo>
                  <a:lnTo>
                    <a:pt x="10282" y="4514"/>
                  </a:lnTo>
                  <a:lnTo>
                    <a:pt x="11138" y="4495"/>
                  </a:lnTo>
                  <a:lnTo>
                    <a:pt x="11993" y="4459"/>
                  </a:lnTo>
                  <a:lnTo>
                    <a:pt x="12812" y="4423"/>
                  </a:lnTo>
                  <a:lnTo>
                    <a:pt x="14377" y="4313"/>
                  </a:lnTo>
                  <a:lnTo>
                    <a:pt x="15833" y="4168"/>
                  </a:lnTo>
                  <a:lnTo>
                    <a:pt x="17161" y="4004"/>
                  </a:lnTo>
                  <a:lnTo>
                    <a:pt x="18344" y="3840"/>
                  </a:lnTo>
                  <a:lnTo>
                    <a:pt x="19345" y="3695"/>
                  </a:lnTo>
                  <a:lnTo>
                    <a:pt x="20127" y="3567"/>
                  </a:lnTo>
                  <a:lnTo>
                    <a:pt x="20127" y="3567"/>
                  </a:lnTo>
                  <a:lnTo>
                    <a:pt x="9900" y="3003"/>
                  </a:lnTo>
                  <a:lnTo>
                    <a:pt x="9900" y="3003"/>
                  </a:lnTo>
                  <a:lnTo>
                    <a:pt x="9573" y="2985"/>
                  </a:lnTo>
                  <a:lnTo>
                    <a:pt x="9409" y="2967"/>
                  </a:lnTo>
                  <a:lnTo>
                    <a:pt x="9263" y="2930"/>
                  </a:lnTo>
                  <a:lnTo>
                    <a:pt x="9099" y="2894"/>
                  </a:lnTo>
                  <a:lnTo>
                    <a:pt x="8954" y="2821"/>
                  </a:lnTo>
                  <a:lnTo>
                    <a:pt x="8826" y="2748"/>
                  </a:lnTo>
                  <a:lnTo>
                    <a:pt x="8699" y="2639"/>
                  </a:lnTo>
                  <a:lnTo>
                    <a:pt x="8699" y="2639"/>
                  </a:lnTo>
                  <a:lnTo>
                    <a:pt x="8626" y="2548"/>
                  </a:lnTo>
                  <a:lnTo>
                    <a:pt x="8553" y="2439"/>
                  </a:lnTo>
                  <a:lnTo>
                    <a:pt x="8444" y="2221"/>
                  </a:lnTo>
                  <a:lnTo>
                    <a:pt x="8353" y="1984"/>
                  </a:lnTo>
                  <a:lnTo>
                    <a:pt x="8244" y="1766"/>
                  </a:lnTo>
                  <a:lnTo>
                    <a:pt x="8244" y="1766"/>
                  </a:lnTo>
                  <a:lnTo>
                    <a:pt x="8117" y="1547"/>
                  </a:lnTo>
                  <a:lnTo>
                    <a:pt x="7953" y="1347"/>
                  </a:lnTo>
                  <a:lnTo>
                    <a:pt x="7771" y="1183"/>
                  </a:lnTo>
                  <a:lnTo>
                    <a:pt x="7553" y="1056"/>
                  </a:lnTo>
                  <a:lnTo>
                    <a:pt x="7334" y="929"/>
                  </a:lnTo>
                  <a:lnTo>
                    <a:pt x="7079" y="856"/>
                  </a:lnTo>
                  <a:lnTo>
                    <a:pt x="6843" y="801"/>
                  </a:lnTo>
                  <a:lnTo>
                    <a:pt x="6588" y="783"/>
                  </a:lnTo>
                  <a:lnTo>
                    <a:pt x="6588" y="783"/>
                  </a:lnTo>
                  <a:lnTo>
                    <a:pt x="6388" y="801"/>
                  </a:lnTo>
                  <a:lnTo>
                    <a:pt x="6206" y="838"/>
                  </a:lnTo>
                  <a:lnTo>
                    <a:pt x="6024" y="874"/>
                  </a:lnTo>
                  <a:lnTo>
                    <a:pt x="5842" y="947"/>
                  </a:lnTo>
                  <a:lnTo>
                    <a:pt x="5842" y="947"/>
                  </a:lnTo>
                  <a:lnTo>
                    <a:pt x="5733" y="1056"/>
                  </a:lnTo>
                  <a:lnTo>
                    <a:pt x="5660" y="1147"/>
                  </a:lnTo>
                  <a:lnTo>
                    <a:pt x="5624" y="1220"/>
                  </a:lnTo>
                  <a:lnTo>
                    <a:pt x="5605" y="1311"/>
                  </a:lnTo>
                  <a:lnTo>
                    <a:pt x="5605" y="1384"/>
                  </a:lnTo>
                  <a:lnTo>
                    <a:pt x="5605" y="1475"/>
                  </a:lnTo>
                  <a:lnTo>
                    <a:pt x="5660" y="1602"/>
                  </a:lnTo>
                  <a:lnTo>
                    <a:pt x="5733" y="1729"/>
                  </a:lnTo>
                  <a:lnTo>
                    <a:pt x="5787" y="1857"/>
                  </a:lnTo>
                  <a:lnTo>
                    <a:pt x="5787" y="1911"/>
                  </a:lnTo>
                  <a:lnTo>
                    <a:pt x="5787" y="1948"/>
                  </a:lnTo>
                  <a:lnTo>
                    <a:pt x="5751" y="2002"/>
                  </a:lnTo>
                  <a:lnTo>
                    <a:pt x="5696" y="2057"/>
                  </a:lnTo>
                  <a:lnTo>
                    <a:pt x="5696" y="2057"/>
                  </a:lnTo>
                  <a:lnTo>
                    <a:pt x="5551" y="2130"/>
                  </a:lnTo>
                  <a:lnTo>
                    <a:pt x="5405" y="2184"/>
                  </a:lnTo>
                  <a:lnTo>
                    <a:pt x="5241" y="2221"/>
                  </a:lnTo>
                  <a:lnTo>
                    <a:pt x="5059" y="2221"/>
                  </a:lnTo>
                  <a:lnTo>
                    <a:pt x="5059" y="2221"/>
                  </a:lnTo>
                  <a:lnTo>
                    <a:pt x="4914" y="2221"/>
                  </a:lnTo>
                  <a:lnTo>
                    <a:pt x="4750" y="2202"/>
                  </a:lnTo>
                  <a:lnTo>
                    <a:pt x="4459" y="2130"/>
                  </a:lnTo>
                  <a:lnTo>
                    <a:pt x="4459" y="2130"/>
                  </a:lnTo>
                  <a:lnTo>
                    <a:pt x="4259" y="2057"/>
                  </a:lnTo>
                  <a:lnTo>
                    <a:pt x="4059" y="1984"/>
                  </a:lnTo>
                  <a:lnTo>
                    <a:pt x="3877" y="1911"/>
                  </a:lnTo>
                  <a:lnTo>
                    <a:pt x="3695" y="1802"/>
                  </a:lnTo>
                  <a:lnTo>
                    <a:pt x="3513" y="1711"/>
                  </a:lnTo>
                  <a:lnTo>
                    <a:pt x="3349" y="1584"/>
                  </a:lnTo>
                  <a:lnTo>
                    <a:pt x="3185" y="1456"/>
                  </a:lnTo>
                  <a:lnTo>
                    <a:pt x="3021" y="1329"/>
                  </a:lnTo>
                  <a:lnTo>
                    <a:pt x="2876" y="1183"/>
                  </a:lnTo>
                  <a:lnTo>
                    <a:pt x="2730" y="1038"/>
                  </a:lnTo>
                  <a:lnTo>
                    <a:pt x="2603" y="892"/>
                  </a:lnTo>
                  <a:lnTo>
                    <a:pt x="2475" y="728"/>
                  </a:lnTo>
                  <a:lnTo>
                    <a:pt x="2348" y="546"/>
                  </a:lnTo>
                  <a:lnTo>
                    <a:pt x="2239" y="383"/>
                  </a:lnTo>
                  <a:lnTo>
                    <a:pt x="2148" y="201"/>
                  </a:lnTo>
                  <a:lnTo>
                    <a:pt x="205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9" name="Google Shape;3819;p22"/>
            <p:cNvSpPr/>
            <p:nvPr/>
          </p:nvSpPr>
          <p:spPr>
            <a:xfrm>
              <a:off x="2995400" y="1913700"/>
              <a:ext cx="228875" cy="69625"/>
            </a:xfrm>
            <a:custGeom>
              <a:avLst/>
              <a:gdLst/>
              <a:ahLst/>
              <a:cxnLst/>
              <a:rect l="l" t="t" r="r" b="b"/>
              <a:pathLst>
                <a:path w="9155" h="2785" extrusionOk="0">
                  <a:moveTo>
                    <a:pt x="1" y="0"/>
                  </a:moveTo>
                  <a:lnTo>
                    <a:pt x="292" y="364"/>
                  </a:lnTo>
                  <a:lnTo>
                    <a:pt x="583" y="728"/>
                  </a:lnTo>
                  <a:lnTo>
                    <a:pt x="929" y="1220"/>
                  </a:lnTo>
                  <a:lnTo>
                    <a:pt x="1092" y="1456"/>
                  </a:lnTo>
                  <a:lnTo>
                    <a:pt x="1311" y="1674"/>
                  </a:lnTo>
                  <a:lnTo>
                    <a:pt x="1475" y="1820"/>
                  </a:lnTo>
                  <a:lnTo>
                    <a:pt x="1638" y="1947"/>
                  </a:lnTo>
                  <a:lnTo>
                    <a:pt x="1820" y="2057"/>
                  </a:lnTo>
                  <a:lnTo>
                    <a:pt x="2021" y="2166"/>
                  </a:lnTo>
                  <a:lnTo>
                    <a:pt x="2221" y="2239"/>
                  </a:lnTo>
                  <a:lnTo>
                    <a:pt x="2421" y="2311"/>
                  </a:lnTo>
                  <a:lnTo>
                    <a:pt x="2621" y="2366"/>
                  </a:lnTo>
                  <a:lnTo>
                    <a:pt x="2839" y="2421"/>
                  </a:lnTo>
                  <a:lnTo>
                    <a:pt x="3276" y="2493"/>
                  </a:lnTo>
                  <a:lnTo>
                    <a:pt x="3731" y="2530"/>
                  </a:lnTo>
                  <a:lnTo>
                    <a:pt x="4186" y="2548"/>
                  </a:lnTo>
                  <a:lnTo>
                    <a:pt x="5041" y="2548"/>
                  </a:lnTo>
                  <a:lnTo>
                    <a:pt x="6060" y="2566"/>
                  </a:lnTo>
                  <a:lnTo>
                    <a:pt x="7098" y="2603"/>
                  </a:lnTo>
                  <a:lnTo>
                    <a:pt x="8117" y="2675"/>
                  </a:lnTo>
                  <a:lnTo>
                    <a:pt x="9154" y="2785"/>
                  </a:lnTo>
                  <a:lnTo>
                    <a:pt x="8699" y="2512"/>
                  </a:lnTo>
                  <a:lnTo>
                    <a:pt x="8299" y="2311"/>
                  </a:lnTo>
                  <a:lnTo>
                    <a:pt x="8099" y="2220"/>
                  </a:lnTo>
                  <a:lnTo>
                    <a:pt x="7862" y="2148"/>
                  </a:lnTo>
                  <a:lnTo>
                    <a:pt x="7626" y="2093"/>
                  </a:lnTo>
                  <a:lnTo>
                    <a:pt x="7353" y="2020"/>
                  </a:lnTo>
                  <a:lnTo>
                    <a:pt x="6788" y="1929"/>
                  </a:lnTo>
                  <a:lnTo>
                    <a:pt x="6206" y="1875"/>
                  </a:lnTo>
                  <a:lnTo>
                    <a:pt x="5606" y="1820"/>
                  </a:lnTo>
                  <a:lnTo>
                    <a:pt x="5041" y="1802"/>
                  </a:lnTo>
                  <a:lnTo>
                    <a:pt x="4095" y="1784"/>
                  </a:lnTo>
                  <a:lnTo>
                    <a:pt x="3531" y="1784"/>
                  </a:lnTo>
                  <a:lnTo>
                    <a:pt x="3258" y="1620"/>
                  </a:lnTo>
                  <a:lnTo>
                    <a:pt x="2475" y="1201"/>
                  </a:lnTo>
                  <a:lnTo>
                    <a:pt x="1948" y="928"/>
                  </a:lnTo>
                  <a:lnTo>
                    <a:pt x="1347" y="637"/>
                  </a:lnTo>
                  <a:lnTo>
                    <a:pt x="692" y="31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D7C2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0" name="Google Shape;3820;p22"/>
            <p:cNvSpPr/>
            <p:nvPr/>
          </p:nvSpPr>
          <p:spPr>
            <a:xfrm>
              <a:off x="2995400" y="1913700"/>
              <a:ext cx="228875" cy="69625"/>
            </a:xfrm>
            <a:custGeom>
              <a:avLst/>
              <a:gdLst/>
              <a:ahLst/>
              <a:cxnLst/>
              <a:rect l="l" t="t" r="r" b="b"/>
              <a:pathLst>
                <a:path w="9155" h="2785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292" y="364"/>
                  </a:lnTo>
                  <a:lnTo>
                    <a:pt x="583" y="728"/>
                  </a:lnTo>
                  <a:lnTo>
                    <a:pt x="583" y="728"/>
                  </a:lnTo>
                  <a:lnTo>
                    <a:pt x="929" y="1220"/>
                  </a:lnTo>
                  <a:lnTo>
                    <a:pt x="1092" y="1456"/>
                  </a:lnTo>
                  <a:lnTo>
                    <a:pt x="1311" y="1674"/>
                  </a:lnTo>
                  <a:lnTo>
                    <a:pt x="1311" y="1674"/>
                  </a:lnTo>
                  <a:lnTo>
                    <a:pt x="1475" y="1820"/>
                  </a:lnTo>
                  <a:lnTo>
                    <a:pt x="1638" y="1947"/>
                  </a:lnTo>
                  <a:lnTo>
                    <a:pt x="1820" y="2057"/>
                  </a:lnTo>
                  <a:lnTo>
                    <a:pt x="2021" y="2166"/>
                  </a:lnTo>
                  <a:lnTo>
                    <a:pt x="2221" y="2239"/>
                  </a:lnTo>
                  <a:lnTo>
                    <a:pt x="2421" y="2311"/>
                  </a:lnTo>
                  <a:lnTo>
                    <a:pt x="2621" y="2366"/>
                  </a:lnTo>
                  <a:lnTo>
                    <a:pt x="2839" y="2421"/>
                  </a:lnTo>
                  <a:lnTo>
                    <a:pt x="3276" y="2493"/>
                  </a:lnTo>
                  <a:lnTo>
                    <a:pt x="3731" y="2530"/>
                  </a:lnTo>
                  <a:lnTo>
                    <a:pt x="4186" y="2548"/>
                  </a:lnTo>
                  <a:lnTo>
                    <a:pt x="4641" y="2548"/>
                  </a:lnTo>
                  <a:lnTo>
                    <a:pt x="4641" y="2548"/>
                  </a:lnTo>
                  <a:lnTo>
                    <a:pt x="4950" y="2548"/>
                  </a:lnTo>
                  <a:lnTo>
                    <a:pt x="4950" y="2548"/>
                  </a:lnTo>
                  <a:lnTo>
                    <a:pt x="5041" y="2548"/>
                  </a:lnTo>
                  <a:lnTo>
                    <a:pt x="5041" y="2548"/>
                  </a:lnTo>
                  <a:lnTo>
                    <a:pt x="6060" y="2566"/>
                  </a:lnTo>
                  <a:lnTo>
                    <a:pt x="7098" y="2603"/>
                  </a:lnTo>
                  <a:lnTo>
                    <a:pt x="8117" y="2675"/>
                  </a:lnTo>
                  <a:lnTo>
                    <a:pt x="9154" y="2785"/>
                  </a:lnTo>
                  <a:lnTo>
                    <a:pt x="9154" y="2785"/>
                  </a:lnTo>
                  <a:lnTo>
                    <a:pt x="8699" y="2512"/>
                  </a:lnTo>
                  <a:lnTo>
                    <a:pt x="8299" y="2311"/>
                  </a:lnTo>
                  <a:lnTo>
                    <a:pt x="8299" y="2311"/>
                  </a:lnTo>
                  <a:lnTo>
                    <a:pt x="8099" y="2220"/>
                  </a:lnTo>
                  <a:lnTo>
                    <a:pt x="7862" y="2148"/>
                  </a:lnTo>
                  <a:lnTo>
                    <a:pt x="7626" y="2093"/>
                  </a:lnTo>
                  <a:lnTo>
                    <a:pt x="7353" y="2020"/>
                  </a:lnTo>
                  <a:lnTo>
                    <a:pt x="6788" y="1929"/>
                  </a:lnTo>
                  <a:lnTo>
                    <a:pt x="6206" y="1875"/>
                  </a:lnTo>
                  <a:lnTo>
                    <a:pt x="5606" y="1820"/>
                  </a:lnTo>
                  <a:lnTo>
                    <a:pt x="5041" y="1802"/>
                  </a:lnTo>
                  <a:lnTo>
                    <a:pt x="4095" y="1784"/>
                  </a:lnTo>
                  <a:lnTo>
                    <a:pt x="4095" y="1784"/>
                  </a:lnTo>
                  <a:lnTo>
                    <a:pt x="3531" y="1784"/>
                  </a:lnTo>
                  <a:lnTo>
                    <a:pt x="3531" y="1784"/>
                  </a:lnTo>
                  <a:lnTo>
                    <a:pt x="3258" y="1620"/>
                  </a:lnTo>
                  <a:lnTo>
                    <a:pt x="2475" y="1201"/>
                  </a:lnTo>
                  <a:lnTo>
                    <a:pt x="1948" y="928"/>
                  </a:lnTo>
                  <a:lnTo>
                    <a:pt x="1347" y="637"/>
                  </a:lnTo>
                  <a:lnTo>
                    <a:pt x="692" y="31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1" name="Google Shape;3821;p22"/>
            <p:cNvSpPr/>
            <p:nvPr/>
          </p:nvSpPr>
          <p:spPr>
            <a:xfrm>
              <a:off x="2661025" y="2029700"/>
              <a:ext cx="88725" cy="59625"/>
            </a:xfrm>
            <a:custGeom>
              <a:avLst/>
              <a:gdLst/>
              <a:ahLst/>
              <a:cxnLst/>
              <a:rect l="l" t="t" r="r" b="b"/>
              <a:pathLst>
                <a:path w="3549" h="2385" extrusionOk="0">
                  <a:moveTo>
                    <a:pt x="1456" y="1"/>
                  </a:moveTo>
                  <a:lnTo>
                    <a:pt x="1292" y="19"/>
                  </a:lnTo>
                  <a:lnTo>
                    <a:pt x="1128" y="92"/>
                  </a:lnTo>
                  <a:lnTo>
                    <a:pt x="983" y="183"/>
                  </a:lnTo>
                  <a:lnTo>
                    <a:pt x="837" y="292"/>
                  </a:lnTo>
                  <a:lnTo>
                    <a:pt x="710" y="419"/>
                  </a:lnTo>
                  <a:lnTo>
                    <a:pt x="582" y="565"/>
                  </a:lnTo>
                  <a:lnTo>
                    <a:pt x="473" y="729"/>
                  </a:lnTo>
                  <a:lnTo>
                    <a:pt x="382" y="892"/>
                  </a:lnTo>
                  <a:lnTo>
                    <a:pt x="218" y="1202"/>
                  </a:lnTo>
                  <a:lnTo>
                    <a:pt x="91" y="1475"/>
                  </a:lnTo>
                  <a:lnTo>
                    <a:pt x="0" y="1748"/>
                  </a:lnTo>
                  <a:lnTo>
                    <a:pt x="127" y="1857"/>
                  </a:lnTo>
                  <a:lnTo>
                    <a:pt x="255" y="1966"/>
                  </a:lnTo>
                  <a:lnTo>
                    <a:pt x="400" y="2039"/>
                  </a:lnTo>
                  <a:lnTo>
                    <a:pt x="546" y="2112"/>
                  </a:lnTo>
                  <a:lnTo>
                    <a:pt x="819" y="2239"/>
                  </a:lnTo>
                  <a:lnTo>
                    <a:pt x="1110" y="2312"/>
                  </a:lnTo>
                  <a:lnTo>
                    <a:pt x="1420" y="2366"/>
                  </a:lnTo>
                  <a:lnTo>
                    <a:pt x="1711" y="2385"/>
                  </a:lnTo>
                  <a:lnTo>
                    <a:pt x="2002" y="2366"/>
                  </a:lnTo>
                  <a:lnTo>
                    <a:pt x="2275" y="2348"/>
                  </a:lnTo>
                  <a:lnTo>
                    <a:pt x="2530" y="2312"/>
                  </a:lnTo>
                  <a:lnTo>
                    <a:pt x="2766" y="2257"/>
                  </a:lnTo>
                  <a:lnTo>
                    <a:pt x="3167" y="2148"/>
                  </a:lnTo>
                  <a:lnTo>
                    <a:pt x="3439" y="2057"/>
                  </a:lnTo>
                  <a:lnTo>
                    <a:pt x="3549" y="2021"/>
                  </a:lnTo>
                  <a:lnTo>
                    <a:pt x="3348" y="1693"/>
                  </a:lnTo>
                  <a:lnTo>
                    <a:pt x="3130" y="1366"/>
                  </a:lnTo>
                  <a:lnTo>
                    <a:pt x="2857" y="1002"/>
                  </a:lnTo>
                  <a:lnTo>
                    <a:pt x="2693" y="801"/>
                  </a:lnTo>
                  <a:lnTo>
                    <a:pt x="2530" y="619"/>
                  </a:lnTo>
                  <a:lnTo>
                    <a:pt x="2366" y="456"/>
                  </a:lnTo>
                  <a:lnTo>
                    <a:pt x="2184" y="310"/>
                  </a:lnTo>
                  <a:lnTo>
                    <a:pt x="2002" y="183"/>
                  </a:lnTo>
                  <a:lnTo>
                    <a:pt x="1820" y="74"/>
                  </a:lnTo>
                  <a:lnTo>
                    <a:pt x="1638" y="19"/>
                  </a:lnTo>
                  <a:lnTo>
                    <a:pt x="1547" y="1"/>
                  </a:lnTo>
                  <a:close/>
                </a:path>
              </a:pathLst>
            </a:custGeom>
            <a:solidFill>
              <a:srgbClr val="C1A5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22" name="Google Shape;3822;p22"/>
          <p:cNvGrpSpPr/>
          <p:nvPr/>
        </p:nvGrpSpPr>
        <p:grpSpPr>
          <a:xfrm rot="708033">
            <a:off x="6578176" y="4982116"/>
            <a:ext cx="853764" cy="206543"/>
            <a:chOff x="3665900" y="8356158"/>
            <a:chExt cx="1015703" cy="245719"/>
          </a:xfrm>
        </p:grpSpPr>
        <p:sp>
          <p:nvSpPr>
            <p:cNvPr id="3823" name="Google Shape;3823;p22"/>
            <p:cNvSpPr/>
            <p:nvPr/>
          </p:nvSpPr>
          <p:spPr>
            <a:xfrm>
              <a:off x="3940684" y="8356158"/>
              <a:ext cx="658411" cy="161356"/>
            </a:xfrm>
            <a:custGeom>
              <a:avLst/>
              <a:gdLst/>
              <a:ahLst/>
              <a:cxnLst/>
              <a:rect l="l" t="t" r="r" b="b"/>
              <a:pathLst>
                <a:path w="12776" h="3131" extrusionOk="0">
                  <a:moveTo>
                    <a:pt x="9336" y="0"/>
                  </a:moveTo>
                  <a:lnTo>
                    <a:pt x="8626" y="55"/>
                  </a:lnTo>
                  <a:lnTo>
                    <a:pt x="7934" y="127"/>
                  </a:lnTo>
                  <a:lnTo>
                    <a:pt x="7279" y="218"/>
                  </a:lnTo>
                  <a:lnTo>
                    <a:pt x="6642" y="309"/>
                  </a:lnTo>
                  <a:lnTo>
                    <a:pt x="6042" y="400"/>
                  </a:lnTo>
                  <a:lnTo>
                    <a:pt x="5460" y="510"/>
                  </a:lnTo>
                  <a:lnTo>
                    <a:pt x="4895" y="619"/>
                  </a:lnTo>
                  <a:lnTo>
                    <a:pt x="4368" y="728"/>
                  </a:lnTo>
                  <a:lnTo>
                    <a:pt x="3858" y="855"/>
                  </a:lnTo>
                  <a:lnTo>
                    <a:pt x="3385" y="983"/>
                  </a:lnTo>
                  <a:lnTo>
                    <a:pt x="2930" y="1110"/>
                  </a:lnTo>
                  <a:lnTo>
                    <a:pt x="2511" y="1256"/>
                  </a:lnTo>
                  <a:lnTo>
                    <a:pt x="2129" y="1383"/>
                  </a:lnTo>
                  <a:lnTo>
                    <a:pt x="1765" y="1511"/>
                  </a:lnTo>
                  <a:lnTo>
                    <a:pt x="1438" y="1656"/>
                  </a:lnTo>
                  <a:lnTo>
                    <a:pt x="1147" y="1783"/>
                  </a:lnTo>
                  <a:lnTo>
                    <a:pt x="874" y="1911"/>
                  </a:lnTo>
                  <a:lnTo>
                    <a:pt x="637" y="2038"/>
                  </a:lnTo>
                  <a:lnTo>
                    <a:pt x="455" y="2166"/>
                  </a:lnTo>
                  <a:lnTo>
                    <a:pt x="291" y="2293"/>
                  </a:lnTo>
                  <a:lnTo>
                    <a:pt x="164" y="2420"/>
                  </a:lnTo>
                  <a:lnTo>
                    <a:pt x="73" y="2530"/>
                  </a:lnTo>
                  <a:lnTo>
                    <a:pt x="18" y="2621"/>
                  </a:lnTo>
                  <a:lnTo>
                    <a:pt x="0" y="2730"/>
                  </a:lnTo>
                  <a:lnTo>
                    <a:pt x="18" y="2821"/>
                  </a:lnTo>
                  <a:lnTo>
                    <a:pt x="73" y="2894"/>
                  </a:lnTo>
                  <a:lnTo>
                    <a:pt x="182" y="2966"/>
                  </a:lnTo>
                  <a:lnTo>
                    <a:pt x="328" y="3021"/>
                  </a:lnTo>
                  <a:lnTo>
                    <a:pt x="491" y="3076"/>
                  </a:lnTo>
                  <a:lnTo>
                    <a:pt x="710" y="3112"/>
                  </a:lnTo>
                  <a:lnTo>
                    <a:pt x="983" y="3130"/>
                  </a:lnTo>
                  <a:lnTo>
                    <a:pt x="1602" y="3130"/>
                  </a:lnTo>
                  <a:lnTo>
                    <a:pt x="1947" y="3112"/>
                  </a:lnTo>
                  <a:lnTo>
                    <a:pt x="2748" y="3021"/>
                  </a:lnTo>
                  <a:lnTo>
                    <a:pt x="4531" y="2784"/>
                  </a:lnTo>
                  <a:lnTo>
                    <a:pt x="6096" y="2548"/>
                  </a:lnTo>
                  <a:lnTo>
                    <a:pt x="7443" y="2293"/>
                  </a:lnTo>
                  <a:lnTo>
                    <a:pt x="8590" y="2038"/>
                  </a:lnTo>
                  <a:lnTo>
                    <a:pt x="9572" y="1783"/>
                  </a:lnTo>
                  <a:lnTo>
                    <a:pt x="10373" y="1529"/>
                  </a:lnTo>
                  <a:lnTo>
                    <a:pt x="11046" y="1274"/>
                  </a:lnTo>
                  <a:lnTo>
                    <a:pt x="11574" y="1056"/>
                  </a:lnTo>
                  <a:lnTo>
                    <a:pt x="11974" y="837"/>
                  </a:lnTo>
                  <a:lnTo>
                    <a:pt x="12284" y="637"/>
                  </a:lnTo>
                  <a:lnTo>
                    <a:pt x="12484" y="455"/>
                  </a:lnTo>
                  <a:lnTo>
                    <a:pt x="12630" y="309"/>
                  </a:lnTo>
                  <a:lnTo>
                    <a:pt x="12721" y="182"/>
                  </a:lnTo>
                  <a:lnTo>
                    <a:pt x="12757" y="73"/>
                  </a:lnTo>
                  <a:lnTo>
                    <a:pt x="12775" y="0"/>
                  </a:lnTo>
                  <a:close/>
                </a:path>
              </a:pathLst>
            </a:custGeom>
            <a:solidFill>
              <a:srgbClr val="EAC0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4" name="Google Shape;3824;p22"/>
            <p:cNvSpPr/>
            <p:nvPr/>
          </p:nvSpPr>
          <p:spPr>
            <a:xfrm>
              <a:off x="3940684" y="8356158"/>
              <a:ext cx="658411" cy="161356"/>
            </a:xfrm>
            <a:custGeom>
              <a:avLst/>
              <a:gdLst/>
              <a:ahLst/>
              <a:cxnLst/>
              <a:rect l="l" t="t" r="r" b="b"/>
              <a:pathLst>
                <a:path w="12776" h="3131" fill="none" extrusionOk="0">
                  <a:moveTo>
                    <a:pt x="12775" y="0"/>
                  </a:moveTo>
                  <a:lnTo>
                    <a:pt x="9336" y="0"/>
                  </a:lnTo>
                  <a:lnTo>
                    <a:pt x="9336" y="0"/>
                  </a:lnTo>
                  <a:lnTo>
                    <a:pt x="8626" y="55"/>
                  </a:lnTo>
                  <a:lnTo>
                    <a:pt x="7934" y="127"/>
                  </a:lnTo>
                  <a:lnTo>
                    <a:pt x="7279" y="218"/>
                  </a:lnTo>
                  <a:lnTo>
                    <a:pt x="6642" y="309"/>
                  </a:lnTo>
                  <a:lnTo>
                    <a:pt x="6042" y="400"/>
                  </a:lnTo>
                  <a:lnTo>
                    <a:pt x="5460" y="510"/>
                  </a:lnTo>
                  <a:lnTo>
                    <a:pt x="4895" y="619"/>
                  </a:lnTo>
                  <a:lnTo>
                    <a:pt x="4368" y="728"/>
                  </a:lnTo>
                  <a:lnTo>
                    <a:pt x="3858" y="855"/>
                  </a:lnTo>
                  <a:lnTo>
                    <a:pt x="3385" y="983"/>
                  </a:lnTo>
                  <a:lnTo>
                    <a:pt x="2930" y="1110"/>
                  </a:lnTo>
                  <a:lnTo>
                    <a:pt x="2511" y="1256"/>
                  </a:lnTo>
                  <a:lnTo>
                    <a:pt x="2129" y="1383"/>
                  </a:lnTo>
                  <a:lnTo>
                    <a:pt x="1765" y="1511"/>
                  </a:lnTo>
                  <a:lnTo>
                    <a:pt x="1438" y="1656"/>
                  </a:lnTo>
                  <a:lnTo>
                    <a:pt x="1147" y="1783"/>
                  </a:lnTo>
                  <a:lnTo>
                    <a:pt x="874" y="1911"/>
                  </a:lnTo>
                  <a:lnTo>
                    <a:pt x="637" y="2038"/>
                  </a:lnTo>
                  <a:lnTo>
                    <a:pt x="455" y="2166"/>
                  </a:lnTo>
                  <a:lnTo>
                    <a:pt x="291" y="2293"/>
                  </a:lnTo>
                  <a:lnTo>
                    <a:pt x="164" y="2420"/>
                  </a:lnTo>
                  <a:lnTo>
                    <a:pt x="73" y="2530"/>
                  </a:lnTo>
                  <a:lnTo>
                    <a:pt x="18" y="2621"/>
                  </a:lnTo>
                  <a:lnTo>
                    <a:pt x="0" y="2730"/>
                  </a:lnTo>
                  <a:lnTo>
                    <a:pt x="18" y="2821"/>
                  </a:lnTo>
                  <a:lnTo>
                    <a:pt x="73" y="2894"/>
                  </a:lnTo>
                  <a:lnTo>
                    <a:pt x="182" y="2966"/>
                  </a:lnTo>
                  <a:lnTo>
                    <a:pt x="328" y="3021"/>
                  </a:lnTo>
                  <a:lnTo>
                    <a:pt x="491" y="3076"/>
                  </a:lnTo>
                  <a:lnTo>
                    <a:pt x="710" y="3112"/>
                  </a:lnTo>
                  <a:lnTo>
                    <a:pt x="983" y="3130"/>
                  </a:lnTo>
                  <a:lnTo>
                    <a:pt x="1292" y="3130"/>
                  </a:lnTo>
                  <a:lnTo>
                    <a:pt x="1292" y="3130"/>
                  </a:lnTo>
                  <a:lnTo>
                    <a:pt x="1602" y="3130"/>
                  </a:lnTo>
                  <a:lnTo>
                    <a:pt x="1947" y="3112"/>
                  </a:lnTo>
                  <a:lnTo>
                    <a:pt x="2748" y="3021"/>
                  </a:lnTo>
                  <a:lnTo>
                    <a:pt x="2748" y="3021"/>
                  </a:lnTo>
                  <a:lnTo>
                    <a:pt x="4531" y="2784"/>
                  </a:lnTo>
                  <a:lnTo>
                    <a:pt x="6096" y="2548"/>
                  </a:lnTo>
                  <a:lnTo>
                    <a:pt x="7443" y="2293"/>
                  </a:lnTo>
                  <a:lnTo>
                    <a:pt x="8590" y="2038"/>
                  </a:lnTo>
                  <a:lnTo>
                    <a:pt x="9572" y="1783"/>
                  </a:lnTo>
                  <a:lnTo>
                    <a:pt x="10373" y="1529"/>
                  </a:lnTo>
                  <a:lnTo>
                    <a:pt x="11046" y="1274"/>
                  </a:lnTo>
                  <a:lnTo>
                    <a:pt x="11574" y="1056"/>
                  </a:lnTo>
                  <a:lnTo>
                    <a:pt x="11974" y="837"/>
                  </a:lnTo>
                  <a:lnTo>
                    <a:pt x="12284" y="637"/>
                  </a:lnTo>
                  <a:lnTo>
                    <a:pt x="12484" y="455"/>
                  </a:lnTo>
                  <a:lnTo>
                    <a:pt x="12630" y="309"/>
                  </a:lnTo>
                  <a:lnTo>
                    <a:pt x="12721" y="182"/>
                  </a:lnTo>
                  <a:lnTo>
                    <a:pt x="12757" y="73"/>
                  </a:lnTo>
                  <a:lnTo>
                    <a:pt x="12775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5" name="Google Shape;3825;p22"/>
            <p:cNvSpPr/>
            <p:nvPr/>
          </p:nvSpPr>
          <p:spPr>
            <a:xfrm>
              <a:off x="3665900" y="8420834"/>
              <a:ext cx="151049" cy="55400"/>
            </a:xfrm>
            <a:custGeom>
              <a:avLst/>
              <a:gdLst/>
              <a:ahLst/>
              <a:cxnLst/>
              <a:rect l="l" t="t" r="r" b="b"/>
              <a:pathLst>
                <a:path w="2931" h="1075" extrusionOk="0">
                  <a:moveTo>
                    <a:pt x="1456" y="1"/>
                  </a:moveTo>
                  <a:lnTo>
                    <a:pt x="1128" y="19"/>
                  </a:lnTo>
                  <a:lnTo>
                    <a:pt x="801" y="74"/>
                  </a:lnTo>
                  <a:lnTo>
                    <a:pt x="655" y="110"/>
                  </a:lnTo>
                  <a:lnTo>
                    <a:pt x="491" y="165"/>
                  </a:lnTo>
                  <a:lnTo>
                    <a:pt x="364" y="219"/>
                  </a:lnTo>
                  <a:lnTo>
                    <a:pt x="237" y="292"/>
                  </a:lnTo>
                  <a:lnTo>
                    <a:pt x="146" y="347"/>
                  </a:lnTo>
                  <a:lnTo>
                    <a:pt x="91" y="401"/>
                  </a:lnTo>
                  <a:lnTo>
                    <a:pt x="37" y="474"/>
                  </a:lnTo>
                  <a:lnTo>
                    <a:pt x="0" y="547"/>
                  </a:lnTo>
                  <a:lnTo>
                    <a:pt x="0" y="638"/>
                  </a:lnTo>
                  <a:lnTo>
                    <a:pt x="37" y="729"/>
                  </a:lnTo>
                  <a:lnTo>
                    <a:pt x="109" y="801"/>
                  </a:lnTo>
                  <a:lnTo>
                    <a:pt x="182" y="874"/>
                  </a:lnTo>
                  <a:lnTo>
                    <a:pt x="273" y="911"/>
                  </a:lnTo>
                  <a:lnTo>
                    <a:pt x="382" y="947"/>
                  </a:lnTo>
                  <a:lnTo>
                    <a:pt x="582" y="1002"/>
                  </a:lnTo>
                  <a:lnTo>
                    <a:pt x="1092" y="1056"/>
                  </a:lnTo>
                  <a:lnTo>
                    <a:pt x="1602" y="1074"/>
                  </a:lnTo>
                  <a:lnTo>
                    <a:pt x="1747" y="1074"/>
                  </a:lnTo>
                  <a:lnTo>
                    <a:pt x="2038" y="1056"/>
                  </a:lnTo>
                  <a:lnTo>
                    <a:pt x="2311" y="1020"/>
                  </a:lnTo>
                  <a:lnTo>
                    <a:pt x="2439" y="983"/>
                  </a:lnTo>
                  <a:lnTo>
                    <a:pt x="2566" y="929"/>
                  </a:lnTo>
                  <a:lnTo>
                    <a:pt x="2675" y="856"/>
                  </a:lnTo>
                  <a:lnTo>
                    <a:pt x="2784" y="783"/>
                  </a:lnTo>
                  <a:lnTo>
                    <a:pt x="2857" y="710"/>
                  </a:lnTo>
                  <a:lnTo>
                    <a:pt x="2912" y="619"/>
                  </a:lnTo>
                  <a:lnTo>
                    <a:pt x="2930" y="528"/>
                  </a:lnTo>
                  <a:lnTo>
                    <a:pt x="2930" y="474"/>
                  </a:lnTo>
                  <a:lnTo>
                    <a:pt x="2930" y="437"/>
                  </a:lnTo>
                  <a:lnTo>
                    <a:pt x="2875" y="365"/>
                  </a:lnTo>
                  <a:lnTo>
                    <a:pt x="2803" y="292"/>
                  </a:lnTo>
                  <a:lnTo>
                    <a:pt x="2730" y="237"/>
                  </a:lnTo>
                  <a:lnTo>
                    <a:pt x="2639" y="201"/>
                  </a:lnTo>
                  <a:lnTo>
                    <a:pt x="2366" y="110"/>
                  </a:lnTo>
                  <a:lnTo>
                    <a:pt x="2075" y="55"/>
                  </a:lnTo>
                  <a:lnTo>
                    <a:pt x="1784" y="19"/>
                  </a:lnTo>
                  <a:lnTo>
                    <a:pt x="14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6" name="Google Shape;3826;p22"/>
            <p:cNvSpPr/>
            <p:nvPr/>
          </p:nvSpPr>
          <p:spPr>
            <a:xfrm>
              <a:off x="3665900" y="8420834"/>
              <a:ext cx="151049" cy="55400"/>
            </a:xfrm>
            <a:custGeom>
              <a:avLst/>
              <a:gdLst/>
              <a:ahLst/>
              <a:cxnLst/>
              <a:rect l="l" t="t" r="r" b="b"/>
              <a:pathLst>
                <a:path w="2931" h="1075" fill="none" extrusionOk="0">
                  <a:moveTo>
                    <a:pt x="1456" y="1"/>
                  </a:moveTo>
                  <a:lnTo>
                    <a:pt x="1456" y="1"/>
                  </a:lnTo>
                  <a:lnTo>
                    <a:pt x="1128" y="19"/>
                  </a:lnTo>
                  <a:lnTo>
                    <a:pt x="801" y="74"/>
                  </a:lnTo>
                  <a:lnTo>
                    <a:pt x="655" y="110"/>
                  </a:lnTo>
                  <a:lnTo>
                    <a:pt x="491" y="165"/>
                  </a:lnTo>
                  <a:lnTo>
                    <a:pt x="364" y="219"/>
                  </a:lnTo>
                  <a:lnTo>
                    <a:pt x="237" y="292"/>
                  </a:lnTo>
                  <a:lnTo>
                    <a:pt x="237" y="292"/>
                  </a:lnTo>
                  <a:lnTo>
                    <a:pt x="146" y="347"/>
                  </a:lnTo>
                  <a:lnTo>
                    <a:pt x="91" y="401"/>
                  </a:lnTo>
                  <a:lnTo>
                    <a:pt x="37" y="474"/>
                  </a:lnTo>
                  <a:lnTo>
                    <a:pt x="0" y="547"/>
                  </a:lnTo>
                  <a:lnTo>
                    <a:pt x="0" y="547"/>
                  </a:lnTo>
                  <a:lnTo>
                    <a:pt x="0" y="638"/>
                  </a:lnTo>
                  <a:lnTo>
                    <a:pt x="37" y="729"/>
                  </a:lnTo>
                  <a:lnTo>
                    <a:pt x="109" y="801"/>
                  </a:lnTo>
                  <a:lnTo>
                    <a:pt x="182" y="874"/>
                  </a:lnTo>
                  <a:lnTo>
                    <a:pt x="182" y="874"/>
                  </a:lnTo>
                  <a:lnTo>
                    <a:pt x="273" y="911"/>
                  </a:lnTo>
                  <a:lnTo>
                    <a:pt x="382" y="947"/>
                  </a:lnTo>
                  <a:lnTo>
                    <a:pt x="582" y="1002"/>
                  </a:lnTo>
                  <a:lnTo>
                    <a:pt x="582" y="1002"/>
                  </a:lnTo>
                  <a:lnTo>
                    <a:pt x="1092" y="1056"/>
                  </a:lnTo>
                  <a:lnTo>
                    <a:pt x="1602" y="1074"/>
                  </a:lnTo>
                  <a:lnTo>
                    <a:pt x="1602" y="1074"/>
                  </a:lnTo>
                  <a:lnTo>
                    <a:pt x="1747" y="1074"/>
                  </a:lnTo>
                  <a:lnTo>
                    <a:pt x="1747" y="1074"/>
                  </a:lnTo>
                  <a:lnTo>
                    <a:pt x="2038" y="1056"/>
                  </a:lnTo>
                  <a:lnTo>
                    <a:pt x="2311" y="1020"/>
                  </a:lnTo>
                  <a:lnTo>
                    <a:pt x="2439" y="983"/>
                  </a:lnTo>
                  <a:lnTo>
                    <a:pt x="2566" y="929"/>
                  </a:lnTo>
                  <a:lnTo>
                    <a:pt x="2675" y="856"/>
                  </a:lnTo>
                  <a:lnTo>
                    <a:pt x="2784" y="783"/>
                  </a:lnTo>
                  <a:lnTo>
                    <a:pt x="2784" y="783"/>
                  </a:lnTo>
                  <a:lnTo>
                    <a:pt x="2857" y="710"/>
                  </a:lnTo>
                  <a:lnTo>
                    <a:pt x="2912" y="619"/>
                  </a:lnTo>
                  <a:lnTo>
                    <a:pt x="2930" y="528"/>
                  </a:lnTo>
                  <a:lnTo>
                    <a:pt x="2930" y="474"/>
                  </a:lnTo>
                  <a:lnTo>
                    <a:pt x="2930" y="437"/>
                  </a:lnTo>
                  <a:lnTo>
                    <a:pt x="2930" y="437"/>
                  </a:lnTo>
                  <a:lnTo>
                    <a:pt x="2875" y="365"/>
                  </a:lnTo>
                  <a:lnTo>
                    <a:pt x="2803" y="292"/>
                  </a:lnTo>
                  <a:lnTo>
                    <a:pt x="2730" y="237"/>
                  </a:lnTo>
                  <a:lnTo>
                    <a:pt x="2639" y="201"/>
                  </a:lnTo>
                  <a:lnTo>
                    <a:pt x="2639" y="201"/>
                  </a:lnTo>
                  <a:lnTo>
                    <a:pt x="2366" y="110"/>
                  </a:lnTo>
                  <a:lnTo>
                    <a:pt x="2075" y="55"/>
                  </a:lnTo>
                  <a:lnTo>
                    <a:pt x="1784" y="19"/>
                  </a:lnTo>
                  <a:lnTo>
                    <a:pt x="1456" y="1"/>
                  </a:lnTo>
                </a:path>
              </a:pathLst>
            </a:custGeom>
            <a:solidFill>
              <a:srgbClr val="EAC0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7" name="Google Shape;3827;p22"/>
            <p:cNvSpPr/>
            <p:nvPr/>
          </p:nvSpPr>
          <p:spPr>
            <a:xfrm>
              <a:off x="3821587" y="8385223"/>
              <a:ext cx="96628" cy="41280"/>
            </a:xfrm>
            <a:custGeom>
              <a:avLst/>
              <a:gdLst/>
              <a:ahLst/>
              <a:cxnLst/>
              <a:rect l="l" t="t" r="r" b="b"/>
              <a:pathLst>
                <a:path w="1875" h="801" extrusionOk="0">
                  <a:moveTo>
                    <a:pt x="1092" y="0"/>
                  </a:moveTo>
                  <a:lnTo>
                    <a:pt x="837" y="18"/>
                  </a:lnTo>
                  <a:lnTo>
                    <a:pt x="601" y="73"/>
                  </a:lnTo>
                  <a:lnTo>
                    <a:pt x="382" y="146"/>
                  </a:lnTo>
                  <a:lnTo>
                    <a:pt x="182" y="255"/>
                  </a:lnTo>
                  <a:lnTo>
                    <a:pt x="55" y="346"/>
                  </a:lnTo>
                  <a:lnTo>
                    <a:pt x="18" y="401"/>
                  </a:lnTo>
                  <a:lnTo>
                    <a:pt x="0" y="455"/>
                  </a:lnTo>
                  <a:lnTo>
                    <a:pt x="0" y="510"/>
                  </a:lnTo>
                  <a:lnTo>
                    <a:pt x="18" y="564"/>
                  </a:lnTo>
                  <a:lnTo>
                    <a:pt x="55" y="601"/>
                  </a:lnTo>
                  <a:lnTo>
                    <a:pt x="109" y="637"/>
                  </a:lnTo>
                  <a:lnTo>
                    <a:pt x="218" y="692"/>
                  </a:lnTo>
                  <a:lnTo>
                    <a:pt x="328" y="728"/>
                  </a:lnTo>
                  <a:lnTo>
                    <a:pt x="637" y="765"/>
                  </a:lnTo>
                  <a:lnTo>
                    <a:pt x="946" y="801"/>
                  </a:lnTo>
                  <a:lnTo>
                    <a:pt x="1001" y="801"/>
                  </a:lnTo>
                  <a:lnTo>
                    <a:pt x="1219" y="783"/>
                  </a:lnTo>
                  <a:lnTo>
                    <a:pt x="1419" y="746"/>
                  </a:lnTo>
                  <a:lnTo>
                    <a:pt x="1529" y="710"/>
                  </a:lnTo>
                  <a:lnTo>
                    <a:pt x="1620" y="674"/>
                  </a:lnTo>
                  <a:lnTo>
                    <a:pt x="1711" y="619"/>
                  </a:lnTo>
                  <a:lnTo>
                    <a:pt x="1783" y="546"/>
                  </a:lnTo>
                  <a:lnTo>
                    <a:pt x="1820" y="492"/>
                  </a:lnTo>
                  <a:lnTo>
                    <a:pt x="1856" y="419"/>
                  </a:lnTo>
                  <a:lnTo>
                    <a:pt x="1874" y="364"/>
                  </a:lnTo>
                  <a:lnTo>
                    <a:pt x="1856" y="291"/>
                  </a:lnTo>
                  <a:lnTo>
                    <a:pt x="1838" y="255"/>
                  </a:lnTo>
                  <a:lnTo>
                    <a:pt x="1802" y="219"/>
                  </a:lnTo>
                  <a:lnTo>
                    <a:pt x="1711" y="146"/>
                  </a:lnTo>
                  <a:lnTo>
                    <a:pt x="1565" y="91"/>
                  </a:lnTo>
                  <a:lnTo>
                    <a:pt x="1419" y="37"/>
                  </a:lnTo>
                  <a:lnTo>
                    <a:pt x="1256" y="0"/>
                  </a:lnTo>
                  <a:close/>
                </a:path>
              </a:pathLst>
            </a:custGeom>
            <a:solidFill>
              <a:srgbClr val="EAC0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8" name="Google Shape;3828;p22"/>
            <p:cNvSpPr/>
            <p:nvPr/>
          </p:nvSpPr>
          <p:spPr>
            <a:xfrm>
              <a:off x="3821587" y="8385223"/>
              <a:ext cx="96628" cy="41280"/>
            </a:xfrm>
            <a:custGeom>
              <a:avLst/>
              <a:gdLst/>
              <a:ahLst/>
              <a:cxnLst/>
              <a:rect l="l" t="t" r="r" b="b"/>
              <a:pathLst>
                <a:path w="1875" h="801" fill="none" extrusionOk="0">
                  <a:moveTo>
                    <a:pt x="1092" y="0"/>
                  </a:moveTo>
                  <a:lnTo>
                    <a:pt x="1092" y="0"/>
                  </a:lnTo>
                  <a:lnTo>
                    <a:pt x="837" y="18"/>
                  </a:lnTo>
                  <a:lnTo>
                    <a:pt x="601" y="73"/>
                  </a:lnTo>
                  <a:lnTo>
                    <a:pt x="382" y="146"/>
                  </a:lnTo>
                  <a:lnTo>
                    <a:pt x="182" y="255"/>
                  </a:lnTo>
                  <a:lnTo>
                    <a:pt x="182" y="255"/>
                  </a:lnTo>
                  <a:lnTo>
                    <a:pt x="55" y="346"/>
                  </a:lnTo>
                  <a:lnTo>
                    <a:pt x="18" y="401"/>
                  </a:lnTo>
                  <a:lnTo>
                    <a:pt x="0" y="455"/>
                  </a:lnTo>
                  <a:lnTo>
                    <a:pt x="0" y="455"/>
                  </a:lnTo>
                  <a:lnTo>
                    <a:pt x="0" y="510"/>
                  </a:lnTo>
                  <a:lnTo>
                    <a:pt x="18" y="564"/>
                  </a:lnTo>
                  <a:lnTo>
                    <a:pt x="55" y="601"/>
                  </a:lnTo>
                  <a:lnTo>
                    <a:pt x="109" y="637"/>
                  </a:lnTo>
                  <a:lnTo>
                    <a:pt x="109" y="637"/>
                  </a:lnTo>
                  <a:lnTo>
                    <a:pt x="218" y="692"/>
                  </a:lnTo>
                  <a:lnTo>
                    <a:pt x="328" y="728"/>
                  </a:lnTo>
                  <a:lnTo>
                    <a:pt x="328" y="728"/>
                  </a:lnTo>
                  <a:lnTo>
                    <a:pt x="637" y="765"/>
                  </a:lnTo>
                  <a:lnTo>
                    <a:pt x="946" y="801"/>
                  </a:lnTo>
                  <a:lnTo>
                    <a:pt x="946" y="801"/>
                  </a:lnTo>
                  <a:lnTo>
                    <a:pt x="1001" y="801"/>
                  </a:lnTo>
                  <a:lnTo>
                    <a:pt x="1001" y="801"/>
                  </a:lnTo>
                  <a:lnTo>
                    <a:pt x="1219" y="783"/>
                  </a:lnTo>
                  <a:lnTo>
                    <a:pt x="1419" y="746"/>
                  </a:lnTo>
                  <a:lnTo>
                    <a:pt x="1529" y="710"/>
                  </a:lnTo>
                  <a:lnTo>
                    <a:pt x="1620" y="674"/>
                  </a:lnTo>
                  <a:lnTo>
                    <a:pt x="1711" y="619"/>
                  </a:lnTo>
                  <a:lnTo>
                    <a:pt x="1783" y="546"/>
                  </a:lnTo>
                  <a:lnTo>
                    <a:pt x="1783" y="546"/>
                  </a:lnTo>
                  <a:lnTo>
                    <a:pt x="1820" y="492"/>
                  </a:lnTo>
                  <a:lnTo>
                    <a:pt x="1856" y="419"/>
                  </a:lnTo>
                  <a:lnTo>
                    <a:pt x="1874" y="364"/>
                  </a:lnTo>
                  <a:lnTo>
                    <a:pt x="1856" y="291"/>
                  </a:lnTo>
                  <a:lnTo>
                    <a:pt x="1856" y="291"/>
                  </a:lnTo>
                  <a:lnTo>
                    <a:pt x="1838" y="255"/>
                  </a:lnTo>
                  <a:lnTo>
                    <a:pt x="1802" y="219"/>
                  </a:lnTo>
                  <a:lnTo>
                    <a:pt x="1711" y="146"/>
                  </a:lnTo>
                  <a:lnTo>
                    <a:pt x="1711" y="146"/>
                  </a:lnTo>
                  <a:lnTo>
                    <a:pt x="1565" y="91"/>
                  </a:lnTo>
                  <a:lnTo>
                    <a:pt x="1419" y="37"/>
                  </a:lnTo>
                  <a:lnTo>
                    <a:pt x="1256" y="0"/>
                  </a:lnTo>
                  <a:lnTo>
                    <a:pt x="1092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9" name="Google Shape;3829;p22"/>
            <p:cNvSpPr/>
            <p:nvPr/>
          </p:nvSpPr>
          <p:spPr>
            <a:xfrm>
              <a:off x="4454591" y="8527769"/>
              <a:ext cx="227012" cy="74107"/>
            </a:xfrm>
            <a:custGeom>
              <a:avLst/>
              <a:gdLst/>
              <a:ahLst/>
              <a:cxnLst/>
              <a:rect l="l" t="t" r="r" b="b"/>
              <a:pathLst>
                <a:path w="4405" h="1438" extrusionOk="0">
                  <a:moveTo>
                    <a:pt x="2221" y="0"/>
                  </a:moveTo>
                  <a:lnTo>
                    <a:pt x="1911" y="19"/>
                  </a:lnTo>
                  <a:lnTo>
                    <a:pt x="1602" y="37"/>
                  </a:lnTo>
                  <a:lnTo>
                    <a:pt x="1311" y="73"/>
                  </a:lnTo>
                  <a:lnTo>
                    <a:pt x="1020" y="128"/>
                  </a:lnTo>
                  <a:lnTo>
                    <a:pt x="765" y="200"/>
                  </a:lnTo>
                  <a:lnTo>
                    <a:pt x="510" y="291"/>
                  </a:lnTo>
                  <a:lnTo>
                    <a:pt x="310" y="419"/>
                  </a:lnTo>
                  <a:lnTo>
                    <a:pt x="219" y="492"/>
                  </a:lnTo>
                  <a:lnTo>
                    <a:pt x="128" y="564"/>
                  </a:lnTo>
                  <a:lnTo>
                    <a:pt x="73" y="637"/>
                  </a:lnTo>
                  <a:lnTo>
                    <a:pt x="37" y="692"/>
                  </a:lnTo>
                  <a:lnTo>
                    <a:pt x="1" y="765"/>
                  </a:lnTo>
                  <a:lnTo>
                    <a:pt x="1" y="837"/>
                  </a:lnTo>
                  <a:lnTo>
                    <a:pt x="19" y="892"/>
                  </a:lnTo>
                  <a:lnTo>
                    <a:pt x="55" y="947"/>
                  </a:lnTo>
                  <a:lnTo>
                    <a:pt x="146" y="1038"/>
                  </a:lnTo>
                  <a:lnTo>
                    <a:pt x="274" y="1110"/>
                  </a:lnTo>
                  <a:lnTo>
                    <a:pt x="419" y="1183"/>
                  </a:lnTo>
                  <a:lnTo>
                    <a:pt x="619" y="1238"/>
                  </a:lnTo>
                  <a:lnTo>
                    <a:pt x="820" y="1292"/>
                  </a:lnTo>
                  <a:lnTo>
                    <a:pt x="1238" y="1383"/>
                  </a:lnTo>
                  <a:lnTo>
                    <a:pt x="1675" y="1420"/>
                  </a:lnTo>
                  <a:lnTo>
                    <a:pt x="2112" y="1438"/>
                  </a:lnTo>
                  <a:lnTo>
                    <a:pt x="2585" y="1438"/>
                  </a:lnTo>
                  <a:lnTo>
                    <a:pt x="2985" y="1402"/>
                  </a:lnTo>
                  <a:lnTo>
                    <a:pt x="3367" y="1329"/>
                  </a:lnTo>
                  <a:lnTo>
                    <a:pt x="3713" y="1238"/>
                  </a:lnTo>
                  <a:lnTo>
                    <a:pt x="3877" y="1165"/>
                  </a:lnTo>
                  <a:lnTo>
                    <a:pt x="4041" y="1092"/>
                  </a:lnTo>
                  <a:lnTo>
                    <a:pt x="4168" y="1019"/>
                  </a:lnTo>
                  <a:lnTo>
                    <a:pt x="4277" y="928"/>
                  </a:lnTo>
                  <a:lnTo>
                    <a:pt x="4368" y="819"/>
                  </a:lnTo>
                  <a:lnTo>
                    <a:pt x="4405" y="692"/>
                  </a:lnTo>
                  <a:lnTo>
                    <a:pt x="4405" y="637"/>
                  </a:lnTo>
                  <a:lnTo>
                    <a:pt x="4405" y="583"/>
                  </a:lnTo>
                  <a:lnTo>
                    <a:pt x="4386" y="528"/>
                  </a:lnTo>
                  <a:lnTo>
                    <a:pt x="4350" y="473"/>
                  </a:lnTo>
                  <a:lnTo>
                    <a:pt x="4277" y="401"/>
                  </a:lnTo>
                  <a:lnTo>
                    <a:pt x="4204" y="328"/>
                  </a:lnTo>
                  <a:lnTo>
                    <a:pt x="4095" y="273"/>
                  </a:lnTo>
                  <a:lnTo>
                    <a:pt x="3968" y="219"/>
                  </a:lnTo>
                  <a:lnTo>
                    <a:pt x="3713" y="146"/>
                  </a:lnTo>
                  <a:lnTo>
                    <a:pt x="3422" y="91"/>
                  </a:lnTo>
                  <a:lnTo>
                    <a:pt x="3149" y="55"/>
                  </a:lnTo>
                  <a:lnTo>
                    <a:pt x="2858" y="37"/>
                  </a:lnTo>
                  <a:lnTo>
                    <a:pt x="2548" y="19"/>
                  </a:lnTo>
                  <a:lnTo>
                    <a:pt x="222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0" name="Google Shape;3830;p22"/>
            <p:cNvSpPr/>
            <p:nvPr/>
          </p:nvSpPr>
          <p:spPr>
            <a:xfrm>
              <a:off x="4454591" y="8527769"/>
              <a:ext cx="227012" cy="74107"/>
            </a:xfrm>
            <a:custGeom>
              <a:avLst/>
              <a:gdLst/>
              <a:ahLst/>
              <a:cxnLst/>
              <a:rect l="l" t="t" r="r" b="b"/>
              <a:pathLst>
                <a:path w="4405" h="1438" fill="none" extrusionOk="0">
                  <a:moveTo>
                    <a:pt x="2221" y="0"/>
                  </a:moveTo>
                  <a:lnTo>
                    <a:pt x="2221" y="0"/>
                  </a:lnTo>
                  <a:lnTo>
                    <a:pt x="1911" y="19"/>
                  </a:lnTo>
                  <a:lnTo>
                    <a:pt x="1602" y="37"/>
                  </a:lnTo>
                  <a:lnTo>
                    <a:pt x="1311" y="73"/>
                  </a:lnTo>
                  <a:lnTo>
                    <a:pt x="1020" y="128"/>
                  </a:lnTo>
                  <a:lnTo>
                    <a:pt x="765" y="200"/>
                  </a:lnTo>
                  <a:lnTo>
                    <a:pt x="510" y="291"/>
                  </a:lnTo>
                  <a:lnTo>
                    <a:pt x="310" y="419"/>
                  </a:lnTo>
                  <a:lnTo>
                    <a:pt x="219" y="492"/>
                  </a:lnTo>
                  <a:lnTo>
                    <a:pt x="128" y="564"/>
                  </a:lnTo>
                  <a:lnTo>
                    <a:pt x="128" y="564"/>
                  </a:lnTo>
                  <a:lnTo>
                    <a:pt x="73" y="637"/>
                  </a:lnTo>
                  <a:lnTo>
                    <a:pt x="37" y="692"/>
                  </a:lnTo>
                  <a:lnTo>
                    <a:pt x="1" y="765"/>
                  </a:lnTo>
                  <a:lnTo>
                    <a:pt x="1" y="837"/>
                  </a:lnTo>
                  <a:lnTo>
                    <a:pt x="1" y="837"/>
                  </a:lnTo>
                  <a:lnTo>
                    <a:pt x="19" y="892"/>
                  </a:lnTo>
                  <a:lnTo>
                    <a:pt x="55" y="947"/>
                  </a:lnTo>
                  <a:lnTo>
                    <a:pt x="146" y="1038"/>
                  </a:lnTo>
                  <a:lnTo>
                    <a:pt x="274" y="1110"/>
                  </a:lnTo>
                  <a:lnTo>
                    <a:pt x="419" y="1183"/>
                  </a:lnTo>
                  <a:lnTo>
                    <a:pt x="419" y="1183"/>
                  </a:lnTo>
                  <a:lnTo>
                    <a:pt x="619" y="1238"/>
                  </a:lnTo>
                  <a:lnTo>
                    <a:pt x="820" y="1292"/>
                  </a:lnTo>
                  <a:lnTo>
                    <a:pt x="1238" y="1383"/>
                  </a:lnTo>
                  <a:lnTo>
                    <a:pt x="1675" y="1420"/>
                  </a:lnTo>
                  <a:lnTo>
                    <a:pt x="2112" y="1438"/>
                  </a:lnTo>
                  <a:lnTo>
                    <a:pt x="2112" y="1438"/>
                  </a:lnTo>
                  <a:lnTo>
                    <a:pt x="2203" y="1438"/>
                  </a:lnTo>
                  <a:lnTo>
                    <a:pt x="2203" y="1438"/>
                  </a:lnTo>
                  <a:lnTo>
                    <a:pt x="2585" y="1438"/>
                  </a:lnTo>
                  <a:lnTo>
                    <a:pt x="2985" y="1402"/>
                  </a:lnTo>
                  <a:lnTo>
                    <a:pt x="3367" y="1329"/>
                  </a:lnTo>
                  <a:lnTo>
                    <a:pt x="3713" y="1238"/>
                  </a:lnTo>
                  <a:lnTo>
                    <a:pt x="3713" y="1238"/>
                  </a:lnTo>
                  <a:lnTo>
                    <a:pt x="3877" y="1165"/>
                  </a:lnTo>
                  <a:lnTo>
                    <a:pt x="4041" y="1092"/>
                  </a:lnTo>
                  <a:lnTo>
                    <a:pt x="4168" y="1019"/>
                  </a:lnTo>
                  <a:lnTo>
                    <a:pt x="4277" y="928"/>
                  </a:lnTo>
                  <a:lnTo>
                    <a:pt x="4277" y="928"/>
                  </a:lnTo>
                  <a:lnTo>
                    <a:pt x="4368" y="819"/>
                  </a:lnTo>
                  <a:lnTo>
                    <a:pt x="4405" y="692"/>
                  </a:lnTo>
                  <a:lnTo>
                    <a:pt x="4405" y="637"/>
                  </a:lnTo>
                  <a:lnTo>
                    <a:pt x="4405" y="583"/>
                  </a:lnTo>
                  <a:lnTo>
                    <a:pt x="4386" y="528"/>
                  </a:lnTo>
                  <a:lnTo>
                    <a:pt x="4350" y="473"/>
                  </a:lnTo>
                  <a:lnTo>
                    <a:pt x="4350" y="473"/>
                  </a:lnTo>
                  <a:lnTo>
                    <a:pt x="4277" y="401"/>
                  </a:lnTo>
                  <a:lnTo>
                    <a:pt x="4204" y="328"/>
                  </a:lnTo>
                  <a:lnTo>
                    <a:pt x="4095" y="273"/>
                  </a:lnTo>
                  <a:lnTo>
                    <a:pt x="3968" y="219"/>
                  </a:lnTo>
                  <a:lnTo>
                    <a:pt x="3713" y="146"/>
                  </a:lnTo>
                  <a:lnTo>
                    <a:pt x="3422" y="91"/>
                  </a:lnTo>
                  <a:lnTo>
                    <a:pt x="3422" y="91"/>
                  </a:lnTo>
                  <a:lnTo>
                    <a:pt x="3149" y="55"/>
                  </a:lnTo>
                  <a:lnTo>
                    <a:pt x="2858" y="37"/>
                  </a:lnTo>
                  <a:lnTo>
                    <a:pt x="2548" y="19"/>
                  </a:lnTo>
                  <a:lnTo>
                    <a:pt x="2221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31" name="Google Shape;3831;p22"/>
          <p:cNvGrpSpPr/>
          <p:nvPr/>
        </p:nvGrpSpPr>
        <p:grpSpPr>
          <a:xfrm rot="-708033" flipH="1">
            <a:off x="3443812" y="5196176"/>
            <a:ext cx="853764" cy="206543"/>
            <a:chOff x="3665900" y="8356158"/>
            <a:chExt cx="1015703" cy="245719"/>
          </a:xfrm>
        </p:grpSpPr>
        <p:sp>
          <p:nvSpPr>
            <p:cNvPr id="3832" name="Google Shape;3832;p22"/>
            <p:cNvSpPr/>
            <p:nvPr/>
          </p:nvSpPr>
          <p:spPr>
            <a:xfrm>
              <a:off x="3940684" y="8356158"/>
              <a:ext cx="658411" cy="161356"/>
            </a:xfrm>
            <a:custGeom>
              <a:avLst/>
              <a:gdLst/>
              <a:ahLst/>
              <a:cxnLst/>
              <a:rect l="l" t="t" r="r" b="b"/>
              <a:pathLst>
                <a:path w="12776" h="3131" extrusionOk="0">
                  <a:moveTo>
                    <a:pt x="9336" y="0"/>
                  </a:moveTo>
                  <a:lnTo>
                    <a:pt x="8626" y="55"/>
                  </a:lnTo>
                  <a:lnTo>
                    <a:pt x="7934" y="127"/>
                  </a:lnTo>
                  <a:lnTo>
                    <a:pt x="7279" y="218"/>
                  </a:lnTo>
                  <a:lnTo>
                    <a:pt x="6642" y="309"/>
                  </a:lnTo>
                  <a:lnTo>
                    <a:pt x="6042" y="400"/>
                  </a:lnTo>
                  <a:lnTo>
                    <a:pt x="5460" y="510"/>
                  </a:lnTo>
                  <a:lnTo>
                    <a:pt x="4895" y="619"/>
                  </a:lnTo>
                  <a:lnTo>
                    <a:pt x="4368" y="728"/>
                  </a:lnTo>
                  <a:lnTo>
                    <a:pt x="3858" y="855"/>
                  </a:lnTo>
                  <a:lnTo>
                    <a:pt x="3385" y="983"/>
                  </a:lnTo>
                  <a:lnTo>
                    <a:pt x="2930" y="1110"/>
                  </a:lnTo>
                  <a:lnTo>
                    <a:pt x="2511" y="1256"/>
                  </a:lnTo>
                  <a:lnTo>
                    <a:pt x="2129" y="1383"/>
                  </a:lnTo>
                  <a:lnTo>
                    <a:pt x="1765" y="1511"/>
                  </a:lnTo>
                  <a:lnTo>
                    <a:pt x="1438" y="1656"/>
                  </a:lnTo>
                  <a:lnTo>
                    <a:pt x="1147" y="1783"/>
                  </a:lnTo>
                  <a:lnTo>
                    <a:pt x="874" y="1911"/>
                  </a:lnTo>
                  <a:lnTo>
                    <a:pt x="637" y="2038"/>
                  </a:lnTo>
                  <a:lnTo>
                    <a:pt x="455" y="2166"/>
                  </a:lnTo>
                  <a:lnTo>
                    <a:pt x="291" y="2293"/>
                  </a:lnTo>
                  <a:lnTo>
                    <a:pt x="164" y="2420"/>
                  </a:lnTo>
                  <a:lnTo>
                    <a:pt x="73" y="2530"/>
                  </a:lnTo>
                  <a:lnTo>
                    <a:pt x="18" y="2621"/>
                  </a:lnTo>
                  <a:lnTo>
                    <a:pt x="0" y="2730"/>
                  </a:lnTo>
                  <a:lnTo>
                    <a:pt x="18" y="2821"/>
                  </a:lnTo>
                  <a:lnTo>
                    <a:pt x="73" y="2894"/>
                  </a:lnTo>
                  <a:lnTo>
                    <a:pt x="182" y="2966"/>
                  </a:lnTo>
                  <a:lnTo>
                    <a:pt x="328" y="3021"/>
                  </a:lnTo>
                  <a:lnTo>
                    <a:pt x="491" y="3076"/>
                  </a:lnTo>
                  <a:lnTo>
                    <a:pt x="710" y="3112"/>
                  </a:lnTo>
                  <a:lnTo>
                    <a:pt x="983" y="3130"/>
                  </a:lnTo>
                  <a:lnTo>
                    <a:pt x="1602" y="3130"/>
                  </a:lnTo>
                  <a:lnTo>
                    <a:pt x="1947" y="3112"/>
                  </a:lnTo>
                  <a:lnTo>
                    <a:pt x="2748" y="3021"/>
                  </a:lnTo>
                  <a:lnTo>
                    <a:pt x="4531" y="2784"/>
                  </a:lnTo>
                  <a:lnTo>
                    <a:pt x="6096" y="2548"/>
                  </a:lnTo>
                  <a:lnTo>
                    <a:pt x="7443" y="2293"/>
                  </a:lnTo>
                  <a:lnTo>
                    <a:pt x="8590" y="2038"/>
                  </a:lnTo>
                  <a:lnTo>
                    <a:pt x="9572" y="1783"/>
                  </a:lnTo>
                  <a:lnTo>
                    <a:pt x="10373" y="1529"/>
                  </a:lnTo>
                  <a:lnTo>
                    <a:pt x="11046" y="1274"/>
                  </a:lnTo>
                  <a:lnTo>
                    <a:pt x="11574" y="1056"/>
                  </a:lnTo>
                  <a:lnTo>
                    <a:pt x="11974" y="837"/>
                  </a:lnTo>
                  <a:lnTo>
                    <a:pt x="12284" y="637"/>
                  </a:lnTo>
                  <a:lnTo>
                    <a:pt x="12484" y="455"/>
                  </a:lnTo>
                  <a:lnTo>
                    <a:pt x="12630" y="309"/>
                  </a:lnTo>
                  <a:lnTo>
                    <a:pt x="12721" y="182"/>
                  </a:lnTo>
                  <a:lnTo>
                    <a:pt x="12757" y="73"/>
                  </a:lnTo>
                  <a:lnTo>
                    <a:pt x="127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3" name="Google Shape;3833;p22"/>
            <p:cNvSpPr/>
            <p:nvPr/>
          </p:nvSpPr>
          <p:spPr>
            <a:xfrm>
              <a:off x="3940684" y="8356158"/>
              <a:ext cx="658411" cy="161356"/>
            </a:xfrm>
            <a:custGeom>
              <a:avLst/>
              <a:gdLst/>
              <a:ahLst/>
              <a:cxnLst/>
              <a:rect l="l" t="t" r="r" b="b"/>
              <a:pathLst>
                <a:path w="12776" h="3131" fill="none" extrusionOk="0">
                  <a:moveTo>
                    <a:pt x="12775" y="0"/>
                  </a:moveTo>
                  <a:lnTo>
                    <a:pt x="9336" y="0"/>
                  </a:lnTo>
                  <a:lnTo>
                    <a:pt x="9336" y="0"/>
                  </a:lnTo>
                  <a:lnTo>
                    <a:pt x="8626" y="55"/>
                  </a:lnTo>
                  <a:lnTo>
                    <a:pt x="7934" y="127"/>
                  </a:lnTo>
                  <a:lnTo>
                    <a:pt x="7279" y="218"/>
                  </a:lnTo>
                  <a:lnTo>
                    <a:pt x="6642" y="309"/>
                  </a:lnTo>
                  <a:lnTo>
                    <a:pt x="6042" y="400"/>
                  </a:lnTo>
                  <a:lnTo>
                    <a:pt x="5460" y="510"/>
                  </a:lnTo>
                  <a:lnTo>
                    <a:pt x="4895" y="619"/>
                  </a:lnTo>
                  <a:lnTo>
                    <a:pt x="4368" y="728"/>
                  </a:lnTo>
                  <a:lnTo>
                    <a:pt x="3858" y="855"/>
                  </a:lnTo>
                  <a:lnTo>
                    <a:pt x="3385" y="983"/>
                  </a:lnTo>
                  <a:lnTo>
                    <a:pt x="2930" y="1110"/>
                  </a:lnTo>
                  <a:lnTo>
                    <a:pt x="2511" y="1256"/>
                  </a:lnTo>
                  <a:lnTo>
                    <a:pt x="2129" y="1383"/>
                  </a:lnTo>
                  <a:lnTo>
                    <a:pt x="1765" y="1511"/>
                  </a:lnTo>
                  <a:lnTo>
                    <a:pt x="1438" y="1656"/>
                  </a:lnTo>
                  <a:lnTo>
                    <a:pt x="1147" y="1783"/>
                  </a:lnTo>
                  <a:lnTo>
                    <a:pt x="874" y="1911"/>
                  </a:lnTo>
                  <a:lnTo>
                    <a:pt x="637" y="2038"/>
                  </a:lnTo>
                  <a:lnTo>
                    <a:pt x="455" y="2166"/>
                  </a:lnTo>
                  <a:lnTo>
                    <a:pt x="291" y="2293"/>
                  </a:lnTo>
                  <a:lnTo>
                    <a:pt x="164" y="2420"/>
                  </a:lnTo>
                  <a:lnTo>
                    <a:pt x="73" y="2530"/>
                  </a:lnTo>
                  <a:lnTo>
                    <a:pt x="18" y="2621"/>
                  </a:lnTo>
                  <a:lnTo>
                    <a:pt x="0" y="2730"/>
                  </a:lnTo>
                  <a:lnTo>
                    <a:pt x="18" y="2821"/>
                  </a:lnTo>
                  <a:lnTo>
                    <a:pt x="73" y="2894"/>
                  </a:lnTo>
                  <a:lnTo>
                    <a:pt x="182" y="2966"/>
                  </a:lnTo>
                  <a:lnTo>
                    <a:pt x="328" y="3021"/>
                  </a:lnTo>
                  <a:lnTo>
                    <a:pt x="491" y="3076"/>
                  </a:lnTo>
                  <a:lnTo>
                    <a:pt x="710" y="3112"/>
                  </a:lnTo>
                  <a:lnTo>
                    <a:pt x="983" y="3130"/>
                  </a:lnTo>
                  <a:lnTo>
                    <a:pt x="1292" y="3130"/>
                  </a:lnTo>
                  <a:lnTo>
                    <a:pt x="1292" y="3130"/>
                  </a:lnTo>
                  <a:lnTo>
                    <a:pt x="1602" y="3130"/>
                  </a:lnTo>
                  <a:lnTo>
                    <a:pt x="1947" y="3112"/>
                  </a:lnTo>
                  <a:lnTo>
                    <a:pt x="2748" y="3021"/>
                  </a:lnTo>
                  <a:lnTo>
                    <a:pt x="2748" y="3021"/>
                  </a:lnTo>
                  <a:lnTo>
                    <a:pt x="4531" y="2784"/>
                  </a:lnTo>
                  <a:lnTo>
                    <a:pt x="6096" y="2548"/>
                  </a:lnTo>
                  <a:lnTo>
                    <a:pt x="7443" y="2293"/>
                  </a:lnTo>
                  <a:lnTo>
                    <a:pt x="8590" y="2038"/>
                  </a:lnTo>
                  <a:lnTo>
                    <a:pt x="9572" y="1783"/>
                  </a:lnTo>
                  <a:lnTo>
                    <a:pt x="10373" y="1529"/>
                  </a:lnTo>
                  <a:lnTo>
                    <a:pt x="11046" y="1274"/>
                  </a:lnTo>
                  <a:lnTo>
                    <a:pt x="11574" y="1056"/>
                  </a:lnTo>
                  <a:lnTo>
                    <a:pt x="11974" y="837"/>
                  </a:lnTo>
                  <a:lnTo>
                    <a:pt x="12284" y="637"/>
                  </a:lnTo>
                  <a:lnTo>
                    <a:pt x="12484" y="455"/>
                  </a:lnTo>
                  <a:lnTo>
                    <a:pt x="12630" y="309"/>
                  </a:lnTo>
                  <a:lnTo>
                    <a:pt x="12721" y="182"/>
                  </a:lnTo>
                  <a:lnTo>
                    <a:pt x="12757" y="73"/>
                  </a:lnTo>
                  <a:lnTo>
                    <a:pt x="12775" y="0"/>
                  </a:lnTo>
                </a:path>
              </a:pathLst>
            </a:custGeom>
            <a:solidFill>
              <a:srgbClr val="EAC0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4" name="Google Shape;3834;p22"/>
            <p:cNvSpPr/>
            <p:nvPr/>
          </p:nvSpPr>
          <p:spPr>
            <a:xfrm>
              <a:off x="3665900" y="8420834"/>
              <a:ext cx="151049" cy="55400"/>
            </a:xfrm>
            <a:custGeom>
              <a:avLst/>
              <a:gdLst/>
              <a:ahLst/>
              <a:cxnLst/>
              <a:rect l="l" t="t" r="r" b="b"/>
              <a:pathLst>
                <a:path w="2931" h="1075" extrusionOk="0">
                  <a:moveTo>
                    <a:pt x="1456" y="1"/>
                  </a:moveTo>
                  <a:lnTo>
                    <a:pt x="1128" y="19"/>
                  </a:lnTo>
                  <a:lnTo>
                    <a:pt x="801" y="74"/>
                  </a:lnTo>
                  <a:lnTo>
                    <a:pt x="655" y="110"/>
                  </a:lnTo>
                  <a:lnTo>
                    <a:pt x="491" y="165"/>
                  </a:lnTo>
                  <a:lnTo>
                    <a:pt x="364" y="219"/>
                  </a:lnTo>
                  <a:lnTo>
                    <a:pt x="237" y="292"/>
                  </a:lnTo>
                  <a:lnTo>
                    <a:pt x="146" y="347"/>
                  </a:lnTo>
                  <a:lnTo>
                    <a:pt x="91" y="401"/>
                  </a:lnTo>
                  <a:lnTo>
                    <a:pt x="37" y="474"/>
                  </a:lnTo>
                  <a:lnTo>
                    <a:pt x="0" y="547"/>
                  </a:lnTo>
                  <a:lnTo>
                    <a:pt x="0" y="638"/>
                  </a:lnTo>
                  <a:lnTo>
                    <a:pt x="37" y="729"/>
                  </a:lnTo>
                  <a:lnTo>
                    <a:pt x="109" y="801"/>
                  </a:lnTo>
                  <a:lnTo>
                    <a:pt x="182" y="874"/>
                  </a:lnTo>
                  <a:lnTo>
                    <a:pt x="273" y="911"/>
                  </a:lnTo>
                  <a:lnTo>
                    <a:pt x="382" y="947"/>
                  </a:lnTo>
                  <a:lnTo>
                    <a:pt x="582" y="1002"/>
                  </a:lnTo>
                  <a:lnTo>
                    <a:pt x="1092" y="1056"/>
                  </a:lnTo>
                  <a:lnTo>
                    <a:pt x="1602" y="1074"/>
                  </a:lnTo>
                  <a:lnTo>
                    <a:pt x="1747" y="1074"/>
                  </a:lnTo>
                  <a:lnTo>
                    <a:pt x="2038" y="1056"/>
                  </a:lnTo>
                  <a:lnTo>
                    <a:pt x="2311" y="1020"/>
                  </a:lnTo>
                  <a:lnTo>
                    <a:pt x="2439" y="983"/>
                  </a:lnTo>
                  <a:lnTo>
                    <a:pt x="2566" y="929"/>
                  </a:lnTo>
                  <a:lnTo>
                    <a:pt x="2675" y="856"/>
                  </a:lnTo>
                  <a:lnTo>
                    <a:pt x="2784" y="783"/>
                  </a:lnTo>
                  <a:lnTo>
                    <a:pt x="2857" y="710"/>
                  </a:lnTo>
                  <a:lnTo>
                    <a:pt x="2912" y="619"/>
                  </a:lnTo>
                  <a:lnTo>
                    <a:pt x="2930" y="528"/>
                  </a:lnTo>
                  <a:lnTo>
                    <a:pt x="2930" y="474"/>
                  </a:lnTo>
                  <a:lnTo>
                    <a:pt x="2930" y="437"/>
                  </a:lnTo>
                  <a:lnTo>
                    <a:pt x="2875" y="365"/>
                  </a:lnTo>
                  <a:lnTo>
                    <a:pt x="2803" y="292"/>
                  </a:lnTo>
                  <a:lnTo>
                    <a:pt x="2730" y="237"/>
                  </a:lnTo>
                  <a:lnTo>
                    <a:pt x="2639" y="201"/>
                  </a:lnTo>
                  <a:lnTo>
                    <a:pt x="2366" y="110"/>
                  </a:lnTo>
                  <a:lnTo>
                    <a:pt x="2075" y="55"/>
                  </a:lnTo>
                  <a:lnTo>
                    <a:pt x="1784" y="19"/>
                  </a:lnTo>
                  <a:lnTo>
                    <a:pt x="14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5" name="Google Shape;3835;p22"/>
            <p:cNvSpPr/>
            <p:nvPr/>
          </p:nvSpPr>
          <p:spPr>
            <a:xfrm>
              <a:off x="3665900" y="8420834"/>
              <a:ext cx="151049" cy="55400"/>
            </a:xfrm>
            <a:custGeom>
              <a:avLst/>
              <a:gdLst/>
              <a:ahLst/>
              <a:cxnLst/>
              <a:rect l="l" t="t" r="r" b="b"/>
              <a:pathLst>
                <a:path w="2931" h="1075" fill="none" extrusionOk="0">
                  <a:moveTo>
                    <a:pt x="1456" y="1"/>
                  </a:moveTo>
                  <a:lnTo>
                    <a:pt x="1456" y="1"/>
                  </a:lnTo>
                  <a:lnTo>
                    <a:pt x="1128" y="19"/>
                  </a:lnTo>
                  <a:lnTo>
                    <a:pt x="801" y="74"/>
                  </a:lnTo>
                  <a:lnTo>
                    <a:pt x="655" y="110"/>
                  </a:lnTo>
                  <a:lnTo>
                    <a:pt x="491" y="165"/>
                  </a:lnTo>
                  <a:lnTo>
                    <a:pt x="364" y="219"/>
                  </a:lnTo>
                  <a:lnTo>
                    <a:pt x="237" y="292"/>
                  </a:lnTo>
                  <a:lnTo>
                    <a:pt x="237" y="292"/>
                  </a:lnTo>
                  <a:lnTo>
                    <a:pt x="146" y="347"/>
                  </a:lnTo>
                  <a:lnTo>
                    <a:pt x="91" y="401"/>
                  </a:lnTo>
                  <a:lnTo>
                    <a:pt x="37" y="474"/>
                  </a:lnTo>
                  <a:lnTo>
                    <a:pt x="0" y="547"/>
                  </a:lnTo>
                  <a:lnTo>
                    <a:pt x="0" y="547"/>
                  </a:lnTo>
                  <a:lnTo>
                    <a:pt x="0" y="638"/>
                  </a:lnTo>
                  <a:lnTo>
                    <a:pt x="37" y="729"/>
                  </a:lnTo>
                  <a:lnTo>
                    <a:pt x="109" y="801"/>
                  </a:lnTo>
                  <a:lnTo>
                    <a:pt x="182" y="874"/>
                  </a:lnTo>
                  <a:lnTo>
                    <a:pt x="182" y="874"/>
                  </a:lnTo>
                  <a:lnTo>
                    <a:pt x="273" y="911"/>
                  </a:lnTo>
                  <a:lnTo>
                    <a:pt x="382" y="947"/>
                  </a:lnTo>
                  <a:lnTo>
                    <a:pt x="582" y="1002"/>
                  </a:lnTo>
                  <a:lnTo>
                    <a:pt x="582" y="1002"/>
                  </a:lnTo>
                  <a:lnTo>
                    <a:pt x="1092" y="1056"/>
                  </a:lnTo>
                  <a:lnTo>
                    <a:pt x="1602" y="1074"/>
                  </a:lnTo>
                  <a:lnTo>
                    <a:pt x="1602" y="1074"/>
                  </a:lnTo>
                  <a:lnTo>
                    <a:pt x="1747" y="1074"/>
                  </a:lnTo>
                  <a:lnTo>
                    <a:pt x="1747" y="1074"/>
                  </a:lnTo>
                  <a:lnTo>
                    <a:pt x="2038" y="1056"/>
                  </a:lnTo>
                  <a:lnTo>
                    <a:pt x="2311" y="1020"/>
                  </a:lnTo>
                  <a:lnTo>
                    <a:pt x="2439" y="983"/>
                  </a:lnTo>
                  <a:lnTo>
                    <a:pt x="2566" y="929"/>
                  </a:lnTo>
                  <a:lnTo>
                    <a:pt x="2675" y="856"/>
                  </a:lnTo>
                  <a:lnTo>
                    <a:pt x="2784" y="783"/>
                  </a:lnTo>
                  <a:lnTo>
                    <a:pt x="2784" y="783"/>
                  </a:lnTo>
                  <a:lnTo>
                    <a:pt x="2857" y="710"/>
                  </a:lnTo>
                  <a:lnTo>
                    <a:pt x="2912" y="619"/>
                  </a:lnTo>
                  <a:lnTo>
                    <a:pt x="2930" y="528"/>
                  </a:lnTo>
                  <a:lnTo>
                    <a:pt x="2930" y="474"/>
                  </a:lnTo>
                  <a:lnTo>
                    <a:pt x="2930" y="437"/>
                  </a:lnTo>
                  <a:lnTo>
                    <a:pt x="2930" y="437"/>
                  </a:lnTo>
                  <a:lnTo>
                    <a:pt x="2875" y="365"/>
                  </a:lnTo>
                  <a:lnTo>
                    <a:pt x="2803" y="292"/>
                  </a:lnTo>
                  <a:lnTo>
                    <a:pt x="2730" y="237"/>
                  </a:lnTo>
                  <a:lnTo>
                    <a:pt x="2639" y="201"/>
                  </a:lnTo>
                  <a:lnTo>
                    <a:pt x="2639" y="201"/>
                  </a:lnTo>
                  <a:lnTo>
                    <a:pt x="2366" y="110"/>
                  </a:lnTo>
                  <a:lnTo>
                    <a:pt x="2075" y="55"/>
                  </a:lnTo>
                  <a:lnTo>
                    <a:pt x="1784" y="19"/>
                  </a:lnTo>
                  <a:lnTo>
                    <a:pt x="1456" y="1"/>
                  </a:lnTo>
                </a:path>
              </a:pathLst>
            </a:custGeom>
            <a:solidFill>
              <a:srgbClr val="EAC0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6" name="Google Shape;3836;p22"/>
            <p:cNvSpPr/>
            <p:nvPr/>
          </p:nvSpPr>
          <p:spPr>
            <a:xfrm>
              <a:off x="3821587" y="8385223"/>
              <a:ext cx="96628" cy="41280"/>
            </a:xfrm>
            <a:custGeom>
              <a:avLst/>
              <a:gdLst/>
              <a:ahLst/>
              <a:cxnLst/>
              <a:rect l="l" t="t" r="r" b="b"/>
              <a:pathLst>
                <a:path w="1875" h="801" extrusionOk="0">
                  <a:moveTo>
                    <a:pt x="1092" y="0"/>
                  </a:moveTo>
                  <a:lnTo>
                    <a:pt x="837" y="18"/>
                  </a:lnTo>
                  <a:lnTo>
                    <a:pt x="601" y="73"/>
                  </a:lnTo>
                  <a:lnTo>
                    <a:pt x="382" y="146"/>
                  </a:lnTo>
                  <a:lnTo>
                    <a:pt x="182" y="255"/>
                  </a:lnTo>
                  <a:lnTo>
                    <a:pt x="55" y="346"/>
                  </a:lnTo>
                  <a:lnTo>
                    <a:pt x="18" y="401"/>
                  </a:lnTo>
                  <a:lnTo>
                    <a:pt x="0" y="455"/>
                  </a:lnTo>
                  <a:lnTo>
                    <a:pt x="0" y="510"/>
                  </a:lnTo>
                  <a:lnTo>
                    <a:pt x="18" y="564"/>
                  </a:lnTo>
                  <a:lnTo>
                    <a:pt x="55" y="601"/>
                  </a:lnTo>
                  <a:lnTo>
                    <a:pt x="109" y="637"/>
                  </a:lnTo>
                  <a:lnTo>
                    <a:pt x="218" y="692"/>
                  </a:lnTo>
                  <a:lnTo>
                    <a:pt x="328" y="728"/>
                  </a:lnTo>
                  <a:lnTo>
                    <a:pt x="637" y="765"/>
                  </a:lnTo>
                  <a:lnTo>
                    <a:pt x="946" y="801"/>
                  </a:lnTo>
                  <a:lnTo>
                    <a:pt x="1001" y="801"/>
                  </a:lnTo>
                  <a:lnTo>
                    <a:pt x="1219" y="783"/>
                  </a:lnTo>
                  <a:lnTo>
                    <a:pt x="1419" y="746"/>
                  </a:lnTo>
                  <a:lnTo>
                    <a:pt x="1529" y="710"/>
                  </a:lnTo>
                  <a:lnTo>
                    <a:pt x="1620" y="674"/>
                  </a:lnTo>
                  <a:lnTo>
                    <a:pt x="1711" y="619"/>
                  </a:lnTo>
                  <a:lnTo>
                    <a:pt x="1783" y="546"/>
                  </a:lnTo>
                  <a:lnTo>
                    <a:pt x="1820" y="492"/>
                  </a:lnTo>
                  <a:lnTo>
                    <a:pt x="1856" y="419"/>
                  </a:lnTo>
                  <a:lnTo>
                    <a:pt x="1874" y="364"/>
                  </a:lnTo>
                  <a:lnTo>
                    <a:pt x="1856" y="291"/>
                  </a:lnTo>
                  <a:lnTo>
                    <a:pt x="1838" y="255"/>
                  </a:lnTo>
                  <a:lnTo>
                    <a:pt x="1802" y="219"/>
                  </a:lnTo>
                  <a:lnTo>
                    <a:pt x="1711" y="146"/>
                  </a:lnTo>
                  <a:lnTo>
                    <a:pt x="1565" y="91"/>
                  </a:lnTo>
                  <a:lnTo>
                    <a:pt x="1419" y="37"/>
                  </a:lnTo>
                  <a:lnTo>
                    <a:pt x="1256" y="0"/>
                  </a:lnTo>
                  <a:close/>
                </a:path>
              </a:pathLst>
            </a:custGeom>
            <a:solidFill>
              <a:srgbClr val="EAC0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7" name="Google Shape;3837;p22"/>
            <p:cNvSpPr/>
            <p:nvPr/>
          </p:nvSpPr>
          <p:spPr>
            <a:xfrm>
              <a:off x="3821587" y="8385223"/>
              <a:ext cx="96628" cy="41280"/>
            </a:xfrm>
            <a:custGeom>
              <a:avLst/>
              <a:gdLst/>
              <a:ahLst/>
              <a:cxnLst/>
              <a:rect l="l" t="t" r="r" b="b"/>
              <a:pathLst>
                <a:path w="1875" h="801" fill="none" extrusionOk="0">
                  <a:moveTo>
                    <a:pt x="1092" y="0"/>
                  </a:moveTo>
                  <a:lnTo>
                    <a:pt x="1092" y="0"/>
                  </a:lnTo>
                  <a:lnTo>
                    <a:pt x="837" y="18"/>
                  </a:lnTo>
                  <a:lnTo>
                    <a:pt x="601" y="73"/>
                  </a:lnTo>
                  <a:lnTo>
                    <a:pt x="382" y="146"/>
                  </a:lnTo>
                  <a:lnTo>
                    <a:pt x="182" y="255"/>
                  </a:lnTo>
                  <a:lnTo>
                    <a:pt x="182" y="255"/>
                  </a:lnTo>
                  <a:lnTo>
                    <a:pt x="55" y="346"/>
                  </a:lnTo>
                  <a:lnTo>
                    <a:pt x="18" y="401"/>
                  </a:lnTo>
                  <a:lnTo>
                    <a:pt x="0" y="455"/>
                  </a:lnTo>
                  <a:lnTo>
                    <a:pt x="0" y="455"/>
                  </a:lnTo>
                  <a:lnTo>
                    <a:pt x="0" y="510"/>
                  </a:lnTo>
                  <a:lnTo>
                    <a:pt x="18" y="564"/>
                  </a:lnTo>
                  <a:lnTo>
                    <a:pt x="55" y="601"/>
                  </a:lnTo>
                  <a:lnTo>
                    <a:pt x="109" y="637"/>
                  </a:lnTo>
                  <a:lnTo>
                    <a:pt x="109" y="637"/>
                  </a:lnTo>
                  <a:lnTo>
                    <a:pt x="218" y="692"/>
                  </a:lnTo>
                  <a:lnTo>
                    <a:pt x="328" y="728"/>
                  </a:lnTo>
                  <a:lnTo>
                    <a:pt x="328" y="728"/>
                  </a:lnTo>
                  <a:lnTo>
                    <a:pt x="637" y="765"/>
                  </a:lnTo>
                  <a:lnTo>
                    <a:pt x="946" y="801"/>
                  </a:lnTo>
                  <a:lnTo>
                    <a:pt x="946" y="801"/>
                  </a:lnTo>
                  <a:lnTo>
                    <a:pt x="1001" y="801"/>
                  </a:lnTo>
                  <a:lnTo>
                    <a:pt x="1001" y="801"/>
                  </a:lnTo>
                  <a:lnTo>
                    <a:pt x="1219" y="783"/>
                  </a:lnTo>
                  <a:lnTo>
                    <a:pt x="1419" y="746"/>
                  </a:lnTo>
                  <a:lnTo>
                    <a:pt x="1529" y="710"/>
                  </a:lnTo>
                  <a:lnTo>
                    <a:pt x="1620" y="674"/>
                  </a:lnTo>
                  <a:lnTo>
                    <a:pt x="1711" y="619"/>
                  </a:lnTo>
                  <a:lnTo>
                    <a:pt x="1783" y="546"/>
                  </a:lnTo>
                  <a:lnTo>
                    <a:pt x="1783" y="546"/>
                  </a:lnTo>
                  <a:lnTo>
                    <a:pt x="1820" y="492"/>
                  </a:lnTo>
                  <a:lnTo>
                    <a:pt x="1856" y="419"/>
                  </a:lnTo>
                  <a:lnTo>
                    <a:pt x="1874" y="364"/>
                  </a:lnTo>
                  <a:lnTo>
                    <a:pt x="1856" y="291"/>
                  </a:lnTo>
                  <a:lnTo>
                    <a:pt x="1856" y="291"/>
                  </a:lnTo>
                  <a:lnTo>
                    <a:pt x="1838" y="255"/>
                  </a:lnTo>
                  <a:lnTo>
                    <a:pt x="1802" y="219"/>
                  </a:lnTo>
                  <a:lnTo>
                    <a:pt x="1711" y="146"/>
                  </a:lnTo>
                  <a:lnTo>
                    <a:pt x="1711" y="146"/>
                  </a:lnTo>
                  <a:lnTo>
                    <a:pt x="1565" y="91"/>
                  </a:lnTo>
                  <a:lnTo>
                    <a:pt x="1419" y="37"/>
                  </a:lnTo>
                  <a:lnTo>
                    <a:pt x="1256" y="0"/>
                  </a:lnTo>
                  <a:lnTo>
                    <a:pt x="1092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8" name="Google Shape;3838;p22"/>
            <p:cNvSpPr/>
            <p:nvPr/>
          </p:nvSpPr>
          <p:spPr>
            <a:xfrm>
              <a:off x="4454591" y="8527769"/>
              <a:ext cx="227012" cy="74107"/>
            </a:xfrm>
            <a:custGeom>
              <a:avLst/>
              <a:gdLst/>
              <a:ahLst/>
              <a:cxnLst/>
              <a:rect l="l" t="t" r="r" b="b"/>
              <a:pathLst>
                <a:path w="4405" h="1438" extrusionOk="0">
                  <a:moveTo>
                    <a:pt x="2221" y="0"/>
                  </a:moveTo>
                  <a:lnTo>
                    <a:pt x="1911" y="19"/>
                  </a:lnTo>
                  <a:lnTo>
                    <a:pt x="1602" y="37"/>
                  </a:lnTo>
                  <a:lnTo>
                    <a:pt x="1311" y="73"/>
                  </a:lnTo>
                  <a:lnTo>
                    <a:pt x="1020" y="128"/>
                  </a:lnTo>
                  <a:lnTo>
                    <a:pt x="765" y="200"/>
                  </a:lnTo>
                  <a:lnTo>
                    <a:pt x="510" y="291"/>
                  </a:lnTo>
                  <a:lnTo>
                    <a:pt x="310" y="419"/>
                  </a:lnTo>
                  <a:lnTo>
                    <a:pt x="219" y="492"/>
                  </a:lnTo>
                  <a:lnTo>
                    <a:pt x="128" y="564"/>
                  </a:lnTo>
                  <a:lnTo>
                    <a:pt x="73" y="637"/>
                  </a:lnTo>
                  <a:lnTo>
                    <a:pt x="37" y="692"/>
                  </a:lnTo>
                  <a:lnTo>
                    <a:pt x="1" y="765"/>
                  </a:lnTo>
                  <a:lnTo>
                    <a:pt x="1" y="837"/>
                  </a:lnTo>
                  <a:lnTo>
                    <a:pt x="19" y="892"/>
                  </a:lnTo>
                  <a:lnTo>
                    <a:pt x="55" y="947"/>
                  </a:lnTo>
                  <a:lnTo>
                    <a:pt x="146" y="1038"/>
                  </a:lnTo>
                  <a:lnTo>
                    <a:pt x="274" y="1110"/>
                  </a:lnTo>
                  <a:lnTo>
                    <a:pt x="419" y="1183"/>
                  </a:lnTo>
                  <a:lnTo>
                    <a:pt x="619" y="1238"/>
                  </a:lnTo>
                  <a:lnTo>
                    <a:pt x="820" y="1292"/>
                  </a:lnTo>
                  <a:lnTo>
                    <a:pt x="1238" y="1383"/>
                  </a:lnTo>
                  <a:lnTo>
                    <a:pt x="1675" y="1420"/>
                  </a:lnTo>
                  <a:lnTo>
                    <a:pt x="2112" y="1438"/>
                  </a:lnTo>
                  <a:lnTo>
                    <a:pt x="2585" y="1438"/>
                  </a:lnTo>
                  <a:lnTo>
                    <a:pt x="2985" y="1402"/>
                  </a:lnTo>
                  <a:lnTo>
                    <a:pt x="3367" y="1329"/>
                  </a:lnTo>
                  <a:lnTo>
                    <a:pt x="3713" y="1238"/>
                  </a:lnTo>
                  <a:lnTo>
                    <a:pt x="3877" y="1165"/>
                  </a:lnTo>
                  <a:lnTo>
                    <a:pt x="4041" y="1092"/>
                  </a:lnTo>
                  <a:lnTo>
                    <a:pt x="4168" y="1019"/>
                  </a:lnTo>
                  <a:lnTo>
                    <a:pt x="4277" y="928"/>
                  </a:lnTo>
                  <a:lnTo>
                    <a:pt x="4368" y="819"/>
                  </a:lnTo>
                  <a:lnTo>
                    <a:pt x="4405" y="692"/>
                  </a:lnTo>
                  <a:lnTo>
                    <a:pt x="4405" y="637"/>
                  </a:lnTo>
                  <a:lnTo>
                    <a:pt x="4405" y="583"/>
                  </a:lnTo>
                  <a:lnTo>
                    <a:pt x="4386" y="528"/>
                  </a:lnTo>
                  <a:lnTo>
                    <a:pt x="4350" y="473"/>
                  </a:lnTo>
                  <a:lnTo>
                    <a:pt x="4277" y="401"/>
                  </a:lnTo>
                  <a:lnTo>
                    <a:pt x="4204" y="328"/>
                  </a:lnTo>
                  <a:lnTo>
                    <a:pt x="4095" y="273"/>
                  </a:lnTo>
                  <a:lnTo>
                    <a:pt x="3968" y="219"/>
                  </a:lnTo>
                  <a:lnTo>
                    <a:pt x="3713" y="146"/>
                  </a:lnTo>
                  <a:lnTo>
                    <a:pt x="3422" y="91"/>
                  </a:lnTo>
                  <a:lnTo>
                    <a:pt x="3149" y="55"/>
                  </a:lnTo>
                  <a:lnTo>
                    <a:pt x="2858" y="37"/>
                  </a:lnTo>
                  <a:lnTo>
                    <a:pt x="2548" y="19"/>
                  </a:lnTo>
                  <a:lnTo>
                    <a:pt x="222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9" name="Google Shape;3839;p22"/>
            <p:cNvSpPr/>
            <p:nvPr/>
          </p:nvSpPr>
          <p:spPr>
            <a:xfrm>
              <a:off x="4454591" y="8527769"/>
              <a:ext cx="227012" cy="74107"/>
            </a:xfrm>
            <a:custGeom>
              <a:avLst/>
              <a:gdLst/>
              <a:ahLst/>
              <a:cxnLst/>
              <a:rect l="l" t="t" r="r" b="b"/>
              <a:pathLst>
                <a:path w="4405" h="1438" fill="none" extrusionOk="0">
                  <a:moveTo>
                    <a:pt x="2221" y="0"/>
                  </a:moveTo>
                  <a:lnTo>
                    <a:pt x="2221" y="0"/>
                  </a:lnTo>
                  <a:lnTo>
                    <a:pt x="1911" y="19"/>
                  </a:lnTo>
                  <a:lnTo>
                    <a:pt x="1602" y="37"/>
                  </a:lnTo>
                  <a:lnTo>
                    <a:pt x="1311" y="73"/>
                  </a:lnTo>
                  <a:lnTo>
                    <a:pt x="1020" y="128"/>
                  </a:lnTo>
                  <a:lnTo>
                    <a:pt x="765" y="200"/>
                  </a:lnTo>
                  <a:lnTo>
                    <a:pt x="510" y="291"/>
                  </a:lnTo>
                  <a:lnTo>
                    <a:pt x="310" y="419"/>
                  </a:lnTo>
                  <a:lnTo>
                    <a:pt x="219" y="492"/>
                  </a:lnTo>
                  <a:lnTo>
                    <a:pt x="128" y="564"/>
                  </a:lnTo>
                  <a:lnTo>
                    <a:pt x="128" y="564"/>
                  </a:lnTo>
                  <a:lnTo>
                    <a:pt x="73" y="637"/>
                  </a:lnTo>
                  <a:lnTo>
                    <a:pt x="37" y="692"/>
                  </a:lnTo>
                  <a:lnTo>
                    <a:pt x="1" y="765"/>
                  </a:lnTo>
                  <a:lnTo>
                    <a:pt x="1" y="837"/>
                  </a:lnTo>
                  <a:lnTo>
                    <a:pt x="1" y="837"/>
                  </a:lnTo>
                  <a:lnTo>
                    <a:pt x="19" y="892"/>
                  </a:lnTo>
                  <a:lnTo>
                    <a:pt x="55" y="947"/>
                  </a:lnTo>
                  <a:lnTo>
                    <a:pt x="146" y="1038"/>
                  </a:lnTo>
                  <a:lnTo>
                    <a:pt x="274" y="1110"/>
                  </a:lnTo>
                  <a:lnTo>
                    <a:pt x="419" y="1183"/>
                  </a:lnTo>
                  <a:lnTo>
                    <a:pt x="419" y="1183"/>
                  </a:lnTo>
                  <a:lnTo>
                    <a:pt x="619" y="1238"/>
                  </a:lnTo>
                  <a:lnTo>
                    <a:pt x="820" y="1292"/>
                  </a:lnTo>
                  <a:lnTo>
                    <a:pt x="1238" y="1383"/>
                  </a:lnTo>
                  <a:lnTo>
                    <a:pt x="1675" y="1420"/>
                  </a:lnTo>
                  <a:lnTo>
                    <a:pt x="2112" y="1438"/>
                  </a:lnTo>
                  <a:lnTo>
                    <a:pt x="2112" y="1438"/>
                  </a:lnTo>
                  <a:lnTo>
                    <a:pt x="2203" y="1438"/>
                  </a:lnTo>
                  <a:lnTo>
                    <a:pt x="2203" y="1438"/>
                  </a:lnTo>
                  <a:lnTo>
                    <a:pt x="2585" y="1438"/>
                  </a:lnTo>
                  <a:lnTo>
                    <a:pt x="2985" y="1402"/>
                  </a:lnTo>
                  <a:lnTo>
                    <a:pt x="3367" y="1329"/>
                  </a:lnTo>
                  <a:lnTo>
                    <a:pt x="3713" y="1238"/>
                  </a:lnTo>
                  <a:lnTo>
                    <a:pt x="3713" y="1238"/>
                  </a:lnTo>
                  <a:lnTo>
                    <a:pt x="3877" y="1165"/>
                  </a:lnTo>
                  <a:lnTo>
                    <a:pt x="4041" y="1092"/>
                  </a:lnTo>
                  <a:lnTo>
                    <a:pt x="4168" y="1019"/>
                  </a:lnTo>
                  <a:lnTo>
                    <a:pt x="4277" y="928"/>
                  </a:lnTo>
                  <a:lnTo>
                    <a:pt x="4277" y="928"/>
                  </a:lnTo>
                  <a:lnTo>
                    <a:pt x="4368" y="819"/>
                  </a:lnTo>
                  <a:lnTo>
                    <a:pt x="4405" y="692"/>
                  </a:lnTo>
                  <a:lnTo>
                    <a:pt x="4405" y="637"/>
                  </a:lnTo>
                  <a:lnTo>
                    <a:pt x="4405" y="583"/>
                  </a:lnTo>
                  <a:lnTo>
                    <a:pt x="4386" y="528"/>
                  </a:lnTo>
                  <a:lnTo>
                    <a:pt x="4350" y="473"/>
                  </a:lnTo>
                  <a:lnTo>
                    <a:pt x="4350" y="473"/>
                  </a:lnTo>
                  <a:lnTo>
                    <a:pt x="4277" y="401"/>
                  </a:lnTo>
                  <a:lnTo>
                    <a:pt x="4204" y="328"/>
                  </a:lnTo>
                  <a:lnTo>
                    <a:pt x="4095" y="273"/>
                  </a:lnTo>
                  <a:lnTo>
                    <a:pt x="3968" y="219"/>
                  </a:lnTo>
                  <a:lnTo>
                    <a:pt x="3713" y="146"/>
                  </a:lnTo>
                  <a:lnTo>
                    <a:pt x="3422" y="91"/>
                  </a:lnTo>
                  <a:lnTo>
                    <a:pt x="3422" y="91"/>
                  </a:lnTo>
                  <a:lnTo>
                    <a:pt x="3149" y="55"/>
                  </a:lnTo>
                  <a:lnTo>
                    <a:pt x="2858" y="37"/>
                  </a:lnTo>
                  <a:lnTo>
                    <a:pt x="2548" y="19"/>
                  </a:lnTo>
                  <a:lnTo>
                    <a:pt x="2221" y="0"/>
                  </a:lnTo>
                </a:path>
              </a:pathLst>
            </a:custGeom>
            <a:solidFill>
              <a:srgbClr val="EAC0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40" name="Google Shape;3840;p22"/>
          <p:cNvGrpSpPr/>
          <p:nvPr/>
        </p:nvGrpSpPr>
        <p:grpSpPr>
          <a:xfrm rot="-708033" flipH="1">
            <a:off x="214837" y="5228626"/>
            <a:ext cx="853764" cy="206543"/>
            <a:chOff x="3665900" y="8356158"/>
            <a:chExt cx="1015703" cy="245719"/>
          </a:xfrm>
        </p:grpSpPr>
        <p:sp>
          <p:nvSpPr>
            <p:cNvPr id="3841" name="Google Shape;3841;p22"/>
            <p:cNvSpPr/>
            <p:nvPr/>
          </p:nvSpPr>
          <p:spPr>
            <a:xfrm>
              <a:off x="3940684" y="8356158"/>
              <a:ext cx="658411" cy="161356"/>
            </a:xfrm>
            <a:custGeom>
              <a:avLst/>
              <a:gdLst/>
              <a:ahLst/>
              <a:cxnLst/>
              <a:rect l="l" t="t" r="r" b="b"/>
              <a:pathLst>
                <a:path w="12776" h="3131" extrusionOk="0">
                  <a:moveTo>
                    <a:pt x="9336" y="0"/>
                  </a:moveTo>
                  <a:lnTo>
                    <a:pt x="8626" y="55"/>
                  </a:lnTo>
                  <a:lnTo>
                    <a:pt x="7934" y="127"/>
                  </a:lnTo>
                  <a:lnTo>
                    <a:pt x="7279" y="218"/>
                  </a:lnTo>
                  <a:lnTo>
                    <a:pt x="6642" y="309"/>
                  </a:lnTo>
                  <a:lnTo>
                    <a:pt x="6042" y="400"/>
                  </a:lnTo>
                  <a:lnTo>
                    <a:pt x="5460" y="510"/>
                  </a:lnTo>
                  <a:lnTo>
                    <a:pt x="4895" y="619"/>
                  </a:lnTo>
                  <a:lnTo>
                    <a:pt x="4368" y="728"/>
                  </a:lnTo>
                  <a:lnTo>
                    <a:pt x="3858" y="855"/>
                  </a:lnTo>
                  <a:lnTo>
                    <a:pt x="3385" y="983"/>
                  </a:lnTo>
                  <a:lnTo>
                    <a:pt x="2930" y="1110"/>
                  </a:lnTo>
                  <a:lnTo>
                    <a:pt x="2511" y="1256"/>
                  </a:lnTo>
                  <a:lnTo>
                    <a:pt x="2129" y="1383"/>
                  </a:lnTo>
                  <a:lnTo>
                    <a:pt x="1765" y="1511"/>
                  </a:lnTo>
                  <a:lnTo>
                    <a:pt x="1438" y="1656"/>
                  </a:lnTo>
                  <a:lnTo>
                    <a:pt x="1147" y="1783"/>
                  </a:lnTo>
                  <a:lnTo>
                    <a:pt x="874" y="1911"/>
                  </a:lnTo>
                  <a:lnTo>
                    <a:pt x="637" y="2038"/>
                  </a:lnTo>
                  <a:lnTo>
                    <a:pt x="455" y="2166"/>
                  </a:lnTo>
                  <a:lnTo>
                    <a:pt x="291" y="2293"/>
                  </a:lnTo>
                  <a:lnTo>
                    <a:pt x="164" y="2420"/>
                  </a:lnTo>
                  <a:lnTo>
                    <a:pt x="73" y="2530"/>
                  </a:lnTo>
                  <a:lnTo>
                    <a:pt x="18" y="2621"/>
                  </a:lnTo>
                  <a:lnTo>
                    <a:pt x="0" y="2730"/>
                  </a:lnTo>
                  <a:lnTo>
                    <a:pt x="18" y="2821"/>
                  </a:lnTo>
                  <a:lnTo>
                    <a:pt x="73" y="2894"/>
                  </a:lnTo>
                  <a:lnTo>
                    <a:pt x="182" y="2966"/>
                  </a:lnTo>
                  <a:lnTo>
                    <a:pt x="328" y="3021"/>
                  </a:lnTo>
                  <a:lnTo>
                    <a:pt x="491" y="3076"/>
                  </a:lnTo>
                  <a:lnTo>
                    <a:pt x="710" y="3112"/>
                  </a:lnTo>
                  <a:lnTo>
                    <a:pt x="983" y="3130"/>
                  </a:lnTo>
                  <a:lnTo>
                    <a:pt x="1602" y="3130"/>
                  </a:lnTo>
                  <a:lnTo>
                    <a:pt x="1947" y="3112"/>
                  </a:lnTo>
                  <a:lnTo>
                    <a:pt x="2748" y="3021"/>
                  </a:lnTo>
                  <a:lnTo>
                    <a:pt x="4531" y="2784"/>
                  </a:lnTo>
                  <a:lnTo>
                    <a:pt x="6096" y="2548"/>
                  </a:lnTo>
                  <a:lnTo>
                    <a:pt x="7443" y="2293"/>
                  </a:lnTo>
                  <a:lnTo>
                    <a:pt x="8590" y="2038"/>
                  </a:lnTo>
                  <a:lnTo>
                    <a:pt x="9572" y="1783"/>
                  </a:lnTo>
                  <a:lnTo>
                    <a:pt x="10373" y="1529"/>
                  </a:lnTo>
                  <a:lnTo>
                    <a:pt x="11046" y="1274"/>
                  </a:lnTo>
                  <a:lnTo>
                    <a:pt x="11574" y="1056"/>
                  </a:lnTo>
                  <a:lnTo>
                    <a:pt x="11974" y="837"/>
                  </a:lnTo>
                  <a:lnTo>
                    <a:pt x="12284" y="637"/>
                  </a:lnTo>
                  <a:lnTo>
                    <a:pt x="12484" y="455"/>
                  </a:lnTo>
                  <a:lnTo>
                    <a:pt x="12630" y="309"/>
                  </a:lnTo>
                  <a:lnTo>
                    <a:pt x="12721" y="182"/>
                  </a:lnTo>
                  <a:lnTo>
                    <a:pt x="12757" y="73"/>
                  </a:lnTo>
                  <a:lnTo>
                    <a:pt x="12775" y="0"/>
                  </a:lnTo>
                  <a:close/>
                </a:path>
              </a:pathLst>
            </a:custGeom>
            <a:solidFill>
              <a:srgbClr val="EAC0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2" name="Google Shape;3842;p22"/>
            <p:cNvSpPr/>
            <p:nvPr/>
          </p:nvSpPr>
          <p:spPr>
            <a:xfrm>
              <a:off x="3940684" y="8356158"/>
              <a:ext cx="658411" cy="161356"/>
            </a:xfrm>
            <a:custGeom>
              <a:avLst/>
              <a:gdLst/>
              <a:ahLst/>
              <a:cxnLst/>
              <a:rect l="l" t="t" r="r" b="b"/>
              <a:pathLst>
                <a:path w="12776" h="3131" fill="none" extrusionOk="0">
                  <a:moveTo>
                    <a:pt x="12775" y="0"/>
                  </a:moveTo>
                  <a:lnTo>
                    <a:pt x="9336" y="0"/>
                  </a:lnTo>
                  <a:lnTo>
                    <a:pt x="9336" y="0"/>
                  </a:lnTo>
                  <a:lnTo>
                    <a:pt x="8626" y="55"/>
                  </a:lnTo>
                  <a:lnTo>
                    <a:pt x="7934" y="127"/>
                  </a:lnTo>
                  <a:lnTo>
                    <a:pt x="7279" y="218"/>
                  </a:lnTo>
                  <a:lnTo>
                    <a:pt x="6642" y="309"/>
                  </a:lnTo>
                  <a:lnTo>
                    <a:pt x="6042" y="400"/>
                  </a:lnTo>
                  <a:lnTo>
                    <a:pt x="5460" y="510"/>
                  </a:lnTo>
                  <a:lnTo>
                    <a:pt x="4895" y="619"/>
                  </a:lnTo>
                  <a:lnTo>
                    <a:pt x="4368" y="728"/>
                  </a:lnTo>
                  <a:lnTo>
                    <a:pt x="3858" y="855"/>
                  </a:lnTo>
                  <a:lnTo>
                    <a:pt x="3385" y="983"/>
                  </a:lnTo>
                  <a:lnTo>
                    <a:pt x="2930" y="1110"/>
                  </a:lnTo>
                  <a:lnTo>
                    <a:pt x="2511" y="1256"/>
                  </a:lnTo>
                  <a:lnTo>
                    <a:pt x="2129" y="1383"/>
                  </a:lnTo>
                  <a:lnTo>
                    <a:pt x="1765" y="1511"/>
                  </a:lnTo>
                  <a:lnTo>
                    <a:pt x="1438" y="1656"/>
                  </a:lnTo>
                  <a:lnTo>
                    <a:pt x="1147" y="1783"/>
                  </a:lnTo>
                  <a:lnTo>
                    <a:pt x="874" y="1911"/>
                  </a:lnTo>
                  <a:lnTo>
                    <a:pt x="637" y="2038"/>
                  </a:lnTo>
                  <a:lnTo>
                    <a:pt x="455" y="2166"/>
                  </a:lnTo>
                  <a:lnTo>
                    <a:pt x="291" y="2293"/>
                  </a:lnTo>
                  <a:lnTo>
                    <a:pt x="164" y="2420"/>
                  </a:lnTo>
                  <a:lnTo>
                    <a:pt x="73" y="2530"/>
                  </a:lnTo>
                  <a:lnTo>
                    <a:pt x="18" y="2621"/>
                  </a:lnTo>
                  <a:lnTo>
                    <a:pt x="0" y="2730"/>
                  </a:lnTo>
                  <a:lnTo>
                    <a:pt x="18" y="2821"/>
                  </a:lnTo>
                  <a:lnTo>
                    <a:pt x="73" y="2894"/>
                  </a:lnTo>
                  <a:lnTo>
                    <a:pt x="182" y="2966"/>
                  </a:lnTo>
                  <a:lnTo>
                    <a:pt x="328" y="3021"/>
                  </a:lnTo>
                  <a:lnTo>
                    <a:pt x="491" y="3076"/>
                  </a:lnTo>
                  <a:lnTo>
                    <a:pt x="710" y="3112"/>
                  </a:lnTo>
                  <a:lnTo>
                    <a:pt x="983" y="3130"/>
                  </a:lnTo>
                  <a:lnTo>
                    <a:pt x="1292" y="3130"/>
                  </a:lnTo>
                  <a:lnTo>
                    <a:pt x="1292" y="3130"/>
                  </a:lnTo>
                  <a:lnTo>
                    <a:pt x="1602" y="3130"/>
                  </a:lnTo>
                  <a:lnTo>
                    <a:pt x="1947" y="3112"/>
                  </a:lnTo>
                  <a:lnTo>
                    <a:pt x="2748" y="3021"/>
                  </a:lnTo>
                  <a:lnTo>
                    <a:pt x="2748" y="3021"/>
                  </a:lnTo>
                  <a:lnTo>
                    <a:pt x="4531" y="2784"/>
                  </a:lnTo>
                  <a:lnTo>
                    <a:pt x="6096" y="2548"/>
                  </a:lnTo>
                  <a:lnTo>
                    <a:pt x="7443" y="2293"/>
                  </a:lnTo>
                  <a:lnTo>
                    <a:pt x="8590" y="2038"/>
                  </a:lnTo>
                  <a:lnTo>
                    <a:pt x="9572" y="1783"/>
                  </a:lnTo>
                  <a:lnTo>
                    <a:pt x="10373" y="1529"/>
                  </a:lnTo>
                  <a:lnTo>
                    <a:pt x="11046" y="1274"/>
                  </a:lnTo>
                  <a:lnTo>
                    <a:pt x="11574" y="1056"/>
                  </a:lnTo>
                  <a:lnTo>
                    <a:pt x="11974" y="837"/>
                  </a:lnTo>
                  <a:lnTo>
                    <a:pt x="12284" y="637"/>
                  </a:lnTo>
                  <a:lnTo>
                    <a:pt x="12484" y="455"/>
                  </a:lnTo>
                  <a:lnTo>
                    <a:pt x="12630" y="309"/>
                  </a:lnTo>
                  <a:lnTo>
                    <a:pt x="12721" y="182"/>
                  </a:lnTo>
                  <a:lnTo>
                    <a:pt x="12757" y="73"/>
                  </a:lnTo>
                  <a:lnTo>
                    <a:pt x="12775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3" name="Google Shape;3843;p22"/>
            <p:cNvSpPr/>
            <p:nvPr/>
          </p:nvSpPr>
          <p:spPr>
            <a:xfrm>
              <a:off x="3665900" y="8420834"/>
              <a:ext cx="151049" cy="55400"/>
            </a:xfrm>
            <a:custGeom>
              <a:avLst/>
              <a:gdLst/>
              <a:ahLst/>
              <a:cxnLst/>
              <a:rect l="l" t="t" r="r" b="b"/>
              <a:pathLst>
                <a:path w="2931" h="1075" extrusionOk="0">
                  <a:moveTo>
                    <a:pt x="1456" y="1"/>
                  </a:moveTo>
                  <a:lnTo>
                    <a:pt x="1128" y="19"/>
                  </a:lnTo>
                  <a:lnTo>
                    <a:pt x="801" y="74"/>
                  </a:lnTo>
                  <a:lnTo>
                    <a:pt x="655" y="110"/>
                  </a:lnTo>
                  <a:lnTo>
                    <a:pt x="491" y="165"/>
                  </a:lnTo>
                  <a:lnTo>
                    <a:pt x="364" y="219"/>
                  </a:lnTo>
                  <a:lnTo>
                    <a:pt x="237" y="292"/>
                  </a:lnTo>
                  <a:lnTo>
                    <a:pt x="146" y="347"/>
                  </a:lnTo>
                  <a:lnTo>
                    <a:pt x="91" y="401"/>
                  </a:lnTo>
                  <a:lnTo>
                    <a:pt x="37" y="474"/>
                  </a:lnTo>
                  <a:lnTo>
                    <a:pt x="0" y="547"/>
                  </a:lnTo>
                  <a:lnTo>
                    <a:pt x="0" y="638"/>
                  </a:lnTo>
                  <a:lnTo>
                    <a:pt x="37" y="729"/>
                  </a:lnTo>
                  <a:lnTo>
                    <a:pt x="109" y="801"/>
                  </a:lnTo>
                  <a:lnTo>
                    <a:pt x="182" y="874"/>
                  </a:lnTo>
                  <a:lnTo>
                    <a:pt x="273" y="911"/>
                  </a:lnTo>
                  <a:lnTo>
                    <a:pt x="382" y="947"/>
                  </a:lnTo>
                  <a:lnTo>
                    <a:pt x="582" y="1002"/>
                  </a:lnTo>
                  <a:lnTo>
                    <a:pt x="1092" y="1056"/>
                  </a:lnTo>
                  <a:lnTo>
                    <a:pt x="1602" y="1074"/>
                  </a:lnTo>
                  <a:lnTo>
                    <a:pt x="1747" y="1074"/>
                  </a:lnTo>
                  <a:lnTo>
                    <a:pt x="2038" y="1056"/>
                  </a:lnTo>
                  <a:lnTo>
                    <a:pt x="2311" y="1020"/>
                  </a:lnTo>
                  <a:lnTo>
                    <a:pt x="2439" y="983"/>
                  </a:lnTo>
                  <a:lnTo>
                    <a:pt x="2566" y="929"/>
                  </a:lnTo>
                  <a:lnTo>
                    <a:pt x="2675" y="856"/>
                  </a:lnTo>
                  <a:lnTo>
                    <a:pt x="2784" y="783"/>
                  </a:lnTo>
                  <a:lnTo>
                    <a:pt x="2857" y="710"/>
                  </a:lnTo>
                  <a:lnTo>
                    <a:pt x="2912" y="619"/>
                  </a:lnTo>
                  <a:lnTo>
                    <a:pt x="2930" y="528"/>
                  </a:lnTo>
                  <a:lnTo>
                    <a:pt x="2930" y="474"/>
                  </a:lnTo>
                  <a:lnTo>
                    <a:pt x="2930" y="437"/>
                  </a:lnTo>
                  <a:lnTo>
                    <a:pt x="2875" y="365"/>
                  </a:lnTo>
                  <a:lnTo>
                    <a:pt x="2803" y="292"/>
                  </a:lnTo>
                  <a:lnTo>
                    <a:pt x="2730" y="237"/>
                  </a:lnTo>
                  <a:lnTo>
                    <a:pt x="2639" y="201"/>
                  </a:lnTo>
                  <a:lnTo>
                    <a:pt x="2366" y="110"/>
                  </a:lnTo>
                  <a:lnTo>
                    <a:pt x="2075" y="55"/>
                  </a:lnTo>
                  <a:lnTo>
                    <a:pt x="1784" y="19"/>
                  </a:lnTo>
                  <a:lnTo>
                    <a:pt x="14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4" name="Google Shape;3844;p22"/>
            <p:cNvSpPr/>
            <p:nvPr/>
          </p:nvSpPr>
          <p:spPr>
            <a:xfrm>
              <a:off x="3665900" y="8420834"/>
              <a:ext cx="151049" cy="55400"/>
            </a:xfrm>
            <a:custGeom>
              <a:avLst/>
              <a:gdLst/>
              <a:ahLst/>
              <a:cxnLst/>
              <a:rect l="l" t="t" r="r" b="b"/>
              <a:pathLst>
                <a:path w="2931" h="1075" fill="none" extrusionOk="0">
                  <a:moveTo>
                    <a:pt x="1456" y="1"/>
                  </a:moveTo>
                  <a:lnTo>
                    <a:pt x="1456" y="1"/>
                  </a:lnTo>
                  <a:lnTo>
                    <a:pt x="1128" y="19"/>
                  </a:lnTo>
                  <a:lnTo>
                    <a:pt x="801" y="74"/>
                  </a:lnTo>
                  <a:lnTo>
                    <a:pt x="655" y="110"/>
                  </a:lnTo>
                  <a:lnTo>
                    <a:pt x="491" y="165"/>
                  </a:lnTo>
                  <a:lnTo>
                    <a:pt x="364" y="219"/>
                  </a:lnTo>
                  <a:lnTo>
                    <a:pt x="237" y="292"/>
                  </a:lnTo>
                  <a:lnTo>
                    <a:pt x="237" y="292"/>
                  </a:lnTo>
                  <a:lnTo>
                    <a:pt x="146" y="347"/>
                  </a:lnTo>
                  <a:lnTo>
                    <a:pt x="91" y="401"/>
                  </a:lnTo>
                  <a:lnTo>
                    <a:pt x="37" y="474"/>
                  </a:lnTo>
                  <a:lnTo>
                    <a:pt x="0" y="547"/>
                  </a:lnTo>
                  <a:lnTo>
                    <a:pt x="0" y="547"/>
                  </a:lnTo>
                  <a:lnTo>
                    <a:pt x="0" y="638"/>
                  </a:lnTo>
                  <a:lnTo>
                    <a:pt x="37" y="729"/>
                  </a:lnTo>
                  <a:lnTo>
                    <a:pt x="109" y="801"/>
                  </a:lnTo>
                  <a:lnTo>
                    <a:pt x="182" y="874"/>
                  </a:lnTo>
                  <a:lnTo>
                    <a:pt x="182" y="874"/>
                  </a:lnTo>
                  <a:lnTo>
                    <a:pt x="273" y="911"/>
                  </a:lnTo>
                  <a:lnTo>
                    <a:pt x="382" y="947"/>
                  </a:lnTo>
                  <a:lnTo>
                    <a:pt x="582" y="1002"/>
                  </a:lnTo>
                  <a:lnTo>
                    <a:pt x="582" y="1002"/>
                  </a:lnTo>
                  <a:lnTo>
                    <a:pt x="1092" y="1056"/>
                  </a:lnTo>
                  <a:lnTo>
                    <a:pt x="1602" y="1074"/>
                  </a:lnTo>
                  <a:lnTo>
                    <a:pt x="1602" y="1074"/>
                  </a:lnTo>
                  <a:lnTo>
                    <a:pt x="1747" y="1074"/>
                  </a:lnTo>
                  <a:lnTo>
                    <a:pt x="1747" y="1074"/>
                  </a:lnTo>
                  <a:lnTo>
                    <a:pt x="2038" y="1056"/>
                  </a:lnTo>
                  <a:lnTo>
                    <a:pt x="2311" y="1020"/>
                  </a:lnTo>
                  <a:lnTo>
                    <a:pt x="2439" y="983"/>
                  </a:lnTo>
                  <a:lnTo>
                    <a:pt x="2566" y="929"/>
                  </a:lnTo>
                  <a:lnTo>
                    <a:pt x="2675" y="856"/>
                  </a:lnTo>
                  <a:lnTo>
                    <a:pt x="2784" y="783"/>
                  </a:lnTo>
                  <a:lnTo>
                    <a:pt x="2784" y="783"/>
                  </a:lnTo>
                  <a:lnTo>
                    <a:pt x="2857" y="710"/>
                  </a:lnTo>
                  <a:lnTo>
                    <a:pt x="2912" y="619"/>
                  </a:lnTo>
                  <a:lnTo>
                    <a:pt x="2930" y="528"/>
                  </a:lnTo>
                  <a:lnTo>
                    <a:pt x="2930" y="474"/>
                  </a:lnTo>
                  <a:lnTo>
                    <a:pt x="2930" y="437"/>
                  </a:lnTo>
                  <a:lnTo>
                    <a:pt x="2930" y="437"/>
                  </a:lnTo>
                  <a:lnTo>
                    <a:pt x="2875" y="365"/>
                  </a:lnTo>
                  <a:lnTo>
                    <a:pt x="2803" y="292"/>
                  </a:lnTo>
                  <a:lnTo>
                    <a:pt x="2730" y="237"/>
                  </a:lnTo>
                  <a:lnTo>
                    <a:pt x="2639" y="201"/>
                  </a:lnTo>
                  <a:lnTo>
                    <a:pt x="2639" y="201"/>
                  </a:lnTo>
                  <a:lnTo>
                    <a:pt x="2366" y="110"/>
                  </a:lnTo>
                  <a:lnTo>
                    <a:pt x="2075" y="55"/>
                  </a:lnTo>
                  <a:lnTo>
                    <a:pt x="1784" y="19"/>
                  </a:lnTo>
                  <a:lnTo>
                    <a:pt x="1456" y="1"/>
                  </a:lnTo>
                </a:path>
              </a:pathLst>
            </a:custGeom>
            <a:solidFill>
              <a:srgbClr val="EAC0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5" name="Google Shape;3845;p22"/>
            <p:cNvSpPr/>
            <p:nvPr/>
          </p:nvSpPr>
          <p:spPr>
            <a:xfrm>
              <a:off x="3821587" y="8385223"/>
              <a:ext cx="96628" cy="41280"/>
            </a:xfrm>
            <a:custGeom>
              <a:avLst/>
              <a:gdLst/>
              <a:ahLst/>
              <a:cxnLst/>
              <a:rect l="l" t="t" r="r" b="b"/>
              <a:pathLst>
                <a:path w="1875" h="801" extrusionOk="0">
                  <a:moveTo>
                    <a:pt x="1092" y="0"/>
                  </a:moveTo>
                  <a:lnTo>
                    <a:pt x="837" y="18"/>
                  </a:lnTo>
                  <a:lnTo>
                    <a:pt x="601" y="73"/>
                  </a:lnTo>
                  <a:lnTo>
                    <a:pt x="382" y="146"/>
                  </a:lnTo>
                  <a:lnTo>
                    <a:pt x="182" y="255"/>
                  </a:lnTo>
                  <a:lnTo>
                    <a:pt x="55" y="346"/>
                  </a:lnTo>
                  <a:lnTo>
                    <a:pt x="18" y="401"/>
                  </a:lnTo>
                  <a:lnTo>
                    <a:pt x="0" y="455"/>
                  </a:lnTo>
                  <a:lnTo>
                    <a:pt x="0" y="510"/>
                  </a:lnTo>
                  <a:lnTo>
                    <a:pt x="18" y="564"/>
                  </a:lnTo>
                  <a:lnTo>
                    <a:pt x="55" y="601"/>
                  </a:lnTo>
                  <a:lnTo>
                    <a:pt x="109" y="637"/>
                  </a:lnTo>
                  <a:lnTo>
                    <a:pt x="218" y="692"/>
                  </a:lnTo>
                  <a:lnTo>
                    <a:pt x="328" y="728"/>
                  </a:lnTo>
                  <a:lnTo>
                    <a:pt x="637" y="765"/>
                  </a:lnTo>
                  <a:lnTo>
                    <a:pt x="946" y="801"/>
                  </a:lnTo>
                  <a:lnTo>
                    <a:pt x="1001" y="801"/>
                  </a:lnTo>
                  <a:lnTo>
                    <a:pt x="1219" y="783"/>
                  </a:lnTo>
                  <a:lnTo>
                    <a:pt x="1419" y="746"/>
                  </a:lnTo>
                  <a:lnTo>
                    <a:pt x="1529" y="710"/>
                  </a:lnTo>
                  <a:lnTo>
                    <a:pt x="1620" y="674"/>
                  </a:lnTo>
                  <a:lnTo>
                    <a:pt x="1711" y="619"/>
                  </a:lnTo>
                  <a:lnTo>
                    <a:pt x="1783" y="546"/>
                  </a:lnTo>
                  <a:lnTo>
                    <a:pt x="1820" y="492"/>
                  </a:lnTo>
                  <a:lnTo>
                    <a:pt x="1856" y="419"/>
                  </a:lnTo>
                  <a:lnTo>
                    <a:pt x="1874" y="364"/>
                  </a:lnTo>
                  <a:lnTo>
                    <a:pt x="1856" y="291"/>
                  </a:lnTo>
                  <a:lnTo>
                    <a:pt x="1838" y="255"/>
                  </a:lnTo>
                  <a:lnTo>
                    <a:pt x="1802" y="219"/>
                  </a:lnTo>
                  <a:lnTo>
                    <a:pt x="1711" y="146"/>
                  </a:lnTo>
                  <a:lnTo>
                    <a:pt x="1565" y="91"/>
                  </a:lnTo>
                  <a:lnTo>
                    <a:pt x="1419" y="37"/>
                  </a:lnTo>
                  <a:lnTo>
                    <a:pt x="1256" y="0"/>
                  </a:lnTo>
                  <a:close/>
                </a:path>
              </a:pathLst>
            </a:custGeom>
            <a:solidFill>
              <a:srgbClr val="EAC0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6" name="Google Shape;3846;p22"/>
            <p:cNvSpPr/>
            <p:nvPr/>
          </p:nvSpPr>
          <p:spPr>
            <a:xfrm>
              <a:off x="3821587" y="8385223"/>
              <a:ext cx="96628" cy="41280"/>
            </a:xfrm>
            <a:custGeom>
              <a:avLst/>
              <a:gdLst/>
              <a:ahLst/>
              <a:cxnLst/>
              <a:rect l="l" t="t" r="r" b="b"/>
              <a:pathLst>
                <a:path w="1875" h="801" fill="none" extrusionOk="0">
                  <a:moveTo>
                    <a:pt x="1092" y="0"/>
                  </a:moveTo>
                  <a:lnTo>
                    <a:pt x="1092" y="0"/>
                  </a:lnTo>
                  <a:lnTo>
                    <a:pt x="837" y="18"/>
                  </a:lnTo>
                  <a:lnTo>
                    <a:pt x="601" y="73"/>
                  </a:lnTo>
                  <a:lnTo>
                    <a:pt x="382" y="146"/>
                  </a:lnTo>
                  <a:lnTo>
                    <a:pt x="182" y="255"/>
                  </a:lnTo>
                  <a:lnTo>
                    <a:pt x="182" y="255"/>
                  </a:lnTo>
                  <a:lnTo>
                    <a:pt x="55" y="346"/>
                  </a:lnTo>
                  <a:lnTo>
                    <a:pt x="18" y="401"/>
                  </a:lnTo>
                  <a:lnTo>
                    <a:pt x="0" y="455"/>
                  </a:lnTo>
                  <a:lnTo>
                    <a:pt x="0" y="455"/>
                  </a:lnTo>
                  <a:lnTo>
                    <a:pt x="0" y="510"/>
                  </a:lnTo>
                  <a:lnTo>
                    <a:pt x="18" y="564"/>
                  </a:lnTo>
                  <a:lnTo>
                    <a:pt x="55" y="601"/>
                  </a:lnTo>
                  <a:lnTo>
                    <a:pt x="109" y="637"/>
                  </a:lnTo>
                  <a:lnTo>
                    <a:pt x="109" y="637"/>
                  </a:lnTo>
                  <a:lnTo>
                    <a:pt x="218" y="692"/>
                  </a:lnTo>
                  <a:lnTo>
                    <a:pt x="328" y="728"/>
                  </a:lnTo>
                  <a:lnTo>
                    <a:pt x="328" y="728"/>
                  </a:lnTo>
                  <a:lnTo>
                    <a:pt x="637" y="765"/>
                  </a:lnTo>
                  <a:lnTo>
                    <a:pt x="946" y="801"/>
                  </a:lnTo>
                  <a:lnTo>
                    <a:pt x="946" y="801"/>
                  </a:lnTo>
                  <a:lnTo>
                    <a:pt x="1001" y="801"/>
                  </a:lnTo>
                  <a:lnTo>
                    <a:pt x="1001" y="801"/>
                  </a:lnTo>
                  <a:lnTo>
                    <a:pt x="1219" y="783"/>
                  </a:lnTo>
                  <a:lnTo>
                    <a:pt x="1419" y="746"/>
                  </a:lnTo>
                  <a:lnTo>
                    <a:pt x="1529" y="710"/>
                  </a:lnTo>
                  <a:lnTo>
                    <a:pt x="1620" y="674"/>
                  </a:lnTo>
                  <a:lnTo>
                    <a:pt x="1711" y="619"/>
                  </a:lnTo>
                  <a:lnTo>
                    <a:pt x="1783" y="546"/>
                  </a:lnTo>
                  <a:lnTo>
                    <a:pt x="1783" y="546"/>
                  </a:lnTo>
                  <a:lnTo>
                    <a:pt x="1820" y="492"/>
                  </a:lnTo>
                  <a:lnTo>
                    <a:pt x="1856" y="419"/>
                  </a:lnTo>
                  <a:lnTo>
                    <a:pt x="1874" y="364"/>
                  </a:lnTo>
                  <a:lnTo>
                    <a:pt x="1856" y="291"/>
                  </a:lnTo>
                  <a:lnTo>
                    <a:pt x="1856" y="291"/>
                  </a:lnTo>
                  <a:lnTo>
                    <a:pt x="1838" y="255"/>
                  </a:lnTo>
                  <a:lnTo>
                    <a:pt x="1802" y="219"/>
                  </a:lnTo>
                  <a:lnTo>
                    <a:pt x="1711" y="146"/>
                  </a:lnTo>
                  <a:lnTo>
                    <a:pt x="1711" y="146"/>
                  </a:lnTo>
                  <a:lnTo>
                    <a:pt x="1565" y="91"/>
                  </a:lnTo>
                  <a:lnTo>
                    <a:pt x="1419" y="37"/>
                  </a:lnTo>
                  <a:lnTo>
                    <a:pt x="1256" y="0"/>
                  </a:lnTo>
                  <a:lnTo>
                    <a:pt x="1092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7" name="Google Shape;3847;p22"/>
            <p:cNvSpPr/>
            <p:nvPr/>
          </p:nvSpPr>
          <p:spPr>
            <a:xfrm>
              <a:off x="4454591" y="8527769"/>
              <a:ext cx="227012" cy="74107"/>
            </a:xfrm>
            <a:custGeom>
              <a:avLst/>
              <a:gdLst/>
              <a:ahLst/>
              <a:cxnLst/>
              <a:rect l="l" t="t" r="r" b="b"/>
              <a:pathLst>
                <a:path w="4405" h="1438" extrusionOk="0">
                  <a:moveTo>
                    <a:pt x="2221" y="0"/>
                  </a:moveTo>
                  <a:lnTo>
                    <a:pt x="1911" y="19"/>
                  </a:lnTo>
                  <a:lnTo>
                    <a:pt x="1602" y="37"/>
                  </a:lnTo>
                  <a:lnTo>
                    <a:pt x="1311" y="73"/>
                  </a:lnTo>
                  <a:lnTo>
                    <a:pt x="1020" y="128"/>
                  </a:lnTo>
                  <a:lnTo>
                    <a:pt x="765" y="200"/>
                  </a:lnTo>
                  <a:lnTo>
                    <a:pt x="510" y="291"/>
                  </a:lnTo>
                  <a:lnTo>
                    <a:pt x="310" y="419"/>
                  </a:lnTo>
                  <a:lnTo>
                    <a:pt x="219" y="492"/>
                  </a:lnTo>
                  <a:lnTo>
                    <a:pt x="128" y="564"/>
                  </a:lnTo>
                  <a:lnTo>
                    <a:pt x="73" y="637"/>
                  </a:lnTo>
                  <a:lnTo>
                    <a:pt x="37" y="692"/>
                  </a:lnTo>
                  <a:lnTo>
                    <a:pt x="1" y="765"/>
                  </a:lnTo>
                  <a:lnTo>
                    <a:pt x="1" y="837"/>
                  </a:lnTo>
                  <a:lnTo>
                    <a:pt x="19" y="892"/>
                  </a:lnTo>
                  <a:lnTo>
                    <a:pt x="55" y="947"/>
                  </a:lnTo>
                  <a:lnTo>
                    <a:pt x="146" y="1038"/>
                  </a:lnTo>
                  <a:lnTo>
                    <a:pt x="274" y="1110"/>
                  </a:lnTo>
                  <a:lnTo>
                    <a:pt x="419" y="1183"/>
                  </a:lnTo>
                  <a:lnTo>
                    <a:pt x="619" y="1238"/>
                  </a:lnTo>
                  <a:lnTo>
                    <a:pt x="820" y="1292"/>
                  </a:lnTo>
                  <a:lnTo>
                    <a:pt x="1238" y="1383"/>
                  </a:lnTo>
                  <a:lnTo>
                    <a:pt x="1675" y="1420"/>
                  </a:lnTo>
                  <a:lnTo>
                    <a:pt x="2112" y="1438"/>
                  </a:lnTo>
                  <a:lnTo>
                    <a:pt x="2585" y="1438"/>
                  </a:lnTo>
                  <a:lnTo>
                    <a:pt x="2985" y="1402"/>
                  </a:lnTo>
                  <a:lnTo>
                    <a:pt x="3367" y="1329"/>
                  </a:lnTo>
                  <a:lnTo>
                    <a:pt x="3713" y="1238"/>
                  </a:lnTo>
                  <a:lnTo>
                    <a:pt x="3877" y="1165"/>
                  </a:lnTo>
                  <a:lnTo>
                    <a:pt x="4041" y="1092"/>
                  </a:lnTo>
                  <a:lnTo>
                    <a:pt x="4168" y="1019"/>
                  </a:lnTo>
                  <a:lnTo>
                    <a:pt x="4277" y="928"/>
                  </a:lnTo>
                  <a:lnTo>
                    <a:pt x="4368" y="819"/>
                  </a:lnTo>
                  <a:lnTo>
                    <a:pt x="4405" y="692"/>
                  </a:lnTo>
                  <a:lnTo>
                    <a:pt x="4405" y="637"/>
                  </a:lnTo>
                  <a:lnTo>
                    <a:pt x="4405" y="583"/>
                  </a:lnTo>
                  <a:lnTo>
                    <a:pt x="4386" y="528"/>
                  </a:lnTo>
                  <a:lnTo>
                    <a:pt x="4350" y="473"/>
                  </a:lnTo>
                  <a:lnTo>
                    <a:pt x="4277" y="401"/>
                  </a:lnTo>
                  <a:lnTo>
                    <a:pt x="4204" y="328"/>
                  </a:lnTo>
                  <a:lnTo>
                    <a:pt x="4095" y="273"/>
                  </a:lnTo>
                  <a:lnTo>
                    <a:pt x="3968" y="219"/>
                  </a:lnTo>
                  <a:lnTo>
                    <a:pt x="3713" y="146"/>
                  </a:lnTo>
                  <a:lnTo>
                    <a:pt x="3422" y="91"/>
                  </a:lnTo>
                  <a:lnTo>
                    <a:pt x="3149" y="55"/>
                  </a:lnTo>
                  <a:lnTo>
                    <a:pt x="2858" y="37"/>
                  </a:lnTo>
                  <a:lnTo>
                    <a:pt x="2548" y="19"/>
                  </a:lnTo>
                  <a:lnTo>
                    <a:pt x="222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8" name="Google Shape;3848;p22"/>
            <p:cNvSpPr/>
            <p:nvPr/>
          </p:nvSpPr>
          <p:spPr>
            <a:xfrm>
              <a:off x="4454591" y="8527769"/>
              <a:ext cx="227012" cy="74107"/>
            </a:xfrm>
            <a:custGeom>
              <a:avLst/>
              <a:gdLst/>
              <a:ahLst/>
              <a:cxnLst/>
              <a:rect l="l" t="t" r="r" b="b"/>
              <a:pathLst>
                <a:path w="4405" h="1438" fill="none" extrusionOk="0">
                  <a:moveTo>
                    <a:pt x="2221" y="0"/>
                  </a:moveTo>
                  <a:lnTo>
                    <a:pt x="2221" y="0"/>
                  </a:lnTo>
                  <a:lnTo>
                    <a:pt x="1911" y="19"/>
                  </a:lnTo>
                  <a:lnTo>
                    <a:pt x="1602" y="37"/>
                  </a:lnTo>
                  <a:lnTo>
                    <a:pt x="1311" y="73"/>
                  </a:lnTo>
                  <a:lnTo>
                    <a:pt x="1020" y="128"/>
                  </a:lnTo>
                  <a:lnTo>
                    <a:pt x="765" y="200"/>
                  </a:lnTo>
                  <a:lnTo>
                    <a:pt x="510" y="291"/>
                  </a:lnTo>
                  <a:lnTo>
                    <a:pt x="310" y="419"/>
                  </a:lnTo>
                  <a:lnTo>
                    <a:pt x="219" y="492"/>
                  </a:lnTo>
                  <a:lnTo>
                    <a:pt x="128" y="564"/>
                  </a:lnTo>
                  <a:lnTo>
                    <a:pt x="128" y="564"/>
                  </a:lnTo>
                  <a:lnTo>
                    <a:pt x="73" y="637"/>
                  </a:lnTo>
                  <a:lnTo>
                    <a:pt x="37" y="692"/>
                  </a:lnTo>
                  <a:lnTo>
                    <a:pt x="1" y="765"/>
                  </a:lnTo>
                  <a:lnTo>
                    <a:pt x="1" y="837"/>
                  </a:lnTo>
                  <a:lnTo>
                    <a:pt x="1" y="837"/>
                  </a:lnTo>
                  <a:lnTo>
                    <a:pt x="19" y="892"/>
                  </a:lnTo>
                  <a:lnTo>
                    <a:pt x="55" y="947"/>
                  </a:lnTo>
                  <a:lnTo>
                    <a:pt x="146" y="1038"/>
                  </a:lnTo>
                  <a:lnTo>
                    <a:pt x="274" y="1110"/>
                  </a:lnTo>
                  <a:lnTo>
                    <a:pt x="419" y="1183"/>
                  </a:lnTo>
                  <a:lnTo>
                    <a:pt x="419" y="1183"/>
                  </a:lnTo>
                  <a:lnTo>
                    <a:pt x="619" y="1238"/>
                  </a:lnTo>
                  <a:lnTo>
                    <a:pt x="820" y="1292"/>
                  </a:lnTo>
                  <a:lnTo>
                    <a:pt x="1238" y="1383"/>
                  </a:lnTo>
                  <a:lnTo>
                    <a:pt x="1675" y="1420"/>
                  </a:lnTo>
                  <a:lnTo>
                    <a:pt x="2112" y="1438"/>
                  </a:lnTo>
                  <a:lnTo>
                    <a:pt x="2112" y="1438"/>
                  </a:lnTo>
                  <a:lnTo>
                    <a:pt x="2203" y="1438"/>
                  </a:lnTo>
                  <a:lnTo>
                    <a:pt x="2203" y="1438"/>
                  </a:lnTo>
                  <a:lnTo>
                    <a:pt x="2585" y="1438"/>
                  </a:lnTo>
                  <a:lnTo>
                    <a:pt x="2985" y="1402"/>
                  </a:lnTo>
                  <a:lnTo>
                    <a:pt x="3367" y="1329"/>
                  </a:lnTo>
                  <a:lnTo>
                    <a:pt x="3713" y="1238"/>
                  </a:lnTo>
                  <a:lnTo>
                    <a:pt x="3713" y="1238"/>
                  </a:lnTo>
                  <a:lnTo>
                    <a:pt x="3877" y="1165"/>
                  </a:lnTo>
                  <a:lnTo>
                    <a:pt x="4041" y="1092"/>
                  </a:lnTo>
                  <a:lnTo>
                    <a:pt x="4168" y="1019"/>
                  </a:lnTo>
                  <a:lnTo>
                    <a:pt x="4277" y="928"/>
                  </a:lnTo>
                  <a:lnTo>
                    <a:pt x="4277" y="928"/>
                  </a:lnTo>
                  <a:lnTo>
                    <a:pt x="4368" y="819"/>
                  </a:lnTo>
                  <a:lnTo>
                    <a:pt x="4405" y="692"/>
                  </a:lnTo>
                  <a:lnTo>
                    <a:pt x="4405" y="637"/>
                  </a:lnTo>
                  <a:lnTo>
                    <a:pt x="4405" y="583"/>
                  </a:lnTo>
                  <a:lnTo>
                    <a:pt x="4386" y="528"/>
                  </a:lnTo>
                  <a:lnTo>
                    <a:pt x="4350" y="473"/>
                  </a:lnTo>
                  <a:lnTo>
                    <a:pt x="4350" y="473"/>
                  </a:lnTo>
                  <a:lnTo>
                    <a:pt x="4277" y="401"/>
                  </a:lnTo>
                  <a:lnTo>
                    <a:pt x="4204" y="328"/>
                  </a:lnTo>
                  <a:lnTo>
                    <a:pt x="4095" y="273"/>
                  </a:lnTo>
                  <a:lnTo>
                    <a:pt x="3968" y="219"/>
                  </a:lnTo>
                  <a:lnTo>
                    <a:pt x="3713" y="146"/>
                  </a:lnTo>
                  <a:lnTo>
                    <a:pt x="3422" y="91"/>
                  </a:lnTo>
                  <a:lnTo>
                    <a:pt x="3422" y="91"/>
                  </a:lnTo>
                  <a:lnTo>
                    <a:pt x="3149" y="55"/>
                  </a:lnTo>
                  <a:lnTo>
                    <a:pt x="2858" y="37"/>
                  </a:lnTo>
                  <a:lnTo>
                    <a:pt x="2548" y="19"/>
                  </a:lnTo>
                  <a:lnTo>
                    <a:pt x="2221" y="0"/>
                  </a:lnTo>
                </a:path>
              </a:pathLst>
            </a:custGeom>
            <a:solidFill>
              <a:srgbClr val="EAC0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TITLE_1">
    <p:bg>
      <p:bgPr>
        <a:gradFill>
          <a:gsLst>
            <a:gs pos="0">
              <a:schemeClr val="dk2"/>
            </a:gs>
            <a:gs pos="100000">
              <a:srgbClr val="E4B24E"/>
            </a:gs>
          </a:gsLst>
          <a:lin ang="5400700" scaled="0"/>
        </a:gradFill>
        <a:effectLst/>
      </p:bgPr>
    </p:bg>
    <p:spTree>
      <p:nvGrpSpPr>
        <p:cNvPr id="1" name="Shape 3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0" name="Google Shape;3850;p23"/>
          <p:cNvSpPr/>
          <p:nvPr/>
        </p:nvSpPr>
        <p:spPr>
          <a:xfrm>
            <a:off x="0" y="3054450"/>
            <a:ext cx="9143924" cy="2368715"/>
          </a:xfrm>
          <a:custGeom>
            <a:avLst/>
            <a:gdLst/>
            <a:ahLst/>
            <a:cxnLst/>
            <a:rect l="l" t="t" r="r" b="b"/>
            <a:pathLst>
              <a:path w="61892" h="16033" extrusionOk="0">
                <a:moveTo>
                  <a:pt x="34941" y="0"/>
                </a:moveTo>
                <a:lnTo>
                  <a:pt x="34540" y="18"/>
                </a:lnTo>
                <a:lnTo>
                  <a:pt x="34140" y="73"/>
                </a:lnTo>
                <a:lnTo>
                  <a:pt x="33740" y="164"/>
                </a:lnTo>
                <a:lnTo>
                  <a:pt x="33357" y="291"/>
                </a:lnTo>
                <a:lnTo>
                  <a:pt x="32993" y="455"/>
                </a:lnTo>
                <a:lnTo>
                  <a:pt x="32630" y="655"/>
                </a:lnTo>
                <a:lnTo>
                  <a:pt x="32302" y="892"/>
                </a:lnTo>
                <a:lnTo>
                  <a:pt x="32138" y="1019"/>
                </a:lnTo>
                <a:lnTo>
                  <a:pt x="31993" y="1147"/>
                </a:lnTo>
                <a:lnTo>
                  <a:pt x="31847" y="1292"/>
                </a:lnTo>
                <a:lnTo>
                  <a:pt x="31701" y="1456"/>
                </a:lnTo>
                <a:lnTo>
                  <a:pt x="31574" y="1620"/>
                </a:lnTo>
                <a:lnTo>
                  <a:pt x="31447" y="1802"/>
                </a:lnTo>
                <a:lnTo>
                  <a:pt x="31337" y="1984"/>
                </a:lnTo>
                <a:lnTo>
                  <a:pt x="31228" y="2184"/>
                </a:lnTo>
                <a:lnTo>
                  <a:pt x="31137" y="2384"/>
                </a:lnTo>
                <a:lnTo>
                  <a:pt x="31046" y="2602"/>
                </a:lnTo>
                <a:lnTo>
                  <a:pt x="30974" y="2821"/>
                </a:lnTo>
                <a:lnTo>
                  <a:pt x="30901" y="3039"/>
                </a:lnTo>
                <a:lnTo>
                  <a:pt x="30846" y="3294"/>
                </a:lnTo>
                <a:lnTo>
                  <a:pt x="30810" y="3531"/>
                </a:lnTo>
                <a:lnTo>
                  <a:pt x="30773" y="3785"/>
                </a:lnTo>
                <a:lnTo>
                  <a:pt x="30755" y="4058"/>
                </a:lnTo>
                <a:lnTo>
                  <a:pt x="30755" y="4331"/>
                </a:lnTo>
                <a:lnTo>
                  <a:pt x="30773" y="4622"/>
                </a:lnTo>
                <a:lnTo>
                  <a:pt x="30664" y="4422"/>
                </a:lnTo>
                <a:lnTo>
                  <a:pt x="30555" y="4240"/>
                </a:lnTo>
                <a:lnTo>
                  <a:pt x="30428" y="4077"/>
                </a:lnTo>
                <a:lnTo>
                  <a:pt x="30300" y="3913"/>
                </a:lnTo>
                <a:lnTo>
                  <a:pt x="30155" y="3767"/>
                </a:lnTo>
                <a:lnTo>
                  <a:pt x="30009" y="3640"/>
                </a:lnTo>
                <a:lnTo>
                  <a:pt x="29863" y="3512"/>
                </a:lnTo>
                <a:lnTo>
                  <a:pt x="29700" y="3403"/>
                </a:lnTo>
                <a:lnTo>
                  <a:pt x="29536" y="3312"/>
                </a:lnTo>
                <a:lnTo>
                  <a:pt x="29372" y="3239"/>
                </a:lnTo>
                <a:lnTo>
                  <a:pt x="29208" y="3167"/>
                </a:lnTo>
                <a:lnTo>
                  <a:pt x="29026" y="3112"/>
                </a:lnTo>
                <a:lnTo>
                  <a:pt x="28863" y="3057"/>
                </a:lnTo>
                <a:lnTo>
                  <a:pt x="28681" y="3039"/>
                </a:lnTo>
                <a:lnTo>
                  <a:pt x="28499" y="3021"/>
                </a:lnTo>
                <a:lnTo>
                  <a:pt x="28317" y="3003"/>
                </a:lnTo>
                <a:lnTo>
                  <a:pt x="28080" y="3021"/>
                </a:lnTo>
                <a:lnTo>
                  <a:pt x="27843" y="3057"/>
                </a:lnTo>
                <a:lnTo>
                  <a:pt x="27607" y="3112"/>
                </a:lnTo>
                <a:lnTo>
                  <a:pt x="27370" y="3185"/>
                </a:lnTo>
                <a:lnTo>
                  <a:pt x="27152" y="3294"/>
                </a:lnTo>
                <a:lnTo>
                  <a:pt x="26934" y="3421"/>
                </a:lnTo>
                <a:lnTo>
                  <a:pt x="26733" y="3585"/>
                </a:lnTo>
                <a:lnTo>
                  <a:pt x="26551" y="3749"/>
                </a:lnTo>
                <a:lnTo>
                  <a:pt x="26388" y="3949"/>
                </a:lnTo>
                <a:lnTo>
                  <a:pt x="26224" y="4168"/>
                </a:lnTo>
                <a:lnTo>
                  <a:pt x="26078" y="4404"/>
                </a:lnTo>
                <a:lnTo>
                  <a:pt x="25969" y="4659"/>
                </a:lnTo>
                <a:lnTo>
                  <a:pt x="25878" y="4950"/>
                </a:lnTo>
                <a:lnTo>
                  <a:pt x="25805" y="5259"/>
                </a:lnTo>
                <a:lnTo>
                  <a:pt x="25751" y="5587"/>
                </a:lnTo>
                <a:lnTo>
                  <a:pt x="25733" y="5933"/>
                </a:lnTo>
                <a:lnTo>
                  <a:pt x="25623" y="5842"/>
                </a:lnTo>
                <a:lnTo>
                  <a:pt x="25496" y="5751"/>
                </a:lnTo>
                <a:lnTo>
                  <a:pt x="25314" y="5642"/>
                </a:lnTo>
                <a:lnTo>
                  <a:pt x="25114" y="5532"/>
                </a:lnTo>
                <a:lnTo>
                  <a:pt x="24877" y="5441"/>
                </a:lnTo>
                <a:lnTo>
                  <a:pt x="24641" y="5369"/>
                </a:lnTo>
                <a:lnTo>
                  <a:pt x="24513" y="5350"/>
                </a:lnTo>
                <a:lnTo>
                  <a:pt x="24222" y="5350"/>
                </a:lnTo>
                <a:lnTo>
                  <a:pt x="24076" y="5387"/>
                </a:lnTo>
                <a:lnTo>
                  <a:pt x="23913" y="5441"/>
                </a:lnTo>
                <a:lnTo>
                  <a:pt x="23767" y="5532"/>
                </a:lnTo>
                <a:lnTo>
                  <a:pt x="23622" y="5642"/>
                </a:lnTo>
                <a:lnTo>
                  <a:pt x="23494" y="5769"/>
                </a:lnTo>
                <a:lnTo>
                  <a:pt x="23367" y="5951"/>
                </a:lnTo>
                <a:lnTo>
                  <a:pt x="23239" y="6169"/>
                </a:lnTo>
                <a:lnTo>
                  <a:pt x="22748" y="5878"/>
                </a:lnTo>
                <a:lnTo>
                  <a:pt x="22257" y="5623"/>
                </a:lnTo>
                <a:lnTo>
                  <a:pt x="21765" y="5387"/>
                </a:lnTo>
                <a:lnTo>
                  <a:pt x="21256" y="5205"/>
                </a:lnTo>
                <a:lnTo>
                  <a:pt x="20728" y="5041"/>
                </a:lnTo>
                <a:lnTo>
                  <a:pt x="20200" y="4914"/>
                </a:lnTo>
                <a:lnTo>
                  <a:pt x="19946" y="4877"/>
                </a:lnTo>
                <a:lnTo>
                  <a:pt x="19691" y="4841"/>
                </a:lnTo>
                <a:lnTo>
                  <a:pt x="19418" y="4823"/>
                </a:lnTo>
                <a:lnTo>
                  <a:pt x="19145" y="4823"/>
                </a:lnTo>
                <a:lnTo>
                  <a:pt x="18835" y="4841"/>
                </a:lnTo>
                <a:lnTo>
                  <a:pt x="18526" y="4859"/>
                </a:lnTo>
                <a:lnTo>
                  <a:pt x="18217" y="4914"/>
                </a:lnTo>
                <a:lnTo>
                  <a:pt x="17907" y="4968"/>
                </a:lnTo>
                <a:lnTo>
                  <a:pt x="17598" y="5059"/>
                </a:lnTo>
                <a:lnTo>
                  <a:pt x="17289" y="5168"/>
                </a:lnTo>
                <a:lnTo>
                  <a:pt x="16979" y="5296"/>
                </a:lnTo>
                <a:lnTo>
                  <a:pt x="16670" y="5460"/>
                </a:lnTo>
                <a:lnTo>
                  <a:pt x="16361" y="5642"/>
                </a:lnTo>
                <a:lnTo>
                  <a:pt x="16069" y="5842"/>
                </a:lnTo>
                <a:lnTo>
                  <a:pt x="15760" y="6060"/>
                </a:lnTo>
                <a:lnTo>
                  <a:pt x="15469" y="6315"/>
                </a:lnTo>
                <a:lnTo>
                  <a:pt x="15159" y="6606"/>
                </a:lnTo>
                <a:lnTo>
                  <a:pt x="14868" y="6897"/>
                </a:lnTo>
                <a:lnTo>
                  <a:pt x="14577" y="7243"/>
                </a:lnTo>
                <a:lnTo>
                  <a:pt x="14286" y="7607"/>
                </a:lnTo>
                <a:lnTo>
                  <a:pt x="14213" y="7352"/>
                </a:lnTo>
                <a:lnTo>
                  <a:pt x="14086" y="7116"/>
                </a:lnTo>
                <a:lnTo>
                  <a:pt x="13958" y="6879"/>
                </a:lnTo>
                <a:lnTo>
                  <a:pt x="13813" y="6661"/>
                </a:lnTo>
                <a:lnTo>
                  <a:pt x="13631" y="6442"/>
                </a:lnTo>
                <a:lnTo>
                  <a:pt x="13449" y="6260"/>
                </a:lnTo>
                <a:lnTo>
                  <a:pt x="13249" y="6060"/>
                </a:lnTo>
                <a:lnTo>
                  <a:pt x="13030" y="5896"/>
                </a:lnTo>
                <a:lnTo>
                  <a:pt x="12812" y="5751"/>
                </a:lnTo>
                <a:lnTo>
                  <a:pt x="12557" y="5605"/>
                </a:lnTo>
                <a:lnTo>
                  <a:pt x="12321" y="5496"/>
                </a:lnTo>
                <a:lnTo>
                  <a:pt x="12066" y="5387"/>
                </a:lnTo>
                <a:lnTo>
                  <a:pt x="11793" y="5314"/>
                </a:lnTo>
                <a:lnTo>
                  <a:pt x="11538" y="5259"/>
                </a:lnTo>
                <a:lnTo>
                  <a:pt x="11265" y="5223"/>
                </a:lnTo>
                <a:lnTo>
                  <a:pt x="10992" y="5205"/>
                </a:lnTo>
                <a:lnTo>
                  <a:pt x="10719" y="5223"/>
                </a:lnTo>
                <a:lnTo>
                  <a:pt x="10464" y="5259"/>
                </a:lnTo>
                <a:lnTo>
                  <a:pt x="10191" y="5314"/>
                </a:lnTo>
                <a:lnTo>
                  <a:pt x="9937" y="5405"/>
                </a:lnTo>
                <a:lnTo>
                  <a:pt x="9955" y="5005"/>
                </a:lnTo>
                <a:lnTo>
                  <a:pt x="9937" y="4622"/>
                </a:lnTo>
                <a:lnTo>
                  <a:pt x="9882" y="4295"/>
                </a:lnTo>
                <a:lnTo>
                  <a:pt x="9791" y="3967"/>
                </a:lnTo>
                <a:lnTo>
                  <a:pt x="9682" y="3676"/>
                </a:lnTo>
                <a:lnTo>
                  <a:pt x="9536" y="3421"/>
                </a:lnTo>
                <a:lnTo>
                  <a:pt x="9373" y="3185"/>
                </a:lnTo>
                <a:lnTo>
                  <a:pt x="9191" y="2985"/>
                </a:lnTo>
                <a:lnTo>
                  <a:pt x="8990" y="2803"/>
                </a:lnTo>
                <a:lnTo>
                  <a:pt x="8754" y="2639"/>
                </a:lnTo>
                <a:lnTo>
                  <a:pt x="8517" y="2512"/>
                </a:lnTo>
                <a:lnTo>
                  <a:pt x="8262" y="2402"/>
                </a:lnTo>
                <a:lnTo>
                  <a:pt x="8008" y="2330"/>
                </a:lnTo>
                <a:lnTo>
                  <a:pt x="7735" y="2275"/>
                </a:lnTo>
                <a:lnTo>
                  <a:pt x="7444" y="2239"/>
                </a:lnTo>
                <a:lnTo>
                  <a:pt x="7152" y="2220"/>
                </a:lnTo>
                <a:lnTo>
                  <a:pt x="6770" y="2239"/>
                </a:lnTo>
                <a:lnTo>
                  <a:pt x="6388" y="2293"/>
                </a:lnTo>
                <a:lnTo>
                  <a:pt x="6006" y="2402"/>
                </a:lnTo>
                <a:lnTo>
                  <a:pt x="5642" y="2530"/>
                </a:lnTo>
                <a:lnTo>
                  <a:pt x="5278" y="2693"/>
                </a:lnTo>
                <a:lnTo>
                  <a:pt x="4950" y="2894"/>
                </a:lnTo>
                <a:lnTo>
                  <a:pt x="4641" y="3130"/>
                </a:lnTo>
                <a:lnTo>
                  <a:pt x="4514" y="3258"/>
                </a:lnTo>
                <a:lnTo>
                  <a:pt x="4368" y="3403"/>
                </a:lnTo>
                <a:lnTo>
                  <a:pt x="4241" y="3549"/>
                </a:lnTo>
                <a:lnTo>
                  <a:pt x="4132" y="3694"/>
                </a:lnTo>
                <a:lnTo>
                  <a:pt x="4022" y="3858"/>
                </a:lnTo>
                <a:lnTo>
                  <a:pt x="3931" y="4022"/>
                </a:lnTo>
                <a:lnTo>
                  <a:pt x="3859" y="4204"/>
                </a:lnTo>
                <a:lnTo>
                  <a:pt x="3786" y="4386"/>
                </a:lnTo>
                <a:lnTo>
                  <a:pt x="3731" y="4568"/>
                </a:lnTo>
                <a:lnTo>
                  <a:pt x="3695" y="4768"/>
                </a:lnTo>
                <a:lnTo>
                  <a:pt x="3658" y="4968"/>
                </a:lnTo>
                <a:lnTo>
                  <a:pt x="3640" y="5168"/>
                </a:lnTo>
                <a:lnTo>
                  <a:pt x="3640" y="5387"/>
                </a:lnTo>
                <a:lnTo>
                  <a:pt x="3658" y="5605"/>
                </a:lnTo>
                <a:lnTo>
                  <a:pt x="3695" y="5842"/>
                </a:lnTo>
                <a:lnTo>
                  <a:pt x="3749" y="6060"/>
                </a:lnTo>
                <a:lnTo>
                  <a:pt x="3822" y="6315"/>
                </a:lnTo>
                <a:lnTo>
                  <a:pt x="3913" y="6551"/>
                </a:lnTo>
                <a:lnTo>
                  <a:pt x="3713" y="6479"/>
                </a:lnTo>
                <a:lnTo>
                  <a:pt x="3531" y="6406"/>
                </a:lnTo>
                <a:lnTo>
                  <a:pt x="3149" y="6315"/>
                </a:lnTo>
                <a:lnTo>
                  <a:pt x="2767" y="6278"/>
                </a:lnTo>
                <a:lnTo>
                  <a:pt x="2421" y="6260"/>
                </a:lnTo>
                <a:lnTo>
                  <a:pt x="2166" y="6260"/>
                </a:lnTo>
                <a:lnTo>
                  <a:pt x="1930" y="6278"/>
                </a:lnTo>
                <a:lnTo>
                  <a:pt x="1693" y="6315"/>
                </a:lnTo>
                <a:lnTo>
                  <a:pt x="1475" y="6351"/>
                </a:lnTo>
                <a:lnTo>
                  <a:pt x="1056" y="6460"/>
                </a:lnTo>
                <a:lnTo>
                  <a:pt x="710" y="6570"/>
                </a:lnTo>
                <a:lnTo>
                  <a:pt x="419" y="6697"/>
                </a:lnTo>
                <a:lnTo>
                  <a:pt x="201" y="6788"/>
                </a:lnTo>
                <a:lnTo>
                  <a:pt x="1" y="6897"/>
                </a:lnTo>
                <a:lnTo>
                  <a:pt x="1" y="16033"/>
                </a:lnTo>
                <a:lnTo>
                  <a:pt x="61874" y="14668"/>
                </a:lnTo>
                <a:lnTo>
                  <a:pt x="61874" y="4950"/>
                </a:lnTo>
                <a:lnTo>
                  <a:pt x="61892" y="4768"/>
                </a:lnTo>
                <a:lnTo>
                  <a:pt x="61874" y="4586"/>
                </a:lnTo>
                <a:lnTo>
                  <a:pt x="61855" y="4404"/>
                </a:lnTo>
                <a:lnTo>
                  <a:pt x="61819" y="4222"/>
                </a:lnTo>
                <a:lnTo>
                  <a:pt x="61764" y="4040"/>
                </a:lnTo>
                <a:lnTo>
                  <a:pt x="61692" y="3858"/>
                </a:lnTo>
                <a:lnTo>
                  <a:pt x="61619" y="3694"/>
                </a:lnTo>
                <a:lnTo>
                  <a:pt x="61528" y="3512"/>
                </a:lnTo>
                <a:lnTo>
                  <a:pt x="61419" y="3349"/>
                </a:lnTo>
                <a:lnTo>
                  <a:pt x="61291" y="3185"/>
                </a:lnTo>
                <a:lnTo>
                  <a:pt x="61037" y="2857"/>
                </a:lnTo>
                <a:lnTo>
                  <a:pt x="60727" y="2548"/>
                </a:lnTo>
                <a:lnTo>
                  <a:pt x="60381" y="2275"/>
                </a:lnTo>
                <a:lnTo>
                  <a:pt x="59999" y="2020"/>
                </a:lnTo>
                <a:lnTo>
                  <a:pt x="59599" y="1784"/>
                </a:lnTo>
                <a:lnTo>
                  <a:pt x="59180" y="1565"/>
                </a:lnTo>
                <a:lnTo>
                  <a:pt x="58744" y="1401"/>
                </a:lnTo>
                <a:lnTo>
                  <a:pt x="58289" y="1256"/>
                </a:lnTo>
                <a:lnTo>
                  <a:pt x="57816" y="1147"/>
                </a:lnTo>
                <a:lnTo>
                  <a:pt x="57342" y="1092"/>
                </a:lnTo>
                <a:lnTo>
                  <a:pt x="57106" y="1074"/>
                </a:lnTo>
                <a:lnTo>
                  <a:pt x="56869" y="1056"/>
                </a:lnTo>
                <a:lnTo>
                  <a:pt x="56542" y="1074"/>
                </a:lnTo>
                <a:lnTo>
                  <a:pt x="56214" y="1110"/>
                </a:lnTo>
                <a:lnTo>
                  <a:pt x="55887" y="1165"/>
                </a:lnTo>
                <a:lnTo>
                  <a:pt x="55559" y="1256"/>
                </a:lnTo>
                <a:lnTo>
                  <a:pt x="55250" y="1365"/>
                </a:lnTo>
                <a:lnTo>
                  <a:pt x="54958" y="1511"/>
                </a:lnTo>
                <a:lnTo>
                  <a:pt x="54667" y="1674"/>
                </a:lnTo>
                <a:lnTo>
                  <a:pt x="54394" y="1875"/>
                </a:lnTo>
                <a:lnTo>
                  <a:pt x="54121" y="2093"/>
                </a:lnTo>
                <a:lnTo>
                  <a:pt x="53885" y="2366"/>
                </a:lnTo>
                <a:lnTo>
                  <a:pt x="53648" y="2657"/>
                </a:lnTo>
                <a:lnTo>
                  <a:pt x="53430" y="2966"/>
                </a:lnTo>
                <a:lnTo>
                  <a:pt x="53248" y="3330"/>
                </a:lnTo>
                <a:lnTo>
                  <a:pt x="53084" y="3731"/>
                </a:lnTo>
                <a:lnTo>
                  <a:pt x="52938" y="4149"/>
                </a:lnTo>
                <a:lnTo>
                  <a:pt x="52811" y="4622"/>
                </a:lnTo>
                <a:lnTo>
                  <a:pt x="52465" y="4459"/>
                </a:lnTo>
                <a:lnTo>
                  <a:pt x="52120" y="4313"/>
                </a:lnTo>
                <a:lnTo>
                  <a:pt x="51810" y="4204"/>
                </a:lnTo>
                <a:lnTo>
                  <a:pt x="51483" y="4113"/>
                </a:lnTo>
                <a:lnTo>
                  <a:pt x="51191" y="4040"/>
                </a:lnTo>
                <a:lnTo>
                  <a:pt x="50882" y="3986"/>
                </a:lnTo>
                <a:lnTo>
                  <a:pt x="50609" y="3967"/>
                </a:lnTo>
                <a:lnTo>
                  <a:pt x="50336" y="3949"/>
                </a:lnTo>
                <a:lnTo>
                  <a:pt x="50045" y="3967"/>
                </a:lnTo>
                <a:lnTo>
                  <a:pt x="49772" y="4004"/>
                </a:lnTo>
                <a:lnTo>
                  <a:pt x="49499" y="4040"/>
                </a:lnTo>
                <a:lnTo>
                  <a:pt x="49244" y="4113"/>
                </a:lnTo>
                <a:lnTo>
                  <a:pt x="49008" y="4204"/>
                </a:lnTo>
                <a:lnTo>
                  <a:pt x="48789" y="4295"/>
                </a:lnTo>
                <a:lnTo>
                  <a:pt x="48571" y="4422"/>
                </a:lnTo>
                <a:lnTo>
                  <a:pt x="48353" y="4550"/>
                </a:lnTo>
                <a:lnTo>
                  <a:pt x="48152" y="4677"/>
                </a:lnTo>
                <a:lnTo>
                  <a:pt x="47970" y="4823"/>
                </a:lnTo>
                <a:lnTo>
                  <a:pt x="47788" y="4986"/>
                </a:lnTo>
                <a:lnTo>
                  <a:pt x="47625" y="5150"/>
                </a:lnTo>
                <a:lnTo>
                  <a:pt x="47333" y="5478"/>
                </a:lnTo>
                <a:lnTo>
                  <a:pt x="47061" y="5824"/>
                </a:lnTo>
                <a:lnTo>
                  <a:pt x="46842" y="6188"/>
                </a:lnTo>
                <a:lnTo>
                  <a:pt x="46642" y="6515"/>
                </a:lnTo>
                <a:lnTo>
                  <a:pt x="46478" y="6843"/>
                </a:lnTo>
                <a:lnTo>
                  <a:pt x="46351" y="7116"/>
                </a:lnTo>
                <a:lnTo>
                  <a:pt x="46187" y="7552"/>
                </a:lnTo>
                <a:lnTo>
                  <a:pt x="46151" y="7716"/>
                </a:lnTo>
                <a:lnTo>
                  <a:pt x="46096" y="7680"/>
                </a:lnTo>
                <a:lnTo>
                  <a:pt x="45932" y="7607"/>
                </a:lnTo>
                <a:lnTo>
                  <a:pt x="45823" y="7552"/>
                </a:lnTo>
                <a:lnTo>
                  <a:pt x="45696" y="7516"/>
                </a:lnTo>
                <a:lnTo>
                  <a:pt x="45550" y="7498"/>
                </a:lnTo>
                <a:lnTo>
                  <a:pt x="45386" y="7480"/>
                </a:lnTo>
                <a:lnTo>
                  <a:pt x="45223" y="7498"/>
                </a:lnTo>
                <a:lnTo>
                  <a:pt x="45059" y="7516"/>
                </a:lnTo>
                <a:lnTo>
                  <a:pt x="44895" y="7552"/>
                </a:lnTo>
                <a:lnTo>
                  <a:pt x="44713" y="7625"/>
                </a:lnTo>
                <a:lnTo>
                  <a:pt x="44513" y="7716"/>
                </a:lnTo>
                <a:lnTo>
                  <a:pt x="44313" y="7825"/>
                </a:lnTo>
                <a:lnTo>
                  <a:pt x="44112" y="7971"/>
                </a:lnTo>
                <a:lnTo>
                  <a:pt x="43894" y="8153"/>
                </a:lnTo>
                <a:lnTo>
                  <a:pt x="43967" y="7734"/>
                </a:lnTo>
                <a:lnTo>
                  <a:pt x="44003" y="7352"/>
                </a:lnTo>
                <a:lnTo>
                  <a:pt x="44021" y="6988"/>
                </a:lnTo>
                <a:lnTo>
                  <a:pt x="43985" y="6624"/>
                </a:lnTo>
                <a:lnTo>
                  <a:pt x="43930" y="6315"/>
                </a:lnTo>
                <a:lnTo>
                  <a:pt x="43839" y="6006"/>
                </a:lnTo>
                <a:lnTo>
                  <a:pt x="43730" y="5733"/>
                </a:lnTo>
                <a:lnTo>
                  <a:pt x="43585" y="5478"/>
                </a:lnTo>
                <a:lnTo>
                  <a:pt x="43421" y="5241"/>
                </a:lnTo>
                <a:lnTo>
                  <a:pt x="43239" y="5041"/>
                </a:lnTo>
                <a:lnTo>
                  <a:pt x="43039" y="4877"/>
                </a:lnTo>
                <a:lnTo>
                  <a:pt x="42802" y="4732"/>
                </a:lnTo>
                <a:lnTo>
                  <a:pt x="42566" y="4622"/>
                </a:lnTo>
                <a:lnTo>
                  <a:pt x="42329" y="4531"/>
                </a:lnTo>
                <a:lnTo>
                  <a:pt x="42056" y="4477"/>
                </a:lnTo>
                <a:lnTo>
                  <a:pt x="41619" y="4477"/>
                </a:lnTo>
                <a:lnTo>
                  <a:pt x="41456" y="4495"/>
                </a:lnTo>
                <a:lnTo>
                  <a:pt x="41274" y="4531"/>
                </a:lnTo>
                <a:lnTo>
                  <a:pt x="41110" y="4568"/>
                </a:lnTo>
                <a:lnTo>
                  <a:pt x="40946" y="4622"/>
                </a:lnTo>
                <a:lnTo>
                  <a:pt x="40764" y="4695"/>
                </a:lnTo>
                <a:lnTo>
                  <a:pt x="40600" y="4786"/>
                </a:lnTo>
                <a:lnTo>
                  <a:pt x="40418" y="4895"/>
                </a:lnTo>
                <a:lnTo>
                  <a:pt x="40400" y="4750"/>
                </a:lnTo>
                <a:lnTo>
                  <a:pt x="40364" y="4622"/>
                </a:lnTo>
                <a:lnTo>
                  <a:pt x="40309" y="4495"/>
                </a:lnTo>
                <a:lnTo>
                  <a:pt x="40254" y="4404"/>
                </a:lnTo>
                <a:lnTo>
                  <a:pt x="40200" y="4313"/>
                </a:lnTo>
                <a:lnTo>
                  <a:pt x="40127" y="4222"/>
                </a:lnTo>
                <a:lnTo>
                  <a:pt x="40054" y="4168"/>
                </a:lnTo>
                <a:lnTo>
                  <a:pt x="39982" y="4095"/>
                </a:lnTo>
                <a:lnTo>
                  <a:pt x="39818" y="4004"/>
                </a:lnTo>
                <a:lnTo>
                  <a:pt x="39636" y="3949"/>
                </a:lnTo>
                <a:lnTo>
                  <a:pt x="39454" y="3931"/>
                </a:lnTo>
                <a:lnTo>
                  <a:pt x="39290" y="3913"/>
                </a:lnTo>
                <a:lnTo>
                  <a:pt x="39035" y="3931"/>
                </a:lnTo>
                <a:lnTo>
                  <a:pt x="38817" y="3967"/>
                </a:lnTo>
                <a:lnTo>
                  <a:pt x="38617" y="4022"/>
                </a:lnTo>
                <a:lnTo>
                  <a:pt x="38635" y="3767"/>
                </a:lnTo>
                <a:lnTo>
                  <a:pt x="38653" y="3531"/>
                </a:lnTo>
                <a:lnTo>
                  <a:pt x="38635" y="3312"/>
                </a:lnTo>
                <a:lnTo>
                  <a:pt x="38617" y="3094"/>
                </a:lnTo>
                <a:lnTo>
                  <a:pt x="38598" y="2875"/>
                </a:lnTo>
                <a:lnTo>
                  <a:pt x="38544" y="2657"/>
                </a:lnTo>
                <a:lnTo>
                  <a:pt x="38507" y="2457"/>
                </a:lnTo>
                <a:lnTo>
                  <a:pt x="38435" y="2275"/>
                </a:lnTo>
                <a:lnTo>
                  <a:pt x="38362" y="2093"/>
                </a:lnTo>
                <a:lnTo>
                  <a:pt x="38289" y="1911"/>
                </a:lnTo>
                <a:lnTo>
                  <a:pt x="38198" y="1747"/>
                </a:lnTo>
                <a:lnTo>
                  <a:pt x="38107" y="1583"/>
                </a:lnTo>
                <a:lnTo>
                  <a:pt x="37998" y="1438"/>
                </a:lnTo>
                <a:lnTo>
                  <a:pt x="37889" y="1292"/>
                </a:lnTo>
                <a:lnTo>
                  <a:pt x="37634" y="1019"/>
                </a:lnTo>
                <a:lnTo>
                  <a:pt x="37361" y="783"/>
                </a:lnTo>
                <a:lnTo>
                  <a:pt x="37052" y="583"/>
                </a:lnTo>
                <a:lnTo>
                  <a:pt x="36742" y="401"/>
                </a:lnTo>
                <a:lnTo>
                  <a:pt x="36397" y="255"/>
                </a:lnTo>
                <a:lnTo>
                  <a:pt x="36051" y="146"/>
                </a:lnTo>
                <a:lnTo>
                  <a:pt x="35687" y="73"/>
                </a:lnTo>
                <a:lnTo>
                  <a:pt x="35305" y="18"/>
                </a:lnTo>
                <a:lnTo>
                  <a:pt x="34941" y="0"/>
                </a:lnTo>
                <a:close/>
              </a:path>
            </a:pathLst>
          </a:custGeom>
          <a:solidFill>
            <a:srgbClr val="FFFFD5">
              <a:alpha val="128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1" name="Google Shape;3851;p23"/>
          <p:cNvSpPr/>
          <p:nvPr/>
        </p:nvSpPr>
        <p:spPr>
          <a:xfrm flipH="1">
            <a:off x="-85451" y="3955525"/>
            <a:ext cx="9287626" cy="2140542"/>
          </a:xfrm>
          <a:custGeom>
            <a:avLst/>
            <a:gdLst/>
            <a:ahLst/>
            <a:cxnLst/>
            <a:rect l="l" t="t" r="r" b="b"/>
            <a:pathLst>
              <a:path w="177431" h="40891" extrusionOk="0">
                <a:moveTo>
                  <a:pt x="164146" y="0"/>
                </a:moveTo>
                <a:lnTo>
                  <a:pt x="162599" y="18"/>
                </a:lnTo>
                <a:lnTo>
                  <a:pt x="161071" y="55"/>
                </a:lnTo>
                <a:lnTo>
                  <a:pt x="159560" y="146"/>
                </a:lnTo>
                <a:lnTo>
                  <a:pt x="158068" y="255"/>
                </a:lnTo>
                <a:lnTo>
                  <a:pt x="156594" y="382"/>
                </a:lnTo>
                <a:lnTo>
                  <a:pt x="155138" y="546"/>
                </a:lnTo>
                <a:lnTo>
                  <a:pt x="153682" y="746"/>
                </a:lnTo>
                <a:lnTo>
                  <a:pt x="152263" y="965"/>
                </a:lnTo>
                <a:lnTo>
                  <a:pt x="150844" y="1219"/>
                </a:lnTo>
                <a:lnTo>
                  <a:pt x="149424" y="1492"/>
                </a:lnTo>
                <a:lnTo>
                  <a:pt x="148041" y="1784"/>
                </a:lnTo>
                <a:lnTo>
                  <a:pt x="146658" y="2093"/>
                </a:lnTo>
                <a:lnTo>
                  <a:pt x="145275" y="2420"/>
                </a:lnTo>
                <a:lnTo>
                  <a:pt x="143910" y="2784"/>
                </a:lnTo>
                <a:lnTo>
                  <a:pt x="142545" y="3167"/>
                </a:lnTo>
                <a:lnTo>
                  <a:pt x="141180" y="3549"/>
                </a:lnTo>
                <a:lnTo>
                  <a:pt x="139834" y="3949"/>
                </a:lnTo>
                <a:lnTo>
                  <a:pt x="138487" y="4386"/>
                </a:lnTo>
                <a:lnTo>
                  <a:pt x="137141" y="4804"/>
                </a:lnTo>
                <a:lnTo>
                  <a:pt x="135794" y="5259"/>
                </a:lnTo>
                <a:lnTo>
                  <a:pt x="133119" y="6187"/>
                </a:lnTo>
                <a:lnTo>
                  <a:pt x="130425" y="7170"/>
                </a:lnTo>
                <a:lnTo>
                  <a:pt x="127714" y="8153"/>
                </a:lnTo>
                <a:lnTo>
                  <a:pt x="124984" y="9172"/>
                </a:lnTo>
                <a:lnTo>
                  <a:pt x="122218" y="10209"/>
                </a:lnTo>
                <a:lnTo>
                  <a:pt x="119416" y="11228"/>
                </a:lnTo>
                <a:lnTo>
                  <a:pt x="116559" y="12247"/>
                </a:lnTo>
                <a:lnTo>
                  <a:pt x="113647" y="13248"/>
                </a:lnTo>
                <a:lnTo>
                  <a:pt x="112173" y="13758"/>
                </a:lnTo>
                <a:lnTo>
                  <a:pt x="110681" y="14231"/>
                </a:lnTo>
                <a:lnTo>
                  <a:pt x="109170" y="14722"/>
                </a:lnTo>
                <a:lnTo>
                  <a:pt x="107623" y="15177"/>
                </a:lnTo>
                <a:lnTo>
                  <a:pt x="106077" y="15632"/>
                </a:lnTo>
                <a:lnTo>
                  <a:pt x="104493" y="16087"/>
                </a:lnTo>
                <a:lnTo>
                  <a:pt x="102910" y="16506"/>
                </a:lnTo>
                <a:lnTo>
                  <a:pt x="101291" y="16924"/>
                </a:lnTo>
                <a:lnTo>
                  <a:pt x="99635" y="17325"/>
                </a:lnTo>
                <a:lnTo>
                  <a:pt x="97960" y="17725"/>
                </a:lnTo>
                <a:lnTo>
                  <a:pt x="96268" y="18089"/>
                </a:lnTo>
                <a:lnTo>
                  <a:pt x="94539" y="18435"/>
                </a:lnTo>
                <a:lnTo>
                  <a:pt x="92792" y="18762"/>
                </a:lnTo>
                <a:lnTo>
                  <a:pt x="91009" y="19072"/>
                </a:lnTo>
                <a:lnTo>
                  <a:pt x="89189" y="19363"/>
                </a:lnTo>
                <a:lnTo>
                  <a:pt x="87333" y="19618"/>
                </a:lnTo>
                <a:lnTo>
                  <a:pt x="85458" y="19854"/>
                </a:lnTo>
                <a:lnTo>
                  <a:pt x="83548" y="20072"/>
                </a:lnTo>
                <a:lnTo>
                  <a:pt x="81600" y="20254"/>
                </a:lnTo>
                <a:lnTo>
                  <a:pt x="79599" y="20418"/>
                </a:lnTo>
                <a:lnTo>
                  <a:pt x="77615" y="20546"/>
                </a:lnTo>
                <a:lnTo>
                  <a:pt x="75613" y="20655"/>
                </a:lnTo>
                <a:lnTo>
                  <a:pt x="73630" y="20746"/>
                </a:lnTo>
                <a:lnTo>
                  <a:pt x="71664" y="20800"/>
                </a:lnTo>
                <a:lnTo>
                  <a:pt x="69717" y="20837"/>
                </a:lnTo>
                <a:lnTo>
                  <a:pt x="67770" y="20855"/>
                </a:lnTo>
                <a:lnTo>
                  <a:pt x="65823" y="20855"/>
                </a:lnTo>
                <a:lnTo>
                  <a:pt x="63912" y="20819"/>
                </a:lnTo>
                <a:lnTo>
                  <a:pt x="62001" y="20782"/>
                </a:lnTo>
                <a:lnTo>
                  <a:pt x="60109" y="20728"/>
                </a:lnTo>
                <a:lnTo>
                  <a:pt x="58234" y="20637"/>
                </a:lnTo>
                <a:lnTo>
                  <a:pt x="56378" y="20546"/>
                </a:lnTo>
                <a:lnTo>
                  <a:pt x="54540" y="20436"/>
                </a:lnTo>
                <a:lnTo>
                  <a:pt x="52720" y="20291"/>
                </a:lnTo>
                <a:lnTo>
                  <a:pt x="50919" y="20145"/>
                </a:lnTo>
                <a:lnTo>
                  <a:pt x="49135" y="20000"/>
                </a:lnTo>
                <a:lnTo>
                  <a:pt x="47370" y="19818"/>
                </a:lnTo>
                <a:lnTo>
                  <a:pt x="45623" y="19636"/>
                </a:lnTo>
                <a:lnTo>
                  <a:pt x="43894" y="19436"/>
                </a:lnTo>
                <a:lnTo>
                  <a:pt x="42202" y="19235"/>
                </a:lnTo>
                <a:lnTo>
                  <a:pt x="40528" y="19017"/>
                </a:lnTo>
                <a:lnTo>
                  <a:pt x="38872" y="18780"/>
                </a:lnTo>
                <a:lnTo>
                  <a:pt x="37234" y="18544"/>
                </a:lnTo>
                <a:lnTo>
                  <a:pt x="35632" y="18289"/>
                </a:lnTo>
                <a:lnTo>
                  <a:pt x="34049" y="18034"/>
                </a:lnTo>
                <a:lnTo>
                  <a:pt x="32502" y="17761"/>
                </a:lnTo>
                <a:lnTo>
                  <a:pt x="29463" y="17215"/>
                </a:lnTo>
                <a:lnTo>
                  <a:pt x="26552" y="16651"/>
                </a:lnTo>
                <a:lnTo>
                  <a:pt x="23767" y="16069"/>
                </a:lnTo>
                <a:lnTo>
                  <a:pt x="21110" y="15487"/>
                </a:lnTo>
                <a:lnTo>
                  <a:pt x="18563" y="14886"/>
                </a:lnTo>
                <a:lnTo>
                  <a:pt x="16179" y="14304"/>
                </a:lnTo>
                <a:lnTo>
                  <a:pt x="13922" y="13721"/>
                </a:lnTo>
                <a:lnTo>
                  <a:pt x="11811" y="13157"/>
                </a:lnTo>
                <a:lnTo>
                  <a:pt x="9846" y="12593"/>
                </a:lnTo>
                <a:lnTo>
                  <a:pt x="8062" y="12084"/>
                </a:lnTo>
                <a:lnTo>
                  <a:pt x="6425" y="11574"/>
                </a:lnTo>
                <a:lnTo>
                  <a:pt x="4969" y="11119"/>
                </a:lnTo>
                <a:lnTo>
                  <a:pt x="3677" y="10719"/>
                </a:lnTo>
                <a:lnTo>
                  <a:pt x="1675" y="10027"/>
                </a:lnTo>
                <a:lnTo>
                  <a:pt x="419" y="9590"/>
                </a:lnTo>
                <a:lnTo>
                  <a:pt x="1" y="9427"/>
                </a:lnTo>
                <a:lnTo>
                  <a:pt x="1" y="40891"/>
                </a:lnTo>
                <a:lnTo>
                  <a:pt x="177431" y="40891"/>
                </a:lnTo>
                <a:lnTo>
                  <a:pt x="177431" y="1219"/>
                </a:lnTo>
                <a:lnTo>
                  <a:pt x="175666" y="928"/>
                </a:lnTo>
                <a:lnTo>
                  <a:pt x="173955" y="673"/>
                </a:lnTo>
                <a:lnTo>
                  <a:pt x="172244" y="473"/>
                </a:lnTo>
                <a:lnTo>
                  <a:pt x="170588" y="309"/>
                </a:lnTo>
                <a:lnTo>
                  <a:pt x="168932" y="164"/>
                </a:lnTo>
                <a:lnTo>
                  <a:pt x="167331" y="73"/>
                </a:lnTo>
                <a:lnTo>
                  <a:pt x="165729" y="18"/>
                </a:lnTo>
                <a:lnTo>
                  <a:pt x="16414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52" name="Google Shape;3852;p23"/>
          <p:cNvGrpSpPr/>
          <p:nvPr/>
        </p:nvGrpSpPr>
        <p:grpSpPr>
          <a:xfrm flipH="1">
            <a:off x="102278" y="3457200"/>
            <a:ext cx="360350" cy="667900"/>
            <a:chOff x="1612800" y="3107475"/>
            <a:chExt cx="360350" cy="667900"/>
          </a:xfrm>
        </p:grpSpPr>
        <p:sp>
          <p:nvSpPr>
            <p:cNvPr id="3853" name="Google Shape;3853;p23"/>
            <p:cNvSpPr/>
            <p:nvPr/>
          </p:nvSpPr>
          <p:spPr>
            <a:xfrm>
              <a:off x="1797525" y="3109300"/>
              <a:ext cx="175625" cy="245250"/>
            </a:xfrm>
            <a:custGeom>
              <a:avLst/>
              <a:gdLst/>
              <a:ahLst/>
              <a:cxnLst/>
              <a:rect l="l" t="t" r="r" b="b"/>
              <a:pathLst>
                <a:path w="7025" h="9810" extrusionOk="0">
                  <a:moveTo>
                    <a:pt x="4914" y="1"/>
                  </a:moveTo>
                  <a:lnTo>
                    <a:pt x="4768" y="19"/>
                  </a:lnTo>
                  <a:lnTo>
                    <a:pt x="4586" y="92"/>
                  </a:lnTo>
                  <a:lnTo>
                    <a:pt x="4422" y="201"/>
                  </a:lnTo>
                  <a:lnTo>
                    <a:pt x="4277" y="328"/>
                  </a:lnTo>
                  <a:lnTo>
                    <a:pt x="4149" y="492"/>
                  </a:lnTo>
                  <a:lnTo>
                    <a:pt x="4040" y="638"/>
                  </a:lnTo>
                  <a:lnTo>
                    <a:pt x="3968" y="820"/>
                  </a:lnTo>
                  <a:lnTo>
                    <a:pt x="3895" y="983"/>
                  </a:lnTo>
                  <a:lnTo>
                    <a:pt x="3822" y="1165"/>
                  </a:lnTo>
                  <a:lnTo>
                    <a:pt x="3767" y="1365"/>
                  </a:lnTo>
                  <a:lnTo>
                    <a:pt x="3731" y="1566"/>
                  </a:lnTo>
                  <a:lnTo>
                    <a:pt x="3713" y="1748"/>
                  </a:lnTo>
                  <a:lnTo>
                    <a:pt x="3695" y="1948"/>
                  </a:lnTo>
                  <a:lnTo>
                    <a:pt x="3695" y="2257"/>
                  </a:lnTo>
                  <a:lnTo>
                    <a:pt x="3695" y="2567"/>
                  </a:lnTo>
                  <a:lnTo>
                    <a:pt x="3749" y="3185"/>
                  </a:lnTo>
                  <a:lnTo>
                    <a:pt x="3877" y="4441"/>
                  </a:lnTo>
                  <a:lnTo>
                    <a:pt x="3931" y="5041"/>
                  </a:lnTo>
                  <a:lnTo>
                    <a:pt x="3949" y="5351"/>
                  </a:lnTo>
                  <a:lnTo>
                    <a:pt x="3949" y="5660"/>
                  </a:lnTo>
                  <a:lnTo>
                    <a:pt x="3931" y="5951"/>
                  </a:lnTo>
                  <a:lnTo>
                    <a:pt x="3895" y="6261"/>
                  </a:lnTo>
                  <a:lnTo>
                    <a:pt x="3840" y="6552"/>
                  </a:lnTo>
                  <a:lnTo>
                    <a:pt x="3749" y="6843"/>
                  </a:lnTo>
                  <a:lnTo>
                    <a:pt x="3658" y="7098"/>
                  </a:lnTo>
                  <a:lnTo>
                    <a:pt x="3585" y="7243"/>
                  </a:lnTo>
                  <a:lnTo>
                    <a:pt x="3494" y="7389"/>
                  </a:lnTo>
                  <a:lnTo>
                    <a:pt x="3385" y="7516"/>
                  </a:lnTo>
                  <a:lnTo>
                    <a:pt x="3276" y="7626"/>
                  </a:lnTo>
                  <a:lnTo>
                    <a:pt x="3258" y="7644"/>
                  </a:lnTo>
                  <a:lnTo>
                    <a:pt x="3130" y="7735"/>
                  </a:lnTo>
                  <a:lnTo>
                    <a:pt x="3003" y="7789"/>
                  </a:lnTo>
                  <a:lnTo>
                    <a:pt x="2876" y="7844"/>
                  </a:lnTo>
                  <a:lnTo>
                    <a:pt x="2730" y="7862"/>
                  </a:lnTo>
                  <a:lnTo>
                    <a:pt x="2457" y="7862"/>
                  </a:lnTo>
                  <a:lnTo>
                    <a:pt x="2311" y="7826"/>
                  </a:lnTo>
                  <a:lnTo>
                    <a:pt x="2166" y="7789"/>
                  </a:lnTo>
                  <a:lnTo>
                    <a:pt x="1875" y="7680"/>
                  </a:lnTo>
                  <a:lnTo>
                    <a:pt x="1584" y="7535"/>
                  </a:lnTo>
                  <a:lnTo>
                    <a:pt x="1311" y="7371"/>
                  </a:lnTo>
                  <a:lnTo>
                    <a:pt x="1056" y="7189"/>
                  </a:lnTo>
                  <a:lnTo>
                    <a:pt x="0" y="7480"/>
                  </a:lnTo>
                  <a:lnTo>
                    <a:pt x="201" y="7808"/>
                  </a:lnTo>
                  <a:lnTo>
                    <a:pt x="437" y="8117"/>
                  </a:lnTo>
                  <a:lnTo>
                    <a:pt x="674" y="8408"/>
                  </a:lnTo>
                  <a:lnTo>
                    <a:pt x="928" y="8681"/>
                  </a:lnTo>
                  <a:lnTo>
                    <a:pt x="1201" y="8936"/>
                  </a:lnTo>
                  <a:lnTo>
                    <a:pt x="1493" y="9154"/>
                  </a:lnTo>
                  <a:lnTo>
                    <a:pt x="1802" y="9354"/>
                  </a:lnTo>
                  <a:lnTo>
                    <a:pt x="2130" y="9518"/>
                  </a:lnTo>
                  <a:lnTo>
                    <a:pt x="2457" y="9646"/>
                  </a:lnTo>
                  <a:lnTo>
                    <a:pt x="2803" y="9755"/>
                  </a:lnTo>
                  <a:lnTo>
                    <a:pt x="3167" y="9809"/>
                  </a:lnTo>
                  <a:lnTo>
                    <a:pt x="3513" y="9809"/>
                  </a:lnTo>
                  <a:lnTo>
                    <a:pt x="3858" y="9791"/>
                  </a:lnTo>
                  <a:lnTo>
                    <a:pt x="4040" y="9755"/>
                  </a:lnTo>
                  <a:lnTo>
                    <a:pt x="4222" y="9718"/>
                  </a:lnTo>
                  <a:lnTo>
                    <a:pt x="4386" y="9664"/>
                  </a:lnTo>
                  <a:lnTo>
                    <a:pt x="4550" y="9609"/>
                  </a:lnTo>
                  <a:lnTo>
                    <a:pt x="4714" y="9536"/>
                  </a:lnTo>
                  <a:lnTo>
                    <a:pt x="4877" y="9445"/>
                  </a:lnTo>
                  <a:lnTo>
                    <a:pt x="5059" y="9318"/>
                  </a:lnTo>
                  <a:lnTo>
                    <a:pt x="5351" y="9100"/>
                  </a:lnTo>
                  <a:lnTo>
                    <a:pt x="5605" y="8845"/>
                  </a:lnTo>
                  <a:lnTo>
                    <a:pt x="5824" y="8572"/>
                  </a:lnTo>
                  <a:lnTo>
                    <a:pt x="6042" y="8262"/>
                  </a:lnTo>
                  <a:lnTo>
                    <a:pt x="6224" y="7935"/>
                  </a:lnTo>
                  <a:lnTo>
                    <a:pt x="6406" y="7589"/>
                  </a:lnTo>
                  <a:lnTo>
                    <a:pt x="6552" y="7225"/>
                  </a:lnTo>
                  <a:lnTo>
                    <a:pt x="6661" y="6861"/>
                  </a:lnTo>
                  <a:lnTo>
                    <a:pt x="6770" y="6515"/>
                  </a:lnTo>
                  <a:lnTo>
                    <a:pt x="6843" y="6188"/>
                  </a:lnTo>
                  <a:lnTo>
                    <a:pt x="6916" y="5842"/>
                  </a:lnTo>
                  <a:lnTo>
                    <a:pt x="6970" y="5478"/>
                  </a:lnTo>
                  <a:lnTo>
                    <a:pt x="6988" y="5132"/>
                  </a:lnTo>
                  <a:lnTo>
                    <a:pt x="7025" y="4787"/>
                  </a:lnTo>
                  <a:lnTo>
                    <a:pt x="7025" y="4423"/>
                  </a:lnTo>
                  <a:lnTo>
                    <a:pt x="7007" y="4077"/>
                  </a:lnTo>
                  <a:lnTo>
                    <a:pt x="6988" y="3731"/>
                  </a:lnTo>
                  <a:lnTo>
                    <a:pt x="6952" y="3367"/>
                  </a:lnTo>
                  <a:lnTo>
                    <a:pt x="6897" y="3021"/>
                  </a:lnTo>
                  <a:lnTo>
                    <a:pt x="6825" y="2676"/>
                  </a:lnTo>
                  <a:lnTo>
                    <a:pt x="6752" y="2330"/>
                  </a:lnTo>
                  <a:lnTo>
                    <a:pt x="6643" y="2002"/>
                  </a:lnTo>
                  <a:lnTo>
                    <a:pt x="6533" y="1675"/>
                  </a:lnTo>
                  <a:lnTo>
                    <a:pt x="6406" y="1347"/>
                  </a:lnTo>
                  <a:lnTo>
                    <a:pt x="6315" y="1165"/>
                  </a:lnTo>
                  <a:lnTo>
                    <a:pt x="6224" y="965"/>
                  </a:lnTo>
                  <a:lnTo>
                    <a:pt x="6115" y="783"/>
                  </a:lnTo>
                  <a:lnTo>
                    <a:pt x="5987" y="601"/>
                  </a:lnTo>
                  <a:lnTo>
                    <a:pt x="5860" y="456"/>
                  </a:lnTo>
                  <a:lnTo>
                    <a:pt x="5715" y="310"/>
                  </a:lnTo>
                  <a:lnTo>
                    <a:pt x="5569" y="183"/>
                  </a:lnTo>
                  <a:lnTo>
                    <a:pt x="5405" y="92"/>
                  </a:lnTo>
                  <a:lnTo>
                    <a:pt x="5296" y="37"/>
                  </a:lnTo>
                  <a:lnTo>
                    <a:pt x="5169" y="19"/>
                  </a:lnTo>
                  <a:lnTo>
                    <a:pt x="504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4" name="Google Shape;3854;p23"/>
            <p:cNvSpPr/>
            <p:nvPr/>
          </p:nvSpPr>
          <p:spPr>
            <a:xfrm>
              <a:off x="1924000" y="3111575"/>
              <a:ext cx="49150" cy="230675"/>
            </a:xfrm>
            <a:custGeom>
              <a:avLst/>
              <a:gdLst/>
              <a:ahLst/>
              <a:cxnLst/>
              <a:rect l="l" t="t" r="r" b="b"/>
              <a:pathLst>
                <a:path w="1966" h="9227" extrusionOk="0">
                  <a:moveTo>
                    <a:pt x="346" y="1"/>
                  </a:moveTo>
                  <a:lnTo>
                    <a:pt x="474" y="401"/>
                  </a:lnTo>
                  <a:lnTo>
                    <a:pt x="728" y="1293"/>
                  </a:lnTo>
                  <a:lnTo>
                    <a:pt x="965" y="2203"/>
                  </a:lnTo>
                  <a:lnTo>
                    <a:pt x="1056" y="2657"/>
                  </a:lnTo>
                  <a:lnTo>
                    <a:pt x="1147" y="3112"/>
                  </a:lnTo>
                  <a:lnTo>
                    <a:pt x="1220" y="3586"/>
                  </a:lnTo>
                  <a:lnTo>
                    <a:pt x="1274" y="4041"/>
                  </a:lnTo>
                  <a:lnTo>
                    <a:pt x="1311" y="4514"/>
                  </a:lnTo>
                  <a:lnTo>
                    <a:pt x="1329" y="4969"/>
                  </a:lnTo>
                  <a:lnTo>
                    <a:pt x="1311" y="5442"/>
                  </a:lnTo>
                  <a:lnTo>
                    <a:pt x="1274" y="5915"/>
                  </a:lnTo>
                  <a:lnTo>
                    <a:pt x="1220" y="6370"/>
                  </a:lnTo>
                  <a:lnTo>
                    <a:pt x="1129" y="6825"/>
                  </a:lnTo>
                  <a:lnTo>
                    <a:pt x="1001" y="7280"/>
                  </a:lnTo>
                  <a:lnTo>
                    <a:pt x="837" y="7717"/>
                  </a:lnTo>
                  <a:lnTo>
                    <a:pt x="674" y="8117"/>
                  </a:lnTo>
                  <a:lnTo>
                    <a:pt x="474" y="8499"/>
                  </a:lnTo>
                  <a:lnTo>
                    <a:pt x="237" y="8863"/>
                  </a:lnTo>
                  <a:lnTo>
                    <a:pt x="0" y="9227"/>
                  </a:lnTo>
                  <a:lnTo>
                    <a:pt x="0" y="9227"/>
                  </a:lnTo>
                  <a:lnTo>
                    <a:pt x="292" y="9009"/>
                  </a:lnTo>
                  <a:lnTo>
                    <a:pt x="546" y="8754"/>
                  </a:lnTo>
                  <a:lnTo>
                    <a:pt x="765" y="8481"/>
                  </a:lnTo>
                  <a:lnTo>
                    <a:pt x="983" y="8171"/>
                  </a:lnTo>
                  <a:lnTo>
                    <a:pt x="1165" y="7844"/>
                  </a:lnTo>
                  <a:lnTo>
                    <a:pt x="1347" y="7498"/>
                  </a:lnTo>
                  <a:lnTo>
                    <a:pt x="1493" y="7134"/>
                  </a:lnTo>
                  <a:lnTo>
                    <a:pt x="1602" y="6770"/>
                  </a:lnTo>
                  <a:lnTo>
                    <a:pt x="1711" y="6424"/>
                  </a:lnTo>
                  <a:lnTo>
                    <a:pt x="1784" y="6097"/>
                  </a:lnTo>
                  <a:lnTo>
                    <a:pt x="1857" y="5751"/>
                  </a:lnTo>
                  <a:lnTo>
                    <a:pt x="1893" y="5387"/>
                  </a:lnTo>
                  <a:lnTo>
                    <a:pt x="1929" y="5041"/>
                  </a:lnTo>
                  <a:lnTo>
                    <a:pt x="1966" y="4696"/>
                  </a:lnTo>
                  <a:lnTo>
                    <a:pt x="1966" y="4332"/>
                  </a:lnTo>
                  <a:lnTo>
                    <a:pt x="1948" y="3986"/>
                  </a:lnTo>
                  <a:lnTo>
                    <a:pt x="1929" y="3640"/>
                  </a:lnTo>
                  <a:lnTo>
                    <a:pt x="1893" y="3276"/>
                  </a:lnTo>
                  <a:lnTo>
                    <a:pt x="1838" y="2930"/>
                  </a:lnTo>
                  <a:lnTo>
                    <a:pt x="1766" y="2585"/>
                  </a:lnTo>
                  <a:lnTo>
                    <a:pt x="1693" y="2239"/>
                  </a:lnTo>
                  <a:lnTo>
                    <a:pt x="1584" y="1911"/>
                  </a:lnTo>
                  <a:lnTo>
                    <a:pt x="1474" y="1584"/>
                  </a:lnTo>
                  <a:lnTo>
                    <a:pt x="1347" y="1256"/>
                  </a:lnTo>
                  <a:lnTo>
                    <a:pt x="1256" y="1074"/>
                  </a:lnTo>
                  <a:lnTo>
                    <a:pt x="1165" y="874"/>
                  </a:lnTo>
                  <a:lnTo>
                    <a:pt x="1056" y="692"/>
                  </a:lnTo>
                  <a:lnTo>
                    <a:pt x="928" y="510"/>
                  </a:lnTo>
                  <a:lnTo>
                    <a:pt x="801" y="365"/>
                  </a:lnTo>
                  <a:lnTo>
                    <a:pt x="656" y="219"/>
                  </a:lnTo>
                  <a:lnTo>
                    <a:pt x="510" y="92"/>
                  </a:lnTo>
                  <a:lnTo>
                    <a:pt x="346" y="1"/>
                  </a:lnTo>
                  <a:close/>
                </a:path>
              </a:pathLst>
            </a:custGeom>
            <a:solidFill>
              <a:srgbClr val="3A7F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5" name="Google Shape;3855;p23"/>
            <p:cNvSpPr/>
            <p:nvPr/>
          </p:nvSpPr>
          <p:spPr>
            <a:xfrm>
              <a:off x="1759750" y="3107475"/>
              <a:ext cx="94675" cy="667900"/>
            </a:xfrm>
            <a:custGeom>
              <a:avLst/>
              <a:gdLst/>
              <a:ahLst/>
              <a:cxnLst/>
              <a:rect l="l" t="t" r="r" b="b"/>
              <a:pathLst>
                <a:path w="3787" h="26716" extrusionOk="0">
                  <a:moveTo>
                    <a:pt x="1621" y="1"/>
                  </a:moveTo>
                  <a:lnTo>
                    <a:pt x="1511" y="19"/>
                  </a:lnTo>
                  <a:lnTo>
                    <a:pt x="1402" y="55"/>
                  </a:lnTo>
                  <a:lnTo>
                    <a:pt x="1257" y="110"/>
                  </a:lnTo>
                  <a:lnTo>
                    <a:pt x="1129" y="201"/>
                  </a:lnTo>
                  <a:lnTo>
                    <a:pt x="1020" y="310"/>
                  </a:lnTo>
                  <a:lnTo>
                    <a:pt x="929" y="419"/>
                  </a:lnTo>
                  <a:lnTo>
                    <a:pt x="838" y="547"/>
                  </a:lnTo>
                  <a:lnTo>
                    <a:pt x="747" y="692"/>
                  </a:lnTo>
                  <a:lnTo>
                    <a:pt x="674" y="874"/>
                  </a:lnTo>
                  <a:lnTo>
                    <a:pt x="601" y="1056"/>
                  </a:lnTo>
                  <a:lnTo>
                    <a:pt x="456" y="1475"/>
                  </a:lnTo>
                  <a:lnTo>
                    <a:pt x="347" y="1966"/>
                  </a:lnTo>
                  <a:lnTo>
                    <a:pt x="256" y="2530"/>
                  </a:lnTo>
                  <a:lnTo>
                    <a:pt x="183" y="3167"/>
                  </a:lnTo>
                  <a:lnTo>
                    <a:pt x="128" y="3859"/>
                  </a:lnTo>
                  <a:lnTo>
                    <a:pt x="92" y="4605"/>
                  </a:lnTo>
                  <a:lnTo>
                    <a:pt x="56" y="5424"/>
                  </a:lnTo>
                  <a:lnTo>
                    <a:pt x="19" y="7244"/>
                  </a:lnTo>
                  <a:lnTo>
                    <a:pt x="1" y="9282"/>
                  </a:lnTo>
                  <a:lnTo>
                    <a:pt x="19" y="11538"/>
                  </a:lnTo>
                  <a:lnTo>
                    <a:pt x="19" y="13558"/>
                  </a:lnTo>
                  <a:lnTo>
                    <a:pt x="19" y="13777"/>
                  </a:lnTo>
                  <a:lnTo>
                    <a:pt x="1" y="25933"/>
                  </a:lnTo>
                  <a:lnTo>
                    <a:pt x="292" y="26151"/>
                  </a:lnTo>
                  <a:lnTo>
                    <a:pt x="583" y="26333"/>
                  </a:lnTo>
                  <a:lnTo>
                    <a:pt x="874" y="26479"/>
                  </a:lnTo>
                  <a:lnTo>
                    <a:pt x="1166" y="26570"/>
                  </a:lnTo>
                  <a:lnTo>
                    <a:pt x="1439" y="26643"/>
                  </a:lnTo>
                  <a:lnTo>
                    <a:pt x="1730" y="26697"/>
                  </a:lnTo>
                  <a:lnTo>
                    <a:pt x="1984" y="26715"/>
                  </a:lnTo>
                  <a:lnTo>
                    <a:pt x="2257" y="26715"/>
                  </a:lnTo>
                  <a:lnTo>
                    <a:pt x="2567" y="26679"/>
                  </a:lnTo>
                  <a:lnTo>
                    <a:pt x="2858" y="26624"/>
                  </a:lnTo>
                  <a:lnTo>
                    <a:pt x="3131" y="26552"/>
                  </a:lnTo>
                  <a:lnTo>
                    <a:pt x="3349" y="26479"/>
                  </a:lnTo>
                  <a:lnTo>
                    <a:pt x="3677" y="26352"/>
                  </a:lnTo>
                  <a:lnTo>
                    <a:pt x="3786" y="26279"/>
                  </a:lnTo>
                  <a:lnTo>
                    <a:pt x="3786" y="18799"/>
                  </a:lnTo>
                  <a:lnTo>
                    <a:pt x="3786" y="7753"/>
                  </a:lnTo>
                  <a:lnTo>
                    <a:pt x="3786" y="6752"/>
                  </a:lnTo>
                  <a:lnTo>
                    <a:pt x="3731" y="5806"/>
                  </a:lnTo>
                  <a:lnTo>
                    <a:pt x="3677" y="4932"/>
                  </a:lnTo>
                  <a:lnTo>
                    <a:pt x="3586" y="4132"/>
                  </a:lnTo>
                  <a:lnTo>
                    <a:pt x="3477" y="3404"/>
                  </a:lnTo>
                  <a:lnTo>
                    <a:pt x="3349" y="2731"/>
                  </a:lnTo>
                  <a:lnTo>
                    <a:pt x="3204" y="2148"/>
                  </a:lnTo>
                  <a:lnTo>
                    <a:pt x="3040" y="1639"/>
                  </a:lnTo>
                  <a:lnTo>
                    <a:pt x="2876" y="1184"/>
                  </a:lnTo>
                  <a:lnTo>
                    <a:pt x="2676" y="802"/>
                  </a:lnTo>
                  <a:lnTo>
                    <a:pt x="2585" y="656"/>
                  </a:lnTo>
                  <a:lnTo>
                    <a:pt x="2494" y="510"/>
                  </a:lnTo>
                  <a:lnTo>
                    <a:pt x="2385" y="383"/>
                  </a:lnTo>
                  <a:lnTo>
                    <a:pt x="2276" y="274"/>
                  </a:lnTo>
                  <a:lnTo>
                    <a:pt x="2166" y="183"/>
                  </a:lnTo>
                  <a:lnTo>
                    <a:pt x="2075" y="110"/>
                  </a:lnTo>
                  <a:lnTo>
                    <a:pt x="1966" y="55"/>
                  </a:lnTo>
                  <a:lnTo>
                    <a:pt x="1857" y="19"/>
                  </a:lnTo>
                  <a:lnTo>
                    <a:pt x="1730" y="1"/>
                  </a:lnTo>
                  <a:close/>
                </a:path>
              </a:pathLst>
            </a:custGeom>
            <a:solidFill>
              <a:srgbClr val="3A7F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6" name="Google Shape;3856;p23"/>
            <p:cNvSpPr/>
            <p:nvPr/>
          </p:nvSpPr>
          <p:spPr>
            <a:xfrm>
              <a:off x="1612800" y="3242150"/>
              <a:ext cx="171100" cy="214750"/>
            </a:xfrm>
            <a:custGeom>
              <a:avLst/>
              <a:gdLst/>
              <a:ahLst/>
              <a:cxnLst/>
              <a:rect l="l" t="t" r="r" b="b"/>
              <a:pathLst>
                <a:path w="6844" h="8590" extrusionOk="0">
                  <a:moveTo>
                    <a:pt x="1857" y="0"/>
                  </a:moveTo>
                  <a:lnTo>
                    <a:pt x="1712" y="19"/>
                  </a:lnTo>
                  <a:lnTo>
                    <a:pt x="1566" y="37"/>
                  </a:lnTo>
                  <a:lnTo>
                    <a:pt x="1420" y="73"/>
                  </a:lnTo>
                  <a:lnTo>
                    <a:pt x="1275" y="110"/>
                  </a:lnTo>
                  <a:lnTo>
                    <a:pt x="1147" y="182"/>
                  </a:lnTo>
                  <a:lnTo>
                    <a:pt x="1020" y="255"/>
                  </a:lnTo>
                  <a:lnTo>
                    <a:pt x="911" y="328"/>
                  </a:lnTo>
                  <a:lnTo>
                    <a:pt x="783" y="437"/>
                  </a:lnTo>
                  <a:lnTo>
                    <a:pt x="674" y="528"/>
                  </a:lnTo>
                  <a:lnTo>
                    <a:pt x="583" y="656"/>
                  </a:lnTo>
                  <a:lnTo>
                    <a:pt x="492" y="765"/>
                  </a:lnTo>
                  <a:lnTo>
                    <a:pt x="401" y="910"/>
                  </a:lnTo>
                  <a:lnTo>
                    <a:pt x="274" y="1183"/>
                  </a:lnTo>
                  <a:lnTo>
                    <a:pt x="165" y="1474"/>
                  </a:lnTo>
                  <a:lnTo>
                    <a:pt x="92" y="1784"/>
                  </a:lnTo>
                  <a:lnTo>
                    <a:pt x="37" y="2111"/>
                  </a:lnTo>
                  <a:lnTo>
                    <a:pt x="1" y="2421"/>
                  </a:lnTo>
                  <a:lnTo>
                    <a:pt x="1" y="2748"/>
                  </a:lnTo>
                  <a:lnTo>
                    <a:pt x="1" y="3076"/>
                  </a:lnTo>
                  <a:lnTo>
                    <a:pt x="19" y="3403"/>
                  </a:lnTo>
                  <a:lnTo>
                    <a:pt x="56" y="3858"/>
                  </a:lnTo>
                  <a:lnTo>
                    <a:pt x="110" y="4295"/>
                  </a:lnTo>
                  <a:lnTo>
                    <a:pt x="201" y="4750"/>
                  </a:lnTo>
                  <a:lnTo>
                    <a:pt x="310" y="5169"/>
                  </a:lnTo>
                  <a:lnTo>
                    <a:pt x="438" y="5587"/>
                  </a:lnTo>
                  <a:lnTo>
                    <a:pt x="620" y="5988"/>
                  </a:lnTo>
                  <a:lnTo>
                    <a:pt x="711" y="6188"/>
                  </a:lnTo>
                  <a:lnTo>
                    <a:pt x="820" y="6370"/>
                  </a:lnTo>
                  <a:lnTo>
                    <a:pt x="929" y="6552"/>
                  </a:lnTo>
                  <a:lnTo>
                    <a:pt x="1056" y="6715"/>
                  </a:lnTo>
                  <a:lnTo>
                    <a:pt x="1293" y="6988"/>
                  </a:lnTo>
                  <a:lnTo>
                    <a:pt x="1548" y="7225"/>
                  </a:lnTo>
                  <a:lnTo>
                    <a:pt x="1821" y="7443"/>
                  </a:lnTo>
                  <a:lnTo>
                    <a:pt x="2112" y="7662"/>
                  </a:lnTo>
                  <a:lnTo>
                    <a:pt x="2476" y="7898"/>
                  </a:lnTo>
                  <a:lnTo>
                    <a:pt x="2840" y="8117"/>
                  </a:lnTo>
                  <a:lnTo>
                    <a:pt x="3222" y="8299"/>
                  </a:lnTo>
                  <a:lnTo>
                    <a:pt x="3422" y="8372"/>
                  </a:lnTo>
                  <a:lnTo>
                    <a:pt x="3622" y="8444"/>
                  </a:lnTo>
                  <a:lnTo>
                    <a:pt x="3877" y="8499"/>
                  </a:lnTo>
                  <a:lnTo>
                    <a:pt x="4114" y="8553"/>
                  </a:lnTo>
                  <a:lnTo>
                    <a:pt x="4368" y="8590"/>
                  </a:lnTo>
                  <a:lnTo>
                    <a:pt x="4951" y="8590"/>
                  </a:lnTo>
                  <a:lnTo>
                    <a:pt x="5260" y="8553"/>
                  </a:lnTo>
                  <a:lnTo>
                    <a:pt x="5588" y="8481"/>
                  </a:lnTo>
                  <a:lnTo>
                    <a:pt x="5897" y="8390"/>
                  </a:lnTo>
                  <a:lnTo>
                    <a:pt x="6152" y="8317"/>
                  </a:lnTo>
                  <a:lnTo>
                    <a:pt x="6352" y="8226"/>
                  </a:lnTo>
                  <a:lnTo>
                    <a:pt x="6552" y="8117"/>
                  </a:lnTo>
                  <a:lnTo>
                    <a:pt x="6789" y="7971"/>
                  </a:lnTo>
                  <a:lnTo>
                    <a:pt x="6825" y="7935"/>
                  </a:lnTo>
                  <a:lnTo>
                    <a:pt x="6843" y="7898"/>
                  </a:lnTo>
                  <a:lnTo>
                    <a:pt x="6825" y="7880"/>
                  </a:lnTo>
                  <a:lnTo>
                    <a:pt x="6807" y="7862"/>
                  </a:lnTo>
                  <a:lnTo>
                    <a:pt x="6771" y="7844"/>
                  </a:lnTo>
                  <a:lnTo>
                    <a:pt x="6752" y="7826"/>
                  </a:lnTo>
                  <a:lnTo>
                    <a:pt x="6771" y="7789"/>
                  </a:lnTo>
                  <a:lnTo>
                    <a:pt x="6807" y="7753"/>
                  </a:lnTo>
                  <a:lnTo>
                    <a:pt x="6643" y="6097"/>
                  </a:lnTo>
                  <a:lnTo>
                    <a:pt x="6698" y="6042"/>
                  </a:lnTo>
                  <a:lnTo>
                    <a:pt x="6752" y="6006"/>
                  </a:lnTo>
                  <a:lnTo>
                    <a:pt x="6752" y="6006"/>
                  </a:lnTo>
                  <a:lnTo>
                    <a:pt x="6316" y="6115"/>
                  </a:lnTo>
                  <a:lnTo>
                    <a:pt x="6115" y="6151"/>
                  </a:lnTo>
                  <a:lnTo>
                    <a:pt x="5897" y="6151"/>
                  </a:lnTo>
                  <a:lnTo>
                    <a:pt x="5624" y="6133"/>
                  </a:lnTo>
                  <a:lnTo>
                    <a:pt x="5369" y="6097"/>
                  </a:lnTo>
                  <a:lnTo>
                    <a:pt x="5096" y="6042"/>
                  </a:lnTo>
                  <a:lnTo>
                    <a:pt x="4842" y="5969"/>
                  </a:lnTo>
                  <a:lnTo>
                    <a:pt x="4569" y="5842"/>
                  </a:lnTo>
                  <a:lnTo>
                    <a:pt x="4314" y="5678"/>
                  </a:lnTo>
                  <a:lnTo>
                    <a:pt x="4132" y="5569"/>
                  </a:lnTo>
                  <a:lnTo>
                    <a:pt x="3968" y="5423"/>
                  </a:lnTo>
                  <a:lnTo>
                    <a:pt x="3823" y="5278"/>
                  </a:lnTo>
                  <a:lnTo>
                    <a:pt x="3695" y="5114"/>
                  </a:lnTo>
                  <a:lnTo>
                    <a:pt x="3568" y="4932"/>
                  </a:lnTo>
                  <a:lnTo>
                    <a:pt x="3459" y="4750"/>
                  </a:lnTo>
                  <a:lnTo>
                    <a:pt x="3368" y="4550"/>
                  </a:lnTo>
                  <a:lnTo>
                    <a:pt x="3295" y="4350"/>
                  </a:lnTo>
                  <a:lnTo>
                    <a:pt x="3295" y="4332"/>
                  </a:lnTo>
                  <a:lnTo>
                    <a:pt x="3222" y="4077"/>
                  </a:lnTo>
                  <a:lnTo>
                    <a:pt x="3186" y="3804"/>
                  </a:lnTo>
                  <a:lnTo>
                    <a:pt x="3149" y="3531"/>
                  </a:lnTo>
                  <a:lnTo>
                    <a:pt x="3149" y="3258"/>
                  </a:lnTo>
                  <a:lnTo>
                    <a:pt x="3149" y="2694"/>
                  </a:lnTo>
                  <a:lnTo>
                    <a:pt x="3149" y="2130"/>
                  </a:lnTo>
                  <a:lnTo>
                    <a:pt x="3149" y="1857"/>
                  </a:lnTo>
                  <a:lnTo>
                    <a:pt x="3113" y="1565"/>
                  </a:lnTo>
                  <a:lnTo>
                    <a:pt x="3058" y="1292"/>
                  </a:lnTo>
                  <a:lnTo>
                    <a:pt x="2985" y="1020"/>
                  </a:lnTo>
                  <a:lnTo>
                    <a:pt x="2876" y="765"/>
                  </a:lnTo>
                  <a:lnTo>
                    <a:pt x="2749" y="546"/>
                  </a:lnTo>
                  <a:lnTo>
                    <a:pt x="2676" y="437"/>
                  </a:lnTo>
                  <a:lnTo>
                    <a:pt x="2585" y="346"/>
                  </a:lnTo>
                  <a:lnTo>
                    <a:pt x="2494" y="255"/>
                  </a:lnTo>
                  <a:lnTo>
                    <a:pt x="2385" y="182"/>
                  </a:lnTo>
                  <a:lnTo>
                    <a:pt x="2258" y="110"/>
                  </a:lnTo>
                  <a:lnTo>
                    <a:pt x="2130" y="55"/>
                  </a:lnTo>
                  <a:lnTo>
                    <a:pt x="1985" y="19"/>
                  </a:lnTo>
                  <a:lnTo>
                    <a:pt x="1857" y="0"/>
                  </a:lnTo>
                  <a:close/>
                </a:path>
              </a:pathLst>
            </a:custGeom>
            <a:solidFill>
              <a:srgbClr val="4A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7" name="Google Shape;3857;p23"/>
            <p:cNvSpPr/>
            <p:nvPr/>
          </p:nvSpPr>
          <p:spPr>
            <a:xfrm>
              <a:off x="1829825" y="3422300"/>
              <a:ext cx="96925" cy="155175"/>
            </a:xfrm>
            <a:custGeom>
              <a:avLst/>
              <a:gdLst/>
              <a:ahLst/>
              <a:cxnLst/>
              <a:rect l="l" t="t" r="r" b="b"/>
              <a:pathLst>
                <a:path w="3877" h="6207" extrusionOk="0">
                  <a:moveTo>
                    <a:pt x="2657" y="1"/>
                  </a:moveTo>
                  <a:lnTo>
                    <a:pt x="2566" y="19"/>
                  </a:lnTo>
                  <a:lnTo>
                    <a:pt x="2475" y="55"/>
                  </a:lnTo>
                  <a:lnTo>
                    <a:pt x="2384" y="110"/>
                  </a:lnTo>
                  <a:lnTo>
                    <a:pt x="2293" y="219"/>
                  </a:lnTo>
                  <a:lnTo>
                    <a:pt x="2202" y="365"/>
                  </a:lnTo>
                  <a:lnTo>
                    <a:pt x="2111" y="529"/>
                  </a:lnTo>
                  <a:lnTo>
                    <a:pt x="2057" y="711"/>
                  </a:lnTo>
                  <a:lnTo>
                    <a:pt x="1984" y="929"/>
                  </a:lnTo>
                  <a:lnTo>
                    <a:pt x="1948" y="1129"/>
                  </a:lnTo>
                  <a:lnTo>
                    <a:pt x="1857" y="1602"/>
                  </a:lnTo>
                  <a:lnTo>
                    <a:pt x="1766" y="2075"/>
                  </a:lnTo>
                  <a:lnTo>
                    <a:pt x="1675" y="2530"/>
                  </a:lnTo>
                  <a:lnTo>
                    <a:pt x="1620" y="2731"/>
                  </a:lnTo>
                  <a:lnTo>
                    <a:pt x="1565" y="2931"/>
                  </a:lnTo>
                  <a:lnTo>
                    <a:pt x="1493" y="3113"/>
                  </a:lnTo>
                  <a:lnTo>
                    <a:pt x="1402" y="3276"/>
                  </a:lnTo>
                  <a:lnTo>
                    <a:pt x="1256" y="3513"/>
                  </a:lnTo>
                  <a:lnTo>
                    <a:pt x="1056" y="3750"/>
                  </a:lnTo>
                  <a:lnTo>
                    <a:pt x="601" y="4277"/>
                  </a:lnTo>
                  <a:lnTo>
                    <a:pt x="401" y="4550"/>
                  </a:lnTo>
                  <a:lnTo>
                    <a:pt x="201" y="4841"/>
                  </a:lnTo>
                  <a:lnTo>
                    <a:pt x="128" y="4969"/>
                  </a:lnTo>
                  <a:lnTo>
                    <a:pt x="73" y="5114"/>
                  </a:lnTo>
                  <a:lnTo>
                    <a:pt x="19" y="5242"/>
                  </a:lnTo>
                  <a:lnTo>
                    <a:pt x="0" y="5387"/>
                  </a:lnTo>
                  <a:lnTo>
                    <a:pt x="0" y="5551"/>
                  </a:lnTo>
                  <a:lnTo>
                    <a:pt x="19" y="5679"/>
                  </a:lnTo>
                  <a:lnTo>
                    <a:pt x="55" y="5806"/>
                  </a:lnTo>
                  <a:lnTo>
                    <a:pt x="128" y="5897"/>
                  </a:lnTo>
                  <a:lnTo>
                    <a:pt x="201" y="5988"/>
                  </a:lnTo>
                  <a:lnTo>
                    <a:pt x="292" y="6061"/>
                  </a:lnTo>
                  <a:lnTo>
                    <a:pt x="401" y="6115"/>
                  </a:lnTo>
                  <a:lnTo>
                    <a:pt x="528" y="6152"/>
                  </a:lnTo>
                  <a:lnTo>
                    <a:pt x="656" y="6170"/>
                  </a:lnTo>
                  <a:lnTo>
                    <a:pt x="928" y="6206"/>
                  </a:lnTo>
                  <a:lnTo>
                    <a:pt x="1201" y="6206"/>
                  </a:lnTo>
                  <a:lnTo>
                    <a:pt x="1456" y="6170"/>
                  </a:lnTo>
                  <a:lnTo>
                    <a:pt x="1693" y="6115"/>
                  </a:lnTo>
                  <a:lnTo>
                    <a:pt x="1857" y="6079"/>
                  </a:lnTo>
                  <a:lnTo>
                    <a:pt x="2002" y="6024"/>
                  </a:lnTo>
                  <a:lnTo>
                    <a:pt x="2312" y="5879"/>
                  </a:lnTo>
                  <a:lnTo>
                    <a:pt x="2585" y="5697"/>
                  </a:lnTo>
                  <a:lnTo>
                    <a:pt x="2857" y="5478"/>
                  </a:lnTo>
                  <a:lnTo>
                    <a:pt x="3094" y="5224"/>
                  </a:lnTo>
                  <a:lnTo>
                    <a:pt x="3312" y="4932"/>
                  </a:lnTo>
                  <a:lnTo>
                    <a:pt x="3494" y="4641"/>
                  </a:lnTo>
                  <a:lnTo>
                    <a:pt x="3640" y="4314"/>
                  </a:lnTo>
                  <a:lnTo>
                    <a:pt x="3695" y="4114"/>
                  </a:lnTo>
                  <a:lnTo>
                    <a:pt x="3749" y="3932"/>
                  </a:lnTo>
                  <a:lnTo>
                    <a:pt x="3822" y="3531"/>
                  </a:lnTo>
                  <a:lnTo>
                    <a:pt x="3877" y="3149"/>
                  </a:lnTo>
                  <a:lnTo>
                    <a:pt x="3877" y="2749"/>
                  </a:lnTo>
                  <a:lnTo>
                    <a:pt x="3840" y="2330"/>
                  </a:lnTo>
                  <a:lnTo>
                    <a:pt x="3786" y="1930"/>
                  </a:lnTo>
                  <a:lnTo>
                    <a:pt x="3713" y="1529"/>
                  </a:lnTo>
                  <a:lnTo>
                    <a:pt x="3604" y="1147"/>
                  </a:lnTo>
                  <a:lnTo>
                    <a:pt x="3531" y="929"/>
                  </a:lnTo>
                  <a:lnTo>
                    <a:pt x="3458" y="711"/>
                  </a:lnTo>
                  <a:lnTo>
                    <a:pt x="3367" y="510"/>
                  </a:lnTo>
                  <a:lnTo>
                    <a:pt x="3258" y="328"/>
                  </a:lnTo>
                  <a:lnTo>
                    <a:pt x="3203" y="256"/>
                  </a:lnTo>
                  <a:lnTo>
                    <a:pt x="3130" y="165"/>
                  </a:lnTo>
                  <a:lnTo>
                    <a:pt x="3039" y="110"/>
                  </a:lnTo>
                  <a:lnTo>
                    <a:pt x="2948" y="55"/>
                  </a:lnTo>
                  <a:lnTo>
                    <a:pt x="2857" y="19"/>
                  </a:lnTo>
                  <a:lnTo>
                    <a:pt x="276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8" name="Google Shape;3858;p23"/>
            <p:cNvSpPr/>
            <p:nvPr/>
          </p:nvSpPr>
          <p:spPr>
            <a:xfrm>
              <a:off x="1660125" y="3239875"/>
              <a:ext cx="82375" cy="152425"/>
            </a:xfrm>
            <a:custGeom>
              <a:avLst/>
              <a:gdLst/>
              <a:ahLst/>
              <a:cxnLst/>
              <a:rect l="l" t="t" r="r" b="b"/>
              <a:pathLst>
                <a:path w="3295" h="6097" extrusionOk="0">
                  <a:moveTo>
                    <a:pt x="2767" y="0"/>
                  </a:moveTo>
                  <a:lnTo>
                    <a:pt x="2676" y="37"/>
                  </a:lnTo>
                  <a:lnTo>
                    <a:pt x="2603" y="91"/>
                  </a:lnTo>
                  <a:lnTo>
                    <a:pt x="2548" y="164"/>
                  </a:lnTo>
                  <a:lnTo>
                    <a:pt x="2494" y="255"/>
                  </a:lnTo>
                  <a:lnTo>
                    <a:pt x="2439" y="346"/>
                  </a:lnTo>
                  <a:lnTo>
                    <a:pt x="2384" y="565"/>
                  </a:lnTo>
                  <a:lnTo>
                    <a:pt x="2330" y="874"/>
                  </a:lnTo>
                  <a:lnTo>
                    <a:pt x="2294" y="1183"/>
                  </a:lnTo>
                  <a:lnTo>
                    <a:pt x="2275" y="1493"/>
                  </a:lnTo>
                  <a:lnTo>
                    <a:pt x="2275" y="1802"/>
                  </a:lnTo>
                  <a:lnTo>
                    <a:pt x="2275" y="2475"/>
                  </a:lnTo>
                  <a:lnTo>
                    <a:pt x="2257" y="3130"/>
                  </a:lnTo>
                  <a:lnTo>
                    <a:pt x="2239" y="3403"/>
                  </a:lnTo>
                  <a:lnTo>
                    <a:pt x="2184" y="3640"/>
                  </a:lnTo>
                  <a:lnTo>
                    <a:pt x="2130" y="3858"/>
                  </a:lnTo>
                  <a:lnTo>
                    <a:pt x="2039" y="4059"/>
                  </a:lnTo>
                  <a:lnTo>
                    <a:pt x="1911" y="4204"/>
                  </a:lnTo>
                  <a:lnTo>
                    <a:pt x="1839" y="4259"/>
                  </a:lnTo>
                  <a:lnTo>
                    <a:pt x="1766" y="4313"/>
                  </a:lnTo>
                  <a:lnTo>
                    <a:pt x="1693" y="4368"/>
                  </a:lnTo>
                  <a:lnTo>
                    <a:pt x="1602" y="4404"/>
                  </a:lnTo>
                  <a:lnTo>
                    <a:pt x="1511" y="4423"/>
                  </a:lnTo>
                  <a:lnTo>
                    <a:pt x="1402" y="4423"/>
                  </a:lnTo>
                  <a:lnTo>
                    <a:pt x="1329" y="4441"/>
                  </a:lnTo>
                  <a:lnTo>
                    <a:pt x="1183" y="4423"/>
                  </a:lnTo>
                  <a:lnTo>
                    <a:pt x="1001" y="4368"/>
                  </a:lnTo>
                  <a:lnTo>
                    <a:pt x="838" y="4295"/>
                  </a:lnTo>
                  <a:lnTo>
                    <a:pt x="674" y="4204"/>
                  </a:lnTo>
                  <a:lnTo>
                    <a:pt x="328" y="4040"/>
                  </a:lnTo>
                  <a:lnTo>
                    <a:pt x="164" y="3968"/>
                  </a:lnTo>
                  <a:lnTo>
                    <a:pt x="1" y="3949"/>
                  </a:lnTo>
                  <a:lnTo>
                    <a:pt x="1020" y="5878"/>
                  </a:lnTo>
                  <a:lnTo>
                    <a:pt x="1111" y="5933"/>
                  </a:lnTo>
                  <a:lnTo>
                    <a:pt x="1183" y="5988"/>
                  </a:lnTo>
                  <a:lnTo>
                    <a:pt x="1347" y="6060"/>
                  </a:lnTo>
                  <a:lnTo>
                    <a:pt x="1529" y="6097"/>
                  </a:lnTo>
                  <a:lnTo>
                    <a:pt x="1711" y="6097"/>
                  </a:lnTo>
                  <a:lnTo>
                    <a:pt x="1893" y="6060"/>
                  </a:lnTo>
                  <a:lnTo>
                    <a:pt x="2075" y="5988"/>
                  </a:lnTo>
                  <a:lnTo>
                    <a:pt x="2257" y="5897"/>
                  </a:lnTo>
                  <a:lnTo>
                    <a:pt x="2403" y="5769"/>
                  </a:lnTo>
                  <a:lnTo>
                    <a:pt x="2548" y="5642"/>
                  </a:lnTo>
                  <a:lnTo>
                    <a:pt x="2676" y="5478"/>
                  </a:lnTo>
                  <a:lnTo>
                    <a:pt x="2785" y="5296"/>
                  </a:lnTo>
                  <a:lnTo>
                    <a:pt x="2876" y="5132"/>
                  </a:lnTo>
                  <a:lnTo>
                    <a:pt x="2967" y="4932"/>
                  </a:lnTo>
                  <a:lnTo>
                    <a:pt x="3021" y="4750"/>
                  </a:lnTo>
                  <a:lnTo>
                    <a:pt x="3076" y="4550"/>
                  </a:lnTo>
                  <a:lnTo>
                    <a:pt x="3149" y="4095"/>
                  </a:lnTo>
                  <a:lnTo>
                    <a:pt x="3203" y="3676"/>
                  </a:lnTo>
                  <a:lnTo>
                    <a:pt x="3258" y="3240"/>
                  </a:lnTo>
                  <a:lnTo>
                    <a:pt x="3276" y="2785"/>
                  </a:lnTo>
                  <a:lnTo>
                    <a:pt x="3294" y="2330"/>
                  </a:lnTo>
                  <a:lnTo>
                    <a:pt x="3294" y="1875"/>
                  </a:lnTo>
                  <a:lnTo>
                    <a:pt x="3258" y="1420"/>
                  </a:lnTo>
                  <a:lnTo>
                    <a:pt x="3222" y="983"/>
                  </a:lnTo>
                  <a:lnTo>
                    <a:pt x="3167" y="546"/>
                  </a:lnTo>
                  <a:lnTo>
                    <a:pt x="3131" y="383"/>
                  </a:lnTo>
                  <a:lnTo>
                    <a:pt x="3076" y="201"/>
                  </a:lnTo>
                  <a:lnTo>
                    <a:pt x="3040" y="128"/>
                  </a:lnTo>
                  <a:lnTo>
                    <a:pt x="2985" y="73"/>
                  </a:lnTo>
                  <a:lnTo>
                    <a:pt x="2930" y="37"/>
                  </a:lnTo>
                  <a:lnTo>
                    <a:pt x="2858" y="0"/>
                  </a:lnTo>
                  <a:close/>
                </a:path>
              </a:pathLst>
            </a:custGeom>
            <a:solidFill>
              <a:srgbClr val="4A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9" name="Google Shape;3859;p23"/>
            <p:cNvSpPr/>
            <p:nvPr/>
          </p:nvSpPr>
          <p:spPr>
            <a:xfrm>
              <a:off x="1612800" y="3108850"/>
              <a:ext cx="203400" cy="666525"/>
            </a:xfrm>
            <a:custGeom>
              <a:avLst/>
              <a:gdLst/>
              <a:ahLst/>
              <a:cxnLst/>
              <a:rect l="l" t="t" r="r" b="b"/>
              <a:pathLst>
                <a:path w="8136" h="26661" extrusionOk="0">
                  <a:moveTo>
                    <a:pt x="7280" y="0"/>
                  </a:moveTo>
                  <a:lnTo>
                    <a:pt x="7135" y="55"/>
                  </a:lnTo>
                  <a:lnTo>
                    <a:pt x="7007" y="146"/>
                  </a:lnTo>
                  <a:lnTo>
                    <a:pt x="6898" y="255"/>
                  </a:lnTo>
                  <a:lnTo>
                    <a:pt x="6807" y="364"/>
                  </a:lnTo>
                  <a:lnTo>
                    <a:pt x="6716" y="492"/>
                  </a:lnTo>
                  <a:lnTo>
                    <a:pt x="6625" y="637"/>
                  </a:lnTo>
                  <a:lnTo>
                    <a:pt x="6552" y="819"/>
                  </a:lnTo>
                  <a:lnTo>
                    <a:pt x="6479" y="1001"/>
                  </a:lnTo>
                  <a:lnTo>
                    <a:pt x="6334" y="1420"/>
                  </a:lnTo>
                  <a:lnTo>
                    <a:pt x="6225" y="1911"/>
                  </a:lnTo>
                  <a:lnTo>
                    <a:pt x="6134" y="2475"/>
                  </a:lnTo>
                  <a:lnTo>
                    <a:pt x="6061" y="3112"/>
                  </a:lnTo>
                  <a:lnTo>
                    <a:pt x="6006" y="3804"/>
                  </a:lnTo>
                  <a:lnTo>
                    <a:pt x="5970" y="4550"/>
                  </a:lnTo>
                  <a:lnTo>
                    <a:pt x="5934" y="5369"/>
                  </a:lnTo>
                  <a:lnTo>
                    <a:pt x="5897" y="7189"/>
                  </a:lnTo>
                  <a:lnTo>
                    <a:pt x="5879" y="9227"/>
                  </a:lnTo>
                  <a:lnTo>
                    <a:pt x="5897" y="11483"/>
                  </a:lnTo>
                  <a:lnTo>
                    <a:pt x="5624" y="11465"/>
                  </a:lnTo>
                  <a:lnTo>
                    <a:pt x="5369" y="11429"/>
                  </a:lnTo>
                  <a:lnTo>
                    <a:pt x="5096" y="11374"/>
                  </a:lnTo>
                  <a:lnTo>
                    <a:pt x="4842" y="11301"/>
                  </a:lnTo>
                  <a:lnTo>
                    <a:pt x="4569" y="11174"/>
                  </a:lnTo>
                  <a:lnTo>
                    <a:pt x="4296" y="11010"/>
                  </a:lnTo>
                  <a:lnTo>
                    <a:pt x="4441" y="10883"/>
                  </a:lnTo>
                  <a:lnTo>
                    <a:pt x="4569" y="10719"/>
                  </a:lnTo>
                  <a:lnTo>
                    <a:pt x="4678" y="10537"/>
                  </a:lnTo>
                  <a:lnTo>
                    <a:pt x="4769" y="10373"/>
                  </a:lnTo>
                  <a:lnTo>
                    <a:pt x="4860" y="10173"/>
                  </a:lnTo>
                  <a:lnTo>
                    <a:pt x="4914" y="9991"/>
                  </a:lnTo>
                  <a:lnTo>
                    <a:pt x="4969" y="9791"/>
                  </a:lnTo>
                  <a:lnTo>
                    <a:pt x="5042" y="9336"/>
                  </a:lnTo>
                  <a:lnTo>
                    <a:pt x="5096" y="8917"/>
                  </a:lnTo>
                  <a:lnTo>
                    <a:pt x="5151" y="8481"/>
                  </a:lnTo>
                  <a:lnTo>
                    <a:pt x="5169" y="8026"/>
                  </a:lnTo>
                  <a:lnTo>
                    <a:pt x="5187" y="7571"/>
                  </a:lnTo>
                  <a:lnTo>
                    <a:pt x="5187" y="7116"/>
                  </a:lnTo>
                  <a:lnTo>
                    <a:pt x="5151" y="6661"/>
                  </a:lnTo>
                  <a:lnTo>
                    <a:pt x="5115" y="6224"/>
                  </a:lnTo>
                  <a:lnTo>
                    <a:pt x="5060" y="5787"/>
                  </a:lnTo>
                  <a:lnTo>
                    <a:pt x="5024" y="5624"/>
                  </a:lnTo>
                  <a:lnTo>
                    <a:pt x="4969" y="5442"/>
                  </a:lnTo>
                  <a:lnTo>
                    <a:pt x="4933" y="5369"/>
                  </a:lnTo>
                  <a:lnTo>
                    <a:pt x="4878" y="5314"/>
                  </a:lnTo>
                  <a:lnTo>
                    <a:pt x="4823" y="5278"/>
                  </a:lnTo>
                  <a:lnTo>
                    <a:pt x="4751" y="5241"/>
                  </a:lnTo>
                  <a:lnTo>
                    <a:pt x="4660" y="5241"/>
                  </a:lnTo>
                  <a:lnTo>
                    <a:pt x="4569" y="5278"/>
                  </a:lnTo>
                  <a:lnTo>
                    <a:pt x="4496" y="5332"/>
                  </a:lnTo>
                  <a:lnTo>
                    <a:pt x="4441" y="5405"/>
                  </a:lnTo>
                  <a:lnTo>
                    <a:pt x="4387" y="5496"/>
                  </a:lnTo>
                  <a:lnTo>
                    <a:pt x="4332" y="5587"/>
                  </a:lnTo>
                  <a:lnTo>
                    <a:pt x="4277" y="5806"/>
                  </a:lnTo>
                  <a:lnTo>
                    <a:pt x="4223" y="6115"/>
                  </a:lnTo>
                  <a:lnTo>
                    <a:pt x="4187" y="6424"/>
                  </a:lnTo>
                  <a:lnTo>
                    <a:pt x="4168" y="6734"/>
                  </a:lnTo>
                  <a:lnTo>
                    <a:pt x="4168" y="7043"/>
                  </a:lnTo>
                  <a:lnTo>
                    <a:pt x="4168" y="7716"/>
                  </a:lnTo>
                  <a:lnTo>
                    <a:pt x="4150" y="8371"/>
                  </a:lnTo>
                  <a:lnTo>
                    <a:pt x="4132" y="8644"/>
                  </a:lnTo>
                  <a:lnTo>
                    <a:pt x="4077" y="8881"/>
                  </a:lnTo>
                  <a:lnTo>
                    <a:pt x="4023" y="9099"/>
                  </a:lnTo>
                  <a:lnTo>
                    <a:pt x="3932" y="9300"/>
                  </a:lnTo>
                  <a:lnTo>
                    <a:pt x="3804" y="9445"/>
                  </a:lnTo>
                  <a:lnTo>
                    <a:pt x="3732" y="9500"/>
                  </a:lnTo>
                  <a:lnTo>
                    <a:pt x="3659" y="9554"/>
                  </a:lnTo>
                  <a:lnTo>
                    <a:pt x="3586" y="9609"/>
                  </a:lnTo>
                  <a:lnTo>
                    <a:pt x="3495" y="9645"/>
                  </a:lnTo>
                  <a:lnTo>
                    <a:pt x="3404" y="9664"/>
                  </a:lnTo>
                  <a:lnTo>
                    <a:pt x="3295" y="9664"/>
                  </a:lnTo>
                  <a:lnTo>
                    <a:pt x="3222" y="9409"/>
                  </a:lnTo>
                  <a:lnTo>
                    <a:pt x="3186" y="9136"/>
                  </a:lnTo>
                  <a:lnTo>
                    <a:pt x="3149" y="8863"/>
                  </a:lnTo>
                  <a:lnTo>
                    <a:pt x="3149" y="8590"/>
                  </a:lnTo>
                  <a:lnTo>
                    <a:pt x="3149" y="8026"/>
                  </a:lnTo>
                  <a:lnTo>
                    <a:pt x="3149" y="7462"/>
                  </a:lnTo>
                  <a:lnTo>
                    <a:pt x="3149" y="7189"/>
                  </a:lnTo>
                  <a:lnTo>
                    <a:pt x="3113" y="6897"/>
                  </a:lnTo>
                  <a:lnTo>
                    <a:pt x="3058" y="6624"/>
                  </a:lnTo>
                  <a:lnTo>
                    <a:pt x="2985" y="6352"/>
                  </a:lnTo>
                  <a:lnTo>
                    <a:pt x="2876" y="6097"/>
                  </a:lnTo>
                  <a:lnTo>
                    <a:pt x="2749" y="5878"/>
                  </a:lnTo>
                  <a:lnTo>
                    <a:pt x="2676" y="5769"/>
                  </a:lnTo>
                  <a:lnTo>
                    <a:pt x="2585" y="5678"/>
                  </a:lnTo>
                  <a:lnTo>
                    <a:pt x="2494" y="5587"/>
                  </a:lnTo>
                  <a:lnTo>
                    <a:pt x="2385" y="5514"/>
                  </a:lnTo>
                  <a:lnTo>
                    <a:pt x="2258" y="5442"/>
                  </a:lnTo>
                  <a:lnTo>
                    <a:pt x="2130" y="5387"/>
                  </a:lnTo>
                  <a:lnTo>
                    <a:pt x="2003" y="5351"/>
                  </a:lnTo>
                  <a:lnTo>
                    <a:pt x="1857" y="5332"/>
                  </a:lnTo>
                  <a:lnTo>
                    <a:pt x="1730" y="5351"/>
                  </a:lnTo>
                  <a:lnTo>
                    <a:pt x="1584" y="5351"/>
                  </a:lnTo>
                  <a:lnTo>
                    <a:pt x="1439" y="5387"/>
                  </a:lnTo>
                  <a:lnTo>
                    <a:pt x="1311" y="5442"/>
                  </a:lnTo>
                  <a:lnTo>
                    <a:pt x="1184" y="5496"/>
                  </a:lnTo>
                  <a:lnTo>
                    <a:pt x="1038" y="5569"/>
                  </a:lnTo>
                  <a:lnTo>
                    <a:pt x="929" y="5660"/>
                  </a:lnTo>
                  <a:lnTo>
                    <a:pt x="802" y="5751"/>
                  </a:lnTo>
                  <a:lnTo>
                    <a:pt x="692" y="5860"/>
                  </a:lnTo>
                  <a:lnTo>
                    <a:pt x="583" y="5969"/>
                  </a:lnTo>
                  <a:lnTo>
                    <a:pt x="492" y="6097"/>
                  </a:lnTo>
                  <a:lnTo>
                    <a:pt x="420" y="6224"/>
                  </a:lnTo>
                  <a:lnTo>
                    <a:pt x="274" y="6515"/>
                  </a:lnTo>
                  <a:lnTo>
                    <a:pt x="165" y="6806"/>
                  </a:lnTo>
                  <a:lnTo>
                    <a:pt x="92" y="7116"/>
                  </a:lnTo>
                  <a:lnTo>
                    <a:pt x="37" y="7443"/>
                  </a:lnTo>
                  <a:lnTo>
                    <a:pt x="1" y="7753"/>
                  </a:lnTo>
                  <a:lnTo>
                    <a:pt x="1" y="8080"/>
                  </a:lnTo>
                  <a:lnTo>
                    <a:pt x="1" y="8408"/>
                  </a:lnTo>
                  <a:lnTo>
                    <a:pt x="19" y="8735"/>
                  </a:lnTo>
                  <a:lnTo>
                    <a:pt x="56" y="9190"/>
                  </a:lnTo>
                  <a:lnTo>
                    <a:pt x="110" y="9627"/>
                  </a:lnTo>
                  <a:lnTo>
                    <a:pt x="201" y="10082"/>
                  </a:lnTo>
                  <a:lnTo>
                    <a:pt x="310" y="10501"/>
                  </a:lnTo>
                  <a:lnTo>
                    <a:pt x="438" y="10919"/>
                  </a:lnTo>
                  <a:lnTo>
                    <a:pt x="620" y="11320"/>
                  </a:lnTo>
                  <a:lnTo>
                    <a:pt x="711" y="11520"/>
                  </a:lnTo>
                  <a:lnTo>
                    <a:pt x="820" y="11702"/>
                  </a:lnTo>
                  <a:lnTo>
                    <a:pt x="929" y="11884"/>
                  </a:lnTo>
                  <a:lnTo>
                    <a:pt x="1056" y="12047"/>
                  </a:lnTo>
                  <a:lnTo>
                    <a:pt x="1293" y="12320"/>
                  </a:lnTo>
                  <a:lnTo>
                    <a:pt x="1548" y="12557"/>
                  </a:lnTo>
                  <a:lnTo>
                    <a:pt x="1821" y="12775"/>
                  </a:lnTo>
                  <a:lnTo>
                    <a:pt x="2112" y="12994"/>
                  </a:lnTo>
                  <a:lnTo>
                    <a:pt x="2476" y="13230"/>
                  </a:lnTo>
                  <a:lnTo>
                    <a:pt x="2840" y="13449"/>
                  </a:lnTo>
                  <a:lnTo>
                    <a:pt x="3222" y="13631"/>
                  </a:lnTo>
                  <a:lnTo>
                    <a:pt x="3422" y="13704"/>
                  </a:lnTo>
                  <a:lnTo>
                    <a:pt x="3622" y="13776"/>
                  </a:lnTo>
                  <a:lnTo>
                    <a:pt x="3895" y="13849"/>
                  </a:lnTo>
                  <a:lnTo>
                    <a:pt x="4187" y="13885"/>
                  </a:lnTo>
                  <a:lnTo>
                    <a:pt x="4478" y="13922"/>
                  </a:lnTo>
                  <a:lnTo>
                    <a:pt x="4769" y="13922"/>
                  </a:lnTo>
                  <a:lnTo>
                    <a:pt x="5042" y="13904"/>
                  </a:lnTo>
                  <a:lnTo>
                    <a:pt x="5333" y="13867"/>
                  </a:lnTo>
                  <a:lnTo>
                    <a:pt x="5624" y="13813"/>
                  </a:lnTo>
                  <a:lnTo>
                    <a:pt x="5897" y="13722"/>
                  </a:lnTo>
                  <a:lnTo>
                    <a:pt x="5879" y="25878"/>
                  </a:lnTo>
                  <a:lnTo>
                    <a:pt x="6170" y="26096"/>
                  </a:lnTo>
                  <a:lnTo>
                    <a:pt x="6461" y="26278"/>
                  </a:lnTo>
                  <a:lnTo>
                    <a:pt x="6752" y="26424"/>
                  </a:lnTo>
                  <a:lnTo>
                    <a:pt x="7044" y="26515"/>
                  </a:lnTo>
                  <a:lnTo>
                    <a:pt x="7317" y="26588"/>
                  </a:lnTo>
                  <a:lnTo>
                    <a:pt x="7608" y="26642"/>
                  </a:lnTo>
                  <a:lnTo>
                    <a:pt x="7862" y="26660"/>
                  </a:lnTo>
                  <a:lnTo>
                    <a:pt x="8135" y="26660"/>
                  </a:lnTo>
                  <a:lnTo>
                    <a:pt x="7935" y="25951"/>
                  </a:lnTo>
                  <a:lnTo>
                    <a:pt x="7772" y="25241"/>
                  </a:lnTo>
                  <a:lnTo>
                    <a:pt x="7626" y="24513"/>
                  </a:lnTo>
                  <a:lnTo>
                    <a:pt x="7499" y="23803"/>
                  </a:lnTo>
                  <a:lnTo>
                    <a:pt x="7389" y="23075"/>
                  </a:lnTo>
                  <a:lnTo>
                    <a:pt x="7298" y="22348"/>
                  </a:lnTo>
                  <a:lnTo>
                    <a:pt x="7226" y="21601"/>
                  </a:lnTo>
                  <a:lnTo>
                    <a:pt x="7153" y="20874"/>
                  </a:lnTo>
                  <a:lnTo>
                    <a:pt x="7098" y="20127"/>
                  </a:lnTo>
                  <a:lnTo>
                    <a:pt x="7062" y="19399"/>
                  </a:lnTo>
                  <a:lnTo>
                    <a:pt x="7007" y="17907"/>
                  </a:lnTo>
                  <a:lnTo>
                    <a:pt x="6971" y="16433"/>
                  </a:lnTo>
                  <a:lnTo>
                    <a:pt x="6953" y="14959"/>
                  </a:lnTo>
                  <a:lnTo>
                    <a:pt x="6934" y="13194"/>
                  </a:lnTo>
                  <a:lnTo>
                    <a:pt x="6934" y="11374"/>
                  </a:lnTo>
                  <a:lnTo>
                    <a:pt x="6934" y="8517"/>
                  </a:lnTo>
                  <a:lnTo>
                    <a:pt x="6953" y="7098"/>
                  </a:lnTo>
                  <a:lnTo>
                    <a:pt x="6971" y="5678"/>
                  </a:lnTo>
                  <a:lnTo>
                    <a:pt x="7025" y="4259"/>
                  </a:lnTo>
                  <a:lnTo>
                    <a:pt x="7080" y="2839"/>
                  </a:lnTo>
                  <a:lnTo>
                    <a:pt x="7171" y="1420"/>
                  </a:lnTo>
                  <a:lnTo>
                    <a:pt x="728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0" name="Google Shape;3860;p23"/>
            <p:cNvSpPr/>
            <p:nvPr/>
          </p:nvSpPr>
          <p:spPr>
            <a:xfrm>
              <a:off x="1829825" y="3450975"/>
              <a:ext cx="96925" cy="126500"/>
            </a:xfrm>
            <a:custGeom>
              <a:avLst/>
              <a:gdLst/>
              <a:ahLst/>
              <a:cxnLst/>
              <a:rect l="l" t="t" r="r" b="b"/>
              <a:pathLst>
                <a:path w="3877" h="5060" extrusionOk="0">
                  <a:moveTo>
                    <a:pt x="3604" y="0"/>
                  </a:moveTo>
                  <a:lnTo>
                    <a:pt x="3549" y="583"/>
                  </a:lnTo>
                  <a:lnTo>
                    <a:pt x="3513" y="874"/>
                  </a:lnTo>
                  <a:lnTo>
                    <a:pt x="3476" y="1165"/>
                  </a:lnTo>
                  <a:lnTo>
                    <a:pt x="3403" y="1511"/>
                  </a:lnTo>
                  <a:lnTo>
                    <a:pt x="3294" y="1856"/>
                  </a:lnTo>
                  <a:lnTo>
                    <a:pt x="3167" y="2184"/>
                  </a:lnTo>
                  <a:lnTo>
                    <a:pt x="3021" y="2512"/>
                  </a:lnTo>
                  <a:lnTo>
                    <a:pt x="2857" y="2821"/>
                  </a:lnTo>
                  <a:lnTo>
                    <a:pt x="2657" y="3112"/>
                  </a:lnTo>
                  <a:lnTo>
                    <a:pt x="2439" y="3385"/>
                  </a:lnTo>
                  <a:lnTo>
                    <a:pt x="2202" y="3640"/>
                  </a:lnTo>
                  <a:lnTo>
                    <a:pt x="1966" y="3840"/>
                  </a:lnTo>
                  <a:lnTo>
                    <a:pt x="1711" y="4004"/>
                  </a:lnTo>
                  <a:lnTo>
                    <a:pt x="1456" y="4149"/>
                  </a:lnTo>
                  <a:lnTo>
                    <a:pt x="1165" y="4259"/>
                  </a:lnTo>
                  <a:lnTo>
                    <a:pt x="874" y="4350"/>
                  </a:lnTo>
                  <a:lnTo>
                    <a:pt x="583" y="4404"/>
                  </a:lnTo>
                  <a:lnTo>
                    <a:pt x="292" y="4422"/>
                  </a:lnTo>
                  <a:lnTo>
                    <a:pt x="0" y="4404"/>
                  </a:lnTo>
                  <a:lnTo>
                    <a:pt x="0" y="4404"/>
                  </a:lnTo>
                  <a:lnTo>
                    <a:pt x="19" y="4532"/>
                  </a:lnTo>
                  <a:lnTo>
                    <a:pt x="55" y="4659"/>
                  </a:lnTo>
                  <a:lnTo>
                    <a:pt x="128" y="4750"/>
                  </a:lnTo>
                  <a:lnTo>
                    <a:pt x="201" y="4841"/>
                  </a:lnTo>
                  <a:lnTo>
                    <a:pt x="292" y="4914"/>
                  </a:lnTo>
                  <a:lnTo>
                    <a:pt x="401" y="4968"/>
                  </a:lnTo>
                  <a:lnTo>
                    <a:pt x="528" y="5005"/>
                  </a:lnTo>
                  <a:lnTo>
                    <a:pt x="656" y="5023"/>
                  </a:lnTo>
                  <a:lnTo>
                    <a:pt x="928" y="5059"/>
                  </a:lnTo>
                  <a:lnTo>
                    <a:pt x="1201" y="5059"/>
                  </a:lnTo>
                  <a:lnTo>
                    <a:pt x="1456" y="5023"/>
                  </a:lnTo>
                  <a:lnTo>
                    <a:pt x="1693" y="4968"/>
                  </a:lnTo>
                  <a:lnTo>
                    <a:pt x="1857" y="4932"/>
                  </a:lnTo>
                  <a:lnTo>
                    <a:pt x="2002" y="4877"/>
                  </a:lnTo>
                  <a:lnTo>
                    <a:pt x="2312" y="4732"/>
                  </a:lnTo>
                  <a:lnTo>
                    <a:pt x="2585" y="4550"/>
                  </a:lnTo>
                  <a:lnTo>
                    <a:pt x="2857" y="4331"/>
                  </a:lnTo>
                  <a:lnTo>
                    <a:pt x="3094" y="4077"/>
                  </a:lnTo>
                  <a:lnTo>
                    <a:pt x="3312" y="3785"/>
                  </a:lnTo>
                  <a:lnTo>
                    <a:pt x="3494" y="3494"/>
                  </a:lnTo>
                  <a:lnTo>
                    <a:pt x="3640" y="3167"/>
                  </a:lnTo>
                  <a:lnTo>
                    <a:pt x="3695" y="2967"/>
                  </a:lnTo>
                  <a:lnTo>
                    <a:pt x="3749" y="2785"/>
                  </a:lnTo>
                  <a:lnTo>
                    <a:pt x="3822" y="2384"/>
                  </a:lnTo>
                  <a:lnTo>
                    <a:pt x="3877" y="2002"/>
                  </a:lnTo>
                  <a:lnTo>
                    <a:pt x="3877" y="1602"/>
                  </a:lnTo>
                  <a:lnTo>
                    <a:pt x="3840" y="1183"/>
                  </a:lnTo>
                  <a:lnTo>
                    <a:pt x="3786" y="783"/>
                  </a:lnTo>
                  <a:lnTo>
                    <a:pt x="3713" y="382"/>
                  </a:lnTo>
                  <a:lnTo>
                    <a:pt x="3604" y="0"/>
                  </a:lnTo>
                  <a:close/>
                </a:path>
              </a:pathLst>
            </a:custGeom>
            <a:solidFill>
              <a:srgbClr val="3A7F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1" name="Google Shape;3861;p23"/>
            <p:cNvSpPr/>
            <p:nvPr/>
          </p:nvSpPr>
          <p:spPr>
            <a:xfrm>
              <a:off x="1612800" y="3244875"/>
              <a:ext cx="115600" cy="212025"/>
            </a:xfrm>
            <a:custGeom>
              <a:avLst/>
              <a:gdLst/>
              <a:ahLst/>
              <a:cxnLst/>
              <a:rect l="l" t="t" r="r" b="b"/>
              <a:pathLst>
                <a:path w="4624" h="8481" extrusionOk="0">
                  <a:moveTo>
                    <a:pt x="1275" y="1"/>
                  </a:moveTo>
                  <a:lnTo>
                    <a:pt x="1147" y="73"/>
                  </a:lnTo>
                  <a:lnTo>
                    <a:pt x="1020" y="146"/>
                  </a:lnTo>
                  <a:lnTo>
                    <a:pt x="911" y="219"/>
                  </a:lnTo>
                  <a:lnTo>
                    <a:pt x="783" y="328"/>
                  </a:lnTo>
                  <a:lnTo>
                    <a:pt x="674" y="419"/>
                  </a:lnTo>
                  <a:lnTo>
                    <a:pt x="583" y="547"/>
                  </a:lnTo>
                  <a:lnTo>
                    <a:pt x="492" y="656"/>
                  </a:lnTo>
                  <a:lnTo>
                    <a:pt x="401" y="801"/>
                  </a:lnTo>
                  <a:lnTo>
                    <a:pt x="274" y="1074"/>
                  </a:lnTo>
                  <a:lnTo>
                    <a:pt x="165" y="1365"/>
                  </a:lnTo>
                  <a:lnTo>
                    <a:pt x="92" y="1675"/>
                  </a:lnTo>
                  <a:lnTo>
                    <a:pt x="37" y="2002"/>
                  </a:lnTo>
                  <a:lnTo>
                    <a:pt x="1" y="2312"/>
                  </a:lnTo>
                  <a:lnTo>
                    <a:pt x="1" y="2639"/>
                  </a:lnTo>
                  <a:lnTo>
                    <a:pt x="1" y="2967"/>
                  </a:lnTo>
                  <a:lnTo>
                    <a:pt x="19" y="3294"/>
                  </a:lnTo>
                  <a:lnTo>
                    <a:pt x="56" y="3749"/>
                  </a:lnTo>
                  <a:lnTo>
                    <a:pt x="110" y="4186"/>
                  </a:lnTo>
                  <a:lnTo>
                    <a:pt x="201" y="4641"/>
                  </a:lnTo>
                  <a:lnTo>
                    <a:pt x="310" y="5060"/>
                  </a:lnTo>
                  <a:lnTo>
                    <a:pt x="438" y="5478"/>
                  </a:lnTo>
                  <a:lnTo>
                    <a:pt x="620" y="5879"/>
                  </a:lnTo>
                  <a:lnTo>
                    <a:pt x="711" y="6079"/>
                  </a:lnTo>
                  <a:lnTo>
                    <a:pt x="820" y="6261"/>
                  </a:lnTo>
                  <a:lnTo>
                    <a:pt x="929" y="6443"/>
                  </a:lnTo>
                  <a:lnTo>
                    <a:pt x="1056" y="6606"/>
                  </a:lnTo>
                  <a:lnTo>
                    <a:pt x="1293" y="6879"/>
                  </a:lnTo>
                  <a:lnTo>
                    <a:pt x="1548" y="7116"/>
                  </a:lnTo>
                  <a:lnTo>
                    <a:pt x="1821" y="7334"/>
                  </a:lnTo>
                  <a:lnTo>
                    <a:pt x="2112" y="7553"/>
                  </a:lnTo>
                  <a:lnTo>
                    <a:pt x="2476" y="7789"/>
                  </a:lnTo>
                  <a:lnTo>
                    <a:pt x="2840" y="8008"/>
                  </a:lnTo>
                  <a:lnTo>
                    <a:pt x="3222" y="8190"/>
                  </a:lnTo>
                  <a:lnTo>
                    <a:pt x="3422" y="8263"/>
                  </a:lnTo>
                  <a:lnTo>
                    <a:pt x="3622" y="8335"/>
                  </a:lnTo>
                  <a:lnTo>
                    <a:pt x="3877" y="8390"/>
                  </a:lnTo>
                  <a:lnTo>
                    <a:pt x="4114" y="8444"/>
                  </a:lnTo>
                  <a:lnTo>
                    <a:pt x="4368" y="8481"/>
                  </a:lnTo>
                  <a:lnTo>
                    <a:pt x="4623" y="8481"/>
                  </a:lnTo>
                  <a:lnTo>
                    <a:pt x="4350" y="8281"/>
                  </a:lnTo>
                  <a:lnTo>
                    <a:pt x="4077" y="8044"/>
                  </a:lnTo>
                  <a:lnTo>
                    <a:pt x="3804" y="7808"/>
                  </a:lnTo>
                  <a:lnTo>
                    <a:pt x="3550" y="7571"/>
                  </a:lnTo>
                  <a:lnTo>
                    <a:pt x="3313" y="7298"/>
                  </a:lnTo>
                  <a:lnTo>
                    <a:pt x="3076" y="7043"/>
                  </a:lnTo>
                  <a:lnTo>
                    <a:pt x="2858" y="6770"/>
                  </a:lnTo>
                  <a:lnTo>
                    <a:pt x="2640" y="6479"/>
                  </a:lnTo>
                  <a:lnTo>
                    <a:pt x="2440" y="6188"/>
                  </a:lnTo>
                  <a:lnTo>
                    <a:pt x="2258" y="5879"/>
                  </a:lnTo>
                  <a:lnTo>
                    <a:pt x="2094" y="5569"/>
                  </a:lnTo>
                  <a:lnTo>
                    <a:pt x="1930" y="5260"/>
                  </a:lnTo>
                  <a:lnTo>
                    <a:pt x="1784" y="4932"/>
                  </a:lnTo>
                  <a:lnTo>
                    <a:pt x="1657" y="4605"/>
                  </a:lnTo>
                  <a:lnTo>
                    <a:pt x="1530" y="4259"/>
                  </a:lnTo>
                  <a:lnTo>
                    <a:pt x="1420" y="3931"/>
                  </a:lnTo>
                  <a:lnTo>
                    <a:pt x="1311" y="3440"/>
                  </a:lnTo>
                  <a:lnTo>
                    <a:pt x="1220" y="2967"/>
                  </a:lnTo>
                  <a:lnTo>
                    <a:pt x="1166" y="2476"/>
                  </a:lnTo>
                  <a:lnTo>
                    <a:pt x="1129" y="1966"/>
                  </a:lnTo>
                  <a:lnTo>
                    <a:pt x="1129" y="1475"/>
                  </a:lnTo>
                  <a:lnTo>
                    <a:pt x="1147" y="983"/>
                  </a:lnTo>
                  <a:lnTo>
                    <a:pt x="1202" y="492"/>
                  </a:lnTo>
                  <a:lnTo>
                    <a:pt x="1275" y="1"/>
                  </a:lnTo>
                  <a:close/>
                </a:path>
              </a:pathLst>
            </a:custGeom>
            <a:solidFill>
              <a:srgbClr val="3A7F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2" name="Google Shape;3862;p23"/>
            <p:cNvSpPr/>
            <p:nvPr/>
          </p:nvSpPr>
          <p:spPr>
            <a:xfrm>
              <a:off x="1812525" y="3185275"/>
              <a:ext cx="24150" cy="323050"/>
            </a:xfrm>
            <a:custGeom>
              <a:avLst/>
              <a:gdLst/>
              <a:ahLst/>
              <a:cxnLst/>
              <a:rect l="l" t="t" r="r" b="b"/>
              <a:pathLst>
                <a:path w="966" h="12922" extrusionOk="0">
                  <a:moveTo>
                    <a:pt x="383" y="1"/>
                  </a:moveTo>
                  <a:lnTo>
                    <a:pt x="347" y="19"/>
                  </a:lnTo>
                  <a:lnTo>
                    <a:pt x="292" y="37"/>
                  </a:lnTo>
                  <a:lnTo>
                    <a:pt x="237" y="73"/>
                  </a:lnTo>
                  <a:lnTo>
                    <a:pt x="183" y="146"/>
                  </a:lnTo>
                  <a:lnTo>
                    <a:pt x="146" y="219"/>
                  </a:lnTo>
                  <a:lnTo>
                    <a:pt x="74" y="419"/>
                  </a:lnTo>
                  <a:lnTo>
                    <a:pt x="37" y="692"/>
                  </a:lnTo>
                  <a:lnTo>
                    <a:pt x="19" y="1002"/>
                  </a:lnTo>
                  <a:lnTo>
                    <a:pt x="1" y="1366"/>
                  </a:lnTo>
                  <a:lnTo>
                    <a:pt x="19" y="1748"/>
                  </a:lnTo>
                  <a:lnTo>
                    <a:pt x="37" y="2130"/>
                  </a:lnTo>
                  <a:lnTo>
                    <a:pt x="92" y="2931"/>
                  </a:lnTo>
                  <a:lnTo>
                    <a:pt x="146" y="3677"/>
                  </a:lnTo>
                  <a:lnTo>
                    <a:pt x="219" y="4277"/>
                  </a:lnTo>
                  <a:lnTo>
                    <a:pt x="237" y="4659"/>
                  </a:lnTo>
                  <a:lnTo>
                    <a:pt x="274" y="6061"/>
                  </a:lnTo>
                  <a:lnTo>
                    <a:pt x="292" y="7462"/>
                  </a:lnTo>
                  <a:lnTo>
                    <a:pt x="292" y="8881"/>
                  </a:lnTo>
                  <a:lnTo>
                    <a:pt x="274" y="10283"/>
                  </a:lnTo>
                  <a:lnTo>
                    <a:pt x="274" y="10956"/>
                  </a:lnTo>
                  <a:lnTo>
                    <a:pt x="274" y="11302"/>
                  </a:lnTo>
                  <a:lnTo>
                    <a:pt x="310" y="11647"/>
                  </a:lnTo>
                  <a:lnTo>
                    <a:pt x="347" y="11975"/>
                  </a:lnTo>
                  <a:lnTo>
                    <a:pt x="419" y="12303"/>
                  </a:lnTo>
                  <a:lnTo>
                    <a:pt x="510" y="12612"/>
                  </a:lnTo>
                  <a:lnTo>
                    <a:pt x="656" y="12921"/>
                  </a:lnTo>
                  <a:lnTo>
                    <a:pt x="747" y="12830"/>
                  </a:lnTo>
                  <a:lnTo>
                    <a:pt x="820" y="12721"/>
                  </a:lnTo>
                  <a:lnTo>
                    <a:pt x="874" y="12612"/>
                  </a:lnTo>
                  <a:lnTo>
                    <a:pt x="911" y="12466"/>
                  </a:lnTo>
                  <a:lnTo>
                    <a:pt x="947" y="12339"/>
                  </a:lnTo>
                  <a:lnTo>
                    <a:pt x="965" y="12193"/>
                  </a:lnTo>
                  <a:lnTo>
                    <a:pt x="965" y="11920"/>
                  </a:lnTo>
                  <a:lnTo>
                    <a:pt x="947" y="10410"/>
                  </a:lnTo>
                  <a:lnTo>
                    <a:pt x="911" y="8899"/>
                  </a:lnTo>
                  <a:lnTo>
                    <a:pt x="856" y="7407"/>
                  </a:lnTo>
                  <a:lnTo>
                    <a:pt x="765" y="5897"/>
                  </a:lnTo>
                  <a:lnTo>
                    <a:pt x="747" y="5078"/>
                  </a:lnTo>
                  <a:lnTo>
                    <a:pt x="711" y="4113"/>
                  </a:lnTo>
                  <a:lnTo>
                    <a:pt x="638" y="2093"/>
                  </a:lnTo>
                  <a:lnTo>
                    <a:pt x="601" y="1202"/>
                  </a:lnTo>
                  <a:lnTo>
                    <a:pt x="547" y="510"/>
                  </a:lnTo>
                  <a:lnTo>
                    <a:pt x="510" y="255"/>
                  </a:lnTo>
                  <a:lnTo>
                    <a:pt x="456" y="92"/>
                  </a:lnTo>
                  <a:lnTo>
                    <a:pt x="438" y="37"/>
                  </a:lnTo>
                  <a:lnTo>
                    <a:pt x="40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3" name="Google Shape;3863;p23"/>
            <p:cNvSpPr/>
            <p:nvPr/>
          </p:nvSpPr>
          <p:spPr>
            <a:xfrm>
              <a:off x="1878950" y="3109750"/>
              <a:ext cx="54625" cy="199300"/>
            </a:xfrm>
            <a:custGeom>
              <a:avLst/>
              <a:gdLst/>
              <a:ahLst/>
              <a:cxnLst/>
              <a:rect l="l" t="t" r="r" b="b"/>
              <a:pathLst>
                <a:path w="2185" h="7972" extrusionOk="0">
                  <a:moveTo>
                    <a:pt x="1511" y="1"/>
                  </a:moveTo>
                  <a:lnTo>
                    <a:pt x="1329" y="74"/>
                  </a:lnTo>
                  <a:lnTo>
                    <a:pt x="1165" y="183"/>
                  </a:lnTo>
                  <a:lnTo>
                    <a:pt x="1020" y="310"/>
                  </a:lnTo>
                  <a:lnTo>
                    <a:pt x="892" y="474"/>
                  </a:lnTo>
                  <a:lnTo>
                    <a:pt x="947" y="911"/>
                  </a:lnTo>
                  <a:lnTo>
                    <a:pt x="1020" y="1366"/>
                  </a:lnTo>
                  <a:lnTo>
                    <a:pt x="1202" y="2239"/>
                  </a:lnTo>
                  <a:lnTo>
                    <a:pt x="1311" y="2749"/>
                  </a:lnTo>
                  <a:lnTo>
                    <a:pt x="1402" y="3276"/>
                  </a:lnTo>
                  <a:lnTo>
                    <a:pt x="1475" y="3804"/>
                  </a:lnTo>
                  <a:lnTo>
                    <a:pt x="1529" y="4314"/>
                  </a:lnTo>
                  <a:lnTo>
                    <a:pt x="1529" y="4587"/>
                  </a:lnTo>
                  <a:lnTo>
                    <a:pt x="1529" y="4841"/>
                  </a:lnTo>
                  <a:lnTo>
                    <a:pt x="1511" y="5096"/>
                  </a:lnTo>
                  <a:lnTo>
                    <a:pt x="1493" y="5351"/>
                  </a:lnTo>
                  <a:lnTo>
                    <a:pt x="1438" y="5606"/>
                  </a:lnTo>
                  <a:lnTo>
                    <a:pt x="1384" y="5842"/>
                  </a:lnTo>
                  <a:lnTo>
                    <a:pt x="1311" y="6097"/>
                  </a:lnTo>
                  <a:lnTo>
                    <a:pt x="1220" y="6334"/>
                  </a:lnTo>
                  <a:lnTo>
                    <a:pt x="1111" y="6534"/>
                  </a:lnTo>
                  <a:lnTo>
                    <a:pt x="1002" y="6716"/>
                  </a:lnTo>
                  <a:lnTo>
                    <a:pt x="856" y="6880"/>
                  </a:lnTo>
                  <a:lnTo>
                    <a:pt x="765" y="6934"/>
                  </a:lnTo>
                  <a:lnTo>
                    <a:pt x="674" y="6989"/>
                  </a:lnTo>
                  <a:lnTo>
                    <a:pt x="529" y="7062"/>
                  </a:lnTo>
                  <a:lnTo>
                    <a:pt x="401" y="7080"/>
                  </a:lnTo>
                  <a:lnTo>
                    <a:pt x="328" y="7225"/>
                  </a:lnTo>
                  <a:lnTo>
                    <a:pt x="237" y="7371"/>
                  </a:lnTo>
                  <a:lnTo>
                    <a:pt x="128" y="7498"/>
                  </a:lnTo>
                  <a:lnTo>
                    <a:pt x="19" y="7608"/>
                  </a:lnTo>
                  <a:lnTo>
                    <a:pt x="1" y="7626"/>
                  </a:lnTo>
                  <a:lnTo>
                    <a:pt x="201" y="7790"/>
                  </a:lnTo>
                  <a:lnTo>
                    <a:pt x="292" y="7844"/>
                  </a:lnTo>
                  <a:lnTo>
                    <a:pt x="401" y="7899"/>
                  </a:lnTo>
                  <a:lnTo>
                    <a:pt x="529" y="7935"/>
                  </a:lnTo>
                  <a:lnTo>
                    <a:pt x="638" y="7953"/>
                  </a:lnTo>
                  <a:lnTo>
                    <a:pt x="765" y="7972"/>
                  </a:lnTo>
                  <a:lnTo>
                    <a:pt x="874" y="7972"/>
                  </a:lnTo>
                  <a:lnTo>
                    <a:pt x="983" y="7953"/>
                  </a:lnTo>
                  <a:lnTo>
                    <a:pt x="1074" y="7917"/>
                  </a:lnTo>
                  <a:lnTo>
                    <a:pt x="1256" y="7826"/>
                  </a:lnTo>
                  <a:lnTo>
                    <a:pt x="1420" y="7717"/>
                  </a:lnTo>
                  <a:lnTo>
                    <a:pt x="1566" y="7571"/>
                  </a:lnTo>
                  <a:lnTo>
                    <a:pt x="1693" y="7389"/>
                  </a:lnTo>
                  <a:lnTo>
                    <a:pt x="1802" y="7207"/>
                  </a:lnTo>
                  <a:lnTo>
                    <a:pt x="1893" y="7007"/>
                  </a:lnTo>
                  <a:lnTo>
                    <a:pt x="1966" y="6825"/>
                  </a:lnTo>
                  <a:lnTo>
                    <a:pt x="2039" y="6588"/>
                  </a:lnTo>
                  <a:lnTo>
                    <a:pt x="2094" y="6370"/>
                  </a:lnTo>
                  <a:lnTo>
                    <a:pt x="2130" y="6134"/>
                  </a:lnTo>
                  <a:lnTo>
                    <a:pt x="2166" y="5897"/>
                  </a:lnTo>
                  <a:lnTo>
                    <a:pt x="2185" y="5442"/>
                  </a:lnTo>
                  <a:lnTo>
                    <a:pt x="2185" y="4969"/>
                  </a:lnTo>
                  <a:lnTo>
                    <a:pt x="2166" y="4496"/>
                  </a:lnTo>
                  <a:lnTo>
                    <a:pt x="2112" y="4023"/>
                  </a:lnTo>
                  <a:lnTo>
                    <a:pt x="1966" y="3094"/>
                  </a:lnTo>
                  <a:lnTo>
                    <a:pt x="1566" y="456"/>
                  </a:lnTo>
                  <a:lnTo>
                    <a:pt x="1511" y="1"/>
                  </a:lnTo>
                  <a:close/>
                </a:path>
              </a:pathLst>
            </a:custGeom>
            <a:solidFill>
              <a:srgbClr val="3A7F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64" name="Google Shape;3864;p23"/>
          <p:cNvGrpSpPr/>
          <p:nvPr/>
        </p:nvGrpSpPr>
        <p:grpSpPr>
          <a:xfrm flipH="1">
            <a:off x="1100939" y="4186110"/>
            <a:ext cx="935703" cy="296690"/>
            <a:chOff x="2631450" y="1885950"/>
            <a:chExt cx="671525" cy="212925"/>
          </a:xfrm>
        </p:grpSpPr>
        <p:sp>
          <p:nvSpPr>
            <p:cNvPr id="3865" name="Google Shape;3865;p23"/>
            <p:cNvSpPr/>
            <p:nvPr/>
          </p:nvSpPr>
          <p:spPr>
            <a:xfrm>
              <a:off x="2631450" y="2068375"/>
              <a:ext cx="118300" cy="30500"/>
            </a:xfrm>
            <a:custGeom>
              <a:avLst/>
              <a:gdLst/>
              <a:ahLst/>
              <a:cxnLst/>
              <a:rect l="l" t="t" r="r" b="b"/>
              <a:pathLst>
                <a:path w="4732" h="1220" extrusionOk="0">
                  <a:moveTo>
                    <a:pt x="1947" y="1"/>
                  </a:moveTo>
                  <a:lnTo>
                    <a:pt x="1456" y="19"/>
                  </a:lnTo>
                  <a:lnTo>
                    <a:pt x="1001" y="55"/>
                  </a:lnTo>
                  <a:lnTo>
                    <a:pt x="601" y="110"/>
                  </a:lnTo>
                  <a:lnTo>
                    <a:pt x="437" y="146"/>
                  </a:lnTo>
                  <a:lnTo>
                    <a:pt x="291" y="183"/>
                  </a:lnTo>
                  <a:lnTo>
                    <a:pt x="164" y="237"/>
                  </a:lnTo>
                  <a:lnTo>
                    <a:pt x="73" y="292"/>
                  </a:lnTo>
                  <a:lnTo>
                    <a:pt x="18" y="365"/>
                  </a:lnTo>
                  <a:lnTo>
                    <a:pt x="0" y="437"/>
                  </a:lnTo>
                  <a:lnTo>
                    <a:pt x="18" y="510"/>
                  </a:lnTo>
                  <a:lnTo>
                    <a:pt x="73" y="601"/>
                  </a:lnTo>
                  <a:lnTo>
                    <a:pt x="146" y="674"/>
                  </a:lnTo>
                  <a:lnTo>
                    <a:pt x="273" y="747"/>
                  </a:lnTo>
                  <a:lnTo>
                    <a:pt x="401" y="801"/>
                  </a:lnTo>
                  <a:lnTo>
                    <a:pt x="564" y="874"/>
                  </a:lnTo>
                  <a:lnTo>
                    <a:pt x="946" y="983"/>
                  </a:lnTo>
                  <a:lnTo>
                    <a:pt x="1383" y="1092"/>
                  </a:lnTo>
                  <a:lnTo>
                    <a:pt x="1856" y="1165"/>
                  </a:lnTo>
                  <a:lnTo>
                    <a:pt x="2348" y="1202"/>
                  </a:lnTo>
                  <a:lnTo>
                    <a:pt x="2839" y="1220"/>
                  </a:lnTo>
                  <a:lnTo>
                    <a:pt x="3294" y="1202"/>
                  </a:lnTo>
                  <a:lnTo>
                    <a:pt x="3676" y="1165"/>
                  </a:lnTo>
                  <a:lnTo>
                    <a:pt x="4004" y="1092"/>
                  </a:lnTo>
                  <a:lnTo>
                    <a:pt x="4259" y="1020"/>
                  </a:lnTo>
                  <a:lnTo>
                    <a:pt x="4368" y="965"/>
                  </a:lnTo>
                  <a:lnTo>
                    <a:pt x="4459" y="910"/>
                  </a:lnTo>
                  <a:lnTo>
                    <a:pt x="4550" y="838"/>
                  </a:lnTo>
                  <a:lnTo>
                    <a:pt x="4604" y="783"/>
                  </a:lnTo>
                  <a:lnTo>
                    <a:pt x="4659" y="710"/>
                  </a:lnTo>
                  <a:lnTo>
                    <a:pt x="4695" y="637"/>
                  </a:lnTo>
                  <a:lnTo>
                    <a:pt x="4713" y="547"/>
                  </a:lnTo>
                  <a:lnTo>
                    <a:pt x="4732" y="474"/>
                  </a:lnTo>
                  <a:lnTo>
                    <a:pt x="4622" y="401"/>
                  </a:lnTo>
                  <a:lnTo>
                    <a:pt x="4495" y="328"/>
                  </a:lnTo>
                  <a:lnTo>
                    <a:pt x="4313" y="237"/>
                  </a:lnTo>
                  <a:lnTo>
                    <a:pt x="4077" y="146"/>
                  </a:lnTo>
                  <a:lnTo>
                    <a:pt x="3767" y="73"/>
                  </a:lnTo>
                  <a:lnTo>
                    <a:pt x="3403" y="19"/>
                  </a:lnTo>
                  <a:lnTo>
                    <a:pt x="318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6" name="Google Shape;3866;p23"/>
            <p:cNvSpPr/>
            <p:nvPr/>
          </p:nvSpPr>
          <p:spPr>
            <a:xfrm>
              <a:off x="2631450" y="2068375"/>
              <a:ext cx="118300" cy="30500"/>
            </a:xfrm>
            <a:custGeom>
              <a:avLst/>
              <a:gdLst/>
              <a:ahLst/>
              <a:cxnLst/>
              <a:rect l="l" t="t" r="r" b="b"/>
              <a:pathLst>
                <a:path w="4732" h="1220" fill="none" extrusionOk="0">
                  <a:moveTo>
                    <a:pt x="2948" y="1"/>
                  </a:moveTo>
                  <a:lnTo>
                    <a:pt x="2948" y="1"/>
                  </a:lnTo>
                  <a:lnTo>
                    <a:pt x="1947" y="1"/>
                  </a:lnTo>
                  <a:lnTo>
                    <a:pt x="1456" y="19"/>
                  </a:lnTo>
                  <a:lnTo>
                    <a:pt x="1001" y="55"/>
                  </a:lnTo>
                  <a:lnTo>
                    <a:pt x="601" y="110"/>
                  </a:lnTo>
                  <a:lnTo>
                    <a:pt x="437" y="146"/>
                  </a:lnTo>
                  <a:lnTo>
                    <a:pt x="291" y="183"/>
                  </a:lnTo>
                  <a:lnTo>
                    <a:pt x="164" y="237"/>
                  </a:lnTo>
                  <a:lnTo>
                    <a:pt x="73" y="292"/>
                  </a:lnTo>
                  <a:lnTo>
                    <a:pt x="18" y="365"/>
                  </a:lnTo>
                  <a:lnTo>
                    <a:pt x="0" y="437"/>
                  </a:lnTo>
                  <a:lnTo>
                    <a:pt x="0" y="437"/>
                  </a:lnTo>
                  <a:lnTo>
                    <a:pt x="18" y="510"/>
                  </a:lnTo>
                  <a:lnTo>
                    <a:pt x="73" y="601"/>
                  </a:lnTo>
                  <a:lnTo>
                    <a:pt x="146" y="674"/>
                  </a:lnTo>
                  <a:lnTo>
                    <a:pt x="273" y="747"/>
                  </a:lnTo>
                  <a:lnTo>
                    <a:pt x="401" y="801"/>
                  </a:lnTo>
                  <a:lnTo>
                    <a:pt x="564" y="874"/>
                  </a:lnTo>
                  <a:lnTo>
                    <a:pt x="946" y="983"/>
                  </a:lnTo>
                  <a:lnTo>
                    <a:pt x="1383" y="1092"/>
                  </a:lnTo>
                  <a:lnTo>
                    <a:pt x="1856" y="1165"/>
                  </a:lnTo>
                  <a:lnTo>
                    <a:pt x="2348" y="1202"/>
                  </a:lnTo>
                  <a:lnTo>
                    <a:pt x="2839" y="1220"/>
                  </a:lnTo>
                  <a:lnTo>
                    <a:pt x="2839" y="1220"/>
                  </a:lnTo>
                  <a:lnTo>
                    <a:pt x="3294" y="1202"/>
                  </a:lnTo>
                  <a:lnTo>
                    <a:pt x="3676" y="1165"/>
                  </a:lnTo>
                  <a:lnTo>
                    <a:pt x="4004" y="1092"/>
                  </a:lnTo>
                  <a:lnTo>
                    <a:pt x="4259" y="1020"/>
                  </a:lnTo>
                  <a:lnTo>
                    <a:pt x="4368" y="965"/>
                  </a:lnTo>
                  <a:lnTo>
                    <a:pt x="4459" y="910"/>
                  </a:lnTo>
                  <a:lnTo>
                    <a:pt x="4550" y="838"/>
                  </a:lnTo>
                  <a:lnTo>
                    <a:pt x="4604" y="783"/>
                  </a:lnTo>
                  <a:lnTo>
                    <a:pt x="4659" y="710"/>
                  </a:lnTo>
                  <a:lnTo>
                    <a:pt x="4695" y="637"/>
                  </a:lnTo>
                  <a:lnTo>
                    <a:pt x="4713" y="547"/>
                  </a:lnTo>
                  <a:lnTo>
                    <a:pt x="4732" y="474"/>
                  </a:lnTo>
                  <a:lnTo>
                    <a:pt x="4732" y="474"/>
                  </a:lnTo>
                  <a:lnTo>
                    <a:pt x="4622" y="401"/>
                  </a:lnTo>
                  <a:lnTo>
                    <a:pt x="4495" y="328"/>
                  </a:lnTo>
                  <a:lnTo>
                    <a:pt x="4313" y="237"/>
                  </a:lnTo>
                  <a:lnTo>
                    <a:pt x="4077" y="146"/>
                  </a:lnTo>
                  <a:lnTo>
                    <a:pt x="3767" y="73"/>
                  </a:lnTo>
                  <a:lnTo>
                    <a:pt x="3403" y="19"/>
                  </a:lnTo>
                  <a:lnTo>
                    <a:pt x="3185" y="1"/>
                  </a:lnTo>
                  <a:lnTo>
                    <a:pt x="2948" y="1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7" name="Google Shape;3867;p23"/>
            <p:cNvSpPr/>
            <p:nvPr/>
          </p:nvSpPr>
          <p:spPr>
            <a:xfrm>
              <a:off x="2731525" y="2008325"/>
              <a:ext cx="571450" cy="71000"/>
            </a:xfrm>
            <a:custGeom>
              <a:avLst/>
              <a:gdLst/>
              <a:ahLst/>
              <a:cxnLst/>
              <a:rect l="l" t="t" r="r" b="b"/>
              <a:pathLst>
                <a:path w="22858" h="2840" extrusionOk="0">
                  <a:moveTo>
                    <a:pt x="1620" y="0"/>
                  </a:moveTo>
                  <a:lnTo>
                    <a:pt x="1256" y="55"/>
                  </a:lnTo>
                  <a:lnTo>
                    <a:pt x="929" y="110"/>
                  </a:lnTo>
                  <a:lnTo>
                    <a:pt x="656" y="164"/>
                  </a:lnTo>
                  <a:lnTo>
                    <a:pt x="419" y="219"/>
                  </a:lnTo>
                  <a:lnTo>
                    <a:pt x="237" y="292"/>
                  </a:lnTo>
                  <a:lnTo>
                    <a:pt x="110" y="364"/>
                  </a:lnTo>
                  <a:lnTo>
                    <a:pt x="19" y="437"/>
                  </a:lnTo>
                  <a:lnTo>
                    <a:pt x="1" y="492"/>
                  </a:lnTo>
                  <a:lnTo>
                    <a:pt x="1" y="528"/>
                  </a:lnTo>
                  <a:lnTo>
                    <a:pt x="1" y="637"/>
                  </a:lnTo>
                  <a:lnTo>
                    <a:pt x="19" y="747"/>
                  </a:lnTo>
                  <a:lnTo>
                    <a:pt x="55" y="856"/>
                  </a:lnTo>
                  <a:lnTo>
                    <a:pt x="110" y="947"/>
                  </a:lnTo>
                  <a:lnTo>
                    <a:pt x="183" y="1056"/>
                  </a:lnTo>
                  <a:lnTo>
                    <a:pt x="256" y="1165"/>
                  </a:lnTo>
                  <a:lnTo>
                    <a:pt x="365" y="1256"/>
                  </a:lnTo>
                  <a:lnTo>
                    <a:pt x="474" y="1365"/>
                  </a:lnTo>
                  <a:lnTo>
                    <a:pt x="601" y="1456"/>
                  </a:lnTo>
                  <a:lnTo>
                    <a:pt x="747" y="1565"/>
                  </a:lnTo>
                  <a:lnTo>
                    <a:pt x="1093" y="1747"/>
                  </a:lnTo>
                  <a:lnTo>
                    <a:pt x="1493" y="1929"/>
                  </a:lnTo>
                  <a:lnTo>
                    <a:pt x="1984" y="2093"/>
                  </a:lnTo>
                  <a:lnTo>
                    <a:pt x="2530" y="2239"/>
                  </a:lnTo>
                  <a:lnTo>
                    <a:pt x="3149" y="2384"/>
                  </a:lnTo>
                  <a:lnTo>
                    <a:pt x="3841" y="2512"/>
                  </a:lnTo>
                  <a:lnTo>
                    <a:pt x="4623" y="2621"/>
                  </a:lnTo>
                  <a:lnTo>
                    <a:pt x="5460" y="2712"/>
                  </a:lnTo>
                  <a:lnTo>
                    <a:pt x="6388" y="2767"/>
                  </a:lnTo>
                  <a:lnTo>
                    <a:pt x="7389" y="2821"/>
                  </a:lnTo>
                  <a:lnTo>
                    <a:pt x="8481" y="2839"/>
                  </a:lnTo>
                  <a:lnTo>
                    <a:pt x="8881" y="2839"/>
                  </a:lnTo>
                  <a:lnTo>
                    <a:pt x="10082" y="2821"/>
                  </a:lnTo>
                  <a:lnTo>
                    <a:pt x="11302" y="2803"/>
                  </a:lnTo>
                  <a:lnTo>
                    <a:pt x="12521" y="2748"/>
                  </a:lnTo>
                  <a:lnTo>
                    <a:pt x="13722" y="2676"/>
                  </a:lnTo>
                  <a:lnTo>
                    <a:pt x="14923" y="2603"/>
                  </a:lnTo>
                  <a:lnTo>
                    <a:pt x="16070" y="2494"/>
                  </a:lnTo>
                  <a:lnTo>
                    <a:pt x="17180" y="2384"/>
                  </a:lnTo>
                  <a:lnTo>
                    <a:pt x="18235" y="2257"/>
                  </a:lnTo>
                  <a:lnTo>
                    <a:pt x="19218" y="2130"/>
                  </a:lnTo>
                  <a:lnTo>
                    <a:pt x="20091" y="1966"/>
                  </a:lnTo>
                  <a:lnTo>
                    <a:pt x="20892" y="1802"/>
                  </a:lnTo>
                  <a:lnTo>
                    <a:pt x="21565" y="1638"/>
                  </a:lnTo>
                  <a:lnTo>
                    <a:pt x="21856" y="1547"/>
                  </a:lnTo>
                  <a:lnTo>
                    <a:pt x="22111" y="1456"/>
                  </a:lnTo>
                  <a:lnTo>
                    <a:pt x="22330" y="1347"/>
                  </a:lnTo>
                  <a:lnTo>
                    <a:pt x="22512" y="1256"/>
                  </a:lnTo>
                  <a:lnTo>
                    <a:pt x="22657" y="1165"/>
                  </a:lnTo>
                  <a:lnTo>
                    <a:pt x="22766" y="1056"/>
                  </a:lnTo>
                  <a:lnTo>
                    <a:pt x="22839" y="965"/>
                  </a:lnTo>
                  <a:lnTo>
                    <a:pt x="22857" y="856"/>
                  </a:lnTo>
                  <a:lnTo>
                    <a:pt x="22839" y="801"/>
                  </a:lnTo>
                  <a:lnTo>
                    <a:pt x="22785" y="765"/>
                  </a:lnTo>
                  <a:lnTo>
                    <a:pt x="22694" y="710"/>
                  </a:lnTo>
                  <a:lnTo>
                    <a:pt x="22566" y="656"/>
                  </a:lnTo>
                  <a:lnTo>
                    <a:pt x="22202" y="565"/>
                  </a:lnTo>
                  <a:lnTo>
                    <a:pt x="21729" y="474"/>
                  </a:lnTo>
                  <a:lnTo>
                    <a:pt x="22257" y="910"/>
                  </a:lnTo>
                  <a:lnTo>
                    <a:pt x="22020" y="947"/>
                  </a:lnTo>
                  <a:lnTo>
                    <a:pt x="21292" y="1092"/>
                  </a:lnTo>
                  <a:lnTo>
                    <a:pt x="20510" y="1220"/>
                  </a:lnTo>
                  <a:lnTo>
                    <a:pt x="19509" y="1365"/>
                  </a:lnTo>
                  <a:lnTo>
                    <a:pt x="18326" y="1529"/>
                  </a:lnTo>
                  <a:lnTo>
                    <a:pt x="16998" y="1693"/>
                  </a:lnTo>
                  <a:lnTo>
                    <a:pt x="15542" y="1838"/>
                  </a:lnTo>
                  <a:lnTo>
                    <a:pt x="13977" y="1948"/>
                  </a:lnTo>
                  <a:lnTo>
                    <a:pt x="13158" y="1984"/>
                  </a:lnTo>
                  <a:lnTo>
                    <a:pt x="12303" y="2020"/>
                  </a:lnTo>
                  <a:lnTo>
                    <a:pt x="11447" y="2039"/>
                  </a:lnTo>
                  <a:lnTo>
                    <a:pt x="10592" y="2057"/>
                  </a:lnTo>
                  <a:lnTo>
                    <a:pt x="9409" y="2039"/>
                  </a:lnTo>
                  <a:lnTo>
                    <a:pt x="8208" y="1984"/>
                  </a:lnTo>
                  <a:lnTo>
                    <a:pt x="7007" y="1911"/>
                  </a:lnTo>
                  <a:lnTo>
                    <a:pt x="5806" y="1802"/>
                  </a:lnTo>
                  <a:lnTo>
                    <a:pt x="5205" y="1729"/>
                  </a:lnTo>
                  <a:lnTo>
                    <a:pt x="4623" y="1638"/>
                  </a:lnTo>
                  <a:lnTo>
                    <a:pt x="4022" y="1547"/>
                  </a:lnTo>
                  <a:lnTo>
                    <a:pt x="3440" y="1438"/>
                  </a:lnTo>
                  <a:lnTo>
                    <a:pt x="2858" y="1329"/>
                  </a:lnTo>
                  <a:lnTo>
                    <a:pt x="2294" y="1202"/>
                  </a:lnTo>
                  <a:lnTo>
                    <a:pt x="1711" y="1056"/>
                  </a:lnTo>
                  <a:lnTo>
                    <a:pt x="1165" y="910"/>
                  </a:lnTo>
                  <a:lnTo>
                    <a:pt x="1275" y="656"/>
                  </a:lnTo>
                  <a:lnTo>
                    <a:pt x="16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8" name="Google Shape;3868;p23"/>
            <p:cNvSpPr/>
            <p:nvPr/>
          </p:nvSpPr>
          <p:spPr>
            <a:xfrm>
              <a:off x="2731525" y="2008325"/>
              <a:ext cx="571450" cy="71000"/>
            </a:xfrm>
            <a:custGeom>
              <a:avLst/>
              <a:gdLst/>
              <a:ahLst/>
              <a:cxnLst/>
              <a:rect l="l" t="t" r="r" b="b"/>
              <a:pathLst>
                <a:path w="22858" h="2840" fill="none" extrusionOk="0">
                  <a:moveTo>
                    <a:pt x="1620" y="0"/>
                  </a:moveTo>
                  <a:lnTo>
                    <a:pt x="1620" y="0"/>
                  </a:lnTo>
                  <a:lnTo>
                    <a:pt x="1256" y="55"/>
                  </a:lnTo>
                  <a:lnTo>
                    <a:pt x="929" y="110"/>
                  </a:lnTo>
                  <a:lnTo>
                    <a:pt x="656" y="164"/>
                  </a:lnTo>
                  <a:lnTo>
                    <a:pt x="419" y="219"/>
                  </a:lnTo>
                  <a:lnTo>
                    <a:pt x="237" y="292"/>
                  </a:lnTo>
                  <a:lnTo>
                    <a:pt x="110" y="364"/>
                  </a:lnTo>
                  <a:lnTo>
                    <a:pt x="19" y="437"/>
                  </a:lnTo>
                  <a:lnTo>
                    <a:pt x="1" y="492"/>
                  </a:lnTo>
                  <a:lnTo>
                    <a:pt x="1" y="528"/>
                  </a:lnTo>
                  <a:lnTo>
                    <a:pt x="1" y="528"/>
                  </a:lnTo>
                  <a:lnTo>
                    <a:pt x="1" y="637"/>
                  </a:lnTo>
                  <a:lnTo>
                    <a:pt x="19" y="747"/>
                  </a:lnTo>
                  <a:lnTo>
                    <a:pt x="55" y="856"/>
                  </a:lnTo>
                  <a:lnTo>
                    <a:pt x="110" y="947"/>
                  </a:lnTo>
                  <a:lnTo>
                    <a:pt x="183" y="1056"/>
                  </a:lnTo>
                  <a:lnTo>
                    <a:pt x="256" y="1165"/>
                  </a:lnTo>
                  <a:lnTo>
                    <a:pt x="365" y="1256"/>
                  </a:lnTo>
                  <a:lnTo>
                    <a:pt x="474" y="1365"/>
                  </a:lnTo>
                  <a:lnTo>
                    <a:pt x="601" y="1456"/>
                  </a:lnTo>
                  <a:lnTo>
                    <a:pt x="747" y="1565"/>
                  </a:lnTo>
                  <a:lnTo>
                    <a:pt x="1093" y="1747"/>
                  </a:lnTo>
                  <a:lnTo>
                    <a:pt x="1493" y="1929"/>
                  </a:lnTo>
                  <a:lnTo>
                    <a:pt x="1984" y="2093"/>
                  </a:lnTo>
                  <a:lnTo>
                    <a:pt x="2530" y="2239"/>
                  </a:lnTo>
                  <a:lnTo>
                    <a:pt x="3149" y="2384"/>
                  </a:lnTo>
                  <a:lnTo>
                    <a:pt x="3841" y="2512"/>
                  </a:lnTo>
                  <a:lnTo>
                    <a:pt x="4623" y="2621"/>
                  </a:lnTo>
                  <a:lnTo>
                    <a:pt x="5460" y="2712"/>
                  </a:lnTo>
                  <a:lnTo>
                    <a:pt x="6388" y="2767"/>
                  </a:lnTo>
                  <a:lnTo>
                    <a:pt x="7389" y="2821"/>
                  </a:lnTo>
                  <a:lnTo>
                    <a:pt x="8481" y="2839"/>
                  </a:lnTo>
                  <a:lnTo>
                    <a:pt x="8481" y="2839"/>
                  </a:lnTo>
                  <a:lnTo>
                    <a:pt x="8881" y="2839"/>
                  </a:lnTo>
                  <a:lnTo>
                    <a:pt x="8881" y="2839"/>
                  </a:lnTo>
                  <a:lnTo>
                    <a:pt x="10082" y="2821"/>
                  </a:lnTo>
                  <a:lnTo>
                    <a:pt x="11302" y="2803"/>
                  </a:lnTo>
                  <a:lnTo>
                    <a:pt x="12521" y="2748"/>
                  </a:lnTo>
                  <a:lnTo>
                    <a:pt x="13722" y="2676"/>
                  </a:lnTo>
                  <a:lnTo>
                    <a:pt x="14923" y="2603"/>
                  </a:lnTo>
                  <a:lnTo>
                    <a:pt x="16070" y="2494"/>
                  </a:lnTo>
                  <a:lnTo>
                    <a:pt x="17180" y="2384"/>
                  </a:lnTo>
                  <a:lnTo>
                    <a:pt x="18235" y="2257"/>
                  </a:lnTo>
                  <a:lnTo>
                    <a:pt x="19218" y="2130"/>
                  </a:lnTo>
                  <a:lnTo>
                    <a:pt x="20091" y="1966"/>
                  </a:lnTo>
                  <a:lnTo>
                    <a:pt x="20892" y="1802"/>
                  </a:lnTo>
                  <a:lnTo>
                    <a:pt x="21565" y="1638"/>
                  </a:lnTo>
                  <a:lnTo>
                    <a:pt x="21856" y="1547"/>
                  </a:lnTo>
                  <a:lnTo>
                    <a:pt x="22111" y="1456"/>
                  </a:lnTo>
                  <a:lnTo>
                    <a:pt x="22330" y="1347"/>
                  </a:lnTo>
                  <a:lnTo>
                    <a:pt x="22512" y="1256"/>
                  </a:lnTo>
                  <a:lnTo>
                    <a:pt x="22657" y="1165"/>
                  </a:lnTo>
                  <a:lnTo>
                    <a:pt x="22766" y="1056"/>
                  </a:lnTo>
                  <a:lnTo>
                    <a:pt x="22839" y="965"/>
                  </a:lnTo>
                  <a:lnTo>
                    <a:pt x="22857" y="856"/>
                  </a:lnTo>
                  <a:lnTo>
                    <a:pt x="22857" y="856"/>
                  </a:lnTo>
                  <a:lnTo>
                    <a:pt x="22839" y="801"/>
                  </a:lnTo>
                  <a:lnTo>
                    <a:pt x="22785" y="765"/>
                  </a:lnTo>
                  <a:lnTo>
                    <a:pt x="22694" y="710"/>
                  </a:lnTo>
                  <a:lnTo>
                    <a:pt x="22566" y="656"/>
                  </a:lnTo>
                  <a:lnTo>
                    <a:pt x="22202" y="565"/>
                  </a:lnTo>
                  <a:lnTo>
                    <a:pt x="21729" y="474"/>
                  </a:lnTo>
                  <a:lnTo>
                    <a:pt x="21729" y="474"/>
                  </a:lnTo>
                  <a:lnTo>
                    <a:pt x="22257" y="910"/>
                  </a:lnTo>
                  <a:lnTo>
                    <a:pt x="22257" y="910"/>
                  </a:lnTo>
                  <a:lnTo>
                    <a:pt x="22020" y="947"/>
                  </a:lnTo>
                  <a:lnTo>
                    <a:pt x="21292" y="1092"/>
                  </a:lnTo>
                  <a:lnTo>
                    <a:pt x="21292" y="1092"/>
                  </a:lnTo>
                  <a:lnTo>
                    <a:pt x="20510" y="1220"/>
                  </a:lnTo>
                  <a:lnTo>
                    <a:pt x="19509" y="1365"/>
                  </a:lnTo>
                  <a:lnTo>
                    <a:pt x="18326" y="1529"/>
                  </a:lnTo>
                  <a:lnTo>
                    <a:pt x="16998" y="1693"/>
                  </a:lnTo>
                  <a:lnTo>
                    <a:pt x="15542" y="1838"/>
                  </a:lnTo>
                  <a:lnTo>
                    <a:pt x="13977" y="1948"/>
                  </a:lnTo>
                  <a:lnTo>
                    <a:pt x="13158" y="1984"/>
                  </a:lnTo>
                  <a:lnTo>
                    <a:pt x="12303" y="2020"/>
                  </a:lnTo>
                  <a:lnTo>
                    <a:pt x="11447" y="2039"/>
                  </a:lnTo>
                  <a:lnTo>
                    <a:pt x="10592" y="2057"/>
                  </a:lnTo>
                  <a:lnTo>
                    <a:pt x="10592" y="2057"/>
                  </a:lnTo>
                  <a:lnTo>
                    <a:pt x="9409" y="2039"/>
                  </a:lnTo>
                  <a:lnTo>
                    <a:pt x="8208" y="1984"/>
                  </a:lnTo>
                  <a:lnTo>
                    <a:pt x="7007" y="1911"/>
                  </a:lnTo>
                  <a:lnTo>
                    <a:pt x="5806" y="1802"/>
                  </a:lnTo>
                  <a:lnTo>
                    <a:pt x="5205" y="1729"/>
                  </a:lnTo>
                  <a:lnTo>
                    <a:pt x="4623" y="1638"/>
                  </a:lnTo>
                  <a:lnTo>
                    <a:pt x="4022" y="1547"/>
                  </a:lnTo>
                  <a:lnTo>
                    <a:pt x="3440" y="1438"/>
                  </a:lnTo>
                  <a:lnTo>
                    <a:pt x="2858" y="1329"/>
                  </a:lnTo>
                  <a:lnTo>
                    <a:pt x="2294" y="1202"/>
                  </a:lnTo>
                  <a:lnTo>
                    <a:pt x="1711" y="1056"/>
                  </a:lnTo>
                  <a:lnTo>
                    <a:pt x="1165" y="910"/>
                  </a:lnTo>
                  <a:lnTo>
                    <a:pt x="1165" y="910"/>
                  </a:lnTo>
                  <a:lnTo>
                    <a:pt x="1165" y="910"/>
                  </a:lnTo>
                  <a:lnTo>
                    <a:pt x="1165" y="910"/>
                  </a:lnTo>
                  <a:lnTo>
                    <a:pt x="1275" y="656"/>
                  </a:lnTo>
                  <a:lnTo>
                    <a:pt x="162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9" name="Google Shape;3869;p23"/>
            <p:cNvSpPr/>
            <p:nvPr/>
          </p:nvSpPr>
          <p:spPr>
            <a:xfrm>
              <a:off x="2760650" y="1885950"/>
              <a:ext cx="527300" cy="173350"/>
            </a:xfrm>
            <a:custGeom>
              <a:avLst/>
              <a:gdLst/>
              <a:ahLst/>
              <a:cxnLst/>
              <a:rect l="l" t="t" r="r" b="b"/>
              <a:pathLst>
                <a:path w="21092" h="6934" extrusionOk="0">
                  <a:moveTo>
                    <a:pt x="5260" y="0"/>
                  </a:moveTo>
                  <a:lnTo>
                    <a:pt x="5041" y="37"/>
                  </a:lnTo>
                  <a:lnTo>
                    <a:pt x="4805" y="91"/>
                  </a:lnTo>
                  <a:lnTo>
                    <a:pt x="4586" y="182"/>
                  </a:lnTo>
                  <a:lnTo>
                    <a:pt x="4368" y="291"/>
                  </a:lnTo>
                  <a:lnTo>
                    <a:pt x="4131" y="401"/>
                  </a:lnTo>
                  <a:lnTo>
                    <a:pt x="3913" y="546"/>
                  </a:lnTo>
                  <a:lnTo>
                    <a:pt x="3695" y="710"/>
                  </a:lnTo>
                  <a:lnTo>
                    <a:pt x="3476" y="892"/>
                  </a:lnTo>
                  <a:lnTo>
                    <a:pt x="3258" y="1074"/>
                  </a:lnTo>
                  <a:lnTo>
                    <a:pt x="2839" y="1492"/>
                  </a:lnTo>
                  <a:lnTo>
                    <a:pt x="2439" y="1947"/>
                  </a:lnTo>
                  <a:lnTo>
                    <a:pt x="2057" y="2421"/>
                  </a:lnTo>
                  <a:lnTo>
                    <a:pt x="1620" y="3021"/>
                  </a:lnTo>
                  <a:lnTo>
                    <a:pt x="1220" y="3622"/>
                  </a:lnTo>
                  <a:lnTo>
                    <a:pt x="874" y="4186"/>
                  </a:lnTo>
                  <a:lnTo>
                    <a:pt x="565" y="4713"/>
                  </a:lnTo>
                  <a:lnTo>
                    <a:pt x="146" y="5496"/>
                  </a:lnTo>
                  <a:lnTo>
                    <a:pt x="0" y="5805"/>
                  </a:lnTo>
                  <a:lnTo>
                    <a:pt x="692" y="5987"/>
                  </a:lnTo>
                  <a:lnTo>
                    <a:pt x="1402" y="6151"/>
                  </a:lnTo>
                  <a:lnTo>
                    <a:pt x="2130" y="6315"/>
                  </a:lnTo>
                  <a:lnTo>
                    <a:pt x="2857" y="6442"/>
                  </a:lnTo>
                  <a:lnTo>
                    <a:pt x="3585" y="6551"/>
                  </a:lnTo>
                  <a:lnTo>
                    <a:pt x="4332" y="6661"/>
                  </a:lnTo>
                  <a:lnTo>
                    <a:pt x="5078" y="6733"/>
                  </a:lnTo>
                  <a:lnTo>
                    <a:pt x="5824" y="6806"/>
                  </a:lnTo>
                  <a:lnTo>
                    <a:pt x="6588" y="6861"/>
                  </a:lnTo>
                  <a:lnTo>
                    <a:pt x="7334" y="6897"/>
                  </a:lnTo>
                  <a:lnTo>
                    <a:pt x="8062" y="6934"/>
                  </a:lnTo>
                  <a:lnTo>
                    <a:pt x="10264" y="6934"/>
                  </a:lnTo>
                  <a:lnTo>
                    <a:pt x="11684" y="6897"/>
                  </a:lnTo>
                  <a:lnTo>
                    <a:pt x="13067" y="6824"/>
                  </a:lnTo>
                  <a:lnTo>
                    <a:pt x="14359" y="6733"/>
                  </a:lnTo>
                  <a:lnTo>
                    <a:pt x="15596" y="6606"/>
                  </a:lnTo>
                  <a:lnTo>
                    <a:pt x="16743" y="6479"/>
                  </a:lnTo>
                  <a:lnTo>
                    <a:pt x="17762" y="6351"/>
                  </a:lnTo>
                  <a:lnTo>
                    <a:pt x="18690" y="6224"/>
                  </a:lnTo>
                  <a:lnTo>
                    <a:pt x="20127" y="5987"/>
                  </a:lnTo>
                  <a:lnTo>
                    <a:pt x="20855" y="5842"/>
                  </a:lnTo>
                  <a:lnTo>
                    <a:pt x="21092" y="5805"/>
                  </a:lnTo>
                  <a:lnTo>
                    <a:pt x="20873" y="5605"/>
                  </a:lnTo>
                  <a:lnTo>
                    <a:pt x="20273" y="5132"/>
                  </a:lnTo>
                  <a:lnTo>
                    <a:pt x="19891" y="4823"/>
                  </a:lnTo>
                  <a:lnTo>
                    <a:pt x="19454" y="4513"/>
                  </a:lnTo>
                  <a:lnTo>
                    <a:pt x="18999" y="4186"/>
                  </a:lnTo>
                  <a:lnTo>
                    <a:pt x="18544" y="3895"/>
                  </a:lnTo>
                  <a:lnTo>
                    <a:pt x="18089" y="3622"/>
                  </a:lnTo>
                  <a:lnTo>
                    <a:pt x="17689" y="3421"/>
                  </a:lnTo>
                  <a:lnTo>
                    <a:pt x="17416" y="3312"/>
                  </a:lnTo>
                  <a:lnTo>
                    <a:pt x="17088" y="3221"/>
                  </a:lnTo>
                  <a:lnTo>
                    <a:pt x="16743" y="3130"/>
                  </a:lnTo>
                  <a:lnTo>
                    <a:pt x="16379" y="3076"/>
                  </a:lnTo>
                  <a:lnTo>
                    <a:pt x="15978" y="3021"/>
                  </a:lnTo>
                  <a:lnTo>
                    <a:pt x="15596" y="2985"/>
                  </a:lnTo>
                  <a:lnTo>
                    <a:pt x="14795" y="2930"/>
                  </a:lnTo>
                  <a:lnTo>
                    <a:pt x="14086" y="2894"/>
                  </a:lnTo>
                  <a:lnTo>
                    <a:pt x="12921" y="2894"/>
                  </a:lnTo>
                  <a:lnTo>
                    <a:pt x="12648" y="2730"/>
                  </a:lnTo>
                  <a:lnTo>
                    <a:pt x="11865" y="2311"/>
                  </a:lnTo>
                  <a:lnTo>
                    <a:pt x="11338" y="2038"/>
                  </a:lnTo>
                  <a:lnTo>
                    <a:pt x="10737" y="1747"/>
                  </a:lnTo>
                  <a:lnTo>
                    <a:pt x="10082" y="1420"/>
                  </a:lnTo>
                  <a:lnTo>
                    <a:pt x="9391" y="1110"/>
                  </a:lnTo>
                  <a:lnTo>
                    <a:pt x="8881" y="910"/>
                  </a:lnTo>
                  <a:lnTo>
                    <a:pt x="8371" y="710"/>
                  </a:lnTo>
                  <a:lnTo>
                    <a:pt x="7862" y="528"/>
                  </a:lnTo>
                  <a:lnTo>
                    <a:pt x="7352" y="364"/>
                  </a:lnTo>
                  <a:lnTo>
                    <a:pt x="6861" y="219"/>
                  </a:lnTo>
                  <a:lnTo>
                    <a:pt x="6370" y="109"/>
                  </a:lnTo>
                  <a:lnTo>
                    <a:pt x="5915" y="37"/>
                  </a:lnTo>
                  <a:lnTo>
                    <a:pt x="549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0" name="Google Shape;3870;p23"/>
            <p:cNvSpPr/>
            <p:nvPr/>
          </p:nvSpPr>
          <p:spPr>
            <a:xfrm>
              <a:off x="2760650" y="1885950"/>
              <a:ext cx="527300" cy="173350"/>
            </a:xfrm>
            <a:custGeom>
              <a:avLst/>
              <a:gdLst/>
              <a:ahLst/>
              <a:cxnLst/>
              <a:rect l="l" t="t" r="r" b="b"/>
              <a:pathLst>
                <a:path w="21092" h="6934" fill="none" extrusionOk="0">
                  <a:moveTo>
                    <a:pt x="21092" y="5805"/>
                  </a:moveTo>
                  <a:lnTo>
                    <a:pt x="21092" y="5805"/>
                  </a:lnTo>
                  <a:lnTo>
                    <a:pt x="20855" y="5842"/>
                  </a:lnTo>
                  <a:lnTo>
                    <a:pt x="20127" y="5987"/>
                  </a:lnTo>
                  <a:lnTo>
                    <a:pt x="20127" y="5987"/>
                  </a:lnTo>
                  <a:lnTo>
                    <a:pt x="18690" y="6224"/>
                  </a:lnTo>
                  <a:lnTo>
                    <a:pt x="17762" y="6351"/>
                  </a:lnTo>
                  <a:lnTo>
                    <a:pt x="16743" y="6479"/>
                  </a:lnTo>
                  <a:lnTo>
                    <a:pt x="15596" y="6606"/>
                  </a:lnTo>
                  <a:lnTo>
                    <a:pt x="14359" y="6733"/>
                  </a:lnTo>
                  <a:lnTo>
                    <a:pt x="13067" y="6824"/>
                  </a:lnTo>
                  <a:lnTo>
                    <a:pt x="11684" y="6897"/>
                  </a:lnTo>
                  <a:lnTo>
                    <a:pt x="10264" y="6934"/>
                  </a:lnTo>
                  <a:lnTo>
                    <a:pt x="8808" y="6934"/>
                  </a:lnTo>
                  <a:lnTo>
                    <a:pt x="8062" y="6934"/>
                  </a:lnTo>
                  <a:lnTo>
                    <a:pt x="7334" y="6897"/>
                  </a:lnTo>
                  <a:lnTo>
                    <a:pt x="6588" y="6861"/>
                  </a:lnTo>
                  <a:lnTo>
                    <a:pt x="5824" y="6806"/>
                  </a:lnTo>
                  <a:lnTo>
                    <a:pt x="5078" y="6733"/>
                  </a:lnTo>
                  <a:lnTo>
                    <a:pt x="4332" y="6661"/>
                  </a:lnTo>
                  <a:lnTo>
                    <a:pt x="3585" y="6551"/>
                  </a:lnTo>
                  <a:lnTo>
                    <a:pt x="2857" y="6442"/>
                  </a:lnTo>
                  <a:lnTo>
                    <a:pt x="2130" y="6315"/>
                  </a:lnTo>
                  <a:lnTo>
                    <a:pt x="1402" y="6151"/>
                  </a:lnTo>
                  <a:lnTo>
                    <a:pt x="692" y="5987"/>
                  </a:lnTo>
                  <a:lnTo>
                    <a:pt x="0" y="5805"/>
                  </a:lnTo>
                  <a:lnTo>
                    <a:pt x="0" y="5805"/>
                  </a:lnTo>
                  <a:lnTo>
                    <a:pt x="146" y="5496"/>
                  </a:lnTo>
                  <a:lnTo>
                    <a:pt x="565" y="4713"/>
                  </a:lnTo>
                  <a:lnTo>
                    <a:pt x="874" y="4186"/>
                  </a:lnTo>
                  <a:lnTo>
                    <a:pt x="1220" y="3622"/>
                  </a:lnTo>
                  <a:lnTo>
                    <a:pt x="1620" y="3021"/>
                  </a:lnTo>
                  <a:lnTo>
                    <a:pt x="2057" y="2421"/>
                  </a:lnTo>
                  <a:lnTo>
                    <a:pt x="2057" y="2421"/>
                  </a:lnTo>
                  <a:lnTo>
                    <a:pt x="2439" y="1947"/>
                  </a:lnTo>
                  <a:lnTo>
                    <a:pt x="2839" y="1492"/>
                  </a:lnTo>
                  <a:lnTo>
                    <a:pt x="3258" y="1074"/>
                  </a:lnTo>
                  <a:lnTo>
                    <a:pt x="3476" y="892"/>
                  </a:lnTo>
                  <a:lnTo>
                    <a:pt x="3695" y="710"/>
                  </a:lnTo>
                  <a:lnTo>
                    <a:pt x="3913" y="546"/>
                  </a:lnTo>
                  <a:lnTo>
                    <a:pt x="4131" y="401"/>
                  </a:lnTo>
                  <a:lnTo>
                    <a:pt x="4368" y="291"/>
                  </a:lnTo>
                  <a:lnTo>
                    <a:pt x="4586" y="182"/>
                  </a:lnTo>
                  <a:lnTo>
                    <a:pt x="4805" y="91"/>
                  </a:lnTo>
                  <a:lnTo>
                    <a:pt x="5041" y="37"/>
                  </a:lnTo>
                  <a:lnTo>
                    <a:pt x="5260" y="0"/>
                  </a:lnTo>
                  <a:lnTo>
                    <a:pt x="5496" y="0"/>
                  </a:lnTo>
                  <a:lnTo>
                    <a:pt x="5496" y="0"/>
                  </a:lnTo>
                  <a:lnTo>
                    <a:pt x="5915" y="37"/>
                  </a:lnTo>
                  <a:lnTo>
                    <a:pt x="6370" y="109"/>
                  </a:lnTo>
                  <a:lnTo>
                    <a:pt x="6861" y="219"/>
                  </a:lnTo>
                  <a:lnTo>
                    <a:pt x="7352" y="364"/>
                  </a:lnTo>
                  <a:lnTo>
                    <a:pt x="7862" y="528"/>
                  </a:lnTo>
                  <a:lnTo>
                    <a:pt x="8371" y="710"/>
                  </a:lnTo>
                  <a:lnTo>
                    <a:pt x="8881" y="910"/>
                  </a:lnTo>
                  <a:lnTo>
                    <a:pt x="9391" y="1110"/>
                  </a:lnTo>
                  <a:lnTo>
                    <a:pt x="9391" y="1110"/>
                  </a:lnTo>
                  <a:lnTo>
                    <a:pt x="10082" y="1420"/>
                  </a:lnTo>
                  <a:lnTo>
                    <a:pt x="10737" y="1747"/>
                  </a:lnTo>
                  <a:lnTo>
                    <a:pt x="11338" y="2038"/>
                  </a:lnTo>
                  <a:lnTo>
                    <a:pt x="11865" y="2311"/>
                  </a:lnTo>
                  <a:lnTo>
                    <a:pt x="12648" y="2730"/>
                  </a:lnTo>
                  <a:lnTo>
                    <a:pt x="12921" y="2894"/>
                  </a:lnTo>
                  <a:lnTo>
                    <a:pt x="12921" y="2894"/>
                  </a:lnTo>
                  <a:lnTo>
                    <a:pt x="13485" y="2894"/>
                  </a:lnTo>
                  <a:lnTo>
                    <a:pt x="14086" y="2894"/>
                  </a:lnTo>
                  <a:lnTo>
                    <a:pt x="14795" y="2930"/>
                  </a:lnTo>
                  <a:lnTo>
                    <a:pt x="15596" y="2985"/>
                  </a:lnTo>
                  <a:lnTo>
                    <a:pt x="15978" y="3021"/>
                  </a:lnTo>
                  <a:lnTo>
                    <a:pt x="16379" y="3076"/>
                  </a:lnTo>
                  <a:lnTo>
                    <a:pt x="16743" y="3130"/>
                  </a:lnTo>
                  <a:lnTo>
                    <a:pt x="17088" y="3221"/>
                  </a:lnTo>
                  <a:lnTo>
                    <a:pt x="17416" y="3312"/>
                  </a:lnTo>
                  <a:lnTo>
                    <a:pt x="17689" y="3421"/>
                  </a:lnTo>
                  <a:lnTo>
                    <a:pt x="17689" y="3421"/>
                  </a:lnTo>
                  <a:lnTo>
                    <a:pt x="18089" y="3622"/>
                  </a:lnTo>
                  <a:lnTo>
                    <a:pt x="18544" y="3895"/>
                  </a:lnTo>
                  <a:lnTo>
                    <a:pt x="18544" y="3895"/>
                  </a:lnTo>
                  <a:lnTo>
                    <a:pt x="18999" y="4186"/>
                  </a:lnTo>
                  <a:lnTo>
                    <a:pt x="19454" y="4513"/>
                  </a:lnTo>
                  <a:lnTo>
                    <a:pt x="19891" y="4823"/>
                  </a:lnTo>
                  <a:lnTo>
                    <a:pt x="20273" y="5132"/>
                  </a:lnTo>
                  <a:lnTo>
                    <a:pt x="20873" y="5605"/>
                  </a:lnTo>
                  <a:lnTo>
                    <a:pt x="21092" y="580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1" name="Google Shape;3871;p23"/>
            <p:cNvSpPr/>
            <p:nvPr/>
          </p:nvSpPr>
          <p:spPr>
            <a:xfrm>
              <a:off x="2760650" y="1946450"/>
              <a:ext cx="503200" cy="113300"/>
            </a:xfrm>
            <a:custGeom>
              <a:avLst/>
              <a:gdLst/>
              <a:ahLst/>
              <a:cxnLst/>
              <a:rect l="l" t="t" r="r" b="b"/>
              <a:pathLst>
                <a:path w="20128" h="4532" extrusionOk="0">
                  <a:moveTo>
                    <a:pt x="2057" y="1"/>
                  </a:moveTo>
                  <a:lnTo>
                    <a:pt x="1620" y="601"/>
                  </a:lnTo>
                  <a:lnTo>
                    <a:pt x="1220" y="1202"/>
                  </a:lnTo>
                  <a:lnTo>
                    <a:pt x="874" y="1766"/>
                  </a:lnTo>
                  <a:lnTo>
                    <a:pt x="565" y="2293"/>
                  </a:lnTo>
                  <a:lnTo>
                    <a:pt x="146" y="3076"/>
                  </a:lnTo>
                  <a:lnTo>
                    <a:pt x="0" y="3385"/>
                  </a:lnTo>
                  <a:lnTo>
                    <a:pt x="546" y="3531"/>
                  </a:lnTo>
                  <a:lnTo>
                    <a:pt x="1129" y="3677"/>
                  </a:lnTo>
                  <a:lnTo>
                    <a:pt x="1693" y="3804"/>
                  </a:lnTo>
                  <a:lnTo>
                    <a:pt x="2275" y="3913"/>
                  </a:lnTo>
                  <a:lnTo>
                    <a:pt x="2857" y="4022"/>
                  </a:lnTo>
                  <a:lnTo>
                    <a:pt x="3458" y="4113"/>
                  </a:lnTo>
                  <a:lnTo>
                    <a:pt x="4040" y="4204"/>
                  </a:lnTo>
                  <a:lnTo>
                    <a:pt x="4641" y="4277"/>
                  </a:lnTo>
                  <a:lnTo>
                    <a:pt x="5842" y="4386"/>
                  </a:lnTo>
                  <a:lnTo>
                    <a:pt x="7043" y="4459"/>
                  </a:lnTo>
                  <a:lnTo>
                    <a:pt x="8244" y="4514"/>
                  </a:lnTo>
                  <a:lnTo>
                    <a:pt x="9427" y="4532"/>
                  </a:lnTo>
                  <a:lnTo>
                    <a:pt x="10282" y="4514"/>
                  </a:lnTo>
                  <a:lnTo>
                    <a:pt x="11138" y="4495"/>
                  </a:lnTo>
                  <a:lnTo>
                    <a:pt x="11993" y="4459"/>
                  </a:lnTo>
                  <a:lnTo>
                    <a:pt x="12812" y="4423"/>
                  </a:lnTo>
                  <a:lnTo>
                    <a:pt x="14377" y="4313"/>
                  </a:lnTo>
                  <a:lnTo>
                    <a:pt x="15833" y="4168"/>
                  </a:lnTo>
                  <a:lnTo>
                    <a:pt x="17161" y="4004"/>
                  </a:lnTo>
                  <a:lnTo>
                    <a:pt x="18344" y="3840"/>
                  </a:lnTo>
                  <a:lnTo>
                    <a:pt x="19345" y="3695"/>
                  </a:lnTo>
                  <a:lnTo>
                    <a:pt x="20127" y="3567"/>
                  </a:lnTo>
                  <a:lnTo>
                    <a:pt x="9900" y="3003"/>
                  </a:lnTo>
                  <a:lnTo>
                    <a:pt x="9573" y="2985"/>
                  </a:lnTo>
                  <a:lnTo>
                    <a:pt x="9409" y="2967"/>
                  </a:lnTo>
                  <a:lnTo>
                    <a:pt x="9263" y="2930"/>
                  </a:lnTo>
                  <a:lnTo>
                    <a:pt x="9099" y="2894"/>
                  </a:lnTo>
                  <a:lnTo>
                    <a:pt x="8954" y="2821"/>
                  </a:lnTo>
                  <a:lnTo>
                    <a:pt x="8826" y="2748"/>
                  </a:lnTo>
                  <a:lnTo>
                    <a:pt x="8699" y="2639"/>
                  </a:lnTo>
                  <a:lnTo>
                    <a:pt x="8626" y="2548"/>
                  </a:lnTo>
                  <a:lnTo>
                    <a:pt x="8553" y="2439"/>
                  </a:lnTo>
                  <a:lnTo>
                    <a:pt x="8444" y="2221"/>
                  </a:lnTo>
                  <a:lnTo>
                    <a:pt x="8353" y="1984"/>
                  </a:lnTo>
                  <a:lnTo>
                    <a:pt x="8244" y="1766"/>
                  </a:lnTo>
                  <a:lnTo>
                    <a:pt x="8117" y="1547"/>
                  </a:lnTo>
                  <a:lnTo>
                    <a:pt x="7953" y="1347"/>
                  </a:lnTo>
                  <a:lnTo>
                    <a:pt x="7771" y="1183"/>
                  </a:lnTo>
                  <a:lnTo>
                    <a:pt x="7553" y="1056"/>
                  </a:lnTo>
                  <a:lnTo>
                    <a:pt x="7334" y="929"/>
                  </a:lnTo>
                  <a:lnTo>
                    <a:pt x="7079" y="856"/>
                  </a:lnTo>
                  <a:lnTo>
                    <a:pt x="6843" y="801"/>
                  </a:lnTo>
                  <a:lnTo>
                    <a:pt x="6588" y="783"/>
                  </a:lnTo>
                  <a:lnTo>
                    <a:pt x="6388" y="801"/>
                  </a:lnTo>
                  <a:lnTo>
                    <a:pt x="6206" y="838"/>
                  </a:lnTo>
                  <a:lnTo>
                    <a:pt x="6024" y="874"/>
                  </a:lnTo>
                  <a:lnTo>
                    <a:pt x="5842" y="947"/>
                  </a:lnTo>
                  <a:lnTo>
                    <a:pt x="5733" y="1056"/>
                  </a:lnTo>
                  <a:lnTo>
                    <a:pt x="5660" y="1147"/>
                  </a:lnTo>
                  <a:lnTo>
                    <a:pt x="5624" y="1220"/>
                  </a:lnTo>
                  <a:lnTo>
                    <a:pt x="5605" y="1311"/>
                  </a:lnTo>
                  <a:lnTo>
                    <a:pt x="5605" y="1384"/>
                  </a:lnTo>
                  <a:lnTo>
                    <a:pt x="5605" y="1475"/>
                  </a:lnTo>
                  <a:lnTo>
                    <a:pt x="5660" y="1602"/>
                  </a:lnTo>
                  <a:lnTo>
                    <a:pt x="5733" y="1729"/>
                  </a:lnTo>
                  <a:lnTo>
                    <a:pt x="5787" y="1857"/>
                  </a:lnTo>
                  <a:lnTo>
                    <a:pt x="5787" y="1911"/>
                  </a:lnTo>
                  <a:lnTo>
                    <a:pt x="5787" y="1948"/>
                  </a:lnTo>
                  <a:lnTo>
                    <a:pt x="5751" y="2002"/>
                  </a:lnTo>
                  <a:lnTo>
                    <a:pt x="5696" y="2057"/>
                  </a:lnTo>
                  <a:lnTo>
                    <a:pt x="5551" y="2130"/>
                  </a:lnTo>
                  <a:lnTo>
                    <a:pt x="5405" y="2184"/>
                  </a:lnTo>
                  <a:lnTo>
                    <a:pt x="5241" y="2221"/>
                  </a:lnTo>
                  <a:lnTo>
                    <a:pt x="4914" y="2221"/>
                  </a:lnTo>
                  <a:lnTo>
                    <a:pt x="4750" y="2202"/>
                  </a:lnTo>
                  <a:lnTo>
                    <a:pt x="4459" y="2130"/>
                  </a:lnTo>
                  <a:lnTo>
                    <a:pt x="4259" y="2057"/>
                  </a:lnTo>
                  <a:lnTo>
                    <a:pt x="4059" y="1984"/>
                  </a:lnTo>
                  <a:lnTo>
                    <a:pt x="3877" y="1911"/>
                  </a:lnTo>
                  <a:lnTo>
                    <a:pt x="3695" y="1802"/>
                  </a:lnTo>
                  <a:lnTo>
                    <a:pt x="3513" y="1711"/>
                  </a:lnTo>
                  <a:lnTo>
                    <a:pt x="3349" y="1584"/>
                  </a:lnTo>
                  <a:lnTo>
                    <a:pt x="3185" y="1456"/>
                  </a:lnTo>
                  <a:lnTo>
                    <a:pt x="3021" y="1329"/>
                  </a:lnTo>
                  <a:lnTo>
                    <a:pt x="2876" y="1183"/>
                  </a:lnTo>
                  <a:lnTo>
                    <a:pt x="2730" y="1038"/>
                  </a:lnTo>
                  <a:lnTo>
                    <a:pt x="2603" y="892"/>
                  </a:lnTo>
                  <a:lnTo>
                    <a:pt x="2475" y="728"/>
                  </a:lnTo>
                  <a:lnTo>
                    <a:pt x="2348" y="546"/>
                  </a:lnTo>
                  <a:lnTo>
                    <a:pt x="2239" y="383"/>
                  </a:lnTo>
                  <a:lnTo>
                    <a:pt x="2148" y="201"/>
                  </a:lnTo>
                  <a:lnTo>
                    <a:pt x="2057" y="1"/>
                  </a:lnTo>
                  <a:close/>
                </a:path>
              </a:pathLst>
            </a:custGeom>
            <a:solidFill>
              <a:srgbClr val="A48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2" name="Google Shape;3872;p23"/>
            <p:cNvSpPr/>
            <p:nvPr/>
          </p:nvSpPr>
          <p:spPr>
            <a:xfrm>
              <a:off x="2760650" y="1946450"/>
              <a:ext cx="503200" cy="113300"/>
            </a:xfrm>
            <a:custGeom>
              <a:avLst/>
              <a:gdLst/>
              <a:ahLst/>
              <a:cxnLst/>
              <a:rect l="l" t="t" r="r" b="b"/>
              <a:pathLst>
                <a:path w="20128" h="4532" fill="none" extrusionOk="0">
                  <a:moveTo>
                    <a:pt x="2057" y="1"/>
                  </a:moveTo>
                  <a:lnTo>
                    <a:pt x="2057" y="1"/>
                  </a:lnTo>
                  <a:lnTo>
                    <a:pt x="2057" y="1"/>
                  </a:lnTo>
                  <a:lnTo>
                    <a:pt x="1620" y="601"/>
                  </a:lnTo>
                  <a:lnTo>
                    <a:pt x="1220" y="1202"/>
                  </a:lnTo>
                  <a:lnTo>
                    <a:pt x="874" y="1766"/>
                  </a:lnTo>
                  <a:lnTo>
                    <a:pt x="565" y="2293"/>
                  </a:lnTo>
                  <a:lnTo>
                    <a:pt x="146" y="3076"/>
                  </a:lnTo>
                  <a:lnTo>
                    <a:pt x="0" y="3385"/>
                  </a:lnTo>
                  <a:lnTo>
                    <a:pt x="0" y="3385"/>
                  </a:lnTo>
                  <a:lnTo>
                    <a:pt x="546" y="3531"/>
                  </a:lnTo>
                  <a:lnTo>
                    <a:pt x="1129" y="3677"/>
                  </a:lnTo>
                  <a:lnTo>
                    <a:pt x="1693" y="3804"/>
                  </a:lnTo>
                  <a:lnTo>
                    <a:pt x="2275" y="3913"/>
                  </a:lnTo>
                  <a:lnTo>
                    <a:pt x="2857" y="4022"/>
                  </a:lnTo>
                  <a:lnTo>
                    <a:pt x="3458" y="4113"/>
                  </a:lnTo>
                  <a:lnTo>
                    <a:pt x="4040" y="4204"/>
                  </a:lnTo>
                  <a:lnTo>
                    <a:pt x="4641" y="4277"/>
                  </a:lnTo>
                  <a:lnTo>
                    <a:pt x="5842" y="4386"/>
                  </a:lnTo>
                  <a:lnTo>
                    <a:pt x="7043" y="4459"/>
                  </a:lnTo>
                  <a:lnTo>
                    <a:pt x="8244" y="4514"/>
                  </a:lnTo>
                  <a:lnTo>
                    <a:pt x="9427" y="4532"/>
                  </a:lnTo>
                  <a:lnTo>
                    <a:pt x="9427" y="4532"/>
                  </a:lnTo>
                  <a:lnTo>
                    <a:pt x="10282" y="4514"/>
                  </a:lnTo>
                  <a:lnTo>
                    <a:pt x="11138" y="4495"/>
                  </a:lnTo>
                  <a:lnTo>
                    <a:pt x="11993" y="4459"/>
                  </a:lnTo>
                  <a:lnTo>
                    <a:pt x="12812" y="4423"/>
                  </a:lnTo>
                  <a:lnTo>
                    <a:pt x="14377" y="4313"/>
                  </a:lnTo>
                  <a:lnTo>
                    <a:pt x="15833" y="4168"/>
                  </a:lnTo>
                  <a:lnTo>
                    <a:pt x="17161" y="4004"/>
                  </a:lnTo>
                  <a:lnTo>
                    <a:pt x="18344" y="3840"/>
                  </a:lnTo>
                  <a:lnTo>
                    <a:pt x="19345" y="3695"/>
                  </a:lnTo>
                  <a:lnTo>
                    <a:pt x="20127" y="3567"/>
                  </a:lnTo>
                  <a:lnTo>
                    <a:pt x="20127" y="3567"/>
                  </a:lnTo>
                  <a:lnTo>
                    <a:pt x="9900" y="3003"/>
                  </a:lnTo>
                  <a:lnTo>
                    <a:pt x="9900" y="3003"/>
                  </a:lnTo>
                  <a:lnTo>
                    <a:pt x="9573" y="2985"/>
                  </a:lnTo>
                  <a:lnTo>
                    <a:pt x="9409" y="2967"/>
                  </a:lnTo>
                  <a:lnTo>
                    <a:pt x="9263" y="2930"/>
                  </a:lnTo>
                  <a:lnTo>
                    <a:pt x="9099" y="2894"/>
                  </a:lnTo>
                  <a:lnTo>
                    <a:pt x="8954" y="2821"/>
                  </a:lnTo>
                  <a:lnTo>
                    <a:pt x="8826" y="2748"/>
                  </a:lnTo>
                  <a:lnTo>
                    <a:pt x="8699" y="2639"/>
                  </a:lnTo>
                  <a:lnTo>
                    <a:pt x="8699" y="2639"/>
                  </a:lnTo>
                  <a:lnTo>
                    <a:pt x="8626" y="2548"/>
                  </a:lnTo>
                  <a:lnTo>
                    <a:pt x="8553" y="2439"/>
                  </a:lnTo>
                  <a:lnTo>
                    <a:pt x="8444" y="2221"/>
                  </a:lnTo>
                  <a:lnTo>
                    <a:pt x="8353" y="1984"/>
                  </a:lnTo>
                  <a:lnTo>
                    <a:pt x="8244" y="1766"/>
                  </a:lnTo>
                  <a:lnTo>
                    <a:pt x="8244" y="1766"/>
                  </a:lnTo>
                  <a:lnTo>
                    <a:pt x="8117" y="1547"/>
                  </a:lnTo>
                  <a:lnTo>
                    <a:pt x="7953" y="1347"/>
                  </a:lnTo>
                  <a:lnTo>
                    <a:pt x="7771" y="1183"/>
                  </a:lnTo>
                  <a:lnTo>
                    <a:pt x="7553" y="1056"/>
                  </a:lnTo>
                  <a:lnTo>
                    <a:pt x="7334" y="929"/>
                  </a:lnTo>
                  <a:lnTo>
                    <a:pt x="7079" y="856"/>
                  </a:lnTo>
                  <a:lnTo>
                    <a:pt x="6843" y="801"/>
                  </a:lnTo>
                  <a:lnTo>
                    <a:pt x="6588" y="783"/>
                  </a:lnTo>
                  <a:lnTo>
                    <a:pt x="6588" y="783"/>
                  </a:lnTo>
                  <a:lnTo>
                    <a:pt x="6388" y="801"/>
                  </a:lnTo>
                  <a:lnTo>
                    <a:pt x="6206" y="838"/>
                  </a:lnTo>
                  <a:lnTo>
                    <a:pt x="6024" y="874"/>
                  </a:lnTo>
                  <a:lnTo>
                    <a:pt x="5842" y="947"/>
                  </a:lnTo>
                  <a:lnTo>
                    <a:pt x="5842" y="947"/>
                  </a:lnTo>
                  <a:lnTo>
                    <a:pt x="5733" y="1056"/>
                  </a:lnTo>
                  <a:lnTo>
                    <a:pt x="5660" y="1147"/>
                  </a:lnTo>
                  <a:lnTo>
                    <a:pt x="5624" y="1220"/>
                  </a:lnTo>
                  <a:lnTo>
                    <a:pt x="5605" y="1311"/>
                  </a:lnTo>
                  <a:lnTo>
                    <a:pt x="5605" y="1384"/>
                  </a:lnTo>
                  <a:lnTo>
                    <a:pt x="5605" y="1475"/>
                  </a:lnTo>
                  <a:lnTo>
                    <a:pt x="5660" y="1602"/>
                  </a:lnTo>
                  <a:lnTo>
                    <a:pt x="5733" y="1729"/>
                  </a:lnTo>
                  <a:lnTo>
                    <a:pt x="5787" y="1857"/>
                  </a:lnTo>
                  <a:lnTo>
                    <a:pt x="5787" y="1911"/>
                  </a:lnTo>
                  <a:lnTo>
                    <a:pt x="5787" y="1948"/>
                  </a:lnTo>
                  <a:lnTo>
                    <a:pt x="5751" y="2002"/>
                  </a:lnTo>
                  <a:lnTo>
                    <a:pt x="5696" y="2057"/>
                  </a:lnTo>
                  <a:lnTo>
                    <a:pt x="5696" y="2057"/>
                  </a:lnTo>
                  <a:lnTo>
                    <a:pt x="5551" y="2130"/>
                  </a:lnTo>
                  <a:lnTo>
                    <a:pt x="5405" y="2184"/>
                  </a:lnTo>
                  <a:lnTo>
                    <a:pt x="5241" y="2221"/>
                  </a:lnTo>
                  <a:lnTo>
                    <a:pt x="5059" y="2221"/>
                  </a:lnTo>
                  <a:lnTo>
                    <a:pt x="5059" y="2221"/>
                  </a:lnTo>
                  <a:lnTo>
                    <a:pt x="4914" y="2221"/>
                  </a:lnTo>
                  <a:lnTo>
                    <a:pt x="4750" y="2202"/>
                  </a:lnTo>
                  <a:lnTo>
                    <a:pt x="4459" y="2130"/>
                  </a:lnTo>
                  <a:lnTo>
                    <a:pt x="4459" y="2130"/>
                  </a:lnTo>
                  <a:lnTo>
                    <a:pt x="4259" y="2057"/>
                  </a:lnTo>
                  <a:lnTo>
                    <a:pt x="4059" y="1984"/>
                  </a:lnTo>
                  <a:lnTo>
                    <a:pt x="3877" y="1911"/>
                  </a:lnTo>
                  <a:lnTo>
                    <a:pt x="3695" y="1802"/>
                  </a:lnTo>
                  <a:lnTo>
                    <a:pt x="3513" y="1711"/>
                  </a:lnTo>
                  <a:lnTo>
                    <a:pt x="3349" y="1584"/>
                  </a:lnTo>
                  <a:lnTo>
                    <a:pt x="3185" y="1456"/>
                  </a:lnTo>
                  <a:lnTo>
                    <a:pt x="3021" y="1329"/>
                  </a:lnTo>
                  <a:lnTo>
                    <a:pt x="2876" y="1183"/>
                  </a:lnTo>
                  <a:lnTo>
                    <a:pt x="2730" y="1038"/>
                  </a:lnTo>
                  <a:lnTo>
                    <a:pt x="2603" y="892"/>
                  </a:lnTo>
                  <a:lnTo>
                    <a:pt x="2475" y="728"/>
                  </a:lnTo>
                  <a:lnTo>
                    <a:pt x="2348" y="546"/>
                  </a:lnTo>
                  <a:lnTo>
                    <a:pt x="2239" y="383"/>
                  </a:lnTo>
                  <a:lnTo>
                    <a:pt x="2148" y="201"/>
                  </a:lnTo>
                  <a:lnTo>
                    <a:pt x="205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3" name="Google Shape;3873;p23"/>
            <p:cNvSpPr/>
            <p:nvPr/>
          </p:nvSpPr>
          <p:spPr>
            <a:xfrm>
              <a:off x="2995400" y="1913700"/>
              <a:ext cx="228875" cy="69625"/>
            </a:xfrm>
            <a:custGeom>
              <a:avLst/>
              <a:gdLst/>
              <a:ahLst/>
              <a:cxnLst/>
              <a:rect l="l" t="t" r="r" b="b"/>
              <a:pathLst>
                <a:path w="9155" h="2785" extrusionOk="0">
                  <a:moveTo>
                    <a:pt x="1" y="0"/>
                  </a:moveTo>
                  <a:lnTo>
                    <a:pt x="292" y="364"/>
                  </a:lnTo>
                  <a:lnTo>
                    <a:pt x="583" y="728"/>
                  </a:lnTo>
                  <a:lnTo>
                    <a:pt x="929" y="1220"/>
                  </a:lnTo>
                  <a:lnTo>
                    <a:pt x="1092" y="1456"/>
                  </a:lnTo>
                  <a:lnTo>
                    <a:pt x="1311" y="1674"/>
                  </a:lnTo>
                  <a:lnTo>
                    <a:pt x="1475" y="1820"/>
                  </a:lnTo>
                  <a:lnTo>
                    <a:pt x="1638" y="1947"/>
                  </a:lnTo>
                  <a:lnTo>
                    <a:pt x="1820" y="2057"/>
                  </a:lnTo>
                  <a:lnTo>
                    <a:pt x="2021" y="2166"/>
                  </a:lnTo>
                  <a:lnTo>
                    <a:pt x="2221" y="2239"/>
                  </a:lnTo>
                  <a:lnTo>
                    <a:pt x="2421" y="2311"/>
                  </a:lnTo>
                  <a:lnTo>
                    <a:pt x="2621" y="2366"/>
                  </a:lnTo>
                  <a:lnTo>
                    <a:pt x="2839" y="2421"/>
                  </a:lnTo>
                  <a:lnTo>
                    <a:pt x="3276" y="2493"/>
                  </a:lnTo>
                  <a:lnTo>
                    <a:pt x="3731" y="2530"/>
                  </a:lnTo>
                  <a:lnTo>
                    <a:pt x="4186" y="2548"/>
                  </a:lnTo>
                  <a:lnTo>
                    <a:pt x="5041" y="2548"/>
                  </a:lnTo>
                  <a:lnTo>
                    <a:pt x="6060" y="2566"/>
                  </a:lnTo>
                  <a:lnTo>
                    <a:pt x="7098" y="2603"/>
                  </a:lnTo>
                  <a:lnTo>
                    <a:pt x="8117" y="2675"/>
                  </a:lnTo>
                  <a:lnTo>
                    <a:pt x="9154" y="2785"/>
                  </a:lnTo>
                  <a:lnTo>
                    <a:pt x="8699" y="2512"/>
                  </a:lnTo>
                  <a:lnTo>
                    <a:pt x="8299" y="2311"/>
                  </a:lnTo>
                  <a:lnTo>
                    <a:pt x="8099" y="2220"/>
                  </a:lnTo>
                  <a:lnTo>
                    <a:pt x="7862" y="2148"/>
                  </a:lnTo>
                  <a:lnTo>
                    <a:pt x="7626" y="2093"/>
                  </a:lnTo>
                  <a:lnTo>
                    <a:pt x="7353" y="2020"/>
                  </a:lnTo>
                  <a:lnTo>
                    <a:pt x="6788" y="1929"/>
                  </a:lnTo>
                  <a:lnTo>
                    <a:pt x="6206" y="1875"/>
                  </a:lnTo>
                  <a:lnTo>
                    <a:pt x="5606" y="1820"/>
                  </a:lnTo>
                  <a:lnTo>
                    <a:pt x="5041" y="1802"/>
                  </a:lnTo>
                  <a:lnTo>
                    <a:pt x="4095" y="1784"/>
                  </a:lnTo>
                  <a:lnTo>
                    <a:pt x="3531" y="1784"/>
                  </a:lnTo>
                  <a:lnTo>
                    <a:pt x="3258" y="1620"/>
                  </a:lnTo>
                  <a:lnTo>
                    <a:pt x="2475" y="1201"/>
                  </a:lnTo>
                  <a:lnTo>
                    <a:pt x="1948" y="928"/>
                  </a:lnTo>
                  <a:lnTo>
                    <a:pt x="1347" y="637"/>
                  </a:lnTo>
                  <a:lnTo>
                    <a:pt x="692" y="31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D7C2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4" name="Google Shape;3874;p23"/>
            <p:cNvSpPr/>
            <p:nvPr/>
          </p:nvSpPr>
          <p:spPr>
            <a:xfrm>
              <a:off x="2995400" y="1913700"/>
              <a:ext cx="228875" cy="69625"/>
            </a:xfrm>
            <a:custGeom>
              <a:avLst/>
              <a:gdLst/>
              <a:ahLst/>
              <a:cxnLst/>
              <a:rect l="l" t="t" r="r" b="b"/>
              <a:pathLst>
                <a:path w="9155" h="2785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292" y="364"/>
                  </a:lnTo>
                  <a:lnTo>
                    <a:pt x="583" y="728"/>
                  </a:lnTo>
                  <a:lnTo>
                    <a:pt x="583" y="728"/>
                  </a:lnTo>
                  <a:lnTo>
                    <a:pt x="929" y="1220"/>
                  </a:lnTo>
                  <a:lnTo>
                    <a:pt x="1092" y="1456"/>
                  </a:lnTo>
                  <a:lnTo>
                    <a:pt x="1311" y="1674"/>
                  </a:lnTo>
                  <a:lnTo>
                    <a:pt x="1311" y="1674"/>
                  </a:lnTo>
                  <a:lnTo>
                    <a:pt x="1475" y="1820"/>
                  </a:lnTo>
                  <a:lnTo>
                    <a:pt x="1638" y="1947"/>
                  </a:lnTo>
                  <a:lnTo>
                    <a:pt x="1820" y="2057"/>
                  </a:lnTo>
                  <a:lnTo>
                    <a:pt x="2021" y="2166"/>
                  </a:lnTo>
                  <a:lnTo>
                    <a:pt x="2221" y="2239"/>
                  </a:lnTo>
                  <a:lnTo>
                    <a:pt x="2421" y="2311"/>
                  </a:lnTo>
                  <a:lnTo>
                    <a:pt x="2621" y="2366"/>
                  </a:lnTo>
                  <a:lnTo>
                    <a:pt x="2839" y="2421"/>
                  </a:lnTo>
                  <a:lnTo>
                    <a:pt x="3276" y="2493"/>
                  </a:lnTo>
                  <a:lnTo>
                    <a:pt x="3731" y="2530"/>
                  </a:lnTo>
                  <a:lnTo>
                    <a:pt x="4186" y="2548"/>
                  </a:lnTo>
                  <a:lnTo>
                    <a:pt x="4641" y="2548"/>
                  </a:lnTo>
                  <a:lnTo>
                    <a:pt x="4641" y="2548"/>
                  </a:lnTo>
                  <a:lnTo>
                    <a:pt x="4950" y="2548"/>
                  </a:lnTo>
                  <a:lnTo>
                    <a:pt x="4950" y="2548"/>
                  </a:lnTo>
                  <a:lnTo>
                    <a:pt x="5041" y="2548"/>
                  </a:lnTo>
                  <a:lnTo>
                    <a:pt x="5041" y="2548"/>
                  </a:lnTo>
                  <a:lnTo>
                    <a:pt x="6060" y="2566"/>
                  </a:lnTo>
                  <a:lnTo>
                    <a:pt x="7098" y="2603"/>
                  </a:lnTo>
                  <a:lnTo>
                    <a:pt x="8117" y="2675"/>
                  </a:lnTo>
                  <a:lnTo>
                    <a:pt x="9154" y="2785"/>
                  </a:lnTo>
                  <a:lnTo>
                    <a:pt x="9154" y="2785"/>
                  </a:lnTo>
                  <a:lnTo>
                    <a:pt x="8699" y="2512"/>
                  </a:lnTo>
                  <a:lnTo>
                    <a:pt x="8299" y="2311"/>
                  </a:lnTo>
                  <a:lnTo>
                    <a:pt x="8299" y="2311"/>
                  </a:lnTo>
                  <a:lnTo>
                    <a:pt x="8099" y="2220"/>
                  </a:lnTo>
                  <a:lnTo>
                    <a:pt x="7862" y="2148"/>
                  </a:lnTo>
                  <a:lnTo>
                    <a:pt x="7626" y="2093"/>
                  </a:lnTo>
                  <a:lnTo>
                    <a:pt x="7353" y="2020"/>
                  </a:lnTo>
                  <a:lnTo>
                    <a:pt x="6788" y="1929"/>
                  </a:lnTo>
                  <a:lnTo>
                    <a:pt x="6206" y="1875"/>
                  </a:lnTo>
                  <a:lnTo>
                    <a:pt x="5606" y="1820"/>
                  </a:lnTo>
                  <a:lnTo>
                    <a:pt x="5041" y="1802"/>
                  </a:lnTo>
                  <a:lnTo>
                    <a:pt x="4095" y="1784"/>
                  </a:lnTo>
                  <a:lnTo>
                    <a:pt x="4095" y="1784"/>
                  </a:lnTo>
                  <a:lnTo>
                    <a:pt x="3531" y="1784"/>
                  </a:lnTo>
                  <a:lnTo>
                    <a:pt x="3531" y="1784"/>
                  </a:lnTo>
                  <a:lnTo>
                    <a:pt x="3258" y="1620"/>
                  </a:lnTo>
                  <a:lnTo>
                    <a:pt x="2475" y="1201"/>
                  </a:lnTo>
                  <a:lnTo>
                    <a:pt x="1948" y="928"/>
                  </a:lnTo>
                  <a:lnTo>
                    <a:pt x="1347" y="637"/>
                  </a:lnTo>
                  <a:lnTo>
                    <a:pt x="692" y="31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5" name="Google Shape;3875;p23"/>
            <p:cNvSpPr/>
            <p:nvPr/>
          </p:nvSpPr>
          <p:spPr>
            <a:xfrm>
              <a:off x="2661025" y="2029700"/>
              <a:ext cx="88725" cy="59625"/>
            </a:xfrm>
            <a:custGeom>
              <a:avLst/>
              <a:gdLst/>
              <a:ahLst/>
              <a:cxnLst/>
              <a:rect l="l" t="t" r="r" b="b"/>
              <a:pathLst>
                <a:path w="3549" h="2385" extrusionOk="0">
                  <a:moveTo>
                    <a:pt x="1456" y="1"/>
                  </a:moveTo>
                  <a:lnTo>
                    <a:pt x="1292" y="19"/>
                  </a:lnTo>
                  <a:lnTo>
                    <a:pt x="1128" y="92"/>
                  </a:lnTo>
                  <a:lnTo>
                    <a:pt x="983" y="183"/>
                  </a:lnTo>
                  <a:lnTo>
                    <a:pt x="837" y="292"/>
                  </a:lnTo>
                  <a:lnTo>
                    <a:pt x="710" y="419"/>
                  </a:lnTo>
                  <a:lnTo>
                    <a:pt x="582" y="565"/>
                  </a:lnTo>
                  <a:lnTo>
                    <a:pt x="473" y="729"/>
                  </a:lnTo>
                  <a:lnTo>
                    <a:pt x="382" y="892"/>
                  </a:lnTo>
                  <a:lnTo>
                    <a:pt x="218" y="1202"/>
                  </a:lnTo>
                  <a:lnTo>
                    <a:pt x="91" y="1475"/>
                  </a:lnTo>
                  <a:lnTo>
                    <a:pt x="0" y="1748"/>
                  </a:lnTo>
                  <a:lnTo>
                    <a:pt x="127" y="1857"/>
                  </a:lnTo>
                  <a:lnTo>
                    <a:pt x="255" y="1966"/>
                  </a:lnTo>
                  <a:lnTo>
                    <a:pt x="400" y="2039"/>
                  </a:lnTo>
                  <a:lnTo>
                    <a:pt x="546" y="2112"/>
                  </a:lnTo>
                  <a:lnTo>
                    <a:pt x="819" y="2239"/>
                  </a:lnTo>
                  <a:lnTo>
                    <a:pt x="1110" y="2312"/>
                  </a:lnTo>
                  <a:lnTo>
                    <a:pt x="1420" y="2366"/>
                  </a:lnTo>
                  <a:lnTo>
                    <a:pt x="1711" y="2385"/>
                  </a:lnTo>
                  <a:lnTo>
                    <a:pt x="2002" y="2366"/>
                  </a:lnTo>
                  <a:lnTo>
                    <a:pt x="2275" y="2348"/>
                  </a:lnTo>
                  <a:lnTo>
                    <a:pt x="2530" y="2312"/>
                  </a:lnTo>
                  <a:lnTo>
                    <a:pt x="2766" y="2257"/>
                  </a:lnTo>
                  <a:lnTo>
                    <a:pt x="3167" y="2148"/>
                  </a:lnTo>
                  <a:lnTo>
                    <a:pt x="3439" y="2057"/>
                  </a:lnTo>
                  <a:lnTo>
                    <a:pt x="3549" y="2021"/>
                  </a:lnTo>
                  <a:lnTo>
                    <a:pt x="3348" y="1693"/>
                  </a:lnTo>
                  <a:lnTo>
                    <a:pt x="3130" y="1366"/>
                  </a:lnTo>
                  <a:lnTo>
                    <a:pt x="2857" y="1002"/>
                  </a:lnTo>
                  <a:lnTo>
                    <a:pt x="2693" y="801"/>
                  </a:lnTo>
                  <a:lnTo>
                    <a:pt x="2530" y="619"/>
                  </a:lnTo>
                  <a:lnTo>
                    <a:pt x="2366" y="456"/>
                  </a:lnTo>
                  <a:lnTo>
                    <a:pt x="2184" y="310"/>
                  </a:lnTo>
                  <a:lnTo>
                    <a:pt x="2002" y="183"/>
                  </a:lnTo>
                  <a:lnTo>
                    <a:pt x="1820" y="74"/>
                  </a:lnTo>
                  <a:lnTo>
                    <a:pt x="1638" y="19"/>
                  </a:lnTo>
                  <a:lnTo>
                    <a:pt x="1547" y="1"/>
                  </a:lnTo>
                  <a:close/>
                </a:path>
              </a:pathLst>
            </a:custGeom>
            <a:solidFill>
              <a:srgbClr val="C1A5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76" name="Google Shape;3876;p23"/>
          <p:cNvGrpSpPr/>
          <p:nvPr/>
        </p:nvGrpSpPr>
        <p:grpSpPr>
          <a:xfrm>
            <a:off x="8412763" y="2923992"/>
            <a:ext cx="935694" cy="1734325"/>
            <a:chOff x="2076400" y="2732150"/>
            <a:chExt cx="562350" cy="1042325"/>
          </a:xfrm>
        </p:grpSpPr>
        <p:sp>
          <p:nvSpPr>
            <p:cNvPr id="3877" name="Google Shape;3877;p23"/>
            <p:cNvSpPr/>
            <p:nvPr/>
          </p:nvSpPr>
          <p:spPr>
            <a:xfrm>
              <a:off x="2306150" y="2732150"/>
              <a:ext cx="147425" cy="1042325"/>
            </a:xfrm>
            <a:custGeom>
              <a:avLst/>
              <a:gdLst/>
              <a:ahLst/>
              <a:cxnLst/>
              <a:rect l="l" t="t" r="r" b="b"/>
              <a:pathLst>
                <a:path w="5897" h="41693" extrusionOk="0">
                  <a:moveTo>
                    <a:pt x="2512" y="0"/>
                  </a:moveTo>
                  <a:lnTo>
                    <a:pt x="2348" y="37"/>
                  </a:lnTo>
                  <a:lnTo>
                    <a:pt x="2166" y="91"/>
                  </a:lnTo>
                  <a:lnTo>
                    <a:pt x="1948" y="182"/>
                  </a:lnTo>
                  <a:lnTo>
                    <a:pt x="1748" y="328"/>
                  </a:lnTo>
                  <a:lnTo>
                    <a:pt x="1584" y="474"/>
                  </a:lnTo>
                  <a:lnTo>
                    <a:pt x="1420" y="656"/>
                  </a:lnTo>
                  <a:lnTo>
                    <a:pt x="1275" y="874"/>
                  </a:lnTo>
                  <a:lnTo>
                    <a:pt x="1147" y="1092"/>
                  </a:lnTo>
                  <a:lnTo>
                    <a:pt x="1020" y="1365"/>
                  </a:lnTo>
                  <a:lnTo>
                    <a:pt x="911" y="1656"/>
                  </a:lnTo>
                  <a:lnTo>
                    <a:pt x="801" y="1966"/>
                  </a:lnTo>
                  <a:lnTo>
                    <a:pt x="710" y="2312"/>
                  </a:lnTo>
                  <a:lnTo>
                    <a:pt x="619" y="2694"/>
                  </a:lnTo>
                  <a:lnTo>
                    <a:pt x="528" y="3094"/>
                  </a:lnTo>
                  <a:lnTo>
                    <a:pt x="456" y="3513"/>
                  </a:lnTo>
                  <a:lnTo>
                    <a:pt x="383" y="3968"/>
                  </a:lnTo>
                  <a:lnTo>
                    <a:pt x="274" y="4950"/>
                  </a:lnTo>
                  <a:lnTo>
                    <a:pt x="183" y="6024"/>
                  </a:lnTo>
                  <a:lnTo>
                    <a:pt x="110" y="7207"/>
                  </a:lnTo>
                  <a:lnTo>
                    <a:pt x="55" y="8481"/>
                  </a:lnTo>
                  <a:lnTo>
                    <a:pt x="37" y="9846"/>
                  </a:lnTo>
                  <a:lnTo>
                    <a:pt x="1" y="11320"/>
                  </a:lnTo>
                  <a:lnTo>
                    <a:pt x="1" y="14504"/>
                  </a:lnTo>
                  <a:lnTo>
                    <a:pt x="1" y="18016"/>
                  </a:lnTo>
                  <a:lnTo>
                    <a:pt x="1" y="21165"/>
                  </a:lnTo>
                  <a:lnTo>
                    <a:pt x="1" y="21510"/>
                  </a:lnTo>
                  <a:lnTo>
                    <a:pt x="1" y="35268"/>
                  </a:lnTo>
                  <a:lnTo>
                    <a:pt x="1" y="40473"/>
                  </a:lnTo>
                  <a:lnTo>
                    <a:pt x="219" y="40655"/>
                  </a:lnTo>
                  <a:lnTo>
                    <a:pt x="437" y="40819"/>
                  </a:lnTo>
                  <a:lnTo>
                    <a:pt x="674" y="40964"/>
                  </a:lnTo>
                  <a:lnTo>
                    <a:pt x="892" y="41092"/>
                  </a:lnTo>
                  <a:lnTo>
                    <a:pt x="1111" y="41219"/>
                  </a:lnTo>
                  <a:lnTo>
                    <a:pt x="1347" y="41328"/>
                  </a:lnTo>
                  <a:lnTo>
                    <a:pt x="1566" y="41419"/>
                  </a:lnTo>
                  <a:lnTo>
                    <a:pt x="1802" y="41492"/>
                  </a:lnTo>
                  <a:lnTo>
                    <a:pt x="2021" y="41546"/>
                  </a:lnTo>
                  <a:lnTo>
                    <a:pt x="2239" y="41601"/>
                  </a:lnTo>
                  <a:lnTo>
                    <a:pt x="2676" y="41674"/>
                  </a:lnTo>
                  <a:lnTo>
                    <a:pt x="3094" y="41692"/>
                  </a:lnTo>
                  <a:lnTo>
                    <a:pt x="3495" y="41692"/>
                  </a:lnTo>
                  <a:lnTo>
                    <a:pt x="3749" y="41674"/>
                  </a:lnTo>
                  <a:lnTo>
                    <a:pt x="3986" y="41637"/>
                  </a:lnTo>
                  <a:lnTo>
                    <a:pt x="4459" y="41565"/>
                  </a:lnTo>
                  <a:lnTo>
                    <a:pt x="4860" y="41456"/>
                  </a:lnTo>
                  <a:lnTo>
                    <a:pt x="5223" y="41328"/>
                  </a:lnTo>
                  <a:lnTo>
                    <a:pt x="5496" y="41219"/>
                  </a:lnTo>
                  <a:lnTo>
                    <a:pt x="5715" y="41128"/>
                  </a:lnTo>
                  <a:lnTo>
                    <a:pt x="5897" y="41037"/>
                  </a:lnTo>
                  <a:lnTo>
                    <a:pt x="5897" y="29354"/>
                  </a:lnTo>
                  <a:lnTo>
                    <a:pt x="5897" y="12120"/>
                  </a:lnTo>
                  <a:lnTo>
                    <a:pt x="5897" y="11320"/>
                  </a:lnTo>
                  <a:lnTo>
                    <a:pt x="5879" y="10537"/>
                  </a:lnTo>
                  <a:lnTo>
                    <a:pt x="5842" y="9791"/>
                  </a:lnTo>
                  <a:lnTo>
                    <a:pt x="5806" y="9063"/>
                  </a:lnTo>
                  <a:lnTo>
                    <a:pt x="5769" y="8372"/>
                  </a:lnTo>
                  <a:lnTo>
                    <a:pt x="5715" y="7698"/>
                  </a:lnTo>
                  <a:lnTo>
                    <a:pt x="5642" y="7061"/>
                  </a:lnTo>
                  <a:lnTo>
                    <a:pt x="5569" y="6461"/>
                  </a:lnTo>
                  <a:lnTo>
                    <a:pt x="5496" y="5878"/>
                  </a:lnTo>
                  <a:lnTo>
                    <a:pt x="5405" y="5314"/>
                  </a:lnTo>
                  <a:lnTo>
                    <a:pt x="5314" y="4787"/>
                  </a:lnTo>
                  <a:lnTo>
                    <a:pt x="5205" y="4277"/>
                  </a:lnTo>
                  <a:lnTo>
                    <a:pt x="5096" y="3804"/>
                  </a:lnTo>
                  <a:lnTo>
                    <a:pt x="4987" y="3367"/>
                  </a:lnTo>
                  <a:lnTo>
                    <a:pt x="4860" y="2949"/>
                  </a:lnTo>
                  <a:lnTo>
                    <a:pt x="4732" y="2548"/>
                  </a:lnTo>
                  <a:lnTo>
                    <a:pt x="4605" y="2184"/>
                  </a:lnTo>
                  <a:lnTo>
                    <a:pt x="4459" y="1857"/>
                  </a:lnTo>
                  <a:lnTo>
                    <a:pt x="4314" y="1547"/>
                  </a:lnTo>
                  <a:lnTo>
                    <a:pt x="4168" y="1274"/>
                  </a:lnTo>
                  <a:lnTo>
                    <a:pt x="4022" y="1020"/>
                  </a:lnTo>
                  <a:lnTo>
                    <a:pt x="3859" y="801"/>
                  </a:lnTo>
                  <a:lnTo>
                    <a:pt x="3695" y="601"/>
                  </a:lnTo>
                  <a:lnTo>
                    <a:pt x="3531" y="437"/>
                  </a:lnTo>
                  <a:lnTo>
                    <a:pt x="3367" y="292"/>
                  </a:lnTo>
                  <a:lnTo>
                    <a:pt x="3204" y="182"/>
                  </a:lnTo>
                  <a:lnTo>
                    <a:pt x="3040" y="91"/>
                  </a:lnTo>
                  <a:lnTo>
                    <a:pt x="2858" y="37"/>
                  </a:lnTo>
                  <a:lnTo>
                    <a:pt x="2694" y="0"/>
                  </a:lnTo>
                  <a:close/>
                </a:path>
              </a:pathLst>
            </a:custGeom>
            <a:solidFill>
              <a:srgbClr val="3A7F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8" name="Google Shape;3878;p23"/>
            <p:cNvSpPr/>
            <p:nvPr/>
          </p:nvSpPr>
          <p:spPr>
            <a:xfrm>
              <a:off x="2364400" y="2734875"/>
              <a:ext cx="274350" cy="383550"/>
            </a:xfrm>
            <a:custGeom>
              <a:avLst/>
              <a:gdLst/>
              <a:ahLst/>
              <a:cxnLst/>
              <a:rect l="l" t="t" r="r" b="b"/>
              <a:pathLst>
                <a:path w="10974" h="15342" extrusionOk="0">
                  <a:moveTo>
                    <a:pt x="7680" y="1"/>
                  </a:moveTo>
                  <a:lnTo>
                    <a:pt x="7443" y="37"/>
                  </a:lnTo>
                  <a:lnTo>
                    <a:pt x="7225" y="128"/>
                  </a:lnTo>
                  <a:lnTo>
                    <a:pt x="7006" y="237"/>
                  </a:lnTo>
                  <a:lnTo>
                    <a:pt x="6824" y="383"/>
                  </a:lnTo>
                  <a:lnTo>
                    <a:pt x="6660" y="547"/>
                  </a:lnTo>
                  <a:lnTo>
                    <a:pt x="6497" y="747"/>
                  </a:lnTo>
                  <a:lnTo>
                    <a:pt x="6351" y="965"/>
                  </a:lnTo>
                  <a:lnTo>
                    <a:pt x="6224" y="1202"/>
                  </a:lnTo>
                  <a:lnTo>
                    <a:pt x="6115" y="1456"/>
                  </a:lnTo>
                  <a:lnTo>
                    <a:pt x="6024" y="1711"/>
                  </a:lnTo>
                  <a:lnTo>
                    <a:pt x="5933" y="2039"/>
                  </a:lnTo>
                  <a:lnTo>
                    <a:pt x="5860" y="2385"/>
                  </a:lnTo>
                  <a:lnTo>
                    <a:pt x="5805" y="2712"/>
                  </a:lnTo>
                  <a:lnTo>
                    <a:pt x="5769" y="3058"/>
                  </a:lnTo>
                  <a:lnTo>
                    <a:pt x="5769" y="3531"/>
                  </a:lnTo>
                  <a:lnTo>
                    <a:pt x="5787" y="4022"/>
                  </a:lnTo>
                  <a:lnTo>
                    <a:pt x="5805" y="4496"/>
                  </a:lnTo>
                  <a:lnTo>
                    <a:pt x="5860" y="4987"/>
                  </a:lnTo>
                  <a:lnTo>
                    <a:pt x="5951" y="5970"/>
                  </a:lnTo>
                  <a:lnTo>
                    <a:pt x="6078" y="6934"/>
                  </a:lnTo>
                  <a:lnTo>
                    <a:pt x="6115" y="7407"/>
                  </a:lnTo>
                  <a:lnTo>
                    <a:pt x="6151" y="7899"/>
                  </a:lnTo>
                  <a:lnTo>
                    <a:pt x="6169" y="8372"/>
                  </a:lnTo>
                  <a:lnTo>
                    <a:pt x="6169" y="8845"/>
                  </a:lnTo>
                  <a:lnTo>
                    <a:pt x="6133" y="9318"/>
                  </a:lnTo>
                  <a:lnTo>
                    <a:pt x="6078" y="9773"/>
                  </a:lnTo>
                  <a:lnTo>
                    <a:pt x="5987" y="10246"/>
                  </a:lnTo>
                  <a:lnTo>
                    <a:pt x="5860" y="10701"/>
                  </a:lnTo>
                  <a:lnTo>
                    <a:pt x="5732" y="11047"/>
                  </a:lnTo>
                  <a:lnTo>
                    <a:pt x="5660" y="11211"/>
                  </a:lnTo>
                  <a:lnTo>
                    <a:pt x="5569" y="11374"/>
                  </a:lnTo>
                  <a:lnTo>
                    <a:pt x="5478" y="11520"/>
                  </a:lnTo>
                  <a:lnTo>
                    <a:pt x="5368" y="11666"/>
                  </a:lnTo>
                  <a:lnTo>
                    <a:pt x="5259" y="11793"/>
                  </a:lnTo>
                  <a:lnTo>
                    <a:pt x="5132" y="11920"/>
                  </a:lnTo>
                  <a:lnTo>
                    <a:pt x="4932" y="12066"/>
                  </a:lnTo>
                  <a:lnTo>
                    <a:pt x="4731" y="12157"/>
                  </a:lnTo>
                  <a:lnTo>
                    <a:pt x="4513" y="12230"/>
                  </a:lnTo>
                  <a:lnTo>
                    <a:pt x="4313" y="12284"/>
                  </a:lnTo>
                  <a:lnTo>
                    <a:pt x="3858" y="12284"/>
                  </a:lnTo>
                  <a:lnTo>
                    <a:pt x="3640" y="12230"/>
                  </a:lnTo>
                  <a:lnTo>
                    <a:pt x="3403" y="12175"/>
                  </a:lnTo>
                  <a:lnTo>
                    <a:pt x="3166" y="12102"/>
                  </a:lnTo>
                  <a:lnTo>
                    <a:pt x="2948" y="12011"/>
                  </a:lnTo>
                  <a:lnTo>
                    <a:pt x="2711" y="11902"/>
                  </a:lnTo>
                  <a:lnTo>
                    <a:pt x="2493" y="11775"/>
                  </a:lnTo>
                  <a:lnTo>
                    <a:pt x="2056" y="11520"/>
                  </a:lnTo>
                  <a:lnTo>
                    <a:pt x="1638" y="11229"/>
                  </a:lnTo>
                  <a:lnTo>
                    <a:pt x="0" y="11684"/>
                  </a:lnTo>
                  <a:lnTo>
                    <a:pt x="328" y="12193"/>
                  </a:lnTo>
                  <a:lnTo>
                    <a:pt x="673" y="12666"/>
                  </a:lnTo>
                  <a:lnTo>
                    <a:pt x="1055" y="13121"/>
                  </a:lnTo>
                  <a:lnTo>
                    <a:pt x="1456" y="13558"/>
                  </a:lnTo>
                  <a:lnTo>
                    <a:pt x="1674" y="13758"/>
                  </a:lnTo>
                  <a:lnTo>
                    <a:pt x="1893" y="13940"/>
                  </a:lnTo>
                  <a:lnTo>
                    <a:pt x="2111" y="14122"/>
                  </a:lnTo>
                  <a:lnTo>
                    <a:pt x="2348" y="14304"/>
                  </a:lnTo>
                  <a:lnTo>
                    <a:pt x="2584" y="14468"/>
                  </a:lnTo>
                  <a:lnTo>
                    <a:pt x="2821" y="14614"/>
                  </a:lnTo>
                  <a:lnTo>
                    <a:pt x="3075" y="14741"/>
                  </a:lnTo>
                  <a:lnTo>
                    <a:pt x="3330" y="14868"/>
                  </a:lnTo>
                  <a:lnTo>
                    <a:pt x="3585" y="14978"/>
                  </a:lnTo>
                  <a:lnTo>
                    <a:pt x="3840" y="15069"/>
                  </a:lnTo>
                  <a:lnTo>
                    <a:pt x="4113" y="15160"/>
                  </a:lnTo>
                  <a:lnTo>
                    <a:pt x="4386" y="15232"/>
                  </a:lnTo>
                  <a:lnTo>
                    <a:pt x="4659" y="15269"/>
                  </a:lnTo>
                  <a:lnTo>
                    <a:pt x="4932" y="15305"/>
                  </a:lnTo>
                  <a:lnTo>
                    <a:pt x="5223" y="15323"/>
                  </a:lnTo>
                  <a:lnTo>
                    <a:pt x="5496" y="15342"/>
                  </a:lnTo>
                  <a:lnTo>
                    <a:pt x="5769" y="15323"/>
                  </a:lnTo>
                  <a:lnTo>
                    <a:pt x="6042" y="15287"/>
                  </a:lnTo>
                  <a:lnTo>
                    <a:pt x="6315" y="15251"/>
                  </a:lnTo>
                  <a:lnTo>
                    <a:pt x="6588" y="15178"/>
                  </a:lnTo>
                  <a:lnTo>
                    <a:pt x="6842" y="15105"/>
                  </a:lnTo>
                  <a:lnTo>
                    <a:pt x="7115" y="15014"/>
                  </a:lnTo>
                  <a:lnTo>
                    <a:pt x="7370" y="14887"/>
                  </a:lnTo>
                  <a:lnTo>
                    <a:pt x="7607" y="14759"/>
                  </a:lnTo>
                  <a:lnTo>
                    <a:pt x="7898" y="14559"/>
                  </a:lnTo>
                  <a:lnTo>
                    <a:pt x="8134" y="14395"/>
                  </a:lnTo>
                  <a:lnTo>
                    <a:pt x="8353" y="14213"/>
                  </a:lnTo>
                  <a:lnTo>
                    <a:pt x="8553" y="14031"/>
                  </a:lnTo>
                  <a:lnTo>
                    <a:pt x="8753" y="13831"/>
                  </a:lnTo>
                  <a:lnTo>
                    <a:pt x="8935" y="13613"/>
                  </a:lnTo>
                  <a:lnTo>
                    <a:pt x="9117" y="13376"/>
                  </a:lnTo>
                  <a:lnTo>
                    <a:pt x="9281" y="13140"/>
                  </a:lnTo>
                  <a:lnTo>
                    <a:pt x="9445" y="12903"/>
                  </a:lnTo>
                  <a:lnTo>
                    <a:pt x="9590" y="12648"/>
                  </a:lnTo>
                  <a:lnTo>
                    <a:pt x="9736" y="12393"/>
                  </a:lnTo>
                  <a:lnTo>
                    <a:pt x="9991" y="11848"/>
                  </a:lnTo>
                  <a:lnTo>
                    <a:pt x="10227" y="11283"/>
                  </a:lnTo>
                  <a:lnTo>
                    <a:pt x="10409" y="10719"/>
                  </a:lnTo>
                  <a:lnTo>
                    <a:pt x="10573" y="10192"/>
                  </a:lnTo>
                  <a:lnTo>
                    <a:pt x="10682" y="9664"/>
                  </a:lnTo>
                  <a:lnTo>
                    <a:pt x="10791" y="9118"/>
                  </a:lnTo>
                  <a:lnTo>
                    <a:pt x="10864" y="8572"/>
                  </a:lnTo>
                  <a:lnTo>
                    <a:pt x="10919" y="8026"/>
                  </a:lnTo>
                  <a:lnTo>
                    <a:pt x="10955" y="7480"/>
                  </a:lnTo>
                  <a:lnTo>
                    <a:pt x="10973" y="6934"/>
                  </a:lnTo>
                  <a:lnTo>
                    <a:pt x="10955" y="6370"/>
                  </a:lnTo>
                  <a:lnTo>
                    <a:pt x="10919" y="5824"/>
                  </a:lnTo>
                  <a:lnTo>
                    <a:pt x="10846" y="5278"/>
                  </a:lnTo>
                  <a:lnTo>
                    <a:pt x="10773" y="4732"/>
                  </a:lnTo>
                  <a:lnTo>
                    <a:pt x="10664" y="4204"/>
                  </a:lnTo>
                  <a:lnTo>
                    <a:pt x="10537" y="3658"/>
                  </a:lnTo>
                  <a:lnTo>
                    <a:pt x="10373" y="3149"/>
                  </a:lnTo>
                  <a:lnTo>
                    <a:pt x="10209" y="2621"/>
                  </a:lnTo>
                  <a:lnTo>
                    <a:pt x="10009" y="2130"/>
                  </a:lnTo>
                  <a:lnTo>
                    <a:pt x="9863" y="1820"/>
                  </a:lnTo>
                  <a:lnTo>
                    <a:pt x="9718" y="1529"/>
                  </a:lnTo>
                  <a:lnTo>
                    <a:pt x="9554" y="1238"/>
                  </a:lnTo>
                  <a:lnTo>
                    <a:pt x="9354" y="965"/>
                  </a:lnTo>
                  <a:lnTo>
                    <a:pt x="9154" y="710"/>
                  </a:lnTo>
                  <a:lnTo>
                    <a:pt x="8935" y="492"/>
                  </a:lnTo>
                  <a:lnTo>
                    <a:pt x="8699" y="310"/>
                  </a:lnTo>
                  <a:lnTo>
                    <a:pt x="8571" y="237"/>
                  </a:lnTo>
                  <a:lnTo>
                    <a:pt x="8444" y="164"/>
                  </a:lnTo>
                  <a:lnTo>
                    <a:pt x="8280" y="92"/>
                  </a:lnTo>
                  <a:lnTo>
                    <a:pt x="8080" y="37"/>
                  </a:lnTo>
                  <a:lnTo>
                    <a:pt x="7880" y="1"/>
                  </a:lnTo>
                  <a:close/>
                </a:path>
              </a:pathLst>
            </a:custGeom>
            <a:solidFill>
              <a:srgbClr val="3A7F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9" name="Google Shape;3879;p23"/>
            <p:cNvSpPr/>
            <p:nvPr/>
          </p:nvSpPr>
          <p:spPr>
            <a:xfrm>
              <a:off x="2414875" y="3223500"/>
              <a:ext cx="151525" cy="242500"/>
            </a:xfrm>
            <a:custGeom>
              <a:avLst/>
              <a:gdLst/>
              <a:ahLst/>
              <a:cxnLst/>
              <a:rect l="l" t="t" r="r" b="b"/>
              <a:pathLst>
                <a:path w="6061" h="9700" extrusionOk="0">
                  <a:moveTo>
                    <a:pt x="4150" y="0"/>
                  </a:moveTo>
                  <a:lnTo>
                    <a:pt x="4005" y="18"/>
                  </a:lnTo>
                  <a:lnTo>
                    <a:pt x="3877" y="73"/>
                  </a:lnTo>
                  <a:lnTo>
                    <a:pt x="3732" y="164"/>
                  </a:lnTo>
                  <a:lnTo>
                    <a:pt x="3659" y="255"/>
                  </a:lnTo>
                  <a:lnTo>
                    <a:pt x="3568" y="346"/>
                  </a:lnTo>
                  <a:lnTo>
                    <a:pt x="3440" y="583"/>
                  </a:lnTo>
                  <a:lnTo>
                    <a:pt x="3313" y="837"/>
                  </a:lnTo>
                  <a:lnTo>
                    <a:pt x="3204" y="1129"/>
                  </a:lnTo>
                  <a:lnTo>
                    <a:pt x="3113" y="1438"/>
                  </a:lnTo>
                  <a:lnTo>
                    <a:pt x="3040" y="1784"/>
                  </a:lnTo>
                  <a:lnTo>
                    <a:pt x="2894" y="2493"/>
                  </a:lnTo>
                  <a:lnTo>
                    <a:pt x="2767" y="3240"/>
                  </a:lnTo>
                  <a:lnTo>
                    <a:pt x="2621" y="3949"/>
                  </a:lnTo>
                  <a:lnTo>
                    <a:pt x="2530" y="4277"/>
                  </a:lnTo>
                  <a:lnTo>
                    <a:pt x="2440" y="4586"/>
                  </a:lnTo>
                  <a:lnTo>
                    <a:pt x="2330" y="4877"/>
                  </a:lnTo>
                  <a:lnTo>
                    <a:pt x="2203" y="5132"/>
                  </a:lnTo>
                  <a:lnTo>
                    <a:pt x="2094" y="5314"/>
                  </a:lnTo>
                  <a:lnTo>
                    <a:pt x="1966" y="5496"/>
                  </a:lnTo>
                  <a:lnTo>
                    <a:pt x="1657" y="5878"/>
                  </a:lnTo>
                  <a:lnTo>
                    <a:pt x="947" y="6697"/>
                  </a:lnTo>
                  <a:lnTo>
                    <a:pt x="620" y="7116"/>
                  </a:lnTo>
                  <a:lnTo>
                    <a:pt x="456" y="7334"/>
                  </a:lnTo>
                  <a:lnTo>
                    <a:pt x="329" y="7552"/>
                  </a:lnTo>
                  <a:lnTo>
                    <a:pt x="201" y="7771"/>
                  </a:lnTo>
                  <a:lnTo>
                    <a:pt x="110" y="7971"/>
                  </a:lnTo>
                  <a:lnTo>
                    <a:pt x="37" y="8189"/>
                  </a:lnTo>
                  <a:lnTo>
                    <a:pt x="1" y="8408"/>
                  </a:lnTo>
                  <a:lnTo>
                    <a:pt x="1" y="8535"/>
                  </a:lnTo>
                  <a:lnTo>
                    <a:pt x="1" y="8663"/>
                  </a:lnTo>
                  <a:lnTo>
                    <a:pt x="19" y="8881"/>
                  </a:lnTo>
                  <a:lnTo>
                    <a:pt x="92" y="9063"/>
                  </a:lnTo>
                  <a:lnTo>
                    <a:pt x="183" y="9227"/>
                  </a:lnTo>
                  <a:lnTo>
                    <a:pt x="310" y="9354"/>
                  </a:lnTo>
                  <a:lnTo>
                    <a:pt x="474" y="9463"/>
                  </a:lnTo>
                  <a:lnTo>
                    <a:pt x="638" y="9536"/>
                  </a:lnTo>
                  <a:lnTo>
                    <a:pt x="820" y="9609"/>
                  </a:lnTo>
                  <a:lnTo>
                    <a:pt x="1020" y="9645"/>
                  </a:lnTo>
                  <a:lnTo>
                    <a:pt x="1238" y="9682"/>
                  </a:lnTo>
                  <a:lnTo>
                    <a:pt x="1439" y="9700"/>
                  </a:lnTo>
                  <a:lnTo>
                    <a:pt x="1657" y="9700"/>
                  </a:lnTo>
                  <a:lnTo>
                    <a:pt x="1875" y="9682"/>
                  </a:lnTo>
                  <a:lnTo>
                    <a:pt x="2294" y="9627"/>
                  </a:lnTo>
                  <a:lnTo>
                    <a:pt x="2640" y="9554"/>
                  </a:lnTo>
                  <a:lnTo>
                    <a:pt x="2894" y="9481"/>
                  </a:lnTo>
                  <a:lnTo>
                    <a:pt x="3131" y="9390"/>
                  </a:lnTo>
                  <a:lnTo>
                    <a:pt x="3368" y="9299"/>
                  </a:lnTo>
                  <a:lnTo>
                    <a:pt x="3604" y="9172"/>
                  </a:lnTo>
                  <a:lnTo>
                    <a:pt x="3823" y="9045"/>
                  </a:lnTo>
                  <a:lnTo>
                    <a:pt x="4041" y="8881"/>
                  </a:lnTo>
                  <a:lnTo>
                    <a:pt x="4259" y="8717"/>
                  </a:lnTo>
                  <a:lnTo>
                    <a:pt x="4459" y="8553"/>
                  </a:lnTo>
                  <a:lnTo>
                    <a:pt x="4660" y="8353"/>
                  </a:lnTo>
                  <a:lnTo>
                    <a:pt x="4842" y="8153"/>
                  </a:lnTo>
                  <a:lnTo>
                    <a:pt x="5005" y="7935"/>
                  </a:lnTo>
                  <a:lnTo>
                    <a:pt x="5169" y="7716"/>
                  </a:lnTo>
                  <a:lnTo>
                    <a:pt x="5315" y="7480"/>
                  </a:lnTo>
                  <a:lnTo>
                    <a:pt x="5442" y="7243"/>
                  </a:lnTo>
                  <a:lnTo>
                    <a:pt x="5570" y="6988"/>
                  </a:lnTo>
                  <a:lnTo>
                    <a:pt x="5679" y="6734"/>
                  </a:lnTo>
                  <a:lnTo>
                    <a:pt x="5788" y="6442"/>
                  </a:lnTo>
                  <a:lnTo>
                    <a:pt x="5861" y="6133"/>
                  </a:lnTo>
                  <a:lnTo>
                    <a:pt x="5934" y="5842"/>
                  </a:lnTo>
                  <a:lnTo>
                    <a:pt x="5988" y="5532"/>
                  </a:lnTo>
                  <a:lnTo>
                    <a:pt x="6024" y="5223"/>
                  </a:lnTo>
                  <a:lnTo>
                    <a:pt x="6043" y="4914"/>
                  </a:lnTo>
                  <a:lnTo>
                    <a:pt x="6061" y="4604"/>
                  </a:lnTo>
                  <a:lnTo>
                    <a:pt x="6043" y="4277"/>
                  </a:lnTo>
                  <a:lnTo>
                    <a:pt x="6024" y="3967"/>
                  </a:lnTo>
                  <a:lnTo>
                    <a:pt x="6006" y="3658"/>
                  </a:lnTo>
                  <a:lnTo>
                    <a:pt x="5915" y="3021"/>
                  </a:lnTo>
                  <a:lnTo>
                    <a:pt x="5788" y="2402"/>
                  </a:lnTo>
                  <a:lnTo>
                    <a:pt x="5624" y="1802"/>
                  </a:lnTo>
                  <a:lnTo>
                    <a:pt x="5515" y="1456"/>
                  </a:lnTo>
                  <a:lnTo>
                    <a:pt x="5406" y="1129"/>
                  </a:lnTo>
                  <a:lnTo>
                    <a:pt x="5260" y="819"/>
                  </a:lnTo>
                  <a:lnTo>
                    <a:pt x="5187" y="674"/>
                  </a:lnTo>
                  <a:lnTo>
                    <a:pt x="5096" y="528"/>
                  </a:lnTo>
                  <a:lnTo>
                    <a:pt x="4987" y="401"/>
                  </a:lnTo>
                  <a:lnTo>
                    <a:pt x="4878" y="273"/>
                  </a:lnTo>
                  <a:lnTo>
                    <a:pt x="4751" y="182"/>
                  </a:lnTo>
                  <a:lnTo>
                    <a:pt x="4605" y="91"/>
                  </a:lnTo>
                  <a:lnTo>
                    <a:pt x="4459" y="37"/>
                  </a:lnTo>
                  <a:lnTo>
                    <a:pt x="4314" y="0"/>
                  </a:lnTo>
                  <a:close/>
                </a:path>
              </a:pathLst>
            </a:custGeom>
            <a:solidFill>
              <a:srgbClr val="3A7F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0" name="Google Shape;3880;p23"/>
            <p:cNvSpPr/>
            <p:nvPr/>
          </p:nvSpPr>
          <p:spPr>
            <a:xfrm>
              <a:off x="2150100" y="2938700"/>
              <a:ext cx="128325" cy="237950"/>
            </a:xfrm>
            <a:custGeom>
              <a:avLst/>
              <a:gdLst/>
              <a:ahLst/>
              <a:cxnLst/>
              <a:rect l="l" t="t" r="r" b="b"/>
              <a:pathLst>
                <a:path w="5133" h="9518" extrusionOk="0">
                  <a:moveTo>
                    <a:pt x="4386" y="0"/>
                  </a:moveTo>
                  <a:lnTo>
                    <a:pt x="4314" y="19"/>
                  </a:lnTo>
                  <a:lnTo>
                    <a:pt x="4241" y="37"/>
                  </a:lnTo>
                  <a:lnTo>
                    <a:pt x="4186" y="55"/>
                  </a:lnTo>
                  <a:lnTo>
                    <a:pt x="4077" y="146"/>
                  </a:lnTo>
                  <a:lnTo>
                    <a:pt x="3968" y="255"/>
                  </a:lnTo>
                  <a:lnTo>
                    <a:pt x="3877" y="401"/>
                  </a:lnTo>
                  <a:lnTo>
                    <a:pt x="3822" y="564"/>
                  </a:lnTo>
                  <a:lnTo>
                    <a:pt x="3750" y="728"/>
                  </a:lnTo>
                  <a:lnTo>
                    <a:pt x="3713" y="892"/>
                  </a:lnTo>
                  <a:lnTo>
                    <a:pt x="3622" y="1365"/>
                  </a:lnTo>
                  <a:lnTo>
                    <a:pt x="3568" y="1857"/>
                  </a:lnTo>
                  <a:lnTo>
                    <a:pt x="3549" y="2348"/>
                  </a:lnTo>
                  <a:lnTo>
                    <a:pt x="3549" y="2821"/>
                  </a:lnTo>
                  <a:lnTo>
                    <a:pt x="3549" y="3858"/>
                  </a:lnTo>
                  <a:lnTo>
                    <a:pt x="3549" y="4386"/>
                  </a:lnTo>
                  <a:lnTo>
                    <a:pt x="3531" y="4896"/>
                  </a:lnTo>
                  <a:lnTo>
                    <a:pt x="3495" y="5314"/>
                  </a:lnTo>
                  <a:lnTo>
                    <a:pt x="3422" y="5696"/>
                  </a:lnTo>
                  <a:lnTo>
                    <a:pt x="3386" y="5878"/>
                  </a:lnTo>
                  <a:lnTo>
                    <a:pt x="3313" y="6042"/>
                  </a:lnTo>
                  <a:lnTo>
                    <a:pt x="3258" y="6188"/>
                  </a:lnTo>
                  <a:lnTo>
                    <a:pt x="3185" y="6333"/>
                  </a:lnTo>
                  <a:lnTo>
                    <a:pt x="3094" y="6461"/>
                  </a:lnTo>
                  <a:lnTo>
                    <a:pt x="2985" y="6570"/>
                  </a:lnTo>
                  <a:lnTo>
                    <a:pt x="2894" y="6661"/>
                  </a:lnTo>
                  <a:lnTo>
                    <a:pt x="2767" y="6752"/>
                  </a:lnTo>
                  <a:lnTo>
                    <a:pt x="2639" y="6825"/>
                  </a:lnTo>
                  <a:lnTo>
                    <a:pt x="2494" y="6879"/>
                  </a:lnTo>
                  <a:lnTo>
                    <a:pt x="2348" y="6916"/>
                  </a:lnTo>
                  <a:lnTo>
                    <a:pt x="2185" y="6934"/>
                  </a:lnTo>
                  <a:lnTo>
                    <a:pt x="1966" y="6934"/>
                  </a:lnTo>
                  <a:lnTo>
                    <a:pt x="1839" y="6897"/>
                  </a:lnTo>
                  <a:lnTo>
                    <a:pt x="1584" y="6825"/>
                  </a:lnTo>
                  <a:lnTo>
                    <a:pt x="1311" y="6715"/>
                  </a:lnTo>
                  <a:lnTo>
                    <a:pt x="1038" y="6570"/>
                  </a:lnTo>
                  <a:lnTo>
                    <a:pt x="765" y="6442"/>
                  </a:lnTo>
                  <a:lnTo>
                    <a:pt x="510" y="6315"/>
                  </a:lnTo>
                  <a:lnTo>
                    <a:pt x="256" y="6224"/>
                  </a:lnTo>
                  <a:lnTo>
                    <a:pt x="128" y="6188"/>
                  </a:lnTo>
                  <a:lnTo>
                    <a:pt x="1" y="6169"/>
                  </a:lnTo>
                  <a:lnTo>
                    <a:pt x="1602" y="9190"/>
                  </a:lnTo>
                  <a:lnTo>
                    <a:pt x="1730" y="9281"/>
                  </a:lnTo>
                  <a:lnTo>
                    <a:pt x="1857" y="9354"/>
                  </a:lnTo>
                  <a:lnTo>
                    <a:pt x="1984" y="9427"/>
                  </a:lnTo>
                  <a:lnTo>
                    <a:pt x="2112" y="9463"/>
                  </a:lnTo>
                  <a:lnTo>
                    <a:pt x="2257" y="9500"/>
                  </a:lnTo>
                  <a:lnTo>
                    <a:pt x="2403" y="9518"/>
                  </a:lnTo>
                  <a:lnTo>
                    <a:pt x="2676" y="9518"/>
                  </a:lnTo>
                  <a:lnTo>
                    <a:pt x="2821" y="9500"/>
                  </a:lnTo>
                  <a:lnTo>
                    <a:pt x="2967" y="9463"/>
                  </a:lnTo>
                  <a:lnTo>
                    <a:pt x="3113" y="9409"/>
                  </a:lnTo>
                  <a:lnTo>
                    <a:pt x="3258" y="9354"/>
                  </a:lnTo>
                  <a:lnTo>
                    <a:pt x="3386" y="9281"/>
                  </a:lnTo>
                  <a:lnTo>
                    <a:pt x="3513" y="9209"/>
                  </a:lnTo>
                  <a:lnTo>
                    <a:pt x="3640" y="9118"/>
                  </a:lnTo>
                  <a:lnTo>
                    <a:pt x="3768" y="9027"/>
                  </a:lnTo>
                  <a:lnTo>
                    <a:pt x="3968" y="8826"/>
                  </a:lnTo>
                  <a:lnTo>
                    <a:pt x="4186" y="8553"/>
                  </a:lnTo>
                  <a:lnTo>
                    <a:pt x="4350" y="8280"/>
                  </a:lnTo>
                  <a:lnTo>
                    <a:pt x="4496" y="8007"/>
                  </a:lnTo>
                  <a:lnTo>
                    <a:pt x="4623" y="7716"/>
                  </a:lnTo>
                  <a:lnTo>
                    <a:pt x="4732" y="7407"/>
                  </a:lnTo>
                  <a:lnTo>
                    <a:pt x="4805" y="7098"/>
                  </a:lnTo>
                  <a:lnTo>
                    <a:pt x="4878" y="6770"/>
                  </a:lnTo>
                  <a:lnTo>
                    <a:pt x="4932" y="6406"/>
                  </a:lnTo>
                  <a:lnTo>
                    <a:pt x="5023" y="5751"/>
                  </a:lnTo>
                  <a:lnTo>
                    <a:pt x="5078" y="5059"/>
                  </a:lnTo>
                  <a:lnTo>
                    <a:pt x="5114" y="4350"/>
                  </a:lnTo>
                  <a:lnTo>
                    <a:pt x="5133" y="3640"/>
                  </a:lnTo>
                  <a:lnTo>
                    <a:pt x="5133" y="2930"/>
                  </a:lnTo>
                  <a:lnTo>
                    <a:pt x="5096" y="2221"/>
                  </a:lnTo>
                  <a:lnTo>
                    <a:pt x="5042" y="1547"/>
                  </a:lnTo>
                  <a:lnTo>
                    <a:pt x="4951" y="874"/>
                  </a:lnTo>
                  <a:lnTo>
                    <a:pt x="4896" y="601"/>
                  </a:lnTo>
                  <a:lnTo>
                    <a:pt x="4860" y="455"/>
                  </a:lnTo>
                  <a:lnTo>
                    <a:pt x="4805" y="328"/>
                  </a:lnTo>
                  <a:lnTo>
                    <a:pt x="4732" y="219"/>
                  </a:lnTo>
                  <a:lnTo>
                    <a:pt x="4659" y="128"/>
                  </a:lnTo>
                  <a:lnTo>
                    <a:pt x="4568" y="55"/>
                  </a:lnTo>
                  <a:lnTo>
                    <a:pt x="4459" y="19"/>
                  </a:lnTo>
                  <a:lnTo>
                    <a:pt x="4386" y="0"/>
                  </a:lnTo>
                  <a:close/>
                </a:path>
              </a:pathLst>
            </a:custGeom>
            <a:solidFill>
              <a:srgbClr val="4A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1" name="Google Shape;3881;p23"/>
            <p:cNvSpPr/>
            <p:nvPr/>
          </p:nvSpPr>
          <p:spPr>
            <a:xfrm>
              <a:off x="2076400" y="2734425"/>
              <a:ext cx="317125" cy="1040050"/>
            </a:xfrm>
            <a:custGeom>
              <a:avLst/>
              <a:gdLst/>
              <a:ahLst/>
              <a:cxnLst/>
              <a:rect l="l" t="t" r="r" b="b"/>
              <a:pathLst>
                <a:path w="12685" h="41602" extrusionOk="0">
                  <a:moveTo>
                    <a:pt x="11356" y="0"/>
                  </a:moveTo>
                  <a:lnTo>
                    <a:pt x="11138" y="91"/>
                  </a:lnTo>
                  <a:lnTo>
                    <a:pt x="10938" y="237"/>
                  </a:lnTo>
                  <a:lnTo>
                    <a:pt x="10774" y="383"/>
                  </a:lnTo>
                  <a:lnTo>
                    <a:pt x="10610" y="565"/>
                  </a:lnTo>
                  <a:lnTo>
                    <a:pt x="10465" y="783"/>
                  </a:lnTo>
                  <a:lnTo>
                    <a:pt x="10337" y="1001"/>
                  </a:lnTo>
                  <a:lnTo>
                    <a:pt x="10210" y="1274"/>
                  </a:lnTo>
                  <a:lnTo>
                    <a:pt x="10101" y="1565"/>
                  </a:lnTo>
                  <a:lnTo>
                    <a:pt x="9991" y="1875"/>
                  </a:lnTo>
                  <a:lnTo>
                    <a:pt x="9900" y="2221"/>
                  </a:lnTo>
                  <a:lnTo>
                    <a:pt x="9809" y="2603"/>
                  </a:lnTo>
                  <a:lnTo>
                    <a:pt x="9718" y="3003"/>
                  </a:lnTo>
                  <a:lnTo>
                    <a:pt x="9646" y="3422"/>
                  </a:lnTo>
                  <a:lnTo>
                    <a:pt x="9573" y="3877"/>
                  </a:lnTo>
                  <a:lnTo>
                    <a:pt x="9464" y="4859"/>
                  </a:lnTo>
                  <a:lnTo>
                    <a:pt x="9373" y="5933"/>
                  </a:lnTo>
                  <a:lnTo>
                    <a:pt x="9300" y="7116"/>
                  </a:lnTo>
                  <a:lnTo>
                    <a:pt x="9245" y="8390"/>
                  </a:lnTo>
                  <a:lnTo>
                    <a:pt x="9227" y="9755"/>
                  </a:lnTo>
                  <a:lnTo>
                    <a:pt x="9191" y="11229"/>
                  </a:lnTo>
                  <a:lnTo>
                    <a:pt x="9191" y="14413"/>
                  </a:lnTo>
                  <a:lnTo>
                    <a:pt x="9191" y="17925"/>
                  </a:lnTo>
                  <a:lnTo>
                    <a:pt x="8772" y="17907"/>
                  </a:lnTo>
                  <a:lnTo>
                    <a:pt x="8372" y="17853"/>
                  </a:lnTo>
                  <a:lnTo>
                    <a:pt x="7953" y="17762"/>
                  </a:lnTo>
                  <a:lnTo>
                    <a:pt x="7553" y="17634"/>
                  </a:lnTo>
                  <a:lnTo>
                    <a:pt x="7334" y="17543"/>
                  </a:lnTo>
                  <a:lnTo>
                    <a:pt x="7134" y="17434"/>
                  </a:lnTo>
                  <a:lnTo>
                    <a:pt x="6916" y="17325"/>
                  </a:lnTo>
                  <a:lnTo>
                    <a:pt x="6716" y="17198"/>
                  </a:lnTo>
                  <a:lnTo>
                    <a:pt x="6916" y="16997"/>
                  </a:lnTo>
                  <a:lnTo>
                    <a:pt x="7134" y="16724"/>
                  </a:lnTo>
                  <a:lnTo>
                    <a:pt x="7298" y="16451"/>
                  </a:lnTo>
                  <a:lnTo>
                    <a:pt x="7444" y="16178"/>
                  </a:lnTo>
                  <a:lnTo>
                    <a:pt x="7571" y="15887"/>
                  </a:lnTo>
                  <a:lnTo>
                    <a:pt x="7680" y="15578"/>
                  </a:lnTo>
                  <a:lnTo>
                    <a:pt x="7753" y="15269"/>
                  </a:lnTo>
                  <a:lnTo>
                    <a:pt x="7826" y="14941"/>
                  </a:lnTo>
                  <a:lnTo>
                    <a:pt x="7880" y="14577"/>
                  </a:lnTo>
                  <a:lnTo>
                    <a:pt x="7971" y="13922"/>
                  </a:lnTo>
                  <a:lnTo>
                    <a:pt x="8026" y="13230"/>
                  </a:lnTo>
                  <a:lnTo>
                    <a:pt x="8062" y="12521"/>
                  </a:lnTo>
                  <a:lnTo>
                    <a:pt x="8081" y="11811"/>
                  </a:lnTo>
                  <a:lnTo>
                    <a:pt x="8081" y="11101"/>
                  </a:lnTo>
                  <a:lnTo>
                    <a:pt x="8044" y="10392"/>
                  </a:lnTo>
                  <a:lnTo>
                    <a:pt x="7990" y="9718"/>
                  </a:lnTo>
                  <a:lnTo>
                    <a:pt x="7899" y="9045"/>
                  </a:lnTo>
                  <a:lnTo>
                    <a:pt x="7844" y="8772"/>
                  </a:lnTo>
                  <a:lnTo>
                    <a:pt x="7808" y="8626"/>
                  </a:lnTo>
                  <a:lnTo>
                    <a:pt x="7753" y="8499"/>
                  </a:lnTo>
                  <a:lnTo>
                    <a:pt x="7680" y="8390"/>
                  </a:lnTo>
                  <a:lnTo>
                    <a:pt x="7607" y="8299"/>
                  </a:lnTo>
                  <a:lnTo>
                    <a:pt x="7516" y="8226"/>
                  </a:lnTo>
                  <a:lnTo>
                    <a:pt x="7407" y="8190"/>
                  </a:lnTo>
                  <a:lnTo>
                    <a:pt x="7334" y="8171"/>
                  </a:lnTo>
                  <a:lnTo>
                    <a:pt x="7262" y="8190"/>
                  </a:lnTo>
                  <a:lnTo>
                    <a:pt x="7189" y="8208"/>
                  </a:lnTo>
                  <a:lnTo>
                    <a:pt x="7134" y="8226"/>
                  </a:lnTo>
                  <a:lnTo>
                    <a:pt x="7025" y="8317"/>
                  </a:lnTo>
                  <a:lnTo>
                    <a:pt x="6916" y="8426"/>
                  </a:lnTo>
                  <a:lnTo>
                    <a:pt x="6843" y="8572"/>
                  </a:lnTo>
                  <a:lnTo>
                    <a:pt x="6770" y="8735"/>
                  </a:lnTo>
                  <a:lnTo>
                    <a:pt x="6698" y="8899"/>
                  </a:lnTo>
                  <a:lnTo>
                    <a:pt x="6661" y="9063"/>
                  </a:lnTo>
                  <a:lnTo>
                    <a:pt x="6588" y="9536"/>
                  </a:lnTo>
                  <a:lnTo>
                    <a:pt x="6516" y="10028"/>
                  </a:lnTo>
                  <a:lnTo>
                    <a:pt x="6497" y="10519"/>
                  </a:lnTo>
                  <a:lnTo>
                    <a:pt x="6497" y="10992"/>
                  </a:lnTo>
                  <a:lnTo>
                    <a:pt x="6497" y="12029"/>
                  </a:lnTo>
                  <a:lnTo>
                    <a:pt x="6497" y="12557"/>
                  </a:lnTo>
                  <a:lnTo>
                    <a:pt x="6479" y="13067"/>
                  </a:lnTo>
                  <a:lnTo>
                    <a:pt x="6443" y="13485"/>
                  </a:lnTo>
                  <a:lnTo>
                    <a:pt x="6370" y="13867"/>
                  </a:lnTo>
                  <a:lnTo>
                    <a:pt x="6334" y="14049"/>
                  </a:lnTo>
                  <a:lnTo>
                    <a:pt x="6261" y="14213"/>
                  </a:lnTo>
                  <a:lnTo>
                    <a:pt x="6206" y="14359"/>
                  </a:lnTo>
                  <a:lnTo>
                    <a:pt x="6133" y="14504"/>
                  </a:lnTo>
                  <a:lnTo>
                    <a:pt x="6042" y="14632"/>
                  </a:lnTo>
                  <a:lnTo>
                    <a:pt x="5933" y="14741"/>
                  </a:lnTo>
                  <a:lnTo>
                    <a:pt x="5842" y="14832"/>
                  </a:lnTo>
                  <a:lnTo>
                    <a:pt x="5715" y="14923"/>
                  </a:lnTo>
                  <a:lnTo>
                    <a:pt x="5587" y="14996"/>
                  </a:lnTo>
                  <a:lnTo>
                    <a:pt x="5442" y="15050"/>
                  </a:lnTo>
                  <a:lnTo>
                    <a:pt x="5296" y="15087"/>
                  </a:lnTo>
                  <a:lnTo>
                    <a:pt x="5133" y="15105"/>
                  </a:lnTo>
                  <a:lnTo>
                    <a:pt x="5078" y="14886"/>
                  </a:lnTo>
                  <a:lnTo>
                    <a:pt x="5023" y="14686"/>
                  </a:lnTo>
                  <a:lnTo>
                    <a:pt x="4951" y="14268"/>
                  </a:lnTo>
                  <a:lnTo>
                    <a:pt x="4914" y="13831"/>
                  </a:lnTo>
                  <a:lnTo>
                    <a:pt x="4914" y="13394"/>
                  </a:lnTo>
                  <a:lnTo>
                    <a:pt x="4914" y="12521"/>
                  </a:lnTo>
                  <a:lnTo>
                    <a:pt x="4932" y="12084"/>
                  </a:lnTo>
                  <a:lnTo>
                    <a:pt x="4914" y="11647"/>
                  </a:lnTo>
                  <a:lnTo>
                    <a:pt x="4896" y="11210"/>
                  </a:lnTo>
                  <a:lnTo>
                    <a:pt x="4860" y="10774"/>
                  </a:lnTo>
                  <a:lnTo>
                    <a:pt x="4769" y="10337"/>
                  </a:lnTo>
                  <a:lnTo>
                    <a:pt x="4714" y="10119"/>
                  </a:lnTo>
                  <a:lnTo>
                    <a:pt x="4641" y="9918"/>
                  </a:lnTo>
                  <a:lnTo>
                    <a:pt x="4568" y="9718"/>
                  </a:lnTo>
                  <a:lnTo>
                    <a:pt x="4496" y="9518"/>
                  </a:lnTo>
                  <a:lnTo>
                    <a:pt x="4386" y="9336"/>
                  </a:lnTo>
                  <a:lnTo>
                    <a:pt x="4277" y="9172"/>
                  </a:lnTo>
                  <a:lnTo>
                    <a:pt x="4168" y="9008"/>
                  </a:lnTo>
                  <a:lnTo>
                    <a:pt x="4041" y="8863"/>
                  </a:lnTo>
                  <a:lnTo>
                    <a:pt x="3895" y="8735"/>
                  </a:lnTo>
                  <a:lnTo>
                    <a:pt x="3731" y="8608"/>
                  </a:lnTo>
                  <a:lnTo>
                    <a:pt x="3586" y="8535"/>
                  </a:lnTo>
                  <a:lnTo>
                    <a:pt x="3440" y="8463"/>
                  </a:lnTo>
                  <a:lnTo>
                    <a:pt x="3295" y="8408"/>
                  </a:lnTo>
                  <a:lnTo>
                    <a:pt x="3149" y="8372"/>
                  </a:lnTo>
                  <a:lnTo>
                    <a:pt x="2967" y="8335"/>
                  </a:lnTo>
                  <a:lnTo>
                    <a:pt x="2785" y="8335"/>
                  </a:lnTo>
                  <a:lnTo>
                    <a:pt x="2621" y="8353"/>
                  </a:lnTo>
                  <a:lnTo>
                    <a:pt x="2439" y="8372"/>
                  </a:lnTo>
                  <a:lnTo>
                    <a:pt x="2257" y="8408"/>
                  </a:lnTo>
                  <a:lnTo>
                    <a:pt x="2075" y="8481"/>
                  </a:lnTo>
                  <a:lnTo>
                    <a:pt x="1911" y="8554"/>
                  </a:lnTo>
                  <a:lnTo>
                    <a:pt x="1730" y="8626"/>
                  </a:lnTo>
                  <a:lnTo>
                    <a:pt x="1566" y="8735"/>
                  </a:lnTo>
                  <a:lnTo>
                    <a:pt x="1420" y="8845"/>
                  </a:lnTo>
                  <a:lnTo>
                    <a:pt x="1256" y="8972"/>
                  </a:lnTo>
                  <a:lnTo>
                    <a:pt x="1111" y="9099"/>
                  </a:lnTo>
                  <a:lnTo>
                    <a:pt x="983" y="9245"/>
                  </a:lnTo>
                  <a:lnTo>
                    <a:pt x="856" y="9391"/>
                  </a:lnTo>
                  <a:lnTo>
                    <a:pt x="747" y="9554"/>
                  </a:lnTo>
                  <a:lnTo>
                    <a:pt x="638" y="9736"/>
                  </a:lnTo>
                  <a:lnTo>
                    <a:pt x="528" y="9955"/>
                  </a:lnTo>
                  <a:lnTo>
                    <a:pt x="419" y="10173"/>
                  </a:lnTo>
                  <a:lnTo>
                    <a:pt x="328" y="10392"/>
                  </a:lnTo>
                  <a:lnTo>
                    <a:pt x="255" y="10628"/>
                  </a:lnTo>
                  <a:lnTo>
                    <a:pt x="183" y="10865"/>
                  </a:lnTo>
                  <a:lnTo>
                    <a:pt x="128" y="11119"/>
                  </a:lnTo>
                  <a:lnTo>
                    <a:pt x="55" y="11611"/>
                  </a:lnTo>
                  <a:lnTo>
                    <a:pt x="1" y="12120"/>
                  </a:lnTo>
                  <a:lnTo>
                    <a:pt x="1" y="12630"/>
                  </a:lnTo>
                  <a:lnTo>
                    <a:pt x="1" y="13139"/>
                  </a:lnTo>
                  <a:lnTo>
                    <a:pt x="19" y="13649"/>
                  </a:lnTo>
                  <a:lnTo>
                    <a:pt x="92" y="14340"/>
                  </a:lnTo>
                  <a:lnTo>
                    <a:pt x="183" y="15032"/>
                  </a:lnTo>
                  <a:lnTo>
                    <a:pt x="310" y="15724"/>
                  </a:lnTo>
                  <a:lnTo>
                    <a:pt x="383" y="16069"/>
                  </a:lnTo>
                  <a:lnTo>
                    <a:pt x="474" y="16397"/>
                  </a:lnTo>
                  <a:lnTo>
                    <a:pt x="583" y="16724"/>
                  </a:lnTo>
                  <a:lnTo>
                    <a:pt x="692" y="17052"/>
                  </a:lnTo>
                  <a:lnTo>
                    <a:pt x="820" y="17361"/>
                  </a:lnTo>
                  <a:lnTo>
                    <a:pt x="947" y="17671"/>
                  </a:lnTo>
                  <a:lnTo>
                    <a:pt x="1111" y="17980"/>
                  </a:lnTo>
                  <a:lnTo>
                    <a:pt x="1275" y="18253"/>
                  </a:lnTo>
                  <a:lnTo>
                    <a:pt x="1457" y="18544"/>
                  </a:lnTo>
                  <a:lnTo>
                    <a:pt x="1657" y="18799"/>
                  </a:lnTo>
                  <a:lnTo>
                    <a:pt x="1839" y="19017"/>
                  </a:lnTo>
                  <a:lnTo>
                    <a:pt x="2021" y="19218"/>
                  </a:lnTo>
                  <a:lnTo>
                    <a:pt x="2221" y="19418"/>
                  </a:lnTo>
                  <a:lnTo>
                    <a:pt x="2421" y="19600"/>
                  </a:lnTo>
                  <a:lnTo>
                    <a:pt x="2858" y="19945"/>
                  </a:lnTo>
                  <a:lnTo>
                    <a:pt x="3295" y="20273"/>
                  </a:lnTo>
                  <a:lnTo>
                    <a:pt x="3859" y="20637"/>
                  </a:lnTo>
                  <a:lnTo>
                    <a:pt x="4132" y="20819"/>
                  </a:lnTo>
                  <a:lnTo>
                    <a:pt x="4423" y="20983"/>
                  </a:lnTo>
                  <a:lnTo>
                    <a:pt x="4732" y="21128"/>
                  </a:lnTo>
                  <a:lnTo>
                    <a:pt x="5023" y="21256"/>
                  </a:lnTo>
                  <a:lnTo>
                    <a:pt x="5333" y="21383"/>
                  </a:lnTo>
                  <a:lnTo>
                    <a:pt x="5642" y="21492"/>
                  </a:lnTo>
                  <a:lnTo>
                    <a:pt x="6079" y="21601"/>
                  </a:lnTo>
                  <a:lnTo>
                    <a:pt x="6534" y="21692"/>
                  </a:lnTo>
                  <a:lnTo>
                    <a:pt x="6971" y="21729"/>
                  </a:lnTo>
                  <a:lnTo>
                    <a:pt x="7425" y="21729"/>
                  </a:lnTo>
                  <a:lnTo>
                    <a:pt x="7880" y="21711"/>
                  </a:lnTo>
                  <a:lnTo>
                    <a:pt x="8317" y="21656"/>
                  </a:lnTo>
                  <a:lnTo>
                    <a:pt x="8754" y="21547"/>
                  </a:lnTo>
                  <a:lnTo>
                    <a:pt x="9191" y="21419"/>
                  </a:lnTo>
                  <a:lnTo>
                    <a:pt x="9191" y="35177"/>
                  </a:lnTo>
                  <a:lnTo>
                    <a:pt x="9172" y="40382"/>
                  </a:lnTo>
                  <a:lnTo>
                    <a:pt x="9409" y="40564"/>
                  </a:lnTo>
                  <a:lnTo>
                    <a:pt x="9627" y="40728"/>
                  </a:lnTo>
                  <a:lnTo>
                    <a:pt x="9864" y="40873"/>
                  </a:lnTo>
                  <a:lnTo>
                    <a:pt x="10082" y="41019"/>
                  </a:lnTo>
                  <a:lnTo>
                    <a:pt x="10301" y="41128"/>
                  </a:lnTo>
                  <a:lnTo>
                    <a:pt x="10537" y="41237"/>
                  </a:lnTo>
                  <a:lnTo>
                    <a:pt x="10756" y="41328"/>
                  </a:lnTo>
                  <a:lnTo>
                    <a:pt x="10992" y="41401"/>
                  </a:lnTo>
                  <a:lnTo>
                    <a:pt x="11211" y="41455"/>
                  </a:lnTo>
                  <a:lnTo>
                    <a:pt x="11429" y="41510"/>
                  </a:lnTo>
                  <a:lnTo>
                    <a:pt x="11866" y="41583"/>
                  </a:lnTo>
                  <a:lnTo>
                    <a:pt x="12284" y="41601"/>
                  </a:lnTo>
                  <a:lnTo>
                    <a:pt x="12685" y="41601"/>
                  </a:lnTo>
                  <a:lnTo>
                    <a:pt x="12394" y="40491"/>
                  </a:lnTo>
                  <a:lnTo>
                    <a:pt x="12121" y="39381"/>
                  </a:lnTo>
                  <a:lnTo>
                    <a:pt x="11902" y="38271"/>
                  </a:lnTo>
                  <a:lnTo>
                    <a:pt x="11702" y="37143"/>
                  </a:lnTo>
                  <a:lnTo>
                    <a:pt x="11538" y="36014"/>
                  </a:lnTo>
                  <a:lnTo>
                    <a:pt x="11393" y="34868"/>
                  </a:lnTo>
                  <a:lnTo>
                    <a:pt x="11265" y="33721"/>
                  </a:lnTo>
                  <a:lnTo>
                    <a:pt x="11156" y="32575"/>
                  </a:lnTo>
                  <a:lnTo>
                    <a:pt x="11083" y="31428"/>
                  </a:lnTo>
                  <a:lnTo>
                    <a:pt x="11029" y="30264"/>
                  </a:lnTo>
                  <a:lnTo>
                    <a:pt x="10974" y="29117"/>
                  </a:lnTo>
                  <a:lnTo>
                    <a:pt x="10938" y="27953"/>
                  </a:lnTo>
                  <a:lnTo>
                    <a:pt x="10883" y="25641"/>
                  </a:lnTo>
                  <a:lnTo>
                    <a:pt x="10865" y="23348"/>
                  </a:lnTo>
                  <a:lnTo>
                    <a:pt x="10828" y="20601"/>
                  </a:lnTo>
                  <a:lnTo>
                    <a:pt x="10810" y="17743"/>
                  </a:lnTo>
                  <a:lnTo>
                    <a:pt x="10810" y="15523"/>
                  </a:lnTo>
                  <a:lnTo>
                    <a:pt x="10810" y="13303"/>
                  </a:lnTo>
                  <a:lnTo>
                    <a:pt x="10847" y="11083"/>
                  </a:lnTo>
                  <a:lnTo>
                    <a:pt x="10883" y="8863"/>
                  </a:lnTo>
                  <a:lnTo>
                    <a:pt x="10956" y="6643"/>
                  </a:lnTo>
                  <a:lnTo>
                    <a:pt x="11065" y="4423"/>
                  </a:lnTo>
                  <a:lnTo>
                    <a:pt x="11192" y="2202"/>
                  </a:lnTo>
                  <a:lnTo>
                    <a:pt x="113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2" name="Google Shape;3882;p23"/>
            <p:cNvSpPr/>
            <p:nvPr/>
          </p:nvSpPr>
          <p:spPr>
            <a:xfrm>
              <a:off x="2562300" y="2738975"/>
              <a:ext cx="76450" cy="359900"/>
            </a:xfrm>
            <a:custGeom>
              <a:avLst/>
              <a:gdLst/>
              <a:ahLst/>
              <a:cxnLst/>
              <a:rect l="l" t="t" r="r" b="b"/>
              <a:pathLst>
                <a:path w="3058" h="14396" extrusionOk="0">
                  <a:moveTo>
                    <a:pt x="528" y="0"/>
                  </a:moveTo>
                  <a:lnTo>
                    <a:pt x="728" y="619"/>
                  </a:lnTo>
                  <a:lnTo>
                    <a:pt x="1128" y="2020"/>
                  </a:lnTo>
                  <a:lnTo>
                    <a:pt x="1310" y="2730"/>
                  </a:lnTo>
                  <a:lnTo>
                    <a:pt x="1492" y="3440"/>
                  </a:lnTo>
                  <a:lnTo>
                    <a:pt x="1638" y="4150"/>
                  </a:lnTo>
                  <a:lnTo>
                    <a:pt x="1784" y="4859"/>
                  </a:lnTo>
                  <a:lnTo>
                    <a:pt x="1893" y="5569"/>
                  </a:lnTo>
                  <a:lnTo>
                    <a:pt x="1965" y="6297"/>
                  </a:lnTo>
                  <a:lnTo>
                    <a:pt x="2038" y="7025"/>
                  </a:lnTo>
                  <a:lnTo>
                    <a:pt x="2056" y="7753"/>
                  </a:lnTo>
                  <a:lnTo>
                    <a:pt x="2038" y="8481"/>
                  </a:lnTo>
                  <a:lnTo>
                    <a:pt x="1984" y="9209"/>
                  </a:lnTo>
                  <a:lnTo>
                    <a:pt x="1929" y="9573"/>
                  </a:lnTo>
                  <a:lnTo>
                    <a:pt x="1875" y="9937"/>
                  </a:lnTo>
                  <a:lnTo>
                    <a:pt x="1820" y="10300"/>
                  </a:lnTo>
                  <a:lnTo>
                    <a:pt x="1729" y="10646"/>
                  </a:lnTo>
                  <a:lnTo>
                    <a:pt x="1656" y="10992"/>
                  </a:lnTo>
                  <a:lnTo>
                    <a:pt x="1547" y="11356"/>
                  </a:lnTo>
                  <a:lnTo>
                    <a:pt x="1438" y="11702"/>
                  </a:lnTo>
                  <a:lnTo>
                    <a:pt x="1292" y="12029"/>
                  </a:lnTo>
                  <a:lnTo>
                    <a:pt x="1165" y="12357"/>
                  </a:lnTo>
                  <a:lnTo>
                    <a:pt x="1019" y="12648"/>
                  </a:lnTo>
                  <a:lnTo>
                    <a:pt x="710" y="13249"/>
                  </a:lnTo>
                  <a:lnTo>
                    <a:pt x="364" y="13831"/>
                  </a:lnTo>
                  <a:lnTo>
                    <a:pt x="0" y="14395"/>
                  </a:lnTo>
                  <a:lnTo>
                    <a:pt x="218" y="14231"/>
                  </a:lnTo>
                  <a:lnTo>
                    <a:pt x="437" y="14049"/>
                  </a:lnTo>
                  <a:lnTo>
                    <a:pt x="637" y="13867"/>
                  </a:lnTo>
                  <a:lnTo>
                    <a:pt x="837" y="13667"/>
                  </a:lnTo>
                  <a:lnTo>
                    <a:pt x="1019" y="13449"/>
                  </a:lnTo>
                  <a:lnTo>
                    <a:pt x="1201" y="13212"/>
                  </a:lnTo>
                  <a:lnTo>
                    <a:pt x="1365" y="12976"/>
                  </a:lnTo>
                  <a:lnTo>
                    <a:pt x="1529" y="12739"/>
                  </a:lnTo>
                  <a:lnTo>
                    <a:pt x="1674" y="12484"/>
                  </a:lnTo>
                  <a:lnTo>
                    <a:pt x="1820" y="12229"/>
                  </a:lnTo>
                  <a:lnTo>
                    <a:pt x="2075" y="11684"/>
                  </a:lnTo>
                  <a:lnTo>
                    <a:pt x="2311" y="11119"/>
                  </a:lnTo>
                  <a:lnTo>
                    <a:pt x="2493" y="10555"/>
                  </a:lnTo>
                  <a:lnTo>
                    <a:pt x="2657" y="10028"/>
                  </a:lnTo>
                  <a:lnTo>
                    <a:pt x="2766" y="9500"/>
                  </a:lnTo>
                  <a:lnTo>
                    <a:pt x="2875" y="8954"/>
                  </a:lnTo>
                  <a:lnTo>
                    <a:pt x="2948" y="8408"/>
                  </a:lnTo>
                  <a:lnTo>
                    <a:pt x="3003" y="7862"/>
                  </a:lnTo>
                  <a:lnTo>
                    <a:pt x="3039" y="7316"/>
                  </a:lnTo>
                  <a:lnTo>
                    <a:pt x="3057" y="6770"/>
                  </a:lnTo>
                  <a:lnTo>
                    <a:pt x="3039" y="6206"/>
                  </a:lnTo>
                  <a:lnTo>
                    <a:pt x="3003" y="5660"/>
                  </a:lnTo>
                  <a:lnTo>
                    <a:pt x="2930" y="5114"/>
                  </a:lnTo>
                  <a:lnTo>
                    <a:pt x="2857" y="4568"/>
                  </a:lnTo>
                  <a:lnTo>
                    <a:pt x="2748" y="4040"/>
                  </a:lnTo>
                  <a:lnTo>
                    <a:pt x="2621" y="3494"/>
                  </a:lnTo>
                  <a:lnTo>
                    <a:pt x="2457" y="2985"/>
                  </a:lnTo>
                  <a:lnTo>
                    <a:pt x="2293" y="2457"/>
                  </a:lnTo>
                  <a:lnTo>
                    <a:pt x="2093" y="1966"/>
                  </a:lnTo>
                  <a:lnTo>
                    <a:pt x="1965" y="1656"/>
                  </a:lnTo>
                  <a:lnTo>
                    <a:pt x="1802" y="1365"/>
                  </a:lnTo>
                  <a:lnTo>
                    <a:pt x="1638" y="1074"/>
                  </a:lnTo>
                  <a:lnTo>
                    <a:pt x="1438" y="801"/>
                  </a:lnTo>
                  <a:lnTo>
                    <a:pt x="1238" y="546"/>
                  </a:lnTo>
                  <a:lnTo>
                    <a:pt x="1019" y="328"/>
                  </a:lnTo>
                  <a:lnTo>
                    <a:pt x="783" y="146"/>
                  </a:lnTo>
                  <a:lnTo>
                    <a:pt x="655" y="73"/>
                  </a:lnTo>
                  <a:lnTo>
                    <a:pt x="52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3" name="Google Shape;3883;p23"/>
            <p:cNvSpPr/>
            <p:nvPr/>
          </p:nvSpPr>
          <p:spPr>
            <a:xfrm>
              <a:off x="2414875" y="3268525"/>
              <a:ext cx="151525" cy="197475"/>
            </a:xfrm>
            <a:custGeom>
              <a:avLst/>
              <a:gdLst/>
              <a:ahLst/>
              <a:cxnLst/>
              <a:rect l="l" t="t" r="r" b="b"/>
              <a:pathLst>
                <a:path w="6061" h="7899" extrusionOk="0">
                  <a:moveTo>
                    <a:pt x="5624" y="1"/>
                  </a:moveTo>
                  <a:lnTo>
                    <a:pt x="5606" y="456"/>
                  </a:lnTo>
                  <a:lnTo>
                    <a:pt x="5551" y="911"/>
                  </a:lnTo>
                  <a:lnTo>
                    <a:pt x="5497" y="1366"/>
                  </a:lnTo>
                  <a:lnTo>
                    <a:pt x="5424" y="1821"/>
                  </a:lnTo>
                  <a:lnTo>
                    <a:pt x="5297" y="2367"/>
                  </a:lnTo>
                  <a:lnTo>
                    <a:pt x="5151" y="2894"/>
                  </a:lnTo>
                  <a:lnTo>
                    <a:pt x="4969" y="3422"/>
                  </a:lnTo>
                  <a:lnTo>
                    <a:pt x="4732" y="3913"/>
                  </a:lnTo>
                  <a:lnTo>
                    <a:pt x="4605" y="4168"/>
                  </a:lnTo>
                  <a:lnTo>
                    <a:pt x="4478" y="4405"/>
                  </a:lnTo>
                  <a:lnTo>
                    <a:pt x="4332" y="4641"/>
                  </a:lnTo>
                  <a:lnTo>
                    <a:pt x="4168" y="4860"/>
                  </a:lnTo>
                  <a:lnTo>
                    <a:pt x="4005" y="5078"/>
                  </a:lnTo>
                  <a:lnTo>
                    <a:pt x="3823" y="5297"/>
                  </a:lnTo>
                  <a:lnTo>
                    <a:pt x="3641" y="5497"/>
                  </a:lnTo>
                  <a:lnTo>
                    <a:pt x="3440" y="5679"/>
                  </a:lnTo>
                  <a:lnTo>
                    <a:pt x="3258" y="5842"/>
                  </a:lnTo>
                  <a:lnTo>
                    <a:pt x="3076" y="5988"/>
                  </a:lnTo>
                  <a:lnTo>
                    <a:pt x="2876" y="6115"/>
                  </a:lnTo>
                  <a:lnTo>
                    <a:pt x="2676" y="6243"/>
                  </a:lnTo>
                  <a:lnTo>
                    <a:pt x="2476" y="6370"/>
                  </a:lnTo>
                  <a:lnTo>
                    <a:pt x="2258" y="6479"/>
                  </a:lnTo>
                  <a:lnTo>
                    <a:pt x="2057" y="6570"/>
                  </a:lnTo>
                  <a:lnTo>
                    <a:pt x="1821" y="6643"/>
                  </a:lnTo>
                  <a:lnTo>
                    <a:pt x="1602" y="6716"/>
                  </a:lnTo>
                  <a:lnTo>
                    <a:pt x="1384" y="6789"/>
                  </a:lnTo>
                  <a:lnTo>
                    <a:pt x="1147" y="6825"/>
                  </a:lnTo>
                  <a:lnTo>
                    <a:pt x="929" y="6862"/>
                  </a:lnTo>
                  <a:lnTo>
                    <a:pt x="692" y="6880"/>
                  </a:lnTo>
                  <a:lnTo>
                    <a:pt x="456" y="6898"/>
                  </a:lnTo>
                  <a:lnTo>
                    <a:pt x="219" y="6880"/>
                  </a:lnTo>
                  <a:lnTo>
                    <a:pt x="1" y="6862"/>
                  </a:lnTo>
                  <a:lnTo>
                    <a:pt x="19" y="7080"/>
                  </a:lnTo>
                  <a:lnTo>
                    <a:pt x="92" y="7262"/>
                  </a:lnTo>
                  <a:lnTo>
                    <a:pt x="183" y="7426"/>
                  </a:lnTo>
                  <a:lnTo>
                    <a:pt x="310" y="7553"/>
                  </a:lnTo>
                  <a:lnTo>
                    <a:pt x="474" y="7662"/>
                  </a:lnTo>
                  <a:lnTo>
                    <a:pt x="638" y="7735"/>
                  </a:lnTo>
                  <a:lnTo>
                    <a:pt x="820" y="7808"/>
                  </a:lnTo>
                  <a:lnTo>
                    <a:pt x="1020" y="7844"/>
                  </a:lnTo>
                  <a:lnTo>
                    <a:pt x="1238" y="7881"/>
                  </a:lnTo>
                  <a:lnTo>
                    <a:pt x="1439" y="7899"/>
                  </a:lnTo>
                  <a:lnTo>
                    <a:pt x="1657" y="7899"/>
                  </a:lnTo>
                  <a:lnTo>
                    <a:pt x="1875" y="7881"/>
                  </a:lnTo>
                  <a:lnTo>
                    <a:pt x="2294" y="7826"/>
                  </a:lnTo>
                  <a:lnTo>
                    <a:pt x="2640" y="7753"/>
                  </a:lnTo>
                  <a:lnTo>
                    <a:pt x="2894" y="7680"/>
                  </a:lnTo>
                  <a:lnTo>
                    <a:pt x="3131" y="7589"/>
                  </a:lnTo>
                  <a:lnTo>
                    <a:pt x="3368" y="7498"/>
                  </a:lnTo>
                  <a:lnTo>
                    <a:pt x="3604" y="7371"/>
                  </a:lnTo>
                  <a:lnTo>
                    <a:pt x="3823" y="7244"/>
                  </a:lnTo>
                  <a:lnTo>
                    <a:pt x="4041" y="7080"/>
                  </a:lnTo>
                  <a:lnTo>
                    <a:pt x="4259" y="6916"/>
                  </a:lnTo>
                  <a:lnTo>
                    <a:pt x="4459" y="6752"/>
                  </a:lnTo>
                  <a:lnTo>
                    <a:pt x="4660" y="6552"/>
                  </a:lnTo>
                  <a:lnTo>
                    <a:pt x="4842" y="6352"/>
                  </a:lnTo>
                  <a:lnTo>
                    <a:pt x="5005" y="6134"/>
                  </a:lnTo>
                  <a:lnTo>
                    <a:pt x="5169" y="5915"/>
                  </a:lnTo>
                  <a:lnTo>
                    <a:pt x="5315" y="5679"/>
                  </a:lnTo>
                  <a:lnTo>
                    <a:pt x="5442" y="5442"/>
                  </a:lnTo>
                  <a:lnTo>
                    <a:pt x="5570" y="5187"/>
                  </a:lnTo>
                  <a:lnTo>
                    <a:pt x="5679" y="4933"/>
                  </a:lnTo>
                  <a:lnTo>
                    <a:pt x="5788" y="4641"/>
                  </a:lnTo>
                  <a:lnTo>
                    <a:pt x="5861" y="4332"/>
                  </a:lnTo>
                  <a:lnTo>
                    <a:pt x="5934" y="4041"/>
                  </a:lnTo>
                  <a:lnTo>
                    <a:pt x="5988" y="3731"/>
                  </a:lnTo>
                  <a:lnTo>
                    <a:pt x="6024" y="3422"/>
                  </a:lnTo>
                  <a:lnTo>
                    <a:pt x="6043" y="3113"/>
                  </a:lnTo>
                  <a:lnTo>
                    <a:pt x="6061" y="2803"/>
                  </a:lnTo>
                  <a:lnTo>
                    <a:pt x="6043" y="2476"/>
                  </a:lnTo>
                  <a:lnTo>
                    <a:pt x="6024" y="2166"/>
                  </a:lnTo>
                  <a:lnTo>
                    <a:pt x="6006" y="1857"/>
                  </a:lnTo>
                  <a:lnTo>
                    <a:pt x="5915" y="1220"/>
                  </a:lnTo>
                  <a:lnTo>
                    <a:pt x="5788" y="601"/>
                  </a:lnTo>
                  <a:lnTo>
                    <a:pt x="562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4" name="Google Shape;3884;p23"/>
            <p:cNvSpPr/>
            <p:nvPr/>
          </p:nvSpPr>
          <p:spPr>
            <a:xfrm>
              <a:off x="2368475" y="2776725"/>
              <a:ext cx="31875" cy="705650"/>
            </a:xfrm>
            <a:custGeom>
              <a:avLst/>
              <a:gdLst/>
              <a:ahLst/>
              <a:cxnLst/>
              <a:rect l="l" t="t" r="r" b="b"/>
              <a:pathLst>
                <a:path w="1275" h="28226" extrusionOk="0">
                  <a:moveTo>
                    <a:pt x="547" y="1"/>
                  </a:moveTo>
                  <a:lnTo>
                    <a:pt x="529" y="3713"/>
                  </a:lnTo>
                  <a:lnTo>
                    <a:pt x="492" y="7371"/>
                  </a:lnTo>
                  <a:lnTo>
                    <a:pt x="438" y="9191"/>
                  </a:lnTo>
                  <a:lnTo>
                    <a:pt x="383" y="11029"/>
                  </a:lnTo>
                  <a:lnTo>
                    <a:pt x="328" y="12357"/>
                  </a:lnTo>
                  <a:lnTo>
                    <a:pt x="256" y="13668"/>
                  </a:lnTo>
                  <a:lnTo>
                    <a:pt x="110" y="16324"/>
                  </a:lnTo>
                  <a:lnTo>
                    <a:pt x="55" y="17653"/>
                  </a:lnTo>
                  <a:lnTo>
                    <a:pt x="19" y="18981"/>
                  </a:lnTo>
                  <a:lnTo>
                    <a:pt x="1" y="20310"/>
                  </a:lnTo>
                  <a:lnTo>
                    <a:pt x="19" y="21638"/>
                  </a:lnTo>
                  <a:lnTo>
                    <a:pt x="74" y="22803"/>
                  </a:lnTo>
                  <a:lnTo>
                    <a:pt x="146" y="23968"/>
                  </a:lnTo>
                  <a:lnTo>
                    <a:pt x="328" y="26279"/>
                  </a:lnTo>
                  <a:lnTo>
                    <a:pt x="328" y="26788"/>
                  </a:lnTo>
                  <a:lnTo>
                    <a:pt x="347" y="27116"/>
                  </a:lnTo>
                  <a:lnTo>
                    <a:pt x="365" y="27462"/>
                  </a:lnTo>
                  <a:lnTo>
                    <a:pt x="383" y="27625"/>
                  </a:lnTo>
                  <a:lnTo>
                    <a:pt x="419" y="27789"/>
                  </a:lnTo>
                  <a:lnTo>
                    <a:pt x="456" y="27935"/>
                  </a:lnTo>
                  <a:lnTo>
                    <a:pt x="510" y="28044"/>
                  </a:lnTo>
                  <a:lnTo>
                    <a:pt x="565" y="28135"/>
                  </a:lnTo>
                  <a:lnTo>
                    <a:pt x="656" y="28208"/>
                  </a:lnTo>
                  <a:lnTo>
                    <a:pt x="747" y="28226"/>
                  </a:lnTo>
                  <a:lnTo>
                    <a:pt x="856" y="28208"/>
                  </a:lnTo>
                  <a:lnTo>
                    <a:pt x="947" y="28171"/>
                  </a:lnTo>
                  <a:lnTo>
                    <a:pt x="1020" y="28099"/>
                  </a:lnTo>
                  <a:lnTo>
                    <a:pt x="1074" y="27989"/>
                  </a:lnTo>
                  <a:lnTo>
                    <a:pt x="1111" y="27844"/>
                  </a:lnTo>
                  <a:lnTo>
                    <a:pt x="1147" y="27680"/>
                  </a:lnTo>
                  <a:lnTo>
                    <a:pt x="1165" y="27516"/>
                  </a:lnTo>
                  <a:lnTo>
                    <a:pt x="1184" y="27134"/>
                  </a:lnTo>
                  <a:lnTo>
                    <a:pt x="1165" y="26752"/>
                  </a:lnTo>
                  <a:lnTo>
                    <a:pt x="1147" y="26370"/>
                  </a:lnTo>
                  <a:lnTo>
                    <a:pt x="1129" y="26060"/>
                  </a:lnTo>
                  <a:lnTo>
                    <a:pt x="1111" y="25824"/>
                  </a:lnTo>
                  <a:lnTo>
                    <a:pt x="1129" y="25278"/>
                  </a:lnTo>
                  <a:lnTo>
                    <a:pt x="1129" y="24732"/>
                  </a:lnTo>
                  <a:lnTo>
                    <a:pt x="1111" y="23640"/>
                  </a:lnTo>
                  <a:lnTo>
                    <a:pt x="1093" y="22548"/>
                  </a:lnTo>
                  <a:lnTo>
                    <a:pt x="1111" y="22002"/>
                  </a:lnTo>
                  <a:lnTo>
                    <a:pt x="1129" y="21456"/>
                  </a:lnTo>
                  <a:lnTo>
                    <a:pt x="1147" y="20856"/>
                  </a:lnTo>
                  <a:lnTo>
                    <a:pt x="1147" y="20182"/>
                  </a:lnTo>
                  <a:lnTo>
                    <a:pt x="1129" y="19473"/>
                  </a:lnTo>
                  <a:lnTo>
                    <a:pt x="1111" y="18727"/>
                  </a:lnTo>
                  <a:lnTo>
                    <a:pt x="1038" y="17271"/>
                  </a:lnTo>
                  <a:lnTo>
                    <a:pt x="1002" y="15997"/>
                  </a:lnTo>
                  <a:lnTo>
                    <a:pt x="1002" y="14723"/>
                  </a:lnTo>
                  <a:lnTo>
                    <a:pt x="1020" y="13504"/>
                  </a:lnTo>
                  <a:lnTo>
                    <a:pt x="1074" y="12339"/>
                  </a:lnTo>
                  <a:lnTo>
                    <a:pt x="1129" y="11211"/>
                  </a:lnTo>
                  <a:lnTo>
                    <a:pt x="1184" y="10064"/>
                  </a:lnTo>
                  <a:lnTo>
                    <a:pt x="1238" y="8900"/>
                  </a:lnTo>
                  <a:lnTo>
                    <a:pt x="1275" y="7680"/>
                  </a:lnTo>
                  <a:lnTo>
                    <a:pt x="1256" y="6407"/>
                  </a:lnTo>
                  <a:lnTo>
                    <a:pt x="1202" y="4277"/>
                  </a:lnTo>
                  <a:lnTo>
                    <a:pt x="1165" y="3204"/>
                  </a:lnTo>
                  <a:lnTo>
                    <a:pt x="1129" y="2148"/>
                  </a:lnTo>
                  <a:lnTo>
                    <a:pt x="1074" y="1566"/>
                  </a:lnTo>
                  <a:lnTo>
                    <a:pt x="1038" y="1293"/>
                  </a:lnTo>
                  <a:lnTo>
                    <a:pt x="1002" y="1002"/>
                  </a:lnTo>
                  <a:lnTo>
                    <a:pt x="929" y="729"/>
                  </a:lnTo>
                  <a:lnTo>
                    <a:pt x="838" y="474"/>
                  </a:lnTo>
                  <a:lnTo>
                    <a:pt x="711" y="219"/>
                  </a:lnTo>
                  <a:lnTo>
                    <a:pt x="54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5" name="Google Shape;3885;p23"/>
            <p:cNvSpPr/>
            <p:nvPr/>
          </p:nvSpPr>
          <p:spPr>
            <a:xfrm>
              <a:off x="2490875" y="2738075"/>
              <a:ext cx="87825" cy="351225"/>
            </a:xfrm>
            <a:custGeom>
              <a:avLst/>
              <a:gdLst/>
              <a:ahLst/>
              <a:cxnLst/>
              <a:rect l="l" t="t" r="r" b="b"/>
              <a:pathLst>
                <a:path w="3513" h="14049" extrusionOk="0">
                  <a:moveTo>
                    <a:pt x="2166" y="0"/>
                  </a:moveTo>
                  <a:lnTo>
                    <a:pt x="1947" y="109"/>
                  </a:lnTo>
                  <a:lnTo>
                    <a:pt x="1765" y="255"/>
                  </a:lnTo>
                  <a:lnTo>
                    <a:pt x="1601" y="419"/>
                  </a:lnTo>
                  <a:lnTo>
                    <a:pt x="1438" y="619"/>
                  </a:lnTo>
                  <a:lnTo>
                    <a:pt x="1292" y="837"/>
                  </a:lnTo>
                  <a:lnTo>
                    <a:pt x="1165" y="1074"/>
                  </a:lnTo>
                  <a:lnTo>
                    <a:pt x="1056" y="1328"/>
                  </a:lnTo>
                  <a:lnTo>
                    <a:pt x="965" y="1583"/>
                  </a:lnTo>
                  <a:lnTo>
                    <a:pt x="1292" y="2439"/>
                  </a:lnTo>
                  <a:lnTo>
                    <a:pt x="1583" y="3312"/>
                  </a:lnTo>
                  <a:lnTo>
                    <a:pt x="1820" y="4204"/>
                  </a:lnTo>
                  <a:lnTo>
                    <a:pt x="2038" y="5095"/>
                  </a:lnTo>
                  <a:lnTo>
                    <a:pt x="2202" y="6005"/>
                  </a:lnTo>
                  <a:lnTo>
                    <a:pt x="2329" y="6915"/>
                  </a:lnTo>
                  <a:lnTo>
                    <a:pt x="2439" y="7843"/>
                  </a:lnTo>
                  <a:lnTo>
                    <a:pt x="2475" y="8753"/>
                  </a:lnTo>
                  <a:lnTo>
                    <a:pt x="2493" y="9263"/>
                  </a:lnTo>
                  <a:lnTo>
                    <a:pt x="2457" y="9772"/>
                  </a:lnTo>
                  <a:lnTo>
                    <a:pt x="2439" y="10027"/>
                  </a:lnTo>
                  <a:lnTo>
                    <a:pt x="2402" y="10282"/>
                  </a:lnTo>
                  <a:lnTo>
                    <a:pt x="2348" y="10518"/>
                  </a:lnTo>
                  <a:lnTo>
                    <a:pt x="2293" y="10773"/>
                  </a:lnTo>
                  <a:lnTo>
                    <a:pt x="2220" y="11010"/>
                  </a:lnTo>
                  <a:lnTo>
                    <a:pt x="2129" y="11228"/>
                  </a:lnTo>
                  <a:lnTo>
                    <a:pt x="2020" y="11447"/>
                  </a:lnTo>
                  <a:lnTo>
                    <a:pt x="1911" y="11647"/>
                  </a:lnTo>
                  <a:lnTo>
                    <a:pt x="1765" y="11847"/>
                  </a:lnTo>
                  <a:lnTo>
                    <a:pt x="1601" y="12029"/>
                  </a:lnTo>
                  <a:lnTo>
                    <a:pt x="1419" y="12174"/>
                  </a:lnTo>
                  <a:lnTo>
                    <a:pt x="1237" y="12320"/>
                  </a:lnTo>
                  <a:lnTo>
                    <a:pt x="983" y="12466"/>
                  </a:lnTo>
                  <a:lnTo>
                    <a:pt x="710" y="12611"/>
                  </a:lnTo>
                  <a:lnTo>
                    <a:pt x="455" y="12757"/>
                  </a:lnTo>
                  <a:lnTo>
                    <a:pt x="346" y="12848"/>
                  </a:lnTo>
                  <a:lnTo>
                    <a:pt x="237" y="12939"/>
                  </a:lnTo>
                  <a:lnTo>
                    <a:pt x="146" y="13048"/>
                  </a:lnTo>
                  <a:lnTo>
                    <a:pt x="73" y="13175"/>
                  </a:lnTo>
                  <a:lnTo>
                    <a:pt x="18" y="13321"/>
                  </a:lnTo>
                  <a:lnTo>
                    <a:pt x="0" y="13467"/>
                  </a:lnTo>
                  <a:lnTo>
                    <a:pt x="0" y="13612"/>
                  </a:lnTo>
                  <a:lnTo>
                    <a:pt x="36" y="13740"/>
                  </a:lnTo>
                  <a:lnTo>
                    <a:pt x="91" y="13867"/>
                  </a:lnTo>
                  <a:lnTo>
                    <a:pt x="146" y="13922"/>
                  </a:lnTo>
                  <a:lnTo>
                    <a:pt x="200" y="13958"/>
                  </a:lnTo>
                  <a:lnTo>
                    <a:pt x="273" y="13994"/>
                  </a:lnTo>
                  <a:lnTo>
                    <a:pt x="346" y="14031"/>
                  </a:lnTo>
                  <a:lnTo>
                    <a:pt x="419" y="14031"/>
                  </a:lnTo>
                  <a:lnTo>
                    <a:pt x="491" y="14049"/>
                  </a:lnTo>
                  <a:lnTo>
                    <a:pt x="637" y="14012"/>
                  </a:lnTo>
                  <a:lnTo>
                    <a:pt x="783" y="13958"/>
                  </a:lnTo>
                  <a:lnTo>
                    <a:pt x="928" y="13867"/>
                  </a:lnTo>
                  <a:lnTo>
                    <a:pt x="1074" y="13776"/>
                  </a:lnTo>
                  <a:lnTo>
                    <a:pt x="1201" y="13649"/>
                  </a:lnTo>
                  <a:lnTo>
                    <a:pt x="1310" y="13521"/>
                  </a:lnTo>
                  <a:lnTo>
                    <a:pt x="1838" y="12902"/>
                  </a:lnTo>
                  <a:lnTo>
                    <a:pt x="2093" y="12593"/>
                  </a:lnTo>
                  <a:lnTo>
                    <a:pt x="2329" y="12265"/>
                  </a:lnTo>
                  <a:lnTo>
                    <a:pt x="2566" y="11920"/>
                  </a:lnTo>
                  <a:lnTo>
                    <a:pt x="2766" y="11574"/>
                  </a:lnTo>
                  <a:lnTo>
                    <a:pt x="2948" y="11228"/>
                  </a:lnTo>
                  <a:lnTo>
                    <a:pt x="3094" y="10846"/>
                  </a:lnTo>
                  <a:lnTo>
                    <a:pt x="3221" y="10500"/>
                  </a:lnTo>
                  <a:lnTo>
                    <a:pt x="3312" y="10155"/>
                  </a:lnTo>
                  <a:lnTo>
                    <a:pt x="3385" y="9791"/>
                  </a:lnTo>
                  <a:lnTo>
                    <a:pt x="3439" y="9427"/>
                  </a:lnTo>
                  <a:lnTo>
                    <a:pt x="3476" y="9063"/>
                  </a:lnTo>
                  <a:lnTo>
                    <a:pt x="3494" y="8699"/>
                  </a:lnTo>
                  <a:lnTo>
                    <a:pt x="3512" y="7953"/>
                  </a:lnTo>
                  <a:lnTo>
                    <a:pt x="3494" y="6952"/>
                  </a:lnTo>
                  <a:lnTo>
                    <a:pt x="3421" y="5933"/>
                  </a:lnTo>
                  <a:lnTo>
                    <a:pt x="3312" y="4932"/>
                  </a:lnTo>
                  <a:lnTo>
                    <a:pt x="3166" y="3913"/>
                  </a:lnTo>
                  <a:lnTo>
                    <a:pt x="2984" y="2930"/>
                  </a:lnTo>
                  <a:lnTo>
                    <a:pt x="2748" y="1947"/>
                  </a:lnTo>
                  <a:lnTo>
                    <a:pt x="2475" y="965"/>
                  </a:lnTo>
                  <a:lnTo>
                    <a:pt x="216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6" name="Google Shape;3886;p23"/>
            <p:cNvSpPr/>
            <p:nvPr/>
          </p:nvSpPr>
          <p:spPr>
            <a:xfrm>
              <a:off x="2112350" y="2942800"/>
              <a:ext cx="80100" cy="273900"/>
            </a:xfrm>
            <a:custGeom>
              <a:avLst/>
              <a:gdLst/>
              <a:ahLst/>
              <a:cxnLst/>
              <a:rect l="l" t="t" r="r" b="b"/>
              <a:pathLst>
                <a:path w="3204" h="10956" extrusionOk="0">
                  <a:moveTo>
                    <a:pt x="1347" y="0"/>
                  </a:moveTo>
                  <a:lnTo>
                    <a:pt x="1183" y="18"/>
                  </a:lnTo>
                  <a:lnTo>
                    <a:pt x="1001" y="37"/>
                  </a:lnTo>
                  <a:lnTo>
                    <a:pt x="819" y="73"/>
                  </a:lnTo>
                  <a:lnTo>
                    <a:pt x="637" y="146"/>
                  </a:lnTo>
                  <a:lnTo>
                    <a:pt x="473" y="219"/>
                  </a:lnTo>
                  <a:lnTo>
                    <a:pt x="292" y="291"/>
                  </a:lnTo>
                  <a:lnTo>
                    <a:pt x="164" y="1056"/>
                  </a:lnTo>
                  <a:lnTo>
                    <a:pt x="73" y="1802"/>
                  </a:lnTo>
                  <a:lnTo>
                    <a:pt x="19" y="2566"/>
                  </a:lnTo>
                  <a:lnTo>
                    <a:pt x="0" y="3330"/>
                  </a:lnTo>
                  <a:lnTo>
                    <a:pt x="19" y="4095"/>
                  </a:lnTo>
                  <a:lnTo>
                    <a:pt x="73" y="4859"/>
                  </a:lnTo>
                  <a:lnTo>
                    <a:pt x="164" y="5605"/>
                  </a:lnTo>
                  <a:lnTo>
                    <a:pt x="292" y="6369"/>
                  </a:lnTo>
                  <a:lnTo>
                    <a:pt x="382" y="6715"/>
                  </a:lnTo>
                  <a:lnTo>
                    <a:pt x="492" y="7116"/>
                  </a:lnTo>
                  <a:lnTo>
                    <a:pt x="637" y="7516"/>
                  </a:lnTo>
                  <a:lnTo>
                    <a:pt x="819" y="7953"/>
                  </a:lnTo>
                  <a:lnTo>
                    <a:pt x="1019" y="8371"/>
                  </a:lnTo>
                  <a:lnTo>
                    <a:pt x="1220" y="8808"/>
                  </a:lnTo>
                  <a:lnTo>
                    <a:pt x="1438" y="9208"/>
                  </a:lnTo>
                  <a:lnTo>
                    <a:pt x="1675" y="9609"/>
                  </a:lnTo>
                  <a:lnTo>
                    <a:pt x="1911" y="9954"/>
                  </a:lnTo>
                  <a:lnTo>
                    <a:pt x="2129" y="10282"/>
                  </a:lnTo>
                  <a:lnTo>
                    <a:pt x="2348" y="10537"/>
                  </a:lnTo>
                  <a:lnTo>
                    <a:pt x="2566" y="10755"/>
                  </a:lnTo>
                  <a:lnTo>
                    <a:pt x="2657" y="10828"/>
                  </a:lnTo>
                  <a:lnTo>
                    <a:pt x="2766" y="10883"/>
                  </a:lnTo>
                  <a:lnTo>
                    <a:pt x="2857" y="10937"/>
                  </a:lnTo>
                  <a:lnTo>
                    <a:pt x="2930" y="10955"/>
                  </a:lnTo>
                  <a:lnTo>
                    <a:pt x="3021" y="10955"/>
                  </a:lnTo>
                  <a:lnTo>
                    <a:pt x="3094" y="10937"/>
                  </a:lnTo>
                  <a:lnTo>
                    <a:pt x="3149" y="10901"/>
                  </a:lnTo>
                  <a:lnTo>
                    <a:pt x="3203" y="10828"/>
                  </a:lnTo>
                  <a:lnTo>
                    <a:pt x="3203" y="10573"/>
                  </a:lnTo>
                  <a:lnTo>
                    <a:pt x="3185" y="10318"/>
                  </a:lnTo>
                  <a:lnTo>
                    <a:pt x="3149" y="10064"/>
                  </a:lnTo>
                  <a:lnTo>
                    <a:pt x="3094" y="9827"/>
                  </a:lnTo>
                  <a:lnTo>
                    <a:pt x="3021" y="9590"/>
                  </a:lnTo>
                  <a:lnTo>
                    <a:pt x="2930" y="9336"/>
                  </a:lnTo>
                  <a:lnTo>
                    <a:pt x="2712" y="8881"/>
                  </a:lnTo>
                  <a:lnTo>
                    <a:pt x="2457" y="8408"/>
                  </a:lnTo>
                  <a:lnTo>
                    <a:pt x="2202" y="7953"/>
                  </a:lnTo>
                  <a:lnTo>
                    <a:pt x="1948" y="7480"/>
                  </a:lnTo>
                  <a:lnTo>
                    <a:pt x="1711" y="7025"/>
                  </a:lnTo>
                  <a:lnTo>
                    <a:pt x="1584" y="6715"/>
                  </a:lnTo>
                  <a:lnTo>
                    <a:pt x="1474" y="6406"/>
                  </a:lnTo>
                  <a:lnTo>
                    <a:pt x="1365" y="6096"/>
                  </a:lnTo>
                  <a:lnTo>
                    <a:pt x="1292" y="5787"/>
                  </a:lnTo>
                  <a:lnTo>
                    <a:pt x="1201" y="5478"/>
                  </a:lnTo>
                  <a:lnTo>
                    <a:pt x="1147" y="5150"/>
                  </a:lnTo>
                  <a:lnTo>
                    <a:pt x="1110" y="4823"/>
                  </a:lnTo>
                  <a:lnTo>
                    <a:pt x="1074" y="4513"/>
                  </a:lnTo>
                  <a:lnTo>
                    <a:pt x="1038" y="4186"/>
                  </a:lnTo>
                  <a:lnTo>
                    <a:pt x="1038" y="3858"/>
                  </a:lnTo>
                  <a:lnTo>
                    <a:pt x="1038" y="3531"/>
                  </a:lnTo>
                  <a:lnTo>
                    <a:pt x="1056" y="3203"/>
                  </a:lnTo>
                  <a:lnTo>
                    <a:pt x="1110" y="2548"/>
                  </a:lnTo>
                  <a:lnTo>
                    <a:pt x="1201" y="1893"/>
                  </a:lnTo>
                  <a:lnTo>
                    <a:pt x="1311" y="1420"/>
                  </a:lnTo>
                  <a:lnTo>
                    <a:pt x="1420" y="946"/>
                  </a:lnTo>
                  <a:lnTo>
                    <a:pt x="1565" y="491"/>
                  </a:lnTo>
                  <a:lnTo>
                    <a:pt x="1711" y="37"/>
                  </a:lnTo>
                  <a:lnTo>
                    <a:pt x="1529" y="0"/>
                  </a:lnTo>
                  <a:close/>
                </a:path>
              </a:pathLst>
            </a:custGeom>
            <a:solidFill>
              <a:srgbClr val="3A7F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87" name="Google Shape;3887;p23"/>
          <p:cNvGrpSpPr/>
          <p:nvPr/>
        </p:nvGrpSpPr>
        <p:grpSpPr>
          <a:xfrm>
            <a:off x="8412763" y="4463415"/>
            <a:ext cx="1321693" cy="385599"/>
            <a:chOff x="1682875" y="2128425"/>
            <a:chExt cx="575525" cy="167900"/>
          </a:xfrm>
        </p:grpSpPr>
        <p:sp>
          <p:nvSpPr>
            <p:cNvPr id="3888" name="Google Shape;3888;p23"/>
            <p:cNvSpPr/>
            <p:nvPr/>
          </p:nvSpPr>
          <p:spPr>
            <a:xfrm>
              <a:off x="1682875" y="2231250"/>
              <a:ext cx="575525" cy="65075"/>
            </a:xfrm>
            <a:custGeom>
              <a:avLst/>
              <a:gdLst/>
              <a:ahLst/>
              <a:cxnLst/>
              <a:rect l="l" t="t" r="r" b="b"/>
              <a:pathLst>
                <a:path w="23021" h="2603" extrusionOk="0">
                  <a:moveTo>
                    <a:pt x="19964" y="0"/>
                  </a:moveTo>
                  <a:lnTo>
                    <a:pt x="20601" y="110"/>
                  </a:lnTo>
                  <a:lnTo>
                    <a:pt x="20437" y="164"/>
                  </a:lnTo>
                  <a:lnTo>
                    <a:pt x="19909" y="328"/>
                  </a:lnTo>
                  <a:lnTo>
                    <a:pt x="19054" y="565"/>
                  </a:lnTo>
                  <a:lnTo>
                    <a:pt x="18508" y="692"/>
                  </a:lnTo>
                  <a:lnTo>
                    <a:pt x="17889" y="819"/>
                  </a:lnTo>
                  <a:lnTo>
                    <a:pt x="17198" y="965"/>
                  </a:lnTo>
                  <a:lnTo>
                    <a:pt x="16433" y="1092"/>
                  </a:lnTo>
                  <a:lnTo>
                    <a:pt x="15596" y="1202"/>
                  </a:lnTo>
                  <a:lnTo>
                    <a:pt x="14704" y="1311"/>
                  </a:lnTo>
                  <a:lnTo>
                    <a:pt x="13740" y="1402"/>
                  </a:lnTo>
                  <a:lnTo>
                    <a:pt x="12703" y="1474"/>
                  </a:lnTo>
                  <a:lnTo>
                    <a:pt x="11611" y="1529"/>
                  </a:lnTo>
                  <a:lnTo>
                    <a:pt x="10464" y="1547"/>
                  </a:lnTo>
                  <a:lnTo>
                    <a:pt x="9409" y="1529"/>
                  </a:lnTo>
                  <a:lnTo>
                    <a:pt x="8317" y="1493"/>
                  </a:lnTo>
                  <a:lnTo>
                    <a:pt x="7170" y="1420"/>
                  </a:lnTo>
                  <a:lnTo>
                    <a:pt x="5988" y="1311"/>
                  </a:lnTo>
                  <a:lnTo>
                    <a:pt x="4768" y="1147"/>
                  </a:lnTo>
                  <a:lnTo>
                    <a:pt x="3513" y="965"/>
                  </a:lnTo>
                  <a:lnTo>
                    <a:pt x="2239" y="728"/>
                  </a:lnTo>
                  <a:lnTo>
                    <a:pt x="910" y="455"/>
                  </a:lnTo>
                  <a:lnTo>
                    <a:pt x="1129" y="146"/>
                  </a:lnTo>
                  <a:lnTo>
                    <a:pt x="1129" y="146"/>
                  </a:lnTo>
                  <a:lnTo>
                    <a:pt x="747" y="237"/>
                  </a:lnTo>
                  <a:lnTo>
                    <a:pt x="565" y="292"/>
                  </a:lnTo>
                  <a:lnTo>
                    <a:pt x="401" y="346"/>
                  </a:lnTo>
                  <a:lnTo>
                    <a:pt x="255" y="419"/>
                  </a:lnTo>
                  <a:lnTo>
                    <a:pt x="128" y="492"/>
                  </a:lnTo>
                  <a:lnTo>
                    <a:pt x="37" y="565"/>
                  </a:lnTo>
                  <a:lnTo>
                    <a:pt x="0" y="656"/>
                  </a:lnTo>
                  <a:lnTo>
                    <a:pt x="0" y="710"/>
                  </a:lnTo>
                  <a:lnTo>
                    <a:pt x="37" y="765"/>
                  </a:lnTo>
                  <a:lnTo>
                    <a:pt x="91" y="819"/>
                  </a:lnTo>
                  <a:lnTo>
                    <a:pt x="182" y="874"/>
                  </a:lnTo>
                  <a:lnTo>
                    <a:pt x="455" y="1001"/>
                  </a:lnTo>
                  <a:lnTo>
                    <a:pt x="819" y="1147"/>
                  </a:lnTo>
                  <a:lnTo>
                    <a:pt x="1274" y="1311"/>
                  </a:lnTo>
                  <a:lnTo>
                    <a:pt x="1838" y="1474"/>
                  </a:lnTo>
                  <a:lnTo>
                    <a:pt x="2475" y="1638"/>
                  </a:lnTo>
                  <a:lnTo>
                    <a:pt x="3203" y="1802"/>
                  </a:lnTo>
                  <a:lnTo>
                    <a:pt x="4004" y="1966"/>
                  </a:lnTo>
                  <a:lnTo>
                    <a:pt x="4878" y="2111"/>
                  </a:lnTo>
                  <a:lnTo>
                    <a:pt x="5806" y="2239"/>
                  </a:lnTo>
                  <a:lnTo>
                    <a:pt x="6806" y="2366"/>
                  </a:lnTo>
                  <a:lnTo>
                    <a:pt x="7862" y="2457"/>
                  </a:lnTo>
                  <a:lnTo>
                    <a:pt x="8972" y="2548"/>
                  </a:lnTo>
                  <a:lnTo>
                    <a:pt x="10100" y="2585"/>
                  </a:lnTo>
                  <a:lnTo>
                    <a:pt x="11283" y="2603"/>
                  </a:lnTo>
                  <a:lnTo>
                    <a:pt x="12120" y="2603"/>
                  </a:lnTo>
                  <a:lnTo>
                    <a:pt x="12957" y="2566"/>
                  </a:lnTo>
                  <a:lnTo>
                    <a:pt x="14249" y="2512"/>
                  </a:lnTo>
                  <a:lnTo>
                    <a:pt x="15451" y="2421"/>
                  </a:lnTo>
                  <a:lnTo>
                    <a:pt x="16542" y="2312"/>
                  </a:lnTo>
                  <a:lnTo>
                    <a:pt x="17543" y="2184"/>
                  </a:lnTo>
                  <a:lnTo>
                    <a:pt x="18453" y="2039"/>
                  </a:lnTo>
                  <a:lnTo>
                    <a:pt x="19272" y="1893"/>
                  </a:lnTo>
                  <a:lnTo>
                    <a:pt x="20000" y="1747"/>
                  </a:lnTo>
                  <a:lnTo>
                    <a:pt x="20655" y="1584"/>
                  </a:lnTo>
                  <a:lnTo>
                    <a:pt x="21219" y="1420"/>
                  </a:lnTo>
                  <a:lnTo>
                    <a:pt x="21711" y="1256"/>
                  </a:lnTo>
                  <a:lnTo>
                    <a:pt x="22111" y="1092"/>
                  </a:lnTo>
                  <a:lnTo>
                    <a:pt x="22439" y="947"/>
                  </a:lnTo>
                  <a:lnTo>
                    <a:pt x="22675" y="801"/>
                  </a:lnTo>
                  <a:lnTo>
                    <a:pt x="22857" y="674"/>
                  </a:lnTo>
                  <a:lnTo>
                    <a:pt x="22966" y="565"/>
                  </a:lnTo>
                  <a:lnTo>
                    <a:pt x="23003" y="510"/>
                  </a:lnTo>
                  <a:lnTo>
                    <a:pt x="23021" y="455"/>
                  </a:lnTo>
                  <a:lnTo>
                    <a:pt x="23003" y="419"/>
                  </a:lnTo>
                  <a:lnTo>
                    <a:pt x="22966" y="401"/>
                  </a:lnTo>
                  <a:lnTo>
                    <a:pt x="22803" y="328"/>
                  </a:lnTo>
                  <a:lnTo>
                    <a:pt x="22530" y="273"/>
                  </a:lnTo>
                  <a:lnTo>
                    <a:pt x="22166" y="201"/>
                  </a:lnTo>
                  <a:lnTo>
                    <a:pt x="21711" y="146"/>
                  </a:lnTo>
                  <a:lnTo>
                    <a:pt x="21201" y="91"/>
                  </a:lnTo>
                  <a:lnTo>
                    <a:pt x="1996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9" name="Google Shape;3889;p23"/>
            <p:cNvSpPr/>
            <p:nvPr/>
          </p:nvSpPr>
          <p:spPr>
            <a:xfrm>
              <a:off x="1682875" y="2231250"/>
              <a:ext cx="575525" cy="65075"/>
            </a:xfrm>
            <a:custGeom>
              <a:avLst/>
              <a:gdLst/>
              <a:ahLst/>
              <a:cxnLst/>
              <a:rect l="l" t="t" r="r" b="b"/>
              <a:pathLst>
                <a:path w="23021" h="2603" fill="none" extrusionOk="0">
                  <a:moveTo>
                    <a:pt x="19964" y="0"/>
                  </a:moveTo>
                  <a:lnTo>
                    <a:pt x="20601" y="110"/>
                  </a:lnTo>
                  <a:lnTo>
                    <a:pt x="20601" y="110"/>
                  </a:lnTo>
                  <a:lnTo>
                    <a:pt x="20601" y="110"/>
                  </a:lnTo>
                  <a:lnTo>
                    <a:pt x="20437" y="164"/>
                  </a:lnTo>
                  <a:lnTo>
                    <a:pt x="19909" y="328"/>
                  </a:lnTo>
                  <a:lnTo>
                    <a:pt x="19054" y="565"/>
                  </a:lnTo>
                  <a:lnTo>
                    <a:pt x="18508" y="692"/>
                  </a:lnTo>
                  <a:lnTo>
                    <a:pt x="17889" y="819"/>
                  </a:lnTo>
                  <a:lnTo>
                    <a:pt x="17198" y="965"/>
                  </a:lnTo>
                  <a:lnTo>
                    <a:pt x="16433" y="1092"/>
                  </a:lnTo>
                  <a:lnTo>
                    <a:pt x="15596" y="1202"/>
                  </a:lnTo>
                  <a:lnTo>
                    <a:pt x="14704" y="1311"/>
                  </a:lnTo>
                  <a:lnTo>
                    <a:pt x="13740" y="1402"/>
                  </a:lnTo>
                  <a:lnTo>
                    <a:pt x="12703" y="1474"/>
                  </a:lnTo>
                  <a:lnTo>
                    <a:pt x="11611" y="1529"/>
                  </a:lnTo>
                  <a:lnTo>
                    <a:pt x="10464" y="1547"/>
                  </a:lnTo>
                  <a:lnTo>
                    <a:pt x="10464" y="1547"/>
                  </a:lnTo>
                  <a:lnTo>
                    <a:pt x="9409" y="1529"/>
                  </a:lnTo>
                  <a:lnTo>
                    <a:pt x="8317" y="1493"/>
                  </a:lnTo>
                  <a:lnTo>
                    <a:pt x="7170" y="1420"/>
                  </a:lnTo>
                  <a:lnTo>
                    <a:pt x="5988" y="1311"/>
                  </a:lnTo>
                  <a:lnTo>
                    <a:pt x="4768" y="1147"/>
                  </a:lnTo>
                  <a:lnTo>
                    <a:pt x="3513" y="965"/>
                  </a:lnTo>
                  <a:lnTo>
                    <a:pt x="2239" y="728"/>
                  </a:lnTo>
                  <a:lnTo>
                    <a:pt x="910" y="455"/>
                  </a:lnTo>
                  <a:lnTo>
                    <a:pt x="910" y="455"/>
                  </a:lnTo>
                  <a:lnTo>
                    <a:pt x="910" y="455"/>
                  </a:lnTo>
                  <a:lnTo>
                    <a:pt x="910" y="455"/>
                  </a:lnTo>
                  <a:lnTo>
                    <a:pt x="1129" y="146"/>
                  </a:lnTo>
                  <a:lnTo>
                    <a:pt x="1129" y="146"/>
                  </a:lnTo>
                  <a:lnTo>
                    <a:pt x="747" y="237"/>
                  </a:lnTo>
                  <a:lnTo>
                    <a:pt x="565" y="292"/>
                  </a:lnTo>
                  <a:lnTo>
                    <a:pt x="401" y="346"/>
                  </a:lnTo>
                  <a:lnTo>
                    <a:pt x="255" y="419"/>
                  </a:lnTo>
                  <a:lnTo>
                    <a:pt x="128" y="492"/>
                  </a:lnTo>
                  <a:lnTo>
                    <a:pt x="37" y="565"/>
                  </a:lnTo>
                  <a:lnTo>
                    <a:pt x="0" y="656"/>
                  </a:lnTo>
                  <a:lnTo>
                    <a:pt x="0" y="656"/>
                  </a:lnTo>
                  <a:lnTo>
                    <a:pt x="0" y="710"/>
                  </a:lnTo>
                  <a:lnTo>
                    <a:pt x="37" y="765"/>
                  </a:lnTo>
                  <a:lnTo>
                    <a:pt x="91" y="819"/>
                  </a:lnTo>
                  <a:lnTo>
                    <a:pt x="182" y="874"/>
                  </a:lnTo>
                  <a:lnTo>
                    <a:pt x="455" y="1001"/>
                  </a:lnTo>
                  <a:lnTo>
                    <a:pt x="819" y="1147"/>
                  </a:lnTo>
                  <a:lnTo>
                    <a:pt x="1274" y="1311"/>
                  </a:lnTo>
                  <a:lnTo>
                    <a:pt x="1838" y="1474"/>
                  </a:lnTo>
                  <a:lnTo>
                    <a:pt x="2475" y="1638"/>
                  </a:lnTo>
                  <a:lnTo>
                    <a:pt x="3203" y="1802"/>
                  </a:lnTo>
                  <a:lnTo>
                    <a:pt x="4004" y="1966"/>
                  </a:lnTo>
                  <a:lnTo>
                    <a:pt x="4878" y="2111"/>
                  </a:lnTo>
                  <a:lnTo>
                    <a:pt x="5806" y="2239"/>
                  </a:lnTo>
                  <a:lnTo>
                    <a:pt x="6806" y="2366"/>
                  </a:lnTo>
                  <a:lnTo>
                    <a:pt x="7862" y="2457"/>
                  </a:lnTo>
                  <a:lnTo>
                    <a:pt x="8972" y="2548"/>
                  </a:lnTo>
                  <a:lnTo>
                    <a:pt x="10100" y="2585"/>
                  </a:lnTo>
                  <a:lnTo>
                    <a:pt x="11283" y="2603"/>
                  </a:lnTo>
                  <a:lnTo>
                    <a:pt x="11283" y="2603"/>
                  </a:lnTo>
                  <a:lnTo>
                    <a:pt x="12120" y="2603"/>
                  </a:lnTo>
                  <a:lnTo>
                    <a:pt x="12957" y="2566"/>
                  </a:lnTo>
                  <a:lnTo>
                    <a:pt x="12957" y="2566"/>
                  </a:lnTo>
                  <a:lnTo>
                    <a:pt x="14249" y="2512"/>
                  </a:lnTo>
                  <a:lnTo>
                    <a:pt x="15451" y="2421"/>
                  </a:lnTo>
                  <a:lnTo>
                    <a:pt x="16542" y="2312"/>
                  </a:lnTo>
                  <a:lnTo>
                    <a:pt x="17543" y="2184"/>
                  </a:lnTo>
                  <a:lnTo>
                    <a:pt x="18453" y="2039"/>
                  </a:lnTo>
                  <a:lnTo>
                    <a:pt x="19272" y="1893"/>
                  </a:lnTo>
                  <a:lnTo>
                    <a:pt x="20000" y="1747"/>
                  </a:lnTo>
                  <a:lnTo>
                    <a:pt x="20655" y="1584"/>
                  </a:lnTo>
                  <a:lnTo>
                    <a:pt x="21219" y="1420"/>
                  </a:lnTo>
                  <a:lnTo>
                    <a:pt x="21711" y="1256"/>
                  </a:lnTo>
                  <a:lnTo>
                    <a:pt x="22111" y="1092"/>
                  </a:lnTo>
                  <a:lnTo>
                    <a:pt x="22439" y="947"/>
                  </a:lnTo>
                  <a:lnTo>
                    <a:pt x="22675" y="801"/>
                  </a:lnTo>
                  <a:lnTo>
                    <a:pt x="22857" y="674"/>
                  </a:lnTo>
                  <a:lnTo>
                    <a:pt x="22966" y="565"/>
                  </a:lnTo>
                  <a:lnTo>
                    <a:pt x="23003" y="510"/>
                  </a:lnTo>
                  <a:lnTo>
                    <a:pt x="23021" y="455"/>
                  </a:lnTo>
                  <a:lnTo>
                    <a:pt x="23021" y="455"/>
                  </a:lnTo>
                  <a:lnTo>
                    <a:pt x="23003" y="419"/>
                  </a:lnTo>
                  <a:lnTo>
                    <a:pt x="22966" y="401"/>
                  </a:lnTo>
                  <a:lnTo>
                    <a:pt x="22803" y="328"/>
                  </a:lnTo>
                  <a:lnTo>
                    <a:pt x="22530" y="273"/>
                  </a:lnTo>
                  <a:lnTo>
                    <a:pt x="22166" y="201"/>
                  </a:lnTo>
                  <a:lnTo>
                    <a:pt x="21711" y="146"/>
                  </a:lnTo>
                  <a:lnTo>
                    <a:pt x="21201" y="91"/>
                  </a:lnTo>
                  <a:lnTo>
                    <a:pt x="19964" y="0"/>
                  </a:lnTo>
                </a:path>
              </a:pathLst>
            </a:custGeom>
            <a:solidFill>
              <a:srgbClr val="EBB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0" name="Google Shape;3890;p23"/>
            <p:cNvSpPr/>
            <p:nvPr/>
          </p:nvSpPr>
          <p:spPr>
            <a:xfrm>
              <a:off x="1705625" y="2128425"/>
              <a:ext cx="492275" cy="141525"/>
            </a:xfrm>
            <a:custGeom>
              <a:avLst/>
              <a:gdLst/>
              <a:ahLst/>
              <a:cxnLst/>
              <a:rect l="l" t="t" r="r" b="b"/>
              <a:pathLst>
                <a:path w="19691" h="5661" extrusionOk="0">
                  <a:moveTo>
                    <a:pt x="5332" y="1"/>
                  </a:moveTo>
                  <a:lnTo>
                    <a:pt x="5023" y="37"/>
                  </a:lnTo>
                  <a:lnTo>
                    <a:pt x="4714" y="92"/>
                  </a:lnTo>
                  <a:lnTo>
                    <a:pt x="4422" y="164"/>
                  </a:lnTo>
                  <a:lnTo>
                    <a:pt x="4149" y="274"/>
                  </a:lnTo>
                  <a:lnTo>
                    <a:pt x="3858" y="401"/>
                  </a:lnTo>
                  <a:lnTo>
                    <a:pt x="3604" y="528"/>
                  </a:lnTo>
                  <a:lnTo>
                    <a:pt x="3367" y="692"/>
                  </a:lnTo>
                  <a:lnTo>
                    <a:pt x="3149" y="874"/>
                  </a:lnTo>
                  <a:lnTo>
                    <a:pt x="2967" y="1056"/>
                  </a:lnTo>
                  <a:lnTo>
                    <a:pt x="2803" y="1238"/>
                  </a:lnTo>
                  <a:lnTo>
                    <a:pt x="2657" y="1438"/>
                  </a:lnTo>
                  <a:lnTo>
                    <a:pt x="2566" y="1657"/>
                  </a:lnTo>
                  <a:lnTo>
                    <a:pt x="2512" y="1857"/>
                  </a:lnTo>
                  <a:lnTo>
                    <a:pt x="2493" y="2057"/>
                  </a:lnTo>
                  <a:lnTo>
                    <a:pt x="2493" y="2166"/>
                  </a:lnTo>
                  <a:lnTo>
                    <a:pt x="2512" y="2275"/>
                  </a:lnTo>
                  <a:lnTo>
                    <a:pt x="2330" y="2312"/>
                  </a:lnTo>
                  <a:lnTo>
                    <a:pt x="2148" y="2366"/>
                  </a:lnTo>
                  <a:lnTo>
                    <a:pt x="1966" y="2476"/>
                  </a:lnTo>
                  <a:lnTo>
                    <a:pt x="1766" y="2585"/>
                  </a:lnTo>
                  <a:lnTo>
                    <a:pt x="1584" y="2730"/>
                  </a:lnTo>
                  <a:lnTo>
                    <a:pt x="1402" y="2894"/>
                  </a:lnTo>
                  <a:lnTo>
                    <a:pt x="1056" y="3240"/>
                  </a:lnTo>
                  <a:lnTo>
                    <a:pt x="837" y="3477"/>
                  </a:lnTo>
                  <a:lnTo>
                    <a:pt x="637" y="3713"/>
                  </a:lnTo>
                  <a:lnTo>
                    <a:pt x="310" y="4150"/>
                  </a:lnTo>
                  <a:lnTo>
                    <a:pt x="73" y="4459"/>
                  </a:lnTo>
                  <a:lnTo>
                    <a:pt x="0" y="4568"/>
                  </a:lnTo>
                  <a:lnTo>
                    <a:pt x="1074" y="4805"/>
                  </a:lnTo>
                  <a:lnTo>
                    <a:pt x="2148" y="5005"/>
                  </a:lnTo>
                  <a:lnTo>
                    <a:pt x="3185" y="5169"/>
                  </a:lnTo>
                  <a:lnTo>
                    <a:pt x="4204" y="5315"/>
                  </a:lnTo>
                  <a:lnTo>
                    <a:pt x="5187" y="5424"/>
                  </a:lnTo>
                  <a:lnTo>
                    <a:pt x="6151" y="5515"/>
                  </a:lnTo>
                  <a:lnTo>
                    <a:pt x="7098" y="5587"/>
                  </a:lnTo>
                  <a:lnTo>
                    <a:pt x="8007" y="5624"/>
                  </a:lnTo>
                  <a:lnTo>
                    <a:pt x="8881" y="5642"/>
                  </a:lnTo>
                  <a:lnTo>
                    <a:pt x="9736" y="5660"/>
                  </a:lnTo>
                  <a:lnTo>
                    <a:pt x="10573" y="5642"/>
                  </a:lnTo>
                  <a:lnTo>
                    <a:pt x="11356" y="5624"/>
                  </a:lnTo>
                  <a:lnTo>
                    <a:pt x="12120" y="5569"/>
                  </a:lnTo>
                  <a:lnTo>
                    <a:pt x="12866" y="5515"/>
                  </a:lnTo>
                  <a:lnTo>
                    <a:pt x="13558" y="5460"/>
                  </a:lnTo>
                  <a:lnTo>
                    <a:pt x="14231" y="5387"/>
                  </a:lnTo>
                  <a:lnTo>
                    <a:pt x="14850" y="5296"/>
                  </a:lnTo>
                  <a:lnTo>
                    <a:pt x="15450" y="5205"/>
                  </a:lnTo>
                  <a:lnTo>
                    <a:pt x="16542" y="5023"/>
                  </a:lnTo>
                  <a:lnTo>
                    <a:pt x="17470" y="4823"/>
                  </a:lnTo>
                  <a:lnTo>
                    <a:pt x="18253" y="4641"/>
                  </a:lnTo>
                  <a:lnTo>
                    <a:pt x="18872" y="4477"/>
                  </a:lnTo>
                  <a:lnTo>
                    <a:pt x="19327" y="4350"/>
                  </a:lnTo>
                  <a:lnTo>
                    <a:pt x="19691" y="4223"/>
                  </a:lnTo>
                  <a:lnTo>
                    <a:pt x="14541" y="3422"/>
                  </a:lnTo>
                  <a:lnTo>
                    <a:pt x="13995" y="2294"/>
                  </a:lnTo>
                  <a:lnTo>
                    <a:pt x="11283" y="1584"/>
                  </a:lnTo>
                  <a:lnTo>
                    <a:pt x="8954" y="1002"/>
                  </a:lnTo>
                  <a:lnTo>
                    <a:pt x="7061" y="528"/>
                  </a:lnTo>
                  <a:lnTo>
                    <a:pt x="6916" y="419"/>
                  </a:lnTo>
                  <a:lnTo>
                    <a:pt x="6752" y="310"/>
                  </a:lnTo>
                  <a:lnTo>
                    <a:pt x="6497" y="183"/>
                  </a:lnTo>
                  <a:lnTo>
                    <a:pt x="6206" y="92"/>
                  </a:lnTo>
                  <a:lnTo>
                    <a:pt x="5915" y="37"/>
                  </a:lnTo>
                  <a:lnTo>
                    <a:pt x="5624" y="1"/>
                  </a:lnTo>
                  <a:close/>
                </a:path>
              </a:pathLst>
            </a:custGeom>
            <a:solidFill>
              <a:srgbClr val="C1A5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1" name="Google Shape;3891;p23"/>
            <p:cNvSpPr/>
            <p:nvPr/>
          </p:nvSpPr>
          <p:spPr>
            <a:xfrm>
              <a:off x="1705625" y="2128425"/>
              <a:ext cx="492275" cy="141525"/>
            </a:xfrm>
            <a:custGeom>
              <a:avLst/>
              <a:gdLst/>
              <a:ahLst/>
              <a:cxnLst/>
              <a:rect l="l" t="t" r="r" b="b"/>
              <a:pathLst>
                <a:path w="19691" h="5661" fill="none" extrusionOk="0">
                  <a:moveTo>
                    <a:pt x="19691" y="4223"/>
                  </a:moveTo>
                  <a:lnTo>
                    <a:pt x="19691" y="4223"/>
                  </a:lnTo>
                  <a:lnTo>
                    <a:pt x="19327" y="4350"/>
                  </a:lnTo>
                  <a:lnTo>
                    <a:pt x="18872" y="4477"/>
                  </a:lnTo>
                  <a:lnTo>
                    <a:pt x="18253" y="4641"/>
                  </a:lnTo>
                  <a:lnTo>
                    <a:pt x="17470" y="4823"/>
                  </a:lnTo>
                  <a:lnTo>
                    <a:pt x="16542" y="5023"/>
                  </a:lnTo>
                  <a:lnTo>
                    <a:pt x="15450" y="5205"/>
                  </a:lnTo>
                  <a:lnTo>
                    <a:pt x="14850" y="5296"/>
                  </a:lnTo>
                  <a:lnTo>
                    <a:pt x="14231" y="5387"/>
                  </a:lnTo>
                  <a:lnTo>
                    <a:pt x="13558" y="5460"/>
                  </a:lnTo>
                  <a:lnTo>
                    <a:pt x="12866" y="5515"/>
                  </a:lnTo>
                  <a:lnTo>
                    <a:pt x="12120" y="5569"/>
                  </a:lnTo>
                  <a:lnTo>
                    <a:pt x="11356" y="5624"/>
                  </a:lnTo>
                  <a:lnTo>
                    <a:pt x="10573" y="5642"/>
                  </a:lnTo>
                  <a:lnTo>
                    <a:pt x="9736" y="5660"/>
                  </a:lnTo>
                  <a:lnTo>
                    <a:pt x="8881" y="5642"/>
                  </a:lnTo>
                  <a:lnTo>
                    <a:pt x="8007" y="5624"/>
                  </a:lnTo>
                  <a:lnTo>
                    <a:pt x="7098" y="5587"/>
                  </a:lnTo>
                  <a:lnTo>
                    <a:pt x="6151" y="5515"/>
                  </a:lnTo>
                  <a:lnTo>
                    <a:pt x="5187" y="5424"/>
                  </a:lnTo>
                  <a:lnTo>
                    <a:pt x="4204" y="5315"/>
                  </a:lnTo>
                  <a:lnTo>
                    <a:pt x="3185" y="5169"/>
                  </a:lnTo>
                  <a:lnTo>
                    <a:pt x="2148" y="5005"/>
                  </a:lnTo>
                  <a:lnTo>
                    <a:pt x="1074" y="4805"/>
                  </a:lnTo>
                  <a:lnTo>
                    <a:pt x="0" y="4568"/>
                  </a:lnTo>
                  <a:lnTo>
                    <a:pt x="0" y="4568"/>
                  </a:lnTo>
                  <a:lnTo>
                    <a:pt x="73" y="4459"/>
                  </a:lnTo>
                  <a:lnTo>
                    <a:pt x="310" y="4150"/>
                  </a:lnTo>
                  <a:lnTo>
                    <a:pt x="637" y="3713"/>
                  </a:lnTo>
                  <a:lnTo>
                    <a:pt x="837" y="3477"/>
                  </a:lnTo>
                  <a:lnTo>
                    <a:pt x="1056" y="3240"/>
                  </a:lnTo>
                  <a:lnTo>
                    <a:pt x="1056" y="3240"/>
                  </a:lnTo>
                  <a:lnTo>
                    <a:pt x="1402" y="2894"/>
                  </a:lnTo>
                  <a:lnTo>
                    <a:pt x="1584" y="2730"/>
                  </a:lnTo>
                  <a:lnTo>
                    <a:pt x="1766" y="2585"/>
                  </a:lnTo>
                  <a:lnTo>
                    <a:pt x="1966" y="2476"/>
                  </a:lnTo>
                  <a:lnTo>
                    <a:pt x="2148" y="2366"/>
                  </a:lnTo>
                  <a:lnTo>
                    <a:pt x="2330" y="2312"/>
                  </a:lnTo>
                  <a:lnTo>
                    <a:pt x="2512" y="2275"/>
                  </a:lnTo>
                  <a:lnTo>
                    <a:pt x="2512" y="2275"/>
                  </a:lnTo>
                  <a:lnTo>
                    <a:pt x="2493" y="2166"/>
                  </a:lnTo>
                  <a:lnTo>
                    <a:pt x="2493" y="2057"/>
                  </a:lnTo>
                  <a:lnTo>
                    <a:pt x="2512" y="1857"/>
                  </a:lnTo>
                  <a:lnTo>
                    <a:pt x="2566" y="1657"/>
                  </a:lnTo>
                  <a:lnTo>
                    <a:pt x="2657" y="1438"/>
                  </a:lnTo>
                  <a:lnTo>
                    <a:pt x="2657" y="1438"/>
                  </a:lnTo>
                  <a:lnTo>
                    <a:pt x="2803" y="1238"/>
                  </a:lnTo>
                  <a:lnTo>
                    <a:pt x="2967" y="1056"/>
                  </a:lnTo>
                  <a:lnTo>
                    <a:pt x="3149" y="874"/>
                  </a:lnTo>
                  <a:lnTo>
                    <a:pt x="3367" y="692"/>
                  </a:lnTo>
                  <a:lnTo>
                    <a:pt x="3604" y="528"/>
                  </a:lnTo>
                  <a:lnTo>
                    <a:pt x="3858" y="401"/>
                  </a:lnTo>
                  <a:lnTo>
                    <a:pt x="4149" y="274"/>
                  </a:lnTo>
                  <a:lnTo>
                    <a:pt x="4422" y="164"/>
                  </a:lnTo>
                  <a:lnTo>
                    <a:pt x="4714" y="92"/>
                  </a:lnTo>
                  <a:lnTo>
                    <a:pt x="5023" y="37"/>
                  </a:lnTo>
                  <a:lnTo>
                    <a:pt x="5332" y="1"/>
                  </a:lnTo>
                  <a:lnTo>
                    <a:pt x="5624" y="1"/>
                  </a:lnTo>
                  <a:lnTo>
                    <a:pt x="5915" y="37"/>
                  </a:lnTo>
                  <a:lnTo>
                    <a:pt x="6206" y="92"/>
                  </a:lnTo>
                  <a:lnTo>
                    <a:pt x="6497" y="183"/>
                  </a:lnTo>
                  <a:lnTo>
                    <a:pt x="6752" y="310"/>
                  </a:lnTo>
                  <a:lnTo>
                    <a:pt x="6752" y="310"/>
                  </a:lnTo>
                  <a:lnTo>
                    <a:pt x="6916" y="419"/>
                  </a:lnTo>
                  <a:lnTo>
                    <a:pt x="7061" y="528"/>
                  </a:lnTo>
                  <a:lnTo>
                    <a:pt x="7061" y="528"/>
                  </a:lnTo>
                  <a:lnTo>
                    <a:pt x="8954" y="1002"/>
                  </a:lnTo>
                  <a:lnTo>
                    <a:pt x="11283" y="1584"/>
                  </a:lnTo>
                  <a:lnTo>
                    <a:pt x="11283" y="1584"/>
                  </a:lnTo>
                  <a:lnTo>
                    <a:pt x="13995" y="2294"/>
                  </a:lnTo>
                  <a:lnTo>
                    <a:pt x="14541" y="3422"/>
                  </a:lnTo>
                  <a:lnTo>
                    <a:pt x="19691" y="422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2" name="Google Shape;3892;p23"/>
            <p:cNvSpPr/>
            <p:nvPr/>
          </p:nvSpPr>
          <p:spPr>
            <a:xfrm>
              <a:off x="1705625" y="2168000"/>
              <a:ext cx="492275" cy="101950"/>
            </a:xfrm>
            <a:custGeom>
              <a:avLst/>
              <a:gdLst/>
              <a:ahLst/>
              <a:cxnLst/>
              <a:rect l="l" t="t" r="r" b="b"/>
              <a:pathLst>
                <a:path w="19691" h="4078" extrusionOk="0">
                  <a:moveTo>
                    <a:pt x="11283" y="1"/>
                  </a:moveTo>
                  <a:lnTo>
                    <a:pt x="11192" y="165"/>
                  </a:lnTo>
                  <a:lnTo>
                    <a:pt x="11101" y="292"/>
                  </a:lnTo>
                  <a:lnTo>
                    <a:pt x="10974" y="419"/>
                  </a:lnTo>
                  <a:lnTo>
                    <a:pt x="10846" y="547"/>
                  </a:lnTo>
                  <a:lnTo>
                    <a:pt x="10737" y="638"/>
                  </a:lnTo>
                  <a:lnTo>
                    <a:pt x="10592" y="729"/>
                  </a:lnTo>
                  <a:lnTo>
                    <a:pt x="10319" y="874"/>
                  </a:lnTo>
                  <a:lnTo>
                    <a:pt x="10027" y="1002"/>
                  </a:lnTo>
                  <a:lnTo>
                    <a:pt x="9736" y="1093"/>
                  </a:lnTo>
                  <a:lnTo>
                    <a:pt x="8936" y="1348"/>
                  </a:lnTo>
                  <a:lnTo>
                    <a:pt x="8135" y="1548"/>
                  </a:lnTo>
                  <a:lnTo>
                    <a:pt x="7334" y="1712"/>
                  </a:lnTo>
                  <a:lnTo>
                    <a:pt x="6515" y="1821"/>
                  </a:lnTo>
                  <a:lnTo>
                    <a:pt x="6570" y="1912"/>
                  </a:lnTo>
                  <a:lnTo>
                    <a:pt x="6643" y="1985"/>
                  </a:lnTo>
                  <a:lnTo>
                    <a:pt x="6734" y="2039"/>
                  </a:lnTo>
                  <a:lnTo>
                    <a:pt x="6843" y="2076"/>
                  </a:lnTo>
                  <a:lnTo>
                    <a:pt x="7079" y="2130"/>
                  </a:lnTo>
                  <a:lnTo>
                    <a:pt x="7298" y="2185"/>
                  </a:lnTo>
                  <a:lnTo>
                    <a:pt x="7407" y="2221"/>
                  </a:lnTo>
                  <a:lnTo>
                    <a:pt x="7498" y="2294"/>
                  </a:lnTo>
                  <a:lnTo>
                    <a:pt x="7589" y="2367"/>
                  </a:lnTo>
                  <a:lnTo>
                    <a:pt x="7662" y="2476"/>
                  </a:lnTo>
                  <a:lnTo>
                    <a:pt x="7698" y="2567"/>
                  </a:lnTo>
                  <a:lnTo>
                    <a:pt x="7716" y="2658"/>
                  </a:lnTo>
                  <a:lnTo>
                    <a:pt x="7680" y="2749"/>
                  </a:lnTo>
                  <a:lnTo>
                    <a:pt x="7662" y="2785"/>
                  </a:lnTo>
                  <a:lnTo>
                    <a:pt x="7625" y="2822"/>
                  </a:lnTo>
                  <a:lnTo>
                    <a:pt x="7571" y="2858"/>
                  </a:lnTo>
                  <a:lnTo>
                    <a:pt x="7516" y="2876"/>
                  </a:lnTo>
                  <a:lnTo>
                    <a:pt x="7298" y="2876"/>
                  </a:lnTo>
                  <a:lnTo>
                    <a:pt x="6515" y="2803"/>
                  </a:lnTo>
                  <a:lnTo>
                    <a:pt x="5733" y="2694"/>
                  </a:lnTo>
                  <a:lnTo>
                    <a:pt x="4950" y="2549"/>
                  </a:lnTo>
                  <a:lnTo>
                    <a:pt x="4168" y="2385"/>
                  </a:lnTo>
                  <a:lnTo>
                    <a:pt x="2603" y="2021"/>
                  </a:lnTo>
                  <a:lnTo>
                    <a:pt x="1056" y="1657"/>
                  </a:lnTo>
                  <a:lnTo>
                    <a:pt x="837" y="1894"/>
                  </a:lnTo>
                  <a:lnTo>
                    <a:pt x="637" y="2130"/>
                  </a:lnTo>
                  <a:lnTo>
                    <a:pt x="310" y="2567"/>
                  </a:lnTo>
                  <a:lnTo>
                    <a:pt x="73" y="2876"/>
                  </a:lnTo>
                  <a:lnTo>
                    <a:pt x="0" y="2985"/>
                  </a:lnTo>
                  <a:lnTo>
                    <a:pt x="1329" y="3258"/>
                  </a:lnTo>
                  <a:lnTo>
                    <a:pt x="2603" y="3495"/>
                  </a:lnTo>
                  <a:lnTo>
                    <a:pt x="3858" y="3677"/>
                  </a:lnTo>
                  <a:lnTo>
                    <a:pt x="5078" y="3841"/>
                  </a:lnTo>
                  <a:lnTo>
                    <a:pt x="6260" y="3950"/>
                  </a:lnTo>
                  <a:lnTo>
                    <a:pt x="7407" y="4023"/>
                  </a:lnTo>
                  <a:lnTo>
                    <a:pt x="8499" y="4059"/>
                  </a:lnTo>
                  <a:lnTo>
                    <a:pt x="9554" y="4077"/>
                  </a:lnTo>
                  <a:lnTo>
                    <a:pt x="10701" y="4059"/>
                  </a:lnTo>
                  <a:lnTo>
                    <a:pt x="11793" y="4004"/>
                  </a:lnTo>
                  <a:lnTo>
                    <a:pt x="12830" y="3932"/>
                  </a:lnTo>
                  <a:lnTo>
                    <a:pt x="13794" y="3841"/>
                  </a:lnTo>
                  <a:lnTo>
                    <a:pt x="14686" y="3732"/>
                  </a:lnTo>
                  <a:lnTo>
                    <a:pt x="15523" y="3622"/>
                  </a:lnTo>
                  <a:lnTo>
                    <a:pt x="16288" y="3495"/>
                  </a:lnTo>
                  <a:lnTo>
                    <a:pt x="16979" y="3349"/>
                  </a:lnTo>
                  <a:lnTo>
                    <a:pt x="17598" y="3222"/>
                  </a:lnTo>
                  <a:lnTo>
                    <a:pt x="18144" y="3095"/>
                  </a:lnTo>
                  <a:lnTo>
                    <a:pt x="18999" y="2858"/>
                  </a:lnTo>
                  <a:lnTo>
                    <a:pt x="19527" y="2694"/>
                  </a:lnTo>
                  <a:lnTo>
                    <a:pt x="19691" y="2640"/>
                  </a:lnTo>
                  <a:lnTo>
                    <a:pt x="14541" y="1839"/>
                  </a:lnTo>
                  <a:lnTo>
                    <a:pt x="13995" y="711"/>
                  </a:lnTo>
                  <a:lnTo>
                    <a:pt x="11283" y="1"/>
                  </a:lnTo>
                  <a:close/>
                </a:path>
              </a:pathLst>
            </a:custGeom>
            <a:solidFill>
              <a:srgbClr val="A48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3" name="Google Shape;3893;p23"/>
            <p:cNvSpPr/>
            <p:nvPr/>
          </p:nvSpPr>
          <p:spPr>
            <a:xfrm>
              <a:off x="1705625" y="2168000"/>
              <a:ext cx="492275" cy="101950"/>
            </a:xfrm>
            <a:custGeom>
              <a:avLst/>
              <a:gdLst/>
              <a:ahLst/>
              <a:cxnLst/>
              <a:rect l="l" t="t" r="r" b="b"/>
              <a:pathLst>
                <a:path w="19691" h="4078" fill="none" extrusionOk="0">
                  <a:moveTo>
                    <a:pt x="11283" y="1"/>
                  </a:moveTo>
                  <a:lnTo>
                    <a:pt x="11283" y="1"/>
                  </a:lnTo>
                  <a:lnTo>
                    <a:pt x="11192" y="165"/>
                  </a:lnTo>
                  <a:lnTo>
                    <a:pt x="11101" y="292"/>
                  </a:lnTo>
                  <a:lnTo>
                    <a:pt x="10974" y="419"/>
                  </a:lnTo>
                  <a:lnTo>
                    <a:pt x="10846" y="547"/>
                  </a:lnTo>
                  <a:lnTo>
                    <a:pt x="10846" y="547"/>
                  </a:lnTo>
                  <a:lnTo>
                    <a:pt x="10737" y="638"/>
                  </a:lnTo>
                  <a:lnTo>
                    <a:pt x="10592" y="729"/>
                  </a:lnTo>
                  <a:lnTo>
                    <a:pt x="10319" y="874"/>
                  </a:lnTo>
                  <a:lnTo>
                    <a:pt x="10027" y="1002"/>
                  </a:lnTo>
                  <a:lnTo>
                    <a:pt x="9736" y="1093"/>
                  </a:lnTo>
                  <a:lnTo>
                    <a:pt x="9736" y="1093"/>
                  </a:lnTo>
                  <a:lnTo>
                    <a:pt x="8936" y="1348"/>
                  </a:lnTo>
                  <a:lnTo>
                    <a:pt x="8135" y="1548"/>
                  </a:lnTo>
                  <a:lnTo>
                    <a:pt x="7334" y="1712"/>
                  </a:lnTo>
                  <a:lnTo>
                    <a:pt x="6515" y="1821"/>
                  </a:lnTo>
                  <a:lnTo>
                    <a:pt x="6515" y="1821"/>
                  </a:lnTo>
                  <a:lnTo>
                    <a:pt x="6570" y="1912"/>
                  </a:lnTo>
                  <a:lnTo>
                    <a:pt x="6643" y="1985"/>
                  </a:lnTo>
                  <a:lnTo>
                    <a:pt x="6734" y="2039"/>
                  </a:lnTo>
                  <a:lnTo>
                    <a:pt x="6843" y="2076"/>
                  </a:lnTo>
                  <a:lnTo>
                    <a:pt x="7079" y="2130"/>
                  </a:lnTo>
                  <a:lnTo>
                    <a:pt x="7298" y="2185"/>
                  </a:lnTo>
                  <a:lnTo>
                    <a:pt x="7298" y="2185"/>
                  </a:lnTo>
                  <a:lnTo>
                    <a:pt x="7407" y="2221"/>
                  </a:lnTo>
                  <a:lnTo>
                    <a:pt x="7498" y="2294"/>
                  </a:lnTo>
                  <a:lnTo>
                    <a:pt x="7589" y="2367"/>
                  </a:lnTo>
                  <a:lnTo>
                    <a:pt x="7662" y="2476"/>
                  </a:lnTo>
                  <a:lnTo>
                    <a:pt x="7698" y="2567"/>
                  </a:lnTo>
                  <a:lnTo>
                    <a:pt x="7716" y="2658"/>
                  </a:lnTo>
                  <a:lnTo>
                    <a:pt x="7680" y="2749"/>
                  </a:lnTo>
                  <a:lnTo>
                    <a:pt x="7662" y="2785"/>
                  </a:lnTo>
                  <a:lnTo>
                    <a:pt x="7625" y="2822"/>
                  </a:lnTo>
                  <a:lnTo>
                    <a:pt x="7625" y="2822"/>
                  </a:lnTo>
                  <a:lnTo>
                    <a:pt x="7571" y="2858"/>
                  </a:lnTo>
                  <a:lnTo>
                    <a:pt x="7516" y="2876"/>
                  </a:lnTo>
                  <a:lnTo>
                    <a:pt x="7389" y="2876"/>
                  </a:lnTo>
                  <a:lnTo>
                    <a:pt x="7389" y="2876"/>
                  </a:lnTo>
                  <a:lnTo>
                    <a:pt x="7298" y="2876"/>
                  </a:lnTo>
                  <a:lnTo>
                    <a:pt x="7298" y="2876"/>
                  </a:lnTo>
                  <a:lnTo>
                    <a:pt x="6515" y="2803"/>
                  </a:lnTo>
                  <a:lnTo>
                    <a:pt x="5733" y="2694"/>
                  </a:lnTo>
                  <a:lnTo>
                    <a:pt x="4950" y="2549"/>
                  </a:lnTo>
                  <a:lnTo>
                    <a:pt x="4168" y="2385"/>
                  </a:lnTo>
                  <a:lnTo>
                    <a:pt x="2603" y="2021"/>
                  </a:lnTo>
                  <a:lnTo>
                    <a:pt x="1056" y="1657"/>
                  </a:lnTo>
                  <a:lnTo>
                    <a:pt x="1056" y="1657"/>
                  </a:lnTo>
                  <a:lnTo>
                    <a:pt x="1056" y="1657"/>
                  </a:lnTo>
                  <a:lnTo>
                    <a:pt x="837" y="1894"/>
                  </a:lnTo>
                  <a:lnTo>
                    <a:pt x="637" y="2130"/>
                  </a:lnTo>
                  <a:lnTo>
                    <a:pt x="310" y="2567"/>
                  </a:lnTo>
                  <a:lnTo>
                    <a:pt x="73" y="2876"/>
                  </a:lnTo>
                  <a:lnTo>
                    <a:pt x="0" y="2985"/>
                  </a:lnTo>
                  <a:lnTo>
                    <a:pt x="0" y="2985"/>
                  </a:lnTo>
                  <a:lnTo>
                    <a:pt x="1329" y="3258"/>
                  </a:lnTo>
                  <a:lnTo>
                    <a:pt x="2603" y="3495"/>
                  </a:lnTo>
                  <a:lnTo>
                    <a:pt x="3858" y="3677"/>
                  </a:lnTo>
                  <a:lnTo>
                    <a:pt x="5078" y="3841"/>
                  </a:lnTo>
                  <a:lnTo>
                    <a:pt x="6260" y="3950"/>
                  </a:lnTo>
                  <a:lnTo>
                    <a:pt x="7407" y="4023"/>
                  </a:lnTo>
                  <a:lnTo>
                    <a:pt x="8499" y="4059"/>
                  </a:lnTo>
                  <a:lnTo>
                    <a:pt x="9554" y="4077"/>
                  </a:lnTo>
                  <a:lnTo>
                    <a:pt x="9554" y="4077"/>
                  </a:lnTo>
                  <a:lnTo>
                    <a:pt x="10701" y="4059"/>
                  </a:lnTo>
                  <a:lnTo>
                    <a:pt x="11793" y="4004"/>
                  </a:lnTo>
                  <a:lnTo>
                    <a:pt x="12830" y="3932"/>
                  </a:lnTo>
                  <a:lnTo>
                    <a:pt x="13794" y="3841"/>
                  </a:lnTo>
                  <a:lnTo>
                    <a:pt x="14686" y="3732"/>
                  </a:lnTo>
                  <a:lnTo>
                    <a:pt x="15523" y="3622"/>
                  </a:lnTo>
                  <a:lnTo>
                    <a:pt x="16288" y="3495"/>
                  </a:lnTo>
                  <a:lnTo>
                    <a:pt x="16979" y="3349"/>
                  </a:lnTo>
                  <a:lnTo>
                    <a:pt x="17598" y="3222"/>
                  </a:lnTo>
                  <a:lnTo>
                    <a:pt x="18144" y="3095"/>
                  </a:lnTo>
                  <a:lnTo>
                    <a:pt x="18999" y="2858"/>
                  </a:lnTo>
                  <a:lnTo>
                    <a:pt x="19527" y="2694"/>
                  </a:lnTo>
                  <a:lnTo>
                    <a:pt x="19691" y="2640"/>
                  </a:lnTo>
                  <a:lnTo>
                    <a:pt x="14541" y="1839"/>
                  </a:lnTo>
                  <a:lnTo>
                    <a:pt x="13995" y="711"/>
                  </a:lnTo>
                  <a:lnTo>
                    <a:pt x="13995" y="711"/>
                  </a:lnTo>
                  <a:lnTo>
                    <a:pt x="11283" y="1"/>
                  </a:lnTo>
                  <a:lnTo>
                    <a:pt x="1128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4" name="Google Shape;3894;p23"/>
            <p:cNvSpPr/>
            <p:nvPr/>
          </p:nvSpPr>
          <p:spPr>
            <a:xfrm>
              <a:off x="1772050" y="2128425"/>
              <a:ext cx="102375" cy="49175"/>
            </a:xfrm>
            <a:custGeom>
              <a:avLst/>
              <a:gdLst/>
              <a:ahLst/>
              <a:cxnLst/>
              <a:rect l="l" t="t" r="r" b="b"/>
              <a:pathLst>
                <a:path w="4095" h="1967" extrusionOk="0">
                  <a:moveTo>
                    <a:pt x="2621" y="1"/>
                  </a:moveTo>
                  <a:lnTo>
                    <a:pt x="2402" y="19"/>
                  </a:lnTo>
                  <a:lnTo>
                    <a:pt x="2184" y="55"/>
                  </a:lnTo>
                  <a:lnTo>
                    <a:pt x="1966" y="110"/>
                  </a:lnTo>
                  <a:lnTo>
                    <a:pt x="1747" y="183"/>
                  </a:lnTo>
                  <a:lnTo>
                    <a:pt x="1547" y="255"/>
                  </a:lnTo>
                  <a:lnTo>
                    <a:pt x="1347" y="328"/>
                  </a:lnTo>
                  <a:lnTo>
                    <a:pt x="1147" y="419"/>
                  </a:lnTo>
                  <a:lnTo>
                    <a:pt x="965" y="528"/>
                  </a:lnTo>
                  <a:lnTo>
                    <a:pt x="783" y="638"/>
                  </a:lnTo>
                  <a:lnTo>
                    <a:pt x="619" y="765"/>
                  </a:lnTo>
                  <a:lnTo>
                    <a:pt x="473" y="892"/>
                  </a:lnTo>
                  <a:lnTo>
                    <a:pt x="328" y="1020"/>
                  </a:lnTo>
                  <a:lnTo>
                    <a:pt x="200" y="1165"/>
                  </a:lnTo>
                  <a:lnTo>
                    <a:pt x="91" y="1293"/>
                  </a:lnTo>
                  <a:lnTo>
                    <a:pt x="0" y="1438"/>
                  </a:lnTo>
                  <a:lnTo>
                    <a:pt x="73" y="1438"/>
                  </a:lnTo>
                  <a:lnTo>
                    <a:pt x="146" y="1420"/>
                  </a:lnTo>
                  <a:lnTo>
                    <a:pt x="419" y="1329"/>
                  </a:lnTo>
                  <a:lnTo>
                    <a:pt x="710" y="1256"/>
                  </a:lnTo>
                  <a:lnTo>
                    <a:pt x="1001" y="1220"/>
                  </a:lnTo>
                  <a:lnTo>
                    <a:pt x="1292" y="1184"/>
                  </a:lnTo>
                  <a:lnTo>
                    <a:pt x="1383" y="1184"/>
                  </a:lnTo>
                  <a:lnTo>
                    <a:pt x="1438" y="1202"/>
                  </a:lnTo>
                  <a:lnTo>
                    <a:pt x="1474" y="1238"/>
                  </a:lnTo>
                  <a:lnTo>
                    <a:pt x="1492" y="1275"/>
                  </a:lnTo>
                  <a:lnTo>
                    <a:pt x="1511" y="1347"/>
                  </a:lnTo>
                  <a:lnTo>
                    <a:pt x="1511" y="1511"/>
                  </a:lnTo>
                  <a:lnTo>
                    <a:pt x="1511" y="1584"/>
                  </a:lnTo>
                  <a:lnTo>
                    <a:pt x="1529" y="1657"/>
                  </a:lnTo>
                  <a:lnTo>
                    <a:pt x="1565" y="1711"/>
                  </a:lnTo>
                  <a:lnTo>
                    <a:pt x="1602" y="1784"/>
                  </a:lnTo>
                  <a:lnTo>
                    <a:pt x="1656" y="1839"/>
                  </a:lnTo>
                  <a:lnTo>
                    <a:pt x="1711" y="1875"/>
                  </a:lnTo>
                  <a:lnTo>
                    <a:pt x="1765" y="1930"/>
                  </a:lnTo>
                  <a:lnTo>
                    <a:pt x="1838" y="1948"/>
                  </a:lnTo>
                  <a:lnTo>
                    <a:pt x="1966" y="1966"/>
                  </a:lnTo>
                  <a:lnTo>
                    <a:pt x="2075" y="1948"/>
                  </a:lnTo>
                  <a:lnTo>
                    <a:pt x="2184" y="1911"/>
                  </a:lnTo>
                  <a:lnTo>
                    <a:pt x="2275" y="1857"/>
                  </a:lnTo>
                  <a:lnTo>
                    <a:pt x="2348" y="1766"/>
                  </a:lnTo>
                  <a:lnTo>
                    <a:pt x="2402" y="1675"/>
                  </a:lnTo>
                  <a:lnTo>
                    <a:pt x="2439" y="1584"/>
                  </a:lnTo>
                  <a:lnTo>
                    <a:pt x="2457" y="1384"/>
                  </a:lnTo>
                  <a:lnTo>
                    <a:pt x="2493" y="1184"/>
                  </a:lnTo>
                  <a:lnTo>
                    <a:pt x="2512" y="1074"/>
                  </a:lnTo>
                  <a:lnTo>
                    <a:pt x="2548" y="983"/>
                  </a:lnTo>
                  <a:lnTo>
                    <a:pt x="2603" y="856"/>
                  </a:lnTo>
                  <a:lnTo>
                    <a:pt x="2694" y="765"/>
                  </a:lnTo>
                  <a:lnTo>
                    <a:pt x="2803" y="674"/>
                  </a:lnTo>
                  <a:lnTo>
                    <a:pt x="2930" y="601"/>
                  </a:lnTo>
                  <a:lnTo>
                    <a:pt x="3076" y="547"/>
                  </a:lnTo>
                  <a:lnTo>
                    <a:pt x="3221" y="510"/>
                  </a:lnTo>
                  <a:lnTo>
                    <a:pt x="3512" y="437"/>
                  </a:lnTo>
                  <a:lnTo>
                    <a:pt x="4095" y="310"/>
                  </a:lnTo>
                  <a:lnTo>
                    <a:pt x="3949" y="237"/>
                  </a:lnTo>
                  <a:lnTo>
                    <a:pt x="3804" y="164"/>
                  </a:lnTo>
                  <a:lnTo>
                    <a:pt x="3658" y="110"/>
                  </a:lnTo>
                  <a:lnTo>
                    <a:pt x="3494" y="73"/>
                  </a:lnTo>
                  <a:lnTo>
                    <a:pt x="3167" y="19"/>
                  </a:lnTo>
                  <a:lnTo>
                    <a:pt x="2839" y="1"/>
                  </a:lnTo>
                  <a:close/>
                </a:path>
              </a:pathLst>
            </a:custGeom>
            <a:solidFill>
              <a:srgbClr val="D7C2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5" name="Google Shape;3895;p23"/>
            <p:cNvSpPr/>
            <p:nvPr/>
          </p:nvSpPr>
          <p:spPr>
            <a:xfrm>
              <a:off x="1772050" y="2128425"/>
              <a:ext cx="102375" cy="49175"/>
            </a:xfrm>
            <a:custGeom>
              <a:avLst/>
              <a:gdLst/>
              <a:ahLst/>
              <a:cxnLst/>
              <a:rect l="l" t="t" r="r" b="b"/>
              <a:pathLst>
                <a:path w="4095" h="1967" fill="none" extrusionOk="0">
                  <a:moveTo>
                    <a:pt x="2839" y="1"/>
                  </a:moveTo>
                  <a:lnTo>
                    <a:pt x="2839" y="1"/>
                  </a:lnTo>
                  <a:lnTo>
                    <a:pt x="2621" y="1"/>
                  </a:lnTo>
                  <a:lnTo>
                    <a:pt x="2402" y="19"/>
                  </a:lnTo>
                  <a:lnTo>
                    <a:pt x="2184" y="55"/>
                  </a:lnTo>
                  <a:lnTo>
                    <a:pt x="1966" y="110"/>
                  </a:lnTo>
                  <a:lnTo>
                    <a:pt x="1747" y="183"/>
                  </a:lnTo>
                  <a:lnTo>
                    <a:pt x="1547" y="255"/>
                  </a:lnTo>
                  <a:lnTo>
                    <a:pt x="1347" y="328"/>
                  </a:lnTo>
                  <a:lnTo>
                    <a:pt x="1147" y="419"/>
                  </a:lnTo>
                  <a:lnTo>
                    <a:pt x="965" y="528"/>
                  </a:lnTo>
                  <a:lnTo>
                    <a:pt x="783" y="638"/>
                  </a:lnTo>
                  <a:lnTo>
                    <a:pt x="619" y="765"/>
                  </a:lnTo>
                  <a:lnTo>
                    <a:pt x="473" y="892"/>
                  </a:lnTo>
                  <a:lnTo>
                    <a:pt x="328" y="1020"/>
                  </a:lnTo>
                  <a:lnTo>
                    <a:pt x="200" y="1165"/>
                  </a:lnTo>
                  <a:lnTo>
                    <a:pt x="91" y="1293"/>
                  </a:lnTo>
                  <a:lnTo>
                    <a:pt x="0" y="1438"/>
                  </a:lnTo>
                  <a:lnTo>
                    <a:pt x="0" y="1438"/>
                  </a:lnTo>
                  <a:lnTo>
                    <a:pt x="73" y="1438"/>
                  </a:lnTo>
                  <a:lnTo>
                    <a:pt x="146" y="1420"/>
                  </a:lnTo>
                  <a:lnTo>
                    <a:pt x="146" y="1420"/>
                  </a:lnTo>
                  <a:lnTo>
                    <a:pt x="419" y="1329"/>
                  </a:lnTo>
                  <a:lnTo>
                    <a:pt x="710" y="1256"/>
                  </a:lnTo>
                  <a:lnTo>
                    <a:pt x="1001" y="1220"/>
                  </a:lnTo>
                  <a:lnTo>
                    <a:pt x="1292" y="1184"/>
                  </a:lnTo>
                  <a:lnTo>
                    <a:pt x="1292" y="1184"/>
                  </a:lnTo>
                  <a:lnTo>
                    <a:pt x="1329" y="1184"/>
                  </a:lnTo>
                  <a:lnTo>
                    <a:pt x="1329" y="1184"/>
                  </a:lnTo>
                  <a:lnTo>
                    <a:pt x="1383" y="1184"/>
                  </a:lnTo>
                  <a:lnTo>
                    <a:pt x="1438" y="1202"/>
                  </a:lnTo>
                  <a:lnTo>
                    <a:pt x="1438" y="1202"/>
                  </a:lnTo>
                  <a:lnTo>
                    <a:pt x="1474" y="1238"/>
                  </a:lnTo>
                  <a:lnTo>
                    <a:pt x="1492" y="1275"/>
                  </a:lnTo>
                  <a:lnTo>
                    <a:pt x="1511" y="1347"/>
                  </a:lnTo>
                  <a:lnTo>
                    <a:pt x="1511" y="1511"/>
                  </a:lnTo>
                  <a:lnTo>
                    <a:pt x="1511" y="1511"/>
                  </a:lnTo>
                  <a:lnTo>
                    <a:pt x="1511" y="1584"/>
                  </a:lnTo>
                  <a:lnTo>
                    <a:pt x="1529" y="1657"/>
                  </a:lnTo>
                  <a:lnTo>
                    <a:pt x="1565" y="1711"/>
                  </a:lnTo>
                  <a:lnTo>
                    <a:pt x="1602" y="1784"/>
                  </a:lnTo>
                  <a:lnTo>
                    <a:pt x="1656" y="1839"/>
                  </a:lnTo>
                  <a:lnTo>
                    <a:pt x="1711" y="1875"/>
                  </a:lnTo>
                  <a:lnTo>
                    <a:pt x="1765" y="1930"/>
                  </a:lnTo>
                  <a:lnTo>
                    <a:pt x="1838" y="1948"/>
                  </a:lnTo>
                  <a:lnTo>
                    <a:pt x="1838" y="1948"/>
                  </a:lnTo>
                  <a:lnTo>
                    <a:pt x="1966" y="1966"/>
                  </a:lnTo>
                  <a:lnTo>
                    <a:pt x="1966" y="1966"/>
                  </a:lnTo>
                  <a:lnTo>
                    <a:pt x="2075" y="1948"/>
                  </a:lnTo>
                  <a:lnTo>
                    <a:pt x="2184" y="1911"/>
                  </a:lnTo>
                  <a:lnTo>
                    <a:pt x="2275" y="1857"/>
                  </a:lnTo>
                  <a:lnTo>
                    <a:pt x="2348" y="1766"/>
                  </a:lnTo>
                  <a:lnTo>
                    <a:pt x="2348" y="1766"/>
                  </a:lnTo>
                  <a:lnTo>
                    <a:pt x="2402" y="1675"/>
                  </a:lnTo>
                  <a:lnTo>
                    <a:pt x="2439" y="1584"/>
                  </a:lnTo>
                  <a:lnTo>
                    <a:pt x="2457" y="1384"/>
                  </a:lnTo>
                  <a:lnTo>
                    <a:pt x="2493" y="1184"/>
                  </a:lnTo>
                  <a:lnTo>
                    <a:pt x="2512" y="1074"/>
                  </a:lnTo>
                  <a:lnTo>
                    <a:pt x="2548" y="983"/>
                  </a:lnTo>
                  <a:lnTo>
                    <a:pt x="2548" y="983"/>
                  </a:lnTo>
                  <a:lnTo>
                    <a:pt x="2603" y="856"/>
                  </a:lnTo>
                  <a:lnTo>
                    <a:pt x="2694" y="765"/>
                  </a:lnTo>
                  <a:lnTo>
                    <a:pt x="2803" y="674"/>
                  </a:lnTo>
                  <a:lnTo>
                    <a:pt x="2930" y="601"/>
                  </a:lnTo>
                  <a:lnTo>
                    <a:pt x="3076" y="547"/>
                  </a:lnTo>
                  <a:lnTo>
                    <a:pt x="3221" y="510"/>
                  </a:lnTo>
                  <a:lnTo>
                    <a:pt x="3512" y="437"/>
                  </a:lnTo>
                  <a:lnTo>
                    <a:pt x="3512" y="437"/>
                  </a:lnTo>
                  <a:lnTo>
                    <a:pt x="4095" y="310"/>
                  </a:lnTo>
                  <a:lnTo>
                    <a:pt x="4095" y="310"/>
                  </a:lnTo>
                  <a:lnTo>
                    <a:pt x="3949" y="237"/>
                  </a:lnTo>
                  <a:lnTo>
                    <a:pt x="3804" y="164"/>
                  </a:lnTo>
                  <a:lnTo>
                    <a:pt x="3658" y="110"/>
                  </a:lnTo>
                  <a:lnTo>
                    <a:pt x="3494" y="73"/>
                  </a:lnTo>
                  <a:lnTo>
                    <a:pt x="3167" y="19"/>
                  </a:lnTo>
                  <a:lnTo>
                    <a:pt x="283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96" name="Google Shape;3896;p23"/>
          <p:cNvGrpSpPr/>
          <p:nvPr/>
        </p:nvGrpSpPr>
        <p:grpSpPr>
          <a:xfrm flipH="1">
            <a:off x="3075898" y="4764084"/>
            <a:ext cx="1321678" cy="490223"/>
            <a:chOff x="1726100" y="1627975"/>
            <a:chExt cx="359425" cy="133325"/>
          </a:xfrm>
        </p:grpSpPr>
        <p:sp>
          <p:nvSpPr>
            <p:cNvPr id="3897" name="Google Shape;3897;p23"/>
            <p:cNvSpPr/>
            <p:nvPr/>
          </p:nvSpPr>
          <p:spPr>
            <a:xfrm>
              <a:off x="2018625" y="1747625"/>
              <a:ext cx="66900" cy="13675"/>
            </a:xfrm>
            <a:custGeom>
              <a:avLst/>
              <a:gdLst/>
              <a:ahLst/>
              <a:cxnLst/>
              <a:rect l="l" t="t" r="r" b="b"/>
              <a:pathLst>
                <a:path w="2676" h="547" extrusionOk="0">
                  <a:moveTo>
                    <a:pt x="456" y="1"/>
                  </a:moveTo>
                  <a:lnTo>
                    <a:pt x="219" y="37"/>
                  </a:lnTo>
                  <a:lnTo>
                    <a:pt x="146" y="74"/>
                  </a:lnTo>
                  <a:lnTo>
                    <a:pt x="73" y="110"/>
                  </a:lnTo>
                  <a:lnTo>
                    <a:pt x="19" y="147"/>
                  </a:lnTo>
                  <a:lnTo>
                    <a:pt x="1" y="201"/>
                  </a:lnTo>
                  <a:lnTo>
                    <a:pt x="19" y="219"/>
                  </a:lnTo>
                  <a:lnTo>
                    <a:pt x="37" y="274"/>
                  </a:lnTo>
                  <a:lnTo>
                    <a:pt x="92" y="329"/>
                  </a:lnTo>
                  <a:lnTo>
                    <a:pt x="219" y="401"/>
                  </a:lnTo>
                  <a:lnTo>
                    <a:pt x="419" y="456"/>
                  </a:lnTo>
                  <a:lnTo>
                    <a:pt x="710" y="511"/>
                  </a:lnTo>
                  <a:lnTo>
                    <a:pt x="1111" y="529"/>
                  </a:lnTo>
                  <a:lnTo>
                    <a:pt x="1657" y="547"/>
                  </a:lnTo>
                  <a:lnTo>
                    <a:pt x="2130" y="547"/>
                  </a:lnTo>
                  <a:lnTo>
                    <a:pt x="2676" y="529"/>
                  </a:lnTo>
                  <a:lnTo>
                    <a:pt x="2676" y="474"/>
                  </a:lnTo>
                  <a:lnTo>
                    <a:pt x="2657" y="420"/>
                  </a:lnTo>
                  <a:lnTo>
                    <a:pt x="2603" y="365"/>
                  </a:lnTo>
                  <a:lnTo>
                    <a:pt x="2530" y="310"/>
                  </a:lnTo>
                  <a:lnTo>
                    <a:pt x="2330" y="219"/>
                  </a:lnTo>
                  <a:lnTo>
                    <a:pt x="2057" y="147"/>
                  </a:lnTo>
                  <a:lnTo>
                    <a:pt x="1748" y="92"/>
                  </a:lnTo>
                  <a:lnTo>
                    <a:pt x="1420" y="37"/>
                  </a:lnTo>
                  <a:lnTo>
                    <a:pt x="1074" y="1"/>
                  </a:lnTo>
                  <a:close/>
                </a:path>
              </a:pathLst>
            </a:custGeom>
            <a:solidFill>
              <a:srgbClr val="282829">
                <a:alpha val="13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8" name="Google Shape;3898;p23"/>
            <p:cNvSpPr/>
            <p:nvPr/>
          </p:nvSpPr>
          <p:spPr>
            <a:xfrm>
              <a:off x="2018625" y="1747625"/>
              <a:ext cx="66900" cy="13675"/>
            </a:xfrm>
            <a:custGeom>
              <a:avLst/>
              <a:gdLst/>
              <a:ahLst/>
              <a:cxnLst/>
              <a:rect l="l" t="t" r="r" b="b"/>
              <a:pathLst>
                <a:path w="2676" h="547" fill="none" extrusionOk="0">
                  <a:moveTo>
                    <a:pt x="747" y="1"/>
                  </a:moveTo>
                  <a:lnTo>
                    <a:pt x="747" y="1"/>
                  </a:lnTo>
                  <a:lnTo>
                    <a:pt x="456" y="1"/>
                  </a:lnTo>
                  <a:lnTo>
                    <a:pt x="219" y="37"/>
                  </a:lnTo>
                  <a:lnTo>
                    <a:pt x="146" y="74"/>
                  </a:lnTo>
                  <a:lnTo>
                    <a:pt x="73" y="110"/>
                  </a:lnTo>
                  <a:lnTo>
                    <a:pt x="19" y="147"/>
                  </a:lnTo>
                  <a:lnTo>
                    <a:pt x="1" y="201"/>
                  </a:lnTo>
                  <a:lnTo>
                    <a:pt x="1" y="201"/>
                  </a:lnTo>
                  <a:lnTo>
                    <a:pt x="19" y="219"/>
                  </a:lnTo>
                  <a:lnTo>
                    <a:pt x="37" y="274"/>
                  </a:lnTo>
                  <a:lnTo>
                    <a:pt x="92" y="329"/>
                  </a:lnTo>
                  <a:lnTo>
                    <a:pt x="219" y="401"/>
                  </a:lnTo>
                  <a:lnTo>
                    <a:pt x="419" y="456"/>
                  </a:lnTo>
                  <a:lnTo>
                    <a:pt x="710" y="511"/>
                  </a:lnTo>
                  <a:lnTo>
                    <a:pt x="1111" y="529"/>
                  </a:lnTo>
                  <a:lnTo>
                    <a:pt x="1657" y="547"/>
                  </a:lnTo>
                  <a:lnTo>
                    <a:pt x="1657" y="547"/>
                  </a:lnTo>
                  <a:lnTo>
                    <a:pt x="2130" y="547"/>
                  </a:lnTo>
                  <a:lnTo>
                    <a:pt x="2676" y="529"/>
                  </a:lnTo>
                  <a:lnTo>
                    <a:pt x="2676" y="529"/>
                  </a:lnTo>
                  <a:lnTo>
                    <a:pt x="2676" y="474"/>
                  </a:lnTo>
                  <a:lnTo>
                    <a:pt x="2657" y="420"/>
                  </a:lnTo>
                  <a:lnTo>
                    <a:pt x="2603" y="365"/>
                  </a:lnTo>
                  <a:lnTo>
                    <a:pt x="2530" y="310"/>
                  </a:lnTo>
                  <a:lnTo>
                    <a:pt x="2330" y="219"/>
                  </a:lnTo>
                  <a:lnTo>
                    <a:pt x="2057" y="147"/>
                  </a:lnTo>
                  <a:lnTo>
                    <a:pt x="1748" y="92"/>
                  </a:lnTo>
                  <a:lnTo>
                    <a:pt x="1420" y="37"/>
                  </a:lnTo>
                  <a:lnTo>
                    <a:pt x="1074" y="1"/>
                  </a:lnTo>
                  <a:lnTo>
                    <a:pt x="747" y="1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9" name="Google Shape;3899;p23"/>
            <p:cNvSpPr/>
            <p:nvPr/>
          </p:nvSpPr>
          <p:spPr>
            <a:xfrm>
              <a:off x="2024075" y="1729450"/>
              <a:ext cx="42350" cy="23225"/>
            </a:xfrm>
            <a:custGeom>
              <a:avLst/>
              <a:gdLst/>
              <a:ahLst/>
              <a:cxnLst/>
              <a:rect l="l" t="t" r="r" b="b"/>
              <a:pathLst>
                <a:path w="1694" h="929" extrusionOk="0">
                  <a:moveTo>
                    <a:pt x="911" y="0"/>
                  </a:moveTo>
                  <a:lnTo>
                    <a:pt x="783" y="18"/>
                  </a:lnTo>
                  <a:lnTo>
                    <a:pt x="674" y="55"/>
                  </a:lnTo>
                  <a:lnTo>
                    <a:pt x="565" y="109"/>
                  </a:lnTo>
                  <a:lnTo>
                    <a:pt x="456" y="182"/>
                  </a:lnTo>
                  <a:lnTo>
                    <a:pt x="383" y="255"/>
                  </a:lnTo>
                  <a:lnTo>
                    <a:pt x="238" y="437"/>
                  </a:lnTo>
                  <a:lnTo>
                    <a:pt x="128" y="601"/>
                  </a:lnTo>
                  <a:lnTo>
                    <a:pt x="56" y="764"/>
                  </a:lnTo>
                  <a:lnTo>
                    <a:pt x="1" y="928"/>
                  </a:lnTo>
                  <a:lnTo>
                    <a:pt x="1693" y="928"/>
                  </a:lnTo>
                  <a:lnTo>
                    <a:pt x="1693" y="783"/>
                  </a:lnTo>
                  <a:lnTo>
                    <a:pt x="1693" y="655"/>
                  </a:lnTo>
                  <a:lnTo>
                    <a:pt x="1675" y="491"/>
                  </a:lnTo>
                  <a:lnTo>
                    <a:pt x="1639" y="419"/>
                  </a:lnTo>
                  <a:lnTo>
                    <a:pt x="1602" y="328"/>
                  </a:lnTo>
                  <a:lnTo>
                    <a:pt x="1548" y="255"/>
                  </a:lnTo>
                  <a:lnTo>
                    <a:pt x="1493" y="182"/>
                  </a:lnTo>
                  <a:lnTo>
                    <a:pt x="1402" y="127"/>
                  </a:lnTo>
                  <a:lnTo>
                    <a:pt x="1311" y="73"/>
                  </a:lnTo>
                  <a:lnTo>
                    <a:pt x="1202" y="36"/>
                  </a:lnTo>
                  <a:lnTo>
                    <a:pt x="1056" y="0"/>
                  </a:lnTo>
                  <a:close/>
                </a:path>
              </a:pathLst>
            </a:custGeom>
            <a:solidFill>
              <a:srgbClr val="C1A5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0" name="Google Shape;3900;p23"/>
            <p:cNvSpPr/>
            <p:nvPr/>
          </p:nvSpPr>
          <p:spPr>
            <a:xfrm>
              <a:off x="1726100" y="1699875"/>
              <a:ext cx="249775" cy="25500"/>
            </a:xfrm>
            <a:custGeom>
              <a:avLst/>
              <a:gdLst/>
              <a:ahLst/>
              <a:cxnLst/>
              <a:rect l="l" t="t" r="r" b="b"/>
              <a:pathLst>
                <a:path w="9991" h="1020" extrusionOk="0">
                  <a:moveTo>
                    <a:pt x="1292" y="0"/>
                  </a:moveTo>
                  <a:lnTo>
                    <a:pt x="746" y="91"/>
                  </a:lnTo>
                  <a:lnTo>
                    <a:pt x="528" y="128"/>
                  </a:lnTo>
                  <a:lnTo>
                    <a:pt x="346" y="182"/>
                  </a:lnTo>
                  <a:lnTo>
                    <a:pt x="200" y="237"/>
                  </a:lnTo>
                  <a:lnTo>
                    <a:pt x="91" y="291"/>
                  </a:lnTo>
                  <a:lnTo>
                    <a:pt x="18" y="346"/>
                  </a:lnTo>
                  <a:lnTo>
                    <a:pt x="0" y="419"/>
                  </a:lnTo>
                  <a:lnTo>
                    <a:pt x="0" y="437"/>
                  </a:lnTo>
                  <a:lnTo>
                    <a:pt x="18" y="473"/>
                  </a:lnTo>
                  <a:lnTo>
                    <a:pt x="91" y="528"/>
                  </a:lnTo>
                  <a:lnTo>
                    <a:pt x="219" y="583"/>
                  </a:lnTo>
                  <a:lnTo>
                    <a:pt x="382" y="655"/>
                  </a:lnTo>
                  <a:lnTo>
                    <a:pt x="601" y="710"/>
                  </a:lnTo>
                  <a:lnTo>
                    <a:pt x="856" y="746"/>
                  </a:lnTo>
                  <a:lnTo>
                    <a:pt x="1456" y="837"/>
                  </a:lnTo>
                  <a:lnTo>
                    <a:pt x="2202" y="910"/>
                  </a:lnTo>
                  <a:lnTo>
                    <a:pt x="3058" y="965"/>
                  </a:lnTo>
                  <a:lnTo>
                    <a:pt x="3986" y="1001"/>
                  </a:lnTo>
                  <a:lnTo>
                    <a:pt x="5005" y="1019"/>
                  </a:lnTo>
                  <a:lnTo>
                    <a:pt x="6006" y="1001"/>
                  </a:lnTo>
                  <a:lnTo>
                    <a:pt x="6952" y="965"/>
                  </a:lnTo>
                  <a:lnTo>
                    <a:pt x="7789" y="910"/>
                  </a:lnTo>
                  <a:lnTo>
                    <a:pt x="8535" y="837"/>
                  </a:lnTo>
                  <a:lnTo>
                    <a:pt x="9136" y="746"/>
                  </a:lnTo>
                  <a:lnTo>
                    <a:pt x="9390" y="710"/>
                  </a:lnTo>
                  <a:lnTo>
                    <a:pt x="9609" y="655"/>
                  </a:lnTo>
                  <a:lnTo>
                    <a:pt x="9773" y="583"/>
                  </a:lnTo>
                  <a:lnTo>
                    <a:pt x="9900" y="528"/>
                  </a:lnTo>
                  <a:lnTo>
                    <a:pt x="9973" y="473"/>
                  </a:lnTo>
                  <a:lnTo>
                    <a:pt x="9991" y="437"/>
                  </a:lnTo>
                  <a:lnTo>
                    <a:pt x="9991" y="419"/>
                  </a:lnTo>
                  <a:lnTo>
                    <a:pt x="9973" y="346"/>
                  </a:lnTo>
                  <a:lnTo>
                    <a:pt x="9900" y="291"/>
                  </a:lnTo>
                  <a:lnTo>
                    <a:pt x="9791" y="237"/>
                  </a:lnTo>
                  <a:lnTo>
                    <a:pt x="9645" y="182"/>
                  </a:lnTo>
                  <a:lnTo>
                    <a:pt x="9463" y="128"/>
                  </a:lnTo>
                  <a:lnTo>
                    <a:pt x="9245" y="91"/>
                  </a:lnTo>
                  <a:lnTo>
                    <a:pt x="8699" y="0"/>
                  </a:lnTo>
                  <a:lnTo>
                    <a:pt x="8699" y="273"/>
                  </a:lnTo>
                  <a:lnTo>
                    <a:pt x="7443" y="328"/>
                  </a:lnTo>
                  <a:lnTo>
                    <a:pt x="6133" y="364"/>
                  </a:lnTo>
                  <a:lnTo>
                    <a:pt x="4623" y="382"/>
                  </a:lnTo>
                  <a:lnTo>
                    <a:pt x="3476" y="364"/>
                  </a:lnTo>
                  <a:lnTo>
                    <a:pt x="2384" y="328"/>
                  </a:lnTo>
                  <a:lnTo>
                    <a:pt x="1893" y="291"/>
                  </a:lnTo>
                  <a:lnTo>
                    <a:pt x="1456" y="237"/>
                  </a:lnTo>
                  <a:lnTo>
                    <a:pt x="1074" y="182"/>
                  </a:lnTo>
                  <a:lnTo>
                    <a:pt x="746" y="109"/>
                  </a:lnTo>
                  <a:lnTo>
                    <a:pt x="12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1" name="Google Shape;3901;p23"/>
            <p:cNvSpPr/>
            <p:nvPr/>
          </p:nvSpPr>
          <p:spPr>
            <a:xfrm>
              <a:off x="1726100" y="1699875"/>
              <a:ext cx="249775" cy="25500"/>
            </a:xfrm>
            <a:custGeom>
              <a:avLst/>
              <a:gdLst/>
              <a:ahLst/>
              <a:cxnLst/>
              <a:rect l="l" t="t" r="r" b="b"/>
              <a:pathLst>
                <a:path w="9991" h="1020" fill="none" extrusionOk="0">
                  <a:moveTo>
                    <a:pt x="8699" y="0"/>
                  </a:moveTo>
                  <a:lnTo>
                    <a:pt x="8699" y="273"/>
                  </a:lnTo>
                  <a:lnTo>
                    <a:pt x="8699" y="273"/>
                  </a:lnTo>
                  <a:lnTo>
                    <a:pt x="8699" y="273"/>
                  </a:lnTo>
                  <a:lnTo>
                    <a:pt x="7443" y="328"/>
                  </a:lnTo>
                  <a:lnTo>
                    <a:pt x="6133" y="364"/>
                  </a:lnTo>
                  <a:lnTo>
                    <a:pt x="4623" y="382"/>
                  </a:lnTo>
                  <a:lnTo>
                    <a:pt x="4623" y="382"/>
                  </a:lnTo>
                  <a:lnTo>
                    <a:pt x="3476" y="364"/>
                  </a:lnTo>
                  <a:lnTo>
                    <a:pt x="2384" y="328"/>
                  </a:lnTo>
                  <a:lnTo>
                    <a:pt x="1893" y="291"/>
                  </a:lnTo>
                  <a:lnTo>
                    <a:pt x="1456" y="237"/>
                  </a:lnTo>
                  <a:lnTo>
                    <a:pt x="1074" y="182"/>
                  </a:lnTo>
                  <a:lnTo>
                    <a:pt x="746" y="109"/>
                  </a:lnTo>
                  <a:lnTo>
                    <a:pt x="746" y="109"/>
                  </a:lnTo>
                  <a:lnTo>
                    <a:pt x="746" y="109"/>
                  </a:lnTo>
                  <a:lnTo>
                    <a:pt x="1292" y="0"/>
                  </a:lnTo>
                  <a:lnTo>
                    <a:pt x="1292" y="0"/>
                  </a:lnTo>
                  <a:lnTo>
                    <a:pt x="746" y="91"/>
                  </a:lnTo>
                  <a:lnTo>
                    <a:pt x="528" y="128"/>
                  </a:lnTo>
                  <a:lnTo>
                    <a:pt x="346" y="182"/>
                  </a:lnTo>
                  <a:lnTo>
                    <a:pt x="200" y="237"/>
                  </a:lnTo>
                  <a:lnTo>
                    <a:pt x="91" y="291"/>
                  </a:lnTo>
                  <a:lnTo>
                    <a:pt x="18" y="346"/>
                  </a:lnTo>
                  <a:lnTo>
                    <a:pt x="0" y="419"/>
                  </a:lnTo>
                  <a:lnTo>
                    <a:pt x="0" y="419"/>
                  </a:lnTo>
                  <a:lnTo>
                    <a:pt x="0" y="437"/>
                  </a:lnTo>
                  <a:lnTo>
                    <a:pt x="18" y="473"/>
                  </a:lnTo>
                  <a:lnTo>
                    <a:pt x="91" y="528"/>
                  </a:lnTo>
                  <a:lnTo>
                    <a:pt x="219" y="583"/>
                  </a:lnTo>
                  <a:lnTo>
                    <a:pt x="382" y="655"/>
                  </a:lnTo>
                  <a:lnTo>
                    <a:pt x="601" y="710"/>
                  </a:lnTo>
                  <a:lnTo>
                    <a:pt x="856" y="746"/>
                  </a:lnTo>
                  <a:lnTo>
                    <a:pt x="1456" y="837"/>
                  </a:lnTo>
                  <a:lnTo>
                    <a:pt x="2202" y="910"/>
                  </a:lnTo>
                  <a:lnTo>
                    <a:pt x="3058" y="965"/>
                  </a:lnTo>
                  <a:lnTo>
                    <a:pt x="3986" y="1001"/>
                  </a:lnTo>
                  <a:lnTo>
                    <a:pt x="5005" y="1019"/>
                  </a:lnTo>
                  <a:lnTo>
                    <a:pt x="5005" y="1019"/>
                  </a:lnTo>
                  <a:lnTo>
                    <a:pt x="6006" y="1001"/>
                  </a:lnTo>
                  <a:lnTo>
                    <a:pt x="6952" y="965"/>
                  </a:lnTo>
                  <a:lnTo>
                    <a:pt x="7789" y="910"/>
                  </a:lnTo>
                  <a:lnTo>
                    <a:pt x="8535" y="837"/>
                  </a:lnTo>
                  <a:lnTo>
                    <a:pt x="9136" y="746"/>
                  </a:lnTo>
                  <a:lnTo>
                    <a:pt x="9390" y="710"/>
                  </a:lnTo>
                  <a:lnTo>
                    <a:pt x="9609" y="655"/>
                  </a:lnTo>
                  <a:lnTo>
                    <a:pt x="9773" y="583"/>
                  </a:lnTo>
                  <a:lnTo>
                    <a:pt x="9900" y="528"/>
                  </a:lnTo>
                  <a:lnTo>
                    <a:pt x="9973" y="473"/>
                  </a:lnTo>
                  <a:lnTo>
                    <a:pt x="9991" y="437"/>
                  </a:lnTo>
                  <a:lnTo>
                    <a:pt x="9991" y="419"/>
                  </a:lnTo>
                  <a:lnTo>
                    <a:pt x="9991" y="419"/>
                  </a:lnTo>
                  <a:lnTo>
                    <a:pt x="9973" y="346"/>
                  </a:lnTo>
                  <a:lnTo>
                    <a:pt x="9900" y="291"/>
                  </a:lnTo>
                  <a:lnTo>
                    <a:pt x="9791" y="237"/>
                  </a:lnTo>
                  <a:lnTo>
                    <a:pt x="9645" y="182"/>
                  </a:lnTo>
                  <a:lnTo>
                    <a:pt x="9463" y="128"/>
                  </a:lnTo>
                  <a:lnTo>
                    <a:pt x="9245" y="91"/>
                  </a:lnTo>
                  <a:lnTo>
                    <a:pt x="8699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2" name="Google Shape;3902;p23"/>
            <p:cNvSpPr/>
            <p:nvPr/>
          </p:nvSpPr>
          <p:spPr>
            <a:xfrm>
              <a:off x="1744750" y="1627975"/>
              <a:ext cx="198825" cy="81475"/>
            </a:xfrm>
            <a:custGeom>
              <a:avLst/>
              <a:gdLst/>
              <a:ahLst/>
              <a:cxnLst/>
              <a:rect l="l" t="t" r="r" b="b"/>
              <a:pathLst>
                <a:path w="7953" h="3259" extrusionOk="0">
                  <a:moveTo>
                    <a:pt x="4113" y="1"/>
                  </a:moveTo>
                  <a:lnTo>
                    <a:pt x="3986" y="37"/>
                  </a:lnTo>
                  <a:lnTo>
                    <a:pt x="3858" y="74"/>
                  </a:lnTo>
                  <a:lnTo>
                    <a:pt x="3731" y="110"/>
                  </a:lnTo>
                  <a:lnTo>
                    <a:pt x="3604" y="165"/>
                  </a:lnTo>
                  <a:lnTo>
                    <a:pt x="3385" y="328"/>
                  </a:lnTo>
                  <a:lnTo>
                    <a:pt x="3185" y="492"/>
                  </a:lnTo>
                  <a:lnTo>
                    <a:pt x="2985" y="711"/>
                  </a:lnTo>
                  <a:lnTo>
                    <a:pt x="2821" y="929"/>
                  </a:lnTo>
                  <a:lnTo>
                    <a:pt x="2657" y="1166"/>
                  </a:lnTo>
                  <a:lnTo>
                    <a:pt x="2530" y="1402"/>
                  </a:lnTo>
                  <a:lnTo>
                    <a:pt x="2312" y="1839"/>
                  </a:lnTo>
                  <a:lnTo>
                    <a:pt x="2148" y="2239"/>
                  </a:lnTo>
                  <a:lnTo>
                    <a:pt x="2020" y="2603"/>
                  </a:lnTo>
                  <a:lnTo>
                    <a:pt x="0" y="2985"/>
                  </a:lnTo>
                  <a:lnTo>
                    <a:pt x="383" y="3058"/>
                  </a:lnTo>
                  <a:lnTo>
                    <a:pt x="856" y="3131"/>
                  </a:lnTo>
                  <a:lnTo>
                    <a:pt x="1383" y="3186"/>
                  </a:lnTo>
                  <a:lnTo>
                    <a:pt x="1984" y="3222"/>
                  </a:lnTo>
                  <a:lnTo>
                    <a:pt x="2621" y="3240"/>
                  </a:lnTo>
                  <a:lnTo>
                    <a:pt x="3294" y="3258"/>
                  </a:lnTo>
                  <a:lnTo>
                    <a:pt x="4641" y="3258"/>
                  </a:lnTo>
                  <a:lnTo>
                    <a:pt x="5897" y="3222"/>
                  </a:lnTo>
                  <a:lnTo>
                    <a:pt x="6952" y="3186"/>
                  </a:lnTo>
                  <a:lnTo>
                    <a:pt x="7953" y="3149"/>
                  </a:lnTo>
                  <a:lnTo>
                    <a:pt x="7953" y="2094"/>
                  </a:lnTo>
                  <a:lnTo>
                    <a:pt x="7935" y="2003"/>
                  </a:lnTo>
                  <a:lnTo>
                    <a:pt x="7862" y="1730"/>
                  </a:lnTo>
                  <a:lnTo>
                    <a:pt x="7753" y="1384"/>
                  </a:lnTo>
                  <a:lnTo>
                    <a:pt x="7680" y="1202"/>
                  </a:lnTo>
                  <a:lnTo>
                    <a:pt x="7589" y="1020"/>
                  </a:lnTo>
                  <a:lnTo>
                    <a:pt x="7498" y="874"/>
                  </a:lnTo>
                  <a:lnTo>
                    <a:pt x="7389" y="747"/>
                  </a:lnTo>
                  <a:lnTo>
                    <a:pt x="7280" y="638"/>
                  </a:lnTo>
                  <a:lnTo>
                    <a:pt x="7170" y="583"/>
                  </a:lnTo>
                  <a:lnTo>
                    <a:pt x="7061" y="547"/>
                  </a:lnTo>
                  <a:lnTo>
                    <a:pt x="6843" y="547"/>
                  </a:lnTo>
                  <a:lnTo>
                    <a:pt x="6734" y="565"/>
                  </a:lnTo>
                  <a:lnTo>
                    <a:pt x="6533" y="638"/>
                  </a:lnTo>
                  <a:lnTo>
                    <a:pt x="6333" y="729"/>
                  </a:lnTo>
                  <a:lnTo>
                    <a:pt x="6169" y="820"/>
                  </a:lnTo>
                  <a:lnTo>
                    <a:pt x="6024" y="911"/>
                  </a:lnTo>
                  <a:lnTo>
                    <a:pt x="5915" y="1020"/>
                  </a:lnTo>
                  <a:lnTo>
                    <a:pt x="5860" y="929"/>
                  </a:lnTo>
                  <a:lnTo>
                    <a:pt x="5806" y="820"/>
                  </a:lnTo>
                  <a:lnTo>
                    <a:pt x="5733" y="692"/>
                  </a:lnTo>
                  <a:lnTo>
                    <a:pt x="5642" y="565"/>
                  </a:lnTo>
                  <a:lnTo>
                    <a:pt x="5496" y="419"/>
                  </a:lnTo>
                  <a:lnTo>
                    <a:pt x="5332" y="292"/>
                  </a:lnTo>
                  <a:lnTo>
                    <a:pt x="5132" y="165"/>
                  </a:lnTo>
                  <a:lnTo>
                    <a:pt x="4932" y="74"/>
                  </a:lnTo>
                  <a:lnTo>
                    <a:pt x="4695" y="19"/>
                  </a:lnTo>
                  <a:lnTo>
                    <a:pt x="4422" y="1"/>
                  </a:lnTo>
                  <a:close/>
                </a:path>
              </a:pathLst>
            </a:custGeom>
            <a:solidFill>
              <a:srgbClr val="C1A5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3" name="Google Shape;3903;p23"/>
            <p:cNvSpPr/>
            <p:nvPr/>
          </p:nvSpPr>
          <p:spPr>
            <a:xfrm>
              <a:off x="1744750" y="1627975"/>
              <a:ext cx="198825" cy="81475"/>
            </a:xfrm>
            <a:custGeom>
              <a:avLst/>
              <a:gdLst/>
              <a:ahLst/>
              <a:cxnLst/>
              <a:rect l="l" t="t" r="r" b="b"/>
              <a:pathLst>
                <a:path w="7953" h="3259" fill="none" extrusionOk="0">
                  <a:moveTo>
                    <a:pt x="7953" y="2094"/>
                  </a:moveTo>
                  <a:lnTo>
                    <a:pt x="7953" y="3149"/>
                  </a:lnTo>
                  <a:lnTo>
                    <a:pt x="7953" y="3149"/>
                  </a:lnTo>
                  <a:lnTo>
                    <a:pt x="6952" y="3186"/>
                  </a:lnTo>
                  <a:lnTo>
                    <a:pt x="5897" y="3222"/>
                  </a:lnTo>
                  <a:lnTo>
                    <a:pt x="4641" y="3258"/>
                  </a:lnTo>
                  <a:lnTo>
                    <a:pt x="3294" y="3258"/>
                  </a:lnTo>
                  <a:lnTo>
                    <a:pt x="2621" y="3240"/>
                  </a:lnTo>
                  <a:lnTo>
                    <a:pt x="1984" y="3222"/>
                  </a:lnTo>
                  <a:lnTo>
                    <a:pt x="1383" y="3186"/>
                  </a:lnTo>
                  <a:lnTo>
                    <a:pt x="856" y="3131"/>
                  </a:lnTo>
                  <a:lnTo>
                    <a:pt x="383" y="3058"/>
                  </a:lnTo>
                  <a:lnTo>
                    <a:pt x="0" y="2985"/>
                  </a:lnTo>
                  <a:lnTo>
                    <a:pt x="2020" y="2603"/>
                  </a:lnTo>
                  <a:lnTo>
                    <a:pt x="2020" y="2603"/>
                  </a:lnTo>
                  <a:lnTo>
                    <a:pt x="2148" y="2239"/>
                  </a:lnTo>
                  <a:lnTo>
                    <a:pt x="2312" y="1839"/>
                  </a:lnTo>
                  <a:lnTo>
                    <a:pt x="2530" y="1402"/>
                  </a:lnTo>
                  <a:lnTo>
                    <a:pt x="2530" y="1402"/>
                  </a:lnTo>
                  <a:lnTo>
                    <a:pt x="2657" y="1166"/>
                  </a:lnTo>
                  <a:lnTo>
                    <a:pt x="2821" y="929"/>
                  </a:lnTo>
                  <a:lnTo>
                    <a:pt x="2985" y="711"/>
                  </a:lnTo>
                  <a:lnTo>
                    <a:pt x="3185" y="492"/>
                  </a:lnTo>
                  <a:lnTo>
                    <a:pt x="3185" y="492"/>
                  </a:lnTo>
                  <a:lnTo>
                    <a:pt x="3385" y="328"/>
                  </a:lnTo>
                  <a:lnTo>
                    <a:pt x="3604" y="165"/>
                  </a:lnTo>
                  <a:lnTo>
                    <a:pt x="3731" y="110"/>
                  </a:lnTo>
                  <a:lnTo>
                    <a:pt x="3858" y="74"/>
                  </a:lnTo>
                  <a:lnTo>
                    <a:pt x="3986" y="37"/>
                  </a:lnTo>
                  <a:lnTo>
                    <a:pt x="4113" y="1"/>
                  </a:lnTo>
                  <a:lnTo>
                    <a:pt x="4113" y="1"/>
                  </a:lnTo>
                  <a:lnTo>
                    <a:pt x="4259" y="1"/>
                  </a:lnTo>
                  <a:lnTo>
                    <a:pt x="4422" y="1"/>
                  </a:lnTo>
                  <a:lnTo>
                    <a:pt x="4695" y="19"/>
                  </a:lnTo>
                  <a:lnTo>
                    <a:pt x="4932" y="74"/>
                  </a:lnTo>
                  <a:lnTo>
                    <a:pt x="5132" y="165"/>
                  </a:lnTo>
                  <a:lnTo>
                    <a:pt x="5132" y="165"/>
                  </a:lnTo>
                  <a:lnTo>
                    <a:pt x="5332" y="292"/>
                  </a:lnTo>
                  <a:lnTo>
                    <a:pt x="5496" y="419"/>
                  </a:lnTo>
                  <a:lnTo>
                    <a:pt x="5642" y="565"/>
                  </a:lnTo>
                  <a:lnTo>
                    <a:pt x="5733" y="692"/>
                  </a:lnTo>
                  <a:lnTo>
                    <a:pt x="5806" y="820"/>
                  </a:lnTo>
                  <a:lnTo>
                    <a:pt x="5860" y="929"/>
                  </a:lnTo>
                  <a:lnTo>
                    <a:pt x="5915" y="1020"/>
                  </a:lnTo>
                  <a:lnTo>
                    <a:pt x="5915" y="1020"/>
                  </a:lnTo>
                  <a:lnTo>
                    <a:pt x="6024" y="911"/>
                  </a:lnTo>
                  <a:lnTo>
                    <a:pt x="6169" y="820"/>
                  </a:lnTo>
                  <a:lnTo>
                    <a:pt x="6333" y="729"/>
                  </a:lnTo>
                  <a:lnTo>
                    <a:pt x="6533" y="638"/>
                  </a:lnTo>
                  <a:lnTo>
                    <a:pt x="6734" y="565"/>
                  </a:lnTo>
                  <a:lnTo>
                    <a:pt x="6843" y="547"/>
                  </a:lnTo>
                  <a:lnTo>
                    <a:pt x="6952" y="547"/>
                  </a:lnTo>
                  <a:lnTo>
                    <a:pt x="7061" y="547"/>
                  </a:lnTo>
                  <a:lnTo>
                    <a:pt x="7170" y="583"/>
                  </a:lnTo>
                  <a:lnTo>
                    <a:pt x="7170" y="583"/>
                  </a:lnTo>
                  <a:lnTo>
                    <a:pt x="7280" y="638"/>
                  </a:lnTo>
                  <a:lnTo>
                    <a:pt x="7389" y="747"/>
                  </a:lnTo>
                  <a:lnTo>
                    <a:pt x="7498" y="874"/>
                  </a:lnTo>
                  <a:lnTo>
                    <a:pt x="7589" y="1020"/>
                  </a:lnTo>
                  <a:lnTo>
                    <a:pt x="7589" y="1020"/>
                  </a:lnTo>
                  <a:lnTo>
                    <a:pt x="7680" y="1202"/>
                  </a:lnTo>
                  <a:lnTo>
                    <a:pt x="7753" y="1384"/>
                  </a:lnTo>
                  <a:lnTo>
                    <a:pt x="7862" y="1730"/>
                  </a:lnTo>
                  <a:lnTo>
                    <a:pt x="7935" y="2003"/>
                  </a:lnTo>
                  <a:lnTo>
                    <a:pt x="7953" y="209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4" name="Google Shape;3904;p23"/>
            <p:cNvSpPr/>
            <p:nvPr/>
          </p:nvSpPr>
          <p:spPr>
            <a:xfrm>
              <a:off x="1744750" y="1653450"/>
              <a:ext cx="198825" cy="56000"/>
            </a:xfrm>
            <a:custGeom>
              <a:avLst/>
              <a:gdLst/>
              <a:ahLst/>
              <a:cxnLst/>
              <a:rect l="l" t="t" r="r" b="b"/>
              <a:pathLst>
                <a:path w="7953" h="2240" extrusionOk="0">
                  <a:moveTo>
                    <a:pt x="7589" y="1"/>
                  </a:moveTo>
                  <a:lnTo>
                    <a:pt x="7152" y="274"/>
                  </a:lnTo>
                  <a:lnTo>
                    <a:pt x="6715" y="529"/>
                  </a:lnTo>
                  <a:lnTo>
                    <a:pt x="6260" y="747"/>
                  </a:lnTo>
                  <a:lnTo>
                    <a:pt x="6024" y="856"/>
                  </a:lnTo>
                  <a:lnTo>
                    <a:pt x="5787" y="929"/>
                  </a:lnTo>
                  <a:lnTo>
                    <a:pt x="5660" y="984"/>
                  </a:lnTo>
                  <a:lnTo>
                    <a:pt x="5533" y="1038"/>
                  </a:lnTo>
                  <a:lnTo>
                    <a:pt x="5423" y="1111"/>
                  </a:lnTo>
                  <a:lnTo>
                    <a:pt x="5387" y="1147"/>
                  </a:lnTo>
                  <a:lnTo>
                    <a:pt x="5351" y="1202"/>
                  </a:lnTo>
                  <a:lnTo>
                    <a:pt x="5314" y="1275"/>
                  </a:lnTo>
                  <a:lnTo>
                    <a:pt x="5296" y="1348"/>
                  </a:lnTo>
                  <a:lnTo>
                    <a:pt x="5278" y="1420"/>
                  </a:lnTo>
                  <a:lnTo>
                    <a:pt x="5241" y="1493"/>
                  </a:lnTo>
                  <a:lnTo>
                    <a:pt x="5187" y="1566"/>
                  </a:lnTo>
                  <a:lnTo>
                    <a:pt x="5114" y="1621"/>
                  </a:lnTo>
                  <a:lnTo>
                    <a:pt x="5023" y="1657"/>
                  </a:lnTo>
                  <a:lnTo>
                    <a:pt x="4859" y="1657"/>
                  </a:lnTo>
                  <a:lnTo>
                    <a:pt x="4786" y="1639"/>
                  </a:lnTo>
                  <a:lnTo>
                    <a:pt x="4714" y="1621"/>
                  </a:lnTo>
                  <a:lnTo>
                    <a:pt x="4641" y="1566"/>
                  </a:lnTo>
                  <a:lnTo>
                    <a:pt x="4586" y="1530"/>
                  </a:lnTo>
                  <a:lnTo>
                    <a:pt x="4532" y="1457"/>
                  </a:lnTo>
                  <a:lnTo>
                    <a:pt x="4422" y="1329"/>
                  </a:lnTo>
                  <a:lnTo>
                    <a:pt x="4350" y="1166"/>
                  </a:lnTo>
                  <a:lnTo>
                    <a:pt x="4277" y="1002"/>
                  </a:lnTo>
                  <a:lnTo>
                    <a:pt x="4168" y="1056"/>
                  </a:lnTo>
                  <a:lnTo>
                    <a:pt x="4022" y="1075"/>
                  </a:lnTo>
                  <a:lnTo>
                    <a:pt x="3895" y="1093"/>
                  </a:lnTo>
                  <a:lnTo>
                    <a:pt x="3767" y="1111"/>
                  </a:lnTo>
                  <a:lnTo>
                    <a:pt x="3640" y="1111"/>
                  </a:lnTo>
                  <a:lnTo>
                    <a:pt x="3513" y="1093"/>
                  </a:lnTo>
                  <a:lnTo>
                    <a:pt x="3385" y="1056"/>
                  </a:lnTo>
                  <a:lnTo>
                    <a:pt x="3258" y="1020"/>
                  </a:lnTo>
                  <a:lnTo>
                    <a:pt x="3149" y="965"/>
                  </a:lnTo>
                  <a:lnTo>
                    <a:pt x="3021" y="911"/>
                  </a:lnTo>
                  <a:lnTo>
                    <a:pt x="2912" y="838"/>
                  </a:lnTo>
                  <a:lnTo>
                    <a:pt x="2821" y="765"/>
                  </a:lnTo>
                  <a:lnTo>
                    <a:pt x="2657" y="583"/>
                  </a:lnTo>
                  <a:lnTo>
                    <a:pt x="2530" y="383"/>
                  </a:lnTo>
                  <a:lnTo>
                    <a:pt x="2312" y="820"/>
                  </a:lnTo>
                  <a:lnTo>
                    <a:pt x="2148" y="1220"/>
                  </a:lnTo>
                  <a:lnTo>
                    <a:pt x="2020" y="1584"/>
                  </a:lnTo>
                  <a:lnTo>
                    <a:pt x="0" y="1966"/>
                  </a:lnTo>
                  <a:lnTo>
                    <a:pt x="328" y="2039"/>
                  </a:lnTo>
                  <a:lnTo>
                    <a:pt x="710" y="2094"/>
                  </a:lnTo>
                  <a:lnTo>
                    <a:pt x="1147" y="2148"/>
                  </a:lnTo>
                  <a:lnTo>
                    <a:pt x="1638" y="2185"/>
                  </a:lnTo>
                  <a:lnTo>
                    <a:pt x="2730" y="2221"/>
                  </a:lnTo>
                  <a:lnTo>
                    <a:pt x="3877" y="2239"/>
                  </a:lnTo>
                  <a:lnTo>
                    <a:pt x="5387" y="2221"/>
                  </a:lnTo>
                  <a:lnTo>
                    <a:pt x="6697" y="2185"/>
                  </a:lnTo>
                  <a:lnTo>
                    <a:pt x="7953" y="2130"/>
                  </a:lnTo>
                  <a:lnTo>
                    <a:pt x="7953" y="1075"/>
                  </a:lnTo>
                  <a:lnTo>
                    <a:pt x="7935" y="984"/>
                  </a:lnTo>
                  <a:lnTo>
                    <a:pt x="7862" y="711"/>
                  </a:lnTo>
                  <a:lnTo>
                    <a:pt x="7753" y="365"/>
                  </a:lnTo>
                  <a:lnTo>
                    <a:pt x="7680" y="183"/>
                  </a:lnTo>
                  <a:lnTo>
                    <a:pt x="7589" y="1"/>
                  </a:lnTo>
                  <a:close/>
                </a:path>
              </a:pathLst>
            </a:custGeom>
            <a:solidFill>
              <a:srgbClr val="A48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5" name="Google Shape;3905;p23"/>
            <p:cNvSpPr/>
            <p:nvPr/>
          </p:nvSpPr>
          <p:spPr>
            <a:xfrm>
              <a:off x="1744750" y="1653450"/>
              <a:ext cx="198825" cy="56000"/>
            </a:xfrm>
            <a:custGeom>
              <a:avLst/>
              <a:gdLst/>
              <a:ahLst/>
              <a:cxnLst/>
              <a:rect l="l" t="t" r="r" b="b"/>
              <a:pathLst>
                <a:path w="7953" h="2240" fill="none" extrusionOk="0">
                  <a:moveTo>
                    <a:pt x="7589" y="1"/>
                  </a:moveTo>
                  <a:lnTo>
                    <a:pt x="7589" y="1"/>
                  </a:lnTo>
                  <a:lnTo>
                    <a:pt x="7152" y="274"/>
                  </a:lnTo>
                  <a:lnTo>
                    <a:pt x="6715" y="529"/>
                  </a:lnTo>
                  <a:lnTo>
                    <a:pt x="6260" y="747"/>
                  </a:lnTo>
                  <a:lnTo>
                    <a:pt x="6024" y="856"/>
                  </a:lnTo>
                  <a:lnTo>
                    <a:pt x="5787" y="929"/>
                  </a:lnTo>
                  <a:lnTo>
                    <a:pt x="5787" y="929"/>
                  </a:lnTo>
                  <a:lnTo>
                    <a:pt x="5660" y="984"/>
                  </a:lnTo>
                  <a:lnTo>
                    <a:pt x="5533" y="1038"/>
                  </a:lnTo>
                  <a:lnTo>
                    <a:pt x="5423" y="1111"/>
                  </a:lnTo>
                  <a:lnTo>
                    <a:pt x="5387" y="1147"/>
                  </a:lnTo>
                  <a:lnTo>
                    <a:pt x="5351" y="1202"/>
                  </a:lnTo>
                  <a:lnTo>
                    <a:pt x="5351" y="1202"/>
                  </a:lnTo>
                  <a:lnTo>
                    <a:pt x="5314" y="1275"/>
                  </a:lnTo>
                  <a:lnTo>
                    <a:pt x="5296" y="1348"/>
                  </a:lnTo>
                  <a:lnTo>
                    <a:pt x="5278" y="1420"/>
                  </a:lnTo>
                  <a:lnTo>
                    <a:pt x="5241" y="1493"/>
                  </a:lnTo>
                  <a:lnTo>
                    <a:pt x="5241" y="1493"/>
                  </a:lnTo>
                  <a:lnTo>
                    <a:pt x="5187" y="1566"/>
                  </a:lnTo>
                  <a:lnTo>
                    <a:pt x="5114" y="1621"/>
                  </a:lnTo>
                  <a:lnTo>
                    <a:pt x="5023" y="1657"/>
                  </a:lnTo>
                  <a:lnTo>
                    <a:pt x="4932" y="1657"/>
                  </a:lnTo>
                  <a:lnTo>
                    <a:pt x="4932" y="1657"/>
                  </a:lnTo>
                  <a:lnTo>
                    <a:pt x="4859" y="1657"/>
                  </a:lnTo>
                  <a:lnTo>
                    <a:pt x="4786" y="1639"/>
                  </a:lnTo>
                  <a:lnTo>
                    <a:pt x="4714" y="1621"/>
                  </a:lnTo>
                  <a:lnTo>
                    <a:pt x="4641" y="1566"/>
                  </a:lnTo>
                  <a:lnTo>
                    <a:pt x="4641" y="1566"/>
                  </a:lnTo>
                  <a:lnTo>
                    <a:pt x="4586" y="1530"/>
                  </a:lnTo>
                  <a:lnTo>
                    <a:pt x="4532" y="1457"/>
                  </a:lnTo>
                  <a:lnTo>
                    <a:pt x="4422" y="1329"/>
                  </a:lnTo>
                  <a:lnTo>
                    <a:pt x="4350" y="1166"/>
                  </a:lnTo>
                  <a:lnTo>
                    <a:pt x="4277" y="1002"/>
                  </a:lnTo>
                  <a:lnTo>
                    <a:pt x="4277" y="1002"/>
                  </a:lnTo>
                  <a:lnTo>
                    <a:pt x="4168" y="1056"/>
                  </a:lnTo>
                  <a:lnTo>
                    <a:pt x="4022" y="1075"/>
                  </a:lnTo>
                  <a:lnTo>
                    <a:pt x="3895" y="1093"/>
                  </a:lnTo>
                  <a:lnTo>
                    <a:pt x="3767" y="1111"/>
                  </a:lnTo>
                  <a:lnTo>
                    <a:pt x="3767" y="1111"/>
                  </a:lnTo>
                  <a:lnTo>
                    <a:pt x="3640" y="1111"/>
                  </a:lnTo>
                  <a:lnTo>
                    <a:pt x="3513" y="1093"/>
                  </a:lnTo>
                  <a:lnTo>
                    <a:pt x="3385" y="1056"/>
                  </a:lnTo>
                  <a:lnTo>
                    <a:pt x="3258" y="1020"/>
                  </a:lnTo>
                  <a:lnTo>
                    <a:pt x="3149" y="965"/>
                  </a:lnTo>
                  <a:lnTo>
                    <a:pt x="3021" y="911"/>
                  </a:lnTo>
                  <a:lnTo>
                    <a:pt x="2912" y="838"/>
                  </a:lnTo>
                  <a:lnTo>
                    <a:pt x="2821" y="765"/>
                  </a:lnTo>
                  <a:lnTo>
                    <a:pt x="2821" y="765"/>
                  </a:lnTo>
                  <a:lnTo>
                    <a:pt x="2657" y="583"/>
                  </a:lnTo>
                  <a:lnTo>
                    <a:pt x="2530" y="383"/>
                  </a:lnTo>
                  <a:lnTo>
                    <a:pt x="2530" y="383"/>
                  </a:lnTo>
                  <a:lnTo>
                    <a:pt x="2530" y="383"/>
                  </a:lnTo>
                  <a:lnTo>
                    <a:pt x="2312" y="820"/>
                  </a:lnTo>
                  <a:lnTo>
                    <a:pt x="2148" y="1220"/>
                  </a:lnTo>
                  <a:lnTo>
                    <a:pt x="2020" y="1584"/>
                  </a:lnTo>
                  <a:lnTo>
                    <a:pt x="0" y="1966"/>
                  </a:lnTo>
                  <a:lnTo>
                    <a:pt x="0" y="1966"/>
                  </a:lnTo>
                  <a:lnTo>
                    <a:pt x="328" y="2039"/>
                  </a:lnTo>
                  <a:lnTo>
                    <a:pt x="710" y="2094"/>
                  </a:lnTo>
                  <a:lnTo>
                    <a:pt x="1147" y="2148"/>
                  </a:lnTo>
                  <a:lnTo>
                    <a:pt x="1638" y="2185"/>
                  </a:lnTo>
                  <a:lnTo>
                    <a:pt x="2730" y="2221"/>
                  </a:lnTo>
                  <a:lnTo>
                    <a:pt x="3877" y="2239"/>
                  </a:lnTo>
                  <a:lnTo>
                    <a:pt x="3877" y="2239"/>
                  </a:lnTo>
                  <a:lnTo>
                    <a:pt x="5387" y="2221"/>
                  </a:lnTo>
                  <a:lnTo>
                    <a:pt x="6697" y="2185"/>
                  </a:lnTo>
                  <a:lnTo>
                    <a:pt x="7953" y="2130"/>
                  </a:lnTo>
                  <a:lnTo>
                    <a:pt x="7953" y="1075"/>
                  </a:lnTo>
                  <a:lnTo>
                    <a:pt x="7953" y="1075"/>
                  </a:lnTo>
                  <a:lnTo>
                    <a:pt x="7935" y="984"/>
                  </a:lnTo>
                  <a:lnTo>
                    <a:pt x="7862" y="711"/>
                  </a:lnTo>
                  <a:lnTo>
                    <a:pt x="7753" y="365"/>
                  </a:lnTo>
                  <a:lnTo>
                    <a:pt x="7680" y="183"/>
                  </a:lnTo>
                  <a:lnTo>
                    <a:pt x="7589" y="1"/>
                  </a:lnTo>
                  <a:lnTo>
                    <a:pt x="758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6" name="Google Shape;3906;p23"/>
            <p:cNvSpPr/>
            <p:nvPr/>
          </p:nvSpPr>
          <p:spPr>
            <a:xfrm>
              <a:off x="1824375" y="1627975"/>
              <a:ext cx="48700" cy="28700"/>
            </a:xfrm>
            <a:custGeom>
              <a:avLst/>
              <a:gdLst/>
              <a:ahLst/>
              <a:cxnLst/>
              <a:rect l="l" t="t" r="r" b="b"/>
              <a:pathLst>
                <a:path w="1948" h="1148" extrusionOk="0">
                  <a:moveTo>
                    <a:pt x="928" y="1"/>
                  </a:moveTo>
                  <a:lnTo>
                    <a:pt x="801" y="37"/>
                  </a:lnTo>
                  <a:lnTo>
                    <a:pt x="673" y="74"/>
                  </a:lnTo>
                  <a:lnTo>
                    <a:pt x="546" y="110"/>
                  </a:lnTo>
                  <a:lnTo>
                    <a:pt x="419" y="165"/>
                  </a:lnTo>
                  <a:lnTo>
                    <a:pt x="200" y="328"/>
                  </a:lnTo>
                  <a:lnTo>
                    <a:pt x="0" y="492"/>
                  </a:lnTo>
                  <a:lnTo>
                    <a:pt x="36" y="638"/>
                  </a:lnTo>
                  <a:lnTo>
                    <a:pt x="109" y="747"/>
                  </a:lnTo>
                  <a:lnTo>
                    <a:pt x="182" y="856"/>
                  </a:lnTo>
                  <a:lnTo>
                    <a:pt x="273" y="947"/>
                  </a:lnTo>
                  <a:lnTo>
                    <a:pt x="382" y="1038"/>
                  </a:lnTo>
                  <a:lnTo>
                    <a:pt x="510" y="1093"/>
                  </a:lnTo>
                  <a:lnTo>
                    <a:pt x="637" y="1129"/>
                  </a:lnTo>
                  <a:lnTo>
                    <a:pt x="783" y="1147"/>
                  </a:lnTo>
                  <a:lnTo>
                    <a:pt x="837" y="1147"/>
                  </a:lnTo>
                  <a:lnTo>
                    <a:pt x="928" y="1129"/>
                  </a:lnTo>
                  <a:lnTo>
                    <a:pt x="1019" y="1111"/>
                  </a:lnTo>
                  <a:lnTo>
                    <a:pt x="1183" y="1038"/>
                  </a:lnTo>
                  <a:lnTo>
                    <a:pt x="1347" y="929"/>
                  </a:lnTo>
                  <a:lnTo>
                    <a:pt x="1492" y="802"/>
                  </a:lnTo>
                  <a:lnTo>
                    <a:pt x="1620" y="656"/>
                  </a:lnTo>
                  <a:lnTo>
                    <a:pt x="1747" y="510"/>
                  </a:lnTo>
                  <a:lnTo>
                    <a:pt x="1856" y="347"/>
                  </a:lnTo>
                  <a:lnTo>
                    <a:pt x="1947" y="165"/>
                  </a:lnTo>
                  <a:lnTo>
                    <a:pt x="1783" y="92"/>
                  </a:lnTo>
                  <a:lnTo>
                    <a:pt x="1601" y="37"/>
                  </a:lnTo>
                  <a:lnTo>
                    <a:pt x="1401" y="1"/>
                  </a:lnTo>
                  <a:close/>
                </a:path>
              </a:pathLst>
            </a:custGeom>
            <a:solidFill>
              <a:srgbClr val="D7C2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7" name="Google Shape;3907;p23"/>
            <p:cNvSpPr/>
            <p:nvPr/>
          </p:nvSpPr>
          <p:spPr>
            <a:xfrm>
              <a:off x="1824375" y="1627975"/>
              <a:ext cx="48700" cy="28700"/>
            </a:xfrm>
            <a:custGeom>
              <a:avLst/>
              <a:gdLst/>
              <a:ahLst/>
              <a:cxnLst/>
              <a:rect l="l" t="t" r="r" b="b"/>
              <a:pathLst>
                <a:path w="1948" h="1148" fill="none" extrusionOk="0">
                  <a:moveTo>
                    <a:pt x="1183" y="1"/>
                  </a:moveTo>
                  <a:lnTo>
                    <a:pt x="1183" y="1"/>
                  </a:lnTo>
                  <a:lnTo>
                    <a:pt x="928" y="1"/>
                  </a:lnTo>
                  <a:lnTo>
                    <a:pt x="928" y="1"/>
                  </a:lnTo>
                  <a:lnTo>
                    <a:pt x="801" y="37"/>
                  </a:lnTo>
                  <a:lnTo>
                    <a:pt x="673" y="74"/>
                  </a:lnTo>
                  <a:lnTo>
                    <a:pt x="546" y="110"/>
                  </a:lnTo>
                  <a:lnTo>
                    <a:pt x="419" y="165"/>
                  </a:lnTo>
                  <a:lnTo>
                    <a:pt x="200" y="328"/>
                  </a:lnTo>
                  <a:lnTo>
                    <a:pt x="0" y="492"/>
                  </a:lnTo>
                  <a:lnTo>
                    <a:pt x="0" y="492"/>
                  </a:lnTo>
                  <a:lnTo>
                    <a:pt x="36" y="638"/>
                  </a:lnTo>
                  <a:lnTo>
                    <a:pt x="109" y="747"/>
                  </a:lnTo>
                  <a:lnTo>
                    <a:pt x="182" y="856"/>
                  </a:lnTo>
                  <a:lnTo>
                    <a:pt x="273" y="947"/>
                  </a:lnTo>
                  <a:lnTo>
                    <a:pt x="382" y="1038"/>
                  </a:lnTo>
                  <a:lnTo>
                    <a:pt x="510" y="1093"/>
                  </a:lnTo>
                  <a:lnTo>
                    <a:pt x="637" y="1129"/>
                  </a:lnTo>
                  <a:lnTo>
                    <a:pt x="783" y="1147"/>
                  </a:lnTo>
                  <a:lnTo>
                    <a:pt x="783" y="1147"/>
                  </a:lnTo>
                  <a:lnTo>
                    <a:pt x="837" y="1147"/>
                  </a:lnTo>
                  <a:lnTo>
                    <a:pt x="837" y="1147"/>
                  </a:lnTo>
                  <a:lnTo>
                    <a:pt x="928" y="1129"/>
                  </a:lnTo>
                  <a:lnTo>
                    <a:pt x="1019" y="1111"/>
                  </a:lnTo>
                  <a:lnTo>
                    <a:pt x="1183" y="1038"/>
                  </a:lnTo>
                  <a:lnTo>
                    <a:pt x="1347" y="929"/>
                  </a:lnTo>
                  <a:lnTo>
                    <a:pt x="1492" y="802"/>
                  </a:lnTo>
                  <a:lnTo>
                    <a:pt x="1492" y="802"/>
                  </a:lnTo>
                  <a:lnTo>
                    <a:pt x="1620" y="656"/>
                  </a:lnTo>
                  <a:lnTo>
                    <a:pt x="1747" y="510"/>
                  </a:lnTo>
                  <a:lnTo>
                    <a:pt x="1856" y="347"/>
                  </a:lnTo>
                  <a:lnTo>
                    <a:pt x="1947" y="165"/>
                  </a:lnTo>
                  <a:lnTo>
                    <a:pt x="1947" y="165"/>
                  </a:lnTo>
                  <a:lnTo>
                    <a:pt x="1783" y="92"/>
                  </a:lnTo>
                  <a:lnTo>
                    <a:pt x="1601" y="37"/>
                  </a:lnTo>
                  <a:lnTo>
                    <a:pt x="1401" y="1"/>
                  </a:lnTo>
                  <a:lnTo>
                    <a:pt x="118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08" name="Google Shape;3908;p23"/>
          <p:cNvGrpSpPr/>
          <p:nvPr/>
        </p:nvGrpSpPr>
        <p:grpSpPr>
          <a:xfrm flipH="1">
            <a:off x="6959744" y="4640485"/>
            <a:ext cx="460859" cy="699156"/>
            <a:chOff x="1781575" y="4925235"/>
            <a:chExt cx="460859" cy="699156"/>
          </a:xfrm>
        </p:grpSpPr>
        <p:sp>
          <p:nvSpPr>
            <p:cNvPr id="3909" name="Google Shape;3909;p23"/>
            <p:cNvSpPr/>
            <p:nvPr/>
          </p:nvSpPr>
          <p:spPr>
            <a:xfrm>
              <a:off x="1781575" y="4925235"/>
              <a:ext cx="460859" cy="523974"/>
            </a:xfrm>
            <a:custGeom>
              <a:avLst/>
              <a:gdLst/>
              <a:ahLst/>
              <a:cxnLst/>
              <a:rect l="l" t="t" r="r" b="b"/>
              <a:pathLst>
                <a:path w="13158" h="14960" extrusionOk="0">
                  <a:moveTo>
                    <a:pt x="3913" y="1"/>
                  </a:moveTo>
                  <a:lnTo>
                    <a:pt x="3767" y="347"/>
                  </a:lnTo>
                  <a:lnTo>
                    <a:pt x="3658" y="692"/>
                  </a:lnTo>
                  <a:lnTo>
                    <a:pt x="3567" y="1056"/>
                  </a:lnTo>
                  <a:lnTo>
                    <a:pt x="3494" y="1438"/>
                  </a:lnTo>
                  <a:lnTo>
                    <a:pt x="3440" y="1839"/>
                  </a:lnTo>
                  <a:lnTo>
                    <a:pt x="3403" y="2257"/>
                  </a:lnTo>
                  <a:lnTo>
                    <a:pt x="3385" y="2676"/>
                  </a:lnTo>
                  <a:lnTo>
                    <a:pt x="3385" y="3094"/>
                  </a:lnTo>
                  <a:lnTo>
                    <a:pt x="3403" y="3531"/>
                  </a:lnTo>
                  <a:lnTo>
                    <a:pt x="3440" y="3968"/>
                  </a:lnTo>
                  <a:lnTo>
                    <a:pt x="3494" y="4405"/>
                  </a:lnTo>
                  <a:lnTo>
                    <a:pt x="3549" y="4841"/>
                  </a:lnTo>
                  <a:lnTo>
                    <a:pt x="3676" y="5697"/>
                  </a:lnTo>
                  <a:lnTo>
                    <a:pt x="3840" y="6534"/>
                  </a:lnTo>
                  <a:lnTo>
                    <a:pt x="4040" y="7335"/>
                  </a:lnTo>
                  <a:lnTo>
                    <a:pt x="4222" y="8081"/>
                  </a:lnTo>
                  <a:lnTo>
                    <a:pt x="4423" y="8754"/>
                  </a:lnTo>
                  <a:lnTo>
                    <a:pt x="4604" y="9336"/>
                  </a:lnTo>
                  <a:lnTo>
                    <a:pt x="4896" y="10192"/>
                  </a:lnTo>
                  <a:lnTo>
                    <a:pt x="5005" y="10501"/>
                  </a:lnTo>
                  <a:lnTo>
                    <a:pt x="5005" y="10501"/>
                  </a:lnTo>
                  <a:lnTo>
                    <a:pt x="4968" y="10410"/>
                  </a:lnTo>
                  <a:lnTo>
                    <a:pt x="4859" y="10119"/>
                  </a:lnTo>
                  <a:lnTo>
                    <a:pt x="4641" y="9628"/>
                  </a:lnTo>
                  <a:lnTo>
                    <a:pt x="4477" y="9318"/>
                  </a:lnTo>
                  <a:lnTo>
                    <a:pt x="4295" y="8954"/>
                  </a:lnTo>
                  <a:lnTo>
                    <a:pt x="4059" y="8536"/>
                  </a:lnTo>
                  <a:lnTo>
                    <a:pt x="3767" y="8081"/>
                  </a:lnTo>
                  <a:lnTo>
                    <a:pt x="3440" y="7571"/>
                  </a:lnTo>
                  <a:lnTo>
                    <a:pt x="3076" y="7007"/>
                  </a:lnTo>
                  <a:lnTo>
                    <a:pt x="2639" y="6406"/>
                  </a:lnTo>
                  <a:lnTo>
                    <a:pt x="2166" y="5751"/>
                  </a:lnTo>
                  <a:lnTo>
                    <a:pt x="1620" y="5042"/>
                  </a:lnTo>
                  <a:lnTo>
                    <a:pt x="1001" y="4277"/>
                  </a:lnTo>
                  <a:lnTo>
                    <a:pt x="983" y="4641"/>
                  </a:lnTo>
                  <a:lnTo>
                    <a:pt x="983" y="5005"/>
                  </a:lnTo>
                  <a:lnTo>
                    <a:pt x="1001" y="5369"/>
                  </a:lnTo>
                  <a:lnTo>
                    <a:pt x="1038" y="5715"/>
                  </a:lnTo>
                  <a:lnTo>
                    <a:pt x="1092" y="6079"/>
                  </a:lnTo>
                  <a:lnTo>
                    <a:pt x="1147" y="6425"/>
                  </a:lnTo>
                  <a:lnTo>
                    <a:pt x="1238" y="6752"/>
                  </a:lnTo>
                  <a:lnTo>
                    <a:pt x="1311" y="7098"/>
                  </a:lnTo>
                  <a:lnTo>
                    <a:pt x="1511" y="7735"/>
                  </a:lnTo>
                  <a:lnTo>
                    <a:pt x="1747" y="8354"/>
                  </a:lnTo>
                  <a:lnTo>
                    <a:pt x="2002" y="8936"/>
                  </a:lnTo>
                  <a:lnTo>
                    <a:pt x="2257" y="9482"/>
                  </a:lnTo>
                  <a:lnTo>
                    <a:pt x="2530" y="9973"/>
                  </a:lnTo>
                  <a:lnTo>
                    <a:pt x="2785" y="10410"/>
                  </a:lnTo>
                  <a:lnTo>
                    <a:pt x="3039" y="10810"/>
                  </a:lnTo>
                  <a:lnTo>
                    <a:pt x="3258" y="11138"/>
                  </a:lnTo>
                  <a:lnTo>
                    <a:pt x="3572" y="11552"/>
                  </a:lnTo>
                  <a:lnTo>
                    <a:pt x="3572" y="11552"/>
                  </a:lnTo>
                  <a:lnTo>
                    <a:pt x="3440" y="11393"/>
                  </a:lnTo>
                  <a:lnTo>
                    <a:pt x="3130" y="11083"/>
                  </a:lnTo>
                  <a:lnTo>
                    <a:pt x="2676" y="10665"/>
                  </a:lnTo>
                  <a:lnTo>
                    <a:pt x="2020" y="10101"/>
                  </a:lnTo>
                  <a:lnTo>
                    <a:pt x="1129" y="9409"/>
                  </a:lnTo>
                  <a:lnTo>
                    <a:pt x="0" y="8554"/>
                  </a:lnTo>
                  <a:lnTo>
                    <a:pt x="128" y="9009"/>
                  </a:lnTo>
                  <a:lnTo>
                    <a:pt x="273" y="9464"/>
                  </a:lnTo>
                  <a:lnTo>
                    <a:pt x="455" y="9882"/>
                  </a:lnTo>
                  <a:lnTo>
                    <a:pt x="637" y="10283"/>
                  </a:lnTo>
                  <a:lnTo>
                    <a:pt x="838" y="10665"/>
                  </a:lnTo>
                  <a:lnTo>
                    <a:pt x="1056" y="11029"/>
                  </a:lnTo>
                  <a:lnTo>
                    <a:pt x="1274" y="11375"/>
                  </a:lnTo>
                  <a:lnTo>
                    <a:pt x="1511" y="11702"/>
                  </a:lnTo>
                  <a:lnTo>
                    <a:pt x="1747" y="12011"/>
                  </a:lnTo>
                  <a:lnTo>
                    <a:pt x="2002" y="12303"/>
                  </a:lnTo>
                  <a:lnTo>
                    <a:pt x="2257" y="12576"/>
                  </a:lnTo>
                  <a:lnTo>
                    <a:pt x="2512" y="12812"/>
                  </a:lnTo>
                  <a:lnTo>
                    <a:pt x="2766" y="13049"/>
                  </a:lnTo>
                  <a:lnTo>
                    <a:pt x="3021" y="13267"/>
                  </a:lnTo>
                  <a:lnTo>
                    <a:pt x="3276" y="13486"/>
                  </a:lnTo>
                  <a:lnTo>
                    <a:pt x="3549" y="13667"/>
                  </a:lnTo>
                  <a:lnTo>
                    <a:pt x="4040" y="13995"/>
                  </a:lnTo>
                  <a:lnTo>
                    <a:pt x="4513" y="14268"/>
                  </a:lnTo>
                  <a:lnTo>
                    <a:pt x="4950" y="14505"/>
                  </a:lnTo>
                  <a:lnTo>
                    <a:pt x="5332" y="14668"/>
                  </a:lnTo>
                  <a:lnTo>
                    <a:pt x="5642" y="14796"/>
                  </a:lnTo>
                  <a:lnTo>
                    <a:pt x="5897" y="14887"/>
                  </a:lnTo>
                  <a:lnTo>
                    <a:pt x="6097" y="14960"/>
                  </a:lnTo>
                  <a:lnTo>
                    <a:pt x="6315" y="14850"/>
                  </a:lnTo>
                  <a:lnTo>
                    <a:pt x="6916" y="14577"/>
                  </a:lnTo>
                  <a:lnTo>
                    <a:pt x="7316" y="14377"/>
                  </a:lnTo>
                  <a:lnTo>
                    <a:pt x="7789" y="14122"/>
                  </a:lnTo>
                  <a:lnTo>
                    <a:pt x="8299" y="13831"/>
                  </a:lnTo>
                  <a:lnTo>
                    <a:pt x="8863" y="13486"/>
                  </a:lnTo>
                  <a:lnTo>
                    <a:pt x="9427" y="13122"/>
                  </a:lnTo>
                  <a:lnTo>
                    <a:pt x="10027" y="12703"/>
                  </a:lnTo>
                  <a:lnTo>
                    <a:pt x="10610" y="12248"/>
                  </a:lnTo>
                  <a:lnTo>
                    <a:pt x="11192" y="11738"/>
                  </a:lnTo>
                  <a:lnTo>
                    <a:pt x="11465" y="11484"/>
                  </a:lnTo>
                  <a:lnTo>
                    <a:pt x="11738" y="11211"/>
                  </a:lnTo>
                  <a:lnTo>
                    <a:pt x="12011" y="10920"/>
                  </a:lnTo>
                  <a:lnTo>
                    <a:pt x="12266" y="10628"/>
                  </a:lnTo>
                  <a:lnTo>
                    <a:pt x="12502" y="10337"/>
                  </a:lnTo>
                  <a:lnTo>
                    <a:pt x="12739" y="10028"/>
                  </a:lnTo>
                  <a:lnTo>
                    <a:pt x="12957" y="9719"/>
                  </a:lnTo>
                  <a:lnTo>
                    <a:pt x="13158" y="9391"/>
                  </a:lnTo>
                  <a:lnTo>
                    <a:pt x="13158" y="9391"/>
                  </a:lnTo>
                  <a:lnTo>
                    <a:pt x="8535" y="11793"/>
                  </a:lnTo>
                  <a:lnTo>
                    <a:pt x="9118" y="11047"/>
                  </a:lnTo>
                  <a:lnTo>
                    <a:pt x="9700" y="10228"/>
                  </a:lnTo>
                  <a:lnTo>
                    <a:pt x="10373" y="9264"/>
                  </a:lnTo>
                  <a:lnTo>
                    <a:pt x="10701" y="8736"/>
                  </a:lnTo>
                  <a:lnTo>
                    <a:pt x="11028" y="8190"/>
                  </a:lnTo>
                  <a:lnTo>
                    <a:pt x="11338" y="7662"/>
                  </a:lnTo>
                  <a:lnTo>
                    <a:pt x="11611" y="7134"/>
                  </a:lnTo>
                  <a:lnTo>
                    <a:pt x="11829" y="6643"/>
                  </a:lnTo>
                  <a:lnTo>
                    <a:pt x="11920" y="6406"/>
                  </a:lnTo>
                  <a:lnTo>
                    <a:pt x="12011" y="6170"/>
                  </a:lnTo>
                  <a:lnTo>
                    <a:pt x="12066" y="5952"/>
                  </a:lnTo>
                  <a:lnTo>
                    <a:pt x="12102" y="5751"/>
                  </a:lnTo>
                  <a:lnTo>
                    <a:pt x="12120" y="5569"/>
                  </a:lnTo>
                  <a:lnTo>
                    <a:pt x="12138" y="5387"/>
                  </a:lnTo>
                  <a:lnTo>
                    <a:pt x="11574" y="5861"/>
                  </a:lnTo>
                  <a:lnTo>
                    <a:pt x="11047" y="6352"/>
                  </a:lnTo>
                  <a:lnTo>
                    <a:pt x="10555" y="6861"/>
                  </a:lnTo>
                  <a:lnTo>
                    <a:pt x="10082" y="7371"/>
                  </a:lnTo>
                  <a:lnTo>
                    <a:pt x="9645" y="7881"/>
                  </a:lnTo>
                  <a:lnTo>
                    <a:pt x="9263" y="8390"/>
                  </a:lnTo>
                  <a:lnTo>
                    <a:pt x="8899" y="8881"/>
                  </a:lnTo>
                  <a:lnTo>
                    <a:pt x="8572" y="9355"/>
                  </a:lnTo>
                  <a:lnTo>
                    <a:pt x="8280" y="9810"/>
                  </a:lnTo>
                  <a:lnTo>
                    <a:pt x="8026" y="10210"/>
                  </a:lnTo>
                  <a:lnTo>
                    <a:pt x="7625" y="10901"/>
                  </a:lnTo>
                  <a:lnTo>
                    <a:pt x="7405" y="11326"/>
                  </a:lnTo>
                  <a:lnTo>
                    <a:pt x="7516" y="11047"/>
                  </a:lnTo>
                  <a:lnTo>
                    <a:pt x="7625" y="10756"/>
                  </a:lnTo>
                  <a:lnTo>
                    <a:pt x="7735" y="10410"/>
                  </a:lnTo>
                  <a:lnTo>
                    <a:pt x="7862" y="9973"/>
                  </a:lnTo>
                  <a:lnTo>
                    <a:pt x="7971" y="9464"/>
                  </a:lnTo>
                  <a:lnTo>
                    <a:pt x="8098" y="8863"/>
                  </a:lnTo>
                  <a:lnTo>
                    <a:pt x="8208" y="8190"/>
                  </a:lnTo>
                  <a:lnTo>
                    <a:pt x="8317" y="7407"/>
                  </a:lnTo>
                  <a:lnTo>
                    <a:pt x="8408" y="6552"/>
                  </a:lnTo>
                  <a:lnTo>
                    <a:pt x="8481" y="5588"/>
                  </a:lnTo>
                  <a:lnTo>
                    <a:pt x="8535" y="4514"/>
                  </a:lnTo>
                  <a:lnTo>
                    <a:pt x="8553" y="3331"/>
                  </a:lnTo>
                  <a:lnTo>
                    <a:pt x="8535" y="2057"/>
                  </a:lnTo>
                  <a:lnTo>
                    <a:pt x="8299" y="2312"/>
                  </a:lnTo>
                  <a:lnTo>
                    <a:pt x="8080" y="2603"/>
                  </a:lnTo>
                  <a:lnTo>
                    <a:pt x="7880" y="2894"/>
                  </a:lnTo>
                  <a:lnTo>
                    <a:pt x="7698" y="3222"/>
                  </a:lnTo>
                  <a:lnTo>
                    <a:pt x="7516" y="3549"/>
                  </a:lnTo>
                  <a:lnTo>
                    <a:pt x="7352" y="3895"/>
                  </a:lnTo>
                  <a:lnTo>
                    <a:pt x="7207" y="4259"/>
                  </a:lnTo>
                  <a:lnTo>
                    <a:pt x="7061" y="4623"/>
                  </a:lnTo>
                  <a:lnTo>
                    <a:pt x="6934" y="4987"/>
                  </a:lnTo>
                  <a:lnTo>
                    <a:pt x="6825" y="5369"/>
                  </a:lnTo>
                  <a:lnTo>
                    <a:pt x="6624" y="6134"/>
                  </a:lnTo>
                  <a:lnTo>
                    <a:pt x="6479" y="6898"/>
                  </a:lnTo>
                  <a:lnTo>
                    <a:pt x="6351" y="7662"/>
                  </a:lnTo>
                  <a:lnTo>
                    <a:pt x="6261" y="8372"/>
                  </a:lnTo>
                  <a:lnTo>
                    <a:pt x="6188" y="9045"/>
                  </a:lnTo>
                  <a:lnTo>
                    <a:pt x="6185" y="9086"/>
                  </a:lnTo>
                  <a:lnTo>
                    <a:pt x="6170" y="8827"/>
                  </a:lnTo>
                  <a:lnTo>
                    <a:pt x="6097" y="8117"/>
                  </a:lnTo>
                  <a:lnTo>
                    <a:pt x="5969" y="7316"/>
                  </a:lnTo>
                  <a:lnTo>
                    <a:pt x="5806" y="6406"/>
                  </a:lnTo>
                  <a:lnTo>
                    <a:pt x="5569" y="5369"/>
                  </a:lnTo>
                  <a:lnTo>
                    <a:pt x="5278" y="4223"/>
                  </a:lnTo>
                  <a:lnTo>
                    <a:pt x="4896" y="2949"/>
                  </a:lnTo>
                  <a:lnTo>
                    <a:pt x="4441" y="1548"/>
                  </a:lnTo>
                  <a:lnTo>
                    <a:pt x="391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910" name="Google Shape;3910;p23"/>
            <p:cNvGrpSpPr/>
            <p:nvPr/>
          </p:nvGrpSpPr>
          <p:grpSpPr>
            <a:xfrm>
              <a:off x="1832328" y="5378860"/>
              <a:ext cx="266029" cy="245530"/>
              <a:chOff x="2706625" y="4735761"/>
              <a:chExt cx="226446" cy="209015"/>
            </a:xfrm>
          </p:grpSpPr>
          <p:sp>
            <p:nvSpPr>
              <p:cNvPr id="3911" name="Google Shape;3911;p23"/>
              <p:cNvSpPr/>
              <p:nvPr/>
            </p:nvSpPr>
            <p:spPr>
              <a:xfrm>
                <a:off x="2706625" y="4851000"/>
                <a:ext cx="226446" cy="93776"/>
              </a:xfrm>
              <a:custGeom>
                <a:avLst/>
                <a:gdLst/>
                <a:ahLst/>
                <a:cxnLst/>
                <a:rect l="l" t="t" r="r" b="b"/>
                <a:pathLst>
                  <a:path w="9991" h="1020" extrusionOk="0">
                    <a:moveTo>
                      <a:pt x="1292" y="0"/>
                    </a:moveTo>
                    <a:lnTo>
                      <a:pt x="746" y="91"/>
                    </a:lnTo>
                    <a:lnTo>
                      <a:pt x="528" y="128"/>
                    </a:lnTo>
                    <a:lnTo>
                      <a:pt x="346" y="182"/>
                    </a:lnTo>
                    <a:lnTo>
                      <a:pt x="200" y="237"/>
                    </a:lnTo>
                    <a:lnTo>
                      <a:pt x="91" y="291"/>
                    </a:lnTo>
                    <a:lnTo>
                      <a:pt x="18" y="346"/>
                    </a:lnTo>
                    <a:lnTo>
                      <a:pt x="0" y="419"/>
                    </a:lnTo>
                    <a:lnTo>
                      <a:pt x="0" y="437"/>
                    </a:lnTo>
                    <a:lnTo>
                      <a:pt x="18" y="473"/>
                    </a:lnTo>
                    <a:lnTo>
                      <a:pt x="91" y="528"/>
                    </a:lnTo>
                    <a:lnTo>
                      <a:pt x="219" y="583"/>
                    </a:lnTo>
                    <a:lnTo>
                      <a:pt x="382" y="655"/>
                    </a:lnTo>
                    <a:lnTo>
                      <a:pt x="601" y="710"/>
                    </a:lnTo>
                    <a:lnTo>
                      <a:pt x="856" y="746"/>
                    </a:lnTo>
                    <a:lnTo>
                      <a:pt x="1456" y="837"/>
                    </a:lnTo>
                    <a:lnTo>
                      <a:pt x="2202" y="910"/>
                    </a:lnTo>
                    <a:lnTo>
                      <a:pt x="3058" y="965"/>
                    </a:lnTo>
                    <a:lnTo>
                      <a:pt x="3986" y="1001"/>
                    </a:lnTo>
                    <a:lnTo>
                      <a:pt x="5005" y="1019"/>
                    </a:lnTo>
                    <a:lnTo>
                      <a:pt x="6006" y="1001"/>
                    </a:lnTo>
                    <a:lnTo>
                      <a:pt x="6952" y="965"/>
                    </a:lnTo>
                    <a:lnTo>
                      <a:pt x="7789" y="910"/>
                    </a:lnTo>
                    <a:lnTo>
                      <a:pt x="8535" y="837"/>
                    </a:lnTo>
                    <a:lnTo>
                      <a:pt x="9136" y="746"/>
                    </a:lnTo>
                    <a:lnTo>
                      <a:pt x="9390" y="710"/>
                    </a:lnTo>
                    <a:lnTo>
                      <a:pt x="9609" y="655"/>
                    </a:lnTo>
                    <a:lnTo>
                      <a:pt x="9773" y="583"/>
                    </a:lnTo>
                    <a:lnTo>
                      <a:pt x="9900" y="528"/>
                    </a:lnTo>
                    <a:lnTo>
                      <a:pt x="9973" y="473"/>
                    </a:lnTo>
                    <a:lnTo>
                      <a:pt x="9991" y="437"/>
                    </a:lnTo>
                    <a:lnTo>
                      <a:pt x="9991" y="419"/>
                    </a:lnTo>
                    <a:lnTo>
                      <a:pt x="9973" y="346"/>
                    </a:lnTo>
                    <a:lnTo>
                      <a:pt x="9900" y="291"/>
                    </a:lnTo>
                    <a:lnTo>
                      <a:pt x="9791" y="237"/>
                    </a:lnTo>
                    <a:lnTo>
                      <a:pt x="9645" y="182"/>
                    </a:lnTo>
                    <a:lnTo>
                      <a:pt x="9463" y="128"/>
                    </a:lnTo>
                    <a:lnTo>
                      <a:pt x="9245" y="91"/>
                    </a:lnTo>
                    <a:lnTo>
                      <a:pt x="8699" y="0"/>
                    </a:lnTo>
                    <a:lnTo>
                      <a:pt x="8699" y="273"/>
                    </a:lnTo>
                    <a:lnTo>
                      <a:pt x="7443" y="328"/>
                    </a:lnTo>
                    <a:lnTo>
                      <a:pt x="6133" y="364"/>
                    </a:lnTo>
                    <a:lnTo>
                      <a:pt x="4623" y="382"/>
                    </a:lnTo>
                    <a:lnTo>
                      <a:pt x="3476" y="364"/>
                    </a:lnTo>
                    <a:lnTo>
                      <a:pt x="2384" y="328"/>
                    </a:lnTo>
                    <a:lnTo>
                      <a:pt x="1893" y="291"/>
                    </a:lnTo>
                    <a:lnTo>
                      <a:pt x="1456" y="237"/>
                    </a:lnTo>
                    <a:lnTo>
                      <a:pt x="1074" y="182"/>
                    </a:lnTo>
                    <a:lnTo>
                      <a:pt x="746" y="109"/>
                    </a:lnTo>
                    <a:lnTo>
                      <a:pt x="129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912" name="Google Shape;3912;p23"/>
              <p:cNvGrpSpPr/>
              <p:nvPr/>
            </p:nvGrpSpPr>
            <p:grpSpPr>
              <a:xfrm>
                <a:off x="2714800" y="4735761"/>
                <a:ext cx="210098" cy="182902"/>
                <a:chOff x="1282975" y="2150275"/>
                <a:chExt cx="154700" cy="134675"/>
              </a:xfrm>
            </p:grpSpPr>
            <p:sp>
              <p:nvSpPr>
                <p:cNvPr id="3913" name="Google Shape;3913;p23"/>
                <p:cNvSpPr/>
                <p:nvPr/>
              </p:nvSpPr>
              <p:spPr>
                <a:xfrm>
                  <a:off x="1282975" y="2150275"/>
                  <a:ext cx="154700" cy="134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88" h="5387" extrusionOk="0">
                      <a:moveTo>
                        <a:pt x="2858" y="0"/>
                      </a:moveTo>
                      <a:lnTo>
                        <a:pt x="2657" y="37"/>
                      </a:lnTo>
                      <a:lnTo>
                        <a:pt x="2403" y="109"/>
                      </a:lnTo>
                      <a:lnTo>
                        <a:pt x="2166" y="200"/>
                      </a:lnTo>
                      <a:lnTo>
                        <a:pt x="1948" y="310"/>
                      </a:lnTo>
                      <a:lnTo>
                        <a:pt x="1747" y="437"/>
                      </a:lnTo>
                      <a:lnTo>
                        <a:pt x="1547" y="564"/>
                      </a:lnTo>
                      <a:lnTo>
                        <a:pt x="1384" y="710"/>
                      </a:lnTo>
                      <a:lnTo>
                        <a:pt x="1238" y="856"/>
                      </a:lnTo>
                      <a:lnTo>
                        <a:pt x="1092" y="1019"/>
                      </a:lnTo>
                      <a:lnTo>
                        <a:pt x="965" y="1201"/>
                      </a:lnTo>
                      <a:lnTo>
                        <a:pt x="856" y="1365"/>
                      </a:lnTo>
                      <a:lnTo>
                        <a:pt x="765" y="1547"/>
                      </a:lnTo>
                      <a:lnTo>
                        <a:pt x="674" y="1729"/>
                      </a:lnTo>
                      <a:lnTo>
                        <a:pt x="546" y="2093"/>
                      </a:lnTo>
                      <a:lnTo>
                        <a:pt x="437" y="2439"/>
                      </a:lnTo>
                      <a:lnTo>
                        <a:pt x="401" y="2639"/>
                      </a:lnTo>
                      <a:lnTo>
                        <a:pt x="346" y="3057"/>
                      </a:lnTo>
                      <a:lnTo>
                        <a:pt x="310" y="3403"/>
                      </a:lnTo>
                      <a:lnTo>
                        <a:pt x="310" y="3694"/>
                      </a:lnTo>
                      <a:lnTo>
                        <a:pt x="164" y="3876"/>
                      </a:lnTo>
                      <a:lnTo>
                        <a:pt x="55" y="4040"/>
                      </a:lnTo>
                      <a:lnTo>
                        <a:pt x="37" y="4131"/>
                      </a:lnTo>
                      <a:lnTo>
                        <a:pt x="0" y="4222"/>
                      </a:lnTo>
                      <a:lnTo>
                        <a:pt x="0" y="4295"/>
                      </a:lnTo>
                      <a:lnTo>
                        <a:pt x="0" y="4368"/>
                      </a:lnTo>
                      <a:lnTo>
                        <a:pt x="19" y="4459"/>
                      </a:lnTo>
                      <a:lnTo>
                        <a:pt x="55" y="4532"/>
                      </a:lnTo>
                      <a:lnTo>
                        <a:pt x="91" y="4604"/>
                      </a:lnTo>
                      <a:lnTo>
                        <a:pt x="146" y="4677"/>
                      </a:lnTo>
                      <a:lnTo>
                        <a:pt x="292" y="4804"/>
                      </a:lnTo>
                      <a:lnTo>
                        <a:pt x="474" y="4932"/>
                      </a:lnTo>
                      <a:lnTo>
                        <a:pt x="692" y="5041"/>
                      </a:lnTo>
                      <a:lnTo>
                        <a:pt x="965" y="5132"/>
                      </a:lnTo>
                      <a:lnTo>
                        <a:pt x="1274" y="5205"/>
                      </a:lnTo>
                      <a:lnTo>
                        <a:pt x="1638" y="5278"/>
                      </a:lnTo>
                      <a:lnTo>
                        <a:pt x="2020" y="5332"/>
                      </a:lnTo>
                      <a:lnTo>
                        <a:pt x="2457" y="5369"/>
                      </a:lnTo>
                      <a:lnTo>
                        <a:pt x="2930" y="5387"/>
                      </a:lnTo>
                      <a:lnTo>
                        <a:pt x="3440" y="5387"/>
                      </a:lnTo>
                      <a:lnTo>
                        <a:pt x="3804" y="5350"/>
                      </a:lnTo>
                      <a:lnTo>
                        <a:pt x="4131" y="5314"/>
                      </a:lnTo>
                      <a:lnTo>
                        <a:pt x="4714" y="5223"/>
                      </a:lnTo>
                      <a:lnTo>
                        <a:pt x="5187" y="5114"/>
                      </a:lnTo>
                      <a:lnTo>
                        <a:pt x="5569" y="5005"/>
                      </a:lnTo>
                      <a:lnTo>
                        <a:pt x="5842" y="4895"/>
                      </a:lnTo>
                      <a:lnTo>
                        <a:pt x="6042" y="4804"/>
                      </a:lnTo>
                      <a:lnTo>
                        <a:pt x="6188" y="4713"/>
                      </a:lnTo>
                      <a:lnTo>
                        <a:pt x="6042" y="4204"/>
                      </a:lnTo>
                      <a:lnTo>
                        <a:pt x="5878" y="3658"/>
                      </a:lnTo>
                      <a:lnTo>
                        <a:pt x="5642" y="3003"/>
                      </a:lnTo>
                      <a:lnTo>
                        <a:pt x="5514" y="2639"/>
                      </a:lnTo>
                      <a:lnTo>
                        <a:pt x="5351" y="2275"/>
                      </a:lnTo>
                      <a:lnTo>
                        <a:pt x="5169" y="1929"/>
                      </a:lnTo>
                      <a:lnTo>
                        <a:pt x="4987" y="1565"/>
                      </a:lnTo>
                      <a:lnTo>
                        <a:pt x="4787" y="1238"/>
                      </a:lnTo>
                      <a:lnTo>
                        <a:pt x="4568" y="928"/>
                      </a:lnTo>
                      <a:lnTo>
                        <a:pt x="4332" y="655"/>
                      </a:lnTo>
                      <a:lnTo>
                        <a:pt x="4095" y="419"/>
                      </a:lnTo>
                      <a:lnTo>
                        <a:pt x="3949" y="291"/>
                      </a:lnTo>
                      <a:lnTo>
                        <a:pt x="3804" y="200"/>
                      </a:lnTo>
                      <a:lnTo>
                        <a:pt x="3676" y="128"/>
                      </a:lnTo>
                      <a:lnTo>
                        <a:pt x="3513" y="73"/>
                      </a:lnTo>
                      <a:lnTo>
                        <a:pt x="3367" y="37"/>
                      </a:lnTo>
                      <a:lnTo>
                        <a:pt x="3203" y="0"/>
                      </a:lnTo>
                      <a:close/>
                    </a:path>
                  </a:pathLst>
                </a:custGeom>
                <a:solidFill>
                  <a:srgbClr val="C1A58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14" name="Google Shape;3914;p23"/>
                <p:cNvSpPr/>
                <p:nvPr/>
              </p:nvSpPr>
              <p:spPr>
                <a:xfrm>
                  <a:off x="1282975" y="2150275"/>
                  <a:ext cx="154700" cy="134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88" h="5387" fill="none" extrusionOk="0">
                      <a:moveTo>
                        <a:pt x="6188" y="4713"/>
                      </a:moveTo>
                      <a:lnTo>
                        <a:pt x="6188" y="4713"/>
                      </a:lnTo>
                      <a:lnTo>
                        <a:pt x="6042" y="4804"/>
                      </a:lnTo>
                      <a:lnTo>
                        <a:pt x="5842" y="4895"/>
                      </a:lnTo>
                      <a:lnTo>
                        <a:pt x="5569" y="5005"/>
                      </a:lnTo>
                      <a:lnTo>
                        <a:pt x="5187" y="5114"/>
                      </a:lnTo>
                      <a:lnTo>
                        <a:pt x="4714" y="5223"/>
                      </a:lnTo>
                      <a:lnTo>
                        <a:pt x="4131" y="5314"/>
                      </a:lnTo>
                      <a:lnTo>
                        <a:pt x="3804" y="5350"/>
                      </a:lnTo>
                      <a:lnTo>
                        <a:pt x="3440" y="5387"/>
                      </a:lnTo>
                      <a:lnTo>
                        <a:pt x="3440" y="5387"/>
                      </a:lnTo>
                      <a:lnTo>
                        <a:pt x="2930" y="5387"/>
                      </a:lnTo>
                      <a:lnTo>
                        <a:pt x="2457" y="5369"/>
                      </a:lnTo>
                      <a:lnTo>
                        <a:pt x="2020" y="5332"/>
                      </a:lnTo>
                      <a:lnTo>
                        <a:pt x="1638" y="5278"/>
                      </a:lnTo>
                      <a:lnTo>
                        <a:pt x="1274" y="5205"/>
                      </a:lnTo>
                      <a:lnTo>
                        <a:pt x="965" y="5132"/>
                      </a:lnTo>
                      <a:lnTo>
                        <a:pt x="692" y="5041"/>
                      </a:lnTo>
                      <a:lnTo>
                        <a:pt x="474" y="4932"/>
                      </a:lnTo>
                      <a:lnTo>
                        <a:pt x="292" y="4804"/>
                      </a:lnTo>
                      <a:lnTo>
                        <a:pt x="146" y="4677"/>
                      </a:lnTo>
                      <a:lnTo>
                        <a:pt x="91" y="4604"/>
                      </a:lnTo>
                      <a:lnTo>
                        <a:pt x="55" y="4532"/>
                      </a:lnTo>
                      <a:lnTo>
                        <a:pt x="19" y="4459"/>
                      </a:lnTo>
                      <a:lnTo>
                        <a:pt x="0" y="4368"/>
                      </a:lnTo>
                      <a:lnTo>
                        <a:pt x="0" y="4295"/>
                      </a:lnTo>
                      <a:lnTo>
                        <a:pt x="0" y="4222"/>
                      </a:lnTo>
                      <a:lnTo>
                        <a:pt x="37" y="4131"/>
                      </a:lnTo>
                      <a:lnTo>
                        <a:pt x="55" y="4040"/>
                      </a:lnTo>
                      <a:lnTo>
                        <a:pt x="164" y="3876"/>
                      </a:lnTo>
                      <a:lnTo>
                        <a:pt x="310" y="3694"/>
                      </a:lnTo>
                      <a:lnTo>
                        <a:pt x="310" y="3694"/>
                      </a:lnTo>
                      <a:lnTo>
                        <a:pt x="310" y="3403"/>
                      </a:lnTo>
                      <a:lnTo>
                        <a:pt x="346" y="3057"/>
                      </a:lnTo>
                      <a:lnTo>
                        <a:pt x="401" y="2639"/>
                      </a:lnTo>
                      <a:lnTo>
                        <a:pt x="401" y="2639"/>
                      </a:lnTo>
                      <a:lnTo>
                        <a:pt x="437" y="2439"/>
                      </a:lnTo>
                      <a:lnTo>
                        <a:pt x="437" y="2439"/>
                      </a:lnTo>
                      <a:lnTo>
                        <a:pt x="546" y="2093"/>
                      </a:lnTo>
                      <a:lnTo>
                        <a:pt x="674" y="1729"/>
                      </a:lnTo>
                      <a:lnTo>
                        <a:pt x="765" y="1547"/>
                      </a:lnTo>
                      <a:lnTo>
                        <a:pt x="856" y="1365"/>
                      </a:lnTo>
                      <a:lnTo>
                        <a:pt x="965" y="1201"/>
                      </a:lnTo>
                      <a:lnTo>
                        <a:pt x="1092" y="1019"/>
                      </a:lnTo>
                      <a:lnTo>
                        <a:pt x="1238" y="856"/>
                      </a:lnTo>
                      <a:lnTo>
                        <a:pt x="1384" y="710"/>
                      </a:lnTo>
                      <a:lnTo>
                        <a:pt x="1547" y="564"/>
                      </a:lnTo>
                      <a:lnTo>
                        <a:pt x="1747" y="437"/>
                      </a:lnTo>
                      <a:lnTo>
                        <a:pt x="1948" y="310"/>
                      </a:lnTo>
                      <a:lnTo>
                        <a:pt x="2166" y="200"/>
                      </a:lnTo>
                      <a:lnTo>
                        <a:pt x="2403" y="109"/>
                      </a:lnTo>
                      <a:lnTo>
                        <a:pt x="2657" y="37"/>
                      </a:lnTo>
                      <a:lnTo>
                        <a:pt x="2657" y="37"/>
                      </a:lnTo>
                      <a:lnTo>
                        <a:pt x="2858" y="0"/>
                      </a:lnTo>
                      <a:lnTo>
                        <a:pt x="3021" y="0"/>
                      </a:lnTo>
                      <a:lnTo>
                        <a:pt x="3203" y="0"/>
                      </a:lnTo>
                      <a:lnTo>
                        <a:pt x="3367" y="37"/>
                      </a:lnTo>
                      <a:lnTo>
                        <a:pt x="3513" y="73"/>
                      </a:lnTo>
                      <a:lnTo>
                        <a:pt x="3676" y="128"/>
                      </a:lnTo>
                      <a:lnTo>
                        <a:pt x="3804" y="200"/>
                      </a:lnTo>
                      <a:lnTo>
                        <a:pt x="3949" y="291"/>
                      </a:lnTo>
                      <a:lnTo>
                        <a:pt x="3949" y="291"/>
                      </a:lnTo>
                      <a:lnTo>
                        <a:pt x="4095" y="419"/>
                      </a:lnTo>
                      <a:lnTo>
                        <a:pt x="4095" y="419"/>
                      </a:lnTo>
                      <a:lnTo>
                        <a:pt x="4332" y="655"/>
                      </a:lnTo>
                      <a:lnTo>
                        <a:pt x="4568" y="928"/>
                      </a:lnTo>
                      <a:lnTo>
                        <a:pt x="4787" y="1238"/>
                      </a:lnTo>
                      <a:lnTo>
                        <a:pt x="4987" y="1565"/>
                      </a:lnTo>
                      <a:lnTo>
                        <a:pt x="5169" y="1929"/>
                      </a:lnTo>
                      <a:lnTo>
                        <a:pt x="5351" y="2275"/>
                      </a:lnTo>
                      <a:lnTo>
                        <a:pt x="5514" y="2639"/>
                      </a:lnTo>
                      <a:lnTo>
                        <a:pt x="5642" y="3003"/>
                      </a:lnTo>
                      <a:lnTo>
                        <a:pt x="5878" y="3658"/>
                      </a:lnTo>
                      <a:lnTo>
                        <a:pt x="6042" y="4204"/>
                      </a:lnTo>
                      <a:lnTo>
                        <a:pt x="6188" y="4713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15" name="Google Shape;3915;p23"/>
                <p:cNvSpPr/>
                <p:nvPr/>
              </p:nvSpPr>
              <p:spPr>
                <a:xfrm>
                  <a:off x="1282975" y="2172100"/>
                  <a:ext cx="138775" cy="112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51" h="4514" extrusionOk="0">
                      <a:moveTo>
                        <a:pt x="1384" y="4368"/>
                      </a:moveTo>
                      <a:lnTo>
                        <a:pt x="1384" y="4368"/>
                      </a:lnTo>
                      <a:lnTo>
                        <a:pt x="1711" y="4423"/>
                      </a:lnTo>
                      <a:lnTo>
                        <a:pt x="2057" y="4459"/>
                      </a:lnTo>
                      <a:lnTo>
                        <a:pt x="2457" y="4496"/>
                      </a:lnTo>
                      <a:lnTo>
                        <a:pt x="2876" y="4514"/>
                      </a:lnTo>
                      <a:lnTo>
                        <a:pt x="2876" y="4514"/>
                      </a:lnTo>
                      <a:lnTo>
                        <a:pt x="3094" y="4514"/>
                      </a:lnTo>
                      <a:lnTo>
                        <a:pt x="3094" y="4514"/>
                      </a:lnTo>
                      <a:lnTo>
                        <a:pt x="3440" y="4514"/>
                      </a:lnTo>
                      <a:lnTo>
                        <a:pt x="3440" y="4514"/>
                      </a:lnTo>
                      <a:lnTo>
                        <a:pt x="3440" y="4514"/>
                      </a:lnTo>
                      <a:lnTo>
                        <a:pt x="3094" y="4514"/>
                      </a:lnTo>
                      <a:lnTo>
                        <a:pt x="3094" y="4514"/>
                      </a:lnTo>
                      <a:lnTo>
                        <a:pt x="2876" y="4514"/>
                      </a:lnTo>
                      <a:lnTo>
                        <a:pt x="2876" y="4514"/>
                      </a:lnTo>
                      <a:lnTo>
                        <a:pt x="2876" y="4514"/>
                      </a:lnTo>
                      <a:lnTo>
                        <a:pt x="2876" y="4514"/>
                      </a:lnTo>
                      <a:lnTo>
                        <a:pt x="2457" y="4496"/>
                      </a:lnTo>
                      <a:lnTo>
                        <a:pt x="2057" y="4459"/>
                      </a:lnTo>
                      <a:lnTo>
                        <a:pt x="1711" y="4423"/>
                      </a:lnTo>
                      <a:lnTo>
                        <a:pt x="1384" y="4368"/>
                      </a:lnTo>
                      <a:close/>
                      <a:moveTo>
                        <a:pt x="1365" y="4368"/>
                      </a:moveTo>
                      <a:lnTo>
                        <a:pt x="1365" y="4368"/>
                      </a:lnTo>
                      <a:lnTo>
                        <a:pt x="1365" y="4368"/>
                      </a:lnTo>
                      <a:lnTo>
                        <a:pt x="1365" y="4368"/>
                      </a:lnTo>
                      <a:close/>
                      <a:moveTo>
                        <a:pt x="237" y="3895"/>
                      </a:moveTo>
                      <a:lnTo>
                        <a:pt x="237" y="3895"/>
                      </a:lnTo>
                      <a:lnTo>
                        <a:pt x="237" y="3895"/>
                      </a:lnTo>
                      <a:lnTo>
                        <a:pt x="237" y="3895"/>
                      </a:lnTo>
                      <a:lnTo>
                        <a:pt x="237" y="3895"/>
                      </a:lnTo>
                      <a:close/>
                      <a:moveTo>
                        <a:pt x="237" y="3895"/>
                      </a:moveTo>
                      <a:lnTo>
                        <a:pt x="237" y="3895"/>
                      </a:lnTo>
                      <a:lnTo>
                        <a:pt x="237" y="3895"/>
                      </a:lnTo>
                      <a:lnTo>
                        <a:pt x="237" y="3895"/>
                      </a:lnTo>
                      <a:lnTo>
                        <a:pt x="237" y="3895"/>
                      </a:lnTo>
                      <a:close/>
                      <a:moveTo>
                        <a:pt x="237" y="3877"/>
                      </a:moveTo>
                      <a:lnTo>
                        <a:pt x="237" y="3877"/>
                      </a:lnTo>
                      <a:lnTo>
                        <a:pt x="237" y="3895"/>
                      </a:lnTo>
                      <a:lnTo>
                        <a:pt x="237" y="3895"/>
                      </a:lnTo>
                      <a:lnTo>
                        <a:pt x="237" y="3877"/>
                      </a:lnTo>
                      <a:close/>
                      <a:moveTo>
                        <a:pt x="91" y="3113"/>
                      </a:moveTo>
                      <a:lnTo>
                        <a:pt x="91" y="3113"/>
                      </a:lnTo>
                      <a:lnTo>
                        <a:pt x="37" y="3222"/>
                      </a:lnTo>
                      <a:lnTo>
                        <a:pt x="19" y="3331"/>
                      </a:lnTo>
                      <a:lnTo>
                        <a:pt x="0" y="3422"/>
                      </a:lnTo>
                      <a:lnTo>
                        <a:pt x="19" y="3531"/>
                      </a:lnTo>
                      <a:lnTo>
                        <a:pt x="37" y="3622"/>
                      </a:lnTo>
                      <a:lnTo>
                        <a:pt x="91" y="3713"/>
                      </a:lnTo>
                      <a:lnTo>
                        <a:pt x="146" y="3804"/>
                      </a:lnTo>
                      <a:lnTo>
                        <a:pt x="237" y="3877"/>
                      </a:lnTo>
                      <a:lnTo>
                        <a:pt x="237" y="3877"/>
                      </a:lnTo>
                      <a:lnTo>
                        <a:pt x="146" y="3804"/>
                      </a:lnTo>
                      <a:lnTo>
                        <a:pt x="91" y="3713"/>
                      </a:lnTo>
                      <a:lnTo>
                        <a:pt x="37" y="3622"/>
                      </a:lnTo>
                      <a:lnTo>
                        <a:pt x="19" y="3531"/>
                      </a:lnTo>
                      <a:lnTo>
                        <a:pt x="0" y="3422"/>
                      </a:lnTo>
                      <a:lnTo>
                        <a:pt x="19" y="3331"/>
                      </a:lnTo>
                      <a:lnTo>
                        <a:pt x="37" y="3222"/>
                      </a:lnTo>
                      <a:lnTo>
                        <a:pt x="91" y="3113"/>
                      </a:lnTo>
                      <a:close/>
                      <a:moveTo>
                        <a:pt x="91" y="3113"/>
                      </a:moveTo>
                      <a:lnTo>
                        <a:pt x="91" y="3113"/>
                      </a:lnTo>
                      <a:lnTo>
                        <a:pt x="91" y="3113"/>
                      </a:lnTo>
                      <a:lnTo>
                        <a:pt x="91" y="3113"/>
                      </a:lnTo>
                      <a:lnTo>
                        <a:pt x="91" y="3113"/>
                      </a:lnTo>
                      <a:close/>
                      <a:moveTo>
                        <a:pt x="91" y="3113"/>
                      </a:moveTo>
                      <a:lnTo>
                        <a:pt x="91" y="3113"/>
                      </a:lnTo>
                      <a:lnTo>
                        <a:pt x="91" y="3113"/>
                      </a:lnTo>
                      <a:lnTo>
                        <a:pt x="91" y="3113"/>
                      </a:lnTo>
                      <a:lnTo>
                        <a:pt x="91" y="3113"/>
                      </a:lnTo>
                      <a:close/>
                      <a:moveTo>
                        <a:pt x="91" y="3094"/>
                      </a:moveTo>
                      <a:lnTo>
                        <a:pt x="91" y="3094"/>
                      </a:lnTo>
                      <a:lnTo>
                        <a:pt x="91" y="3113"/>
                      </a:lnTo>
                      <a:lnTo>
                        <a:pt x="91" y="3113"/>
                      </a:lnTo>
                      <a:lnTo>
                        <a:pt x="91" y="3094"/>
                      </a:lnTo>
                      <a:close/>
                      <a:moveTo>
                        <a:pt x="110" y="3094"/>
                      </a:moveTo>
                      <a:lnTo>
                        <a:pt x="110" y="3094"/>
                      </a:lnTo>
                      <a:lnTo>
                        <a:pt x="110" y="3094"/>
                      </a:lnTo>
                      <a:lnTo>
                        <a:pt x="110" y="3094"/>
                      </a:lnTo>
                      <a:lnTo>
                        <a:pt x="110" y="3094"/>
                      </a:lnTo>
                      <a:close/>
                      <a:moveTo>
                        <a:pt x="110" y="3094"/>
                      </a:moveTo>
                      <a:lnTo>
                        <a:pt x="110" y="3094"/>
                      </a:lnTo>
                      <a:lnTo>
                        <a:pt x="110" y="3094"/>
                      </a:lnTo>
                      <a:lnTo>
                        <a:pt x="110" y="3094"/>
                      </a:lnTo>
                      <a:lnTo>
                        <a:pt x="110" y="3094"/>
                      </a:lnTo>
                      <a:close/>
                      <a:moveTo>
                        <a:pt x="110" y="3094"/>
                      </a:moveTo>
                      <a:lnTo>
                        <a:pt x="110" y="3094"/>
                      </a:lnTo>
                      <a:lnTo>
                        <a:pt x="110" y="3094"/>
                      </a:lnTo>
                      <a:lnTo>
                        <a:pt x="110" y="3094"/>
                      </a:lnTo>
                      <a:lnTo>
                        <a:pt x="110" y="3094"/>
                      </a:lnTo>
                      <a:close/>
                      <a:moveTo>
                        <a:pt x="4532" y="1"/>
                      </a:moveTo>
                      <a:lnTo>
                        <a:pt x="4532" y="1"/>
                      </a:lnTo>
                      <a:lnTo>
                        <a:pt x="4677" y="201"/>
                      </a:lnTo>
                      <a:lnTo>
                        <a:pt x="4823" y="419"/>
                      </a:lnTo>
                      <a:lnTo>
                        <a:pt x="5096" y="892"/>
                      </a:lnTo>
                      <a:lnTo>
                        <a:pt x="5332" y="1366"/>
                      </a:lnTo>
                      <a:lnTo>
                        <a:pt x="5551" y="1857"/>
                      </a:lnTo>
                      <a:lnTo>
                        <a:pt x="5551" y="1857"/>
                      </a:lnTo>
                      <a:lnTo>
                        <a:pt x="5551" y="1857"/>
                      </a:lnTo>
                      <a:lnTo>
                        <a:pt x="5551" y="1857"/>
                      </a:lnTo>
                      <a:lnTo>
                        <a:pt x="5332" y="1366"/>
                      </a:lnTo>
                      <a:lnTo>
                        <a:pt x="5096" y="892"/>
                      </a:lnTo>
                      <a:lnTo>
                        <a:pt x="4823" y="419"/>
                      </a:lnTo>
                      <a:lnTo>
                        <a:pt x="4677" y="201"/>
                      </a:lnTo>
                      <a:lnTo>
                        <a:pt x="4532" y="1"/>
                      </a:lnTo>
                      <a:close/>
                      <a:moveTo>
                        <a:pt x="4532" y="1"/>
                      </a:moveTo>
                      <a:lnTo>
                        <a:pt x="4532" y="1"/>
                      </a:lnTo>
                      <a:lnTo>
                        <a:pt x="4532" y="1"/>
                      </a:lnTo>
                      <a:lnTo>
                        <a:pt x="4532" y="1"/>
                      </a:lnTo>
                      <a:lnTo>
                        <a:pt x="4532" y="1"/>
                      </a:lnTo>
                      <a:close/>
                    </a:path>
                  </a:pathLst>
                </a:custGeom>
                <a:solidFill>
                  <a:srgbClr val="D8D3D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16" name="Google Shape;3916;p23"/>
                <p:cNvSpPr/>
                <p:nvPr/>
              </p:nvSpPr>
              <p:spPr>
                <a:xfrm>
                  <a:off x="1317550" y="2281300"/>
                  <a:ext cx="51425" cy="3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57" h="146" fill="none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328" y="55"/>
                      </a:lnTo>
                      <a:lnTo>
                        <a:pt x="674" y="91"/>
                      </a:lnTo>
                      <a:lnTo>
                        <a:pt x="1074" y="128"/>
                      </a:lnTo>
                      <a:lnTo>
                        <a:pt x="1493" y="146"/>
                      </a:lnTo>
                      <a:lnTo>
                        <a:pt x="1493" y="146"/>
                      </a:lnTo>
                      <a:lnTo>
                        <a:pt x="1711" y="146"/>
                      </a:lnTo>
                      <a:lnTo>
                        <a:pt x="1711" y="146"/>
                      </a:lnTo>
                      <a:lnTo>
                        <a:pt x="2057" y="146"/>
                      </a:lnTo>
                      <a:lnTo>
                        <a:pt x="2057" y="146"/>
                      </a:lnTo>
                      <a:lnTo>
                        <a:pt x="2057" y="146"/>
                      </a:lnTo>
                      <a:lnTo>
                        <a:pt x="1711" y="146"/>
                      </a:lnTo>
                      <a:lnTo>
                        <a:pt x="1711" y="146"/>
                      </a:lnTo>
                      <a:lnTo>
                        <a:pt x="1493" y="146"/>
                      </a:lnTo>
                      <a:lnTo>
                        <a:pt x="1493" y="146"/>
                      </a:lnTo>
                      <a:lnTo>
                        <a:pt x="1493" y="146"/>
                      </a:lnTo>
                      <a:lnTo>
                        <a:pt x="1493" y="146"/>
                      </a:lnTo>
                      <a:lnTo>
                        <a:pt x="1074" y="128"/>
                      </a:lnTo>
                      <a:lnTo>
                        <a:pt x="674" y="91"/>
                      </a:lnTo>
                      <a:lnTo>
                        <a:pt x="328" y="55"/>
                      </a:lnTo>
                      <a:lnTo>
                        <a:pt x="1" y="0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17" name="Google Shape;3917;p23"/>
                <p:cNvSpPr/>
                <p:nvPr/>
              </p:nvSpPr>
              <p:spPr>
                <a:xfrm>
                  <a:off x="1317100" y="2281300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fill="none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18" name="Google Shape;3918;p23"/>
                <p:cNvSpPr/>
                <p:nvPr/>
              </p:nvSpPr>
              <p:spPr>
                <a:xfrm>
                  <a:off x="1288900" y="2269475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fill="none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19" name="Google Shape;3919;p23"/>
                <p:cNvSpPr/>
                <p:nvPr/>
              </p:nvSpPr>
              <p:spPr>
                <a:xfrm>
                  <a:off x="1288900" y="2269475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fill="none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20" name="Google Shape;3920;p23"/>
                <p:cNvSpPr/>
                <p:nvPr/>
              </p:nvSpPr>
              <p:spPr>
                <a:xfrm>
                  <a:off x="1288900" y="2269000"/>
                  <a:ext cx="25" cy="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0" fill="none" extrusionOk="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0" y="19"/>
                      </a:lnTo>
                      <a:lnTo>
                        <a:pt x="0" y="19"/>
                      </a:lnTo>
                      <a:lnTo>
                        <a:pt x="0" y="1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21" name="Google Shape;3921;p23"/>
                <p:cNvSpPr/>
                <p:nvPr/>
              </p:nvSpPr>
              <p:spPr>
                <a:xfrm>
                  <a:off x="1282975" y="2249900"/>
                  <a:ext cx="5950" cy="19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8" h="765" fill="none" extrusionOk="0">
                      <a:moveTo>
                        <a:pt x="91" y="1"/>
                      </a:moveTo>
                      <a:lnTo>
                        <a:pt x="91" y="1"/>
                      </a:lnTo>
                      <a:lnTo>
                        <a:pt x="37" y="110"/>
                      </a:lnTo>
                      <a:lnTo>
                        <a:pt x="19" y="219"/>
                      </a:lnTo>
                      <a:lnTo>
                        <a:pt x="0" y="310"/>
                      </a:lnTo>
                      <a:lnTo>
                        <a:pt x="19" y="419"/>
                      </a:lnTo>
                      <a:lnTo>
                        <a:pt x="37" y="510"/>
                      </a:lnTo>
                      <a:lnTo>
                        <a:pt x="91" y="601"/>
                      </a:lnTo>
                      <a:lnTo>
                        <a:pt x="146" y="692"/>
                      </a:lnTo>
                      <a:lnTo>
                        <a:pt x="237" y="765"/>
                      </a:lnTo>
                      <a:lnTo>
                        <a:pt x="237" y="765"/>
                      </a:lnTo>
                      <a:lnTo>
                        <a:pt x="146" y="692"/>
                      </a:lnTo>
                      <a:lnTo>
                        <a:pt x="91" y="601"/>
                      </a:lnTo>
                      <a:lnTo>
                        <a:pt x="37" y="510"/>
                      </a:lnTo>
                      <a:lnTo>
                        <a:pt x="19" y="419"/>
                      </a:lnTo>
                      <a:lnTo>
                        <a:pt x="0" y="310"/>
                      </a:lnTo>
                      <a:lnTo>
                        <a:pt x="19" y="219"/>
                      </a:lnTo>
                      <a:lnTo>
                        <a:pt x="37" y="110"/>
                      </a:lnTo>
                      <a:lnTo>
                        <a:pt x="91" y="1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22" name="Google Shape;3922;p23"/>
                <p:cNvSpPr/>
                <p:nvPr/>
              </p:nvSpPr>
              <p:spPr>
                <a:xfrm>
                  <a:off x="1285250" y="2249900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fill="none" extrusionOk="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23" name="Google Shape;3923;p23"/>
                <p:cNvSpPr/>
                <p:nvPr/>
              </p:nvSpPr>
              <p:spPr>
                <a:xfrm>
                  <a:off x="1285250" y="2249900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fill="none" extrusionOk="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24" name="Google Shape;3924;p23"/>
                <p:cNvSpPr/>
                <p:nvPr/>
              </p:nvSpPr>
              <p:spPr>
                <a:xfrm>
                  <a:off x="1285250" y="2249450"/>
                  <a:ext cx="25" cy="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9" fill="none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19"/>
                      </a:lnTo>
                      <a:lnTo>
                        <a:pt x="0" y="19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25" name="Google Shape;3925;p23"/>
                <p:cNvSpPr/>
                <p:nvPr/>
              </p:nvSpPr>
              <p:spPr>
                <a:xfrm>
                  <a:off x="1285700" y="2249450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fill="none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26" name="Google Shape;3926;p23"/>
                <p:cNvSpPr/>
                <p:nvPr/>
              </p:nvSpPr>
              <p:spPr>
                <a:xfrm>
                  <a:off x="1285700" y="2249450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fill="none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27" name="Google Shape;3927;p23"/>
                <p:cNvSpPr/>
                <p:nvPr/>
              </p:nvSpPr>
              <p:spPr>
                <a:xfrm>
                  <a:off x="1285700" y="2249450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fill="none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28" name="Google Shape;3928;p23"/>
                <p:cNvSpPr/>
                <p:nvPr/>
              </p:nvSpPr>
              <p:spPr>
                <a:xfrm>
                  <a:off x="1396250" y="2172100"/>
                  <a:ext cx="25500" cy="46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0" h="1857" fill="none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46" y="201"/>
                      </a:lnTo>
                      <a:lnTo>
                        <a:pt x="292" y="419"/>
                      </a:lnTo>
                      <a:lnTo>
                        <a:pt x="565" y="892"/>
                      </a:lnTo>
                      <a:lnTo>
                        <a:pt x="801" y="1366"/>
                      </a:lnTo>
                      <a:lnTo>
                        <a:pt x="1020" y="1857"/>
                      </a:lnTo>
                      <a:lnTo>
                        <a:pt x="1020" y="1857"/>
                      </a:lnTo>
                      <a:lnTo>
                        <a:pt x="1020" y="1857"/>
                      </a:lnTo>
                      <a:lnTo>
                        <a:pt x="1020" y="1857"/>
                      </a:lnTo>
                      <a:lnTo>
                        <a:pt x="801" y="1366"/>
                      </a:lnTo>
                      <a:lnTo>
                        <a:pt x="565" y="892"/>
                      </a:lnTo>
                      <a:lnTo>
                        <a:pt x="292" y="419"/>
                      </a:lnTo>
                      <a:lnTo>
                        <a:pt x="146" y="201"/>
                      </a:lnTo>
                      <a:lnTo>
                        <a:pt x="1" y="1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29" name="Google Shape;3929;p23"/>
                <p:cNvSpPr/>
                <p:nvPr/>
              </p:nvSpPr>
              <p:spPr>
                <a:xfrm>
                  <a:off x="1396250" y="2172100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fill="none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30" name="Google Shape;3930;p23"/>
                <p:cNvSpPr/>
                <p:nvPr/>
              </p:nvSpPr>
              <p:spPr>
                <a:xfrm>
                  <a:off x="1282975" y="2160725"/>
                  <a:ext cx="138775" cy="124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51" h="4969" extrusionOk="0">
                      <a:moveTo>
                        <a:pt x="4095" y="1"/>
                      </a:moveTo>
                      <a:lnTo>
                        <a:pt x="4004" y="219"/>
                      </a:lnTo>
                      <a:lnTo>
                        <a:pt x="3895" y="438"/>
                      </a:lnTo>
                      <a:lnTo>
                        <a:pt x="3840" y="529"/>
                      </a:lnTo>
                      <a:lnTo>
                        <a:pt x="3767" y="619"/>
                      </a:lnTo>
                      <a:lnTo>
                        <a:pt x="3676" y="710"/>
                      </a:lnTo>
                      <a:lnTo>
                        <a:pt x="3585" y="801"/>
                      </a:lnTo>
                      <a:lnTo>
                        <a:pt x="3458" y="874"/>
                      </a:lnTo>
                      <a:lnTo>
                        <a:pt x="3331" y="947"/>
                      </a:lnTo>
                      <a:lnTo>
                        <a:pt x="3185" y="1002"/>
                      </a:lnTo>
                      <a:lnTo>
                        <a:pt x="3058" y="1038"/>
                      </a:lnTo>
                      <a:lnTo>
                        <a:pt x="2767" y="1111"/>
                      </a:lnTo>
                      <a:lnTo>
                        <a:pt x="2475" y="1165"/>
                      </a:lnTo>
                      <a:lnTo>
                        <a:pt x="2184" y="1238"/>
                      </a:lnTo>
                      <a:lnTo>
                        <a:pt x="1893" y="1311"/>
                      </a:lnTo>
                      <a:lnTo>
                        <a:pt x="1766" y="1366"/>
                      </a:lnTo>
                      <a:lnTo>
                        <a:pt x="1638" y="1438"/>
                      </a:lnTo>
                      <a:lnTo>
                        <a:pt x="1511" y="1511"/>
                      </a:lnTo>
                      <a:lnTo>
                        <a:pt x="1402" y="1620"/>
                      </a:lnTo>
                      <a:lnTo>
                        <a:pt x="1293" y="1730"/>
                      </a:lnTo>
                      <a:lnTo>
                        <a:pt x="1202" y="1839"/>
                      </a:lnTo>
                      <a:lnTo>
                        <a:pt x="1111" y="1948"/>
                      </a:lnTo>
                      <a:lnTo>
                        <a:pt x="1001" y="2039"/>
                      </a:lnTo>
                      <a:lnTo>
                        <a:pt x="874" y="2130"/>
                      </a:lnTo>
                      <a:lnTo>
                        <a:pt x="747" y="2185"/>
                      </a:lnTo>
                      <a:lnTo>
                        <a:pt x="619" y="2221"/>
                      </a:lnTo>
                      <a:lnTo>
                        <a:pt x="401" y="2221"/>
                      </a:lnTo>
                      <a:lnTo>
                        <a:pt x="346" y="2512"/>
                      </a:lnTo>
                      <a:lnTo>
                        <a:pt x="328" y="2767"/>
                      </a:lnTo>
                      <a:lnTo>
                        <a:pt x="310" y="3131"/>
                      </a:lnTo>
                      <a:lnTo>
                        <a:pt x="310" y="3276"/>
                      </a:lnTo>
                      <a:lnTo>
                        <a:pt x="201" y="3404"/>
                      </a:lnTo>
                      <a:lnTo>
                        <a:pt x="110" y="3549"/>
                      </a:lnTo>
                      <a:lnTo>
                        <a:pt x="91" y="3549"/>
                      </a:lnTo>
                      <a:lnTo>
                        <a:pt x="91" y="3568"/>
                      </a:lnTo>
                      <a:lnTo>
                        <a:pt x="37" y="3677"/>
                      </a:lnTo>
                      <a:lnTo>
                        <a:pt x="19" y="3786"/>
                      </a:lnTo>
                      <a:lnTo>
                        <a:pt x="0" y="3877"/>
                      </a:lnTo>
                      <a:lnTo>
                        <a:pt x="19" y="3986"/>
                      </a:lnTo>
                      <a:lnTo>
                        <a:pt x="37" y="4077"/>
                      </a:lnTo>
                      <a:lnTo>
                        <a:pt x="91" y="4168"/>
                      </a:lnTo>
                      <a:lnTo>
                        <a:pt x="146" y="4259"/>
                      </a:lnTo>
                      <a:lnTo>
                        <a:pt x="237" y="4332"/>
                      </a:lnTo>
                      <a:lnTo>
                        <a:pt x="237" y="4350"/>
                      </a:lnTo>
                      <a:lnTo>
                        <a:pt x="346" y="4423"/>
                      </a:lnTo>
                      <a:lnTo>
                        <a:pt x="437" y="4496"/>
                      </a:lnTo>
                      <a:lnTo>
                        <a:pt x="692" y="4623"/>
                      </a:lnTo>
                      <a:lnTo>
                        <a:pt x="1001" y="4732"/>
                      </a:lnTo>
                      <a:lnTo>
                        <a:pt x="1365" y="4823"/>
                      </a:lnTo>
                      <a:lnTo>
                        <a:pt x="1384" y="4823"/>
                      </a:lnTo>
                      <a:lnTo>
                        <a:pt x="1711" y="4878"/>
                      </a:lnTo>
                      <a:lnTo>
                        <a:pt x="2057" y="4914"/>
                      </a:lnTo>
                      <a:lnTo>
                        <a:pt x="2457" y="4951"/>
                      </a:lnTo>
                      <a:lnTo>
                        <a:pt x="2876" y="4969"/>
                      </a:lnTo>
                      <a:lnTo>
                        <a:pt x="3294" y="4732"/>
                      </a:lnTo>
                      <a:lnTo>
                        <a:pt x="3713" y="4459"/>
                      </a:lnTo>
                      <a:lnTo>
                        <a:pt x="4095" y="4186"/>
                      </a:lnTo>
                      <a:lnTo>
                        <a:pt x="4477" y="3895"/>
                      </a:lnTo>
                      <a:lnTo>
                        <a:pt x="4677" y="3731"/>
                      </a:lnTo>
                      <a:lnTo>
                        <a:pt x="4859" y="3549"/>
                      </a:lnTo>
                      <a:lnTo>
                        <a:pt x="5041" y="3349"/>
                      </a:lnTo>
                      <a:lnTo>
                        <a:pt x="5187" y="3149"/>
                      </a:lnTo>
                      <a:lnTo>
                        <a:pt x="5296" y="2967"/>
                      </a:lnTo>
                      <a:lnTo>
                        <a:pt x="5387" y="2767"/>
                      </a:lnTo>
                      <a:lnTo>
                        <a:pt x="5533" y="2367"/>
                      </a:lnTo>
                      <a:lnTo>
                        <a:pt x="5551" y="2312"/>
                      </a:lnTo>
                      <a:lnTo>
                        <a:pt x="5332" y="1821"/>
                      </a:lnTo>
                      <a:lnTo>
                        <a:pt x="5096" y="1347"/>
                      </a:lnTo>
                      <a:lnTo>
                        <a:pt x="4823" y="874"/>
                      </a:lnTo>
                      <a:lnTo>
                        <a:pt x="4677" y="656"/>
                      </a:lnTo>
                      <a:lnTo>
                        <a:pt x="4532" y="456"/>
                      </a:lnTo>
                      <a:lnTo>
                        <a:pt x="4313" y="201"/>
                      </a:lnTo>
                      <a:lnTo>
                        <a:pt x="4095" y="1"/>
                      </a:lnTo>
                      <a:close/>
                    </a:path>
                  </a:pathLst>
                </a:custGeom>
                <a:solidFill>
                  <a:srgbClr val="A4896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31" name="Google Shape;3931;p23"/>
                <p:cNvSpPr/>
                <p:nvPr/>
              </p:nvSpPr>
              <p:spPr>
                <a:xfrm>
                  <a:off x="1282975" y="2160725"/>
                  <a:ext cx="138775" cy="124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51" h="4969" fill="none" extrusionOk="0">
                      <a:moveTo>
                        <a:pt x="4095" y="1"/>
                      </a:moveTo>
                      <a:lnTo>
                        <a:pt x="4095" y="1"/>
                      </a:lnTo>
                      <a:lnTo>
                        <a:pt x="4004" y="219"/>
                      </a:lnTo>
                      <a:lnTo>
                        <a:pt x="3895" y="438"/>
                      </a:lnTo>
                      <a:lnTo>
                        <a:pt x="3840" y="529"/>
                      </a:lnTo>
                      <a:lnTo>
                        <a:pt x="3767" y="619"/>
                      </a:lnTo>
                      <a:lnTo>
                        <a:pt x="3676" y="710"/>
                      </a:lnTo>
                      <a:lnTo>
                        <a:pt x="3585" y="801"/>
                      </a:lnTo>
                      <a:lnTo>
                        <a:pt x="3585" y="801"/>
                      </a:lnTo>
                      <a:lnTo>
                        <a:pt x="3458" y="874"/>
                      </a:lnTo>
                      <a:lnTo>
                        <a:pt x="3331" y="947"/>
                      </a:lnTo>
                      <a:lnTo>
                        <a:pt x="3185" y="1002"/>
                      </a:lnTo>
                      <a:lnTo>
                        <a:pt x="3058" y="1038"/>
                      </a:lnTo>
                      <a:lnTo>
                        <a:pt x="2767" y="1111"/>
                      </a:lnTo>
                      <a:lnTo>
                        <a:pt x="2475" y="1165"/>
                      </a:lnTo>
                      <a:lnTo>
                        <a:pt x="2184" y="1238"/>
                      </a:lnTo>
                      <a:lnTo>
                        <a:pt x="1893" y="1311"/>
                      </a:lnTo>
                      <a:lnTo>
                        <a:pt x="1766" y="1366"/>
                      </a:lnTo>
                      <a:lnTo>
                        <a:pt x="1638" y="1438"/>
                      </a:lnTo>
                      <a:lnTo>
                        <a:pt x="1511" y="1511"/>
                      </a:lnTo>
                      <a:lnTo>
                        <a:pt x="1402" y="1620"/>
                      </a:lnTo>
                      <a:lnTo>
                        <a:pt x="1402" y="1620"/>
                      </a:lnTo>
                      <a:lnTo>
                        <a:pt x="1293" y="1730"/>
                      </a:lnTo>
                      <a:lnTo>
                        <a:pt x="1202" y="1839"/>
                      </a:lnTo>
                      <a:lnTo>
                        <a:pt x="1111" y="1948"/>
                      </a:lnTo>
                      <a:lnTo>
                        <a:pt x="1001" y="2039"/>
                      </a:lnTo>
                      <a:lnTo>
                        <a:pt x="1001" y="2039"/>
                      </a:lnTo>
                      <a:lnTo>
                        <a:pt x="874" y="2130"/>
                      </a:lnTo>
                      <a:lnTo>
                        <a:pt x="747" y="2185"/>
                      </a:lnTo>
                      <a:lnTo>
                        <a:pt x="619" y="2221"/>
                      </a:lnTo>
                      <a:lnTo>
                        <a:pt x="474" y="2221"/>
                      </a:lnTo>
                      <a:lnTo>
                        <a:pt x="474" y="2221"/>
                      </a:lnTo>
                      <a:lnTo>
                        <a:pt x="401" y="2221"/>
                      </a:lnTo>
                      <a:lnTo>
                        <a:pt x="401" y="2221"/>
                      </a:lnTo>
                      <a:lnTo>
                        <a:pt x="401" y="2221"/>
                      </a:lnTo>
                      <a:lnTo>
                        <a:pt x="346" y="2512"/>
                      </a:lnTo>
                      <a:lnTo>
                        <a:pt x="328" y="2767"/>
                      </a:lnTo>
                      <a:lnTo>
                        <a:pt x="310" y="3131"/>
                      </a:lnTo>
                      <a:lnTo>
                        <a:pt x="310" y="3131"/>
                      </a:lnTo>
                      <a:lnTo>
                        <a:pt x="310" y="3276"/>
                      </a:lnTo>
                      <a:lnTo>
                        <a:pt x="310" y="3276"/>
                      </a:lnTo>
                      <a:lnTo>
                        <a:pt x="310" y="3276"/>
                      </a:lnTo>
                      <a:lnTo>
                        <a:pt x="310" y="3276"/>
                      </a:lnTo>
                      <a:lnTo>
                        <a:pt x="310" y="3276"/>
                      </a:lnTo>
                      <a:lnTo>
                        <a:pt x="201" y="3404"/>
                      </a:lnTo>
                      <a:lnTo>
                        <a:pt x="110" y="3549"/>
                      </a:lnTo>
                      <a:lnTo>
                        <a:pt x="110" y="3549"/>
                      </a:lnTo>
                      <a:lnTo>
                        <a:pt x="110" y="3549"/>
                      </a:lnTo>
                      <a:lnTo>
                        <a:pt x="110" y="3549"/>
                      </a:lnTo>
                      <a:lnTo>
                        <a:pt x="110" y="3549"/>
                      </a:lnTo>
                      <a:lnTo>
                        <a:pt x="110" y="3549"/>
                      </a:lnTo>
                      <a:lnTo>
                        <a:pt x="110" y="3549"/>
                      </a:lnTo>
                      <a:lnTo>
                        <a:pt x="110" y="3549"/>
                      </a:lnTo>
                      <a:lnTo>
                        <a:pt x="110" y="3549"/>
                      </a:lnTo>
                      <a:lnTo>
                        <a:pt x="110" y="3549"/>
                      </a:lnTo>
                      <a:lnTo>
                        <a:pt x="110" y="3549"/>
                      </a:lnTo>
                      <a:lnTo>
                        <a:pt x="110" y="3549"/>
                      </a:lnTo>
                      <a:lnTo>
                        <a:pt x="91" y="3549"/>
                      </a:lnTo>
                      <a:lnTo>
                        <a:pt x="91" y="3549"/>
                      </a:lnTo>
                      <a:lnTo>
                        <a:pt x="91" y="3568"/>
                      </a:lnTo>
                      <a:lnTo>
                        <a:pt x="91" y="3568"/>
                      </a:lnTo>
                      <a:lnTo>
                        <a:pt x="91" y="3568"/>
                      </a:lnTo>
                      <a:lnTo>
                        <a:pt x="91" y="3568"/>
                      </a:lnTo>
                      <a:lnTo>
                        <a:pt x="91" y="3568"/>
                      </a:lnTo>
                      <a:lnTo>
                        <a:pt x="91" y="3568"/>
                      </a:lnTo>
                      <a:lnTo>
                        <a:pt x="91" y="3568"/>
                      </a:lnTo>
                      <a:lnTo>
                        <a:pt x="91" y="3568"/>
                      </a:lnTo>
                      <a:lnTo>
                        <a:pt x="91" y="3568"/>
                      </a:lnTo>
                      <a:lnTo>
                        <a:pt x="91" y="3568"/>
                      </a:lnTo>
                      <a:lnTo>
                        <a:pt x="91" y="3568"/>
                      </a:lnTo>
                      <a:lnTo>
                        <a:pt x="91" y="3568"/>
                      </a:lnTo>
                      <a:lnTo>
                        <a:pt x="37" y="3677"/>
                      </a:lnTo>
                      <a:lnTo>
                        <a:pt x="19" y="3786"/>
                      </a:lnTo>
                      <a:lnTo>
                        <a:pt x="0" y="3877"/>
                      </a:lnTo>
                      <a:lnTo>
                        <a:pt x="19" y="3986"/>
                      </a:lnTo>
                      <a:lnTo>
                        <a:pt x="37" y="4077"/>
                      </a:lnTo>
                      <a:lnTo>
                        <a:pt x="91" y="4168"/>
                      </a:lnTo>
                      <a:lnTo>
                        <a:pt x="146" y="4259"/>
                      </a:lnTo>
                      <a:lnTo>
                        <a:pt x="237" y="4332"/>
                      </a:lnTo>
                      <a:lnTo>
                        <a:pt x="237" y="4332"/>
                      </a:lnTo>
                      <a:lnTo>
                        <a:pt x="237" y="4332"/>
                      </a:lnTo>
                      <a:lnTo>
                        <a:pt x="237" y="4350"/>
                      </a:lnTo>
                      <a:lnTo>
                        <a:pt x="237" y="4350"/>
                      </a:lnTo>
                      <a:lnTo>
                        <a:pt x="237" y="4350"/>
                      </a:lnTo>
                      <a:lnTo>
                        <a:pt x="237" y="4350"/>
                      </a:lnTo>
                      <a:lnTo>
                        <a:pt x="237" y="4350"/>
                      </a:lnTo>
                      <a:lnTo>
                        <a:pt x="237" y="4350"/>
                      </a:lnTo>
                      <a:lnTo>
                        <a:pt x="237" y="4350"/>
                      </a:lnTo>
                      <a:lnTo>
                        <a:pt x="237" y="4350"/>
                      </a:lnTo>
                      <a:lnTo>
                        <a:pt x="237" y="4350"/>
                      </a:lnTo>
                      <a:lnTo>
                        <a:pt x="237" y="4350"/>
                      </a:lnTo>
                      <a:lnTo>
                        <a:pt x="346" y="4423"/>
                      </a:lnTo>
                      <a:lnTo>
                        <a:pt x="437" y="4496"/>
                      </a:lnTo>
                      <a:lnTo>
                        <a:pt x="692" y="4623"/>
                      </a:lnTo>
                      <a:lnTo>
                        <a:pt x="1001" y="4732"/>
                      </a:lnTo>
                      <a:lnTo>
                        <a:pt x="1365" y="4823"/>
                      </a:lnTo>
                      <a:lnTo>
                        <a:pt x="1365" y="4823"/>
                      </a:lnTo>
                      <a:lnTo>
                        <a:pt x="1365" y="4823"/>
                      </a:lnTo>
                      <a:lnTo>
                        <a:pt x="1365" y="4823"/>
                      </a:lnTo>
                      <a:lnTo>
                        <a:pt x="1384" y="4823"/>
                      </a:lnTo>
                      <a:lnTo>
                        <a:pt x="1384" y="4823"/>
                      </a:lnTo>
                      <a:lnTo>
                        <a:pt x="1711" y="4878"/>
                      </a:lnTo>
                      <a:lnTo>
                        <a:pt x="2057" y="4914"/>
                      </a:lnTo>
                      <a:lnTo>
                        <a:pt x="2457" y="4951"/>
                      </a:lnTo>
                      <a:lnTo>
                        <a:pt x="2876" y="4969"/>
                      </a:lnTo>
                      <a:lnTo>
                        <a:pt x="2876" y="4969"/>
                      </a:lnTo>
                      <a:lnTo>
                        <a:pt x="3294" y="4732"/>
                      </a:lnTo>
                      <a:lnTo>
                        <a:pt x="3713" y="4459"/>
                      </a:lnTo>
                      <a:lnTo>
                        <a:pt x="4095" y="4186"/>
                      </a:lnTo>
                      <a:lnTo>
                        <a:pt x="4477" y="3895"/>
                      </a:lnTo>
                      <a:lnTo>
                        <a:pt x="4477" y="3895"/>
                      </a:lnTo>
                      <a:lnTo>
                        <a:pt x="4677" y="3731"/>
                      </a:lnTo>
                      <a:lnTo>
                        <a:pt x="4859" y="3549"/>
                      </a:lnTo>
                      <a:lnTo>
                        <a:pt x="5041" y="3349"/>
                      </a:lnTo>
                      <a:lnTo>
                        <a:pt x="5187" y="3149"/>
                      </a:lnTo>
                      <a:lnTo>
                        <a:pt x="5187" y="3149"/>
                      </a:lnTo>
                      <a:lnTo>
                        <a:pt x="5296" y="2967"/>
                      </a:lnTo>
                      <a:lnTo>
                        <a:pt x="5387" y="2767"/>
                      </a:lnTo>
                      <a:lnTo>
                        <a:pt x="5533" y="2367"/>
                      </a:lnTo>
                      <a:lnTo>
                        <a:pt x="5533" y="2367"/>
                      </a:lnTo>
                      <a:lnTo>
                        <a:pt x="5551" y="2312"/>
                      </a:lnTo>
                      <a:lnTo>
                        <a:pt x="5551" y="2312"/>
                      </a:lnTo>
                      <a:lnTo>
                        <a:pt x="5332" y="1821"/>
                      </a:lnTo>
                      <a:lnTo>
                        <a:pt x="5096" y="1347"/>
                      </a:lnTo>
                      <a:lnTo>
                        <a:pt x="4823" y="874"/>
                      </a:lnTo>
                      <a:lnTo>
                        <a:pt x="4677" y="656"/>
                      </a:lnTo>
                      <a:lnTo>
                        <a:pt x="4532" y="456"/>
                      </a:lnTo>
                      <a:lnTo>
                        <a:pt x="4532" y="456"/>
                      </a:lnTo>
                      <a:lnTo>
                        <a:pt x="4532" y="456"/>
                      </a:lnTo>
                      <a:lnTo>
                        <a:pt x="4532" y="456"/>
                      </a:lnTo>
                      <a:lnTo>
                        <a:pt x="4532" y="456"/>
                      </a:lnTo>
                      <a:lnTo>
                        <a:pt x="4532" y="456"/>
                      </a:lnTo>
                      <a:lnTo>
                        <a:pt x="4313" y="201"/>
                      </a:lnTo>
                      <a:lnTo>
                        <a:pt x="4095" y="1"/>
                      </a:lnTo>
                      <a:lnTo>
                        <a:pt x="4095" y="1"/>
                      </a:lnTo>
                      <a:lnTo>
                        <a:pt x="4095" y="1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32" name="Google Shape;3932;p23"/>
                <p:cNvSpPr/>
                <p:nvPr/>
              </p:nvSpPr>
              <p:spPr>
                <a:xfrm>
                  <a:off x="1354850" y="2218500"/>
                  <a:ext cx="79650" cy="66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6" h="2658" extrusionOk="0">
                      <a:moveTo>
                        <a:pt x="565" y="2658"/>
                      </a:moveTo>
                      <a:lnTo>
                        <a:pt x="565" y="2658"/>
                      </a:lnTo>
                      <a:lnTo>
                        <a:pt x="237" y="2658"/>
                      </a:lnTo>
                      <a:lnTo>
                        <a:pt x="237" y="2658"/>
                      </a:lnTo>
                      <a:lnTo>
                        <a:pt x="1" y="2658"/>
                      </a:lnTo>
                      <a:lnTo>
                        <a:pt x="1" y="2658"/>
                      </a:lnTo>
                      <a:lnTo>
                        <a:pt x="1" y="2658"/>
                      </a:lnTo>
                      <a:lnTo>
                        <a:pt x="1" y="2658"/>
                      </a:lnTo>
                      <a:lnTo>
                        <a:pt x="219" y="2658"/>
                      </a:lnTo>
                      <a:lnTo>
                        <a:pt x="219" y="2658"/>
                      </a:lnTo>
                      <a:lnTo>
                        <a:pt x="565" y="2658"/>
                      </a:lnTo>
                      <a:close/>
                      <a:moveTo>
                        <a:pt x="2676" y="1"/>
                      </a:moveTo>
                      <a:lnTo>
                        <a:pt x="2676" y="1"/>
                      </a:lnTo>
                      <a:lnTo>
                        <a:pt x="2676" y="1"/>
                      </a:lnTo>
                      <a:lnTo>
                        <a:pt x="2676" y="1"/>
                      </a:lnTo>
                      <a:lnTo>
                        <a:pt x="2840" y="438"/>
                      </a:lnTo>
                      <a:lnTo>
                        <a:pt x="2967" y="820"/>
                      </a:lnTo>
                      <a:lnTo>
                        <a:pt x="3185" y="1493"/>
                      </a:lnTo>
                      <a:lnTo>
                        <a:pt x="3185" y="1493"/>
                      </a:lnTo>
                      <a:lnTo>
                        <a:pt x="2967" y="820"/>
                      </a:lnTo>
                      <a:lnTo>
                        <a:pt x="2840" y="438"/>
                      </a:lnTo>
                      <a:lnTo>
                        <a:pt x="2676" y="1"/>
                      </a:lnTo>
                      <a:lnTo>
                        <a:pt x="2676" y="1"/>
                      </a:lnTo>
                      <a:close/>
                    </a:path>
                  </a:pathLst>
                </a:custGeom>
                <a:solidFill>
                  <a:srgbClr val="B8AEB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33" name="Google Shape;3933;p23"/>
                <p:cNvSpPr/>
                <p:nvPr/>
              </p:nvSpPr>
              <p:spPr>
                <a:xfrm>
                  <a:off x="1354850" y="2284925"/>
                  <a:ext cx="141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1" fill="none" extrusionOk="0">
                      <a:moveTo>
                        <a:pt x="565" y="1"/>
                      </a:moveTo>
                      <a:lnTo>
                        <a:pt x="565" y="1"/>
                      </a:lnTo>
                      <a:lnTo>
                        <a:pt x="237" y="1"/>
                      </a:lnTo>
                      <a:lnTo>
                        <a:pt x="237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219" y="1"/>
                      </a:lnTo>
                      <a:lnTo>
                        <a:pt x="219" y="1"/>
                      </a:lnTo>
                      <a:lnTo>
                        <a:pt x="565" y="1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34" name="Google Shape;3934;p23"/>
                <p:cNvSpPr/>
                <p:nvPr/>
              </p:nvSpPr>
              <p:spPr>
                <a:xfrm>
                  <a:off x="1421725" y="2218500"/>
                  <a:ext cx="12775" cy="37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" h="1494" fill="none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65" y="438"/>
                      </a:lnTo>
                      <a:lnTo>
                        <a:pt x="292" y="820"/>
                      </a:lnTo>
                      <a:lnTo>
                        <a:pt x="510" y="1493"/>
                      </a:lnTo>
                      <a:lnTo>
                        <a:pt x="510" y="1493"/>
                      </a:lnTo>
                      <a:lnTo>
                        <a:pt x="292" y="820"/>
                      </a:lnTo>
                      <a:lnTo>
                        <a:pt x="165" y="438"/>
                      </a:lnTo>
                      <a:lnTo>
                        <a:pt x="1" y="1"/>
                      </a:lnTo>
                      <a:lnTo>
                        <a:pt x="1" y="1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35" name="Google Shape;3935;p23"/>
                <p:cNvSpPr/>
                <p:nvPr/>
              </p:nvSpPr>
              <p:spPr>
                <a:xfrm>
                  <a:off x="1354850" y="2218500"/>
                  <a:ext cx="82825" cy="66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13" h="2658" extrusionOk="0">
                      <a:moveTo>
                        <a:pt x="2676" y="1"/>
                      </a:moveTo>
                      <a:lnTo>
                        <a:pt x="2658" y="56"/>
                      </a:lnTo>
                      <a:lnTo>
                        <a:pt x="2512" y="456"/>
                      </a:lnTo>
                      <a:lnTo>
                        <a:pt x="2421" y="656"/>
                      </a:lnTo>
                      <a:lnTo>
                        <a:pt x="2312" y="838"/>
                      </a:lnTo>
                      <a:lnTo>
                        <a:pt x="2166" y="1038"/>
                      </a:lnTo>
                      <a:lnTo>
                        <a:pt x="1984" y="1238"/>
                      </a:lnTo>
                      <a:lnTo>
                        <a:pt x="1802" y="1420"/>
                      </a:lnTo>
                      <a:lnTo>
                        <a:pt x="1602" y="1584"/>
                      </a:lnTo>
                      <a:lnTo>
                        <a:pt x="1220" y="1875"/>
                      </a:lnTo>
                      <a:lnTo>
                        <a:pt x="838" y="2148"/>
                      </a:lnTo>
                      <a:lnTo>
                        <a:pt x="419" y="2421"/>
                      </a:lnTo>
                      <a:lnTo>
                        <a:pt x="1" y="2658"/>
                      </a:lnTo>
                      <a:lnTo>
                        <a:pt x="565" y="2658"/>
                      </a:lnTo>
                      <a:lnTo>
                        <a:pt x="929" y="2621"/>
                      </a:lnTo>
                      <a:lnTo>
                        <a:pt x="1256" y="2585"/>
                      </a:lnTo>
                      <a:lnTo>
                        <a:pt x="1839" y="2494"/>
                      </a:lnTo>
                      <a:lnTo>
                        <a:pt x="2312" y="2385"/>
                      </a:lnTo>
                      <a:lnTo>
                        <a:pt x="2694" y="2276"/>
                      </a:lnTo>
                      <a:lnTo>
                        <a:pt x="2967" y="2166"/>
                      </a:lnTo>
                      <a:lnTo>
                        <a:pt x="3167" y="2075"/>
                      </a:lnTo>
                      <a:lnTo>
                        <a:pt x="3313" y="1984"/>
                      </a:lnTo>
                      <a:lnTo>
                        <a:pt x="3185" y="1493"/>
                      </a:lnTo>
                      <a:lnTo>
                        <a:pt x="2967" y="820"/>
                      </a:lnTo>
                      <a:lnTo>
                        <a:pt x="2840" y="438"/>
                      </a:lnTo>
                      <a:lnTo>
                        <a:pt x="2676" y="1"/>
                      </a:lnTo>
                      <a:close/>
                    </a:path>
                  </a:pathLst>
                </a:custGeom>
                <a:solidFill>
                  <a:srgbClr val="8B715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36" name="Google Shape;3936;p23"/>
                <p:cNvSpPr/>
                <p:nvPr/>
              </p:nvSpPr>
              <p:spPr>
                <a:xfrm>
                  <a:off x="1354850" y="2218500"/>
                  <a:ext cx="82825" cy="66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13" h="2658" fill="none" extrusionOk="0">
                      <a:moveTo>
                        <a:pt x="2676" y="1"/>
                      </a:moveTo>
                      <a:lnTo>
                        <a:pt x="2676" y="1"/>
                      </a:lnTo>
                      <a:lnTo>
                        <a:pt x="2658" y="56"/>
                      </a:lnTo>
                      <a:lnTo>
                        <a:pt x="2658" y="56"/>
                      </a:lnTo>
                      <a:lnTo>
                        <a:pt x="2512" y="456"/>
                      </a:lnTo>
                      <a:lnTo>
                        <a:pt x="2421" y="656"/>
                      </a:lnTo>
                      <a:lnTo>
                        <a:pt x="2312" y="838"/>
                      </a:lnTo>
                      <a:lnTo>
                        <a:pt x="2312" y="838"/>
                      </a:lnTo>
                      <a:lnTo>
                        <a:pt x="2166" y="1038"/>
                      </a:lnTo>
                      <a:lnTo>
                        <a:pt x="1984" y="1238"/>
                      </a:lnTo>
                      <a:lnTo>
                        <a:pt x="1802" y="1420"/>
                      </a:lnTo>
                      <a:lnTo>
                        <a:pt x="1602" y="1584"/>
                      </a:lnTo>
                      <a:lnTo>
                        <a:pt x="1602" y="1584"/>
                      </a:lnTo>
                      <a:lnTo>
                        <a:pt x="1220" y="1875"/>
                      </a:lnTo>
                      <a:lnTo>
                        <a:pt x="838" y="2148"/>
                      </a:lnTo>
                      <a:lnTo>
                        <a:pt x="419" y="2421"/>
                      </a:lnTo>
                      <a:lnTo>
                        <a:pt x="1" y="2658"/>
                      </a:lnTo>
                      <a:lnTo>
                        <a:pt x="1" y="2658"/>
                      </a:lnTo>
                      <a:lnTo>
                        <a:pt x="237" y="2658"/>
                      </a:lnTo>
                      <a:lnTo>
                        <a:pt x="237" y="2658"/>
                      </a:lnTo>
                      <a:lnTo>
                        <a:pt x="565" y="2658"/>
                      </a:lnTo>
                      <a:lnTo>
                        <a:pt x="565" y="2658"/>
                      </a:lnTo>
                      <a:lnTo>
                        <a:pt x="565" y="2658"/>
                      </a:lnTo>
                      <a:lnTo>
                        <a:pt x="929" y="2621"/>
                      </a:lnTo>
                      <a:lnTo>
                        <a:pt x="1256" y="2585"/>
                      </a:lnTo>
                      <a:lnTo>
                        <a:pt x="1839" y="2494"/>
                      </a:lnTo>
                      <a:lnTo>
                        <a:pt x="2312" y="2385"/>
                      </a:lnTo>
                      <a:lnTo>
                        <a:pt x="2694" y="2276"/>
                      </a:lnTo>
                      <a:lnTo>
                        <a:pt x="2967" y="2166"/>
                      </a:lnTo>
                      <a:lnTo>
                        <a:pt x="3167" y="2075"/>
                      </a:lnTo>
                      <a:lnTo>
                        <a:pt x="3313" y="1984"/>
                      </a:lnTo>
                      <a:lnTo>
                        <a:pt x="3313" y="1984"/>
                      </a:lnTo>
                      <a:lnTo>
                        <a:pt x="3185" y="1493"/>
                      </a:lnTo>
                      <a:lnTo>
                        <a:pt x="3185" y="1493"/>
                      </a:lnTo>
                      <a:lnTo>
                        <a:pt x="2967" y="820"/>
                      </a:lnTo>
                      <a:lnTo>
                        <a:pt x="2840" y="438"/>
                      </a:lnTo>
                      <a:lnTo>
                        <a:pt x="2676" y="1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3937" name="Google Shape;3937;p23"/>
          <p:cNvGrpSpPr/>
          <p:nvPr/>
        </p:nvGrpSpPr>
        <p:grpSpPr>
          <a:xfrm flipH="1">
            <a:off x="5694241" y="4987274"/>
            <a:ext cx="877999" cy="140927"/>
            <a:chOff x="2895325" y="1290875"/>
            <a:chExt cx="428125" cy="68725"/>
          </a:xfrm>
        </p:grpSpPr>
        <p:sp>
          <p:nvSpPr>
            <p:cNvPr id="3938" name="Google Shape;3938;p23"/>
            <p:cNvSpPr/>
            <p:nvPr/>
          </p:nvSpPr>
          <p:spPr>
            <a:xfrm>
              <a:off x="3284750" y="1311800"/>
              <a:ext cx="3200" cy="25"/>
            </a:xfrm>
            <a:custGeom>
              <a:avLst/>
              <a:gdLst/>
              <a:ahLst/>
              <a:cxnLst/>
              <a:rect l="l" t="t" r="r" b="b"/>
              <a:pathLst>
                <a:path w="128" h="1" extrusionOk="0">
                  <a:moveTo>
                    <a:pt x="0" y="0"/>
                  </a:moveTo>
                  <a:lnTo>
                    <a:pt x="128" y="0"/>
                  </a:lnTo>
                  <a:lnTo>
                    <a:pt x="12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A9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9" name="Google Shape;3939;p23"/>
            <p:cNvSpPr/>
            <p:nvPr/>
          </p:nvSpPr>
          <p:spPr>
            <a:xfrm>
              <a:off x="2895325" y="1325900"/>
              <a:ext cx="428125" cy="33700"/>
            </a:xfrm>
            <a:custGeom>
              <a:avLst/>
              <a:gdLst/>
              <a:ahLst/>
              <a:cxnLst/>
              <a:rect l="l" t="t" r="r" b="b"/>
              <a:pathLst>
                <a:path w="17125" h="1348" extrusionOk="0">
                  <a:moveTo>
                    <a:pt x="2621" y="0"/>
                  </a:moveTo>
                  <a:lnTo>
                    <a:pt x="2038" y="55"/>
                  </a:lnTo>
                  <a:lnTo>
                    <a:pt x="1529" y="110"/>
                  </a:lnTo>
                  <a:lnTo>
                    <a:pt x="1074" y="182"/>
                  </a:lnTo>
                  <a:lnTo>
                    <a:pt x="710" y="255"/>
                  </a:lnTo>
                  <a:lnTo>
                    <a:pt x="400" y="328"/>
                  </a:lnTo>
                  <a:lnTo>
                    <a:pt x="182" y="401"/>
                  </a:lnTo>
                  <a:lnTo>
                    <a:pt x="109" y="437"/>
                  </a:lnTo>
                  <a:lnTo>
                    <a:pt x="55" y="492"/>
                  </a:lnTo>
                  <a:lnTo>
                    <a:pt x="18" y="528"/>
                  </a:lnTo>
                  <a:lnTo>
                    <a:pt x="0" y="565"/>
                  </a:lnTo>
                  <a:lnTo>
                    <a:pt x="18" y="601"/>
                  </a:lnTo>
                  <a:lnTo>
                    <a:pt x="36" y="637"/>
                  </a:lnTo>
                  <a:lnTo>
                    <a:pt x="91" y="692"/>
                  </a:lnTo>
                  <a:lnTo>
                    <a:pt x="182" y="728"/>
                  </a:lnTo>
                  <a:lnTo>
                    <a:pt x="382" y="801"/>
                  </a:lnTo>
                  <a:lnTo>
                    <a:pt x="673" y="874"/>
                  </a:lnTo>
                  <a:lnTo>
                    <a:pt x="1037" y="947"/>
                  </a:lnTo>
                  <a:lnTo>
                    <a:pt x="1456" y="1001"/>
                  </a:lnTo>
                  <a:lnTo>
                    <a:pt x="1947" y="1056"/>
                  </a:lnTo>
                  <a:lnTo>
                    <a:pt x="2511" y="1111"/>
                  </a:lnTo>
                  <a:lnTo>
                    <a:pt x="3767" y="1220"/>
                  </a:lnTo>
                  <a:lnTo>
                    <a:pt x="5223" y="1292"/>
                  </a:lnTo>
                  <a:lnTo>
                    <a:pt x="6842" y="1329"/>
                  </a:lnTo>
                  <a:lnTo>
                    <a:pt x="8553" y="1347"/>
                  </a:lnTo>
                  <a:lnTo>
                    <a:pt x="10282" y="1329"/>
                  </a:lnTo>
                  <a:lnTo>
                    <a:pt x="11883" y="1292"/>
                  </a:lnTo>
                  <a:lnTo>
                    <a:pt x="13339" y="1220"/>
                  </a:lnTo>
                  <a:lnTo>
                    <a:pt x="14613" y="1111"/>
                  </a:lnTo>
                  <a:lnTo>
                    <a:pt x="15159" y="1056"/>
                  </a:lnTo>
                  <a:lnTo>
                    <a:pt x="15650" y="1001"/>
                  </a:lnTo>
                  <a:lnTo>
                    <a:pt x="16087" y="947"/>
                  </a:lnTo>
                  <a:lnTo>
                    <a:pt x="16451" y="874"/>
                  </a:lnTo>
                  <a:lnTo>
                    <a:pt x="16742" y="801"/>
                  </a:lnTo>
                  <a:lnTo>
                    <a:pt x="16942" y="728"/>
                  </a:lnTo>
                  <a:lnTo>
                    <a:pt x="17015" y="692"/>
                  </a:lnTo>
                  <a:lnTo>
                    <a:pt x="17070" y="637"/>
                  </a:lnTo>
                  <a:lnTo>
                    <a:pt x="17106" y="601"/>
                  </a:lnTo>
                  <a:lnTo>
                    <a:pt x="17124" y="565"/>
                  </a:lnTo>
                  <a:lnTo>
                    <a:pt x="17106" y="510"/>
                  </a:lnTo>
                  <a:lnTo>
                    <a:pt x="17033" y="455"/>
                  </a:lnTo>
                  <a:lnTo>
                    <a:pt x="16924" y="401"/>
                  </a:lnTo>
                  <a:lnTo>
                    <a:pt x="16760" y="346"/>
                  </a:lnTo>
                  <a:lnTo>
                    <a:pt x="16688" y="346"/>
                  </a:lnTo>
                  <a:lnTo>
                    <a:pt x="15778" y="492"/>
                  </a:lnTo>
                  <a:lnTo>
                    <a:pt x="14813" y="619"/>
                  </a:lnTo>
                  <a:lnTo>
                    <a:pt x="13830" y="710"/>
                  </a:lnTo>
                  <a:lnTo>
                    <a:pt x="12830" y="801"/>
                  </a:lnTo>
                  <a:lnTo>
                    <a:pt x="11810" y="856"/>
                  </a:lnTo>
                  <a:lnTo>
                    <a:pt x="10791" y="892"/>
                  </a:lnTo>
                  <a:lnTo>
                    <a:pt x="9791" y="910"/>
                  </a:lnTo>
                  <a:lnTo>
                    <a:pt x="8790" y="929"/>
                  </a:lnTo>
                  <a:lnTo>
                    <a:pt x="7534" y="910"/>
                  </a:lnTo>
                  <a:lnTo>
                    <a:pt x="6351" y="874"/>
                  </a:lnTo>
                  <a:lnTo>
                    <a:pt x="5259" y="819"/>
                  </a:lnTo>
                  <a:lnTo>
                    <a:pt x="4313" y="747"/>
                  </a:lnTo>
                  <a:lnTo>
                    <a:pt x="3512" y="656"/>
                  </a:lnTo>
                  <a:lnTo>
                    <a:pt x="2893" y="565"/>
                  </a:lnTo>
                  <a:lnTo>
                    <a:pt x="2657" y="510"/>
                  </a:lnTo>
                  <a:lnTo>
                    <a:pt x="2475" y="437"/>
                  </a:lnTo>
                  <a:lnTo>
                    <a:pt x="2366" y="383"/>
                  </a:lnTo>
                  <a:lnTo>
                    <a:pt x="2293" y="328"/>
                  </a:lnTo>
                  <a:lnTo>
                    <a:pt x="2275" y="292"/>
                  </a:lnTo>
                  <a:lnTo>
                    <a:pt x="2293" y="237"/>
                  </a:lnTo>
                  <a:lnTo>
                    <a:pt x="2311" y="201"/>
                  </a:lnTo>
                  <a:lnTo>
                    <a:pt x="2348" y="164"/>
                  </a:lnTo>
                  <a:lnTo>
                    <a:pt x="2457" y="73"/>
                  </a:lnTo>
                  <a:lnTo>
                    <a:pt x="262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0" name="Google Shape;3940;p23"/>
            <p:cNvSpPr/>
            <p:nvPr/>
          </p:nvSpPr>
          <p:spPr>
            <a:xfrm>
              <a:off x="2952175" y="1290875"/>
              <a:ext cx="364000" cy="58250"/>
            </a:xfrm>
            <a:custGeom>
              <a:avLst/>
              <a:gdLst/>
              <a:ahLst/>
              <a:cxnLst/>
              <a:rect l="l" t="t" r="r" b="b"/>
              <a:pathLst>
                <a:path w="14560" h="2330" extrusionOk="0">
                  <a:moveTo>
                    <a:pt x="8372" y="0"/>
                  </a:moveTo>
                  <a:lnTo>
                    <a:pt x="8008" y="18"/>
                  </a:lnTo>
                  <a:lnTo>
                    <a:pt x="7644" y="37"/>
                  </a:lnTo>
                  <a:lnTo>
                    <a:pt x="6734" y="146"/>
                  </a:lnTo>
                  <a:lnTo>
                    <a:pt x="5970" y="237"/>
                  </a:lnTo>
                  <a:lnTo>
                    <a:pt x="5333" y="346"/>
                  </a:lnTo>
                  <a:lnTo>
                    <a:pt x="4841" y="437"/>
                  </a:lnTo>
                  <a:lnTo>
                    <a:pt x="4459" y="528"/>
                  </a:lnTo>
                  <a:lnTo>
                    <a:pt x="4150" y="601"/>
                  </a:lnTo>
                  <a:lnTo>
                    <a:pt x="3950" y="674"/>
                  </a:lnTo>
                  <a:lnTo>
                    <a:pt x="3804" y="746"/>
                  </a:lnTo>
                  <a:lnTo>
                    <a:pt x="3713" y="801"/>
                  </a:lnTo>
                  <a:lnTo>
                    <a:pt x="3659" y="837"/>
                  </a:lnTo>
                  <a:lnTo>
                    <a:pt x="3640" y="855"/>
                  </a:lnTo>
                  <a:lnTo>
                    <a:pt x="3022" y="928"/>
                  </a:lnTo>
                  <a:lnTo>
                    <a:pt x="2421" y="983"/>
                  </a:lnTo>
                  <a:lnTo>
                    <a:pt x="1711" y="1092"/>
                  </a:lnTo>
                  <a:lnTo>
                    <a:pt x="1038" y="1219"/>
                  </a:lnTo>
                  <a:lnTo>
                    <a:pt x="729" y="1274"/>
                  </a:lnTo>
                  <a:lnTo>
                    <a:pt x="456" y="1365"/>
                  </a:lnTo>
                  <a:lnTo>
                    <a:pt x="256" y="1438"/>
                  </a:lnTo>
                  <a:lnTo>
                    <a:pt x="92" y="1529"/>
                  </a:lnTo>
                  <a:lnTo>
                    <a:pt x="37" y="1583"/>
                  </a:lnTo>
                  <a:lnTo>
                    <a:pt x="19" y="1620"/>
                  </a:lnTo>
                  <a:lnTo>
                    <a:pt x="1" y="1674"/>
                  </a:lnTo>
                  <a:lnTo>
                    <a:pt x="19" y="1729"/>
                  </a:lnTo>
                  <a:lnTo>
                    <a:pt x="74" y="1784"/>
                  </a:lnTo>
                  <a:lnTo>
                    <a:pt x="165" y="1838"/>
                  </a:lnTo>
                  <a:lnTo>
                    <a:pt x="310" y="1875"/>
                  </a:lnTo>
                  <a:lnTo>
                    <a:pt x="492" y="1929"/>
                  </a:lnTo>
                  <a:lnTo>
                    <a:pt x="983" y="2020"/>
                  </a:lnTo>
                  <a:lnTo>
                    <a:pt x="1620" y="2111"/>
                  </a:lnTo>
                  <a:lnTo>
                    <a:pt x="2366" y="2184"/>
                  </a:lnTo>
                  <a:lnTo>
                    <a:pt x="3240" y="2239"/>
                  </a:lnTo>
                  <a:lnTo>
                    <a:pt x="4204" y="2275"/>
                  </a:lnTo>
                  <a:lnTo>
                    <a:pt x="5242" y="2311"/>
                  </a:lnTo>
                  <a:lnTo>
                    <a:pt x="6352" y="2330"/>
                  </a:lnTo>
                  <a:lnTo>
                    <a:pt x="7498" y="2311"/>
                  </a:lnTo>
                  <a:lnTo>
                    <a:pt x="8681" y="2293"/>
                  </a:lnTo>
                  <a:lnTo>
                    <a:pt x="9864" y="2239"/>
                  </a:lnTo>
                  <a:lnTo>
                    <a:pt x="11047" y="2166"/>
                  </a:lnTo>
                  <a:lnTo>
                    <a:pt x="12212" y="2057"/>
                  </a:lnTo>
                  <a:lnTo>
                    <a:pt x="13340" y="1911"/>
                  </a:lnTo>
                  <a:lnTo>
                    <a:pt x="14414" y="1747"/>
                  </a:lnTo>
                  <a:lnTo>
                    <a:pt x="14559" y="1729"/>
                  </a:lnTo>
                  <a:lnTo>
                    <a:pt x="14414" y="1638"/>
                  </a:lnTo>
                  <a:lnTo>
                    <a:pt x="14031" y="1420"/>
                  </a:lnTo>
                  <a:lnTo>
                    <a:pt x="13740" y="1256"/>
                  </a:lnTo>
                  <a:lnTo>
                    <a:pt x="13394" y="1092"/>
                  </a:lnTo>
                  <a:lnTo>
                    <a:pt x="13012" y="910"/>
                  </a:lnTo>
                  <a:lnTo>
                    <a:pt x="12557" y="746"/>
                  </a:lnTo>
                  <a:lnTo>
                    <a:pt x="12084" y="564"/>
                  </a:lnTo>
                  <a:lnTo>
                    <a:pt x="11556" y="401"/>
                  </a:lnTo>
                  <a:lnTo>
                    <a:pt x="10974" y="255"/>
                  </a:lnTo>
                  <a:lnTo>
                    <a:pt x="10374" y="146"/>
                  </a:lnTo>
                  <a:lnTo>
                    <a:pt x="9737" y="55"/>
                  </a:lnTo>
                  <a:lnTo>
                    <a:pt x="9409" y="18"/>
                  </a:lnTo>
                  <a:lnTo>
                    <a:pt x="9063" y="0"/>
                  </a:lnTo>
                  <a:close/>
                </a:path>
              </a:pathLst>
            </a:custGeom>
            <a:solidFill>
              <a:srgbClr val="C1A5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1" name="Google Shape;3941;p23"/>
            <p:cNvSpPr/>
            <p:nvPr/>
          </p:nvSpPr>
          <p:spPr>
            <a:xfrm>
              <a:off x="2952175" y="1290875"/>
              <a:ext cx="364000" cy="58250"/>
            </a:xfrm>
            <a:custGeom>
              <a:avLst/>
              <a:gdLst/>
              <a:ahLst/>
              <a:cxnLst/>
              <a:rect l="l" t="t" r="r" b="b"/>
              <a:pathLst>
                <a:path w="14560" h="2330" fill="none" extrusionOk="0">
                  <a:moveTo>
                    <a:pt x="14559" y="1729"/>
                  </a:moveTo>
                  <a:lnTo>
                    <a:pt x="14559" y="1729"/>
                  </a:lnTo>
                  <a:lnTo>
                    <a:pt x="14414" y="1747"/>
                  </a:lnTo>
                  <a:lnTo>
                    <a:pt x="14414" y="1747"/>
                  </a:lnTo>
                  <a:lnTo>
                    <a:pt x="13340" y="1911"/>
                  </a:lnTo>
                  <a:lnTo>
                    <a:pt x="12212" y="2057"/>
                  </a:lnTo>
                  <a:lnTo>
                    <a:pt x="11047" y="2166"/>
                  </a:lnTo>
                  <a:lnTo>
                    <a:pt x="9864" y="2239"/>
                  </a:lnTo>
                  <a:lnTo>
                    <a:pt x="8681" y="2293"/>
                  </a:lnTo>
                  <a:lnTo>
                    <a:pt x="7498" y="2311"/>
                  </a:lnTo>
                  <a:lnTo>
                    <a:pt x="6352" y="2330"/>
                  </a:lnTo>
                  <a:lnTo>
                    <a:pt x="5242" y="2311"/>
                  </a:lnTo>
                  <a:lnTo>
                    <a:pt x="4204" y="2275"/>
                  </a:lnTo>
                  <a:lnTo>
                    <a:pt x="3240" y="2239"/>
                  </a:lnTo>
                  <a:lnTo>
                    <a:pt x="2366" y="2184"/>
                  </a:lnTo>
                  <a:lnTo>
                    <a:pt x="1620" y="2111"/>
                  </a:lnTo>
                  <a:lnTo>
                    <a:pt x="983" y="2020"/>
                  </a:lnTo>
                  <a:lnTo>
                    <a:pt x="492" y="1929"/>
                  </a:lnTo>
                  <a:lnTo>
                    <a:pt x="310" y="1875"/>
                  </a:lnTo>
                  <a:lnTo>
                    <a:pt x="165" y="1838"/>
                  </a:lnTo>
                  <a:lnTo>
                    <a:pt x="74" y="1784"/>
                  </a:lnTo>
                  <a:lnTo>
                    <a:pt x="19" y="1729"/>
                  </a:lnTo>
                  <a:lnTo>
                    <a:pt x="19" y="1729"/>
                  </a:lnTo>
                  <a:lnTo>
                    <a:pt x="1" y="1674"/>
                  </a:lnTo>
                  <a:lnTo>
                    <a:pt x="19" y="1620"/>
                  </a:lnTo>
                  <a:lnTo>
                    <a:pt x="37" y="1583"/>
                  </a:lnTo>
                  <a:lnTo>
                    <a:pt x="92" y="1529"/>
                  </a:lnTo>
                  <a:lnTo>
                    <a:pt x="256" y="1438"/>
                  </a:lnTo>
                  <a:lnTo>
                    <a:pt x="456" y="1365"/>
                  </a:lnTo>
                  <a:lnTo>
                    <a:pt x="729" y="1274"/>
                  </a:lnTo>
                  <a:lnTo>
                    <a:pt x="1038" y="1219"/>
                  </a:lnTo>
                  <a:lnTo>
                    <a:pt x="1711" y="1092"/>
                  </a:lnTo>
                  <a:lnTo>
                    <a:pt x="2421" y="983"/>
                  </a:lnTo>
                  <a:lnTo>
                    <a:pt x="3022" y="928"/>
                  </a:lnTo>
                  <a:lnTo>
                    <a:pt x="3640" y="855"/>
                  </a:lnTo>
                  <a:lnTo>
                    <a:pt x="3640" y="855"/>
                  </a:lnTo>
                  <a:lnTo>
                    <a:pt x="3659" y="837"/>
                  </a:lnTo>
                  <a:lnTo>
                    <a:pt x="3713" y="801"/>
                  </a:lnTo>
                  <a:lnTo>
                    <a:pt x="3804" y="746"/>
                  </a:lnTo>
                  <a:lnTo>
                    <a:pt x="3950" y="674"/>
                  </a:lnTo>
                  <a:lnTo>
                    <a:pt x="4150" y="601"/>
                  </a:lnTo>
                  <a:lnTo>
                    <a:pt x="4459" y="528"/>
                  </a:lnTo>
                  <a:lnTo>
                    <a:pt x="4841" y="437"/>
                  </a:lnTo>
                  <a:lnTo>
                    <a:pt x="4841" y="437"/>
                  </a:lnTo>
                  <a:lnTo>
                    <a:pt x="5333" y="346"/>
                  </a:lnTo>
                  <a:lnTo>
                    <a:pt x="5970" y="237"/>
                  </a:lnTo>
                  <a:lnTo>
                    <a:pt x="6734" y="146"/>
                  </a:lnTo>
                  <a:lnTo>
                    <a:pt x="7644" y="37"/>
                  </a:lnTo>
                  <a:lnTo>
                    <a:pt x="7644" y="37"/>
                  </a:lnTo>
                  <a:lnTo>
                    <a:pt x="8008" y="18"/>
                  </a:lnTo>
                  <a:lnTo>
                    <a:pt x="8372" y="0"/>
                  </a:lnTo>
                  <a:lnTo>
                    <a:pt x="8718" y="0"/>
                  </a:lnTo>
                  <a:lnTo>
                    <a:pt x="9063" y="0"/>
                  </a:lnTo>
                  <a:lnTo>
                    <a:pt x="9409" y="18"/>
                  </a:lnTo>
                  <a:lnTo>
                    <a:pt x="9737" y="55"/>
                  </a:lnTo>
                  <a:lnTo>
                    <a:pt x="10374" y="146"/>
                  </a:lnTo>
                  <a:lnTo>
                    <a:pt x="10974" y="255"/>
                  </a:lnTo>
                  <a:lnTo>
                    <a:pt x="11556" y="401"/>
                  </a:lnTo>
                  <a:lnTo>
                    <a:pt x="12084" y="564"/>
                  </a:lnTo>
                  <a:lnTo>
                    <a:pt x="12557" y="746"/>
                  </a:lnTo>
                  <a:lnTo>
                    <a:pt x="13012" y="910"/>
                  </a:lnTo>
                  <a:lnTo>
                    <a:pt x="13394" y="1092"/>
                  </a:lnTo>
                  <a:lnTo>
                    <a:pt x="13740" y="1256"/>
                  </a:lnTo>
                  <a:lnTo>
                    <a:pt x="14031" y="1420"/>
                  </a:lnTo>
                  <a:lnTo>
                    <a:pt x="14414" y="1638"/>
                  </a:lnTo>
                  <a:lnTo>
                    <a:pt x="14559" y="172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2" name="Google Shape;3942;p23"/>
            <p:cNvSpPr/>
            <p:nvPr/>
          </p:nvSpPr>
          <p:spPr>
            <a:xfrm>
              <a:off x="3073200" y="1290875"/>
              <a:ext cx="242975" cy="44150"/>
            </a:xfrm>
            <a:custGeom>
              <a:avLst/>
              <a:gdLst/>
              <a:ahLst/>
              <a:cxnLst/>
              <a:rect l="l" t="t" r="r" b="b"/>
              <a:pathLst>
                <a:path w="9719" h="1766" extrusionOk="0">
                  <a:moveTo>
                    <a:pt x="3294" y="0"/>
                  </a:moveTo>
                  <a:lnTo>
                    <a:pt x="2803" y="37"/>
                  </a:lnTo>
                  <a:lnTo>
                    <a:pt x="1893" y="146"/>
                  </a:lnTo>
                  <a:lnTo>
                    <a:pt x="1129" y="237"/>
                  </a:lnTo>
                  <a:lnTo>
                    <a:pt x="492" y="346"/>
                  </a:lnTo>
                  <a:lnTo>
                    <a:pt x="0" y="437"/>
                  </a:lnTo>
                  <a:lnTo>
                    <a:pt x="164" y="546"/>
                  </a:lnTo>
                  <a:lnTo>
                    <a:pt x="346" y="637"/>
                  </a:lnTo>
                  <a:lnTo>
                    <a:pt x="546" y="692"/>
                  </a:lnTo>
                  <a:lnTo>
                    <a:pt x="747" y="746"/>
                  </a:lnTo>
                  <a:lnTo>
                    <a:pt x="947" y="764"/>
                  </a:lnTo>
                  <a:lnTo>
                    <a:pt x="1165" y="783"/>
                  </a:lnTo>
                  <a:lnTo>
                    <a:pt x="1602" y="801"/>
                  </a:lnTo>
                  <a:lnTo>
                    <a:pt x="2366" y="801"/>
                  </a:lnTo>
                  <a:lnTo>
                    <a:pt x="2730" y="837"/>
                  </a:lnTo>
                  <a:lnTo>
                    <a:pt x="3021" y="892"/>
                  </a:lnTo>
                  <a:lnTo>
                    <a:pt x="3312" y="965"/>
                  </a:lnTo>
                  <a:lnTo>
                    <a:pt x="3604" y="1056"/>
                  </a:lnTo>
                  <a:lnTo>
                    <a:pt x="3895" y="1147"/>
                  </a:lnTo>
                  <a:lnTo>
                    <a:pt x="4477" y="1365"/>
                  </a:lnTo>
                  <a:lnTo>
                    <a:pt x="4750" y="1456"/>
                  </a:lnTo>
                  <a:lnTo>
                    <a:pt x="5059" y="1547"/>
                  </a:lnTo>
                  <a:lnTo>
                    <a:pt x="5314" y="1602"/>
                  </a:lnTo>
                  <a:lnTo>
                    <a:pt x="5587" y="1656"/>
                  </a:lnTo>
                  <a:lnTo>
                    <a:pt x="6115" y="1711"/>
                  </a:lnTo>
                  <a:lnTo>
                    <a:pt x="6661" y="1747"/>
                  </a:lnTo>
                  <a:lnTo>
                    <a:pt x="7207" y="1747"/>
                  </a:lnTo>
                  <a:lnTo>
                    <a:pt x="8517" y="1765"/>
                  </a:lnTo>
                  <a:lnTo>
                    <a:pt x="9573" y="1747"/>
                  </a:lnTo>
                  <a:lnTo>
                    <a:pt x="9718" y="1729"/>
                  </a:lnTo>
                  <a:lnTo>
                    <a:pt x="9591" y="1656"/>
                  </a:lnTo>
                  <a:lnTo>
                    <a:pt x="9263" y="1456"/>
                  </a:lnTo>
                  <a:lnTo>
                    <a:pt x="8735" y="1183"/>
                  </a:lnTo>
                  <a:lnTo>
                    <a:pt x="8408" y="1019"/>
                  </a:lnTo>
                  <a:lnTo>
                    <a:pt x="8026" y="855"/>
                  </a:lnTo>
                  <a:lnTo>
                    <a:pt x="7625" y="710"/>
                  </a:lnTo>
                  <a:lnTo>
                    <a:pt x="7170" y="546"/>
                  </a:lnTo>
                  <a:lnTo>
                    <a:pt x="6679" y="401"/>
                  </a:lnTo>
                  <a:lnTo>
                    <a:pt x="6151" y="273"/>
                  </a:lnTo>
                  <a:lnTo>
                    <a:pt x="5605" y="164"/>
                  </a:lnTo>
                  <a:lnTo>
                    <a:pt x="5023" y="73"/>
                  </a:lnTo>
                  <a:lnTo>
                    <a:pt x="4423" y="18"/>
                  </a:lnTo>
                  <a:lnTo>
                    <a:pt x="3786" y="0"/>
                  </a:lnTo>
                  <a:close/>
                </a:path>
              </a:pathLst>
            </a:custGeom>
            <a:solidFill>
              <a:srgbClr val="D7C2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3" name="Google Shape;3943;p23"/>
            <p:cNvSpPr/>
            <p:nvPr/>
          </p:nvSpPr>
          <p:spPr>
            <a:xfrm>
              <a:off x="3073200" y="1290875"/>
              <a:ext cx="242975" cy="44150"/>
            </a:xfrm>
            <a:custGeom>
              <a:avLst/>
              <a:gdLst/>
              <a:ahLst/>
              <a:cxnLst/>
              <a:rect l="l" t="t" r="r" b="b"/>
              <a:pathLst>
                <a:path w="9719" h="1766" fill="none" extrusionOk="0">
                  <a:moveTo>
                    <a:pt x="3786" y="0"/>
                  </a:moveTo>
                  <a:lnTo>
                    <a:pt x="3786" y="0"/>
                  </a:lnTo>
                  <a:lnTo>
                    <a:pt x="3294" y="0"/>
                  </a:lnTo>
                  <a:lnTo>
                    <a:pt x="2803" y="37"/>
                  </a:lnTo>
                  <a:lnTo>
                    <a:pt x="2803" y="37"/>
                  </a:lnTo>
                  <a:lnTo>
                    <a:pt x="1893" y="146"/>
                  </a:lnTo>
                  <a:lnTo>
                    <a:pt x="1129" y="237"/>
                  </a:lnTo>
                  <a:lnTo>
                    <a:pt x="492" y="346"/>
                  </a:lnTo>
                  <a:lnTo>
                    <a:pt x="0" y="437"/>
                  </a:lnTo>
                  <a:lnTo>
                    <a:pt x="0" y="437"/>
                  </a:lnTo>
                  <a:lnTo>
                    <a:pt x="164" y="546"/>
                  </a:lnTo>
                  <a:lnTo>
                    <a:pt x="346" y="637"/>
                  </a:lnTo>
                  <a:lnTo>
                    <a:pt x="546" y="692"/>
                  </a:lnTo>
                  <a:lnTo>
                    <a:pt x="747" y="746"/>
                  </a:lnTo>
                  <a:lnTo>
                    <a:pt x="947" y="764"/>
                  </a:lnTo>
                  <a:lnTo>
                    <a:pt x="1165" y="783"/>
                  </a:lnTo>
                  <a:lnTo>
                    <a:pt x="1602" y="801"/>
                  </a:lnTo>
                  <a:lnTo>
                    <a:pt x="1602" y="801"/>
                  </a:lnTo>
                  <a:lnTo>
                    <a:pt x="1802" y="801"/>
                  </a:lnTo>
                  <a:lnTo>
                    <a:pt x="1802" y="801"/>
                  </a:lnTo>
                  <a:lnTo>
                    <a:pt x="2002" y="801"/>
                  </a:lnTo>
                  <a:lnTo>
                    <a:pt x="2002" y="801"/>
                  </a:lnTo>
                  <a:lnTo>
                    <a:pt x="2366" y="801"/>
                  </a:lnTo>
                  <a:lnTo>
                    <a:pt x="2730" y="837"/>
                  </a:lnTo>
                  <a:lnTo>
                    <a:pt x="2730" y="837"/>
                  </a:lnTo>
                  <a:lnTo>
                    <a:pt x="3021" y="892"/>
                  </a:lnTo>
                  <a:lnTo>
                    <a:pt x="3312" y="965"/>
                  </a:lnTo>
                  <a:lnTo>
                    <a:pt x="3604" y="1056"/>
                  </a:lnTo>
                  <a:lnTo>
                    <a:pt x="3895" y="1147"/>
                  </a:lnTo>
                  <a:lnTo>
                    <a:pt x="4477" y="1365"/>
                  </a:lnTo>
                  <a:lnTo>
                    <a:pt x="4750" y="1456"/>
                  </a:lnTo>
                  <a:lnTo>
                    <a:pt x="5059" y="1547"/>
                  </a:lnTo>
                  <a:lnTo>
                    <a:pt x="5059" y="1547"/>
                  </a:lnTo>
                  <a:lnTo>
                    <a:pt x="5314" y="1602"/>
                  </a:lnTo>
                  <a:lnTo>
                    <a:pt x="5587" y="1656"/>
                  </a:lnTo>
                  <a:lnTo>
                    <a:pt x="6115" y="1711"/>
                  </a:lnTo>
                  <a:lnTo>
                    <a:pt x="6661" y="1747"/>
                  </a:lnTo>
                  <a:lnTo>
                    <a:pt x="7207" y="1747"/>
                  </a:lnTo>
                  <a:lnTo>
                    <a:pt x="7207" y="1747"/>
                  </a:lnTo>
                  <a:lnTo>
                    <a:pt x="8517" y="1765"/>
                  </a:lnTo>
                  <a:lnTo>
                    <a:pt x="8517" y="1765"/>
                  </a:lnTo>
                  <a:lnTo>
                    <a:pt x="9573" y="1747"/>
                  </a:lnTo>
                  <a:lnTo>
                    <a:pt x="9573" y="1747"/>
                  </a:lnTo>
                  <a:lnTo>
                    <a:pt x="9718" y="1729"/>
                  </a:lnTo>
                  <a:lnTo>
                    <a:pt x="9718" y="1729"/>
                  </a:lnTo>
                  <a:lnTo>
                    <a:pt x="9591" y="1656"/>
                  </a:lnTo>
                  <a:lnTo>
                    <a:pt x="9263" y="1456"/>
                  </a:lnTo>
                  <a:lnTo>
                    <a:pt x="8735" y="1183"/>
                  </a:lnTo>
                  <a:lnTo>
                    <a:pt x="8408" y="1019"/>
                  </a:lnTo>
                  <a:lnTo>
                    <a:pt x="8026" y="855"/>
                  </a:lnTo>
                  <a:lnTo>
                    <a:pt x="7625" y="710"/>
                  </a:lnTo>
                  <a:lnTo>
                    <a:pt x="7170" y="546"/>
                  </a:lnTo>
                  <a:lnTo>
                    <a:pt x="6679" y="401"/>
                  </a:lnTo>
                  <a:lnTo>
                    <a:pt x="6151" y="273"/>
                  </a:lnTo>
                  <a:lnTo>
                    <a:pt x="5605" y="164"/>
                  </a:lnTo>
                  <a:lnTo>
                    <a:pt x="5023" y="73"/>
                  </a:lnTo>
                  <a:lnTo>
                    <a:pt x="4423" y="18"/>
                  </a:lnTo>
                  <a:lnTo>
                    <a:pt x="3786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44" name="Google Shape;3944;p23"/>
          <p:cNvGrpSpPr/>
          <p:nvPr/>
        </p:nvGrpSpPr>
        <p:grpSpPr>
          <a:xfrm flipH="1">
            <a:off x="150112" y="4086997"/>
            <a:ext cx="312528" cy="99095"/>
            <a:chOff x="2631450" y="1885950"/>
            <a:chExt cx="671525" cy="212925"/>
          </a:xfrm>
        </p:grpSpPr>
        <p:sp>
          <p:nvSpPr>
            <p:cNvPr id="3945" name="Google Shape;3945;p23"/>
            <p:cNvSpPr/>
            <p:nvPr/>
          </p:nvSpPr>
          <p:spPr>
            <a:xfrm>
              <a:off x="2631450" y="2068375"/>
              <a:ext cx="118300" cy="30500"/>
            </a:xfrm>
            <a:custGeom>
              <a:avLst/>
              <a:gdLst/>
              <a:ahLst/>
              <a:cxnLst/>
              <a:rect l="l" t="t" r="r" b="b"/>
              <a:pathLst>
                <a:path w="4732" h="1220" extrusionOk="0">
                  <a:moveTo>
                    <a:pt x="1947" y="1"/>
                  </a:moveTo>
                  <a:lnTo>
                    <a:pt x="1456" y="19"/>
                  </a:lnTo>
                  <a:lnTo>
                    <a:pt x="1001" y="55"/>
                  </a:lnTo>
                  <a:lnTo>
                    <a:pt x="601" y="110"/>
                  </a:lnTo>
                  <a:lnTo>
                    <a:pt x="437" y="146"/>
                  </a:lnTo>
                  <a:lnTo>
                    <a:pt x="291" y="183"/>
                  </a:lnTo>
                  <a:lnTo>
                    <a:pt x="164" y="237"/>
                  </a:lnTo>
                  <a:lnTo>
                    <a:pt x="73" y="292"/>
                  </a:lnTo>
                  <a:lnTo>
                    <a:pt x="18" y="365"/>
                  </a:lnTo>
                  <a:lnTo>
                    <a:pt x="0" y="437"/>
                  </a:lnTo>
                  <a:lnTo>
                    <a:pt x="18" y="510"/>
                  </a:lnTo>
                  <a:lnTo>
                    <a:pt x="73" y="601"/>
                  </a:lnTo>
                  <a:lnTo>
                    <a:pt x="146" y="674"/>
                  </a:lnTo>
                  <a:lnTo>
                    <a:pt x="273" y="747"/>
                  </a:lnTo>
                  <a:lnTo>
                    <a:pt x="401" y="801"/>
                  </a:lnTo>
                  <a:lnTo>
                    <a:pt x="564" y="874"/>
                  </a:lnTo>
                  <a:lnTo>
                    <a:pt x="946" y="983"/>
                  </a:lnTo>
                  <a:lnTo>
                    <a:pt x="1383" y="1092"/>
                  </a:lnTo>
                  <a:lnTo>
                    <a:pt x="1856" y="1165"/>
                  </a:lnTo>
                  <a:lnTo>
                    <a:pt x="2348" y="1202"/>
                  </a:lnTo>
                  <a:lnTo>
                    <a:pt x="2839" y="1220"/>
                  </a:lnTo>
                  <a:lnTo>
                    <a:pt x="3294" y="1202"/>
                  </a:lnTo>
                  <a:lnTo>
                    <a:pt x="3676" y="1165"/>
                  </a:lnTo>
                  <a:lnTo>
                    <a:pt x="4004" y="1092"/>
                  </a:lnTo>
                  <a:lnTo>
                    <a:pt x="4259" y="1020"/>
                  </a:lnTo>
                  <a:lnTo>
                    <a:pt x="4368" y="965"/>
                  </a:lnTo>
                  <a:lnTo>
                    <a:pt x="4459" y="910"/>
                  </a:lnTo>
                  <a:lnTo>
                    <a:pt x="4550" y="838"/>
                  </a:lnTo>
                  <a:lnTo>
                    <a:pt x="4604" y="783"/>
                  </a:lnTo>
                  <a:lnTo>
                    <a:pt x="4659" y="710"/>
                  </a:lnTo>
                  <a:lnTo>
                    <a:pt x="4695" y="637"/>
                  </a:lnTo>
                  <a:lnTo>
                    <a:pt x="4713" y="547"/>
                  </a:lnTo>
                  <a:lnTo>
                    <a:pt x="4732" y="474"/>
                  </a:lnTo>
                  <a:lnTo>
                    <a:pt x="4622" y="401"/>
                  </a:lnTo>
                  <a:lnTo>
                    <a:pt x="4495" y="328"/>
                  </a:lnTo>
                  <a:lnTo>
                    <a:pt x="4313" y="237"/>
                  </a:lnTo>
                  <a:lnTo>
                    <a:pt x="4077" y="146"/>
                  </a:lnTo>
                  <a:lnTo>
                    <a:pt x="3767" y="73"/>
                  </a:lnTo>
                  <a:lnTo>
                    <a:pt x="3403" y="19"/>
                  </a:lnTo>
                  <a:lnTo>
                    <a:pt x="3185" y="1"/>
                  </a:lnTo>
                  <a:close/>
                </a:path>
              </a:pathLst>
            </a:custGeom>
            <a:solidFill>
              <a:srgbClr val="F4D5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6" name="Google Shape;3946;p23"/>
            <p:cNvSpPr/>
            <p:nvPr/>
          </p:nvSpPr>
          <p:spPr>
            <a:xfrm>
              <a:off x="2631450" y="2068375"/>
              <a:ext cx="118300" cy="30500"/>
            </a:xfrm>
            <a:custGeom>
              <a:avLst/>
              <a:gdLst/>
              <a:ahLst/>
              <a:cxnLst/>
              <a:rect l="l" t="t" r="r" b="b"/>
              <a:pathLst>
                <a:path w="4732" h="1220" fill="none" extrusionOk="0">
                  <a:moveTo>
                    <a:pt x="2948" y="1"/>
                  </a:moveTo>
                  <a:lnTo>
                    <a:pt x="2948" y="1"/>
                  </a:lnTo>
                  <a:lnTo>
                    <a:pt x="1947" y="1"/>
                  </a:lnTo>
                  <a:lnTo>
                    <a:pt x="1456" y="19"/>
                  </a:lnTo>
                  <a:lnTo>
                    <a:pt x="1001" y="55"/>
                  </a:lnTo>
                  <a:lnTo>
                    <a:pt x="601" y="110"/>
                  </a:lnTo>
                  <a:lnTo>
                    <a:pt x="437" y="146"/>
                  </a:lnTo>
                  <a:lnTo>
                    <a:pt x="291" y="183"/>
                  </a:lnTo>
                  <a:lnTo>
                    <a:pt x="164" y="237"/>
                  </a:lnTo>
                  <a:lnTo>
                    <a:pt x="73" y="292"/>
                  </a:lnTo>
                  <a:lnTo>
                    <a:pt x="18" y="365"/>
                  </a:lnTo>
                  <a:lnTo>
                    <a:pt x="0" y="437"/>
                  </a:lnTo>
                  <a:lnTo>
                    <a:pt x="0" y="437"/>
                  </a:lnTo>
                  <a:lnTo>
                    <a:pt x="18" y="510"/>
                  </a:lnTo>
                  <a:lnTo>
                    <a:pt x="73" y="601"/>
                  </a:lnTo>
                  <a:lnTo>
                    <a:pt x="146" y="674"/>
                  </a:lnTo>
                  <a:lnTo>
                    <a:pt x="273" y="747"/>
                  </a:lnTo>
                  <a:lnTo>
                    <a:pt x="401" y="801"/>
                  </a:lnTo>
                  <a:lnTo>
                    <a:pt x="564" y="874"/>
                  </a:lnTo>
                  <a:lnTo>
                    <a:pt x="946" y="983"/>
                  </a:lnTo>
                  <a:lnTo>
                    <a:pt x="1383" y="1092"/>
                  </a:lnTo>
                  <a:lnTo>
                    <a:pt x="1856" y="1165"/>
                  </a:lnTo>
                  <a:lnTo>
                    <a:pt x="2348" y="1202"/>
                  </a:lnTo>
                  <a:lnTo>
                    <a:pt x="2839" y="1220"/>
                  </a:lnTo>
                  <a:lnTo>
                    <a:pt x="2839" y="1220"/>
                  </a:lnTo>
                  <a:lnTo>
                    <a:pt x="3294" y="1202"/>
                  </a:lnTo>
                  <a:lnTo>
                    <a:pt x="3676" y="1165"/>
                  </a:lnTo>
                  <a:lnTo>
                    <a:pt x="4004" y="1092"/>
                  </a:lnTo>
                  <a:lnTo>
                    <a:pt x="4259" y="1020"/>
                  </a:lnTo>
                  <a:lnTo>
                    <a:pt x="4368" y="965"/>
                  </a:lnTo>
                  <a:lnTo>
                    <a:pt x="4459" y="910"/>
                  </a:lnTo>
                  <a:lnTo>
                    <a:pt x="4550" y="838"/>
                  </a:lnTo>
                  <a:lnTo>
                    <a:pt x="4604" y="783"/>
                  </a:lnTo>
                  <a:lnTo>
                    <a:pt x="4659" y="710"/>
                  </a:lnTo>
                  <a:lnTo>
                    <a:pt x="4695" y="637"/>
                  </a:lnTo>
                  <a:lnTo>
                    <a:pt x="4713" y="547"/>
                  </a:lnTo>
                  <a:lnTo>
                    <a:pt x="4732" y="474"/>
                  </a:lnTo>
                  <a:lnTo>
                    <a:pt x="4732" y="474"/>
                  </a:lnTo>
                  <a:lnTo>
                    <a:pt x="4622" y="401"/>
                  </a:lnTo>
                  <a:lnTo>
                    <a:pt x="4495" y="328"/>
                  </a:lnTo>
                  <a:lnTo>
                    <a:pt x="4313" y="237"/>
                  </a:lnTo>
                  <a:lnTo>
                    <a:pt x="4077" y="146"/>
                  </a:lnTo>
                  <a:lnTo>
                    <a:pt x="3767" y="73"/>
                  </a:lnTo>
                  <a:lnTo>
                    <a:pt x="3403" y="19"/>
                  </a:lnTo>
                  <a:lnTo>
                    <a:pt x="3185" y="1"/>
                  </a:lnTo>
                  <a:lnTo>
                    <a:pt x="2948" y="1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7" name="Google Shape;3947;p23"/>
            <p:cNvSpPr/>
            <p:nvPr/>
          </p:nvSpPr>
          <p:spPr>
            <a:xfrm>
              <a:off x="2731525" y="2008325"/>
              <a:ext cx="571450" cy="71000"/>
            </a:xfrm>
            <a:custGeom>
              <a:avLst/>
              <a:gdLst/>
              <a:ahLst/>
              <a:cxnLst/>
              <a:rect l="l" t="t" r="r" b="b"/>
              <a:pathLst>
                <a:path w="22858" h="2840" extrusionOk="0">
                  <a:moveTo>
                    <a:pt x="1620" y="0"/>
                  </a:moveTo>
                  <a:lnTo>
                    <a:pt x="1256" y="55"/>
                  </a:lnTo>
                  <a:lnTo>
                    <a:pt x="929" y="110"/>
                  </a:lnTo>
                  <a:lnTo>
                    <a:pt x="656" y="164"/>
                  </a:lnTo>
                  <a:lnTo>
                    <a:pt x="419" y="219"/>
                  </a:lnTo>
                  <a:lnTo>
                    <a:pt x="237" y="292"/>
                  </a:lnTo>
                  <a:lnTo>
                    <a:pt x="110" y="364"/>
                  </a:lnTo>
                  <a:lnTo>
                    <a:pt x="19" y="437"/>
                  </a:lnTo>
                  <a:lnTo>
                    <a:pt x="1" y="492"/>
                  </a:lnTo>
                  <a:lnTo>
                    <a:pt x="1" y="528"/>
                  </a:lnTo>
                  <a:lnTo>
                    <a:pt x="1" y="637"/>
                  </a:lnTo>
                  <a:lnTo>
                    <a:pt x="19" y="747"/>
                  </a:lnTo>
                  <a:lnTo>
                    <a:pt x="55" y="856"/>
                  </a:lnTo>
                  <a:lnTo>
                    <a:pt x="110" y="947"/>
                  </a:lnTo>
                  <a:lnTo>
                    <a:pt x="183" y="1056"/>
                  </a:lnTo>
                  <a:lnTo>
                    <a:pt x="256" y="1165"/>
                  </a:lnTo>
                  <a:lnTo>
                    <a:pt x="365" y="1256"/>
                  </a:lnTo>
                  <a:lnTo>
                    <a:pt x="474" y="1365"/>
                  </a:lnTo>
                  <a:lnTo>
                    <a:pt x="601" y="1456"/>
                  </a:lnTo>
                  <a:lnTo>
                    <a:pt x="747" y="1565"/>
                  </a:lnTo>
                  <a:lnTo>
                    <a:pt x="1093" y="1747"/>
                  </a:lnTo>
                  <a:lnTo>
                    <a:pt x="1493" y="1929"/>
                  </a:lnTo>
                  <a:lnTo>
                    <a:pt x="1984" y="2093"/>
                  </a:lnTo>
                  <a:lnTo>
                    <a:pt x="2530" y="2239"/>
                  </a:lnTo>
                  <a:lnTo>
                    <a:pt x="3149" y="2384"/>
                  </a:lnTo>
                  <a:lnTo>
                    <a:pt x="3841" y="2512"/>
                  </a:lnTo>
                  <a:lnTo>
                    <a:pt x="4623" y="2621"/>
                  </a:lnTo>
                  <a:lnTo>
                    <a:pt x="5460" y="2712"/>
                  </a:lnTo>
                  <a:lnTo>
                    <a:pt x="6388" y="2767"/>
                  </a:lnTo>
                  <a:lnTo>
                    <a:pt x="7389" y="2821"/>
                  </a:lnTo>
                  <a:lnTo>
                    <a:pt x="8481" y="2839"/>
                  </a:lnTo>
                  <a:lnTo>
                    <a:pt x="8881" y="2839"/>
                  </a:lnTo>
                  <a:lnTo>
                    <a:pt x="10082" y="2821"/>
                  </a:lnTo>
                  <a:lnTo>
                    <a:pt x="11302" y="2803"/>
                  </a:lnTo>
                  <a:lnTo>
                    <a:pt x="12521" y="2748"/>
                  </a:lnTo>
                  <a:lnTo>
                    <a:pt x="13722" y="2676"/>
                  </a:lnTo>
                  <a:lnTo>
                    <a:pt x="14923" y="2603"/>
                  </a:lnTo>
                  <a:lnTo>
                    <a:pt x="16070" y="2494"/>
                  </a:lnTo>
                  <a:lnTo>
                    <a:pt x="17180" y="2384"/>
                  </a:lnTo>
                  <a:lnTo>
                    <a:pt x="18235" y="2257"/>
                  </a:lnTo>
                  <a:lnTo>
                    <a:pt x="19218" y="2130"/>
                  </a:lnTo>
                  <a:lnTo>
                    <a:pt x="20091" y="1966"/>
                  </a:lnTo>
                  <a:lnTo>
                    <a:pt x="20892" y="1802"/>
                  </a:lnTo>
                  <a:lnTo>
                    <a:pt x="21565" y="1638"/>
                  </a:lnTo>
                  <a:lnTo>
                    <a:pt x="21856" y="1547"/>
                  </a:lnTo>
                  <a:lnTo>
                    <a:pt x="22111" y="1456"/>
                  </a:lnTo>
                  <a:lnTo>
                    <a:pt x="22330" y="1347"/>
                  </a:lnTo>
                  <a:lnTo>
                    <a:pt x="22512" y="1256"/>
                  </a:lnTo>
                  <a:lnTo>
                    <a:pt x="22657" y="1165"/>
                  </a:lnTo>
                  <a:lnTo>
                    <a:pt x="22766" y="1056"/>
                  </a:lnTo>
                  <a:lnTo>
                    <a:pt x="22839" y="965"/>
                  </a:lnTo>
                  <a:lnTo>
                    <a:pt x="22857" y="856"/>
                  </a:lnTo>
                  <a:lnTo>
                    <a:pt x="22839" y="801"/>
                  </a:lnTo>
                  <a:lnTo>
                    <a:pt x="22785" y="765"/>
                  </a:lnTo>
                  <a:lnTo>
                    <a:pt x="22694" y="710"/>
                  </a:lnTo>
                  <a:lnTo>
                    <a:pt x="22566" y="656"/>
                  </a:lnTo>
                  <a:lnTo>
                    <a:pt x="22202" y="565"/>
                  </a:lnTo>
                  <a:lnTo>
                    <a:pt x="21729" y="474"/>
                  </a:lnTo>
                  <a:lnTo>
                    <a:pt x="22257" y="910"/>
                  </a:lnTo>
                  <a:lnTo>
                    <a:pt x="22020" y="947"/>
                  </a:lnTo>
                  <a:lnTo>
                    <a:pt x="21292" y="1092"/>
                  </a:lnTo>
                  <a:lnTo>
                    <a:pt x="20510" y="1220"/>
                  </a:lnTo>
                  <a:lnTo>
                    <a:pt x="19509" y="1365"/>
                  </a:lnTo>
                  <a:lnTo>
                    <a:pt x="18326" y="1529"/>
                  </a:lnTo>
                  <a:lnTo>
                    <a:pt x="16998" y="1693"/>
                  </a:lnTo>
                  <a:lnTo>
                    <a:pt x="15542" y="1838"/>
                  </a:lnTo>
                  <a:lnTo>
                    <a:pt x="13977" y="1948"/>
                  </a:lnTo>
                  <a:lnTo>
                    <a:pt x="13158" y="1984"/>
                  </a:lnTo>
                  <a:lnTo>
                    <a:pt x="12303" y="2020"/>
                  </a:lnTo>
                  <a:lnTo>
                    <a:pt x="11447" y="2039"/>
                  </a:lnTo>
                  <a:lnTo>
                    <a:pt x="10592" y="2057"/>
                  </a:lnTo>
                  <a:lnTo>
                    <a:pt x="9409" y="2039"/>
                  </a:lnTo>
                  <a:lnTo>
                    <a:pt x="8208" y="1984"/>
                  </a:lnTo>
                  <a:lnTo>
                    <a:pt x="7007" y="1911"/>
                  </a:lnTo>
                  <a:lnTo>
                    <a:pt x="5806" y="1802"/>
                  </a:lnTo>
                  <a:lnTo>
                    <a:pt x="5205" y="1729"/>
                  </a:lnTo>
                  <a:lnTo>
                    <a:pt x="4623" y="1638"/>
                  </a:lnTo>
                  <a:lnTo>
                    <a:pt x="4022" y="1547"/>
                  </a:lnTo>
                  <a:lnTo>
                    <a:pt x="3440" y="1438"/>
                  </a:lnTo>
                  <a:lnTo>
                    <a:pt x="2858" y="1329"/>
                  </a:lnTo>
                  <a:lnTo>
                    <a:pt x="2294" y="1202"/>
                  </a:lnTo>
                  <a:lnTo>
                    <a:pt x="1711" y="1056"/>
                  </a:lnTo>
                  <a:lnTo>
                    <a:pt x="1165" y="910"/>
                  </a:lnTo>
                  <a:lnTo>
                    <a:pt x="1275" y="656"/>
                  </a:lnTo>
                  <a:lnTo>
                    <a:pt x="1620" y="0"/>
                  </a:lnTo>
                  <a:close/>
                </a:path>
              </a:pathLst>
            </a:custGeom>
            <a:solidFill>
              <a:srgbClr val="F4D5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8" name="Google Shape;3948;p23"/>
            <p:cNvSpPr/>
            <p:nvPr/>
          </p:nvSpPr>
          <p:spPr>
            <a:xfrm>
              <a:off x="2731525" y="2008325"/>
              <a:ext cx="571450" cy="71000"/>
            </a:xfrm>
            <a:custGeom>
              <a:avLst/>
              <a:gdLst/>
              <a:ahLst/>
              <a:cxnLst/>
              <a:rect l="l" t="t" r="r" b="b"/>
              <a:pathLst>
                <a:path w="22858" h="2840" fill="none" extrusionOk="0">
                  <a:moveTo>
                    <a:pt x="1620" y="0"/>
                  </a:moveTo>
                  <a:lnTo>
                    <a:pt x="1620" y="0"/>
                  </a:lnTo>
                  <a:lnTo>
                    <a:pt x="1256" y="55"/>
                  </a:lnTo>
                  <a:lnTo>
                    <a:pt x="929" y="110"/>
                  </a:lnTo>
                  <a:lnTo>
                    <a:pt x="656" y="164"/>
                  </a:lnTo>
                  <a:lnTo>
                    <a:pt x="419" y="219"/>
                  </a:lnTo>
                  <a:lnTo>
                    <a:pt x="237" y="292"/>
                  </a:lnTo>
                  <a:lnTo>
                    <a:pt x="110" y="364"/>
                  </a:lnTo>
                  <a:lnTo>
                    <a:pt x="19" y="437"/>
                  </a:lnTo>
                  <a:lnTo>
                    <a:pt x="1" y="492"/>
                  </a:lnTo>
                  <a:lnTo>
                    <a:pt x="1" y="528"/>
                  </a:lnTo>
                  <a:lnTo>
                    <a:pt x="1" y="528"/>
                  </a:lnTo>
                  <a:lnTo>
                    <a:pt x="1" y="637"/>
                  </a:lnTo>
                  <a:lnTo>
                    <a:pt x="19" y="747"/>
                  </a:lnTo>
                  <a:lnTo>
                    <a:pt x="55" y="856"/>
                  </a:lnTo>
                  <a:lnTo>
                    <a:pt x="110" y="947"/>
                  </a:lnTo>
                  <a:lnTo>
                    <a:pt x="183" y="1056"/>
                  </a:lnTo>
                  <a:lnTo>
                    <a:pt x="256" y="1165"/>
                  </a:lnTo>
                  <a:lnTo>
                    <a:pt x="365" y="1256"/>
                  </a:lnTo>
                  <a:lnTo>
                    <a:pt x="474" y="1365"/>
                  </a:lnTo>
                  <a:lnTo>
                    <a:pt x="601" y="1456"/>
                  </a:lnTo>
                  <a:lnTo>
                    <a:pt x="747" y="1565"/>
                  </a:lnTo>
                  <a:lnTo>
                    <a:pt x="1093" y="1747"/>
                  </a:lnTo>
                  <a:lnTo>
                    <a:pt x="1493" y="1929"/>
                  </a:lnTo>
                  <a:lnTo>
                    <a:pt x="1984" y="2093"/>
                  </a:lnTo>
                  <a:lnTo>
                    <a:pt x="2530" y="2239"/>
                  </a:lnTo>
                  <a:lnTo>
                    <a:pt x="3149" y="2384"/>
                  </a:lnTo>
                  <a:lnTo>
                    <a:pt x="3841" y="2512"/>
                  </a:lnTo>
                  <a:lnTo>
                    <a:pt x="4623" y="2621"/>
                  </a:lnTo>
                  <a:lnTo>
                    <a:pt x="5460" y="2712"/>
                  </a:lnTo>
                  <a:lnTo>
                    <a:pt x="6388" y="2767"/>
                  </a:lnTo>
                  <a:lnTo>
                    <a:pt x="7389" y="2821"/>
                  </a:lnTo>
                  <a:lnTo>
                    <a:pt x="8481" y="2839"/>
                  </a:lnTo>
                  <a:lnTo>
                    <a:pt x="8481" y="2839"/>
                  </a:lnTo>
                  <a:lnTo>
                    <a:pt x="8881" y="2839"/>
                  </a:lnTo>
                  <a:lnTo>
                    <a:pt x="8881" y="2839"/>
                  </a:lnTo>
                  <a:lnTo>
                    <a:pt x="10082" y="2821"/>
                  </a:lnTo>
                  <a:lnTo>
                    <a:pt x="11302" y="2803"/>
                  </a:lnTo>
                  <a:lnTo>
                    <a:pt x="12521" y="2748"/>
                  </a:lnTo>
                  <a:lnTo>
                    <a:pt x="13722" y="2676"/>
                  </a:lnTo>
                  <a:lnTo>
                    <a:pt x="14923" y="2603"/>
                  </a:lnTo>
                  <a:lnTo>
                    <a:pt x="16070" y="2494"/>
                  </a:lnTo>
                  <a:lnTo>
                    <a:pt x="17180" y="2384"/>
                  </a:lnTo>
                  <a:lnTo>
                    <a:pt x="18235" y="2257"/>
                  </a:lnTo>
                  <a:lnTo>
                    <a:pt x="19218" y="2130"/>
                  </a:lnTo>
                  <a:lnTo>
                    <a:pt x="20091" y="1966"/>
                  </a:lnTo>
                  <a:lnTo>
                    <a:pt x="20892" y="1802"/>
                  </a:lnTo>
                  <a:lnTo>
                    <a:pt x="21565" y="1638"/>
                  </a:lnTo>
                  <a:lnTo>
                    <a:pt x="21856" y="1547"/>
                  </a:lnTo>
                  <a:lnTo>
                    <a:pt x="22111" y="1456"/>
                  </a:lnTo>
                  <a:lnTo>
                    <a:pt x="22330" y="1347"/>
                  </a:lnTo>
                  <a:lnTo>
                    <a:pt x="22512" y="1256"/>
                  </a:lnTo>
                  <a:lnTo>
                    <a:pt x="22657" y="1165"/>
                  </a:lnTo>
                  <a:lnTo>
                    <a:pt x="22766" y="1056"/>
                  </a:lnTo>
                  <a:lnTo>
                    <a:pt x="22839" y="965"/>
                  </a:lnTo>
                  <a:lnTo>
                    <a:pt x="22857" y="856"/>
                  </a:lnTo>
                  <a:lnTo>
                    <a:pt x="22857" y="856"/>
                  </a:lnTo>
                  <a:lnTo>
                    <a:pt x="22839" y="801"/>
                  </a:lnTo>
                  <a:lnTo>
                    <a:pt x="22785" y="765"/>
                  </a:lnTo>
                  <a:lnTo>
                    <a:pt x="22694" y="710"/>
                  </a:lnTo>
                  <a:lnTo>
                    <a:pt x="22566" y="656"/>
                  </a:lnTo>
                  <a:lnTo>
                    <a:pt x="22202" y="565"/>
                  </a:lnTo>
                  <a:lnTo>
                    <a:pt x="21729" y="474"/>
                  </a:lnTo>
                  <a:lnTo>
                    <a:pt x="21729" y="474"/>
                  </a:lnTo>
                  <a:lnTo>
                    <a:pt x="22257" y="910"/>
                  </a:lnTo>
                  <a:lnTo>
                    <a:pt x="22257" y="910"/>
                  </a:lnTo>
                  <a:lnTo>
                    <a:pt x="22020" y="947"/>
                  </a:lnTo>
                  <a:lnTo>
                    <a:pt x="21292" y="1092"/>
                  </a:lnTo>
                  <a:lnTo>
                    <a:pt x="21292" y="1092"/>
                  </a:lnTo>
                  <a:lnTo>
                    <a:pt x="20510" y="1220"/>
                  </a:lnTo>
                  <a:lnTo>
                    <a:pt x="19509" y="1365"/>
                  </a:lnTo>
                  <a:lnTo>
                    <a:pt x="18326" y="1529"/>
                  </a:lnTo>
                  <a:lnTo>
                    <a:pt x="16998" y="1693"/>
                  </a:lnTo>
                  <a:lnTo>
                    <a:pt x="15542" y="1838"/>
                  </a:lnTo>
                  <a:lnTo>
                    <a:pt x="13977" y="1948"/>
                  </a:lnTo>
                  <a:lnTo>
                    <a:pt x="13158" y="1984"/>
                  </a:lnTo>
                  <a:lnTo>
                    <a:pt x="12303" y="2020"/>
                  </a:lnTo>
                  <a:lnTo>
                    <a:pt x="11447" y="2039"/>
                  </a:lnTo>
                  <a:lnTo>
                    <a:pt x="10592" y="2057"/>
                  </a:lnTo>
                  <a:lnTo>
                    <a:pt x="10592" y="2057"/>
                  </a:lnTo>
                  <a:lnTo>
                    <a:pt x="9409" y="2039"/>
                  </a:lnTo>
                  <a:lnTo>
                    <a:pt x="8208" y="1984"/>
                  </a:lnTo>
                  <a:lnTo>
                    <a:pt x="7007" y="1911"/>
                  </a:lnTo>
                  <a:lnTo>
                    <a:pt x="5806" y="1802"/>
                  </a:lnTo>
                  <a:lnTo>
                    <a:pt x="5205" y="1729"/>
                  </a:lnTo>
                  <a:lnTo>
                    <a:pt x="4623" y="1638"/>
                  </a:lnTo>
                  <a:lnTo>
                    <a:pt x="4022" y="1547"/>
                  </a:lnTo>
                  <a:lnTo>
                    <a:pt x="3440" y="1438"/>
                  </a:lnTo>
                  <a:lnTo>
                    <a:pt x="2858" y="1329"/>
                  </a:lnTo>
                  <a:lnTo>
                    <a:pt x="2294" y="1202"/>
                  </a:lnTo>
                  <a:lnTo>
                    <a:pt x="1711" y="1056"/>
                  </a:lnTo>
                  <a:lnTo>
                    <a:pt x="1165" y="910"/>
                  </a:lnTo>
                  <a:lnTo>
                    <a:pt x="1165" y="910"/>
                  </a:lnTo>
                  <a:lnTo>
                    <a:pt x="1165" y="910"/>
                  </a:lnTo>
                  <a:lnTo>
                    <a:pt x="1165" y="910"/>
                  </a:lnTo>
                  <a:lnTo>
                    <a:pt x="1275" y="656"/>
                  </a:lnTo>
                  <a:lnTo>
                    <a:pt x="1620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9" name="Google Shape;3949;p23"/>
            <p:cNvSpPr/>
            <p:nvPr/>
          </p:nvSpPr>
          <p:spPr>
            <a:xfrm>
              <a:off x="2760650" y="1885950"/>
              <a:ext cx="527300" cy="173350"/>
            </a:xfrm>
            <a:custGeom>
              <a:avLst/>
              <a:gdLst/>
              <a:ahLst/>
              <a:cxnLst/>
              <a:rect l="l" t="t" r="r" b="b"/>
              <a:pathLst>
                <a:path w="21092" h="6934" extrusionOk="0">
                  <a:moveTo>
                    <a:pt x="5260" y="0"/>
                  </a:moveTo>
                  <a:lnTo>
                    <a:pt x="5041" y="37"/>
                  </a:lnTo>
                  <a:lnTo>
                    <a:pt x="4805" y="91"/>
                  </a:lnTo>
                  <a:lnTo>
                    <a:pt x="4586" y="182"/>
                  </a:lnTo>
                  <a:lnTo>
                    <a:pt x="4368" y="291"/>
                  </a:lnTo>
                  <a:lnTo>
                    <a:pt x="4131" y="401"/>
                  </a:lnTo>
                  <a:lnTo>
                    <a:pt x="3913" y="546"/>
                  </a:lnTo>
                  <a:lnTo>
                    <a:pt x="3695" y="710"/>
                  </a:lnTo>
                  <a:lnTo>
                    <a:pt x="3476" y="892"/>
                  </a:lnTo>
                  <a:lnTo>
                    <a:pt x="3258" y="1074"/>
                  </a:lnTo>
                  <a:lnTo>
                    <a:pt x="2839" y="1492"/>
                  </a:lnTo>
                  <a:lnTo>
                    <a:pt x="2439" y="1947"/>
                  </a:lnTo>
                  <a:lnTo>
                    <a:pt x="2057" y="2421"/>
                  </a:lnTo>
                  <a:lnTo>
                    <a:pt x="1620" y="3021"/>
                  </a:lnTo>
                  <a:lnTo>
                    <a:pt x="1220" y="3622"/>
                  </a:lnTo>
                  <a:lnTo>
                    <a:pt x="874" y="4186"/>
                  </a:lnTo>
                  <a:lnTo>
                    <a:pt x="565" y="4713"/>
                  </a:lnTo>
                  <a:lnTo>
                    <a:pt x="146" y="5496"/>
                  </a:lnTo>
                  <a:lnTo>
                    <a:pt x="0" y="5805"/>
                  </a:lnTo>
                  <a:lnTo>
                    <a:pt x="692" y="5987"/>
                  </a:lnTo>
                  <a:lnTo>
                    <a:pt x="1402" y="6151"/>
                  </a:lnTo>
                  <a:lnTo>
                    <a:pt x="2130" y="6315"/>
                  </a:lnTo>
                  <a:lnTo>
                    <a:pt x="2857" y="6442"/>
                  </a:lnTo>
                  <a:lnTo>
                    <a:pt x="3585" y="6551"/>
                  </a:lnTo>
                  <a:lnTo>
                    <a:pt x="4332" y="6661"/>
                  </a:lnTo>
                  <a:lnTo>
                    <a:pt x="5078" y="6733"/>
                  </a:lnTo>
                  <a:lnTo>
                    <a:pt x="5824" y="6806"/>
                  </a:lnTo>
                  <a:lnTo>
                    <a:pt x="6588" y="6861"/>
                  </a:lnTo>
                  <a:lnTo>
                    <a:pt x="7334" y="6897"/>
                  </a:lnTo>
                  <a:lnTo>
                    <a:pt x="8062" y="6934"/>
                  </a:lnTo>
                  <a:lnTo>
                    <a:pt x="10264" y="6934"/>
                  </a:lnTo>
                  <a:lnTo>
                    <a:pt x="11684" y="6897"/>
                  </a:lnTo>
                  <a:lnTo>
                    <a:pt x="13067" y="6824"/>
                  </a:lnTo>
                  <a:lnTo>
                    <a:pt x="14359" y="6733"/>
                  </a:lnTo>
                  <a:lnTo>
                    <a:pt x="15596" y="6606"/>
                  </a:lnTo>
                  <a:lnTo>
                    <a:pt x="16743" y="6479"/>
                  </a:lnTo>
                  <a:lnTo>
                    <a:pt x="17762" y="6351"/>
                  </a:lnTo>
                  <a:lnTo>
                    <a:pt x="18690" y="6224"/>
                  </a:lnTo>
                  <a:lnTo>
                    <a:pt x="20127" y="5987"/>
                  </a:lnTo>
                  <a:lnTo>
                    <a:pt x="20855" y="5842"/>
                  </a:lnTo>
                  <a:lnTo>
                    <a:pt x="21092" y="5805"/>
                  </a:lnTo>
                  <a:lnTo>
                    <a:pt x="20873" y="5605"/>
                  </a:lnTo>
                  <a:lnTo>
                    <a:pt x="20273" y="5132"/>
                  </a:lnTo>
                  <a:lnTo>
                    <a:pt x="19891" y="4823"/>
                  </a:lnTo>
                  <a:lnTo>
                    <a:pt x="19454" y="4513"/>
                  </a:lnTo>
                  <a:lnTo>
                    <a:pt x="18999" y="4186"/>
                  </a:lnTo>
                  <a:lnTo>
                    <a:pt x="18544" y="3895"/>
                  </a:lnTo>
                  <a:lnTo>
                    <a:pt x="18089" y="3622"/>
                  </a:lnTo>
                  <a:lnTo>
                    <a:pt x="17689" y="3421"/>
                  </a:lnTo>
                  <a:lnTo>
                    <a:pt x="17416" y="3312"/>
                  </a:lnTo>
                  <a:lnTo>
                    <a:pt x="17088" y="3221"/>
                  </a:lnTo>
                  <a:lnTo>
                    <a:pt x="16743" y="3130"/>
                  </a:lnTo>
                  <a:lnTo>
                    <a:pt x="16379" y="3076"/>
                  </a:lnTo>
                  <a:lnTo>
                    <a:pt x="15978" y="3021"/>
                  </a:lnTo>
                  <a:lnTo>
                    <a:pt x="15596" y="2985"/>
                  </a:lnTo>
                  <a:lnTo>
                    <a:pt x="14795" y="2930"/>
                  </a:lnTo>
                  <a:lnTo>
                    <a:pt x="14086" y="2894"/>
                  </a:lnTo>
                  <a:lnTo>
                    <a:pt x="12921" y="2894"/>
                  </a:lnTo>
                  <a:lnTo>
                    <a:pt x="12648" y="2730"/>
                  </a:lnTo>
                  <a:lnTo>
                    <a:pt x="11865" y="2311"/>
                  </a:lnTo>
                  <a:lnTo>
                    <a:pt x="11338" y="2038"/>
                  </a:lnTo>
                  <a:lnTo>
                    <a:pt x="10737" y="1747"/>
                  </a:lnTo>
                  <a:lnTo>
                    <a:pt x="10082" y="1420"/>
                  </a:lnTo>
                  <a:lnTo>
                    <a:pt x="9391" y="1110"/>
                  </a:lnTo>
                  <a:lnTo>
                    <a:pt x="8881" y="910"/>
                  </a:lnTo>
                  <a:lnTo>
                    <a:pt x="8371" y="710"/>
                  </a:lnTo>
                  <a:lnTo>
                    <a:pt x="7862" y="528"/>
                  </a:lnTo>
                  <a:lnTo>
                    <a:pt x="7352" y="364"/>
                  </a:lnTo>
                  <a:lnTo>
                    <a:pt x="6861" y="219"/>
                  </a:lnTo>
                  <a:lnTo>
                    <a:pt x="6370" y="109"/>
                  </a:lnTo>
                  <a:lnTo>
                    <a:pt x="5915" y="37"/>
                  </a:lnTo>
                  <a:lnTo>
                    <a:pt x="549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0" name="Google Shape;3950;p23"/>
            <p:cNvSpPr/>
            <p:nvPr/>
          </p:nvSpPr>
          <p:spPr>
            <a:xfrm>
              <a:off x="2760650" y="1885950"/>
              <a:ext cx="527300" cy="173350"/>
            </a:xfrm>
            <a:custGeom>
              <a:avLst/>
              <a:gdLst/>
              <a:ahLst/>
              <a:cxnLst/>
              <a:rect l="l" t="t" r="r" b="b"/>
              <a:pathLst>
                <a:path w="21092" h="6934" fill="none" extrusionOk="0">
                  <a:moveTo>
                    <a:pt x="21092" y="5805"/>
                  </a:moveTo>
                  <a:lnTo>
                    <a:pt x="21092" y="5805"/>
                  </a:lnTo>
                  <a:lnTo>
                    <a:pt x="20855" y="5842"/>
                  </a:lnTo>
                  <a:lnTo>
                    <a:pt x="20127" y="5987"/>
                  </a:lnTo>
                  <a:lnTo>
                    <a:pt x="20127" y="5987"/>
                  </a:lnTo>
                  <a:lnTo>
                    <a:pt x="18690" y="6224"/>
                  </a:lnTo>
                  <a:lnTo>
                    <a:pt x="17762" y="6351"/>
                  </a:lnTo>
                  <a:lnTo>
                    <a:pt x="16743" y="6479"/>
                  </a:lnTo>
                  <a:lnTo>
                    <a:pt x="15596" y="6606"/>
                  </a:lnTo>
                  <a:lnTo>
                    <a:pt x="14359" y="6733"/>
                  </a:lnTo>
                  <a:lnTo>
                    <a:pt x="13067" y="6824"/>
                  </a:lnTo>
                  <a:lnTo>
                    <a:pt x="11684" y="6897"/>
                  </a:lnTo>
                  <a:lnTo>
                    <a:pt x="10264" y="6934"/>
                  </a:lnTo>
                  <a:lnTo>
                    <a:pt x="8808" y="6934"/>
                  </a:lnTo>
                  <a:lnTo>
                    <a:pt x="8062" y="6934"/>
                  </a:lnTo>
                  <a:lnTo>
                    <a:pt x="7334" y="6897"/>
                  </a:lnTo>
                  <a:lnTo>
                    <a:pt x="6588" y="6861"/>
                  </a:lnTo>
                  <a:lnTo>
                    <a:pt x="5824" y="6806"/>
                  </a:lnTo>
                  <a:lnTo>
                    <a:pt x="5078" y="6733"/>
                  </a:lnTo>
                  <a:lnTo>
                    <a:pt x="4332" y="6661"/>
                  </a:lnTo>
                  <a:lnTo>
                    <a:pt x="3585" y="6551"/>
                  </a:lnTo>
                  <a:lnTo>
                    <a:pt x="2857" y="6442"/>
                  </a:lnTo>
                  <a:lnTo>
                    <a:pt x="2130" y="6315"/>
                  </a:lnTo>
                  <a:lnTo>
                    <a:pt x="1402" y="6151"/>
                  </a:lnTo>
                  <a:lnTo>
                    <a:pt x="692" y="5987"/>
                  </a:lnTo>
                  <a:lnTo>
                    <a:pt x="0" y="5805"/>
                  </a:lnTo>
                  <a:lnTo>
                    <a:pt x="0" y="5805"/>
                  </a:lnTo>
                  <a:lnTo>
                    <a:pt x="146" y="5496"/>
                  </a:lnTo>
                  <a:lnTo>
                    <a:pt x="565" y="4713"/>
                  </a:lnTo>
                  <a:lnTo>
                    <a:pt x="874" y="4186"/>
                  </a:lnTo>
                  <a:lnTo>
                    <a:pt x="1220" y="3622"/>
                  </a:lnTo>
                  <a:lnTo>
                    <a:pt x="1620" y="3021"/>
                  </a:lnTo>
                  <a:lnTo>
                    <a:pt x="2057" y="2421"/>
                  </a:lnTo>
                  <a:lnTo>
                    <a:pt x="2057" y="2421"/>
                  </a:lnTo>
                  <a:lnTo>
                    <a:pt x="2439" y="1947"/>
                  </a:lnTo>
                  <a:lnTo>
                    <a:pt x="2839" y="1492"/>
                  </a:lnTo>
                  <a:lnTo>
                    <a:pt x="3258" y="1074"/>
                  </a:lnTo>
                  <a:lnTo>
                    <a:pt x="3476" y="892"/>
                  </a:lnTo>
                  <a:lnTo>
                    <a:pt x="3695" y="710"/>
                  </a:lnTo>
                  <a:lnTo>
                    <a:pt x="3913" y="546"/>
                  </a:lnTo>
                  <a:lnTo>
                    <a:pt x="4131" y="401"/>
                  </a:lnTo>
                  <a:lnTo>
                    <a:pt x="4368" y="291"/>
                  </a:lnTo>
                  <a:lnTo>
                    <a:pt x="4586" y="182"/>
                  </a:lnTo>
                  <a:lnTo>
                    <a:pt x="4805" y="91"/>
                  </a:lnTo>
                  <a:lnTo>
                    <a:pt x="5041" y="37"/>
                  </a:lnTo>
                  <a:lnTo>
                    <a:pt x="5260" y="0"/>
                  </a:lnTo>
                  <a:lnTo>
                    <a:pt x="5496" y="0"/>
                  </a:lnTo>
                  <a:lnTo>
                    <a:pt x="5496" y="0"/>
                  </a:lnTo>
                  <a:lnTo>
                    <a:pt x="5915" y="37"/>
                  </a:lnTo>
                  <a:lnTo>
                    <a:pt x="6370" y="109"/>
                  </a:lnTo>
                  <a:lnTo>
                    <a:pt x="6861" y="219"/>
                  </a:lnTo>
                  <a:lnTo>
                    <a:pt x="7352" y="364"/>
                  </a:lnTo>
                  <a:lnTo>
                    <a:pt x="7862" y="528"/>
                  </a:lnTo>
                  <a:lnTo>
                    <a:pt x="8371" y="710"/>
                  </a:lnTo>
                  <a:lnTo>
                    <a:pt x="8881" y="910"/>
                  </a:lnTo>
                  <a:lnTo>
                    <a:pt x="9391" y="1110"/>
                  </a:lnTo>
                  <a:lnTo>
                    <a:pt x="9391" y="1110"/>
                  </a:lnTo>
                  <a:lnTo>
                    <a:pt x="10082" y="1420"/>
                  </a:lnTo>
                  <a:lnTo>
                    <a:pt x="10737" y="1747"/>
                  </a:lnTo>
                  <a:lnTo>
                    <a:pt x="11338" y="2038"/>
                  </a:lnTo>
                  <a:lnTo>
                    <a:pt x="11865" y="2311"/>
                  </a:lnTo>
                  <a:lnTo>
                    <a:pt x="12648" y="2730"/>
                  </a:lnTo>
                  <a:lnTo>
                    <a:pt x="12921" y="2894"/>
                  </a:lnTo>
                  <a:lnTo>
                    <a:pt x="12921" y="2894"/>
                  </a:lnTo>
                  <a:lnTo>
                    <a:pt x="13485" y="2894"/>
                  </a:lnTo>
                  <a:lnTo>
                    <a:pt x="14086" y="2894"/>
                  </a:lnTo>
                  <a:lnTo>
                    <a:pt x="14795" y="2930"/>
                  </a:lnTo>
                  <a:lnTo>
                    <a:pt x="15596" y="2985"/>
                  </a:lnTo>
                  <a:lnTo>
                    <a:pt x="15978" y="3021"/>
                  </a:lnTo>
                  <a:lnTo>
                    <a:pt x="16379" y="3076"/>
                  </a:lnTo>
                  <a:lnTo>
                    <a:pt x="16743" y="3130"/>
                  </a:lnTo>
                  <a:lnTo>
                    <a:pt x="17088" y="3221"/>
                  </a:lnTo>
                  <a:lnTo>
                    <a:pt x="17416" y="3312"/>
                  </a:lnTo>
                  <a:lnTo>
                    <a:pt x="17689" y="3421"/>
                  </a:lnTo>
                  <a:lnTo>
                    <a:pt x="17689" y="3421"/>
                  </a:lnTo>
                  <a:lnTo>
                    <a:pt x="18089" y="3622"/>
                  </a:lnTo>
                  <a:lnTo>
                    <a:pt x="18544" y="3895"/>
                  </a:lnTo>
                  <a:lnTo>
                    <a:pt x="18544" y="3895"/>
                  </a:lnTo>
                  <a:lnTo>
                    <a:pt x="18999" y="4186"/>
                  </a:lnTo>
                  <a:lnTo>
                    <a:pt x="19454" y="4513"/>
                  </a:lnTo>
                  <a:lnTo>
                    <a:pt x="19891" y="4823"/>
                  </a:lnTo>
                  <a:lnTo>
                    <a:pt x="20273" y="5132"/>
                  </a:lnTo>
                  <a:lnTo>
                    <a:pt x="20873" y="5605"/>
                  </a:lnTo>
                  <a:lnTo>
                    <a:pt x="21092" y="580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1" name="Google Shape;3951;p23"/>
            <p:cNvSpPr/>
            <p:nvPr/>
          </p:nvSpPr>
          <p:spPr>
            <a:xfrm>
              <a:off x="2760650" y="1946450"/>
              <a:ext cx="503200" cy="113300"/>
            </a:xfrm>
            <a:custGeom>
              <a:avLst/>
              <a:gdLst/>
              <a:ahLst/>
              <a:cxnLst/>
              <a:rect l="l" t="t" r="r" b="b"/>
              <a:pathLst>
                <a:path w="20128" h="4532" extrusionOk="0">
                  <a:moveTo>
                    <a:pt x="2057" y="1"/>
                  </a:moveTo>
                  <a:lnTo>
                    <a:pt x="1620" y="601"/>
                  </a:lnTo>
                  <a:lnTo>
                    <a:pt x="1220" y="1202"/>
                  </a:lnTo>
                  <a:lnTo>
                    <a:pt x="874" y="1766"/>
                  </a:lnTo>
                  <a:lnTo>
                    <a:pt x="565" y="2293"/>
                  </a:lnTo>
                  <a:lnTo>
                    <a:pt x="146" y="3076"/>
                  </a:lnTo>
                  <a:lnTo>
                    <a:pt x="0" y="3385"/>
                  </a:lnTo>
                  <a:lnTo>
                    <a:pt x="546" y="3531"/>
                  </a:lnTo>
                  <a:lnTo>
                    <a:pt x="1129" y="3677"/>
                  </a:lnTo>
                  <a:lnTo>
                    <a:pt x="1693" y="3804"/>
                  </a:lnTo>
                  <a:lnTo>
                    <a:pt x="2275" y="3913"/>
                  </a:lnTo>
                  <a:lnTo>
                    <a:pt x="2857" y="4022"/>
                  </a:lnTo>
                  <a:lnTo>
                    <a:pt x="3458" y="4113"/>
                  </a:lnTo>
                  <a:lnTo>
                    <a:pt x="4040" y="4204"/>
                  </a:lnTo>
                  <a:lnTo>
                    <a:pt x="4641" y="4277"/>
                  </a:lnTo>
                  <a:lnTo>
                    <a:pt x="5842" y="4386"/>
                  </a:lnTo>
                  <a:lnTo>
                    <a:pt x="7043" y="4459"/>
                  </a:lnTo>
                  <a:lnTo>
                    <a:pt x="8244" y="4514"/>
                  </a:lnTo>
                  <a:lnTo>
                    <a:pt x="9427" y="4532"/>
                  </a:lnTo>
                  <a:lnTo>
                    <a:pt x="10282" y="4514"/>
                  </a:lnTo>
                  <a:lnTo>
                    <a:pt x="11138" y="4495"/>
                  </a:lnTo>
                  <a:lnTo>
                    <a:pt x="11993" y="4459"/>
                  </a:lnTo>
                  <a:lnTo>
                    <a:pt x="12812" y="4423"/>
                  </a:lnTo>
                  <a:lnTo>
                    <a:pt x="14377" y="4313"/>
                  </a:lnTo>
                  <a:lnTo>
                    <a:pt x="15833" y="4168"/>
                  </a:lnTo>
                  <a:lnTo>
                    <a:pt x="17161" y="4004"/>
                  </a:lnTo>
                  <a:lnTo>
                    <a:pt x="18344" y="3840"/>
                  </a:lnTo>
                  <a:lnTo>
                    <a:pt x="19345" y="3695"/>
                  </a:lnTo>
                  <a:lnTo>
                    <a:pt x="20127" y="3567"/>
                  </a:lnTo>
                  <a:lnTo>
                    <a:pt x="9900" y="3003"/>
                  </a:lnTo>
                  <a:lnTo>
                    <a:pt x="9573" y="2985"/>
                  </a:lnTo>
                  <a:lnTo>
                    <a:pt x="9409" y="2967"/>
                  </a:lnTo>
                  <a:lnTo>
                    <a:pt x="9263" y="2930"/>
                  </a:lnTo>
                  <a:lnTo>
                    <a:pt x="9099" y="2894"/>
                  </a:lnTo>
                  <a:lnTo>
                    <a:pt x="8954" y="2821"/>
                  </a:lnTo>
                  <a:lnTo>
                    <a:pt x="8826" y="2748"/>
                  </a:lnTo>
                  <a:lnTo>
                    <a:pt x="8699" y="2639"/>
                  </a:lnTo>
                  <a:lnTo>
                    <a:pt x="8626" y="2548"/>
                  </a:lnTo>
                  <a:lnTo>
                    <a:pt x="8553" y="2439"/>
                  </a:lnTo>
                  <a:lnTo>
                    <a:pt x="8444" y="2221"/>
                  </a:lnTo>
                  <a:lnTo>
                    <a:pt x="8353" y="1984"/>
                  </a:lnTo>
                  <a:lnTo>
                    <a:pt x="8244" y="1766"/>
                  </a:lnTo>
                  <a:lnTo>
                    <a:pt x="8117" y="1547"/>
                  </a:lnTo>
                  <a:lnTo>
                    <a:pt x="7953" y="1347"/>
                  </a:lnTo>
                  <a:lnTo>
                    <a:pt x="7771" y="1183"/>
                  </a:lnTo>
                  <a:lnTo>
                    <a:pt x="7553" y="1056"/>
                  </a:lnTo>
                  <a:lnTo>
                    <a:pt x="7334" y="929"/>
                  </a:lnTo>
                  <a:lnTo>
                    <a:pt x="7079" y="856"/>
                  </a:lnTo>
                  <a:lnTo>
                    <a:pt x="6843" y="801"/>
                  </a:lnTo>
                  <a:lnTo>
                    <a:pt x="6588" y="783"/>
                  </a:lnTo>
                  <a:lnTo>
                    <a:pt x="6388" y="801"/>
                  </a:lnTo>
                  <a:lnTo>
                    <a:pt x="6206" y="838"/>
                  </a:lnTo>
                  <a:lnTo>
                    <a:pt x="6024" y="874"/>
                  </a:lnTo>
                  <a:lnTo>
                    <a:pt x="5842" y="947"/>
                  </a:lnTo>
                  <a:lnTo>
                    <a:pt x="5733" y="1056"/>
                  </a:lnTo>
                  <a:lnTo>
                    <a:pt x="5660" y="1147"/>
                  </a:lnTo>
                  <a:lnTo>
                    <a:pt x="5624" y="1220"/>
                  </a:lnTo>
                  <a:lnTo>
                    <a:pt x="5605" y="1311"/>
                  </a:lnTo>
                  <a:lnTo>
                    <a:pt x="5605" y="1384"/>
                  </a:lnTo>
                  <a:lnTo>
                    <a:pt x="5605" y="1475"/>
                  </a:lnTo>
                  <a:lnTo>
                    <a:pt x="5660" y="1602"/>
                  </a:lnTo>
                  <a:lnTo>
                    <a:pt x="5733" y="1729"/>
                  </a:lnTo>
                  <a:lnTo>
                    <a:pt x="5787" y="1857"/>
                  </a:lnTo>
                  <a:lnTo>
                    <a:pt x="5787" y="1911"/>
                  </a:lnTo>
                  <a:lnTo>
                    <a:pt x="5787" y="1948"/>
                  </a:lnTo>
                  <a:lnTo>
                    <a:pt x="5751" y="2002"/>
                  </a:lnTo>
                  <a:lnTo>
                    <a:pt x="5696" y="2057"/>
                  </a:lnTo>
                  <a:lnTo>
                    <a:pt x="5551" y="2130"/>
                  </a:lnTo>
                  <a:lnTo>
                    <a:pt x="5405" y="2184"/>
                  </a:lnTo>
                  <a:lnTo>
                    <a:pt x="5241" y="2221"/>
                  </a:lnTo>
                  <a:lnTo>
                    <a:pt x="4914" y="2221"/>
                  </a:lnTo>
                  <a:lnTo>
                    <a:pt x="4750" y="2202"/>
                  </a:lnTo>
                  <a:lnTo>
                    <a:pt x="4459" y="2130"/>
                  </a:lnTo>
                  <a:lnTo>
                    <a:pt x="4259" y="2057"/>
                  </a:lnTo>
                  <a:lnTo>
                    <a:pt x="4059" y="1984"/>
                  </a:lnTo>
                  <a:lnTo>
                    <a:pt x="3877" y="1911"/>
                  </a:lnTo>
                  <a:lnTo>
                    <a:pt x="3695" y="1802"/>
                  </a:lnTo>
                  <a:lnTo>
                    <a:pt x="3513" y="1711"/>
                  </a:lnTo>
                  <a:lnTo>
                    <a:pt x="3349" y="1584"/>
                  </a:lnTo>
                  <a:lnTo>
                    <a:pt x="3185" y="1456"/>
                  </a:lnTo>
                  <a:lnTo>
                    <a:pt x="3021" y="1329"/>
                  </a:lnTo>
                  <a:lnTo>
                    <a:pt x="2876" y="1183"/>
                  </a:lnTo>
                  <a:lnTo>
                    <a:pt x="2730" y="1038"/>
                  </a:lnTo>
                  <a:lnTo>
                    <a:pt x="2603" y="892"/>
                  </a:lnTo>
                  <a:lnTo>
                    <a:pt x="2475" y="728"/>
                  </a:lnTo>
                  <a:lnTo>
                    <a:pt x="2348" y="546"/>
                  </a:lnTo>
                  <a:lnTo>
                    <a:pt x="2239" y="383"/>
                  </a:lnTo>
                  <a:lnTo>
                    <a:pt x="2148" y="201"/>
                  </a:lnTo>
                  <a:lnTo>
                    <a:pt x="2057" y="1"/>
                  </a:lnTo>
                  <a:close/>
                </a:path>
              </a:pathLst>
            </a:custGeom>
            <a:solidFill>
              <a:srgbClr val="A48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2" name="Google Shape;3952;p23"/>
            <p:cNvSpPr/>
            <p:nvPr/>
          </p:nvSpPr>
          <p:spPr>
            <a:xfrm>
              <a:off x="2760650" y="1946450"/>
              <a:ext cx="503200" cy="113300"/>
            </a:xfrm>
            <a:custGeom>
              <a:avLst/>
              <a:gdLst/>
              <a:ahLst/>
              <a:cxnLst/>
              <a:rect l="l" t="t" r="r" b="b"/>
              <a:pathLst>
                <a:path w="20128" h="4532" fill="none" extrusionOk="0">
                  <a:moveTo>
                    <a:pt x="2057" y="1"/>
                  </a:moveTo>
                  <a:lnTo>
                    <a:pt x="2057" y="1"/>
                  </a:lnTo>
                  <a:lnTo>
                    <a:pt x="2057" y="1"/>
                  </a:lnTo>
                  <a:lnTo>
                    <a:pt x="1620" y="601"/>
                  </a:lnTo>
                  <a:lnTo>
                    <a:pt x="1220" y="1202"/>
                  </a:lnTo>
                  <a:lnTo>
                    <a:pt x="874" y="1766"/>
                  </a:lnTo>
                  <a:lnTo>
                    <a:pt x="565" y="2293"/>
                  </a:lnTo>
                  <a:lnTo>
                    <a:pt x="146" y="3076"/>
                  </a:lnTo>
                  <a:lnTo>
                    <a:pt x="0" y="3385"/>
                  </a:lnTo>
                  <a:lnTo>
                    <a:pt x="0" y="3385"/>
                  </a:lnTo>
                  <a:lnTo>
                    <a:pt x="546" y="3531"/>
                  </a:lnTo>
                  <a:lnTo>
                    <a:pt x="1129" y="3677"/>
                  </a:lnTo>
                  <a:lnTo>
                    <a:pt x="1693" y="3804"/>
                  </a:lnTo>
                  <a:lnTo>
                    <a:pt x="2275" y="3913"/>
                  </a:lnTo>
                  <a:lnTo>
                    <a:pt x="2857" y="4022"/>
                  </a:lnTo>
                  <a:lnTo>
                    <a:pt x="3458" y="4113"/>
                  </a:lnTo>
                  <a:lnTo>
                    <a:pt x="4040" y="4204"/>
                  </a:lnTo>
                  <a:lnTo>
                    <a:pt x="4641" y="4277"/>
                  </a:lnTo>
                  <a:lnTo>
                    <a:pt x="5842" y="4386"/>
                  </a:lnTo>
                  <a:lnTo>
                    <a:pt x="7043" y="4459"/>
                  </a:lnTo>
                  <a:lnTo>
                    <a:pt x="8244" y="4514"/>
                  </a:lnTo>
                  <a:lnTo>
                    <a:pt x="9427" y="4532"/>
                  </a:lnTo>
                  <a:lnTo>
                    <a:pt x="9427" y="4532"/>
                  </a:lnTo>
                  <a:lnTo>
                    <a:pt x="10282" y="4514"/>
                  </a:lnTo>
                  <a:lnTo>
                    <a:pt x="11138" y="4495"/>
                  </a:lnTo>
                  <a:lnTo>
                    <a:pt x="11993" y="4459"/>
                  </a:lnTo>
                  <a:lnTo>
                    <a:pt x="12812" y="4423"/>
                  </a:lnTo>
                  <a:lnTo>
                    <a:pt x="14377" y="4313"/>
                  </a:lnTo>
                  <a:lnTo>
                    <a:pt x="15833" y="4168"/>
                  </a:lnTo>
                  <a:lnTo>
                    <a:pt x="17161" y="4004"/>
                  </a:lnTo>
                  <a:lnTo>
                    <a:pt x="18344" y="3840"/>
                  </a:lnTo>
                  <a:lnTo>
                    <a:pt x="19345" y="3695"/>
                  </a:lnTo>
                  <a:lnTo>
                    <a:pt x="20127" y="3567"/>
                  </a:lnTo>
                  <a:lnTo>
                    <a:pt x="20127" y="3567"/>
                  </a:lnTo>
                  <a:lnTo>
                    <a:pt x="9900" y="3003"/>
                  </a:lnTo>
                  <a:lnTo>
                    <a:pt x="9900" y="3003"/>
                  </a:lnTo>
                  <a:lnTo>
                    <a:pt x="9573" y="2985"/>
                  </a:lnTo>
                  <a:lnTo>
                    <a:pt x="9409" y="2967"/>
                  </a:lnTo>
                  <a:lnTo>
                    <a:pt x="9263" y="2930"/>
                  </a:lnTo>
                  <a:lnTo>
                    <a:pt x="9099" y="2894"/>
                  </a:lnTo>
                  <a:lnTo>
                    <a:pt x="8954" y="2821"/>
                  </a:lnTo>
                  <a:lnTo>
                    <a:pt x="8826" y="2748"/>
                  </a:lnTo>
                  <a:lnTo>
                    <a:pt x="8699" y="2639"/>
                  </a:lnTo>
                  <a:lnTo>
                    <a:pt x="8699" y="2639"/>
                  </a:lnTo>
                  <a:lnTo>
                    <a:pt x="8626" y="2548"/>
                  </a:lnTo>
                  <a:lnTo>
                    <a:pt x="8553" y="2439"/>
                  </a:lnTo>
                  <a:lnTo>
                    <a:pt x="8444" y="2221"/>
                  </a:lnTo>
                  <a:lnTo>
                    <a:pt x="8353" y="1984"/>
                  </a:lnTo>
                  <a:lnTo>
                    <a:pt x="8244" y="1766"/>
                  </a:lnTo>
                  <a:lnTo>
                    <a:pt x="8244" y="1766"/>
                  </a:lnTo>
                  <a:lnTo>
                    <a:pt x="8117" y="1547"/>
                  </a:lnTo>
                  <a:lnTo>
                    <a:pt x="7953" y="1347"/>
                  </a:lnTo>
                  <a:lnTo>
                    <a:pt x="7771" y="1183"/>
                  </a:lnTo>
                  <a:lnTo>
                    <a:pt x="7553" y="1056"/>
                  </a:lnTo>
                  <a:lnTo>
                    <a:pt x="7334" y="929"/>
                  </a:lnTo>
                  <a:lnTo>
                    <a:pt x="7079" y="856"/>
                  </a:lnTo>
                  <a:lnTo>
                    <a:pt x="6843" y="801"/>
                  </a:lnTo>
                  <a:lnTo>
                    <a:pt x="6588" y="783"/>
                  </a:lnTo>
                  <a:lnTo>
                    <a:pt x="6588" y="783"/>
                  </a:lnTo>
                  <a:lnTo>
                    <a:pt x="6388" y="801"/>
                  </a:lnTo>
                  <a:lnTo>
                    <a:pt x="6206" y="838"/>
                  </a:lnTo>
                  <a:lnTo>
                    <a:pt x="6024" y="874"/>
                  </a:lnTo>
                  <a:lnTo>
                    <a:pt x="5842" y="947"/>
                  </a:lnTo>
                  <a:lnTo>
                    <a:pt x="5842" y="947"/>
                  </a:lnTo>
                  <a:lnTo>
                    <a:pt x="5733" y="1056"/>
                  </a:lnTo>
                  <a:lnTo>
                    <a:pt x="5660" y="1147"/>
                  </a:lnTo>
                  <a:lnTo>
                    <a:pt x="5624" y="1220"/>
                  </a:lnTo>
                  <a:lnTo>
                    <a:pt x="5605" y="1311"/>
                  </a:lnTo>
                  <a:lnTo>
                    <a:pt x="5605" y="1384"/>
                  </a:lnTo>
                  <a:lnTo>
                    <a:pt x="5605" y="1475"/>
                  </a:lnTo>
                  <a:lnTo>
                    <a:pt x="5660" y="1602"/>
                  </a:lnTo>
                  <a:lnTo>
                    <a:pt x="5733" y="1729"/>
                  </a:lnTo>
                  <a:lnTo>
                    <a:pt x="5787" y="1857"/>
                  </a:lnTo>
                  <a:lnTo>
                    <a:pt x="5787" y="1911"/>
                  </a:lnTo>
                  <a:lnTo>
                    <a:pt x="5787" y="1948"/>
                  </a:lnTo>
                  <a:lnTo>
                    <a:pt x="5751" y="2002"/>
                  </a:lnTo>
                  <a:lnTo>
                    <a:pt x="5696" y="2057"/>
                  </a:lnTo>
                  <a:lnTo>
                    <a:pt x="5696" y="2057"/>
                  </a:lnTo>
                  <a:lnTo>
                    <a:pt x="5551" y="2130"/>
                  </a:lnTo>
                  <a:lnTo>
                    <a:pt x="5405" y="2184"/>
                  </a:lnTo>
                  <a:lnTo>
                    <a:pt x="5241" y="2221"/>
                  </a:lnTo>
                  <a:lnTo>
                    <a:pt x="5059" y="2221"/>
                  </a:lnTo>
                  <a:lnTo>
                    <a:pt x="5059" y="2221"/>
                  </a:lnTo>
                  <a:lnTo>
                    <a:pt x="4914" y="2221"/>
                  </a:lnTo>
                  <a:lnTo>
                    <a:pt x="4750" y="2202"/>
                  </a:lnTo>
                  <a:lnTo>
                    <a:pt x="4459" y="2130"/>
                  </a:lnTo>
                  <a:lnTo>
                    <a:pt x="4459" y="2130"/>
                  </a:lnTo>
                  <a:lnTo>
                    <a:pt x="4259" y="2057"/>
                  </a:lnTo>
                  <a:lnTo>
                    <a:pt x="4059" y="1984"/>
                  </a:lnTo>
                  <a:lnTo>
                    <a:pt x="3877" y="1911"/>
                  </a:lnTo>
                  <a:lnTo>
                    <a:pt x="3695" y="1802"/>
                  </a:lnTo>
                  <a:lnTo>
                    <a:pt x="3513" y="1711"/>
                  </a:lnTo>
                  <a:lnTo>
                    <a:pt x="3349" y="1584"/>
                  </a:lnTo>
                  <a:lnTo>
                    <a:pt x="3185" y="1456"/>
                  </a:lnTo>
                  <a:lnTo>
                    <a:pt x="3021" y="1329"/>
                  </a:lnTo>
                  <a:lnTo>
                    <a:pt x="2876" y="1183"/>
                  </a:lnTo>
                  <a:lnTo>
                    <a:pt x="2730" y="1038"/>
                  </a:lnTo>
                  <a:lnTo>
                    <a:pt x="2603" y="892"/>
                  </a:lnTo>
                  <a:lnTo>
                    <a:pt x="2475" y="728"/>
                  </a:lnTo>
                  <a:lnTo>
                    <a:pt x="2348" y="546"/>
                  </a:lnTo>
                  <a:lnTo>
                    <a:pt x="2239" y="383"/>
                  </a:lnTo>
                  <a:lnTo>
                    <a:pt x="2148" y="201"/>
                  </a:lnTo>
                  <a:lnTo>
                    <a:pt x="205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3" name="Google Shape;3953;p23"/>
            <p:cNvSpPr/>
            <p:nvPr/>
          </p:nvSpPr>
          <p:spPr>
            <a:xfrm>
              <a:off x="2995400" y="1913700"/>
              <a:ext cx="228875" cy="69625"/>
            </a:xfrm>
            <a:custGeom>
              <a:avLst/>
              <a:gdLst/>
              <a:ahLst/>
              <a:cxnLst/>
              <a:rect l="l" t="t" r="r" b="b"/>
              <a:pathLst>
                <a:path w="9155" h="2785" extrusionOk="0">
                  <a:moveTo>
                    <a:pt x="1" y="0"/>
                  </a:moveTo>
                  <a:lnTo>
                    <a:pt x="292" y="364"/>
                  </a:lnTo>
                  <a:lnTo>
                    <a:pt x="583" y="728"/>
                  </a:lnTo>
                  <a:lnTo>
                    <a:pt x="929" y="1220"/>
                  </a:lnTo>
                  <a:lnTo>
                    <a:pt x="1092" y="1456"/>
                  </a:lnTo>
                  <a:lnTo>
                    <a:pt x="1311" y="1674"/>
                  </a:lnTo>
                  <a:lnTo>
                    <a:pt x="1475" y="1820"/>
                  </a:lnTo>
                  <a:lnTo>
                    <a:pt x="1638" y="1947"/>
                  </a:lnTo>
                  <a:lnTo>
                    <a:pt x="1820" y="2057"/>
                  </a:lnTo>
                  <a:lnTo>
                    <a:pt x="2021" y="2166"/>
                  </a:lnTo>
                  <a:lnTo>
                    <a:pt x="2221" y="2239"/>
                  </a:lnTo>
                  <a:lnTo>
                    <a:pt x="2421" y="2311"/>
                  </a:lnTo>
                  <a:lnTo>
                    <a:pt x="2621" y="2366"/>
                  </a:lnTo>
                  <a:lnTo>
                    <a:pt x="2839" y="2421"/>
                  </a:lnTo>
                  <a:lnTo>
                    <a:pt x="3276" y="2493"/>
                  </a:lnTo>
                  <a:lnTo>
                    <a:pt x="3731" y="2530"/>
                  </a:lnTo>
                  <a:lnTo>
                    <a:pt x="4186" y="2548"/>
                  </a:lnTo>
                  <a:lnTo>
                    <a:pt x="5041" y="2548"/>
                  </a:lnTo>
                  <a:lnTo>
                    <a:pt x="6060" y="2566"/>
                  </a:lnTo>
                  <a:lnTo>
                    <a:pt x="7098" y="2603"/>
                  </a:lnTo>
                  <a:lnTo>
                    <a:pt x="8117" y="2675"/>
                  </a:lnTo>
                  <a:lnTo>
                    <a:pt x="9154" y="2785"/>
                  </a:lnTo>
                  <a:lnTo>
                    <a:pt x="8699" y="2512"/>
                  </a:lnTo>
                  <a:lnTo>
                    <a:pt x="8299" y="2311"/>
                  </a:lnTo>
                  <a:lnTo>
                    <a:pt x="8099" y="2220"/>
                  </a:lnTo>
                  <a:lnTo>
                    <a:pt x="7862" y="2148"/>
                  </a:lnTo>
                  <a:lnTo>
                    <a:pt x="7626" y="2093"/>
                  </a:lnTo>
                  <a:lnTo>
                    <a:pt x="7353" y="2020"/>
                  </a:lnTo>
                  <a:lnTo>
                    <a:pt x="6788" y="1929"/>
                  </a:lnTo>
                  <a:lnTo>
                    <a:pt x="6206" y="1875"/>
                  </a:lnTo>
                  <a:lnTo>
                    <a:pt x="5606" y="1820"/>
                  </a:lnTo>
                  <a:lnTo>
                    <a:pt x="5041" y="1802"/>
                  </a:lnTo>
                  <a:lnTo>
                    <a:pt x="4095" y="1784"/>
                  </a:lnTo>
                  <a:lnTo>
                    <a:pt x="3531" y="1784"/>
                  </a:lnTo>
                  <a:lnTo>
                    <a:pt x="3258" y="1620"/>
                  </a:lnTo>
                  <a:lnTo>
                    <a:pt x="2475" y="1201"/>
                  </a:lnTo>
                  <a:lnTo>
                    <a:pt x="1948" y="928"/>
                  </a:lnTo>
                  <a:lnTo>
                    <a:pt x="1347" y="637"/>
                  </a:lnTo>
                  <a:lnTo>
                    <a:pt x="692" y="31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D7C2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4" name="Google Shape;3954;p23"/>
            <p:cNvSpPr/>
            <p:nvPr/>
          </p:nvSpPr>
          <p:spPr>
            <a:xfrm>
              <a:off x="2995400" y="1913700"/>
              <a:ext cx="228875" cy="69625"/>
            </a:xfrm>
            <a:custGeom>
              <a:avLst/>
              <a:gdLst/>
              <a:ahLst/>
              <a:cxnLst/>
              <a:rect l="l" t="t" r="r" b="b"/>
              <a:pathLst>
                <a:path w="9155" h="2785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292" y="364"/>
                  </a:lnTo>
                  <a:lnTo>
                    <a:pt x="583" y="728"/>
                  </a:lnTo>
                  <a:lnTo>
                    <a:pt x="583" y="728"/>
                  </a:lnTo>
                  <a:lnTo>
                    <a:pt x="929" y="1220"/>
                  </a:lnTo>
                  <a:lnTo>
                    <a:pt x="1092" y="1456"/>
                  </a:lnTo>
                  <a:lnTo>
                    <a:pt x="1311" y="1674"/>
                  </a:lnTo>
                  <a:lnTo>
                    <a:pt x="1311" y="1674"/>
                  </a:lnTo>
                  <a:lnTo>
                    <a:pt x="1475" y="1820"/>
                  </a:lnTo>
                  <a:lnTo>
                    <a:pt x="1638" y="1947"/>
                  </a:lnTo>
                  <a:lnTo>
                    <a:pt x="1820" y="2057"/>
                  </a:lnTo>
                  <a:lnTo>
                    <a:pt x="2021" y="2166"/>
                  </a:lnTo>
                  <a:lnTo>
                    <a:pt x="2221" y="2239"/>
                  </a:lnTo>
                  <a:lnTo>
                    <a:pt x="2421" y="2311"/>
                  </a:lnTo>
                  <a:lnTo>
                    <a:pt x="2621" y="2366"/>
                  </a:lnTo>
                  <a:lnTo>
                    <a:pt x="2839" y="2421"/>
                  </a:lnTo>
                  <a:lnTo>
                    <a:pt x="3276" y="2493"/>
                  </a:lnTo>
                  <a:lnTo>
                    <a:pt x="3731" y="2530"/>
                  </a:lnTo>
                  <a:lnTo>
                    <a:pt x="4186" y="2548"/>
                  </a:lnTo>
                  <a:lnTo>
                    <a:pt x="4641" y="2548"/>
                  </a:lnTo>
                  <a:lnTo>
                    <a:pt x="4641" y="2548"/>
                  </a:lnTo>
                  <a:lnTo>
                    <a:pt x="4950" y="2548"/>
                  </a:lnTo>
                  <a:lnTo>
                    <a:pt x="4950" y="2548"/>
                  </a:lnTo>
                  <a:lnTo>
                    <a:pt x="5041" y="2548"/>
                  </a:lnTo>
                  <a:lnTo>
                    <a:pt x="5041" y="2548"/>
                  </a:lnTo>
                  <a:lnTo>
                    <a:pt x="6060" y="2566"/>
                  </a:lnTo>
                  <a:lnTo>
                    <a:pt x="7098" y="2603"/>
                  </a:lnTo>
                  <a:lnTo>
                    <a:pt x="8117" y="2675"/>
                  </a:lnTo>
                  <a:lnTo>
                    <a:pt x="9154" y="2785"/>
                  </a:lnTo>
                  <a:lnTo>
                    <a:pt x="9154" y="2785"/>
                  </a:lnTo>
                  <a:lnTo>
                    <a:pt x="8699" y="2512"/>
                  </a:lnTo>
                  <a:lnTo>
                    <a:pt x="8299" y="2311"/>
                  </a:lnTo>
                  <a:lnTo>
                    <a:pt x="8299" y="2311"/>
                  </a:lnTo>
                  <a:lnTo>
                    <a:pt x="8099" y="2220"/>
                  </a:lnTo>
                  <a:lnTo>
                    <a:pt x="7862" y="2148"/>
                  </a:lnTo>
                  <a:lnTo>
                    <a:pt x="7626" y="2093"/>
                  </a:lnTo>
                  <a:lnTo>
                    <a:pt x="7353" y="2020"/>
                  </a:lnTo>
                  <a:lnTo>
                    <a:pt x="6788" y="1929"/>
                  </a:lnTo>
                  <a:lnTo>
                    <a:pt x="6206" y="1875"/>
                  </a:lnTo>
                  <a:lnTo>
                    <a:pt x="5606" y="1820"/>
                  </a:lnTo>
                  <a:lnTo>
                    <a:pt x="5041" y="1802"/>
                  </a:lnTo>
                  <a:lnTo>
                    <a:pt x="4095" y="1784"/>
                  </a:lnTo>
                  <a:lnTo>
                    <a:pt x="4095" y="1784"/>
                  </a:lnTo>
                  <a:lnTo>
                    <a:pt x="3531" y="1784"/>
                  </a:lnTo>
                  <a:lnTo>
                    <a:pt x="3531" y="1784"/>
                  </a:lnTo>
                  <a:lnTo>
                    <a:pt x="3258" y="1620"/>
                  </a:lnTo>
                  <a:lnTo>
                    <a:pt x="2475" y="1201"/>
                  </a:lnTo>
                  <a:lnTo>
                    <a:pt x="1948" y="928"/>
                  </a:lnTo>
                  <a:lnTo>
                    <a:pt x="1347" y="637"/>
                  </a:lnTo>
                  <a:lnTo>
                    <a:pt x="692" y="31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5" name="Google Shape;3955;p23"/>
            <p:cNvSpPr/>
            <p:nvPr/>
          </p:nvSpPr>
          <p:spPr>
            <a:xfrm>
              <a:off x="2661025" y="2029700"/>
              <a:ext cx="88725" cy="59625"/>
            </a:xfrm>
            <a:custGeom>
              <a:avLst/>
              <a:gdLst/>
              <a:ahLst/>
              <a:cxnLst/>
              <a:rect l="l" t="t" r="r" b="b"/>
              <a:pathLst>
                <a:path w="3549" h="2385" extrusionOk="0">
                  <a:moveTo>
                    <a:pt x="1456" y="1"/>
                  </a:moveTo>
                  <a:lnTo>
                    <a:pt x="1292" y="19"/>
                  </a:lnTo>
                  <a:lnTo>
                    <a:pt x="1128" y="92"/>
                  </a:lnTo>
                  <a:lnTo>
                    <a:pt x="983" y="183"/>
                  </a:lnTo>
                  <a:lnTo>
                    <a:pt x="837" y="292"/>
                  </a:lnTo>
                  <a:lnTo>
                    <a:pt x="710" y="419"/>
                  </a:lnTo>
                  <a:lnTo>
                    <a:pt x="582" y="565"/>
                  </a:lnTo>
                  <a:lnTo>
                    <a:pt x="473" y="729"/>
                  </a:lnTo>
                  <a:lnTo>
                    <a:pt x="382" y="892"/>
                  </a:lnTo>
                  <a:lnTo>
                    <a:pt x="218" y="1202"/>
                  </a:lnTo>
                  <a:lnTo>
                    <a:pt x="91" y="1475"/>
                  </a:lnTo>
                  <a:lnTo>
                    <a:pt x="0" y="1748"/>
                  </a:lnTo>
                  <a:lnTo>
                    <a:pt x="127" y="1857"/>
                  </a:lnTo>
                  <a:lnTo>
                    <a:pt x="255" y="1966"/>
                  </a:lnTo>
                  <a:lnTo>
                    <a:pt x="400" y="2039"/>
                  </a:lnTo>
                  <a:lnTo>
                    <a:pt x="546" y="2112"/>
                  </a:lnTo>
                  <a:lnTo>
                    <a:pt x="819" y="2239"/>
                  </a:lnTo>
                  <a:lnTo>
                    <a:pt x="1110" y="2312"/>
                  </a:lnTo>
                  <a:lnTo>
                    <a:pt x="1420" y="2366"/>
                  </a:lnTo>
                  <a:lnTo>
                    <a:pt x="1711" y="2385"/>
                  </a:lnTo>
                  <a:lnTo>
                    <a:pt x="2002" y="2366"/>
                  </a:lnTo>
                  <a:lnTo>
                    <a:pt x="2275" y="2348"/>
                  </a:lnTo>
                  <a:lnTo>
                    <a:pt x="2530" y="2312"/>
                  </a:lnTo>
                  <a:lnTo>
                    <a:pt x="2766" y="2257"/>
                  </a:lnTo>
                  <a:lnTo>
                    <a:pt x="3167" y="2148"/>
                  </a:lnTo>
                  <a:lnTo>
                    <a:pt x="3439" y="2057"/>
                  </a:lnTo>
                  <a:lnTo>
                    <a:pt x="3549" y="2021"/>
                  </a:lnTo>
                  <a:lnTo>
                    <a:pt x="3348" y="1693"/>
                  </a:lnTo>
                  <a:lnTo>
                    <a:pt x="3130" y="1366"/>
                  </a:lnTo>
                  <a:lnTo>
                    <a:pt x="2857" y="1002"/>
                  </a:lnTo>
                  <a:lnTo>
                    <a:pt x="2693" y="801"/>
                  </a:lnTo>
                  <a:lnTo>
                    <a:pt x="2530" y="619"/>
                  </a:lnTo>
                  <a:lnTo>
                    <a:pt x="2366" y="456"/>
                  </a:lnTo>
                  <a:lnTo>
                    <a:pt x="2184" y="310"/>
                  </a:lnTo>
                  <a:lnTo>
                    <a:pt x="2002" y="183"/>
                  </a:lnTo>
                  <a:lnTo>
                    <a:pt x="1820" y="74"/>
                  </a:lnTo>
                  <a:lnTo>
                    <a:pt x="1638" y="19"/>
                  </a:lnTo>
                  <a:lnTo>
                    <a:pt x="1547" y="1"/>
                  </a:lnTo>
                  <a:close/>
                </a:path>
              </a:pathLst>
            </a:custGeom>
            <a:solidFill>
              <a:srgbClr val="C1A5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56" name="Google Shape;3956;p23"/>
          <p:cNvGrpSpPr/>
          <p:nvPr/>
        </p:nvGrpSpPr>
        <p:grpSpPr>
          <a:xfrm rot="-708033" flipH="1">
            <a:off x="1694038" y="4905916"/>
            <a:ext cx="853764" cy="206543"/>
            <a:chOff x="3665900" y="8356158"/>
            <a:chExt cx="1015703" cy="245719"/>
          </a:xfrm>
        </p:grpSpPr>
        <p:sp>
          <p:nvSpPr>
            <p:cNvPr id="3957" name="Google Shape;3957;p23"/>
            <p:cNvSpPr/>
            <p:nvPr/>
          </p:nvSpPr>
          <p:spPr>
            <a:xfrm>
              <a:off x="3940684" y="8356158"/>
              <a:ext cx="658411" cy="161356"/>
            </a:xfrm>
            <a:custGeom>
              <a:avLst/>
              <a:gdLst/>
              <a:ahLst/>
              <a:cxnLst/>
              <a:rect l="l" t="t" r="r" b="b"/>
              <a:pathLst>
                <a:path w="12776" h="3131" extrusionOk="0">
                  <a:moveTo>
                    <a:pt x="9336" y="0"/>
                  </a:moveTo>
                  <a:lnTo>
                    <a:pt x="8626" y="55"/>
                  </a:lnTo>
                  <a:lnTo>
                    <a:pt x="7934" y="127"/>
                  </a:lnTo>
                  <a:lnTo>
                    <a:pt x="7279" y="218"/>
                  </a:lnTo>
                  <a:lnTo>
                    <a:pt x="6642" y="309"/>
                  </a:lnTo>
                  <a:lnTo>
                    <a:pt x="6042" y="400"/>
                  </a:lnTo>
                  <a:lnTo>
                    <a:pt x="5460" y="510"/>
                  </a:lnTo>
                  <a:lnTo>
                    <a:pt x="4895" y="619"/>
                  </a:lnTo>
                  <a:lnTo>
                    <a:pt x="4368" y="728"/>
                  </a:lnTo>
                  <a:lnTo>
                    <a:pt x="3858" y="855"/>
                  </a:lnTo>
                  <a:lnTo>
                    <a:pt x="3385" y="983"/>
                  </a:lnTo>
                  <a:lnTo>
                    <a:pt x="2930" y="1110"/>
                  </a:lnTo>
                  <a:lnTo>
                    <a:pt x="2511" y="1256"/>
                  </a:lnTo>
                  <a:lnTo>
                    <a:pt x="2129" y="1383"/>
                  </a:lnTo>
                  <a:lnTo>
                    <a:pt x="1765" y="1511"/>
                  </a:lnTo>
                  <a:lnTo>
                    <a:pt x="1438" y="1656"/>
                  </a:lnTo>
                  <a:lnTo>
                    <a:pt x="1147" y="1783"/>
                  </a:lnTo>
                  <a:lnTo>
                    <a:pt x="874" y="1911"/>
                  </a:lnTo>
                  <a:lnTo>
                    <a:pt x="637" y="2038"/>
                  </a:lnTo>
                  <a:lnTo>
                    <a:pt x="455" y="2166"/>
                  </a:lnTo>
                  <a:lnTo>
                    <a:pt x="291" y="2293"/>
                  </a:lnTo>
                  <a:lnTo>
                    <a:pt x="164" y="2420"/>
                  </a:lnTo>
                  <a:lnTo>
                    <a:pt x="73" y="2530"/>
                  </a:lnTo>
                  <a:lnTo>
                    <a:pt x="18" y="2621"/>
                  </a:lnTo>
                  <a:lnTo>
                    <a:pt x="0" y="2730"/>
                  </a:lnTo>
                  <a:lnTo>
                    <a:pt x="18" y="2821"/>
                  </a:lnTo>
                  <a:lnTo>
                    <a:pt x="73" y="2894"/>
                  </a:lnTo>
                  <a:lnTo>
                    <a:pt x="182" y="2966"/>
                  </a:lnTo>
                  <a:lnTo>
                    <a:pt x="328" y="3021"/>
                  </a:lnTo>
                  <a:lnTo>
                    <a:pt x="491" y="3076"/>
                  </a:lnTo>
                  <a:lnTo>
                    <a:pt x="710" y="3112"/>
                  </a:lnTo>
                  <a:lnTo>
                    <a:pt x="983" y="3130"/>
                  </a:lnTo>
                  <a:lnTo>
                    <a:pt x="1602" y="3130"/>
                  </a:lnTo>
                  <a:lnTo>
                    <a:pt x="1947" y="3112"/>
                  </a:lnTo>
                  <a:lnTo>
                    <a:pt x="2748" y="3021"/>
                  </a:lnTo>
                  <a:lnTo>
                    <a:pt x="4531" y="2784"/>
                  </a:lnTo>
                  <a:lnTo>
                    <a:pt x="6096" y="2548"/>
                  </a:lnTo>
                  <a:lnTo>
                    <a:pt x="7443" y="2293"/>
                  </a:lnTo>
                  <a:lnTo>
                    <a:pt x="8590" y="2038"/>
                  </a:lnTo>
                  <a:lnTo>
                    <a:pt x="9572" y="1783"/>
                  </a:lnTo>
                  <a:lnTo>
                    <a:pt x="10373" y="1529"/>
                  </a:lnTo>
                  <a:lnTo>
                    <a:pt x="11046" y="1274"/>
                  </a:lnTo>
                  <a:lnTo>
                    <a:pt x="11574" y="1056"/>
                  </a:lnTo>
                  <a:lnTo>
                    <a:pt x="11974" y="837"/>
                  </a:lnTo>
                  <a:lnTo>
                    <a:pt x="12284" y="637"/>
                  </a:lnTo>
                  <a:lnTo>
                    <a:pt x="12484" y="455"/>
                  </a:lnTo>
                  <a:lnTo>
                    <a:pt x="12630" y="309"/>
                  </a:lnTo>
                  <a:lnTo>
                    <a:pt x="12721" y="182"/>
                  </a:lnTo>
                  <a:lnTo>
                    <a:pt x="12757" y="73"/>
                  </a:lnTo>
                  <a:lnTo>
                    <a:pt x="12775" y="0"/>
                  </a:lnTo>
                  <a:close/>
                </a:path>
              </a:pathLst>
            </a:custGeom>
            <a:solidFill>
              <a:srgbClr val="EAC0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8" name="Google Shape;3958;p23"/>
            <p:cNvSpPr/>
            <p:nvPr/>
          </p:nvSpPr>
          <p:spPr>
            <a:xfrm>
              <a:off x="3940684" y="8356158"/>
              <a:ext cx="658411" cy="161356"/>
            </a:xfrm>
            <a:custGeom>
              <a:avLst/>
              <a:gdLst/>
              <a:ahLst/>
              <a:cxnLst/>
              <a:rect l="l" t="t" r="r" b="b"/>
              <a:pathLst>
                <a:path w="12776" h="3131" fill="none" extrusionOk="0">
                  <a:moveTo>
                    <a:pt x="12775" y="0"/>
                  </a:moveTo>
                  <a:lnTo>
                    <a:pt x="9336" y="0"/>
                  </a:lnTo>
                  <a:lnTo>
                    <a:pt x="9336" y="0"/>
                  </a:lnTo>
                  <a:lnTo>
                    <a:pt x="8626" y="55"/>
                  </a:lnTo>
                  <a:lnTo>
                    <a:pt x="7934" y="127"/>
                  </a:lnTo>
                  <a:lnTo>
                    <a:pt x="7279" y="218"/>
                  </a:lnTo>
                  <a:lnTo>
                    <a:pt x="6642" y="309"/>
                  </a:lnTo>
                  <a:lnTo>
                    <a:pt x="6042" y="400"/>
                  </a:lnTo>
                  <a:lnTo>
                    <a:pt x="5460" y="510"/>
                  </a:lnTo>
                  <a:lnTo>
                    <a:pt x="4895" y="619"/>
                  </a:lnTo>
                  <a:lnTo>
                    <a:pt x="4368" y="728"/>
                  </a:lnTo>
                  <a:lnTo>
                    <a:pt x="3858" y="855"/>
                  </a:lnTo>
                  <a:lnTo>
                    <a:pt x="3385" y="983"/>
                  </a:lnTo>
                  <a:lnTo>
                    <a:pt x="2930" y="1110"/>
                  </a:lnTo>
                  <a:lnTo>
                    <a:pt x="2511" y="1256"/>
                  </a:lnTo>
                  <a:lnTo>
                    <a:pt x="2129" y="1383"/>
                  </a:lnTo>
                  <a:lnTo>
                    <a:pt x="1765" y="1511"/>
                  </a:lnTo>
                  <a:lnTo>
                    <a:pt x="1438" y="1656"/>
                  </a:lnTo>
                  <a:lnTo>
                    <a:pt x="1147" y="1783"/>
                  </a:lnTo>
                  <a:lnTo>
                    <a:pt x="874" y="1911"/>
                  </a:lnTo>
                  <a:lnTo>
                    <a:pt x="637" y="2038"/>
                  </a:lnTo>
                  <a:lnTo>
                    <a:pt x="455" y="2166"/>
                  </a:lnTo>
                  <a:lnTo>
                    <a:pt x="291" y="2293"/>
                  </a:lnTo>
                  <a:lnTo>
                    <a:pt x="164" y="2420"/>
                  </a:lnTo>
                  <a:lnTo>
                    <a:pt x="73" y="2530"/>
                  </a:lnTo>
                  <a:lnTo>
                    <a:pt x="18" y="2621"/>
                  </a:lnTo>
                  <a:lnTo>
                    <a:pt x="0" y="2730"/>
                  </a:lnTo>
                  <a:lnTo>
                    <a:pt x="18" y="2821"/>
                  </a:lnTo>
                  <a:lnTo>
                    <a:pt x="73" y="2894"/>
                  </a:lnTo>
                  <a:lnTo>
                    <a:pt x="182" y="2966"/>
                  </a:lnTo>
                  <a:lnTo>
                    <a:pt x="328" y="3021"/>
                  </a:lnTo>
                  <a:lnTo>
                    <a:pt x="491" y="3076"/>
                  </a:lnTo>
                  <a:lnTo>
                    <a:pt x="710" y="3112"/>
                  </a:lnTo>
                  <a:lnTo>
                    <a:pt x="983" y="3130"/>
                  </a:lnTo>
                  <a:lnTo>
                    <a:pt x="1292" y="3130"/>
                  </a:lnTo>
                  <a:lnTo>
                    <a:pt x="1292" y="3130"/>
                  </a:lnTo>
                  <a:lnTo>
                    <a:pt x="1602" y="3130"/>
                  </a:lnTo>
                  <a:lnTo>
                    <a:pt x="1947" y="3112"/>
                  </a:lnTo>
                  <a:lnTo>
                    <a:pt x="2748" y="3021"/>
                  </a:lnTo>
                  <a:lnTo>
                    <a:pt x="2748" y="3021"/>
                  </a:lnTo>
                  <a:lnTo>
                    <a:pt x="4531" y="2784"/>
                  </a:lnTo>
                  <a:lnTo>
                    <a:pt x="6096" y="2548"/>
                  </a:lnTo>
                  <a:lnTo>
                    <a:pt x="7443" y="2293"/>
                  </a:lnTo>
                  <a:lnTo>
                    <a:pt x="8590" y="2038"/>
                  </a:lnTo>
                  <a:lnTo>
                    <a:pt x="9572" y="1783"/>
                  </a:lnTo>
                  <a:lnTo>
                    <a:pt x="10373" y="1529"/>
                  </a:lnTo>
                  <a:lnTo>
                    <a:pt x="11046" y="1274"/>
                  </a:lnTo>
                  <a:lnTo>
                    <a:pt x="11574" y="1056"/>
                  </a:lnTo>
                  <a:lnTo>
                    <a:pt x="11974" y="837"/>
                  </a:lnTo>
                  <a:lnTo>
                    <a:pt x="12284" y="637"/>
                  </a:lnTo>
                  <a:lnTo>
                    <a:pt x="12484" y="455"/>
                  </a:lnTo>
                  <a:lnTo>
                    <a:pt x="12630" y="309"/>
                  </a:lnTo>
                  <a:lnTo>
                    <a:pt x="12721" y="182"/>
                  </a:lnTo>
                  <a:lnTo>
                    <a:pt x="12757" y="73"/>
                  </a:lnTo>
                  <a:lnTo>
                    <a:pt x="12775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9" name="Google Shape;3959;p23"/>
            <p:cNvSpPr/>
            <p:nvPr/>
          </p:nvSpPr>
          <p:spPr>
            <a:xfrm>
              <a:off x="3665900" y="8420834"/>
              <a:ext cx="151049" cy="55400"/>
            </a:xfrm>
            <a:custGeom>
              <a:avLst/>
              <a:gdLst/>
              <a:ahLst/>
              <a:cxnLst/>
              <a:rect l="l" t="t" r="r" b="b"/>
              <a:pathLst>
                <a:path w="2931" h="1075" extrusionOk="0">
                  <a:moveTo>
                    <a:pt x="1456" y="1"/>
                  </a:moveTo>
                  <a:lnTo>
                    <a:pt x="1128" y="19"/>
                  </a:lnTo>
                  <a:lnTo>
                    <a:pt x="801" y="74"/>
                  </a:lnTo>
                  <a:lnTo>
                    <a:pt x="655" y="110"/>
                  </a:lnTo>
                  <a:lnTo>
                    <a:pt x="491" y="165"/>
                  </a:lnTo>
                  <a:lnTo>
                    <a:pt x="364" y="219"/>
                  </a:lnTo>
                  <a:lnTo>
                    <a:pt x="237" y="292"/>
                  </a:lnTo>
                  <a:lnTo>
                    <a:pt x="146" y="347"/>
                  </a:lnTo>
                  <a:lnTo>
                    <a:pt x="91" y="401"/>
                  </a:lnTo>
                  <a:lnTo>
                    <a:pt x="37" y="474"/>
                  </a:lnTo>
                  <a:lnTo>
                    <a:pt x="0" y="547"/>
                  </a:lnTo>
                  <a:lnTo>
                    <a:pt x="0" y="638"/>
                  </a:lnTo>
                  <a:lnTo>
                    <a:pt x="37" y="729"/>
                  </a:lnTo>
                  <a:lnTo>
                    <a:pt x="109" y="801"/>
                  </a:lnTo>
                  <a:lnTo>
                    <a:pt x="182" y="874"/>
                  </a:lnTo>
                  <a:lnTo>
                    <a:pt x="273" y="911"/>
                  </a:lnTo>
                  <a:lnTo>
                    <a:pt x="382" y="947"/>
                  </a:lnTo>
                  <a:lnTo>
                    <a:pt x="582" y="1002"/>
                  </a:lnTo>
                  <a:lnTo>
                    <a:pt x="1092" y="1056"/>
                  </a:lnTo>
                  <a:lnTo>
                    <a:pt x="1602" y="1074"/>
                  </a:lnTo>
                  <a:lnTo>
                    <a:pt x="1747" y="1074"/>
                  </a:lnTo>
                  <a:lnTo>
                    <a:pt x="2038" y="1056"/>
                  </a:lnTo>
                  <a:lnTo>
                    <a:pt x="2311" y="1020"/>
                  </a:lnTo>
                  <a:lnTo>
                    <a:pt x="2439" y="983"/>
                  </a:lnTo>
                  <a:lnTo>
                    <a:pt x="2566" y="929"/>
                  </a:lnTo>
                  <a:lnTo>
                    <a:pt x="2675" y="856"/>
                  </a:lnTo>
                  <a:lnTo>
                    <a:pt x="2784" y="783"/>
                  </a:lnTo>
                  <a:lnTo>
                    <a:pt x="2857" y="710"/>
                  </a:lnTo>
                  <a:lnTo>
                    <a:pt x="2912" y="619"/>
                  </a:lnTo>
                  <a:lnTo>
                    <a:pt x="2930" y="528"/>
                  </a:lnTo>
                  <a:lnTo>
                    <a:pt x="2930" y="474"/>
                  </a:lnTo>
                  <a:lnTo>
                    <a:pt x="2930" y="437"/>
                  </a:lnTo>
                  <a:lnTo>
                    <a:pt x="2875" y="365"/>
                  </a:lnTo>
                  <a:lnTo>
                    <a:pt x="2803" y="292"/>
                  </a:lnTo>
                  <a:lnTo>
                    <a:pt x="2730" y="237"/>
                  </a:lnTo>
                  <a:lnTo>
                    <a:pt x="2639" y="201"/>
                  </a:lnTo>
                  <a:lnTo>
                    <a:pt x="2366" y="110"/>
                  </a:lnTo>
                  <a:lnTo>
                    <a:pt x="2075" y="55"/>
                  </a:lnTo>
                  <a:lnTo>
                    <a:pt x="1784" y="19"/>
                  </a:lnTo>
                  <a:lnTo>
                    <a:pt x="14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0" name="Google Shape;3960;p23"/>
            <p:cNvSpPr/>
            <p:nvPr/>
          </p:nvSpPr>
          <p:spPr>
            <a:xfrm>
              <a:off x="3665900" y="8420834"/>
              <a:ext cx="151049" cy="55400"/>
            </a:xfrm>
            <a:custGeom>
              <a:avLst/>
              <a:gdLst/>
              <a:ahLst/>
              <a:cxnLst/>
              <a:rect l="l" t="t" r="r" b="b"/>
              <a:pathLst>
                <a:path w="2931" h="1075" fill="none" extrusionOk="0">
                  <a:moveTo>
                    <a:pt x="1456" y="1"/>
                  </a:moveTo>
                  <a:lnTo>
                    <a:pt x="1456" y="1"/>
                  </a:lnTo>
                  <a:lnTo>
                    <a:pt x="1128" y="19"/>
                  </a:lnTo>
                  <a:lnTo>
                    <a:pt x="801" y="74"/>
                  </a:lnTo>
                  <a:lnTo>
                    <a:pt x="655" y="110"/>
                  </a:lnTo>
                  <a:lnTo>
                    <a:pt x="491" y="165"/>
                  </a:lnTo>
                  <a:lnTo>
                    <a:pt x="364" y="219"/>
                  </a:lnTo>
                  <a:lnTo>
                    <a:pt x="237" y="292"/>
                  </a:lnTo>
                  <a:lnTo>
                    <a:pt x="237" y="292"/>
                  </a:lnTo>
                  <a:lnTo>
                    <a:pt x="146" y="347"/>
                  </a:lnTo>
                  <a:lnTo>
                    <a:pt x="91" y="401"/>
                  </a:lnTo>
                  <a:lnTo>
                    <a:pt x="37" y="474"/>
                  </a:lnTo>
                  <a:lnTo>
                    <a:pt x="0" y="547"/>
                  </a:lnTo>
                  <a:lnTo>
                    <a:pt x="0" y="547"/>
                  </a:lnTo>
                  <a:lnTo>
                    <a:pt x="0" y="638"/>
                  </a:lnTo>
                  <a:lnTo>
                    <a:pt x="37" y="729"/>
                  </a:lnTo>
                  <a:lnTo>
                    <a:pt x="109" y="801"/>
                  </a:lnTo>
                  <a:lnTo>
                    <a:pt x="182" y="874"/>
                  </a:lnTo>
                  <a:lnTo>
                    <a:pt x="182" y="874"/>
                  </a:lnTo>
                  <a:lnTo>
                    <a:pt x="273" y="911"/>
                  </a:lnTo>
                  <a:lnTo>
                    <a:pt x="382" y="947"/>
                  </a:lnTo>
                  <a:lnTo>
                    <a:pt x="582" y="1002"/>
                  </a:lnTo>
                  <a:lnTo>
                    <a:pt x="582" y="1002"/>
                  </a:lnTo>
                  <a:lnTo>
                    <a:pt x="1092" y="1056"/>
                  </a:lnTo>
                  <a:lnTo>
                    <a:pt x="1602" y="1074"/>
                  </a:lnTo>
                  <a:lnTo>
                    <a:pt x="1602" y="1074"/>
                  </a:lnTo>
                  <a:lnTo>
                    <a:pt x="1747" y="1074"/>
                  </a:lnTo>
                  <a:lnTo>
                    <a:pt x="1747" y="1074"/>
                  </a:lnTo>
                  <a:lnTo>
                    <a:pt x="2038" y="1056"/>
                  </a:lnTo>
                  <a:lnTo>
                    <a:pt x="2311" y="1020"/>
                  </a:lnTo>
                  <a:lnTo>
                    <a:pt x="2439" y="983"/>
                  </a:lnTo>
                  <a:lnTo>
                    <a:pt x="2566" y="929"/>
                  </a:lnTo>
                  <a:lnTo>
                    <a:pt x="2675" y="856"/>
                  </a:lnTo>
                  <a:lnTo>
                    <a:pt x="2784" y="783"/>
                  </a:lnTo>
                  <a:lnTo>
                    <a:pt x="2784" y="783"/>
                  </a:lnTo>
                  <a:lnTo>
                    <a:pt x="2857" y="710"/>
                  </a:lnTo>
                  <a:lnTo>
                    <a:pt x="2912" y="619"/>
                  </a:lnTo>
                  <a:lnTo>
                    <a:pt x="2930" y="528"/>
                  </a:lnTo>
                  <a:lnTo>
                    <a:pt x="2930" y="474"/>
                  </a:lnTo>
                  <a:lnTo>
                    <a:pt x="2930" y="437"/>
                  </a:lnTo>
                  <a:lnTo>
                    <a:pt x="2930" y="437"/>
                  </a:lnTo>
                  <a:lnTo>
                    <a:pt x="2875" y="365"/>
                  </a:lnTo>
                  <a:lnTo>
                    <a:pt x="2803" y="292"/>
                  </a:lnTo>
                  <a:lnTo>
                    <a:pt x="2730" y="237"/>
                  </a:lnTo>
                  <a:lnTo>
                    <a:pt x="2639" y="201"/>
                  </a:lnTo>
                  <a:lnTo>
                    <a:pt x="2639" y="201"/>
                  </a:lnTo>
                  <a:lnTo>
                    <a:pt x="2366" y="110"/>
                  </a:lnTo>
                  <a:lnTo>
                    <a:pt x="2075" y="55"/>
                  </a:lnTo>
                  <a:lnTo>
                    <a:pt x="1784" y="19"/>
                  </a:lnTo>
                  <a:lnTo>
                    <a:pt x="1456" y="1"/>
                  </a:lnTo>
                </a:path>
              </a:pathLst>
            </a:custGeom>
            <a:solidFill>
              <a:srgbClr val="EAC0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1" name="Google Shape;3961;p23"/>
            <p:cNvSpPr/>
            <p:nvPr/>
          </p:nvSpPr>
          <p:spPr>
            <a:xfrm>
              <a:off x="3821587" y="8385223"/>
              <a:ext cx="96628" cy="41280"/>
            </a:xfrm>
            <a:custGeom>
              <a:avLst/>
              <a:gdLst/>
              <a:ahLst/>
              <a:cxnLst/>
              <a:rect l="l" t="t" r="r" b="b"/>
              <a:pathLst>
                <a:path w="1875" h="801" extrusionOk="0">
                  <a:moveTo>
                    <a:pt x="1092" y="0"/>
                  </a:moveTo>
                  <a:lnTo>
                    <a:pt x="837" y="18"/>
                  </a:lnTo>
                  <a:lnTo>
                    <a:pt x="601" y="73"/>
                  </a:lnTo>
                  <a:lnTo>
                    <a:pt x="382" y="146"/>
                  </a:lnTo>
                  <a:lnTo>
                    <a:pt x="182" y="255"/>
                  </a:lnTo>
                  <a:lnTo>
                    <a:pt x="55" y="346"/>
                  </a:lnTo>
                  <a:lnTo>
                    <a:pt x="18" y="401"/>
                  </a:lnTo>
                  <a:lnTo>
                    <a:pt x="0" y="455"/>
                  </a:lnTo>
                  <a:lnTo>
                    <a:pt x="0" y="510"/>
                  </a:lnTo>
                  <a:lnTo>
                    <a:pt x="18" y="564"/>
                  </a:lnTo>
                  <a:lnTo>
                    <a:pt x="55" y="601"/>
                  </a:lnTo>
                  <a:lnTo>
                    <a:pt x="109" y="637"/>
                  </a:lnTo>
                  <a:lnTo>
                    <a:pt x="218" y="692"/>
                  </a:lnTo>
                  <a:lnTo>
                    <a:pt x="328" y="728"/>
                  </a:lnTo>
                  <a:lnTo>
                    <a:pt x="637" y="765"/>
                  </a:lnTo>
                  <a:lnTo>
                    <a:pt x="946" y="801"/>
                  </a:lnTo>
                  <a:lnTo>
                    <a:pt x="1001" y="801"/>
                  </a:lnTo>
                  <a:lnTo>
                    <a:pt x="1219" y="783"/>
                  </a:lnTo>
                  <a:lnTo>
                    <a:pt x="1419" y="746"/>
                  </a:lnTo>
                  <a:lnTo>
                    <a:pt x="1529" y="710"/>
                  </a:lnTo>
                  <a:lnTo>
                    <a:pt x="1620" y="674"/>
                  </a:lnTo>
                  <a:lnTo>
                    <a:pt x="1711" y="619"/>
                  </a:lnTo>
                  <a:lnTo>
                    <a:pt x="1783" y="546"/>
                  </a:lnTo>
                  <a:lnTo>
                    <a:pt x="1820" y="492"/>
                  </a:lnTo>
                  <a:lnTo>
                    <a:pt x="1856" y="419"/>
                  </a:lnTo>
                  <a:lnTo>
                    <a:pt x="1874" y="364"/>
                  </a:lnTo>
                  <a:lnTo>
                    <a:pt x="1856" y="291"/>
                  </a:lnTo>
                  <a:lnTo>
                    <a:pt x="1838" y="255"/>
                  </a:lnTo>
                  <a:lnTo>
                    <a:pt x="1802" y="219"/>
                  </a:lnTo>
                  <a:lnTo>
                    <a:pt x="1711" y="146"/>
                  </a:lnTo>
                  <a:lnTo>
                    <a:pt x="1565" y="91"/>
                  </a:lnTo>
                  <a:lnTo>
                    <a:pt x="1419" y="37"/>
                  </a:lnTo>
                  <a:lnTo>
                    <a:pt x="1256" y="0"/>
                  </a:lnTo>
                  <a:close/>
                </a:path>
              </a:pathLst>
            </a:custGeom>
            <a:solidFill>
              <a:srgbClr val="EAC0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2" name="Google Shape;3962;p23"/>
            <p:cNvSpPr/>
            <p:nvPr/>
          </p:nvSpPr>
          <p:spPr>
            <a:xfrm>
              <a:off x="3821587" y="8385223"/>
              <a:ext cx="96628" cy="41280"/>
            </a:xfrm>
            <a:custGeom>
              <a:avLst/>
              <a:gdLst/>
              <a:ahLst/>
              <a:cxnLst/>
              <a:rect l="l" t="t" r="r" b="b"/>
              <a:pathLst>
                <a:path w="1875" h="801" fill="none" extrusionOk="0">
                  <a:moveTo>
                    <a:pt x="1092" y="0"/>
                  </a:moveTo>
                  <a:lnTo>
                    <a:pt x="1092" y="0"/>
                  </a:lnTo>
                  <a:lnTo>
                    <a:pt x="837" y="18"/>
                  </a:lnTo>
                  <a:lnTo>
                    <a:pt x="601" y="73"/>
                  </a:lnTo>
                  <a:lnTo>
                    <a:pt x="382" y="146"/>
                  </a:lnTo>
                  <a:lnTo>
                    <a:pt x="182" y="255"/>
                  </a:lnTo>
                  <a:lnTo>
                    <a:pt x="182" y="255"/>
                  </a:lnTo>
                  <a:lnTo>
                    <a:pt x="55" y="346"/>
                  </a:lnTo>
                  <a:lnTo>
                    <a:pt x="18" y="401"/>
                  </a:lnTo>
                  <a:lnTo>
                    <a:pt x="0" y="455"/>
                  </a:lnTo>
                  <a:lnTo>
                    <a:pt x="0" y="455"/>
                  </a:lnTo>
                  <a:lnTo>
                    <a:pt x="0" y="510"/>
                  </a:lnTo>
                  <a:lnTo>
                    <a:pt x="18" y="564"/>
                  </a:lnTo>
                  <a:lnTo>
                    <a:pt x="55" y="601"/>
                  </a:lnTo>
                  <a:lnTo>
                    <a:pt x="109" y="637"/>
                  </a:lnTo>
                  <a:lnTo>
                    <a:pt x="109" y="637"/>
                  </a:lnTo>
                  <a:lnTo>
                    <a:pt x="218" y="692"/>
                  </a:lnTo>
                  <a:lnTo>
                    <a:pt x="328" y="728"/>
                  </a:lnTo>
                  <a:lnTo>
                    <a:pt x="328" y="728"/>
                  </a:lnTo>
                  <a:lnTo>
                    <a:pt x="637" y="765"/>
                  </a:lnTo>
                  <a:lnTo>
                    <a:pt x="946" y="801"/>
                  </a:lnTo>
                  <a:lnTo>
                    <a:pt x="946" y="801"/>
                  </a:lnTo>
                  <a:lnTo>
                    <a:pt x="1001" y="801"/>
                  </a:lnTo>
                  <a:lnTo>
                    <a:pt x="1001" y="801"/>
                  </a:lnTo>
                  <a:lnTo>
                    <a:pt x="1219" y="783"/>
                  </a:lnTo>
                  <a:lnTo>
                    <a:pt x="1419" y="746"/>
                  </a:lnTo>
                  <a:lnTo>
                    <a:pt x="1529" y="710"/>
                  </a:lnTo>
                  <a:lnTo>
                    <a:pt x="1620" y="674"/>
                  </a:lnTo>
                  <a:lnTo>
                    <a:pt x="1711" y="619"/>
                  </a:lnTo>
                  <a:lnTo>
                    <a:pt x="1783" y="546"/>
                  </a:lnTo>
                  <a:lnTo>
                    <a:pt x="1783" y="546"/>
                  </a:lnTo>
                  <a:lnTo>
                    <a:pt x="1820" y="492"/>
                  </a:lnTo>
                  <a:lnTo>
                    <a:pt x="1856" y="419"/>
                  </a:lnTo>
                  <a:lnTo>
                    <a:pt x="1874" y="364"/>
                  </a:lnTo>
                  <a:lnTo>
                    <a:pt x="1856" y="291"/>
                  </a:lnTo>
                  <a:lnTo>
                    <a:pt x="1856" y="291"/>
                  </a:lnTo>
                  <a:lnTo>
                    <a:pt x="1838" y="255"/>
                  </a:lnTo>
                  <a:lnTo>
                    <a:pt x="1802" y="219"/>
                  </a:lnTo>
                  <a:lnTo>
                    <a:pt x="1711" y="146"/>
                  </a:lnTo>
                  <a:lnTo>
                    <a:pt x="1711" y="146"/>
                  </a:lnTo>
                  <a:lnTo>
                    <a:pt x="1565" y="91"/>
                  </a:lnTo>
                  <a:lnTo>
                    <a:pt x="1419" y="37"/>
                  </a:lnTo>
                  <a:lnTo>
                    <a:pt x="1256" y="0"/>
                  </a:lnTo>
                  <a:lnTo>
                    <a:pt x="1092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3" name="Google Shape;3963;p23"/>
            <p:cNvSpPr/>
            <p:nvPr/>
          </p:nvSpPr>
          <p:spPr>
            <a:xfrm>
              <a:off x="4454591" y="8527769"/>
              <a:ext cx="227012" cy="74107"/>
            </a:xfrm>
            <a:custGeom>
              <a:avLst/>
              <a:gdLst/>
              <a:ahLst/>
              <a:cxnLst/>
              <a:rect l="l" t="t" r="r" b="b"/>
              <a:pathLst>
                <a:path w="4405" h="1438" extrusionOk="0">
                  <a:moveTo>
                    <a:pt x="2221" y="0"/>
                  </a:moveTo>
                  <a:lnTo>
                    <a:pt x="1911" y="19"/>
                  </a:lnTo>
                  <a:lnTo>
                    <a:pt x="1602" y="37"/>
                  </a:lnTo>
                  <a:lnTo>
                    <a:pt x="1311" y="73"/>
                  </a:lnTo>
                  <a:lnTo>
                    <a:pt x="1020" y="128"/>
                  </a:lnTo>
                  <a:lnTo>
                    <a:pt x="765" y="200"/>
                  </a:lnTo>
                  <a:lnTo>
                    <a:pt x="510" y="291"/>
                  </a:lnTo>
                  <a:lnTo>
                    <a:pt x="310" y="419"/>
                  </a:lnTo>
                  <a:lnTo>
                    <a:pt x="219" y="492"/>
                  </a:lnTo>
                  <a:lnTo>
                    <a:pt x="128" y="564"/>
                  </a:lnTo>
                  <a:lnTo>
                    <a:pt x="73" y="637"/>
                  </a:lnTo>
                  <a:lnTo>
                    <a:pt x="37" y="692"/>
                  </a:lnTo>
                  <a:lnTo>
                    <a:pt x="1" y="765"/>
                  </a:lnTo>
                  <a:lnTo>
                    <a:pt x="1" y="837"/>
                  </a:lnTo>
                  <a:lnTo>
                    <a:pt x="19" y="892"/>
                  </a:lnTo>
                  <a:lnTo>
                    <a:pt x="55" y="947"/>
                  </a:lnTo>
                  <a:lnTo>
                    <a:pt x="146" y="1038"/>
                  </a:lnTo>
                  <a:lnTo>
                    <a:pt x="274" y="1110"/>
                  </a:lnTo>
                  <a:lnTo>
                    <a:pt x="419" y="1183"/>
                  </a:lnTo>
                  <a:lnTo>
                    <a:pt x="619" y="1238"/>
                  </a:lnTo>
                  <a:lnTo>
                    <a:pt x="820" y="1292"/>
                  </a:lnTo>
                  <a:lnTo>
                    <a:pt x="1238" y="1383"/>
                  </a:lnTo>
                  <a:lnTo>
                    <a:pt x="1675" y="1420"/>
                  </a:lnTo>
                  <a:lnTo>
                    <a:pt x="2112" y="1438"/>
                  </a:lnTo>
                  <a:lnTo>
                    <a:pt x="2585" y="1438"/>
                  </a:lnTo>
                  <a:lnTo>
                    <a:pt x="2985" y="1402"/>
                  </a:lnTo>
                  <a:lnTo>
                    <a:pt x="3367" y="1329"/>
                  </a:lnTo>
                  <a:lnTo>
                    <a:pt x="3713" y="1238"/>
                  </a:lnTo>
                  <a:lnTo>
                    <a:pt x="3877" y="1165"/>
                  </a:lnTo>
                  <a:lnTo>
                    <a:pt x="4041" y="1092"/>
                  </a:lnTo>
                  <a:lnTo>
                    <a:pt x="4168" y="1019"/>
                  </a:lnTo>
                  <a:lnTo>
                    <a:pt x="4277" y="928"/>
                  </a:lnTo>
                  <a:lnTo>
                    <a:pt x="4368" y="819"/>
                  </a:lnTo>
                  <a:lnTo>
                    <a:pt x="4405" y="692"/>
                  </a:lnTo>
                  <a:lnTo>
                    <a:pt x="4405" y="637"/>
                  </a:lnTo>
                  <a:lnTo>
                    <a:pt x="4405" y="583"/>
                  </a:lnTo>
                  <a:lnTo>
                    <a:pt x="4386" y="528"/>
                  </a:lnTo>
                  <a:lnTo>
                    <a:pt x="4350" y="473"/>
                  </a:lnTo>
                  <a:lnTo>
                    <a:pt x="4277" y="401"/>
                  </a:lnTo>
                  <a:lnTo>
                    <a:pt x="4204" y="328"/>
                  </a:lnTo>
                  <a:lnTo>
                    <a:pt x="4095" y="273"/>
                  </a:lnTo>
                  <a:lnTo>
                    <a:pt x="3968" y="219"/>
                  </a:lnTo>
                  <a:lnTo>
                    <a:pt x="3713" y="146"/>
                  </a:lnTo>
                  <a:lnTo>
                    <a:pt x="3422" y="91"/>
                  </a:lnTo>
                  <a:lnTo>
                    <a:pt x="3149" y="55"/>
                  </a:lnTo>
                  <a:lnTo>
                    <a:pt x="2858" y="37"/>
                  </a:lnTo>
                  <a:lnTo>
                    <a:pt x="2548" y="19"/>
                  </a:lnTo>
                  <a:lnTo>
                    <a:pt x="222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4" name="Google Shape;3964;p23"/>
            <p:cNvSpPr/>
            <p:nvPr/>
          </p:nvSpPr>
          <p:spPr>
            <a:xfrm>
              <a:off x="4454591" y="8527769"/>
              <a:ext cx="227012" cy="74107"/>
            </a:xfrm>
            <a:custGeom>
              <a:avLst/>
              <a:gdLst/>
              <a:ahLst/>
              <a:cxnLst/>
              <a:rect l="l" t="t" r="r" b="b"/>
              <a:pathLst>
                <a:path w="4405" h="1438" fill="none" extrusionOk="0">
                  <a:moveTo>
                    <a:pt x="2221" y="0"/>
                  </a:moveTo>
                  <a:lnTo>
                    <a:pt x="2221" y="0"/>
                  </a:lnTo>
                  <a:lnTo>
                    <a:pt x="1911" y="19"/>
                  </a:lnTo>
                  <a:lnTo>
                    <a:pt x="1602" y="37"/>
                  </a:lnTo>
                  <a:lnTo>
                    <a:pt x="1311" y="73"/>
                  </a:lnTo>
                  <a:lnTo>
                    <a:pt x="1020" y="128"/>
                  </a:lnTo>
                  <a:lnTo>
                    <a:pt x="765" y="200"/>
                  </a:lnTo>
                  <a:lnTo>
                    <a:pt x="510" y="291"/>
                  </a:lnTo>
                  <a:lnTo>
                    <a:pt x="310" y="419"/>
                  </a:lnTo>
                  <a:lnTo>
                    <a:pt x="219" y="492"/>
                  </a:lnTo>
                  <a:lnTo>
                    <a:pt x="128" y="564"/>
                  </a:lnTo>
                  <a:lnTo>
                    <a:pt x="128" y="564"/>
                  </a:lnTo>
                  <a:lnTo>
                    <a:pt x="73" y="637"/>
                  </a:lnTo>
                  <a:lnTo>
                    <a:pt x="37" y="692"/>
                  </a:lnTo>
                  <a:lnTo>
                    <a:pt x="1" y="765"/>
                  </a:lnTo>
                  <a:lnTo>
                    <a:pt x="1" y="837"/>
                  </a:lnTo>
                  <a:lnTo>
                    <a:pt x="1" y="837"/>
                  </a:lnTo>
                  <a:lnTo>
                    <a:pt x="19" y="892"/>
                  </a:lnTo>
                  <a:lnTo>
                    <a:pt x="55" y="947"/>
                  </a:lnTo>
                  <a:lnTo>
                    <a:pt x="146" y="1038"/>
                  </a:lnTo>
                  <a:lnTo>
                    <a:pt x="274" y="1110"/>
                  </a:lnTo>
                  <a:lnTo>
                    <a:pt x="419" y="1183"/>
                  </a:lnTo>
                  <a:lnTo>
                    <a:pt x="419" y="1183"/>
                  </a:lnTo>
                  <a:lnTo>
                    <a:pt x="619" y="1238"/>
                  </a:lnTo>
                  <a:lnTo>
                    <a:pt x="820" y="1292"/>
                  </a:lnTo>
                  <a:lnTo>
                    <a:pt x="1238" y="1383"/>
                  </a:lnTo>
                  <a:lnTo>
                    <a:pt x="1675" y="1420"/>
                  </a:lnTo>
                  <a:lnTo>
                    <a:pt x="2112" y="1438"/>
                  </a:lnTo>
                  <a:lnTo>
                    <a:pt x="2112" y="1438"/>
                  </a:lnTo>
                  <a:lnTo>
                    <a:pt x="2203" y="1438"/>
                  </a:lnTo>
                  <a:lnTo>
                    <a:pt x="2203" y="1438"/>
                  </a:lnTo>
                  <a:lnTo>
                    <a:pt x="2585" y="1438"/>
                  </a:lnTo>
                  <a:lnTo>
                    <a:pt x="2985" y="1402"/>
                  </a:lnTo>
                  <a:lnTo>
                    <a:pt x="3367" y="1329"/>
                  </a:lnTo>
                  <a:lnTo>
                    <a:pt x="3713" y="1238"/>
                  </a:lnTo>
                  <a:lnTo>
                    <a:pt x="3713" y="1238"/>
                  </a:lnTo>
                  <a:lnTo>
                    <a:pt x="3877" y="1165"/>
                  </a:lnTo>
                  <a:lnTo>
                    <a:pt x="4041" y="1092"/>
                  </a:lnTo>
                  <a:lnTo>
                    <a:pt x="4168" y="1019"/>
                  </a:lnTo>
                  <a:lnTo>
                    <a:pt x="4277" y="928"/>
                  </a:lnTo>
                  <a:lnTo>
                    <a:pt x="4277" y="928"/>
                  </a:lnTo>
                  <a:lnTo>
                    <a:pt x="4368" y="819"/>
                  </a:lnTo>
                  <a:lnTo>
                    <a:pt x="4405" y="692"/>
                  </a:lnTo>
                  <a:lnTo>
                    <a:pt x="4405" y="637"/>
                  </a:lnTo>
                  <a:lnTo>
                    <a:pt x="4405" y="583"/>
                  </a:lnTo>
                  <a:lnTo>
                    <a:pt x="4386" y="528"/>
                  </a:lnTo>
                  <a:lnTo>
                    <a:pt x="4350" y="473"/>
                  </a:lnTo>
                  <a:lnTo>
                    <a:pt x="4350" y="473"/>
                  </a:lnTo>
                  <a:lnTo>
                    <a:pt x="4277" y="401"/>
                  </a:lnTo>
                  <a:lnTo>
                    <a:pt x="4204" y="328"/>
                  </a:lnTo>
                  <a:lnTo>
                    <a:pt x="4095" y="273"/>
                  </a:lnTo>
                  <a:lnTo>
                    <a:pt x="3968" y="219"/>
                  </a:lnTo>
                  <a:lnTo>
                    <a:pt x="3713" y="146"/>
                  </a:lnTo>
                  <a:lnTo>
                    <a:pt x="3422" y="91"/>
                  </a:lnTo>
                  <a:lnTo>
                    <a:pt x="3422" y="91"/>
                  </a:lnTo>
                  <a:lnTo>
                    <a:pt x="3149" y="55"/>
                  </a:lnTo>
                  <a:lnTo>
                    <a:pt x="2858" y="37"/>
                  </a:lnTo>
                  <a:lnTo>
                    <a:pt x="2548" y="19"/>
                  </a:lnTo>
                  <a:lnTo>
                    <a:pt x="2221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65" name="Google Shape;3965;p23"/>
          <p:cNvGrpSpPr/>
          <p:nvPr/>
        </p:nvGrpSpPr>
        <p:grpSpPr>
          <a:xfrm rot="708033">
            <a:off x="4828402" y="5119976"/>
            <a:ext cx="853764" cy="206543"/>
            <a:chOff x="3665900" y="8356158"/>
            <a:chExt cx="1015703" cy="245719"/>
          </a:xfrm>
        </p:grpSpPr>
        <p:sp>
          <p:nvSpPr>
            <p:cNvPr id="3966" name="Google Shape;3966;p23"/>
            <p:cNvSpPr/>
            <p:nvPr/>
          </p:nvSpPr>
          <p:spPr>
            <a:xfrm>
              <a:off x="3940684" y="8356158"/>
              <a:ext cx="658411" cy="161356"/>
            </a:xfrm>
            <a:custGeom>
              <a:avLst/>
              <a:gdLst/>
              <a:ahLst/>
              <a:cxnLst/>
              <a:rect l="l" t="t" r="r" b="b"/>
              <a:pathLst>
                <a:path w="12776" h="3131" extrusionOk="0">
                  <a:moveTo>
                    <a:pt x="9336" y="0"/>
                  </a:moveTo>
                  <a:lnTo>
                    <a:pt x="8626" y="55"/>
                  </a:lnTo>
                  <a:lnTo>
                    <a:pt x="7934" y="127"/>
                  </a:lnTo>
                  <a:lnTo>
                    <a:pt x="7279" y="218"/>
                  </a:lnTo>
                  <a:lnTo>
                    <a:pt x="6642" y="309"/>
                  </a:lnTo>
                  <a:lnTo>
                    <a:pt x="6042" y="400"/>
                  </a:lnTo>
                  <a:lnTo>
                    <a:pt x="5460" y="510"/>
                  </a:lnTo>
                  <a:lnTo>
                    <a:pt x="4895" y="619"/>
                  </a:lnTo>
                  <a:lnTo>
                    <a:pt x="4368" y="728"/>
                  </a:lnTo>
                  <a:lnTo>
                    <a:pt x="3858" y="855"/>
                  </a:lnTo>
                  <a:lnTo>
                    <a:pt x="3385" y="983"/>
                  </a:lnTo>
                  <a:lnTo>
                    <a:pt x="2930" y="1110"/>
                  </a:lnTo>
                  <a:lnTo>
                    <a:pt x="2511" y="1256"/>
                  </a:lnTo>
                  <a:lnTo>
                    <a:pt x="2129" y="1383"/>
                  </a:lnTo>
                  <a:lnTo>
                    <a:pt x="1765" y="1511"/>
                  </a:lnTo>
                  <a:lnTo>
                    <a:pt x="1438" y="1656"/>
                  </a:lnTo>
                  <a:lnTo>
                    <a:pt x="1147" y="1783"/>
                  </a:lnTo>
                  <a:lnTo>
                    <a:pt x="874" y="1911"/>
                  </a:lnTo>
                  <a:lnTo>
                    <a:pt x="637" y="2038"/>
                  </a:lnTo>
                  <a:lnTo>
                    <a:pt x="455" y="2166"/>
                  </a:lnTo>
                  <a:lnTo>
                    <a:pt x="291" y="2293"/>
                  </a:lnTo>
                  <a:lnTo>
                    <a:pt x="164" y="2420"/>
                  </a:lnTo>
                  <a:lnTo>
                    <a:pt x="73" y="2530"/>
                  </a:lnTo>
                  <a:lnTo>
                    <a:pt x="18" y="2621"/>
                  </a:lnTo>
                  <a:lnTo>
                    <a:pt x="0" y="2730"/>
                  </a:lnTo>
                  <a:lnTo>
                    <a:pt x="18" y="2821"/>
                  </a:lnTo>
                  <a:lnTo>
                    <a:pt x="73" y="2894"/>
                  </a:lnTo>
                  <a:lnTo>
                    <a:pt x="182" y="2966"/>
                  </a:lnTo>
                  <a:lnTo>
                    <a:pt x="328" y="3021"/>
                  </a:lnTo>
                  <a:lnTo>
                    <a:pt x="491" y="3076"/>
                  </a:lnTo>
                  <a:lnTo>
                    <a:pt x="710" y="3112"/>
                  </a:lnTo>
                  <a:lnTo>
                    <a:pt x="983" y="3130"/>
                  </a:lnTo>
                  <a:lnTo>
                    <a:pt x="1602" y="3130"/>
                  </a:lnTo>
                  <a:lnTo>
                    <a:pt x="1947" y="3112"/>
                  </a:lnTo>
                  <a:lnTo>
                    <a:pt x="2748" y="3021"/>
                  </a:lnTo>
                  <a:lnTo>
                    <a:pt x="4531" y="2784"/>
                  </a:lnTo>
                  <a:lnTo>
                    <a:pt x="6096" y="2548"/>
                  </a:lnTo>
                  <a:lnTo>
                    <a:pt x="7443" y="2293"/>
                  </a:lnTo>
                  <a:lnTo>
                    <a:pt x="8590" y="2038"/>
                  </a:lnTo>
                  <a:lnTo>
                    <a:pt x="9572" y="1783"/>
                  </a:lnTo>
                  <a:lnTo>
                    <a:pt x="10373" y="1529"/>
                  </a:lnTo>
                  <a:lnTo>
                    <a:pt x="11046" y="1274"/>
                  </a:lnTo>
                  <a:lnTo>
                    <a:pt x="11574" y="1056"/>
                  </a:lnTo>
                  <a:lnTo>
                    <a:pt x="11974" y="837"/>
                  </a:lnTo>
                  <a:lnTo>
                    <a:pt x="12284" y="637"/>
                  </a:lnTo>
                  <a:lnTo>
                    <a:pt x="12484" y="455"/>
                  </a:lnTo>
                  <a:lnTo>
                    <a:pt x="12630" y="309"/>
                  </a:lnTo>
                  <a:lnTo>
                    <a:pt x="12721" y="182"/>
                  </a:lnTo>
                  <a:lnTo>
                    <a:pt x="12757" y="73"/>
                  </a:lnTo>
                  <a:lnTo>
                    <a:pt x="127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7" name="Google Shape;3967;p23"/>
            <p:cNvSpPr/>
            <p:nvPr/>
          </p:nvSpPr>
          <p:spPr>
            <a:xfrm>
              <a:off x="3940684" y="8356158"/>
              <a:ext cx="658411" cy="161356"/>
            </a:xfrm>
            <a:custGeom>
              <a:avLst/>
              <a:gdLst/>
              <a:ahLst/>
              <a:cxnLst/>
              <a:rect l="l" t="t" r="r" b="b"/>
              <a:pathLst>
                <a:path w="12776" h="3131" fill="none" extrusionOk="0">
                  <a:moveTo>
                    <a:pt x="12775" y="0"/>
                  </a:moveTo>
                  <a:lnTo>
                    <a:pt x="9336" y="0"/>
                  </a:lnTo>
                  <a:lnTo>
                    <a:pt x="9336" y="0"/>
                  </a:lnTo>
                  <a:lnTo>
                    <a:pt x="8626" y="55"/>
                  </a:lnTo>
                  <a:lnTo>
                    <a:pt x="7934" y="127"/>
                  </a:lnTo>
                  <a:lnTo>
                    <a:pt x="7279" y="218"/>
                  </a:lnTo>
                  <a:lnTo>
                    <a:pt x="6642" y="309"/>
                  </a:lnTo>
                  <a:lnTo>
                    <a:pt x="6042" y="400"/>
                  </a:lnTo>
                  <a:lnTo>
                    <a:pt x="5460" y="510"/>
                  </a:lnTo>
                  <a:lnTo>
                    <a:pt x="4895" y="619"/>
                  </a:lnTo>
                  <a:lnTo>
                    <a:pt x="4368" y="728"/>
                  </a:lnTo>
                  <a:lnTo>
                    <a:pt x="3858" y="855"/>
                  </a:lnTo>
                  <a:lnTo>
                    <a:pt x="3385" y="983"/>
                  </a:lnTo>
                  <a:lnTo>
                    <a:pt x="2930" y="1110"/>
                  </a:lnTo>
                  <a:lnTo>
                    <a:pt x="2511" y="1256"/>
                  </a:lnTo>
                  <a:lnTo>
                    <a:pt x="2129" y="1383"/>
                  </a:lnTo>
                  <a:lnTo>
                    <a:pt x="1765" y="1511"/>
                  </a:lnTo>
                  <a:lnTo>
                    <a:pt x="1438" y="1656"/>
                  </a:lnTo>
                  <a:lnTo>
                    <a:pt x="1147" y="1783"/>
                  </a:lnTo>
                  <a:lnTo>
                    <a:pt x="874" y="1911"/>
                  </a:lnTo>
                  <a:lnTo>
                    <a:pt x="637" y="2038"/>
                  </a:lnTo>
                  <a:lnTo>
                    <a:pt x="455" y="2166"/>
                  </a:lnTo>
                  <a:lnTo>
                    <a:pt x="291" y="2293"/>
                  </a:lnTo>
                  <a:lnTo>
                    <a:pt x="164" y="2420"/>
                  </a:lnTo>
                  <a:lnTo>
                    <a:pt x="73" y="2530"/>
                  </a:lnTo>
                  <a:lnTo>
                    <a:pt x="18" y="2621"/>
                  </a:lnTo>
                  <a:lnTo>
                    <a:pt x="0" y="2730"/>
                  </a:lnTo>
                  <a:lnTo>
                    <a:pt x="18" y="2821"/>
                  </a:lnTo>
                  <a:lnTo>
                    <a:pt x="73" y="2894"/>
                  </a:lnTo>
                  <a:lnTo>
                    <a:pt x="182" y="2966"/>
                  </a:lnTo>
                  <a:lnTo>
                    <a:pt x="328" y="3021"/>
                  </a:lnTo>
                  <a:lnTo>
                    <a:pt x="491" y="3076"/>
                  </a:lnTo>
                  <a:lnTo>
                    <a:pt x="710" y="3112"/>
                  </a:lnTo>
                  <a:lnTo>
                    <a:pt x="983" y="3130"/>
                  </a:lnTo>
                  <a:lnTo>
                    <a:pt x="1292" y="3130"/>
                  </a:lnTo>
                  <a:lnTo>
                    <a:pt x="1292" y="3130"/>
                  </a:lnTo>
                  <a:lnTo>
                    <a:pt x="1602" y="3130"/>
                  </a:lnTo>
                  <a:lnTo>
                    <a:pt x="1947" y="3112"/>
                  </a:lnTo>
                  <a:lnTo>
                    <a:pt x="2748" y="3021"/>
                  </a:lnTo>
                  <a:lnTo>
                    <a:pt x="2748" y="3021"/>
                  </a:lnTo>
                  <a:lnTo>
                    <a:pt x="4531" y="2784"/>
                  </a:lnTo>
                  <a:lnTo>
                    <a:pt x="6096" y="2548"/>
                  </a:lnTo>
                  <a:lnTo>
                    <a:pt x="7443" y="2293"/>
                  </a:lnTo>
                  <a:lnTo>
                    <a:pt x="8590" y="2038"/>
                  </a:lnTo>
                  <a:lnTo>
                    <a:pt x="9572" y="1783"/>
                  </a:lnTo>
                  <a:lnTo>
                    <a:pt x="10373" y="1529"/>
                  </a:lnTo>
                  <a:lnTo>
                    <a:pt x="11046" y="1274"/>
                  </a:lnTo>
                  <a:lnTo>
                    <a:pt x="11574" y="1056"/>
                  </a:lnTo>
                  <a:lnTo>
                    <a:pt x="11974" y="837"/>
                  </a:lnTo>
                  <a:lnTo>
                    <a:pt x="12284" y="637"/>
                  </a:lnTo>
                  <a:lnTo>
                    <a:pt x="12484" y="455"/>
                  </a:lnTo>
                  <a:lnTo>
                    <a:pt x="12630" y="309"/>
                  </a:lnTo>
                  <a:lnTo>
                    <a:pt x="12721" y="182"/>
                  </a:lnTo>
                  <a:lnTo>
                    <a:pt x="12757" y="73"/>
                  </a:lnTo>
                  <a:lnTo>
                    <a:pt x="12775" y="0"/>
                  </a:lnTo>
                </a:path>
              </a:pathLst>
            </a:custGeom>
            <a:solidFill>
              <a:srgbClr val="EAC0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8" name="Google Shape;3968;p23"/>
            <p:cNvSpPr/>
            <p:nvPr/>
          </p:nvSpPr>
          <p:spPr>
            <a:xfrm>
              <a:off x="3665900" y="8420834"/>
              <a:ext cx="151049" cy="55400"/>
            </a:xfrm>
            <a:custGeom>
              <a:avLst/>
              <a:gdLst/>
              <a:ahLst/>
              <a:cxnLst/>
              <a:rect l="l" t="t" r="r" b="b"/>
              <a:pathLst>
                <a:path w="2931" h="1075" extrusionOk="0">
                  <a:moveTo>
                    <a:pt x="1456" y="1"/>
                  </a:moveTo>
                  <a:lnTo>
                    <a:pt x="1128" y="19"/>
                  </a:lnTo>
                  <a:lnTo>
                    <a:pt x="801" y="74"/>
                  </a:lnTo>
                  <a:lnTo>
                    <a:pt x="655" y="110"/>
                  </a:lnTo>
                  <a:lnTo>
                    <a:pt x="491" y="165"/>
                  </a:lnTo>
                  <a:lnTo>
                    <a:pt x="364" y="219"/>
                  </a:lnTo>
                  <a:lnTo>
                    <a:pt x="237" y="292"/>
                  </a:lnTo>
                  <a:lnTo>
                    <a:pt x="146" y="347"/>
                  </a:lnTo>
                  <a:lnTo>
                    <a:pt x="91" y="401"/>
                  </a:lnTo>
                  <a:lnTo>
                    <a:pt x="37" y="474"/>
                  </a:lnTo>
                  <a:lnTo>
                    <a:pt x="0" y="547"/>
                  </a:lnTo>
                  <a:lnTo>
                    <a:pt x="0" y="638"/>
                  </a:lnTo>
                  <a:lnTo>
                    <a:pt x="37" y="729"/>
                  </a:lnTo>
                  <a:lnTo>
                    <a:pt x="109" y="801"/>
                  </a:lnTo>
                  <a:lnTo>
                    <a:pt x="182" y="874"/>
                  </a:lnTo>
                  <a:lnTo>
                    <a:pt x="273" y="911"/>
                  </a:lnTo>
                  <a:lnTo>
                    <a:pt x="382" y="947"/>
                  </a:lnTo>
                  <a:lnTo>
                    <a:pt x="582" y="1002"/>
                  </a:lnTo>
                  <a:lnTo>
                    <a:pt x="1092" y="1056"/>
                  </a:lnTo>
                  <a:lnTo>
                    <a:pt x="1602" y="1074"/>
                  </a:lnTo>
                  <a:lnTo>
                    <a:pt x="1747" y="1074"/>
                  </a:lnTo>
                  <a:lnTo>
                    <a:pt x="2038" y="1056"/>
                  </a:lnTo>
                  <a:lnTo>
                    <a:pt x="2311" y="1020"/>
                  </a:lnTo>
                  <a:lnTo>
                    <a:pt x="2439" y="983"/>
                  </a:lnTo>
                  <a:lnTo>
                    <a:pt x="2566" y="929"/>
                  </a:lnTo>
                  <a:lnTo>
                    <a:pt x="2675" y="856"/>
                  </a:lnTo>
                  <a:lnTo>
                    <a:pt x="2784" y="783"/>
                  </a:lnTo>
                  <a:lnTo>
                    <a:pt x="2857" y="710"/>
                  </a:lnTo>
                  <a:lnTo>
                    <a:pt x="2912" y="619"/>
                  </a:lnTo>
                  <a:lnTo>
                    <a:pt x="2930" y="528"/>
                  </a:lnTo>
                  <a:lnTo>
                    <a:pt x="2930" y="474"/>
                  </a:lnTo>
                  <a:lnTo>
                    <a:pt x="2930" y="437"/>
                  </a:lnTo>
                  <a:lnTo>
                    <a:pt x="2875" y="365"/>
                  </a:lnTo>
                  <a:lnTo>
                    <a:pt x="2803" y="292"/>
                  </a:lnTo>
                  <a:lnTo>
                    <a:pt x="2730" y="237"/>
                  </a:lnTo>
                  <a:lnTo>
                    <a:pt x="2639" y="201"/>
                  </a:lnTo>
                  <a:lnTo>
                    <a:pt x="2366" y="110"/>
                  </a:lnTo>
                  <a:lnTo>
                    <a:pt x="2075" y="55"/>
                  </a:lnTo>
                  <a:lnTo>
                    <a:pt x="1784" y="19"/>
                  </a:lnTo>
                  <a:lnTo>
                    <a:pt x="14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9" name="Google Shape;3969;p23"/>
            <p:cNvSpPr/>
            <p:nvPr/>
          </p:nvSpPr>
          <p:spPr>
            <a:xfrm>
              <a:off x="3665900" y="8420834"/>
              <a:ext cx="151049" cy="55400"/>
            </a:xfrm>
            <a:custGeom>
              <a:avLst/>
              <a:gdLst/>
              <a:ahLst/>
              <a:cxnLst/>
              <a:rect l="l" t="t" r="r" b="b"/>
              <a:pathLst>
                <a:path w="2931" h="1075" fill="none" extrusionOk="0">
                  <a:moveTo>
                    <a:pt x="1456" y="1"/>
                  </a:moveTo>
                  <a:lnTo>
                    <a:pt x="1456" y="1"/>
                  </a:lnTo>
                  <a:lnTo>
                    <a:pt x="1128" y="19"/>
                  </a:lnTo>
                  <a:lnTo>
                    <a:pt x="801" y="74"/>
                  </a:lnTo>
                  <a:lnTo>
                    <a:pt x="655" y="110"/>
                  </a:lnTo>
                  <a:lnTo>
                    <a:pt x="491" y="165"/>
                  </a:lnTo>
                  <a:lnTo>
                    <a:pt x="364" y="219"/>
                  </a:lnTo>
                  <a:lnTo>
                    <a:pt x="237" y="292"/>
                  </a:lnTo>
                  <a:lnTo>
                    <a:pt x="237" y="292"/>
                  </a:lnTo>
                  <a:lnTo>
                    <a:pt x="146" y="347"/>
                  </a:lnTo>
                  <a:lnTo>
                    <a:pt x="91" y="401"/>
                  </a:lnTo>
                  <a:lnTo>
                    <a:pt x="37" y="474"/>
                  </a:lnTo>
                  <a:lnTo>
                    <a:pt x="0" y="547"/>
                  </a:lnTo>
                  <a:lnTo>
                    <a:pt x="0" y="547"/>
                  </a:lnTo>
                  <a:lnTo>
                    <a:pt x="0" y="638"/>
                  </a:lnTo>
                  <a:lnTo>
                    <a:pt x="37" y="729"/>
                  </a:lnTo>
                  <a:lnTo>
                    <a:pt x="109" y="801"/>
                  </a:lnTo>
                  <a:lnTo>
                    <a:pt x="182" y="874"/>
                  </a:lnTo>
                  <a:lnTo>
                    <a:pt x="182" y="874"/>
                  </a:lnTo>
                  <a:lnTo>
                    <a:pt x="273" y="911"/>
                  </a:lnTo>
                  <a:lnTo>
                    <a:pt x="382" y="947"/>
                  </a:lnTo>
                  <a:lnTo>
                    <a:pt x="582" y="1002"/>
                  </a:lnTo>
                  <a:lnTo>
                    <a:pt x="582" y="1002"/>
                  </a:lnTo>
                  <a:lnTo>
                    <a:pt x="1092" y="1056"/>
                  </a:lnTo>
                  <a:lnTo>
                    <a:pt x="1602" y="1074"/>
                  </a:lnTo>
                  <a:lnTo>
                    <a:pt x="1602" y="1074"/>
                  </a:lnTo>
                  <a:lnTo>
                    <a:pt x="1747" y="1074"/>
                  </a:lnTo>
                  <a:lnTo>
                    <a:pt x="1747" y="1074"/>
                  </a:lnTo>
                  <a:lnTo>
                    <a:pt x="2038" y="1056"/>
                  </a:lnTo>
                  <a:lnTo>
                    <a:pt x="2311" y="1020"/>
                  </a:lnTo>
                  <a:lnTo>
                    <a:pt x="2439" y="983"/>
                  </a:lnTo>
                  <a:lnTo>
                    <a:pt x="2566" y="929"/>
                  </a:lnTo>
                  <a:lnTo>
                    <a:pt x="2675" y="856"/>
                  </a:lnTo>
                  <a:lnTo>
                    <a:pt x="2784" y="783"/>
                  </a:lnTo>
                  <a:lnTo>
                    <a:pt x="2784" y="783"/>
                  </a:lnTo>
                  <a:lnTo>
                    <a:pt x="2857" y="710"/>
                  </a:lnTo>
                  <a:lnTo>
                    <a:pt x="2912" y="619"/>
                  </a:lnTo>
                  <a:lnTo>
                    <a:pt x="2930" y="528"/>
                  </a:lnTo>
                  <a:lnTo>
                    <a:pt x="2930" y="474"/>
                  </a:lnTo>
                  <a:lnTo>
                    <a:pt x="2930" y="437"/>
                  </a:lnTo>
                  <a:lnTo>
                    <a:pt x="2930" y="437"/>
                  </a:lnTo>
                  <a:lnTo>
                    <a:pt x="2875" y="365"/>
                  </a:lnTo>
                  <a:lnTo>
                    <a:pt x="2803" y="292"/>
                  </a:lnTo>
                  <a:lnTo>
                    <a:pt x="2730" y="237"/>
                  </a:lnTo>
                  <a:lnTo>
                    <a:pt x="2639" y="201"/>
                  </a:lnTo>
                  <a:lnTo>
                    <a:pt x="2639" y="201"/>
                  </a:lnTo>
                  <a:lnTo>
                    <a:pt x="2366" y="110"/>
                  </a:lnTo>
                  <a:lnTo>
                    <a:pt x="2075" y="55"/>
                  </a:lnTo>
                  <a:lnTo>
                    <a:pt x="1784" y="19"/>
                  </a:lnTo>
                  <a:lnTo>
                    <a:pt x="1456" y="1"/>
                  </a:lnTo>
                </a:path>
              </a:pathLst>
            </a:custGeom>
            <a:solidFill>
              <a:srgbClr val="EAC0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0" name="Google Shape;3970;p23"/>
            <p:cNvSpPr/>
            <p:nvPr/>
          </p:nvSpPr>
          <p:spPr>
            <a:xfrm>
              <a:off x="3821587" y="8385223"/>
              <a:ext cx="96628" cy="41280"/>
            </a:xfrm>
            <a:custGeom>
              <a:avLst/>
              <a:gdLst/>
              <a:ahLst/>
              <a:cxnLst/>
              <a:rect l="l" t="t" r="r" b="b"/>
              <a:pathLst>
                <a:path w="1875" h="801" extrusionOk="0">
                  <a:moveTo>
                    <a:pt x="1092" y="0"/>
                  </a:moveTo>
                  <a:lnTo>
                    <a:pt x="837" y="18"/>
                  </a:lnTo>
                  <a:lnTo>
                    <a:pt x="601" y="73"/>
                  </a:lnTo>
                  <a:lnTo>
                    <a:pt x="382" y="146"/>
                  </a:lnTo>
                  <a:lnTo>
                    <a:pt x="182" y="255"/>
                  </a:lnTo>
                  <a:lnTo>
                    <a:pt x="55" y="346"/>
                  </a:lnTo>
                  <a:lnTo>
                    <a:pt x="18" y="401"/>
                  </a:lnTo>
                  <a:lnTo>
                    <a:pt x="0" y="455"/>
                  </a:lnTo>
                  <a:lnTo>
                    <a:pt x="0" y="510"/>
                  </a:lnTo>
                  <a:lnTo>
                    <a:pt x="18" y="564"/>
                  </a:lnTo>
                  <a:lnTo>
                    <a:pt x="55" y="601"/>
                  </a:lnTo>
                  <a:lnTo>
                    <a:pt x="109" y="637"/>
                  </a:lnTo>
                  <a:lnTo>
                    <a:pt x="218" y="692"/>
                  </a:lnTo>
                  <a:lnTo>
                    <a:pt x="328" y="728"/>
                  </a:lnTo>
                  <a:lnTo>
                    <a:pt x="637" y="765"/>
                  </a:lnTo>
                  <a:lnTo>
                    <a:pt x="946" y="801"/>
                  </a:lnTo>
                  <a:lnTo>
                    <a:pt x="1001" y="801"/>
                  </a:lnTo>
                  <a:lnTo>
                    <a:pt x="1219" y="783"/>
                  </a:lnTo>
                  <a:lnTo>
                    <a:pt x="1419" y="746"/>
                  </a:lnTo>
                  <a:lnTo>
                    <a:pt x="1529" y="710"/>
                  </a:lnTo>
                  <a:lnTo>
                    <a:pt x="1620" y="674"/>
                  </a:lnTo>
                  <a:lnTo>
                    <a:pt x="1711" y="619"/>
                  </a:lnTo>
                  <a:lnTo>
                    <a:pt x="1783" y="546"/>
                  </a:lnTo>
                  <a:lnTo>
                    <a:pt x="1820" y="492"/>
                  </a:lnTo>
                  <a:lnTo>
                    <a:pt x="1856" y="419"/>
                  </a:lnTo>
                  <a:lnTo>
                    <a:pt x="1874" y="364"/>
                  </a:lnTo>
                  <a:lnTo>
                    <a:pt x="1856" y="291"/>
                  </a:lnTo>
                  <a:lnTo>
                    <a:pt x="1838" y="255"/>
                  </a:lnTo>
                  <a:lnTo>
                    <a:pt x="1802" y="219"/>
                  </a:lnTo>
                  <a:lnTo>
                    <a:pt x="1711" y="146"/>
                  </a:lnTo>
                  <a:lnTo>
                    <a:pt x="1565" y="91"/>
                  </a:lnTo>
                  <a:lnTo>
                    <a:pt x="1419" y="37"/>
                  </a:lnTo>
                  <a:lnTo>
                    <a:pt x="1256" y="0"/>
                  </a:lnTo>
                  <a:close/>
                </a:path>
              </a:pathLst>
            </a:custGeom>
            <a:solidFill>
              <a:srgbClr val="EAC0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1" name="Google Shape;3971;p23"/>
            <p:cNvSpPr/>
            <p:nvPr/>
          </p:nvSpPr>
          <p:spPr>
            <a:xfrm>
              <a:off x="3821587" y="8385223"/>
              <a:ext cx="96628" cy="41280"/>
            </a:xfrm>
            <a:custGeom>
              <a:avLst/>
              <a:gdLst/>
              <a:ahLst/>
              <a:cxnLst/>
              <a:rect l="l" t="t" r="r" b="b"/>
              <a:pathLst>
                <a:path w="1875" h="801" fill="none" extrusionOk="0">
                  <a:moveTo>
                    <a:pt x="1092" y="0"/>
                  </a:moveTo>
                  <a:lnTo>
                    <a:pt x="1092" y="0"/>
                  </a:lnTo>
                  <a:lnTo>
                    <a:pt x="837" y="18"/>
                  </a:lnTo>
                  <a:lnTo>
                    <a:pt x="601" y="73"/>
                  </a:lnTo>
                  <a:lnTo>
                    <a:pt x="382" y="146"/>
                  </a:lnTo>
                  <a:lnTo>
                    <a:pt x="182" y="255"/>
                  </a:lnTo>
                  <a:lnTo>
                    <a:pt x="182" y="255"/>
                  </a:lnTo>
                  <a:lnTo>
                    <a:pt x="55" y="346"/>
                  </a:lnTo>
                  <a:lnTo>
                    <a:pt x="18" y="401"/>
                  </a:lnTo>
                  <a:lnTo>
                    <a:pt x="0" y="455"/>
                  </a:lnTo>
                  <a:lnTo>
                    <a:pt x="0" y="455"/>
                  </a:lnTo>
                  <a:lnTo>
                    <a:pt x="0" y="510"/>
                  </a:lnTo>
                  <a:lnTo>
                    <a:pt x="18" y="564"/>
                  </a:lnTo>
                  <a:lnTo>
                    <a:pt x="55" y="601"/>
                  </a:lnTo>
                  <a:lnTo>
                    <a:pt x="109" y="637"/>
                  </a:lnTo>
                  <a:lnTo>
                    <a:pt x="109" y="637"/>
                  </a:lnTo>
                  <a:lnTo>
                    <a:pt x="218" y="692"/>
                  </a:lnTo>
                  <a:lnTo>
                    <a:pt x="328" y="728"/>
                  </a:lnTo>
                  <a:lnTo>
                    <a:pt x="328" y="728"/>
                  </a:lnTo>
                  <a:lnTo>
                    <a:pt x="637" y="765"/>
                  </a:lnTo>
                  <a:lnTo>
                    <a:pt x="946" y="801"/>
                  </a:lnTo>
                  <a:lnTo>
                    <a:pt x="946" y="801"/>
                  </a:lnTo>
                  <a:lnTo>
                    <a:pt x="1001" y="801"/>
                  </a:lnTo>
                  <a:lnTo>
                    <a:pt x="1001" y="801"/>
                  </a:lnTo>
                  <a:lnTo>
                    <a:pt x="1219" y="783"/>
                  </a:lnTo>
                  <a:lnTo>
                    <a:pt x="1419" y="746"/>
                  </a:lnTo>
                  <a:lnTo>
                    <a:pt x="1529" y="710"/>
                  </a:lnTo>
                  <a:lnTo>
                    <a:pt x="1620" y="674"/>
                  </a:lnTo>
                  <a:lnTo>
                    <a:pt x="1711" y="619"/>
                  </a:lnTo>
                  <a:lnTo>
                    <a:pt x="1783" y="546"/>
                  </a:lnTo>
                  <a:lnTo>
                    <a:pt x="1783" y="546"/>
                  </a:lnTo>
                  <a:lnTo>
                    <a:pt x="1820" y="492"/>
                  </a:lnTo>
                  <a:lnTo>
                    <a:pt x="1856" y="419"/>
                  </a:lnTo>
                  <a:lnTo>
                    <a:pt x="1874" y="364"/>
                  </a:lnTo>
                  <a:lnTo>
                    <a:pt x="1856" y="291"/>
                  </a:lnTo>
                  <a:lnTo>
                    <a:pt x="1856" y="291"/>
                  </a:lnTo>
                  <a:lnTo>
                    <a:pt x="1838" y="255"/>
                  </a:lnTo>
                  <a:lnTo>
                    <a:pt x="1802" y="219"/>
                  </a:lnTo>
                  <a:lnTo>
                    <a:pt x="1711" y="146"/>
                  </a:lnTo>
                  <a:lnTo>
                    <a:pt x="1711" y="146"/>
                  </a:lnTo>
                  <a:lnTo>
                    <a:pt x="1565" y="91"/>
                  </a:lnTo>
                  <a:lnTo>
                    <a:pt x="1419" y="37"/>
                  </a:lnTo>
                  <a:lnTo>
                    <a:pt x="1256" y="0"/>
                  </a:lnTo>
                  <a:lnTo>
                    <a:pt x="1092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2" name="Google Shape;3972;p23"/>
            <p:cNvSpPr/>
            <p:nvPr/>
          </p:nvSpPr>
          <p:spPr>
            <a:xfrm>
              <a:off x="4454591" y="8527769"/>
              <a:ext cx="227012" cy="74107"/>
            </a:xfrm>
            <a:custGeom>
              <a:avLst/>
              <a:gdLst/>
              <a:ahLst/>
              <a:cxnLst/>
              <a:rect l="l" t="t" r="r" b="b"/>
              <a:pathLst>
                <a:path w="4405" h="1438" extrusionOk="0">
                  <a:moveTo>
                    <a:pt x="2221" y="0"/>
                  </a:moveTo>
                  <a:lnTo>
                    <a:pt x="1911" y="19"/>
                  </a:lnTo>
                  <a:lnTo>
                    <a:pt x="1602" y="37"/>
                  </a:lnTo>
                  <a:lnTo>
                    <a:pt x="1311" y="73"/>
                  </a:lnTo>
                  <a:lnTo>
                    <a:pt x="1020" y="128"/>
                  </a:lnTo>
                  <a:lnTo>
                    <a:pt x="765" y="200"/>
                  </a:lnTo>
                  <a:lnTo>
                    <a:pt x="510" y="291"/>
                  </a:lnTo>
                  <a:lnTo>
                    <a:pt x="310" y="419"/>
                  </a:lnTo>
                  <a:lnTo>
                    <a:pt x="219" y="492"/>
                  </a:lnTo>
                  <a:lnTo>
                    <a:pt x="128" y="564"/>
                  </a:lnTo>
                  <a:lnTo>
                    <a:pt x="73" y="637"/>
                  </a:lnTo>
                  <a:lnTo>
                    <a:pt x="37" y="692"/>
                  </a:lnTo>
                  <a:lnTo>
                    <a:pt x="1" y="765"/>
                  </a:lnTo>
                  <a:lnTo>
                    <a:pt x="1" y="837"/>
                  </a:lnTo>
                  <a:lnTo>
                    <a:pt x="19" y="892"/>
                  </a:lnTo>
                  <a:lnTo>
                    <a:pt x="55" y="947"/>
                  </a:lnTo>
                  <a:lnTo>
                    <a:pt x="146" y="1038"/>
                  </a:lnTo>
                  <a:lnTo>
                    <a:pt x="274" y="1110"/>
                  </a:lnTo>
                  <a:lnTo>
                    <a:pt x="419" y="1183"/>
                  </a:lnTo>
                  <a:lnTo>
                    <a:pt x="619" y="1238"/>
                  </a:lnTo>
                  <a:lnTo>
                    <a:pt x="820" y="1292"/>
                  </a:lnTo>
                  <a:lnTo>
                    <a:pt x="1238" y="1383"/>
                  </a:lnTo>
                  <a:lnTo>
                    <a:pt x="1675" y="1420"/>
                  </a:lnTo>
                  <a:lnTo>
                    <a:pt x="2112" y="1438"/>
                  </a:lnTo>
                  <a:lnTo>
                    <a:pt x="2585" y="1438"/>
                  </a:lnTo>
                  <a:lnTo>
                    <a:pt x="2985" y="1402"/>
                  </a:lnTo>
                  <a:lnTo>
                    <a:pt x="3367" y="1329"/>
                  </a:lnTo>
                  <a:lnTo>
                    <a:pt x="3713" y="1238"/>
                  </a:lnTo>
                  <a:lnTo>
                    <a:pt x="3877" y="1165"/>
                  </a:lnTo>
                  <a:lnTo>
                    <a:pt x="4041" y="1092"/>
                  </a:lnTo>
                  <a:lnTo>
                    <a:pt x="4168" y="1019"/>
                  </a:lnTo>
                  <a:lnTo>
                    <a:pt x="4277" y="928"/>
                  </a:lnTo>
                  <a:lnTo>
                    <a:pt x="4368" y="819"/>
                  </a:lnTo>
                  <a:lnTo>
                    <a:pt x="4405" y="692"/>
                  </a:lnTo>
                  <a:lnTo>
                    <a:pt x="4405" y="637"/>
                  </a:lnTo>
                  <a:lnTo>
                    <a:pt x="4405" y="583"/>
                  </a:lnTo>
                  <a:lnTo>
                    <a:pt x="4386" y="528"/>
                  </a:lnTo>
                  <a:lnTo>
                    <a:pt x="4350" y="473"/>
                  </a:lnTo>
                  <a:lnTo>
                    <a:pt x="4277" y="401"/>
                  </a:lnTo>
                  <a:lnTo>
                    <a:pt x="4204" y="328"/>
                  </a:lnTo>
                  <a:lnTo>
                    <a:pt x="4095" y="273"/>
                  </a:lnTo>
                  <a:lnTo>
                    <a:pt x="3968" y="219"/>
                  </a:lnTo>
                  <a:lnTo>
                    <a:pt x="3713" y="146"/>
                  </a:lnTo>
                  <a:lnTo>
                    <a:pt x="3422" y="91"/>
                  </a:lnTo>
                  <a:lnTo>
                    <a:pt x="3149" y="55"/>
                  </a:lnTo>
                  <a:lnTo>
                    <a:pt x="2858" y="37"/>
                  </a:lnTo>
                  <a:lnTo>
                    <a:pt x="2548" y="19"/>
                  </a:lnTo>
                  <a:lnTo>
                    <a:pt x="222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3" name="Google Shape;3973;p23"/>
            <p:cNvSpPr/>
            <p:nvPr/>
          </p:nvSpPr>
          <p:spPr>
            <a:xfrm>
              <a:off x="4454591" y="8527769"/>
              <a:ext cx="227012" cy="74107"/>
            </a:xfrm>
            <a:custGeom>
              <a:avLst/>
              <a:gdLst/>
              <a:ahLst/>
              <a:cxnLst/>
              <a:rect l="l" t="t" r="r" b="b"/>
              <a:pathLst>
                <a:path w="4405" h="1438" fill="none" extrusionOk="0">
                  <a:moveTo>
                    <a:pt x="2221" y="0"/>
                  </a:moveTo>
                  <a:lnTo>
                    <a:pt x="2221" y="0"/>
                  </a:lnTo>
                  <a:lnTo>
                    <a:pt x="1911" y="19"/>
                  </a:lnTo>
                  <a:lnTo>
                    <a:pt x="1602" y="37"/>
                  </a:lnTo>
                  <a:lnTo>
                    <a:pt x="1311" y="73"/>
                  </a:lnTo>
                  <a:lnTo>
                    <a:pt x="1020" y="128"/>
                  </a:lnTo>
                  <a:lnTo>
                    <a:pt x="765" y="200"/>
                  </a:lnTo>
                  <a:lnTo>
                    <a:pt x="510" y="291"/>
                  </a:lnTo>
                  <a:lnTo>
                    <a:pt x="310" y="419"/>
                  </a:lnTo>
                  <a:lnTo>
                    <a:pt x="219" y="492"/>
                  </a:lnTo>
                  <a:lnTo>
                    <a:pt x="128" y="564"/>
                  </a:lnTo>
                  <a:lnTo>
                    <a:pt x="128" y="564"/>
                  </a:lnTo>
                  <a:lnTo>
                    <a:pt x="73" y="637"/>
                  </a:lnTo>
                  <a:lnTo>
                    <a:pt x="37" y="692"/>
                  </a:lnTo>
                  <a:lnTo>
                    <a:pt x="1" y="765"/>
                  </a:lnTo>
                  <a:lnTo>
                    <a:pt x="1" y="837"/>
                  </a:lnTo>
                  <a:lnTo>
                    <a:pt x="1" y="837"/>
                  </a:lnTo>
                  <a:lnTo>
                    <a:pt x="19" y="892"/>
                  </a:lnTo>
                  <a:lnTo>
                    <a:pt x="55" y="947"/>
                  </a:lnTo>
                  <a:lnTo>
                    <a:pt x="146" y="1038"/>
                  </a:lnTo>
                  <a:lnTo>
                    <a:pt x="274" y="1110"/>
                  </a:lnTo>
                  <a:lnTo>
                    <a:pt x="419" y="1183"/>
                  </a:lnTo>
                  <a:lnTo>
                    <a:pt x="419" y="1183"/>
                  </a:lnTo>
                  <a:lnTo>
                    <a:pt x="619" y="1238"/>
                  </a:lnTo>
                  <a:lnTo>
                    <a:pt x="820" y="1292"/>
                  </a:lnTo>
                  <a:lnTo>
                    <a:pt x="1238" y="1383"/>
                  </a:lnTo>
                  <a:lnTo>
                    <a:pt x="1675" y="1420"/>
                  </a:lnTo>
                  <a:lnTo>
                    <a:pt x="2112" y="1438"/>
                  </a:lnTo>
                  <a:lnTo>
                    <a:pt x="2112" y="1438"/>
                  </a:lnTo>
                  <a:lnTo>
                    <a:pt x="2203" y="1438"/>
                  </a:lnTo>
                  <a:lnTo>
                    <a:pt x="2203" y="1438"/>
                  </a:lnTo>
                  <a:lnTo>
                    <a:pt x="2585" y="1438"/>
                  </a:lnTo>
                  <a:lnTo>
                    <a:pt x="2985" y="1402"/>
                  </a:lnTo>
                  <a:lnTo>
                    <a:pt x="3367" y="1329"/>
                  </a:lnTo>
                  <a:lnTo>
                    <a:pt x="3713" y="1238"/>
                  </a:lnTo>
                  <a:lnTo>
                    <a:pt x="3713" y="1238"/>
                  </a:lnTo>
                  <a:lnTo>
                    <a:pt x="3877" y="1165"/>
                  </a:lnTo>
                  <a:lnTo>
                    <a:pt x="4041" y="1092"/>
                  </a:lnTo>
                  <a:lnTo>
                    <a:pt x="4168" y="1019"/>
                  </a:lnTo>
                  <a:lnTo>
                    <a:pt x="4277" y="928"/>
                  </a:lnTo>
                  <a:lnTo>
                    <a:pt x="4277" y="928"/>
                  </a:lnTo>
                  <a:lnTo>
                    <a:pt x="4368" y="819"/>
                  </a:lnTo>
                  <a:lnTo>
                    <a:pt x="4405" y="692"/>
                  </a:lnTo>
                  <a:lnTo>
                    <a:pt x="4405" y="637"/>
                  </a:lnTo>
                  <a:lnTo>
                    <a:pt x="4405" y="583"/>
                  </a:lnTo>
                  <a:lnTo>
                    <a:pt x="4386" y="528"/>
                  </a:lnTo>
                  <a:lnTo>
                    <a:pt x="4350" y="473"/>
                  </a:lnTo>
                  <a:lnTo>
                    <a:pt x="4350" y="473"/>
                  </a:lnTo>
                  <a:lnTo>
                    <a:pt x="4277" y="401"/>
                  </a:lnTo>
                  <a:lnTo>
                    <a:pt x="4204" y="328"/>
                  </a:lnTo>
                  <a:lnTo>
                    <a:pt x="4095" y="273"/>
                  </a:lnTo>
                  <a:lnTo>
                    <a:pt x="3968" y="219"/>
                  </a:lnTo>
                  <a:lnTo>
                    <a:pt x="3713" y="146"/>
                  </a:lnTo>
                  <a:lnTo>
                    <a:pt x="3422" y="91"/>
                  </a:lnTo>
                  <a:lnTo>
                    <a:pt x="3422" y="91"/>
                  </a:lnTo>
                  <a:lnTo>
                    <a:pt x="3149" y="55"/>
                  </a:lnTo>
                  <a:lnTo>
                    <a:pt x="2858" y="37"/>
                  </a:lnTo>
                  <a:lnTo>
                    <a:pt x="2548" y="19"/>
                  </a:lnTo>
                  <a:lnTo>
                    <a:pt x="2221" y="0"/>
                  </a:lnTo>
                </a:path>
              </a:pathLst>
            </a:custGeom>
            <a:solidFill>
              <a:srgbClr val="EAC0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74" name="Google Shape;3974;p23"/>
          <p:cNvGrpSpPr/>
          <p:nvPr/>
        </p:nvGrpSpPr>
        <p:grpSpPr>
          <a:xfrm rot="708033">
            <a:off x="8057377" y="5152426"/>
            <a:ext cx="853764" cy="206543"/>
            <a:chOff x="3665900" y="8356158"/>
            <a:chExt cx="1015703" cy="245719"/>
          </a:xfrm>
        </p:grpSpPr>
        <p:sp>
          <p:nvSpPr>
            <p:cNvPr id="3975" name="Google Shape;3975;p23"/>
            <p:cNvSpPr/>
            <p:nvPr/>
          </p:nvSpPr>
          <p:spPr>
            <a:xfrm>
              <a:off x="3940684" y="8356158"/>
              <a:ext cx="658411" cy="161356"/>
            </a:xfrm>
            <a:custGeom>
              <a:avLst/>
              <a:gdLst/>
              <a:ahLst/>
              <a:cxnLst/>
              <a:rect l="l" t="t" r="r" b="b"/>
              <a:pathLst>
                <a:path w="12776" h="3131" extrusionOk="0">
                  <a:moveTo>
                    <a:pt x="9336" y="0"/>
                  </a:moveTo>
                  <a:lnTo>
                    <a:pt x="8626" y="55"/>
                  </a:lnTo>
                  <a:lnTo>
                    <a:pt x="7934" y="127"/>
                  </a:lnTo>
                  <a:lnTo>
                    <a:pt x="7279" y="218"/>
                  </a:lnTo>
                  <a:lnTo>
                    <a:pt x="6642" y="309"/>
                  </a:lnTo>
                  <a:lnTo>
                    <a:pt x="6042" y="400"/>
                  </a:lnTo>
                  <a:lnTo>
                    <a:pt x="5460" y="510"/>
                  </a:lnTo>
                  <a:lnTo>
                    <a:pt x="4895" y="619"/>
                  </a:lnTo>
                  <a:lnTo>
                    <a:pt x="4368" y="728"/>
                  </a:lnTo>
                  <a:lnTo>
                    <a:pt x="3858" y="855"/>
                  </a:lnTo>
                  <a:lnTo>
                    <a:pt x="3385" y="983"/>
                  </a:lnTo>
                  <a:lnTo>
                    <a:pt x="2930" y="1110"/>
                  </a:lnTo>
                  <a:lnTo>
                    <a:pt x="2511" y="1256"/>
                  </a:lnTo>
                  <a:lnTo>
                    <a:pt x="2129" y="1383"/>
                  </a:lnTo>
                  <a:lnTo>
                    <a:pt x="1765" y="1511"/>
                  </a:lnTo>
                  <a:lnTo>
                    <a:pt x="1438" y="1656"/>
                  </a:lnTo>
                  <a:lnTo>
                    <a:pt x="1147" y="1783"/>
                  </a:lnTo>
                  <a:lnTo>
                    <a:pt x="874" y="1911"/>
                  </a:lnTo>
                  <a:lnTo>
                    <a:pt x="637" y="2038"/>
                  </a:lnTo>
                  <a:lnTo>
                    <a:pt x="455" y="2166"/>
                  </a:lnTo>
                  <a:lnTo>
                    <a:pt x="291" y="2293"/>
                  </a:lnTo>
                  <a:lnTo>
                    <a:pt x="164" y="2420"/>
                  </a:lnTo>
                  <a:lnTo>
                    <a:pt x="73" y="2530"/>
                  </a:lnTo>
                  <a:lnTo>
                    <a:pt x="18" y="2621"/>
                  </a:lnTo>
                  <a:lnTo>
                    <a:pt x="0" y="2730"/>
                  </a:lnTo>
                  <a:lnTo>
                    <a:pt x="18" y="2821"/>
                  </a:lnTo>
                  <a:lnTo>
                    <a:pt x="73" y="2894"/>
                  </a:lnTo>
                  <a:lnTo>
                    <a:pt x="182" y="2966"/>
                  </a:lnTo>
                  <a:lnTo>
                    <a:pt x="328" y="3021"/>
                  </a:lnTo>
                  <a:lnTo>
                    <a:pt x="491" y="3076"/>
                  </a:lnTo>
                  <a:lnTo>
                    <a:pt x="710" y="3112"/>
                  </a:lnTo>
                  <a:lnTo>
                    <a:pt x="983" y="3130"/>
                  </a:lnTo>
                  <a:lnTo>
                    <a:pt x="1602" y="3130"/>
                  </a:lnTo>
                  <a:lnTo>
                    <a:pt x="1947" y="3112"/>
                  </a:lnTo>
                  <a:lnTo>
                    <a:pt x="2748" y="3021"/>
                  </a:lnTo>
                  <a:lnTo>
                    <a:pt x="4531" y="2784"/>
                  </a:lnTo>
                  <a:lnTo>
                    <a:pt x="6096" y="2548"/>
                  </a:lnTo>
                  <a:lnTo>
                    <a:pt x="7443" y="2293"/>
                  </a:lnTo>
                  <a:lnTo>
                    <a:pt x="8590" y="2038"/>
                  </a:lnTo>
                  <a:lnTo>
                    <a:pt x="9572" y="1783"/>
                  </a:lnTo>
                  <a:lnTo>
                    <a:pt x="10373" y="1529"/>
                  </a:lnTo>
                  <a:lnTo>
                    <a:pt x="11046" y="1274"/>
                  </a:lnTo>
                  <a:lnTo>
                    <a:pt x="11574" y="1056"/>
                  </a:lnTo>
                  <a:lnTo>
                    <a:pt x="11974" y="837"/>
                  </a:lnTo>
                  <a:lnTo>
                    <a:pt x="12284" y="637"/>
                  </a:lnTo>
                  <a:lnTo>
                    <a:pt x="12484" y="455"/>
                  </a:lnTo>
                  <a:lnTo>
                    <a:pt x="12630" y="309"/>
                  </a:lnTo>
                  <a:lnTo>
                    <a:pt x="12721" y="182"/>
                  </a:lnTo>
                  <a:lnTo>
                    <a:pt x="12757" y="73"/>
                  </a:lnTo>
                  <a:lnTo>
                    <a:pt x="12775" y="0"/>
                  </a:lnTo>
                  <a:close/>
                </a:path>
              </a:pathLst>
            </a:custGeom>
            <a:solidFill>
              <a:srgbClr val="EAC0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6" name="Google Shape;3976;p23"/>
            <p:cNvSpPr/>
            <p:nvPr/>
          </p:nvSpPr>
          <p:spPr>
            <a:xfrm>
              <a:off x="3940684" y="8356158"/>
              <a:ext cx="658411" cy="161356"/>
            </a:xfrm>
            <a:custGeom>
              <a:avLst/>
              <a:gdLst/>
              <a:ahLst/>
              <a:cxnLst/>
              <a:rect l="l" t="t" r="r" b="b"/>
              <a:pathLst>
                <a:path w="12776" h="3131" fill="none" extrusionOk="0">
                  <a:moveTo>
                    <a:pt x="12775" y="0"/>
                  </a:moveTo>
                  <a:lnTo>
                    <a:pt x="9336" y="0"/>
                  </a:lnTo>
                  <a:lnTo>
                    <a:pt x="9336" y="0"/>
                  </a:lnTo>
                  <a:lnTo>
                    <a:pt x="8626" y="55"/>
                  </a:lnTo>
                  <a:lnTo>
                    <a:pt x="7934" y="127"/>
                  </a:lnTo>
                  <a:lnTo>
                    <a:pt x="7279" y="218"/>
                  </a:lnTo>
                  <a:lnTo>
                    <a:pt x="6642" y="309"/>
                  </a:lnTo>
                  <a:lnTo>
                    <a:pt x="6042" y="400"/>
                  </a:lnTo>
                  <a:lnTo>
                    <a:pt x="5460" y="510"/>
                  </a:lnTo>
                  <a:lnTo>
                    <a:pt x="4895" y="619"/>
                  </a:lnTo>
                  <a:lnTo>
                    <a:pt x="4368" y="728"/>
                  </a:lnTo>
                  <a:lnTo>
                    <a:pt x="3858" y="855"/>
                  </a:lnTo>
                  <a:lnTo>
                    <a:pt x="3385" y="983"/>
                  </a:lnTo>
                  <a:lnTo>
                    <a:pt x="2930" y="1110"/>
                  </a:lnTo>
                  <a:lnTo>
                    <a:pt x="2511" y="1256"/>
                  </a:lnTo>
                  <a:lnTo>
                    <a:pt x="2129" y="1383"/>
                  </a:lnTo>
                  <a:lnTo>
                    <a:pt x="1765" y="1511"/>
                  </a:lnTo>
                  <a:lnTo>
                    <a:pt x="1438" y="1656"/>
                  </a:lnTo>
                  <a:lnTo>
                    <a:pt x="1147" y="1783"/>
                  </a:lnTo>
                  <a:lnTo>
                    <a:pt x="874" y="1911"/>
                  </a:lnTo>
                  <a:lnTo>
                    <a:pt x="637" y="2038"/>
                  </a:lnTo>
                  <a:lnTo>
                    <a:pt x="455" y="2166"/>
                  </a:lnTo>
                  <a:lnTo>
                    <a:pt x="291" y="2293"/>
                  </a:lnTo>
                  <a:lnTo>
                    <a:pt x="164" y="2420"/>
                  </a:lnTo>
                  <a:lnTo>
                    <a:pt x="73" y="2530"/>
                  </a:lnTo>
                  <a:lnTo>
                    <a:pt x="18" y="2621"/>
                  </a:lnTo>
                  <a:lnTo>
                    <a:pt x="0" y="2730"/>
                  </a:lnTo>
                  <a:lnTo>
                    <a:pt x="18" y="2821"/>
                  </a:lnTo>
                  <a:lnTo>
                    <a:pt x="73" y="2894"/>
                  </a:lnTo>
                  <a:lnTo>
                    <a:pt x="182" y="2966"/>
                  </a:lnTo>
                  <a:lnTo>
                    <a:pt x="328" y="3021"/>
                  </a:lnTo>
                  <a:lnTo>
                    <a:pt x="491" y="3076"/>
                  </a:lnTo>
                  <a:lnTo>
                    <a:pt x="710" y="3112"/>
                  </a:lnTo>
                  <a:lnTo>
                    <a:pt x="983" y="3130"/>
                  </a:lnTo>
                  <a:lnTo>
                    <a:pt x="1292" y="3130"/>
                  </a:lnTo>
                  <a:lnTo>
                    <a:pt x="1292" y="3130"/>
                  </a:lnTo>
                  <a:lnTo>
                    <a:pt x="1602" y="3130"/>
                  </a:lnTo>
                  <a:lnTo>
                    <a:pt x="1947" y="3112"/>
                  </a:lnTo>
                  <a:lnTo>
                    <a:pt x="2748" y="3021"/>
                  </a:lnTo>
                  <a:lnTo>
                    <a:pt x="2748" y="3021"/>
                  </a:lnTo>
                  <a:lnTo>
                    <a:pt x="4531" y="2784"/>
                  </a:lnTo>
                  <a:lnTo>
                    <a:pt x="6096" y="2548"/>
                  </a:lnTo>
                  <a:lnTo>
                    <a:pt x="7443" y="2293"/>
                  </a:lnTo>
                  <a:lnTo>
                    <a:pt x="8590" y="2038"/>
                  </a:lnTo>
                  <a:lnTo>
                    <a:pt x="9572" y="1783"/>
                  </a:lnTo>
                  <a:lnTo>
                    <a:pt x="10373" y="1529"/>
                  </a:lnTo>
                  <a:lnTo>
                    <a:pt x="11046" y="1274"/>
                  </a:lnTo>
                  <a:lnTo>
                    <a:pt x="11574" y="1056"/>
                  </a:lnTo>
                  <a:lnTo>
                    <a:pt x="11974" y="837"/>
                  </a:lnTo>
                  <a:lnTo>
                    <a:pt x="12284" y="637"/>
                  </a:lnTo>
                  <a:lnTo>
                    <a:pt x="12484" y="455"/>
                  </a:lnTo>
                  <a:lnTo>
                    <a:pt x="12630" y="309"/>
                  </a:lnTo>
                  <a:lnTo>
                    <a:pt x="12721" y="182"/>
                  </a:lnTo>
                  <a:lnTo>
                    <a:pt x="12757" y="73"/>
                  </a:lnTo>
                  <a:lnTo>
                    <a:pt x="12775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7" name="Google Shape;3977;p23"/>
            <p:cNvSpPr/>
            <p:nvPr/>
          </p:nvSpPr>
          <p:spPr>
            <a:xfrm>
              <a:off x="3665900" y="8420834"/>
              <a:ext cx="151049" cy="55400"/>
            </a:xfrm>
            <a:custGeom>
              <a:avLst/>
              <a:gdLst/>
              <a:ahLst/>
              <a:cxnLst/>
              <a:rect l="l" t="t" r="r" b="b"/>
              <a:pathLst>
                <a:path w="2931" h="1075" extrusionOk="0">
                  <a:moveTo>
                    <a:pt x="1456" y="1"/>
                  </a:moveTo>
                  <a:lnTo>
                    <a:pt x="1128" y="19"/>
                  </a:lnTo>
                  <a:lnTo>
                    <a:pt x="801" y="74"/>
                  </a:lnTo>
                  <a:lnTo>
                    <a:pt x="655" y="110"/>
                  </a:lnTo>
                  <a:lnTo>
                    <a:pt x="491" y="165"/>
                  </a:lnTo>
                  <a:lnTo>
                    <a:pt x="364" y="219"/>
                  </a:lnTo>
                  <a:lnTo>
                    <a:pt x="237" y="292"/>
                  </a:lnTo>
                  <a:lnTo>
                    <a:pt x="146" y="347"/>
                  </a:lnTo>
                  <a:lnTo>
                    <a:pt x="91" y="401"/>
                  </a:lnTo>
                  <a:lnTo>
                    <a:pt x="37" y="474"/>
                  </a:lnTo>
                  <a:lnTo>
                    <a:pt x="0" y="547"/>
                  </a:lnTo>
                  <a:lnTo>
                    <a:pt x="0" y="638"/>
                  </a:lnTo>
                  <a:lnTo>
                    <a:pt x="37" y="729"/>
                  </a:lnTo>
                  <a:lnTo>
                    <a:pt x="109" y="801"/>
                  </a:lnTo>
                  <a:lnTo>
                    <a:pt x="182" y="874"/>
                  </a:lnTo>
                  <a:lnTo>
                    <a:pt x="273" y="911"/>
                  </a:lnTo>
                  <a:lnTo>
                    <a:pt x="382" y="947"/>
                  </a:lnTo>
                  <a:lnTo>
                    <a:pt x="582" y="1002"/>
                  </a:lnTo>
                  <a:lnTo>
                    <a:pt x="1092" y="1056"/>
                  </a:lnTo>
                  <a:lnTo>
                    <a:pt x="1602" y="1074"/>
                  </a:lnTo>
                  <a:lnTo>
                    <a:pt x="1747" y="1074"/>
                  </a:lnTo>
                  <a:lnTo>
                    <a:pt x="2038" y="1056"/>
                  </a:lnTo>
                  <a:lnTo>
                    <a:pt x="2311" y="1020"/>
                  </a:lnTo>
                  <a:lnTo>
                    <a:pt x="2439" y="983"/>
                  </a:lnTo>
                  <a:lnTo>
                    <a:pt x="2566" y="929"/>
                  </a:lnTo>
                  <a:lnTo>
                    <a:pt x="2675" y="856"/>
                  </a:lnTo>
                  <a:lnTo>
                    <a:pt x="2784" y="783"/>
                  </a:lnTo>
                  <a:lnTo>
                    <a:pt x="2857" y="710"/>
                  </a:lnTo>
                  <a:lnTo>
                    <a:pt x="2912" y="619"/>
                  </a:lnTo>
                  <a:lnTo>
                    <a:pt x="2930" y="528"/>
                  </a:lnTo>
                  <a:lnTo>
                    <a:pt x="2930" y="474"/>
                  </a:lnTo>
                  <a:lnTo>
                    <a:pt x="2930" y="437"/>
                  </a:lnTo>
                  <a:lnTo>
                    <a:pt x="2875" y="365"/>
                  </a:lnTo>
                  <a:lnTo>
                    <a:pt x="2803" y="292"/>
                  </a:lnTo>
                  <a:lnTo>
                    <a:pt x="2730" y="237"/>
                  </a:lnTo>
                  <a:lnTo>
                    <a:pt x="2639" y="201"/>
                  </a:lnTo>
                  <a:lnTo>
                    <a:pt x="2366" y="110"/>
                  </a:lnTo>
                  <a:lnTo>
                    <a:pt x="2075" y="55"/>
                  </a:lnTo>
                  <a:lnTo>
                    <a:pt x="1784" y="19"/>
                  </a:lnTo>
                  <a:lnTo>
                    <a:pt x="14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8" name="Google Shape;3978;p23"/>
            <p:cNvSpPr/>
            <p:nvPr/>
          </p:nvSpPr>
          <p:spPr>
            <a:xfrm>
              <a:off x="3665900" y="8420834"/>
              <a:ext cx="151049" cy="55400"/>
            </a:xfrm>
            <a:custGeom>
              <a:avLst/>
              <a:gdLst/>
              <a:ahLst/>
              <a:cxnLst/>
              <a:rect l="l" t="t" r="r" b="b"/>
              <a:pathLst>
                <a:path w="2931" h="1075" fill="none" extrusionOk="0">
                  <a:moveTo>
                    <a:pt x="1456" y="1"/>
                  </a:moveTo>
                  <a:lnTo>
                    <a:pt x="1456" y="1"/>
                  </a:lnTo>
                  <a:lnTo>
                    <a:pt x="1128" y="19"/>
                  </a:lnTo>
                  <a:lnTo>
                    <a:pt x="801" y="74"/>
                  </a:lnTo>
                  <a:lnTo>
                    <a:pt x="655" y="110"/>
                  </a:lnTo>
                  <a:lnTo>
                    <a:pt x="491" y="165"/>
                  </a:lnTo>
                  <a:lnTo>
                    <a:pt x="364" y="219"/>
                  </a:lnTo>
                  <a:lnTo>
                    <a:pt x="237" y="292"/>
                  </a:lnTo>
                  <a:lnTo>
                    <a:pt x="237" y="292"/>
                  </a:lnTo>
                  <a:lnTo>
                    <a:pt x="146" y="347"/>
                  </a:lnTo>
                  <a:lnTo>
                    <a:pt x="91" y="401"/>
                  </a:lnTo>
                  <a:lnTo>
                    <a:pt x="37" y="474"/>
                  </a:lnTo>
                  <a:lnTo>
                    <a:pt x="0" y="547"/>
                  </a:lnTo>
                  <a:lnTo>
                    <a:pt x="0" y="547"/>
                  </a:lnTo>
                  <a:lnTo>
                    <a:pt x="0" y="638"/>
                  </a:lnTo>
                  <a:lnTo>
                    <a:pt x="37" y="729"/>
                  </a:lnTo>
                  <a:lnTo>
                    <a:pt x="109" y="801"/>
                  </a:lnTo>
                  <a:lnTo>
                    <a:pt x="182" y="874"/>
                  </a:lnTo>
                  <a:lnTo>
                    <a:pt x="182" y="874"/>
                  </a:lnTo>
                  <a:lnTo>
                    <a:pt x="273" y="911"/>
                  </a:lnTo>
                  <a:lnTo>
                    <a:pt x="382" y="947"/>
                  </a:lnTo>
                  <a:lnTo>
                    <a:pt x="582" y="1002"/>
                  </a:lnTo>
                  <a:lnTo>
                    <a:pt x="582" y="1002"/>
                  </a:lnTo>
                  <a:lnTo>
                    <a:pt x="1092" y="1056"/>
                  </a:lnTo>
                  <a:lnTo>
                    <a:pt x="1602" y="1074"/>
                  </a:lnTo>
                  <a:lnTo>
                    <a:pt x="1602" y="1074"/>
                  </a:lnTo>
                  <a:lnTo>
                    <a:pt x="1747" y="1074"/>
                  </a:lnTo>
                  <a:lnTo>
                    <a:pt x="1747" y="1074"/>
                  </a:lnTo>
                  <a:lnTo>
                    <a:pt x="2038" y="1056"/>
                  </a:lnTo>
                  <a:lnTo>
                    <a:pt x="2311" y="1020"/>
                  </a:lnTo>
                  <a:lnTo>
                    <a:pt x="2439" y="983"/>
                  </a:lnTo>
                  <a:lnTo>
                    <a:pt x="2566" y="929"/>
                  </a:lnTo>
                  <a:lnTo>
                    <a:pt x="2675" y="856"/>
                  </a:lnTo>
                  <a:lnTo>
                    <a:pt x="2784" y="783"/>
                  </a:lnTo>
                  <a:lnTo>
                    <a:pt x="2784" y="783"/>
                  </a:lnTo>
                  <a:lnTo>
                    <a:pt x="2857" y="710"/>
                  </a:lnTo>
                  <a:lnTo>
                    <a:pt x="2912" y="619"/>
                  </a:lnTo>
                  <a:lnTo>
                    <a:pt x="2930" y="528"/>
                  </a:lnTo>
                  <a:lnTo>
                    <a:pt x="2930" y="474"/>
                  </a:lnTo>
                  <a:lnTo>
                    <a:pt x="2930" y="437"/>
                  </a:lnTo>
                  <a:lnTo>
                    <a:pt x="2930" y="437"/>
                  </a:lnTo>
                  <a:lnTo>
                    <a:pt x="2875" y="365"/>
                  </a:lnTo>
                  <a:lnTo>
                    <a:pt x="2803" y="292"/>
                  </a:lnTo>
                  <a:lnTo>
                    <a:pt x="2730" y="237"/>
                  </a:lnTo>
                  <a:lnTo>
                    <a:pt x="2639" y="201"/>
                  </a:lnTo>
                  <a:lnTo>
                    <a:pt x="2639" y="201"/>
                  </a:lnTo>
                  <a:lnTo>
                    <a:pt x="2366" y="110"/>
                  </a:lnTo>
                  <a:lnTo>
                    <a:pt x="2075" y="55"/>
                  </a:lnTo>
                  <a:lnTo>
                    <a:pt x="1784" y="19"/>
                  </a:lnTo>
                  <a:lnTo>
                    <a:pt x="1456" y="1"/>
                  </a:lnTo>
                </a:path>
              </a:pathLst>
            </a:custGeom>
            <a:solidFill>
              <a:srgbClr val="EAC0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9" name="Google Shape;3979;p23"/>
            <p:cNvSpPr/>
            <p:nvPr/>
          </p:nvSpPr>
          <p:spPr>
            <a:xfrm>
              <a:off x="3821587" y="8385223"/>
              <a:ext cx="96628" cy="41280"/>
            </a:xfrm>
            <a:custGeom>
              <a:avLst/>
              <a:gdLst/>
              <a:ahLst/>
              <a:cxnLst/>
              <a:rect l="l" t="t" r="r" b="b"/>
              <a:pathLst>
                <a:path w="1875" h="801" extrusionOk="0">
                  <a:moveTo>
                    <a:pt x="1092" y="0"/>
                  </a:moveTo>
                  <a:lnTo>
                    <a:pt x="837" y="18"/>
                  </a:lnTo>
                  <a:lnTo>
                    <a:pt x="601" y="73"/>
                  </a:lnTo>
                  <a:lnTo>
                    <a:pt x="382" y="146"/>
                  </a:lnTo>
                  <a:lnTo>
                    <a:pt x="182" y="255"/>
                  </a:lnTo>
                  <a:lnTo>
                    <a:pt x="55" y="346"/>
                  </a:lnTo>
                  <a:lnTo>
                    <a:pt x="18" y="401"/>
                  </a:lnTo>
                  <a:lnTo>
                    <a:pt x="0" y="455"/>
                  </a:lnTo>
                  <a:lnTo>
                    <a:pt x="0" y="510"/>
                  </a:lnTo>
                  <a:lnTo>
                    <a:pt x="18" y="564"/>
                  </a:lnTo>
                  <a:lnTo>
                    <a:pt x="55" y="601"/>
                  </a:lnTo>
                  <a:lnTo>
                    <a:pt x="109" y="637"/>
                  </a:lnTo>
                  <a:lnTo>
                    <a:pt x="218" y="692"/>
                  </a:lnTo>
                  <a:lnTo>
                    <a:pt x="328" y="728"/>
                  </a:lnTo>
                  <a:lnTo>
                    <a:pt x="637" y="765"/>
                  </a:lnTo>
                  <a:lnTo>
                    <a:pt x="946" y="801"/>
                  </a:lnTo>
                  <a:lnTo>
                    <a:pt x="1001" y="801"/>
                  </a:lnTo>
                  <a:lnTo>
                    <a:pt x="1219" y="783"/>
                  </a:lnTo>
                  <a:lnTo>
                    <a:pt x="1419" y="746"/>
                  </a:lnTo>
                  <a:lnTo>
                    <a:pt x="1529" y="710"/>
                  </a:lnTo>
                  <a:lnTo>
                    <a:pt x="1620" y="674"/>
                  </a:lnTo>
                  <a:lnTo>
                    <a:pt x="1711" y="619"/>
                  </a:lnTo>
                  <a:lnTo>
                    <a:pt x="1783" y="546"/>
                  </a:lnTo>
                  <a:lnTo>
                    <a:pt x="1820" y="492"/>
                  </a:lnTo>
                  <a:lnTo>
                    <a:pt x="1856" y="419"/>
                  </a:lnTo>
                  <a:lnTo>
                    <a:pt x="1874" y="364"/>
                  </a:lnTo>
                  <a:lnTo>
                    <a:pt x="1856" y="291"/>
                  </a:lnTo>
                  <a:lnTo>
                    <a:pt x="1838" y="255"/>
                  </a:lnTo>
                  <a:lnTo>
                    <a:pt x="1802" y="219"/>
                  </a:lnTo>
                  <a:lnTo>
                    <a:pt x="1711" y="146"/>
                  </a:lnTo>
                  <a:lnTo>
                    <a:pt x="1565" y="91"/>
                  </a:lnTo>
                  <a:lnTo>
                    <a:pt x="1419" y="37"/>
                  </a:lnTo>
                  <a:lnTo>
                    <a:pt x="1256" y="0"/>
                  </a:lnTo>
                  <a:close/>
                </a:path>
              </a:pathLst>
            </a:custGeom>
            <a:solidFill>
              <a:srgbClr val="EAC0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0" name="Google Shape;3980;p23"/>
            <p:cNvSpPr/>
            <p:nvPr/>
          </p:nvSpPr>
          <p:spPr>
            <a:xfrm>
              <a:off x="3821587" y="8385223"/>
              <a:ext cx="96628" cy="41280"/>
            </a:xfrm>
            <a:custGeom>
              <a:avLst/>
              <a:gdLst/>
              <a:ahLst/>
              <a:cxnLst/>
              <a:rect l="l" t="t" r="r" b="b"/>
              <a:pathLst>
                <a:path w="1875" h="801" fill="none" extrusionOk="0">
                  <a:moveTo>
                    <a:pt x="1092" y="0"/>
                  </a:moveTo>
                  <a:lnTo>
                    <a:pt x="1092" y="0"/>
                  </a:lnTo>
                  <a:lnTo>
                    <a:pt x="837" y="18"/>
                  </a:lnTo>
                  <a:lnTo>
                    <a:pt x="601" y="73"/>
                  </a:lnTo>
                  <a:lnTo>
                    <a:pt x="382" y="146"/>
                  </a:lnTo>
                  <a:lnTo>
                    <a:pt x="182" y="255"/>
                  </a:lnTo>
                  <a:lnTo>
                    <a:pt x="182" y="255"/>
                  </a:lnTo>
                  <a:lnTo>
                    <a:pt x="55" y="346"/>
                  </a:lnTo>
                  <a:lnTo>
                    <a:pt x="18" y="401"/>
                  </a:lnTo>
                  <a:lnTo>
                    <a:pt x="0" y="455"/>
                  </a:lnTo>
                  <a:lnTo>
                    <a:pt x="0" y="455"/>
                  </a:lnTo>
                  <a:lnTo>
                    <a:pt x="0" y="510"/>
                  </a:lnTo>
                  <a:lnTo>
                    <a:pt x="18" y="564"/>
                  </a:lnTo>
                  <a:lnTo>
                    <a:pt x="55" y="601"/>
                  </a:lnTo>
                  <a:lnTo>
                    <a:pt x="109" y="637"/>
                  </a:lnTo>
                  <a:lnTo>
                    <a:pt x="109" y="637"/>
                  </a:lnTo>
                  <a:lnTo>
                    <a:pt x="218" y="692"/>
                  </a:lnTo>
                  <a:lnTo>
                    <a:pt x="328" y="728"/>
                  </a:lnTo>
                  <a:lnTo>
                    <a:pt x="328" y="728"/>
                  </a:lnTo>
                  <a:lnTo>
                    <a:pt x="637" y="765"/>
                  </a:lnTo>
                  <a:lnTo>
                    <a:pt x="946" y="801"/>
                  </a:lnTo>
                  <a:lnTo>
                    <a:pt x="946" y="801"/>
                  </a:lnTo>
                  <a:lnTo>
                    <a:pt x="1001" y="801"/>
                  </a:lnTo>
                  <a:lnTo>
                    <a:pt x="1001" y="801"/>
                  </a:lnTo>
                  <a:lnTo>
                    <a:pt x="1219" y="783"/>
                  </a:lnTo>
                  <a:lnTo>
                    <a:pt x="1419" y="746"/>
                  </a:lnTo>
                  <a:lnTo>
                    <a:pt x="1529" y="710"/>
                  </a:lnTo>
                  <a:lnTo>
                    <a:pt x="1620" y="674"/>
                  </a:lnTo>
                  <a:lnTo>
                    <a:pt x="1711" y="619"/>
                  </a:lnTo>
                  <a:lnTo>
                    <a:pt x="1783" y="546"/>
                  </a:lnTo>
                  <a:lnTo>
                    <a:pt x="1783" y="546"/>
                  </a:lnTo>
                  <a:lnTo>
                    <a:pt x="1820" y="492"/>
                  </a:lnTo>
                  <a:lnTo>
                    <a:pt x="1856" y="419"/>
                  </a:lnTo>
                  <a:lnTo>
                    <a:pt x="1874" y="364"/>
                  </a:lnTo>
                  <a:lnTo>
                    <a:pt x="1856" y="291"/>
                  </a:lnTo>
                  <a:lnTo>
                    <a:pt x="1856" y="291"/>
                  </a:lnTo>
                  <a:lnTo>
                    <a:pt x="1838" y="255"/>
                  </a:lnTo>
                  <a:lnTo>
                    <a:pt x="1802" y="219"/>
                  </a:lnTo>
                  <a:lnTo>
                    <a:pt x="1711" y="146"/>
                  </a:lnTo>
                  <a:lnTo>
                    <a:pt x="1711" y="146"/>
                  </a:lnTo>
                  <a:lnTo>
                    <a:pt x="1565" y="91"/>
                  </a:lnTo>
                  <a:lnTo>
                    <a:pt x="1419" y="37"/>
                  </a:lnTo>
                  <a:lnTo>
                    <a:pt x="1256" y="0"/>
                  </a:lnTo>
                  <a:lnTo>
                    <a:pt x="1092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1" name="Google Shape;3981;p23"/>
            <p:cNvSpPr/>
            <p:nvPr/>
          </p:nvSpPr>
          <p:spPr>
            <a:xfrm>
              <a:off x="4454591" y="8527769"/>
              <a:ext cx="227012" cy="74107"/>
            </a:xfrm>
            <a:custGeom>
              <a:avLst/>
              <a:gdLst/>
              <a:ahLst/>
              <a:cxnLst/>
              <a:rect l="l" t="t" r="r" b="b"/>
              <a:pathLst>
                <a:path w="4405" h="1438" extrusionOk="0">
                  <a:moveTo>
                    <a:pt x="2221" y="0"/>
                  </a:moveTo>
                  <a:lnTo>
                    <a:pt x="1911" y="19"/>
                  </a:lnTo>
                  <a:lnTo>
                    <a:pt x="1602" y="37"/>
                  </a:lnTo>
                  <a:lnTo>
                    <a:pt x="1311" y="73"/>
                  </a:lnTo>
                  <a:lnTo>
                    <a:pt x="1020" y="128"/>
                  </a:lnTo>
                  <a:lnTo>
                    <a:pt x="765" y="200"/>
                  </a:lnTo>
                  <a:lnTo>
                    <a:pt x="510" y="291"/>
                  </a:lnTo>
                  <a:lnTo>
                    <a:pt x="310" y="419"/>
                  </a:lnTo>
                  <a:lnTo>
                    <a:pt x="219" y="492"/>
                  </a:lnTo>
                  <a:lnTo>
                    <a:pt x="128" y="564"/>
                  </a:lnTo>
                  <a:lnTo>
                    <a:pt x="73" y="637"/>
                  </a:lnTo>
                  <a:lnTo>
                    <a:pt x="37" y="692"/>
                  </a:lnTo>
                  <a:lnTo>
                    <a:pt x="1" y="765"/>
                  </a:lnTo>
                  <a:lnTo>
                    <a:pt x="1" y="837"/>
                  </a:lnTo>
                  <a:lnTo>
                    <a:pt x="19" y="892"/>
                  </a:lnTo>
                  <a:lnTo>
                    <a:pt x="55" y="947"/>
                  </a:lnTo>
                  <a:lnTo>
                    <a:pt x="146" y="1038"/>
                  </a:lnTo>
                  <a:lnTo>
                    <a:pt x="274" y="1110"/>
                  </a:lnTo>
                  <a:lnTo>
                    <a:pt x="419" y="1183"/>
                  </a:lnTo>
                  <a:lnTo>
                    <a:pt x="619" y="1238"/>
                  </a:lnTo>
                  <a:lnTo>
                    <a:pt x="820" y="1292"/>
                  </a:lnTo>
                  <a:lnTo>
                    <a:pt x="1238" y="1383"/>
                  </a:lnTo>
                  <a:lnTo>
                    <a:pt x="1675" y="1420"/>
                  </a:lnTo>
                  <a:lnTo>
                    <a:pt x="2112" y="1438"/>
                  </a:lnTo>
                  <a:lnTo>
                    <a:pt x="2585" y="1438"/>
                  </a:lnTo>
                  <a:lnTo>
                    <a:pt x="2985" y="1402"/>
                  </a:lnTo>
                  <a:lnTo>
                    <a:pt x="3367" y="1329"/>
                  </a:lnTo>
                  <a:lnTo>
                    <a:pt x="3713" y="1238"/>
                  </a:lnTo>
                  <a:lnTo>
                    <a:pt x="3877" y="1165"/>
                  </a:lnTo>
                  <a:lnTo>
                    <a:pt x="4041" y="1092"/>
                  </a:lnTo>
                  <a:lnTo>
                    <a:pt x="4168" y="1019"/>
                  </a:lnTo>
                  <a:lnTo>
                    <a:pt x="4277" y="928"/>
                  </a:lnTo>
                  <a:lnTo>
                    <a:pt x="4368" y="819"/>
                  </a:lnTo>
                  <a:lnTo>
                    <a:pt x="4405" y="692"/>
                  </a:lnTo>
                  <a:lnTo>
                    <a:pt x="4405" y="637"/>
                  </a:lnTo>
                  <a:lnTo>
                    <a:pt x="4405" y="583"/>
                  </a:lnTo>
                  <a:lnTo>
                    <a:pt x="4386" y="528"/>
                  </a:lnTo>
                  <a:lnTo>
                    <a:pt x="4350" y="473"/>
                  </a:lnTo>
                  <a:lnTo>
                    <a:pt x="4277" y="401"/>
                  </a:lnTo>
                  <a:lnTo>
                    <a:pt x="4204" y="328"/>
                  </a:lnTo>
                  <a:lnTo>
                    <a:pt x="4095" y="273"/>
                  </a:lnTo>
                  <a:lnTo>
                    <a:pt x="3968" y="219"/>
                  </a:lnTo>
                  <a:lnTo>
                    <a:pt x="3713" y="146"/>
                  </a:lnTo>
                  <a:lnTo>
                    <a:pt x="3422" y="91"/>
                  </a:lnTo>
                  <a:lnTo>
                    <a:pt x="3149" y="55"/>
                  </a:lnTo>
                  <a:lnTo>
                    <a:pt x="2858" y="37"/>
                  </a:lnTo>
                  <a:lnTo>
                    <a:pt x="2548" y="19"/>
                  </a:lnTo>
                  <a:lnTo>
                    <a:pt x="222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2" name="Google Shape;3982;p23"/>
            <p:cNvSpPr/>
            <p:nvPr/>
          </p:nvSpPr>
          <p:spPr>
            <a:xfrm>
              <a:off x="4454591" y="8527769"/>
              <a:ext cx="227012" cy="74107"/>
            </a:xfrm>
            <a:custGeom>
              <a:avLst/>
              <a:gdLst/>
              <a:ahLst/>
              <a:cxnLst/>
              <a:rect l="l" t="t" r="r" b="b"/>
              <a:pathLst>
                <a:path w="4405" h="1438" fill="none" extrusionOk="0">
                  <a:moveTo>
                    <a:pt x="2221" y="0"/>
                  </a:moveTo>
                  <a:lnTo>
                    <a:pt x="2221" y="0"/>
                  </a:lnTo>
                  <a:lnTo>
                    <a:pt x="1911" y="19"/>
                  </a:lnTo>
                  <a:lnTo>
                    <a:pt x="1602" y="37"/>
                  </a:lnTo>
                  <a:lnTo>
                    <a:pt x="1311" y="73"/>
                  </a:lnTo>
                  <a:lnTo>
                    <a:pt x="1020" y="128"/>
                  </a:lnTo>
                  <a:lnTo>
                    <a:pt x="765" y="200"/>
                  </a:lnTo>
                  <a:lnTo>
                    <a:pt x="510" y="291"/>
                  </a:lnTo>
                  <a:lnTo>
                    <a:pt x="310" y="419"/>
                  </a:lnTo>
                  <a:lnTo>
                    <a:pt x="219" y="492"/>
                  </a:lnTo>
                  <a:lnTo>
                    <a:pt x="128" y="564"/>
                  </a:lnTo>
                  <a:lnTo>
                    <a:pt x="128" y="564"/>
                  </a:lnTo>
                  <a:lnTo>
                    <a:pt x="73" y="637"/>
                  </a:lnTo>
                  <a:lnTo>
                    <a:pt x="37" y="692"/>
                  </a:lnTo>
                  <a:lnTo>
                    <a:pt x="1" y="765"/>
                  </a:lnTo>
                  <a:lnTo>
                    <a:pt x="1" y="837"/>
                  </a:lnTo>
                  <a:lnTo>
                    <a:pt x="1" y="837"/>
                  </a:lnTo>
                  <a:lnTo>
                    <a:pt x="19" y="892"/>
                  </a:lnTo>
                  <a:lnTo>
                    <a:pt x="55" y="947"/>
                  </a:lnTo>
                  <a:lnTo>
                    <a:pt x="146" y="1038"/>
                  </a:lnTo>
                  <a:lnTo>
                    <a:pt x="274" y="1110"/>
                  </a:lnTo>
                  <a:lnTo>
                    <a:pt x="419" y="1183"/>
                  </a:lnTo>
                  <a:lnTo>
                    <a:pt x="419" y="1183"/>
                  </a:lnTo>
                  <a:lnTo>
                    <a:pt x="619" y="1238"/>
                  </a:lnTo>
                  <a:lnTo>
                    <a:pt x="820" y="1292"/>
                  </a:lnTo>
                  <a:lnTo>
                    <a:pt x="1238" y="1383"/>
                  </a:lnTo>
                  <a:lnTo>
                    <a:pt x="1675" y="1420"/>
                  </a:lnTo>
                  <a:lnTo>
                    <a:pt x="2112" y="1438"/>
                  </a:lnTo>
                  <a:lnTo>
                    <a:pt x="2112" y="1438"/>
                  </a:lnTo>
                  <a:lnTo>
                    <a:pt x="2203" y="1438"/>
                  </a:lnTo>
                  <a:lnTo>
                    <a:pt x="2203" y="1438"/>
                  </a:lnTo>
                  <a:lnTo>
                    <a:pt x="2585" y="1438"/>
                  </a:lnTo>
                  <a:lnTo>
                    <a:pt x="2985" y="1402"/>
                  </a:lnTo>
                  <a:lnTo>
                    <a:pt x="3367" y="1329"/>
                  </a:lnTo>
                  <a:lnTo>
                    <a:pt x="3713" y="1238"/>
                  </a:lnTo>
                  <a:lnTo>
                    <a:pt x="3713" y="1238"/>
                  </a:lnTo>
                  <a:lnTo>
                    <a:pt x="3877" y="1165"/>
                  </a:lnTo>
                  <a:lnTo>
                    <a:pt x="4041" y="1092"/>
                  </a:lnTo>
                  <a:lnTo>
                    <a:pt x="4168" y="1019"/>
                  </a:lnTo>
                  <a:lnTo>
                    <a:pt x="4277" y="928"/>
                  </a:lnTo>
                  <a:lnTo>
                    <a:pt x="4277" y="928"/>
                  </a:lnTo>
                  <a:lnTo>
                    <a:pt x="4368" y="819"/>
                  </a:lnTo>
                  <a:lnTo>
                    <a:pt x="4405" y="692"/>
                  </a:lnTo>
                  <a:lnTo>
                    <a:pt x="4405" y="637"/>
                  </a:lnTo>
                  <a:lnTo>
                    <a:pt x="4405" y="583"/>
                  </a:lnTo>
                  <a:lnTo>
                    <a:pt x="4386" y="528"/>
                  </a:lnTo>
                  <a:lnTo>
                    <a:pt x="4350" y="473"/>
                  </a:lnTo>
                  <a:lnTo>
                    <a:pt x="4350" y="473"/>
                  </a:lnTo>
                  <a:lnTo>
                    <a:pt x="4277" y="401"/>
                  </a:lnTo>
                  <a:lnTo>
                    <a:pt x="4204" y="328"/>
                  </a:lnTo>
                  <a:lnTo>
                    <a:pt x="4095" y="273"/>
                  </a:lnTo>
                  <a:lnTo>
                    <a:pt x="3968" y="219"/>
                  </a:lnTo>
                  <a:lnTo>
                    <a:pt x="3713" y="146"/>
                  </a:lnTo>
                  <a:lnTo>
                    <a:pt x="3422" y="91"/>
                  </a:lnTo>
                  <a:lnTo>
                    <a:pt x="3422" y="91"/>
                  </a:lnTo>
                  <a:lnTo>
                    <a:pt x="3149" y="55"/>
                  </a:lnTo>
                  <a:lnTo>
                    <a:pt x="2858" y="37"/>
                  </a:lnTo>
                  <a:lnTo>
                    <a:pt x="2548" y="19"/>
                  </a:lnTo>
                  <a:lnTo>
                    <a:pt x="2221" y="0"/>
                  </a:lnTo>
                </a:path>
              </a:pathLst>
            </a:custGeom>
            <a:solidFill>
              <a:srgbClr val="EAC0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gradFill>
          <a:gsLst>
            <a:gs pos="0">
              <a:schemeClr val="dk2"/>
            </a:gs>
            <a:gs pos="100000">
              <a:srgbClr val="E4B24E"/>
            </a:gs>
          </a:gsLst>
          <a:lin ang="5400012" scaled="0"/>
        </a:gra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"/>
          <p:cNvSpPr/>
          <p:nvPr/>
        </p:nvSpPr>
        <p:spPr>
          <a:xfrm>
            <a:off x="0" y="3206850"/>
            <a:ext cx="9143924" cy="2368715"/>
          </a:xfrm>
          <a:custGeom>
            <a:avLst/>
            <a:gdLst/>
            <a:ahLst/>
            <a:cxnLst/>
            <a:rect l="l" t="t" r="r" b="b"/>
            <a:pathLst>
              <a:path w="61892" h="16033" extrusionOk="0">
                <a:moveTo>
                  <a:pt x="34941" y="0"/>
                </a:moveTo>
                <a:lnTo>
                  <a:pt x="34540" y="18"/>
                </a:lnTo>
                <a:lnTo>
                  <a:pt x="34140" y="73"/>
                </a:lnTo>
                <a:lnTo>
                  <a:pt x="33740" y="164"/>
                </a:lnTo>
                <a:lnTo>
                  <a:pt x="33357" y="291"/>
                </a:lnTo>
                <a:lnTo>
                  <a:pt x="32993" y="455"/>
                </a:lnTo>
                <a:lnTo>
                  <a:pt x="32630" y="655"/>
                </a:lnTo>
                <a:lnTo>
                  <a:pt x="32302" y="892"/>
                </a:lnTo>
                <a:lnTo>
                  <a:pt x="32138" y="1019"/>
                </a:lnTo>
                <a:lnTo>
                  <a:pt x="31993" y="1147"/>
                </a:lnTo>
                <a:lnTo>
                  <a:pt x="31847" y="1292"/>
                </a:lnTo>
                <a:lnTo>
                  <a:pt x="31701" y="1456"/>
                </a:lnTo>
                <a:lnTo>
                  <a:pt x="31574" y="1620"/>
                </a:lnTo>
                <a:lnTo>
                  <a:pt x="31447" y="1802"/>
                </a:lnTo>
                <a:lnTo>
                  <a:pt x="31337" y="1984"/>
                </a:lnTo>
                <a:lnTo>
                  <a:pt x="31228" y="2184"/>
                </a:lnTo>
                <a:lnTo>
                  <a:pt x="31137" y="2384"/>
                </a:lnTo>
                <a:lnTo>
                  <a:pt x="31046" y="2602"/>
                </a:lnTo>
                <a:lnTo>
                  <a:pt x="30974" y="2821"/>
                </a:lnTo>
                <a:lnTo>
                  <a:pt x="30901" y="3039"/>
                </a:lnTo>
                <a:lnTo>
                  <a:pt x="30846" y="3294"/>
                </a:lnTo>
                <a:lnTo>
                  <a:pt x="30810" y="3531"/>
                </a:lnTo>
                <a:lnTo>
                  <a:pt x="30773" y="3785"/>
                </a:lnTo>
                <a:lnTo>
                  <a:pt x="30755" y="4058"/>
                </a:lnTo>
                <a:lnTo>
                  <a:pt x="30755" y="4331"/>
                </a:lnTo>
                <a:lnTo>
                  <a:pt x="30773" y="4622"/>
                </a:lnTo>
                <a:lnTo>
                  <a:pt x="30664" y="4422"/>
                </a:lnTo>
                <a:lnTo>
                  <a:pt x="30555" y="4240"/>
                </a:lnTo>
                <a:lnTo>
                  <a:pt x="30428" y="4077"/>
                </a:lnTo>
                <a:lnTo>
                  <a:pt x="30300" y="3913"/>
                </a:lnTo>
                <a:lnTo>
                  <a:pt x="30155" y="3767"/>
                </a:lnTo>
                <a:lnTo>
                  <a:pt x="30009" y="3640"/>
                </a:lnTo>
                <a:lnTo>
                  <a:pt x="29863" y="3512"/>
                </a:lnTo>
                <a:lnTo>
                  <a:pt x="29700" y="3403"/>
                </a:lnTo>
                <a:lnTo>
                  <a:pt x="29536" y="3312"/>
                </a:lnTo>
                <a:lnTo>
                  <a:pt x="29372" y="3239"/>
                </a:lnTo>
                <a:lnTo>
                  <a:pt x="29208" y="3167"/>
                </a:lnTo>
                <a:lnTo>
                  <a:pt x="29026" y="3112"/>
                </a:lnTo>
                <a:lnTo>
                  <a:pt x="28863" y="3057"/>
                </a:lnTo>
                <a:lnTo>
                  <a:pt x="28681" y="3039"/>
                </a:lnTo>
                <a:lnTo>
                  <a:pt x="28499" y="3021"/>
                </a:lnTo>
                <a:lnTo>
                  <a:pt x="28317" y="3003"/>
                </a:lnTo>
                <a:lnTo>
                  <a:pt x="28080" y="3021"/>
                </a:lnTo>
                <a:lnTo>
                  <a:pt x="27843" y="3057"/>
                </a:lnTo>
                <a:lnTo>
                  <a:pt x="27607" y="3112"/>
                </a:lnTo>
                <a:lnTo>
                  <a:pt x="27370" y="3185"/>
                </a:lnTo>
                <a:lnTo>
                  <a:pt x="27152" y="3294"/>
                </a:lnTo>
                <a:lnTo>
                  <a:pt x="26934" y="3421"/>
                </a:lnTo>
                <a:lnTo>
                  <a:pt x="26733" y="3585"/>
                </a:lnTo>
                <a:lnTo>
                  <a:pt x="26551" y="3749"/>
                </a:lnTo>
                <a:lnTo>
                  <a:pt x="26388" y="3949"/>
                </a:lnTo>
                <a:lnTo>
                  <a:pt x="26224" y="4168"/>
                </a:lnTo>
                <a:lnTo>
                  <a:pt x="26078" y="4404"/>
                </a:lnTo>
                <a:lnTo>
                  <a:pt x="25969" y="4659"/>
                </a:lnTo>
                <a:lnTo>
                  <a:pt x="25878" y="4950"/>
                </a:lnTo>
                <a:lnTo>
                  <a:pt x="25805" y="5259"/>
                </a:lnTo>
                <a:lnTo>
                  <a:pt x="25751" y="5587"/>
                </a:lnTo>
                <a:lnTo>
                  <a:pt x="25733" y="5933"/>
                </a:lnTo>
                <a:lnTo>
                  <a:pt x="25623" y="5842"/>
                </a:lnTo>
                <a:lnTo>
                  <a:pt x="25496" y="5751"/>
                </a:lnTo>
                <a:lnTo>
                  <a:pt x="25314" y="5642"/>
                </a:lnTo>
                <a:lnTo>
                  <a:pt x="25114" y="5532"/>
                </a:lnTo>
                <a:lnTo>
                  <a:pt x="24877" y="5441"/>
                </a:lnTo>
                <a:lnTo>
                  <a:pt x="24641" y="5369"/>
                </a:lnTo>
                <a:lnTo>
                  <a:pt x="24513" y="5350"/>
                </a:lnTo>
                <a:lnTo>
                  <a:pt x="24222" y="5350"/>
                </a:lnTo>
                <a:lnTo>
                  <a:pt x="24076" y="5387"/>
                </a:lnTo>
                <a:lnTo>
                  <a:pt x="23913" y="5441"/>
                </a:lnTo>
                <a:lnTo>
                  <a:pt x="23767" y="5532"/>
                </a:lnTo>
                <a:lnTo>
                  <a:pt x="23622" y="5642"/>
                </a:lnTo>
                <a:lnTo>
                  <a:pt x="23494" y="5769"/>
                </a:lnTo>
                <a:lnTo>
                  <a:pt x="23367" y="5951"/>
                </a:lnTo>
                <a:lnTo>
                  <a:pt x="23239" y="6169"/>
                </a:lnTo>
                <a:lnTo>
                  <a:pt x="22748" y="5878"/>
                </a:lnTo>
                <a:lnTo>
                  <a:pt x="22257" y="5623"/>
                </a:lnTo>
                <a:lnTo>
                  <a:pt x="21765" y="5387"/>
                </a:lnTo>
                <a:lnTo>
                  <a:pt x="21256" y="5205"/>
                </a:lnTo>
                <a:lnTo>
                  <a:pt x="20728" y="5041"/>
                </a:lnTo>
                <a:lnTo>
                  <a:pt x="20200" y="4914"/>
                </a:lnTo>
                <a:lnTo>
                  <a:pt x="19946" y="4877"/>
                </a:lnTo>
                <a:lnTo>
                  <a:pt x="19691" y="4841"/>
                </a:lnTo>
                <a:lnTo>
                  <a:pt x="19418" y="4823"/>
                </a:lnTo>
                <a:lnTo>
                  <a:pt x="19145" y="4823"/>
                </a:lnTo>
                <a:lnTo>
                  <a:pt x="18835" y="4841"/>
                </a:lnTo>
                <a:lnTo>
                  <a:pt x="18526" y="4859"/>
                </a:lnTo>
                <a:lnTo>
                  <a:pt x="18217" y="4914"/>
                </a:lnTo>
                <a:lnTo>
                  <a:pt x="17907" y="4968"/>
                </a:lnTo>
                <a:lnTo>
                  <a:pt x="17598" y="5059"/>
                </a:lnTo>
                <a:lnTo>
                  <a:pt x="17289" y="5168"/>
                </a:lnTo>
                <a:lnTo>
                  <a:pt x="16979" y="5296"/>
                </a:lnTo>
                <a:lnTo>
                  <a:pt x="16670" y="5460"/>
                </a:lnTo>
                <a:lnTo>
                  <a:pt x="16361" y="5642"/>
                </a:lnTo>
                <a:lnTo>
                  <a:pt x="16069" y="5842"/>
                </a:lnTo>
                <a:lnTo>
                  <a:pt x="15760" y="6060"/>
                </a:lnTo>
                <a:lnTo>
                  <a:pt x="15469" y="6315"/>
                </a:lnTo>
                <a:lnTo>
                  <a:pt x="15159" y="6606"/>
                </a:lnTo>
                <a:lnTo>
                  <a:pt x="14868" y="6897"/>
                </a:lnTo>
                <a:lnTo>
                  <a:pt x="14577" y="7243"/>
                </a:lnTo>
                <a:lnTo>
                  <a:pt x="14286" y="7607"/>
                </a:lnTo>
                <a:lnTo>
                  <a:pt x="14213" y="7352"/>
                </a:lnTo>
                <a:lnTo>
                  <a:pt x="14086" y="7116"/>
                </a:lnTo>
                <a:lnTo>
                  <a:pt x="13958" y="6879"/>
                </a:lnTo>
                <a:lnTo>
                  <a:pt x="13813" y="6661"/>
                </a:lnTo>
                <a:lnTo>
                  <a:pt x="13631" y="6442"/>
                </a:lnTo>
                <a:lnTo>
                  <a:pt x="13449" y="6260"/>
                </a:lnTo>
                <a:lnTo>
                  <a:pt x="13249" y="6060"/>
                </a:lnTo>
                <a:lnTo>
                  <a:pt x="13030" y="5896"/>
                </a:lnTo>
                <a:lnTo>
                  <a:pt x="12812" y="5751"/>
                </a:lnTo>
                <a:lnTo>
                  <a:pt x="12557" y="5605"/>
                </a:lnTo>
                <a:lnTo>
                  <a:pt x="12321" y="5496"/>
                </a:lnTo>
                <a:lnTo>
                  <a:pt x="12066" y="5387"/>
                </a:lnTo>
                <a:lnTo>
                  <a:pt x="11793" y="5314"/>
                </a:lnTo>
                <a:lnTo>
                  <a:pt x="11538" y="5259"/>
                </a:lnTo>
                <a:lnTo>
                  <a:pt x="11265" y="5223"/>
                </a:lnTo>
                <a:lnTo>
                  <a:pt x="10992" y="5205"/>
                </a:lnTo>
                <a:lnTo>
                  <a:pt x="10719" y="5223"/>
                </a:lnTo>
                <a:lnTo>
                  <a:pt x="10464" y="5259"/>
                </a:lnTo>
                <a:lnTo>
                  <a:pt x="10191" y="5314"/>
                </a:lnTo>
                <a:lnTo>
                  <a:pt x="9937" y="5405"/>
                </a:lnTo>
                <a:lnTo>
                  <a:pt x="9955" y="5005"/>
                </a:lnTo>
                <a:lnTo>
                  <a:pt x="9937" y="4622"/>
                </a:lnTo>
                <a:lnTo>
                  <a:pt x="9882" y="4295"/>
                </a:lnTo>
                <a:lnTo>
                  <a:pt x="9791" y="3967"/>
                </a:lnTo>
                <a:lnTo>
                  <a:pt x="9682" y="3676"/>
                </a:lnTo>
                <a:lnTo>
                  <a:pt x="9536" y="3421"/>
                </a:lnTo>
                <a:lnTo>
                  <a:pt x="9373" y="3185"/>
                </a:lnTo>
                <a:lnTo>
                  <a:pt x="9191" y="2985"/>
                </a:lnTo>
                <a:lnTo>
                  <a:pt x="8990" y="2803"/>
                </a:lnTo>
                <a:lnTo>
                  <a:pt x="8754" y="2639"/>
                </a:lnTo>
                <a:lnTo>
                  <a:pt x="8517" y="2512"/>
                </a:lnTo>
                <a:lnTo>
                  <a:pt x="8262" y="2402"/>
                </a:lnTo>
                <a:lnTo>
                  <a:pt x="8008" y="2330"/>
                </a:lnTo>
                <a:lnTo>
                  <a:pt x="7735" y="2275"/>
                </a:lnTo>
                <a:lnTo>
                  <a:pt x="7444" y="2239"/>
                </a:lnTo>
                <a:lnTo>
                  <a:pt x="7152" y="2220"/>
                </a:lnTo>
                <a:lnTo>
                  <a:pt x="6770" y="2239"/>
                </a:lnTo>
                <a:lnTo>
                  <a:pt x="6388" y="2293"/>
                </a:lnTo>
                <a:lnTo>
                  <a:pt x="6006" y="2402"/>
                </a:lnTo>
                <a:lnTo>
                  <a:pt x="5642" y="2530"/>
                </a:lnTo>
                <a:lnTo>
                  <a:pt x="5278" y="2693"/>
                </a:lnTo>
                <a:lnTo>
                  <a:pt x="4950" y="2894"/>
                </a:lnTo>
                <a:lnTo>
                  <a:pt x="4641" y="3130"/>
                </a:lnTo>
                <a:lnTo>
                  <a:pt x="4514" y="3258"/>
                </a:lnTo>
                <a:lnTo>
                  <a:pt x="4368" y="3403"/>
                </a:lnTo>
                <a:lnTo>
                  <a:pt x="4241" y="3549"/>
                </a:lnTo>
                <a:lnTo>
                  <a:pt x="4132" y="3694"/>
                </a:lnTo>
                <a:lnTo>
                  <a:pt x="4022" y="3858"/>
                </a:lnTo>
                <a:lnTo>
                  <a:pt x="3931" y="4022"/>
                </a:lnTo>
                <a:lnTo>
                  <a:pt x="3859" y="4204"/>
                </a:lnTo>
                <a:lnTo>
                  <a:pt x="3786" y="4386"/>
                </a:lnTo>
                <a:lnTo>
                  <a:pt x="3731" y="4568"/>
                </a:lnTo>
                <a:lnTo>
                  <a:pt x="3695" y="4768"/>
                </a:lnTo>
                <a:lnTo>
                  <a:pt x="3658" y="4968"/>
                </a:lnTo>
                <a:lnTo>
                  <a:pt x="3640" y="5168"/>
                </a:lnTo>
                <a:lnTo>
                  <a:pt x="3640" y="5387"/>
                </a:lnTo>
                <a:lnTo>
                  <a:pt x="3658" y="5605"/>
                </a:lnTo>
                <a:lnTo>
                  <a:pt x="3695" y="5842"/>
                </a:lnTo>
                <a:lnTo>
                  <a:pt x="3749" y="6060"/>
                </a:lnTo>
                <a:lnTo>
                  <a:pt x="3822" y="6315"/>
                </a:lnTo>
                <a:lnTo>
                  <a:pt x="3913" y="6551"/>
                </a:lnTo>
                <a:lnTo>
                  <a:pt x="3713" y="6479"/>
                </a:lnTo>
                <a:lnTo>
                  <a:pt x="3531" y="6406"/>
                </a:lnTo>
                <a:lnTo>
                  <a:pt x="3149" y="6315"/>
                </a:lnTo>
                <a:lnTo>
                  <a:pt x="2767" y="6278"/>
                </a:lnTo>
                <a:lnTo>
                  <a:pt x="2421" y="6260"/>
                </a:lnTo>
                <a:lnTo>
                  <a:pt x="2166" y="6260"/>
                </a:lnTo>
                <a:lnTo>
                  <a:pt x="1930" y="6278"/>
                </a:lnTo>
                <a:lnTo>
                  <a:pt x="1693" y="6315"/>
                </a:lnTo>
                <a:lnTo>
                  <a:pt x="1475" y="6351"/>
                </a:lnTo>
                <a:lnTo>
                  <a:pt x="1056" y="6460"/>
                </a:lnTo>
                <a:lnTo>
                  <a:pt x="710" y="6570"/>
                </a:lnTo>
                <a:lnTo>
                  <a:pt x="419" y="6697"/>
                </a:lnTo>
                <a:lnTo>
                  <a:pt x="201" y="6788"/>
                </a:lnTo>
                <a:lnTo>
                  <a:pt x="1" y="6897"/>
                </a:lnTo>
                <a:lnTo>
                  <a:pt x="1" y="16033"/>
                </a:lnTo>
                <a:lnTo>
                  <a:pt x="61874" y="14668"/>
                </a:lnTo>
                <a:lnTo>
                  <a:pt x="61874" y="4950"/>
                </a:lnTo>
                <a:lnTo>
                  <a:pt x="61892" y="4768"/>
                </a:lnTo>
                <a:lnTo>
                  <a:pt x="61874" y="4586"/>
                </a:lnTo>
                <a:lnTo>
                  <a:pt x="61855" y="4404"/>
                </a:lnTo>
                <a:lnTo>
                  <a:pt x="61819" y="4222"/>
                </a:lnTo>
                <a:lnTo>
                  <a:pt x="61764" y="4040"/>
                </a:lnTo>
                <a:lnTo>
                  <a:pt x="61692" y="3858"/>
                </a:lnTo>
                <a:lnTo>
                  <a:pt x="61619" y="3694"/>
                </a:lnTo>
                <a:lnTo>
                  <a:pt x="61528" y="3512"/>
                </a:lnTo>
                <a:lnTo>
                  <a:pt x="61419" y="3349"/>
                </a:lnTo>
                <a:lnTo>
                  <a:pt x="61291" y="3185"/>
                </a:lnTo>
                <a:lnTo>
                  <a:pt x="61037" y="2857"/>
                </a:lnTo>
                <a:lnTo>
                  <a:pt x="60727" y="2548"/>
                </a:lnTo>
                <a:lnTo>
                  <a:pt x="60381" y="2275"/>
                </a:lnTo>
                <a:lnTo>
                  <a:pt x="59999" y="2020"/>
                </a:lnTo>
                <a:lnTo>
                  <a:pt x="59599" y="1784"/>
                </a:lnTo>
                <a:lnTo>
                  <a:pt x="59180" y="1565"/>
                </a:lnTo>
                <a:lnTo>
                  <a:pt x="58744" y="1401"/>
                </a:lnTo>
                <a:lnTo>
                  <a:pt x="58289" y="1256"/>
                </a:lnTo>
                <a:lnTo>
                  <a:pt x="57816" y="1147"/>
                </a:lnTo>
                <a:lnTo>
                  <a:pt x="57342" y="1092"/>
                </a:lnTo>
                <a:lnTo>
                  <a:pt x="57106" y="1074"/>
                </a:lnTo>
                <a:lnTo>
                  <a:pt x="56869" y="1056"/>
                </a:lnTo>
                <a:lnTo>
                  <a:pt x="56542" y="1074"/>
                </a:lnTo>
                <a:lnTo>
                  <a:pt x="56214" y="1110"/>
                </a:lnTo>
                <a:lnTo>
                  <a:pt x="55887" y="1165"/>
                </a:lnTo>
                <a:lnTo>
                  <a:pt x="55559" y="1256"/>
                </a:lnTo>
                <a:lnTo>
                  <a:pt x="55250" y="1365"/>
                </a:lnTo>
                <a:lnTo>
                  <a:pt x="54958" y="1511"/>
                </a:lnTo>
                <a:lnTo>
                  <a:pt x="54667" y="1674"/>
                </a:lnTo>
                <a:lnTo>
                  <a:pt x="54394" y="1875"/>
                </a:lnTo>
                <a:lnTo>
                  <a:pt x="54121" y="2093"/>
                </a:lnTo>
                <a:lnTo>
                  <a:pt x="53885" y="2366"/>
                </a:lnTo>
                <a:lnTo>
                  <a:pt x="53648" y="2657"/>
                </a:lnTo>
                <a:lnTo>
                  <a:pt x="53430" y="2966"/>
                </a:lnTo>
                <a:lnTo>
                  <a:pt x="53248" y="3330"/>
                </a:lnTo>
                <a:lnTo>
                  <a:pt x="53084" y="3731"/>
                </a:lnTo>
                <a:lnTo>
                  <a:pt x="52938" y="4149"/>
                </a:lnTo>
                <a:lnTo>
                  <a:pt x="52811" y="4622"/>
                </a:lnTo>
                <a:lnTo>
                  <a:pt x="52465" y="4459"/>
                </a:lnTo>
                <a:lnTo>
                  <a:pt x="52120" y="4313"/>
                </a:lnTo>
                <a:lnTo>
                  <a:pt x="51810" y="4204"/>
                </a:lnTo>
                <a:lnTo>
                  <a:pt x="51483" y="4113"/>
                </a:lnTo>
                <a:lnTo>
                  <a:pt x="51191" y="4040"/>
                </a:lnTo>
                <a:lnTo>
                  <a:pt x="50882" y="3986"/>
                </a:lnTo>
                <a:lnTo>
                  <a:pt x="50609" y="3967"/>
                </a:lnTo>
                <a:lnTo>
                  <a:pt x="50336" y="3949"/>
                </a:lnTo>
                <a:lnTo>
                  <a:pt x="50045" y="3967"/>
                </a:lnTo>
                <a:lnTo>
                  <a:pt x="49772" y="4004"/>
                </a:lnTo>
                <a:lnTo>
                  <a:pt x="49499" y="4040"/>
                </a:lnTo>
                <a:lnTo>
                  <a:pt x="49244" y="4113"/>
                </a:lnTo>
                <a:lnTo>
                  <a:pt x="49008" y="4204"/>
                </a:lnTo>
                <a:lnTo>
                  <a:pt x="48789" y="4295"/>
                </a:lnTo>
                <a:lnTo>
                  <a:pt x="48571" y="4422"/>
                </a:lnTo>
                <a:lnTo>
                  <a:pt x="48353" y="4550"/>
                </a:lnTo>
                <a:lnTo>
                  <a:pt x="48152" y="4677"/>
                </a:lnTo>
                <a:lnTo>
                  <a:pt x="47970" y="4823"/>
                </a:lnTo>
                <a:lnTo>
                  <a:pt x="47788" y="4986"/>
                </a:lnTo>
                <a:lnTo>
                  <a:pt x="47625" y="5150"/>
                </a:lnTo>
                <a:lnTo>
                  <a:pt x="47333" y="5478"/>
                </a:lnTo>
                <a:lnTo>
                  <a:pt x="47061" y="5824"/>
                </a:lnTo>
                <a:lnTo>
                  <a:pt x="46842" y="6188"/>
                </a:lnTo>
                <a:lnTo>
                  <a:pt x="46642" y="6515"/>
                </a:lnTo>
                <a:lnTo>
                  <a:pt x="46478" y="6843"/>
                </a:lnTo>
                <a:lnTo>
                  <a:pt x="46351" y="7116"/>
                </a:lnTo>
                <a:lnTo>
                  <a:pt x="46187" y="7552"/>
                </a:lnTo>
                <a:lnTo>
                  <a:pt x="46151" y="7716"/>
                </a:lnTo>
                <a:lnTo>
                  <a:pt x="46096" y="7680"/>
                </a:lnTo>
                <a:lnTo>
                  <a:pt x="45932" y="7607"/>
                </a:lnTo>
                <a:lnTo>
                  <a:pt x="45823" y="7552"/>
                </a:lnTo>
                <a:lnTo>
                  <a:pt x="45696" y="7516"/>
                </a:lnTo>
                <a:lnTo>
                  <a:pt x="45550" y="7498"/>
                </a:lnTo>
                <a:lnTo>
                  <a:pt x="45386" y="7480"/>
                </a:lnTo>
                <a:lnTo>
                  <a:pt x="45223" y="7498"/>
                </a:lnTo>
                <a:lnTo>
                  <a:pt x="45059" y="7516"/>
                </a:lnTo>
                <a:lnTo>
                  <a:pt x="44895" y="7552"/>
                </a:lnTo>
                <a:lnTo>
                  <a:pt x="44713" y="7625"/>
                </a:lnTo>
                <a:lnTo>
                  <a:pt x="44513" y="7716"/>
                </a:lnTo>
                <a:lnTo>
                  <a:pt x="44313" y="7825"/>
                </a:lnTo>
                <a:lnTo>
                  <a:pt x="44112" y="7971"/>
                </a:lnTo>
                <a:lnTo>
                  <a:pt x="43894" y="8153"/>
                </a:lnTo>
                <a:lnTo>
                  <a:pt x="43967" y="7734"/>
                </a:lnTo>
                <a:lnTo>
                  <a:pt x="44003" y="7352"/>
                </a:lnTo>
                <a:lnTo>
                  <a:pt x="44021" y="6988"/>
                </a:lnTo>
                <a:lnTo>
                  <a:pt x="43985" y="6624"/>
                </a:lnTo>
                <a:lnTo>
                  <a:pt x="43930" y="6315"/>
                </a:lnTo>
                <a:lnTo>
                  <a:pt x="43839" y="6006"/>
                </a:lnTo>
                <a:lnTo>
                  <a:pt x="43730" y="5733"/>
                </a:lnTo>
                <a:lnTo>
                  <a:pt x="43585" y="5478"/>
                </a:lnTo>
                <a:lnTo>
                  <a:pt x="43421" y="5241"/>
                </a:lnTo>
                <a:lnTo>
                  <a:pt x="43239" y="5041"/>
                </a:lnTo>
                <a:lnTo>
                  <a:pt x="43039" y="4877"/>
                </a:lnTo>
                <a:lnTo>
                  <a:pt x="42802" y="4732"/>
                </a:lnTo>
                <a:lnTo>
                  <a:pt x="42566" y="4622"/>
                </a:lnTo>
                <a:lnTo>
                  <a:pt x="42329" y="4531"/>
                </a:lnTo>
                <a:lnTo>
                  <a:pt x="42056" y="4477"/>
                </a:lnTo>
                <a:lnTo>
                  <a:pt x="41619" y="4477"/>
                </a:lnTo>
                <a:lnTo>
                  <a:pt x="41456" y="4495"/>
                </a:lnTo>
                <a:lnTo>
                  <a:pt x="41274" y="4531"/>
                </a:lnTo>
                <a:lnTo>
                  <a:pt x="41110" y="4568"/>
                </a:lnTo>
                <a:lnTo>
                  <a:pt x="40946" y="4622"/>
                </a:lnTo>
                <a:lnTo>
                  <a:pt x="40764" y="4695"/>
                </a:lnTo>
                <a:lnTo>
                  <a:pt x="40600" y="4786"/>
                </a:lnTo>
                <a:lnTo>
                  <a:pt x="40418" y="4895"/>
                </a:lnTo>
                <a:lnTo>
                  <a:pt x="40400" y="4750"/>
                </a:lnTo>
                <a:lnTo>
                  <a:pt x="40364" y="4622"/>
                </a:lnTo>
                <a:lnTo>
                  <a:pt x="40309" y="4495"/>
                </a:lnTo>
                <a:lnTo>
                  <a:pt x="40254" y="4404"/>
                </a:lnTo>
                <a:lnTo>
                  <a:pt x="40200" y="4313"/>
                </a:lnTo>
                <a:lnTo>
                  <a:pt x="40127" y="4222"/>
                </a:lnTo>
                <a:lnTo>
                  <a:pt x="40054" y="4168"/>
                </a:lnTo>
                <a:lnTo>
                  <a:pt x="39982" y="4095"/>
                </a:lnTo>
                <a:lnTo>
                  <a:pt x="39818" y="4004"/>
                </a:lnTo>
                <a:lnTo>
                  <a:pt x="39636" y="3949"/>
                </a:lnTo>
                <a:lnTo>
                  <a:pt x="39454" y="3931"/>
                </a:lnTo>
                <a:lnTo>
                  <a:pt x="39290" y="3913"/>
                </a:lnTo>
                <a:lnTo>
                  <a:pt x="39035" y="3931"/>
                </a:lnTo>
                <a:lnTo>
                  <a:pt x="38817" y="3967"/>
                </a:lnTo>
                <a:lnTo>
                  <a:pt x="38617" y="4022"/>
                </a:lnTo>
                <a:lnTo>
                  <a:pt x="38635" y="3767"/>
                </a:lnTo>
                <a:lnTo>
                  <a:pt x="38653" y="3531"/>
                </a:lnTo>
                <a:lnTo>
                  <a:pt x="38635" y="3312"/>
                </a:lnTo>
                <a:lnTo>
                  <a:pt x="38617" y="3094"/>
                </a:lnTo>
                <a:lnTo>
                  <a:pt x="38598" y="2875"/>
                </a:lnTo>
                <a:lnTo>
                  <a:pt x="38544" y="2657"/>
                </a:lnTo>
                <a:lnTo>
                  <a:pt x="38507" y="2457"/>
                </a:lnTo>
                <a:lnTo>
                  <a:pt x="38435" y="2275"/>
                </a:lnTo>
                <a:lnTo>
                  <a:pt x="38362" y="2093"/>
                </a:lnTo>
                <a:lnTo>
                  <a:pt x="38289" y="1911"/>
                </a:lnTo>
                <a:lnTo>
                  <a:pt x="38198" y="1747"/>
                </a:lnTo>
                <a:lnTo>
                  <a:pt x="38107" y="1583"/>
                </a:lnTo>
                <a:lnTo>
                  <a:pt x="37998" y="1438"/>
                </a:lnTo>
                <a:lnTo>
                  <a:pt x="37889" y="1292"/>
                </a:lnTo>
                <a:lnTo>
                  <a:pt x="37634" y="1019"/>
                </a:lnTo>
                <a:lnTo>
                  <a:pt x="37361" y="783"/>
                </a:lnTo>
                <a:lnTo>
                  <a:pt x="37052" y="583"/>
                </a:lnTo>
                <a:lnTo>
                  <a:pt x="36742" y="401"/>
                </a:lnTo>
                <a:lnTo>
                  <a:pt x="36397" y="255"/>
                </a:lnTo>
                <a:lnTo>
                  <a:pt x="36051" y="146"/>
                </a:lnTo>
                <a:lnTo>
                  <a:pt x="35687" y="73"/>
                </a:lnTo>
                <a:lnTo>
                  <a:pt x="35305" y="18"/>
                </a:lnTo>
                <a:lnTo>
                  <a:pt x="34941" y="0"/>
                </a:lnTo>
                <a:close/>
              </a:path>
            </a:pathLst>
          </a:custGeom>
          <a:solidFill>
            <a:srgbClr val="FFFFD5">
              <a:alpha val="128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3"/>
          <p:cNvSpPr/>
          <p:nvPr/>
        </p:nvSpPr>
        <p:spPr>
          <a:xfrm>
            <a:off x="-202406" y="3916759"/>
            <a:ext cx="4056600" cy="683825"/>
          </a:xfrm>
          <a:custGeom>
            <a:avLst/>
            <a:gdLst/>
            <a:ahLst/>
            <a:cxnLst/>
            <a:rect l="l" t="t" r="r" b="b"/>
            <a:pathLst>
              <a:path w="162264" h="27353" extrusionOk="0">
                <a:moveTo>
                  <a:pt x="13938" y="556"/>
                </a:moveTo>
                <a:cubicBezTo>
                  <a:pt x="27019" y="2334"/>
                  <a:pt x="61563" y="12367"/>
                  <a:pt x="79470" y="15796"/>
                </a:cubicBezTo>
                <a:cubicBezTo>
                  <a:pt x="97377" y="19225"/>
                  <a:pt x="107791" y="19733"/>
                  <a:pt x="121380" y="21130"/>
                </a:cubicBezTo>
                <a:cubicBezTo>
                  <a:pt x="134969" y="22527"/>
                  <a:pt x="168624" y="23162"/>
                  <a:pt x="161004" y="24178"/>
                </a:cubicBezTo>
                <a:cubicBezTo>
                  <a:pt x="153384" y="25194"/>
                  <a:pt x="99663" y="26972"/>
                  <a:pt x="75660" y="27226"/>
                </a:cubicBezTo>
                <a:cubicBezTo>
                  <a:pt x="51657" y="27480"/>
                  <a:pt x="28416" y="25956"/>
                  <a:pt x="16986" y="25702"/>
                </a:cubicBezTo>
                <a:cubicBezTo>
                  <a:pt x="5556" y="25448"/>
                  <a:pt x="9620" y="27099"/>
                  <a:pt x="7080" y="25702"/>
                </a:cubicBezTo>
                <a:cubicBezTo>
                  <a:pt x="4540" y="24305"/>
                  <a:pt x="2762" y="20749"/>
                  <a:pt x="1746" y="17320"/>
                </a:cubicBezTo>
                <a:cubicBezTo>
                  <a:pt x="730" y="13891"/>
                  <a:pt x="-1048" y="7922"/>
                  <a:pt x="984" y="5128"/>
                </a:cubicBezTo>
                <a:cubicBezTo>
                  <a:pt x="3016" y="2334"/>
                  <a:pt x="857" y="-1222"/>
                  <a:pt x="13938" y="55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grpSp>
        <p:nvGrpSpPr>
          <p:cNvPr id="233" name="Google Shape;233;p3"/>
          <p:cNvGrpSpPr/>
          <p:nvPr/>
        </p:nvGrpSpPr>
        <p:grpSpPr>
          <a:xfrm>
            <a:off x="6821254" y="3859819"/>
            <a:ext cx="3524427" cy="921034"/>
            <a:chOff x="-729684" y="2561769"/>
            <a:chExt cx="3524427" cy="921034"/>
          </a:xfrm>
        </p:grpSpPr>
        <p:sp>
          <p:nvSpPr>
            <p:cNvPr id="234" name="Google Shape;234;p3"/>
            <p:cNvSpPr/>
            <p:nvPr/>
          </p:nvSpPr>
          <p:spPr>
            <a:xfrm>
              <a:off x="-729684" y="2561769"/>
              <a:ext cx="3524427" cy="921034"/>
            </a:xfrm>
            <a:custGeom>
              <a:avLst/>
              <a:gdLst/>
              <a:ahLst/>
              <a:cxnLst/>
              <a:rect l="l" t="t" r="r" b="b"/>
              <a:pathLst>
                <a:path w="68389" h="17872" extrusionOk="0">
                  <a:moveTo>
                    <a:pt x="27006" y="1"/>
                  </a:moveTo>
                  <a:lnTo>
                    <a:pt x="26387" y="19"/>
                  </a:lnTo>
                  <a:lnTo>
                    <a:pt x="26023" y="37"/>
                  </a:lnTo>
                  <a:lnTo>
                    <a:pt x="25659" y="74"/>
                  </a:lnTo>
                  <a:lnTo>
                    <a:pt x="25295" y="128"/>
                  </a:lnTo>
                  <a:lnTo>
                    <a:pt x="24932" y="201"/>
                  </a:lnTo>
                  <a:lnTo>
                    <a:pt x="24295" y="328"/>
                  </a:lnTo>
                  <a:lnTo>
                    <a:pt x="23658" y="510"/>
                  </a:lnTo>
                  <a:lnTo>
                    <a:pt x="23039" y="711"/>
                  </a:lnTo>
                  <a:lnTo>
                    <a:pt x="22420" y="947"/>
                  </a:lnTo>
                  <a:lnTo>
                    <a:pt x="21801" y="1220"/>
                  </a:lnTo>
                  <a:lnTo>
                    <a:pt x="21201" y="1493"/>
                  </a:lnTo>
                  <a:lnTo>
                    <a:pt x="20600" y="1802"/>
                  </a:lnTo>
                  <a:lnTo>
                    <a:pt x="20018" y="2130"/>
                  </a:lnTo>
                  <a:lnTo>
                    <a:pt x="19418" y="2458"/>
                  </a:lnTo>
                  <a:lnTo>
                    <a:pt x="18835" y="2803"/>
                  </a:lnTo>
                  <a:lnTo>
                    <a:pt x="17671" y="3513"/>
                  </a:lnTo>
                  <a:lnTo>
                    <a:pt x="16524" y="4241"/>
                  </a:lnTo>
                  <a:lnTo>
                    <a:pt x="15378" y="4933"/>
                  </a:lnTo>
                  <a:lnTo>
                    <a:pt x="14650" y="5369"/>
                  </a:lnTo>
                  <a:lnTo>
                    <a:pt x="13904" y="5770"/>
                  </a:lnTo>
                  <a:lnTo>
                    <a:pt x="13157" y="6170"/>
                  </a:lnTo>
                  <a:lnTo>
                    <a:pt x="12393" y="6552"/>
                  </a:lnTo>
                  <a:lnTo>
                    <a:pt x="11629" y="6916"/>
                  </a:lnTo>
                  <a:lnTo>
                    <a:pt x="10846" y="7262"/>
                  </a:lnTo>
                  <a:lnTo>
                    <a:pt x="10064" y="7571"/>
                  </a:lnTo>
                  <a:lnTo>
                    <a:pt x="9281" y="7881"/>
                  </a:lnTo>
                  <a:lnTo>
                    <a:pt x="8481" y="8154"/>
                  </a:lnTo>
                  <a:lnTo>
                    <a:pt x="7680" y="8408"/>
                  </a:lnTo>
                  <a:lnTo>
                    <a:pt x="6861" y="8645"/>
                  </a:lnTo>
                  <a:lnTo>
                    <a:pt x="6042" y="8845"/>
                  </a:lnTo>
                  <a:lnTo>
                    <a:pt x="5223" y="9027"/>
                  </a:lnTo>
                  <a:lnTo>
                    <a:pt x="4386" y="9173"/>
                  </a:lnTo>
                  <a:lnTo>
                    <a:pt x="3549" y="9300"/>
                  </a:lnTo>
                  <a:lnTo>
                    <a:pt x="2712" y="9391"/>
                  </a:lnTo>
                  <a:lnTo>
                    <a:pt x="1602" y="9482"/>
                  </a:lnTo>
                  <a:lnTo>
                    <a:pt x="473" y="9537"/>
                  </a:lnTo>
                  <a:lnTo>
                    <a:pt x="364" y="9555"/>
                  </a:lnTo>
                  <a:lnTo>
                    <a:pt x="273" y="9573"/>
                  </a:lnTo>
                  <a:lnTo>
                    <a:pt x="200" y="9609"/>
                  </a:lnTo>
                  <a:lnTo>
                    <a:pt x="146" y="9664"/>
                  </a:lnTo>
                  <a:lnTo>
                    <a:pt x="91" y="9719"/>
                  </a:lnTo>
                  <a:lnTo>
                    <a:pt x="73" y="9773"/>
                  </a:lnTo>
                  <a:lnTo>
                    <a:pt x="55" y="9846"/>
                  </a:lnTo>
                  <a:lnTo>
                    <a:pt x="37" y="9919"/>
                  </a:lnTo>
                  <a:lnTo>
                    <a:pt x="55" y="10101"/>
                  </a:lnTo>
                  <a:lnTo>
                    <a:pt x="91" y="10283"/>
                  </a:lnTo>
                  <a:lnTo>
                    <a:pt x="219" y="10719"/>
                  </a:lnTo>
                  <a:lnTo>
                    <a:pt x="346" y="11156"/>
                  </a:lnTo>
                  <a:lnTo>
                    <a:pt x="382" y="11375"/>
                  </a:lnTo>
                  <a:lnTo>
                    <a:pt x="401" y="11575"/>
                  </a:lnTo>
                  <a:lnTo>
                    <a:pt x="401" y="11666"/>
                  </a:lnTo>
                  <a:lnTo>
                    <a:pt x="382" y="11739"/>
                  </a:lnTo>
                  <a:lnTo>
                    <a:pt x="364" y="11830"/>
                  </a:lnTo>
                  <a:lnTo>
                    <a:pt x="310" y="11902"/>
                  </a:lnTo>
                  <a:lnTo>
                    <a:pt x="255" y="11975"/>
                  </a:lnTo>
                  <a:lnTo>
                    <a:pt x="200" y="12030"/>
                  </a:lnTo>
                  <a:lnTo>
                    <a:pt x="109" y="12084"/>
                  </a:lnTo>
                  <a:lnTo>
                    <a:pt x="0" y="12121"/>
                  </a:lnTo>
                  <a:lnTo>
                    <a:pt x="455" y="12557"/>
                  </a:lnTo>
                  <a:lnTo>
                    <a:pt x="564" y="12685"/>
                  </a:lnTo>
                  <a:lnTo>
                    <a:pt x="655" y="12739"/>
                  </a:lnTo>
                  <a:lnTo>
                    <a:pt x="692" y="12739"/>
                  </a:lnTo>
                  <a:lnTo>
                    <a:pt x="728" y="12721"/>
                  </a:lnTo>
                  <a:lnTo>
                    <a:pt x="783" y="12630"/>
                  </a:lnTo>
                  <a:lnTo>
                    <a:pt x="837" y="12594"/>
                  </a:lnTo>
                  <a:lnTo>
                    <a:pt x="892" y="12557"/>
                  </a:lnTo>
                  <a:lnTo>
                    <a:pt x="965" y="12521"/>
                  </a:lnTo>
                  <a:lnTo>
                    <a:pt x="1074" y="12503"/>
                  </a:lnTo>
                  <a:lnTo>
                    <a:pt x="1201" y="12503"/>
                  </a:lnTo>
                  <a:lnTo>
                    <a:pt x="1383" y="12521"/>
                  </a:lnTo>
                  <a:lnTo>
                    <a:pt x="1602" y="12557"/>
                  </a:lnTo>
                  <a:lnTo>
                    <a:pt x="1857" y="12612"/>
                  </a:lnTo>
                  <a:lnTo>
                    <a:pt x="3403" y="13012"/>
                  </a:lnTo>
                  <a:lnTo>
                    <a:pt x="4987" y="13376"/>
                  </a:lnTo>
                  <a:lnTo>
                    <a:pt x="6552" y="13704"/>
                  </a:lnTo>
                  <a:lnTo>
                    <a:pt x="8135" y="14013"/>
                  </a:lnTo>
                  <a:lnTo>
                    <a:pt x="9718" y="14286"/>
                  </a:lnTo>
                  <a:lnTo>
                    <a:pt x="11319" y="14559"/>
                  </a:lnTo>
                  <a:lnTo>
                    <a:pt x="14504" y="15051"/>
                  </a:lnTo>
                  <a:lnTo>
                    <a:pt x="17871" y="15578"/>
                  </a:lnTo>
                  <a:lnTo>
                    <a:pt x="21256" y="16070"/>
                  </a:lnTo>
                  <a:lnTo>
                    <a:pt x="24659" y="16543"/>
                  </a:lnTo>
                  <a:lnTo>
                    <a:pt x="26351" y="16761"/>
                  </a:lnTo>
                  <a:lnTo>
                    <a:pt x="28043" y="16961"/>
                  </a:lnTo>
                  <a:lnTo>
                    <a:pt x="29736" y="17143"/>
                  </a:lnTo>
                  <a:lnTo>
                    <a:pt x="31446" y="17325"/>
                  </a:lnTo>
                  <a:lnTo>
                    <a:pt x="33139" y="17471"/>
                  </a:lnTo>
                  <a:lnTo>
                    <a:pt x="34849" y="17598"/>
                  </a:lnTo>
                  <a:lnTo>
                    <a:pt x="36560" y="17708"/>
                  </a:lnTo>
                  <a:lnTo>
                    <a:pt x="38252" y="17798"/>
                  </a:lnTo>
                  <a:lnTo>
                    <a:pt x="39963" y="17853"/>
                  </a:lnTo>
                  <a:lnTo>
                    <a:pt x="41674" y="17871"/>
                  </a:lnTo>
                  <a:lnTo>
                    <a:pt x="43384" y="17871"/>
                  </a:lnTo>
                  <a:lnTo>
                    <a:pt x="45095" y="17835"/>
                  </a:lnTo>
                  <a:lnTo>
                    <a:pt x="46805" y="17780"/>
                  </a:lnTo>
                  <a:lnTo>
                    <a:pt x="48516" y="17671"/>
                  </a:lnTo>
                  <a:lnTo>
                    <a:pt x="50227" y="17526"/>
                  </a:lnTo>
                  <a:lnTo>
                    <a:pt x="51919" y="17344"/>
                  </a:lnTo>
                  <a:lnTo>
                    <a:pt x="53630" y="17125"/>
                  </a:lnTo>
                  <a:lnTo>
                    <a:pt x="55322" y="16870"/>
                  </a:lnTo>
                  <a:lnTo>
                    <a:pt x="56159" y="16725"/>
                  </a:lnTo>
                  <a:lnTo>
                    <a:pt x="56996" y="16561"/>
                  </a:lnTo>
                  <a:lnTo>
                    <a:pt x="57833" y="16397"/>
                  </a:lnTo>
                  <a:lnTo>
                    <a:pt x="58671" y="16215"/>
                  </a:lnTo>
                  <a:lnTo>
                    <a:pt x="59489" y="16033"/>
                  </a:lnTo>
                  <a:lnTo>
                    <a:pt x="60327" y="15815"/>
                  </a:lnTo>
                  <a:lnTo>
                    <a:pt x="61145" y="15615"/>
                  </a:lnTo>
                  <a:lnTo>
                    <a:pt x="61964" y="15378"/>
                  </a:lnTo>
                  <a:lnTo>
                    <a:pt x="62783" y="15142"/>
                  </a:lnTo>
                  <a:lnTo>
                    <a:pt x="63602" y="14887"/>
                  </a:lnTo>
                  <a:lnTo>
                    <a:pt x="64421" y="14614"/>
                  </a:lnTo>
                  <a:lnTo>
                    <a:pt x="65222" y="14341"/>
                  </a:lnTo>
                  <a:lnTo>
                    <a:pt x="66022" y="14050"/>
                  </a:lnTo>
                  <a:lnTo>
                    <a:pt x="66823" y="13740"/>
                  </a:lnTo>
                  <a:lnTo>
                    <a:pt x="67606" y="13431"/>
                  </a:lnTo>
                  <a:lnTo>
                    <a:pt x="68388" y="13085"/>
                  </a:lnTo>
                  <a:lnTo>
                    <a:pt x="67933" y="7771"/>
                  </a:lnTo>
                  <a:lnTo>
                    <a:pt x="64803" y="7862"/>
                  </a:lnTo>
                  <a:lnTo>
                    <a:pt x="63220" y="7899"/>
                  </a:lnTo>
                  <a:lnTo>
                    <a:pt x="61637" y="7917"/>
                  </a:lnTo>
                  <a:lnTo>
                    <a:pt x="60054" y="7917"/>
                  </a:lnTo>
                  <a:lnTo>
                    <a:pt x="58470" y="7899"/>
                  </a:lnTo>
                  <a:lnTo>
                    <a:pt x="56905" y="7844"/>
                  </a:lnTo>
                  <a:lnTo>
                    <a:pt x="55322" y="7790"/>
                  </a:lnTo>
                  <a:lnTo>
                    <a:pt x="54230" y="7717"/>
                  </a:lnTo>
                  <a:lnTo>
                    <a:pt x="53138" y="7644"/>
                  </a:lnTo>
                  <a:lnTo>
                    <a:pt x="52065" y="7535"/>
                  </a:lnTo>
                  <a:lnTo>
                    <a:pt x="50973" y="7426"/>
                  </a:lnTo>
                  <a:lnTo>
                    <a:pt x="49899" y="7280"/>
                  </a:lnTo>
                  <a:lnTo>
                    <a:pt x="48825" y="7134"/>
                  </a:lnTo>
                  <a:lnTo>
                    <a:pt x="47770" y="6952"/>
                  </a:lnTo>
                  <a:lnTo>
                    <a:pt x="46696" y="6752"/>
                  </a:lnTo>
                  <a:lnTo>
                    <a:pt x="45659" y="6516"/>
                  </a:lnTo>
                  <a:lnTo>
                    <a:pt x="44604" y="6261"/>
                  </a:lnTo>
                  <a:lnTo>
                    <a:pt x="43566" y="5988"/>
                  </a:lnTo>
                  <a:lnTo>
                    <a:pt x="42529" y="5679"/>
                  </a:lnTo>
                  <a:lnTo>
                    <a:pt x="41510" y="5351"/>
                  </a:lnTo>
                  <a:lnTo>
                    <a:pt x="40491" y="4987"/>
                  </a:lnTo>
                  <a:lnTo>
                    <a:pt x="39490" y="4587"/>
                  </a:lnTo>
                  <a:lnTo>
                    <a:pt x="38489" y="4150"/>
                  </a:lnTo>
                  <a:lnTo>
                    <a:pt x="37816" y="3859"/>
                  </a:lnTo>
                  <a:lnTo>
                    <a:pt x="37161" y="3531"/>
                  </a:lnTo>
                  <a:lnTo>
                    <a:pt x="35832" y="2876"/>
                  </a:lnTo>
                  <a:lnTo>
                    <a:pt x="34485" y="2221"/>
                  </a:lnTo>
                  <a:lnTo>
                    <a:pt x="33830" y="1912"/>
                  </a:lnTo>
                  <a:lnTo>
                    <a:pt x="33157" y="1602"/>
                  </a:lnTo>
                  <a:lnTo>
                    <a:pt x="32484" y="1311"/>
                  </a:lnTo>
                  <a:lnTo>
                    <a:pt x="31810" y="1038"/>
                  </a:lnTo>
                  <a:lnTo>
                    <a:pt x="31119" y="783"/>
                  </a:lnTo>
                  <a:lnTo>
                    <a:pt x="30427" y="565"/>
                  </a:lnTo>
                  <a:lnTo>
                    <a:pt x="29736" y="383"/>
                  </a:lnTo>
                  <a:lnTo>
                    <a:pt x="29044" y="219"/>
                  </a:lnTo>
                  <a:lnTo>
                    <a:pt x="28335" y="110"/>
                  </a:lnTo>
                  <a:lnTo>
                    <a:pt x="27989" y="55"/>
                  </a:lnTo>
                  <a:lnTo>
                    <a:pt x="27625" y="37"/>
                  </a:lnTo>
                  <a:lnTo>
                    <a:pt x="27006" y="1"/>
                  </a:lnTo>
                  <a:close/>
                </a:path>
              </a:pathLst>
            </a:custGeom>
            <a:solidFill>
              <a:srgbClr val="EBB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3"/>
            <p:cNvSpPr/>
            <p:nvPr/>
          </p:nvSpPr>
          <p:spPr>
            <a:xfrm>
              <a:off x="690207" y="2563676"/>
              <a:ext cx="1431178" cy="664028"/>
            </a:xfrm>
            <a:custGeom>
              <a:avLst/>
              <a:gdLst/>
              <a:ahLst/>
              <a:cxnLst/>
              <a:rect l="l" t="t" r="r" b="b"/>
              <a:pathLst>
                <a:path w="27771" h="12885" extrusionOk="0">
                  <a:moveTo>
                    <a:pt x="73" y="0"/>
                  </a:moveTo>
                  <a:lnTo>
                    <a:pt x="109" y="91"/>
                  </a:lnTo>
                  <a:lnTo>
                    <a:pt x="164" y="182"/>
                  </a:lnTo>
                  <a:lnTo>
                    <a:pt x="218" y="273"/>
                  </a:lnTo>
                  <a:lnTo>
                    <a:pt x="291" y="346"/>
                  </a:lnTo>
                  <a:lnTo>
                    <a:pt x="491" y="528"/>
                  </a:lnTo>
                  <a:lnTo>
                    <a:pt x="746" y="692"/>
                  </a:lnTo>
                  <a:lnTo>
                    <a:pt x="1019" y="856"/>
                  </a:lnTo>
                  <a:lnTo>
                    <a:pt x="1328" y="1019"/>
                  </a:lnTo>
                  <a:lnTo>
                    <a:pt x="2002" y="1347"/>
                  </a:lnTo>
                  <a:lnTo>
                    <a:pt x="2675" y="1693"/>
                  </a:lnTo>
                  <a:lnTo>
                    <a:pt x="2984" y="1875"/>
                  </a:lnTo>
                  <a:lnTo>
                    <a:pt x="3257" y="2057"/>
                  </a:lnTo>
                  <a:lnTo>
                    <a:pt x="3512" y="2257"/>
                  </a:lnTo>
                  <a:lnTo>
                    <a:pt x="3621" y="2348"/>
                  </a:lnTo>
                  <a:lnTo>
                    <a:pt x="3712" y="2457"/>
                  </a:lnTo>
                  <a:lnTo>
                    <a:pt x="3785" y="2566"/>
                  </a:lnTo>
                  <a:lnTo>
                    <a:pt x="3858" y="2675"/>
                  </a:lnTo>
                  <a:lnTo>
                    <a:pt x="3894" y="2785"/>
                  </a:lnTo>
                  <a:lnTo>
                    <a:pt x="3931" y="2912"/>
                  </a:lnTo>
                  <a:lnTo>
                    <a:pt x="3913" y="3003"/>
                  </a:lnTo>
                  <a:lnTo>
                    <a:pt x="3894" y="3076"/>
                  </a:lnTo>
                  <a:lnTo>
                    <a:pt x="3822" y="3149"/>
                  </a:lnTo>
                  <a:lnTo>
                    <a:pt x="3749" y="3221"/>
                  </a:lnTo>
                  <a:lnTo>
                    <a:pt x="3658" y="3276"/>
                  </a:lnTo>
                  <a:lnTo>
                    <a:pt x="3530" y="3330"/>
                  </a:lnTo>
                  <a:lnTo>
                    <a:pt x="3257" y="3421"/>
                  </a:lnTo>
                  <a:lnTo>
                    <a:pt x="2912" y="3494"/>
                  </a:lnTo>
                  <a:lnTo>
                    <a:pt x="2548" y="3567"/>
                  </a:lnTo>
                  <a:lnTo>
                    <a:pt x="1747" y="3713"/>
                  </a:lnTo>
                  <a:lnTo>
                    <a:pt x="1347" y="3785"/>
                  </a:lnTo>
                  <a:lnTo>
                    <a:pt x="983" y="3858"/>
                  </a:lnTo>
                  <a:lnTo>
                    <a:pt x="655" y="3949"/>
                  </a:lnTo>
                  <a:lnTo>
                    <a:pt x="510" y="4022"/>
                  </a:lnTo>
                  <a:lnTo>
                    <a:pt x="364" y="4077"/>
                  </a:lnTo>
                  <a:lnTo>
                    <a:pt x="255" y="4149"/>
                  </a:lnTo>
                  <a:lnTo>
                    <a:pt x="164" y="4222"/>
                  </a:lnTo>
                  <a:lnTo>
                    <a:pt x="73" y="4313"/>
                  </a:lnTo>
                  <a:lnTo>
                    <a:pt x="36" y="4404"/>
                  </a:lnTo>
                  <a:lnTo>
                    <a:pt x="0" y="4495"/>
                  </a:lnTo>
                  <a:lnTo>
                    <a:pt x="0" y="4604"/>
                  </a:lnTo>
                  <a:lnTo>
                    <a:pt x="18" y="4732"/>
                  </a:lnTo>
                  <a:lnTo>
                    <a:pt x="73" y="4859"/>
                  </a:lnTo>
                  <a:lnTo>
                    <a:pt x="164" y="5005"/>
                  </a:lnTo>
                  <a:lnTo>
                    <a:pt x="273" y="5132"/>
                  </a:lnTo>
                  <a:lnTo>
                    <a:pt x="419" y="5241"/>
                  </a:lnTo>
                  <a:lnTo>
                    <a:pt x="582" y="5350"/>
                  </a:lnTo>
                  <a:lnTo>
                    <a:pt x="764" y="5441"/>
                  </a:lnTo>
                  <a:lnTo>
                    <a:pt x="965" y="5532"/>
                  </a:lnTo>
                  <a:lnTo>
                    <a:pt x="1201" y="5605"/>
                  </a:lnTo>
                  <a:lnTo>
                    <a:pt x="1438" y="5660"/>
                  </a:lnTo>
                  <a:lnTo>
                    <a:pt x="1965" y="5769"/>
                  </a:lnTo>
                  <a:lnTo>
                    <a:pt x="2548" y="5878"/>
                  </a:lnTo>
                  <a:lnTo>
                    <a:pt x="3803" y="6042"/>
                  </a:lnTo>
                  <a:lnTo>
                    <a:pt x="4477" y="6115"/>
                  </a:lnTo>
                  <a:lnTo>
                    <a:pt x="5132" y="6224"/>
                  </a:lnTo>
                  <a:lnTo>
                    <a:pt x="5769" y="6351"/>
                  </a:lnTo>
                  <a:lnTo>
                    <a:pt x="6387" y="6497"/>
                  </a:lnTo>
                  <a:lnTo>
                    <a:pt x="6679" y="6588"/>
                  </a:lnTo>
                  <a:lnTo>
                    <a:pt x="6970" y="6679"/>
                  </a:lnTo>
                  <a:lnTo>
                    <a:pt x="7225" y="6788"/>
                  </a:lnTo>
                  <a:lnTo>
                    <a:pt x="7479" y="6915"/>
                  </a:lnTo>
                  <a:lnTo>
                    <a:pt x="7734" y="7061"/>
                  </a:lnTo>
                  <a:lnTo>
                    <a:pt x="7953" y="7207"/>
                  </a:lnTo>
                  <a:lnTo>
                    <a:pt x="8153" y="7370"/>
                  </a:lnTo>
                  <a:lnTo>
                    <a:pt x="8335" y="7552"/>
                  </a:lnTo>
                  <a:lnTo>
                    <a:pt x="8444" y="7698"/>
                  </a:lnTo>
                  <a:lnTo>
                    <a:pt x="8553" y="7844"/>
                  </a:lnTo>
                  <a:lnTo>
                    <a:pt x="8626" y="8007"/>
                  </a:lnTo>
                  <a:lnTo>
                    <a:pt x="8662" y="8189"/>
                  </a:lnTo>
                  <a:lnTo>
                    <a:pt x="8662" y="8280"/>
                  </a:lnTo>
                  <a:lnTo>
                    <a:pt x="8662" y="8390"/>
                  </a:lnTo>
                  <a:lnTo>
                    <a:pt x="8608" y="8590"/>
                  </a:lnTo>
                  <a:lnTo>
                    <a:pt x="8462" y="9008"/>
                  </a:lnTo>
                  <a:lnTo>
                    <a:pt x="8407" y="9172"/>
                  </a:lnTo>
                  <a:lnTo>
                    <a:pt x="8389" y="9354"/>
                  </a:lnTo>
                  <a:lnTo>
                    <a:pt x="8371" y="9536"/>
                  </a:lnTo>
                  <a:lnTo>
                    <a:pt x="8371" y="9736"/>
                  </a:lnTo>
                  <a:lnTo>
                    <a:pt x="8389" y="9918"/>
                  </a:lnTo>
                  <a:lnTo>
                    <a:pt x="8426" y="10100"/>
                  </a:lnTo>
                  <a:lnTo>
                    <a:pt x="8480" y="10264"/>
                  </a:lnTo>
                  <a:lnTo>
                    <a:pt x="8535" y="10446"/>
                  </a:lnTo>
                  <a:lnTo>
                    <a:pt x="8608" y="10628"/>
                  </a:lnTo>
                  <a:lnTo>
                    <a:pt x="8699" y="10792"/>
                  </a:lnTo>
                  <a:lnTo>
                    <a:pt x="8790" y="10955"/>
                  </a:lnTo>
                  <a:lnTo>
                    <a:pt x="8899" y="11101"/>
                  </a:lnTo>
                  <a:lnTo>
                    <a:pt x="9026" y="11265"/>
                  </a:lnTo>
                  <a:lnTo>
                    <a:pt x="9154" y="11392"/>
                  </a:lnTo>
                  <a:lnTo>
                    <a:pt x="9281" y="11538"/>
                  </a:lnTo>
                  <a:lnTo>
                    <a:pt x="9427" y="11665"/>
                  </a:lnTo>
                  <a:lnTo>
                    <a:pt x="9736" y="11884"/>
                  </a:lnTo>
                  <a:lnTo>
                    <a:pt x="10045" y="12066"/>
                  </a:lnTo>
                  <a:lnTo>
                    <a:pt x="10391" y="12229"/>
                  </a:lnTo>
                  <a:lnTo>
                    <a:pt x="10737" y="12357"/>
                  </a:lnTo>
                  <a:lnTo>
                    <a:pt x="11101" y="12466"/>
                  </a:lnTo>
                  <a:lnTo>
                    <a:pt x="11465" y="12557"/>
                  </a:lnTo>
                  <a:lnTo>
                    <a:pt x="11829" y="12630"/>
                  </a:lnTo>
                  <a:lnTo>
                    <a:pt x="12211" y="12702"/>
                  </a:lnTo>
                  <a:lnTo>
                    <a:pt x="12993" y="12793"/>
                  </a:lnTo>
                  <a:lnTo>
                    <a:pt x="13794" y="12866"/>
                  </a:lnTo>
                  <a:lnTo>
                    <a:pt x="14595" y="12884"/>
                  </a:lnTo>
                  <a:lnTo>
                    <a:pt x="15395" y="12884"/>
                  </a:lnTo>
                  <a:lnTo>
                    <a:pt x="16196" y="12866"/>
                  </a:lnTo>
                  <a:lnTo>
                    <a:pt x="16997" y="12830"/>
                  </a:lnTo>
                  <a:lnTo>
                    <a:pt x="18598" y="12721"/>
                  </a:lnTo>
                  <a:lnTo>
                    <a:pt x="19326" y="12666"/>
                  </a:lnTo>
                  <a:lnTo>
                    <a:pt x="20072" y="12593"/>
                  </a:lnTo>
                  <a:lnTo>
                    <a:pt x="20800" y="12502"/>
                  </a:lnTo>
                  <a:lnTo>
                    <a:pt x="21528" y="12393"/>
                  </a:lnTo>
                  <a:lnTo>
                    <a:pt x="22256" y="12248"/>
                  </a:lnTo>
                  <a:lnTo>
                    <a:pt x="22602" y="12175"/>
                  </a:lnTo>
                  <a:lnTo>
                    <a:pt x="22966" y="12066"/>
                  </a:lnTo>
                  <a:lnTo>
                    <a:pt x="23312" y="11956"/>
                  </a:lnTo>
                  <a:lnTo>
                    <a:pt x="23657" y="11847"/>
                  </a:lnTo>
                  <a:lnTo>
                    <a:pt x="24003" y="11702"/>
                  </a:lnTo>
                  <a:lnTo>
                    <a:pt x="24331" y="11556"/>
                  </a:lnTo>
                  <a:lnTo>
                    <a:pt x="24640" y="11410"/>
                  </a:lnTo>
                  <a:lnTo>
                    <a:pt x="24931" y="11247"/>
                  </a:lnTo>
                  <a:lnTo>
                    <a:pt x="25204" y="11083"/>
                  </a:lnTo>
                  <a:lnTo>
                    <a:pt x="25495" y="10883"/>
                  </a:lnTo>
                  <a:lnTo>
                    <a:pt x="25750" y="10682"/>
                  </a:lnTo>
                  <a:lnTo>
                    <a:pt x="26023" y="10464"/>
                  </a:lnTo>
                  <a:lnTo>
                    <a:pt x="26260" y="10246"/>
                  </a:lnTo>
                  <a:lnTo>
                    <a:pt x="26496" y="10009"/>
                  </a:lnTo>
                  <a:lnTo>
                    <a:pt x="26715" y="9754"/>
                  </a:lnTo>
                  <a:lnTo>
                    <a:pt x="26915" y="9500"/>
                  </a:lnTo>
                  <a:lnTo>
                    <a:pt x="27115" y="9227"/>
                  </a:lnTo>
                  <a:lnTo>
                    <a:pt x="27279" y="8954"/>
                  </a:lnTo>
                  <a:lnTo>
                    <a:pt x="27443" y="8662"/>
                  </a:lnTo>
                  <a:lnTo>
                    <a:pt x="27570" y="8371"/>
                  </a:lnTo>
                  <a:lnTo>
                    <a:pt x="27679" y="8062"/>
                  </a:lnTo>
                  <a:lnTo>
                    <a:pt x="27770" y="7753"/>
                  </a:lnTo>
                  <a:lnTo>
                    <a:pt x="26678" y="7680"/>
                  </a:lnTo>
                  <a:lnTo>
                    <a:pt x="25586" y="7607"/>
                  </a:lnTo>
                  <a:lnTo>
                    <a:pt x="24513" y="7498"/>
                  </a:lnTo>
                  <a:lnTo>
                    <a:pt x="23421" y="7389"/>
                  </a:lnTo>
                  <a:lnTo>
                    <a:pt x="22347" y="7243"/>
                  </a:lnTo>
                  <a:lnTo>
                    <a:pt x="21273" y="7097"/>
                  </a:lnTo>
                  <a:lnTo>
                    <a:pt x="20218" y="6915"/>
                  </a:lnTo>
                  <a:lnTo>
                    <a:pt x="19144" y="6715"/>
                  </a:lnTo>
                  <a:lnTo>
                    <a:pt x="18107" y="6479"/>
                  </a:lnTo>
                  <a:lnTo>
                    <a:pt x="17052" y="6224"/>
                  </a:lnTo>
                  <a:lnTo>
                    <a:pt x="16014" y="5951"/>
                  </a:lnTo>
                  <a:lnTo>
                    <a:pt x="14977" y="5642"/>
                  </a:lnTo>
                  <a:lnTo>
                    <a:pt x="13958" y="5314"/>
                  </a:lnTo>
                  <a:lnTo>
                    <a:pt x="12939" y="4950"/>
                  </a:lnTo>
                  <a:lnTo>
                    <a:pt x="11938" y="4550"/>
                  </a:lnTo>
                  <a:lnTo>
                    <a:pt x="10937" y="4113"/>
                  </a:lnTo>
                  <a:lnTo>
                    <a:pt x="10264" y="3822"/>
                  </a:lnTo>
                  <a:lnTo>
                    <a:pt x="9609" y="3494"/>
                  </a:lnTo>
                  <a:lnTo>
                    <a:pt x="8280" y="2839"/>
                  </a:lnTo>
                  <a:lnTo>
                    <a:pt x="6933" y="2184"/>
                  </a:lnTo>
                  <a:lnTo>
                    <a:pt x="6278" y="1875"/>
                  </a:lnTo>
                  <a:lnTo>
                    <a:pt x="5605" y="1565"/>
                  </a:lnTo>
                  <a:lnTo>
                    <a:pt x="4932" y="1274"/>
                  </a:lnTo>
                  <a:lnTo>
                    <a:pt x="4258" y="1001"/>
                  </a:lnTo>
                  <a:lnTo>
                    <a:pt x="3567" y="746"/>
                  </a:lnTo>
                  <a:lnTo>
                    <a:pt x="2875" y="528"/>
                  </a:lnTo>
                  <a:lnTo>
                    <a:pt x="2184" y="346"/>
                  </a:lnTo>
                  <a:lnTo>
                    <a:pt x="1492" y="182"/>
                  </a:lnTo>
                  <a:lnTo>
                    <a:pt x="783" y="73"/>
                  </a:lnTo>
                  <a:lnTo>
                    <a:pt x="437" y="18"/>
                  </a:lnTo>
                  <a:lnTo>
                    <a:pt x="73" y="0"/>
                  </a:lnTo>
                  <a:close/>
                </a:path>
              </a:pathLst>
            </a:custGeom>
            <a:solidFill>
              <a:srgbClr val="FAD6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6" name="Google Shape;236;p3"/>
          <p:cNvGrpSpPr/>
          <p:nvPr/>
        </p:nvGrpSpPr>
        <p:grpSpPr>
          <a:xfrm>
            <a:off x="186705" y="3894672"/>
            <a:ext cx="4812081" cy="997924"/>
            <a:chOff x="2235793" y="2621897"/>
            <a:chExt cx="4812081" cy="997924"/>
          </a:xfrm>
        </p:grpSpPr>
        <p:sp>
          <p:nvSpPr>
            <p:cNvPr id="237" name="Google Shape;237;p3"/>
            <p:cNvSpPr/>
            <p:nvPr/>
          </p:nvSpPr>
          <p:spPr>
            <a:xfrm>
              <a:off x="2235793" y="2621897"/>
              <a:ext cx="4812081" cy="997924"/>
            </a:xfrm>
            <a:custGeom>
              <a:avLst/>
              <a:gdLst/>
              <a:ahLst/>
              <a:cxnLst/>
              <a:rect l="l" t="t" r="r" b="b"/>
              <a:pathLst>
                <a:path w="93375" h="19364" extrusionOk="0">
                  <a:moveTo>
                    <a:pt x="49754" y="1"/>
                  </a:moveTo>
                  <a:lnTo>
                    <a:pt x="49172" y="37"/>
                  </a:lnTo>
                  <a:lnTo>
                    <a:pt x="48571" y="110"/>
                  </a:lnTo>
                  <a:lnTo>
                    <a:pt x="47970" y="219"/>
                  </a:lnTo>
                  <a:lnTo>
                    <a:pt x="47334" y="365"/>
                  </a:lnTo>
                  <a:lnTo>
                    <a:pt x="46697" y="547"/>
                  </a:lnTo>
                  <a:lnTo>
                    <a:pt x="46023" y="783"/>
                  </a:lnTo>
                  <a:lnTo>
                    <a:pt x="45623" y="929"/>
                  </a:lnTo>
                  <a:lnTo>
                    <a:pt x="45204" y="1111"/>
                  </a:lnTo>
                  <a:lnTo>
                    <a:pt x="44349" y="1493"/>
                  </a:lnTo>
                  <a:lnTo>
                    <a:pt x="43530" y="1893"/>
                  </a:lnTo>
                  <a:lnTo>
                    <a:pt x="42675" y="2366"/>
                  </a:lnTo>
                  <a:lnTo>
                    <a:pt x="41783" y="2876"/>
                  </a:lnTo>
                  <a:lnTo>
                    <a:pt x="40837" y="3458"/>
                  </a:lnTo>
                  <a:lnTo>
                    <a:pt x="39836" y="4095"/>
                  </a:lnTo>
                  <a:lnTo>
                    <a:pt x="38799" y="4787"/>
                  </a:lnTo>
                  <a:lnTo>
                    <a:pt x="37689" y="5533"/>
                  </a:lnTo>
                  <a:lnTo>
                    <a:pt x="36524" y="6352"/>
                  </a:lnTo>
                  <a:lnTo>
                    <a:pt x="35851" y="6825"/>
                  </a:lnTo>
                  <a:lnTo>
                    <a:pt x="35123" y="7280"/>
                  </a:lnTo>
                  <a:lnTo>
                    <a:pt x="34340" y="7753"/>
                  </a:lnTo>
                  <a:lnTo>
                    <a:pt x="33539" y="8208"/>
                  </a:lnTo>
                  <a:lnTo>
                    <a:pt x="32702" y="8645"/>
                  </a:lnTo>
                  <a:lnTo>
                    <a:pt x="31829" y="9100"/>
                  </a:lnTo>
                  <a:lnTo>
                    <a:pt x="30919" y="9536"/>
                  </a:lnTo>
                  <a:lnTo>
                    <a:pt x="29991" y="9973"/>
                  </a:lnTo>
                  <a:lnTo>
                    <a:pt x="29026" y="10410"/>
                  </a:lnTo>
                  <a:lnTo>
                    <a:pt x="28044" y="10828"/>
                  </a:lnTo>
                  <a:lnTo>
                    <a:pt x="27043" y="11247"/>
                  </a:lnTo>
                  <a:lnTo>
                    <a:pt x="26024" y="11666"/>
                  </a:lnTo>
                  <a:lnTo>
                    <a:pt x="24986" y="12066"/>
                  </a:lnTo>
                  <a:lnTo>
                    <a:pt x="23949" y="12448"/>
                  </a:lnTo>
                  <a:lnTo>
                    <a:pt x="21820" y="13231"/>
                  </a:lnTo>
                  <a:lnTo>
                    <a:pt x="19691" y="13958"/>
                  </a:lnTo>
                  <a:lnTo>
                    <a:pt x="17562" y="14668"/>
                  </a:lnTo>
                  <a:lnTo>
                    <a:pt x="15451" y="15323"/>
                  </a:lnTo>
                  <a:lnTo>
                    <a:pt x="13394" y="15942"/>
                  </a:lnTo>
                  <a:lnTo>
                    <a:pt x="11393" y="16524"/>
                  </a:lnTo>
                  <a:lnTo>
                    <a:pt x="9500" y="17052"/>
                  </a:lnTo>
                  <a:lnTo>
                    <a:pt x="7698" y="17543"/>
                  </a:lnTo>
                  <a:lnTo>
                    <a:pt x="6042" y="17980"/>
                  </a:lnTo>
                  <a:lnTo>
                    <a:pt x="3822" y="18526"/>
                  </a:lnTo>
                  <a:lnTo>
                    <a:pt x="2021" y="18945"/>
                  </a:lnTo>
                  <a:lnTo>
                    <a:pt x="729" y="19236"/>
                  </a:lnTo>
                  <a:lnTo>
                    <a:pt x="1" y="19363"/>
                  </a:lnTo>
                  <a:lnTo>
                    <a:pt x="5788" y="18872"/>
                  </a:lnTo>
                  <a:lnTo>
                    <a:pt x="34868" y="16397"/>
                  </a:lnTo>
                  <a:lnTo>
                    <a:pt x="37470" y="16179"/>
                  </a:lnTo>
                  <a:lnTo>
                    <a:pt x="86969" y="11957"/>
                  </a:lnTo>
                  <a:lnTo>
                    <a:pt x="93374" y="11411"/>
                  </a:lnTo>
                  <a:lnTo>
                    <a:pt x="91791" y="11192"/>
                  </a:lnTo>
                  <a:lnTo>
                    <a:pt x="90153" y="10919"/>
                  </a:lnTo>
                  <a:lnTo>
                    <a:pt x="88443" y="10610"/>
                  </a:lnTo>
                  <a:lnTo>
                    <a:pt x="86678" y="10264"/>
                  </a:lnTo>
                  <a:lnTo>
                    <a:pt x="84457" y="9791"/>
                  </a:lnTo>
                  <a:lnTo>
                    <a:pt x="82183" y="9282"/>
                  </a:lnTo>
                  <a:lnTo>
                    <a:pt x="79890" y="8736"/>
                  </a:lnTo>
                  <a:lnTo>
                    <a:pt x="77579" y="8171"/>
                  </a:lnTo>
                  <a:lnTo>
                    <a:pt x="75286" y="7571"/>
                  </a:lnTo>
                  <a:lnTo>
                    <a:pt x="73011" y="6952"/>
                  </a:lnTo>
                  <a:lnTo>
                    <a:pt x="70772" y="6315"/>
                  </a:lnTo>
                  <a:lnTo>
                    <a:pt x="68607" y="5697"/>
                  </a:lnTo>
                  <a:lnTo>
                    <a:pt x="66532" y="5078"/>
                  </a:lnTo>
                  <a:lnTo>
                    <a:pt x="64531" y="4459"/>
                  </a:lnTo>
                  <a:lnTo>
                    <a:pt x="62656" y="3859"/>
                  </a:lnTo>
                  <a:lnTo>
                    <a:pt x="60927" y="3294"/>
                  </a:lnTo>
                  <a:lnTo>
                    <a:pt x="59344" y="2748"/>
                  </a:lnTo>
                  <a:lnTo>
                    <a:pt x="57925" y="2239"/>
                  </a:lnTo>
                  <a:lnTo>
                    <a:pt x="56705" y="1784"/>
                  </a:lnTo>
                  <a:lnTo>
                    <a:pt x="55686" y="1384"/>
                  </a:lnTo>
                  <a:lnTo>
                    <a:pt x="55049" y="1111"/>
                  </a:lnTo>
                  <a:lnTo>
                    <a:pt x="54431" y="874"/>
                  </a:lnTo>
                  <a:lnTo>
                    <a:pt x="53812" y="674"/>
                  </a:lnTo>
                  <a:lnTo>
                    <a:pt x="53230" y="474"/>
                  </a:lnTo>
                  <a:lnTo>
                    <a:pt x="52629" y="328"/>
                  </a:lnTo>
                  <a:lnTo>
                    <a:pt x="52065" y="201"/>
                  </a:lnTo>
                  <a:lnTo>
                    <a:pt x="51483" y="92"/>
                  </a:lnTo>
                  <a:lnTo>
                    <a:pt x="50919" y="37"/>
                  </a:lnTo>
                  <a:lnTo>
                    <a:pt x="50336" y="1"/>
                  </a:lnTo>
                  <a:close/>
                </a:path>
              </a:pathLst>
            </a:custGeom>
            <a:solidFill>
              <a:srgbClr val="EAC0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3"/>
            <p:cNvSpPr/>
            <p:nvPr/>
          </p:nvSpPr>
          <p:spPr>
            <a:xfrm>
              <a:off x="3993290" y="2621897"/>
              <a:ext cx="2724449" cy="833785"/>
            </a:xfrm>
            <a:custGeom>
              <a:avLst/>
              <a:gdLst/>
              <a:ahLst/>
              <a:cxnLst/>
              <a:rect l="l" t="t" r="r" b="b"/>
              <a:pathLst>
                <a:path w="52866" h="16179" extrusionOk="0">
                  <a:moveTo>
                    <a:pt x="15651" y="1"/>
                  </a:moveTo>
                  <a:lnTo>
                    <a:pt x="15069" y="37"/>
                  </a:lnTo>
                  <a:lnTo>
                    <a:pt x="14468" y="110"/>
                  </a:lnTo>
                  <a:lnTo>
                    <a:pt x="13867" y="219"/>
                  </a:lnTo>
                  <a:lnTo>
                    <a:pt x="13231" y="365"/>
                  </a:lnTo>
                  <a:lnTo>
                    <a:pt x="12594" y="547"/>
                  </a:lnTo>
                  <a:lnTo>
                    <a:pt x="11920" y="783"/>
                  </a:lnTo>
                  <a:lnTo>
                    <a:pt x="11520" y="929"/>
                  </a:lnTo>
                  <a:lnTo>
                    <a:pt x="11101" y="1111"/>
                  </a:lnTo>
                  <a:lnTo>
                    <a:pt x="10246" y="1493"/>
                  </a:lnTo>
                  <a:lnTo>
                    <a:pt x="10555" y="1820"/>
                  </a:lnTo>
                  <a:lnTo>
                    <a:pt x="10883" y="2130"/>
                  </a:lnTo>
                  <a:lnTo>
                    <a:pt x="11229" y="2421"/>
                  </a:lnTo>
                  <a:lnTo>
                    <a:pt x="11593" y="2676"/>
                  </a:lnTo>
                  <a:lnTo>
                    <a:pt x="12011" y="2912"/>
                  </a:lnTo>
                  <a:lnTo>
                    <a:pt x="12430" y="3167"/>
                  </a:lnTo>
                  <a:lnTo>
                    <a:pt x="13249" y="3640"/>
                  </a:lnTo>
                  <a:lnTo>
                    <a:pt x="13667" y="3913"/>
                  </a:lnTo>
                  <a:lnTo>
                    <a:pt x="14049" y="4186"/>
                  </a:lnTo>
                  <a:lnTo>
                    <a:pt x="14413" y="4477"/>
                  </a:lnTo>
                  <a:lnTo>
                    <a:pt x="14595" y="4641"/>
                  </a:lnTo>
                  <a:lnTo>
                    <a:pt x="14759" y="4805"/>
                  </a:lnTo>
                  <a:lnTo>
                    <a:pt x="14868" y="4950"/>
                  </a:lnTo>
                  <a:lnTo>
                    <a:pt x="14978" y="5078"/>
                  </a:lnTo>
                  <a:lnTo>
                    <a:pt x="15050" y="5242"/>
                  </a:lnTo>
                  <a:lnTo>
                    <a:pt x="15105" y="5405"/>
                  </a:lnTo>
                  <a:lnTo>
                    <a:pt x="15105" y="5515"/>
                  </a:lnTo>
                  <a:lnTo>
                    <a:pt x="15087" y="5624"/>
                  </a:lnTo>
                  <a:lnTo>
                    <a:pt x="15069" y="5733"/>
                  </a:lnTo>
                  <a:lnTo>
                    <a:pt x="15014" y="5824"/>
                  </a:lnTo>
                  <a:lnTo>
                    <a:pt x="14959" y="5915"/>
                  </a:lnTo>
                  <a:lnTo>
                    <a:pt x="14887" y="6006"/>
                  </a:lnTo>
                  <a:lnTo>
                    <a:pt x="14723" y="6152"/>
                  </a:lnTo>
                  <a:lnTo>
                    <a:pt x="14523" y="6297"/>
                  </a:lnTo>
                  <a:lnTo>
                    <a:pt x="14286" y="6406"/>
                  </a:lnTo>
                  <a:lnTo>
                    <a:pt x="14049" y="6497"/>
                  </a:lnTo>
                  <a:lnTo>
                    <a:pt x="13831" y="6570"/>
                  </a:lnTo>
                  <a:lnTo>
                    <a:pt x="12994" y="6825"/>
                  </a:lnTo>
                  <a:lnTo>
                    <a:pt x="12157" y="7098"/>
                  </a:lnTo>
                  <a:lnTo>
                    <a:pt x="11338" y="7407"/>
                  </a:lnTo>
                  <a:lnTo>
                    <a:pt x="10537" y="7717"/>
                  </a:lnTo>
                  <a:lnTo>
                    <a:pt x="9718" y="8062"/>
                  </a:lnTo>
                  <a:lnTo>
                    <a:pt x="8936" y="8426"/>
                  </a:lnTo>
                  <a:lnTo>
                    <a:pt x="8153" y="8808"/>
                  </a:lnTo>
                  <a:lnTo>
                    <a:pt x="7371" y="9209"/>
                  </a:lnTo>
                  <a:lnTo>
                    <a:pt x="6606" y="9627"/>
                  </a:lnTo>
                  <a:lnTo>
                    <a:pt x="5842" y="10064"/>
                  </a:lnTo>
                  <a:lnTo>
                    <a:pt x="5096" y="10519"/>
                  </a:lnTo>
                  <a:lnTo>
                    <a:pt x="4368" y="10992"/>
                  </a:lnTo>
                  <a:lnTo>
                    <a:pt x="3658" y="11484"/>
                  </a:lnTo>
                  <a:lnTo>
                    <a:pt x="2949" y="11993"/>
                  </a:lnTo>
                  <a:lnTo>
                    <a:pt x="2257" y="12521"/>
                  </a:lnTo>
                  <a:lnTo>
                    <a:pt x="1566" y="13067"/>
                  </a:lnTo>
                  <a:lnTo>
                    <a:pt x="1274" y="13340"/>
                  </a:lnTo>
                  <a:lnTo>
                    <a:pt x="965" y="13613"/>
                  </a:lnTo>
                  <a:lnTo>
                    <a:pt x="692" y="13904"/>
                  </a:lnTo>
                  <a:lnTo>
                    <a:pt x="456" y="14231"/>
                  </a:lnTo>
                  <a:lnTo>
                    <a:pt x="346" y="14395"/>
                  </a:lnTo>
                  <a:lnTo>
                    <a:pt x="255" y="14559"/>
                  </a:lnTo>
                  <a:lnTo>
                    <a:pt x="164" y="14723"/>
                  </a:lnTo>
                  <a:lnTo>
                    <a:pt x="110" y="14905"/>
                  </a:lnTo>
                  <a:lnTo>
                    <a:pt x="55" y="15087"/>
                  </a:lnTo>
                  <a:lnTo>
                    <a:pt x="19" y="15269"/>
                  </a:lnTo>
                  <a:lnTo>
                    <a:pt x="1" y="15469"/>
                  </a:lnTo>
                  <a:lnTo>
                    <a:pt x="19" y="15651"/>
                  </a:lnTo>
                  <a:lnTo>
                    <a:pt x="201" y="15742"/>
                  </a:lnTo>
                  <a:lnTo>
                    <a:pt x="401" y="15815"/>
                  </a:lnTo>
                  <a:lnTo>
                    <a:pt x="801" y="15924"/>
                  </a:lnTo>
                  <a:lnTo>
                    <a:pt x="1220" y="15997"/>
                  </a:lnTo>
                  <a:lnTo>
                    <a:pt x="1638" y="16051"/>
                  </a:lnTo>
                  <a:lnTo>
                    <a:pt x="2075" y="16088"/>
                  </a:lnTo>
                  <a:lnTo>
                    <a:pt x="2494" y="16124"/>
                  </a:lnTo>
                  <a:lnTo>
                    <a:pt x="3367" y="16179"/>
                  </a:lnTo>
                  <a:lnTo>
                    <a:pt x="52866" y="11957"/>
                  </a:lnTo>
                  <a:lnTo>
                    <a:pt x="52793" y="11666"/>
                  </a:lnTo>
                  <a:lnTo>
                    <a:pt x="52720" y="11320"/>
                  </a:lnTo>
                  <a:lnTo>
                    <a:pt x="52647" y="10974"/>
                  </a:lnTo>
                  <a:lnTo>
                    <a:pt x="52611" y="10610"/>
                  </a:lnTo>
                  <a:lnTo>
                    <a:pt x="52575" y="10264"/>
                  </a:lnTo>
                  <a:lnTo>
                    <a:pt x="50354" y="9791"/>
                  </a:lnTo>
                  <a:lnTo>
                    <a:pt x="48080" y="9282"/>
                  </a:lnTo>
                  <a:lnTo>
                    <a:pt x="45787" y="8736"/>
                  </a:lnTo>
                  <a:lnTo>
                    <a:pt x="43476" y="8171"/>
                  </a:lnTo>
                  <a:lnTo>
                    <a:pt x="41183" y="7571"/>
                  </a:lnTo>
                  <a:lnTo>
                    <a:pt x="38908" y="6952"/>
                  </a:lnTo>
                  <a:lnTo>
                    <a:pt x="36669" y="6315"/>
                  </a:lnTo>
                  <a:lnTo>
                    <a:pt x="34504" y="5697"/>
                  </a:lnTo>
                  <a:lnTo>
                    <a:pt x="32429" y="5078"/>
                  </a:lnTo>
                  <a:lnTo>
                    <a:pt x="30428" y="4459"/>
                  </a:lnTo>
                  <a:lnTo>
                    <a:pt x="28553" y="3859"/>
                  </a:lnTo>
                  <a:lnTo>
                    <a:pt x="26824" y="3294"/>
                  </a:lnTo>
                  <a:lnTo>
                    <a:pt x="25241" y="2748"/>
                  </a:lnTo>
                  <a:lnTo>
                    <a:pt x="23822" y="2239"/>
                  </a:lnTo>
                  <a:lnTo>
                    <a:pt x="22602" y="1784"/>
                  </a:lnTo>
                  <a:lnTo>
                    <a:pt x="21583" y="1384"/>
                  </a:lnTo>
                  <a:lnTo>
                    <a:pt x="20946" y="1111"/>
                  </a:lnTo>
                  <a:lnTo>
                    <a:pt x="20328" y="874"/>
                  </a:lnTo>
                  <a:lnTo>
                    <a:pt x="19709" y="674"/>
                  </a:lnTo>
                  <a:lnTo>
                    <a:pt x="19127" y="474"/>
                  </a:lnTo>
                  <a:lnTo>
                    <a:pt x="18526" y="328"/>
                  </a:lnTo>
                  <a:lnTo>
                    <a:pt x="17962" y="201"/>
                  </a:lnTo>
                  <a:lnTo>
                    <a:pt x="17380" y="92"/>
                  </a:lnTo>
                  <a:lnTo>
                    <a:pt x="16816" y="37"/>
                  </a:lnTo>
                  <a:lnTo>
                    <a:pt x="1623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9" name="Google Shape;239;p3"/>
          <p:cNvSpPr/>
          <p:nvPr/>
        </p:nvSpPr>
        <p:spPr>
          <a:xfrm>
            <a:off x="-543979" y="4093369"/>
            <a:ext cx="10180950" cy="1985775"/>
          </a:xfrm>
          <a:custGeom>
            <a:avLst/>
            <a:gdLst/>
            <a:ahLst/>
            <a:cxnLst/>
            <a:rect l="l" t="t" r="r" b="b"/>
            <a:pathLst>
              <a:path w="407238" h="79431" extrusionOk="0">
                <a:moveTo>
                  <a:pt x="24553" y="14065"/>
                </a:moveTo>
                <a:cubicBezTo>
                  <a:pt x="27220" y="7842"/>
                  <a:pt x="26204" y="13938"/>
                  <a:pt x="32173" y="11779"/>
                </a:cubicBezTo>
                <a:cubicBezTo>
                  <a:pt x="38142" y="9620"/>
                  <a:pt x="49572" y="2762"/>
                  <a:pt x="60367" y="1111"/>
                </a:cubicBezTo>
                <a:cubicBezTo>
                  <a:pt x="71162" y="-540"/>
                  <a:pt x="84751" y="-32"/>
                  <a:pt x="96943" y="1873"/>
                </a:cubicBezTo>
                <a:cubicBezTo>
                  <a:pt x="109135" y="3778"/>
                  <a:pt x="122724" y="9747"/>
                  <a:pt x="133519" y="12541"/>
                </a:cubicBezTo>
                <a:cubicBezTo>
                  <a:pt x="144314" y="15335"/>
                  <a:pt x="144695" y="19907"/>
                  <a:pt x="161713" y="18637"/>
                </a:cubicBezTo>
                <a:cubicBezTo>
                  <a:pt x="178731" y="17367"/>
                  <a:pt x="215561" y="7715"/>
                  <a:pt x="235627" y="4921"/>
                </a:cubicBezTo>
                <a:cubicBezTo>
                  <a:pt x="255693" y="2127"/>
                  <a:pt x="262678" y="1238"/>
                  <a:pt x="282109" y="1873"/>
                </a:cubicBezTo>
                <a:cubicBezTo>
                  <a:pt x="301540" y="2508"/>
                  <a:pt x="335449" y="5175"/>
                  <a:pt x="352213" y="8731"/>
                </a:cubicBezTo>
                <a:cubicBezTo>
                  <a:pt x="368977" y="12287"/>
                  <a:pt x="375581" y="18764"/>
                  <a:pt x="382693" y="23209"/>
                </a:cubicBezTo>
                <a:cubicBezTo>
                  <a:pt x="389805" y="27654"/>
                  <a:pt x="392980" y="27146"/>
                  <a:pt x="394885" y="35401"/>
                </a:cubicBezTo>
                <a:cubicBezTo>
                  <a:pt x="396790" y="43656"/>
                  <a:pt x="421936" y="65627"/>
                  <a:pt x="394123" y="72739"/>
                </a:cubicBezTo>
                <a:cubicBezTo>
                  <a:pt x="366310" y="79851"/>
                  <a:pt x="290999" y="77438"/>
                  <a:pt x="228007" y="78073"/>
                </a:cubicBezTo>
                <a:cubicBezTo>
                  <a:pt x="165015" y="78708"/>
                  <a:pt x="51477" y="81375"/>
                  <a:pt x="16171" y="76549"/>
                </a:cubicBezTo>
                <a:cubicBezTo>
                  <a:pt x="-19135" y="71723"/>
                  <a:pt x="14774" y="59531"/>
                  <a:pt x="16171" y="49117"/>
                </a:cubicBezTo>
                <a:cubicBezTo>
                  <a:pt x="17568" y="38703"/>
                  <a:pt x="21886" y="20288"/>
                  <a:pt x="24553" y="1406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240" name="Google Shape;240;p3"/>
          <p:cNvSpPr txBox="1">
            <a:spLocks noGrp="1"/>
          </p:cNvSpPr>
          <p:nvPr>
            <p:ph type="title"/>
          </p:nvPr>
        </p:nvSpPr>
        <p:spPr>
          <a:xfrm>
            <a:off x="2057400" y="2728989"/>
            <a:ext cx="5029200" cy="41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41" name="Google Shape;241;p3"/>
          <p:cNvSpPr txBox="1">
            <a:spLocks noGrp="1"/>
          </p:cNvSpPr>
          <p:nvPr>
            <p:ph type="subTitle" idx="1"/>
          </p:nvPr>
        </p:nvSpPr>
        <p:spPr>
          <a:xfrm>
            <a:off x="3037200" y="3339369"/>
            <a:ext cx="3069600" cy="3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42" name="Google Shape;242;p3"/>
          <p:cNvSpPr txBox="1">
            <a:spLocks noGrp="1"/>
          </p:cNvSpPr>
          <p:nvPr>
            <p:ph type="title" idx="2" hasCustomPrompt="1"/>
          </p:nvPr>
        </p:nvSpPr>
        <p:spPr>
          <a:xfrm>
            <a:off x="4027950" y="1640631"/>
            <a:ext cx="1088100" cy="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grpSp>
        <p:nvGrpSpPr>
          <p:cNvPr id="243" name="Google Shape;243;p3"/>
          <p:cNvGrpSpPr/>
          <p:nvPr/>
        </p:nvGrpSpPr>
        <p:grpSpPr>
          <a:xfrm>
            <a:off x="289297" y="3516444"/>
            <a:ext cx="779734" cy="1788800"/>
            <a:chOff x="2905325" y="2851350"/>
            <a:chExt cx="377175" cy="865325"/>
          </a:xfrm>
        </p:grpSpPr>
        <p:sp>
          <p:nvSpPr>
            <p:cNvPr id="244" name="Google Shape;244;p3"/>
            <p:cNvSpPr/>
            <p:nvPr/>
          </p:nvSpPr>
          <p:spPr>
            <a:xfrm>
              <a:off x="3045450" y="2851350"/>
              <a:ext cx="109200" cy="865325"/>
            </a:xfrm>
            <a:custGeom>
              <a:avLst/>
              <a:gdLst/>
              <a:ahLst/>
              <a:cxnLst/>
              <a:rect l="l" t="t" r="r" b="b"/>
              <a:pathLst>
                <a:path w="4368" h="34613" extrusionOk="0">
                  <a:moveTo>
                    <a:pt x="2311" y="0"/>
                  </a:moveTo>
                  <a:lnTo>
                    <a:pt x="2202" y="37"/>
                  </a:lnTo>
                  <a:lnTo>
                    <a:pt x="2093" y="73"/>
                  </a:lnTo>
                  <a:lnTo>
                    <a:pt x="2002" y="128"/>
                  </a:lnTo>
                  <a:lnTo>
                    <a:pt x="1911" y="182"/>
                  </a:lnTo>
                  <a:lnTo>
                    <a:pt x="1766" y="310"/>
                  </a:lnTo>
                  <a:lnTo>
                    <a:pt x="1638" y="455"/>
                  </a:lnTo>
                  <a:lnTo>
                    <a:pt x="1529" y="637"/>
                  </a:lnTo>
                  <a:lnTo>
                    <a:pt x="1420" y="819"/>
                  </a:lnTo>
                  <a:lnTo>
                    <a:pt x="1329" y="1019"/>
                  </a:lnTo>
                  <a:lnTo>
                    <a:pt x="1256" y="1238"/>
                  </a:lnTo>
                  <a:lnTo>
                    <a:pt x="1129" y="1675"/>
                  </a:lnTo>
                  <a:lnTo>
                    <a:pt x="1019" y="2111"/>
                  </a:lnTo>
                  <a:lnTo>
                    <a:pt x="947" y="2548"/>
                  </a:lnTo>
                  <a:lnTo>
                    <a:pt x="874" y="3003"/>
                  </a:lnTo>
                  <a:lnTo>
                    <a:pt x="819" y="3458"/>
                  </a:lnTo>
                  <a:lnTo>
                    <a:pt x="746" y="4368"/>
                  </a:lnTo>
                  <a:lnTo>
                    <a:pt x="710" y="5296"/>
                  </a:lnTo>
                  <a:lnTo>
                    <a:pt x="637" y="6752"/>
                  </a:lnTo>
                  <a:lnTo>
                    <a:pt x="601" y="8208"/>
                  </a:lnTo>
                  <a:lnTo>
                    <a:pt x="546" y="10282"/>
                  </a:lnTo>
                  <a:lnTo>
                    <a:pt x="546" y="11265"/>
                  </a:lnTo>
                  <a:lnTo>
                    <a:pt x="546" y="11283"/>
                  </a:lnTo>
                  <a:lnTo>
                    <a:pt x="528" y="13813"/>
                  </a:lnTo>
                  <a:lnTo>
                    <a:pt x="510" y="16342"/>
                  </a:lnTo>
                  <a:lnTo>
                    <a:pt x="492" y="18890"/>
                  </a:lnTo>
                  <a:lnTo>
                    <a:pt x="437" y="21474"/>
                  </a:lnTo>
                  <a:lnTo>
                    <a:pt x="364" y="24094"/>
                  </a:lnTo>
                  <a:lnTo>
                    <a:pt x="292" y="25787"/>
                  </a:lnTo>
                  <a:lnTo>
                    <a:pt x="255" y="27206"/>
                  </a:lnTo>
                  <a:lnTo>
                    <a:pt x="0" y="33921"/>
                  </a:lnTo>
                  <a:lnTo>
                    <a:pt x="37" y="33994"/>
                  </a:lnTo>
                  <a:lnTo>
                    <a:pt x="91" y="34067"/>
                  </a:lnTo>
                  <a:lnTo>
                    <a:pt x="146" y="34140"/>
                  </a:lnTo>
                  <a:lnTo>
                    <a:pt x="237" y="34194"/>
                  </a:lnTo>
                  <a:lnTo>
                    <a:pt x="455" y="34304"/>
                  </a:lnTo>
                  <a:lnTo>
                    <a:pt x="728" y="34413"/>
                  </a:lnTo>
                  <a:lnTo>
                    <a:pt x="1038" y="34486"/>
                  </a:lnTo>
                  <a:lnTo>
                    <a:pt x="1383" y="34558"/>
                  </a:lnTo>
                  <a:lnTo>
                    <a:pt x="1747" y="34595"/>
                  </a:lnTo>
                  <a:lnTo>
                    <a:pt x="2111" y="34613"/>
                  </a:lnTo>
                  <a:lnTo>
                    <a:pt x="2421" y="34613"/>
                  </a:lnTo>
                  <a:lnTo>
                    <a:pt x="2712" y="34595"/>
                  </a:lnTo>
                  <a:lnTo>
                    <a:pt x="3003" y="34540"/>
                  </a:lnTo>
                  <a:lnTo>
                    <a:pt x="3276" y="34486"/>
                  </a:lnTo>
                  <a:lnTo>
                    <a:pt x="3494" y="34431"/>
                  </a:lnTo>
                  <a:lnTo>
                    <a:pt x="3676" y="34358"/>
                  </a:lnTo>
                  <a:lnTo>
                    <a:pt x="3840" y="34267"/>
                  </a:lnTo>
                  <a:lnTo>
                    <a:pt x="3986" y="34176"/>
                  </a:lnTo>
                  <a:lnTo>
                    <a:pt x="4095" y="34049"/>
                  </a:lnTo>
                  <a:lnTo>
                    <a:pt x="4186" y="33921"/>
                  </a:lnTo>
                  <a:lnTo>
                    <a:pt x="4240" y="33794"/>
                  </a:lnTo>
                  <a:lnTo>
                    <a:pt x="4259" y="33630"/>
                  </a:lnTo>
                  <a:lnTo>
                    <a:pt x="4295" y="28717"/>
                  </a:lnTo>
                  <a:lnTo>
                    <a:pt x="4350" y="22821"/>
                  </a:lnTo>
                  <a:lnTo>
                    <a:pt x="4368" y="19982"/>
                  </a:lnTo>
                  <a:lnTo>
                    <a:pt x="4368" y="17197"/>
                  </a:lnTo>
                  <a:lnTo>
                    <a:pt x="4368" y="15705"/>
                  </a:lnTo>
                  <a:lnTo>
                    <a:pt x="4368" y="13285"/>
                  </a:lnTo>
                  <a:lnTo>
                    <a:pt x="4368" y="13194"/>
                  </a:lnTo>
                  <a:lnTo>
                    <a:pt x="4350" y="10664"/>
                  </a:lnTo>
                  <a:lnTo>
                    <a:pt x="4313" y="8208"/>
                  </a:lnTo>
                  <a:lnTo>
                    <a:pt x="4240" y="5824"/>
                  </a:lnTo>
                  <a:lnTo>
                    <a:pt x="4168" y="3549"/>
                  </a:lnTo>
                  <a:lnTo>
                    <a:pt x="4149" y="2894"/>
                  </a:lnTo>
                  <a:lnTo>
                    <a:pt x="4113" y="2584"/>
                  </a:lnTo>
                  <a:lnTo>
                    <a:pt x="4077" y="2257"/>
                  </a:lnTo>
                  <a:lnTo>
                    <a:pt x="4022" y="1948"/>
                  </a:lnTo>
                  <a:lnTo>
                    <a:pt x="3949" y="1638"/>
                  </a:lnTo>
                  <a:lnTo>
                    <a:pt x="3858" y="1329"/>
                  </a:lnTo>
                  <a:lnTo>
                    <a:pt x="3749" y="1056"/>
                  </a:lnTo>
                  <a:lnTo>
                    <a:pt x="3676" y="892"/>
                  </a:lnTo>
                  <a:lnTo>
                    <a:pt x="3585" y="765"/>
                  </a:lnTo>
                  <a:lnTo>
                    <a:pt x="3494" y="619"/>
                  </a:lnTo>
                  <a:lnTo>
                    <a:pt x="3385" y="492"/>
                  </a:lnTo>
                  <a:lnTo>
                    <a:pt x="3276" y="382"/>
                  </a:lnTo>
                  <a:lnTo>
                    <a:pt x="3167" y="273"/>
                  </a:lnTo>
                  <a:lnTo>
                    <a:pt x="3039" y="182"/>
                  </a:lnTo>
                  <a:lnTo>
                    <a:pt x="2930" y="110"/>
                  </a:lnTo>
                  <a:lnTo>
                    <a:pt x="2766" y="55"/>
                  </a:lnTo>
                  <a:lnTo>
                    <a:pt x="2621" y="19"/>
                  </a:lnTo>
                  <a:lnTo>
                    <a:pt x="247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3"/>
            <p:cNvSpPr/>
            <p:nvPr/>
          </p:nvSpPr>
          <p:spPr>
            <a:xfrm>
              <a:off x="3083200" y="2851350"/>
              <a:ext cx="34600" cy="587825"/>
            </a:xfrm>
            <a:custGeom>
              <a:avLst/>
              <a:gdLst/>
              <a:ahLst/>
              <a:cxnLst/>
              <a:rect l="l" t="t" r="r" b="b"/>
              <a:pathLst>
                <a:path w="1384" h="23513" extrusionOk="0">
                  <a:moveTo>
                    <a:pt x="801" y="0"/>
                  </a:moveTo>
                  <a:lnTo>
                    <a:pt x="692" y="37"/>
                  </a:lnTo>
                  <a:lnTo>
                    <a:pt x="583" y="73"/>
                  </a:lnTo>
                  <a:lnTo>
                    <a:pt x="492" y="128"/>
                  </a:lnTo>
                  <a:lnTo>
                    <a:pt x="401" y="182"/>
                  </a:lnTo>
                  <a:lnTo>
                    <a:pt x="892" y="5587"/>
                  </a:lnTo>
                  <a:lnTo>
                    <a:pt x="983" y="6825"/>
                  </a:lnTo>
                  <a:lnTo>
                    <a:pt x="1038" y="7443"/>
                  </a:lnTo>
                  <a:lnTo>
                    <a:pt x="1074" y="8062"/>
                  </a:lnTo>
                  <a:lnTo>
                    <a:pt x="1093" y="8681"/>
                  </a:lnTo>
                  <a:lnTo>
                    <a:pt x="1093" y="9300"/>
                  </a:lnTo>
                  <a:lnTo>
                    <a:pt x="1074" y="9918"/>
                  </a:lnTo>
                  <a:lnTo>
                    <a:pt x="1038" y="10519"/>
                  </a:lnTo>
                  <a:lnTo>
                    <a:pt x="1002" y="10992"/>
                  </a:lnTo>
                  <a:lnTo>
                    <a:pt x="929" y="11447"/>
                  </a:lnTo>
                  <a:lnTo>
                    <a:pt x="801" y="12375"/>
                  </a:lnTo>
                  <a:lnTo>
                    <a:pt x="474" y="14195"/>
                  </a:lnTo>
                  <a:lnTo>
                    <a:pt x="328" y="15141"/>
                  </a:lnTo>
                  <a:lnTo>
                    <a:pt x="219" y="16087"/>
                  </a:lnTo>
                  <a:lnTo>
                    <a:pt x="128" y="17052"/>
                  </a:lnTo>
                  <a:lnTo>
                    <a:pt x="55" y="17998"/>
                  </a:lnTo>
                  <a:lnTo>
                    <a:pt x="19" y="18963"/>
                  </a:lnTo>
                  <a:lnTo>
                    <a:pt x="1" y="19909"/>
                  </a:lnTo>
                  <a:lnTo>
                    <a:pt x="1" y="20873"/>
                  </a:lnTo>
                  <a:lnTo>
                    <a:pt x="37" y="21820"/>
                  </a:lnTo>
                  <a:lnTo>
                    <a:pt x="55" y="22056"/>
                  </a:lnTo>
                  <a:lnTo>
                    <a:pt x="74" y="22311"/>
                  </a:lnTo>
                  <a:lnTo>
                    <a:pt x="110" y="22548"/>
                  </a:lnTo>
                  <a:lnTo>
                    <a:pt x="183" y="22784"/>
                  </a:lnTo>
                  <a:lnTo>
                    <a:pt x="256" y="22984"/>
                  </a:lnTo>
                  <a:lnTo>
                    <a:pt x="365" y="23185"/>
                  </a:lnTo>
                  <a:lnTo>
                    <a:pt x="438" y="23276"/>
                  </a:lnTo>
                  <a:lnTo>
                    <a:pt x="510" y="23367"/>
                  </a:lnTo>
                  <a:lnTo>
                    <a:pt x="601" y="23439"/>
                  </a:lnTo>
                  <a:lnTo>
                    <a:pt x="692" y="23512"/>
                  </a:lnTo>
                  <a:lnTo>
                    <a:pt x="729" y="22711"/>
                  </a:lnTo>
                  <a:lnTo>
                    <a:pt x="729" y="21911"/>
                  </a:lnTo>
                  <a:lnTo>
                    <a:pt x="729" y="20309"/>
                  </a:lnTo>
                  <a:lnTo>
                    <a:pt x="765" y="18908"/>
                  </a:lnTo>
                  <a:lnTo>
                    <a:pt x="820" y="17507"/>
                  </a:lnTo>
                  <a:lnTo>
                    <a:pt x="892" y="16124"/>
                  </a:lnTo>
                  <a:lnTo>
                    <a:pt x="983" y="14723"/>
                  </a:lnTo>
                  <a:lnTo>
                    <a:pt x="1184" y="11920"/>
                  </a:lnTo>
                  <a:lnTo>
                    <a:pt x="1256" y="10519"/>
                  </a:lnTo>
                  <a:lnTo>
                    <a:pt x="1329" y="9136"/>
                  </a:lnTo>
                  <a:lnTo>
                    <a:pt x="1366" y="7989"/>
                  </a:lnTo>
                  <a:lnTo>
                    <a:pt x="1384" y="6843"/>
                  </a:lnTo>
                  <a:lnTo>
                    <a:pt x="1366" y="5696"/>
                  </a:lnTo>
                  <a:lnTo>
                    <a:pt x="1329" y="4550"/>
                  </a:lnTo>
                  <a:lnTo>
                    <a:pt x="1256" y="3403"/>
                  </a:lnTo>
                  <a:lnTo>
                    <a:pt x="1147" y="2257"/>
                  </a:lnTo>
                  <a:lnTo>
                    <a:pt x="1093" y="1693"/>
                  </a:lnTo>
                  <a:lnTo>
                    <a:pt x="1002" y="1129"/>
                  </a:lnTo>
                  <a:lnTo>
                    <a:pt x="911" y="564"/>
                  </a:lnTo>
                  <a:lnTo>
                    <a:pt x="801" y="0"/>
                  </a:lnTo>
                  <a:close/>
                </a:path>
              </a:pathLst>
            </a:custGeom>
            <a:solidFill>
              <a:srgbClr val="3A7F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3"/>
            <p:cNvSpPr/>
            <p:nvPr/>
          </p:nvSpPr>
          <p:spPr>
            <a:xfrm>
              <a:off x="3118700" y="2854075"/>
              <a:ext cx="163800" cy="859425"/>
            </a:xfrm>
            <a:custGeom>
              <a:avLst/>
              <a:gdLst/>
              <a:ahLst/>
              <a:cxnLst/>
              <a:rect l="l" t="t" r="r" b="b"/>
              <a:pathLst>
                <a:path w="6552" h="34377" extrusionOk="0">
                  <a:moveTo>
                    <a:pt x="0" y="1"/>
                  </a:moveTo>
                  <a:lnTo>
                    <a:pt x="109" y="474"/>
                  </a:lnTo>
                  <a:lnTo>
                    <a:pt x="200" y="965"/>
                  </a:lnTo>
                  <a:lnTo>
                    <a:pt x="291" y="1438"/>
                  </a:lnTo>
                  <a:lnTo>
                    <a:pt x="382" y="1911"/>
                  </a:lnTo>
                  <a:lnTo>
                    <a:pt x="492" y="2894"/>
                  </a:lnTo>
                  <a:lnTo>
                    <a:pt x="583" y="3858"/>
                  </a:lnTo>
                  <a:lnTo>
                    <a:pt x="637" y="4841"/>
                  </a:lnTo>
                  <a:lnTo>
                    <a:pt x="655" y="5824"/>
                  </a:lnTo>
                  <a:lnTo>
                    <a:pt x="655" y="6807"/>
                  </a:lnTo>
                  <a:lnTo>
                    <a:pt x="655" y="7789"/>
                  </a:lnTo>
                  <a:lnTo>
                    <a:pt x="619" y="10501"/>
                  </a:lnTo>
                  <a:lnTo>
                    <a:pt x="583" y="13212"/>
                  </a:lnTo>
                  <a:lnTo>
                    <a:pt x="473" y="17125"/>
                  </a:lnTo>
                  <a:lnTo>
                    <a:pt x="364" y="21438"/>
                  </a:lnTo>
                  <a:lnTo>
                    <a:pt x="328" y="23585"/>
                  </a:lnTo>
                  <a:lnTo>
                    <a:pt x="291" y="25751"/>
                  </a:lnTo>
                  <a:lnTo>
                    <a:pt x="273" y="27916"/>
                  </a:lnTo>
                  <a:lnTo>
                    <a:pt x="273" y="30064"/>
                  </a:lnTo>
                  <a:lnTo>
                    <a:pt x="291" y="32229"/>
                  </a:lnTo>
                  <a:lnTo>
                    <a:pt x="346" y="34377"/>
                  </a:lnTo>
                  <a:lnTo>
                    <a:pt x="564" y="34322"/>
                  </a:lnTo>
                  <a:lnTo>
                    <a:pt x="746" y="34249"/>
                  </a:lnTo>
                  <a:lnTo>
                    <a:pt x="910" y="34158"/>
                  </a:lnTo>
                  <a:lnTo>
                    <a:pt x="1056" y="34067"/>
                  </a:lnTo>
                  <a:lnTo>
                    <a:pt x="1165" y="33940"/>
                  </a:lnTo>
                  <a:lnTo>
                    <a:pt x="1256" y="33812"/>
                  </a:lnTo>
                  <a:lnTo>
                    <a:pt x="1310" y="33685"/>
                  </a:lnTo>
                  <a:lnTo>
                    <a:pt x="1329" y="33521"/>
                  </a:lnTo>
                  <a:lnTo>
                    <a:pt x="1365" y="28608"/>
                  </a:lnTo>
                  <a:lnTo>
                    <a:pt x="1420" y="22712"/>
                  </a:lnTo>
                  <a:lnTo>
                    <a:pt x="1620" y="22693"/>
                  </a:lnTo>
                  <a:lnTo>
                    <a:pt x="1820" y="22657"/>
                  </a:lnTo>
                  <a:lnTo>
                    <a:pt x="2020" y="22621"/>
                  </a:lnTo>
                  <a:lnTo>
                    <a:pt x="2202" y="22548"/>
                  </a:lnTo>
                  <a:lnTo>
                    <a:pt x="2457" y="22457"/>
                  </a:lnTo>
                  <a:lnTo>
                    <a:pt x="2694" y="22329"/>
                  </a:lnTo>
                  <a:lnTo>
                    <a:pt x="2912" y="22202"/>
                  </a:lnTo>
                  <a:lnTo>
                    <a:pt x="3130" y="22057"/>
                  </a:lnTo>
                  <a:lnTo>
                    <a:pt x="3330" y="21893"/>
                  </a:lnTo>
                  <a:lnTo>
                    <a:pt x="3512" y="21711"/>
                  </a:lnTo>
                  <a:lnTo>
                    <a:pt x="3676" y="21511"/>
                  </a:lnTo>
                  <a:lnTo>
                    <a:pt x="3822" y="21292"/>
                  </a:lnTo>
                  <a:lnTo>
                    <a:pt x="3949" y="21056"/>
                  </a:lnTo>
                  <a:lnTo>
                    <a:pt x="4040" y="20819"/>
                  </a:lnTo>
                  <a:lnTo>
                    <a:pt x="4113" y="20564"/>
                  </a:lnTo>
                  <a:lnTo>
                    <a:pt x="4149" y="20309"/>
                  </a:lnTo>
                  <a:lnTo>
                    <a:pt x="4168" y="20037"/>
                  </a:lnTo>
                  <a:lnTo>
                    <a:pt x="4149" y="19782"/>
                  </a:lnTo>
                  <a:lnTo>
                    <a:pt x="4095" y="19527"/>
                  </a:lnTo>
                  <a:lnTo>
                    <a:pt x="4022" y="19290"/>
                  </a:lnTo>
                  <a:lnTo>
                    <a:pt x="3949" y="19145"/>
                  </a:lnTo>
                  <a:lnTo>
                    <a:pt x="3858" y="19017"/>
                  </a:lnTo>
                  <a:lnTo>
                    <a:pt x="3749" y="18908"/>
                  </a:lnTo>
                  <a:lnTo>
                    <a:pt x="3640" y="18799"/>
                  </a:lnTo>
                  <a:lnTo>
                    <a:pt x="3512" y="18726"/>
                  </a:lnTo>
                  <a:lnTo>
                    <a:pt x="3367" y="18690"/>
                  </a:lnTo>
                  <a:lnTo>
                    <a:pt x="3239" y="18672"/>
                  </a:lnTo>
                  <a:lnTo>
                    <a:pt x="3167" y="18690"/>
                  </a:lnTo>
                  <a:lnTo>
                    <a:pt x="3094" y="18708"/>
                  </a:lnTo>
                  <a:lnTo>
                    <a:pt x="3021" y="18744"/>
                  </a:lnTo>
                  <a:lnTo>
                    <a:pt x="2930" y="18799"/>
                  </a:lnTo>
                  <a:lnTo>
                    <a:pt x="2803" y="18926"/>
                  </a:lnTo>
                  <a:lnTo>
                    <a:pt x="2493" y="19218"/>
                  </a:lnTo>
                  <a:lnTo>
                    <a:pt x="2148" y="19454"/>
                  </a:lnTo>
                  <a:lnTo>
                    <a:pt x="1802" y="19691"/>
                  </a:lnTo>
                  <a:lnTo>
                    <a:pt x="1620" y="19782"/>
                  </a:lnTo>
                  <a:lnTo>
                    <a:pt x="1438" y="19873"/>
                  </a:lnTo>
                  <a:lnTo>
                    <a:pt x="1438" y="17088"/>
                  </a:lnTo>
                  <a:lnTo>
                    <a:pt x="1784" y="17052"/>
                  </a:lnTo>
                  <a:lnTo>
                    <a:pt x="2129" y="17016"/>
                  </a:lnTo>
                  <a:lnTo>
                    <a:pt x="2639" y="16925"/>
                  </a:lnTo>
                  <a:lnTo>
                    <a:pt x="3148" y="16834"/>
                  </a:lnTo>
                  <a:lnTo>
                    <a:pt x="3658" y="16706"/>
                  </a:lnTo>
                  <a:lnTo>
                    <a:pt x="3913" y="16633"/>
                  </a:lnTo>
                  <a:lnTo>
                    <a:pt x="4149" y="16543"/>
                  </a:lnTo>
                  <a:lnTo>
                    <a:pt x="4386" y="16452"/>
                  </a:lnTo>
                  <a:lnTo>
                    <a:pt x="4604" y="16342"/>
                  </a:lnTo>
                  <a:lnTo>
                    <a:pt x="4823" y="16215"/>
                  </a:lnTo>
                  <a:lnTo>
                    <a:pt x="5023" y="16088"/>
                  </a:lnTo>
                  <a:lnTo>
                    <a:pt x="5205" y="15924"/>
                  </a:lnTo>
                  <a:lnTo>
                    <a:pt x="5387" y="15760"/>
                  </a:lnTo>
                  <a:lnTo>
                    <a:pt x="5551" y="15578"/>
                  </a:lnTo>
                  <a:lnTo>
                    <a:pt x="5678" y="15360"/>
                  </a:lnTo>
                  <a:lnTo>
                    <a:pt x="5769" y="15214"/>
                  </a:lnTo>
                  <a:lnTo>
                    <a:pt x="5842" y="15032"/>
                  </a:lnTo>
                  <a:lnTo>
                    <a:pt x="5969" y="14686"/>
                  </a:lnTo>
                  <a:lnTo>
                    <a:pt x="6060" y="14341"/>
                  </a:lnTo>
                  <a:lnTo>
                    <a:pt x="6133" y="13977"/>
                  </a:lnTo>
                  <a:lnTo>
                    <a:pt x="6279" y="13139"/>
                  </a:lnTo>
                  <a:lnTo>
                    <a:pt x="6406" y="12321"/>
                  </a:lnTo>
                  <a:lnTo>
                    <a:pt x="6479" y="11483"/>
                  </a:lnTo>
                  <a:lnTo>
                    <a:pt x="6533" y="10628"/>
                  </a:lnTo>
                  <a:lnTo>
                    <a:pt x="6551" y="9791"/>
                  </a:lnTo>
                  <a:lnTo>
                    <a:pt x="6551" y="8954"/>
                  </a:lnTo>
                  <a:lnTo>
                    <a:pt x="6515" y="8117"/>
                  </a:lnTo>
                  <a:lnTo>
                    <a:pt x="6442" y="7280"/>
                  </a:lnTo>
                  <a:lnTo>
                    <a:pt x="6369" y="7789"/>
                  </a:lnTo>
                  <a:lnTo>
                    <a:pt x="6297" y="8317"/>
                  </a:lnTo>
                  <a:lnTo>
                    <a:pt x="6188" y="8845"/>
                  </a:lnTo>
                  <a:lnTo>
                    <a:pt x="6078" y="9354"/>
                  </a:lnTo>
                  <a:lnTo>
                    <a:pt x="5951" y="9882"/>
                  </a:lnTo>
                  <a:lnTo>
                    <a:pt x="5824" y="10392"/>
                  </a:lnTo>
                  <a:lnTo>
                    <a:pt x="5532" y="11411"/>
                  </a:lnTo>
                  <a:lnTo>
                    <a:pt x="5278" y="12193"/>
                  </a:lnTo>
                  <a:lnTo>
                    <a:pt x="5114" y="12575"/>
                  </a:lnTo>
                  <a:lnTo>
                    <a:pt x="4968" y="12957"/>
                  </a:lnTo>
                  <a:lnTo>
                    <a:pt x="4786" y="13321"/>
                  </a:lnTo>
                  <a:lnTo>
                    <a:pt x="4586" y="13685"/>
                  </a:lnTo>
                  <a:lnTo>
                    <a:pt x="4350" y="14031"/>
                  </a:lnTo>
                  <a:lnTo>
                    <a:pt x="4095" y="14341"/>
                  </a:lnTo>
                  <a:lnTo>
                    <a:pt x="3840" y="14632"/>
                  </a:lnTo>
                  <a:lnTo>
                    <a:pt x="3549" y="14886"/>
                  </a:lnTo>
                  <a:lnTo>
                    <a:pt x="3239" y="15105"/>
                  </a:lnTo>
                  <a:lnTo>
                    <a:pt x="2894" y="15287"/>
                  </a:lnTo>
                  <a:lnTo>
                    <a:pt x="2730" y="15378"/>
                  </a:lnTo>
                  <a:lnTo>
                    <a:pt x="2548" y="15432"/>
                  </a:lnTo>
                  <a:lnTo>
                    <a:pt x="2366" y="15505"/>
                  </a:lnTo>
                  <a:lnTo>
                    <a:pt x="2184" y="15542"/>
                  </a:lnTo>
                  <a:lnTo>
                    <a:pt x="2002" y="15578"/>
                  </a:lnTo>
                  <a:lnTo>
                    <a:pt x="1820" y="15596"/>
                  </a:lnTo>
                  <a:lnTo>
                    <a:pt x="1638" y="15614"/>
                  </a:lnTo>
                  <a:lnTo>
                    <a:pt x="1438" y="15596"/>
                  </a:lnTo>
                  <a:lnTo>
                    <a:pt x="1183" y="15578"/>
                  </a:lnTo>
                  <a:lnTo>
                    <a:pt x="1183" y="15269"/>
                  </a:lnTo>
                  <a:lnTo>
                    <a:pt x="1183" y="14977"/>
                  </a:lnTo>
                  <a:lnTo>
                    <a:pt x="1201" y="14668"/>
                  </a:lnTo>
                  <a:lnTo>
                    <a:pt x="1219" y="14377"/>
                  </a:lnTo>
                  <a:lnTo>
                    <a:pt x="1310" y="13776"/>
                  </a:lnTo>
                  <a:lnTo>
                    <a:pt x="1438" y="13176"/>
                  </a:lnTo>
                  <a:lnTo>
                    <a:pt x="1456" y="13067"/>
                  </a:lnTo>
                  <a:lnTo>
                    <a:pt x="1438" y="13085"/>
                  </a:lnTo>
                  <a:lnTo>
                    <a:pt x="1420" y="10555"/>
                  </a:lnTo>
                  <a:lnTo>
                    <a:pt x="1383" y="8099"/>
                  </a:lnTo>
                  <a:lnTo>
                    <a:pt x="1329" y="5715"/>
                  </a:lnTo>
                  <a:lnTo>
                    <a:pt x="1238" y="3440"/>
                  </a:lnTo>
                  <a:lnTo>
                    <a:pt x="1219" y="2785"/>
                  </a:lnTo>
                  <a:lnTo>
                    <a:pt x="1183" y="2475"/>
                  </a:lnTo>
                  <a:lnTo>
                    <a:pt x="1147" y="2148"/>
                  </a:lnTo>
                  <a:lnTo>
                    <a:pt x="1092" y="1839"/>
                  </a:lnTo>
                  <a:lnTo>
                    <a:pt x="1019" y="1529"/>
                  </a:lnTo>
                  <a:lnTo>
                    <a:pt x="928" y="1220"/>
                  </a:lnTo>
                  <a:lnTo>
                    <a:pt x="819" y="947"/>
                  </a:lnTo>
                  <a:lnTo>
                    <a:pt x="746" y="783"/>
                  </a:lnTo>
                  <a:lnTo>
                    <a:pt x="655" y="637"/>
                  </a:lnTo>
                  <a:lnTo>
                    <a:pt x="564" y="510"/>
                  </a:lnTo>
                  <a:lnTo>
                    <a:pt x="455" y="383"/>
                  </a:lnTo>
                  <a:lnTo>
                    <a:pt x="346" y="273"/>
                  </a:lnTo>
                  <a:lnTo>
                    <a:pt x="237" y="164"/>
                  </a:lnTo>
                  <a:lnTo>
                    <a:pt x="109" y="7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3A7F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3"/>
            <p:cNvSpPr/>
            <p:nvPr/>
          </p:nvSpPr>
          <p:spPr>
            <a:xfrm>
              <a:off x="2959450" y="2890025"/>
              <a:ext cx="137875" cy="243875"/>
            </a:xfrm>
            <a:custGeom>
              <a:avLst/>
              <a:gdLst/>
              <a:ahLst/>
              <a:cxnLst/>
              <a:rect l="l" t="t" r="r" b="b"/>
              <a:pathLst>
                <a:path w="5515" h="9755" extrusionOk="0">
                  <a:moveTo>
                    <a:pt x="1329" y="0"/>
                  </a:moveTo>
                  <a:lnTo>
                    <a:pt x="1166" y="37"/>
                  </a:lnTo>
                  <a:lnTo>
                    <a:pt x="1075" y="91"/>
                  </a:lnTo>
                  <a:lnTo>
                    <a:pt x="984" y="146"/>
                  </a:lnTo>
                  <a:lnTo>
                    <a:pt x="874" y="237"/>
                  </a:lnTo>
                  <a:lnTo>
                    <a:pt x="783" y="346"/>
                  </a:lnTo>
                  <a:lnTo>
                    <a:pt x="711" y="455"/>
                  </a:lnTo>
                  <a:lnTo>
                    <a:pt x="638" y="582"/>
                  </a:lnTo>
                  <a:lnTo>
                    <a:pt x="529" y="855"/>
                  </a:lnTo>
                  <a:lnTo>
                    <a:pt x="456" y="1128"/>
                  </a:lnTo>
                  <a:lnTo>
                    <a:pt x="347" y="1620"/>
                  </a:lnTo>
                  <a:lnTo>
                    <a:pt x="256" y="2111"/>
                  </a:lnTo>
                  <a:lnTo>
                    <a:pt x="183" y="2602"/>
                  </a:lnTo>
                  <a:lnTo>
                    <a:pt x="128" y="3112"/>
                  </a:lnTo>
                  <a:lnTo>
                    <a:pt x="74" y="3603"/>
                  </a:lnTo>
                  <a:lnTo>
                    <a:pt x="56" y="4113"/>
                  </a:lnTo>
                  <a:lnTo>
                    <a:pt x="19" y="5114"/>
                  </a:lnTo>
                  <a:lnTo>
                    <a:pt x="1" y="5587"/>
                  </a:lnTo>
                  <a:lnTo>
                    <a:pt x="19" y="6060"/>
                  </a:lnTo>
                  <a:lnTo>
                    <a:pt x="56" y="6515"/>
                  </a:lnTo>
                  <a:lnTo>
                    <a:pt x="92" y="6752"/>
                  </a:lnTo>
                  <a:lnTo>
                    <a:pt x="147" y="6988"/>
                  </a:lnTo>
                  <a:lnTo>
                    <a:pt x="219" y="7188"/>
                  </a:lnTo>
                  <a:lnTo>
                    <a:pt x="274" y="7389"/>
                  </a:lnTo>
                  <a:lnTo>
                    <a:pt x="365" y="7571"/>
                  </a:lnTo>
                  <a:lnTo>
                    <a:pt x="456" y="7771"/>
                  </a:lnTo>
                  <a:lnTo>
                    <a:pt x="565" y="7953"/>
                  </a:lnTo>
                  <a:lnTo>
                    <a:pt x="674" y="8135"/>
                  </a:lnTo>
                  <a:lnTo>
                    <a:pt x="802" y="8298"/>
                  </a:lnTo>
                  <a:lnTo>
                    <a:pt x="929" y="8462"/>
                  </a:lnTo>
                  <a:lnTo>
                    <a:pt x="1075" y="8608"/>
                  </a:lnTo>
                  <a:lnTo>
                    <a:pt x="1220" y="8772"/>
                  </a:lnTo>
                  <a:lnTo>
                    <a:pt x="1384" y="8899"/>
                  </a:lnTo>
                  <a:lnTo>
                    <a:pt x="1548" y="9026"/>
                  </a:lnTo>
                  <a:lnTo>
                    <a:pt x="1712" y="9154"/>
                  </a:lnTo>
                  <a:lnTo>
                    <a:pt x="1894" y="9263"/>
                  </a:lnTo>
                  <a:lnTo>
                    <a:pt x="2075" y="9372"/>
                  </a:lnTo>
                  <a:lnTo>
                    <a:pt x="2276" y="9445"/>
                  </a:lnTo>
                  <a:lnTo>
                    <a:pt x="2476" y="9536"/>
                  </a:lnTo>
                  <a:lnTo>
                    <a:pt x="2676" y="9591"/>
                  </a:lnTo>
                  <a:lnTo>
                    <a:pt x="2876" y="9645"/>
                  </a:lnTo>
                  <a:lnTo>
                    <a:pt x="3095" y="9700"/>
                  </a:lnTo>
                  <a:lnTo>
                    <a:pt x="3295" y="9718"/>
                  </a:lnTo>
                  <a:lnTo>
                    <a:pt x="3513" y="9736"/>
                  </a:lnTo>
                  <a:lnTo>
                    <a:pt x="3732" y="9754"/>
                  </a:lnTo>
                  <a:lnTo>
                    <a:pt x="3950" y="9736"/>
                  </a:lnTo>
                  <a:lnTo>
                    <a:pt x="3986" y="9736"/>
                  </a:lnTo>
                  <a:lnTo>
                    <a:pt x="4387" y="9700"/>
                  </a:lnTo>
                  <a:lnTo>
                    <a:pt x="4769" y="9609"/>
                  </a:lnTo>
                  <a:lnTo>
                    <a:pt x="4969" y="9536"/>
                  </a:lnTo>
                  <a:lnTo>
                    <a:pt x="5151" y="9463"/>
                  </a:lnTo>
                  <a:lnTo>
                    <a:pt x="5333" y="9390"/>
                  </a:lnTo>
                  <a:lnTo>
                    <a:pt x="5515" y="9299"/>
                  </a:lnTo>
                  <a:lnTo>
                    <a:pt x="5005" y="6515"/>
                  </a:lnTo>
                  <a:lnTo>
                    <a:pt x="4532" y="6606"/>
                  </a:lnTo>
                  <a:lnTo>
                    <a:pt x="4277" y="6642"/>
                  </a:lnTo>
                  <a:lnTo>
                    <a:pt x="4041" y="6661"/>
                  </a:lnTo>
                  <a:lnTo>
                    <a:pt x="3750" y="6642"/>
                  </a:lnTo>
                  <a:lnTo>
                    <a:pt x="3604" y="6624"/>
                  </a:lnTo>
                  <a:lnTo>
                    <a:pt x="3477" y="6588"/>
                  </a:lnTo>
                  <a:lnTo>
                    <a:pt x="3331" y="6533"/>
                  </a:lnTo>
                  <a:lnTo>
                    <a:pt x="3222" y="6460"/>
                  </a:lnTo>
                  <a:lnTo>
                    <a:pt x="3095" y="6388"/>
                  </a:lnTo>
                  <a:lnTo>
                    <a:pt x="3004" y="6278"/>
                  </a:lnTo>
                  <a:lnTo>
                    <a:pt x="2876" y="6151"/>
                  </a:lnTo>
                  <a:lnTo>
                    <a:pt x="2803" y="5987"/>
                  </a:lnTo>
                  <a:lnTo>
                    <a:pt x="2731" y="5824"/>
                  </a:lnTo>
                  <a:lnTo>
                    <a:pt x="2694" y="5642"/>
                  </a:lnTo>
                  <a:lnTo>
                    <a:pt x="2658" y="5460"/>
                  </a:lnTo>
                  <a:lnTo>
                    <a:pt x="2640" y="5259"/>
                  </a:lnTo>
                  <a:lnTo>
                    <a:pt x="2621" y="4877"/>
                  </a:lnTo>
                  <a:lnTo>
                    <a:pt x="2603" y="2002"/>
                  </a:lnTo>
                  <a:lnTo>
                    <a:pt x="2585" y="1638"/>
                  </a:lnTo>
                  <a:lnTo>
                    <a:pt x="2549" y="1274"/>
                  </a:lnTo>
                  <a:lnTo>
                    <a:pt x="2530" y="1110"/>
                  </a:lnTo>
                  <a:lnTo>
                    <a:pt x="2494" y="928"/>
                  </a:lnTo>
                  <a:lnTo>
                    <a:pt x="2421" y="764"/>
                  </a:lnTo>
                  <a:lnTo>
                    <a:pt x="2348" y="601"/>
                  </a:lnTo>
                  <a:lnTo>
                    <a:pt x="2257" y="455"/>
                  </a:lnTo>
                  <a:lnTo>
                    <a:pt x="2130" y="310"/>
                  </a:lnTo>
                  <a:lnTo>
                    <a:pt x="2003" y="200"/>
                  </a:lnTo>
                  <a:lnTo>
                    <a:pt x="1839" y="109"/>
                  </a:lnTo>
                  <a:lnTo>
                    <a:pt x="1675" y="37"/>
                  </a:lnTo>
                  <a:lnTo>
                    <a:pt x="151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3"/>
            <p:cNvSpPr/>
            <p:nvPr/>
          </p:nvSpPr>
          <p:spPr>
            <a:xfrm>
              <a:off x="2959450" y="2893650"/>
              <a:ext cx="131975" cy="240250"/>
            </a:xfrm>
            <a:custGeom>
              <a:avLst/>
              <a:gdLst/>
              <a:ahLst/>
              <a:cxnLst/>
              <a:rect l="l" t="t" r="r" b="b"/>
              <a:pathLst>
                <a:path w="5279" h="9610" extrusionOk="0">
                  <a:moveTo>
                    <a:pt x="984" y="1"/>
                  </a:moveTo>
                  <a:lnTo>
                    <a:pt x="874" y="92"/>
                  </a:lnTo>
                  <a:lnTo>
                    <a:pt x="783" y="201"/>
                  </a:lnTo>
                  <a:lnTo>
                    <a:pt x="711" y="310"/>
                  </a:lnTo>
                  <a:lnTo>
                    <a:pt x="638" y="437"/>
                  </a:lnTo>
                  <a:lnTo>
                    <a:pt x="529" y="710"/>
                  </a:lnTo>
                  <a:lnTo>
                    <a:pt x="456" y="983"/>
                  </a:lnTo>
                  <a:lnTo>
                    <a:pt x="347" y="1475"/>
                  </a:lnTo>
                  <a:lnTo>
                    <a:pt x="256" y="1966"/>
                  </a:lnTo>
                  <a:lnTo>
                    <a:pt x="183" y="2457"/>
                  </a:lnTo>
                  <a:lnTo>
                    <a:pt x="128" y="2967"/>
                  </a:lnTo>
                  <a:lnTo>
                    <a:pt x="74" y="3458"/>
                  </a:lnTo>
                  <a:lnTo>
                    <a:pt x="56" y="3968"/>
                  </a:lnTo>
                  <a:lnTo>
                    <a:pt x="19" y="4969"/>
                  </a:lnTo>
                  <a:lnTo>
                    <a:pt x="1" y="5442"/>
                  </a:lnTo>
                  <a:lnTo>
                    <a:pt x="19" y="5915"/>
                  </a:lnTo>
                  <a:lnTo>
                    <a:pt x="56" y="6370"/>
                  </a:lnTo>
                  <a:lnTo>
                    <a:pt x="92" y="6607"/>
                  </a:lnTo>
                  <a:lnTo>
                    <a:pt x="147" y="6843"/>
                  </a:lnTo>
                  <a:lnTo>
                    <a:pt x="219" y="7043"/>
                  </a:lnTo>
                  <a:lnTo>
                    <a:pt x="274" y="7244"/>
                  </a:lnTo>
                  <a:lnTo>
                    <a:pt x="365" y="7426"/>
                  </a:lnTo>
                  <a:lnTo>
                    <a:pt x="456" y="7626"/>
                  </a:lnTo>
                  <a:lnTo>
                    <a:pt x="565" y="7808"/>
                  </a:lnTo>
                  <a:lnTo>
                    <a:pt x="674" y="7990"/>
                  </a:lnTo>
                  <a:lnTo>
                    <a:pt x="802" y="8153"/>
                  </a:lnTo>
                  <a:lnTo>
                    <a:pt x="929" y="8317"/>
                  </a:lnTo>
                  <a:lnTo>
                    <a:pt x="1075" y="8463"/>
                  </a:lnTo>
                  <a:lnTo>
                    <a:pt x="1220" y="8627"/>
                  </a:lnTo>
                  <a:lnTo>
                    <a:pt x="1384" y="8754"/>
                  </a:lnTo>
                  <a:lnTo>
                    <a:pt x="1548" y="8881"/>
                  </a:lnTo>
                  <a:lnTo>
                    <a:pt x="1712" y="9009"/>
                  </a:lnTo>
                  <a:lnTo>
                    <a:pt x="1894" y="9118"/>
                  </a:lnTo>
                  <a:lnTo>
                    <a:pt x="2075" y="9227"/>
                  </a:lnTo>
                  <a:lnTo>
                    <a:pt x="2276" y="9300"/>
                  </a:lnTo>
                  <a:lnTo>
                    <a:pt x="2476" y="9391"/>
                  </a:lnTo>
                  <a:lnTo>
                    <a:pt x="2676" y="9446"/>
                  </a:lnTo>
                  <a:lnTo>
                    <a:pt x="2876" y="9500"/>
                  </a:lnTo>
                  <a:lnTo>
                    <a:pt x="3095" y="9555"/>
                  </a:lnTo>
                  <a:lnTo>
                    <a:pt x="3295" y="9573"/>
                  </a:lnTo>
                  <a:lnTo>
                    <a:pt x="3513" y="9591"/>
                  </a:lnTo>
                  <a:lnTo>
                    <a:pt x="3732" y="9609"/>
                  </a:lnTo>
                  <a:lnTo>
                    <a:pt x="3950" y="9591"/>
                  </a:lnTo>
                  <a:lnTo>
                    <a:pt x="3986" y="9573"/>
                  </a:lnTo>
                  <a:lnTo>
                    <a:pt x="4168" y="9464"/>
                  </a:lnTo>
                  <a:lnTo>
                    <a:pt x="4350" y="9336"/>
                  </a:lnTo>
                  <a:lnTo>
                    <a:pt x="4514" y="9191"/>
                  </a:lnTo>
                  <a:lnTo>
                    <a:pt x="4678" y="9045"/>
                  </a:lnTo>
                  <a:lnTo>
                    <a:pt x="4987" y="8718"/>
                  </a:lnTo>
                  <a:lnTo>
                    <a:pt x="5278" y="8372"/>
                  </a:lnTo>
                  <a:lnTo>
                    <a:pt x="5278" y="8372"/>
                  </a:lnTo>
                  <a:lnTo>
                    <a:pt x="5133" y="8445"/>
                  </a:lnTo>
                  <a:lnTo>
                    <a:pt x="4969" y="8499"/>
                  </a:lnTo>
                  <a:lnTo>
                    <a:pt x="4805" y="8536"/>
                  </a:lnTo>
                  <a:lnTo>
                    <a:pt x="4641" y="8572"/>
                  </a:lnTo>
                  <a:lnTo>
                    <a:pt x="4478" y="8590"/>
                  </a:lnTo>
                  <a:lnTo>
                    <a:pt x="4314" y="8608"/>
                  </a:lnTo>
                  <a:lnTo>
                    <a:pt x="4150" y="8608"/>
                  </a:lnTo>
                  <a:lnTo>
                    <a:pt x="3986" y="8590"/>
                  </a:lnTo>
                  <a:lnTo>
                    <a:pt x="3804" y="8554"/>
                  </a:lnTo>
                  <a:lnTo>
                    <a:pt x="3622" y="8517"/>
                  </a:lnTo>
                  <a:lnTo>
                    <a:pt x="3440" y="8463"/>
                  </a:lnTo>
                  <a:lnTo>
                    <a:pt x="3258" y="8408"/>
                  </a:lnTo>
                  <a:lnTo>
                    <a:pt x="3076" y="8335"/>
                  </a:lnTo>
                  <a:lnTo>
                    <a:pt x="2894" y="8244"/>
                  </a:lnTo>
                  <a:lnTo>
                    <a:pt x="2731" y="8153"/>
                  </a:lnTo>
                  <a:lnTo>
                    <a:pt x="2567" y="8044"/>
                  </a:lnTo>
                  <a:lnTo>
                    <a:pt x="2239" y="7808"/>
                  </a:lnTo>
                  <a:lnTo>
                    <a:pt x="1948" y="7535"/>
                  </a:lnTo>
                  <a:lnTo>
                    <a:pt x="1821" y="7389"/>
                  </a:lnTo>
                  <a:lnTo>
                    <a:pt x="1693" y="7225"/>
                  </a:lnTo>
                  <a:lnTo>
                    <a:pt x="1584" y="7080"/>
                  </a:lnTo>
                  <a:lnTo>
                    <a:pt x="1475" y="6898"/>
                  </a:lnTo>
                  <a:lnTo>
                    <a:pt x="1348" y="6661"/>
                  </a:lnTo>
                  <a:lnTo>
                    <a:pt x="1220" y="6406"/>
                  </a:lnTo>
                  <a:lnTo>
                    <a:pt x="1111" y="6152"/>
                  </a:lnTo>
                  <a:lnTo>
                    <a:pt x="1038" y="5897"/>
                  </a:lnTo>
                  <a:lnTo>
                    <a:pt x="947" y="5624"/>
                  </a:lnTo>
                  <a:lnTo>
                    <a:pt x="893" y="5351"/>
                  </a:lnTo>
                  <a:lnTo>
                    <a:pt x="838" y="5078"/>
                  </a:lnTo>
                  <a:lnTo>
                    <a:pt x="783" y="4805"/>
                  </a:lnTo>
                  <a:lnTo>
                    <a:pt x="729" y="4241"/>
                  </a:lnTo>
                  <a:lnTo>
                    <a:pt x="711" y="3677"/>
                  </a:lnTo>
                  <a:lnTo>
                    <a:pt x="711" y="3113"/>
                  </a:lnTo>
                  <a:lnTo>
                    <a:pt x="729" y="2548"/>
                  </a:lnTo>
                  <a:lnTo>
                    <a:pt x="747" y="1912"/>
                  </a:lnTo>
                  <a:lnTo>
                    <a:pt x="802" y="1275"/>
                  </a:lnTo>
                  <a:lnTo>
                    <a:pt x="874" y="638"/>
                  </a:lnTo>
                  <a:lnTo>
                    <a:pt x="984" y="1"/>
                  </a:lnTo>
                  <a:close/>
                </a:path>
              </a:pathLst>
            </a:custGeom>
            <a:solidFill>
              <a:srgbClr val="3A7F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3"/>
            <p:cNvSpPr/>
            <p:nvPr/>
          </p:nvSpPr>
          <p:spPr>
            <a:xfrm>
              <a:off x="3094125" y="2966900"/>
              <a:ext cx="188375" cy="315300"/>
            </a:xfrm>
            <a:custGeom>
              <a:avLst/>
              <a:gdLst/>
              <a:ahLst/>
              <a:cxnLst/>
              <a:rect l="l" t="t" r="r" b="b"/>
              <a:pathLst>
                <a:path w="7535" h="12612" extrusionOk="0">
                  <a:moveTo>
                    <a:pt x="6079" y="1"/>
                  </a:moveTo>
                  <a:lnTo>
                    <a:pt x="5897" y="19"/>
                  </a:lnTo>
                  <a:lnTo>
                    <a:pt x="5715" y="55"/>
                  </a:lnTo>
                  <a:lnTo>
                    <a:pt x="5533" y="128"/>
                  </a:lnTo>
                  <a:lnTo>
                    <a:pt x="5369" y="237"/>
                  </a:lnTo>
                  <a:lnTo>
                    <a:pt x="5223" y="346"/>
                  </a:lnTo>
                  <a:lnTo>
                    <a:pt x="5078" y="492"/>
                  </a:lnTo>
                  <a:lnTo>
                    <a:pt x="5041" y="547"/>
                  </a:lnTo>
                  <a:lnTo>
                    <a:pt x="4932" y="692"/>
                  </a:lnTo>
                  <a:lnTo>
                    <a:pt x="4859" y="856"/>
                  </a:lnTo>
                  <a:lnTo>
                    <a:pt x="4768" y="1020"/>
                  </a:lnTo>
                  <a:lnTo>
                    <a:pt x="4714" y="1183"/>
                  </a:lnTo>
                  <a:lnTo>
                    <a:pt x="4623" y="1547"/>
                  </a:lnTo>
                  <a:lnTo>
                    <a:pt x="4568" y="1911"/>
                  </a:lnTo>
                  <a:lnTo>
                    <a:pt x="4532" y="2275"/>
                  </a:lnTo>
                  <a:lnTo>
                    <a:pt x="4495" y="2639"/>
                  </a:lnTo>
                  <a:lnTo>
                    <a:pt x="4477" y="3385"/>
                  </a:lnTo>
                  <a:lnTo>
                    <a:pt x="4477" y="4132"/>
                  </a:lnTo>
                  <a:lnTo>
                    <a:pt x="4477" y="4878"/>
                  </a:lnTo>
                  <a:lnTo>
                    <a:pt x="4441" y="5242"/>
                  </a:lnTo>
                  <a:lnTo>
                    <a:pt x="4404" y="5624"/>
                  </a:lnTo>
                  <a:lnTo>
                    <a:pt x="4350" y="5988"/>
                  </a:lnTo>
                  <a:lnTo>
                    <a:pt x="4259" y="6352"/>
                  </a:lnTo>
                  <a:lnTo>
                    <a:pt x="4150" y="6716"/>
                  </a:lnTo>
                  <a:lnTo>
                    <a:pt x="4004" y="7043"/>
                  </a:lnTo>
                  <a:lnTo>
                    <a:pt x="3840" y="7371"/>
                  </a:lnTo>
                  <a:lnTo>
                    <a:pt x="3622" y="7680"/>
                  </a:lnTo>
                  <a:lnTo>
                    <a:pt x="3513" y="7826"/>
                  </a:lnTo>
                  <a:lnTo>
                    <a:pt x="3385" y="7953"/>
                  </a:lnTo>
                  <a:lnTo>
                    <a:pt x="3240" y="8081"/>
                  </a:lnTo>
                  <a:lnTo>
                    <a:pt x="3094" y="8208"/>
                  </a:lnTo>
                  <a:lnTo>
                    <a:pt x="2949" y="8299"/>
                  </a:lnTo>
                  <a:lnTo>
                    <a:pt x="2785" y="8408"/>
                  </a:lnTo>
                  <a:lnTo>
                    <a:pt x="2621" y="8481"/>
                  </a:lnTo>
                  <a:lnTo>
                    <a:pt x="2439" y="8554"/>
                  </a:lnTo>
                  <a:lnTo>
                    <a:pt x="2421" y="8572"/>
                  </a:lnTo>
                  <a:lnTo>
                    <a:pt x="2202" y="8626"/>
                  </a:lnTo>
                  <a:lnTo>
                    <a:pt x="1984" y="8681"/>
                  </a:lnTo>
                  <a:lnTo>
                    <a:pt x="1766" y="8699"/>
                  </a:lnTo>
                  <a:lnTo>
                    <a:pt x="1566" y="8699"/>
                  </a:lnTo>
                  <a:lnTo>
                    <a:pt x="1274" y="8663"/>
                  </a:lnTo>
                  <a:lnTo>
                    <a:pt x="1001" y="8572"/>
                  </a:lnTo>
                  <a:lnTo>
                    <a:pt x="1" y="12120"/>
                  </a:lnTo>
                  <a:lnTo>
                    <a:pt x="164" y="12230"/>
                  </a:lnTo>
                  <a:lnTo>
                    <a:pt x="328" y="12321"/>
                  </a:lnTo>
                  <a:lnTo>
                    <a:pt x="510" y="12412"/>
                  </a:lnTo>
                  <a:lnTo>
                    <a:pt x="692" y="12466"/>
                  </a:lnTo>
                  <a:lnTo>
                    <a:pt x="874" y="12521"/>
                  </a:lnTo>
                  <a:lnTo>
                    <a:pt x="1056" y="12557"/>
                  </a:lnTo>
                  <a:lnTo>
                    <a:pt x="1456" y="12594"/>
                  </a:lnTo>
                  <a:lnTo>
                    <a:pt x="1693" y="12612"/>
                  </a:lnTo>
                  <a:lnTo>
                    <a:pt x="1948" y="12612"/>
                  </a:lnTo>
                  <a:lnTo>
                    <a:pt x="2421" y="12575"/>
                  </a:lnTo>
                  <a:lnTo>
                    <a:pt x="2767" y="12539"/>
                  </a:lnTo>
                  <a:lnTo>
                    <a:pt x="3112" y="12503"/>
                  </a:lnTo>
                  <a:lnTo>
                    <a:pt x="3622" y="12412"/>
                  </a:lnTo>
                  <a:lnTo>
                    <a:pt x="4131" y="12321"/>
                  </a:lnTo>
                  <a:lnTo>
                    <a:pt x="4641" y="12193"/>
                  </a:lnTo>
                  <a:lnTo>
                    <a:pt x="4896" y="12120"/>
                  </a:lnTo>
                  <a:lnTo>
                    <a:pt x="5132" y="12030"/>
                  </a:lnTo>
                  <a:lnTo>
                    <a:pt x="5369" y="11939"/>
                  </a:lnTo>
                  <a:lnTo>
                    <a:pt x="5587" y="11829"/>
                  </a:lnTo>
                  <a:lnTo>
                    <a:pt x="5806" y="11702"/>
                  </a:lnTo>
                  <a:lnTo>
                    <a:pt x="6006" y="11575"/>
                  </a:lnTo>
                  <a:lnTo>
                    <a:pt x="6188" y="11411"/>
                  </a:lnTo>
                  <a:lnTo>
                    <a:pt x="6370" y="11247"/>
                  </a:lnTo>
                  <a:lnTo>
                    <a:pt x="6534" y="11065"/>
                  </a:lnTo>
                  <a:lnTo>
                    <a:pt x="6661" y="10847"/>
                  </a:lnTo>
                  <a:lnTo>
                    <a:pt x="6752" y="10701"/>
                  </a:lnTo>
                  <a:lnTo>
                    <a:pt x="6825" y="10519"/>
                  </a:lnTo>
                  <a:lnTo>
                    <a:pt x="6952" y="10173"/>
                  </a:lnTo>
                  <a:lnTo>
                    <a:pt x="7043" y="9828"/>
                  </a:lnTo>
                  <a:lnTo>
                    <a:pt x="7116" y="9464"/>
                  </a:lnTo>
                  <a:lnTo>
                    <a:pt x="7262" y="8626"/>
                  </a:lnTo>
                  <a:lnTo>
                    <a:pt x="7389" y="7808"/>
                  </a:lnTo>
                  <a:lnTo>
                    <a:pt x="7462" y="6970"/>
                  </a:lnTo>
                  <a:lnTo>
                    <a:pt x="7516" y="6115"/>
                  </a:lnTo>
                  <a:lnTo>
                    <a:pt x="7534" y="5278"/>
                  </a:lnTo>
                  <a:lnTo>
                    <a:pt x="7534" y="4441"/>
                  </a:lnTo>
                  <a:lnTo>
                    <a:pt x="7498" y="3604"/>
                  </a:lnTo>
                  <a:lnTo>
                    <a:pt x="7425" y="2767"/>
                  </a:lnTo>
                  <a:lnTo>
                    <a:pt x="7371" y="2184"/>
                  </a:lnTo>
                  <a:lnTo>
                    <a:pt x="7298" y="1620"/>
                  </a:lnTo>
                  <a:lnTo>
                    <a:pt x="7207" y="1202"/>
                  </a:lnTo>
                  <a:lnTo>
                    <a:pt x="7152" y="1002"/>
                  </a:lnTo>
                  <a:lnTo>
                    <a:pt x="7080" y="801"/>
                  </a:lnTo>
                  <a:lnTo>
                    <a:pt x="7007" y="619"/>
                  </a:lnTo>
                  <a:lnTo>
                    <a:pt x="6898" y="456"/>
                  </a:lnTo>
                  <a:lnTo>
                    <a:pt x="6770" y="310"/>
                  </a:lnTo>
                  <a:lnTo>
                    <a:pt x="6625" y="183"/>
                  </a:lnTo>
                  <a:lnTo>
                    <a:pt x="6552" y="128"/>
                  </a:lnTo>
                  <a:lnTo>
                    <a:pt x="6443" y="73"/>
                  </a:lnTo>
                  <a:lnTo>
                    <a:pt x="6279" y="19"/>
                  </a:lnTo>
                  <a:lnTo>
                    <a:pt x="6079" y="1"/>
                  </a:lnTo>
                  <a:close/>
                </a:path>
              </a:pathLst>
            </a:custGeom>
            <a:solidFill>
              <a:srgbClr val="4A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3"/>
            <p:cNvSpPr/>
            <p:nvPr/>
          </p:nvSpPr>
          <p:spPr>
            <a:xfrm>
              <a:off x="3220150" y="2966900"/>
              <a:ext cx="41425" cy="153800"/>
            </a:xfrm>
            <a:custGeom>
              <a:avLst/>
              <a:gdLst/>
              <a:ahLst/>
              <a:cxnLst/>
              <a:rect l="l" t="t" r="r" b="b"/>
              <a:pathLst>
                <a:path w="1657" h="6152" extrusionOk="0">
                  <a:moveTo>
                    <a:pt x="1038" y="1"/>
                  </a:moveTo>
                  <a:lnTo>
                    <a:pt x="856" y="19"/>
                  </a:lnTo>
                  <a:lnTo>
                    <a:pt x="674" y="55"/>
                  </a:lnTo>
                  <a:lnTo>
                    <a:pt x="492" y="128"/>
                  </a:lnTo>
                  <a:lnTo>
                    <a:pt x="328" y="237"/>
                  </a:lnTo>
                  <a:lnTo>
                    <a:pt x="182" y="346"/>
                  </a:lnTo>
                  <a:lnTo>
                    <a:pt x="37" y="492"/>
                  </a:lnTo>
                  <a:lnTo>
                    <a:pt x="0" y="547"/>
                  </a:lnTo>
                  <a:lnTo>
                    <a:pt x="164" y="1056"/>
                  </a:lnTo>
                  <a:lnTo>
                    <a:pt x="310" y="1584"/>
                  </a:lnTo>
                  <a:lnTo>
                    <a:pt x="383" y="1857"/>
                  </a:lnTo>
                  <a:lnTo>
                    <a:pt x="437" y="2112"/>
                  </a:lnTo>
                  <a:lnTo>
                    <a:pt x="474" y="2385"/>
                  </a:lnTo>
                  <a:lnTo>
                    <a:pt x="492" y="2639"/>
                  </a:lnTo>
                  <a:lnTo>
                    <a:pt x="492" y="3040"/>
                  </a:lnTo>
                  <a:lnTo>
                    <a:pt x="455" y="3440"/>
                  </a:lnTo>
                  <a:lnTo>
                    <a:pt x="346" y="4223"/>
                  </a:lnTo>
                  <a:lnTo>
                    <a:pt x="310" y="4623"/>
                  </a:lnTo>
                  <a:lnTo>
                    <a:pt x="310" y="5005"/>
                  </a:lnTo>
                  <a:lnTo>
                    <a:pt x="328" y="5205"/>
                  </a:lnTo>
                  <a:lnTo>
                    <a:pt x="346" y="5387"/>
                  </a:lnTo>
                  <a:lnTo>
                    <a:pt x="401" y="5587"/>
                  </a:lnTo>
                  <a:lnTo>
                    <a:pt x="455" y="5769"/>
                  </a:lnTo>
                  <a:lnTo>
                    <a:pt x="510" y="5842"/>
                  </a:lnTo>
                  <a:lnTo>
                    <a:pt x="546" y="5933"/>
                  </a:lnTo>
                  <a:lnTo>
                    <a:pt x="619" y="6006"/>
                  </a:lnTo>
                  <a:lnTo>
                    <a:pt x="692" y="6079"/>
                  </a:lnTo>
                  <a:lnTo>
                    <a:pt x="765" y="6133"/>
                  </a:lnTo>
                  <a:lnTo>
                    <a:pt x="837" y="6152"/>
                  </a:lnTo>
                  <a:lnTo>
                    <a:pt x="928" y="6152"/>
                  </a:lnTo>
                  <a:lnTo>
                    <a:pt x="1019" y="6133"/>
                  </a:lnTo>
                  <a:lnTo>
                    <a:pt x="1092" y="6079"/>
                  </a:lnTo>
                  <a:lnTo>
                    <a:pt x="1147" y="6006"/>
                  </a:lnTo>
                  <a:lnTo>
                    <a:pt x="1183" y="5915"/>
                  </a:lnTo>
                  <a:lnTo>
                    <a:pt x="1220" y="5842"/>
                  </a:lnTo>
                  <a:lnTo>
                    <a:pt x="1329" y="5496"/>
                  </a:lnTo>
                  <a:lnTo>
                    <a:pt x="1438" y="5151"/>
                  </a:lnTo>
                  <a:lnTo>
                    <a:pt x="1511" y="4805"/>
                  </a:lnTo>
                  <a:lnTo>
                    <a:pt x="1565" y="4459"/>
                  </a:lnTo>
                  <a:lnTo>
                    <a:pt x="1602" y="4113"/>
                  </a:lnTo>
                  <a:lnTo>
                    <a:pt x="1638" y="3768"/>
                  </a:lnTo>
                  <a:lnTo>
                    <a:pt x="1656" y="3058"/>
                  </a:lnTo>
                  <a:lnTo>
                    <a:pt x="1656" y="2348"/>
                  </a:lnTo>
                  <a:lnTo>
                    <a:pt x="1638" y="1620"/>
                  </a:lnTo>
                  <a:lnTo>
                    <a:pt x="1602" y="892"/>
                  </a:lnTo>
                  <a:lnTo>
                    <a:pt x="1584" y="183"/>
                  </a:lnTo>
                  <a:lnTo>
                    <a:pt x="1511" y="128"/>
                  </a:lnTo>
                  <a:lnTo>
                    <a:pt x="1402" y="73"/>
                  </a:lnTo>
                  <a:lnTo>
                    <a:pt x="1238" y="19"/>
                  </a:lnTo>
                  <a:lnTo>
                    <a:pt x="1038" y="1"/>
                  </a:lnTo>
                  <a:close/>
                </a:path>
              </a:pathLst>
            </a:custGeom>
            <a:solidFill>
              <a:srgbClr val="3A7F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3"/>
            <p:cNvSpPr/>
            <p:nvPr/>
          </p:nvSpPr>
          <p:spPr>
            <a:xfrm>
              <a:off x="2905325" y="3115675"/>
              <a:ext cx="204300" cy="415850"/>
            </a:xfrm>
            <a:custGeom>
              <a:avLst/>
              <a:gdLst/>
              <a:ahLst/>
              <a:cxnLst/>
              <a:rect l="l" t="t" r="r" b="b"/>
              <a:pathLst>
                <a:path w="8172" h="16634" extrusionOk="0">
                  <a:moveTo>
                    <a:pt x="1565" y="0"/>
                  </a:moveTo>
                  <a:lnTo>
                    <a:pt x="1456" y="19"/>
                  </a:lnTo>
                  <a:lnTo>
                    <a:pt x="1347" y="73"/>
                  </a:lnTo>
                  <a:lnTo>
                    <a:pt x="1238" y="128"/>
                  </a:lnTo>
                  <a:lnTo>
                    <a:pt x="1147" y="219"/>
                  </a:lnTo>
                  <a:lnTo>
                    <a:pt x="1074" y="310"/>
                  </a:lnTo>
                  <a:lnTo>
                    <a:pt x="1001" y="419"/>
                  </a:lnTo>
                  <a:lnTo>
                    <a:pt x="928" y="528"/>
                  </a:lnTo>
                  <a:lnTo>
                    <a:pt x="819" y="765"/>
                  </a:lnTo>
                  <a:lnTo>
                    <a:pt x="710" y="1074"/>
                  </a:lnTo>
                  <a:lnTo>
                    <a:pt x="601" y="1402"/>
                  </a:lnTo>
                  <a:lnTo>
                    <a:pt x="492" y="1747"/>
                  </a:lnTo>
                  <a:lnTo>
                    <a:pt x="401" y="2093"/>
                  </a:lnTo>
                  <a:lnTo>
                    <a:pt x="328" y="2439"/>
                  </a:lnTo>
                  <a:lnTo>
                    <a:pt x="201" y="3149"/>
                  </a:lnTo>
                  <a:lnTo>
                    <a:pt x="110" y="3858"/>
                  </a:lnTo>
                  <a:lnTo>
                    <a:pt x="55" y="4586"/>
                  </a:lnTo>
                  <a:lnTo>
                    <a:pt x="19" y="5296"/>
                  </a:lnTo>
                  <a:lnTo>
                    <a:pt x="19" y="6024"/>
                  </a:lnTo>
                  <a:lnTo>
                    <a:pt x="0" y="6752"/>
                  </a:lnTo>
                  <a:lnTo>
                    <a:pt x="19" y="8171"/>
                  </a:lnTo>
                  <a:lnTo>
                    <a:pt x="19" y="9591"/>
                  </a:lnTo>
                  <a:lnTo>
                    <a:pt x="55" y="11028"/>
                  </a:lnTo>
                  <a:lnTo>
                    <a:pt x="91" y="12448"/>
                  </a:lnTo>
                  <a:lnTo>
                    <a:pt x="128" y="13139"/>
                  </a:lnTo>
                  <a:lnTo>
                    <a:pt x="164" y="13485"/>
                  </a:lnTo>
                  <a:lnTo>
                    <a:pt x="219" y="13831"/>
                  </a:lnTo>
                  <a:lnTo>
                    <a:pt x="292" y="14158"/>
                  </a:lnTo>
                  <a:lnTo>
                    <a:pt x="401" y="14486"/>
                  </a:lnTo>
                  <a:lnTo>
                    <a:pt x="528" y="14795"/>
                  </a:lnTo>
                  <a:lnTo>
                    <a:pt x="601" y="14941"/>
                  </a:lnTo>
                  <a:lnTo>
                    <a:pt x="692" y="15087"/>
                  </a:lnTo>
                  <a:lnTo>
                    <a:pt x="837" y="15268"/>
                  </a:lnTo>
                  <a:lnTo>
                    <a:pt x="983" y="15432"/>
                  </a:lnTo>
                  <a:lnTo>
                    <a:pt x="1147" y="15578"/>
                  </a:lnTo>
                  <a:lnTo>
                    <a:pt x="1311" y="15705"/>
                  </a:lnTo>
                  <a:lnTo>
                    <a:pt x="1493" y="15833"/>
                  </a:lnTo>
                  <a:lnTo>
                    <a:pt x="1675" y="15942"/>
                  </a:lnTo>
                  <a:lnTo>
                    <a:pt x="1875" y="16051"/>
                  </a:lnTo>
                  <a:lnTo>
                    <a:pt x="2093" y="16142"/>
                  </a:lnTo>
                  <a:lnTo>
                    <a:pt x="2512" y="16288"/>
                  </a:lnTo>
                  <a:lnTo>
                    <a:pt x="2948" y="16397"/>
                  </a:lnTo>
                  <a:lnTo>
                    <a:pt x="3403" y="16470"/>
                  </a:lnTo>
                  <a:lnTo>
                    <a:pt x="3840" y="16542"/>
                  </a:lnTo>
                  <a:lnTo>
                    <a:pt x="4350" y="16579"/>
                  </a:lnTo>
                  <a:lnTo>
                    <a:pt x="4859" y="16615"/>
                  </a:lnTo>
                  <a:lnTo>
                    <a:pt x="5351" y="16633"/>
                  </a:lnTo>
                  <a:lnTo>
                    <a:pt x="5860" y="16633"/>
                  </a:lnTo>
                  <a:lnTo>
                    <a:pt x="6406" y="16615"/>
                  </a:lnTo>
                  <a:lnTo>
                    <a:pt x="6934" y="16579"/>
                  </a:lnTo>
                  <a:lnTo>
                    <a:pt x="7443" y="16542"/>
                  </a:lnTo>
                  <a:lnTo>
                    <a:pt x="7953" y="16470"/>
                  </a:lnTo>
                  <a:lnTo>
                    <a:pt x="8171" y="13685"/>
                  </a:lnTo>
                  <a:lnTo>
                    <a:pt x="7589" y="13612"/>
                  </a:lnTo>
                  <a:lnTo>
                    <a:pt x="7025" y="13576"/>
                  </a:lnTo>
                  <a:lnTo>
                    <a:pt x="5969" y="13521"/>
                  </a:lnTo>
                  <a:lnTo>
                    <a:pt x="5241" y="13485"/>
                  </a:lnTo>
                  <a:lnTo>
                    <a:pt x="4477" y="13412"/>
                  </a:lnTo>
                  <a:lnTo>
                    <a:pt x="4277" y="13394"/>
                  </a:lnTo>
                  <a:lnTo>
                    <a:pt x="4113" y="13358"/>
                  </a:lnTo>
                  <a:lnTo>
                    <a:pt x="3949" y="13303"/>
                  </a:lnTo>
                  <a:lnTo>
                    <a:pt x="3804" y="13249"/>
                  </a:lnTo>
                  <a:lnTo>
                    <a:pt x="3658" y="13194"/>
                  </a:lnTo>
                  <a:lnTo>
                    <a:pt x="3549" y="13121"/>
                  </a:lnTo>
                  <a:lnTo>
                    <a:pt x="3422" y="13030"/>
                  </a:lnTo>
                  <a:lnTo>
                    <a:pt x="3312" y="12939"/>
                  </a:lnTo>
                  <a:lnTo>
                    <a:pt x="3130" y="12757"/>
                  </a:lnTo>
                  <a:lnTo>
                    <a:pt x="2985" y="12539"/>
                  </a:lnTo>
                  <a:lnTo>
                    <a:pt x="2876" y="12320"/>
                  </a:lnTo>
                  <a:lnTo>
                    <a:pt x="2785" y="12084"/>
                  </a:lnTo>
                  <a:lnTo>
                    <a:pt x="2730" y="11847"/>
                  </a:lnTo>
                  <a:lnTo>
                    <a:pt x="2675" y="11611"/>
                  </a:lnTo>
                  <a:lnTo>
                    <a:pt x="2657" y="11392"/>
                  </a:lnTo>
                  <a:lnTo>
                    <a:pt x="2639" y="11174"/>
                  </a:lnTo>
                  <a:lnTo>
                    <a:pt x="2621" y="10846"/>
                  </a:lnTo>
                  <a:lnTo>
                    <a:pt x="2603" y="10628"/>
                  </a:lnTo>
                  <a:lnTo>
                    <a:pt x="2512" y="10046"/>
                  </a:lnTo>
                  <a:lnTo>
                    <a:pt x="2457" y="9482"/>
                  </a:lnTo>
                  <a:lnTo>
                    <a:pt x="2421" y="8899"/>
                  </a:lnTo>
                  <a:lnTo>
                    <a:pt x="2421" y="8317"/>
                  </a:lnTo>
                  <a:lnTo>
                    <a:pt x="2421" y="7735"/>
                  </a:lnTo>
                  <a:lnTo>
                    <a:pt x="2439" y="7152"/>
                  </a:lnTo>
                  <a:lnTo>
                    <a:pt x="2512" y="5988"/>
                  </a:lnTo>
                  <a:lnTo>
                    <a:pt x="2584" y="4823"/>
                  </a:lnTo>
                  <a:lnTo>
                    <a:pt x="2639" y="3658"/>
                  </a:lnTo>
                  <a:lnTo>
                    <a:pt x="2639" y="3076"/>
                  </a:lnTo>
                  <a:lnTo>
                    <a:pt x="2639" y="2493"/>
                  </a:lnTo>
                  <a:lnTo>
                    <a:pt x="2603" y="1911"/>
                  </a:lnTo>
                  <a:lnTo>
                    <a:pt x="2566" y="1329"/>
                  </a:lnTo>
                  <a:lnTo>
                    <a:pt x="2530" y="1092"/>
                  </a:lnTo>
                  <a:lnTo>
                    <a:pt x="2475" y="837"/>
                  </a:lnTo>
                  <a:lnTo>
                    <a:pt x="2403" y="619"/>
                  </a:lnTo>
                  <a:lnTo>
                    <a:pt x="2348" y="510"/>
                  </a:lnTo>
                  <a:lnTo>
                    <a:pt x="2275" y="401"/>
                  </a:lnTo>
                  <a:lnTo>
                    <a:pt x="2202" y="292"/>
                  </a:lnTo>
                  <a:lnTo>
                    <a:pt x="2130" y="219"/>
                  </a:lnTo>
                  <a:lnTo>
                    <a:pt x="2020" y="128"/>
                  </a:lnTo>
                  <a:lnTo>
                    <a:pt x="1911" y="73"/>
                  </a:lnTo>
                  <a:lnTo>
                    <a:pt x="1802" y="37"/>
                  </a:lnTo>
                  <a:lnTo>
                    <a:pt x="169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3"/>
            <p:cNvSpPr/>
            <p:nvPr/>
          </p:nvSpPr>
          <p:spPr>
            <a:xfrm>
              <a:off x="2905325" y="3142525"/>
              <a:ext cx="192925" cy="574150"/>
            </a:xfrm>
            <a:custGeom>
              <a:avLst/>
              <a:gdLst/>
              <a:ahLst/>
              <a:cxnLst/>
              <a:rect l="l" t="t" r="r" b="b"/>
              <a:pathLst>
                <a:path w="7717" h="22966" extrusionOk="0">
                  <a:moveTo>
                    <a:pt x="710" y="0"/>
                  </a:moveTo>
                  <a:lnTo>
                    <a:pt x="601" y="328"/>
                  </a:lnTo>
                  <a:lnTo>
                    <a:pt x="492" y="673"/>
                  </a:lnTo>
                  <a:lnTo>
                    <a:pt x="401" y="1019"/>
                  </a:lnTo>
                  <a:lnTo>
                    <a:pt x="328" y="1365"/>
                  </a:lnTo>
                  <a:lnTo>
                    <a:pt x="201" y="2075"/>
                  </a:lnTo>
                  <a:lnTo>
                    <a:pt x="110" y="2784"/>
                  </a:lnTo>
                  <a:lnTo>
                    <a:pt x="55" y="3512"/>
                  </a:lnTo>
                  <a:lnTo>
                    <a:pt x="19" y="4222"/>
                  </a:lnTo>
                  <a:lnTo>
                    <a:pt x="19" y="4950"/>
                  </a:lnTo>
                  <a:lnTo>
                    <a:pt x="0" y="5678"/>
                  </a:lnTo>
                  <a:lnTo>
                    <a:pt x="19" y="7097"/>
                  </a:lnTo>
                  <a:lnTo>
                    <a:pt x="19" y="8517"/>
                  </a:lnTo>
                  <a:lnTo>
                    <a:pt x="55" y="9954"/>
                  </a:lnTo>
                  <a:lnTo>
                    <a:pt x="91" y="11374"/>
                  </a:lnTo>
                  <a:lnTo>
                    <a:pt x="128" y="12065"/>
                  </a:lnTo>
                  <a:lnTo>
                    <a:pt x="164" y="12411"/>
                  </a:lnTo>
                  <a:lnTo>
                    <a:pt x="219" y="12757"/>
                  </a:lnTo>
                  <a:lnTo>
                    <a:pt x="292" y="13084"/>
                  </a:lnTo>
                  <a:lnTo>
                    <a:pt x="401" y="13412"/>
                  </a:lnTo>
                  <a:lnTo>
                    <a:pt x="528" y="13721"/>
                  </a:lnTo>
                  <a:lnTo>
                    <a:pt x="601" y="13867"/>
                  </a:lnTo>
                  <a:lnTo>
                    <a:pt x="692" y="14013"/>
                  </a:lnTo>
                  <a:lnTo>
                    <a:pt x="837" y="14194"/>
                  </a:lnTo>
                  <a:lnTo>
                    <a:pt x="983" y="14358"/>
                  </a:lnTo>
                  <a:lnTo>
                    <a:pt x="1147" y="14504"/>
                  </a:lnTo>
                  <a:lnTo>
                    <a:pt x="1311" y="14631"/>
                  </a:lnTo>
                  <a:lnTo>
                    <a:pt x="1493" y="14759"/>
                  </a:lnTo>
                  <a:lnTo>
                    <a:pt x="1675" y="14868"/>
                  </a:lnTo>
                  <a:lnTo>
                    <a:pt x="1875" y="14977"/>
                  </a:lnTo>
                  <a:lnTo>
                    <a:pt x="2093" y="15068"/>
                  </a:lnTo>
                  <a:lnTo>
                    <a:pt x="2512" y="15214"/>
                  </a:lnTo>
                  <a:lnTo>
                    <a:pt x="2948" y="15323"/>
                  </a:lnTo>
                  <a:lnTo>
                    <a:pt x="3403" y="15396"/>
                  </a:lnTo>
                  <a:lnTo>
                    <a:pt x="3840" y="15468"/>
                  </a:lnTo>
                  <a:lnTo>
                    <a:pt x="4350" y="15505"/>
                  </a:lnTo>
                  <a:lnTo>
                    <a:pt x="4859" y="15541"/>
                  </a:lnTo>
                  <a:lnTo>
                    <a:pt x="5351" y="15559"/>
                  </a:lnTo>
                  <a:lnTo>
                    <a:pt x="5860" y="15559"/>
                  </a:lnTo>
                  <a:lnTo>
                    <a:pt x="5605" y="22274"/>
                  </a:lnTo>
                  <a:lnTo>
                    <a:pt x="5642" y="22347"/>
                  </a:lnTo>
                  <a:lnTo>
                    <a:pt x="5696" y="22420"/>
                  </a:lnTo>
                  <a:lnTo>
                    <a:pt x="5751" y="22493"/>
                  </a:lnTo>
                  <a:lnTo>
                    <a:pt x="5842" y="22547"/>
                  </a:lnTo>
                  <a:lnTo>
                    <a:pt x="6060" y="22675"/>
                  </a:lnTo>
                  <a:lnTo>
                    <a:pt x="6333" y="22766"/>
                  </a:lnTo>
                  <a:lnTo>
                    <a:pt x="6643" y="22839"/>
                  </a:lnTo>
                  <a:lnTo>
                    <a:pt x="6988" y="22911"/>
                  </a:lnTo>
                  <a:lnTo>
                    <a:pt x="7352" y="22948"/>
                  </a:lnTo>
                  <a:lnTo>
                    <a:pt x="7716" y="22966"/>
                  </a:lnTo>
                  <a:lnTo>
                    <a:pt x="7480" y="22056"/>
                  </a:lnTo>
                  <a:lnTo>
                    <a:pt x="7298" y="21128"/>
                  </a:lnTo>
                  <a:lnTo>
                    <a:pt x="7152" y="20200"/>
                  </a:lnTo>
                  <a:lnTo>
                    <a:pt x="7025" y="19272"/>
                  </a:lnTo>
                  <a:lnTo>
                    <a:pt x="6952" y="18325"/>
                  </a:lnTo>
                  <a:lnTo>
                    <a:pt x="6916" y="17397"/>
                  </a:lnTo>
                  <a:lnTo>
                    <a:pt x="6897" y="16451"/>
                  </a:lnTo>
                  <a:lnTo>
                    <a:pt x="6934" y="15505"/>
                  </a:lnTo>
                  <a:lnTo>
                    <a:pt x="6934" y="15468"/>
                  </a:lnTo>
                  <a:lnTo>
                    <a:pt x="6952" y="15159"/>
                  </a:lnTo>
                  <a:lnTo>
                    <a:pt x="6952" y="15013"/>
                  </a:lnTo>
                  <a:lnTo>
                    <a:pt x="6934" y="14850"/>
                  </a:lnTo>
                  <a:lnTo>
                    <a:pt x="6897" y="14704"/>
                  </a:lnTo>
                  <a:lnTo>
                    <a:pt x="6843" y="14577"/>
                  </a:lnTo>
                  <a:lnTo>
                    <a:pt x="6770" y="14449"/>
                  </a:lnTo>
                  <a:lnTo>
                    <a:pt x="6661" y="14340"/>
                  </a:lnTo>
                  <a:lnTo>
                    <a:pt x="6588" y="14285"/>
                  </a:lnTo>
                  <a:lnTo>
                    <a:pt x="6497" y="14231"/>
                  </a:lnTo>
                  <a:lnTo>
                    <a:pt x="6406" y="14194"/>
                  </a:lnTo>
                  <a:lnTo>
                    <a:pt x="6315" y="14176"/>
                  </a:lnTo>
                  <a:lnTo>
                    <a:pt x="6115" y="14140"/>
                  </a:lnTo>
                  <a:lnTo>
                    <a:pt x="5897" y="14140"/>
                  </a:lnTo>
                  <a:lnTo>
                    <a:pt x="5624" y="14158"/>
                  </a:lnTo>
                  <a:lnTo>
                    <a:pt x="5314" y="14194"/>
                  </a:lnTo>
                  <a:lnTo>
                    <a:pt x="4677" y="14194"/>
                  </a:lnTo>
                  <a:lnTo>
                    <a:pt x="4368" y="14176"/>
                  </a:lnTo>
                  <a:lnTo>
                    <a:pt x="4059" y="14140"/>
                  </a:lnTo>
                  <a:lnTo>
                    <a:pt x="3767" y="14067"/>
                  </a:lnTo>
                  <a:lnTo>
                    <a:pt x="3458" y="13976"/>
                  </a:lnTo>
                  <a:lnTo>
                    <a:pt x="3185" y="13867"/>
                  </a:lnTo>
                  <a:lnTo>
                    <a:pt x="3021" y="13776"/>
                  </a:lnTo>
                  <a:lnTo>
                    <a:pt x="2876" y="13685"/>
                  </a:lnTo>
                  <a:lnTo>
                    <a:pt x="2730" y="13576"/>
                  </a:lnTo>
                  <a:lnTo>
                    <a:pt x="2584" y="13467"/>
                  </a:lnTo>
                  <a:lnTo>
                    <a:pt x="2330" y="13212"/>
                  </a:lnTo>
                  <a:lnTo>
                    <a:pt x="2111" y="12939"/>
                  </a:lnTo>
                  <a:lnTo>
                    <a:pt x="1911" y="12648"/>
                  </a:lnTo>
                  <a:lnTo>
                    <a:pt x="1729" y="12320"/>
                  </a:lnTo>
                  <a:lnTo>
                    <a:pt x="1584" y="11993"/>
                  </a:lnTo>
                  <a:lnTo>
                    <a:pt x="1474" y="11647"/>
                  </a:lnTo>
                  <a:lnTo>
                    <a:pt x="1365" y="11301"/>
                  </a:lnTo>
                  <a:lnTo>
                    <a:pt x="1292" y="10955"/>
                  </a:lnTo>
                  <a:lnTo>
                    <a:pt x="1238" y="10591"/>
                  </a:lnTo>
                  <a:lnTo>
                    <a:pt x="1201" y="10246"/>
                  </a:lnTo>
                  <a:lnTo>
                    <a:pt x="1183" y="9882"/>
                  </a:lnTo>
                  <a:lnTo>
                    <a:pt x="1165" y="9518"/>
                  </a:lnTo>
                  <a:lnTo>
                    <a:pt x="1165" y="8790"/>
                  </a:lnTo>
                  <a:lnTo>
                    <a:pt x="1147" y="7461"/>
                  </a:lnTo>
                  <a:lnTo>
                    <a:pt x="1165" y="6115"/>
                  </a:lnTo>
                  <a:lnTo>
                    <a:pt x="1201" y="4786"/>
                  </a:lnTo>
                  <a:lnTo>
                    <a:pt x="1238" y="3439"/>
                  </a:lnTo>
                  <a:lnTo>
                    <a:pt x="1274" y="3021"/>
                  </a:lnTo>
                  <a:lnTo>
                    <a:pt x="1311" y="2566"/>
                  </a:lnTo>
                  <a:lnTo>
                    <a:pt x="1347" y="2111"/>
                  </a:lnTo>
                  <a:lnTo>
                    <a:pt x="1365" y="1638"/>
                  </a:lnTo>
                  <a:lnTo>
                    <a:pt x="1365" y="1419"/>
                  </a:lnTo>
                  <a:lnTo>
                    <a:pt x="1329" y="1201"/>
                  </a:lnTo>
                  <a:lnTo>
                    <a:pt x="1292" y="983"/>
                  </a:lnTo>
                  <a:lnTo>
                    <a:pt x="1238" y="764"/>
                  </a:lnTo>
                  <a:lnTo>
                    <a:pt x="1165" y="564"/>
                  </a:lnTo>
                  <a:lnTo>
                    <a:pt x="1056" y="382"/>
                  </a:lnTo>
                  <a:lnTo>
                    <a:pt x="928" y="200"/>
                  </a:lnTo>
                  <a:lnTo>
                    <a:pt x="765" y="36"/>
                  </a:lnTo>
                  <a:lnTo>
                    <a:pt x="710" y="0"/>
                  </a:lnTo>
                  <a:close/>
                </a:path>
              </a:pathLst>
            </a:custGeom>
            <a:solidFill>
              <a:srgbClr val="3A7F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3"/>
            <p:cNvSpPr/>
            <p:nvPr/>
          </p:nvSpPr>
          <p:spPr>
            <a:xfrm>
              <a:off x="3130525" y="3320850"/>
              <a:ext cx="92375" cy="101025"/>
            </a:xfrm>
            <a:custGeom>
              <a:avLst/>
              <a:gdLst/>
              <a:ahLst/>
              <a:cxnLst/>
              <a:rect l="l" t="t" r="r" b="b"/>
              <a:pathLst>
                <a:path w="3695" h="4041" extrusionOk="0">
                  <a:moveTo>
                    <a:pt x="2766" y="1"/>
                  </a:moveTo>
                  <a:lnTo>
                    <a:pt x="2694" y="19"/>
                  </a:lnTo>
                  <a:lnTo>
                    <a:pt x="2621" y="37"/>
                  </a:lnTo>
                  <a:lnTo>
                    <a:pt x="2548" y="73"/>
                  </a:lnTo>
                  <a:lnTo>
                    <a:pt x="2457" y="128"/>
                  </a:lnTo>
                  <a:lnTo>
                    <a:pt x="2330" y="255"/>
                  </a:lnTo>
                  <a:lnTo>
                    <a:pt x="2020" y="547"/>
                  </a:lnTo>
                  <a:lnTo>
                    <a:pt x="1675" y="783"/>
                  </a:lnTo>
                  <a:lnTo>
                    <a:pt x="1329" y="1020"/>
                  </a:lnTo>
                  <a:lnTo>
                    <a:pt x="1147" y="1111"/>
                  </a:lnTo>
                  <a:lnTo>
                    <a:pt x="965" y="1202"/>
                  </a:lnTo>
                  <a:lnTo>
                    <a:pt x="728" y="1293"/>
                  </a:lnTo>
                  <a:lnTo>
                    <a:pt x="492" y="1366"/>
                  </a:lnTo>
                  <a:lnTo>
                    <a:pt x="255" y="1402"/>
                  </a:lnTo>
                  <a:lnTo>
                    <a:pt x="0" y="1438"/>
                  </a:lnTo>
                  <a:lnTo>
                    <a:pt x="91" y="3749"/>
                  </a:lnTo>
                  <a:lnTo>
                    <a:pt x="182" y="3822"/>
                  </a:lnTo>
                  <a:lnTo>
                    <a:pt x="273" y="3877"/>
                  </a:lnTo>
                  <a:lnTo>
                    <a:pt x="383" y="3931"/>
                  </a:lnTo>
                  <a:lnTo>
                    <a:pt x="474" y="3968"/>
                  </a:lnTo>
                  <a:lnTo>
                    <a:pt x="710" y="4022"/>
                  </a:lnTo>
                  <a:lnTo>
                    <a:pt x="947" y="4041"/>
                  </a:lnTo>
                  <a:lnTo>
                    <a:pt x="1147" y="4022"/>
                  </a:lnTo>
                  <a:lnTo>
                    <a:pt x="1347" y="3986"/>
                  </a:lnTo>
                  <a:lnTo>
                    <a:pt x="1547" y="3950"/>
                  </a:lnTo>
                  <a:lnTo>
                    <a:pt x="1729" y="3877"/>
                  </a:lnTo>
                  <a:lnTo>
                    <a:pt x="1984" y="3786"/>
                  </a:lnTo>
                  <a:lnTo>
                    <a:pt x="2221" y="3658"/>
                  </a:lnTo>
                  <a:lnTo>
                    <a:pt x="2439" y="3531"/>
                  </a:lnTo>
                  <a:lnTo>
                    <a:pt x="2657" y="3386"/>
                  </a:lnTo>
                  <a:lnTo>
                    <a:pt x="2857" y="3222"/>
                  </a:lnTo>
                  <a:lnTo>
                    <a:pt x="3039" y="3040"/>
                  </a:lnTo>
                  <a:lnTo>
                    <a:pt x="3203" y="2840"/>
                  </a:lnTo>
                  <a:lnTo>
                    <a:pt x="3349" y="2621"/>
                  </a:lnTo>
                  <a:lnTo>
                    <a:pt x="3476" y="2385"/>
                  </a:lnTo>
                  <a:lnTo>
                    <a:pt x="3567" y="2148"/>
                  </a:lnTo>
                  <a:lnTo>
                    <a:pt x="3640" y="1893"/>
                  </a:lnTo>
                  <a:lnTo>
                    <a:pt x="3676" y="1638"/>
                  </a:lnTo>
                  <a:lnTo>
                    <a:pt x="3695" y="1366"/>
                  </a:lnTo>
                  <a:lnTo>
                    <a:pt x="3676" y="1111"/>
                  </a:lnTo>
                  <a:lnTo>
                    <a:pt x="3622" y="856"/>
                  </a:lnTo>
                  <a:lnTo>
                    <a:pt x="3549" y="619"/>
                  </a:lnTo>
                  <a:lnTo>
                    <a:pt x="3476" y="474"/>
                  </a:lnTo>
                  <a:lnTo>
                    <a:pt x="3385" y="346"/>
                  </a:lnTo>
                  <a:lnTo>
                    <a:pt x="3276" y="237"/>
                  </a:lnTo>
                  <a:lnTo>
                    <a:pt x="3167" y="128"/>
                  </a:lnTo>
                  <a:lnTo>
                    <a:pt x="3039" y="55"/>
                  </a:lnTo>
                  <a:lnTo>
                    <a:pt x="2894" y="19"/>
                  </a:lnTo>
                  <a:lnTo>
                    <a:pt x="2766" y="1"/>
                  </a:lnTo>
                  <a:close/>
                </a:path>
              </a:pathLst>
            </a:custGeom>
            <a:solidFill>
              <a:srgbClr val="4A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4" name="Google Shape;254;p3"/>
          <p:cNvGrpSpPr/>
          <p:nvPr/>
        </p:nvGrpSpPr>
        <p:grpSpPr>
          <a:xfrm>
            <a:off x="7567808" y="3650954"/>
            <a:ext cx="935694" cy="1734325"/>
            <a:chOff x="2076400" y="2732150"/>
            <a:chExt cx="562350" cy="1042325"/>
          </a:xfrm>
        </p:grpSpPr>
        <p:sp>
          <p:nvSpPr>
            <p:cNvPr id="255" name="Google Shape;255;p3"/>
            <p:cNvSpPr/>
            <p:nvPr/>
          </p:nvSpPr>
          <p:spPr>
            <a:xfrm>
              <a:off x="2306150" y="2732150"/>
              <a:ext cx="147425" cy="1042325"/>
            </a:xfrm>
            <a:custGeom>
              <a:avLst/>
              <a:gdLst/>
              <a:ahLst/>
              <a:cxnLst/>
              <a:rect l="l" t="t" r="r" b="b"/>
              <a:pathLst>
                <a:path w="5897" h="41693" extrusionOk="0">
                  <a:moveTo>
                    <a:pt x="2512" y="0"/>
                  </a:moveTo>
                  <a:lnTo>
                    <a:pt x="2348" y="37"/>
                  </a:lnTo>
                  <a:lnTo>
                    <a:pt x="2166" y="91"/>
                  </a:lnTo>
                  <a:lnTo>
                    <a:pt x="1948" y="182"/>
                  </a:lnTo>
                  <a:lnTo>
                    <a:pt x="1748" y="328"/>
                  </a:lnTo>
                  <a:lnTo>
                    <a:pt x="1584" y="474"/>
                  </a:lnTo>
                  <a:lnTo>
                    <a:pt x="1420" y="656"/>
                  </a:lnTo>
                  <a:lnTo>
                    <a:pt x="1275" y="874"/>
                  </a:lnTo>
                  <a:lnTo>
                    <a:pt x="1147" y="1092"/>
                  </a:lnTo>
                  <a:lnTo>
                    <a:pt x="1020" y="1365"/>
                  </a:lnTo>
                  <a:lnTo>
                    <a:pt x="911" y="1656"/>
                  </a:lnTo>
                  <a:lnTo>
                    <a:pt x="801" y="1966"/>
                  </a:lnTo>
                  <a:lnTo>
                    <a:pt x="710" y="2312"/>
                  </a:lnTo>
                  <a:lnTo>
                    <a:pt x="619" y="2694"/>
                  </a:lnTo>
                  <a:lnTo>
                    <a:pt x="528" y="3094"/>
                  </a:lnTo>
                  <a:lnTo>
                    <a:pt x="456" y="3513"/>
                  </a:lnTo>
                  <a:lnTo>
                    <a:pt x="383" y="3968"/>
                  </a:lnTo>
                  <a:lnTo>
                    <a:pt x="274" y="4950"/>
                  </a:lnTo>
                  <a:lnTo>
                    <a:pt x="183" y="6024"/>
                  </a:lnTo>
                  <a:lnTo>
                    <a:pt x="110" y="7207"/>
                  </a:lnTo>
                  <a:lnTo>
                    <a:pt x="55" y="8481"/>
                  </a:lnTo>
                  <a:lnTo>
                    <a:pt x="37" y="9846"/>
                  </a:lnTo>
                  <a:lnTo>
                    <a:pt x="1" y="11320"/>
                  </a:lnTo>
                  <a:lnTo>
                    <a:pt x="1" y="14504"/>
                  </a:lnTo>
                  <a:lnTo>
                    <a:pt x="1" y="18016"/>
                  </a:lnTo>
                  <a:lnTo>
                    <a:pt x="1" y="21165"/>
                  </a:lnTo>
                  <a:lnTo>
                    <a:pt x="1" y="21510"/>
                  </a:lnTo>
                  <a:lnTo>
                    <a:pt x="1" y="35268"/>
                  </a:lnTo>
                  <a:lnTo>
                    <a:pt x="1" y="40473"/>
                  </a:lnTo>
                  <a:lnTo>
                    <a:pt x="219" y="40655"/>
                  </a:lnTo>
                  <a:lnTo>
                    <a:pt x="437" y="40819"/>
                  </a:lnTo>
                  <a:lnTo>
                    <a:pt x="674" y="40964"/>
                  </a:lnTo>
                  <a:lnTo>
                    <a:pt x="892" y="41092"/>
                  </a:lnTo>
                  <a:lnTo>
                    <a:pt x="1111" y="41219"/>
                  </a:lnTo>
                  <a:lnTo>
                    <a:pt x="1347" y="41328"/>
                  </a:lnTo>
                  <a:lnTo>
                    <a:pt x="1566" y="41419"/>
                  </a:lnTo>
                  <a:lnTo>
                    <a:pt x="1802" y="41492"/>
                  </a:lnTo>
                  <a:lnTo>
                    <a:pt x="2021" y="41546"/>
                  </a:lnTo>
                  <a:lnTo>
                    <a:pt x="2239" y="41601"/>
                  </a:lnTo>
                  <a:lnTo>
                    <a:pt x="2676" y="41674"/>
                  </a:lnTo>
                  <a:lnTo>
                    <a:pt x="3094" y="41692"/>
                  </a:lnTo>
                  <a:lnTo>
                    <a:pt x="3495" y="41692"/>
                  </a:lnTo>
                  <a:lnTo>
                    <a:pt x="3749" y="41674"/>
                  </a:lnTo>
                  <a:lnTo>
                    <a:pt x="3986" y="41637"/>
                  </a:lnTo>
                  <a:lnTo>
                    <a:pt x="4459" y="41565"/>
                  </a:lnTo>
                  <a:lnTo>
                    <a:pt x="4860" y="41456"/>
                  </a:lnTo>
                  <a:lnTo>
                    <a:pt x="5223" y="41328"/>
                  </a:lnTo>
                  <a:lnTo>
                    <a:pt x="5496" y="41219"/>
                  </a:lnTo>
                  <a:lnTo>
                    <a:pt x="5715" y="41128"/>
                  </a:lnTo>
                  <a:lnTo>
                    <a:pt x="5897" y="41037"/>
                  </a:lnTo>
                  <a:lnTo>
                    <a:pt x="5897" y="29354"/>
                  </a:lnTo>
                  <a:lnTo>
                    <a:pt x="5897" y="12120"/>
                  </a:lnTo>
                  <a:lnTo>
                    <a:pt x="5897" y="11320"/>
                  </a:lnTo>
                  <a:lnTo>
                    <a:pt x="5879" y="10537"/>
                  </a:lnTo>
                  <a:lnTo>
                    <a:pt x="5842" y="9791"/>
                  </a:lnTo>
                  <a:lnTo>
                    <a:pt x="5806" y="9063"/>
                  </a:lnTo>
                  <a:lnTo>
                    <a:pt x="5769" y="8372"/>
                  </a:lnTo>
                  <a:lnTo>
                    <a:pt x="5715" y="7698"/>
                  </a:lnTo>
                  <a:lnTo>
                    <a:pt x="5642" y="7061"/>
                  </a:lnTo>
                  <a:lnTo>
                    <a:pt x="5569" y="6461"/>
                  </a:lnTo>
                  <a:lnTo>
                    <a:pt x="5496" y="5878"/>
                  </a:lnTo>
                  <a:lnTo>
                    <a:pt x="5405" y="5314"/>
                  </a:lnTo>
                  <a:lnTo>
                    <a:pt x="5314" y="4787"/>
                  </a:lnTo>
                  <a:lnTo>
                    <a:pt x="5205" y="4277"/>
                  </a:lnTo>
                  <a:lnTo>
                    <a:pt x="5096" y="3804"/>
                  </a:lnTo>
                  <a:lnTo>
                    <a:pt x="4987" y="3367"/>
                  </a:lnTo>
                  <a:lnTo>
                    <a:pt x="4860" y="2949"/>
                  </a:lnTo>
                  <a:lnTo>
                    <a:pt x="4732" y="2548"/>
                  </a:lnTo>
                  <a:lnTo>
                    <a:pt x="4605" y="2184"/>
                  </a:lnTo>
                  <a:lnTo>
                    <a:pt x="4459" y="1857"/>
                  </a:lnTo>
                  <a:lnTo>
                    <a:pt x="4314" y="1547"/>
                  </a:lnTo>
                  <a:lnTo>
                    <a:pt x="4168" y="1274"/>
                  </a:lnTo>
                  <a:lnTo>
                    <a:pt x="4022" y="1020"/>
                  </a:lnTo>
                  <a:lnTo>
                    <a:pt x="3859" y="801"/>
                  </a:lnTo>
                  <a:lnTo>
                    <a:pt x="3695" y="601"/>
                  </a:lnTo>
                  <a:lnTo>
                    <a:pt x="3531" y="437"/>
                  </a:lnTo>
                  <a:lnTo>
                    <a:pt x="3367" y="292"/>
                  </a:lnTo>
                  <a:lnTo>
                    <a:pt x="3204" y="182"/>
                  </a:lnTo>
                  <a:lnTo>
                    <a:pt x="3040" y="91"/>
                  </a:lnTo>
                  <a:lnTo>
                    <a:pt x="2858" y="37"/>
                  </a:lnTo>
                  <a:lnTo>
                    <a:pt x="2694" y="0"/>
                  </a:lnTo>
                  <a:close/>
                </a:path>
              </a:pathLst>
            </a:custGeom>
            <a:solidFill>
              <a:srgbClr val="3A7F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3"/>
            <p:cNvSpPr/>
            <p:nvPr/>
          </p:nvSpPr>
          <p:spPr>
            <a:xfrm>
              <a:off x="2076400" y="2734425"/>
              <a:ext cx="317125" cy="1040050"/>
            </a:xfrm>
            <a:custGeom>
              <a:avLst/>
              <a:gdLst/>
              <a:ahLst/>
              <a:cxnLst/>
              <a:rect l="l" t="t" r="r" b="b"/>
              <a:pathLst>
                <a:path w="12685" h="41602" extrusionOk="0">
                  <a:moveTo>
                    <a:pt x="11356" y="0"/>
                  </a:moveTo>
                  <a:lnTo>
                    <a:pt x="11138" y="91"/>
                  </a:lnTo>
                  <a:lnTo>
                    <a:pt x="10938" y="237"/>
                  </a:lnTo>
                  <a:lnTo>
                    <a:pt x="10774" y="383"/>
                  </a:lnTo>
                  <a:lnTo>
                    <a:pt x="10610" y="565"/>
                  </a:lnTo>
                  <a:lnTo>
                    <a:pt x="10465" y="783"/>
                  </a:lnTo>
                  <a:lnTo>
                    <a:pt x="10337" y="1001"/>
                  </a:lnTo>
                  <a:lnTo>
                    <a:pt x="10210" y="1274"/>
                  </a:lnTo>
                  <a:lnTo>
                    <a:pt x="10101" y="1565"/>
                  </a:lnTo>
                  <a:lnTo>
                    <a:pt x="9991" y="1875"/>
                  </a:lnTo>
                  <a:lnTo>
                    <a:pt x="9900" y="2221"/>
                  </a:lnTo>
                  <a:lnTo>
                    <a:pt x="9809" y="2603"/>
                  </a:lnTo>
                  <a:lnTo>
                    <a:pt x="9718" y="3003"/>
                  </a:lnTo>
                  <a:lnTo>
                    <a:pt x="9646" y="3422"/>
                  </a:lnTo>
                  <a:lnTo>
                    <a:pt x="9573" y="3877"/>
                  </a:lnTo>
                  <a:lnTo>
                    <a:pt x="9464" y="4859"/>
                  </a:lnTo>
                  <a:lnTo>
                    <a:pt x="9373" y="5933"/>
                  </a:lnTo>
                  <a:lnTo>
                    <a:pt x="9300" y="7116"/>
                  </a:lnTo>
                  <a:lnTo>
                    <a:pt x="9245" y="8390"/>
                  </a:lnTo>
                  <a:lnTo>
                    <a:pt x="9227" y="9755"/>
                  </a:lnTo>
                  <a:lnTo>
                    <a:pt x="9191" y="11229"/>
                  </a:lnTo>
                  <a:lnTo>
                    <a:pt x="9191" y="14413"/>
                  </a:lnTo>
                  <a:lnTo>
                    <a:pt x="9191" y="17925"/>
                  </a:lnTo>
                  <a:lnTo>
                    <a:pt x="8772" y="17907"/>
                  </a:lnTo>
                  <a:lnTo>
                    <a:pt x="8372" y="17853"/>
                  </a:lnTo>
                  <a:lnTo>
                    <a:pt x="7953" y="17762"/>
                  </a:lnTo>
                  <a:lnTo>
                    <a:pt x="7553" y="17634"/>
                  </a:lnTo>
                  <a:lnTo>
                    <a:pt x="7334" y="17543"/>
                  </a:lnTo>
                  <a:lnTo>
                    <a:pt x="7134" y="17434"/>
                  </a:lnTo>
                  <a:lnTo>
                    <a:pt x="6916" y="17325"/>
                  </a:lnTo>
                  <a:lnTo>
                    <a:pt x="6716" y="17198"/>
                  </a:lnTo>
                  <a:lnTo>
                    <a:pt x="6916" y="16997"/>
                  </a:lnTo>
                  <a:lnTo>
                    <a:pt x="7134" y="16724"/>
                  </a:lnTo>
                  <a:lnTo>
                    <a:pt x="7298" y="16451"/>
                  </a:lnTo>
                  <a:lnTo>
                    <a:pt x="7444" y="16178"/>
                  </a:lnTo>
                  <a:lnTo>
                    <a:pt x="7571" y="15887"/>
                  </a:lnTo>
                  <a:lnTo>
                    <a:pt x="7680" y="15578"/>
                  </a:lnTo>
                  <a:lnTo>
                    <a:pt x="7753" y="15269"/>
                  </a:lnTo>
                  <a:lnTo>
                    <a:pt x="7826" y="14941"/>
                  </a:lnTo>
                  <a:lnTo>
                    <a:pt x="7880" y="14577"/>
                  </a:lnTo>
                  <a:lnTo>
                    <a:pt x="7971" y="13922"/>
                  </a:lnTo>
                  <a:lnTo>
                    <a:pt x="8026" y="13230"/>
                  </a:lnTo>
                  <a:lnTo>
                    <a:pt x="8062" y="12521"/>
                  </a:lnTo>
                  <a:lnTo>
                    <a:pt x="8081" y="11811"/>
                  </a:lnTo>
                  <a:lnTo>
                    <a:pt x="8081" y="11101"/>
                  </a:lnTo>
                  <a:lnTo>
                    <a:pt x="8044" y="10392"/>
                  </a:lnTo>
                  <a:lnTo>
                    <a:pt x="7990" y="9718"/>
                  </a:lnTo>
                  <a:lnTo>
                    <a:pt x="7899" y="9045"/>
                  </a:lnTo>
                  <a:lnTo>
                    <a:pt x="7844" y="8772"/>
                  </a:lnTo>
                  <a:lnTo>
                    <a:pt x="7808" y="8626"/>
                  </a:lnTo>
                  <a:lnTo>
                    <a:pt x="7753" y="8499"/>
                  </a:lnTo>
                  <a:lnTo>
                    <a:pt x="7680" y="8390"/>
                  </a:lnTo>
                  <a:lnTo>
                    <a:pt x="7607" y="8299"/>
                  </a:lnTo>
                  <a:lnTo>
                    <a:pt x="7516" y="8226"/>
                  </a:lnTo>
                  <a:lnTo>
                    <a:pt x="7407" y="8190"/>
                  </a:lnTo>
                  <a:lnTo>
                    <a:pt x="7334" y="8171"/>
                  </a:lnTo>
                  <a:lnTo>
                    <a:pt x="7262" y="8190"/>
                  </a:lnTo>
                  <a:lnTo>
                    <a:pt x="7189" y="8208"/>
                  </a:lnTo>
                  <a:lnTo>
                    <a:pt x="7134" y="8226"/>
                  </a:lnTo>
                  <a:lnTo>
                    <a:pt x="7025" y="8317"/>
                  </a:lnTo>
                  <a:lnTo>
                    <a:pt x="6916" y="8426"/>
                  </a:lnTo>
                  <a:lnTo>
                    <a:pt x="6843" y="8572"/>
                  </a:lnTo>
                  <a:lnTo>
                    <a:pt x="6770" y="8735"/>
                  </a:lnTo>
                  <a:lnTo>
                    <a:pt x="6698" y="8899"/>
                  </a:lnTo>
                  <a:lnTo>
                    <a:pt x="6661" y="9063"/>
                  </a:lnTo>
                  <a:lnTo>
                    <a:pt x="6588" y="9536"/>
                  </a:lnTo>
                  <a:lnTo>
                    <a:pt x="6516" y="10028"/>
                  </a:lnTo>
                  <a:lnTo>
                    <a:pt x="6497" y="10519"/>
                  </a:lnTo>
                  <a:lnTo>
                    <a:pt x="6497" y="10992"/>
                  </a:lnTo>
                  <a:lnTo>
                    <a:pt x="6497" y="12029"/>
                  </a:lnTo>
                  <a:lnTo>
                    <a:pt x="6497" y="12557"/>
                  </a:lnTo>
                  <a:lnTo>
                    <a:pt x="6479" y="13067"/>
                  </a:lnTo>
                  <a:lnTo>
                    <a:pt x="6443" y="13485"/>
                  </a:lnTo>
                  <a:lnTo>
                    <a:pt x="6370" y="13867"/>
                  </a:lnTo>
                  <a:lnTo>
                    <a:pt x="6334" y="14049"/>
                  </a:lnTo>
                  <a:lnTo>
                    <a:pt x="6261" y="14213"/>
                  </a:lnTo>
                  <a:lnTo>
                    <a:pt x="6206" y="14359"/>
                  </a:lnTo>
                  <a:lnTo>
                    <a:pt x="6133" y="14504"/>
                  </a:lnTo>
                  <a:lnTo>
                    <a:pt x="6042" y="14632"/>
                  </a:lnTo>
                  <a:lnTo>
                    <a:pt x="5933" y="14741"/>
                  </a:lnTo>
                  <a:lnTo>
                    <a:pt x="5842" y="14832"/>
                  </a:lnTo>
                  <a:lnTo>
                    <a:pt x="5715" y="14923"/>
                  </a:lnTo>
                  <a:lnTo>
                    <a:pt x="5587" y="14996"/>
                  </a:lnTo>
                  <a:lnTo>
                    <a:pt x="5442" y="15050"/>
                  </a:lnTo>
                  <a:lnTo>
                    <a:pt x="5296" y="15087"/>
                  </a:lnTo>
                  <a:lnTo>
                    <a:pt x="5133" y="15105"/>
                  </a:lnTo>
                  <a:lnTo>
                    <a:pt x="5078" y="14886"/>
                  </a:lnTo>
                  <a:lnTo>
                    <a:pt x="5023" y="14686"/>
                  </a:lnTo>
                  <a:lnTo>
                    <a:pt x="4951" y="14268"/>
                  </a:lnTo>
                  <a:lnTo>
                    <a:pt x="4914" y="13831"/>
                  </a:lnTo>
                  <a:lnTo>
                    <a:pt x="4914" y="13394"/>
                  </a:lnTo>
                  <a:lnTo>
                    <a:pt x="4914" y="12521"/>
                  </a:lnTo>
                  <a:lnTo>
                    <a:pt x="4932" y="12084"/>
                  </a:lnTo>
                  <a:lnTo>
                    <a:pt x="4914" y="11647"/>
                  </a:lnTo>
                  <a:lnTo>
                    <a:pt x="4896" y="11210"/>
                  </a:lnTo>
                  <a:lnTo>
                    <a:pt x="4860" y="10774"/>
                  </a:lnTo>
                  <a:lnTo>
                    <a:pt x="4769" y="10337"/>
                  </a:lnTo>
                  <a:lnTo>
                    <a:pt x="4714" y="10119"/>
                  </a:lnTo>
                  <a:lnTo>
                    <a:pt x="4641" y="9918"/>
                  </a:lnTo>
                  <a:lnTo>
                    <a:pt x="4568" y="9718"/>
                  </a:lnTo>
                  <a:lnTo>
                    <a:pt x="4496" y="9518"/>
                  </a:lnTo>
                  <a:lnTo>
                    <a:pt x="4386" y="9336"/>
                  </a:lnTo>
                  <a:lnTo>
                    <a:pt x="4277" y="9172"/>
                  </a:lnTo>
                  <a:lnTo>
                    <a:pt x="4168" y="9008"/>
                  </a:lnTo>
                  <a:lnTo>
                    <a:pt x="4041" y="8863"/>
                  </a:lnTo>
                  <a:lnTo>
                    <a:pt x="3895" y="8735"/>
                  </a:lnTo>
                  <a:lnTo>
                    <a:pt x="3731" y="8608"/>
                  </a:lnTo>
                  <a:lnTo>
                    <a:pt x="3586" y="8535"/>
                  </a:lnTo>
                  <a:lnTo>
                    <a:pt x="3440" y="8463"/>
                  </a:lnTo>
                  <a:lnTo>
                    <a:pt x="3295" y="8408"/>
                  </a:lnTo>
                  <a:lnTo>
                    <a:pt x="3149" y="8372"/>
                  </a:lnTo>
                  <a:lnTo>
                    <a:pt x="2967" y="8335"/>
                  </a:lnTo>
                  <a:lnTo>
                    <a:pt x="2785" y="8335"/>
                  </a:lnTo>
                  <a:lnTo>
                    <a:pt x="2621" y="8353"/>
                  </a:lnTo>
                  <a:lnTo>
                    <a:pt x="2439" y="8372"/>
                  </a:lnTo>
                  <a:lnTo>
                    <a:pt x="2257" y="8408"/>
                  </a:lnTo>
                  <a:lnTo>
                    <a:pt x="2075" y="8481"/>
                  </a:lnTo>
                  <a:lnTo>
                    <a:pt x="1911" y="8554"/>
                  </a:lnTo>
                  <a:lnTo>
                    <a:pt x="1730" y="8626"/>
                  </a:lnTo>
                  <a:lnTo>
                    <a:pt x="1566" y="8735"/>
                  </a:lnTo>
                  <a:lnTo>
                    <a:pt x="1420" y="8845"/>
                  </a:lnTo>
                  <a:lnTo>
                    <a:pt x="1256" y="8972"/>
                  </a:lnTo>
                  <a:lnTo>
                    <a:pt x="1111" y="9099"/>
                  </a:lnTo>
                  <a:lnTo>
                    <a:pt x="983" y="9245"/>
                  </a:lnTo>
                  <a:lnTo>
                    <a:pt x="856" y="9391"/>
                  </a:lnTo>
                  <a:lnTo>
                    <a:pt x="747" y="9554"/>
                  </a:lnTo>
                  <a:lnTo>
                    <a:pt x="638" y="9736"/>
                  </a:lnTo>
                  <a:lnTo>
                    <a:pt x="528" y="9955"/>
                  </a:lnTo>
                  <a:lnTo>
                    <a:pt x="419" y="10173"/>
                  </a:lnTo>
                  <a:lnTo>
                    <a:pt x="328" y="10392"/>
                  </a:lnTo>
                  <a:lnTo>
                    <a:pt x="255" y="10628"/>
                  </a:lnTo>
                  <a:lnTo>
                    <a:pt x="183" y="10865"/>
                  </a:lnTo>
                  <a:lnTo>
                    <a:pt x="128" y="11119"/>
                  </a:lnTo>
                  <a:lnTo>
                    <a:pt x="55" y="11611"/>
                  </a:lnTo>
                  <a:lnTo>
                    <a:pt x="1" y="12120"/>
                  </a:lnTo>
                  <a:lnTo>
                    <a:pt x="1" y="12630"/>
                  </a:lnTo>
                  <a:lnTo>
                    <a:pt x="1" y="13139"/>
                  </a:lnTo>
                  <a:lnTo>
                    <a:pt x="19" y="13649"/>
                  </a:lnTo>
                  <a:lnTo>
                    <a:pt x="92" y="14340"/>
                  </a:lnTo>
                  <a:lnTo>
                    <a:pt x="183" y="15032"/>
                  </a:lnTo>
                  <a:lnTo>
                    <a:pt x="310" y="15724"/>
                  </a:lnTo>
                  <a:lnTo>
                    <a:pt x="383" y="16069"/>
                  </a:lnTo>
                  <a:lnTo>
                    <a:pt x="474" y="16397"/>
                  </a:lnTo>
                  <a:lnTo>
                    <a:pt x="583" y="16724"/>
                  </a:lnTo>
                  <a:lnTo>
                    <a:pt x="692" y="17052"/>
                  </a:lnTo>
                  <a:lnTo>
                    <a:pt x="820" y="17361"/>
                  </a:lnTo>
                  <a:lnTo>
                    <a:pt x="947" y="17671"/>
                  </a:lnTo>
                  <a:lnTo>
                    <a:pt x="1111" y="17980"/>
                  </a:lnTo>
                  <a:lnTo>
                    <a:pt x="1275" y="18253"/>
                  </a:lnTo>
                  <a:lnTo>
                    <a:pt x="1457" y="18544"/>
                  </a:lnTo>
                  <a:lnTo>
                    <a:pt x="1657" y="18799"/>
                  </a:lnTo>
                  <a:lnTo>
                    <a:pt x="1839" y="19017"/>
                  </a:lnTo>
                  <a:lnTo>
                    <a:pt x="2021" y="19218"/>
                  </a:lnTo>
                  <a:lnTo>
                    <a:pt x="2221" y="19418"/>
                  </a:lnTo>
                  <a:lnTo>
                    <a:pt x="2421" y="19600"/>
                  </a:lnTo>
                  <a:lnTo>
                    <a:pt x="2858" y="19945"/>
                  </a:lnTo>
                  <a:lnTo>
                    <a:pt x="3295" y="20273"/>
                  </a:lnTo>
                  <a:lnTo>
                    <a:pt x="3859" y="20637"/>
                  </a:lnTo>
                  <a:lnTo>
                    <a:pt x="4132" y="20819"/>
                  </a:lnTo>
                  <a:lnTo>
                    <a:pt x="4423" y="20983"/>
                  </a:lnTo>
                  <a:lnTo>
                    <a:pt x="4732" y="21128"/>
                  </a:lnTo>
                  <a:lnTo>
                    <a:pt x="5023" y="21256"/>
                  </a:lnTo>
                  <a:lnTo>
                    <a:pt x="5333" y="21383"/>
                  </a:lnTo>
                  <a:lnTo>
                    <a:pt x="5642" y="21492"/>
                  </a:lnTo>
                  <a:lnTo>
                    <a:pt x="6079" y="21601"/>
                  </a:lnTo>
                  <a:lnTo>
                    <a:pt x="6534" y="21692"/>
                  </a:lnTo>
                  <a:lnTo>
                    <a:pt x="6971" y="21729"/>
                  </a:lnTo>
                  <a:lnTo>
                    <a:pt x="7425" y="21729"/>
                  </a:lnTo>
                  <a:lnTo>
                    <a:pt x="7880" y="21711"/>
                  </a:lnTo>
                  <a:lnTo>
                    <a:pt x="8317" y="21656"/>
                  </a:lnTo>
                  <a:lnTo>
                    <a:pt x="8754" y="21547"/>
                  </a:lnTo>
                  <a:lnTo>
                    <a:pt x="9191" y="21419"/>
                  </a:lnTo>
                  <a:lnTo>
                    <a:pt x="9191" y="35177"/>
                  </a:lnTo>
                  <a:lnTo>
                    <a:pt x="9172" y="40382"/>
                  </a:lnTo>
                  <a:lnTo>
                    <a:pt x="9409" y="40564"/>
                  </a:lnTo>
                  <a:lnTo>
                    <a:pt x="9627" y="40728"/>
                  </a:lnTo>
                  <a:lnTo>
                    <a:pt x="9864" y="40873"/>
                  </a:lnTo>
                  <a:lnTo>
                    <a:pt x="10082" y="41019"/>
                  </a:lnTo>
                  <a:lnTo>
                    <a:pt x="10301" y="41128"/>
                  </a:lnTo>
                  <a:lnTo>
                    <a:pt x="10537" y="41237"/>
                  </a:lnTo>
                  <a:lnTo>
                    <a:pt x="10756" y="41328"/>
                  </a:lnTo>
                  <a:lnTo>
                    <a:pt x="10992" y="41401"/>
                  </a:lnTo>
                  <a:lnTo>
                    <a:pt x="11211" y="41455"/>
                  </a:lnTo>
                  <a:lnTo>
                    <a:pt x="11429" y="41510"/>
                  </a:lnTo>
                  <a:lnTo>
                    <a:pt x="11866" y="41583"/>
                  </a:lnTo>
                  <a:lnTo>
                    <a:pt x="12284" y="41601"/>
                  </a:lnTo>
                  <a:lnTo>
                    <a:pt x="12685" y="41601"/>
                  </a:lnTo>
                  <a:lnTo>
                    <a:pt x="12394" y="40491"/>
                  </a:lnTo>
                  <a:lnTo>
                    <a:pt x="12121" y="39381"/>
                  </a:lnTo>
                  <a:lnTo>
                    <a:pt x="11902" y="38271"/>
                  </a:lnTo>
                  <a:lnTo>
                    <a:pt x="11702" y="37143"/>
                  </a:lnTo>
                  <a:lnTo>
                    <a:pt x="11538" y="36014"/>
                  </a:lnTo>
                  <a:lnTo>
                    <a:pt x="11393" y="34868"/>
                  </a:lnTo>
                  <a:lnTo>
                    <a:pt x="11265" y="33721"/>
                  </a:lnTo>
                  <a:lnTo>
                    <a:pt x="11156" y="32575"/>
                  </a:lnTo>
                  <a:lnTo>
                    <a:pt x="11083" y="31428"/>
                  </a:lnTo>
                  <a:lnTo>
                    <a:pt x="11029" y="30264"/>
                  </a:lnTo>
                  <a:lnTo>
                    <a:pt x="10974" y="29117"/>
                  </a:lnTo>
                  <a:lnTo>
                    <a:pt x="10938" y="27953"/>
                  </a:lnTo>
                  <a:lnTo>
                    <a:pt x="10883" y="25641"/>
                  </a:lnTo>
                  <a:lnTo>
                    <a:pt x="10865" y="23348"/>
                  </a:lnTo>
                  <a:lnTo>
                    <a:pt x="10828" y="20601"/>
                  </a:lnTo>
                  <a:lnTo>
                    <a:pt x="10810" y="17743"/>
                  </a:lnTo>
                  <a:lnTo>
                    <a:pt x="10810" y="15523"/>
                  </a:lnTo>
                  <a:lnTo>
                    <a:pt x="10810" y="13303"/>
                  </a:lnTo>
                  <a:lnTo>
                    <a:pt x="10847" y="11083"/>
                  </a:lnTo>
                  <a:lnTo>
                    <a:pt x="10883" y="8863"/>
                  </a:lnTo>
                  <a:lnTo>
                    <a:pt x="10956" y="6643"/>
                  </a:lnTo>
                  <a:lnTo>
                    <a:pt x="11065" y="4423"/>
                  </a:lnTo>
                  <a:lnTo>
                    <a:pt x="11192" y="2202"/>
                  </a:lnTo>
                  <a:lnTo>
                    <a:pt x="113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3"/>
            <p:cNvSpPr/>
            <p:nvPr/>
          </p:nvSpPr>
          <p:spPr>
            <a:xfrm>
              <a:off x="2364400" y="2734875"/>
              <a:ext cx="274350" cy="383550"/>
            </a:xfrm>
            <a:custGeom>
              <a:avLst/>
              <a:gdLst/>
              <a:ahLst/>
              <a:cxnLst/>
              <a:rect l="l" t="t" r="r" b="b"/>
              <a:pathLst>
                <a:path w="10974" h="15342" extrusionOk="0">
                  <a:moveTo>
                    <a:pt x="7680" y="1"/>
                  </a:moveTo>
                  <a:lnTo>
                    <a:pt x="7443" y="37"/>
                  </a:lnTo>
                  <a:lnTo>
                    <a:pt x="7225" y="128"/>
                  </a:lnTo>
                  <a:lnTo>
                    <a:pt x="7006" y="237"/>
                  </a:lnTo>
                  <a:lnTo>
                    <a:pt x="6824" y="383"/>
                  </a:lnTo>
                  <a:lnTo>
                    <a:pt x="6660" y="547"/>
                  </a:lnTo>
                  <a:lnTo>
                    <a:pt x="6497" y="747"/>
                  </a:lnTo>
                  <a:lnTo>
                    <a:pt x="6351" y="965"/>
                  </a:lnTo>
                  <a:lnTo>
                    <a:pt x="6224" y="1202"/>
                  </a:lnTo>
                  <a:lnTo>
                    <a:pt x="6115" y="1456"/>
                  </a:lnTo>
                  <a:lnTo>
                    <a:pt x="6024" y="1711"/>
                  </a:lnTo>
                  <a:lnTo>
                    <a:pt x="5933" y="2039"/>
                  </a:lnTo>
                  <a:lnTo>
                    <a:pt x="5860" y="2385"/>
                  </a:lnTo>
                  <a:lnTo>
                    <a:pt x="5805" y="2712"/>
                  </a:lnTo>
                  <a:lnTo>
                    <a:pt x="5769" y="3058"/>
                  </a:lnTo>
                  <a:lnTo>
                    <a:pt x="5769" y="3531"/>
                  </a:lnTo>
                  <a:lnTo>
                    <a:pt x="5787" y="4022"/>
                  </a:lnTo>
                  <a:lnTo>
                    <a:pt x="5805" y="4496"/>
                  </a:lnTo>
                  <a:lnTo>
                    <a:pt x="5860" y="4987"/>
                  </a:lnTo>
                  <a:lnTo>
                    <a:pt x="5951" y="5970"/>
                  </a:lnTo>
                  <a:lnTo>
                    <a:pt x="6078" y="6934"/>
                  </a:lnTo>
                  <a:lnTo>
                    <a:pt x="6115" y="7407"/>
                  </a:lnTo>
                  <a:lnTo>
                    <a:pt x="6151" y="7899"/>
                  </a:lnTo>
                  <a:lnTo>
                    <a:pt x="6169" y="8372"/>
                  </a:lnTo>
                  <a:lnTo>
                    <a:pt x="6169" y="8845"/>
                  </a:lnTo>
                  <a:lnTo>
                    <a:pt x="6133" y="9318"/>
                  </a:lnTo>
                  <a:lnTo>
                    <a:pt x="6078" y="9773"/>
                  </a:lnTo>
                  <a:lnTo>
                    <a:pt x="5987" y="10246"/>
                  </a:lnTo>
                  <a:lnTo>
                    <a:pt x="5860" y="10701"/>
                  </a:lnTo>
                  <a:lnTo>
                    <a:pt x="5732" y="11047"/>
                  </a:lnTo>
                  <a:lnTo>
                    <a:pt x="5660" y="11211"/>
                  </a:lnTo>
                  <a:lnTo>
                    <a:pt x="5569" y="11374"/>
                  </a:lnTo>
                  <a:lnTo>
                    <a:pt x="5478" y="11520"/>
                  </a:lnTo>
                  <a:lnTo>
                    <a:pt x="5368" y="11666"/>
                  </a:lnTo>
                  <a:lnTo>
                    <a:pt x="5259" y="11793"/>
                  </a:lnTo>
                  <a:lnTo>
                    <a:pt x="5132" y="11920"/>
                  </a:lnTo>
                  <a:lnTo>
                    <a:pt x="4932" y="12066"/>
                  </a:lnTo>
                  <a:lnTo>
                    <a:pt x="4731" y="12157"/>
                  </a:lnTo>
                  <a:lnTo>
                    <a:pt x="4513" y="12230"/>
                  </a:lnTo>
                  <a:lnTo>
                    <a:pt x="4313" y="12284"/>
                  </a:lnTo>
                  <a:lnTo>
                    <a:pt x="3858" y="12284"/>
                  </a:lnTo>
                  <a:lnTo>
                    <a:pt x="3640" y="12230"/>
                  </a:lnTo>
                  <a:lnTo>
                    <a:pt x="3403" y="12175"/>
                  </a:lnTo>
                  <a:lnTo>
                    <a:pt x="3166" y="12102"/>
                  </a:lnTo>
                  <a:lnTo>
                    <a:pt x="2948" y="12011"/>
                  </a:lnTo>
                  <a:lnTo>
                    <a:pt x="2711" y="11902"/>
                  </a:lnTo>
                  <a:lnTo>
                    <a:pt x="2493" y="11775"/>
                  </a:lnTo>
                  <a:lnTo>
                    <a:pt x="2056" y="11520"/>
                  </a:lnTo>
                  <a:lnTo>
                    <a:pt x="1638" y="11229"/>
                  </a:lnTo>
                  <a:lnTo>
                    <a:pt x="0" y="11684"/>
                  </a:lnTo>
                  <a:lnTo>
                    <a:pt x="328" y="12193"/>
                  </a:lnTo>
                  <a:lnTo>
                    <a:pt x="673" y="12666"/>
                  </a:lnTo>
                  <a:lnTo>
                    <a:pt x="1055" y="13121"/>
                  </a:lnTo>
                  <a:lnTo>
                    <a:pt x="1456" y="13558"/>
                  </a:lnTo>
                  <a:lnTo>
                    <a:pt x="1674" y="13758"/>
                  </a:lnTo>
                  <a:lnTo>
                    <a:pt x="1893" y="13940"/>
                  </a:lnTo>
                  <a:lnTo>
                    <a:pt x="2111" y="14122"/>
                  </a:lnTo>
                  <a:lnTo>
                    <a:pt x="2348" y="14304"/>
                  </a:lnTo>
                  <a:lnTo>
                    <a:pt x="2584" y="14468"/>
                  </a:lnTo>
                  <a:lnTo>
                    <a:pt x="2821" y="14614"/>
                  </a:lnTo>
                  <a:lnTo>
                    <a:pt x="3075" y="14741"/>
                  </a:lnTo>
                  <a:lnTo>
                    <a:pt x="3330" y="14868"/>
                  </a:lnTo>
                  <a:lnTo>
                    <a:pt x="3585" y="14978"/>
                  </a:lnTo>
                  <a:lnTo>
                    <a:pt x="3840" y="15069"/>
                  </a:lnTo>
                  <a:lnTo>
                    <a:pt x="4113" y="15160"/>
                  </a:lnTo>
                  <a:lnTo>
                    <a:pt x="4386" y="15232"/>
                  </a:lnTo>
                  <a:lnTo>
                    <a:pt x="4659" y="15269"/>
                  </a:lnTo>
                  <a:lnTo>
                    <a:pt x="4932" y="15305"/>
                  </a:lnTo>
                  <a:lnTo>
                    <a:pt x="5223" y="15323"/>
                  </a:lnTo>
                  <a:lnTo>
                    <a:pt x="5496" y="15342"/>
                  </a:lnTo>
                  <a:lnTo>
                    <a:pt x="5769" y="15323"/>
                  </a:lnTo>
                  <a:lnTo>
                    <a:pt x="6042" y="15287"/>
                  </a:lnTo>
                  <a:lnTo>
                    <a:pt x="6315" y="15251"/>
                  </a:lnTo>
                  <a:lnTo>
                    <a:pt x="6588" y="15178"/>
                  </a:lnTo>
                  <a:lnTo>
                    <a:pt x="6842" y="15105"/>
                  </a:lnTo>
                  <a:lnTo>
                    <a:pt x="7115" y="15014"/>
                  </a:lnTo>
                  <a:lnTo>
                    <a:pt x="7370" y="14887"/>
                  </a:lnTo>
                  <a:lnTo>
                    <a:pt x="7607" y="14759"/>
                  </a:lnTo>
                  <a:lnTo>
                    <a:pt x="7898" y="14559"/>
                  </a:lnTo>
                  <a:lnTo>
                    <a:pt x="8134" y="14395"/>
                  </a:lnTo>
                  <a:lnTo>
                    <a:pt x="8353" y="14213"/>
                  </a:lnTo>
                  <a:lnTo>
                    <a:pt x="8553" y="14031"/>
                  </a:lnTo>
                  <a:lnTo>
                    <a:pt x="8753" y="13831"/>
                  </a:lnTo>
                  <a:lnTo>
                    <a:pt x="8935" y="13613"/>
                  </a:lnTo>
                  <a:lnTo>
                    <a:pt x="9117" y="13376"/>
                  </a:lnTo>
                  <a:lnTo>
                    <a:pt x="9281" y="13140"/>
                  </a:lnTo>
                  <a:lnTo>
                    <a:pt x="9445" y="12903"/>
                  </a:lnTo>
                  <a:lnTo>
                    <a:pt x="9590" y="12648"/>
                  </a:lnTo>
                  <a:lnTo>
                    <a:pt x="9736" y="12393"/>
                  </a:lnTo>
                  <a:lnTo>
                    <a:pt x="9991" y="11848"/>
                  </a:lnTo>
                  <a:lnTo>
                    <a:pt x="10227" y="11283"/>
                  </a:lnTo>
                  <a:lnTo>
                    <a:pt x="10409" y="10719"/>
                  </a:lnTo>
                  <a:lnTo>
                    <a:pt x="10573" y="10192"/>
                  </a:lnTo>
                  <a:lnTo>
                    <a:pt x="10682" y="9664"/>
                  </a:lnTo>
                  <a:lnTo>
                    <a:pt x="10791" y="9118"/>
                  </a:lnTo>
                  <a:lnTo>
                    <a:pt x="10864" y="8572"/>
                  </a:lnTo>
                  <a:lnTo>
                    <a:pt x="10919" y="8026"/>
                  </a:lnTo>
                  <a:lnTo>
                    <a:pt x="10955" y="7480"/>
                  </a:lnTo>
                  <a:lnTo>
                    <a:pt x="10973" y="6934"/>
                  </a:lnTo>
                  <a:lnTo>
                    <a:pt x="10955" y="6370"/>
                  </a:lnTo>
                  <a:lnTo>
                    <a:pt x="10919" y="5824"/>
                  </a:lnTo>
                  <a:lnTo>
                    <a:pt x="10846" y="5278"/>
                  </a:lnTo>
                  <a:lnTo>
                    <a:pt x="10773" y="4732"/>
                  </a:lnTo>
                  <a:lnTo>
                    <a:pt x="10664" y="4204"/>
                  </a:lnTo>
                  <a:lnTo>
                    <a:pt x="10537" y="3658"/>
                  </a:lnTo>
                  <a:lnTo>
                    <a:pt x="10373" y="3149"/>
                  </a:lnTo>
                  <a:lnTo>
                    <a:pt x="10209" y="2621"/>
                  </a:lnTo>
                  <a:lnTo>
                    <a:pt x="10009" y="2130"/>
                  </a:lnTo>
                  <a:lnTo>
                    <a:pt x="9863" y="1820"/>
                  </a:lnTo>
                  <a:lnTo>
                    <a:pt x="9718" y="1529"/>
                  </a:lnTo>
                  <a:lnTo>
                    <a:pt x="9554" y="1238"/>
                  </a:lnTo>
                  <a:lnTo>
                    <a:pt x="9354" y="965"/>
                  </a:lnTo>
                  <a:lnTo>
                    <a:pt x="9154" y="710"/>
                  </a:lnTo>
                  <a:lnTo>
                    <a:pt x="8935" y="492"/>
                  </a:lnTo>
                  <a:lnTo>
                    <a:pt x="8699" y="310"/>
                  </a:lnTo>
                  <a:lnTo>
                    <a:pt x="8571" y="237"/>
                  </a:lnTo>
                  <a:lnTo>
                    <a:pt x="8444" y="164"/>
                  </a:lnTo>
                  <a:lnTo>
                    <a:pt x="8280" y="92"/>
                  </a:lnTo>
                  <a:lnTo>
                    <a:pt x="8080" y="37"/>
                  </a:lnTo>
                  <a:lnTo>
                    <a:pt x="7880" y="1"/>
                  </a:lnTo>
                  <a:close/>
                </a:path>
              </a:pathLst>
            </a:custGeom>
            <a:solidFill>
              <a:srgbClr val="3A7F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3"/>
            <p:cNvSpPr/>
            <p:nvPr/>
          </p:nvSpPr>
          <p:spPr>
            <a:xfrm>
              <a:off x="2490875" y="2738075"/>
              <a:ext cx="87825" cy="351225"/>
            </a:xfrm>
            <a:custGeom>
              <a:avLst/>
              <a:gdLst/>
              <a:ahLst/>
              <a:cxnLst/>
              <a:rect l="l" t="t" r="r" b="b"/>
              <a:pathLst>
                <a:path w="3513" h="14049" extrusionOk="0">
                  <a:moveTo>
                    <a:pt x="2166" y="0"/>
                  </a:moveTo>
                  <a:lnTo>
                    <a:pt x="1947" y="109"/>
                  </a:lnTo>
                  <a:lnTo>
                    <a:pt x="1765" y="255"/>
                  </a:lnTo>
                  <a:lnTo>
                    <a:pt x="1601" y="419"/>
                  </a:lnTo>
                  <a:lnTo>
                    <a:pt x="1438" y="619"/>
                  </a:lnTo>
                  <a:lnTo>
                    <a:pt x="1292" y="837"/>
                  </a:lnTo>
                  <a:lnTo>
                    <a:pt x="1165" y="1074"/>
                  </a:lnTo>
                  <a:lnTo>
                    <a:pt x="1056" y="1328"/>
                  </a:lnTo>
                  <a:lnTo>
                    <a:pt x="965" y="1583"/>
                  </a:lnTo>
                  <a:lnTo>
                    <a:pt x="1292" y="2439"/>
                  </a:lnTo>
                  <a:lnTo>
                    <a:pt x="1583" y="3312"/>
                  </a:lnTo>
                  <a:lnTo>
                    <a:pt x="1820" y="4204"/>
                  </a:lnTo>
                  <a:lnTo>
                    <a:pt x="2038" y="5095"/>
                  </a:lnTo>
                  <a:lnTo>
                    <a:pt x="2202" y="6005"/>
                  </a:lnTo>
                  <a:lnTo>
                    <a:pt x="2329" y="6915"/>
                  </a:lnTo>
                  <a:lnTo>
                    <a:pt x="2439" y="7843"/>
                  </a:lnTo>
                  <a:lnTo>
                    <a:pt x="2475" y="8753"/>
                  </a:lnTo>
                  <a:lnTo>
                    <a:pt x="2493" y="9263"/>
                  </a:lnTo>
                  <a:lnTo>
                    <a:pt x="2457" y="9772"/>
                  </a:lnTo>
                  <a:lnTo>
                    <a:pt x="2439" y="10027"/>
                  </a:lnTo>
                  <a:lnTo>
                    <a:pt x="2402" y="10282"/>
                  </a:lnTo>
                  <a:lnTo>
                    <a:pt x="2348" y="10518"/>
                  </a:lnTo>
                  <a:lnTo>
                    <a:pt x="2293" y="10773"/>
                  </a:lnTo>
                  <a:lnTo>
                    <a:pt x="2220" y="11010"/>
                  </a:lnTo>
                  <a:lnTo>
                    <a:pt x="2129" y="11228"/>
                  </a:lnTo>
                  <a:lnTo>
                    <a:pt x="2020" y="11447"/>
                  </a:lnTo>
                  <a:lnTo>
                    <a:pt x="1911" y="11647"/>
                  </a:lnTo>
                  <a:lnTo>
                    <a:pt x="1765" y="11847"/>
                  </a:lnTo>
                  <a:lnTo>
                    <a:pt x="1601" y="12029"/>
                  </a:lnTo>
                  <a:lnTo>
                    <a:pt x="1419" y="12174"/>
                  </a:lnTo>
                  <a:lnTo>
                    <a:pt x="1237" y="12320"/>
                  </a:lnTo>
                  <a:lnTo>
                    <a:pt x="983" y="12466"/>
                  </a:lnTo>
                  <a:lnTo>
                    <a:pt x="710" y="12611"/>
                  </a:lnTo>
                  <a:lnTo>
                    <a:pt x="455" y="12757"/>
                  </a:lnTo>
                  <a:lnTo>
                    <a:pt x="346" y="12848"/>
                  </a:lnTo>
                  <a:lnTo>
                    <a:pt x="237" y="12939"/>
                  </a:lnTo>
                  <a:lnTo>
                    <a:pt x="146" y="13048"/>
                  </a:lnTo>
                  <a:lnTo>
                    <a:pt x="73" y="13175"/>
                  </a:lnTo>
                  <a:lnTo>
                    <a:pt x="18" y="13321"/>
                  </a:lnTo>
                  <a:lnTo>
                    <a:pt x="0" y="13467"/>
                  </a:lnTo>
                  <a:lnTo>
                    <a:pt x="0" y="13612"/>
                  </a:lnTo>
                  <a:lnTo>
                    <a:pt x="36" y="13740"/>
                  </a:lnTo>
                  <a:lnTo>
                    <a:pt x="91" y="13867"/>
                  </a:lnTo>
                  <a:lnTo>
                    <a:pt x="146" y="13922"/>
                  </a:lnTo>
                  <a:lnTo>
                    <a:pt x="200" y="13958"/>
                  </a:lnTo>
                  <a:lnTo>
                    <a:pt x="273" y="13994"/>
                  </a:lnTo>
                  <a:lnTo>
                    <a:pt x="346" y="14031"/>
                  </a:lnTo>
                  <a:lnTo>
                    <a:pt x="419" y="14031"/>
                  </a:lnTo>
                  <a:lnTo>
                    <a:pt x="491" y="14049"/>
                  </a:lnTo>
                  <a:lnTo>
                    <a:pt x="637" y="14012"/>
                  </a:lnTo>
                  <a:lnTo>
                    <a:pt x="783" y="13958"/>
                  </a:lnTo>
                  <a:lnTo>
                    <a:pt x="928" y="13867"/>
                  </a:lnTo>
                  <a:lnTo>
                    <a:pt x="1074" y="13776"/>
                  </a:lnTo>
                  <a:lnTo>
                    <a:pt x="1201" y="13649"/>
                  </a:lnTo>
                  <a:lnTo>
                    <a:pt x="1310" y="13521"/>
                  </a:lnTo>
                  <a:lnTo>
                    <a:pt x="1838" y="12902"/>
                  </a:lnTo>
                  <a:lnTo>
                    <a:pt x="2093" y="12593"/>
                  </a:lnTo>
                  <a:lnTo>
                    <a:pt x="2329" y="12265"/>
                  </a:lnTo>
                  <a:lnTo>
                    <a:pt x="2566" y="11920"/>
                  </a:lnTo>
                  <a:lnTo>
                    <a:pt x="2766" y="11574"/>
                  </a:lnTo>
                  <a:lnTo>
                    <a:pt x="2948" y="11228"/>
                  </a:lnTo>
                  <a:lnTo>
                    <a:pt x="3094" y="10846"/>
                  </a:lnTo>
                  <a:lnTo>
                    <a:pt x="3221" y="10500"/>
                  </a:lnTo>
                  <a:lnTo>
                    <a:pt x="3312" y="10155"/>
                  </a:lnTo>
                  <a:lnTo>
                    <a:pt x="3385" y="9791"/>
                  </a:lnTo>
                  <a:lnTo>
                    <a:pt x="3439" y="9427"/>
                  </a:lnTo>
                  <a:lnTo>
                    <a:pt x="3476" y="9063"/>
                  </a:lnTo>
                  <a:lnTo>
                    <a:pt x="3494" y="8699"/>
                  </a:lnTo>
                  <a:lnTo>
                    <a:pt x="3512" y="7953"/>
                  </a:lnTo>
                  <a:lnTo>
                    <a:pt x="3494" y="6952"/>
                  </a:lnTo>
                  <a:lnTo>
                    <a:pt x="3421" y="5933"/>
                  </a:lnTo>
                  <a:lnTo>
                    <a:pt x="3312" y="4932"/>
                  </a:lnTo>
                  <a:lnTo>
                    <a:pt x="3166" y="3913"/>
                  </a:lnTo>
                  <a:lnTo>
                    <a:pt x="2984" y="2930"/>
                  </a:lnTo>
                  <a:lnTo>
                    <a:pt x="2748" y="1947"/>
                  </a:lnTo>
                  <a:lnTo>
                    <a:pt x="2475" y="965"/>
                  </a:lnTo>
                  <a:lnTo>
                    <a:pt x="216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3"/>
            <p:cNvSpPr/>
            <p:nvPr/>
          </p:nvSpPr>
          <p:spPr>
            <a:xfrm>
              <a:off x="2562300" y="2738975"/>
              <a:ext cx="76450" cy="359900"/>
            </a:xfrm>
            <a:custGeom>
              <a:avLst/>
              <a:gdLst/>
              <a:ahLst/>
              <a:cxnLst/>
              <a:rect l="l" t="t" r="r" b="b"/>
              <a:pathLst>
                <a:path w="3058" h="14396" extrusionOk="0">
                  <a:moveTo>
                    <a:pt x="528" y="0"/>
                  </a:moveTo>
                  <a:lnTo>
                    <a:pt x="728" y="619"/>
                  </a:lnTo>
                  <a:lnTo>
                    <a:pt x="1128" y="2020"/>
                  </a:lnTo>
                  <a:lnTo>
                    <a:pt x="1310" y="2730"/>
                  </a:lnTo>
                  <a:lnTo>
                    <a:pt x="1492" y="3440"/>
                  </a:lnTo>
                  <a:lnTo>
                    <a:pt x="1638" y="4150"/>
                  </a:lnTo>
                  <a:lnTo>
                    <a:pt x="1784" y="4859"/>
                  </a:lnTo>
                  <a:lnTo>
                    <a:pt x="1893" y="5569"/>
                  </a:lnTo>
                  <a:lnTo>
                    <a:pt x="1965" y="6297"/>
                  </a:lnTo>
                  <a:lnTo>
                    <a:pt x="2038" y="7025"/>
                  </a:lnTo>
                  <a:lnTo>
                    <a:pt x="2056" y="7753"/>
                  </a:lnTo>
                  <a:lnTo>
                    <a:pt x="2038" y="8481"/>
                  </a:lnTo>
                  <a:lnTo>
                    <a:pt x="1984" y="9209"/>
                  </a:lnTo>
                  <a:lnTo>
                    <a:pt x="1929" y="9573"/>
                  </a:lnTo>
                  <a:lnTo>
                    <a:pt x="1875" y="9937"/>
                  </a:lnTo>
                  <a:lnTo>
                    <a:pt x="1820" y="10300"/>
                  </a:lnTo>
                  <a:lnTo>
                    <a:pt x="1729" y="10646"/>
                  </a:lnTo>
                  <a:lnTo>
                    <a:pt x="1656" y="10992"/>
                  </a:lnTo>
                  <a:lnTo>
                    <a:pt x="1547" y="11356"/>
                  </a:lnTo>
                  <a:lnTo>
                    <a:pt x="1438" y="11702"/>
                  </a:lnTo>
                  <a:lnTo>
                    <a:pt x="1292" y="12029"/>
                  </a:lnTo>
                  <a:lnTo>
                    <a:pt x="1165" y="12357"/>
                  </a:lnTo>
                  <a:lnTo>
                    <a:pt x="1019" y="12648"/>
                  </a:lnTo>
                  <a:lnTo>
                    <a:pt x="710" y="13249"/>
                  </a:lnTo>
                  <a:lnTo>
                    <a:pt x="364" y="13831"/>
                  </a:lnTo>
                  <a:lnTo>
                    <a:pt x="0" y="14395"/>
                  </a:lnTo>
                  <a:lnTo>
                    <a:pt x="218" y="14231"/>
                  </a:lnTo>
                  <a:lnTo>
                    <a:pt x="437" y="14049"/>
                  </a:lnTo>
                  <a:lnTo>
                    <a:pt x="637" y="13867"/>
                  </a:lnTo>
                  <a:lnTo>
                    <a:pt x="837" y="13667"/>
                  </a:lnTo>
                  <a:lnTo>
                    <a:pt x="1019" y="13449"/>
                  </a:lnTo>
                  <a:lnTo>
                    <a:pt x="1201" y="13212"/>
                  </a:lnTo>
                  <a:lnTo>
                    <a:pt x="1365" y="12976"/>
                  </a:lnTo>
                  <a:lnTo>
                    <a:pt x="1529" y="12739"/>
                  </a:lnTo>
                  <a:lnTo>
                    <a:pt x="1674" y="12484"/>
                  </a:lnTo>
                  <a:lnTo>
                    <a:pt x="1820" y="12229"/>
                  </a:lnTo>
                  <a:lnTo>
                    <a:pt x="2075" y="11684"/>
                  </a:lnTo>
                  <a:lnTo>
                    <a:pt x="2311" y="11119"/>
                  </a:lnTo>
                  <a:lnTo>
                    <a:pt x="2493" y="10555"/>
                  </a:lnTo>
                  <a:lnTo>
                    <a:pt x="2657" y="10028"/>
                  </a:lnTo>
                  <a:lnTo>
                    <a:pt x="2766" y="9500"/>
                  </a:lnTo>
                  <a:lnTo>
                    <a:pt x="2875" y="8954"/>
                  </a:lnTo>
                  <a:lnTo>
                    <a:pt x="2948" y="8408"/>
                  </a:lnTo>
                  <a:lnTo>
                    <a:pt x="3003" y="7862"/>
                  </a:lnTo>
                  <a:lnTo>
                    <a:pt x="3039" y="7316"/>
                  </a:lnTo>
                  <a:lnTo>
                    <a:pt x="3057" y="6770"/>
                  </a:lnTo>
                  <a:lnTo>
                    <a:pt x="3039" y="6206"/>
                  </a:lnTo>
                  <a:lnTo>
                    <a:pt x="3003" y="5660"/>
                  </a:lnTo>
                  <a:lnTo>
                    <a:pt x="2930" y="5114"/>
                  </a:lnTo>
                  <a:lnTo>
                    <a:pt x="2857" y="4568"/>
                  </a:lnTo>
                  <a:lnTo>
                    <a:pt x="2748" y="4040"/>
                  </a:lnTo>
                  <a:lnTo>
                    <a:pt x="2621" y="3494"/>
                  </a:lnTo>
                  <a:lnTo>
                    <a:pt x="2457" y="2985"/>
                  </a:lnTo>
                  <a:lnTo>
                    <a:pt x="2293" y="2457"/>
                  </a:lnTo>
                  <a:lnTo>
                    <a:pt x="2093" y="1966"/>
                  </a:lnTo>
                  <a:lnTo>
                    <a:pt x="1965" y="1656"/>
                  </a:lnTo>
                  <a:lnTo>
                    <a:pt x="1802" y="1365"/>
                  </a:lnTo>
                  <a:lnTo>
                    <a:pt x="1638" y="1074"/>
                  </a:lnTo>
                  <a:lnTo>
                    <a:pt x="1438" y="801"/>
                  </a:lnTo>
                  <a:lnTo>
                    <a:pt x="1238" y="546"/>
                  </a:lnTo>
                  <a:lnTo>
                    <a:pt x="1019" y="328"/>
                  </a:lnTo>
                  <a:lnTo>
                    <a:pt x="783" y="146"/>
                  </a:lnTo>
                  <a:lnTo>
                    <a:pt x="655" y="73"/>
                  </a:lnTo>
                  <a:lnTo>
                    <a:pt x="52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3"/>
            <p:cNvSpPr/>
            <p:nvPr/>
          </p:nvSpPr>
          <p:spPr>
            <a:xfrm>
              <a:off x="2368475" y="2776725"/>
              <a:ext cx="31875" cy="705650"/>
            </a:xfrm>
            <a:custGeom>
              <a:avLst/>
              <a:gdLst/>
              <a:ahLst/>
              <a:cxnLst/>
              <a:rect l="l" t="t" r="r" b="b"/>
              <a:pathLst>
                <a:path w="1275" h="28226" extrusionOk="0">
                  <a:moveTo>
                    <a:pt x="547" y="1"/>
                  </a:moveTo>
                  <a:lnTo>
                    <a:pt x="529" y="3713"/>
                  </a:lnTo>
                  <a:lnTo>
                    <a:pt x="492" y="7371"/>
                  </a:lnTo>
                  <a:lnTo>
                    <a:pt x="438" y="9191"/>
                  </a:lnTo>
                  <a:lnTo>
                    <a:pt x="383" y="11029"/>
                  </a:lnTo>
                  <a:lnTo>
                    <a:pt x="328" y="12357"/>
                  </a:lnTo>
                  <a:lnTo>
                    <a:pt x="256" y="13668"/>
                  </a:lnTo>
                  <a:lnTo>
                    <a:pt x="110" y="16324"/>
                  </a:lnTo>
                  <a:lnTo>
                    <a:pt x="55" y="17653"/>
                  </a:lnTo>
                  <a:lnTo>
                    <a:pt x="19" y="18981"/>
                  </a:lnTo>
                  <a:lnTo>
                    <a:pt x="1" y="20310"/>
                  </a:lnTo>
                  <a:lnTo>
                    <a:pt x="19" y="21638"/>
                  </a:lnTo>
                  <a:lnTo>
                    <a:pt x="74" y="22803"/>
                  </a:lnTo>
                  <a:lnTo>
                    <a:pt x="146" y="23968"/>
                  </a:lnTo>
                  <a:lnTo>
                    <a:pt x="328" y="26279"/>
                  </a:lnTo>
                  <a:lnTo>
                    <a:pt x="328" y="26788"/>
                  </a:lnTo>
                  <a:lnTo>
                    <a:pt x="347" y="27116"/>
                  </a:lnTo>
                  <a:lnTo>
                    <a:pt x="365" y="27462"/>
                  </a:lnTo>
                  <a:lnTo>
                    <a:pt x="383" y="27625"/>
                  </a:lnTo>
                  <a:lnTo>
                    <a:pt x="419" y="27789"/>
                  </a:lnTo>
                  <a:lnTo>
                    <a:pt x="456" y="27935"/>
                  </a:lnTo>
                  <a:lnTo>
                    <a:pt x="510" y="28044"/>
                  </a:lnTo>
                  <a:lnTo>
                    <a:pt x="565" y="28135"/>
                  </a:lnTo>
                  <a:lnTo>
                    <a:pt x="656" y="28208"/>
                  </a:lnTo>
                  <a:lnTo>
                    <a:pt x="747" y="28226"/>
                  </a:lnTo>
                  <a:lnTo>
                    <a:pt x="856" y="28208"/>
                  </a:lnTo>
                  <a:lnTo>
                    <a:pt x="947" y="28171"/>
                  </a:lnTo>
                  <a:lnTo>
                    <a:pt x="1020" y="28099"/>
                  </a:lnTo>
                  <a:lnTo>
                    <a:pt x="1074" y="27989"/>
                  </a:lnTo>
                  <a:lnTo>
                    <a:pt x="1111" y="27844"/>
                  </a:lnTo>
                  <a:lnTo>
                    <a:pt x="1147" y="27680"/>
                  </a:lnTo>
                  <a:lnTo>
                    <a:pt x="1165" y="27516"/>
                  </a:lnTo>
                  <a:lnTo>
                    <a:pt x="1184" y="27134"/>
                  </a:lnTo>
                  <a:lnTo>
                    <a:pt x="1165" y="26752"/>
                  </a:lnTo>
                  <a:lnTo>
                    <a:pt x="1147" y="26370"/>
                  </a:lnTo>
                  <a:lnTo>
                    <a:pt x="1129" y="26060"/>
                  </a:lnTo>
                  <a:lnTo>
                    <a:pt x="1111" y="25824"/>
                  </a:lnTo>
                  <a:lnTo>
                    <a:pt x="1129" y="25278"/>
                  </a:lnTo>
                  <a:lnTo>
                    <a:pt x="1129" y="24732"/>
                  </a:lnTo>
                  <a:lnTo>
                    <a:pt x="1111" y="23640"/>
                  </a:lnTo>
                  <a:lnTo>
                    <a:pt x="1093" y="22548"/>
                  </a:lnTo>
                  <a:lnTo>
                    <a:pt x="1111" y="22002"/>
                  </a:lnTo>
                  <a:lnTo>
                    <a:pt x="1129" y="21456"/>
                  </a:lnTo>
                  <a:lnTo>
                    <a:pt x="1147" y="20856"/>
                  </a:lnTo>
                  <a:lnTo>
                    <a:pt x="1147" y="20182"/>
                  </a:lnTo>
                  <a:lnTo>
                    <a:pt x="1129" y="19473"/>
                  </a:lnTo>
                  <a:lnTo>
                    <a:pt x="1111" y="18727"/>
                  </a:lnTo>
                  <a:lnTo>
                    <a:pt x="1038" y="17271"/>
                  </a:lnTo>
                  <a:lnTo>
                    <a:pt x="1002" y="15997"/>
                  </a:lnTo>
                  <a:lnTo>
                    <a:pt x="1002" y="14723"/>
                  </a:lnTo>
                  <a:lnTo>
                    <a:pt x="1020" y="13504"/>
                  </a:lnTo>
                  <a:lnTo>
                    <a:pt x="1074" y="12339"/>
                  </a:lnTo>
                  <a:lnTo>
                    <a:pt x="1129" y="11211"/>
                  </a:lnTo>
                  <a:lnTo>
                    <a:pt x="1184" y="10064"/>
                  </a:lnTo>
                  <a:lnTo>
                    <a:pt x="1238" y="8900"/>
                  </a:lnTo>
                  <a:lnTo>
                    <a:pt x="1275" y="7680"/>
                  </a:lnTo>
                  <a:lnTo>
                    <a:pt x="1256" y="6407"/>
                  </a:lnTo>
                  <a:lnTo>
                    <a:pt x="1202" y="4277"/>
                  </a:lnTo>
                  <a:lnTo>
                    <a:pt x="1165" y="3204"/>
                  </a:lnTo>
                  <a:lnTo>
                    <a:pt x="1129" y="2148"/>
                  </a:lnTo>
                  <a:lnTo>
                    <a:pt x="1074" y="1566"/>
                  </a:lnTo>
                  <a:lnTo>
                    <a:pt x="1038" y="1293"/>
                  </a:lnTo>
                  <a:lnTo>
                    <a:pt x="1002" y="1002"/>
                  </a:lnTo>
                  <a:lnTo>
                    <a:pt x="929" y="729"/>
                  </a:lnTo>
                  <a:lnTo>
                    <a:pt x="838" y="474"/>
                  </a:lnTo>
                  <a:lnTo>
                    <a:pt x="711" y="219"/>
                  </a:lnTo>
                  <a:lnTo>
                    <a:pt x="54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3"/>
            <p:cNvSpPr/>
            <p:nvPr/>
          </p:nvSpPr>
          <p:spPr>
            <a:xfrm>
              <a:off x="2150100" y="2938700"/>
              <a:ext cx="128325" cy="237950"/>
            </a:xfrm>
            <a:custGeom>
              <a:avLst/>
              <a:gdLst/>
              <a:ahLst/>
              <a:cxnLst/>
              <a:rect l="l" t="t" r="r" b="b"/>
              <a:pathLst>
                <a:path w="5133" h="9518" extrusionOk="0">
                  <a:moveTo>
                    <a:pt x="4386" y="0"/>
                  </a:moveTo>
                  <a:lnTo>
                    <a:pt x="4314" y="19"/>
                  </a:lnTo>
                  <a:lnTo>
                    <a:pt x="4241" y="37"/>
                  </a:lnTo>
                  <a:lnTo>
                    <a:pt x="4186" y="55"/>
                  </a:lnTo>
                  <a:lnTo>
                    <a:pt x="4077" y="146"/>
                  </a:lnTo>
                  <a:lnTo>
                    <a:pt x="3968" y="255"/>
                  </a:lnTo>
                  <a:lnTo>
                    <a:pt x="3877" y="401"/>
                  </a:lnTo>
                  <a:lnTo>
                    <a:pt x="3822" y="564"/>
                  </a:lnTo>
                  <a:lnTo>
                    <a:pt x="3750" y="728"/>
                  </a:lnTo>
                  <a:lnTo>
                    <a:pt x="3713" y="892"/>
                  </a:lnTo>
                  <a:lnTo>
                    <a:pt x="3622" y="1365"/>
                  </a:lnTo>
                  <a:lnTo>
                    <a:pt x="3568" y="1857"/>
                  </a:lnTo>
                  <a:lnTo>
                    <a:pt x="3549" y="2348"/>
                  </a:lnTo>
                  <a:lnTo>
                    <a:pt x="3549" y="2821"/>
                  </a:lnTo>
                  <a:lnTo>
                    <a:pt x="3549" y="3858"/>
                  </a:lnTo>
                  <a:lnTo>
                    <a:pt x="3549" y="4386"/>
                  </a:lnTo>
                  <a:lnTo>
                    <a:pt x="3531" y="4896"/>
                  </a:lnTo>
                  <a:lnTo>
                    <a:pt x="3495" y="5314"/>
                  </a:lnTo>
                  <a:lnTo>
                    <a:pt x="3422" y="5696"/>
                  </a:lnTo>
                  <a:lnTo>
                    <a:pt x="3386" y="5878"/>
                  </a:lnTo>
                  <a:lnTo>
                    <a:pt x="3313" y="6042"/>
                  </a:lnTo>
                  <a:lnTo>
                    <a:pt x="3258" y="6188"/>
                  </a:lnTo>
                  <a:lnTo>
                    <a:pt x="3185" y="6333"/>
                  </a:lnTo>
                  <a:lnTo>
                    <a:pt x="3094" y="6461"/>
                  </a:lnTo>
                  <a:lnTo>
                    <a:pt x="2985" y="6570"/>
                  </a:lnTo>
                  <a:lnTo>
                    <a:pt x="2894" y="6661"/>
                  </a:lnTo>
                  <a:lnTo>
                    <a:pt x="2767" y="6752"/>
                  </a:lnTo>
                  <a:lnTo>
                    <a:pt x="2639" y="6825"/>
                  </a:lnTo>
                  <a:lnTo>
                    <a:pt x="2494" y="6879"/>
                  </a:lnTo>
                  <a:lnTo>
                    <a:pt x="2348" y="6916"/>
                  </a:lnTo>
                  <a:lnTo>
                    <a:pt x="2185" y="6934"/>
                  </a:lnTo>
                  <a:lnTo>
                    <a:pt x="1966" y="6934"/>
                  </a:lnTo>
                  <a:lnTo>
                    <a:pt x="1839" y="6897"/>
                  </a:lnTo>
                  <a:lnTo>
                    <a:pt x="1584" y="6825"/>
                  </a:lnTo>
                  <a:lnTo>
                    <a:pt x="1311" y="6715"/>
                  </a:lnTo>
                  <a:lnTo>
                    <a:pt x="1038" y="6570"/>
                  </a:lnTo>
                  <a:lnTo>
                    <a:pt x="765" y="6442"/>
                  </a:lnTo>
                  <a:lnTo>
                    <a:pt x="510" y="6315"/>
                  </a:lnTo>
                  <a:lnTo>
                    <a:pt x="256" y="6224"/>
                  </a:lnTo>
                  <a:lnTo>
                    <a:pt x="128" y="6188"/>
                  </a:lnTo>
                  <a:lnTo>
                    <a:pt x="1" y="6169"/>
                  </a:lnTo>
                  <a:lnTo>
                    <a:pt x="1602" y="9190"/>
                  </a:lnTo>
                  <a:lnTo>
                    <a:pt x="1730" y="9281"/>
                  </a:lnTo>
                  <a:lnTo>
                    <a:pt x="1857" y="9354"/>
                  </a:lnTo>
                  <a:lnTo>
                    <a:pt x="1984" y="9427"/>
                  </a:lnTo>
                  <a:lnTo>
                    <a:pt x="2112" y="9463"/>
                  </a:lnTo>
                  <a:lnTo>
                    <a:pt x="2257" y="9500"/>
                  </a:lnTo>
                  <a:lnTo>
                    <a:pt x="2403" y="9518"/>
                  </a:lnTo>
                  <a:lnTo>
                    <a:pt x="2676" y="9518"/>
                  </a:lnTo>
                  <a:lnTo>
                    <a:pt x="2821" y="9500"/>
                  </a:lnTo>
                  <a:lnTo>
                    <a:pt x="2967" y="9463"/>
                  </a:lnTo>
                  <a:lnTo>
                    <a:pt x="3113" y="9409"/>
                  </a:lnTo>
                  <a:lnTo>
                    <a:pt x="3258" y="9354"/>
                  </a:lnTo>
                  <a:lnTo>
                    <a:pt x="3386" y="9281"/>
                  </a:lnTo>
                  <a:lnTo>
                    <a:pt x="3513" y="9209"/>
                  </a:lnTo>
                  <a:lnTo>
                    <a:pt x="3640" y="9118"/>
                  </a:lnTo>
                  <a:lnTo>
                    <a:pt x="3768" y="9027"/>
                  </a:lnTo>
                  <a:lnTo>
                    <a:pt x="3968" y="8826"/>
                  </a:lnTo>
                  <a:lnTo>
                    <a:pt x="4186" y="8553"/>
                  </a:lnTo>
                  <a:lnTo>
                    <a:pt x="4350" y="8280"/>
                  </a:lnTo>
                  <a:lnTo>
                    <a:pt x="4496" y="8007"/>
                  </a:lnTo>
                  <a:lnTo>
                    <a:pt x="4623" y="7716"/>
                  </a:lnTo>
                  <a:lnTo>
                    <a:pt x="4732" y="7407"/>
                  </a:lnTo>
                  <a:lnTo>
                    <a:pt x="4805" y="7098"/>
                  </a:lnTo>
                  <a:lnTo>
                    <a:pt x="4878" y="6770"/>
                  </a:lnTo>
                  <a:lnTo>
                    <a:pt x="4932" y="6406"/>
                  </a:lnTo>
                  <a:lnTo>
                    <a:pt x="5023" y="5751"/>
                  </a:lnTo>
                  <a:lnTo>
                    <a:pt x="5078" y="5059"/>
                  </a:lnTo>
                  <a:lnTo>
                    <a:pt x="5114" y="4350"/>
                  </a:lnTo>
                  <a:lnTo>
                    <a:pt x="5133" y="3640"/>
                  </a:lnTo>
                  <a:lnTo>
                    <a:pt x="5133" y="2930"/>
                  </a:lnTo>
                  <a:lnTo>
                    <a:pt x="5096" y="2221"/>
                  </a:lnTo>
                  <a:lnTo>
                    <a:pt x="5042" y="1547"/>
                  </a:lnTo>
                  <a:lnTo>
                    <a:pt x="4951" y="874"/>
                  </a:lnTo>
                  <a:lnTo>
                    <a:pt x="4896" y="601"/>
                  </a:lnTo>
                  <a:lnTo>
                    <a:pt x="4860" y="455"/>
                  </a:lnTo>
                  <a:lnTo>
                    <a:pt x="4805" y="328"/>
                  </a:lnTo>
                  <a:lnTo>
                    <a:pt x="4732" y="219"/>
                  </a:lnTo>
                  <a:lnTo>
                    <a:pt x="4659" y="128"/>
                  </a:lnTo>
                  <a:lnTo>
                    <a:pt x="4568" y="55"/>
                  </a:lnTo>
                  <a:lnTo>
                    <a:pt x="4459" y="19"/>
                  </a:lnTo>
                  <a:lnTo>
                    <a:pt x="4386" y="0"/>
                  </a:lnTo>
                  <a:close/>
                </a:path>
              </a:pathLst>
            </a:custGeom>
            <a:solidFill>
              <a:srgbClr val="4A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3"/>
            <p:cNvSpPr/>
            <p:nvPr/>
          </p:nvSpPr>
          <p:spPr>
            <a:xfrm>
              <a:off x="2112350" y="2942800"/>
              <a:ext cx="80100" cy="273900"/>
            </a:xfrm>
            <a:custGeom>
              <a:avLst/>
              <a:gdLst/>
              <a:ahLst/>
              <a:cxnLst/>
              <a:rect l="l" t="t" r="r" b="b"/>
              <a:pathLst>
                <a:path w="3204" h="10956" extrusionOk="0">
                  <a:moveTo>
                    <a:pt x="1347" y="0"/>
                  </a:moveTo>
                  <a:lnTo>
                    <a:pt x="1183" y="18"/>
                  </a:lnTo>
                  <a:lnTo>
                    <a:pt x="1001" y="37"/>
                  </a:lnTo>
                  <a:lnTo>
                    <a:pt x="819" y="73"/>
                  </a:lnTo>
                  <a:lnTo>
                    <a:pt x="637" y="146"/>
                  </a:lnTo>
                  <a:lnTo>
                    <a:pt x="473" y="219"/>
                  </a:lnTo>
                  <a:lnTo>
                    <a:pt x="292" y="291"/>
                  </a:lnTo>
                  <a:lnTo>
                    <a:pt x="164" y="1056"/>
                  </a:lnTo>
                  <a:lnTo>
                    <a:pt x="73" y="1802"/>
                  </a:lnTo>
                  <a:lnTo>
                    <a:pt x="19" y="2566"/>
                  </a:lnTo>
                  <a:lnTo>
                    <a:pt x="0" y="3330"/>
                  </a:lnTo>
                  <a:lnTo>
                    <a:pt x="19" y="4095"/>
                  </a:lnTo>
                  <a:lnTo>
                    <a:pt x="73" y="4859"/>
                  </a:lnTo>
                  <a:lnTo>
                    <a:pt x="164" y="5605"/>
                  </a:lnTo>
                  <a:lnTo>
                    <a:pt x="292" y="6369"/>
                  </a:lnTo>
                  <a:lnTo>
                    <a:pt x="382" y="6715"/>
                  </a:lnTo>
                  <a:lnTo>
                    <a:pt x="492" y="7116"/>
                  </a:lnTo>
                  <a:lnTo>
                    <a:pt x="637" y="7516"/>
                  </a:lnTo>
                  <a:lnTo>
                    <a:pt x="819" y="7953"/>
                  </a:lnTo>
                  <a:lnTo>
                    <a:pt x="1019" y="8371"/>
                  </a:lnTo>
                  <a:lnTo>
                    <a:pt x="1220" y="8808"/>
                  </a:lnTo>
                  <a:lnTo>
                    <a:pt x="1438" y="9208"/>
                  </a:lnTo>
                  <a:lnTo>
                    <a:pt x="1675" y="9609"/>
                  </a:lnTo>
                  <a:lnTo>
                    <a:pt x="1911" y="9954"/>
                  </a:lnTo>
                  <a:lnTo>
                    <a:pt x="2129" y="10282"/>
                  </a:lnTo>
                  <a:lnTo>
                    <a:pt x="2348" y="10537"/>
                  </a:lnTo>
                  <a:lnTo>
                    <a:pt x="2566" y="10755"/>
                  </a:lnTo>
                  <a:lnTo>
                    <a:pt x="2657" y="10828"/>
                  </a:lnTo>
                  <a:lnTo>
                    <a:pt x="2766" y="10883"/>
                  </a:lnTo>
                  <a:lnTo>
                    <a:pt x="2857" y="10937"/>
                  </a:lnTo>
                  <a:lnTo>
                    <a:pt x="2930" y="10955"/>
                  </a:lnTo>
                  <a:lnTo>
                    <a:pt x="3021" y="10955"/>
                  </a:lnTo>
                  <a:lnTo>
                    <a:pt x="3094" y="10937"/>
                  </a:lnTo>
                  <a:lnTo>
                    <a:pt x="3149" y="10901"/>
                  </a:lnTo>
                  <a:lnTo>
                    <a:pt x="3203" y="10828"/>
                  </a:lnTo>
                  <a:lnTo>
                    <a:pt x="3203" y="10573"/>
                  </a:lnTo>
                  <a:lnTo>
                    <a:pt x="3185" y="10318"/>
                  </a:lnTo>
                  <a:lnTo>
                    <a:pt x="3149" y="10064"/>
                  </a:lnTo>
                  <a:lnTo>
                    <a:pt x="3094" y="9827"/>
                  </a:lnTo>
                  <a:lnTo>
                    <a:pt x="3021" y="9590"/>
                  </a:lnTo>
                  <a:lnTo>
                    <a:pt x="2930" y="9336"/>
                  </a:lnTo>
                  <a:lnTo>
                    <a:pt x="2712" y="8881"/>
                  </a:lnTo>
                  <a:lnTo>
                    <a:pt x="2457" y="8408"/>
                  </a:lnTo>
                  <a:lnTo>
                    <a:pt x="2202" y="7953"/>
                  </a:lnTo>
                  <a:lnTo>
                    <a:pt x="1948" y="7480"/>
                  </a:lnTo>
                  <a:lnTo>
                    <a:pt x="1711" y="7025"/>
                  </a:lnTo>
                  <a:lnTo>
                    <a:pt x="1584" y="6715"/>
                  </a:lnTo>
                  <a:lnTo>
                    <a:pt x="1474" y="6406"/>
                  </a:lnTo>
                  <a:lnTo>
                    <a:pt x="1365" y="6096"/>
                  </a:lnTo>
                  <a:lnTo>
                    <a:pt x="1292" y="5787"/>
                  </a:lnTo>
                  <a:lnTo>
                    <a:pt x="1201" y="5478"/>
                  </a:lnTo>
                  <a:lnTo>
                    <a:pt x="1147" y="5150"/>
                  </a:lnTo>
                  <a:lnTo>
                    <a:pt x="1110" y="4823"/>
                  </a:lnTo>
                  <a:lnTo>
                    <a:pt x="1074" y="4513"/>
                  </a:lnTo>
                  <a:lnTo>
                    <a:pt x="1038" y="4186"/>
                  </a:lnTo>
                  <a:lnTo>
                    <a:pt x="1038" y="3858"/>
                  </a:lnTo>
                  <a:lnTo>
                    <a:pt x="1038" y="3531"/>
                  </a:lnTo>
                  <a:lnTo>
                    <a:pt x="1056" y="3203"/>
                  </a:lnTo>
                  <a:lnTo>
                    <a:pt x="1110" y="2548"/>
                  </a:lnTo>
                  <a:lnTo>
                    <a:pt x="1201" y="1893"/>
                  </a:lnTo>
                  <a:lnTo>
                    <a:pt x="1311" y="1420"/>
                  </a:lnTo>
                  <a:lnTo>
                    <a:pt x="1420" y="946"/>
                  </a:lnTo>
                  <a:lnTo>
                    <a:pt x="1565" y="491"/>
                  </a:lnTo>
                  <a:lnTo>
                    <a:pt x="1711" y="37"/>
                  </a:lnTo>
                  <a:lnTo>
                    <a:pt x="1529" y="0"/>
                  </a:lnTo>
                  <a:close/>
                </a:path>
              </a:pathLst>
            </a:custGeom>
            <a:solidFill>
              <a:srgbClr val="3A7F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3"/>
            <p:cNvSpPr/>
            <p:nvPr/>
          </p:nvSpPr>
          <p:spPr>
            <a:xfrm>
              <a:off x="2414875" y="3223500"/>
              <a:ext cx="151525" cy="242500"/>
            </a:xfrm>
            <a:custGeom>
              <a:avLst/>
              <a:gdLst/>
              <a:ahLst/>
              <a:cxnLst/>
              <a:rect l="l" t="t" r="r" b="b"/>
              <a:pathLst>
                <a:path w="6061" h="9700" extrusionOk="0">
                  <a:moveTo>
                    <a:pt x="4150" y="0"/>
                  </a:moveTo>
                  <a:lnTo>
                    <a:pt x="4005" y="18"/>
                  </a:lnTo>
                  <a:lnTo>
                    <a:pt x="3877" y="73"/>
                  </a:lnTo>
                  <a:lnTo>
                    <a:pt x="3732" y="164"/>
                  </a:lnTo>
                  <a:lnTo>
                    <a:pt x="3659" y="255"/>
                  </a:lnTo>
                  <a:lnTo>
                    <a:pt x="3568" y="346"/>
                  </a:lnTo>
                  <a:lnTo>
                    <a:pt x="3440" y="583"/>
                  </a:lnTo>
                  <a:lnTo>
                    <a:pt x="3313" y="837"/>
                  </a:lnTo>
                  <a:lnTo>
                    <a:pt x="3204" y="1129"/>
                  </a:lnTo>
                  <a:lnTo>
                    <a:pt x="3113" y="1438"/>
                  </a:lnTo>
                  <a:lnTo>
                    <a:pt x="3040" y="1784"/>
                  </a:lnTo>
                  <a:lnTo>
                    <a:pt x="2894" y="2493"/>
                  </a:lnTo>
                  <a:lnTo>
                    <a:pt x="2767" y="3240"/>
                  </a:lnTo>
                  <a:lnTo>
                    <a:pt x="2621" y="3949"/>
                  </a:lnTo>
                  <a:lnTo>
                    <a:pt x="2530" y="4277"/>
                  </a:lnTo>
                  <a:lnTo>
                    <a:pt x="2440" y="4586"/>
                  </a:lnTo>
                  <a:lnTo>
                    <a:pt x="2330" y="4877"/>
                  </a:lnTo>
                  <a:lnTo>
                    <a:pt x="2203" y="5132"/>
                  </a:lnTo>
                  <a:lnTo>
                    <a:pt x="2094" y="5314"/>
                  </a:lnTo>
                  <a:lnTo>
                    <a:pt x="1966" y="5496"/>
                  </a:lnTo>
                  <a:lnTo>
                    <a:pt x="1657" y="5878"/>
                  </a:lnTo>
                  <a:lnTo>
                    <a:pt x="947" y="6697"/>
                  </a:lnTo>
                  <a:lnTo>
                    <a:pt x="620" y="7116"/>
                  </a:lnTo>
                  <a:lnTo>
                    <a:pt x="456" y="7334"/>
                  </a:lnTo>
                  <a:lnTo>
                    <a:pt x="329" y="7552"/>
                  </a:lnTo>
                  <a:lnTo>
                    <a:pt x="201" y="7771"/>
                  </a:lnTo>
                  <a:lnTo>
                    <a:pt x="110" y="7971"/>
                  </a:lnTo>
                  <a:lnTo>
                    <a:pt x="37" y="8189"/>
                  </a:lnTo>
                  <a:lnTo>
                    <a:pt x="1" y="8408"/>
                  </a:lnTo>
                  <a:lnTo>
                    <a:pt x="1" y="8535"/>
                  </a:lnTo>
                  <a:lnTo>
                    <a:pt x="1" y="8663"/>
                  </a:lnTo>
                  <a:lnTo>
                    <a:pt x="19" y="8881"/>
                  </a:lnTo>
                  <a:lnTo>
                    <a:pt x="92" y="9063"/>
                  </a:lnTo>
                  <a:lnTo>
                    <a:pt x="183" y="9227"/>
                  </a:lnTo>
                  <a:lnTo>
                    <a:pt x="310" y="9354"/>
                  </a:lnTo>
                  <a:lnTo>
                    <a:pt x="474" y="9463"/>
                  </a:lnTo>
                  <a:lnTo>
                    <a:pt x="638" y="9536"/>
                  </a:lnTo>
                  <a:lnTo>
                    <a:pt x="820" y="9609"/>
                  </a:lnTo>
                  <a:lnTo>
                    <a:pt x="1020" y="9645"/>
                  </a:lnTo>
                  <a:lnTo>
                    <a:pt x="1238" y="9682"/>
                  </a:lnTo>
                  <a:lnTo>
                    <a:pt x="1439" y="9700"/>
                  </a:lnTo>
                  <a:lnTo>
                    <a:pt x="1657" y="9700"/>
                  </a:lnTo>
                  <a:lnTo>
                    <a:pt x="1875" y="9682"/>
                  </a:lnTo>
                  <a:lnTo>
                    <a:pt x="2294" y="9627"/>
                  </a:lnTo>
                  <a:lnTo>
                    <a:pt x="2640" y="9554"/>
                  </a:lnTo>
                  <a:lnTo>
                    <a:pt x="2894" y="9481"/>
                  </a:lnTo>
                  <a:lnTo>
                    <a:pt x="3131" y="9390"/>
                  </a:lnTo>
                  <a:lnTo>
                    <a:pt x="3368" y="9299"/>
                  </a:lnTo>
                  <a:lnTo>
                    <a:pt x="3604" y="9172"/>
                  </a:lnTo>
                  <a:lnTo>
                    <a:pt x="3823" y="9045"/>
                  </a:lnTo>
                  <a:lnTo>
                    <a:pt x="4041" y="8881"/>
                  </a:lnTo>
                  <a:lnTo>
                    <a:pt x="4259" y="8717"/>
                  </a:lnTo>
                  <a:lnTo>
                    <a:pt x="4459" y="8553"/>
                  </a:lnTo>
                  <a:lnTo>
                    <a:pt x="4660" y="8353"/>
                  </a:lnTo>
                  <a:lnTo>
                    <a:pt x="4842" y="8153"/>
                  </a:lnTo>
                  <a:lnTo>
                    <a:pt x="5005" y="7935"/>
                  </a:lnTo>
                  <a:lnTo>
                    <a:pt x="5169" y="7716"/>
                  </a:lnTo>
                  <a:lnTo>
                    <a:pt x="5315" y="7480"/>
                  </a:lnTo>
                  <a:lnTo>
                    <a:pt x="5442" y="7243"/>
                  </a:lnTo>
                  <a:lnTo>
                    <a:pt x="5570" y="6988"/>
                  </a:lnTo>
                  <a:lnTo>
                    <a:pt x="5679" y="6734"/>
                  </a:lnTo>
                  <a:lnTo>
                    <a:pt x="5788" y="6442"/>
                  </a:lnTo>
                  <a:lnTo>
                    <a:pt x="5861" y="6133"/>
                  </a:lnTo>
                  <a:lnTo>
                    <a:pt x="5934" y="5842"/>
                  </a:lnTo>
                  <a:lnTo>
                    <a:pt x="5988" y="5532"/>
                  </a:lnTo>
                  <a:lnTo>
                    <a:pt x="6024" y="5223"/>
                  </a:lnTo>
                  <a:lnTo>
                    <a:pt x="6043" y="4914"/>
                  </a:lnTo>
                  <a:lnTo>
                    <a:pt x="6061" y="4604"/>
                  </a:lnTo>
                  <a:lnTo>
                    <a:pt x="6043" y="4277"/>
                  </a:lnTo>
                  <a:lnTo>
                    <a:pt x="6024" y="3967"/>
                  </a:lnTo>
                  <a:lnTo>
                    <a:pt x="6006" y="3658"/>
                  </a:lnTo>
                  <a:lnTo>
                    <a:pt x="5915" y="3021"/>
                  </a:lnTo>
                  <a:lnTo>
                    <a:pt x="5788" y="2402"/>
                  </a:lnTo>
                  <a:lnTo>
                    <a:pt x="5624" y="1802"/>
                  </a:lnTo>
                  <a:lnTo>
                    <a:pt x="5515" y="1456"/>
                  </a:lnTo>
                  <a:lnTo>
                    <a:pt x="5406" y="1129"/>
                  </a:lnTo>
                  <a:lnTo>
                    <a:pt x="5260" y="819"/>
                  </a:lnTo>
                  <a:lnTo>
                    <a:pt x="5187" y="674"/>
                  </a:lnTo>
                  <a:lnTo>
                    <a:pt x="5096" y="528"/>
                  </a:lnTo>
                  <a:lnTo>
                    <a:pt x="4987" y="401"/>
                  </a:lnTo>
                  <a:lnTo>
                    <a:pt x="4878" y="273"/>
                  </a:lnTo>
                  <a:lnTo>
                    <a:pt x="4751" y="182"/>
                  </a:lnTo>
                  <a:lnTo>
                    <a:pt x="4605" y="91"/>
                  </a:lnTo>
                  <a:lnTo>
                    <a:pt x="4459" y="37"/>
                  </a:lnTo>
                  <a:lnTo>
                    <a:pt x="4314" y="0"/>
                  </a:lnTo>
                  <a:close/>
                </a:path>
              </a:pathLst>
            </a:custGeom>
            <a:solidFill>
              <a:srgbClr val="3A7F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3"/>
            <p:cNvSpPr/>
            <p:nvPr/>
          </p:nvSpPr>
          <p:spPr>
            <a:xfrm>
              <a:off x="2414875" y="3268525"/>
              <a:ext cx="151525" cy="197475"/>
            </a:xfrm>
            <a:custGeom>
              <a:avLst/>
              <a:gdLst/>
              <a:ahLst/>
              <a:cxnLst/>
              <a:rect l="l" t="t" r="r" b="b"/>
              <a:pathLst>
                <a:path w="6061" h="7899" extrusionOk="0">
                  <a:moveTo>
                    <a:pt x="5624" y="1"/>
                  </a:moveTo>
                  <a:lnTo>
                    <a:pt x="5606" y="456"/>
                  </a:lnTo>
                  <a:lnTo>
                    <a:pt x="5551" y="911"/>
                  </a:lnTo>
                  <a:lnTo>
                    <a:pt x="5497" y="1366"/>
                  </a:lnTo>
                  <a:lnTo>
                    <a:pt x="5424" y="1821"/>
                  </a:lnTo>
                  <a:lnTo>
                    <a:pt x="5297" y="2367"/>
                  </a:lnTo>
                  <a:lnTo>
                    <a:pt x="5151" y="2894"/>
                  </a:lnTo>
                  <a:lnTo>
                    <a:pt x="4969" y="3422"/>
                  </a:lnTo>
                  <a:lnTo>
                    <a:pt x="4732" y="3913"/>
                  </a:lnTo>
                  <a:lnTo>
                    <a:pt x="4605" y="4168"/>
                  </a:lnTo>
                  <a:lnTo>
                    <a:pt x="4478" y="4405"/>
                  </a:lnTo>
                  <a:lnTo>
                    <a:pt x="4332" y="4641"/>
                  </a:lnTo>
                  <a:lnTo>
                    <a:pt x="4168" y="4860"/>
                  </a:lnTo>
                  <a:lnTo>
                    <a:pt x="4005" y="5078"/>
                  </a:lnTo>
                  <a:lnTo>
                    <a:pt x="3823" y="5297"/>
                  </a:lnTo>
                  <a:lnTo>
                    <a:pt x="3641" y="5497"/>
                  </a:lnTo>
                  <a:lnTo>
                    <a:pt x="3440" y="5679"/>
                  </a:lnTo>
                  <a:lnTo>
                    <a:pt x="3258" y="5842"/>
                  </a:lnTo>
                  <a:lnTo>
                    <a:pt x="3076" y="5988"/>
                  </a:lnTo>
                  <a:lnTo>
                    <a:pt x="2876" y="6115"/>
                  </a:lnTo>
                  <a:lnTo>
                    <a:pt x="2676" y="6243"/>
                  </a:lnTo>
                  <a:lnTo>
                    <a:pt x="2476" y="6370"/>
                  </a:lnTo>
                  <a:lnTo>
                    <a:pt x="2258" y="6479"/>
                  </a:lnTo>
                  <a:lnTo>
                    <a:pt x="2057" y="6570"/>
                  </a:lnTo>
                  <a:lnTo>
                    <a:pt x="1821" y="6643"/>
                  </a:lnTo>
                  <a:lnTo>
                    <a:pt x="1602" y="6716"/>
                  </a:lnTo>
                  <a:lnTo>
                    <a:pt x="1384" y="6789"/>
                  </a:lnTo>
                  <a:lnTo>
                    <a:pt x="1147" y="6825"/>
                  </a:lnTo>
                  <a:lnTo>
                    <a:pt x="929" y="6862"/>
                  </a:lnTo>
                  <a:lnTo>
                    <a:pt x="692" y="6880"/>
                  </a:lnTo>
                  <a:lnTo>
                    <a:pt x="456" y="6898"/>
                  </a:lnTo>
                  <a:lnTo>
                    <a:pt x="219" y="6880"/>
                  </a:lnTo>
                  <a:lnTo>
                    <a:pt x="1" y="6862"/>
                  </a:lnTo>
                  <a:lnTo>
                    <a:pt x="19" y="7080"/>
                  </a:lnTo>
                  <a:lnTo>
                    <a:pt x="92" y="7262"/>
                  </a:lnTo>
                  <a:lnTo>
                    <a:pt x="183" y="7426"/>
                  </a:lnTo>
                  <a:lnTo>
                    <a:pt x="310" y="7553"/>
                  </a:lnTo>
                  <a:lnTo>
                    <a:pt x="474" y="7662"/>
                  </a:lnTo>
                  <a:lnTo>
                    <a:pt x="638" y="7735"/>
                  </a:lnTo>
                  <a:lnTo>
                    <a:pt x="820" y="7808"/>
                  </a:lnTo>
                  <a:lnTo>
                    <a:pt x="1020" y="7844"/>
                  </a:lnTo>
                  <a:lnTo>
                    <a:pt x="1238" y="7881"/>
                  </a:lnTo>
                  <a:lnTo>
                    <a:pt x="1439" y="7899"/>
                  </a:lnTo>
                  <a:lnTo>
                    <a:pt x="1657" y="7899"/>
                  </a:lnTo>
                  <a:lnTo>
                    <a:pt x="1875" y="7881"/>
                  </a:lnTo>
                  <a:lnTo>
                    <a:pt x="2294" y="7826"/>
                  </a:lnTo>
                  <a:lnTo>
                    <a:pt x="2640" y="7753"/>
                  </a:lnTo>
                  <a:lnTo>
                    <a:pt x="2894" y="7680"/>
                  </a:lnTo>
                  <a:lnTo>
                    <a:pt x="3131" y="7589"/>
                  </a:lnTo>
                  <a:lnTo>
                    <a:pt x="3368" y="7498"/>
                  </a:lnTo>
                  <a:lnTo>
                    <a:pt x="3604" y="7371"/>
                  </a:lnTo>
                  <a:lnTo>
                    <a:pt x="3823" y="7244"/>
                  </a:lnTo>
                  <a:lnTo>
                    <a:pt x="4041" y="7080"/>
                  </a:lnTo>
                  <a:lnTo>
                    <a:pt x="4259" y="6916"/>
                  </a:lnTo>
                  <a:lnTo>
                    <a:pt x="4459" y="6752"/>
                  </a:lnTo>
                  <a:lnTo>
                    <a:pt x="4660" y="6552"/>
                  </a:lnTo>
                  <a:lnTo>
                    <a:pt x="4842" y="6352"/>
                  </a:lnTo>
                  <a:lnTo>
                    <a:pt x="5005" y="6134"/>
                  </a:lnTo>
                  <a:lnTo>
                    <a:pt x="5169" y="5915"/>
                  </a:lnTo>
                  <a:lnTo>
                    <a:pt x="5315" y="5679"/>
                  </a:lnTo>
                  <a:lnTo>
                    <a:pt x="5442" y="5442"/>
                  </a:lnTo>
                  <a:lnTo>
                    <a:pt x="5570" y="5187"/>
                  </a:lnTo>
                  <a:lnTo>
                    <a:pt x="5679" y="4933"/>
                  </a:lnTo>
                  <a:lnTo>
                    <a:pt x="5788" y="4641"/>
                  </a:lnTo>
                  <a:lnTo>
                    <a:pt x="5861" y="4332"/>
                  </a:lnTo>
                  <a:lnTo>
                    <a:pt x="5934" y="4041"/>
                  </a:lnTo>
                  <a:lnTo>
                    <a:pt x="5988" y="3731"/>
                  </a:lnTo>
                  <a:lnTo>
                    <a:pt x="6024" y="3422"/>
                  </a:lnTo>
                  <a:lnTo>
                    <a:pt x="6043" y="3113"/>
                  </a:lnTo>
                  <a:lnTo>
                    <a:pt x="6061" y="2803"/>
                  </a:lnTo>
                  <a:lnTo>
                    <a:pt x="6043" y="2476"/>
                  </a:lnTo>
                  <a:lnTo>
                    <a:pt x="6024" y="2166"/>
                  </a:lnTo>
                  <a:lnTo>
                    <a:pt x="6006" y="1857"/>
                  </a:lnTo>
                  <a:lnTo>
                    <a:pt x="5915" y="1220"/>
                  </a:lnTo>
                  <a:lnTo>
                    <a:pt x="5788" y="601"/>
                  </a:lnTo>
                  <a:lnTo>
                    <a:pt x="562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5" name="Google Shape;265;p3"/>
          <p:cNvGrpSpPr/>
          <p:nvPr/>
        </p:nvGrpSpPr>
        <p:grpSpPr>
          <a:xfrm>
            <a:off x="2565409" y="3650958"/>
            <a:ext cx="359485" cy="666364"/>
            <a:chOff x="1612800" y="3107475"/>
            <a:chExt cx="360350" cy="667900"/>
          </a:xfrm>
        </p:grpSpPr>
        <p:sp>
          <p:nvSpPr>
            <p:cNvPr id="266" name="Google Shape;266;p3"/>
            <p:cNvSpPr/>
            <p:nvPr/>
          </p:nvSpPr>
          <p:spPr>
            <a:xfrm>
              <a:off x="1759750" y="3107475"/>
              <a:ext cx="94675" cy="667900"/>
            </a:xfrm>
            <a:custGeom>
              <a:avLst/>
              <a:gdLst/>
              <a:ahLst/>
              <a:cxnLst/>
              <a:rect l="l" t="t" r="r" b="b"/>
              <a:pathLst>
                <a:path w="3787" h="26716" extrusionOk="0">
                  <a:moveTo>
                    <a:pt x="1621" y="1"/>
                  </a:moveTo>
                  <a:lnTo>
                    <a:pt x="1511" y="19"/>
                  </a:lnTo>
                  <a:lnTo>
                    <a:pt x="1402" y="55"/>
                  </a:lnTo>
                  <a:lnTo>
                    <a:pt x="1257" y="110"/>
                  </a:lnTo>
                  <a:lnTo>
                    <a:pt x="1129" y="201"/>
                  </a:lnTo>
                  <a:lnTo>
                    <a:pt x="1020" y="310"/>
                  </a:lnTo>
                  <a:lnTo>
                    <a:pt x="929" y="419"/>
                  </a:lnTo>
                  <a:lnTo>
                    <a:pt x="838" y="547"/>
                  </a:lnTo>
                  <a:lnTo>
                    <a:pt x="747" y="692"/>
                  </a:lnTo>
                  <a:lnTo>
                    <a:pt x="674" y="874"/>
                  </a:lnTo>
                  <a:lnTo>
                    <a:pt x="601" y="1056"/>
                  </a:lnTo>
                  <a:lnTo>
                    <a:pt x="456" y="1475"/>
                  </a:lnTo>
                  <a:lnTo>
                    <a:pt x="347" y="1966"/>
                  </a:lnTo>
                  <a:lnTo>
                    <a:pt x="256" y="2530"/>
                  </a:lnTo>
                  <a:lnTo>
                    <a:pt x="183" y="3167"/>
                  </a:lnTo>
                  <a:lnTo>
                    <a:pt x="128" y="3859"/>
                  </a:lnTo>
                  <a:lnTo>
                    <a:pt x="92" y="4605"/>
                  </a:lnTo>
                  <a:lnTo>
                    <a:pt x="56" y="5424"/>
                  </a:lnTo>
                  <a:lnTo>
                    <a:pt x="19" y="7244"/>
                  </a:lnTo>
                  <a:lnTo>
                    <a:pt x="1" y="9282"/>
                  </a:lnTo>
                  <a:lnTo>
                    <a:pt x="19" y="11538"/>
                  </a:lnTo>
                  <a:lnTo>
                    <a:pt x="19" y="13558"/>
                  </a:lnTo>
                  <a:lnTo>
                    <a:pt x="19" y="13777"/>
                  </a:lnTo>
                  <a:lnTo>
                    <a:pt x="1" y="25933"/>
                  </a:lnTo>
                  <a:lnTo>
                    <a:pt x="292" y="26151"/>
                  </a:lnTo>
                  <a:lnTo>
                    <a:pt x="583" y="26333"/>
                  </a:lnTo>
                  <a:lnTo>
                    <a:pt x="874" y="26479"/>
                  </a:lnTo>
                  <a:lnTo>
                    <a:pt x="1166" y="26570"/>
                  </a:lnTo>
                  <a:lnTo>
                    <a:pt x="1439" y="26643"/>
                  </a:lnTo>
                  <a:lnTo>
                    <a:pt x="1730" y="26697"/>
                  </a:lnTo>
                  <a:lnTo>
                    <a:pt x="1984" y="26715"/>
                  </a:lnTo>
                  <a:lnTo>
                    <a:pt x="2257" y="26715"/>
                  </a:lnTo>
                  <a:lnTo>
                    <a:pt x="2567" y="26679"/>
                  </a:lnTo>
                  <a:lnTo>
                    <a:pt x="2858" y="26624"/>
                  </a:lnTo>
                  <a:lnTo>
                    <a:pt x="3131" y="26552"/>
                  </a:lnTo>
                  <a:lnTo>
                    <a:pt x="3349" y="26479"/>
                  </a:lnTo>
                  <a:lnTo>
                    <a:pt x="3677" y="26352"/>
                  </a:lnTo>
                  <a:lnTo>
                    <a:pt x="3786" y="26279"/>
                  </a:lnTo>
                  <a:lnTo>
                    <a:pt x="3786" y="18799"/>
                  </a:lnTo>
                  <a:lnTo>
                    <a:pt x="3786" y="7753"/>
                  </a:lnTo>
                  <a:lnTo>
                    <a:pt x="3786" y="6752"/>
                  </a:lnTo>
                  <a:lnTo>
                    <a:pt x="3731" y="5806"/>
                  </a:lnTo>
                  <a:lnTo>
                    <a:pt x="3677" y="4932"/>
                  </a:lnTo>
                  <a:lnTo>
                    <a:pt x="3586" y="4132"/>
                  </a:lnTo>
                  <a:lnTo>
                    <a:pt x="3477" y="3404"/>
                  </a:lnTo>
                  <a:lnTo>
                    <a:pt x="3349" y="2731"/>
                  </a:lnTo>
                  <a:lnTo>
                    <a:pt x="3204" y="2148"/>
                  </a:lnTo>
                  <a:lnTo>
                    <a:pt x="3040" y="1639"/>
                  </a:lnTo>
                  <a:lnTo>
                    <a:pt x="2876" y="1184"/>
                  </a:lnTo>
                  <a:lnTo>
                    <a:pt x="2676" y="802"/>
                  </a:lnTo>
                  <a:lnTo>
                    <a:pt x="2585" y="656"/>
                  </a:lnTo>
                  <a:lnTo>
                    <a:pt x="2494" y="510"/>
                  </a:lnTo>
                  <a:lnTo>
                    <a:pt x="2385" y="383"/>
                  </a:lnTo>
                  <a:lnTo>
                    <a:pt x="2276" y="274"/>
                  </a:lnTo>
                  <a:lnTo>
                    <a:pt x="2166" y="183"/>
                  </a:lnTo>
                  <a:lnTo>
                    <a:pt x="2075" y="110"/>
                  </a:lnTo>
                  <a:lnTo>
                    <a:pt x="1966" y="55"/>
                  </a:lnTo>
                  <a:lnTo>
                    <a:pt x="1857" y="19"/>
                  </a:lnTo>
                  <a:lnTo>
                    <a:pt x="1730" y="1"/>
                  </a:lnTo>
                  <a:close/>
                </a:path>
              </a:pathLst>
            </a:custGeom>
            <a:solidFill>
              <a:srgbClr val="3A7F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3"/>
            <p:cNvSpPr/>
            <p:nvPr/>
          </p:nvSpPr>
          <p:spPr>
            <a:xfrm>
              <a:off x="1612800" y="3108850"/>
              <a:ext cx="203400" cy="666525"/>
            </a:xfrm>
            <a:custGeom>
              <a:avLst/>
              <a:gdLst/>
              <a:ahLst/>
              <a:cxnLst/>
              <a:rect l="l" t="t" r="r" b="b"/>
              <a:pathLst>
                <a:path w="8136" h="26661" extrusionOk="0">
                  <a:moveTo>
                    <a:pt x="7280" y="0"/>
                  </a:moveTo>
                  <a:lnTo>
                    <a:pt x="7135" y="55"/>
                  </a:lnTo>
                  <a:lnTo>
                    <a:pt x="7007" y="146"/>
                  </a:lnTo>
                  <a:lnTo>
                    <a:pt x="6898" y="255"/>
                  </a:lnTo>
                  <a:lnTo>
                    <a:pt x="6807" y="364"/>
                  </a:lnTo>
                  <a:lnTo>
                    <a:pt x="6716" y="492"/>
                  </a:lnTo>
                  <a:lnTo>
                    <a:pt x="6625" y="637"/>
                  </a:lnTo>
                  <a:lnTo>
                    <a:pt x="6552" y="819"/>
                  </a:lnTo>
                  <a:lnTo>
                    <a:pt x="6479" y="1001"/>
                  </a:lnTo>
                  <a:lnTo>
                    <a:pt x="6334" y="1420"/>
                  </a:lnTo>
                  <a:lnTo>
                    <a:pt x="6225" y="1911"/>
                  </a:lnTo>
                  <a:lnTo>
                    <a:pt x="6134" y="2475"/>
                  </a:lnTo>
                  <a:lnTo>
                    <a:pt x="6061" y="3112"/>
                  </a:lnTo>
                  <a:lnTo>
                    <a:pt x="6006" y="3804"/>
                  </a:lnTo>
                  <a:lnTo>
                    <a:pt x="5970" y="4550"/>
                  </a:lnTo>
                  <a:lnTo>
                    <a:pt x="5934" y="5369"/>
                  </a:lnTo>
                  <a:lnTo>
                    <a:pt x="5897" y="7189"/>
                  </a:lnTo>
                  <a:lnTo>
                    <a:pt x="5879" y="9227"/>
                  </a:lnTo>
                  <a:lnTo>
                    <a:pt x="5897" y="11483"/>
                  </a:lnTo>
                  <a:lnTo>
                    <a:pt x="5624" y="11465"/>
                  </a:lnTo>
                  <a:lnTo>
                    <a:pt x="5369" y="11429"/>
                  </a:lnTo>
                  <a:lnTo>
                    <a:pt x="5096" y="11374"/>
                  </a:lnTo>
                  <a:lnTo>
                    <a:pt x="4842" y="11301"/>
                  </a:lnTo>
                  <a:lnTo>
                    <a:pt x="4569" y="11174"/>
                  </a:lnTo>
                  <a:lnTo>
                    <a:pt x="4296" y="11010"/>
                  </a:lnTo>
                  <a:lnTo>
                    <a:pt x="4441" y="10883"/>
                  </a:lnTo>
                  <a:lnTo>
                    <a:pt x="4569" y="10719"/>
                  </a:lnTo>
                  <a:lnTo>
                    <a:pt x="4678" y="10537"/>
                  </a:lnTo>
                  <a:lnTo>
                    <a:pt x="4769" y="10373"/>
                  </a:lnTo>
                  <a:lnTo>
                    <a:pt x="4860" y="10173"/>
                  </a:lnTo>
                  <a:lnTo>
                    <a:pt x="4914" y="9991"/>
                  </a:lnTo>
                  <a:lnTo>
                    <a:pt x="4969" y="9791"/>
                  </a:lnTo>
                  <a:lnTo>
                    <a:pt x="5042" y="9336"/>
                  </a:lnTo>
                  <a:lnTo>
                    <a:pt x="5096" y="8917"/>
                  </a:lnTo>
                  <a:lnTo>
                    <a:pt x="5151" y="8481"/>
                  </a:lnTo>
                  <a:lnTo>
                    <a:pt x="5169" y="8026"/>
                  </a:lnTo>
                  <a:lnTo>
                    <a:pt x="5187" y="7571"/>
                  </a:lnTo>
                  <a:lnTo>
                    <a:pt x="5187" y="7116"/>
                  </a:lnTo>
                  <a:lnTo>
                    <a:pt x="5151" y="6661"/>
                  </a:lnTo>
                  <a:lnTo>
                    <a:pt x="5115" y="6224"/>
                  </a:lnTo>
                  <a:lnTo>
                    <a:pt x="5060" y="5787"/>
                  </a:lnTo>
                  <a:lnTo>
                    <a:pt x="5024" y="5624"/>
                  </a:lnTo>
                  <a:lnTo>
                    <a:pt x="4969" y="5442"/>
                  </a:lnTo>
                  <a:lnTo>
                    <a:pt x="4933" y="5369"/>
                  </a:lnTo>
                  <a:lnTo>
                    <a:pt x="4878" y="5314"/>
                  </a:lnTo>
                  <a:lnTo>
                    <a:pt x="4823" y="5278"/>
                  </a:lnTo>
                  <a:lnTo>
                    <a:pt x="4751" y="5241"/>
                  </a:lnTo>
                  <a:lnTo>
                    <a:pt x="4660" y="5241"/>
                  </a:lnTo>
                  <a:lnTo>
                    <a:pt x="4569" y="5278"/>
                  </a:lnTo>
                  <a:lnTo>
                    <a:pt x="4496" y="5332"/>
                  </a:lnTo>
                  <a:lnTo>
                    <a:pt x="4441" y="5405"/>
                  </a:lnTo>
                  <a:lnTo>
                    <a:pt x="4387" y="5496"/>
                  </a:lnTo>
                  <a:lnTo>
                    <a:pt x="4332" y="5587"/>
                  </a:lnTo>
                  <a:lnTo>
                    <a:pt x="4277" y="5806"/>
                  </a:lnTo>
                  <a:lnTo>
                    <a:pt x="4223" y="6115"/>
                  </a:lnTo>
                  <a:lnTo>
                    <a:pt x="4187" y="6424"/>
                  </a:lnTo>
                  <a:lnTo>
                    <a:pt x="4168" y="6734"/>
                  </a:lnTo>
                  <a:lnTo>
                    <a:pt x="4168" y="7043"/>
                  </a:lnTo>
                  <a:lnTo>
                    <a:pt x="4168" y="7716"/>
                  </a:lnTo>
                  <a:lnTo>
                    <a:pt x="4150" y="8371"/>
                  </a:lnTo>
                  <a:lnTo>
                    <a:pt x="4132" y="8644"/>
                  </a:lnTo>
                  <a:lnTo>
                    <a:pt x="4077" y="8881"/>
                  </a:lnTo>
                  <a:lnTo>
                    <a:pt x="4023" y="9099"/>
                  </a:lnTo>
                  <a:lnTo>
                    <a:pt x="3932" y="9300"/>
                  </a:lnTo>
                  <a:lnTo>
                    <a:pt x="3804" y="9445"/>
                  </a:lnTo>
                  <a:lnTo>
                    <a:pt x="3732" y="9500"/>
                  </a:lnTo>
                  <a:lnTo>
                    <a:pt x="3659" y="9554"/>
                  </a:lnTo>
                  <a:lnTo>
                    <a:pt x="3586" y="9609"/>
                  </a:lnTo>
                  <a:lnTo>
                    <a:pt x="3495" y="9645"/>
                  </a:lnTo>
                  <a:lnTo>
                    <a:pt x="3404" y="9664"/>
                  </a:lnTo>
                  <a:lnTo>
                    <a:pt x="3295" y="9664"/>
                  </a:lnTo>
                  <a:lnTo>
                    <a:pt x="3222" y="9409"/>
                  </a:lnTo>
                  <a:lnTo>
                    <a:pt x="3186" y="9136"/>
                  </a:lnTo>
                  <a:lnTo>
                    <a:pt x="3149" y="8863"/>
                  </a:lnTo>
                  <a:lnTo>
                    <a:pt x="3149" y="8590"/>
                  </a:lnTo>
                  <a:lnTo>
                    <a:pt x="3149" y="8026"/>
                  </a:lnTo>
                  <a:lnTo>
                    <a:pt x="3149" y="7462"/>
                  </a:lnTo>
                  <a:lnTo>
                    <a:pt x="3149" y="7189"/>
                  </a:lnTo>
                  <a:lnTo>
                    <a:pt x="3113" y="6897"/>
                  </a:lnTo>
                  <a:lnTo>
                    <a:pt x="3058" y="6624"/>
                  </a:lnTo>
                  <a:lnTo>
                    <a:pt x="2985" y="6352"/>
                  </a:lnTo>
                  <a:lnTo>
                    <a:pt x="2876" y="6097"/>
                  </a:lnTo>
                  <a:lnTo>
                    <a:pt x="2749" y="5878"/>
                  </a:lnTo>
                  <a:lnTo>
                    <a:pt x="2676" y="5769"/>
                  </a:lnTo>
                  <a:lnTo>
                    <a:pt x="2585" y="5678"/>
                  </a:lnTo>
                  <a:lnTo>
                    <a:pt x="2494" y="5587"/>
                  </a:lnTo>
                  <a:lnTo>
                    <a:pt x="2385" y="5514"/>
                  </a:lnTo>
                  <a:lnTo>
                    <a:pt x="2258" y="5442"/>
                  </a:lnTo>
                  <a:lnTo>
                    <a:pt x="2130" y="5387"/>
                  </a:lnTo>
                  <a:lnTo>
                    <a:pt x="2003" y="5351"/>
                  </a:lnTo>
                  <a:lnTo>
                    <a:pt x="1857" y="5332"/>
                  </a:lnTo>
                  <a:lnTo>
                    <a:pt x="1730" y="5351"/>
                  </a:lnTo>
                  <a:lnTo>
                    <a:pt x="1584" y="5351"/>
                  </a:lnTo>
                  <a:lnTo>
                    <a:pt x="1439" y="5387"/>
                  </a:lnTo>
                  <a:lnTo>
                    <a:pt x="1311" y="5442"/>
                  </a:lnTo>
                  <a:lnTo>
                    <a:pt x="1184" y="5496"/>
                  </a:lnTo>
                  <a:lnTo>
                    <a:pt x="1038" y="5569"/>
                  </a:lnTo>
                  <a:lnTo>
                    <a:pt x="929" y="5660"/>
                  </a:lnTo>
                  <a:lnTo>
                    <a:pt x="802" y="5751"/>
                  </a:lnTo>
                  <a:lnTo>
                    <a:pt x="692" y="5860"/>
                  </a:lnTo>
                  <a:lnTo>
                    <a:pt x="583" y="5969"/>
                  </a:lnTo>
                  <a:lnTo>
                    <a:pt x="492" y="6097"/>
                  </a:lnTo>
                  <a:lnTo>
                    <a:pt x="420" y="6224"/>
                  </a:lnTo>
                  <a:lnTo>
                    <a:pt x="274" y="6515"/>
                  </a:lnTo>
                  <a:lnTo>
                    <a:pt x="165" y="6806"/>
                  </a:lnTo>
                  <a:lnTo>
                    <a:pt x="92" y="7116"/>
                  </a:lnTo>
                  <a:lnTo>
                    <a:pt x="37" y="7443"/>
                  </a:lnTo>
                  <a:lnTo>
                    <a:pt x="1" y="7753"/>
                  </a:lnTo>
                  <a:lnTo>
                    <a:pt x="1" y="8080"/>
                  </a:lnTo>
                  <a:lnTo>
                    <a:pt x="1" y="8408"/>
                  </a:lnTo>
                  <a:lnTo>
                    <a:pt x="19" y="8735"/>
                  </a:lnTo>
                  <a:lnTo>
                    <a:pt x="56" y="9190"/>
                  </a:lnTo>
                  <a:lnTo>
                    <a:pt x="110" y="9627"/>
                  </a:lnTo>
                  <a:lnTo>
                    <a:pt x="201" y="10082"/>
                  </a:lnTo>
                  <a:lnTo>
                    <a:pt x="310" y="10501"/>
                  </a:lnTo>
                  <a:lnTo>
                    <a:pt x="438" y="10919"/>
                  </a:lnTo>
                  <a:lnTo>
                    <a:pt x="620" y="11320"/>
                  </a:lnTo>
                  <a:lnTo>
                    <a:pt x="711" y="11520"/>
                  </a:lnTo>
                  <a:lnTo>
                    <a:pt x="820" y="11702"/>
                  </a:lnTo>
                  <a:lnTo>
                    <a:pt x="929" y="11884"/>
                  </a:lnTo>
                  <a:lnTo>
                    <a:pt x="1056" y="12047"/>
                  </a:lnTo>
                  <a:lnTo>
                    <a:pt x="1293" y="12320"/>
                  </a:lnTo>
                  <a:lnTo>
                    <a:pt x="1548" y="12557"/>
                  </a:lnTo>
                  <a:lnTo>
                    <a:pt x="1821" y="12775"/>
                  </a:lnTo>
                  <a:lnTo>
                    <a:pt x="2112" y="12994"/>
                  </a:lnTo>
                  <a:lnTo>
                    <a:pt x="2476" y="13230"/>
                  </a:lnTo>
                  <a:lnTo>
                    <a:pt x="2840" y="13449"/>
                  </a:lnTo>
                  <a:lnTo>
                    <a:pt x="3222" y="13631"/>
                  </a:lnTo>
                  <a:lnTo>
                    <a:pt x="3422" y="13704"/>
                  </a:lnTo>
                  <a:lnTo>
                    <a:pt x="3622" y="13776"/>
                  </a:lnTo>
                  <a:lnTo>
                    <a:pt x="3895" y="13849"/>
                  </a:lnTo>
                  <a:lnTo>
                    <a:pt x="4187" y="13885"/>
                  </a:lnTo>
                  <a:lnTo>
                    <a:pt x="4478" y="13922"/>
                  </a:lnTo>
                  <a:lnTo>
                    <a:pt x="4769" y="13922"/>
                  </a:lnTo>
                  <a:lnTo>
                    <a:pt x="5042" y="13904"/>
                  </a:lnTo>
                  <a:lnTo>
                    <a:pt x="5333" y="13867"/>
                  </a:lnTo>
                  <a:lnTo>
                    <a:pt x="5624" y="13813"/>
                  </a:lnTo>
                  <a:lnTo>
                    <a:pt x="5897" y="13722"/>
                  </a:lnTo>
                  <a:lnTo>
                    <a:pt x="5879" y="25878"/>
                  </a:lnTo>
                  <a:lnTo>
                    <a:pt x="6170" y="26096"/>
                  </a:lnTo>
                  <a:lnTo>
                    <a:pt x="6461" y="26278"/>
                  </a:lnTo>
                  <a:lnTo>
                    <a:pt x="6752" y="26424"/>
                  </a:lnTo>
                  <a:lnTo>
                    <a:pt x="7044" y="26515"/>
                  </a:lnTo>
                  <a:lnTo>
                    <a:pt x="7317" y="26588"/>
                  </a:lnTo>
                  <a:lnTo>
                    <a:pt x="7608" y="26642"/>
                  </a:lnTo>
                  <a:lnTo>
                    <a:pt x="7862" y="26660"/>
                  </a:lnTo>
                  <a:lnTo>
                    <a:pt x="8135" y="26660"/>
                  </a:lnTo>
                  <a:lnTo>
                    <a:pt x="7935" y="25951"/>
                  </a:lnTo>
                  <a:lnTo>
                    <a:pt x="7772" y="25241"/>
                  </a:lnTo>
                  <a:lnTo>
                    <a:pt x="7626" y="24513"/>
                  </a:lnTo>
                  <a:lnTo>
                    <a:pt x="7499" y="23803"/>
                  </a:lnTo>
                  <a:lnTo>
                    <a:pt x="7389" y="23075"/>
                  </a:lnTo>
                  <a:lnTo>
                    <a:pt x="7298" y="22348"/>
                  </a:lnTo>
                  <a:lnTo>
                    <a:pt x="7226" y="21601"/>
                  </a:lnTo>
                  <a:lnTo>
                    <a:pt x="7153" y="20874"/>
                  </a:lnTo>
                  <a:lnTo>
                    <a:pt x="7098" y="20127"/>
                  </a:lnTo>
                  <a:lnTo>
                    <a:pt x="7062" y="19399"/>
                  </a:lnTo>
                  <a:lnTo>
                    <a:pt x="7007" y="17907"/>
                  </a:lnTo>
                  <a:lnTo>
                    <a:pt x="6971" y="16433"/>
                  </a:lnTo>
                  <a:lnTo>
                    <a:pt x="6953" y="14959"/>
                  </a:lnTo>
                  <a:lnTo>
                    <a:pt x="6934" y="13194"/>
                  </a:lnTo>
                  <a:lnTo>
                    <a:pt x="6934" y="11374"/>
                  </a:lnTo>
                  <a:lnTo>
                    <a:pt x="6934" y="8517"/>
                  </a:lnTo>
                  <a:lnTo>
                    <a:pt x="6953" y="7098"/>
                  </a:lnTo>
                  <a:lnTo>
                    <a:pt x="6971" y="5678"/>
                  </a:lnTo>
                  <a:lnTo>
                    <a:pt x="7025" y="4259"/>
                  </a:lnTo>
                  <a:lnTo>
                    <a:pt x="7080" y="2839"/>
                  </a:lnTo>
                  <a:lnTo>
                    <a:pt x="7171" y="1420"/>
                  </a:lnTo>
                  <a:lnTo>
                    <a:pt x="728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3"/>
            <p:cNvSpPr/>
            <p:nvPr/>
          </p:nvSpPr>
          <p:spPr>
            <a:xfrm>
              <a:off x="1797525" y="3109300"/>
              <a:ext cx="175625" cy="245250"/>
            </a:xfrm>
            <a:custGeom>
              <a:avLst/>
              <a:gdLst/>
              <a:ahLst/>
              <a:cxnLst/>
              <a:rect l="l" t="t" r="r" b="b"/>
              <a:pathLst>
                <a:path w="7025" h="9810" extrusionOk="0">
                  <a:moveTo>
                    <a:pt x="4914" y="1"/>
                  </a:moveTo>
                  <a:lnTo>
                    <a:pt x="4768" y="19"/>
                  </a:lnTo>
                  <a:lnTo>
                    <a:pt x="4586" y="92"/>
                  </a:lnTo>
                  <a:lnTo>
                    <a:pt x="4422" y="201"/>
                  </a:lnTo>
                  <a:lnTo>
                    <a:pt x="4277" y="328"/>
                  </a:lnTo>
                  <a:lnTo>
                    <a:pt x="4149" y="492"/>
                  </a:lnTo>
                  <a:lnTo>
                    <a:pt x="4040" y="638"/>
                  </a:lnTo>
                  <a:lnTo>
                    <a:pt x="3968" y="820"/>
                  </a:lnTo>
                  <a:lnTo>
                    <a:pt x="3895" y="983"/>
                  </a:lnTo>
                  <a:lnTo>
                    <a:pt x="3822" y="1165"/>
                  </a:lnTo>
                  <a:lnTo>
                    <a:pt x="3767" y="1365"/>
                  </a:lnTo>
                  <a:lnTo>
                    <a:pt x="3731" y="1566"/>
                  </a:lnTo>
                  <a:lnTo>
                    <a:pt x="3713" y="1748"/>
                  </a:lnTo>
                  <a:lnTo>
                    <a:pt x="3695" y="1948"/>
                  </a:lnTo>
                  <a:lnTo>
                    <a:pt x="3695" y="2257"/>
                  </a:lnTo>
                  <a:lnTo>
                    <a:pt x="3695" y="2567"/>
                  </a:lnTo>
                  <a:lnTo>
                    <a:pt x="3749" y="3185"/>
                  </a:lnTo>
                  <a:lnTo>
                    <a:pt x="3877" y="4441"/>
                  </a:lnTo>
                  <a:lnTo>
                    <a:pt x="3931" y="5041"/>
                  </a:lnTo>
                  <a:lnTo>
                    <a:pt x="3949" y="5351"/>
                  </a:lnTo>
                  <a:lnTo>
                    <a:pt x="3949" y="5660"/>
                  </a:lnTo>
                  <a:lnTo>
                    <a:pt x="3931" y="5951"/>
                  </a:lnTo>
                  <a:lnTo>
                    <a:pt x="3895" y="6261"/>
                  </a:lnTo>
                  <a:lnTo>
                    <a:pt x="3840" y="6552"/>
                  </a:lnTo>
                  <a:lnTo>
                    <a:pt x="3749" y="6843"/>
                  </a:lnTo>
                  <a:lnTo>
                    <a:pt x="3658" y="7098"/>
                  </a:lnTo>
                  <a:lnTo>
                    <a:pt x="3585" y="7243"/>
                  </a:lnTo>
                  <a:lnTo>
                    <a:pt x="3494" y="7389"/>
                  </a:lnTo>
                  <a:lnTo>
                    <a:pt x="3385" y="7516"/>
                  </a:lnTo>
                  <a:lnTo>
                    <a:pt x="3276" y="7626"/>
                  </a:lnTo>
                  <a:lnTo>
                    <a:pt x="3258" y="7644"/>
                  </a:lnTo>
                  <a:lnTo>
                    <a:pt x="3130" y="7735"/>
                  </a:lnTo>
                  <a:lnTo>
                    <a:pt x="3003" y="7789"/>
                  </a:lnTo>
                  <a:lnTo>
                    <a:pt x="2876" y="7844"/>
                  </a:lnTo>
                  <a:lnTo>
                    <a:pt x="2730" y="7862"/>
                  </a:lnTo>
                  <a:lnTo>
                    <a:pt x="2457" y="7862"/>
                  </a:lnTo>
                  <a:lnTo>
                    <a:pt x="2311" y="7826"/>
                  </a:lnTo>
                  <a:lnTo>
                    <a:pt x="2166" y="7789"/>
                  </a:lnTo>
                  <a:lnTo>
                    <a:pt x="1875" y="7680"/>
                  </a:lnTo>
                  <a:lnTo>
                    <a:pt x="1584" y="7535"/>
                  </a:lnTo>
                  <a:lnTo>
                    <a:pt x="1311" y="7371"/>
                  </a:lnTo>
                  <a:lnTo>
                    <a:pt x="1056" y="7189"/>
                  </a:lnTo>
                  <a:lnTo>
                    <a:pt x="0" y="7480"/>
                  </a:lnTo>
                  <a:lnTo>
                    <a:pt x="201" y="7808"/>
                  </a:lnTo>
                  <a:lnTo>
                    <a:pt x="437" y="8117"/>
                  </a:lnTo>
                  <a:lnTo>
                    <a:pt x="674" y="8408"/>
                  </a:lnTo>
                  <a:lnTo>
                    <a:pt x="928" y="8681"/>
                  </a:lnTo>
                  <a:lnTo>
                    <a:pt x="1201" y="8936"/>
                  </a:lnTo>
                  <a:lnTo>
                    <a:pt x="1493" y="9154"/>
                  </a:lnTo>
                  <a:lnTo>
                    <a:pt x="1802" y="9354"/>
                  </a:lnTo>
                  <a:lnTo>
                    <a:pt x="2130" y="9518"/>
                  </a:lnTo>
                  <a:lnTo>
                    <a:pt x="2457" y="9646"/>
                  </a:lnTo>
                  <a:lnTo>
                    <a:pt x="2803" y="9755"/>
                  </a:lnTo>
                  <a:lnTo>
                    <a:pt x="3167" y="9809"/>
                  </a:lnTo>
                  <a:lnTo>
                    <a:pt x="3513" y="9809"/>
                  </a:lnTo>
                  <a:lnTo>
                    <a:pt x="3858" y="9791"/>
                  </a:lnTo>
                  <a:lnTo>
                    <a:pt x="4040" y="9755"/>
                  </a:lnTo>
                  <a:lnTo>
                    <a:pt x="4222" y="9718"/>
                  </a:lnTo>
                  <a:lnTo>
                    <a:pt x="4386" y="9664"/>
                  </a:lnTo>
                  <a:lnTo>
                    <a:pt x="4550" y="9609"/>
                  </a:lnTo>
                  <a:lnTo>
                    <a:pt x="4714" y="9536"/>
                  </a:lnTo>
                  <a:lnTo>
                    <a:pt x="4877" y="9445"/>
                  </a:lnTo>
                  <a:lnTo>
                    <a:pt x="5059" y="9318"/>
                  </a:lnTo>
                  <a:lnTo>
                    <a:pt x="5351" y="9100"/>
                  </a:lnTo>
                  <a:lnTo>
                    <a:pt x="5605" y="8845"/>
                  </a:lnTo>
                  <a:lnTo>
                    <a:pt x="5824" y="8572"/>
                  </a:lnTo>
                  <a:lnTo>
                    <a:pt x="6042" y="8262"/>
                  </a:lnTo>
                  <a:lnTo>
                    <a:pt x="6224" y="7935"/>
                  </a:lnTo>
                  <a:lnTo>
                    <a:pt x="6406" y="7589"/>
                  </a:lnTo>
                  <a:lnTo>
                    <a:pt x="6552" y="7225"/>
                  </a:lnTo>
                  <a:lnTo>
                    <a:pt x="6661" y="6861"/>
                  </a:lnTo>
                  <a:lnTo>
                    <a:pt x="6770" y="6515"/>
                  </a:lnTo>
                  <a:lnTo>
                    <a:pt x="6843" y="6188"/>
                  </a:lnTo>
                  <a:lnTo>
                    <a:pt x="6916" y="5842"/>
                  </a:lnTo>
                  <a:lnTo>
                    <a:pt x="6970" y="5478"/>
                  </a:lnTo>
                  <a:lnTo>
                    <a:pt x="6988" y="5132"/>
                  </a:lnTo>
                  <a:lnTo>
                    <a:pt x="7025" y="4787"/>
                  </a:lnTo>
                  <a:lnTo>
                    <a:pt x="7025" y="4423"/>
                  </a:lnTo>
                  <a:lnTo>
                    <a:pt x="7007" y="4077"/>
                  </a:lnTo>
                  <a:lnTo>
                    <a:pt x="6988" y="3731"/>
                  </a:lnTo>
                  <a:lnTo>
                    <a:pt x="6952" y="3367"/>
                  </a:lnTo>
                  <a:lnTo>
                    <a:pt x="6897" y="3021"/>
                  </a:lnTo>
                  <a:lnTo>
                    <a:pt x="6825" y="2676"/>
                  </a:lnTo>
                  <a:lnTo>
                    <a:pt x="6752" y="2330"/>
                  </a:lnTo>
                  <a:lnTo>
                    <a:pt x="6643" y="2002"/>
                  </a:lnTo>
                  <a:lnTo>
                    <a:pt x="6533" y="1675"/>
                  </a:lnTo>
                  <a:lnTo>
                    <a:pt x="6406" y="1347"/>
                  </a:lnTo>
                  <a:lnTo>
                    <a:pt x="6315" y="1165"/>
                  </a:lnTo>
                  <a:lnTo>
                    <a:pt x="6224" y="965"/>
                  </a:lnTo>
                  <a:lnTo>
                    <a:pt x="6115" y="783"/>
                  </a:lnTo>
                  <a:lnTo>
                    <a:pt x="5987" y="601"/>
                  </a:lnTo>
                  <a:lnTo>
                    <a:pt x="5860" y="456"/>
                  </a:lnTo>
                  <a:lnTo>
                    <a:pt x="5715" y="310"/>
                  </a:lnTo>
                  <a:lnTo>
                    <a:pt x="5569" y="183"/>
                  </a:lnTo>
                  <a:lnTo>
                    <a:pt x="5405" y="92"/>
                  </a:lnTo>
                  <a:lnTo>
                    <a:pt x="5296" y="37"/>
                  </a:lnTo>
                  <a:lnTo>
                    <a:pt x="5169" y="19"/>
                  </a:lnTo>
                  <a:lnTo>
                    <a:pt x="504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3"/>
            <p:cNvSpPr/>
            <p:nvPr/>
          </p:nvSpPr>
          <p:spPr>
            <a:xfrm>
              <a:off x="1878950" y="3109750"/>
              <a:ext cx="54625" cy="199300"/>
            </a:xfrm>
            <a:custGeom>
              <a:avLst/>
              <a:gdLst/>
              <a:ahLst/>
              <a:cxnLst/>
              <a:rect l="l" t="t" r="r" b="b"/>
              <a:pathLst>
                <a:path w="2185" h="7972" extrusionOk="0">
                  <a:moveTo>
                    <a:pt x="1511" y="1"/>
                  </a:moveTo>
                  <a:lnTo>
                    <a:pt x="1329" y="74"/>
                  </a:lnTo>
                  <a:lnTo>
                    <a:pt x="1165" y="183"/>
                  </a:lnTo>
                  <a:lnTo>
                    <a:pt x="1020" y="310"/>
                  </a:lnTo>
                  <a:lnTo>
                    <a:pt x="892" y="474"/>
                  </a:lnTo>
                  <a:lnTo>
                    <a:pt x="947" y="911"/>
                  </a:lnTo>
                  <a:lnTo>
                    <a:pt x="1020" y="1366"/>
                  </a:lnTo>
                  <a:lnTo>
                    <a:pt x="1202" y="2239"/>
                  </a:lnTo>
                  <a:lnTo>
                    <a:pt x="1311" y="2749"/>
                  </a:lnTo>
                  <a:lnTo>
                    <a:pt x="1402" y="3276"/>
                  </a:lnTo>
                  <a:lnTo>
                    <a:pt x="1475" y="3804"/>
                  </a:lnTo>
                  <a:lnTo>
                    <a:pt x="1529" y="4314"/>
                  </a:lnTo>
                  <a:lnTo>
                    <a:pt x="1529" y="4587"/>
                  </a:lnTo>
                  <a:lnTo>
                    <a:pt x="1529" y="4841"/>
                  </a:lnTo>
                  <a:lnTo>
                    <a:pt x="1511" y="5096"/>
                  </a:lnTo>
                  <a:lnTo>
                    <a:pt x="1493" y="5351"/>
                  </a:lnTo>
                  <a:lnTo>
                    <a:pt x="1438" y="5606"/>
                  </a:lnTo>
                  <a:lnTo>
                    <a:pt x="1384" y="5842"/>
                  </a:lnTo>
                  <a:lnTo>
                    <a:pt x="1311" y="6097"/>
                  </a:lnTo>
                  <a:lnTo>
                    <a:pt x="1220" y="6334"/>
                  </a:lnTo>
                  <a:lnTo>
                    <a:pt x="1111" y="6534"/>
                  </a:lnTo>
                  <a:lnTo>
                    <a:pt x="1002" y="6716"/>
                  </a:lnTo>
                  <a:lnTo>
                    <a:pt x="856" y="6880"/>
                  </a:lnTo>
                  <a:lnTo>
                    <a:pt x="765" y="6934"/>
                  </a:lnTo>
                  <a:lnTo>
                    <a:pt x="674" y="6989"/>
                  </a:lnTo>
                  <a:lnTo>
                    <a:pt x="529" y="7062"/>
                  </a:lnTo>
                  <a:lnTo>
                    <a:pt x="401" y="7080"/>
                  </a:lnTo>
                  <a:lnTo>
                    <a:pt x="328" y="7225"/>
                  </a:lnTo>
                  <a:lnTo>
                    <a:pt x="237" y="7371"/>
                  </a:lnTo>
                  <a:lnTo>
                    <a:pt x="128" y="7498"/>
                  </a:lnTo>
                  <a:lnTo>
                    <a:pt x="19" y="7608"/>
                  </a:lnTo>
                  <a:lnTo>
                    <a:pt x="1" y="7626"/>
                  </a:lnTo>
                  <a:lnTo>
                    <a:pt x="201" y="7790"/>
                  </a:lnTo>
                  <a:lnTo>
                    <a:pt x="292" y="7844"/>
                  </a:lnTo>
                  <a:lnTo>
                    <a:pt x="401" y="7899"/>
                  </a:lnTo>
                  <a:lnTo>
                    <a:pt x="529" y="7935"/>
                  </a:lnTo>
                  <a:lnTo>
                    <a:pt x="638" y="7953"/>
                  </a:lnTo>
                  <a:lnTo>
                    <a:pt x="765" y="7972"/>
                  </a:lnTo>
                  <a:lnTo>
                    <a:pt x="874" y="7972"/>
                  </a:lnTo>
                  <a:lnTo>
                    <a:pt x="983" y="7953"/>
                  </a:lnTo>
                  <a:lnTo>
                    <a:pt x="1074" y="7917"/>
                  </a:lnTo>
                  <a:lnTo>
                    <a:pt x="1256" y="7826"/>
                  </a:lnTo>
                  <a:lnTo>
                    <a:pt x="1420" y="7717"/>
                  </a:lnTo>
                  <a:lnTo>
                    <a:pt x="1566" y="7571"/>
                  </a:lnTo>
                  <a:lnTo>
                    <a:pt x="1693" y="7389"/>
                  </a:lnTo>
                  <a:lnTo>
                    <a:pt x="1802" y="7207"/>
                  </a:lnTo>
                  <a:lnTo>
                    <a:pt x="1893" y="7007"/>
                  </a:lnTo>
                  <a:lnTo>
                    <a:pt x="1966" y="6825"/>
                  </a:lnTo>
                  <a:lnTo>
                    <a:pt x="2039" y="6588"/>
                  </a:lnTo>
                  <a:lnTo>
                    <a:pt x="2094" y="6370"/>
                  </a:lnTo>
                  <a:lnTo>
                    <a:pt x="2130" y="6134"/>
                  </a:lnTo>
                  <a:lnTo>
                    <a:pt x="2166" y="5897"/>
                  </a:lnTo>
                  <a:lnTo>
                    <a:pt x="2185" y="5442"/>
                  </a:lnTo>
                  <a:lnTo>
                    <a:pt x="2185" y="4969"/>
                  </a:lnTo>
                  <a:lnTo>
                    <a:pt x="2166" y="4496"/>
                  </a:lnTo>
                  <a:lnTo>
                    <a:pt x="2112" y="4023"/>
                  </a:lnTo>
                  <a:lnTo>
                    <a:pt x="1966" y="3094"/>
                  </a:lnTo>
                  <a:lnTo>
                    <a:pt x="1566" y="456"/>
                  </a:lnTo>
                  <a:lnTo>
                    <a:pt x="1511" y="1"/>
                  </a:lnTo>
                  <a:close/>
                </a:path>
              </a:pathLst>
            </a:custGeom>
            <a:solidFill>
              <a:srgbClr val="3A7F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3"/>
            <p:cNvSpPr/>
            <p:nvPr/>
          </p:nvSpPr>
          <p:spPr>
            <a:xfrm>
              <a:off x="1924000" y="3111575"/>
              <a:ext cx="49150" cy="230675"/>
            </a:xfrm>
            <a:custGeom>
              <a:avLst/>
              <a:gdLst/>
              <a:ahLst/>
              <a:cxnLst/>
              <a:rect l="l" t="t" r="r" b="b"/>
              <a:pathLst>
                <a:path w="1966" h="9227" extrusionOk="0">
                  <a:moveTo>
                    <a:pt x="346" y="1"/>
                  </a:moveTo>
                  <a:lnTo>
                    <a:pt x="474" y="401"/>
                  </a:lnTo>
                  <a:lnTo>
                    <a:pt x="728" y="1293"/>
                  </a:lnTo>
                  <a:lnTo>
                    <a:pt x="965" y="2203"/>
                  </a:lnTo>
                  <a:lnTo>
                    <a:pt x="1056" y="2657"/>
                  </a:lnTo>
                  <a:lnTo>
                    <a:pt x="1147" y="3112"/>
                  </a:lnTo>
                  <a:lnTo>
                    <a:pt x="1220" y="3586"/>
                  </a:lnTo>
                  <a:lnTo>
                    <a:pt x="1274" y="4041"/>
                  </a:lnTo>
                  <a:lnTo>
                    <a:pt x="1311" y="4514"/>
                  </a:lnTo>
                  <a:lnTo>
                    <a:pt x="1329" y="4969"/>
                  </a:lnTo>
                  <a:lnTo>
                    <a:pt x="1311" y="5442"/>
                  </a:lnTo>
                  <a:lnTo>
                    <a:pt x="1274" y="5915"/>
                  </a:lnTo>
                  <a:lnTo>
                    <a:pt x="1220" y="6370"/>
                  </a:lnTo>
                  <a:lnTo>
                    <a:pt x="1129" y="6825"/>
                  </a:lnTo>
                  <a:lnTo>
                    <a:pt x="1001" y="7280"/>
                  </a:lnTo>
                  <a:lnTo>
                    <a:pt x="837" y="7717"/>
                  </a:lnTo>
                  <a:lnTo>
                    <a:pt x="674" y="8117"/>
                  </a:lnTo>
                  <a:lnTo>
                    <a:pt x="474" y="8499"/>
                  </a:lnTo>
                  <a:lnTo>
                    <a:pt x="237" y="8863"/>
                  </a:lnTo>
                  <a:lnTo>
                    <a:pt x="0" y="9227"/>
                  </a:lnTo>
                  <a:lnTo>
                    <a:pt x="0" y="9227"/>
                  </a:lnTo>
                  <a:lnTo>
                    <a:pt x="292" y="9009"/>
                  </a:lnTo>
                  <a:lnTo>
                    <a:pt x="546" y="8754"/>
                  </a:lnTo>
                  <a:lnTo>
                    <a:pt x="765" y="8481"/>
                  </a:lnTo>
                  <a:lnTo>
                    <a:pt x="983" y="8171"/>
                  </a:lnTo>
                  <a:lnTo>
                    <a:pt x="1165" y="7844"/>
                  </a:lnTo>
                  <a:lnTo>
                    <a:pt x="1347" y="7498"/>
                  </a:lnTo>
                  <a:lnTo>
                    <a:pt x="1493" y="7134"/>
                  </a:lnTo>
                  <a:lnTo>
                    <a:pt x="1602" y="6770"/>
                  </a:lnTo>
                  <a:lnTo>
                    <a:pt x="1711" y="6424"/>
                  </a:lnTo>
                  <a:lnTo>
                    <a:pt x="1784" y="6097"/>
                  </a:lnTo>
                  <a:lnTo>
                    <a:pt x="1857" y="5751"/>
                  </a:lnTo>
                  <a:lnTo>
                    <a:pt x="1893" y="5387"/>
                  </a:lnTo>
                  <a:lnTo>
                    <a:pt x="1929" y="5041"/>
                  </a:lnTo>
                  <a:lnTo>
                    <a:pt x="1966" y="4696"/>
                  </a:lnTo>
                  <a:lnTo>
                    <a:pt x="1966" y="4332"/>
                  </a:lnTo>
                  <a:lnTo>
                    <a:pt x="1948" y="3986"/>
                  </a:lnTo>
                  <a:lnTo>
                    <a:pt x="1929" y="3640"/>
                  </a:lnTo>
                  <a:lnTo>
                    <a:pt x="1893" y="3276"/>
                  </a:lnTo>
                  <a:lnTo>
                    <a:pt x="1838" y="2930"/>
                  </a:lnTo>
                  <a:lnTo>
                    <a:pt x="1766" y="2585"/>
                  </a:lnTo>
                  <a:lnTo>
                    <a:pt x="1693" y="2239"/>
                  </a:lnTo>
                  <a:lnTo>
                    <a:pt x="1584" y="1911"/>
                  </a:lnTo>
                  <a:lnTo>
                    <a:pt x="1474" y="1584"/>
                  </a:lnTo>
                  <a:lnTo>
                    <a:pt x="1347" y="1256"/>
                  </a:lnTo>
                  <a:lnTo>
                    <a:pt x="1256" y="1074"/>
                  </a:lnTo>
                  <a:lnTo>
                    <a:pt x="1165" y="874"/>
                  </a:lnTo>
                  <a:lnTo>
                    <a:pt x="1056" y="692"/>
                  </a:lnTo>
                  <a:lnTo>
                    <a:pt x="928" y="510"/>
                  </a:lnTo>
                  <a:lnTo>
                    <a:pt x="801" y="365"/>
                  </a:lnTo>
                  <a:lnTo>
                    <a:pt x="656" y="219"/>
                  </a:lnTo>
                  <a:lnTo>
                    <a:pt x="510" y="92"/>
                  </a:lnTo>
                  <a:lnTo>
                    <a:pt x="346" y="1"/>
                  </a:lnTo>
                  <a:close/>
                </a:path>
              </a:pathLst>
            </a:custGeom>
            <a:solidFill>
              <a:srgbClr val="3A7F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3"/>
            <p:cNvSpPr/>
            <p:nvPr/>
          </p:nvSpPr>
          <p:spPr>
            <a:xfrm>
              <a:off x="1812525" y="3185275"/>
              <a:ext cx="24150" cy="323050"/>
            </a:xfrm>
            <a:custGeom>
              <a:avLst/>
              <a:gdLst/>
              <a:ahLst/>
              <a:cxnLst/>
              <a:rect l="l" t="t" r="r" b="b"/>
              <a:pathLst>
                <a:path w="966" h="12922" extrusionOk="0">
                  <a:moveTo>
                    <a:pt x="383" y="1"/>
                  </a:moveTo>
                  <a:lnTo>
                    <a:pt x="347" y="19"/>
                  </a:lnTo>
                  <a:lnTo>
                    <a:pt x="292" y="37"/>
                  </a:lnTo>
                  <a:lnTo>
                    <a:pt x="237" y="73"/>
                  </a:lnTo>
                  <a:lnTo>
                    <a:pt x="183" y="146"/>
                  </a:lnTo>
                  <a:lnTo>
                    <a:pt x="146" y="219"/>
                  </a:lnTo>
                  <a:lnTo>
                    <a:pt x="74" y="419"/>
                  </a:lnTo>
                  <a:lnTo>
                    <a:pt x="37" y="692"/>
                  </a:lnTo>
                  <a:lnTo>
                    <a:pt x="19" y="1002"/>
                  </a:lnTo>
                  <a:lnTo>
                    <a:pt x="1" y="1366"/>
                  </a:lnTo>
                  <a:lnTo>
                    <a:pt x="19" y="1748"/>
                  </a:lnTo>
                  <a:lnTo>
                    <a:pt x="37" y="2130"/>
                  </a:lnTo>
                  <a:lnTo>
                    <a:pt x="92" y="2931"/>
                  </a:lnTo>
                  <a:lnTo>
                    <a:pt x="146" y="3677"/>
                  </a:lnTo>
                  <a:lnTo>
                    <a:pt x="219" y="4277"/>
                  </a:lnTo>
                  <a:lnTo>
                    <a:pt x="237" y="4659"/>
                  </a:lnTo>
                  <a:lnTo>
                    <a:pt x="274" y="6061"/>
                  </a:lnTo>
                  <a:lnTo>
                    <a:pt x="292" y="7462"/>
                  </a:lnTo>
                  <a:lnTo>
                    <a:pt x="292" y="8881"/>
                  </a:lnTo>
                  <a:lnTo>
                    <a:pt x="274" y="10283"/>
                  </a:lnTo>
                  <a:lnTo>
                    <a:pt x="274" y="10956"/>
                  </a:lnTo>
                  <a:lnTo>
                    <a:pt x="274" y="11302"/>
                  </a:lnTo>
                  <a:lnTo>
                    <a:pt x="310" y="11647"/>
                  </a:lnTo>
                  <a:lnTo>
                    <a:pt x="347" y="11975"/>
                  </a:lnTo>
                  <a:lnTo>
                    <a:pt x="419" y="12303"/>
                  </a:lnTo>
                  <a:lnTo>
                    <a:pt x="510" y="12612"/>
                  </a:lnTo>
                  <a:lnTo>
                    <a:pt x="656" y="12921"/>
                  </a:lnTo>
                  <a:lnTo>
                    <a:pt x="747" y="12830"/>
                  </a:lnTo>
                  <a:lnTo>
                    <a:pt x="820" y="12721"/>
                  </a:lnTo>
                  <a:lnTo>
                    <a:pt x="874" y="12612"/>
                  </a:lnTo>
                  <a:lnTo>
                    <a:pt x="911" y="12466"/>
                  </a:lnTo>
                  <a:lnTo>
                    <a:pt x="947" y="12339"/>
                  </a:lnTo>
                  <a:lnTo>
                    <a:pt x="965" y="12193"/>
                  </a:lnTo>
                  <a:lnTo>
                    <a:pt x="965" y="11920"/>
                  </a:lnTo>
                  <a:lnTo>
                    <a:pt x="947" y="10410"/>
                  </a:lnTo>
                  <a:lnTo>
                    <a:pt x="911" y="8899"/>
                  </a:lnTo>
                  <a:lnTo>
                    <a:pt x="856" y="7407"/>
                  </a:lnTo>
                  <a:lnTo>
                    <a:pt x="765" y="5897"/>
                  </a:lnTo>
                  <a:lnTo>
                    <a:pt x="747" y="5078"/>
                  </a:lnTo>
                  <a:lnTo>
                    <a:pt x="711" y="4113"/>
                  </a:lnTo>
                  <a:lnTo>
                    <a:pt x="638" y="2093"/>
                  </a:lnTo>
                  <a:lnTo>
                    <a:pt x="601" y="1202"/>
                  </a:lnTo>
                  <a:lnTo>
                    <a:pt x="547" y="510"/>
                  </a:lnTo>
                  <a:lnTo>
                    <a:pt x="510" y="255"/>
                  </a:lnTo>
                  <a:lnTo>
                    <a:pt x="456" y="92"/>
                  </a:lnTo>
                  <a:lnTo>
                    <a:pt x="438" y="37"/>
                  </a:lnTo>
                  <a:lnTo>
                    <a:pt x="40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3"/>
            <p:cNvSpPr/>
            <p:nvPr/>
          </p:nvSpPr>
          <p:spPr>
            <a:xfrm>
              <a:off x="1660125" y="3239875"/>
              <a:ext cx="82375" cy="152425"/>
            </a:xfrm>
            <a:custGeom>
              <a:avLst/>
              <a:gdLst/>
              <a:ahLst/>
              <a:cxnLst/>
              <a:rect l="l" t="t" r="r" b="b"/>
              <a:pathLst>
                <a:path w="3295" h="6097" extrusionOk="0">
                  <a:moveTo>
                    <a:pt x="2767" y="0"/>
                  </a:moveTo>
                  <a:lnTo>
                    <a:pt x="2676" y="37"/>
                  </a:lnTo>
                  <a:lnTo>
                    <a:pt x="2603" y="91"/>
                  </a:lnTo>
                  <a:lnTo>
                    <a:pt x="2548" y="164"/>
                  </a:lnTo>
                  <a:lnTo>
                    <a:pt x="2494" y="255"/>
                  </a:lnTo>
                  <a:lnTo>
                    <a:pt x="2439" y="346"/>
                  </a:lnTo>
                  <a:lnTo>
                    <a:pt x="2384" y="565"/>
                  </a:lnTo>
                  <a:lnTo>
                    <a:pt x="2330" y="874"/>
                  </a:lnTo>
                  <a:lnTo>
                    <a:pt x="2294" y="1183"/>
                  </a:lnTo>
                  <a:lnTo>
                    <a:pt x="2275" y="1493"/>
                  </a:lnTo>
                  <a:lnTo>
                    <a:pt x="2275" y="1802"/>
                  </a:lnTo>
                  <a:lnTo>
                    <a:pt x="2275" y="2475"/>
                  </a:lnTo>
                  <a:lnTo>
                    <a:pt x="2257" y="3130"/>
                  </a:lnTo>
                  <a:lnTo>
                    <a:pt x="2239" y="3403"/>
                  </a:lnTo>
                  <a:lnTo>
                    <a:pt x="2184" y="3640"/>
                  </a:lnTo>
                  <a:lnTo>
                    <a:pt x="2130" y="3858"/>
                  </a:lnTo>
                  <a:lnTo>
                    <a:pt x="2039" y="4059"/>
                  </a:lnTo>
                  <a:lnTo>
                    <a:pt x="1911" y="4204"/>
                  </a:lnTo>
                  <a:lnTo>
                    <a:pt x="1839" y="4259"/>
                  </a:lnTo>
                  <a:lnTo>
                    <a:pt x="1766" y="4313"/>
                  </a:lnTo>
                  <a:lnTo>
                    <a:pt x="1693" y="4368"/>
                  </a:lnTo>
                  <a:lnTo>
                    <a:pt x="1602" y="4404"/>
                  </a:lnTo>
                  <a:lnTo>
                    <a:pt x="1511" y="4423"/>
                  </a:lnTo>
                  <a:lnTo>
                    <a:pt x="1402" y="4423"/>
                  </a:lnTo>
                  <a:lnTo>
                    <a:pt x="1329" y="4441"/>
                  </a:lnTo>
                  <a:lnTo>
                    <a:pt x="1183" y="4423"/>
                  </a:lnTo>
                  <a:lnTo>
                    <a:pt x="1001" y="4368"/>
                  </a:lnTo>
                  <a:lnTo>
                    <a:pt x="838" y="4295"/>
                  </a:lnTo>
                  <a:lnTo>
                    <a:pt x="674" y="4204"/>
                  </a:lnTo>
                  <a:lnTo>
                    <a:pt x="328" y="4040"/>
                  </a:lnTo>
                  <a:lnTo>
                    <a:pt x="164" y="3968"/>
                  </a:lnTo>
                  <a:lnTo>
                    <a:pt x="1" y="3949"/>
                  </a:lnTo>
                  <a:lnTo>
                    <a:pt x="1020" y="5878"/>
                  </a:lnTo>
                  <a:lnTo>
                    <a:pt x="1111" y="5933"/>
                  </a:lnTo>
                  <a:lnTo>
                    <a:pt x="1183" y="5988"/>
                  </a:lnTo>
                  <a:lnTo>
                    <a:pt x="1347" y="6060"/>
                  </a:lnTo>
                  <a:lnTo>
                    <a:pt x="1529" y="6097"/>
                  </a:lnTo>
                  <a:lnTo>
                    <a:pt x="1711" y="6097"/>
                  </a:lnTo>
                  <a:lnTo>
                    <a:pt x="1893" y="6060"/>
                  </a:lnTo>
                  <a:lnTo>
                    <a:pt x="2075" y="5988"/>
                  </a:lnTo>
                  <a:lnTo>
                    <a:pt x="2257" y="5897"/>
                  </a:lnTo>
                  <a:lnTo>
                    <a:pt x="2403" y="5769"/>
                  </a:lnTo>
                  <a:lnTo>
                    <a:pt x="2548" y="5642"/>
                  </a:lnTo>
                  <a:lnTo>
                    <a:pt x="2676" y="5478"/>
                  </a:lnTo>
                  <a:lnTo>
                    <a:pt x="2785" y="5296"/>
                  </a:lnTo>
                  <a:lnTo>
                    <a:pt x="2876" y="5132"/>
                  </a:lnTo>
                  <a:lnTo>
                    <a:pt x="2967" y="4932"/>
                  </a:lnTo>
                  <a:lnTo>
                    <a:pt x="3021" y="4750"/>
                  </a:lnTo>
                  <a:lnTo>
                    <a:pt x="3076" y="4550"/>
                  </a:lnTo>
                  <a:lnTo>
                    <a:pt x="3149" y="4095"/>
                  </a:lnTo>
                  <a:lnTo>
                    <a:pt x="3203" y="3676"/>
                  </a:lnTo>
                  <a:lnTo>
                    <a:pt x="3258" y="3240"/>
                  </a:lnTo>
                  <a:lnTo>
                    <a:pt x="3276" y="2785"/>
                  </a:lnTo>
                  <a:lnTo>
                    <a:pt x="3294" y="2330"/>
                  </a:lnTo>
                  <a:lnTo>
                    <a:pt x="3294" y="1875"/>
                  </a:lnTo>
                  <a:lnTo>
                    <a:pt x="3258" y="1420"/>
                  </a:lnTo>
                  <a:lnTo>
                    <a:pt x="3222" y="983"/>
                  </a:lnTo>
                  <a:lnTo>
                    <a:pt x="3167" y="546"/>
                  </a:lnTo>
                  <a:lnTo>
                    <a:pt x="3131" y="383"/>
                  </a:lnTo>
                  <a:lnTo>
                    <a:pt x="3076" y="201"/>
                  </a:lnTo>
                  <a:lnTo>
                    <a:pt x="3040" y="128"/>
                  </a:lnTo>
                  <a:lnTo>
                    <a:pt x="2985" y="73"/>
                  </a:lnTo>
                  <a:lnTo>
                    <a:pt x="2930" y="37"/>
                  </a:lnTo>
                  <a:lnTo>
                    <a:pt x="2858" y="0"/>
                  </a:lnTo>
                  <a:close/>
                </a:path>
              </a:pathLst>
            </a:custGeom>
            <a:solidFill>
              <a:srgbClr val="4A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3"/>
            <p:cNvSpPr/>
            <p:nvPr/>
          </p:nvSpPr>
          <p:spPr>
            <a:xfrm>
              <a:off x="1612800" y="3242150"/>
              <a:ext cx="171100" cy="214750"/>
            </a:xfrm>
            <a:custGeom>
              <a:avLst/>
              <a:gdLst/>
              <a:ahLst/>
              <a:cxnLst/>
              <a:rect l="l" t="t" r="r" b="b"/>
              <a:pathLst>
                <a:path w="6844" h="8590" extrusionOk="0">
                  <a:moveTo>
                    <a:pt x="1857" y="0"/>
                  </a:moveTo>
                  <a:lnTo>
                    <a:pt x="1712" y="19"/>
                  </a:lnTo>
                  <a:lnTo>
                    <a:pt x="1566" y="37"/>
                  </a:lnTo>
                  <a:lnTo>
                    <a:pt x="1420" y="73"/>
                  </a:lnTo>
                  <a:lnTo>
                    <a:pt x="1275" y="110"/>
                  </a:lnTo>
                  <a:lnTo>
                    <a:pt x="1147" y="182"/>
                  </a:lnTo>
                  <a:lnTo>
                    <a:pt x="1020" y="255"/>
                  </a:lnTo>
                  <a:lnTo>
                    <a:pt x="911" y="328"/>
                  </a:lnTo>
                  <a:lnTo>
                    <a:pt x="783" y="437"/>
                  </a:lnTo>
                  <a:lnTo>
                    <a:pt x="674" y="528"/>
                  </a:lnTo>
                  <a:lnTo>
                    <a:pt x="583" y="656"/>
                  </a:lnTo>
                  <a:lnTo>
                    <a:pt x="492" y="765"/>
                  </a:lnTo>
                  <a:lnTo>
                    <a:pt x="401" y="910"/>
                  </a:lnTo>
                  <a:lnTo>
                    <a:pt x="274" y="1183"/>
                  </a:lnTo>
                  <a:lnTo>
                    <a:pt x="165" y="1474"/>
                  </a:lnTo>
                  <a:lnTo>
                    <a:pt x="92" y="1784"/>
                  </a:lnTo>
                  <a:lnTo>
                    <a:pt x="37" y="2111"/>
                  </a:lnTo>
                  <a:lnTo>
                    <a:pt x="1" y="2421"/>
                  </a:lnTo>
                  <a:lnTo>
                    <a:pt x="1" y="2748"/>
                  </a:lnTo>
                  <a:lnTo>
                    <a:pt x="1" y="3076"/>
                  </a:lnTo>
                  <a:lnTo>
                    <a:pt x="19" y="3403"/>
                  </a:lnTo>
                  <a:lnTo>
                    <a:pt x="56" y="3858"/>
                  </a:lnTo>
                  <a:lnTo>
                    <a:pt x="110" y="4295"/>
                  </a:lnTo>
                  <a:lnTo>
                    <a:pt x="201" y="4750"/>
                  </a:lnTo>
                  <a:lnTo>
                    <a:pt x="310" y="5169"/>
                  </a:lnTo>
                  <a:lnTo>
                    <a:pt x="438" y="5587"/>
                  </a:lnTo>
                  <a:lnTo>
                    <a:pt x="620" y="5988"/>
                  </a:lnTo>
                  <a:lnTo>
                    <a:pt x="711" y="6188"/>
                  </a:lnTo>
                  <a:lnTo>
                    <a:pt x="820" y="6370"/>
                  </a:lnTo>
                  <a:lnTo>
                    <a:pt x="929" y="6552"/>
                  </a:lnTo>
                  <a:lnTo>
                    <a:pt x="1056" y="6715"/>
                  </a:lnTo>
                  <a:lnTo>
                    <a:pt x="1293" y="6988"/>
                  </a:lnTo>
                  <a:lnTo>
                    <a:pt x="1548" y="7225"/>
                  </a:lnTo>
                  <a:lnTo>
                    <a:pt x="1821" y="7443"/>
                  </a:lnTo>
                  <a:lnTo>
                    <a:pt x="2112" y="7662"/>
                  </a:lnTo>
                  <a:lnTo>
                    <a:pt x="2476" y="7898"/>
                  </a:lnTo>
                  <a:lnTo>
                    <a:pt x="2840" y="8117"/>
                  </a:lnTo>
                  <a:lnTo>
                    <a:pt x="3222" y="8299"/>
                  </a:lnTo>
                  <a:lnTo>
                    <a:pt x="3422" y="8372"/>
                  </a:lnTo>
                  <a:lnTo>
                    <a:pt x="3622" y="8444"/>
                  </a:lnTo>
                  <a:lnTo>
                    <a:pt x="3877" y="8499"/>
                  </a:lnTo>
                  <a:lnTo>
                    <a:pt x="4114" y="8553"/>
                  </a:lnTo>
                  <a:lnTo>
                    <a:pt x="4368" y="8590"/>
                  </a:lnTo>
                  <a:lnTo>
                    <a:pt x="4951" y="8590"/>
                  </a:lnTo>
                  <a:lnTo>
                    <a:pt x="5260" y="8553"/>
                  </a:lnTo>
                  <a:lnTo>
                    <a:pt x="5588" y="8481"/>
                  </a:lnTo>
                  <a:lnTo>
                    <a:pt x="5897" y="8390"/>
                  </a:lnTo>
                  <a:lnTo>
                    <a:pt x="6152" y="8317"/>
                  </a:lnTo>
                  <a:lnTo>
                    <a:pt x="6352" y="8226"/>
                  </a:lnTo>
                  <a:lnTo>
                    <a:pt x="6552" y="8117"/>
                  </a:lnTo>
                  <a:lnTo>
                    <a:pt x="6789" y="7971"/>
                  </a:lnTo>
                  <a:lnTo>
                    <a:pt x="6825" y="7935"/>
                  </a:lnTo>
                  <a:lnTo>
                    <a:pt x="6843" y="7898"/>
                  </a:lnTo>
                  <a:lnTo>
                    <a:pt x="6825" y="7880"/>
                  </a:lnTo>
                  <a:lnTo>
                    <a:pt x="6807" y="7862"/>
                  </a:lnTo>
                  <a:lnTo>
                    <a:pt x="6771" y="7844"/>
                  </a:lnTo>
                  <a:lnTo>
                    <a:pt x="6752" y="7826"/>
                  </a:lnTo>
                  <a:lnTo>
                    <a:pt x="6771" y="7789"/>
                  </a:lnTo>
                  <a:lnTo>
                    <a:pt x="6807" y="7753"/>
                  </a:lnTo>
                  <a:lnTo>
                    <a:pt x="6643" y="6097"/>
                  </a:lnTo>
                  <a:lnTo>
                    <a:pt x="6698" y="6042"/>
                  </a:lnTo>
                  <a:lnTo>
                    <a:pt x="6752" y="6006"/>
                  </a:lnTo>
                  <a:lnTo>
                    <a:pt x="6752" y="6006"/>
                  </a:lnTo>
                  <a:lnTo>
                    <a:pt x="6316" y="6115"/>
                  </a:lnTo>
                  <a:lnTo>
                    <a:pt x="6115" y="6151"/>
                  </a:lnTo>
                  <a:lnTo>
                    <a:pt x="5897" y="6151"/>
                  </a:lnTo>
                  <a:lnTo>
                    <a:pt x="5624" y="6133"/>
                  </a:lnTo>
                  <a:lnTo>
                    <a:pt x="5369" y="6097"/>
                  </a:lnTo>
                  <a:lnTo>
                    <a:pt x="5096" y="6042"/>
                  </a:lnTo>
                  <a:lnTo>
                    <a:pt x="4842" y="5969"/>
                  </a:lnTo>
                  <a:lnTo>
                    <a:pt x="4569" y="5842"/>
                  </a:lnTo>
                  <a:lnTo>
                    <a:pt x="4314" y="5678"/>
                  </a:lnTo>
                  <a:lnTo>
                    <a:pt x="4132" y="5569"/>
                  </a:lnTo>
                  <a:lnTo>
                    <a:pt x="3968" y="5423"/>
                  </a:lnTo>
                  <a:lnTo>
                    <a:pt x="3823" y="5278"/>
                  </a:lnTo>
                  <a:lnTo>
                    <a:pt x="3695" y="5114"/>
                  </a:lnTo>
                  <a:lnTo>
                    <a:pt x="3568" y="4932"/>
                  </a:lnTo>
                  <a:lnTo>
                    <a:pt x="3459" y="4750"/>
                  </a:lnTo>
                  <a:lnTo>
                    <a:pt x="3368" y="4550"/>
                  </a:lnTo>
                  <a:lnTo>
                    <a:pt x="3295" y="4350"/>
                  </a:lnTo>
                  <a:lnTo>
                    <a:pt x="3295" y="4332"/>
                  </a:lnTo>
                  <a:lnTo>
                    <a:pt x="3222" y="4077"/>
                  </a:lnTo>
                  <a:lnTo>
                    <a:pt x="3186" y="3804"/>
                  </a:lnTo>
                  <a:lnTo>
                    <a:pt x="3149" y="3531"/>
                  </a:lnTo>
                  <a:lnTo>
                    <a:pt x="3149" y="3258"/>
                  </a:lnTo>
                  <a:lnTo>
                    <a:pt x="3149" y="2694"/>
                  </a:lnTo>
                  <a:lnTo>
                    <a:pt x="3149" y="2130"/>
                  </a:lnTo>
                  <a:lnTo>
                    <a:pt x="3149" y="1857"/>
                  </a:lnTo>
                  <a:lnTo>
                    <a:pt x="3113" y="1565"/>
                  </a:lnTo>
                  <a:lnTo>
                    <a:pt x="3058" y="1292"/>
                  </a:lnTo>
                  <a:lnTo>
                    <a:pt x="2985" y="1020"/>
                  </a:lnTo>
                  <a:lnTo>
                    <a:pt x="2876" y="765"/>
                  </a:lnTo>
                  <a:lnTo>
                    <a:pt x="2749" y="546"/>
                  </a:lnTo>
                  <a:lnTo>
                    <a:pt x="2676" y="437"/>
                  </a:lnTo>
                  <a:lnTo>
                    <a:pt x="2585" y="346"/>
                  </a:lnTo>
                  <a:lnTo>
                    <a:pt x="2494" y="255"/>
                  </a:lnTo>
                  <a:lnTo>
                    <a:pt x="2385" y="182"/>
                  </a:lnTo>
                  <a:lnTo>
                    <a:pt x="2258" y="110"/>
                  </a:lnTo>
                  <a:lnTo>
                    <a:pt x="2130" y="55"/>
                  </a:lnTo>
                  <a:lnTo>
                    <a:pt x="1985" y="19"/>
                  </a:lnTo>
                  <a:lnTo>
                    <a:pt x="1857" y="0"/>
                  </a:lnTo>
                  <a:close/>
                </a:path>
              </a:pathLst>
            </a:custGeom>
            <a:solidFill>
              <a:srgbClr val="4A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3"/>
            <p:cNvSpPr/>
            <p:nvPr/>
          </p:nvSpPr>
          <p:spPr>
            <a:xfrm>
              <a:off x="1612800" y="3244875"/>
              <a:ext cx="115600" cy="212025"/>
            </a:xfrm>
            <a:custGeom>
              <a:avLst/>
              <a:gdLst/>
              <a:ahLst/>
              <a:cxnLst/>
              <a:rect l="l" t="t" r="r" b="b"/>
              <a:pathLst>
                <a:path w="4624" h="8481" extrusionOk="0">
                  <a:moveTo>
                    <a:pt x="1275" y="1"/>
                  </a:moveTo>
                  <a:lnTo>
                    <a:pt x="1147" y="73"/>
                  </a:lnTo>
                  <a:lnTo>
                    <a:pt x="1020" y="146"/>
                  </a:lnTo>
                  <a:lnTo>
                    <a:pt x="911" y="219"/>
                  </a:lnTo>
                  <a:lnTo>
                    <a:pt x="783" y="328"/>
                  </a:lnTo>
                  <a:lnTo>
                    <a:pt x="674" y="419"/>
                  </a:lnTo>
                  <a:lnTo>
                    <a:pt x="583" y="547"/>
                  </a:lnTo>
                  <a:lnTo>
                    <a:pt x="492" y="656"/>
                  </a:lnTo>
                  <a:lnTo>
                    <a:pt x="401" y="801"/>
                  </a:lnTo>
                  <a:lnTo>
                    <a:pt x="274" y="1074"/>
                  </a:lnTo>
                  <a:lnTo>
                    <a:pt x="165" y="1365"/>
                  </a:lnTo>
                  <a:lnTo>
                    <a:pt x="92" y="1675"/>
                  </a:lnTo>
                  <a:lnTo>
                    <a:pt x="37" y="2002"/>
                  </a:lnTo>
                  <a:lnTo>
                    <a:pt x="1" y="2312"/>
                  </a:lnTo>
                  <a:lnTo>
                    <a:pt x="1" y="2639"/>
                  </a:lnTo>
                  <a:lnTo>
                    <a:pt x="1" y="2967"/>
                  </a:lnTo>
                  <a:lnTo>
                    <a:pt x="19" y="3294"/>
                  </a:lnTo>
                  <a:lnTo>
                    <a:pt x="56" y="3749"/>
                  </a:lnTo>
                  <a:lnTo>
                    <a:pt x="110" y="4186"/>
                  </a:lnTo>
                  <a:lnTo>
                    <a:pt x="201" y="4641"/>
                  </a:lnTo>
                  <a:lnTo>
                    <a:pt x="310" y="5060"/>
                  </a:lnTo>
                  <a:lnTo>
                    <a:pt x="438" y="5478"/>
                  </a:lnTo>
                  <a:lnTo>
                    <a:pt x="620" y="5879"/>
                  </a:lnTo>
                  <a:lnTo>
                    <a:pt x="711" y="6079"/>
                  </a:lnTo>
                  <a:lnTo>
                    <a:pt x="820" y="6261"/>
                  </a:lnTo>
                  <a:lnTo>
                    <a:pt x="929" y="6443"/>
                  </a:lnTo>
                  <a:lnTo>
                    <a:pt x="1056" y="6606"/>
                  </a:lnTo>
                  <a:lnTo>
                    <a:pt x="1293" y="6879"/>
                  </a:lnTo>
                  <a:lnTo>
                    <a:pt x="1548" y="7116"/>
                  </a:lnTo>
                  <a:lnTo>
                    <a:pt x="1821" y="7334"/>
                  </a:lnTo>
                  <a:lnTo>
                    <a:pt x="2112" y="7553"/>
                  </a:lnTo>
                  <a:lnTo>
                    <a:pt x="2476" y="7789"/>
                  </a:lnTo>
                  <a:lnTo>
                    <a:pt x="2840" y="8008"/>
                  </a:lnTo>
                  <a:lnTo>
                    <a:pt x="3222" y="8190"/>
                  </a:lnTo>
                  <a:lnTo>
                    <a:pt x="3422" y="8263"/>
                  </a:lnTo>
                  <a:lnTo>
                    <a:pt x="3622" y="8335"/>
                  </a:lnTo>
                  <a:lnTo>
                    <a:pt x="3877" y="8390"/>
                  </a:lnTo>
                  <a:lnTo>
                    <a:pt x="4114" y="8444"/>
                  </a:lnTo>
                  <a:lnTo>
                    <a:pt x="4368" y="8481"/>
                  </a:lnTo>
                  <a:lnTo>
                    <a:pt x="4623" y="8481"/>
                  </a:lnTo>
                  <a:lnTo>
                    <a:pt x="4350" y="8281"/>
                  </a:lnTo>
                  <a:lnTo>
                    <a:pt x="4077" y="8044"/>
                  </a:lnTo>
                  <a:lnTo>
                    <a:pt x="3804" y="7808"/>
                  </a:lnTo>
                  <a:lnTo>
                    <a:pt x="3550" y="7571"/>
                  </a:lnTo>
                  <a:lnTo>
                    <a:pt x="3313" y="7298"/>
                  </a:lnTo>
                  <a:lnTo>
                    <a:pt x="3076" y="7043"/>
                  </a:lnTo>
                  <a:lnTo>
                    <a:pt x="2858" y="6770"/>
                  </a:lnTo>
                  <a:lnTo>
                    <a:pt x="2640" y="6479"/>
                  </a:lnTo>
                  <a:lnTo>
                    <a:pt x="2440" y="6188"/>
                  </a:lnTo>
                  <a:lnTo>
                    <a:pt x="2258" y="5879"/>
                  </a:lnTo>
                  <a:lnTo>
                    <a:pt x="2094" y="5569"/>
                  </a:lnTo>
                  <a:lnTo>
                    <a:pt x="1930" y="5260"/>
                  </a:lnTo>
                  <a:lnTo>
                    <a:pt x="1784" y="4932"/>
                  </a:lnTo>
                  <a:lnTo>
                    <a:pt x="1657" y="4605"/>
                  </a:lnTo>
                  <a:lnTo>
                    <a:pt x="1530" y="4259"/>
                  </a:lnTo>
                  <a:lnTo>
                    <a:pt x="1420" y="3931"/>
                  </a:lnTo>
                  <a:lnTo>
                    <a:pt x="1311" y="3440"/>
                  </a:lnTo>
                  <a:lnTo>
                    <a:pt x="1220" y="2967"/>
                  </a:lnTo>
                  <a:lnTo>
                    <a:pt x="1166" y="2476"/>
                  </a:lnTo>
                  <a:lnTo>
                    <a:pt x="1129" y="1966"/>
                  </a:lnTo>
                  <a:lnTo>
                    <a:pt x="1129" y="1475"/>
                  </a:lnTo>
                  <a:lnTo>
                    <a:pt x="1147" y="983"/>
                  </a:lnTo>
                  <a:lnTo>
                    <a:pt x="1202" y="492"/>
                  </a:lnTo>
                  <a:lnTo>
                    <a:pt x="1275" y="1"/>
                  </a:lnTo>
                  <a:close/>
                </a:path>
              </a:pathLst>
            </a:custGeom>
            <a:solidFill>
              <a:srgbClr val="3A7F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3"/>
            <p:cNvSpPr/>
            <p:nvPr/>
          </p:nvSpPr>
          <p:spPr>
            <a:xfrm>
              <a:off x="1829825" y="3422300"/>
              <a:ext cx="96925" cy="155175"/>
            </a:xfrm>
            <a:custGeom>
              <a:avLst/>
              <a:gdLst/>
              <a:ahLst/>
              <a:cxnLst/>
              <a:rect l="l" t="t" r="r" b="b"/>
              <a:pathLst>
                <a:path w="3877" h="6207" extrusionOk="0">
                  <a:moveTo>
                    <a:pt x="2657" y="1"/>
                  </a:moveTo>
                  <a:lnTo>
                    <a:pt x="2566" y="19"/>
                  </a:lnTo>
                  <a:lnTo>
                    <a:pt x="2475" y="55"/>
                  </a:lnTo>
                  <a:lnTo>
                    <a:pt x="2384" y="110"/>
                  </a:lnTo>
                  <a:lnTo>
                    <a:pt x="2293" y="219"/>
                  </a:lnTo>
                  <a:lnTo>
                    <a:pt x="2202" y="365"/>
                  </a:lnTo>
                  <a:lnTo>
                    <a:pt x="2111" y="529"/>
                  </a:lnTo>
                  <a:lnTo>
                    <a:pt x="2057" y="711"/>
                  </a:lnTo>
                  <a:lnTo>
                    <a:pt x="1984" y="929"/>
                  </a:lnTo>
                  <a:lnTo>
                    <a:pt x="1948" y="1129"/>
                  </a:lnTo>
                  <a:lnTo>
                    <a:pt x="1857" y="1602"/>
                  </a:lnTo>
                  <a:lnTo>
                    <a:pt x="1766" y="2075"/>
                  </a:lnTo>
                  <a:lnTo>
                    <a:pt x="1675" y="2530"/>
                  </a:lnTo>
                  <a:lnTo>
                    <a:pt x="1620" y="2731"/>
                  </a:lnTo>
                  <a:lnTo>
                    <a:pt x="1565" y="2931"/>
                  </a:lnTo>
                  <a:lnTo>
                    <a:pt x="1493" y="3113"/>
                  </a:lnTo>
                  <a:lnTo>
                    <a:pt x="1402" y="3276"/>
                  </a:lnTo>
                  <a:lnTo>
                    <a:pt x="1256" y="3513"/>
                  </a:lnTo>
                  <a:lnTo>
                    <a:pt x="1056" y="3750"/>
                  </a:lnTo>
                  <a:lnTo>
                    <a:pt x="601" y="4277"/>
                  </a:lnTo>
                  <a:lnTo>
                    <a:pt x="401" y="4550"/>
                  </a:lnTo>
                  <a:lnTo>
                    <a:pt x="201" y="4841"/>
                  </a:lnTo>
                  <a:lnTo>
                    <a:pt x="128" y="4969"/>
                  </a:lnTo>
                  <a:lnTo>
                    <a:pt x="73" y="5114"/>
                  </a:lnTo>
                  <a:lnTo>
                    <a:pt x="19" y="5242"/>
                  </a:lnTo>
                  <a:lnTo>
                    <a:pt x="0" y="5387"/>
                  </a:lnTo>
                  <a:lnTo>
                    <a:pt x="0" y="5551"/>
                  </a:lnTo>
                  <a:lnTo>
                    <a:pt x="19" y="5679"/>
                  </a:lnTo>
                  <a:lnTo>
                    <a:pt x="55" y="5806"/>
                  </a:lnTo>
                  <a:lnTo>
                    <a:pt x="128" y="5897"/>
                  </a:lnTo>
                  <a:lnTo>
                    <a:pt x="201" y="5988"/>
                  </a:lnTo>
                  <a:lnTo>
                    <a:pt x="292" y="6061"/>
                  </a:lnTo>
                  <a:lnTo>
                    <a:pt x="401" y="6115"/>
                  </a:lnTo>
                  <a:lnTo>
                    <a:pt x="528" y="6152"/>
                  </a:lnTo>
                  <a:lnTo>
                    <a:pt x="656" y="6170"/>
                  </a:lnTo>
                  <a:lnTo>
                    <a:pt x="928" y="6206"/>
                  </a:lnTo>
                  <a:lnTo>
                    <a:pt x="1201" y="6206"/>
                  </a:lnTo>
                  <a:lnTo>
                    <a:pt x="1456" y="6170"/>
                  </a:lnTo>
                  <a:lnTo>
                    <a:pt x="1693" y="6115"/>
                  </a:lnTo>
                  <a:lnTo>
                    <a:pt x="1857" y="6079"/>
                  </a:lnTo>
                  <a:lnTo>
                    <a:pt x="2002" y="6024"/>
                  </a:lnTo>
                  <a:lnTo>
                    <a:pt x="2312" y="5879"/>
                  </a:lnTo>
                  <a:lnTo>
                    <a:pt x="2585" y="5697"/>
                  </a:lnTo>
                  <a:lnTo>
                    <a:pt x="2857" y="5478"/>
                  </a:lnTo>
                  <a:lnTo>
                    <a:pt x="3094" y="5224"/>
                  </a:lnTo>
                  <a:lnTo>
                    <a:pt x="3312" y="4932"/>
                  </a:lnTo>
                  <a:lnTo>
                    <a:pt x="3494" y="4641"/>
                  </a:lnTo>
                  <a:lnTo>
                    <a:pt x="3640" y="4314"/>
                  </a:lnTo>
                  <a:lnTo>
                    <a:pt x="3695" y="4114"/>
                  </a:lnTo>
                  <a:lnTo>
                    <a:pt x="3749" y="3932"/>
                  </a:lnTo>
                  <a:lnTo>
                    <a:pt x="3822" y="3531"/>
                  </a:lnTo>
                  <a:lnTo>
                    <a:pt x="3877" y="3149"/>
                  </a:lnTo>
                  <a:lnTo>
                    <a:pt x="3877" y="2749"/>
                  </a:lnTo>
                  <a:lnTo>
                    <a:pt x="3840" y="2330"/>
                  </a:lnTo>
                  <a:lnTo>
                    <a:pt x="3786" y="1930"/>
                  </a:lnTo>
                  <a:lnTo>
                    <a:pt x="3713" y="1529"/>
                  </a:lnTo>
                  <a:lnTo>
                    <a:pt x="3604" y="1147"/>
                  </a:lnTo>
                  <a:lnTo>
                    <a:pt x="3531" y="929"/>
                  </a:lnTo>
                  <a:lnTo>
                    <a:pt x="3458" y="711"/>
                  </a:lnTo>
                  <a:lnTo>
                    <a:pt x="3367" y="510"/>
                  </a:lnTo>
                  <a:lnTo>
                    <a:pt x="3258" y="328"/>
                  </a:lnTo>
                  <a:lnTo>
                    <a:pt x="3203" y="256"/>
                  </a:lnTo>
                  <a:lnTo>
                    <a:pt x="3130" y="165"/>
                  </a:lnTo>
                  <a:lnTo>
                    <a:pt x="3039" y="110"/>
                  </a:lnTo>
                  <a:lnTo>
                    <a:pt x="2948" y="55"/>
                  </a:lnTo>
                  <a:lnTo>
                    <a:pt x="2857" y="19"/>
                  </a:lnTo>
                  <a:lnTo>
                    <a:pt x="276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3"/>
            <p:cNvSpPr/>
            <p:nvPr/>
          </p:nvSpPr>
          <p:spPr>
            <a:xfrm>
              <a:off x="1829825" y="3450975"/>
              <a:ext cx="96925" cy="126500"/>
            </a:xfrm>
            <a:custGeom>
              <a:avLst/>
              <a:gdLst/>
              <a:ahLst/>
              <a:cxnLst/>
              <a:rect l="l" t="t" r="r" b="b"/>
              <a:pathLst>
                <a:path w="3877" h="5060" extrusionOk="0">
                  <a:moveTo>
                    <a:pt x="3604" y="0"/>
                  </a:moveTo>
                  <a:lnTo>
                    <a:pt x="3549" y="583"/>
                  </a:lnTo>
                  <a:lnTo>
                    <a:pt x="3513" y="874"/>
                  </a:lnTo>
                  <a:lnTo>
                    <a:pt x="3476" y="1165"/>
                  </a:lnTo>
                  <a:lnTo>
                    <a:pt x="3403" y="1511"/>
                  </a:lnTo>
                  <a:lnTo>
                    <a:pt x="3294" y="1856"/>
                  </a:lnTo>
                  <a:lnTo>
                    <a:pt x="3167" y="2184"/>
                  </a:lnTo>
                  <a:lnTo>
                    <a:pt x="3021" y="2512"/>
                  </a:lnTo>
                  <a:lnTo>
                    <a:pt x="2857" y="2821"/>
                  </a:lnTo>
                  <a:lnTo>
                    <a:pt x="2657" y="3112"/>
                  </a:lnTo>
                  <a:lnTo>
                    <a:pt x="2439" y="3385"/>
                  </a:lnTo>
                  <a:lnTo>
                    <a:pt x="2202" y="3640"/>
                  </a:lnTo>
                  <a:lnTo>
                    <a:pt x="1966" y="3840"/>
                  </a:lnTo>
                  <a:lnTo>
                    <a:pt x="1711" y="4004"/>
                  </a:lnTo>
                  <a:lnTo>
                    <a:pt x="1456" y="4149"/>
                  </a:lnTo>
                  <a:lnTo>
                    <a:pt x="1165" y="4259"/>
                  </a:lnTo>
                  <a:lnTo>
                    <a:pt x="874" y="4350"/>
                  </a:lnTo>
                  <a:lnTo>
                    <a:pt x="583" y="4404"/>
                  </a:lnTo>
                  <a:lnTo>
                    <a:pt x="292" y="4422"/>
                  </a:lnTo>
                  <a:lnTo>
                    <a:pt x="0" y="4404"/>
                  </a:lnTo>
                  <a:lnTo>
                    <a:pt x="0" y="4404"/>
                  </a:lnTo>
                  <a:lnTo>
                    <a:pt x="19" y="4532"/>
                  </a:lnTo>
                  <a:lnTo>
                    <a:pt x="55" y="4659"/>
                  </a:lnTo>
                  <a:lnTo>
                    <a:pt x="128" y="4750"/>
                  </a:lnTo>
                  <a:lnTo>
                    <a:pt x="201" y="4841"/>
                  </a:lnTo>
                  <a:lnTo>
                    <a:pt x="292" y="4914"/>
                  </a:lnTo>
                  <a:lnTo>
                    <a:pt x="401" y="4968"/>
                  </a:lnTo>
                  <a:lnTo>
                    <a:pt x="528" y="5005"/>
                  </a:lnTo>
                  <a:lnTo>
                    <a:pt x="656" y="5023"/>
                  </a:lnTo>
                  <a:lnTo>
                    <a:pt x="928" y="5059"/>
                  </a:lnTo>
                  <a:lnTo>
                    <a:pt x="1201" y="5059"/>
                  </a:lnTo>
                  <a:lnTo>
                    <a:pt x="1456" y="5023"/>
                  </a:lnTo>
                  <a:lnTo>
                    <a:pt x="1693" y="4968"/>
                  </a:lnTo>
                  <a:lnTo>
                    <a:pt x="1857" y="4932"/>
                  </a:lnTo>
                  <a:lnTo>
                    <a:pt x="2002" y="4877"/>
                  </a:lnTo>
                  <a:lnTo>
                    <a:pt x="2312" y="4732"/>
                  </a:lnTo>
                  <a:lnTo>
                    <a:pt x="2585" y="4550"/>
                  </a:lnTo>
                  <a:lnTo>
                    <a:pt x="2857" y="4331"/>
                  </a:lnTo>
                  <a:lnTo>
                    <a:pt x="3094" y="4077"/>
                  </a:lnTo>
                  <a:lnTo>
                    <a:pt x="3312" y="3785"/>
                  </a:lnTo>
                  <a:lnTo>
                    <a:pt x="3494" y="3494"/>
                  </a:lnTo>
                  <a:lnTo>
                    <a:pt x="3640" y="3167"/>
                  </a:lnTo>
                  <a:lnTo>
                    <a:pt x="3695" y="2967"/>
                  </a:lnTo>
                  <a:lnTo>
                    <a:pt x="3749" y="2785"/>
                  </a:lnTo>
                  <a:lnTo>
                    <a:pt x="3822" y="2384"/>
                  </a:lnTo>
                  <a:lnTo>
                    <a:pt x="3877" y="2002"/>
                  </a:lnTo>
                  <a:lnTo>
                    <a:pt x="3877" y="1602"/>
                  </a:lnTo>
                  <a:lnTo>
                    <a:pt x="3840" y="1183"/>
                  </a:lnTo>
                  <a:lnTo>
                    <a:pt x="3786" y="783"/>
                  </a:lnTo>
                  <a:lnTo>
                    <a:pt x="3713" y="382"/>
                  </a:lnTo>
                  <a:lnTo>
                    <a:pt x="3604" y="0"/>
                  </a:lnTo>
                  <a:close/>
                </a:path>
              </a:pathLst>
            </a:custGeom>
            <a:solidFill>
              <a:srgbClr val="3A7F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7" name="Google Shape;277;p3"/>
          <p:cNvGrpSpPr/>
          <p:nvPr/>
        </p:nvGrpSpPr>
        <p:grpSpPr>
          <a:xfrm>
            <a:off x="6984438" y="3736900"/>
            <a:ext cx="307575" cy="640125"/>
            <a:chOff x="4082275" y="3073825"/>
            <a:chExt cx="307575" cy="640125"/>
          </a:xfrm>
        </p:grpSpPr>
        <p:sp>
          <p:nvSpPr>
            <p:cNvPr id="278" name="Google Shape;278;p3"/>
            <p:cNvSpPr/>
            <p:nvPr/>
          </p:nvSpPr>
          <p:spPr>
            <a:xfrm>
              <a:off x="4217850" y="3073825"/>
              <a:ext cx="106025" cy="640125"/>
            </a:xfrm>
            <a:custGeom>
              <a:avLst/>
              <a:gdLst/>
              <a:ahLst/>
              <a:cxnLst/>
              <a:rect l="l" t="t" r="r" b="b"/>
              <a:pathLst>
                <a:path w="4241" h="25605" extrusionOk="0">
                  <a:moveTo>
                    <a:pt x="2403" y="0"/>
                  </a:moveTo>
                  <a:lnTo>
                    <a:pt x="2257" y="18"/>
                  </a:lnTo>
                  <a:lnTo>
                    <a:pt x="2130" y="37"/>
                  </a:lnTo>
                  <a:lnTo>
                    <a:pt x="2020" y="73"/>
                  </a:lnTo>
                  <a:lnTo>
                    <a:pt x="1857" y="146"/>
                  </a:lnTo>
                  <a:lnTo>
                    <a:pt x="1729" y="237"/>
                  </a:lnTo>
                  <a:lnTo>
                    <a:pt x="1602" y="346"/>
                  </a:lnTo>
                  <a:lnTo>
                    <a:pt x="1493" y="473"/>
                  </a:lnTo>
                  <a:lnTo>
                    <a:pt x="1384" y="619"/>
                  </a:lnTo>
                  <a:lnTo>
                    <a:pt x="1293" y="764"/>
                  </a:lnTo>
                  <a:lnTo>
                    <a:pt x="1220" y="928"/>
                  </a:lnTo>
                  <a:lnTo>
                    <a:pt x="1092" y="1238"/>
                  </a:lnTo>
                  <a:lnTo>
                    <a:pt x="1001" y="1565"/>
                  </a:lnTo>
                  <a:lnTo>
                    <a:pt x="910" y="1893"/>
                  </a:lnTo>
                  <a:lnTo>
                    <a:pt x="856" y="2220"/>
                  </a:lnTo>
                  <a:lnTo>
                    <a:pt x="801" y="2566"/>
                  </a:lnTo>
                  <a:lnTo>
                    <a:pt x="728" y="3239"/>
                  </a:lnTo>
                  <a:lnTo>
                    <a:pt x="692" y="3913"/>
                  </a:lnTo>
                  <a:lnTo>
                    <a:pt x="619" y="5005"/>
                  </a:lnTo>
                  <a:lnTo>
                    <a:pt x="583" y="6078"/>
                  </a:lnTo>
                  <a:lnTo>
                    <a:pt x="546" y="7607"/>
                  </a:lnTo>
                  <a:lnTo>
                    <a:pt x="528" y="8335"/>
                  </a:lnTo>
                  <a:lnTo>
                    <a:pt x="528" y="8353"/>
                  </a:lnTo>
                  <a:lnTo>
                    <a:pt x="510" y="10209"/>
                  </a:lnTo>
                  <a:lnTo>
                    <a:pt x="492" y="12084"/>
                  </a:lnTo>
                  <a:lnTo>
                    <a:pt x="474" y="13976"/>
                  </a:lnTo>
                  <a:lnTo>
                    <a:pt x="437" y="15887"/>
                  </a:lnTo>
                  <a:lnTo>
                    <a:pt x="346" y="17816"/>
                  </a:lnTo>
                  <a:lnTo>
                    <a:pt x="292" y="19072"/>
                  </a:lnTo>
                  <a:lnTo>
                    <a:pt x="237" y="20127"/>
                  </a:lnTo>
                  <a:lnTo>
                    <a:pt x="0" y="25077"/>
                  </a:lnTo>
                  <a:lnTo>
                    <a:pt x="37" y="25132"/>
                  </a:lnTo>
                  <a:lnTo>
                    <a:pt x="91" y="25186"/>
                  </a:lnTo>
                  <a:lnTo>
                    <a:pt x="146" y="25241"/>
                  </a:lnTo>
                  <a:lnTo>
                    <a:pt x="237" y="25295"/>
                  </a:lnTo>
                  <a:lnTo>
                    <a:pt x="455" y="25368"/>
                  </a:lnTo>
                  <a:lnTo>
                    <a:pt x="710" y="25441"/>
                  </a:lnTo>
                  <a:lnTo>
                    <a:pt x="1001" y="25514"/>
                  </a:lnTo>
                  <a:lnTo>
                    <a:pt x="1347" y="25550"/>
                  </a:lnTo>
                  <a:lnTo>
                    <a:pt x="1693" y="25587"/>
                  </a:lnTo>
                  <a:lnTo>
                    <a:pt x="2039" y="25605"/>
                  </a:lnTo>
                  <a:lnTo>
                    <a:pt x="2348" y="25587"/>
                  </a:lnTo>
                  <a:lnTo>
                    <a:pt x="2639" y="25587"/>
                  </a:lnTo>
                  <a:lnTo>
                    <a:pt x="2912" y="25550"/>
                  </a:lnTo>
                  <a:lnTo>
                    <a:pt x="3185" y="25514"/>
                  </a:lnTo>
                  <a:lnTo>
                    <a:pt x="3385" y="25459"/>
                  </a:lnTo>
                  <a:lnTo>
                    <a:pt x="3567" y="25405"/>
                  </a:lnTo>
                  <a:lnTo>
                    <a:pt x="3731" y="25350"/>
                  </a:lnTo>
                  <a:lnTo>
                    <a:pt x="3858" y="25277"/>
                  </a:lnTo>
                  <a:lnTo>
                    <a:pt x="3986" y="25186"/>
                  </a:lnTo>
                  <a:lnTo>
                    <a:pt x="4059" y="25095"/>
                  </a:lnTo>
                  <a:lnTo>
                    <a:pt x="4113" y="24986"/>
                  </a:lnTo>
                  <a:lnTo>
                    <a:pt x="4131" y="24877"/>
                  </a:lnTo>
                  <a:lnTo>
                    <a:pt x="4168" y="21237"/>
                  </a:lnTo>
                  <a:lnTo>
                    <a:pt x="4222" y="16870"/>
                  </a:lnTo>
                  <a:lnTo>
                    <a:pt x="4241" y="14777"/>
                  </a:lnTo>
                  <a:lnTo>
                    <a:pt x="4241" y="12721"/>
                  </a:lnTo>
                  <a:lnTo>
                    <a:pt x="4241" y="11629"/>
                  </a:lnTo>
                  <a:lnTo>
                    <a:pt x="4241" y="9827"/>
                  </a:lnTo>
                  <a:lnTo>
                    <a:pt x="4241" y="9754"/>
                  </a:lnTo>
                  <a:lnTo>
                    <a:pt x="4204" y="7898"/>
                  </a:lnTo>
                  <a:lnTo>
                    <a:pt x="4168" y="6078"/>
                  </a:lnTo>
                  <a:lnTo>
                    <a:pt x="4113" y="4313"/>
                  </a:lnTo>
                  <a:lnTo>
                    <a:pt x="4040" y="2639"/>
                  </a:lnTo>
                  <a:lnTo>
                    <a:pt x="4022" y="2148"/>
                  </a:lnTo>
                  <a:lnTo>
                    <a:pt x="3986" y="1911"/>
                  </a:lnTo>
                  <a:lnTo>
                    <a:pt x="3949" y="1674"/>
                  </a:lnTo>
                  <a:lnTo>
                    <a:pt x="3895" y="1438"/>
                  </a:lnTo>
                  <a:lnTo>
                    <a:pt x="3840" y="1219"/>
                  </a:lnTo>
                  <a:lnTo>
                    <a:pt x="3749" y="1001"/>
                  </a:lnTo>
                  <a:lnTo>
                    <a:pt x="3640" y="783"/>
                  </a:lnTo>
                  <a:lnTo>
                    <a:pt x="3567" y="673"/>
                  </a:lnTo>
                  <a:lnTo>
                    <a:pt x="3476" y="564"/>
                  </a:lnTo>
                  <a:lnTo>
                    <a:pt x="3294" y="382"/>
                  </a:lnTo>
                  <a:lnTo>
                    <a:pt x="3185" y="291"/>
                  </a:lnTo>
                  <a:lnTo>
                    <a:pt x="3076" y="219"/>
                  </a:lnTo>
                  <a:lnTo>
                    <a:pt x="2949" y="146"/>
                  </a:lnTo>
                  <a:lnTo>
                    <a:pt x="2839" y="91"/>
                  </a:lnTo>
                  <a:lnTo>
                    <a:pt x="2694" y="55"/>
                  </a:lnTo>
                  <a:lnTo>
                    <a:pt x="2548" y="18"/>
                  </a:lnTo>
                  <a:lnTo>
                    <a:pt x="240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3"/>
            <p:cNvSpPr/>
            <p:nvPr/>
          </p:nvSpPr>
          <p:spPr>
            <a:xfrm>
              <a:off x="4254700" y="3074275"/>
              <a:ext cx="33225" cy="434500"/>
            </a:xfrm>
            <a:custGeom>
              <a:avLst/>
              <a:gdLst/>
              <a:ahLst/>
              <a:cxnLst/>
              <a:rect l="l" t="t" r="r" b="b"/>
              <a:pathLst>
                <a:path w="1329" h="17380" extrusionOk="0">
                  <a:moveTo>
                    <a:pt x="783" y="0"/>
                  </a:moveTo>
                  <a:lnTo>
                    <a:pt x="656" y="19"/>
                  </a:lnTo>
                  <a:lnTo>
                    <a:pt x="546" y="55"/>
                  </a:lnTo>
                  <a:lnTo>
                    <a:pt x="383" y="128"/>
                  </a:lnTo>
                  <a:lnTo>
                    <a:pt x="856" y="4113"/>
                  </a:lnTo>
                  <a:lnTo>
                    <a:pt x="947" y="5023"/>
                  </a:lnTo>
                  <a:lnTo>
                    <a:pt x="1020" y="5951"/>
                  </a:lnTo>
                  <a:lnTo>
                    <a:pt x="1056" y="6406"/>
                  </a:lnTo>
                  <a:lnTo>
                    <a:pt x="1056" y="6861"/>
                  </a:lnTo>
                  <a:lnTo>
                    <a:pt x="1038" y="7316"/>
                  </a:lnTo>
                  <a:lnTo>
                    <a:pt x="1001" y="7771"/>
                  </a:lnTo>
                  <a:lnTo>
                    <a:pt x="965" y="8117"/>
                  </a:lnTo>
                  <a:lnTo>
                    <a:pt x="892" y="8462"/>
                  </a:lnTo>
                  <a:lnTo>
                    <a:pt x="765" y="9136"/>
                  </a:lnTo>
                  <a:lnTo>
                    <a:pt x="455" y="10482"/>
                  </a:lnTo>
                  <a:lnTo>
                    <a:pt x="310" y="11192"/>
                  </a:lnTo>
                  <a:lnTo>
                    <a:pt x="201" y="11884"/>
                  </a:lnTo>
                  <a:lnTo>
                    <a:pt x="110" y="12593"/>
                  </a:lnTo>
                  <a:lnTo>
                    <a:pt x="55" y="13303"/>
                  </a:lnTo>
                  <a:lnTo>
                    <a:pt x="19" y="14013"/>
                  </a:lnTo>
                  <a:lnTo>
                    <a:pt x="1" y="14704"/>
                  </a:lnTo>
                  <a:lnTo>
                    <a:pt x="1" y="15414"/>
                  </a:lnTo>
                  <a:lnTo>
                    <a:pt x="37" y="16124"/>
                  </a:lnTo>
                  <a:lnTo>
                    <a:pt x="37" y="16306"/>
                  </a:lnTo>
                  <a:lnTo>
                    <a:pt x="73" y="16488"/>
                  </a:lnTo>
                  <a:lnTo>
                    <a:pt x="110" y="16652"/>
                  </a:lnTo>
                  <a:lnTo>
                    <a:pt x="164" y="16834"/>
                  </a:lnTo>
                  <a:lnTo>
                    <a:pt x="237" y="16997"/>
                  </a:lnTo>
                  <a:lnTo>
                    <a:pt x="346" y="17143"/>
                  </a:lnTo>
                  <a:lnTo>
                    <a:pt x="492" y="17270"/>
                  </a:lnTo>
                  <a:lnTo>
                    <a:pt x="674" y="17379"/>
                  </a:lnTo>
                  <a:lnTo>
                    <a:pt x="692" y="16779"/>
                  </a:lnTo>
                  <a:lnTo>
                    <a:pt x="692" y="16197"/>
                  </a:lnTo>
                  <a:lnTo>
                    <a:pt x="710" y="15014"/>
                  </a:lnTo>
                  <a:lnTo>
                    <a:pt x="728" y="13976"/>
                  </a:lnTo>
                  <a:lnTo>
                    <a:pt x="783" y="12939"/>
                  </a:lnTo>
                  <a:lnTo>
                    <a:pt x="856" y="11902"/>
                  </a:lnTo>
                  <a:lnTo>
                    <a:pt x="947" y="10865"/>
                  </a:lnTo>
                  <a:lnTo>
                    <a:pt x="1129" y="8808"/>
                  </a:lnTo>
                  <a:lnTo>
                    <a:pt x="1220" y="7771"/>
                  </a:lnTo>
                  <a:lnTo>
                    <a:pt x="1274" y="6734"/>
                  </a:lnTo>
                  <a:lnTo>
                    <a:pt x="1311" y="5897"/>
                  </a:lnTo>
                  <a:lnTo>
                    <a:pt x="1329" y="5041"/>
                  </a:lnTo>
                  <a:lnTo>
                    <a:pt x="1329" y="4204"/>
                  </a:lnTo>
                  <a:lnTo>
                    <a:pt x="1293" y="3349"/>
                  </a:lnTo>
                  <a:lnTo>
                    <a:pt x="1220" y="2512"/>
                  </a:lnTo>
                  <a:lnTo>
                    <a:pt x="1111" y="1656"/>
                  </a:lnTo>
                  <a:lnTo>
                    <a:pt x="965" y="819"/>
                  </a:lnTo>
                  <a:lnTo>
                    <a:pt x="874" y="419"/>
                  </a:lnTo>
                  <a:lnTo>
                    <a:pt x="783" y="0"/>
                  </a:lnTo>
                  <a:close/>
                </a:path>
              </a:pathLst>
            </a:custGeom>
            <a:solidFill>
              <a:srgbClr val="3A7F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3"/>
            <p:cNvSpPr/>
            <p:nvPr/>
          </p:nvSpPr>
          <p:spPr>
            <a:xfrm>
              <a:off x="4300650" y="3132050"/>
              <a:ext cx="89200" cy="74625"/>
            </a:xfrm>
            <a:custGeom>
              <a:avLst/>
              <a:gdLst/>
              <a:ahLst/>
              <a:cxnLst/>
              <a:rect l="l" t="t" r="r" b="b"/>
              <a:pathLst>
                <a:path w="3568" h="2985" extrusionOk="0">
                  <a:moveTo>
                    <a:pt x="2676" y="0"/>
                  </a:moveTo>
                  <a:lnTo>
                    <a:pt x="2530" y="19"/>
                  </a:lnTo>
                  <a:lnTo>
                    <a:pt x="2457" y="55"/>
                  </a:lnTo>
                  <a:lnTo>
                    <a:pt x="2384" y="91"/>
                  </a:lnTo>
                  <a:lnTo>
                    <a:pt x="2239" y="182"/>
                  </a:lnTo>
                  <a:lnTo>
                    <a:pt x="2166" y="255"/>
                  </a:lnTo>
                  <a:lnTo>
                    <a:pt x="2093" y="328"/>
                  </a:lnTo>
                  <a:lnTo>
                    <a:pt x="1948" y="528"/>
                  </a:lnTo>
                  <a:lnTo>
                    <a:pt x="1620" y="1001"/>
                  </a:lnTo>
                  <a:lnTo>
                    <a:pt x="1456" y="1256"/>
                  </a:lnTo>
                  <a:lnTo>
                    <a:pt x="1274" y="1456"/>
                  </a:lnTo>
                  <a:lnTo>
                    <a:pt x="1183" y="1566"/>
                  </a:lnTo>
                  <a:lnTo>
                    <a:pt x="1111" y="1638"/>
                  </a:lnTo>
                  <a:lnTo>
                    <a:pt x="1020" y="1693"/>
                  </a:lnTo>
                  <a:lnTo>
                    <a:pt x="929" y="1729"/>
                  </a:lnTo>
                  <a:lnTo>
                    <a:pt x="801" y="1766"/>
                  </a:lnTo>
                  <a:lnTo>
                    <a:pt x="692" y="1766"/>
                  </a:lnTo>
                  <a:lnTo>
                    <a:pt x="583" y="1748"/>
                  </a:lnTo>
                  <a:lnTo>
                    <a:pt x="474" y="1711"/>
                  </a:lnTo>
                  <a:lnTo>
                    <a:pt x="237" y="1657"/>
                  </a:lnTo>
                  <a:lnTo>
                    <a:pt x="110" y="1638"/>
                  </a:lnTo>
                  <a:lnTo>
                    <a:pt x="1" y="1638"/>
                  </a:lnTo>
                  <a:lnTo>
                    <a:pt x="73" y="2767"/>
                  </a:lnTo>
                  <a:lnTo>
                    <a:pt x="255" y="2858"/>
                  </a:lnTo>
                  <a:lnTo>
                    <a:pt x="455" y="2930"/>
                  </a:lnTo>
                  <a:lnTo>
                    <a:pt x="674" y="2967"/>
                  </a:lnTo>
                  <a:lnTo>
                    <a:pt x="910" y="2985"/>
                  </a:lnTo>
                  <a:lnTo>
                    <a:pt x="1092" y="2967"/>
                  </a:lnTo>
                  <a:lnTo>
                    <a:pt x="1293" y="2949"/>
                  </a:lnTo>
                  <a:lnTo>
                    <a:pt x="1493" y="2912"/>
                  </a:lnTo>
                  <a:lnTo>
                    <a:pt x="1675" y="2876"/>
                  </a:lnTo>
                  <a:lnTo>
                    <a:pt x="1911" y="2803"/>
                  </a:lnTo>
                  <a:lnTo>
                    <a:pt x="2130" y="2712"/>
                  </a:lnTo>
                  <a:lnTo>
                    <a:pt x="2348" y="2603"/>
                  </a:lnTo>
                  <a:lnTo>
                    <a:pt x="2566" y="2494"/>
                  </a:lnTo>
                  <a:lnTo>
                    <a:pt x="2748" y="2366"/>
                  </a:lnTo>
                  <a:lnTo>
                    <a:pt x="2930" y="2239"/>
                  </a:lnTo>
                  <a:lnTo>
                    <a:pt x="3094" y="2093"/>
                  </a:lnTo>
                  <a:lnTo>
                    <a:pt x="3240" y="1929"/>
                  </a:lnTo>
                  <a:lnTo>
                    <a:pt x="3349" y="1766"/>
                  </a:lnTo>
                  <a:lnTo>
                    <a:pt x="3440" y="1584"/>
                  </a:lnTo>
                  <a:lnTo>
                    <a:pt x="3513" y="1402"/>
                  </a:lnTo>
                  <a:lnTo>
                    <a:pt x="3549" y="1202"/>
                  </a:lnTo>
                  <a:lnTo>
                    <a:pt x="3567" y="1020"/>
                  </a:lnTo>
                  <a:lnTo>
                    <a:pt x="3549" y="819"/>
                  </a:lnTo>
                  <a:lnTo>
                    <a:pt x="3495" y="637"/>
                  </a:lnTo>
                  <a:lnTo>
                    <a:pt x="3422" y="455"/>
                  </a:lnTo>
                  <a:lnTo>
                    <a:pt x="3349" y="346"/>
                  </a:lnTo>
                  <a:lnTo>
                    <a:pt x="3276" y="255"/>
                  </a:lnTo>
                  <a:lnTo>
                    <a:pt x="3167" y="164"/>
                  </a:lnTo>
                  <a:lnTo>
                    <a:pt x="3058" y="91"/>
                  </a:lnTo>
                  <a:lnTo>
                    <a:pt x="2930" y="37"/>
                  </a:lnTo>
                  <a:lnTo>
                    <a:pt x="280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3"/>
            <p:cNvSpPr/>
            <p:nvPr/>
          </p:nvSpPr>
          <p:spPr>
            <a:xfrm>
              <a:off x="4082275" y="3297650"/>
              <a:ext cx="197925" cy="238875"/>
            </a:xfrm>
            <a:custGeom>
              <a:avLst/>
              <a:gdLst/>
              <a:ahLst/>
              <a:cxnLst/>
              <a:rect l="l" t="t" r="r" b="b"/>
              <a:pathLst>
                <a:path w="7917" h="9555" extrusionOk="0">
                  <a:moveTo>
                    <a:pt x="1511" y="1"/>
                  </a:moveTo>
                  <a:lnTo>
                    <a:pt x="1402" y="19"/>
                  </a:lnTo>
                  <a:lnTo>
                    <a:pt x="1293" y="37"/>
                  </a:lnTo>
                  <a:lnTo>
                    <a:pt x="1202" y="73"/>
                  </a:lnTo>
                  <a:lnTo>
                    <a:pt x="1111" y="128"/>
                  </a:lnTo>
                  <a:lnTo>
                    <a:pt x="1038" y="183"/>
                  </a:lnTo>
                  <a:lnTo>
                    <a:pt x="892" y="292"/>
                  </a:lnTo>
                  <a:lnTo>
                    <a:pt x="801" y="437"/>
                  </a:lnTo>
                  <a:lnTo>
                    <a:pt x="674" y="601"/>
                  </a:lnTo>
                  <a:lnTo>
                    <a:pt x="565" y="801"/>
                  </a:lnTo>
                  <a:lnTo>
                    <a:pt x="474" y="1001"/>
                  </a:lnTo>
                  <a:lnTo>
                    <a:pt x="383" y="1202"/>
                  </a:lnTo>
                  <a:lnTo>
                    <a:pt x="310" y="1402"/>
                  </a:lnTo>
                  <a:lnTo>
                    <a:pt x="182" y="1802"/>
                  </a:lnTo>
                  <a:lnTo>
                    <a:pt x="110" y="2221"/>
                  </a:lnTo>
                  <a:lnTo>
                    <a:pt x="55" y="2621"/>
                  </a:lnTo>
                  <a:lnTo>
                    <a:pt x="19" y="3040"/>
                  </a:lnTo>
                  <a:lnTo>
                    <a:pt x="0" y="3458"/>
                  </a:lnTo>
                  <a:lnTo>
                    <a:pt x="0" y="3877"/>
                  </a:lnTo>
                  <a:lnTo>
                    <a:pt x="0" y="4696"/>
                  </a:lnTo>
                  <a:lnTo>
                    <a:pt x="19" y="5515"/>
                  </a:lnTo>
                  <a:lnTo>
                    <a:pt x="55" y="6333"/>
                  </a:lnTo>
                  <a:lnTo>
                    <a:pt x="91" y="7152"/>
                  </a:lnTo>
                  <a:lnTo>
                    <a:pt x="128" y="7553"/>
                  </a:lnTo>
                  <a:lnTo>
                    <a:pt x="146" y="7753"/>
                  </a:lnTo>
                  <a:lnTo>
                    <a:pt x="201" y="7935"/>
                  </a:lnTo>
                  <a:lnTo>
                    <a:pt x="273" y="8135"/>
                  </a:lnTo>
                  <a:lnTo>
                    <a:pt x="383" y="8317"/>
                  </a:lnTo>
                  <a:lnTo>
                    <a:pt x="510" y="8499"/>
                  </a:lnTo>
                  <a:lnTo>
                    <a:pt x="674" y="8663"/>
                  </a:lnTo>
                  <a:lnTo>
                    <a:pt x="801" y="8772"/>
                  </a:lnTo>
                  <a:lnTo>
                    <a:pt x="947" y="8863"/>
                  </a:lnTo>
                  <a:lnTo>
                    <a:pt x="1092" y="8936"/>
                  </a:lnTo>
                  <a:lnTo>
                    <a:pt x="1256" y="9027"/>
                  </a:lnTo>
                  <a:lnTo>
                    <a:pt x="1620" y="9154"/>
                  </a:lnTo>
                  <a:lnTo>
                    <a:pt x="2020" y="9263"/>
                  </a:lnTo>
                  <a:lnTo>
                    <a:pt x="2421" y="9354"/>
                  </a:lnTo>
                  <a:lnTo>
                    <a:pt x="2858" y="9409"/>
                  </a:lnTo>
                  <a:lnTo>
                    <a:pt x="3294" y="9464"/>
                  </a:lnTo>
                  <a:lnTo>
                    <a:pt x="3731" y="9500"/>
                  </a:lnTo>
                  <a:lnTo>
                    <a:pt x="4696" y="9536"/>
                  </a:lnTo>
                  <a:lnTo>
                    <a:pt x="5678" y="9555"/>
                  </a:lnTo>
                  <a:lnTo>
                    <a:pt x="6188" y="9536"/>
                  </a:lnTo>
                  <a:lnTo>
                    <a:pt x="6716" y="9518"/>
                  </a:lnTo>
                  <a:lnTo>
                    <a:pt x="7698" y="9464"/>
                  </a:lnTo>
                  <a:lnTo>
                    <a:pt x="7917" y="7862"/>
                  </a:lnTo>
                  <a:lnTo>
                    <a:pt x="7771" y="7826"/>
                  </a:lnTo>
                  <a:lnTo>
                    <a:pt x="7625" y="7789"/>
                  </a:lnTo>
                  <a:lnTo>
                    <a:pt x="7498" y="7735"/>
                  </a:lnTo>
                  <a:lnTo>
                    <a:pt x="7352" y="7662"/>
                  </a:lnTo>
                  <a:lnTo>
                    <a:pt x="7098" y="7480"/>
                  </a:lnTo>
                  <a:lnTo>
                    <a:pt x="6843" y="7262"/>
                  </a:lnTo>
                  <a:lnTo>
                    <a:pt x="6588" y="7061"/>
                  </a:lnTo>
                  <a:lnTo>
                    <a:pt x="6333" y="6898"/>
                  </a:lnTo>
                  <a:lnTo>
                    <a:pt x="6206" y="6825"/>
                  </a:lnTo>
                  <a:lnTo>
                    <a:pt x="6079" y="6770"/>
                  </a:lnTo>
                  <a:lnTo>
                    <a:pt x="5951" y="6734"/>
                  </a:lnTo>
                  <a:lnTo>
                    <a:pt x="5824" y="6716"/>
                  </a:lnTo>
                  <a:lnTo>
                    <a:pt x="4768" y="6716"/>
                  </a:lnTo>
                  <a:lnTo>
                    <a:pt x="4568" y="6697"/>
                  </a:lnTo>
                  <a:lnTo>
                    <a:pt x="4386" y="6661"/>
                  </a:lnTo>
                  <a:lnTo>
                    <a:pt x="4113" y="6588"/>
                  </a:lnTo>
                  <a:lnTo>
                    <a:pt x="3858" y="6497"/>
                  </a:lnTo>
                  <a:lnTo>
                    <a:pt x="3640" y="6406"/>
                  </a:lnTo>
                  <a:lnTo>
                    <a:pt x="3440" y="6279"/>
                  </a:lnTo>
                  <a:lnTo>
                    <a:pt x="3276" y="6152"/>
                  </a:lnTo>
                  <a:lnTo>
                    <a:pt x="3112" y="6024"/>
                  </a:lnTo>
                  <a:lnTo>
                    <a:pt x="2967" y="5860"/>
                  </a:lnTo>
                  <a:lnTo>
                    <a:pt x="2858" y="5697"/>
                  </a:lnTo>
                  <a:lnTo>
                    <a:pt x="2748" y="5533"/>
                  </a:lnTo>
                  <a:lnTo>
                    <a:pt x="2676" y="5351"/>
                  </a:lnTo>
                  <a:lnTo>
                    <a:pt x="2603" y="5169"/>
                  </a:lnTo>
                  <a:lnTo>
                    <a:pt x="2548" y="4969"/>
                  </a:lnTo>
                  <a:lnTo>
                    <a:pt x="2494" y="4768"/>
                  </a:lnTo>
                  <a:lnTo>
                    <a:pt x="2457" y="4550"/>
                  </a:lnTo>
                  <a:lnTo>
                    <a:pt x="2421" y="4132"/>
                  </a:lnTo>
                  <a:lnTo>
                    <a:pt x="2421" y="3677"/>
                  </a:lnTo>
                  <a:lnTo>
                    <a:pt x="2439" y="3222"/>
                  </a:lnTo>
                  <a:lnTo>
                    <a:pt x="2494" y="2330"/>
                  </a:lnTo>
                  <a:lnTo>
                    <a:pt x="2512" y="1911"/>
                  </a:lnTo>
                  <a:lnTo>
                    <a:pt x="2530" y="1493"/>
                  </a:lnTo>
                  <a:lnTo>
                    <a:pt x="2512" y="1111"/>
                  </a:lnTo>
                  <a:lnTo>
                    <a:pt x="2494" y="929"/>
                  </a:lnTo>
                  <a:lnTo>
                    <a:pt x="2475" y="765"/>
                  </a:lnTo>
                  <a:lnTo>
                    <a:pt x="2439" y="619"/>
                  </a:lnTo>
                  <a:lnTo>
                    <a:pt x="2384" y="492"/>
                  </a:lnTo>
                  <a:lnTo>
                    <a:pt x="2312" y="346"/>
                  </a:lnTo>
                  <a:lnTo>
                    <a:pt x="2202" y="219"/>
                  </a:lnTo>
                  <a:lnTo>
                    <a:pt x="2130" y="164"/>
                  </a:lnTo>
                  <a:lnTo>
                    <a:pt x="2057" y="128"/>
                  </a:lnTo>
                  <a:lnTo>
                    <a:pt x="1948" y="73"/>
                  </a:lnTo>
                  <a:lnTo>
                    <a:pt x="1857" y="37"/>
                  </a:lnTo>
                  <a:lnTo>
                    <a:pt x="1747" y="19"/>
                  </a:lnTo>
                  <a:lnTo>
                    <a:pt x="163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3"/>
            <p:cNvSpPr/>
            <p:nvPr/>
          </p:nvSpPr>
          <p:spPr>
            <a:xfrm>
              <a:off x="4082275" y="3312675"/>
              <a:ext cx="186550" cy="401275"/>
            </a:xfrm>
            <a:custGeom>
              <a:avLst/>
              <a:gdLst/>
              <a:ahLst/>
              <a:cxnLst/>
              <a:rect l="l" t="t" r="r" b="b"/>
              <a:pathLst>
                <a:path w="7462" h="16051" extrusionOk="0">
                  <a:moveTo>
                    <a:pt x="674" y="0"/>
                  </a:moveTo>
                  <a:lnTo>
                    <a:pt x="565" y="200"/>
                  </a:lnTo>
                  <a:lnTo>
                    <a:pt x="474" y="400"/>
                  </a:lnTo>
                  <a:lnTo>
                    <a:pt x="383" y="601"/>
                  </a:lnTo>
                  <a:lnTo>
                    <a:pt x="310" y="801"/>
                  </a:lnTo>
                  <a:lnTo>
                    <a:pt x="182" y="1201"/>
                  </a:lnTo>
                  <a:lnTo>
                    <a:pt x="110" y="1620"/>
                  </a:lnTo>
                  <a:lnTo>
                    <a:pt x="55" y="2020"/>
                  </a:lnTo>
                  <a:lnTo>
                    <a:pt x="19" y="2439"/>
                  </a:lnTo>
                  <a:lnTo>
                    <a:pt x="0" y="2857"/>
                  </a:lnTo>
                  <a:lnTo>
                    <a:pt x="0" y="3276"/>
                  </a:lnTo>
                  <a:lnTo>
                    <a:pt x="0" y="4095"/>
                  </a:lnTo>
                  <a:lnTo>
                    <a:pt x="19" y="4914"/>
                  </a:lnTo>
                  <a:lnTo>
                    <a:pt x="55" y="5732"/>
                  </a:lnTo>
                  <a:lnTo>
                    <a:pt x="91" y="6551"/>
                  </a:lnTo>
                  <a:lnTo>
                    <a:pt x="128" y="6952"/>
                  </a:lnTo>
                  <a:lnTo>
                    <a:pt x="146" y="7152"/>
                  </a:lnTo>
                  <a:lnTo>
                    <a:pt x="201" y="7334"/>
                  </a:lnTo>
                  <a:lnTo>
                    <a:pt x="273" y="7534"/>
                  </a:lnTo>
                  <a:lnTo>
                    <a:pt x="383" y="7716"/>
                  </a:lnTo>
                  <a:lnTo>
                    <a:pt x="510" y="7898"/>
                  </a:lnTo>
                  <a:lnTo>
                    <a:pt x="674" y="8062"/>
                  </a:lnTo>
                  <a:lnTo>
                    <a:pt x="801" y="8171"/>
                  </a:lnTo>
                  <a:lnTo>
                    <a:pt x="947" y="8262"/>
                  </a:lnTo>
                  <a:lnTo>
                    <a:pt x="1092" y="8335"/>
                  </a:lnTo>
                  <a:lnTo>
                    <a:pt x="1256" y="8426"/>
                  </a:lnTo>
                  <a:lnTo>
                    <a:pt x="1620" y="8553"/>
                  </a:lnTo>
                  <a:lnTo>
                    <a:pt x="2020" y="8662"/>
                  </a:lnTo>
                  <a:lnTo>
                    <a:pt x="2421" y="8753"/>
                  </a:lnTo>
                  <a:lnTo>
                    <a:pt x="2858" y="8808"/>
                  </a:lnTo>
                  <a:lnTo>
                    <a:pt x="3294" y="8863"/>
                  </a:lnTo>
                  <a:lnTo>
                    <a:pt x="3731" y="8899"/>
                  </a:lnTo>
                  <a:lnTo>
                    <a:pt x="4696" y="8935"/>
                  </a:lnTo>
                  <a:lnTo>
                    <a:pt x="5678" y="8954"/>
                  </a:lnTo>
                  <a:lnTo>
                    <a:pt x="5587" y="10810"/>
                  </a:lnTo>
                  <a:lnTo>
                    <a:pt x="5496" y="13030"/>
                  </a:lnTo>
                  <a:lnTo>
                    <a:pt x="5423" y="15650"/>
                  </a:lnTo>
                  <a:lnTo>
                    <a:pt x="5460" y="15687"/>
                  </a:lnTo>
                  <a:lnTo>
                    <a:pt x="5514" y="15723"/>
                  </a:lnTo>
                  <a:lnTo>
                    <a:pt x="5660" y="15796"/>
                  </a:lnTo>
                  <a:lnTo>
                    <a:pt x="5878" y="15869"/>
                  </a:lnTo>
                  <a:lnTo>
                    <a:pt x="6133" y="15923"/>
                  </a:lnTo>
                  <a:lnTo>
                    <a:pt x="6424" y="15978"/>
                  </a:lnTo>
                  <a:lnTo>
                    <a:pt x="6770" y="16014"/>
                  </a:lnTo>
                  <a:lnTo>
                    <a:pt x="7116" y="16033"/>
                  </a:lnTo>
                  <a:lnTo>
                    <a:pt x="7462" y="16051"/>
                  </a:lnTo>
                  <a:lnTo>
                    <a:pt x="7352" y="15741"/>
                  </a:lnTo>
                  <a:lnTo>
                    <a:pt x="7243" y="15396"/>
                  </a:lnTo>
                  <a:lnTo>
                    <a:pt x="7152" y="14995"/>
                  </a:lnTo>
                  <a:lnTo>
                    <a:pt x="7061" y="14540"/>
                  </a:lnTo>
                  <a:lnTo>
                    <a:pt x="6988" y="14067"/>
                  </a:lnTo>
                  <a:lnTo>
                    <a:pt x="6916" y="13558"/>
                  </a:lnTo>
                  <a:lnTo>
                    <a:pt x="6807" y="12502"/>
                  </a:lnTo>
                  <a:lnTo>
                    <a:pt x="6734" y="11447"/>
                  </a:lnTo>
                  <a:lnTo>
                    <a:pt x="6679" y="10446"/>
                  </a:lnTo>
                  <a:lnTo>
                    <a:pt x="6679" y="9590"/>
                  </a:lnTo>
                  <a:lnTo>
                    <a:pt x="6697" y="9226"/>
                  </a:lnTo>
                  <a:lnTo>
                    <a:pt x="6716" y="8917"/>
                  </a:lnTo>
                  <a:lnTo>
                    <a:pt x="6716" y="8899"/>
                  </a:lnTo>
                  <a:lnTo>
                    <a:pt x="6734" y="8717"/>
                  </a:lnTo>
                  <a:lnTo>
                    <a:pt x="6716" y="8644"/>
                  </a:lnTo>
                  <a:lnTo>
                    <a:pt x="6697" y="8553"/>
                  </a:lnTo>
                  <a:lnTo>
                    <a:pt x="6679" y="8462"/>
                  </a:lnTo>
                  <a:lnTo>
                    <a:pt x="6625" y="8389"/>
                  </a:lnTo>
                  <a:lnTo>
                    <a:pt x="6552" y="8317"/>
                  </a:lnTo>
                  <a:lnTo>
                    <a:pt x="6461" y="8244"/>
                  </a:lnTo>
                  <a:lnTo>
                    <a:pt x="6297" y="8189"/>
                  </a:lnTo>
                  <a:lnTo>
                    <a:pt x="6115" y="8153"/>
                  </a:lnTo>
                  <a:lnTo>
                    <a:pt x="5915" y="8135"/>
                  </a:lnTo>
                  <a:lnTo>
                    <a:pt x="5715" y="8135"/>
                  </a:lnTo>
                  <a:lnTo>
                    <a:pt x="5442" y="8153"/>
                  </a:lnTo>
                  <a:lnTo>
                    <a:pt x="4841" y="8171"/>
                  </a:lnTo>
                  <a:lnTo>
                    <a:pt x="4222" y="8153"/>
                  </a:lnTo>
                  <a:lnTo>
                    <a:pt x="3931" y="8135"/>
                  </a:lnTo>
                  <a:lnTo>
                    <a:pt x="3640" y="8098"/>
                  </a:lnTo>
                  <a:lnTo>
                    <a:pt x="3349" y="8044"/>
                  </a:lnTo>
                  <a:lnTo>
                    <a:pt x="3076" y="7971"/>
                  </a:lnTo>
                  <a:lnTo>
                    <a:pt x="2785" y="7880"/>
                  </a:lnTo>
                  <a:lnTo>
                    <a:pt x="2494" y="7752"/>
                  </a:lnTo>
                  <a:lnTo>
                    <a:pt x="2257" y="7607"/>
                  </a:lnTo>
                  <a:lnTo>
                    <a:pt x="2039" y="7443"/>
                  </a:lnTo>
                  <a:lnTo>
                    <a:pt x="1838" y="7279"/>
                  </a:lnTo>
                  <a:lnTo>
                    <a:pt x="1675" y="7097"/>
                  </a:lnTo>
                  <a:lnTo>
                    <a:pt x="1529" y="6897"/>
                  </a:lnTo>
                  <a:lnTo>
                    <a:pt x="1420" y="6697"/>
                  </a:lnTo>
                  <a:lnTo>
                    <a:pt x="1329" y="6515"/>
                  </a:lnTo>
                  <a:lnTo>
                    <a:pt x="1256" y="6297"/>
                  </a:lnTo>
                  <a:lnTo>
                    <a:pt x="1202" y="6096"/>
                  </a:lnTo>
                  <a:lnTo>
                    <a:pt x="1165" y="5896"/>
                  </a:lnTo>
                  <a:lnTo>
                    <a:pt x="1129" y="5478"/>
                  </a:lnTo>
                  <a:lnTo>
                    <a:pt x="1111" y="5059"/>
                  </a:lnTo>
                  <a:lnTo>
                    <a:pt x="1111" y="4295"/>
                  </a:lnTo>
                  <a:lnTo>
                    <a:pt x="1129" y="3531"/>
                  </a:lnTo>
                  <a:lnTo>
                    <a:pt x="1147" y="2766"/>
                  </a:lnTo>
                  <a:lnTo>
                    <a:pt x="1202" y="1984"/>
                  </a:lnTo>
                  <a:lnTo>
                    <a:pt x="1220" y="1747"/>
                  </a:lnTo>
                  <a:lnTo>
                    <a:pt x="1274" y="1492"/>
                  </a:lnTo>
                  <a:lnTo>
                    <a:pt x="1311" y="1219"/>
                  </a:lnTo>
                  <a:lnTo>
                    <a:pt x="1311" y="965"/>
                  </a:lnTo>
                  <a:lnTo>
                    <a:pt x="1311" y="837"/>
                  </a:lnTo>
                  <a:lnTo>
                    <a:pt x="1293" y="710"/>
                  </a:lnTo>
                  <a:lnTo>
                    <a:pt x="1256" y="582"/>
                  </a:lnTo>
                  <a:lnTo>
                    <a:pt x="1183" y="455"/>
                  </a:lnTo>
                  <a:lnTo>
                    <a:pt x="1111" y="346"/>
                  </a:lnTo>
                  <a:lnTo>
                    <a:pt x="1020" y="237"/>
                  </a:lnTo>
                  <a:lnTo>
                    <a:pt x="892" y="127"/>
                  </a:lnTo>
                  <a:lnTo>
                    <a:pt x="728" y="37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rgbClr val="3A7F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3" name="Google Shape;283;p3"/>
          <p:cNvGrpSpPr/>
          <p:nvPr/>
        </p:nvGrpSpPr>
        <p:grpSpPr>
          <a:xfrm>
            <a:off x="2605914" y="4258002"/>
            <a:ext cx="359497" cy="133338"/>
            <a:chOff x="1726100" y="1627975"/>
            <a:chExt cx="359425" cy="133325"/>
          </a:xfrm>
        </p:grpSpPr>
        <p:sp>
          <p:nvSpPr>
            <p:cNvPr id="284" name="Google Shape;284;p3"/>
            <p:cNvSpPr/>
            <p:nvPr/>
          </p:nvSpPr>
          <p:spPr>
            <a:xfrm>
              <a:off x="1744750" y="1627975"/>
              <a:ext cx="198825" cy="81475"/>
            </a:xfrm>
            <a:custGeom>
              <a:avLst/>
              <a:gdLst/>
              <a:ahLst/>
              <a:cxnLst/>
              <a:rect l="l" t="t" r="r" b="b"/>
              <a:pathLst>
                <a:path w="7953" h="3259" extrusionOk="0">
                  <a:moveTo>
                    <a:pt x="4113" y="1"/>
                  </a:moveTo>
                  <a:lnTo>
                    <a:pt x="3986" y="37"/>
                  </a:lnTo>
                  <a:lnTo>
                    <a:pt x="3858" y="74"/>
                  </a:lnTo>
                  <a:lnTo>
                    <a:pt x="3731" y="110"/>
                  </a:lnTo>
                  <a:lnTo>
                    <a:pt x="3604" y="165"/>
                  </a:lnTo>
                  <a:lnTo>
                    <a:pt x="3385" y="328"/>
                  </a:lnTo>
                  <a:lnTo>
                    <a:pt x="3185" y="492"/>
                  </a:lnTo>
                  <a:lnTo>
                    <a:pt x="2985" y="711"/>
                  </a:lnTo>
                  <a:lnTo>
                    <a:pt x="2821" y="929"/>
                  </a:lnTo>
                  <a:lnTo>
                    <a:pt x="2657" y="1166"/>
                  </a:lnTo>
                  <a:lnTo>
                    <a:pt x="2530" y="1402"/>
                  </a:lnTo>
                  <a:lnTo>
                    <a:pt x="2312" y="1839"/>
                  </a:lnTo>
                  <a:lnTo>
                    <a:pt x="2148" y="2239"/>
                  </a:lnTo>
                  <a:lnTo>
                    <a:pt x="2020" y="2603"/>
                  </a:lnTo>
                  <a:lnTo>
                    <a:pt x="0" y="2985"/>
                  </a:lnTo>
                  <a:lnTo>
                    <a:pt x="383" y="3058"/>
                  </a:lnTo>
                  <a:lnTo>
                    <a:pt x="856" y="3131"/>
                  </a:lnTo>
                  <a:lnTo>
                    <a:pt x="1383" y="3186"/>
                  </a:lnTo>
                  <a:lnTo>
                    <a:pt x="1984" y="3222"/>
                  </a:lnTo>
                  <a:lnTo>
                    <a:pt x="2621" y="3240"/>
                  </a:lnTo>
                  <a:lnTo>
                    <a:pt x="3294" y="3258"/>
                  </a:lnTo>
                  <a:lnTo>
                    <a:pt x="4641" y="3258"/>
                  </a:lnTo>
                  <a:lnTo>
                    <a:pt x="5897" y="3222"/>
                  </a:lnTo>
                  <a:lnTo>
                    <a:pt x="6952" y="3186"/>
                  </a:lnTo>
                  <a:lnTo>
                    <a:pt x="7953" y="3149"/>
                  </a:lnTo>
                  <a:lnTo>
                    <a:pt x="7953" y="2094"/>
                  </a:lnTo>
                  <a:lnTo>
                    <a:pt x="7935" y="2003"/>
                  </a:lnTo>
                  <a:lnTo>
                    <a:pt x="7862" y="1730"/>
                  </a:lnTo>
                  <a:lnTo>
                    <a:pt x="7753" y="1384"/>
                  </a:lnTo>
                  <a:lnTo>
                    <a:pt x="7680" y="1202"/>
                  </a:lnTo>
                  <a:lnTo>
                    <a:pt x="7589" y="1020"/>
                  </a:lnTo>
                  <a:lnTo>
                    <a:pt x="7498" y="874"/>
                  </a:lnTo>
                  <a:lnTo>
                    <a:pt x="7389" y="747"/>
                  </a:lnTo>
                  <a:lnTo>
                    <a:pt x="7280" y="638"/>
                  </a:lnTo>
                  <a:lnTo>
                    <a:pt x="7170" y="583"/>
                  </a:lnTo>
                  <a:lnTo>
                    <a:pt x="7061" y="547"/>
                  </a:lnTo>
                  <a:lnTo>
                    <a:pt x="6843" y="547"/>
                  </a:lnTo>
                  <a:lnTo>
                    <a:pt x="6734" y="565"/>
                  </a:lnTo>
                  <a:lnTo>
                    <a:pt x="6533" y="638"/>
                  </a:lnTo>
                  <a:lnTo>
                    <a:pt x="6333" y="729"/>
                  </a:lnTo>
                  <a:lnTo>
                    <a:pt x="6169" y="820"/>
                  </a:lnTo>
                  <a:lnTo>
                    <a:pt x="6024" y="911"/>
                  </a:lnTo>
                  <a:lnTo>
                    <a:pt x="5915" y="1020"/>
                  </a:lnTo>
                  <a:lnTo>
                    <a:pt x="5860" y="929"/>
                  </a:lnTo>
                  <a:lnTo>
                    <a:pt x="5806" y="820"/>
                  </a:lnTo>
                  <a:lnTo>
                    <a:pt x="5733" y="692"/>
                  </a:lnTo>
                  <a:lnTo>
                    <a:pt x="5642" y="565"/>
                  </a:lnTo>
                  <a:lnTo>
                    <a:pt x="5496" y="419"/>
                  </a:lnTo>
                  <a:lnTo>
                    <a:pt x="5332" y="292"/>
                  </a:lnTo>
                  <a:lnTo>
                    <a:pt x="5132" y="165"/>
                  </a:lnTo>
                  <a:lnTo>
                    <a:pt x="4932" y="74"/>
                  </a:lnTo>
                  <a:lnTo>
                    <a:pt x="4695" y="19"/>
                  </a:lnTo>
                  <a:lnTo>
                    <a:pt x="4422" y="1"/>
                  </a:lnTo>
                  <a:close/>
                </a:path>
              </a:pathLst>
            </a:custGeom>
            <a:solidFill>
              <a:srgbClr val="C1A5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3"/>
            <p:cNvSpPr/>
            <p:nvPr/>
          </p:nvSpPr>
          <p:spPr>
            <a:xfrm>
              <a:off x="1744750" y="1627975"/>
              <a:ext cx="198825" cy="81475"/>
            </a:xfrm>
            <a:custGeom>
              <a:avLst/>
              <a:gdLst/>
              <a:ahLst/>
              <a:cxnLst/>
              <a:rect l="l" t="t" r="r" b="b"/>
              <a:pathLst>
                <a:path w="7953" h="3259" fill="none" extrusionOk="0">
                  <a:moveTo>
                    <a:pt x="7953" y="2094"/>
                  </a:moveTo>
                  <a:lnTo>
                    <a:pt x="7953" y="3149"/>
                  </a:lnTo>
                  <a:lnTo>
                    <a:pt x="7953" y="3149"/>
                  </a:lnTo>
                  <a:lnTo>
                    <a:pt x="6952" y="3186"/>
                  </a:lnTo>
                  <a:lnTo>
                    <a:pt x="5897" y="3222"/>
                  </a:lnTo>
                  <a:lnTo>
                    <a:pt x="4641" y="3258"/>
                  </a:lnTo>
                  <a:lnTo>
                    <a:pt x="3294" y="3258"/>
                  </a:lnTo>
                  <a:lnTo>
                    <a:pt x="2621" y="3240"/>
                  </a:lnTo>
                  <a:lnTo>
                    <a:pt x="1984" y="3222"/>
                  </a:lnTo>
                  <a:lnTo>
                    <a:pt x="1383" y="3186"/>
                  </a:lnTo>
                  <a:lnTo>
                    <a:pt x="856" y="3131"/>
                  </a:lnTo>
                  <a:lnTo>
                    <a:pt x="383" y="3058"/>
                  </a:lnTo>
                  <a:lnTo>
                    <a:pt x="0" y="2985"/>
                  </a:lnTo>
                  <a:lnTo>
                    <a:pt x="2020" y="2603"/>
                  </a:lnTo>
                  <a:lnTo>
                    <a:pt x="2020" y="2603"/>
                  </a:lnTo>
                  <a:lnTo>
                    <a:pt x="2148" y="2239"/>
                  </a:lnTo>
                  <a:lnTo>
                    <a:pt x="2312" y="1839"/>
                  </a:lnTo>
                  <a:lnTo>
                    <a:pt x="2530" y="1402"/>
                  </a:lnTo>
                  <a:lnTo>
                    <a:pt x="2530" y="1402"/>
                  </a:lnTo>
                  <a:lnTo>
                    <a:pt x="2657" y="1166"/>
                  </a:lnTo>
                  <a:lnTo>
                    <a:pt x="2821" y="929"/>
                  </a:lnTo>
                  <a:lnTo>
                    <a:pt x="2985" y="711"/>
                  </a:lnTo>
                  <a:lnTo>
                    <a:pt x="3185" y="492"/>
                  </a:lnTo>
                  <a:lnTo>
                    <a:pt x="3185" y="492"/>
                  </a:lnTo>
                  <a:lnTo>
                    <a:pt x="3385" y="328"/>
                  </a:lnTo>
                  <a:lnTo>
                    <a:pt x="3604" y="165"/>
                  </a:lnTo>
                  <a:lnTo>
                    <a:pt x="3731" y="110"/>
                  </a:lnTo>
                  <a:lnTo>
                    <a:pt x="3858" y="74"/>
                  </a:lnTo>
                  <a:lnTo>
                    <a:pt x="3986" y="37"/>
                  </a:lnTo>
                  <a:lnTo>
                    <a:pt x="4113" y="1"/>
                  </a:lnTo>
                  <a:lnTo>
                    <a:pt x="4113" y="1"/>
                  </a:lnTo>
                  <a:lnTo>
                    <a:pt x="4259" y="1"/>
                  </a:lnTo>
                  <a:lnTo>
                    <a:pt x="4422" y="1"/>
                  </a:lnTo>
                  <a:lnTo>
                    <a:pt x="4695" y="19"/>
                  </a:lnTo>
                  <a:lnTo>
                    <a:pt x="4932" y="74"/>
                  </a:lnTo>
                  <a:lnTo>
                    <a:pt x="5132" y="165"/>
                  </a:lnTo>
                  <a:lnTo>
                    <a:pt x="5132" y="165"/>
                  </a:lnTo>
                  <a:lnTo>
                    <a:pt x="5332" y="292"/>
                  </a:lnTo>
                  <a:lnTo>
                    <a:pt x="5496" y="419"/>
                  </a:lnTo>
                  <a:lnTo>
                    <a:pt x="5642" y="565"/>
                  </a:lnTo>
                  <a:lnTo>
                    <a:pt x="5733" y="692"/>
                  </a:lnTo>
                  <a:lnTo>
                    <a:pt x="5806" y="820"/>
                  </a:lnTo>
                  <a:lnTo>
                    <a:pt x="5860" y="929"/>
                  </a:lnTo>
                  <a:lnTo>
                    <a:pt x="5915" y="1020"/>
                  </a:lnTo>
                  <a:lnTo>
                    <a:pt x="5915" y="1020"/>
                  </a:lnTo>
                  <a:lnTo>
                    <a:pt x="6024" y="911"/>
                  </a:lnTo>
                  <a:lnTo>
                    <a:pt x="6169" y="820"/>
                  </a:lnTo>
                  <a:lnTo>
                    <a:pt x="6333" y="729"/>
                  </a:lnTo>
                  <a:lnTo>
                    <a:pt x="6533" y="638"/>
                  </a:lnTo>
                  <a:lnTo>
                    <a:pt x="6734" y="565"/>
                  </a:lnTo>
                  <a:lnTo>
                    <a:pt x="6843" y="547"/>
                  </a:lnTo>
                  <a:lnTo>
                    <a:pt x="6952" y="547"/>
                  </a:lnTo>
                  <a:lnTo>
                    <a:pt x="7061" y="547"/>
                  </a:lnTo>
                  <a:lnTo>
                    <a:pt x="7170" y="583"/>
                  </a:lnTo>
                  <a:lnTo>
                    <a:pt x="7170" y="583"/>
                  </a:lnTo>
                  <a:lnTo>
                    <a:pt x="7280" y="638"/>
                  </a:lnTo>
                  <a:lnTo>
                    <a:pt x="7389" y="747"/>
                  </a:lnTo>
                  <a:lnTo>
                    <a:pt x="7498" y="874"/>
                  </a:lnTo>
                  <a:lnTo>
                    <a:pt x="7589" y="1020"/>
                  </a:lnTo>
                  <a:lnTo>
                    <a:pt x="7589" y="1020"/>
                  </a:lnTo>
                  <a:lnTo>
                    <a:pt x="7680" y="1202"/>
                  </a:lnTo>
                  <a:lnTo>
                    <a:pt x="7753" y="1384"/>
                  </a:lnTo>
                  <a:lnTo>
                    <a:pt x="7862" y="1730"/>
                  </a:lnTo>
                  <a:lnTo>
                    <a:pt x="7935" y="2003"/>
                  </a:lnTo>
                  <a:lnTo>
                    <a:pt x="7953" y="209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3"/>
            <p:cNvSpPr/>
            <p:nvPr/>
          </p:nvSpPr>
          <p:spPr>
            <a:xfrm>
              <a:off x="1824375" y="1627975"/>
              <a:ext cx="48700" cy="28700"/>
            </a:xfrm>
            <a:custGeom>
              <a:avLst/>
              <a:gdLst/>
              <a:ahLst/>
              <a:cxnLst/>
              <a:rect l="l" t="t" r="r" b="b"/>
              <a:pathLst>
                <a:path w="1948" h="1148" extrusionOk="0">
                  <a:moveTo>
                    <a:pt x="928" y="1"/>
                  </a:moveTo>
                  <a:lnTo>
                    <a:pt x="801" y="37"/>
                  </a:lnTo>
                  <a:lnTo>
                    <a:pt x="673" y="74"/>
                  </a:lnTo>
                  <a:lnTo>
                    <a:pt x="546" y="110"/>
                  </a:lnTo>
                  <a:lnTo>
                    <a:pt x="419" y="165"/>
                  </a:lnTo>
                  <a:lnTo>
                    <a:pt x="200" y="328"/>
                  </a:lnTo>
                  <a:lnTo>
                    <a:pt x="0" y="492"/>
                  </a:lnTo>
                  <a:lnTo>
                    <a:pt x="36" y="638"/>
                  </a:lnTo>
                  <a:lnTo>
                    <a:pt x="109" y="747"/>
                  </a:lnTo>
                  <a:lnTo>
                    <a:pt x="182" y="856"/>
                  </a:lnTo>
                  <a:lnTo>
                    <a:pt x="273" y="947"/>
                  </a:lnTo>
                  <a:lnTo>
                    <a:pt x="382" y="1038"/>
                  </a:lnTo>
                  <a:lnTo>
                    <a:pt x="510" y="1093"/>
                  </a:lnTo>
                  <a:lnTo>
                    <a:pt x="637" y="1129"/>
                  </a:lnTo>
                  <a:lnTo>
                    <a:pt x="783" y="1147"/>
                  </a:lnTo>
                  <a:lnTo>
                    <a:pt x="837" y="1147"/>
                  </a:lnTo>
                  <a:lnTo>
                    <a:pt x="928" y="1129"/>
                  </a:lnTo>
                  <a:lnTo>
                    <a:pt x="1019" y="1111"/>
                  </a:lnTo>
                  <a:lnTo>
                    <a:pt x="1183" y="1038"/>
                  </a:lnTo>
                  <a:lnTo>
                    <a:pt x="1347" y="929"/>
                  </a:lnTo>
                  <a:lnTo>
                    <a:pt x="1492" y="802"/>
                  </a:lnTo>
                  <a:lnTo>
                    <a:pt x="1620" y="656"/>
                  </a:lnTo>
                  <a:lnTo>
                    <a:pt x="1747" y="510"/>
                  </a:lnTo>
                  <a:lnTo>
                    <a:pt x="1856" y="347"/>
                  </a:lnTo>
                  <a:lnTo>
                    <a:pt x="1947" y="165"/>
                  </a:lnTo>
                  <a:lnTo>
                    <a:pt x="1783" y="92"/>
                  </a:lnTo>
                  <a:lnTo>
                    <a:pt x="1601" y="37"/>
                  </a:lnTo>
                  <a:lnTo>
                    <a:pt x="1401" y="1"/>
                  </a:lnTo>
                  <a:close/>
                </a:path>
              </a:pathLst>
            </a:custGeom>
            <a:solidFill>
              <a:srgbClr val="D7C2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3"/>
            <p:cNvSpPr/>
            <p:nvPr/>
          </p:nvSpPr>
          <p:spPr>
            <a:xfrm>
              <a:off x="1824375" y="1627975"/>
              <a:ext cx="48700" cy="28700"/>
            </a:xfrm>
            <a:custGeom>
              <a:avLst/>
              <a:gdLst/>
              <a:ahLst/>
              <a:cxnLst/>
              <a:rect l="l" t="t" r="r" b="b"/>
              <a:pathLst>
                <a:path w="1948" h="1148" fill="none" extrusionOk="0">
                  <a:moveTo>
                    <a:pt x="1183" y="1"/>
                  </a:moveTo>
                  <a:lnTo>
                    <a:pt x="1183" y="1"/>
                  </a:lnTo>
                  <a:lnTo>
                    <a:pt x="928" y="1"/>
                  </a:lnTo>
                  <a:lnTo>
                    <a:pt x="928" y="1"/>
                  </a:lnTo>
                  <a:lnTo>
                    <a:pt x="801" y="37"/>
                  </a:lnTo>
                  <a:lnTo>
                    <a:pt x="673" y="74"/>
                  </a:lnTo>
                  <a:lnTo>
                    <a:pt x="546" y="110"/>
                  </a:lnTo>
                  <a:lnTo>
                    <a:pt x="419" y="165"/>
                  </a:lnTo>
                  <a:lnTo>
                    <a:pt x="200" y="328"/>
                  </a:lnTo>
                  <a:lnTo>
                    <a:pt x="0" y="492"/>
                  </a:lnTo>
                  <a:lnTo>
                    <a:pt x="0" y="492"/>
                  </a:lnTo>
                  <a:lnTo>
                    <a:pt x="36" y="638"/>
                  </a:lnTo>
                  <a:lnTo>
                    <a:pt x="109" y="747"/>
                  </a:lnTo>
                  <a:lnTo>
                    <a:pt x="182" y="856"/>
                  </a:lnTo>
                  <a:lnTo>
                    <a:pt x="273" y="947"/>
                  </a:lnTo>
                  <a:lnTo>
                    <a:pt x="382" y="1038"/>
                  </a:lnTo>
                  <a:lnTo>
                    <a:pt x="510" y="1093"/>
                  </a:lnTo>
                  <a:lnTo>
                    <a:pt x="637" y="1129"/>
                  </a:lnTo>
                  <a:lnTo>
                    <a:pt x="783" y="1147"/>
                  </a:lnTo>
                  <a:lnTo>
                    <a:pt x="783" y="1147"/>
                  </a:lnTo>
                  <a:lnTo>
                    <a:pt x="837" y="1147"/>
                  </a:lnTo>
                  <a:lnTo>
                    <a:pt x="837" y="1147"/>
                  </a:lnTo>
                  <a:lnTo>
                    <a:pt x="928" y="1129"/>
                  </a:lnTo>
                  <a:lnTo>
                    <a:pt x="1019" y="1111"/>
                  </a:lnTo>
                  <a:lnTo>
                    <a:pt x="1183" y="1038"/>
                  </a:lnTo>
                  <a:lnTo>
                    <a:pt x="1347" y="929"/>
                  </a:lnTo>
                  <a:lnTo>
                    <a:pt x="1492" y="802"/>
                  </a:lnTo>
                  <a:lnTo>
                    <a:pt x="1492" y="802"/>
                  </a:lnTo>
                  <a:lnTo>
                    <a:pt x="1620" y="656"/>
                  </a:lnTo>
                  <a:lnTo>
                    <a:pt x="1747" y="510"/>
                  </a:lnTo>
                  <a:lnTo>
                    <a:pt x="1856" y="347"/>
                  </a:lnTo>
                  <a:lnTo>
                    <a:pt x="1947" y="165"/>
                  </a:lnTo>
                  <a:lnTo>
                    <a:pt x="1947" y="165"/>
                  </a:lnTo>
                  <a:lnTo>
                    <a:pt x="1783" y="92"/>
                  </a:lnTo>
                  <a:lnTo>
                    <a:pt x="1601" y="37"/>
                  </a:lnTo>
                  <a:lnTo>
                    <a:pt x="1401" y="1"/>
                  </a:lnTo>
                  <a:lnTo>
                    <a:pt x="118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3"/>
            <p:cNvSpPr/>
            <p:nvPr/>
          </p:nvSpPr>
          <p:spPr>
            <a:xfrm>
              <a:off x="1744750" y="1653450"/>
              <a:ext cx="198825" cy="56000"/>
            </a:xfrm>
            <a:custGeom>
              <a:avLst/>
              <a:gdLst/>
              <a:ahLst/>
              <a:cxnLst/>
              <a:rect l="l" t="t" r="r" b="b"/>
              <a:pathLst>
                <a:path w="7953" h="2240" extrusionOk="0">
                  <a:moveTo>
                    <a:pt x="7589" y="1"/>
                  </a:moveTo>
                  <a:lnTo>
                    <a:pt x="7152" y="274"/>
                  </a:lnTo>
                  <a:lnTo>
                    <a:pt x="6715" y="529"/>
                  </a:lnTo>
                  <a:lnTo>
                    <a:pt x="6260" y="747"/>
                  </a:lnTo>
                  <a:lnTo>
                    <a:pt x="6024" y="856"/>
                  </a:lnTo>
                  <a:lnTo>
                    <a:pt x="5787" y="929"/>
                  </a:lnTo>
                  <a:lnTo>
                    <a:pt x="5660" y="984"/>
                  </a:lnTo>
                  <a:lnTo>
                    <a:pt x="5533" y="1038"/>
                  </a:lnTo>
                  <a:lnTo>
                    <a:pt x="5423" y="1111"/>
                  </a:lnTo>
                  <a:lnTo>
                    <a:pt x="5387" y="1147"/>
                  </a:lnTo>
                  <a:lnTo>
                    <a:pt x="5351" y="1202"/>
                  </a:lnTo>
                  <a:lnTo>
                    <a:pt x="5314" y="1275"/>
                  </a:lnTo>
                  <a:lnTo>
                    <a:pt x="5296" y="1348"/>
                  </a:lnTo>
                  <a:lnTo>
                    <a:pt x="5278" y="1420"/>
                  </a:lnTo>
                  <a:lnTo>
                    <a:pt x="5241" y="1493"/>
                  </a:lnTo>
                  <a:lnTo>
                    <a:pt x="5187" y="1566"/>
                  </a:lnTo>
                  <a:lnTo>
                    <a:pt x="5114" y="1621"/>
                  </a:lnTo>
                  <a:lnTo>
                    <a:pt x="5023" y="1657"/>
                  </a:lnTo>
                  <a:lnTo>
                    <a:pt x="4859" y="1657"/>
                  </a:lnTo>
                  <a:lnTo>
                    <a:pt x="4786" y="1639"/>
                  </a:lnTo>
                  <a:lnTo>
                    <a:pt x="4714" y="1621"/>
                  </a:lnTo>
                  <a:lnTo>
                    <a:pt x="4641" y="1566"/>
                  </a:lnTo>
                  <a:lnTo>
                    <a:pt x="4586" y="1530"/>
                  </a:lnTo>
                  <a:lnTo>
                    <a:pt x="4532" y="1457"/>
                  </a:lnTo>
                  <a:lnTo>
                    <a:pt x="4422" y="1329"/>
                  </a:lnTo>
                  <a:lnTo>
                    <a:pt x="4350" y="1166"/>
                  </a:lnTo>
                  <a:lnTo>
                    <a:pt x="4277" y="1002"/>
                  </a:lnTo>
                  <a:lnTo>
                    <a:pt x="4168" y="1056"/>
                  </a:lnTo>
                  <a:lnTo>
                    <a:pt x="4022" y="1075"/>
                  </a:lnTo>
                  <a:lnTo>
                    <a:pt x="3895" y="1093"/>
                  </a:lnTo>
                  <a:lnTo>
                    <a:pt x="3767" y="1111"/>
                  </a:lnTo>
                  <a:lnTo>
                    <a:pt x="3640" y="1111"/>
                  </a:lnTo>
                  <a:lnTo>
                    <a:pt x="3513" y="1093"/>
                  </a:lnTo>
                  <a:lnTo>
                    <a:pt x="3385" y="1056"/>
                  </a:lnTo>
                  <a:lnTo>
                    <a:pt x="3258" y="1020"/>
                  </a:lnTo>
                  <a:lnTo>
                    <a:pt x="3149" y="965"/>
                  </a:lnTo>
                  <a:lnTo>
                    <a:pt x="3021" y="911"/>
                  </a:lnTo>
                  <a:lnTo>
                    <a:pt x="2912" y="838"/>
                  </a:lnTo>
                  <a:lnTo>
                    <a:pt x="2821" y="765"/>
                  </a:lnTo>
                  <a:lnTo>
                    <a:pt x="2657" y="583"/>
                  </a:lnTo>
                  <a:lnTo>
                    <a:pt x="2530" y="383"/>
                  </a:lnTo>
                  <a:lnTo>
                    <a:pt x="2312" y="820"/>
                  </a:lnTo>
                  <a:lnTo>
                    <a:pt x="2148" y="1220"/>
                  </a:lnTo>
                  <a:lnTo>
                    <a:pt x="2020" y="1584"/>
                  </a:lnTo>
                  <a:lnTo>
                    <a:pt x="0" y="1966"/>
                  </a:lnTo>
                  <a:lnTo>
                    <a:pt x="328" y="2039"/>
                  </a:lnTo>
                  <a:lnTo>
                    <a:pt x="710" y="2094"/>
                  </a:lnTo>
                  <a:lnTo>
                    <a:pt x="1147" y="2148"/>
                  </a:lnTo>
                  <a:lnTo>
                    <a:pt x="1638" y="2185"/>
                  </a:lnTo>
                  <a:lnTo>
                    <a:pt x="2730" y="2221"/>
                  </a:lnTo>
                  <a:lnTo>
                    <a:pt x="3877" y="2239"/>
                  </a:lnTo>
                  <a:lnTo>
                    <a:pt x="5387" y="2221"/>
                  </a:lnTo>
                  <a:lnTo>
                    <a:pt x="6697" y="2185"/>
                  </a:lnTo>
                  <a:lnTo>
                    <a:pt x="7953" y="2130"/>
                  </a:lnTo>
                  <a:lnTo>
                    <a:pt x="7953" y="1075"/>
                  </a:lnTo>
                  <a:lnTo>
                    <a:pt x="7935" y="984"/>
                  </a:lnTo>
                  <a:lnTo>
                    <a:pt x="7862" y="711"/>
                  </a:lnTo>
                  <a:lnTo>
                    <a:pt x="7753" y="365"/>
                  </a:lnTo>
                  <a:lnTo>
                    <a:pt x="7680" y="183"/>
                  </a:lnTo>
                  <a:lnTo>
                    <a:pt x="7589" y="1"/>
                  </a:lnTo>
                  <a:close/>
                </a:path>
              </a:pathLst>
            </a:custGeom>
            <a:solidFill>
              <a:srgbClr val="A48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3"/>
            <p:cNvSpPr/>
            <p:nvPr/>
          </p:nvSpPr>
          <p:spPr>
            <a:xfrm>
              <a:off x="1744750" y="1653450"/>
              <a:ext cx="198825" cy="56000"/>
            </a:xfrm>
            <a:custGeom>
              <a:avLst/>
              <a:gdLst/>
              <a:ahLst/>
              <a:cxnLst/>
              <a:rect l="l" t="t" r="r" b="b"/>
              <a:pathLst>
                <a:path w="7953" h="2240" fill="none" extrusionOk="0">
                  <a:moveTo>
                    <a:pt x="7589" y="1"/>
                  </a:moveTo>
                  <a:lnTo>
                    <a:pt x="7589" y="1"/>
                  </a:lnTo>
                  <a:lnTo>
                    <a:pt x="7152" y="274"/>
                  </a:lnTo>
                  <a:lnTo>
                    <a:pt x="6715" y="529"/>
                  </a:lnTo>
                  <a:lnTo>
                    <a:pt x="6260" y="747"/>
                  </a:lnTo>
                  <a:lnTo>
                    <a:pt x="6024" y="856"/>
                  </a:lnTo>
                  <a:lnTo>
                    <a:pt x="5787" y="929"/>
                  </a:lnTo>
                  <a:lnTo>
                    <a:pt x="5787" y="929"/>
                  </a:lnTo>
                  <a:lnTo>
                    <a:pt x="5660" y="984"/>
                  </a:lnTo>
                  <a:lnTo>
                    <a:pt x="5533" y="1038"/>
                  </a:lnTo>
                  <a:lnTo>
                    <a:pt x="5423" y="1111"/>
                  </a:lnTo>
                  <a:lnTo>
                    <a:pt x="5387" y="1147"/>
                  </a:lnTo>
                  <a:lnTo>
                    <a:pt x="5351" y="1202"/>
                  </a:lnTo>
                  <a:lnTo>
                    <a:pt x="5351" y="1202"/>
                  </a:lnTo>
                  <a:lnTo>
                    <a:pt x="5314" y="1275"/>
                  </a:lnTo>
                  <a:lnTo>
                    <a:pt x="5296" y="1348"/>
                  </a:lnTo>
                  <a:lnTo>
                    <a:pt x="5278" y="1420"/>
                  </a:lnTo>
                  <a:lnTo>
                    <a:pt x="5241" y="1493"/>
                  </a:lnTo>
                  <a:lnTo>
                    <a:pt x="5241" y="1493"/>
                  </a:lnTo>
                  <a:lnTo>
                    <a:pt x="5187" y="1566"/>
                  </a:lnTo>
                  <a:lnTo>
                    <a:pt x="5114" y="1621"/>
                  </a:lnTo>
                  <a:lnTo>
                    <a:pt x="5023" y="1657"/>
                  </a:lnTo>
                  <a:lnTo>
                    <a:pt x="4932" y="1657"/>
                  </a:lnTo>
                  <a:lnTo>
                    <a:pt x="4932" y="1657"/>
                  </a:lnTo>
                  <a:lnTo>
                    <a:pt x="4859" y="1657"/>
                  </a:lnTo>
                  <a:lnTo>
                    <a:pt x="4786" y="1639"/>
                  </a:lnTo>
                  <a:lnTo>
                    <a:pt x="4714" y="1621"/>
                  </a:lnTo>
                  <a:lnTo>
                    <a:pt x="4641" y="1566"/>
                  </a:lnTo>
                  <a:lnTo>
                    <a:pt x="4641" y="1566"/>
                  </a:lnTo>
                  <a:lnTo>
                    <a:pt x="4586" y="1530"/>
                  </a:lnTo>
                  <a:lnTo>
                    <a:pt x="4532" y="1457"/>
                  </a:lnTo>
                  <a:lnTo>
                    <a:pt x="4422" y="1329"/>
                  </a:lnTo>
                  <a:lnTo>
                    <a:pt x="4350" y="1166"/>
                  </a:lnTo>
                  <a:lnTo>
                    <a:pt x="4277" y="1002"/>
                  </a:lnTo>
                  <a:lnTo>
                    <a:pt x="4277" y="1002"/>
                  </a:lnTo>
                  <a:lnTo>
                    <a:pt x="4168" y="1056"/>
                  </a:lnTo>
                  <a:lnTo>
                    <a:pt x="4022" y="1075"/>
                  </a:lnTo>
                  <a:lnTo>
                    <a:pt x="3895" y="1093"/>
                  </a:lnTo>
                  <a:lnTo>
                    <a:pt x="3767" y="1111"/>
                  </a:lnTo>
                  <a:lnTo>
                    <a:pt x="3767" y="1111"/>
                  </a:lnTo>
                  <a:lnTo>
                    <a:pt x="3640" y="1111"/>
                  </a:lnTo>
                  <a:lnTo>
                    <a:pt x="3513" y="1093"/>
                  </a:lnTo>
                  <a:lnTo>
                    <a:pt x="3385" y="1056"/>
                  </a:lnTo>
                  <a:lnTo>
                    <a:pt x="3258" y="1020"/>
                  </a:lnTo>
                  <a:lnTo>
                    <a:pt x="3149" y="965"/>
                  </a:lnTo>
                  <a:lnTo>
                    <a:pt x="3021" y="911"/>
                  </a:lnTo>
                  <a:lnTo>
                    <a:pt x="2912" y="838"/>
                  </a:lnTo>
                  <a:lnTo>
                    <a:pt x="2821" y="765"/>
                  </a:lnTo>
                  <a:lnTo>
                    <a:pt x="2821" y="765"/>
                  </a:lnTo>
                  <a:lnTo>
                    <a:pt x="2657" y="583"/>
                  </a:lnTo>
                  <a:lnTo>
                    <a:pt x="2530" y="383"/>
                  </a:lnTo>
                  <a:lnTo>
                    <a:pt x="2530" y="383"/>
                  </a:lnTo>
                  <a:lnTo>
                    <a:pt x="2530" y="383"/>
                  </a:lnTo>
                  <a:lnTo>
                    <a:pt x="2312" y="820"/>
                  </a:lnTo>
                  <a:lnTo>
                    <a:pt x="2148" y="1220"/>
                  </a:lnTo>
                  <a:lnTo>
                    <a:pt x="2020" y="1584"/>
                  </a:lnTo>
                  <a:lnTo>
                    <a:pt x="0" y="1966"/>
                  </a:lnTo>
                  <a:lnTo>
                    <a:pt x="0" y="1966"/>
                  </a:lnTo>
                  <a:lnTo>
                    <a:pt x="328" y="2039"/>
                  </a:lnTo>
                  <a:lnTo>
                    <a:pt x="710" y="2094"/>
                  </a:lnTo>
                  <a:lnTo>
                    <a:pt x="1147" y="2148"/>
                  </a:lnTo>
                  <a:lnTo>
                    <a:pt x="1638" y="2185"/>
                  </a:lnTo>
                  <a:lnTo>
                    <a:pt x="2730" y="2221"/>
                  </a:lnTo>
                  <a:lnTo>
                    <a:pt x="3877" y="2239"/>
                  </a:lnTo>
                  <a:lnTo>
                    <a:pt x="3877" y="2239"/>
                  </a:lnTo>
                  <a:lnTo>
                    <a:pt x="5387" y="2221"/>
                  </a:lnTo>
                  <a:lnTo>
                    <a:pt x="6697" y="2185"/>
                  </a:lnTo>
                  <a:lnTo>
                    <a:pt x="7953" y="2130"/>
                  </a:lnTo>
                  <a:lnTo>
                    <a:pt x="7953" y="1075"/>
                  </a:lnTo>
                  <a:lnTo>
                    <a:pt x="7953" y="1075"/>
                  </a:lnTo>
                  <a:lnTo>
                    <a:pt x="7935" y="984"/>
                  </a:lnTo>
                  <a:lnTo>
                    <a:pt x="7862" y="711"/>
                  </a:lnTo>
                  <a:lnTo>
                    <a:pt x="7753" y="365"/>
                  </a:lnTo>
                  <a:lnTo>
                    <a:pt x="7680" y="183"/>
                  </a:lnTo>
                  <a:lnTo>
                    <a:pt x="7589" y="1"/>
                  </a:lnTo>
                  <a:lnTo>
                    <a:pt x="758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3"/>
            <p:cNvSpPr/>
            <p:nvPr/>
          </p:nvSpPr>
          <p:spPr>
            <a:xfrm>
              <a:off x="1726100" y="1699875"/>
              <a:ext cx="249775" cy="25500"/>
            </a:xfrm>
            <a:custGeom>
              <a:avLst/>
              <a:gdLst/>
              <a:ahLst/>
              <a:cxnLst/>
              <a:rect l="l" t="t" r="r" b="b"/>
              <a:pathLst>
                <a:path w="9991" h="1020" extrusionOk="0">
                  <a:moveTo>
                    <a:pt x="1292" y="0"/>
                  </a:moveTo>
                  <a:lnTo>
                    <a:pt x="746" y="91"/>
                  </a:lnTo>
                  <a:lnTo>
                    <a:pt x="528" y="128"/>
                  </a:lnTo>
                  <a:lnTo>
                    <a:pt x="346" y="182"/>
                  </a:lnTo>
                  <a:lnTo>
                    <a:pt x="200" y="237"/>
                  </a:lnTo>
                  <a:lnTo>
                    <a:pt x="91" y="291"/>
                  </a:lnTo>
                  <a:lnTo>
                    <a:pt x="18" y="346"/>
                  </a:lnTo>
                  <a:lnTo>
                    <a:pt x="0" y="419"/>
                  </a:lnTo>
                  <a:lnTo>
                    <a:pt x="0" y="437"/>
                  </a:lnTo>
                  <a:lnTo>
                    <a:pt x="18" y="473"/>
                  </a:lnTo>
                  <a:lnTo>
                    <a:pt x="91" y="528"/>
                  </a:lnTo>
                  <a:lnTo>
                    <a:pt x="219" y="583"/>
                  </a:lnTo>
                  <a:lnTo>
                    <a:pt x="382" y="655"/>
                  </a:lnTo>
                  <a:lnTo>
                    <a:pt x="601" y="710"/>
                  </a:lnTo>
                  <a:lnTo>
                    <a:pt x="856" y="746"/>
                  </a:lnTo>
                  <a:lnTo>
                    <a:pt x="1456" y="837"/>
                  </a:lnTo>
                  <a:lnTo>
                    <a:pt x="2202" y="910"/>
                  </a:lnTo>
                  <a:lnTo>
                    <a:pt x="3058" y="965"/>
                  </a:lnTo>
                  <a:lnTo>
                    <a:pt x="3986" y="1001"/>
                  </a:lnTo>
                  <a:lnTo>
                    <a:pt x="5005" y="1019"/>
                  </a:lnTo>
                  <a:lnTo>
                    <a:pt x="6006" y="1001"/>
                  </a:lnTo>
                  <a:lnTo>
                    <a:pt x="6952" y="965"/>
                  </a:lnTo>
                  <a:lnTo>
                    <a:pt x="7789" y="910"/>
                  </a:lnTo>
                  <a:lnTo>
                    <a:pt x="8535" y="837"/>
                  </a:lnTo>
                  <a:lnTo>
                    <a:pt x="9136" y="746"/>
                  </a:lnTo>
                  <a:lnTo>
                    <a:pt x="9390" y="710"/>
                  </a:lnTo>
                  <a:lnTo>
                    <a:pt x="9609" y="655"/>
                  </a:lnTo>
                  <a:lnTo>
                    <a:pt x="9773" y="583"/>
                  </a:lnTo>
                  <a:lnTo>
                    <a:pt x="9900" y="528"/>
                  </a:lnTo>
                  <a:lnTo>
                    <a:pt x="9973" y="473"/>
                  </a:lnTo>
                  <a:lnTo>
                    <a:pt x="9991" y="437"/>
                  </a:lnTo>
                  <a:lnTo>
                    <a:pt x="9991" y="419"/>
                  </a:lnTo>
                  <a:lnTo>
                    <a:pt x="9973" y="346"/>
                  </a:lnTo>
                  <a:lnTo>
                    <a:pt x="9900" y="291"/>
                  </a:lnTo>
                  <a:lnTo>
                    <a:pt x="9791" y="237"/>
                  </a:lnTo>
                  <a:lnTo>
                    <a:pt x="9645" y="182"/>
                  </a:lnTo>
                  <a:lnTo>
                    <a:pt x="9463" y="128"/>
                  </a:lnTo>
                  <a:lnTo>
                    <a:pt x="9245" y="91"/>
                  </a:lnTo>
                  <a:lnTo>
                    <a:pt x="8699" y="0"/>
                  </a:lnTo>
                  <a:lnTo>
                    <a:pt x="8699" y="273"/>
                  </a:lnTo>
                  <a:lnTo>
                    <a:pt x="7443" y="328"/>
                  </a:lnTo>
                  <a:lnTo>
                    <a:pt x="6133" y="364"/>
                  </a:lnTo>
                  <a:lnTo>
                    <a:pt x="4623" y="382"/>
                  </a:lnTo>
                  <a:lnTo>
                    <a:pt x="3476" y="364"/>
                  </a:lnTo>
                  <a:lnTo>
                    <a:pt x="2384" y="328"/>
                  </a:lnTo>
                  <a:lnTo>
                    <a:pt x="1893" y="291"/>
                  </a:lnTo>
                  <a:lnTo>
                    <a:pt x="1456" y="237"/>
                  </a:lnTo>
                  <a:lnTo>
                    <a:pt x="1074" y="182"/>
                  </a:lnTo>
                  <a:lnTo>
                    <a:pt x="746" y="109"/>
                  </a:lnTo>
                  <a:lnTo>
                    <a:pt x="1292" y="0"/>
                  </a:lnTo>
                  <a:close/>
                </a:path>
              </a:pathLst>
            </a:custGeom>
            <a:solidFill>
              <a:srgbClr val="282829">
                <a:alpha val="13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3"/>
            <p:cNvSpPr/>
            <p:nvPr/>
          </p:nvSpPr>
          <p:spPr>
            <a:xfrm>
              <a:off x="1726100" y="1699875"/>
              <a:ext cx="249775" cy="25500"/>
            </a:xfrm>
            <a:custGeom>
              <a:avLst/>
              <a:gdLst/>
              <a:ahLst/>
              <a:cxnLst/>
              <a:rect l="l" t="t" r="r" b="b"/>
              <a:pathLst>
                <a:path w="9991" h="1020" fill="none" extrusionOk="0">
                  <a:moveTo>
                    <a:pt x="8699" y="0"/>
                  </a:moveTo>
                  <a:lnTo>
                    <a:pt x="8699" y="273"/>
                  </a:lnTo>
                  <a:lnTo>
                    <a:pt x="8699" y="273"/>
                  </a:lnTo>
                  <a:lnTo>
                    <a:pt x="8699" y="273"/>
                  </a:lnTo>
                  <a:lnTo>
                    <a:pt x="7443" y="328"/>
                  </a:lnTo>
                  <a:lnTo>
                    <a:pt x="6133" y="364"/>
                  </a:lnTo>
                  <a:lnTo>
                    <a:pt x="4623" y="382"/>
                  </a:lnTo>
                  <a:lnTo>
                    <a:pt x="4623" y="382"/>
                  </a:lnTo>
                  <a:lnTo>
                    <a:pt x="3476" y="364"/>
                  </a:lnTo>
                  <a:lnTo>
                    <a:pt x="2384" y="328"/>
                  </a:lnTo>
                  <a:lnTo>
                    <a:pt x="1893" y="291"/>
                  </a:lnTo>
                  <a:lnTo>
                    <a:pt x="1456" y="237"/>
                  </a:lnTo>
                  <a:lnTo>
                    <a:pt x="1074" y="182"/>
                  </a:lnTo>
                  <a:lnTo>
                    <a:pt x="746" y="109"/>
                  </a:lnTo>
                  <a:lnTo>
                    <a:pt x="746" y="109"/>
                  </a:lnTo>
                  <a:lnTo>
                    <a:pt x="746" y="109"/>
                  </a:lnTo>
                  <a:lnTo>
                    <a:pt x="1292" y="0"/>
                  </a:lnTo>
                  <a:lnTo>
                    <a:pt x="1292" y="0"/>
                  </a:lnTo>
                  <a:lnTo>
                    <a:pt x="746" y="91"/>
                  </a:lnTo>
                  <a:lnTo>
                    <a:pt x="528" y="128"/>
                  </a:lnTo>
                  <a:lnTo>
                    <a:pt x="346" y="182"/>
                  </a:lnTo>
                  <a:lnTo>
                    <a:pt x="200" y="237"/>
                  </a:lnTo>
                  <a:lnTo>
                    <a:pt x="91" y="291"/>
                  </a:lnTo>
                  <a:lnTo>
                    <a:pt x="18" y="346"/>
                  </a:lnTo>
                  <a:lnTo>
                    <a:pt x="0" y="419"/>
                  </a:lnTo>
                  <a:lnTo>
                    <a:pt x="0" y="419"/>
                  </a:lnTo>
                  <a:lnTo>
                    <a:pt x="0" y="437"/>
                  </a:lnTo>
                  <a:lnTo>
                    <a:pt x="18" y="473"/>
                  </a:lnTo>
                  <a:lnTo>
                    <a:pt x="91" y="528"/>
                  </a:lnTo>
                  <a:lnTo>
                    <a:pt x="219" y="583"/>
                  </a:lnTo>
                  <a:lnTo>
                    <a:pt x="382" y="655"/>
                  </a:lnTo>
                  <a:lnTo>
                    <a:pt x="601" y="710"/>
                  </a:lnTo>
                  <a:lnTo>
                    <a:pt x="856" y="746"/>
                  </a:lnTo>
                  <a:lnTo>
                    <a:pt x="1456" y="837"/>
                  </a:lnTo>
                  <a:lnTo>
                    <a:pt x="2202" y="910"/>
                  </a:lnTo>
                  <a:lnTo>
                    <a:pt x="3058" y="965"/>
                  </a:lnTo>
                  <a:lnTo>
                    <a:pt x="3986" y="1001"/>
                  </a:lnTo>
                  <a:lnTo>
                    <a:pt x="5005" y="1019"/>
                  </a:lnTo>
                  <a:lnTo>
                    <a:pt x="5005" y="1019"/>
                  </a:lnTo>
                  <a:lnTo>
                    <a:pt x="6006" y="1001"/>
                  </a:lnTo>
                  <a:lnTo>
                    <a:pt x="6952" y="965"/>
                  </a:lnTo>
                  <a:lnTo>
                    <a:pt x="7789" y="910"/>
                  </a:lnTo>
                  <a:lnTo>
                    <a:pt x="8535" y="837"/>
                  </a:lnTo>
                  <a:lnTo>
                    <a:pt x="9136" y="746"/>
                  </a:lnTo>
                  <a:lnTo>
                    <a:pt x="9390" y="710"/>
                  </a:lnTo>
                  <a:lnTo>
                    <a:pt x="9609" y="655"/>
                  </a:lnTo>
                  <a:lnTo>
                    <a:pt x="9773" y="583"/>
                  </a:lnTo>
                  <a:lnTo>
                    <a:pt x="9900" y="528"/>
                  </a:lnTo>
                  <a:lnTo>
                    <a:pt x="9973" y="473"/>
                  </a:lnTo>
                  <a:lnTo>
                    <a:pt x="9991" y="437"/>
                  </a:lnTo>
                  <a:lnTo>
                    <a:pt x="9991" y="419"/>
                  </a:lnTo>
                  <a:lnTo>
                    <a:pt x="9991" y="419"/>
                  </a:lnTo>
                  <a:lnTo>
                    <a:pt x="9973" y="346"/>
                  </a:lnTo>
                  <a:lnTo>
                    <a:pt x="9900" y="291"/>
                  </a:lnTo>
                  <a:lnTo>
                    <a:pt x="9791" y="237"/>
                  </a:lnTo>
                  <a:lnTo>
                    <a:pt x="9645" y="182"/>
                  </a:lnTo>
                  <a:lnTo>
                    <a:pt x="9463" y="128"/>
                  </a:lnTo>
                  <a:lnTo>
                    <a:pt x="9245" y="91"/>
                  </a:lnTo>
                  <a:lnTo>
                    <a:pt x="8699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3"/>
            <p:cNvSpPr/>
            <p:nvPr/>
          </p:nvSpPr>
          <p:spPr>
            <a:xfrm>
              <a:off x="2024075" y="1729450"/>
              <a:ext cx="42350" cy="23225"/>
            </a:xfrm>
            <a:custGeom>
              <a:avLst/>
              <a:gdLst/>
              <a:ahLst/>
              <a:cxnLst/>
              <a:rect l="l" t="t" r="r" b="b"/>
              <a:pathLst>
                <a:path w="1694" h="929" extrusionOk="0">
                  <a:moveTo>
                    <a:pt x="911" y="0"/>
                  </a:moveTo>
                  <a:lnTo>
                    <a:pt x="783" y="18"/>
                  </a:lnTo>
                  <a:lnTo>
                    <a:pt x="674" y="55"/>
                  </a:lnTo>
                  <a:lnTo>
                    <a:pt x="565" y="109"/>
                  </a:lnTo>
                  <a:lnTo>
                    <a:pt x="456" y="182"/>
                  </a:lnTo>
                  <a:lnTo>
                    <a:pt x="383" y="255"/>
                  </a:lnTo>
                  <a:lnTo>
                    <a:pt x="238" y="437"/>
                  </a:lnTo>
                  <a:lnTo>
                    <a:pt x="128" y="601"/>
                  </a:lnTo>
                  <a:lnTo>
                    <a:pt x="56" y="764"/>
                  </a:lnTo>
                  <a:lnTo>
                    <a:pt x="1" y="928"/>
                  </a:lnTo>
                  <a:lnTo>
                    <a:pt x="1693" y="928"/>
                  </a:lnTo>
                  <a:lnTo>
                    <a:pt x="1693" y="783"/>
                  </a:lnTo>
                  <a:lnTo>
                    <a:pt x="1693" y="655"/>
                  </a:lnTo>
                  <a:lnTo>
                    <a:pt x="1675" y="491"/>
                  </a:lnTo>
                  <a:lnTo>
                    <a:pt x="1639" y="419"/>
                  </a:lnTo>
                  <a:lnTo>
                    <a:pt x="1602" y="328"/>
                  </a:lnTo>
                  <a:lnTo>
                    <a:pt x="1548" y="255"/>
                  </a:lnTo>
                  <a:lnTo>
                    <a:pt x="1493" y="182"/>
                  </a:lnTo>
                  <a:lnTo>
                    <a:pt x="1402" y="127"/>
                  </a:lnTo>
                  <a:lnTo>
                    <a:pt x="1311" y="73"/>
                  </a:lnTo>
                  <a:lnTo>
                    <a:pt x="1202" y="36"/>
                  </a:lnTo>
                  <a:lnTo>
                    <a:pt x="1056" y="0"/>
                  </a:lnTo>
                  <a:close/>
                </a:path>
              </a:pathLst>
            </a:custGeom>
            <a:solidFill>
              <a:srgbClr val="C1A5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3"/>
            <p:cNvSpPr/>
            <p:nvPr/>
          </p:nvSpPr>
          <p:spPr>
            <a:xfrm>
              <a:off x="2018625" y="1747625"/>
              <a:ext cx="66900" cy="13675"/>
            </a:xfrm>
            <a:custGeom>
              <a:avLst/>
              <a:gdLst/>
              <a:ahLst/>
              <a:cxnLst/>
              <a:rect l="l" t="t" r="r" b="b"/>
              <a:pathLst>
                <a:path w="2676" h="547" extrusionOk="0">
                  <a:moveTo>
                    <a:pt x="456" y="1"/>
                  </a:moveTo>
                  <a:lnTo>
                    <a:pt x="219" y="37"/>
                  </a:lnTo>
                  <a:lnTo>
                    <a:pt x="146" y="74"/>
                  </a:lnTo>
                  <a:lnTo>
                    <a:pt x="73" y="110"/>
                  </a:lnTo>
                  <a:lnTo>
                    <a:pt x="19" y="147"/>
                  </a:lnTo>
                  <a:lnTo>
                    <a:pt x="1" y="201"/>
                  </a:lnTo>
                  <a:lnTo>
                    <a:pt x="19" y="219"/>
                  </a:lnTo>
                  <a:lnTo>
                    <a:pt x="37" y="274"/>
                  </a:lnTo>
                  <a:lnTo>
                    <a:pt x="92" y="329"/>
                  </a:lnTo>
                  <a:lnTo>
                    <a:pt x="219" y="401"/>
                  </a:lnTo>
                  <a:lnTo>
                    <a:pt x="419" y="456"/>
                  </a:lnTo>
                  <a:lnTo>
                    <a:pt x="710" y="511"/>
                  </a:lnTo>
                  <a:lnTo>
                    <a:pt x="1111" y="529"/>
                  </a:lnTo>
                  <a:lnTo>
                    <a:pt x="1657" y="547"/>
                  </a:lnTo>
                  <a:lnTo>
                    <a:pt x="2130" y="547"/>
                  </a:lnTo>
                  <a:lnTo>
                    <a:pt x="2676" y="529"/>
                  </a:lnTo>
                  <a:lnTo>
                    <a:pt x="2676" y="474"/>
                  </a:lnTo>
                  <a:lnTo>
                    <a:pt x="2657" y="420"/>
                  </a:lnTo>
                  <a:lnTo>
                    <a:pt x="2603" y="365"/>
                  </a:lnTo>
                  <a:lnTo>
                    <a:pt x="2530" y="310"/>
                  </a:lnTo>
                  <a:lnTo>
                    <a:pt x="2330" y="219"/>
                  </a:lnTo>
                  <a:lnTo>
                    <a:pt x="2057" y="147"/>
                  </a:lnTo>
                  <a:lnTo>
                    <a:pt x="1748" y="92"/>
                  </a:lnTo>
                  <a:lnTo>
                    <a:pt x="1420" y="37"/>
                  </a:lnTo>
                  <a:lnTo>
                    <a:pt x="1074" y="1"/>
                  </a:lnTo>
                  <a:close/>
                </a:path>
              </a:pathLst>
            </a:custGeom>
            <a:solidFill>
              <a:srgbClr val="282829">
                <a:alpha val="13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3"/>
            <p:cNvSpPr/>
            <p:nvPr/>
          </p:nvSpPr>
          <p:spPr>
            <a:xfrm>
              <a:off x="2018625" y="1747625"/>
              <a:ext cx="66900" cy="13675"/>
            </a:xfrm>
            <a:custGeom>
              <a:avLst/>
              <a:gdLst/>
              <a:ahLst/>
              <a:cxnLst/>
              <a:rect l="l" t="t" r="r" b="b"/>
              <a:pathLst>
                <a:path w="2676" h="547" fill="none" extrusionOk="0">
                  <a:moveTo>
                    <a:pt x="747" y="1"/>
                  </a:moveTo>
                  <a:lnTo>
                    <a:pt x="747" y="1"/>
                  </a:lnTo>
                  <a:lnTo>
                    <a:pt x="456" y="1"/>
                  </a:lnTo>
                  <a:lnTo>
                    <a:pt x="219" y="37"/>
                  </a:lnTo>
                  <a:lnTo>
                    <a:pt x="146" y="74"/>
                  </a:lnTo>
                  <a:lnTo>
                    <a:pt x="73" y="110"/>
                  </a:lnTo>
                  <a:lnTo>
                    <a:pt x="19" y="147"/>
                  </a:lnTo>
                  <a:lnTo>
                    <a:pt x="1" y="201"/>
                  </a:lnTo>
                  <a:lnTo>
                    <a:pt x="1" y="201"/>
                  </a:lnTo>
                  <a:lnTo>
                    <a:pt x="19" y="219"/>
                  </a:lnTo>
                  <a:lnTo>
                    <a:pt x="37" y="274"/>
                  </a:lnTo>
                  <a:lnTo>
                    <a:pt x="92" y="329"/>
                  </a:lnTo>
                  <a:lnTo>
                    <a:pt x="219" y="401"/>
                  </a:lnTo>
                  <a:lnTo>
                    <a:pt x="419" y="456"/>
                  </a:lnTo>
                  <a:lnTo>
                    <a:pt x="710" y="511"/>
                  </a:lnTo>
                  <a:lnTo>
                    <a:pt x="1111" y="529"/>
                  </a:lnTo>
                  <a:lnTo>
                    <a:pt x="1657" y="547"/>
                  </a:lnTo>
                  <a:lnTo>
                    <a:pt x="1657" y="547"/>
                  </a:lnTo>
                  <a:lnTo>
                    <a:pt x="2130" y="547"/>
                  </a:lnTo>
                  <a:lnTo>
                    <a:pt x="2676" y="529"/>
                  </a:lnTo>
                  <a:lnTo>
                    <a:pt x="2676" y="529"/>
                  </a:lnTo>
                  <a:lnTo>
                    <a:pt x="2676" y="474"/>
                  </a:lnTo>
                  <a:lnTo>
                    <a:pt x="2657" y="420"/>
                  </a:lnTo>
                  <a:lnTo>
                    <a:pt x="2603" y="365"/>
                  </a:lnTo>
                  <a:lnTo>
                    <a:pt x="2530" y="310"/>
                  </a:lnTo>
                  <a:lnTo>
                    <a:pt x="2330" y="219"/>
                  </a:lnTo>
                  <a:lnTo>
                    <a:pt x="2057" y="147"/>
                  </a:lnTo>
                  <a:lnTo>
                    <a:pt x="1748" y="92"/>
                  </a:lnTo>
                  <a:lnTo>
                    <a:pt x="1420" y="37"/>
                  </a:lnTo>
                  <a:lnTo>
                    <a:pt x="1074" y="1"/>
                  </a:lnTo>
                  <a:lnTo>
                    <a:pt x="74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5" name="Google Shape;295;p3"/>
          <p:cNvGrpSpPr/>
          <p:nvPr/>
        </p:nvGrpSpPr>
        <p:grpSpPr>
          <a:xfrm>
            <a:off x="6980149" y="4361434"/>
            <a:ext cx="460855" cy="170936"/>
            <a:chOff x="1726100" y="1627975"/>
            <a:chExt cx="359425" cy="133325"/>
          </a:xfrm>
        </p:grpSpPr>
        <p:sp>
          <p:nvSpPr>
            <p:cNvPr id="296" name="Google Shape;296;p3"/>
            <p:cNvSpPr/>
            <p:nvPr/>
          </p:nvSpPr>
          <p:spPr>
            <a:xfrm>
              <a:off x="1744750" y="1627975"/>
              <a:ext cx="198825" cy="81475"/>
            </a:xfrm>
            <a:custGeom>
              <a:avLst/>
              <a:gdLst/>
              <a:ahLst/>
              <a:cxnLst/>
              <a:rect l="l" t="t" r="r" b="b"/>
              <a:pathLst>
                <a:path w="7953" h="3259" extrusionOk="0">
                  <a:moveTo>
                    <a:pt x="4113" y="1"/>
                  </a:moveTo>
                  <a:lnTo>
                    <a:pt x="3986" y="37"/>
                  </a:lnTo>
                  <a:lnTo>
                    <a:pt x="3858" y="74"/>
                  </a:lnTo>
                  <a:lnTo>
                    <a:pt x="3731" y="110"/>
                  </a:lnTo>
                  <a:lnTo>
                    <a:pt x="3604" y="165"/>
                  </a:lnTo>
                  <a:lnTo>
                    <a:pt x="3385" y="328"/>
                  </a:lnTo>
                  <a:lnTo>
                    <a:pt x="3185" y="492"/>
                  </a:lnTo>
                  <a:lnTo>
                    <a:pt x="2985" y="711"/>
                  </a:lnTo>
                  <a:lnTo>
                    <a:pt x="2821" y="929"/>
                  </a:lnTo>
                  <a:lnTo>
                    <a:pt x="2657" y="1166"/>
                  </a:lnTo>
                  <a:lnTo>
                    <a:pt x="2530" y="1402"/>
                  </a:lnTo>
                  <a:lnTo>
                    <a:pt x="2312" y="1839"/>
                  </a:lnTo>
                  <a:lnTo>
                    <a:pt x="2148" y="2239"/>
                  </a:lnTo>
                  <a:lnTo>
                    <a:pt x="2020" y="2603"/>
                  </a:lnTo>
                  <a:lnTo>
                    <a:pt x="0" y="2985"/>
                  </a:lnTo>
                  <a:lnTo>
                    <a:pt x="383" y="3058"/>
                  </a:lnTo>
                  <a:lnTo>
                    <a:pt x="856" y="3131"/>
                  </a:lnTo>
                  <a:lnTo>
                    <a:pt x="1383" y="3186"/>
                  </a:lnTo>
                  <a:lnTo>
                    <a:pt x="1984" y="3222"/>
                  </a:lnTo>
                  <a:lnTo>
                    <a:pt x="2621" y="3240"/>
                  </a:lnTo>
                  <a:lnTo>
                    <a:pt x="3294" y="3258"/>
                  </a:lnTo>
                  <a:lnTo>
                    <a:pt x="4641" y="3258"/>
                  </a:lnTo>
                  <a:lnTo>
                    <a:pt x="5897" y="3222"/>
                  </a:lnTo>
                  <a:lnTo>
                    <a:pt x="6952" y="3186"/>
                  </a:lnTo>
                  <a:lnTo>
                    <a:pt x="7953" y="3149"/>
                  </a:lnTo>
                  <a:lnTo>
                    <a:pt x="7953" y="2094"/>
                  </a:lnTo>
                  <a:lnTo>
                    <a:pt x="7935" y="2003"/>
                  </a:lnTo>
                  <a:lnTo>
                    <a:pt x="7862" y="1730"/>
                  </a:lnTo>
                  <a:lnTo>
                    <a:pt x="7753" y="1384"/>
                  </a:lnTo>
                  <a:lnTo>
                    <a:pt x="7680" y="1202"/>
                  </a:lnTo>
                  <a:lnTo>
                    <a:pt x="7589" y="1020"/>
                  </a:lnTo>
                  <a:lnTo>
                    <a:pt x="7498" y="874"/>
                  </a:lnTo>
                  <a:lnTo>
                    <a:pt x="7389" y="747"/>
                  </a:lnTo>
                  <a:lnTo>
                    <a:pt x="7280" y="638"/>
                  </a:lnTo>
                  <a:lnTo>
                    <a:pt x="7170" y="583"/>
                  </a:lnTo>
                  <a:lnTo>
                    <a:pt x="7061" y="547"/>
                  </a:lnTo>
                  <a:lnTo>
                    <a:pt x="6843" y="547"/>
                  </a:lnTo>
                  <a:lnTo>
                    <a:pt x="6734" y="565"/>
                  </a:lnTo>
                  <a:lnTo>
                    <a:pt x="6533" y="638"/>
                  </a:lnTo>
                  <a:lnTo>
                    <a:pt x="6333" y="729"/>
                  </a:lnTo>
                  <a:lnTo>
                    <a:pt x="6169" y="820"/>
                  </a:lnTo>
                  <a:lnTo>
                    <a:pt x="6024" y="911"/>
                  </a:lnTo>
                  <a:lnTo>
                    <a:pt x="5915" y="1020"/>
                  </a:lnTo>
                  <a:lnTo>
                    <a:pt x="5860" y="929"/>
                  </a:lnTo>
                  <a:lnTo>
                    <a:pt x="5806" y="820"/>
                  </a:lnTo>
                  <a:lnTo>
                    <a:pt x="5733" y="692"/>
                  </a:lnTo>
                  <a:lnTo>
                    <a:pt x="5642" y="565"/>
                  </a:lnTo>
                  <a:lnTo>
                    <a:pt x="5496" y="419"/>
                  </a:lnTo>
                  <a:lnTo>
                    <a:pt x="5332" y="292"/>
                  </a:lnTo>
                  <a:lnTo>
                    <a:pt x="5132" y="165"/>
                  </a:lnTo>
                  <a:lnTo>
                    <a:pt x="4932" y="74"/>
                  </a:lnTo>
                  <a:lnTo>
                    <a:pt x="4695" y="19"/>
                  </a:lnTo>
                  <a:lnTo>
                    <a:pt x="4422" y="1"/>
                  </a:lnTo>
                  <a:close/>
                </a:path>
              </a:pathLst>
            </a:custGeom>
            <a:solidFill>
              <a:srgbClr val="C1A5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3"/>
            <p:cNvSpPr/>
            <p:nvPr/>
          </p:nvSpPr>
          <p:spPr>
            <a:xfrm>
              <a:off x="1744750" y="1627975"/>
              <a:ext cx="198825" cy="81475"/>
            </a:xfrm>
            <a:custGeom>
              <a:avLst/>
              <a:gdLst/>
              <a:ahLst/>
              <a:cxnLst/>
              <a:rect l="l" t="t" r="r" b="b"/>
              <a:pathLst>
                <a:path w="7953" h="3259" fill="none" extrusionOk="0">
                  <a:moveTo>
                    <a:pt x="7953" y="2094"/>
                  </a:moveTo>
                  <a:lnTo>
                    <a:pt x="7953" y="3149"/>
                  </a:lnTo>
                  <a:lnTo>
                    <a:pt x="7953" y="3149"/>
                  </a:lnTo>
                  <a:lnTo>
                    <a:pt x="6952" y="3186"/>
                  </a:lnTo>
                  <a:lnTo>
                    <a:pt x="5897" y="3222"/>
                  </a:lnTo>
                  <a:lnTo>
                    <a:pt x="4641" y="3258"/>
                  </a:lnTo>
                  <a:lnTo>
                    <a:pt x="3294" y="3258"/>
                  </a:lnTo>
                  <a:lnTo>
                    <a:pt x="2621" y="3240"/>
                  </a:lnTo>
                  <a:lnTo>
                    <a:pt x="1984" y="3222"/>
                  </a:lnTo>
                  <a:lnTo>
                    <a:pt x="1383" y="3186"/>
                  </a:lnTo>
                  <a:lnTo>
                    <a:pt x="856" y="3131"/>
                  </a:lnTo>
                  <a:lnTo>
                    <a:pt x="383" y="3058"/>
                  </a:lnTo>
                  <a:lnTo>
                    <a:pt x="0" y="2985"/>
                  </a:lnTo>
                  <a:lnTo>
                    <a:pt x="2020" y="2603"/>
                  </a:lnTo>
                  <a:lnTo>
                    <a:pt x="2020" y="2603"/>
                  </a:lnTo>
                  <a:lnTo>
                    <a:pt x="2148" y="2239"/>
                  </a:lnTo>
                  <a:lnTo>
                    <a:pt x="2312" y="1839"/>
                  </a:lnTo>
                  <a:lnTo>
                    <a:pt x="2530" y="1402"/>
                  </a:lnTo>
                  <a:lnTo>
                    <a:pt x="2530" y="1402"/>
                  </a:lnTo>
                  <a:lnTo>
                    <a:pt x="2657" y="1166"/>
                  </a:lnTo>
                  <a:lnTo>
                    <a:pt x="2821" y="929"/>
                  </a:lnTo>
                  <a:lnTo>
                    <a:pt x="2985" y="711"/>
                  </a:lnTo>
                  <a:lnTo>
                    <a:pt x="3185" y="492"/>
                  </a:lnTo>
                  <a:lnTo>
                    <a:pt x="3185" y="492"/>
                  </a:lnTo>
                  <a:lnTo>
                    <a:pt x="3385" y="328"/>
                  </a:lnTo>
                  <a:lnTo>
                    <a:pt x="3604" y="165"/>
                  </a:lnTo>
                  <a:lnTo>
                    <a:pt x="3731" y="110"/>
                  </a:lnTo>
                  <a:lnTo>
                    <a:pt x="3858" y="74"/>
                  </a:lnTo>
                  <a:lnTo>
                    <a:pt x="3986" y="37"/>
                  </a:lnTo>
                  <a:lnTo>
                    <a:pt x="4113" y="1"/>
                  </a:lnTo>
                  <a:lnTo>
                    <a:pt x="4113" y="1"/>
                  </a:lnTo>
                  <a:lnTo>
                    <a:pt x="4259" y="1"/>
                  </a:lnTo>
                  <a:lnTo>
                    <a:pt x="4422" y="1"/>
                  </a:lnTo>
                  <a:lnTo>
                    <a:pt x="4695" y="19"/>
                  </a:lnTo>
                  <a:lnTo>
                    <a:pt x="4932" y="74"/>
                  </a:lnTo>
                  <a:lnTo>
                    <a:pt x="5132" y="165"/>
                  </a:lnTo>
                  <a:lnTo>
                    <a:pt x="5132" y="165"/>
                  </a:lnTo>
                  <a:lnTo>
                    <a:pt x="5332" y="292"/>
                  </a:lnTo>
                  <a:lnTo>
                    <a:pt x="5496" y="419"/>
                  </a:lnTo>
                  <a:lnTo>
                    <a:pt x="5642" y="565"/>
                  </a:lnTo>
                  <a:lnTo>
                    <a:pt x="5733" y="692"/>
                  </a:lnTo>
                  <a:lnTo>
                    <a:pt x="5806" y="820"/>
                  </a:lnTo>
                  <a:lnTo>
                    <a:pt x="5860" y="929"/>
                  </a:lnTo>
                  <a:lnTo>
                    <a:pt x="5915" y="1020"/>
                  </a:lnTo>
                  <a:lnTo>
                    <a:pt x="5915" y="1020"/>
                  </a:lnTo>
                  <a:lnTo>
                    <a:pt x="6024" y="911"/>
                  </a:lnTo>
                  <a:lnTo>
                    <a:pt x="6169" y="820"/>
                  </a:lnTo>
                  <a:lnTo>
                    <a:pt x="6333" y="729"/>
                  </a:lnTo>
                  <a:lnTo>
                    <a:pt x="6533" y="638"/>
                  </a:lnTo>
                  <a:lnTo>
                    <a:pt x="6734" y="565"/>
                  </a:lnTo>
                  <a:lnTo>
                    <a:pt x="6843" y="547"/>
                  </a:lnTo>
                  <a:lnTo>
                    <a:pt x="6952" y="547"/>
                  </a:lnTo>
                  <a:lnTo>
                    <a:pt x="7061" y="547"/>
                  </a:lnTo>
                  <a:lnTo>
                    <a:pt x="7170" y="583"/>
                  </a:lnTo>
                  <a:lnTo>
                    <a:pt x="7170" y="583"/>
                  </a:lnTo>
                  <a:lnTo>
                    <a:pt x="7280" y="638"/>
                  </a:lnTo>
                  <a:lnTo>
                    <a:pt x="7389" y="747"/>
                  </a:lnTo>
                  <a:lnTo>
                    <a:pt x="7498" y="874"/>
                  </a:lnTo>
                  <a:lnTo>
                    <a:pt x="7589" y="1020"/>
                  </a:lnTo>
                  <a:lnTo>
                    <a:pt x="7589" y="1020"/>
                  </a:lnTo>
                  <a:lnTo>
                    <a:pt x="7680" y="1202"/>
                  </a:lnTo>
                  <a:lnTo>
                    <a:pt x="7753" y="1384"/>
                  </a:lnTo>
                  <a:lnTo>
                    <a:pt x="7862" y="1730"/>
                  </a:lnTo>
                  <a:lnTo>
                    <a:pt x="7935" y="2003"/>
                  </a:lnTo>
                  <a:lnTo>
                    <a:pt x="7953" y="209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3"/>
            <p:cNvSpPr/>
            <p:nvPr/>
          </p:nvSpPr>
          <p:spPr>
            <a:xfrm>
              <a:off x="1824375" y="1627975"/>
              <a:ext cx="48700" cy="28700"/>
            </a:xfrm>
            <a:custGeom>
              <a:avLst/>
              <a:gdLst/>
              <a:ahLst/>
              <a:cxnLst/>
              <a:rect l="l" t="t" r="r" b="b"/>
              <a:pathLst>
                <a:path w="1948" h="1148" extrusionOk="0">
                  <a:moveTo>
                    <a:pt x="928" y="1"/>
                  </a:moveTo>
                  <a:lnTo>
                    <a:pt x="801" y="37"/>
                  </a:lnTo>
                  <a:lnTo>
                    <a:pt x="673" y="74"/>
                  </a:lnTo>
                  <a:lnTo>
                    <a:pt x="546" y="110"/>
                  </a:lnTo>
                  <a:lnTo>
                    <a:pt x="419" y="165"/>
                  </a:lnTo>
                  <a:lnTo>
                    <a:pt x="200" y="328"/>
                  </a:lnTo>
                  <a:lnTo>
                    <a:pt x="0" y="492"/>
                  </a:lnTo>
                  <a:lnTo>
                    <a:pt x="36" y="638"/>
                  </a:lnTo>
                  <a:lnTo>
                    <a:pt x="109" y="747"/>
                  </a:lnTo>
                  <a:lnTo>
                    <a:pt x="182" y="856"/>
                  </a:lnTo>
                  <a:lnTo>
                    <a:pt x="273" y="947"/>
                  </a:lnTo>
                  <a:lnTo>
                    <a:pt x="382" y="1038"/>
                  </a:lnTo>
                  <a:lnTo>
                    <a:pt x="510" y="1093"/>
                  </a:lnTo>
                  <a:lnTo>
                    <a:pt x="637" y="1129"/>
                  </a:lnTo>
                  <a:lnTo>
                    <a:pt x="783" y="1147"/>
                  </a:lnTo>
                  <a:lnTo>
                    <a:pt x="837" y="1147"/>
                  </a:lnTo>
                  <a:lnTo>
                    <a:pt x="928" y="1129"/>
                  </a:lnTo>
                  <a:lnTo>
                    <a:pt x="1019" y="1111"/>
                  </a:lnTo>
                  <a:lnTo>
                    <a:pt x="1183" y="1038"/>
                  </a:lnTo>
                  <a:lnTo>
                    <a:pt x="1347" y="929"/>
                  </a:lnTo>
                  <a:lnTo>
                    <a:pt x="1492" y="802"/>
                  </a:lnTo>
                  <a:lnTo>
                    <a:pt x="1620" y="656"/>
                  </a:lnTo>
                  <a:lnTo>
                    <a:pt x="1747" y="510"/>
                  </a:lnTo>
                  <a:lnTo>
                    <a:pt x="1856" y="347"/>
                  </a:lnTo>
                  <a:lnTo>
                    <a:pt x="1947" y="165"/>
                  </a:lnTo>
                  <a:lnTo>
                    <a:pt x="1783" y="92"/>
                  </a:lnTo>
                  <a:lnTo>
                    <a:pt x="1601" y="37"/>
                  </a:lnTo>
                  <a:lnTo>
                    <a:pt x="1401" y="1"/>
                  </a:lnTo>
                  <a:close/>
                </a:path>
              </a:pathLst>
            </a:custGeom>
            <a:solidFill>
              <a:srgbClr val="D7C2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3"/>
            <p:cNvSpPr/>
            <p:nvPr/>
          </p:nvSpPr>
          <p:spPr>
            <a:xfrm>
              <a:off x="1824375" y="1627975"/>
              <a:ext cx="48700" cy="28700"/>
            </a:xfrm>
            <a:custGeom>
              <a:avLst/>
              <a:gdLst/>
              <a:ahLst/>
              <a:cxnLst/>
              <a:rect l="l" t="t" r="r" b="b"/>
              <a:pathLst>
                <a:path w="1948" h="1148" fill="none" extrusionOk="0">
                  <a:moveTo>
                    <a:pt x="1183" y="1"/>
                  </a:moveTo>
                  <a:lnTo>
                    <a:pt x="1183" y="1"/>
                  </a:lnTo>
                  <a:lnTo>
                    <a:pt x="928" y="1"/>
                  </a:lnTo>
                  <a:lnTo>
                    <a:pt x="928" y="1"/>
                  </a:lnTo>
                  <a:lnTo>
                    <a:pt x="801" y="37"/>
                  </a:lnTo>
                  <a:lnTo>
                    <a:pt x="673" y="74"/>
                  </a:lnTo>
                  <a:lnTo>
                    <a:pt x="546" y="110"/>
                  </a:lnTo>
                  <a:lnTo>
                    <a:pt x="419" y="165"/>
                  </a:lnTo>
                  <a:lnTo>
                    <a:pt x="200" y="328"/>
                  </a:lnTo>
                  <a:lnTo>
                    <a:pt x="0" y="492"/>
                  </a:lnTo>
                  <a:lnTo>
                    <a:pt x="0" y="492"/>
                  </a:lnTo>
                  <a:lnTo>
                    <a:pt x="36" y="638"/>
                  </a:lnTo>
                  <a:lnTo>
                    <a:pt x="109" y="747"/>
                  </a:lnTo>
                  <a:lnTo>
                    <a:pt x="182" y="856"/>
                  </a:lnTo>
                  <a:lnTo>
                    <a:pt x="273" y="947"/>
                  </a:lnTo>
                  <a:lnTo>
                    <a:pt x="382" y="1038"/>
                  </a:lnTo>
                  <a:lnTo>
                    <a:pt x="510" y="1093"/>
                  </a:lnTo>
                  <a:lnTo>
                    <a:pt x="637" y="1129"/>
                  </a:lnTo>
                  <a:lnTo>
                    <a:pt x="783" y="1147"/>
                  </a:lnTo>
                  <a:lnTo>
                    <a:pt x="783" y="1147"/>
                  </a:lnTo>
                  <a:lnTo>
                    <a:pt x="837" y="1147"/>
                  </a:lnTo>
                  <a:lnTo>
                    <a:pt x="837" y="1147"/>
                  </a:lnTo>
                  <a:lnTo>
                    <a:pt x="928" y="1129"/>
                  </a:lnTo>
                  <a:lnTo>
                    <a:pt x="1019" y="1111"/>
                  </a:lnTo>
                  <a:lnTo>
                    <a:pt x="1183" y="1038"/>
                  </a:lnTo>
                  <a:lnTo>
                    <a:pt x="1347" y="929"/>
                  </a:lnTo>
                  <a:lnTo>
                    <a:pt x="1492" y="802"/>
                  </a:lnTo>
                  <a:lnTo>
                    <a:pt x="1492" y="802"/>
                  </a:lnTo>
                  <a:lnTo>
                    <a:pt x="1620" y="656"/>
                  </a:lnTo>
                  <a:lnTo>
                    <a:pt x="1747" y="510"/>
                  </a:lnTo>
                  <a:lnTo>
                    <a:pt x="1856" y="347"/>
                  </a:lnTo>
                  <a:lnTo>
                    <a:pt x="1947" y="165"/>
                  </a:lnTo>
                  <a:lnTo>
                    <a:pt x="1947" y="165"/>
                  </a:lnTo>
                  <a:lnTo>
                    <a:pt x="1783" y="92"/>
                  </a:lnTo>
                  <a:lnTo>
                    <a:pt x="1601" y="37"/>
                  </a:lnTo>
                  <a:lnTo>
                    <a:pt x="1401" y="1"/>
                  </a:lnTo>
                  <a:lnTo>
                    <a:pt x="118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3"/>
            <p:cNvSpPr/>
            <p:nvPr/>
          </p:nvSpPr>
          <p:spPr>
            <a:xfrm>
              <a:off x="1744750" y="1653450"/>
              <a:ext cx="198825" cy="56000"/>
            </a:xfrm>
            <a:custGeom>
              <a:avLst/>
              <a:gdLst/>
              <a:ahLst/>
              <a:cxnLst/>
              <a:rect l="l" t="t" r="r" b="b"/>
              <a:pathLst>
                <a:path w="7953" h="2240" extrusionOk="0">
                  <a:moveTo>
                    <a:pt x="7589" y="1"/>
                  </a:moveTo>
                  <a:lnTo>
                    <a:pt x="7152" y="274"/>
                  </a:lnTo>
                  <a:lnTo>
                    <a:pt x="6715" y="529"/>
                  </a:lnTo>
                  <a:lnTo>
                    <a:pt x="6260" y="747"/>
                  </a:lnTo>
                  <a:lnTo>
                    <a:pt x="6024" y="856"/>
                  </a:lnTo>
                  <a:lnTo>
                    <a:pt x="5787" y="929"/>
                  </a:lnTo>
                  <a:lnTo>
                    <a:pt x="5660" y="984"/>
                  </a:lnTo>
                  <a:lnTo>
                    <a:pt x="5533" y="1038"/>
                  </a:lnTo>
                  <a:lnTo>
                    <a:pt x="5423" y="1111"/>
                  </a:lnTo>
                  <a:lnTo>
                    <a:pt x="5387" y="1147"/>
                  </a:lnTo>
                  <a:lnTo>
                    <a:pt x="5351" y="1202"/>
                  </a:lnTo>
                  <a:lnTo>
                    <a:pt x="5314" y="1275"/>
                  </a:lnTo>
                  <a:lnTo>
                    <a:pt x="5296" y="1348"/>
                  </a:lnTo>
                  <a:lnTo>
                    <a:pt x="5278" y="1420"/>
                  </a:lnTo>
                  <a:lnTo>
                    <a:pt x="5241" y="1493"/>
                  </a:lnTo>
                  <a:lnTo>
                    <a:pt x="5187" y="1566"/>
                  </a:lnTo>
                  <a:lnTo>
                    <a:pt x="5114" y="1621"/>
                  </a:lnTo>
                  <a:lnTo>
                    <a:pt x="5023" y="1657"/>
                  </a:lnTo>
                  <a:lnTo>
                    <a:pt x="4859" y="1657"/>
                  </a:lnTo>
                  <a:lnTo>
                    <a:pt x="4786" y="1639"/>
                  </a:lnTo>
                  <a:lnTo>
                    <a:pt x="4714" y="1621"/>
                  </a:lnTo>
                  <a:lnTo>
                    <a:pt x="4641" y="1566"/>
                  </a:lnTo>
                  <a:lnTo>
                    <a:pt x="4586" y="1530"/>
                  </a:lnTo>
                  <a:lnTo>
                    <a:pt x="4532" y="1457"/>
                  </a:lnTo>
                  <a:lnTo>
                    <a:pt x="4422" y="1329"/>
                  </a:lnTo>
                  <a:lnTo>
                    <a:pt x="4350" y="1166"/>
                  </a:lnTo>
                  <a:lnTo>
                    <a:pt x="4277" y="1002"/>
                  </a:lnTo>
                  <a:lnTo>
                    <a:pt x="4168" y="1056"/>
                  </a:lnTo>
                  <a:lnTo>
                    <a:pt x="4022" y="1075"/>
                  </a:lnTo>
                  <a:lnTo>
                    <a:pt x="3895" y="1093"/>
                  </a:lnTo>
                  <a:lnTo>
                    <a:pt x="3767" y="1111"/>
                  </a:lnTo>
                  <a:lnTo>
                    <a:pt x="3640" y="1111"/>
                  </a:lnTo>
                  <a:lnTo>
                    <a:pt x="3513" y="1093"/>
                  </a:lnTo>
                  <a:lnTo>
                    <a:pt x="3385" y="1056"/>
                  </a:lnTo>
                  <a:lnTo>
                    <a:pt x="3258" y="1020"/>
                  </a:lnTo>
                  <a:lnTo>
                    <a:pt x="3149" y="965"/>
                  </a:lnTo>
                  <a:lnTo>
                    <a:pt x="3021" y="911"/>
                  </a:lnTo>
                  <a:lnTo>
                    <a:pt x="2912" y="838"/>
                  </a:lnTo>
                  <a:lnTo>
                    <a:pt x="2821" y="765"/>
                  </a:lnTo>
                  <a:lnTo>
                    <a:pt x="2657" y="583"/>
                  </a:lnTo>
                  <a:lnTo>
                    <a:pt x="2530" y="383"/>
                  </a:lnTo>
                  <a:lnTo>
                    <a:pt x="2312" y="820"/>
                  </a:lnTo>
                  <a:lnTo>
                    <a:pt x="2148" y="1220"/>
                  </a:lnTo>
                  <a:lnTo>
                    <a:pt x="2020" y="1584"/>
                  </a:lnTo>
                  <a:lnTo>
                    <a:pt x="0" y="1966"/>
                  </a:lnTo>
                  <a:lnTo>
                    <a:pt x="328" y="2039"/>
                  </a:lnTo>
                  <a:lnTo>
                    <a:pt x="710" y="2094"/>
                  </a:lnTo>
                  <a:lnTo>
                    <a:pt x="1147" y="2148"/>
                  </a:lnTo>
                  <a:lnTo>
                    <a:pt x="1638" y="2185"/>
                  </a:lnTo>
                  <a:lnTo>
                    <a:pt x="2730" y="2221"/>
                  </a:lnTo>
                  <a:lnTo>
                    <a:pt x="3877" y="2239"/>
                  </a:lnTo>
                  <a:lnTo>
                    <a:pt x="5387" y="2221"/>
                  </a:lnTo>
                  <a:lnTo>
                    <a:pt x="6697" y="2185"/>
                  </a:lnTo>
                  <a:lnTo>
                    <a:pt x="7953" y="2130"/>
                  </a:lnTo>
                  <a:lnTo>
                    <a:pt x="7953" y="1075"/>
                  </a:lnTo>
                  <a:lnTo>
                    <a:pt x="7935" y="984"/>
                  </a:lnTo>
                  <a:lnTo>
                    <a:pt x="7862" y="711"/>
                  </a:lnTo>
                  <a:lnTo>
                    <a:pt x="7753" y="365"/>
                  </a:lnTo>
                  <a:lnTo>
                    <a:pt x="7680" y="183"/>
                  </a:lnTo>
                  <a:lnTo>
                    <a:pt x="7589" y="1"/>
                  </a:lnTo>
                  <a:close/>
                </a:path>
              </a:pathLst>
            </a:custGeom>
            <a:solidFill>
              <a:srgbClr val="A48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3"/>
            <p:cNvSpPr/>
            <p:nvPr/>
          </p:nvSpPr>
          <p:spPr>
            <a:xfrm>
              <a:off x="1744750" y="1653450"/>
              <a:ext cx="198825" cy="56000"/>
            </a:xfrm>
            <a:custGeom>
              <a:avLst/>
              <a:gdLst/>
              <a:ahLst/>
              <a:cxnLst/>
              <a:rect l="l" t="t" r="r" b="b"/>
              <a:pathLst>
                <a:path w="7953" h="2240" fill="none" extrusionOk="0">
                  <a:moveTo>
                    <a:pt x="7589" y="1"/>
                  </a:moveTo>
                  <a:lnTo>
                    <a:pt x="7589" y="1"/>
                  </a:lnTo>
                  <a:lnTo>
                    <a:pt x="7152" y="274"/>
                  </a:lnTo>
                  <a:lnTo>
                    <a:pt x="6715" y="529"/>
                  </a:lnTo>
                  <a:lnTo>
                    <a:pt x="6260" y="747"/>
                  </a:lnTo>
                  <a:lnTo>
                    <a:pt x="6024" y="856"/>
                  </a:lnTo>
                  <a:lnTo>
                    <a:pt x="5787" y="929"/>
                  </a:lnTo>
                  <a:lnTo>
                    <a:pt x="5787" y="929"/>
                  </a:lnTo>
                  <a:lnTo>
                    <a:pt x="5660" y="984"/>
                  </a:lnTo>
                  <a:lnTo>
                    <a:pt x="5533" y="1038"/>
                  </a:lnTo>
                  <a:lnTo>
                    <a:pt x="5423" y="1111"/>
                  </a:lnTo>
                  <a:lnTo>
                    <a:pt x="5387" y="1147"/>
                  </a:lnTo>
                  <a:lnTo>
                    <a:pt x="5351" y="1202"/>
                  </a:lnTo>
                  <a:lnTo>
                    <a:pt x="5351" y="1202"/>
                  </a:lnTo>
                  <a:lnTo>
                    <a:pt x="5314" y="1275"/>
                  </a:lnTo>
                  <a:lnTo>
                    <a:pt x="5296" y="1348"/>
                  </a:lnTo>
                  <a:lnTo>
                    <a:pt x="5278" y="1420"/>
                  </a:lnTo>
                  <a:lnTo>
                    <a:pt x="5241" y="1493"/>
                  </a:lnTo>
                  <a:lnTo>
                    <a:pt x="5241" y="1493"/>
                  </a:lnTo>
                  <a:lnTo>
                    <a:pt x="5187" y="1566"/>
                  </a:lnTo>
                  <a:lnTo>
                    <a:pt x="5114" y="1621"/>
                  </a:lnTo>
                  <a:lnTo>
                    <a:pt x="5023" y="1657"/>
                  </a:lnTo>
                  <a:lnTo>
                    <a:pt x="4932" y="1657"/>
                  </a:lnTo>
                  <a:lnTo>
                    <a:pt x="4932" y="1657"/>
                  </a:lnTo>
                  <a:lnTo>
                    <a:pt x="4859" y="1657"/>
                  </a:lnTo>
                  <a:lnTo>
                    <a:pt x="4786" y="1639"/>
                  </a:lnTo>
                  <a:lnTo>
                    <a:pt x="4714" y="1621"/>
                  </a:lnTo>
                  <a:lnTo>
                    <a:pt x="4641" y="1566"/>
                  </a:lnTo>
                  <a:lnTo>
                    <a:pt x="4641" y="1566"/>
                  </a:lnTo>
                  <a:lnTo>
                    <a:pt x="4586" y="1530"/>
                  </a:lnTo>
                  <a:lnTo>
                    <a:pt x="4532" y="1457"/>
                  </a:lnTo>
                  <a:lnTo>
                    <a:pt x="4422" y="1329"/>
                  </a:lnTo>
                  <a:lnTo>
                    <a:pt x="4350" y="1166"/>
                  </a:lnTo>
                  <a:lnTo>
                    <a:pt x="4277" y="1002"/>
                  </a:lnTo>
                  <a:lnTo>
                    <a:pt x="4277" y="1002"/>
                  </a:lnTo>
                  <a:lnTo>
                    <a:pt x="4168" y="1056"/>
                  </a:lnTo>
                  <a:lnTo>
                    <a:pt x="4022" y="1075"/>
                  </a:lnTo>
                  <a:lnTo>
                    <a:pt x="3895" y="1093"/>
                  </a:lnTo>
                  <a:lnTo>
                    <a:pt x="3767" y="1111"/>
                  </a:lnTo>
                  <a:lnTo>
                    <a:pt x="3767" y="1111"/>
                  </a:lnTo>
                  <a:lnTo>
                    <a:pt x="3640" y="1111"/>
                  </a:lnTo>
                  <a:lnTo>
                    <a:pt x="3513" y="1093"/>
                  </a:lnTo>
                  <a:lnTo>
                    <a:pt x="3385" y="1056"/>
                  </a:lnTo>
                  <a:lnTo>
                    <a:pt x="3258" y="1020"/>
                  </a:lnTo>
                  <a:lnTo>
                    <a:pt x="3149" y="965"/>
                  </a:lnTo>
                  <a:lnTo>
                    <a:pt x="3021" y="911"/>
                  </a:lnTo>
                  <a:lnTo>
                    <a:pt x="2912" y="838"/>
                  </a:lnTo>
                  <a:lnTo>
                    <a:pt x="2821" y="765"/>
                  </a:lnTo>
                  <a:lnTo>
                    <a:pt x="2821" y="765"/>
                  </a:lnTo>
                  <a:lnTo>
                    <a:pt x="2657" y="583"/>
                  </a:lnTo>
                  <a:lnTo>
                    <a:pt x="2530" y="383"/>
                  </a:lnTo>
                  <a:lnTo>
                    <a:pt x="2530" y="383"/>
                  </a:lnTo>
                  <a:lnTo>
                    <a:pt x="2530" y="383"/>
                  </a:lnTo>
                  <a:lnTo>
                    <a:pt x="2312" y="820"/>
                  </a:lnTo>
                  <a:lnTo>
                    <a:pt x="2148" y="1220"/>
                  </a:lnTo>
                  <a:lnTo>
                    <a:pt x="2020" y="1584"/>
                  </a:lnTo>
                  <a:lnTo>
                    <a:pt x="0" y="1966"/>
                  </a:lnTo>
                  <a:lnTo>
                    <a:pt x="0" y="1966"/>
                  </a:lnTo>
                  <a:lnTo>
                    <a:pt x="328" y="2039"/>
                  </a:lnTo>
                  <a:lnTo>
                    <a:pt x="710" y="2094"/>
                  </a:lnTo>
                  <a:lnTo>
                    <a:pt x="1147" y="2148"/>
                  </a:lnTo>
                  <a:lnTo>
                    <a:pt x="1638" y="2185"/>
                  </a:lnTo>
                  <a:lnTo>
                    <a:pt x="2730" y="2221"/>
                  </a:lnTo>
                  <a:lnTo>
                    <a:pt x="3877" y="2239"/>
                  </a:lnTo>
                  <a:lnTo>
                    <a:pt x="3877" y="2239"/>
                  </a:lnTo>
                  <a:lnTo>
                    <a:pt x="5387" y="2221"/>
                  </a:lnTo>
                  <a:lnTo>
                    <a:pt x="6697" y="2185"/>
                  </a:lnTo>
                  <a:lnTo>
                    <a:pt x="7953" y="2130"/>
                  </a:lnTo>
                  <a:lnTo>
                    <a:pt x="7953" y="1075"/>
                  </a:lnTo>
                  <a:lnTo>
                    <a:pt x="7953" y="1075"/>
                  </a:lnTo>
                  <a:lnTo>
                    <a:pt x="7935" y="984"/>
                  </a:lnTo>
                  <a:lnTo>
                    <a:pt x="7862" y="711"/>
                  </a:lnTo>
                  <a:lnTo>
                    <a:pt x="7753" y="365"/>
                  </a:lnTo>
                  <a:lnTo>
                    <a:pt x="7680" y="183"/>
                  </a:lnTo>
                  <a:lnTo>
                    <a:pt x="7589" y="1"/>
                  </a:lnTo>
                  <a:lnTo>
                    <a:pt x="758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3"/>
            <p:cNvSpPr/>
            <p:nvPr/>
          </p:nvSpPr>
          <p:spPr>
            <a:xfrm>
              <a:off x="1726100" y="1699875"/>
              <a:ext cx="249775" cy="25500"/>
            </a:xfrm>
            <a:custGeom>
              <a:avLst/>
              <a:gdLst/>
              <a:ahLst/>
              <a:cxnLst/>
              <a:rect l="l" t="t" r="r" b="b"/>
              <a:pathLst>
                <a:path w="9991" h="1020" extrusionOk="0">
                  <a:moveTo>
                    <a:pt x="1292" y="0"/>
                  </a:moveTo>
                  <a:lnTo>
                    <a:pt x="746" y="91"/>
                  </a:lnTo>
                  <a:lnTo>
                    <a:pt x="528" y="128"/>
                  </a:lnTo>
                  <a:lnTo>
                    <a:pt x="346" y="182"/>
                  </a:lnTo>
                  <a:lnTo>
                    <a:pt x="200" y="237"/>
                  </a:lnTo>
                  <a:lnTo>
                    <a:pt x="91" y="291"/>
                  </a:lnTo>
                  <a:lnTo>
                    <a:pt x="18" y="346"/>
                  </a:lnTo>
                  <a:lnTo>
                    <a:pt x="0" y="419"/>
                  </a:lnTo>
                  <a:lnTo>
                    <a:pt x="0" y="437"/>
                  </a:lnTo>
                  <a:lnTo>
                    <a:pt x="18" y="473"/>
                  </a:lnTo>
                  <a:lnTo>
                    <a:pt x="91" y="528"/>
                  </a:lnTo>
                  <a:lnTo>
                    <a:pt x="219" y="583"/>
                  </a:lnTo>
                  <a:lnTo>
                    <a:pt x="382" y="655"/>
                  </a:lnTo>
                  <a:lnTo>
                    <a:pt x="601" y="710"/>
                  </a:lnTo>
                  <a:lnTo>
                    <a:pt x="856" y="746"/>
                  </a:lnTo>
                  <a:lnTo>
                    <a:pt x="1456" y="837"/>
                  </a:lnTo>
                  <a:lnTo>
                    <a:pt x="2202" y="910"/>
                  </a:lnTo>
                  <a:lnTo>
                    <a:pt x="3058" y="965"/>
                  </a:lnTo>
                  <a:lnTo>
                    <a:pt x="3986" y="1001"/>
                  </a:lnTo>
                  <a:lnTo>
                    <a:pt x="5005" y="1019"/>
                  </a:lnTo>
                  <a:lnTo>
                    <a:pt x="6006" y="1001"/>
                  </a:lnTo>
                  <a:lnTo>
                    <a:pt x="6952" y="965"/>
                  </a:lnTo>
                  <a:lnTo>
                    <a:pt x="7789" y="910"/>
                  </a:lnTo>
                  <a:lnTo>
                    <a:pt x="8535" y="837"/>
                  </a:lnTo>
                  <a:lnTo>
                    <a:pt x="9136" y="746"/>
                  </a:lnTo>
                  <a:lnTo>
                    <a:pt x="9390" y="710"/>
                  </a:lnTo>
                  <a:lnTo>
                    <a:pt x="9609" y="655"/>
                  </a:lnTo>
                  <a:lnTo>
                    <a:pt x="9773" y="583"/>
                  </a:lnTo>
                  <a:lnTo>
                    <a:pt x="9900" y="528"/>
                  </a:lnTo>
                  <a:lnTo>
                    <a:pt x="9973" y="473"/>
                  </a:lnTo>
                  <a:lnTo>
                    <a:pt x="9991" y="437"/>
                  </a:lnTo>
                  <a:lnTo>
                    <a:pt x="9991" y="419"/>
                  </a:lnTo>
                  <a:lnTo>
                    <a:pt x="9973" y="346"/>
                  </a:lnTo>
                  <a:lnTo>
                    <a:pt x="9900" y="291"/>
                  </a:lnTo>
                  <a:lnTo>
                    <a:pt x="9791" y="237"/>
                  </a:lnTo>
                  <a:lnTo>
                    <a:pt x="9645" y="182"/>
                  </a:lnTo>
                  <a:lnTo>
                    <a:pt x="9463" y="128"/>
                  </a:lnTo>
                  <a:lnTo>
                    <a:pt x="9245" y="91"/>
                  </a:lnTo>
                  <a:lnTo>
                    <a:pt x="8699" y="0"/>
                  </a:lnTo>
                  <a:lnTo>
                    <a:pt x="8699" y="273"/>
                  </a:lnTo>
                  <a:lnTo>
                    <a:pt x="7443" y="328"/>
                  </a:lnTo>
                  <a:lnTo>
                    <a:pt x="6133" y="364"/>
                  </a:lnTo>
                  <a:lnTo>
                    <a:pt x="4623" y="382"/>
                  </a:lnTo>
                  <a:lnTo>
                    <a:pt x="3476" y="364"/>
                  </a:lnTo>
                  <a:lnTo>
                    <a:pt x="2384" y="328"/>
                  </a:lnTo>
                  <a:lnTo>
                    <a:pt x="1893" y="291"/>
                  </a:lnTo>
                  <a:lnTo>
                    <a:pt x="1456" y="237"/>
                  </a:lnTo>
                  <a:lnTo>
                    <a:pt x="1074" y="182"/>
                  </a:lnTo>
                  <a:lnTo>
                    <a:pt x="746" y="109"/>
                  </a:lnTo>
                  <a:lnTo>
                    <a:pt x="1292" y="0"/>
                  </a:lnTo>
                  <a:close/>
                </a:path>
              </a:pathLst>
            </a:custGeom>
            <a:solidFill>
              <a:srgbClr val="282829">
                <a:alpha val="13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3"/>
            <p:cNvSpPr/>
            <p:nvPr/>
          </p:nvSpPr>
          <p:spPr>
            <a:xfrm>
              <a:off x="1726100" y="1699875"/>
              <a:ext cx="249775" cy="25500"/>
            </a:xfrm>
            <a:custGeom>
              <a:avLst/>
              <a:gdLst/>
              <a:ahLst/>
              <a:cxnLst/>
              <a:rect l="l" t="t" r="r" b="b"/>
              <a:pathLst>
                <a:path w="9991" h="1020" fill="none" extrusionOk="0">
                  <a:moveTo>
                    <a:pt x="8699" y="0"/>
                  </a:moveTo>
                  <a:lnTo>
                    <a:pt x="8699" y="273"/>
                  </a:lnTo>
                  <a:lnTo>
                    <a:pt x="8699" y="273"/>
                  </a:lnTo>
                  <a:lnTo>
                    <a:pt x="8699" y="273"/>
                  </a:lnTo>
                  <a:lnTo>
                    <a:pt x="7443" y="328"/>
                  </a:lnTo>
                  <a:lnTo>
                    <a:pt x="6133" y="364"/>
                  </a:lnTo>
                  <a:lnTo>
                    <a:pt x="4623" y="382"/>
                  </a:lnTo>
                  <a:lnTo>
                    <a:pt x="4623" y="382"/>
                  </a:lnTo>
                  <a:lnTo>
                    <a:pt x="3476" y="364"/>
                  </a:lnTo>
                  <a:lnTo>
                    <a:pt x="2384" y="328"/>
                  </a:lnTo>
                  <a:lnTo>
                    <a:pt x="1893" y="291"/>
                  </a:lnTo>
                  <a:lnTo>
                    <a:pt x="1456" y="237"/>
                  </a:lnTo>
                  <a:lnTo>
                    <a:pt x="1074" y="182"/>
                  </a:lnTo>
                  <a:lnTo>
                    <a:pt x="746" y="109"/>
                  </a:lnTo>
                  <a:lnTo>
                    <a:pt x="746" y="109"/>
                  </a:lnTo>
                  <a:lnTo>
                    <a:pt x="746" y="109"/>
                  </a:lnTo>
                  <a:lnTo>
                    <a:pt x="1292" y="0"/>
                  </a:lnTo>
                  <a:lnTo>
                    <a:pt x="1292" y="0"/>
                  </a:lnTo>
                  <a:lnTo>
                    <a:pt x="746" y="91"/>
                  </a:lnTo>
                  <a:lnTo>
                    <a:pt x="528" y="128"/>
                  </a:lnTo>
                  <a:lnTo>
                    <a:pt x="346" y="182"/>
                  </a:lnTo>
                  <a:lnTo>
                    <a:pt x="200" y="237"/>
                  </a:lnTo>
                  <a:lnTo>
                    <a:pt x="91" y="291"/>
                  </a:lnTo>
                  <a:lnTo>
                    <a:pt x="18" y="346"/>
                  </a:lnTo>
                  <a:lnTo>
                    <a:pt x="0" y="419"/>
                  </a:lnTo>
                  <a:lnTo>
                    <a:pt x="0" y="419"/>
                  </a:lnTo>
                  <a:lnTo>
                    <a:pt x="0" y="437"/>
                  </a:lnTo>
                  <a:lnTo>
                    <a:pt x="18" y="473"/>
                  </a:lnTo>
                  <a:lnTo>
                    <a:pt x="91" y="528"/>
                  </a:lnTo>
                  <a:lnTo>
                    <a:pt x="219" y="583"/>
                  </a:lnTo>
                  <a:lnTo>
                    <a:pt x="382" y="655"/>
                  </a:lnTo>
                  <a:lnTo>
                    <a:pt x="601" y="710"/>
                  </a:lnTo>
                  <a:lnTo>
                    <a:pt x="856" y="746"/>
                  </a:lnTo>
                  <a:lnTo>
                    <a:pt x="1456" y="837"/>
                  </a:lnTo>
                  <a:lnTo>
                    <a:pt x="2202" y="910"/>
                  </a:lnTo>
                  <a:lnTo>
                    <a:pt x="3058" y="965"/>
                  </a:lnTo>
                  <a:lnTo>
                    <a:pt x="3986" y="1001"/>
                  </a:lnTo>
                  <a:lnTo>
                    <a:pt x="5005" y="1019"/>
                  </a:lnTo>
                  <a:lnTo>
                    <a:pt x="5005" y="1019"/>
                  </a:lnTo>
                  <a:lnTo>
                    <a:pt x="6006" y="1001"/>
                  </a:lnTo>
                  <a:lnTo>
                    <a:pt x="6952" y="965"/>
                  </a:lnTo>
                  <a:lnTo>
                    <a:pt x="7789" y="910"/>
                  </a:lnTo>
                  <a:lnTo>
                    <a:pt x="8535" y="837"/>
                  </a:lnTo>
                  <a:lnTo>
                    <a:pt x="9136" y="746"/>
                  </a:lnTo>
                  <a:lnTo>
                    <a:pt x="9390" y="710"/>
                  </a:lnTo>
                  <a:lnTo>
                    <a:pt x="9609" y="655"/>
                  </a:lnTo>
                  <a:lnTo>
                    <a:pt x="9773" y="583"/>
                  </a:lnTo>
                  <a:lnTo>
                    <a:pt x="9900" y="528"/>
                  </a:lnTo>
                  <a:lnTo>
                    <a:pt x="9973" y="473"/>
                  </a:lnTo>
                  <a:lnTo>
                    <a:pt x="9991" y="437"/>
                  </a:lnTo>
                  <a:lnTo>
                    <a:pt x="9991" y="419"/>
                  </a:lnTo>
                  <a:lnTo>
                    <a:pt x="9991" y="419"/>
                  </a:lnTo>
                  <a:lnTo>
                    <a:pt x="9973" y="346"/>
                  </a:lnTo>
                  <a:lnTo>
                    <a:pt x="9900" y="291"/>
                  </a:lnTo>
                  <a:lnTo>
                    <a:pt x="9791" y="237"/>
                  </a:lnTo>
                  <a:lnTo>
                    <a:pt x="9645" y="182"/>
                  </a:lnTo>
                  <a:lnTo>
                    <a:pt x="9463" y="128"/>
                  </a:lnTo>
                  <a:lnTo>
                    <a:pt x="9245" y="91"/>
                  </a:lnTo>
                  <a:lnTo>
                    <a:pt x="8699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3"/>
            <p:cNvSpPr/>
            <p:nvPr/>
          </p:nvSpPr>
          <p:spPr>
            <a:xfrm>
              <a:off x="2024075" y="1729450"/>
              <a:ext cx="42350" cy="23225"/>
            </a:xfrm>
            <a:custGeom>
              <a:avLst/>
              <a:gdLst/>
              <a:ahLst/>
              <a:cxnLst/>
              <a:rect l="l" t="t" r="r" b="b"/>
              <a:pathLst>
                <a:path w="1694" h="929" extrusionOk="0">
                  <a:moveTo>
                    <a:pt x="911" y="0"/>
                  </a:moveTo>
                  <a:lnTo>
                    <a:pt x="783" y="18"/>
                  </a:lnTo>
                  <a:lnTo>
                    <a:pt x="674" y="55"/>
                  </a:lnTo>
                  <a:lnTo>
                    <a:pt x="565" y="109"/>
                  </a:lnTo>
                  <a:lnTo>
                    <a:pt x="456" y="182"/>
                  </a:lnTo>
                  <a:lnTo>
                    <a:pt x="383" y="255"/>
                  </a:lnTo>
                  <a:lnTo>
                    <a:pt x="238" y="437"/>
                  </a:lnTo>
                  <a:lnTo>
                    <a:pt x="128" y="601"/>
                  </a:lnTo>
                  <a:lnTo>
                    <a:pt x="56" y="764"/>
                  </a:lnTo>
                  <a:lnTo>
                    <a:pt x="1" y="928"/>
                  </a:lnTo>
                  <a:lnTo>
                    <a:pt x="1693" y="928"/>
                  </a:lnTo>
                  <a:lnTo>
                    <a:pt x="1693" y="783"/>
                  </a:lnTo>
                  <a:lnTo>
                    <a:pt x="1693" y="655"/>
                  </a:lnTo>
                  <a:lnTo>
                    <a:pt x="1675" y="491"/>
                  </a:lnTo>
                  <a:lnTo>
                    <a:pt x="1639" y="419"/>
                  </a:lnTo>
                  <a:lnTo>
                    <a:pt x="1602" y="328"/>
                  </a:lnTo>
                  <a:lnTo>
                    <a:pt x="1548" y="255"/>
                  </a:lnTo>
                  <a:lnTo>
                    <a:pt x="1493" y="182"/>
                  </a:lnTo>
                  <a:lnTo>
                    <a:pt x="1402" y="127"/>
                  </a:lnTo>
                  <a:lnTo>
                    <a:pt x="1311" y="73"/>
                  </a:lnTo>
                  <a:lnTo>
                    <a:pt x="1202" y="36"/>
                  </a:lnTo>
                  <a:lnTo>
                    <a:pt x="1056" y="0"/>
                  </a:lnTo>
                  <a:close/>
                </a:path>
              </a:pathLst>
            </a:custGeom>
            <a:solidFill>
              <a:srgbClr val="C1A5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3"/>
            <p:cNvSpPr/>
            <p:nvPr/>
          </p:nvSpPr>
          <p:spPr>
            <a:xfrm>
              <a:off x="2018625" y="1747625"/>
              <a:ext cx="66900" cy="13675"/>
            </a:xfrm>
            <a:custGeom>
              <a:avLst/>
              <a:gdLst/>
              <a:ahLst/>
              <a:cxnLst/>
              <a:rect l="l" t="t" r="r" b="b"/>
              <a:pathLst>
                <a:path w="2676" h="547" extrusionOk="0">
                  <a:moveTo>
                    <a:pt x="456" y="1"/>
                  </a:moveTo>
                  <a:lnTo>
                    <a:pt x="219" y="37"/>
                  </a:lnTo>
                  <a:lnTo>
                    <a:pt x="146" y="74"/>
                  </a:lnTo>
                  <a:lnTo>
                    <a:pt x="73" y="110"/>
                  </a:lnTo>
                  <a:lnTo>
                    <a:pt x="19" y="147"/>
                  </a:lnTo>
                  <a:lnTo>
                    <a:pt x="1" y="201"/>
                  </a:lnTo>
                  <a:lnTo>
                    <a:pt x="19" y="219"/>
                  </a:lnTo>
                  <a:lnTo>
                    <a:pt x="37" y="274"/>
                  </a:lnTo>
                  <a:lnTo>
                    <a:pt x="92" y="329"/>
                  </a:lnTo>
                  <a:lnTo>
                    <a:pt x="219" y="401"/>
                  </a:lnTo>
                  <a:lnTo>
                    <a:pt x="419" y="456"/>
                  </a:lnTo>
                  <a:lnTo>
                    <a:pt x="710" y="511"/>
                  </a:lnTo>
                  <a:lnTo>
                    <a:pt x="1111" y="529"/>
                  </a:lnTo>
                  <a:lnTo>
                    <a:pt x="1657" y="547"/>
                  </a:lnTo>
                  <a:lnTo>
                    <a:pt x="2130" y="547"/>
                  </a:lnTo>
                  <a:lnTo>
                    <a:pt x="2676" y="529"/>
                  </a:lnTo>
                  <a:lnTo>
                    <a:pt x="2676" y="474"/>
                  </a:lnTo>
                  <a:lnTo>
                    <a:pt x="2657" y="420"/>
                  </a:lnTo>
                  <a:lnTo>
                    <a:pt x="2603" y="365"/>
                  </a:lnTo>
                  <a:lnTo>
                    <a:pt x="2530" y="310"/>
                  </a:lnTo>
                  <a:lnTo>
                    <a:pt x="2330" y="219"/>
                  </a:lnTo>
                  <a:lnTo>
                    <a:pt x="2057" y="147"/>
                  </a:lnTo>
                  <a:lnTo>
                    <a:pt x="1748" y="92"/>
                  </a:lnTo>
                  <a:lnTo>
                    <a:pt x="1420" y="37"/>
                  </a:lnTo>
                  <a:lnTo>
                    <a:pt x="1074" y="1"/>
                  </a:lnTo>
                  <a:close/>
                </a:path>
              </a:pathLst>
            </a:custGeom>
            <a:solidFill>
              <a:srgbClr val="282829">
                <a:alpha val="13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3"/>
            <p:cNvSpPr/>
            <p:nvPr/>
          </p:nvSpPr>
          <p:spPr>
            <a:xfrm>
              <a:off x="2018625" y="1747625"/>
              <a:ext cx="66900" cy="13675"/>
            </a:xfrm>
            <a:custGeom>
              <a:avLst/>
              <a:gdLst/>
              <a:ahLst/>
              <a:cxnLst/>
              <a:rect l="l" t="t" r="r" b="b"/>
              <a:pathLst>
                <a:path w="2676" h="547" fill="none" extrusionOk="0">
                  <a:moveTo>
                    <a:pt x="747" y="1"/>
                  </a:moveTo>
                  <a:lnTo>
                    <a:pt x="747" y="1"/>
                  </a:lnTo>
                  <a:lnTo>
                    <a:pt x="456" y="1"/>
                  </a:lnTo>
                  <a:lnTo>
                    <a:pt x="219" y="37"/>
                  </a:lnTo>
                  <a:lnTo>
                    <a:pt x="146" y="74"/>
                  </a:lnTo>
                  <a:lnTo>
                    <a:pt x="73" y="110"/>
                  </a:lnTo>
                  <a:lnTo>
                    <a:pt x="19" y="147"/>
                  </a:lnTo>
                  <a:lnTo>
                    <a:pt x="1" y="201"/>
                  </a:lnTo>
                  <a:lnTo>
                    <a:pt x="1" y="201"/>
                  </a:lnTo>
                  <a:lnTo>
                    <a:pt x="19" y="219"/>
                  </a:lnTo>
                  <a:lnTo>
                    <a:pt x="37" y="274"/>
                  </a:lnTo>
                  <a:lnTo>
                    <a:pt x="92" y="329"/>
                  </a:lnTo>
                  <a:lnTo>
                    <a:pt x="219" y="401"/>
                  </a:lnTo>
                  <a:lnTo>
                    <a:pt x="419" y="456"/>
                  </a:lnTo>
                  <a:lnTo>
                    <a:pt x="710" y="511"/>
                  </a:lnTo>
                  <a:lnTo>
                    <a:pt x="1111" y="529"/>
                  </a:lnTo>
                  <a:lnTo>
                    <a:pt x="1657" y="547"/>
                  </a:lnTo>
                  <a:lnTo>
                    <a:pt x="1657" y="547"/>
                  </a:lnTo>
                  <a:lnTo>
                    <a:pt x="2130" y="547"/>
                  </a:lnTo>
                  <a:lnTo>
                    <a:pt x="2676" y="529"/>
                  </a:lnTo>
                  <a:lnTo>
                    <a:pt x="2676" y="529"/>
                  </a:lnTo>
                  <a:lnTo>
                    <a:pt x="2676" y="474"/>
                  </a:lnTo>
                  <a:lnTo>
                    <a:pt x="2657" y="420"/>
                  </a:lnTo>
                  <a:lnTo>
                    <a:pt x="2603" y="365"/>
                  </a:lnTo>
                  <a:lnTo>
                    <a:pt x="2530" y="310"/>
                  </a:lnTo>
                  <a:lnTo>
                    <a:pt x="2330" y="219"/>
                  </a:lnTo>
                  <a:lnTo>
                    <a:pt x="2057" y="147"/>
                  </a:lnTo>
                  <a:lnTo>
                    <a:pt x="1748" y="92"/>
                  </a:lnTo>
                  <a:lnTo>
                    <a:pt x="1420" y="37"/>
                  </a:lnTo>
                  <a:lnTo>
                    <a:pt x="1074" y="1"/>
                  </a:lnTo>
                  <a:lnTo>
                    <a:pt x="74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7" name="Google Shape;307;p3"/>
          <p:cNvSpPr/>
          <p:nvPr/>
        </p:nvSpPr>
        <p:spPr>
          <a:xfrm>
            <a:off x="7195868" y="4529531"/>
            <a:ext cx="359497" cy="490210"/>
          </a:xfrm>
          <a:custGeom>
            <a:avLst/>
            <a:gdLst/>
            <a:ahLst/>
            <a:cxnLst/>
            <a:rect l="l" t="t" r="r" b="b"/>
            <a:pathLst>
              <a:path w="10264" h="13996" extrusionOk="0">
                <a:moveTo>
                  <a:pt x="4586" y="1"/>
                </a:moveTo>
                <a:lnTo>
                  <a:pt x="4568" y="656"/>
                </a:lnTo>
                <a:lnTo>
                  <a:pt x="4532" y="1384"/>
                </a:lnTo>
                <a:lnTo>
                  <a:pt x="4422" y="3040"/>
                </a:lnTo>
                <a:lnTo>
                  <a:pt x="4295" y="4805"/>
                </a:lnTo>
                <a:lnTo>
                  <a:pt x="4131" y="6552"/>
                </a:lnTo>
                <a:lnTo>
                  <a:pt x="3840" y="9464"/>
                </a:lnTo>
                <a:lnTo>
                  <a:pt x="3713" y="10683"/>
                </a:lnTo>
                <a:lnTo>
                  <a:pt x="3604" y="9846"/>
                </a:lnTo>
                <a:lnTo>
                  <a:pt x="3476" y="8900"/>
                </a:lnTo>
                <a:lnTo>
                  <a:pt x="3331" y="7699"/>
                </a:lnTo>
                <a:lnTo>
                  <a:pt x="3203" y="6334"/>
                </a:lnTo>
                <a:lnTo>
                  <a:pt x="3076" y="4860"/>
                </a:lnTo>
                <a:lnTo>
                  <a:pt x="3039" y="4114"/>
                </a:lnTo>
                <a:lnTo>
                  <a:pt x="3021" y="3349"/>
                </a:lnTo>
                <a:lnTo>
                  <a:pt x="3003" y="2603"/>
                </a:lnTo>
                <a:lnTo>
                  <a:pt x="3003" y="1893"/>
                </a:lnTo>
                <a:lnTo>
                  <a:pt x="2821" y="2185"/>
                </a:lnTo>
                <a:lnTo>
                  <a:pt x="2657" y="2494"/>
                </a:lnTo>
                <a:lnTo>
                  <a:pt x="2512" y="2822"/>
                </a:lnTo>
                <a:lnTo>
                  <a:pt x="2384" y="3167"/>
                </a:lnTo>
                <a:lnTo>
                  <a:pt x="2293" y="3531"/>
                </a:lnTo>
                <a:lnTo>
                  <a:pt x="2202" y="3895"/>
                </a:lnTo>
                <a:lnTo>
                  <a:pt x="2148" y="4277"/>
                </a:lnTo>
                <a:lnTo>
                  <a:pt x="2093" y="4660"/>
                </a:lnTo>
                <a:lnTo>
                  <a:pt x="2057" y="5060"/>
                </a:lnTo>
                <a:lnTo>
                  <a:pt x="2039" y="5460"/>
                </a:lnTo>
                <a:lnTo>
                  <a:pt x="2039" y="5879"/>
                </a:lnTo>
                <a:lnTo>
                  <a:pt x="2039" y="6279"/>
                </a:lnTo>
                <a:lnTo>
                  <a:pt x="2093" y="7080"/>
                </a:lnTo>
                <a:lnTo>
                  <a:pt x="2166" y="7862"/>
                </a:lnTo>
                <a:lnTo>
                  <a:pt x="2275" y="8609"/>
                </a:lnTo>
                <a:lnTo>
                  <a:pt x="2384" y="9318"/>
                </a:lnTo>
                <a:lnTo>
                  <a:pt x="2512" y="9937"/>
                </a:lnTo>
                <a:lnTo>
                  <a:pt x="2639" y="10501"/>
                </a:lnTo>
                <a:lnTo>
                  <a:pt x="2817" y="11215"/>
                </a:lnTo>
                <a:lnTo>
                  <a:pt x="2730" y="10938"/>
                </a:lnTo>
                <a:lnTo>
                  <a:pt x="2548" y="10501"/>
                </a:lnTo>
                <a:lnTo>
                  <a:pt x="2421" y="10246"/>
                </a:lnTo>
                <a:lnTo>
                  <a:pt x="2293" y="9992"/>
                </a:lnTo>
                <a:lnTo>
                  <a:pt x="2130" y="9719"/>
                </a:lnTo>
                <a:lnTo>
                  <a:pt x="1966" y="9446"/>
                </a:lnTo>
                <a:lnTo>
                  <a:pt x="1766" y="9154"/>
                </a:lnTo>
                <a:lnTo>
                  <a:pt x="1547" y="8882"/>
                </a:lnTo>
                <a:lnTo>
                  <a:pt x="1311" y="8590"/>
                </a:lnTo>
                <a:lnTo>
                  <a:pt x="1038" y="8317"/>
                </a:lnTo>
                <a:lnTo>
                  <a:pt x="1129" y="8918"/>
                </a:lnTo>
                <a:lnTo>
                  <a:pt x="1238" y="9482"/>
                </a:lnTo>
                <a:lnTo>
                  <a:pt x="1383" y="10010"/>
                </a:lnTo>
                <a:lnTo>
                  <a:pt x="1529" y="10483"/>
                </a:lnTo>
                <a:lnTo>
                  <a:pt x="1693" y="10920"/>
                </a:lnTo>
                <a:lnTo>
                  <a:pt x="1875" y="11338"/>
                </a:lnTo>
                <a:lnTo>
                  <a:pt x="1987" y="11588"/>
                </a:lnTo>
                <a:lnTo>
                  <a:pt x="1987" y="11588"/>
                </a:lnTo>
                <a:lnTo>
                  <a:pt x="0" y="10174"/>
                </a:lnTo>
                <a:lnTo>
                  <a:pt x="73" y="10319"/>
                </a:lnTo>
                <a:lnTo>
                  <a:pt x="255" y="10738"/>
                </a:lnTo>
                <a:lnTo>
                  <a:pt x="401" y="11011"/>
                </a:lnTo>
                <a:lnTo>
                  <a:pt x="601" y="11302"/>
                </a:lnTo>
                <a:lnTo>
                  <a:pt x="819" y="11648"/>
                </a:lnTo>
                <a:lnTo>
                  <a:pt x="1092" y="11975"/>
                </a:lnTo>
                <a:lnTo>
                  <a:pt x="1383" y="12321"/>
                </a:lnTo>
                <a:lnTo>
                  <a:pt x="1747" y="12667"/>
                </a:lnTo>
                <a:lnTo>
                  <a:pt x="1929" y="12830"/>
                </a:lnTo>
                <a:lnTo>
                  <a:pt x="2148" y="12994"/>
                </a:lnTo>
                <a:lnTo>
                  <a:pt x="2348" y="13140"/>
                </a:lnTo>
                <a:lnTo>
                  <a:pt x="2584" y="13285"/>
                </a:lnTo>
                <a:lnTo>
                  <a:pt x="2821" y="13413"/>
                </a:lnTo>
                <a:lnTo>
                  <a:pt x="3076" y="13540"/>
                </a:lnTo>
                <a:lnTo>
                  <a:pt x="3331" y="13649"/>
                </a:lnTo>
                <a:lnTo>
                  <a:pt x="3622" y="13759"/>
                </a:lnTo>
                <a:lnTo>
                  <a:pt x="3913" y="13850"/>
                </a:lnTo>
                <a:lnTo>
                  <a:pt x="4204" y="13922"/>
                </a:lnTo>
                <a:lnTo>
                  <a:pt x="4532" y="13959"/>
                </a:lnTo>
                <a:lnTo>
                  <a:pt x="4859" y="13995"/>
                </a:lnTo>
                <a:lnTo>
                  <a:pt x="5278" y="13850"/>
                </a:lnTo>
                <a:lnTo>
                  <a:pt x="5678" y="13704"/>
                </a:lnTo>
                <a:lnTo>
                  <a:pt x="6060" y="13540"/>
                </a:lnTo>
                <a:lnTo>
                  <a:pt x="6406" y="13358"/>
                </a:lnTo>
                <a:lnTo>
                  <a:pt x="6752" y="13176"/>
                </a:lnTo>
                <a:lnTo>
                  <a:pt x="7061" y="12976"/>
                </a:lnTo>
                <a:lnTo>
                  <a:pt x="7371" y="12794"/>
                </a:lnTo>
                <a:lnTo>
                  <a:pt x="7643" y="12576"/>
                </a:lnTo>
                <a:lnTo>
                  <a:pt x="7898" y="12376"/>
                </a:lnTo>
                <a:lnTo>
                  <a:pt x="8153" y="12157"/>
                </a:lnTo>
                <a:lnTo>
                  <a:pt x="8371" y="11957"/>
                </a:lnTo>
                <a:lnTo>
                  <a:pt x="8590" y="11739"/>
                </a:lnTo>
                <a:lnTo>
                  <a:pt x="8972" y="11320"/>
                </a:lnTo>
                <a:lnTo>
                  <a:pt x="9281" y="10902"/>
                </a:lnTo>
                <a:lnTo>
                  <a:pt x="9554" y="10501"/>
                </a:lnTo>
                <a:lnTo>
                  <a:pt x="9773" y="10137"/>
                </a:lnTo>
                <a:lnTo>
                  <a:pt x="9936" y="9791"/>
                </a:lnTo>
                <a:lnTo>
                  <a:pt x="10064" y="9500"/>
                </a:lnTo>
                <a:lnTo>
                  <a:pt x="10155" y="9245"/>
                </a:lnTo>
                <a:lnTo>
                  <a:pt x="10228" y="9064"/>
                </a:lnTo>
                <a:lnTo>
                  <a:pt x="10264" y="8900"/>
                </a:lnTo>
                <a:lnTo>
                  <a:pt x="10064" y="9191"/>
                </a:lnTo>
                <a:lnTo>
                  <a:pt x="9845" y="9464"/>
                </a:lnTo>
                <a:lnTo>
                  <a:pt x="9645" y="9700"/>
                </a:lnTo>
                <a:lnTo>
                  <a:pt x="9427" y="9937"/>
                </a:lnTo>
                <a:lnTo>
                  <a:pt x="9209" y="10137"/>
                </a:lnTo>
                <a:lnTo>
                  <a:pt x="9008" y="10337"/>
                </a:lnTo>
                <a:lnTo>
                  <a:pt x="8808" y="10519"/>
                </a:lnTo>
                <a:lnTo>
                  <a:pt x="8590" y="10665"/>
                </a:lnTo>
                <a:lnTo>
                  <a:pt x="8189" y="10956"/>
                </a:lnTo>
                <a:lnTo>
                  <a:pt x="7789" y="11174"/>
                </a:lnTo>
                <a:lnTo>
                  <a:pt x="7425" y="11338"/>
                </a:lnTo>
                <a:lnTo>
                  <a:pt x="7061" y="11466"/>
                </a:lnTo>
                <a:lnTo>
                  <a:pt x="6752" y="11575"/>
                </a:lnTo>
                <a:lnTo>
                  <a:pt x="6442" y="11629"/>
                </a:lnTo>
                <a:lnTo>
                  <a:pt x="6188" y="11666"/>
                </a:lnTo>
                <a:lnTo>
                  <a:pt x="5969" y="11684"/>
                </a:lnTo>
                <a:lnTo>
                  <a:pt x="5642" y="11684"/>
                </a:lnTo>
                <a:lnTo>
                  <a:pt x="5533" y="11666"/>
                </a:lnTo>
                <a:lnTo>
                  <a:pt x="5624" y="11593"/>
                </a:lnTo>
                <a:lnTo>
                  <a:pt x="5896" y="11393"/>
                </a:lnTo>
                <a:lnTo>
                  <a:pt x="6097" y="11229"/>
                </a:lnTo>
                <a:lnTo>
                  <a:pt x="6315" y="11011"/>
                </a:lnTo>
                <a:lnTo>
                  <a:pt x="6552" y="10774"/>
                </a:lnTo>
                <a:lnTo>
                  <a:pt x="6825" y="10483"/>
                </a:lnTo>
                <a:lnTo>
                  <a:pt x="7116" y="10137"/>
                </a:lnTo>
                <a:lnTo>
                  <a:pt x="7407" y="9755"/>
                </a:lnTo>
                <a:lnTo>
                  <a:pt x="7716" y="9318"/>
                </a:lnTo>
                <a:lnTo>
                  <a:pt x="8026" y="8845"/>
                </a:lnTo>
                <a:lnTo>
                  <a:pt x="8335" y="8299"/>
                </a:lnTo>
                <a:lnTo>
                  <a:pt x="8644" y="7717"/>
                </a:lnTo>
                <a:lnTo>
                  <a:pt x="8954" y="7080"/>
                </a:lnTo>
                <a:lnTo>
                  <a:pt x="9245" y="6388"/>
                </a:lnTo>
                <a:lnTo>
                  <a:pt x="8772" y="6716"/>
                </a:lnTo>
                <a:lnTo>
                  <a:pt x="8335" y="7062"/>
                </a:lnTo>
                <a:lnTo>
                  <a:pt x="7916" y="7426"/>
                </a:lnTo>
                <a:lnTo>
                  <a:pt x="7516" y="7790"/>
                </a:lnTo>
                <a:lnTo>
                  <a:pt x="7134" y="8154"/>
                </a:lnTo>
                <a:lnTo>
                  <a:pt x="6788" y="8499"/>
                </a:lnTo>
                <a:lnTo>
                  <a:pt x="6461" y="8845"/>
                </a:lnTo>
                <a:lnTo>
                  <a:pt x="6169" y="9191"/>
                </a:lnTo>
                <a:lnTo>
                  <a:pt x="5660" y="9773"/>
                </a:lnTo>
                <a:lnTo>
                  <a:pt x="5296" y="10265"/>
                </a:lnTo>
                <a:lnTo>
                  <a:pt x="4987" y="10683"/>
                </a:lnTo>
                <a:lnTo>
                  <a:pt x="5332" y="10046"/>
                </a:lnTo>
                <a:lnTo>
                  <a:pt x="5733" y="9300"/>
                </a:lnTo>
                <a:lnTo>
                  <a:pt x="6206" y="8336"/>
                </a:lnTo>
                <a:lnTo>
                  <a:pt x="6734" y="7189"/>
                </a:lnTo>
                <a:lnTo>
                  <a:pt x="7007" y="6570"/>
                </a:lnTo>
                <a:lnTo>
                  <a:pt x="7280" y="5915"/>
                </a:lnTo>
                <a:lnTo>
                  <a:pt x="7534" y="5242"/>
                </a:lnTo>
                <a:lnTo>
                  <a:pt x="7789" y="4569"/>
                </a:lnTo>
                <a:lnTo>
                  <a:pt x="8007" y="3859"/>
                </a:lnTo>
                <a:lnTo>
                  <a:pt x="8208" y="3149"/>
                </a:lnTo>
                <a:lnTo>
                  <a:pt x="8208" y="3149"/>
                </a:lnTo>
                <a:lnTo>
                  <a:pt x="8044" y="3295"/>
                </a:lnTo>
                <a:lnTo>
                  <a:pt x="7880" y="3459"/>
                </a:lnTo>
                <a:lnTo>
                  <a:pt x="7716" y="3640"/>
                </a:lnTo>
                <a:lnTo>
                  <a:pt x="7553" y="3841"/>
                </a:lnTo>
                <a:lnTo>
                  <a:pt x="7243" y="4277"/>
                </a:lnTo>
                <a:lnTo>
                  <a:pt x="6952" y="4751"/>
                </a:lnTo>
                <a:lnTo>
                  <a:pt x="6661" y="5260"/>
                </a:lnTo>
                <a:lnTo>
                  <a:pt x="6406" y="5770"/>
                </a:lnTo>
                <a:lnTo>
                  <a:pt x="6151" y="6297"/>
                </a:lnTo>
                <a:lnTo>
                  <a:pt x="5933" y="6825"/>
                </a:lnTo>
                <a:lnTo>
                  <a:pt x="5733" y="7335"/>
                </a:lnTo>
                <a:lnTo>
                  <a:pt x="5551" y="7808"/>
                </a:lnTo>
                <a:lnTo>
                  <a:pt x="5260" y="8609"/>
                </a:lnTo>
                <a:lnTo>
                  <a:pt x="5078" y="9173"/>
                </a:lnTo>
                <a:lnTo>
                  <a:pt x="5005" y="9373"/>
                </a:lnTo>
                <a:lnTo>
                  <a:pt x="5041" y="9082"/>
                </a:lnTo>
                <a:lnTo>
                  <a:pt x="5114" y="8263"/>
                </a:lnTo>
                <a:lnTo>
                  <a:pt x="5187" y="7062"/>
                </a:lnTo>
                <a:lnTo>
                  <a:pt x="5223" y="6370"/>
                </a:lnTo>
                <a:lnTo>
                  <a:pt x="5241" y="5624"/>
                </a:lnTo>
                <a:lnTo>
                  <a:pt x="5260" y="4860"/>
                </a:lnTo>
                <a:lnTo>
                  <a:pt x="5241" y="4059"/>
                </a:lnTo>
                <a:lnTo>
                  <a:pt x="5223" y="3277"/>
                </a:lnTo>
                <a:lnTo>
                  <a:pt x="5169" y="2512"/>
                </a:lnTo>
                <a:lnTo>
                  <a:pt x="5078" y="1784"/>
                </a:lnTo>
                <a:lnTo>
                  <a:pt x="5023" y="1439"/>
                </a:lnTo>
                <a:lnTo>
                  <a:pt x="4950" y="1111"/>
                </a:lnTo>
                <a:lnTo>
                  <a:pt x="4877" y="802"/>
                </a:lnTo>
                <a:lnTo>
                  <a:pt x="4786" y="510"/>
                </a:lnTo>
                <a:lnTo>
                  <a:pt x="4695" y="237"/>
                </a:lnTo>
                <a:lnTo>
                  <a:pt x="4586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8" name="Google Shape;308;p3"/>
          <p:cNvGrpSpPr/>
          <p:nvPr/>
        </p:nvGrpSpPr>
        <p:grpSpPr>
          <a:xfrm>
            <a:off x="6013707" y="4606069"/>
            <a:ext cx="539167" cy="170957"/>
            <a:chOff x="2631450" y="1885950"/>
            <a:chExt cx="671525" cy="212925"/>
          </a:xfrm>
        </p:grpSpPr>
        <p:sp>
          <p:nvSpPr>
            <p:cNvPr id="309" name="Google Shape;309;p3"/>
            <p:cNvSpPr/>
            <p:nvPr/>
          </p:nvSpPr>
          <p:spPr>
            <a:xfrm>
              <a:off x="2760650" y="1885950"/>
              <a:ext cx="527300" cy="173350"/>
            </a:xfrm>
            <a:custGeom>
              <a:avLst/>
              <a:gdLst/>
              <a:ahLst/>
              <a:cxnLst/>
              <a:rect l="l" t="t" r="r" b="b"/>
              <a:pathLst>
                <a:path w="21092" h="6934" extrusionOk="0">
                  <a:moveTo>
                    <a:pt x="5260" y="0"/>
                  </a:moveTo>
                  <a:lnTo>
                    <a:pt x="5041" y="37"/>
                  </a:lnTo>
                  <a:lnTo>
                    <a:pt x="4805" y="91"/>
                  </a:lnTo>
                  <a:lnTo>
                    <a:pt x="4586" y="182"/>
                  </a:lnTo>
                  <a:lnTo>
                    <a:pt x="4368" y="291"/>
                  </a:lnTo>
                  <a:lnTo>
                    <a:pt x="4131" y="401"/>
                  </a:lnTo>
                  <a:lnTo>
                    <a:pt x="3913" y="546"/>
                  </a:lnTo>
                  <a:lnTo>
                    <a:pt x="3695" y="710"/>
                  </a:lnTo>
                  <a:lnTo>
                    <a:pt x="3476" y="892"/>
                  </a:lnTo>
                  <a:lnTo>
                    <a:pt x="3258" y="1074"/>
                  </a:lnTo>
                  <a:lnTo>
                    <a:pt x="2839" y="1492"/>
                  </a:lnTo>
                  <a:lnTo>
                    <a:pt x="2439" y="1947"/>
                  </a:lnTo>
                  <a:lnTo>
                    <a:pt x="2057" y="2421"/>
                  </a:lnTo>
                  <a:lnTo>
                    <a:pt x="1620" y="3021"/>
                  </a:lnTo>
                  <a:lnTo>
                    <a:pt x="1220" y="3622"/>
                  </a:lnTo>
                  <a:lnTo>
                    <a:pt x="874" y="4186"/>
                  </a:lnTo>
                  <a:lnTo>
                    <a:pt x="565" y="4713"/>
                  </a:lnTo>
                  <a:lnTo>
                    <a:pt x="146" y="5496"/>
                  </a:lnTo>
                  <a:lnTo>
                    <a:pt x="0" y="5805"/>
                  </a:lnTo>
                  <a:lnTo>
                    <a:pt x="692" y="5987"/>
                  </a:lnTo>
                  <a:lnTo>
                    <a:pt x="1402" y="6151"/>
                  </a:lnTo>
                  <a:lnTo>
                    <a:pt x="2130" y="6315"/>
                  </a:lnTo>
                  <a:lnTo>
                    <a:pt x="2857" y="6442"/>
                  </a:lnTo>
                  <a:lnTo>
                    <a:pt x="3585" y="6551"/>
                  </a:lnTo>
                  <a:lnTo>
                    <a:pt x="4332" y="6661"/>
                  </a:lnTo>
                  <a:lnTo>
                    <a:pt x="5078" y="6733"/>
                  </a:lnTo>
                  <a:lnTo>
                    <a:pt x="5824" y="6806"/>
                  </a:lnTo>
                  <a:lnTo>
                    <a:pt x="6588" y="6861"/>
                  </a:lnTo>
                  <a:lnTo>
                    <a:pt x="7334" y="6897"/>
                  </a:lnTo>
                  <a:lnTo>
                    <a:pt x="8062" y="6934"/>
                  </a:lnTo>
                  <a:lnTo>
                    <a:pt x="10264" y="6934"/>
                  </a:lnTo>
                  <a:lnTo>
                    <a:pt x="11684" y="6897"/>
                  </a:lnTo>
                  <a:lnTo>
                    <a:pt x="13067" y="6824"/>
                  </a:lnTo>
                  <a:lnTo>
                    <a:pt x="14359" y="6733"/>
                  </a:lnTo>
                  <a:lnTo>
                    <a:pt x="15596" y="6606"/>
                  </a:lnTo>
                  <a:lnTo>
                    <a:pt x="16743" y="6479"/>
                  </a:lnTo>
                  <a:lnTo>
                    <a:pt x="17762" y="6351"/>
                  </a:lnTo>
                  <a:lnTo>
                    <a:pt x="18690" y="6224"/>
                  </a:lnTo>
                  <a:lnTo>
                    <a:pt x="20127" y="5987"/>
                  </a:lnTo>
                  <a:lnTo>
                    <a:pt x="20855" y="5842"/>
                  </a:lnTo>
                  <a:lnTo>
                    <a:pt x="21092" y="5805"/>
                  </a:lnTo>
                  <a:lnTo>
                    <a:pt x="20873" y="5605"/>
                  </a:lnTo>
                  <a:lnTo>
                    <a:pt x="20273" y="5132"/>
                  </a:lnTo>
                  <a:lnTo>
                    <a:pt x="19891" y="4823"/>
                  </a:lnTo>
                  <a:lnTo>
                    <a:pt x="19454" y="4513"/>
                  </a:lnTo>
                  <a:lnTo>
                    <a:pt x="18999" y="4186"/>
                  </a:lnTo>
                  <a:lnTo>
                    <a:pt x="18544" y="3895"/>
                  </a:lnTo>
                  <a:lnTo>
                    <a:pt x="18089" y="3622"/>
                  </a:lnTo>
                  <a:lnTo>
                    <a:pt x="17689" y="3421"/>
                  </a:lnTo>
                  <a:lnTo>
                    <a:pt x="17416" y="3312"/>
                  </a:lnTo>
                  <a:lnTo>
                    <a:pt x="17088" y="3221"/>
                  </a:lnTo>
                  <a:lnTo>
                    <a:pt x="16743" y="3130"/>
                  </a:lnTo>
                  <a:lnTo>
                    <a:pt x="16379" y="3076"/>
                  </a:lnTo>
                  <a:lnTo>
                    <a:pt x="15978" y="3021"/>
                  </a:lnTo>
                  <a:lnTo>
                    <a:pt x="15596" y="2985"/>
                  </a:lnTo>
                  <a:lnTo>
                    <a:pt x="14795" y="2930"/>
                  </a:lnTo>
                  <a:lnTo>
                    <a:pt x="14086" y="2894"/>
                  </a:lnTo>
                  <a:lnTo>
                    <a:pt x="12921" y="2894"/>
                  </a:lnTo>
                  <a:lnTo>
                    <a:pt x="12648" y="2730"/>
                  </a:lnTo>
                  <a:lnTo>
                    <a:pt x="11865" y="2311"/>
                  </a:lnTo>
                  <a:lnTo>
                    <a:pt x="11338" y="2038"/>
                  </a:lnTo>
                  <a:lnTo>
                    <a:pt x="10737" y="1747"/>
                  </a:lnTo>
                  <a:lnTo>
                    <a:pt x="10082" y="1420"/>
                  </a:lnTo>
                  <a:lnTo>
                    <a:pt x="9391" y="1110"/>
                  </a:lnTo>
                  <a:lnTo>
                    <a:pt x="8881" y="910"/>
                  </a:lnTo>
                  <a:lnTo>
                    <a:pt x="8371" y="710"/>
                  </a:lnTo>
                  <a:lnTo>
                    <a:pt x="7862" y="528"/>
                  </a:lnTo>
                  <a:lnTo>
                    <a:pt x="7352" y="364"/>
                  </a:lnTo>
                  <a:lnTo>
                    <a:pt x="6861" y="219"/>
                  </a:lnTo>
                  <a:lnTo>
                    <a:pt x="6370" y="109"/>
                  </a:lnTo>
                  <a:lnTo>
                    <a:pt x="5915" y="37"/>
                  </a:lnTo>
                  <a:lnTo>
                    <a:pt x="5496" y="0"/>
                  </a:lnTo>
                  <a:close/>
                </a:path>
              </a:pathLst>
            </a:custGeom>
            <a:solidFill>
              <a:srgbClr val="C1A5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3"/>
            <p:cNvSpPr/>
            <p:nvPr/>
          </p:nvSpPr>
          <p:spPr>
            <a:xfrm>
              <a:off x="2760650" y="1885950"/>
              <a:ext cx="527300" cy="173350"/>
            </a:xfrm>
            <a:custGeom>
              <a:avLst/>
              <a:gdLst/>
              <a:ahLst/>
              <a:cxnLst/>
              <a:rect l="l" t="t" r="r" b="b"/>
              <a:pathLst>
                <a:path w="21092" h="6934" fill="none" extrusionOk="0">
                  <a:moveTo>
                    <a:pt x="21092" y="5805"/>
                  </a:moveTo>
                  <a:lnTo>
                    <a:pt x="21092" y="5805"/>
                  </a:lnTo>
                  <a:lnTo>
                    <a:pt x="20855" y="5842"/>
                  </a:lnTo>
                  <a:lnTo>
                    <a:pt x="20127" y="5987"/>
                  </a:lnTo>
                  <a:lnTo>
                    <a:pt x="20127" y="5987"/>
                  </a:lnTo>
                  <a:lnTo>
                    <a:pt x="18690" y="6224"/>
                  </a:lnTo>
                  <a:lnTo>
                    <a:pt x="17762" y="6351"/>
                  </a:lnTo>
                  <a:lnTo>
                    <a:pt x="16743" y="6479"/>
                  </a:lnTo>
                  <a:lnTo>
                    <a:pt x="15596" y="6606"/>
                  </a:lnTo>
                  <a:lnTo>
                    <a:pt x="14359" y="6733"/>
                  </a:lnTo>
                  <a:lnTo>
                    <a:pt x="13067" y="6824"/>
                  </a:lnTo>
                  <a:lnTo>
                    <a:pt x="11684" y="6897"/>
                  </a:lnTo>
                  <a:lnTo>
                    <a:pt x="10264" y="6934"/>
                  </a:lnTo>
                  <a:lnTo>
                    <a:pt x="8808" y="6934"/>
                  </a:lnTo>
                  <a:lnTo>
                    <a:pt x="8062" y="6934"/>
                  </a:lnTo>
                  <a:lnTo>
                    <a:pt x="7334" y="6897"/>
                  </a:lnTo>
                  <a:lnTo>
                    <a:pt x="6588" y="6861"/>
                  </a:lnTo>
                  <a:lnTo>
                    <a:pt x="5824" y="6806"/>
                  </a:lnTo>
                  <a:lnTo>
                    <a:pt x="5078" y="6733"/>
                  </a:lnTo>
                  <a:lnTo>
                    <a:pt x="4332" y="6661"/>
                  </a:lnTo>
                  <a:lnTo>
                    <a:pt x="3585" y="6551"/>
                  </a:lnTo>
                  <a:lnTo>
                    <a:pt x="2857" y="6442"/>
                  </a:lnTo>
                  <a:lnTo>
                    <a:pt x="2130" y="6315"/>
                  </a:lnTo>
                  <a:lnTo>
                    <a:pt x="1402" y="6151"/>
                  </a:lnTo>
                  <a:lnTo>
                    <a:pt x="692" y="5987"/>
                  </a:lnTo>
                  <a:lnTo>
                    <a:pt x="0" y="5805"/>
                  </a:lnTo>
                  <a:lnTo>
                    <a:pt x="0" y="5805"/>
                  </a:lnTo>
                  <a:lnTo>
                    <a:pt x="146" y="5496"/>
                  </a:lnTo>
                  <a:lnTo>
                    <a:pt x="565" y="4713"/>
                  </a:lnTo>
                  <a:lnTo>
                    <a:pt x="874" y="4186"/>
                  </a:lnTo>
                  <a:lnTo>
                    <a:pt x="1220" y="3622"/>
                  </a:lnTo>
                  <a:lnTo>
                    <a:pt x="1620" y="3021"/>
                  </a:lnTo>
                  <a:lnTo>
                    <a:pt x="2057" y="2421"/>
                  </a:lnTo>
                  <a:lnTo>
                    <a:pt x="2057" y="2421"/>
                  </a:lnTo>
                  <a:lnTo>
                    <a:pt x="2439" y="1947"/>
                  </a:lnTo>
                  <a:lnTo>
                    <a:pt x="2839" y="1492"/>
                  </a:lnTo>
                  <a:lnTo>
                    <a:pt x="3258" y="1074"/>
                  </a:lnTo>
                  <a:lnTo>
                    <a:pt x="3476" y="892"/>
                  </a:lnTo>
                  <a:lnTo>
                    <a:pt x="3695" y="710"/>
                  </a:lnTo>
                  <a:lnTo>
                    <a:pt x="3913" y="546"/>
                  </a:lnTo>
                  <a:lnTo>
                    <a:pt x="4131" y="401"/>
                  </a:lnTo>
                  <a:lnTo>
                    <a:pt x="4368" y="291"/>
                  </a:lnTo>
                  <a:lnTo>
                    <a:pt x="4586" y="182"/>
                  </a:lnTo>
                  <a:lnTo>
                    <a:pt x="4805" y="91"/>
                  </a:lnTo>
                  <a:lnTo>
                    <a:pt x="5041" y="37"/>
                  </a:lnTo>
                  <a:lnTo>
                    <a:pt x="5260" y="0"/>
                  </a:lnTo>
                  <a:lnTo>
                    <a:pt x="5496" y="0"/>
                  </a:lnTo>
                  <a:lnTo>
                    <a:pt x="5496" y="0"/>
                  </a:lnTo>
                  <a:lnTo>
                    <a:pt x="5915" y="37"/>
                  </a:lnTo>
                  <a:lnTo>
                    <a:pt x="6370" y="109"/>
                  </a:lnTo>
                  <a:lnTo>
                    <a:pt x="6861" y="219"/>
                  </a:lnTo>
                  <a:lnTo>
                    <a:pt x="7352" y="364"/>
                  </a:lnTo>
                  <a:lnTo>
                    <a:pt x="7862" y="528"/>
                  </a:lnTo>
                  <a:lnTo>
                    <a:pt x="8371" y="710"/>
                  </a:lnTo>
                  <a:lnTo>
                    <a:pt x="8881" y="910"/>
                  </a:lnTo>
                  <a:lnTo>
                    <a:pt x="9391" y="1110"/>
                  </a:lnTo>
                  <a:lnTo>
                    <a:pt x="9391" y="1110"/>
                  </a:lnTo>
                  <a:lnTo>
                    <a:pt x="10082" y="1420"/>
                  </a:lnTo>
                  <a:lnTo>
                    <a:pt x="10737" y="1747"/>
                  </a:lnTo>
                  <a:lnTo>
                    <a:pt x="11338" y="2038"/>
                  </a:lnTo>
                  <a:lnTo>
                    <a:pt x="11865" y="2311"/>
                  </a:lnTo>
                  <a:lnTo>
                    <a:pt x="12648" y="2730"/>
                  </a:lnTo>
                  <a:lnTo>
                    <a:pt x="12921" y="2894"/>
                  </a:lnTo>
                  <a:lnTo>
                    <a:pt x="12921" y="2894"/>
                  </a:lnTo>
                  <a:lnTo>
                    <a:pt x="13485" y="2894"/>
                  </a:lnTo>
                  <a:lnTo>
                    <a:pt x="14086" y="2894"/>
                  </a:lnTo>
                  <a:lnTo>
                    <a:pt x="14795" y="2930"/>
                  </a:lnTo>
                  <a:lnTo>
                    <a:pt x="15596" y="2985"/>
                  </a:lnTo>
                  <a:lnTo>
                    <a:pt x="15978" y="3021"/>
                  </a:lnTo>
                  <a:lnTo>
                    <a:pt x="16379" y="3076"/>
                  </a:lnTo>
                  <a:lnTo>
                    <a:pt x="16743" y="3130"/>
                  </a:lnTo>
                  <a:lnTo>
                    <a:pt x="17088" y="3221"/>
                  </a:lnTo>
                  <a:lnTo>
                    <a:pt x="17416" y="3312"/>
                  </a:lnTo>
                  <a:lnTo>
                    <a:pt x="17689" y="3421"/>
                  </a:lnTo>
                  <a:lnTo>
                    <a:pt x="17689" y="3421"/>
                  </a:lnTo>
                  <a:lnTo>
                    <a:pt x="18089" y="3622"/>
                  </a:lnTo>
                  <a:lnTo>
                    <a:pt x="18544" y="3895"/>
                  </a:lnTo>
                  <a:lnTo>
                    <a:pt x="18544" y="3895"/>
                  </a:lnTo>
                  <a:lnTo>
                    <a:pt x="18999" y="4186"/>
                  </a:lnTo>
                  <a:lnTo>
                    <a:pt x="19454" y="4513"/>
                  </a:lnTo>
                  <a:lnTo>
                    <a:pt x="19891" y="4823"/>
                  </a:lnTo>
                  <a:lnTo>
                    <a:pt x="20273" y="5132"/>
                  </a:lnTo>
                  <a:lnTo>
                    <a:pt x="20873" y="5605"/>
                  </a:lnTo>
                  <a:lnTo>
                    <a:pt x="21092" y="580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3"/>
            <p:cNvSpPr/>
            <p:nvPr/>
          </p:nvSpPr>
          <p:spPr>
            <a:xfrm>
              <a:off x="2995400" y="1913700"/>
              <a:ext cx="228875" cy="69625"/>
            </a:xfrm>
            <a:custGeom>
              <a:avLst/>
              <a:gdLst/>
              <a:ahLst/>
              <a:cxnLst/>
              <a:rect l="l" t="t" r="r" b="b"/>
              <a:pathLst>
                <a:path w="9155" h="2785" extrusionOk="0">
                  <a:moveTo>
                    <a:pt x="1" y="0"/>
                  </a:moveTo>
                  <a:lnTo>
                    <a:pt x="292" y="364"/>
                  </a:lnTo>
                  <a:lnTo>
                    <a:pt x="583" y="728"/>
                  </a:lnTo>
                  <a:lnTo>
                    <a:pt x="929" y="1220"/>
                  </a:lnTo>
                  <a:lnTo>
                    <a:pt x="1092" y="1456"/>
                  </a:lnTo>
                  <a:lnTo>
                    <a:pt x="1311" y="1674"/>
                  </a:lnTo>
                  <a:lnTo>
                    <a:pt x="1475" y="1820"/>
                  </a:lnTo>
                  <a:lnTo>
                    <a:pt x="1638" y="1947"/>
                  </a:lnTo>
                  <a:lnTo>
                    <a:pt x="1820" y="2057"/>
                  </a:lnTo>
                  <a:lnTo>
                    <a:pt x="2021" y="2166"/>
                  </a:lnTo>
                  <a:lnTo>
                    <a:pt x="2221" y="2239"/>
                  </a:lnTo>
                  <a:lnTo>
                    <a:pt x="2421" y="2311"/>
                  </a:lnTo>
                  <a:lnTo>
                    <a:pt x="2621" y="2366"/>
                  </a:lnTo>
                  <a:lnTo>
                    <a:pt x="2839" y="2421"/>
                  </a:lnTo>
                  <a:lnTo>
                    <a:pt x="3276" y="2493"/>
                  </a:lnTo>
                  <a:lnTo>
                    <a:pt x="3731" y="2530"/>
                  </a:lnTo>
                  <a:lnTo>
                    <a:pt x="4186" y="2548"/>
                  </a:lnTo>
                  <a:lnTo>
                    <a:pt x="5041" y="2548"/>
                  </a:lnTo>
                  <a:lnTo>
                    <a:pt x="6060" y="2566"/>
                  </a:lnTo>
                  <a:lnTo>
                    <a:pt x="7098" y="2603"/>
                  </a:lnTo>
                  <a:lnTo>
                    <a:pt x="8117" y="2675"/>
                  </a:lnTo>
                  <a:lnTo>
                    <a:pt x="9154" y="2785"/>
                  </a:lnTo>
                  <a:lnTo>
                    <a:pt x="8699" y="2512"/>
                  </a:lnTo>
                  <a:lnTo>
                    <a:pt x="8299" y="2311"/>
                  </a:lnTo>
                  <a:lnTo>
                    <a:pt x="8099" y="2220"/>
                  </a:lnTo>
                  <a:lnTo>
                    <a:pt x="7862" y="2148"/>
                  </a:lnTo>
                  <a:lnTo>
                    <a:pt x="7626" y="2093"/>
                  </a:lnTo>
                  <a:lnTo>
                    <a:pt x="7353" y="2020"/>
                  </a:lnTo>
                  <a:lnTo>
                    <a:pt x="6788" y="1929"/>
                  </a:lnTo>
                  <a:lnTo>
                    <a:pt x="6206" y="1875"/>
                  </a:lnTo>
                  <a:lnTo>
                    <a:pt x="5606" y="1820"/>
                  </a:lnTo>
                  <a:lnTo>
                    <a:pt x="5041" y="1802"/>
                  </a:lnTo>
                  <a:lnTo>
                    <a:pt x="4095" y="1784"/>
                  </a:lnTo>
                  <a:lnTo>
                    <a:pt x="3531" y="1784"/>
                  </a:lnTo>
                  <a:lnTo>
                    <a:pt x="3258" y="1620"/>
                  </a:lnTo>
                  <a:lnTo>
                    <a:pt x="2475" y="1201"/>
                  </a:lnTo>
                  <a:lnTo>
                    <a:pt x="1948" y="928"/>
                  </a:lnTo>
                  <a:lnTo>
                    <a:pt x="1347" y="637"/>
                  </a:lnTo>
                  <a:lnTo>
                    <a:pt x="692" y="31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D7C2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3"/>
            <p:cNvSpPr/>
            <p:nvPr/>
          </p:nvSpPr>
          <p:spPr>
            <a:xfrm>
              <a:off x="2995400" y="1913700"/>
              <a:ext cx="228875" cy="69625"/>
            </a:xfrm>
            <a:custGeom>
              <a:avLst/>
              <a:gdLst/>
              <a:ahLst/>
              <a:cxnLst/>
              <a:rect l="l" t="t" r="r" b="b"/>
              <a:pathLst>
                <a:path w="9155" h="2785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292" y="364"/>
                  </a:lnTo>
                  <a:lnTo>
                    <a:pt x="583" y="728"/>
                  </a:lnTo>
                  <a:lnTo>
                    <a:pt x="583" y="728"/>
                  </a:lnTo>
                  <a:lnTo>
                    <a:pt x="929" y="1220"/>
                  </a:lnTo>
                  <a:lnTo>
                    <a:pt x="1092" y="1456"/>
                  </a:lnTo>
                  <a:lnTo>
                    <a:pt x="1311" y="1674"/>
                  </a:lnTo>
                  <a:lnTo>
                    <a:pt x="1311" y="1674"/>
                  </a:lnTo>
                  <a:lnTo>
                    <a:pt x="1475" y="1820"/>
                  </a:lnTo>
                  <a:lnTo>
                    <a:pt x="1638" y="1947"/>
                  </a:lnTo>
                  <a:lnTo>
                    <a:pt x="1820" y="2057"/>
                  </a:lnTo>
                  <a:lnTo>
                    <a:pt x="2021" y="2166"/>
                  </a:lnTo>
                  <a:lnTo>
                    <a:pt x="2221" y="2239"/>
                  </a:lnTo>
                  <a:lnTo>
                    <a:pt x="2421" y="2311"/>
                  </a:lnTo>
                  <a:lnTo>
                    <a:pt x="2621" y="2366"/>
                  </a:lnTo>
                  <a:lnTo>
                    <a:pt x="2839" y="2421"/>
                  </a:lnTo>
                  <a:lnTo>
                    <a:pt x="3276" y="2493"/>
                  </a:lnTo>
                  <a:lnTo>
                    <a:pt x="3731" y="2530"/>
                  </a:lnTo>
                  <a:lnTo>
                    <a:pt x="4186" y="2548"/>
                  </a:lnTo>
                  <a:lnTo>
                    <a:pt x="4641" y="2548"/>
                  </a:lnTo>
                  <a:lnTo>
                    <a:pt x="4641" y="2548"/>
                  </a:lnTo>
                  <a:lnTo>
                    <a:pt x="4950" y="2548"/>
                  </a:lnTo>
                  <a:lnTo>
                    <a:pt x="4950" y="2548"/>
                  </a:lnTo>
                  <a:lnTo>
                    <a:pt x="5041" y="2548"/>
                  </a:lnTo>
                  <a:lnTo>
                    <a:pt x="5041" y="2548"/>
                  </a:lnTo>
                  <a:lnTo>
                    <a:pt x="6060" y="2566"/>
                  </a:lnTo>
                  <a:lnTo>
                    <a:pt x="7098" y="2603"/>
                  </a:lnTo>
                  <a:lnTo>
                    <a:pt x="8117" y="2675"/>
                  </a:lnTo>
                  <a:lnTo>
                    <a:pt x="9154" y="2785"/>
                  </a:lnTo>
                  <a:lnTo>
                    <a:pt x="9154" y="2785"/>
                  </a:lnTo>
                  <a:lnTo>
                    <a:pt x="8699" y="2512"/>
                  </a:lnTo>
                  <a:lnTo>
                    <a:pt x="8299" y="2311"/>
                  </a:lnTo>
                  <a:lnTo>
                    <a:pt x="8299" y="2311"/>
                  </a:lnTo>
                  <a:lnTo>
                    <a:pt x="8099" y="2220"/>
                  </a:lnTo>
                  <a:lnTo>
                    <a:pt x="7862" y="2148"/>
                  </a:lnTo>
                  <a:lnTo>
                    <a:pt x="7626" y="2093"/>
                  </a:lnTo>
                  <a:lnTo>
                    <a:pt x="7353" y="2020"/>
                  </a:lnTo>
                  <a:lnTo>
                    <a:pt x="6788" y="1929"/>
                  </a:lnTo>
                  <a:lnTo>
                    <a:pt x="6206" y="1875"/>
                  </a:lnTo>
                  <a:lnTo>
                    <a:pt x="5606" y="1820"/>
                  </a:lnTo>
                  <a:lnTo>
                    <a:pt x="5041" y="1802"/>
                  </a:lnTo>
                  <a:lnTo>
                    <a:pt x="4095" y="1784"/>
                  </a:lnTo>
                  <a:lnTo>
                    <a:pt x="4095" y="1784"/>
                  </a:lnTo>
                  <a:lnTo>
                    <a:pt x="3531" y="1784"/>
                  </a:lnTo>
                  <a:lnTo>
                    <a:pt x="3531" y="1784"/>
                  </a:lnTo>
                  <a:lnTo>
                    <a:pt x="3258" y="1620"/>
                  </a:lnTo>
                  <a:lnTo>
                    <a:pt x="2475" y="1201"/>
                  </a:lnTo>
                  <a:lnTo>
                    <a:pt x="1948" y="928"/>
                  </a:lnTo>
                  <a:lnTo>
                    <a:pt x="1347" y="637"/>
                  </a:lnTo>
                  <a:lnTo>
                    <a:pt x="692" y="31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3"/>
            <p:cNvSpPr/>
            <p:nvPr/>
          </p:nvSpPr>
          <p:spPr>
            <a:xfrm>
              <a:off x="2760650" y="1946450"/>
              <a:ext cx="503200" cy="113300"/>
            </a:xfrm>
            <a:custGeom>
              <a:avLst/>
              <a:gdLst/>
              <a:ahLst/>
              <a:cxnLst/>
              <a:rect l="l" t="t" r="r" b="b"/>
              <a:pathLst>
                <a:path w="20128" h="4532" extrusionOk="0">
                  <a:moveTo>
                    <a:pt x="2057" y="1"/>
                  </a:moveTo>
                  <a:lnTo>
                    <a:pt x="1620" y="601"/>
                  </a:lnTo>
                  <a:lnTo>
                    <a:pt x="1220" y="1202"/>
                  </a:lnTo>
                  <a:lnTo>
                    <a:pt x="874" y="1766"/>
                  </a:lnTo>
                  <a:lnTo>
                    <a:pt x="565" y="2293"/>
                  </a:lnTo>
                  <a:lnTo>
                    <a:pt x="146" y="3076"/>
                  </a:lnTo>
                  <a:lnTo>
                    <a:pt x="0" y="3385"/>
                  </a:lnTo>
                  <a:lnTo>
                    <a:pt x="546" y="3531"/>
                  </a:lnTo>
                  <a:lnTo>
                    <a:pt x="1129" y="3677"/>
                  </a:lnTo>
                  <a:lnTo>
                    <a:pt x="1693" y="3804"/>
                  </a:lnTo>
                  <a:lnTo>
                    <a:pt x="2275" y="3913"/>
                  </a:lnTo>
                  <a:lnTo>
                    <a:pt x="2857" y="4022"/>
                  </a:lnTo>
                  <a:lnTo>
                    <a:pt x="3458" y="4113"/>
                  </a:lnTo>
                  <a:lnTo>
                    <a:pt x="4040" y="4204"/>
                  </a:lnTo>
                  <a:lnTo>
                    <a:pt x="4641" y="4277"/>
                  </a:lnTo>
                  <a:lnTo>
                    <a:pt x="5842" y="4386"/>
                  </a:lnTo>
                  <a:lnTo>
                    <a:pt x="7043" y="4459"/>
                  </a:lnTo>
                  <a:lnTo>
                    <a:pt x="8244" y="4514"/>
                  </a:lnTo>
                  <a:lnTo>
                    <a:pt x="9427" y="4532"/>
                  </a:lnTo>
                  <a:lnTo>
                    <a:pt x="10282" y="4514"/>
                  </a:lnTo>
                  <a:lnTo>
                    <a:pt x="11138" y="4495"/>
                  </a:lnTo>
                  <a:lnTo>
                    <a:pt x="11993" y="4459"/>
                  </a:lnTo>
                  <a:lnTo>
                    <a:pt x="12812" y="4423"/>
                  </a:lnTo>
                  <a:lnTo>
                    <a:pt x="14377" y="4313"/>
                  </a:lnTo>
                  <a:lnTo>
                    <a:pt x="15833" y="4168"/>
                  </a:lnTo>
                  <a:lnTo>
                    <a:pt x="17161" y="4004"/>
                  </a:lnTo>
                  <a:lnTo>
                    <a:pt x="18344" y="3840"/>
                  </a:lnTo>
                  <a:lnTo>
                    <a:pt x="19345" y="3695"/>
                  </a:lnTo>
                  <a:lnTo>
                    <a:pt x="20127" y="3567"/>
                  </a:lnTo>
                  <a:lnTo>
                    <a:pt x="9900" y="3003"/>
                  </a:lnTo>
                  <a:lnTo>
                    <a:pt x="9573" y="2985"/>
                  </a:lnTo>
                  <a:lnTo>
                    <a:pt x="9409" y="2967"/>
                  </a:lnTo>
                  <a:lnTo>
                    <a:pt x="9263" y="2930"/>
                  </a:lnTo>
                  <a:lnTo>
                    <a:pt x="9099" y="2894"/>
                  </a:lnTo>
                  <a:lnTo>
                    <a:pt x="8954" y="2821"/>
                  </a:lnTo>
                  <a:lnTo>
                    <a:pt x="8826" y="2748"/>
                  </a:lnTo>
                  <a:lnTo>
                    <a:pt x="8699" y="2639"/>
                  </a:lnTo>
                  <a:lnTo>
                    <a:pt x="8626" y="2548"/>
                  </a:lnTo>
                  <a:lnTo>
                    <a:pt x="8553" y="2439"/>
                  </a:lnTo>
                  <a:lnTo>
                    <a:pt x="8444" y="2221"/>
                  </a:lnTo>
                  <a:lnTo>
                    <a:pt x="8353" y="1984"/>
                  </a:lnTo>
                  <a:lnTo>
                    <a:pt x="8244" y="1766"/>
                  </a:lnTo>
                  <a:lnTo>
                    <a:pt x="8117" y="1547"/>
                  </a:lnTo>
                  <a:lnTo>
                    <a:pt x="7953" y="1347"/>
                  </a:lnTo>
                  <a:lnTo>
                    <a:pt x="7771" y="1183"/>
                  </a:lnTo>
                  <a:lnTo>
                    <a:pt x="7553" y="1056"/>
                  </a:lnTo>
                  <a:lnTo>
                    <a:pt x="7334" y="929"/>
                  </a:lnTo>
                  <a:lnTo>
                    <a:pt x="7079" y="856"/>
                  </a:lnTo>
                  <a:lnTo>
                    <a:pt x="6843" y="801"/>
                  </a:lnTo>
                  <a:lnTo>
                    <a:pt x="6588" y="783"/>
                  </a:lnTo>
                  <a:lnTo>
                    <a:pt x="6388" y="801"/>
                  </a:lnTo>
                  <a:lnTo>
                    <a:pt x="6206" y="838"/>
                  </a:lnTo>
                  <a:lnTo>
                    <a:pt x="6024" y="874"/>
                  </a:lnTo>
                  <a:lnTo>
                    <a:pt x="5842" y="947"/>
                  </a:lnTo>
                  <a:lnTo>
                    <a:pt x="5733" y="1056"/>
                  </a:lnTo>
                  <a:lnTo>
                    <a:pt x="5660" y="1147"/>
                  </a:lnTo>
                  <a:lnTo>
                    <a:pt x="5624" y="1220"/>
                  </a:lnTo>
                  <a:lnTo>
                    <a:pt x="5605" y="1311"/>
                  </a:lnTo>
                  <a:lnTo>
                    <a:pt x="5605" y="1384"/>
                  </a:lnTo>
                  <a:lnTo>
                    <a:pt x="5605" y="1475"/>
                  </a:lnTo>
                  <a:lnTo>
                    <a:pt x="5660" y="1602"/>
                  </a:lnTo>
                  <a:lnTo>
                    <a:pt x="5733" y="1729"/>
                  </a:lnTo>
                  <a:lnTo>
                    <a:pt x="5787" y="1857"/>
                  </a:lnTo>
                  <a:lnTo>
                    <a:pt x="5787" y="1911"/>
                  </a:lnTo>
                  <a:lnTo>
                    <a:pt x="5787" y="1948"/>
                  </a:lnTo>
                  <a:lnTo>
                    <a:pt x="5751" y="2002"/>
                  </a:lnTo>
                  <a:lnTo>
                    <a:pt x="5696" y="2057"/>
                  </a:lnTo>
                  <a:lnTo>
                    <a:pt x="5551" y="2130"/>
                  </a:lnTo>
                  <a:lnTo>
                    <a:pt x="5405" y="2184"/>
                  </a:lnTo>
                  <a:lnTo>
                    <a:pt x="5241" y="2221"/>
                  </a:lnTo>
                  <a:lnTo>
                    <a:pt x="4914" y="2221"/>
                  </a:lnTo>
                  <a:lnTo>
                    <a:pt x="4750" y="2202"/>
                  </a:lnTo>
                  <a:lnTo>
                    <a:pt x="4459" y="2130"/>
                  </a:lnTo>
                  <a:lnTo>
                    <a:pt x="4259" y="2057"/>
                  </a:lnTo>
                  <a:lnTo>
                    <a:pt x="4059" y="1984"/>
                  </a:lnTo>
                  <a:lnTo>
                    <a:pt x="3877" y="1911"/>
                  </a:lnTo>
                  <a:lnTo>
                    <a:pt x="3695" y="1802"/>
                  </a:lnTo>
                  <a:lnTo>
                    <a:pt x="3513" y="1711"/>
                  </a:lnTo>
                  <a:lnTo>
                    <a:pt x="3349" y="1584"/>
                  </a:lnTo>
                  <a:lnTo>
                    <a:pt x="3185" y="1456"/>
                  </a:lnTo>
                  <a:lnTo>
                    <a:pt x="3021" y="1329"/>
                  </a:lnTo>
                  <a:lnTo>
                    <a:pt x="2876" y="1183"/>
                  </a:lnTo>
                  <a:lnTo>
                    <a:pt x="2730" y="1038"/>
                  </a:lnTo>
                  <a:lnTo>
                    <a:pt x="2603" y="892"/>
                  </a:lnTo>
                  <a:lnTo>
                    <a:pt x="2475" y="728"/>
                  </a:lnTo>
                  <a:lnTo>
                    <a:pt x="2348" y="546"/>
                  </a:lnTo>
                  <a:lnTo>
                    <a:pt x="2239" y="383"/>
                  </a:lnTo>
                  <a:lnTo>
                    <a:pt x="2148" y="201"/>
                  </a:lnTo>
                  <a:lnTo>
                    <a:pt x="2057" y="1"/>
                  </a:lnTo>
                  <a:close/>
                </a:path>
              </a:pathLst>
            </a:custGeom>
            <a:solidFill>
              <a:srgbClr val="A48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3"/>
            <p:cNvSpPr/>
            <p:nvPr/>
          </p:nvSpPr>
          <p:spPr>
            <a:xfrm>
              <a:off x="2760650" y="1946450"/>
              <a:ext cx="503200" cy="113300"/>
            </a:xfrm>
            <a:custGeom>
              <a:avLst/>
              <a:gdLst/>
              <a:ahLst/>
              <a:cxnLst/>
              <a:rect l="l" t="t" r="r" b="b"/>
              <a:pathLst>
                <a:path w="20128" h="4532" fill="none" extrusionOk="0">
                  <a:moveTo>
                    <a:pt x="2057" y="1"/>
                  </a:moveTo>
                  <a:lnTo>
                    <a:pt x="2057" y="1"/>
                  </a:lnTo>
                  <a:lnTo>
                    <a:pt x="2057" y="1"/>
                  </a:lnTo>
                  <a:lnTo>
                    <a:pt x="1620" y="601"/>
                  </a:lnTo>
                  <a:lnTo>
                    <a:pt x="1220" y="1202"/>
                  </a:lnTo>
                  <a:lnTo>
                    <a:pt x="874" y="1766"/>
                  </a:lnTo>
                  <a:lnTo>
                    <a:pt x="565" y="2293"/>
                  </a:lnTo>
                  <a:lnTo>
                    <a:pt x="146" y="3076"/>
                  </a:lnTo>
                  <a:lnTo>
                    <a:pt x="0" y="3385"/>
                  </a:lnTo>
                  <a:lnTo>
                    <a:pt x="0" y="3385"/>
                  </a:lnTo>
                  <a:lnTo>
                    <a:pt x="546" y="3531"/>
                  </a:lnTo>
                  <a:lnTo>
                    <a:pt x="1129" y="3677"/>
                  </a:lnTo>
                  <a:lnTo>
                    <a:pt x="1693" y="3804"/>
                  </a:lnTo>
                  <a:lnTo>
                    <a:pt x="2275" y="3913"/>
                  </a:lnTo>
                  <a:lnTo>
                    <a:pt x="2857" y="4022"/>
                  </a:lnTo>
                  <a:lnTo>
                    <a:pt x="3458" y="4113"/>
                  </a:lnTo>
                  <a:lnTo>
                    <a:pt x="4040" y="4204"/>
                  </a:lnTo>
                  <a:lnTo>
                    <a:pt x="4641" y="4277"/>
                  </a:lnTo>
                  <a:lnTo>
                    <a:pt x="5842" y="4386"/>
                  </a:lnTo>
                  <a:lnTo>
                    <a:pt x="7043" y="4459"/>
                  </a:lnTo>
                  <a:lnTo>
                    <a:pt x="8244" y="4514"/>
                  </a:lnTo>
                  <a:lnTo>
                    <a:pt x="9427" y="4532"/>
                  </a:lnTo>
                  <a:lnTo>
                    <a:pt x="9427" y="4532"/>
                  </a:lnTo>
                  <a:lnTo>
                    <a:pt x="10282" y="4514"/>
                  </a:lnTo>
                  <a:lnTo>
                    <a:pt x="11138" y="4495"/>
                  </a:lnTo>
                  <a:lnTo>
                    <a:pt x="11993" y="4459"/>
                  </a:lnTo>
                  <a:lnTo>
                    <a:pt x="12812" y="4423"/>
                  </a:lnTo>
                  <a:lnTo>
                    <a:pt x="14377" y="4313"/>
                  </a:lnTo>
                  <a:lnTo>
                    <a:pt x="15833" y="4168"/>
                  </a:lnTo>
                  <a:lnTo>
                    <a:pt x="17161" y="4004"/>
                  </a:lnTo>
                  <a:lnTo>
                    <a:pt x="18344" y="3840"/>
                  </a:lnTo>
                  <a:lnTo>
                    <a:pt x="19345" y="3695"/>
                  </a:lnTo>
                  <a:lnTo>
                    <a:pt x="20127" y="3567"/>
                  </a:lnTo>
                  <a:lnTo>
                    <a:pt x="20127" y="3567"/>
                  </a:lnTo>
                  <a:lnTo>
                    <a:pt x="9900" y="3003"/>
                  </a:lnTo>
                  <a:lnTo>
                    <a:pt x="9900" y="3003"/>
                  </a:lnTo>
                  <a:lnTo>
                    <a:pt x="9573" y="2985"/>
                  </a:lnTo>
                  <a:lnTo>
                    <a:pt x="9409" y="2967"/>
                  </a:lnTo>
                  <a:lnTo>
                    <a:pt x="9263" y="2930"/>
                  </a:lnTo>
                  <a:lnTo>
                    <a:pt x="9099" y="2894"/>
                  </a:lnTo>
                  <a:lnTo>
                    <a:pt x="8954" y="2821"/>
                  </a:lnTo>
                  <a:lnTo>
                    <a:pt x="8826" y="2748"/>
                  </a:lnTo>
                  <a:lnTo>
                    <a:pt x="8699" y="2639"/>
                  </a:lnTo>
                  <a:lnTo>
                    <a:pt x="8699" y="2639"/>
                  </a:lnTo>
                  <a:lnTo>
                    <a:pt x="8626" y="2548"/>
                  </a:lnTo>
                  <a:lnTo>
                    <a:pt x="8553" y="2439"/>
                  </a:lnTo>
                  <a:lnTo>
                    <a:pt x="8444" y="2221"/>
                  </a:lnTo>
                  <a:lnTo>
                    <a:pt x="8353" y="1984"/>
                  </a:lnTo>
                  <a:lnTo>
                    <a:pt x="8244" y="1766"/>
                  </a:lnTo>
                  <a:lnTo>
                    <a:pt x="8244" y="1766"/>
                  </a:lnTo>
                  <a:lnTo>
                    <a:pt x="8117" y="1547"/>
                  </a:lnTo>
                  <a:lnTo>
                    <a:pt x="7953" y="1347"/>
                  </a:lnTo>
                  <a:lnTo>
                    <a:pt x="7771" y="1183"/>
                  </a:lnTo>
                  <a:lnTo>
                    <a:pt x="7553" y="1056"/>
                  </a:lnTo>
                  <a:lnTo>
                    <a:pt x="7334" y="929"/>
                  </a:lnTo>
                  <a:lnTo>
                    <a:pt x="7079" y="856"/>
                  </a:lnTo>
                  <a:lnTo>
                    <a:pt x="6843" y="801"/>
                  </a:lnTo>
                  <a:lnTo>
                    <a:pt x="6588" y="783"/>
                  </a:lnTo>
                  <a:lnTo>
                    <a:pt x="6588" y="783"/>
                  </a:lnTo>
                  <a:lnTo>
                    <a:pt x="6388" y="801"/>
                  </a:lnTo>
                  <a:lnTo>
                    <a:pt x="6206" y="838"/>
                  </a:lnTo>
                  <a:lnTo>
                    <a:pt x="6024" y="874"/>
                  </a:lnTo>
                  <a:lnTo>
                    <a:pt x="5842" y="947"/>
                  </a:lnTo>
                  <a:lnTo>
                    <a:pt x="5842" y="947"/>
                  </a:lnTo>
                  <a:lnTo>
                    <a:pt x="5733" y="1056"/>
                  </a:lnTo>
                  <a:lnTo>
                    <a:pt x="5660" y="1147"/>
                  </a:lnTo>
                  <a:lnTo>
                    <a:pt x="5624" y="1220"/>
                  </a:lnTo>
                  <a:lnTo>
                    <a:pt x="5605" y="1311"/>
                  </a:lnTo>
                  <a:lnTo>
                    <a:pt x="5605" y="1384"/>
                  </a:lnTo>
                  <a:lnTo>
                    <a:pt x="5605" y="1475"/>
                  </a:lnTo>
                  <a:lnTo>
                    <a:pt x="5660" y="1602"/>
                  </a:lnTo>
                  <a:lnTo>
                    <a:pt x="5733" y="1729"/>
                  </a:lnTo>
                  <a:lnTo>
                    <a:pt x="5787" y="1857"/>
                  </a:lnTo>
                  <a:lnTo>
                    <a:pt x="5787" y="1911"/>
                  </a:lnTo>
                  <a:lnTo>
                    <a:pt x="5787" y="1948"/>
                  </a:lnTo>
                  <a:lnTo>
                    <a:pt x="5751" y="2002"/>
                  </a:lnTo>
                  <a:lnTo>
                    <a:pt x="5696" y="2057"/>
                  </a:lnTo>
                  <a:lnTo>
                    <a:pt x="5696" y="2057"/>
                  </a:lnTo>
                  <a:lnTo>
                    <a:pt x="5551" y="2130"/>
                  </a:lnTo>
                  <a:lnTo>
                    <a:pt x="5405" y="2184"/>
                  </a:lnTo>
                  <a:lnTo>
                    <a:pt x="5241" y="2221"/>
                  </a:lnTo>
                  <a:lnTo>
                    <a:pt x="5059" y="2221"/>
                  </a:lnTo>
                  <a:lnTo>
                    <a:pt x="5059" y="2221"/>
                  </a:lnTo>
                  <a:lnTo>
                    <a:pt x="4914" y="2221"/>
                  </a:lnTo>
                  <a:lnTo>
                    <a:pt x="4750" y="2202"/>
                  </a:lnTo>
                  <a:lnTo>
                    <a:pt x="4459" y="2130"/>
                  </a:lnTo>
                  <a:lnTo>
                    <a:pt x="4459" y="2130"/>
                  </a:lnTo>
                  <a:lnTo>
                    <a:pt x="4259" y="2057"/>
                  </a:lnTo>
                  <a:lnTo>
                    <a:pt x="4059" y="1984"/>
                  </a:lnTo>
                  <a:lnTo>
                    <a:pt x="3877" y="1911"/>
                  </a:lnTo>
                  <a:lnTo>
                    <a:pt x="3695" y="1802"/>
                  </a:lnTo>
                  <a:lnTo>
                    <a:pt x="3513" y="1711"/>
                  </a:lnTo>
                  <a:lnTo>
                    <a:pt x="3349" y="1584"/>
                  </a:lnTo>
                  <a:lnTo>
                    <a:pt x="3185" y="1456"/>
                  </a:lnTo>
                  <a:lnTo>
                    <a:pt x="3021" y="1329"/>
                  </a:lnTo>
                  <a:lnTo>
                    <a:pt x="2876" y="1183"/>
                  </a:lnTo>
                  <a:lnTo>
                    <a:pt x="2730" y="1038"/>
                  </a:lnTo>
                  <a:lnTo>
                    <a:pt x="2603" y="892"/>
                  </a:lnTo>
                  <a:lnTo>
                    <a:pt x="2475" y="728"/>
                  </a:lnTo>
                  <a:lnTo>
                    <a:pt x="2348" y="546"/>
                  </a:lnTo>
                  <a:lnTo>
                    <a:pt x="2239" y="383"/>
                  </a:lnTo>
                  <a:lnTo>
                    <a:pt x="2148" y="201"/>
                  </a:lnTo>
                  <a:lnTo>
                    <a:pt x="205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3"/>
            <p:cNvSpPr/>
            <p:nvPr/>
          </p:nvSpPr>
          <p:spPr>
            <a:xfrm>
              <a:off x="2731525" y="2008325"/>
              <a:ext cx="571450" cy="71000"/>
            </a:xfrm>
            <a:custGeom>
              <a:avLst/>
              <a:gdLst/>
              <a:ahLst/>
              <a:cxnLst/>
              <a:rect l="l" t="t" r="r" b="b"/>
              <a:pathLst>
                <a:path w="22858" h="2840" extrusionOk="0">
                  <a:moveTo>
                    <a:pt x="1620" y="0"/>
                  </a:moveTo>
                  <a:lnTo>
                    <a:pt x="1256" y="55"/>
                  </a:lnTo>
                  <a:lnTo>
                    <a:pt x="929" y="110"/>
                  </a:lnTo>
                  <a:lnTo>
                    <a:pt x="656" y="164"/>
                  </a:lnTo>
                  <a:lnTo>
                    <a:pt x="419" y="219"/>
                  </a:lnTo>
                  <a:lnTo>
                    <a:pt x="237" y="292"/>
                  </a:lnTo>
                  <a:lnTo>
                    <a:pt x="110" y="364"/>
                  </a:lnTo>
                  <a:lnTo>
                    <a:pt x="19" y="437"/>
                  </a:lnTo>
                  <a:lnTo>
                    <a:pt x="1" y="492"/>
                  </a:lnTo>
                  <a:lnTo>
                    <a:pt x="1" y="528"/>
                  </a:lnTo>
                  <a:lnTo>
                    <a:pt x="1" y="637"/>
                  </a:lnTo>
                  <a:lnTo>
                    <a:pt x="19" y="747"/>
                  </a:lnTo>
                  <a:lnTo>
                    <a:pt x="55" y="856"/>
                  </a:lnTo>
                  <a:lnTo>
                    <a:pt x="110" y="947"/>
                  </a:lnTo>
                  <a:lnTo>
                    <a:pt x="183" y="1056"/>
                  </a:lnTo>
                  <a:lnTo>
                    <a:pt x="256" y="1165"/>
                  </a:lnTo>
                  <a:lnTo>
                    <a:pt x="365" y="1256"/>
                  </a:lnTo>
                  <a:lnTo>
                    <a:pt x="474" y="1365"/>
                  </a:lnTo>
                  <a:lnTo>
                    <a:pt x="601" y="1456"/>
                  </a:lnTo>
                  <a:lnTo>
                    <a:pt x="747" y="1565"/>
                  </a:lnTo>
                  <a:lnTo>
                    <a:pt x="1093" y="1747"/>
                  </a:lnTo>
                  <a:lnTo>
                    <a:pt x="1493" y="1929"/>
                  </a:lnTo>
                  <a:lnTo>
                    <a:pt x="1984" y="2093"/>
                  </a:lnTo>
                  <a:lnTo>
                    <a:pt x="2530" y="2239"/>
                  </a:lnTo>
                  <a:lnTo>
                    <a:pt x="3149" y="2384"/>
                  </a:lnTo>
                  <a:lnTo>
                    <a:pt x="3841" y="2512"/>
                  </a:lnTo>
                  <a:lnTo>
                    <a:pt x="4623" y="2621"/>
                  </a:lnTo>
                  <a:lnTo>
                    <a:pt x="5460" y="2712"/>
                  </a:lnTo>
                  <a:lnTo>
                    <a:pt x="6388" y="2767"/>
                  </a:lnTo>
                  <a:lnTo>
                    <a:pt x="7389" y="2821"/>
                  </a:lnTo>
                  <a:lnTo>
                    <a:pt x="8481" y="2839"/>
                  </a:lnTo>
                  <a:lnTo>
                    <a:pt x="8881" y="2839"/>
                  </a:lnTo>
                  <a:lnTo>
                    <a:pt x="10082" y="2821"/>
                  </a:lnTo>
                  <a:lnTo>
                    <a:pt x="11302" y="2803"/>
                  </a:lnTo>
                  <a:lnTo>
                    <a:pt x="12521" y="2748"/>
                  </a:lnTo>
                  <a:lnTo>
                    <a:pt x="13722" y="2676"/>
                  </a:lnTo>
                  <a:lnTo>
                    <a:pt x="14923" y="2603"/>
                  </a:lnTo>
                  <a:lnTo>
                    <a:pt x="16070" y="2494"/>
                  </a:lnTo>
                  <a:lnTo>
                    <a:pt x="17180" y="2384"/>
                  </a:lnTo>
                  <a:lnTo>
                    <a:pt x="18235" y="2257"/>
                  </a:lnTo>
                  <a:lnTo>
                    <a:pt x="19218" y="2130"/>
                  </a:lnTo>
                  <a:lnTo>
                    <a:pt x="20091" y="1966"/>
                  </a:lnTo>
                  <a:lnTo>
                    <a:pt x="20892" y="1802"/>
                  </a:lnTo>
                  <a:lnTo>
                    <a:pt x="21565" y="1638"/>
                  </a:lnTo>
                  <a:lnTo>
                    <a:pt x="21856" y="1547"/>
                  </a:lnTo>
                  <a:lnTo>
                    <a:pt x="22111" y="1456"/>
                  </a:lnTo>
                  <a:lnTo>
                    <a:pt x="22330" y="1347"/>
                  </a:lnTo>
                  <a:lnTo>
                    <a:pt x="22512" y="1256"/>
                  </a:lnTo>
                  <a:lnTo>
                    <a:pt x="22657" y="1165"/>
                  </a:lnTo>
                  <a:lnTo>
                    <a:pt x="22766" y="1056"/>
                  </a:lnTo>
                  <a:lnTo>
                    <a:pt x="22839" y="965"/>
                  </a:lnTo>
                  <a:lnTo>
                    <a:pt x="22857" y="856"/>
                  </a:lnTo>
                  <a:lnTo>
                    <a:pt x="22839" y="801"/>
                  </a:lnTo>
                  <a:lnTo>
                    <a:pt x="22785" y="765"/>
                  </a:lnTo>
                  <a:lnTo>
                    <a:pt x="22694" y="710"/>
                  </a:lnTo>
                  <a:lnTo>
                    <a:pt x="22566" y="656"/>
                  </a:lnTo>
                  <a:lnTo>
                    <a:pt x="22202" y="565"/>
                  </a:lnTo>
                  <a:lnTo>
                    <a:pt x="21729" y="474"/>
                  </a:lnTo>
                  <a:lnTo>
                    <a:pt x="22257" y="910"/>
                  </a:lnTo>
                  <a:lnTo>
                    <a:pt x="22020" y="947"/>
                  </a:lnTo>
                  <a:lnTo>
                    <a:pt x="21292" y="1092"/>
                  </a:lnTo>
                  <a:lnTo>
                    <a:pt x="20510" y="1220"/>
                  </a:lnTo>
                  <a:lnTo>
                    <a:pt x="19509" y="1365"/>
                  </a:lnTo>
                  <a:lnTo>
                    <a:pt x="18326" y="1529"/>
                  </a:lnTo>
                  <a:lnTo>
                    <a:pt x="16998" y="1693"/>
                  </a:lnTo>
                  <a:lnTo>
                    <a:pt x="15542" y="1838"/>
                  </a:lnTo>
                  <a:lnTo>
                    <a:pt x="13977" y="1948"/>
                  </a:lnTo>
                  <a:lnTo>
                    <a:pt x="13158" y="1984"/>
                  </a:lnTo>
                  <a:lnTo>
                    <a:pt x="12303" y="2020"/>
                  </a:lnTo>
                  <a:lnTo>
                    <a:pt x="11447" y="2039"/>
                  </a:lnTo>
                  <a:lnTo>
                    <a:pt x="10592" y="2057"/>
                  </a:lnTo>
                  <a:lnTo>
                    <a:pt x="9409" y="2039"/>
                  </a:lnTo>
                  <a:lnTo>
                    <a:pt x="8208" y="1984"/>
                  </a:lnTo>
                  <a:lnTo>
                    <a:pt x="7007" y="1911"/>
                  </a:lnTo>
                  <a:lnTo>
                    <a:pt x="5806" y="1802"/>
                  </a:lnTo>
                  <a:lnTo>
                    <a:pt x="5205" y="1729"/>
                  </a:lnTo>
                  <a:lnTo>
                    <a:pt x="4623" y="1638"/>
                  </a:lnTo>
                  <a:lnTo>
                    <a:pt x="4022" y="1547"/>
                  </a:lnTo>
                  <a:lnTo>
                    <a:pt x="3440" y="1438"/>
                  </a:lnTo>
                  <a:lnTo>
                    <a:pt x="2858" y="1329"/>
                  </a:lnTo>
                  <a:lnTo>
                    <a:pt x="2294" y="1202"/>
                  </a:lnTo>
                  <a:lnTo>
                    <a:pt x="1711" y="1056"/>
                  </a:lnTo>
                  <a:lnTo>
                    <a:pt x="1165" y="910"/>
                  </a:lnTo>
                  <a:lnTo>
                    <a:pt x="1275" y="656"/>
                  </a:lnTo>
                  <a:lnTo>
                    <a:pt x="1620" y="0"/>
                  </a:lnTo>
                  <a:close/>
                </a:path>
              </a:pathLst>
            </a:custGeom>
            <a:solidFill>
              <a:srgbClr val="282829">
                <a:alpha val="13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3"/>
            <p:cNvSpPr/>
            <p:nvPr/>
          </p:nvSpPr>
          <p:spPr>
            <a:xfrm>
              <a:off x="2661025" y="2029700"/>
              <a:ext cx="88725" cy="59625"/>
            </a:xfrm>
            <a:custGeom>
              <a:avLst/>
              <a:gdLst/>
              <a:ahLst/>
              <a:cxnLst/>
              <a:rect l="l" t="t" r="r" b="b"/>
              <a:pathLst>
                <a:path w="3549" h="2385" extrusionOk="0">
                  <a:moveTo>
                    <a:pt x="1456" y="1"/>
                  </a:moveTo>
                  <a:lnTo>
                    <a:pt x="1292" y="19"/>
                  </a:lnTo>
                  <a:lnTo>
                    <a:pt x="1128" y="92"/>
                  </a:lnTo>
                  <a:lnTo>
                    <a:pt x="983" y="183"/>
                  </a:lnTo>
                  <a:lnTo>
                    <a:pt x="837" y="292"/>
                  </a:lnTo>
                  <a:lnTo>
                    <a:pt x="710" y="419"/>
                  </a:lnTo>
                  <a:lnTo>
                    <a:pt x="582" y="565"/>
                  </a:lnTo>
                  <a:lnTo>
                    <a:pt x="473" y="729"/>
                  </a:lnTo>
                  <a:lnTo>
                    <a:pt x="382" y="892"/>
                  </a:lnTo>
                  <a:lnTo>
                    <a:pt x="218" y="1202"/>
                  </a:lnTo>
                  <a:lnTo>
                    <a:pt x="91" y="1475"/>
                  </a:lnTo>
                  <a:lnTo>
                    <a:pt x="0" y="1748"/>
                  </a:lnTo>
                  <a:lnTo>
                    <a:pt x="127" y="1857"/>
                  </a:lnTo>
                  <a:lnTo>
                    <a:pt x="255" y="1966"/>
                  </a:lnTo>
                  <a:lnTo>
                    <a:pt x="400" y="2039"/>
                  </a:lnTo>
                  <a:lnTo>
                    <a:pt x="546" y="2112"/>
                  </a:lnTo>
                  <a:lnTo>
                    <a:pt x="819" y="2239"/>
                  </a:lnTo>
                  <a:lnTo>
                    <a:pt x="1110" y="2312"/>
                  </a:lnTo>
                  <a:lnTo>
                    <a:pt x="1420" y="2366"/>
                  </a:lnTo>
                  <a:lnTo>
                    <a:pt x="1711" y="2385"/>
                  </a:lnTo>
                  <a:lnTo>
                    <a:pt x="2002" y="2366"/>
                  </a:lnTo>
                  <a:lnTo>
                    <a:pt x="2275" y="2348"/>
                  </a:lnTo>
                  <a:lnTo>
                    <a:pt x="2530" y="2312"/>
                  </a:lnTo>
                  <a:lnTo>
                    <a:pt x="2766" y="2257"/>
                  </a:lnTo>
                  <a:lnTo>
                    <a:pt x="3167" y="2148"/>
                  </a:lnTo>
                  <a:lnTo>
                    <a:pt x="3439" y="2057"/>
                  </a:lnTo>
                  <a:lnTo>
                    <a:pt x="3549" y="2021"/>
                  </a:lnTo>
                  <a:lnTo>
                    <a:pt x="3348" y="1693"/>
                  </a:lnTo>
                  <a:lnTo>
                    <a:pt x="3130" y="1366"/>
                  </a:lnTo>
                  <a:lnTo>
                    <a:pt x="2857" y="1002"/>
                  </a:lnTo>
                  <a:lnTo>
                    <a:pt x="2693" y="801"/>
                  </a:lnTo>
                  <a:lnTo>
                    <a:pt x="2530" y="619"/>
                  </a:lnTo>
                  <a:lnTo>
                    <a:pt x="2366" y="456"/>
                  </a:lnTo>
                  <a:lnTo>
                    <a:pt x="2184" y="310"/>
                  </a:lnTo>
                  <a:lnTo>
                    <a:pt x="2002" y="183"/>
                  </a:lnTo>
                  <a:lnTo>
                    <a:pt x="1820" y="74"/>
                  </a:lnTo>
                  <a:lnTo>
                    <a:pt x="1638" y="19"/>
                  </a:lnTo>
                  <a:lnTo>
                    <a:pt x="1547" y="1"/>
                  </a:lnTo>
                  <a:close/>
                </a:path>
              </a:pathLst>
            </a:custGeom>
            <a:solidFill>
              <a:srgbClr val="C1A5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3"/>
            <p:cNvSpPr/>
            <p:nvPr/>
          </p:nvSpPr>
          <p:spPr>
            <a:xfrm>
              <a:off x="2631450" y="2068375"/>
              <a:ext cx="118300" cy="30500"/>
            </a:xfrm>
            <a:custGeom>
              <a:avLst/>
              <a:gdLst/>
              <a:ahLst/>
              <a:cxnLst/>
              <a:rect l="l" t="t" r="r" b="b"/>
              <a:pathLst>
                <a:path w="4732" h="1220" extrusionOk="0">
                  <a:moveTo>
                    <a:pt x="1947" y="1"/>
                  </a:moveTo>
                  <a:lnTo>
                    <a:pt x="1456" y="19"/>
                  </a:lnTo>
                  <a:lnTo>
                    <a:pt x="1001" y="55"/>
                  </a:lnTo>
                  <a:lnTo>
                    <a:pt x="601" y="110"/>
                  </a:lnTo>
                  <a:lnTo>
                    <a:pt x="437" y="146"/>
                  </a:lnTo>
                  <a:lnTo>
                    <a:pt x="291" y="183"/>
                  </a:lnTo>
                  <a:lnTo>
                    <a:pt x="164" y="237"/>
                  </a:lnTo>
                  <a:lnTo>
                    <a:pt x="73" y="292"/>
                  </a:lnTo>
                  <a:lnTo>
                    <a:pt x="18" y="365"/>
                  </a:lnTo>
                  <a:lnTo>
                    <a:pt x="0" y="437"/>
                  </a:lnTo>
                  <a:lnTo>
                    <a:pt x="18" y="510"/>
                  </a:lnTo>
                  <a:lnTo>
                    <a:pt x="73" y="601"/>
                  </a:lnTo>
                  <a:lnTo>
                    <a:pt x="146" y="674"/>
                  </a:lnTo>
                  <a:lnTo>
                    <a:pt x="273" y="747"/>
                  </a:lnTo>
                  <a:lnTo>
                    <a:pt x="401" y="801"/>
                  </a:lnTo>
                  <a:lnTo>
                    <a:pt x="564" y="874"/>
                  </a:lnTo>
                  <a:lnTo>
                    <a:pt x="946" y="983"/>
                  </a:lnTo>
                  <a:lnTo>
                    <a:pt x="1383" y="1092"/>
                  </a:lnTo>
                  <a:lnTo>
                    <a:pt x="1856" y="1165"/>
                  </a:lnTo>
                  <a:lnTo>
                    <a:pt x="2348" y="1202"/>
                  </a:lnTo>
                  <a:lnTo>
                    <a:pt x="2839" y="1220"/>
                  </a:lnTo>
                  <a:lnTo>
                    <a:pt x="3294" y="1202"/>
                  </a:lnTo>
                  <a:lnTo>
                    <a:pt x="3676" y="1165"/>
                  </a:lnTo>
                  <a:lnTo>
                    <a:pt x="4004" y="1092"/>
                  </a:lnTo>
                  <a:lnTo>
                    <a:pt x="4259" y="1020"/>
                  </a:lnTo>
                  <a:lnTo>
                    <a:pt x="4368" y="965"/>
                  </a:lnTo>
                  <a:lnTo>
                    <a:pt x="4459" y="910"/>
                  </a:lnTo>
                  <a:lnTo>
                    <a:pt x="4550" y="838"/>
                  </a:lnTo>
                  <a:lnTo>
                    <a:pt x="4604" y="783"/>
                  </a:lnTo>
                  <a:lnTo>
                    <a:pt x="4659" y="710"/>
                  </a:lnTo>
                  <a:lnTo>
                    <a:pt x="4695" y="637"/>
                  </a:lnTo>
                  <a:lnTo>
                    <a:pt x="4713" y="547"/>
                  </a:lnTo>
                  <a:lnTo>
                    <a:pt x="4732" y="474"/>
                  </a:lnTo>
                  <a:lnTo>
                    <a:pt x="4622" y="401"/>
                  </a:lnTo>
                  <a:lnTo>
                    <a:pt x="4495" y="328"/>
                  </a:lnTo>
                  <a:lnTo>
                    <a:pt x="4313" y="237"/>
                  </a:lnTo>
                  <a:lnTo>
                    <a:pt x="4077" y="146"/>
                  </a:lnTo>
                  <a:lnTo>
                    <a:pt x="3767" y="73"/>
                  </a:lnTo>
                  <a:lnTo>
                    <a:pt x="3403" y="19"/>
                  </a:lnTo>
                  <a:lnTo>
                    <a:pt x="3185" y="1"/>
                  </a:lnTo>
                  <a:close/>
                </a:path>
              </a:pathLst>
            </a:custGeom>
            <a:solidFill>
              <a:srgbClr val="282829">
                <a:alpha val="13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3"/>
            <p:cNvSpPr/>
            <p:nvPr/>
          </p:nvSpPr>
          <p:spPr>
            <a:xfrm>
              <a:off x="2631450" y="2068375"/>
              <a:ext cx="118300" cy="30500"/>
            </a:xfrm>
            <a:custGeom>
              <a:avLst/>
              <a:gdLst/>
              <a:ahLst/>
              <a:cxnLst/>
              <a:rect l="l" t="t" r="r" b="b"/>
              <a:pathLst>
                <a:path w="4732" h="1220" fill="none" extrusionOk="0">
                  <a:moveTo>
                    <a:pt x="2948" y="1"/>
                  </a:moveTo>
                  <a:lnTo>
                    <a:pt x="2948" y="1"/>
                  </a:lnTo>
                  <a:lnTo>
                    <a:pt x="1947" y="1"/>
                  </a:lnTo>
                  <a:lnTo>
                    <a:pt x="1456" y="19"/>
                  </a:lnTo>
                  <a:lnTo>
                    <a:pt x="1001" y="55"/>
                  </a:lnTo>
                  <a:lnTo>
                    <a:pt x="601" y="110"/>
                  </a:lnTo>
                  <a:lnTo>
                    <a:pt x="437" y="146"/>
                  </a:lnTo>
                  <a:lnTo>
                    <a:pt x="291" y="183"/>
                  </a:lnTo>
                  <a:lnTo>
                    <a:pt x="164" y="237"/>
                  </a:lnTo>
                  <a:lnTo>
                    <a:pt x="73" y="292"/>
                  </a:lnTo>
                  <a:lnTo>
                    <a:pt x="18" y="365"/>
                  </a:lnTo>
                  <a:lnTo>
                    <a:pt x="0" y="437"/>
                  </a:lnTo>
                  <a:lnTo>
                    <a:pt x="0" y="437"/>
                  </a:lnTo>
                  <a:lnTo>
                    <a:pt x="18" y="510"/>
                  </a:lnTo>
                  <a:lnTo>
                    <a:pt x="73" y="601"/>
                  </a:lnTo>
                  <a:lnTo>
                    <a:pt x="146" y="674"/>
                  </a:lnTo>
                  <a:lnTo>
                    <a:pt x="273" y="747"/>
                  </a:lnTo>
                  <a:lnTo>
                    <a:pt x="401" y="801"/>
                  </a:lnTo>
                  <a:lnTo>
                    <a:pt x="564" y="874"/>
                  </a:lnTo>
                  <a:lnTo>
                    <a:pt x="946" y="983"/>
                  </a:lnTo>
                  <a:lnTo>
                    <a:pt x="1383" y="1092"/>
                  </a:lnTo>
                  <a:lnTo>
                    <a:pt x="1856" y="1165"/>
                  </a:lnTo>
                  <a:lnTo>
                    <a:pt x="2348" y="1202"/>
                  </a:lnTo>
                  <a:lnTo>
                    <a:pt x="2839" y="1220"/>
                  </a:lnTo>
                  <a:lnTo>
                    <a:pt x="2839" y="1220"/>
                  </a:lnTo>
                  <a:lnTo>
                    <a:pt x="3294" y="1202"/>
                  </a:lnTo>
                  <a:lnTo>
                    <a:pt x="3676" y="1165"/>
                  </a:lnTo>
                  <a:lnTo>
                    <a:pt x="4004" y="1092"/>
                  </a:lnTo>
                  <a:lnTo>
                    <a:pt x="4259" y="1020"/>
                  </a:lnTo>
                  <a:lnTo>
                    <a:pt x="4368" y="965"/>
                  </a:lnTo>
                  <a:lnTo>
                    <a:pt x="4459" y="910"/>
                  </a:lnTo>
                  <a:lnTo>
                    <a:pt x="4550" y="838"/>
                  </a:lnTo>
                  <a:lnTo>
                    <a:pt x="4604" y="783"/>
                  </a:lnTo>
                  <a:lnTo>
                    <a:pt x="4659" y="710"/>
                  </a:lnTo>
                  <a:lnTo>
                    <a:pt x="4695" y="637"/>
                  </a:lnTo>
                  <a:lnTo>
                    <a:pt x="4713" y="547"/>
                  </a:lnTo>
                  <a:lnTo>
                    <a:pt x="4732" y="474"/>
                  </a:lnTo>
                  <a:lnTo>
                    <a:pt x="4732" y="474"/>
                  </a:lnTo>
                  <a:lnTo>
                    <a:pt x="4622" y="401"/>
                  </a:lnTo>
                  <a:lnTo>
                    <a:pt x="4495" y="328"/>
                  </a:lnTo>
                  <a:lnTo>
                    <a:pt x="4313" y="237"/>
                  </a:lnTo>
                  <a:lnTo>
                    <a:pt x="4077" y="146"/>
                  </a:lnTo>
                  <a:lnTo>
                    <a:pt x="3767" y="73"/>
                  </a:lnTo>
                  <a:lnTo>
                    <a:pt x="3403" y="19"/>
                  </a:lnTo>
                  <a:lnTo>
                    <a:pt x="3185" y="1"/>
                  </a:lnTo>
                  <a:lnTo>
                    <a:pt x="2948" y="1"/>
                  </a:lnTo>
                </a:path>
              </a:pathLst>
            </a:custGeom>
            <a:solidFill>
              <a:srgbClr val="282829">
                <a:alpha val="13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9" name="Google Shape;319;p3"/>
          <p:cNvSpPr/>
          <p:nvPr/>
        </p:nvSpPr>
        <p:spPr>
          <a:xfrm>
            <a:off x="1595475" y="4606085"/>
            <a:ext cx="460859" cy="523974"/>
          </a:xfrm>
          <a:custGeom>
            <a:avLst/>
            <a:gdLst/>
            <a:ahLst/>
            <a:cxnLst/>
            <a:rect l="l" t="t" r="r" b="b"/>
            <a:pathLst>
              <a:path w="13158" h="14960" extrusionOk="0">
                <a:moveTo>
                  <a:pt x="3913" y="1"/>
                </a:moveTo>
                <a:lnTo>
                  <a:pt x="3767" y="347"/>
                </a:lnTo>
                <a:lnTo>
                  <a:pt x="3658" y="692"/>
                </a:lnTo>
                <a:lnTo>
                  <a:pt x="3567" y="1056"/>
                </a:lnTo>
                <a:lnTo>
                  <a:pt x="3494" y="1438"/>
                </a:lnTo>
                <a:lnTo>
                  <a:pt x="3440" y="1839"/>
                </a:lnTo>
                <a:lnTo>
                  <a:pt x="3403" y="2257"/>
                </a:lnTo>
                <a:lnTo>
                  <a:pt x="3385" y="2676"/>
                </a:lnTo>
                <a:lnTo>
                  <a:pt x="3385" y="3094"/>
                </a:lnTo>
                <a:lnTo>
                  <a:pt x="3403" y="3531"/>
                </a:lnTo>
                <a:lnTo>
                  <a:pt x="3440" y="3968"/>
                </a:lnTo>
                <a:lnTo>
                  <a:pt x="3494" y="4405"/>
                </a:lnTo>
                <a:lnTo>
                  <a:pt x="3549" y="4841"/>
                </a:lnTo>
                <a:lnTo>
                  <a:pt x="3676" y="5697"/>
                </a:lnTo>
                <a:lnTo>
                  <a:pt x="3840" y="6534"/>
                </a:lnTo>
                <a:lnTo>
                  <a:pt x="4040" y="7335"/>
                </a:lnTo>
                <a:lnTo>
                  <a:pt x="4222" y="8081"/>
                </a:lnTo>
                <a:lnTo>
                  <a:pt x="4423" y="8754"/>
                </a:lnTo>
                <a:lnTo>
                  <a:pt x="4604" y="9336"/>
                </a:lnTo>
                <a:lnTo>
                  <a:pt x="4896" y="10192"/>
                </a:lnTo>
                <a:lnTo>
                  <a:pt x="5005" y="10501"/>
                </a:lnTo>
                <a:lnTo>
                  <a:pt x="5005" y="10501"/>
                </a:lnTo>
                <a:lnTo>
                  <a:pt x="4968" y="10410"/>
                </a:lnTo>
                <a:lnTo>
                  <a:pt x="4859" y="10119"/>
                </a:lnTo>
                <a:lnTo>
                  <a:pt x="4641" y="9628"/>
                </a:lnTo>
                <a:lnTo>
                  <a:pt x="4477" y="9318"/>
                </a:lnTo>
                <a:lnTo>
                  <a:pt x="4295" y="8954"/>
                </a:lnTo>
                <a:lnTo>
                  <a:pt x="4059" y="8536"/>
                </a:lnTo>
                <a:lnTo>
                  <a:pt x="3767" y="8081"/>
                </a:lnTo>
                <a:lnTo>
                  <a:pt x="3440" y="7571"/>
                </a:lnTo>
                <a:lnTo>
                  <a:pt x="3076" y="7007"/>
                </a:lnTo>
                <a:lnTo>
                  <a:pt x="2639" y="6406"/>
                </a:lnTo>
                <a:lnTo>
                  <a:pt x="2166" y="5751"/>
                </a:lnTo>
                <a:lnTo>
                  <a:pt x="1620" y="5042"/>
                </a:lnTo>
                <a:lnTo>
                  <a:pt x="1001" y="4277"/>
                </a:lnTo>
                <a:lnTo>
                  <a:pt x="983" y="4641"/>
                </a:lnTo>
                <a:lnTo>
                  <a:pt x="983" y="5005"/>
                </a:lnTo>
                <a:lnTo>
                  <a:pt x="1001" y="5369"/>
                </a:lnTo>
                <a:lnTo>
                  <a:pt x="1038" y="5715"/>
                </a:lnTo>
                <a:lnTo>
                  <a:pt x="1092" y="6079"/>
                </a:lnTo>
                <a:lnTo>
                  <a:pt x="1147" y="6425"/>
                </a:lnTo>
                <a:lnTo>
                  <a:pt x="1238" y="6752"/>
                </a:lnTo>
                <a:lnTo>
                  <a:pt x="1311" y="7098"/>
                </a:lnTo>
                <a:lnTo>
                  <a:pt x="1511" y="7735"/>
                </a:lnTo>
                <a:lnTo>
                  <a:pt x="1747" y="8354"/>
                </a:lnTo>
                <a:lnTo>
                  <a:pt x="2002" y="8936"/>
                </a:lnTo>
                <a:lnTo>
                  <a:pt x="2257" y="9482"/>
                </a:lnTo>
                <a:lnTo>
                  <a:pt x="2530" y="9973"/>
                </a:lnTo>
                <a:lnTo>
                  <a:pt x="2785" y="10410"/>
                </a:lnTo>
                <a:lnTo>
                  <a:pt x="3039" y="10810"/>
                </a:lnTo>
                <a:lnTo>
                  <a:pt x="3258" y="11138"/>
                </a:lnTo>
                <a:lnTo>
                  <a:pt x="3572" y="11552"/>
                </a:lnTo>
                <a:lnTo>
                  <a:pt x="3572" y="11552"/>
                </a:lnTo>
                <a:lnTo>
                  <a:pt x="3440" y="11393"/>
                </a:lnTo>
                <a:lnTo>
                  <a:pt x="3130" y="11083"/>
                </a:lnTo>
                <a:lnTo>
                  <a:pt x="2676" y="10665"/>
                </a:lnTo>
                <a:lnTo>
                  <a:pt x="2020" y="10101"/>
                </a:lnTo>
                <a:lnTo>
                  <a:pt x="1129" y="9409"/>
                </a:lnTo>
                <a:lnTo>
                  <a:pt x="0" y="8554"/>
                </a:lnTo>
                <a:lnTo>
                  <a:pt x="128" y="9009"/>
                </a:lnTo>
                <a:lnTo>
                  <a:pt x="273" y="9464"/>
                </a:lnTo>
                <a:lnTo>
                  <a:pt x="455" y="9882"/>
                </a:lnTo>
                <a:lnTo>
                  <a:pt x="637" y="10283"/>
                </a:lnTo>
                <a:lnTo>
                  <a:pt x="838" y="10665"/>
                </a:lnTo>
                <a:lnTo>
                  <a:pt x="1056" y="11029"/>
                </a:lnTo>
                <a:lnTo>
                  <a:pt x="1274" y="11375"/>
                </a:lnTo>
                <a:lnTo>
                  <a:pt x="1511" y="11702"/>
                </a:lnTo>
                <a:lnTo>
                  <a:pt x="1747" y="12011"/>
                </a:lnTo>
                <a:lnTo>
                  <a:pt x="2002" y="12303"/>
                </a:lnTo>
                <a:lnTo>
                  <a:pt x="2257" y="12576"/>
                </a:lnTo>
                <a:lnTo>
                  <a:pt x="2512" y="12812"/>
                </a:lnTo>
                <a:lnTo>
                  <a:pt x="2766" y="13049"/>
                </a:lnTo>
                <a:lnTo>
                  <a:pt x="3021" y="13267"/>
                </a:lnTo>
                <a:lnTo>
                  <a:pt x="3276" y="13486"/>
                </a:lnTo>
                <a:lnTo>
                  <a:pt x="3549" y="13667"/>
                </a:lnTo>
                <a:lnTo>
                  <a:pt x="4040" y="13995"/>
                </a:lnTo>
                <a:lnTo>
                  <a:pt x="4513" y="14268"/>
                </a:lnTo>
                <a:lnTo>
                  <a:pt x="4950" y="14505"/>
                </a:lnTo>
                <a:lnTo>
                  <a:pt x="5332" y="14668"/>
                </a:lnTo>
                <a:lnTo>
                  <a:pt x="5642" y="14796"/>
                </a:lnTo>
                <a:lnTo>
                  <a:pt x="5897" y="14887"/>
                </a:lnTo>
                <a:lnTo>
                  <a:pt x="6097" y="14960"/>
                </a:lnTo>
                <a:lnTo>
                  <a:pt x="6315" y="14850"/>
                </a:lnTo>
                <a:lnTo>
                  <a:pt x="6916" y="14577"/>
                </a:lnTo>
                <a:lnTo>
                  <a:pt x="7316" y="14377"/>
                </a:lnTo>
                <a:lnTo>
                  <a:pt x="7789" y="14122"/>
                </a:lnTo>
                <a:lnTo>
                  <a:pt x="8299" y="13831"/>
                </a:lnTo>
                <a:lnTo>
                  <a:pt x="8863" y="13486"/>
                </a:lnTo>
                <a:lnTo>
                  <a:pt x="9427" y="13122"/>
                </a:lnTo>
                <a:lnTo>
                  <a:pt x="10027" y="12703"/>
                </a:lnTo>
                <a:lnTo>
                  <a:pt x="10610" y="12248"/>
                </a:lnTo>
                <a:lnTo>
                  <a:pt x="11192" y="11738"/>
                </a:lnTo>
                <a:lnTo>
                  <a:pt x="11465" y="11484"/>
                </a:lnTo>
                <a:lnTo>
                  <a:pt x="11738" y="11211"/>
                </a:lnTo>
                <a:lnTo>
                  <a:pt x="12011" y="10920"/>
                </a:lnTo>
                <a:lnTo>
                  <a:pt x="12266" y="10628"/>
                </a:lnTo>
                <a:lnTo>
                  <a:pt x="12502" y="10337"/>
                </a:lnTo>
                <a:lnTo>
                  <a:pt x="12739" y="10028"/>
                </a:lnTo>
                <a:lnTo>
                  <a:pt x="12957" y="9719"/>
                </a:lnTo>
                <a:lnTo>
                  <a:pt x="13158" y="9391"/>
                </a:lnTo>
                <a:lnTo>
                  <a:pt x="13158" y="9391"/>
                </a:lnTo>
                <a:lnTo>
                  <a:pt x="8535" y="11793"/>
                </a:lnTo>
                <a:lnTo>
                  <a:pt x="9118" y="11047"/>
                </a:lnTo>
                <a:lnTo>
                  <a:pt x="9700" y="10228"/>
                </a:lnTo>
                <a:lnTo>
                  <a:pt x="10373" y="9264"/>
                </a:lnTo>
                <a:lnTo>
                  <a:pt x="10701" y="8736"/>
                </a:lnTo>
                <a:lnTo>
                  <a:pt x="11028" y="8190"/>
                </a:lnTo>
                <a:lnTo>
                  <a:pt x="11338" y="7662"/>
                </a:lnTo>
                <a:lnTo>
                  <a:pt x="11611" y="7134"/>
                </a:lnTo>
                <a:lnTo>
                  <a:pt x="11829" y="6643"/>
                </a:lnTo>
                <a:lnTo>
                  <a:pt x="11920" y="6406"/>
                </a:lnTo>
                <a:lnTo>
                  <a:pt x="12011" y="6170"/>
                </a:lnTo>
                <a:lnTo>
                  <a:pt x="12066" y="5952"/>
                </a:lnTo>
                <a:lnTo>
                  <a:pt x="12102" y="5751"/>
                </a:lnTo>
                <a:lnTo>
                  <a:pt x="12120" y="5569"/>
                </a:lnTo>
                <a:lnTo>
                  <a:pt x="12138" y="5387"/>
                </a:lnTo>
                <a:lnTo>
                  <a:pt x="11574" y="5861"/>
                </a:lnTo>
                <a:lnTo>
                  <a:pt x="11047" y="6352"/>
                </a:lnTo>
                <a:lnTo>
                  <a:pt x="10555" y="6861"/>
                </a:lnTo>
                <a:lnTo>
                  <a:pt x="10082" y="7371"/>
                </a:lnTo>
                <a:lnTo>
                  <a:pt x="9645" y="7881"/>
                </a:lnTo>
                <a:lnTo>
                  <a:pt x="9263" y="8390"/>
                </a:lnTo>
                <a:lnTo>
                  <a:pt x="8899" y="8881"/>
                </a:lnTo>
                <a:lnTo>
                  <a:pt x="8572" y="9355"/>
                </a:lnTo>
                <a:lnTo>
                  <a:pt x="8280" y="9810"/>
                </a:lnTo>
                <a:lnTo>
                  <a:pt x="8026" y="10210"/>
                </a:lnTo>
                <a:lnTo>
                  <a:pt x="7625" y="10901"/>
                </a:lnTo>
                <a:lnTo>
                  <a:pt x="7405" y="11326"/>
                </a:lnTo>
                <a:lnTo>
                  <a:pt x="7516" y="11047"/>
                </a:lnTo>
                <a:lnTo>
                  <a:pt x="7625" y="10756"/>
                </a:lnTo>
                <a:lnTo>
                  <a:pt x="7735" y="10410"/>
                </a:lnTo>
                <a:lnTo>
                  <a:pt x="7862" y="9973"/>
                </a:lnTo>
                <a:lnTo>
                  <a:pt x="7971" y="9464"/>
                </a:lnTo>
                <a:lnTo>
                  <a:pt x="8098" y="8863"/>
                </a:lnTo>
                <a:lnTo>
                  <a:pt x="8208" y="8190"/>
                </a:lnTo>
                <a:lnTo>
                  <a:pt x="8317" y="7407"/>
                </a:lnTo>
                <a:lnTo>
                  <a:pt x="8408" y="6552"/>
                </a:lnTo>
                <a:lnTo>
                  <a:pt x="8481" y="5588"/>
                </a:lnTo>
                <a:lnTo>
                  <a:pt x="8535" y="4514"/>
                </a:lnTo>
                <a:lnTo>
                  <a:pt x="8553" y="3331"/>
                </a:lnTo>
                <a:lnTo>
                  <a:pt x="8535" y="2057"/>
                </a:lnTo>
                <a:lnTo>
                  <a:pt x="8299" y="2312"/>
                </a:lnTo>
                <a:lnTo>
                  <a:pt x="8080" y="2603"/>
                </a:lnTo>
                <a:lnTo>
                  <a:pt x="7880" y="2894"/>
                </a:lnTo>
                <a:lnTo>
                  <a:pt x="7698" y="3222"/>
                </a:lnTo>
                <a:lnTo>
                  <a:pt x="7516" y="3549"/>
                </a:lnTo>
                <a:lnTo>
                  <a:pt x="7352" y="3895"/>
                </a:lnTo>
                <a:lnTo>
                  <a:pt x="7207" y="4259"/>
                </a:lnTo>
                <a:lnTo>
                  <a:pt x="7061" y="4623"/>
                </a:lnTo>
                <a:lnTo>
                  <a:pt x="6934" y="4987"/>
                </a:lnTo>
                <a:lnTo>
                  <a:pt x="6825" y="5369"/>
                </a:lnTo>
                <a:lnTo>
                  <a:pt x="6624" y="6134"/>
                </a:lnTo>
                <a:lnTo>
                  <a:pt x="6479" y="6898"/>
                </a:lnTo>
                <a:lnTo>
                  <a:pt x="6351" y="7662"/>
                </a:lnTo>
                <a:lnTo>
                  <a:pt x="6261" y="8372"/>
                </a:lnTo>
                <a:lnTo>
                  <a:pt x="6188" y="9045"/>
                </a:lnTo>
                <a:lnTo>
                  <a:pt x="6185" y="9086"/>
                </a:lnTo>
                <a:lnTo>
                  <a:pt x="6170" y="8827"/>
                </a:lnTo>
                <a:lnTo>
                  <a:pt x="6097" y="8117"/>
                </a:lnTo>
                <a:lnTo>
                  <a:pt x="5969" y="7316"/>
                </a:lnTo>
                <a:lnTo>
                  <a:pt x="5806" y="6406"/>
                </a:lnTo>
                <a:lnTo>
                  <a:pt x="5569" y="5369"/>
                </a:lnTo>
                <a:lnTo>
                  <a:pt x="5278" y="4223"/>
                </a:lnTo>
                <a:lnTo>
                  <a:pt x="4896" y="2949"/>
                </a:lnTo>
                <a:lnTo>
                  <a:pt x="4441" y="1548"/>
                </a:lnTo>
                <a:lnTo>
                  <a:pt x="3913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0" name="Google Shape;320;p3"/>
          <p:cNvGrpSpPr/>
          <p:nvPr/>
        </p:nvGrpSpPr>
        <p:grpSpPr>
          <a:xfrm>
            <a:off x="2223098" y="4780854"/>
            <a:ext cx="796396" cy="245531"/>
            <a:chOff x="5692724" y="7100752"/>
            <a:chExt cx="1110424" cy="342347"/>
          </a:xfrm>
        </p:grpSpPr>
        <p:sp>
          <p:nvSpPr>
            <p:cNvPr id="321" name="Google Shape;321;p3"/>
            <p:cNvSpPr/>
            <p:nvPr/>
          </p:nvSpPr>
          <p:spPr>
            <a:xfrm>
              <a:off x="6402670" y="7100752"/>
              <a:ext cx="358271" cy="126673"/>
            </a:xfrm>
            <a:custGeom>
              <a:avLst/>
              <a:gdLst/>
              <a:ahLst/>
              <a:cxnLst/>
              <a:rect l="l" t="t" r="r" b="b"/>
              <a:pathLst>
                <a:path w="6952" h="2458" extrusionOk="0">
                  <a:moveTo>
                    <a:pt x="3294" y="1"/>
                  </a:moveTo>
                  <a:lnTo>
                    <a:pt x="2803" y="19"/>
                  </a:lnTo>
                  <a:lnTo>
                    <a:pt x="2330" y="55"/>
                  </a:lnTo>
                  <a:lnTo>
                    <a:pt x="1856" y="110"/>
                  </a:lnTo>
                  <a:lnTo>
                    <a:pt x="1420" y="201"/>
                  </a:lnTo>
                  <a:lnTo>
                    <a:pt x="1201" y="274"/>
                  </a:lnTo>
                  <a:lnTo>
                    <a:pt x="1019" y="328"/>
                  </a:lnTo>
                  <a:lnTo>
                    <a:pt x="819" y="419"/>
                  </a:lnTo>
                  <a:lnTo>
                    <a:pt x="655" y="492"/>
                  </a:lnTo>
                  <a:lnTo>
                    <a:pt x="510" y="601"/>
                  </a:lnTo>
                  <a:lnTo>
                    <a:pt x="364" y="692"/>
                  </a:lnTo>
                  <a:lnTo>
                    <a:pt x="255" y="820"/>
                  </a:lnTo>
                  <a:lnTo>
                    <a:pt x="146" y="947"/>
                  </a:lnTo>
                  <a:lnTo>
                    <a:pt x="73" y="1074"/>
                  </a:lnTo>
                  <a:lnTo>
                    <a:pt x="0" y="1238"/>
                  </a:lnTo>
                  <a:lnTo>
                    <a:pt x="0" y="1311"/>
                  </a:lnTo>
                  <a:lnTo>
                    <a:pt x="0" y="1384"/>
                  </a:lnTo>
                  <a:lnTo>
                    <a:pt x="37" y="1456"/>
                  </a:lnTo>
                  <a:lnTo>
                    <a:pt x="91" y="1511"/>
                  </a:lnTo>
                  <a:lnTo>
                    <a:pt x="164" y="1584"/>
                  </a:lnTo>
                  <a:lnTo>
                    <a:pt x="219" y="1620"/>
                  </a:lnTo>
                  <a:lnTo>
                    <a:pt x="382" y="1711"/>
                  </a:lnTo>
                  <a:lnTo>
                    <a:pt x="710" y="1857"/>
                  </a:lnTo>
                  <a:lnTo>
                    <a:pt x="1019" y="1966"/>
                  </a:lnTo>
                  <a:lnTo>
                    <a:pt x="1365" y="2075"/>
                  </a:lnTo>
                  <a:lnTo>
                    <a:pt x="1693" y="2184"/>
                  </a:lnTo>
                  <a:lnTo>
                    <a:pt x="2038" y="2257"/>
                  </a:lnTo>
                  <a:lnTo>
                    <a:pt x="2384" y="2330"/>
                  </a:lnTo>
                  <a:lnTo>
                    <a:pt x="2730" y="2385"/>
                  </a:lnTo>
                  <a:lnTo>
                    <a:pt x="3076" y="2421"/>
                  </a:lnTo>
                  <a:lnTo>
                    <a:pt x="3421" y="2439"/>
                  </a:lnTo>
                  <a:lnTo>
                    <a:pt x="3767" y="2457"/>
                  </a:lnTo>
                  <a:lnTo>
                    <a:pt x="4113" y="2439"/>
                  </a:lnTo>
                  <a:lnTo>
                    <a:pt x="4459" y="2421"/>
                  </a:lnTo>
                  <a:lnTo>
                    <a:pt x="4804" y="2385"/>
                  </a:lnTo>
                  <a:lnTo>
                    <a:pt x="5150" y="2348"/>
                  </a:lnTo>
                  <a:lnTo>
                    <a:pt x="5496" y="2275"/>
                  </a:lnTo>
                  <a:lnTo>
                    <a:pt x="5842" y="2203"/>
                  </a:lnTo>
                  <a:lnTo>
                    <a:pt x="6042" y="2148"/>
                  </a:lnTo>
                  <a:lnTo>
                    <a:pt x="6242" y="2057"/>
                  </a:lnTo>
                  <a:lnTo>
                    <a:pt x="6442" y="1966"/>
                  </a:lnTo>
                  <a:lnTo>
                    <a:pt x="6606" y="1857"/>
                  </a:lnTo>
                  <a:lnTo>
                    <a:pt x="6770" y="1711"/>
                  </a:lnTo>
                  <a:lnTo>
                    <a:pt x="6824" y="1638"/>
                  </a:lnTo>
                  <a:lnTo>
                    <a:pt x="6879" y="1566"/>
                  </a:lnTo>
                  <a:lnTo>
                    <a:pt x="6915" y="1475"/>
                  </a:lnTo>
                  <a:lnTo>
                    <a:pt x="6952" y="1384"/>
                  </a:lnTo>
                  <a:lnTo>
                    <a:pt x="6952" y="1293"/>
                  </a:lnTo>
                  <a:lnTo>
                    <a:pt x="6952" y="1183"/>
                  </a:lnTo>
                  <a:lnTo>
                    <a:pt x="6934" y="1020"/>
                  </a:lnTo>
                  <a:lnTo>
                    <a:pt x="6861" y="874"/>
                  </a:lnTo>
                  <a:lnTo>
                    <a:pt x="6770" y="747"/>
                  </a:lnTo>
                  <a:lnTo>
                    <a:pt x="6642" y="638"/>
                  </a:lnTo>
                  <a:lnTo>
                    <a:pt x="6497" y="528"/>
                  </a:lnTo>
                  <a:lnTo>
                    <a:pt x="6351" y="456"/>
                  </a:lnTo>
                  <a:lnTo>
                    <a:pt x="6187" y="383"/>
                  </a:lnTo>
                  <a:lnTo>
                    <a:pt x="6024" y="310"/>
                  </a:lnTo>
                  <a:lnTo>
                    <a:pt x="5787" y="237"/>
                  </a:lnTo>
                  <a:lnTo>
                    <a:pt x="5478" y="183"/>
                  </a:lnTo>
                  <a:lnTo>
                    <a:pt x="5114" y="128"/>
                  </a:lnTo>
                  <a:lnTo>
                    <a:pt x="4713" y="73"/>
                  </a:lnTo>
                  <a:lnTo>
                    <a:pt x="4258" y="37"/>
                  </a:lnTo>
                  <a:lnTo>
                    <a:pt x="378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3"/>
            <p:cNvSpPr/>
            <p:nvPr/>
          </p:nvSpPr>
          <p:spPr>
            <a:xfrm>
              <a:off x="5692724" y="7182331"/>
              <a:ext cx="786888" cy="260767"/>
            </a:xfrm>
            <a:custGeom>
              <a:avLst/>
              <a:gdLst/>
              <a:ahLst/>
              <a:cxnLst/>
              <a:rect l="l" t="t" r="r" b="b"/>
              <a:pathLst>
                <a:path w="15269" h="5060" extrusionOk="0">
                  <a:moveTo>
                    <a:pt x="7734" y="1"/>
                  </a:moveTo>
                  <a:lnTo>
                    <a:pt x="7334" y="19"/>
                  </a:lnTo>
                  <a:lnTo>
                    <a:pt x="6916" y="37"/>
                  </a:lnTo>
                  <a:lnTo>
                    <a:pt x="6515" y="74"/>
                  </a:lnTo>
                  <a:lnTo>
                    <a:pt x="6115" y="128"/>
                  </a:lnTo>
                  <a:lnTo>
                    <a:pt x="5714" y="183"/>
                  </a:lnTo>
                  <a:lnTo>
                    <a:pt x="5314" y="256"/>
                  </a:lnTo>
                  <a:lnTo>
                    <a:pt x="4914" y="347"/>
                  </a:lnTo>
                  <a:lnTo>
                    <a:pt x="4532" y="456"/>
                  </a:lnTo>
                  <a:lnTo>
                    <a:pt x="4131" y="583"/>
                  </a:lnTo>
                  <a:lnTo>
                    <a:pt x="3749" y="729"/>
                  </a:lnTo>
                  <a:lnTo>
                    <a:pt x="3367" y="874"/>
                  </a:lnTo>
                  <a:lnTo>
                    <a:pt x="3003" y="1056"/>
                  </a:lnTo>
                  <a:lnTo>
                    <a:pt x="2621" y="1238"/>
                  </a:lnTo>
                  <a:lnTo>
                    <a:pt x="2257" y="1457"/>
                  </a:lnTo>
                  <a:lnTo>
                    <a:pt x="1893" y="1675"/>
                  </a:lnTo>
                  <a:lnTo>
                    <a:pt x="1547" y="1912"/>
                  </a:lnTo>
                  <a:lnTo>
                    <a:pt x="1183" y="2185"/>
                  </a:lnTo>
                  <a:lnTo>
                    <a:pt x="856" y="2458"/>
                  </a:lnTo>
                  <a:lnTo>
                    <a:pt x="510" y="2767"/>
                  </a:lnTo>
                  <a:lnTo>
                    <a:pt x="310" y="2985"/>
                  </a:lnTo>
                  <a:lnTo>
                    <a:pt x="200" y="3094"/>
                  </a:lnTo>
                  <a:lnTo>
                    <a:pt x="128" y="3222"/>
                  </a:lnTo>
                  <a:lnTo>
                    <a:pt x="55" y="3349"/>
                  </a:lnTo>
                  <a:lnTo>
                    <a:pt x="19" y="3477"/>
                  </a:lnTo>
                  <a:lnTo>
                    <a:pt x="0" y="3622"/>
                  </a:lnTo>
                  <a:lnTo>
                    <a:pt x="19" y="3750"/>
                  </a:lnTo>
                  <a:lnTo>
                    <a:pt x="55" y="3895"/>
                  </a:lnTo>
                  <a:lnTo>
                    <a:pt x="128" y="4023"/>
                  </a:lnTo>
                  <a:lnTo>
                    <a:pt x="219" y="4132"/>
                  </a:lnTo>
                  <a:lnTo>
                    <a:pt x="328" y="4241"/>
                  </a:lnTo>
                  <a:lnTo>
                    <a:pt x="546" y="4405"/>
                  </a:lnTo>
                  <a:lnTo>
                    <a:pt x="783" y="4532"/>
                  </a:lnTo>
                  <a:lnTo>
                    <a:pt x="1038" y="4641"/>
                  </a:lnTo>
                  <a:lnTo>
                    <a:pt x="1311" y="4732"/>
                  </a:lnTo>
                  <a:lnTo>
                    <a:pt x="1584" y="4787"/>
                  </a:lnTo>
                  <a:lnTo>
                    <a:pt x="1856" y="4823"/>
                  </a:lnTo>
                  <a:lnTo>
                    <a:pt x="2421" y="4896"/>
                  </a:lnTo>
                  <a:lnTo>
                    <a:pt x="3203" y="4932"/>
                  </a:lnTo>
                  <a:lnTo>
                    <a:pt x="4004" y="4987"/>
                  </a:lnTo>
                  <a:lnTo>
                    <a:pt x="5569" y="5042"/>
                  </a:lnTo>
                  <a:lnTo>
                    <a:pt x="7152" y="5060"/>
                  </a:lnTo>
                  <a:lnTo>
                    <a:pt x="9918" y="5060"/>
                  </a:lnTo>
                  <a:lnTo>
                    <a:pt x="10501" y="5042"/>
                  </a:lnTo>
                  <a:lnTo>
                    <a:pt x="11101" y="5023"/>
                  </a:lnTo>
                  <a:lnTo>
                    <a:pt x="11683" y="4969"/>
                  </a:lnTo>
                  <a:lnTo>
                    <a:pt x="12266" y="4896"/>
                  </a:lnTo>
                  <a:lnTo>
                    <a:pt x="12848" y="4787"/>
                  </a:lnTo>
                  <a:lnTo>
                    <a:pt x="13412" y="4660"/>
                  </a:lnTo>
                  <a:lnTo>
                    <a:pt x="13740" y="4550"/>
                  </a:lnTo>
                  <a:lnTo>
                    <a:pt x="14049" y="4423"/>
                  </a:lnTo>
                  <a:lnTo>
                    <a:pt x="14340" y="4277"/>
                  </a:lnTo>
                  <a:lnTo>
                    <a:pt x="14613" y="4095"/>
                  </a:lnTo>
                  <a:lnTo>
                    <a:pt x="14741" y="3986"/>
                  </a:lnTo>
                  <a:lnTo>
                    <a:pt x="14850" y="3877"/>
                  </a:lnTo>
                  <a:lnTo>
                    <a:pt x="14959" y="3768"/>
                  </a:lnTo>
                  <a:lnTo>
                    <a:pt x="15050" y="3640"/>
                  </a:lnTo>
                  <a:lnTo>
                    <a:pt x="15123" y="3513"/>
                  </a:lnTo>
                  <a:lnTo>
                    <a:pt x="15177" y="3367"/>
                  </a:lnTo>
                  <a:lnTo>
                    <a:pt x="15232" y="3222"/>
                  </a:lnTo>
                  <a:lnTo>
                    <a:pt x="15250" y="3058"/>
                  </a:lnTo>
                  <a:lnTo>
                    <a:pt x="15268" y="2858"/>
                  </a:lnTo>
                  <a:lnTo>
                    <a:pt x="15232" y="2658"/>
                  </a:lnTo>
                  <a:lnTo>
                    <a:pt x="15177" y="2476"/>
                  </a:lnTo>
                  <a:lnTo>
                    <a:pt x="15105" y="2276"/>
                  </a:lnTo>
                  <a:lnTo>
                    <a:pt x="14995" y="2094"/>
                  </a:lnTo>
                  <a:lnTo>
                    <a:pt x="14886" y="1930"/>
                  </a:lnTo>
                  <a:lnTo>
                    <a:pt x="14741" y="1784"/>
                  </a:lnTo>
                  <a:lnTo>
                    <a:pt x="14595" y="1639"/>
                  </a:lnTo>
                  <a:lnTo>
                    <a:pt x="14431" y="1529"/>
                  </a:lnTo>
                  <a:lnTo>
                    <a:pt x="14268" y="1420"/>
                  </a:lnTo>
                  <a:lnTo>
                    <a:pt x="14086" y="1311"/>
                  </a:lnTo>
                  <a:lnTo>
                    <a:pt x="13904" y="1220"/>
                  </a:lnTo>
                  <a:lnTo>
                    <a:pt x="13521" y="1075"/>
                  </a:lnTo>
                  <a:lnTo>
                    <a:pt x="13139" y="947"/>
                  </a:lnTo>
                  <a:lnTo>
                    <a:pt x="12302" y="692"/>
                  </a:lnTo>
                  <a:lnTo>
                    <a:pt x="11483" y="474"/>
                  </a:lnTo>
                  <a:lnTo>
                    <a:pt x="10646" y="292"/>
                  </a:lnTo>
                  <a:lnTo>
                    <a:pt x="9809" y="165"/>
                  </a:lnTo>
                  <a:lnTo>
                    <a:pt x="9390" y="110"/>
                  </a:lnTo>
                  <a:lnTo>
                    <a:pt x="8972" y="55"/>
                  </a:lnTo>
                  <a:lnTo>
                    <a:pt x="8553" y="37"/>
                  </a:lnTo>
                  <a:lnTo>
                    <a:pt x="8153" y="19"/>
                  </a:lnTo>
                  <a:lnTo>
                    <a:pt x="773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3"/>
            <p:cNvSpPr/>
            <p:nvPr/>
          </p:nvSpPr>
          <p:spPr>
            <a:xfrm>
              <a:off x="6725279" y="7296739"/>
              <a:ext cx="77869" cy="19789"/>
            </a:xfrm>
            <a:custGeom>
              <a:avLst/>
              <a:gdLst/>
              <a:ahLst/>
              <a:cxnLst/>
              <a:rect l="l" t="t" r="r" b="b"/>
              <a:pathLst>
                <a:path w="1511" h="384" fill="none" extrusionOk="0">
                  <a:moveTo>
                    <a:pt x="1511" y="110"/>
                  </a:moveTo>
                  <a:lnTo>
                    <a:pt x="1511" y="110"/>
                  </a:lnTo>
                  <a:lnTo>
                    <a:pt x="1365" y="56"/>
                  </a:lnTo>
                  <a:lnTo>
                    <a:pt x="1183" y="37"/>
                  </a:lnTo>
                  <a:lnTo>
                    <a:pt x="947" y="1"/>
                  </a:lnTo>
                  <a:lnTo>
                    <a:pt x="692" y="19"/>
                  </a:lnTo>
                  <a:lnTo>
                    <a:pt x="455" y="37"/>
                  </a:lnTo>
                  <a:lnTo>
                    <a:pt x="346" y="74"/>
                  </a:lnTo>
                  <a:lnTo>
                    <a:pt x="255" y="110"/>
                  </a:lnTo>
                  <a:lnTo>
                    <a:pt x="164" y="165"/>
                  </a:lnTo>
                  <a:lnTo>
                    <a:pt x="91" y="219"/>
                  </a:lnTo>
                  <a:lnTo>
                    <a:pt x="37" y="292"/>
                  </a:lnTo>
                  <a:lnTo>
                    <a:pt x="0" y="383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3"/>
            <p:cNvSpPr/>
            <p:nvPr/>
          </p:nvSpPr>
          <p:spPr>
            <a:xfrm>
              <a:off x="6522695" y="7312715"/>
              <a:ext cx="180115" cy="78797"/>
            </a:xfrm>
            <a:custGeom>
              <a:avLst/>
              <a:gdLst/>
              <a:ahLst/>
              <a:cxnLst/>
              <a:rect l="l" t="t" r="r" b="b"/>
              <a:pathLst>
                <a:path w="3495" h="1529" extrusionOk="0">
                  <a:moveTo>
                    <a:pt x="1657" y="0"/>
                  </a:moveTo>
                  <a:lnTo>
                    <a:pt x="1420" y="19"/>
                  </a:lnTo>
                  <a:lnTo>
                    <a:pt x="1165" y="37"/>
                  </a:lnTo>
                  <a:lnTo>
                    <a:pt x="929" y="73"/>
                  </a:lnTo>
                  <a:lnTo>
                    <a:pt x="710" y="146"/>
                  </a:lnTo>
                  <a:lnTo>
                    <a:pt x="510" y="219"/>
                  </a:lnTo>
                  <a:lnTo>
                    <a:pt x="328" y="310"/>
                  </a:lnTo>
                  <a:lnTo>
                    <a:pt x="182" y="437"/>
                  </a:lnTo>
                  <a:lnTo>
                    <a:pt x="128" y="510"/>
                  </a:lnTo>
                  <a:lnTo>
                    <a:pt x="73" y="601"/>
                  </a:lnTo>
                  <a:lnTo>
                    <a:pt x="37" y="674"/>
                  </a:lnTo>
                  <a:lnTo>
                    <a:pt x="19" y="765"/>
                  </a:lnTo>
                  <a:lnTo>
                    <a:pt x="1" y="819"/>
                  </a:lnTo>
                  <a:lnTo>
                    <a:pt x="19" y="874"/>
                  </a:lnTo>
                  <a:lnTo>
                    <a:pt x="55" y="947"/>
                  </a:lnTo>
                  <a:lnTo>
                    <a:pt x="128" y="1019"/>
                  </a:lnTo>
                  <a:lnTo>
                    <a:pt x="201" y="1074"/>
                  </a:lnTo>
                  <a:lnTo>
                    <a:pt x="528" y="1238"/>
                  </a:lnTo>
                  <a:lnTo>
                    <a:pt x="856" y="1365"/>
                  </a:lnTo>
                  <a:lnTo>
                    <a:pt x="1202" y="1456"/>
                  </a:lnTo>
                  <a:lnTo>
                    <a:pt x="1547" y="1511"/>
                  </a:lnTo>
                  <a:lnTo>
                    <a:pt x="1893" y="1529"/>
                  </a:lnTo>
                  <a:lnTo>
                    <a:pt x="2239" y="1511"/>
                  </a:lnTo>
                  <a:lnTo>
                    <a:pt x="2585" y="1456"/>
                  </a:lnTo>
                  <a:lnTo>
                    <a:pt x="2930" y="1383"/>
                  </a:lnTo>
                  <a:lnTo>
                    <a:pt x="3021" y="1347"/>
                  </a:lnTo>
                  <a:lnTo>
                    <a:pt x="3131" y="1292"/>
                  </a:lnTo>
                  <a:lnTo>
                    <a:pt x="3222" y="1220"/>
                  </a:lnTo>
                  <a:lnTo>
                    <a:pt x="3313" y="1165"/>
                  </a:lnTo>
                  <a:lnTo>
                    <a:pt x="3385" y="1074"/>
                  </a:lnTo>
                  <a:lnTo>
                    <a:pt x="3440" y="983"/>
                  </a:lnTo>
                  <a:lnTo>
                    <a:pt x="3476" y="874"/>
                  </a:lnTo>
                  <a:lnTo>
                    <a:pt x="3495" y="746"/>
                  </a:lnTo>
                  <a:lnTo>
                    <a:pt x="3476" y="637"/>
                  </a:lnTo>
                  <a:lnTo>
                    <a:pt x="3440" y="546"/>
                  </a:lnTo>
                  <a:lnTo>
                    <a:pt x="3385" y="474"/>
                  </a:lnTo>
                  <a:lnTo>
                    <a:pt x="3331" y="401"/>
                  </a:lnTo>
                  <a:lnTo>
                    <a:pt x="3258" y="346"/>
                  </a:lnTo>
                  <a:lnTo>
                    <a:pt x="3185" y="292"/>
                  </a:lnTo>
                  <a:lnTo>
                    <a:pt x="3021" y="201"/>
                  </a:lnTo>
                  <a:lnTo>
                    <a:pt x="2894" y="164"/>
                  </a:lnTo>
                  <a:lnTo>
                    <a:pt x="2748" y="128"/>
                  </a:lnTo>
                  <a:lnTo>
                    <a:pt x="2366" y="55"/>
                  </a:lnTo>
                  <a:lnTo>
                    <a:pt x="1893" y="19"/>
                  </a:lnTo>
                  <a:lnTo>
                    <a:pt x="165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5" name="Google Shape;325;p3"/>
          <p:cNvGrpSpPr/>
          <p:nvPr/>
        </p:nvGrpSpPr>
        <p:grpSpPr>
          <a:xfrm>
            <a:off x="3722924" y="4782858"/>
            <a:ext cx="819058" cy="303794"/>
            <a:chOff x="1726100" y="1627975"/>
            <a:chExt cx="359425" cy="133325"/>
          </a:xfrm>
        </p:grpSpPr>
        <p:sp>
          <p:nvSpPr>
            <p:cNvPr id="326" name="Google Shape;326;p3"/>
            <p:cNvSpPr/>
            <p:nvPr/>
          </p:nvSpPr>
          <p:spPr>
            <a:xfrm>
              <a:off x="1744750" y="1627975"/>
              <a:ext cx="198825" cy="81475"/>
            </a:xfrm>
            <a:custGeom>
              <a:avLst/>
              <a:gdLst/>
              <a:ahLst/>
              <a:cxnLst/>
              <a:rect l="l" t="t" r="r" b="b"/>
              <a:pathLst>
                <a:path w="7953" h="3259" extrusionOk="0">
                  <a:moveTo>
                    <a:pt x="4113" y="1"/>
                  </a:moveTo>
                  <a:lnTo>
                    <a:pt x="3986" y="37"/>
                  </a:lnTo>
                  <a:lnTo>
                    <a:pt x="3858" y="74"/>
                  </a:lnTo>
                  <a:lnTo>
                    <a:pt x="3731" y="110"/>
                  </a:lnTo>
                  <a:lnTo>
                    <a:pt x="3604" y="165"/>
                  </a:lnTo>
                  <a:lnTo>
                    <a:pt x="3385" y="328"/>
                  </a:lnTo>
                  <a:lnTo>
                    <a:pt x="3185" y="492"/>
                  </a:lnTo>
                  <a:lnTo>
                    <a:pt x="2985" y="711"/>
                  </a:lnTo>
                  <a:lnTo>
                    <a:pt x="2821" y="929"/>
                  </a:lnTo>
                  <a:lnTo>
                    <a:pt x="2657" y="1166"/>
                  </a:lnTo>
                  <a:lnTo>
                    <a:pt x="2530" y="1402"/>
                  </a:lnTo>
                  <a:lnTo>
                    <a:pt x="2312" y="1839"/>
                  </a:lnTo>
                  <a:lnTo>
                    <a:pt x="2148" y="2239"/>
                  </a:lnTo>
                  <a:lnTo>
                    <a:pt x="2020" y="2603"/>
                  </a:lnTo>
                  <a:lnTo>
                    <a:pt x="0" y="2985"/>
                  </a:lnTo>
                  <a:lnTo>
                    <a:pt x="383" y="3058"/>
                  </a:lnTo>
                  <a:lnTo>
                    <a:pt x="856" y="3131"/>
                  </a:lnTo>
                  <a:lnTo>
                    <a:pt x="1383" y="3186"/>
                  </a:lnTo>
                  <a:lnTo>
                    <a:pt x="1984" y="3222"/>
                  </a:lnTo>
                  <a:lnTo>
                    <a:pt x="2621" y="3240"/>
                  </a:lnTo>
                  <a:lnTo>
                    <a:pt x="3294" y="3258"/>
                  </a:lnTo>
                  <a:lnTo>
                    <a:pt x="4641" y="3258"/>
                  </a:lnTo>
                  <a:lnTo>
                    <a:pt x="5897" y="3222"/>
                  </a:lnTo>
                  <a:lnTo>
                    <a:pt x="6952" y="3186"/>
                  </a:lnTo>
                  <a:lnTo>
                    <a:pt x="7953" y="3149"/>
                  </a:lnTo>
                  <a:lnTo>
                    <a:pt x="7953" y="2094"/>
                  </a:lnTo>
                  <a:lnTo>
                    <a:pt x="7935" y="2003"/>
                  </a:lnTo>
                  <a:lnTo>
                    <a:pt x="7862" y="1730"/>
                  </a:lnTo>
                  <a:lnTo>
                    <a:pt x="7753" y="1384"/>
                  </a:lnTo>
                  <a:lnTo>
                    <a:pt x="7680" y="1202"/>
                  </a:lnTo>
                  <a:lnTo>
                    <a:pt x="7589" y="1020"/>
                  </a:lnTo>
                  <a:lnTo>
                    <a:pt x="7498" y="874"/>
                  </a:lnTo>
                  <a:lnTo>
                    <a:pt x="7389" y="747"/>
                  </a:lnTo>
                  <a:lnTo>
                    <a:pt x="7280" y="638"/>
                  </a:lnTo>
                  <a:lnTo>
                    <a:pt x="7170" y="583"/>
                  </a:lnTo>
                  <a:lnTo>
                    <a:pt x="7061" y="547"/>
                  </a:lnTo>
                  <a:lnTo>
                    <a:pt x="6843" y="547"/>
                  </a:lnTo>
                  <a:lnTo>
                    <a:pt x="6734" y="565"/>
                  </a:lnTo>
                  <a:lnTo>
                    <a:pt x="6533" y="638"/>
                  </a:lnTo>
                  <a:lnTo>
                    <a:pt x="6333" y="729"/>
                  </a:lnTo>
                  <a:lnTo>
                    <a:pt x="6169" y="820"/>
                  </a:lnTo>
                  <a:lnTo>
                    <a:pt x="6024" y="911"/>
                  </a:lnTo>
                  <a:lnTo>
                    <a:pt x="5915" y="1020"/>
                  </a:lnTo>
                  <a:lnTo>
                    <a:pt x="5860" y="929"/>
                  </a:lnTo>
                  <a:lnTo>
                    <a:pt x="5806" y="820"/>
                  </a:lnTo>
                  <a:lnTo>
                    <a:pt x="5733" y="692"/>
                  </a:lnTo>
                  <a:lnTo>
                    <a:pt x="5642" y="565"/>
                  </a:lnTo>
                  <a:lnTo>
                    <a:pt x="5496" y="419"/>
                  </a:lnTo>
                  <a:lnTo>
                    <a:pt x="5332" y="292"/>
                  </a:lnTo>
                  <a:lnTo>
                    <a:pt x="5132" y="165"/>
                  </a:lnTo>
                  <a:lnTo>
                    <a:pt x="4932" y="74"/>
                  </a:lnTo>
                  <a:lnTo>
                    <a:pt x="4695" y="19"/>
                  </a:lnTo>
                  <a:lnTo>
                    <a:pt x="442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3"/>
            <p:cNvSpPr/>
            <p:nvPr/>
          </p:nvSpPr>
          <p:spPr>
            <a:xfrm>
              <a:off x="1744750" y="1627975"/>
              <a:ext cx="198825" cy="81475"/>
            </a:xfrm>
            <a:custGeom>
              <a:avLst/>
              <a:gdLst/>
              <a:ahLst/>
              <a:cxnLst/>
              <a:rect l="l" t="t" r="r" b="b"/>
              <a:pathLst>
                <a:path w="7953" h="3259" fill="none" extrusionOk="0">
                  <a:moveTo>
                    <a:pt x="7953" y="2094"/>
                  </a:moveTo>
                  <a:lnTo>
                    <a:pt x="7953" y="3149"/>
                  </a:lnTo>
                  <a:lnTo>
                    <a:pt x="7953" y="3149"/>
                  </a:lnTo>
                  <a:lnTo>
                    <a:pt x="6952" y="3186"/>
                  </a:lnTo>
                  <a:lnTo>
                    <a:pt x="5897" y="3222"/>
                  </a:lnTo>
                  <a:lnTo>
                    <a:pt x="4641" y="3258"/>
                  </a:lnTo>
                  <a:lnTo>
                    <a:pt x="3294" y="3258"/>
                  </a:lnTo>
                  <a:lnTo>
                    <a:pt x="2621" y="3240"/>
                  </a:lnTo>
                  <a:lnTo>
                    <a:pt x="1984" y="3222"/>
                  </a:lnTo>
                  <a:lnTo>
                    <a:pt x="1383" y="3186"/>
                  </a:lnTo>
                  <a:lnTo>
                    <a:pt x="856" y="3131"/>
                  </a:lnTo>
                  <a:lnTo>
                    <a:pt x="383" y="3058"/>
                  </a:lnTo>
                  <a:lnTo>
                    <a:pt x="0" y="2985"/>
                  </a:lnTo>
                  <a:lnTo>
                    <a:pt x="2020" y="2603"/>
                  </a:lnTo>
                  <a:lnTo>
                    <a:pt x="2020" y="2603"/>
                  </a:lnTo>
                  <a:lnTo>
                    <a:pt x="2148" y="2239"/>
                  </a:lnTo>
                  <a:lnTo>
                    <a:pt x="2312" y="1839"/>
                  </a:lnTo>
                  <a:lnTo>
                    <a:pt x="2530" y="1402"/>
                  </a:lnTo>
                  <a:lnTo>
                    <a:pt x="2530" y="1402"/>
                  </a:lnTo>
                  <a:lnTo>
                    <a:pt x="2657" y="1166"/>
                  </a:lnTo>
                  <a:lnTo>
                    <a:pt x="2821" y="929"/>
                  </a:lnTo>
                  <a:lnTo>
                    <a:pt x="2985" y="711"/>
                  </a:lnTo>
                  <a:lnTo>
                    <a:pt x="3185" y="492"/>
                  </a:lnTo>
                  <a:lnTo>
                    <a:pt x="3185" y="492"/>
                  </a:lnTo>
                  <a:lnTo>
                    <a:pt x="3385" y="328"/>
                  </a:lnTo>
                  <a:lnTo>
                    <a:pt x="3604" y="165"/>
                  </a:lnTo>
                  <a:lnTo>
                    <a:pt x="3731" y="110"/>
                  </a:lnTo>
                  <a:lnTo>
                    <a:pt x="3858" y="74"/>
                  </a:lnTo>
                  <a:lnTo>
                    <a:pt x="3986" y="37"/>
                  </a:lnTo>
                  <a:lnTo>
                    <a:pt x="4113" y="1"/>
                  </a:lnTo>
                  <a:lnTo>
                    <a:pt x="4113" y="1"/>
                  </a:lnTo>
                  <a:lnTo>
                    <a:pt x="4259" y="1"/>
                  </a:lnTo>
                  <a:lnTo>
                    <a:pt x="4422" y="1"/>
                  </a:lnTo>
                  <a:lnTo>
                    <a:pt x="4695" y="19"/>
                  </a:lnTo>
                  <a:lnTo>
                    <a:pt x="4932" y="74"/>
                  </a:lnTo>
                  <a:lnTo>
                    <a:pt x="5132" y="165"/>
                  </a:lnTo>
                  <a:lnTo>
                    <a:pt x="5132" y="165"/>
                  </a:lnTo>
                  <a:lnTo>
                    <a:pt x="5332" y="292"/>
                  </a:lnTo>
                  <a:lnTo>
                    <a:pt x="5496" y="419"/>
                  </a:lnTo>
                  <a:lnTo>
                    <a:pt x="5642" y="565"/>
                  </a:lnTo>
                  <a:lnTo>
                    <a:pt x="5733" y="692"/>
                  </a:lnTo>
                  <a:lnTo>
                    <a:pt x="5806" y="820"/>
                  </a:lnTo>
                  <a:lnTo>
                    <a:pt x="5860" y="929"/>
                  </a:lnTo>
                  <a:lnTo>
                    <a:pt x="5915" y="1020"/>
                  </a:lnTo>
                  <a:lnTo>
                    <a:pt x="5915" y="1020"/>
                  </a:lnTo>
                  <a:lnTo>
                    <a:pt x="6024" y="911"/>
                  </a:lnTo>
                  <a:lnTo>
                    <a:pt x="6169" y="820"/>
                  </a:lnTo>
                  <a:lnTo>
                    <a:pt x="6333" y="729"/>
                  </a:lnTo>
                  <a:lnTo>
                    <a:pt x="6533" y="638"/>
                  </a:lnTo>
                  <a:lnTo>
                    <a:pt x="6734" y="565"/>
                  </a:lnTo>
                  <a:lnTo>
                    <a:pt x="6843" y="547"/>
                  </a:lnTo>
                  <a:lnTo>
                    <a:pt x="6952" y="547"/>
                  </a:lnTo>
                  <a:lnTo>
                    <a:pt x="7061" y="547"/>
                  </a:lnTo>
                  <a:lnTo>
                    <a:pt x="7170" y="583"/>
                  </a:lnTo>
                  <a:lnTo>
                    <a:pt x="7170" y="583"/>
                  </a:lnTo>
                  <a:lnTo>
                    <a:pt x="7280" y="638"/>
                  </a:lnTo>
                  <a:lnTo>
                    <a:pt x="7389" y="747"/>
                  </a:lnTo>
                  <a:lnTo>
                    <a:pt x="7498" y="874"/>
                  </a:lnTo>
                  <a:lnTo>
                    <a:pt x="7589" y="1020"/>
                  </a:lnTo>
                  <a:lnTo>
                    <a:pt x="7589" y="1020"/>
                  </a:lnTo>
                  <a:lnTo>
                    <a:pt x="7680" y="1202"/>
                  </a:lnTo>
                  <a:lnTo>
                    <a:pt x="7753" y="1384"/>
                  </a:lnTo>
                  <a:lnTo>
                    <a:pt x="7862" y="1730"/>
                  </a:lnTo>
                  <a:lnTo>
                    <a:pt x="7935" y="2003"/>
                  </a:lnTo>
                  <a:lnTo>
                    <a:pt x="7953" y="209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3"/>
            <p:cNvSpPr/>
            <p:nvPr/>
          </p:nvSpPr>
          <p:spPr>
            <a:xfrm>
              <a:off x="1824375" y="1627975"/>
              <a:ext cx="48700" cy="28700"/>
            </a:xfrm>
            <a:custGeom>
              <a:avLst/>
              <a:gdLst/>
              <a:ahLst/>
              <a:cxnLst/>
              <a:rect l="l" t="t" r="r" b="b"/>
              <a:pathLst>
                <a:path w="1948" h="1148" extrusionOk="0">
                  <a:moveTo>
                    <a:pt x="928" y="1"/>
                  </a:moveTo>
                  <a:lnTo>
                    <a:pt x="801" y="37"/>
                  </a:lnTo>
                  <a:lnTo>
                    <a:pt x="673" y="74"/>
                  </a:lnTo>
                  <a:lnTo>
                    <a:pt x="546" y="110"/>
                  </a:lnTo>
                  <a:lnTo>
                    <a:pt x="419" y="165"/>
                  </a:lnTo>
                  <a:lnTo>
                    <a:pt x="200" y="328"/>
                  </a:lnTo>
                  <a:lnTo>
                    <a:pt x="0" y="492"/>
                  </a:lnTo>
                  <a:lnTo>
                    <a:pt x="36" y="638"/>
                  </a:lnTo>
                  <a:lnTo>
                    <a:pt x="109" y="747"/>
                  </a:lnTo>
                  <a:lnTo>
                    <a:pt x="182" y="856"/>
                  </a:lnTo>
                  <a:lnTo>
                    <a:pt x="273" y="947"/>
                  </a:lnTo>
                  <a:lnTo>
                    <a:pt x="382" y="1038"/>
                  </a:lnTo>
                  <a:lnTo>
                    <a:pt x="510" y="1093"/>
                  </a:lnTo>
                  <a:lnTo>
                    <a:pt x="637" y="1129"/>
                  </a:lnTo>
                  <a:lnTo>
                    <a:pt x="783" y="1147"/>
                  </a:lnTo>
                  <a:lnTo>
                    <a:pt x="837" y="1147"/>
                  </a:lnTo>
                  <a:lnTo>
                    <a:pt x="928" y="1129"/>
                  </a:lnTo>
                  <a:lnTo>
                    <a:pt x="1019" y="1111"/>
                  </a:lnTo>
                  <a:lnTo>
                    <a:pt x="1183" y="1038"/>
                  </a:lnTo>
                  <a:lnTo>
                    <a:pt x="1347" y="929"/>
                  </a:lnTo>
                  <a:lnTo>
                    <a:pt x="1492" y="802"/>
                  </a:lnTo>
                  <a:lnTo>
                    <a:pt x="1620" y="656"/>
                  </a:lnTo>
                  <a:lnTo>
                    <a:pt x="1747" y="510"/>
                  </a:lnTo>
                  <a:lnTo>
                    <a:pt x="1856" y="347"/>
                  </a:lnTo>
                  <a:lnTo>
                    <a:pt x="1947" y="165"/>
                  </a:lnTo>
                  <a:lnTo>
                    <a:pt x="1783" y="92"/>
                  </a:lnTo>
                  <a:lnTo>
                    <a:pt x="1601" y="37"/>
                  </a:lnTo>
                  <a:lnTo>
                    <a:pt x="1401" y="1"/>
                  </a:lnTo>
                  <a:close/>
                </a:path>
              </a:pathLst>
            </a:custGeom>
            <a:solidFill>
              <a:srgbClr val="D7C2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3"/>
            <p:cNvSpPr/>
            <p:nvPr/>
          </p:nvSpPr>
          <p:spPr>
            <a:xfrm>
              <a:off x="1824375" y="1627975"/>
              <a:ext cx="48700" cy="28700"/>
            </a:xfrm>
            <a:custGeom>
              <a:avLst/>
              <a:gdLst/>
              <a:ahLst/>
              <a:cxnLst/>
              <a:rect l="l" t="t" r="r" b="b"/>
              <a:pathLst>
                <a:path w="1948" h="1148" fill="none" extrusionOk="0">
                  <a:moveTo>
                    <a:pt x="1183" y="1"/>
                  </a:moveTo>
                  <a:lnTo>
                    <a:pt x="1183" y="1"/>
                  </a:lnTo>
                  <a:lnTo>
                    <a:pt x="928" y="1"/>
                  </a:lnTo>
                  <a:lnTo>
                    <a:pt x="928" y="1"/>
                  </a:lnTo>
                  <a:lnTo>
                    <a:pt x="801" y="37"/>
                  </a:lnTo>
                  <a:lnTo>
                    <a:pt x="673" y="74"/>
                  </a:lnTo>
                  <a:lnTo>
                    <a:pt x="546" y="110"/>
                  </a:lnTo>
                  <a:lnTo>
                    <a:pt x="419" y="165"/>
                  </a:lnTo>
                  <a:lnTo>
                    <a:pt x="200" y="328"/>
                  </a:lnTo>
                  <a:lnTo>
                    <a:pt x="0" y="492"/>
                  </a:lnTo>
                  <a:lnTo>
                    <a:pt x="0" y="492"/>
                  </a:lnTo>
                  <a:lnTo>
                    <a:pt x="36" y="638"/>
                  </a:lnTo>
                  <a:lnTo>
                    <a:pt x="109" y="747"/>
                  </a:lnTo>
                  <a:lnTo>
                    <a:pt x="182" y="856"/>
                  </a:lnTo>
                  <a:lnTo>
                    <a:pt x="273" y="947"/>
                  </a:lnTo>
                  <a:lnTo>
                    <a:pt x="382" y="1038"/>
                  </a:lnTo>
                  <a:lnTo>
                    <a:pt x="510" y="1093"/>
                  </a:lnTo>
                  <a:lnTo>
                    <a:pt x="637" y="1129"/>
                  </a:lnTo>
                  <a:lnTo>
                    <a:pt x="783" y="1147"/>
                  </a:lnTo>
                  <a:lnTo>
                    <a:pt x="783" y="1147"/>
                  </a:lnTo>
                  <a:lnTo>
                    <a:pt x="837" y="1147"/>
                  </a:lnTo>
                  <a:lnTo>
                    <a:pt x="837" y="1147"/>
                  </a:lnTo>
                  <a:lnTo>
                    <a:pt x="928" y="1129"/>
                  </a:lnTo>
                  <a:lnTo>
                    <a:pt x="1019" y="1111"/>
                  </a:lnTo>
                  <a:lnTo>
                    <a:pt x="1183" y="1038"/>
                  </a:lnTo>
                  <a:lnTo>
                    <a:pt x="1347" y="929"/>
                  </a:lnTo>
                  <a:lnTo>
                    <a:pt x="1492" y="802"/>
                  </a:lnTo>
                  <a:lnTo>
                    <a:pt x="1492" y="802"/>
                  </a:lnTo>
                  <a:lnTo>
                    <a:pt x="1620" y="656"/>
                  </a:lnTo>
                  <a:lnTo>
                    <a:pt x="1747" y="510"/>
                  </a:lnTo>
                  <a:lnTo>
                    <a:pt x="1856" y="347"/>
                  </a:lnTo>
                  <a:lnTo>
                    <a:pt x="1947" y="165"/>
                  </a:lnTo>
                  <a:lnTo>
                    <a:pt x="1947" y="165"/>
                  </a:lnTo>
                  <a:lnTo>
                    <a:pt x="1783" y="92"/>
                  </a:lnTo>
                  <a:lnTo>
                    <a:pt x="1601" y="37"/>
                  </a:lnTo>
                  <a:lnTo>
                    <a:pt x="1401" y="1"/>
                  </a:lnTo>
                  <a:lnTo>
                    <a:pt x="118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3"/>
            <p:cNvSpPr/>
            <p:nvPr/>
          </p:nvSpPr>
          <p:spPr>
            <a:xfrm>
              <a:off x="1744750" y="1653450"/>
              <a:ext cx="198825" cy="56000"/>
            </a:xfrm>
            <a:custGeom>
              <a:avLst/>
              <a:gdLst/>
              <a:ahLst/>
              <a:cxnLst/>
              <a:rect l="l" t="t" r="r" b="b"/>
              <a:pathLst>
                <a:path w="7953" h="2240" extrusionOk="0">
                  <a:moveTo>
                    <a:pt x="7589" y="1"/>
                  </a:moveTo>
                  <a:lnTo>
                    <a:pt x="7152" y="274"/>
                  </a:lnTo>
                  <a:lnTo>
                    <a:pt x="6715" y="529"/>
                  </a:lnTo>
                  <a:lnTo>
                    <a:pt x="6260" y="747"/>
                  </a:lnTo>
                  <a:lnTo>
                    <a:pt x="6024" y="856"/>
                  </a:lnTo>
                  <a:lnTo>
                    <a:pt x="5787" y="929"/>
                  </a:lnTo>
                  <a:lnTo>
                    <a:pt x="5660" y="984"/>
                  </a:lnTo>
                  <a:lnTo>
                    <a:pt x="5533" y="1038"/>
                  </a:lnTo>
                  <a:lnTo>
                    <a:pt x="5423" y="1111"/>
                  </a:lnTo>
                  <a:lnTo>
                    <a:pt x="5387" y="1147"/>
                  </a:lnTo>
                  <a:lnTo>
                    <a:pt x="5351" y="1202"/>
                  </a:lnTo>
                  <a:lnTo>
                    <a:pt x="5314" y="1275"/>
                  </a:lnTo>
                  <a:lnTo>
                    <a:pt x="5296" y="1348"/>
                  </a:lnTo>
                  <a:lnTo>
                    <a:pt x="5278" y="1420"/>
                  </a:lnTo>
                  <a:lnTo>
                    <a:pt x="5241" y="1493"/>
                  </a:lnTo>
                  <a:lnTo>
                    <a:pt x="5187" y="1566"/>
                  </a:lnTo>
                  <a:lnTo>
                    <a:pt x="5114" y="1621"/>
                  </a:lnTo>
                  <a:lnTo>
                    <a:pt x="5023" y="1657"/>
                  </a:lnTo>
                  <a:lnTo>
                    <a:pt x="4859" y="1657"/>
                  </a:lnTo>
                  <a:lnTo>
                    <a:pt x="4786" y="1639"/>
                  </a:lnTo>
                  <a:lnTo>
                    <a:pt x="4714" y="1621"/>
                  </a:lnTo>
                  <a:lnTo>
                    <a:pt x="4641" y="1566"/>
                  </a:lnTo>
                  <a:lnTo>
                    <a:pt x="4586" y="1530"/>
                  </a:lnTo>
                  <a:lnTo>
                    <a:pt x="4532" y="1457"/>
                  </a:lnTo>
                  <a:lnTo>
                    <a:pt x="4422" y="1329"/>
                  </a:lnTo>
                  <a:lnTo>
                    <a:pt x="4350" y="1166"/>
                  </a:lnTo>
                  <a:lnTo>
                    <a:pt x="4277" y="1002"/>
                  </a:lnTo>
                  <a:lnTo>
                    <a:pt x="4168" y="1056"/>
                  </a:lnTo>
                  <a:lnTo>
                    <a:pt x="4022" y="1075"/>
                  </a:lnTo>
                  <a:lnTo>
                    <a:pt x="3895" y="1093"/>
                  </a:lnTo>
                  <a:lnTo>
                    <a:pt x="3767" y="1111"/>
                  </a:lnTo>
                  <a:lnTo>
                    <a:pt x="3640" y="1111"/>
                  </a:lnTo>
                  <a:lnTo>
                    <a:pt x="3513" y="1093"/>
                  </a:lnTo>
                  <a:lnTo>
                    <a:pt x="3385" y="1056"/>
                  </a:lnTo>
                  <a:lnTo>
                    <a:pt x="3258" y="1020"/>
                  </a:lnTo>
                  <a:lnTo>
                    <a:pt x="3149" y="965"/>
                  </a:lnTo>
                  <a:lnTo>
                    <a:pt x="3021" y="911"/>
                  </a:lnTo>
                  <a:lnTo>
                    <a:pt x="2912" y="838"/>
                  </a:lnTo>
                  <a:lnTo>
                    <a:pt x="2821" y="765"/>
                  </a:lnTo>
                  <a:lnTo>
                    <a:pt x="2657" y="583"/>
                  </a:lnTo>
                  <a:lnTo>
                    <a:pt x="2530" y="383"/>
                  </a:lnTo>
                  <a:lnTo>
                    <a:pt x="2312" y="820"/>
                  </a:lnTo>
                  <a:lnTo>
                    <a:pt x="2148" y="1220"/>
                  </a:lnTo>
                  <a:lnTo>
                    <a:pt x="2020" y="1584"/>
                  </a:lnTo>
                  <a:lnTo>
                    <a:pt x="0" y="1966"/>
                  </a:lnTo>
                  <a:lnTo>
                    <a:pt x="328" y="2039"/>
                  </a:lnTo>
                  <a:lnTo>
                    <a:pt x="710" y="2094"/>
                  </a:lnTo>
                  <a:lnTo>
                    <a:pt x="1147" y="2148"/>
                  </a:lnTo>
                  <a:lnTo>
                    <a:pt x="1638" y="2185"/>
                  </a:lnTo>
                  <a:lnTo>
                    <a:pt x="2730" y="2221"/>
                  </a:lnTo>
                  <a:lnTo>
                    <a:pt x="3877" y="2239"/>
                  </a:lnTo>
                  <a:lnTo>
                    <a:pt x="5387" y="2221"/>
                  </a:lnTo>
                  <a:lnTo>
                    <a:pt x="6697" y="2185"/>
                  </a:lnTo>
                  <a:lnTo>
                    <a:pt x="7953" y="2130"/>
                  </a:lnTo>
                  <a:lnTo>
                    <a:pt x="7953" y="1075"/>
                  </a:lnTo>
                  <a:lnTo>
                    <a:pt x="7935" y="984"/>
                  </a:lnTo>
                  <a:lnTo>
                    <a:pt x="7862" y="711"/>
                  </a:lnTo>
                  <a:lnTo>
                    <a:pt x="7753" y="365"/>
                  </a:lnTo>
                  <a:lnTo>
                    <a:pt x="7680" y="183"/>
                  </a:lnTo>
                  <a:lnTo>
                    <a:pt x="7589" y="1"/>
                  </a:lnTo>
                  <a:close/>
                </a:path>
              </a:pathLst>
            </a:custGeom>
            <a:solidFill>
              <a:srgbClr val="A48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3"/>
            <p:cNvSpPr/>
            <p:nvPr/>
          </p:nvSpPr>
          <p:spPr>
            <a:xfrm>
              <a:off x="1744750" y="1653450"/>
              <a:ext cx="198825" cy="56000"/>
            </a:xfrm>
            <a:custGeom>
              <a:avLst/>
              <a:gdLst/>
              <a:ahLst/>
              <a:cxnLst/>
              <a:rect l="l" t="t" r="r" b="b"/>
              <a:pathLst>
                <a:path w="7953" h="2240" fill="none" extrusionOk="0">
                  <a:moveTo>
                    <a:pt x="7589" y="1"/>
                  </a:moveTo>
                  <a:lnTo>
                    <a:pt x="7589" y="1"/>
                  </a:lnTo>
                  <a:lnTo>
                    <a:pt x="7152" y="274"/>
                  </a:lnTo>
                  <a:lnTo>
                    <a:pt x="6715" y="529"/>
                  </a:lnTo>
                  <a:lnTo>
                    <a:pt x="6260" y="747"/>
                  </a:lnTo>
                  <a:lnTo>
                    <a:pt x="6024" y="856"/>
                  </a:lnTo>
                  <a:lnTo>
                    <a:pt x="5787" y="929"/>
                  </a:lnTo>
                  <a:lnTo>
                    <a:pt x="5787" y="929"/>
                  </a:lnTo>
                  <a:lnTo>
                    <a:pt x="5660" y="984"/>
                  </a:lnTo>
                  <a:lnTo>
                    <a:pt x="5533" y="1038"/>
                  </a:lnTo>
                  <a:lnTo>
                    <a:pt x="5423" y="1111"/>
                  </a:lnTo>
                  <a:lnTo>
                    <a:pt x="5387" y="1147"/>
                  </a:lnTo>
                  <a:lnTo>
                    <a:pt x="5351" y="1202"/>
                  </a:lnTo>
                  <a:lnTo>
                    <a:pt x="5351" y="1202"/>
                  </a:lnTo>
                  <a:lnTo>
                    <a:pt x="5314" y="1275"/>
                  </a:lnTo>
                  <a:lnTo>
                    <a:pt x="5296" y="1348"/>
                  </a:lnTo>
                  <a:lnTo>
                    <a:pt x="5278" y="1420"/>
                  </a:lnTo>
                  <a:lnTo>
                    <a:pt x="5241" y="1493"/>
                  </a:lnTo>
                  <a:lnTo>
                    <a:pt x="5241" y="1493"/>
                  </a:lnTo>
                  <a:lnTo>
                    <a:pt x="5187" y="1566"/>
                  </a:lnTo>
                  <a:lnTo>
                    <a:pt x="5114" y="1621"/>
                  </a:lnTo>
                  <a:lnTo>
                    <a:pt x="5023" y="1657"/>
                  </a:lnTo>
                  <a:lnTo>
                    <a:pt x="4932" y="1657"/>
                  </a:lnTo>
                  <a:lnTo>
                    <a:pt x="4932" y="1657"/>
                  </a:lnTo>
                  <a:lnTo>
                    <a:pt x="4859" y="1657"/>
                  </a:lnTo>
                  <a:lnTo>
                    <a:pt x="4786" y="1639"/>
                  </a:lnTo>
                  <a:lnTo>
                    <a:pt x="4714" y="1621"/>
                  </a:lnTo>
                  <a:lnTo>
                    <a:pt x="4641" y="1566"/>
                  </a:lnTo>
                  <a:lnTo>
                    <a:pt x="4641" y="1566"/>
                  </a:lnTo>
                  <a:lnTo>
                    <a:pt x="4586" y="1530"/>
                  </a:lnTo>
                  <a:lnTo>
                    <a:pt x="4532" y="1457"/>
                  </a:lnTo>
                  <a:lnTo>
                    <a:pt x="4422" y="1329"/>
                  </a:lnTo>
                  <a:lnTo>
                    <a:pt x="4350" y="1166"/>
                  </a:lnTo>
                  <a:lnTo>
                    <a:pt x="4277" y="1002"/>
                  </a:lnTo>
                  <a:lnTo>
                    <a:pt x="4277" y="1002"/>
                  </a:lnTo>
                  <a:lnTo>
                    <a:pt x="4168" y="1056"/>
                  </a:lnTo>
                  <a:lnTo>
                    <a:pt x="4022" y="1075"/>
                  </a:lnTo>
                  <a:lnTo>
                    <a:pt x="3895" y="1093"/>
                  </a:lnTo>
                  <a:lnTo>
                    <a:pt x="3767" y="1111"/>
                  </a:lnTo>
                  <a:lnTo>
                    <a:pt x="3767" y="1111"/>
                  </a:lnTo>
                  <a:lnTo>
                    <a:pt x="3640" y="1111"/>
                  </a:lnTo>
                  <a:lnTo>
                    <a:pt x="3513" y="1093"/>
                  </a:lnTo>
                  <a:lnTo>
                    <a:pt x="3385" y="1056"/>
                  </a:lnTo>
                  <a:lnTo>
                    <a:pt x="3258" y="1020"/>
                  </a:lnTo>
                  <a:lnTo>
                    <a:pt x="3149" y="965"/>
                  </a:lnTo>
                  <a:lnTo>
                    <a:pt x="3021" y="911"/>
                  </a:lnTo>
                  <a:lnTo>
                    <a:pt x="2912" y="838"/>
                  </a:lnTo>
                  <a:lnTo>
                    <a:pt x="2821" y="765"/>
                  </a:lnTo>
                  <a:lnTo>
                    <a:pt x="2821" y="765"/>
                  </a:lnTo>
                  <a:lnTo>
                    <a:pt x="2657" y="583"/>
                  </a:lnTo>
                  <a:lnTo>
                    <a:pt x="2530" y="383"/>
                  </a:lnTo>
                  <a:lnTo>
                    <a:pt x="2530" y="383"/>
                  </a:lnTo>
                  <a:lnTo>
                    <a:pt x="2530" y="383"/>
                  </a:lnTo>
                  <a:lnTo>
                    <a:pt x="2312" y="820"/>
                  </a:lnTo>
                  <a:lnTo>
                    <a:pt x="2148" y="1220"/>
                  </a:lnTo>
                  <a:lnTo>
                    <a:pt x="2020" y="1584"/>
                  </a:lnTo>
                  <a:lnTo>
                    <a:pt x="0" y="1966"/>
                  </a:lnTo>
                  <a:lnTo>
                    <a:pt x="0" y="1966"/>
                  </a:lnTo>
                  <a:lnTo>
                    <a:pt x="328" y="2039"/>
                  </a:lnTo>
                  <a:lnTo>
                    <a:pt x="710" y="2094"/>
                  </a:lnTo>
                  <a:lnTo>
                    <a:pt x="1147" y="2148"/>
                  </a:lnTo>
                  <a:lnTo>
                    <a:pt x="1638" y="2185"/>
                  </a:lnTo>
                  <a:lnTo>
                    <a:pt x="2730" y="2221"/>
                  </a:lnTo>
                  <a:lnTo>
                    <a:pt x="3877" y="2239"/>
                  </a:lnTo>
                  <a:lnTo>
                    <a:pt x="3877" y="2239"/>
                  </a:lnTo>
                  <a:lnTo>
                    <a:pt x="5387" y="2221"/>
                  </a:lnTo>
                  <a:lnTo>
                    <a:pt x="6697" y="2185"/>
                  </a:lnTo>
                  <a:lnTo>
                    <a:pt x="7953" y="2130"/>
                  </a:lnTo>
                  <a:lnTo>
                    <a:pt x="7953" y="1075"/>
                  </a:lnTo>
                  <a:lnTo>
                    <a:pt x="7953" y="1075"/>
                  </a:lnTo>
                  <a:lnTo>
                    <a:pt x="7935" y="984"/>
                  </a:lnTo>
                  <a:lnTo>
                    <a:pt x="7862" y="711"/>
                  </a:lnTo>
                  <a:lnTo>
                    <a:pt x="7753" y="365"/>
                  </a:lnTo>
                  <a:lnTo>
                    <a:pt x="7680" y="183"/>
                  </a:lnTo>
                  <a:lnTo>
                    <a:pt x="7589" y="1"/>
                  </a:lnTo>
                  <a:lnTo>
                    <a:pt x="758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3"/>
            <p:cNvSpPr/>
            <p:nvPr/>
          </p:nvSpPr>
          <p:spPr>
            <a:xfrm>
              <a:off x="1726100" y="1699875"/>
              <a:ext cx="249775" cy="25500"/>
            </a:xfrm>
            <a:custGeom>
              <a:avLst/>
              <a:gdLst/>
              <a:ahLst/>
              <a:cxnLst/>
              <a:rect l="l" t="t" r="r" b="b"/>
              <a:pathLst>
                <a:path w="9991" h="1020" extrusionOk="0">
                  <a:moveTo>
                    <a:pt x="1292" y="0"/>
                  </a:moveTo>
                  <a:lnTo>
                    <a:pt x="746" y="91"/>
                  </a:lnTo>
                  <a:lnTo>
                    <a:pt x="528" y="128"/>
                  </a:lnTo>
                  <a:lnTo>
                    <a:pt x="346" y="182"/>
                  </a:lnTo>
                  <a:lnTo>
                    <a:pt x="200" y="237"/>
                  </a:lnTo>
                  <a:lnTo>
                    <a:pt x="91" y="291"/>
                  </a:lnTo>
                  <a:lnTo>
                    <a:pt x="18" y="346"/>
                  </a:lnTo>
                  <a:lnTo>
                    <a:pt x="0" y="419"/>
                  </a:lnTo>
                  <a:lnTo>
                    <a:pt x="0" y="437"/>
                  </a:lnTo>
                  <a:lnTo>
                    <a:pt x="18" y="473"/>
                  </a:lnTo>
                  <a:lnTo>
                    <a:pt x="91" y="528"/>
                  </a:lnTo>
                  <a:lnTo>
                    <a:pt x="219" y="583"/>
                  </a:lnTo>
                  <a:lnTo>
                    <a:pt x="382" y="655"/>
                  </a:lnTo>
                  <a:lnTo>
                    <a:pt x="601" y="710"/>
                  </a:lnTo>
                  <a:lnTo>
                    <a:pt x="856" y="746"/>
                  </a:lnTo>
                  <a:lnTo>
                    <a:pt x="1456" y="837"/>
                  </a:lnTo>
                  <a:lnTo>
                    <a:pt x="2202" y="910"/>
                  </a:lnTo>
                  <a:lnTo>
                    <a:pt x="3058" y="965"/>
                  </a:lnTo>
                  <a:lnTo>
                    <a:pt x="3986" y="1001"/>
                  </a:lnTo>
                  <a:lnTo>
                    <a:pt x="5005" y="1019"/>
                  </a:lnTo>
                  <a:lnTo>
                    <a:pt x="6006" y="1001"/>
                  </a:lnTo>
                  <a:lnTo>
                    <a:pt x="6952" y="965"/>
                  </a:lnTo>
                  <a:lnTo>
                    <a:pt x="7789" y="910"/>
                  </a:lnTo>
                  <a:lnTo>
                    <a:pt x="8535" y="837"/>
                  </a:lnTo>
                  <a:lnTo>
                    <a:pt x="9136" y="746"/>
                  </a:lnTo>
                  <a:lnTo>
                    <a:pt x="9390" y="710"/>
                  </a:lnTo>
                  <a:lnTo>
                    <a:pt x="9609" y="655"/>
                  </a:lnTo>
                  <a:lnTo>
                    <a:pt x="9773" y="583"/>
                  </a:lnTo>
                  <a:lnTo>
                    <a:pt x="9900" y="528"/>
                  </a:lnTo>
                  <a:lnTo>
                    <a:pt x="9973" y="473"/>
                  </a:lnTo>
                  <a:lnTo>
                    <a:pt x="9991" y="437"/>
                  </a:lnTo>
                  <a:lnTo>
                    <a:pt x="9991" y="419"/>
                  </a:lnTo>
                  <a:lnTo>
                    <a:pt x="9973" y="346"/>
                  </a:lnTo>
                  <a:lnTo>
                    <a:pt x="9900" y="291"/>
                  </a:lnTo>
                  <a:lnTo>
                    <a:pt x="9791" y="237"/>
                  </a:lnTo>
                  <a:lnTo>
                    <a:pt x="9645" y="182"/>
                  </a:lnTo>
                  <a:lnTo>
                    <a:pt x="9463" y="128"/>
                  </a:lnTo>
                  <a:lnTo>
                    <a:pt x="9245" y="91"/>
                  </a:lnTo>
                  <a:lnTo>
                    <a:pt x="8699" y="0"/>
                  </a:lnTo>
                  <a:lnTo>
                    <a:pt x="8699" y="273"/>
                  </a:lnTo>
                  <a:lnTo>
                    <a:pt x="7443" y="328"/>
                  </a:lnTo>
                  <a:lnTo>
                    <a:pt x="6133" y="364"/>
                  </a:lnTo>
                  <a:lnTo>
                    <a:pt x="4623" y="382"/>
                  </a:lnTo>
                  <a:lnTo>
                    <a:pt x="3476" y="364"/>
                  </a:lnTo>
                  <a:lnTo>
                    <a:pt x="2384" y="328"/>
                  </a:lnTo>
                  <a:lnTo>
                    <a:pt x="1893" y="291"/>
                  </a:lnTo>
                  <a:lnTo>
                    <a:pt x="1456" y="237"/>
                  </a:lnTo>
                  <a:lnTo>
                    <a:pt x="1074" y="182"/>
                  </a:lnTo>
                  <a:lnTo>
                    <a:pt x="746" y="109"/>
                  </a:lnTo>
                  <a:lnTo>
                    <a:pt x="12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3"/>
            <p:cNvSpPr/>
            <p:nvPr/>
          </p:nvSpPr>
          <p:spPr>
            <a:xfrm>
              <a:off x="1726100" y="1699875"/>
              <a:ext cx="249775" cy="25500"/>
            </a:xfrm>
            <a:custGeom>
              <a:avLst/>
              <a:gdLst/>
              <a:ahLst/>
              <a:cxnLst/>
              <a:rect l="l" t="t" r="r" b="b"/>
              <a:pathLst>
                <a:path w="9991" h="1020" fill="none" extrusionOk="0">
                  <a:moveTo>
                    <a:pt x="8699" y="0"/>
                  </a:moveTo>
                  <a:lnTo>
                    <a:pt x="8699" y="273"/>
                  </a:lnTo>
                  <a:lnTo>
                    <a:pt x="8699" y="273"/>
                  </a:lnTo>
                  <a:lnTo>
                    <a:pt x="8699" y="273"/>
                  </a:lnTo>
                  <a:lnTo>
                    <a:pt x="7443" y="328"/>
                  </a:lnTo>
                  <a:lnTo>
                    <a:pt x="6133" y="364"/>
                  </a:lnTo>
                  <a:lnTo>
                    <a:pt x="4623" y="382"/>
                  </a:lnTo>
                  <a:lnTo>
                    <a:pt x="4623" y="382"/>
                  </a:lnTo>
                  <a:lnTo>
                    <a:pt x="3476" y="364"/>
                  </a:lnTo>
                  <a:lnTo>
                    <a:pt x="2384" y="328"/>
                  </a:lnTo>
                  <a:lnTo>
                    <a:pt x="1893" y="291"/>
                  </a:lnTo>
                  <a:lnTo>
                    <a:pt x="1456" y="237"/>
                  </a:lnTo>
                  <a:lnTo>
                    <a:pt x="1074" y="182"/>
                  </a:lnTo>
                  <a:lnTo>
                    <a:pt x="746" y="109"/>
                  </a:lnTo>
                  <a:lnTo>
                    <a:pt x="746" y="109"/>
                  </a:lnTo>
                  <a:lnTo>
                    <a:pt x="746" y="109"/>
                  </a:lnTo>
                  <a:lnTo>
                    <a:pt x="1292" y="0"/>
                  </a:lnTo>
                  <a:lnTo>
                    <a:pt x="1292" y="0"/>
                  </a:lnTo>
                  <a:lnTo>
                    <a:pt x="746" y="91"/>
                  </a:lnTo>
                  <a:lnTo>
                    <a:pt x="528" y="128"/>
                  </a:lnTo>
                  <a:lnTo>
                    <a:pt x="346" y="182"/>
                  </a:lnTo>
                  <a:lnTo>
                    <a:pt x="200" y="237"/>
                  </a:lnTo>
                  <a:lnTo>
                    <a:pt x="91" y="291"/>
                  </a:lnTo>
                  <a:lnTo>
                    <a:pt x="18" y="346"/>
                  </a:lnTo>
                  <a:lnTo>
                    <a:pt x="0" y="419"/>
                  </a:lnTo>
                  <a:lnTo>
                    <a:pt x="0" y="419"/>
                  </a:lnTo>
                  <a:lnTo>
                    <a:pt x="0" y="437"/>
                  </a:lnTo>
                  <a:lnTo>
                    <a:pt x="18" y="473"/>
                  </a:lnTo>
                  <a:lnTo>
                    <a:pt x="91" y="528"/>
                  </a:lnTo>
                  <a:lnTo>
                    <a:pt x="219" y="583"/>
                  </a:lnTo>
                  <a:lnTo>
                    <a:pt x="382" y="655"/>
                  </a:lnTo>
                  <a:lnTo>
                    <a:pt x="601" y="710"/>
                  </a:lnTo>
                  <a:lnTo>
                    <a:pt x="856" y="746"/>
                  </a:lnTo>
                  <a:lnTo>
                    <a:pt x="1456" y="837"/>
                  </a:lnTo>
                  <a:lnTo>
                    <a:pt x="2202" y="910"/>
                  </a:lnTo>
                  <a:lnTo>
                    <a:pt x="3058" y="965"/>
                  </a:lnTo>
                  <a:lnTo>
                    <a:pt x="3986" y="1001"/>
                  </a:lnTo>
                  <a:lnTo>
                    <a:pt x="5005" y="1019"/>
                  </a:lnTo>
                  <a:lnTo>
                    <a:pt x="5005" y="1019"/>
                  </a:lnTo>
                  <a:lnTo>
                    <a:pt x="6006" y="1001"/>
                  </a:lnTo>
                  <a:lnTo>
                    <a:pt x="6952" y="965"/>
                  </a:lnTo>
                  <a:lnTo>
                    <a:pt x="7789" y="910"/>
                  </a:lnTo>
                  <a:lnTo>
                    <a:pt x="8535" y="837"/>
                  </a:lnTo>
                  <a:lnTo>
                    <a:pt x="9136" y="746"/>
                  </a:lnTo>
                  <a:lnTo>
                    <a:pt x="9390" y="710"/>
                  </a:lnTo>
                  <a:lnTo>
                    <a:pt x="9609" y="655"/>
                  </a:lnTo>
                  <a:lnTo>
                    <a:pt x="9773" y="583"/>
                  </a:lnTo>
                  <a:lnTo>
                    <a:pt x="9900" y="528"/>
                  </a:lnTo>
                  <a:lnTo>
                    <a:pt x="9973" y="473"/>
                  </a:lnTo>
                  <a:lnTo>
                    <a:pt x="9991" y="437"/>
                  </a:lnTo>
                  <a:lnTo>
                    <a:pt x="9991" y="419"/>
                  </a:lnTo>
                  <a:lnTo>
                    <a:pt x="9991" y="419"/>
                  </a:lnTo>
                  <a:lnTo>
                    <a:pt x="9973" y="346"/>
                  </a:lnTo>
                  <a:lnTo>
                    <a:pt x="9900" y="291"/>
                  </a:lnTo>
                  <a:lnTo>
                    <a:pt x="9791" y="237"/>
                  </a:lnTo>
                  <a:lnTo>
                    <a:pt x="9645" y="182"/>
                  </a:lnTo>
                  <a:lnTo>
                    <a:pt x="9463" y="128"/>
                  </a:lnTo>
                  <a:lnTo>
                    <a:pt x="9245" y="91"/>
                  </a:lnTo>
                  <a:lnTo>
                    <a:pt x="8699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3"/>
            <p:cNvSpPr/>
            <p:nvPr/>
          </p:nvSpPr>
          <p:spPr>
            <a:xfrm>
              <a:off x="2024075" y="1729450"/>
              <a:ext cx="42350" cy="23225"/>
            </a:xfrm>
            <a:custGeom>
              <a:avLst/>
              <a:gdLst/>
              <a:ahLst/>
              <a:cxnLst/>
              <a:rect l="l" t="t" r="r" b="b"/>
              <a:pathLst>
                <a:path w="1694" h="929" extrusionOk="0">
                  <a:moveTo>
                    <a:pt x="911" y="0"/>
                  </a:moveTo>
                  <a:lnTo>
                    <a:pt x="783" y="18"/>
                  </a:lnTo>
                  <a:lnTo>
                    <a:pt x="674" y="55"/>
                  </a:lnTo>
                  <a:lnTo>
                    <a:pt x="565" y="109"/>
                  </a:lnTo>
                  <a:lnTo>
                    <a:pt x="456" y="182"/>
                  </a:lnTo>
                  <a:lnTo>
                    <a:pt x="383" y="255"/>
                  </a:lnTo>
                  <a:lnTo>
                    <a:pt x="238" y="437"/>
                  </a:lnTo>
                  <a:lnTo>
                    <a:pt x="128" y="601"/>
                  </a:lnTo>
                  <a:lnTo>
                    <a:pt x="56" y="764"/>
                  </a:lnTo>
                  <a:lnTo>
                    <a:pt x="1" y="928"/>
                  </a:lnTo>
                  <a:lnTo>
                    <a:pt x="1693" y="928"/>
                  </a:lnTo>
                  <a:lnTo>
                    <a:pt x="1693" y="783"/>
                  </a:lnTo>
                  <a:lnTo>
                    <a:pt x="1693" y="655"/>
                  </a:lnTo>
                  <a:lnTo>
                    <a:pt x="1675" y="491"/>
                  </a:lnTo>
                  <a:lnTo>
                    <a:pt x="1639" y="419"/>
                  </a:lnTo>
                  <a:lnTo>
                    <a:pt x="1602" y="328"/>
                  </a:lnTo>
                  <a:lnTo>
                    <a:pt x="1548" y="255"/>
                  </a:lnTo>
                  <a:lnTo>
                    <a:pt x="1493" y="182"/>
                  </a:lnTo>
                  <a:lnTo>
                    <a:pt x="1402" y="127"/>
                  </a:lnTo>
                  <a:lnTo>
                    <a:pt x="1311" y="73"/>
                  </a:lnTo>
                  <a:lnTo>
                    <a:pt x="1202" y="36"/>
                  </a:lnTo>
                  <a:lnTo>
                    <a:pt x="1056" y="0"/>
                  </a:lnTo>
                  <a:close/>
                </a:path>
              </a:pathLst>
            </a:custGeom>
            <a:solidFill>
              <a:srgbClr val="C1A5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3"/>
            <p:cNvSpPr/>
            <p:nvPr/>
          </p:nvSpPr>
          <p:spPr>
            <a:xfrm>
              <a:off x="2018625" y="1747625"/>
              <a:ext cx="66900" cy="13675"/>
            </a:xfrm>
            <a:custGeom>
              <a:avLst/>
              <a:gdLst/>
              <a:ahLst/>
              <a:cxnLst/>
              <a:rect l="l" t="t" r="r" b="b"/>
              <a:pathLst>
                <a:path w="2676" h="547" extrusionOk="0">
                  <a:moveTo>
                    <a:pt x="456" y="1"/>
                  </a:moveTo>
                  <a:lnTo>
                    <a:pt x="219" y="37"/>
                  </a:lnTo>
                  <a:lnTo>
                    <a:pt x="146" y="74"/>
                  </a:lnTo>
                  <a:lnTo>
                    <a:pt x="73" y="110"/>
                  </a:lnTo>
                  <a:lnTo>
                    <a:pt x="19" y="147"/>
                  </a:lnTo>
                  <a:lnTo>
                    <a:pt x="1" y="201"/>
                  </a:lnTo>
                  <a:lnTo>
                    <a:pt x="19" y="219"/>
                  </a:lnTo>
                  <a:lnTo>
                    <a:pt x="37" y="274"/>
                  </a:lnTo>
                  <a:lnTo>
                    <a:pt x="92" y="329"/>
                  </a:lnTo>
                  <a:lnTo>
                    <a:pt x="219" y="401"/>
                  </a:lnTo>
                  <a:lnTo>
                    <a:pt x="419" y="456"/>
                  </a:lnTo>
                  <a:lnTo>
                    <a:pt x="710" y="511"/>
                  </a:lnTo>
                  <a:lnTo>
                    <a:pt x="1111" y="529"/>
                  </a:lnTo>
                  <a:lnTo>
                    <a:pt x="1657" y="547"/>
                  </a:lnTo>
                  <a:lnTo>
                    <a:pt x="2130" y="547"/>
                  </a:lnTo>
                  <a:lnTo>
                    <a:pt x="2676" y="529"/>
                  </a:lnTo>
                  <a:lnTo>
                    <a:pt x="2676" y="474"/>
                  </a:lnTo>
                  <a:lnTo>
                    <a:pt x="2657" y="420"/>
                  </a:lnTo>
                  <a:lnTo>
                    <a:pt x="2603" y="365"/>
                  </a:lnTo>
                  <a:lnTo>
                    <a:pt x="2530" y="310"/>
                  </a:lnTo>
                  <a:lnTo>
                    <a:pt x="2330" y="219"/>
                  </a:lnTo>
                  <a:lnTo>
                    <a:pt x="2057" y="147"/>
                  </a:lnTo>
                  <a:lnTo>
                    <a:pt x="1748" y="92"/>
                  </a:lnTo>
                  <a:lnTo>
                    <a:pt x="1420" y="37"/>
                  </a:lnTo>
                  <a:lnTo>
                    <a:pt x="1074" y="1"/>
                  </a:lnTo>
                  <a:close/>
                </a:path>
              </a:pathLst>
            </a:custGeom>
            <a:solidFill>
              <a:srgbClr val="282829">
                <a:alpha val="13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3"/>
            <p:cNvSpPr/>
            <p:nvPr/>
          </p:nvSpPr>
          <p:spPr>
            <a:xfrm>
              <a:off x="2018625" y="1747625"/>
              <a:ext cx="66900" cy="13675"/>
            </a:xfrm>
            <a:custGeom>
              <a:avLst/>
              <a:gdLst/>
              <a:ahLst/>
              <a:cxnLst/>
              <a:rect l="l" t="t" r="r" b="b"/>
              <a:pathLst>
                <a:path w="2676" h="547" fill="none" extrusionOk="0">
                  <a:moveTo>
                    <a:pt x="747" y="1"/>
                  </a:moveTo>
                  <a:lnTo>
                    <a:pt x="747" y="1"/>
                  </a:lnTo>
                  <a:lnTo>
                    <a:pt x="456" y="1"/>
                  </a:lnTo>
                  <a:lnTo>
                    <a:pt x="219" y="37"/>
                  </a:lnTo>
                  <a:lnTo>
                    <a:pt x="146" y="74"/>
                  </a:lnTo>
                  <a:lnTo>
                    <a:pt x="73" y="110"/>
                  </a:lnTo>
                  <a:lnTo>
                    <a:pt x="19" y="147"/>
                  </a:lnTo>
                  <a:lnTo>
                    <a:pt x="1" y="201"/>
                  </a:lnTo>
                  <a:lnTo>
                    <a:pt x="1" y="201"/>
                  </a:lnTo>
                  <a:lnTo>
                    <a:pt x="19" y="219"/>
                  </a:lnTo>
                  <a:lnTo>
                    <a:pt x="37" y="274"/>
                  </a:lnTo>
                  <a:lnTo>
                    <a:pt x="92" y="329"/>
                  </a:lnTo>
                  <a:lnTo>
                    <a:pt x="219" y="401"/>
                  </a:lnTo>
                  <a:lnTo>
                    <a:pt x="419" y="456"/>
                  </a:lnTo>
                  <a:lnTo>
                    <a:pt x="710" y="511"/>
                  </a:lnTo>
                  <a:lnTo>
                    <a:pt x="1111" y="529"/>
                  </a:lnTo>
                  <a:lnTo>
                    <a:pt x="1657" y="547"/>
                  </a:lnTo>
                  <a:lnTo>
                    <a:pt x="1657" y="547"/>
                  </a:lnTo>
                  <a:lnTo>
                    <a:pt x="2130" y="547"/>
                  </a:lnTo>
                  <a:lnTo>
                    <a:pt x="2676" y="529"/>
                  </a:lnTo>
                  <a:lnTo>
                    <a:pt x="2676" y="529"/>
                  </a:lnTo>
                  <a:lnTo>
                    <a:pt x="2676" y="474"/>
                  </a:lnTo>
                  <a:lnTo>
                    <a:pt x="2657" y="420"/>
                  </a:lnTo>
                  <a:lnTo>
                    <a:pt x="2603" y="365"/>
                  </a:lnTo>
                  <a:lnTo>
                    <a:pt x="2530" y="310"/>
                  </a:lnTo>
                  <a:lnTo>
                    <a:pt x="2330" y="219"/>
                  </a:lnTo>
                  <a:lnTo>
                    <a:pt x="2057" y="147"/>
                  </a:lnTo>
                  <a:lnTo>
                    <a:pt x="1748" y="92"/>
                  </a:lnTo>
                  <a:lnTo>
                    <a:pt x="1420" y="37"/>
                  </a:lnTo>
                  <a:lnTo>
                    <a:pt x="1074" y="1"/>
                  </a:lnTo>
                  <a:lnTo>
                    <a:pt x="74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7" name="Google Shape;337;p3"/>
          <p:cNvGrpSpPr/>
          <p:nvPr/>
        </p:nvGrpSpPr>
        <p:grpSpPr>
          <a:xfrm rot="707990">
            <a:off x="5178099" y="4963397"/>
            <a:ext cx="1015736" cy="245727"/>
            <a:chOff x="3665900" y="8356158"/>
            <a:chExt cx="1015703" cy="245719"/>
          </a:xfrm>
        </p:grpSpPr>
        <p:sp>
          <p:nvSpPr>
            <p:cNvPr id="338" name="Google Shape;338;p3"/>
            <p:cNvSpPr/>
            <p:nvPr/>
          </p:nvSpPr>
          <p:spPr>
            <a:xfrm>
              <a:off x="3940684" y="8356158"/>
              <a:ext cx="658411" cy="161356"/>
            </a:xfrm>
            <a:custGeom>
              <a:avLst/>
              <a:gdLst/>
              <a:ahLst/>
              <a:cxnLst/>
              <a:rect l="l" t="t" r="r" b="b"/>
              <a:pathLst>
                <a:path w="12776" h="3131" extrusionOk="0">
                  <a:moveTo>
                    <a:pt x="9336" y="0"/>
                  </a:moveTo>
                  <a:lnTo>
                    <a:pt x="8626" y="55"/>
                  </a:lnTo>
                  <a:lnTo>
                    <a:pt x="7934" y="127"/>
                  </a:lnTo>
                  <a:lnTo>
                    <a:pt x="7279" y="218"/>
                  </a:lnTo>
                  <a:lnTo>
                    <a:pt x="6642" y="309"/>
                  </a:lnTo>
                  <a:lnTo>
                    <a:pt x="6042" y="400"/>
                  </a:lnTo>
                  <a:lnTo>
                    <a:pt x="5460" y="510"/>
                  </a:lnTo>
                  <a:lnTo>
                    <a:pt x="4895" y="619"/>
                  </a:lnTo>
                  <a:lnTo>
                    <a:pt x="4368" y="728"/>
                  </a:lnTo>
                  <a:lnTo>
                    <a:pt x="3858" y="855"/>
                  </a:lnTo>
                  <a:lnTo>
                    <a:pt x="3385" y="983"/>
                  </a:lnTo>
                  <a:lnTo>
                    <a:pt x="2930" y="1110"/>
                  </a:lnTo>
                  <a:lnTo>
                    <a:pt x="2511" y="1256"/>
                  </a:lnTo>
                  <a:lnTo>
                    <a:pt x="2129" y="1383"/>
                  </a:lnTo>
                  <a:lnTo>
                    <a:pt x="1765" y="1511"/>
                  </a:lnTo>
                  <a:lnTo>
                    <a:pt x="1438" y="1656"/>
                  </a:lnTo>
                  <a:lnTo>
                    <a:pt x="1147" y="1783"/>
                  </a:lnTo>
                  <a:lnTo>
                    <a:pt x="874" y="1911"/>
                  </a:lnTo>
                  <a:lnTo>
                    <a:pt x="637" y="2038"/>
                  </a:lnTo>
                  <a:lnTo>
                    <a:pt x="455" y="2166"/>
                  </a:lnTo>
                  <a:lnTo>
                    <a:pt x="291" y="2293"/>
                  </a:lnTo>
                  <a:lnTo>
                    <a:pt x="164" y="2420"/>
                  </a:lnTo>
                  <a:lnTo>
                    <a:pt x="73" y="2530"/>
                  </a:lnTo>
                  <a:lnTo>
                    <a:pt x="18" y="2621"/>
                  </a:lnTo>
                  <a:lnTo>
                    <a:pt x="0" y="2730"/>
                  </a:lnTo>
                  <a:lnTo>
                    <a:pt x="18" y="2821"/>
                  </a:lnTo>
                  <a:lnTo>
                    <a:pt x="73" y="2894"/>
                  </a:lnTo>
                  <a:lnTo>
                    <a:pt x="182" y="2966"/>
                  </a:lnTo>
                  <a:lnTo>
                    <a:pt x="328" y="3021"/>
                  </a:lnTo>
                  <a:lnTo>
                    <a:pt x="491" y="3076"/>
                  </a:lnTo>
                  <a:lnTo>
                    <a:pt x="710" y="3112"/>
                  </a:lnTo>
                  <a:lnTo>
                    <a:pt x="983" y="3130"/>
                  </a:lnTo>
                  <a:lnTo>
                    <a:pt x="1602" y="3130"/>
                  </a:lnTo>
                  <a:lnTo>
                    <a:pt x="1947" y="3112"/>
                  </a:lnTo>
                  <a:lnTo>
                    <a:pt x="2748" y="3021"/>
                  </a:lnTo>
                  <a:lnTo>
                    <a:pt x="4531" y="2784"/>
                  </a:lnTo>
                  <a:lnTo>
                    <a:pt x="6096" y="2548"/>
                  </a:lnTo>
                  <a:lnTo>
                    <a:pt x="7443" y="2293"/>
                  </a:lnTo>
                  <a:lnTo>
                    <a:pt x="8590" y="2038"/>
                  </a:lnTo>
                  <a:lnTo>
                    <a:pt x="9572" y="1783"/>
                  </a:lnTo>
                  <a:lnTo>
                    <a:pt x="10373" y="1529"/>
                  </a:lnTo>
                  <a:lnTo>
                    <a:pt x="11046" y="1274"/>
                  </a:lnTo>
                  <a:lnTo>
                    <a:pt x="11574" y="1056"/>
                  </a:lnTo>
                  <a:lnTo>
                    <a:pt x="11974" y="837"/>
                  </a:lnTo>
                  <a:lnTo>
                    <a:pt x="12284" y="637"/>
                  </a:lnTo>
                  <a:lnTo>
                    <a:pt x="12484" y="455"/>
                  </a:lnTo>
                  <a:lnTo>
                    <a:pt x="12630" y="309"/>
                  </a:lnTo>
                  <a:lnTo>
                    <a:pt x="12721" y="182"/>
                  </a:lnTo>
                  <a:lnTo>
                    <a:pt x="12757" y="73"/>
                  </a:lnTo>
                  <a:lnTo>
                    <a:pt x="127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3"/>
            <p:cNvSpPr/>
            <p:nvPr/>
          </p:nvSpPr>
          <p:spPr>
            <a:xfrm>
              <a:off x="3940684" y="8356158"/>
              <a:ext cx="658411" cy="161356"/>
            </a:xfrm>
            <a:custGeom>
              <a:avLst/>
              <a:gdLst/>
              <a:ahLst/>
              <a:cxnLst/>
              <a:rect l="l" t="t" r="r" b="b"/>
              <a:pathLst>
                <a:path w="12776" h="3131" fill="none" extrusionOk="0">
                  <a:moveTo>
                    <a:pt x="12775" y="0"/>
                  </a:moveTo>
                  <a:lnTo>
                    <a:pt x="9336" y="0"/>
                  </a:lnTo>
                  <a:lnTo>
                    <a:pt x="9336" y="0"/>
                  </a:lnTo>
                  <a:lnTo>
                    <a:pt x="8626" y="55"/>
                  </a:lnTo>
                  <a:lnTo>
                    <a:pt x="7934" y="127"/>
                  </a:lnTo>
                  <a:lnTo>
                    <a:pt x="7279" y="218"/>
                  </a:lnTo>
                  <a:lnTo>
                    <a:pt x="6642" y="309"/>
                  </a:lnTo>
                  <a:lnTo>
                    <a:pt x="6042" y="400"/>
                  </a:lnTo>
                  <a:lnTo>
                    <a:pt x="5460" y="510"/>
                  </a:lnTo>
                  <a:lnTo>
                    <a:pt x="4895" y="619"/>
                  </a:lnTo>
                  <a:lnTo>
                    <a:pt x="4368" y="728"/>
                  </a:lnTo>
                  <a:lnTo>
                    <a:pt x="3858" y="855"/>
                  </a:lnTo>
                  <a:lnTo>
                    <a:pt x="3385" y="983"/>
                  </a:lnTo>
                  <a:lnTo>
                    <a:pt x="2930" y="1110"/>
                  </a:lnTo>
                  <a:lnTo>
                    <a:pt x="2511" y="1256"/>
                  </a:lnTo>
                  <a:lnTo>
                    <a:pt x="2129" y="1383"/>
                  </a:lnTo>
                  <a:lnTo>
                    <a:pt x="1765" y="1511"/>
                  </a:lnTo>
                  <a:lnTo>
                    <a:pt x="1438" y="1656"/>
                  </a:lnTo>
                  <a:lnTo>
                    <a:pt x="1147" y="1783"/>
                  </a:lnTo>
                  <a:lnTo>
                    <a:pt x="874" y="1911"/>
                  </a:lnTo>
                  <a:lnTo>
                    <a:pt x="637" y="2038"/>
                  </a:lnTo>
                  <a:lnTo>
                    <a:pt x="455" y="2166"/>
                  </a:lnTo>
                  <a:lnTo>
                    <a:pt x="291" y="2293"/>
                  </a:lnTo>
                  <a:lnTo>
                    <a:pt x="164" y="2420"/>
                  </a:lnTo>
                  <a:lnTo>
                    <a:pt x="73" y="2530"/>
                  </a:lnTo>
                  <a:lnTo>
                    <a:pt x="18" y="2621"/>
                  </a:lnTo>
                  <a:lnTo>
                    <a:pt x="0" y="2730"/>
                  </a:lnTo>
                  <a:lnTo>
                    <a:pt x="18" y="2821"/>
                  </a:lnTo>
                  <a:lnTo>
                    <a:pt x="73" y="2894"/>
                  </a:lnTo>
                  <a:lnTo>
                    <a:pt x="182" y="2966"/>
                  </a:lnTo>
                  <a:lnTo>
                    <a:pt x="328" y="3021"/>
                  </a:lnTo>
                  <a:lnTo>
                    <a:pt x="491" y="3076"/>
                  </a:lnTo>
                  <a:lnTo>
                    <a:pt x="710" y="3112"/>
                  </a:lnTo>
                  <a:lnTo>
                    <a:pt x="983" y="3130"/>
                  </a:lnTo>
                  <a:lnTo>
                    <a:pt x="1292" y="3130"/>
                  </a:lnTo>
                  <a:lnTo>
                    <a:pt x="1292" y="3130"/>
                  </a:lnTo>
                  <a:lnTo>
                    <a:pt x="1602" y="3130"/>
                  </a:lnTo>
                  <a:lnTo>
                    <a:pt x="1947" y="3112"/>
                  </a:lnTo>
                  <a:lnTo>
                    <a:pt x="2748" y="3021"/>
                  </a:lnTo>
                  <a:lnTo>
                    <a:pt x="2748" y="3021"/>
                  </a:lnTo>
                  <a:lnTo>
                    <a:pt x="4531" y="2784"/>
                  </a:lnTo>
                  <a:lnTo>
                    <a:pt x="6096" y="2548"/>
                  </a:lnTo>
                  <a:lnTo>
                    <a:pt x="7443" y="2293"/>
                  </a:lnTo>
                  <a:lnTo>
                    <a:pt x="8590" y="2038"/>
                  </a:lnTo>
                  <a:lnTo>
                    <a:pt x="9572" y="1783"/>
                  </a:lnTo>
                  <a:lnTo>
                    <a:pt x="10373" y="1529"/>
                  </a:lnTo>
                  <a:lnTo>
                    <a:pt x="11046" y="1274"/>
                  </a:lnTo>
                  <a:lnTo>
                    <a:pt x="11574" y="1056"/>
                  </a:lnTo>
                  <a:lnTo>
                    <a:pt x="11974" y="837"/>
                  </a:lnTo>
                  <a:lnTo>
                    <a:pt x="12284" y="637"/>
                  </a:lnTo>
                  <a:lnTo>
                    <a:pt x="12484" y="455"/>
                  </a:lnTo>
                  <a:lnTo>
                    <a:pt x="12630" y="309"/>
                  </a:lnTo>
                  <a:lnTo>
                    <a:pt x="12721" y="182"/>
                  </a:lnTo>
                  <a:lnTo>
                    <a:pt x="12757" y="73"/>
                  </a:lnTo>
                  <a:lnTo>
                    <a:pt x="12775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3"/>
            <p:cNvSpPr/>
            <p:nvPr/>
          </p:nvSpPr>
          <p:spPr>
            <a:xfrm>
              <a:off x="3821587" y="8385223"/>
              <a:ext cx="96628" cy="41280"/>
            </a:xfrm>
            <a:custGeom>
              <a:avLst/>
              <a:gdLst/>
              <a:ahLst/>
              <a:cxnLst/>
              <a:rect l="l" t="t" r="r" b="b"/>
              <a:pathLst>
                <a:path w="1875" h="801" extrusionOk="0">
                  <a:moveTo>
                    <a:pt x="1092" y="0"/>
                  </a:moveTo>
                  <a:lnTo>
                    <a:pt x="837" y="18"/>
                  </a:lnTo>
                  <a:lnTo>
                    <a:pt x="601" y="73"/>
                  </a:lnTo>
                  <a:lnTo>
                    <a:pt x="382" y="146"/>
                  </a:lnTo>
                  <a:lnTo>
                    <a:pt x="182" y="255"/>
                  </a:lnTo>
                  <a:lnTo>
                    <a:pt x="55" y="346"/>
                  </a:lnTo>
                  <a:lnTo>
                    <a:pt x="18" y="401"/>
                  </a:lnTo>
                  <a:lnTo>
                    <a:pt x="0" y="455"/>
                  </a:lnTo>
                  <a:lnTo>
                    <a:pt x="0" y="510"/>
                  </a:lnTo>
                  <a:lnTo>
                    <a:pt x="18" y="564"/>
                  </a:lnTo>
                  <a:lnTo>
                    <a:pt x="55" y="601"/>
                  </a:lnTo>
                  <a:lnTo>
                    <a:pt x="109" y="637"/>
                  </a:lnTo>
                  <a:lnTo>
                    <a:pt x="218" y="692"/>
                  </a:lnTo>
                  <a:lnTo>
                    <a:pt x="328" y="728"/>
                  </a:lnTo>
                  <a:lnTo>
                    <a:pt x="637" y="765"/>
                  </a:lnTo>
                  <a:lnTo>
                    <a:pt x="946" y="801"/>
                  </a:lnTo>
                  <a:lnTo>
                    <a:pt x="1001" y="801"/>
                  </a:lnTo>
                  <a:lnTo>
                    <a:pt x="1219" y="783"/>
                  </a:lnTo>
                  <a:lnTo>
                    <a:pt x="1419" y="746"/>
                  </a:lnTo>
                  <a:lnTo>
                    <a:pt x="1529" y="710"/>
                  </a:lnTo>
                  <a:lnTo>
                    <a:pt x="1620" y="674"/>
                  </a:lnTo>
                  <a:lnTo>
                    <a:pt x="1711" y="619"/>
                  </a:lnTo>
                  <a:lnTo>
                    <a:pt x="1783" y="546"/>
                  </a:lnTo>
                  <a:lnTo>
                    <a:pt x="1820" y="492"/>
                  </a:lnTo>
                  <a:lnTo>
                    <a:pt x="1856" y="419"/>
                  </a:lnTo>
                  <a:lnTo>
                    <a:pt x="1874" y="364"/>
                  </a:lnTo>
                  <a:lnTo>
                    <a:pt x="1856" y="291"/>
                  </a:lnTo>
                  <a:lnTo>
                    <a:pt x="1838" y="255"/>
                  </a:lnTo>
                  <a:lnTo>
                    <a:pt x="1802" y="219"/>
                  </a:lnTo>
                  <a:lnTo>
                    <a:pt x="1711" y="146"/>
                  </a:lnTo>
                  <a:lnTo>
                    <a:pt x="1565" y="91"/>
                  </a:lnTo>
                  <a:lnTo>
                    <a:pt x="1419" y="37"/>
                  </a:lnTo>
                  <a:lnTo>
                    <a:pt x="12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3"/>
            <p:cNvSpPr/>
            <p:nvPr/>
          </p:nvSpPr>
          <p:spPr>
            <a:xfrm>
              <a:off x="3821587" y="8385223"/>
              <a:ext cx="96628" cy="41280"/>
            </a:xfrm>
            <a:custGeom>
              <a:avLst/>
              <a:gdLst/>
              <a:ahLst/>
              <a:cxnLst/>
              <a:rect l="l" t="t" r="r" b="b"/>
              <a:pathLst>
                <a:path w="1875" h="801" fill="none" extrusionOk="0">
                  <a:moveTo>
                    <a:pt x="1092" y="0"/>
                  </a:moveTo>
                  <a:lnTo>
                    <a:pt x="1092" y="0"/>
                  </a:lnTo>
                  <a:lnTo>
                    <a:pt x="837" y="18"/>
                  </a:lnTo>
                  <a:lnTo>
                    <a:pt x="601" y="73"/>
                  </a:lnTo>
                  <a:lnTo>
                    <a:pt x="382" y="146"/>
                  </a:lnTo>
                  <a:lnTo>
                    <a:pt x="182" y="255"/>
                  </a:lnTo>
                  <a:lnTo>
                    <a:pt x="182" y="255"/>
                  </a:lnTo>
                  <a:lnTo>
                    <a:pt x="55" y="346"/>
                  </a:lnTo>
                  <a:lnTo>
                    <a:pt x="18" y="401"/>
                  </a:lnTo>
                  <a:lnTo>
                    <a:pt x="0" y="455"/>
                  </a:lnTo>
                  <a:lnTo>
                    <a:pt x="0" y="455"/>
                  </a:lnTo>
                  <a:lnTo>
                    <a:pt x="0" y="510"/>
                  </a:lnTo>
                  <a:lnTo>
                    <a:pt x="18" y="564"/>
                  </a:lnTo>
                  <a:lnTo>
                    <a:pt x="55" y="601"/>
                  </a:lnTo>
                  <a:lnTo>
                    <a:pt x="109" y="637"/>
                  </a:lnTo>
                  <a:lnTo>
                    <a:pt x="109" y="637"/>
                  </a:lnTo>
                  <a:lnTo>
                    <a:pt x="218" y="692"/>
                  </a:lnTo>
                  <a:lnTo>
                    <a:pt x="328" y="728"/>
                  </a:lnTo>
                  <a:lnTo>
                    <a:pt x="328" y="728"/>
                  </a:lnTo>
                  <a:lnTo>
                    <a:pt x="637" y="765"/>
                  </a:lnTo>
                  <a:lnTo>
                    <a:pt x="946" y="801"/>
                  </a:lnTo>
                  <a:lnTo>
                    <a:pt x="946" y="801"/>
                  </a:lnTo>
                  <a:lnTo>
                    <a:pt x="1001" y="801"/>
                  </a:lnTo>
                  <a:lnTo>
                    <a:pt x="1001" y="801"/>
                  </a:lnTo>
                  <a:lnTo>
                    <a:pt x="1219" y="783"/>
                  </a:lnTo>
                  <a:lnTo>
                    <a:pt x="1419" y="746"/>
                  </a:lnTo>
                  <a:lnTo>
                    <a:pt x="1529" y="710"/>
                  </a:lnTo>
                  <a:lnTo>
                    <a:pt x="1620" y="674"/>
                  </a:lnTo>
                  <a:lnTo>
                    <a:pt x="1711" y="619"/>
                  </a:lnTo>
                  <a:lnTo>
                    <a:pt x="1783" y="546"/>
                  </a:lnTo>
                  <a:lnTo>
                    <a:pt x="1783" y="546"/>
                  </a:lnTo>
                  <a:lnTo>
                    <a:pt x="1820" y="492"/>
                  </a:lnTo>
                  <a:lnTo>
                    <a:pt x="1856" y="419"/>
                  </a:lnTo>
                  <a:lnTo>
                    <a:pt x="1874" y="364"/>
                  </a:lnTo>
                  <a:lnTo>
                    <a:pt x="1856" y="291"/>
                  </a:lnTo>
                  <a:lnTo>
                    <a:pt x="1856" y="291"/>
                  </a:lnTo>
                  <a:lnTo>
                    <a:pt x="1838" y="255"/>
                  </a:lnTo>
                  <a:lnTo>
                    <a:pt x="1802" y="219"/>
                  </a:lnTo>
                  <a:lnTo>
                    <a:pt x="1711" y="146"/>
                  </a:lnTo>
                  <a:lnTo>
                    <a:pt x="1711" y="146"/>
                  </a:lnTo>
                  <a:lnTo>
                    <a:pt x="1565" y="91"/>
                  </a:lnTo>
                  <a:lnTo>
                    <a:pt x="1419" y="37"/>
                  </a:lnTo>
                  <a:lnTo>
                    <a:pt x="1256" y="0"/>
                  </a:lnTo>
                  <a:lnTo>
                    <a:pt x="1092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3"/>
            <p:cNvSpPr/>
            <p:nvPr/>
          </p:nvSpPr>
          <p:spPr>
            <a:xfrm>
              <a:off x="3665900" y="8420834"/>
              <a:ext cx="151049" cy="55400"/>
            </a:xfrm>
            <a:custGeom>
              <a:avLst/>
              <a:gdLst/>
              <a:ahLst/>
              <a:cxnLst/>
              <a:rect l="l" t="t" r="r" b="b"/>
              <a:pathLst>
                <a:path w="2931" h="1075" extrusionOk="0">
                  <a:moveTo>
                    <a:pt x="1456" y="1"/>
                  </a:moveTo>
                  <a:lnTo>
                    <a:pt x="1128" y="19"/>
                  </a:lnTo>
                  <a:lnTo>
                    <a:pt x="801" y="74"/>
                  </a:lnTo>
                  <a:lnTo>
                    <a:pt x="655" y="110"/>
                  </a:lnTo>
                  <a:lnTo>
                    <a:pt x="491" y="165"/>
                  </a:lnTo>
                  <a:lnTo>
                    <a:pt x="364" y="219"/>
                  </a:lnTo>
                  <a:lnTo>
                    <a:pt x="237" y="292"/>
                  </a:lnTo>
                  <a:lnTo>
                    <a:pt x="146" y="347"/>
                  </a:lnTo>
                  <a:lnTo>
                    <a:pt x="91" y="401"/>
                  </a:lnTo>
                  <a:lnTo>
                    <a:pt x="37" y="474"/>
                  </a:lnTo>
                  <a:lnTo>
                    <a:pt x="0" y="547"/>
                  </a:lnTo>
                  <a:lnTo>
                    <a:pt x="0" y="638"/>
                  </a:lnTo>
                  <a:lnTo>
                    <a:pt x="37" y="729"/>
                  </a:lnTo>
                  <a:lnTo>
                    <a:pt x="109" y="801"/>
                  </a:lnTo>
                  <a:lnTo>
                    <a:pt x="182" y="874"/>
                  </a:lnTo>
                  <a:lnTo>
                    <a:pt x="273" y="911"/>
                  </a:lnTo>
                  <a:lnTo>
                    <a:pt x="382" y="947"/>
                  </a:lnTo>
                  <a:lnTo>
                    <a:pt x="582" y="1002"/>
                  </a:lnTo>
                  <a:lnTo>
                    <a:pt x="1092" y="1056"/>
                  </a:lnTo>
                  <a:lnTo>
                    <a:pt x="1602" y="1074"/>
                  </a:lnTo>
                  <a:lnTo>
                    <a:pt x="1747" y="1074"/>
                  </a:lnTo>
                  <a:lnTo>
                    <a:pt x="2038" y="1056"/>
                  </a:lnTo>
                  <a:lnTo>
                    <a:pt x="2311" y="1020"/>
                  </a:lnTo>
                  <a:lnTo>
                    <a:pt x="2439" y="983"/>
                  </a:lnTo>
                  <a:lnTo>
                    <a:pt x="2566" y="929"/>
                  </a:lnTo>
                  <a:lnTo>
                    <a:pt x="2675" y="856"/>
                  </a:lnTo>
                  <a:lnTo>
                    <a:pt x="2784" y="783"/>
                  </a:lnTo>
                  <a:lnTo>
                    <a:pt x="2857" y="710"/>
                  </a:lnTo>
                  <a:lnTo>
                    <a:pt x="2912" y="619"/>
                  </a:lnTo>
                  <a:lnTo>
                    <a:pt x="2930" y="528"/>
                  </a:lnTo>
                  <a:lnTo>
                    <a:pt x="2930" y="474"/>
                  </a:lnTo>
                  <a:lnTo>
                    <a:pt x="2930" y="437"/>
                  </a:lnTo>
                  <a:lnTo>
                    <a:pt x="2875" y="365"/>
                  </a:lnTo>
                  <a:lnTo>
                    <a:pt x="2803" y="292"/>
                  </a:lnTo>
                  <a:lnTo>
                    <a:pt x="2730" y="237"/>
                  </a:lnTo>
                  <a:lnTo>
                    <a:pt x="2639" y="201"/>
                  </a:lnTo>
                  <a:lnTo>
                    <a:pt x="2366" y="110"/>
                  </a:lnTo>
                  <a:lnTo>
                    <a:pt x="2075" y="55"/>
                  </a:lnTo>
                  <a:lnTo>
                    <a:pt x="1784" y="19"/>
                  </a:lnTo>
                  <a:lnTo>
                    <a:pt x="14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3"/>
            <p:cNvSpPr/>
            <p:nvPr/>
          </p:nvSpPr>
          <p:spPr>
            <a:xfrm>
              <a:off x="3665900" y="8420834"/>
              <a:ext cx="151049" cy="55400"/>
            </a:xfrm>
            <a:custGeom>
              <a:avLst/>
              <a:gdLst/>
              <a:ahLst/>
              <a:cxnLst/>
              <a:rect l="l" t="t" r="r" b="b"/>
              <a:pathLst>
                <a:path w="2931" h="1075" fill="none" extrusionOk="0">
                  <a:moveTo>
                    <a:pt x="1456" y="1"/>
                  </a:moveTo>
                  <a:lnTo>
                    <a:pt x="1456" y="1"/>
                  </a:lnTo>
                  <a:lnTo>
                    <a:pt x="1128" y="19"/>
                  </a:lnTo>
                  <a:lnTo>
                    <a:pt x="801" y="74"/>
                  </a:lnTo>
                  <a:lnTo>
                    <a:pt x="655" y="110"/>
                  </a:lnTo>
                  <a:lnTo>
                    <a:pt x="491" y="165"/>
                  </a:lnTo>
                  <a:lnTo>
                    <a:pt x="364" y="219"/>
                  </a:lnTo>
                  <a:lnTo>
                    <a:pt x="237" y="292"/>
                  </a:lnTo>
                  <a:lnTo>
                    <a:pt x="237" y="292"/>
                  </a:lnTo>
                  <a:lnTo>
                    <a:pt x="146" y="347"/>
                  </a:lnTo>
                  <a:lnTo>
                    <a:pt x="91" y="401"/>
                  </a:lnTo>
                  <a:lnTo>
                    <a:pt x="37" y="474"/>
                  </a:lnTo>
                  <a:lnTo>
                    <a:pt x="0" y="547"/>
                  </a:lnTo>
                  <a:lnTo>
                    <a:pt x="0" y="547"/>
                  </a:lnTo>
                  <a:lnTo>
                    <a:pt x="0" y="638"/>
                  </a:lnTo>
                  <a:lnTo>
                    <a:pt x="37" y="729"/>
                  </a:lnTo>
                  <a:lnTo>
                    <a:pt x="109" y="801"/>
                  </a:lnTo>
                  <a:lnTo>
                    <a:pt x="182" y="874"/>
                  </a:lnTo>
                  <a:lnTo>
                    <a:pt x="182" y="874"/>
                  </a:lnTo>
                  <a:lnTo>
                    <a:pt x="273" y="911"/>
                  </a:lnTo>
                  <a:lnTo>
                    <a:pt x="382" y="947"/>
                  </a:lnTo>
                  <a:lnTo>
                    <a:pt x="582" y="1002"/>
                  </a:lnTo>
                  <a:lnTo>
                    <a:pt x="582" y="1002"/>
                  </a:lnTo>
                  <a:lnTo>
                    <a:pt x="1092" y="1056"/>
                  </a:lnTo>
                  <a:lnTo>
                    <a:pt x="1602" y="1074"/>
                  </a:lnTo>
                  <a:lnTo>
                    <a:pt x="1602" y="1074"/>
                  </a:lnTo>
                  <a:lnTo>
                    <a:pt x="1747" y="1074"/>
                  </a:lnTo>
                  <a:lnTo>
                    <a:pt x="1747" y="1074"/>
                  </a:lnTo>
                  <a:lnTo>
                    <a:pt x="2038" y="1056"/>
                  </a:lnTo>
                  <a:lnTo>
                    <a:pt x="2311" y="1020"/>
                  </a:lnTo>
                  <a:lnTo>
                    <a:pt x="2439" y="983"/>
                  </a:lnTo>
                  <a:lnTo>
                    <a:pt x="2566" y="929"/>
                  </a:lnTo>
                  <a:lnTo>
                    <a:pt x="2675" y="856"/>
                  </a:lnTo>
                  <a:lnTo>
                    <a:pt x="2784" y="783"/>
                  </a:lnTo>
                  <a:lnTo>
                    <a:pt x="2784" y="783"/>
                  </a:lnTo>
                  <a:lnTo>
                    <a:pt x="2857" y="710"/>
                  </a:lnTo>
                  <a:lnTo>
                    <a:pt x="2912" y="619"/>
                  </a:lnTo>
                  <a:lnTo>
                    <a:pt x="2930" y="528"/>
                  </a:lnTo>
                  <a:lnTo>
                    <a:pt x="2930" y="474"/>
                  </a:lnTo>
                  <a:lnTo>
                    <a:pt x="2930" y="437"/>
                  </a:lnTo>
                  <a:lnTo>
                    <a:pt x="2930" y="437"/>
                  </a:lnTo>
                  <a:lnTo>
                    <a:pt x="2875" y="365"/>
                  </a:lnTo>
                  <a:lnTo>
                    <a:pt x="2803" y="292"/>
                  </a:lnTo>
                  <a:lnTo>
                    <a:pt x="2730" y="237"/>
                  </a:lnTo>
                  <a:lnTo>
                    <a:pt x="2639" y="201"/>
                  </a:lnTo>
                  <a:lnTo>
                    <a:pt x="2639" y="201"/>
                  </a:lnTo>
                  <a:lnTo>
                    <a:pt x="2366" y="110"/>
                  </a:lnTo>
                  <a:lnTo>
                    <a:pt x="2075" y="55"/>
                  </a:lnTo>
                  <a:lnTo>
                    <a:pt x="1784" y="19"/>
                  </a:lnTo>
                  <a:lnTo>
                    <a:pt x="1456" y="1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3"/>
            <p:cNvSpPr/>
            <p:nvPr/>
          </p:nvSpPr>
          <p:spPr>
            <a:xfrm>
              <a:off x="4454591" y="8527769"/>
              <a:ext cx="227012" cy="74107"/>
            </a:xfrm>
            <a:custGeom>
              <a:avLst/>
              <a:gdLst/>
              <a:ahLst/>
              <a:cxnLst/>
              <a:rect l="l" t="t" r="r" b="b"/>
              <a:pathLst>
                <a:path w="4405" h="1438" extrusionOk="0">
                  <a:moveTo>
                    <a:pt x="2221" y="0"/>
                  </a:moveTo>
                  <a:lnTo>
                    <a:pt x="1911" y="19"/>
                  </a:lnTo>
                  <a:lnTo>
                    <a:pt x="1602" y="37"/>
                  </a:lnTo>
                  <a:lnTo>
                    <a:pt x="1311" y="73"/>
                  </a:lnTo>
                  <a:lnTo>
                    <a:pt x="1020" y="128"/>
                  </a:lnTo>
                  <a:lnTo>
                    <a:pt x="765" y="200"/>
                  </a:lnTo>
                  <a:lnTo>
                    <a:pt x="510" y="291"/>
                  </a:lnTo>
                  <a:lnTo>
                    <a:pt x="310" y="419"/>
                  </a:lnTo>
                  <a:lnTo>
                    <a:pt x="219" y="492"/>
                  </a:lnTo>
                  <a:lnTo>
                    <a:pt x="128" y="564"/>
                  </a:lnTo>
                  <a:lnTo>
                    <a:pt x="73" y="637"/>
                  </a:lnTo>
                  <a:lnTo>
                    <a:pt x="37" y="692"/>
                  </a:lnTo>
                  <a:lnTo>
                    <a:pt x="1" y="765"/>
                  </a:lnTo>
                  <a:lnTo>
                    <a:pt x="1" y="837"/>
                  </a:lnTo>
                  <a:lnTo>
                    <a:pt x="19" y="892"/>
                  </a:lnTo>
                  <a:lnTo>
                    <a:pt x="55" y="947"/>
                  </a:lnTo>
                  <a:lnTo>
                    <a:pt x="146" y="1038"/>
                  </a:lnTo>
                  <a:lnTo>
                    <a:pt x="274" y="1110"/>
                  </a:lnTo>
                  <a:lnTo>
                    <a:pt x="419" y="1183"/>
                  </a:lnTo>
                  <a:lnTo>
                    <a:pt x="619" y="1238"/>
                  </a:lnTo>
                  <a:lnTo>
                    <a:pt x="820" y="1292"/>
                  </a:lnTo>
                  <a:lnTo>
                    <a:pt x="1238" y="1383"/>
                  </a:lnTo>
                  <a:lnTo>
                    <a:pt x="1675" y="1420"/>
                  </a:lnTo>
                  <a:lnTo>
                    <a:pt x="2112" y="1438"/>
                  </a:lnTo>
                  <a:lnTo>
                    <a:pt x="2585" y="1438"/>
                  </a:lnTo>
                  <a:lnTo>
                    <a:pt x="2985" y="1402"/>
                  </a:lnTo>
                  <a:lnTo>
                    <a:pt x="3367" y="1329"/>
                  </a:lnTo>
                  <a:lnTo>
                    <a:pt x="3713" y="1238"/>
                  </a:lnTo>
                  <a:lnTo>
                    <a:pt x="3877" y="1165"/>
                  </a:lnTo>
                  <a:lnTo>
                    <a:pt x="4041" y="1092"/>
                  </a:lnTo>
                  <a:lnTo>
                    <a:pt x="4168" y="1019"/>
                  </a:lnTo>
                  <a:lnTo>
                    <a:pt x="4277" y="928"/>
                  </a:lnTo>
                  <a:lnTo>
                    <a:pt x="4368" y="819"/>
                  </a:lnTo>
                  <a:lnTo>
                    <a:pt x="4405" y="692"/>
                  </a:lnTo>
                  <a:lnTo>
                    <a:pt x="4405" y="637"/>
                  </a:lnTo>
                  <a:lnTo>
                    <a:pt x="4405" y="583"/>
                  </a:lnTo>
                  <a:lnTo>
                    <a:pt x="4386" y="528"/>
                  </a:lnTo>
                  <a:lnTo>
                    <a:pt x="4350" y="473"/>
                  </a:lnTo>
                  <a:lnTo>
                    <a:pt x="4277" y="401"/>
                  </a:lnTo>
                  <a:lnTo>
                    <a:pt x="4204" y="328"/>
                  </a:lnTo>
                  <a:lnTo>
                    <a:pt x="4095" y="273"/>
                  </a:lnTo>
                  <a:lnTo>
                    <a:pt x="3968" y="219"/>
                  </a:lnTo>
                  <a:lnTo>
                    <a:pt x="3713" y="146"/>
                  </a:lnTo>
                  <a:lnTo>
                    <a:pt x="3422" y="91"/>
                  </a:lnTo>
                  <a:lnTo>
                    <a:pt x="3149" y="55"/>
                  </a:lnTo>
                  <a:lnTo>
                    <a:pt x="2858" y="37"/>
                  </a:lnTo>
                  <a:lnTo>
                    <a:pt x="2548" y="19"/>
                  </a:lnTo>
                  <a:lnTo>
                    <a:pt x="222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3"/>
            <p:cNvSpPr/>
            <p:nvPr/>
          </p:nvSpPr>
          <p:spPr>
            <a:xfrm>
              <a:off x="4454591" y="8527769"/>
              <a:ext cx="227012" cy="74107"/>
            </a:xfrm>
            <a:custGeom>
              <a:avLst/>
              <a:gdLst/>
              <a:ahLst/>
              <a:cxnLst/>
              <a:rect l="l" t="t" r="r" b="b"/>
              <a:pathLst>
                <a:path w="4405" h="1438" fill="none" extrusionOk="0">
                  <a:moveTo>
                    <a:pt x="2221" y="0"/>
                  </a:moveTo>
                  <a:lnTo>
                    <a:pt x="2221" y="0"/>
                  </a:lnTo>
                  <a:lnTo>
                    <a:pt x="1911" y="19"/>
                  </a:lnTo>
                  <a:lnTo>
                    <a:pt x="1602" y="37"/>
                  </a:lnTo>
                  <a:lnTo>
                    <a:pt x="1311" y="73"/>
                  </a:lnTo>
                  <a:lnTo>
                    <a:pt x="1020" y="128"/>
                  </a:lnTo>
                  <a:lnTo>
                    <a:pt x="765" y="200"/>
                  </a:lnTo>
                  <a:lnTo>
                    <a:pt x="510" y="291"/>
                  </a:lnTo>
                  <a:lnTo>
                    <a:pt x="310" y="419"/>
                  </a:lnTo>
                  <a:lnTo>
                    <a:pt x="219" y="492"/>
                  </a:lnTo>
                  <a:lnTo>
                    <a:pt x="128" y="564"/>
                  </a:lnTo>
                  <a:lnTo>
                    <a:pt x="128" y="564"/>
                  </a:lnTo>
                  <a:lnTo>
                    <a:pt x="73" y="637"/>
                  </a:lnTo>
                  <a:lnTo>
                    <a:pt x="37" y="692"/>
                  </a:lnTo>
                  <a:lnTo>
                    <a:pt x="1" y="765"/>
                  </a:lnTo>
                  <a:lnTo>
                    <a:pt x="1" y="837"/>
                  </a:lnTo>
                  <a:lnTo>
                    <a:pt x="1" y="837"/>
                  </a:lnTo>
                  <a:lnTo>
                    <a:pt x="19" y="892"/>
                  </a:lnTo>
                  <a:lnTo>
                    <a:pt x="55" y="947"/>
                  </a:lnTo>
                  <a:lnTo>
                    <a:pt x="146" y="1038"/>
                  </a:lnTo>
                  <a:lnTo>
                    <a:pt x="274" y="1110"/>
                  </a:lnTo>
                  <a:lnTo>
                    <a:pt x="419" y="1183"/>
                  </a:lnTo>
                  <a:lnTo>
                    <a:pt x="419" y="1183"/>
                  </a:lnTo>
                  <a:lnTo>
                    <a:pt x="619" y="1238"/>
                  </a:lnTo>
                  <a:lnTo>
                    <a:pt x="820" y="1292"/>
                  </a:lnTo>
                  <a:lnTo>
                    <a:pt x="1238" y="1383"/>
                  </a:lnTo>
                  <a:lnTo>
                    <a:pt x="1675" y="1420"/>
                  </a:lnTo>
                  <a:lnTo>
                    <a:pt x="2112" y="1438"/>
                  </a:lnTo>
                  <a:lnTo>
                    <a:pt x="2112" y="1438"/>
                  </a:lnTo>
                  <a:lnTo>
                    <a:pt x="2203" y="1438"/>
                  </a:lnTo>
                  <a:lnTo>
                    <a:pt x="2203" y="1438"/>
                  </a:lnTo>
                  <a:lnTo>
                    <a:pt x="2585" y="1438"/>
                  </a:lnTo>
                  <a:lnTo>
                    <a:pt x="2985" y="1402"/>
                  </a:lnTo>
                  <a:lnTo>
                    <a:pt x="3367" y="1329"/>
                  </a:lnTo>
                  <a:lnTo>
                    <a:pt x="3713" y="1238"/>
                  </a:lnTo>
                  <a:lnTo>
                    <a:pt x="3713" y="1238"/>
                  </a:lnTo>
                  <a:lnTo>
                    <a:pt x="3877" y="1165"/>
                  </a:lnTo>
                  <a:lnTo>
                    <a:pt x="4041" y="1092"/>
                  </a:lnTo>
                  <a:lnTo>
                    <a:pt x="4168" y="1019"/>
                  </a:lnTo>
                  <a:lnTo>
                    <a:pt x="4277" y="928"/>
                  </a:lnTo>
                  <a:lnTo>
                    <a:pt x="4277" y="928"/>
                  </a:lnTo>
                  <a:lnTo>
                    <a:pt x="4368" y="819"/>
                  </a:lnTo>
                  <a:lnTo>
                    <a:pt x="4405" y="692"/>
                  </a:lnTo>
                  <a:lnTo>
                    <a:pt x="4405" y="637"/>
                  </a:lnTo>
                  <a:lnTo>
                    <a:pt x="4405" y="583"/>
                  </a:lnTo>
                  <a:lnTo>
                    <a:pt x="4386" y="528"/>
                  </a:lnTo>
                  <a:lnTo>
                    <a:pt x="4350" y="473"/>
                  </a:lnTo>
                  <a:lnTo>
                    <a:pt x="4350" y="473"/>
                  </a:lnTo>
                  <a:lnTo>
                    <a:pt x="4277" y="401"/>
                  </a:lnTo>
                  <a:lnTo>
                    <a:pt x="4204" y="328"/>
                  </a:lnTo>
                  <a:lnTo>
                    <a:pt x="4095" y="273"/>
                  </a:lnTo>
                  <a:lnTo>
                    <a:pt x="3968" y="219"/>
                  </a:lnTo>
                  <a:lnTo>
                    <a:pt x="3713" y="146"/>
                  </a:lnTo>
                  <a:lnTo>
                    <a:pt x="3422" y="91"/>
                  </a:lnTo>
                  <a:lnTo>
                    <a:pt x="3422" y="91"/>
                  </a:lnTo>
                  <a:lnTo>
                    <a:pt x="3149" y="55"/>
                  </a:lnTo>
                  <a:lnTo>
                    <a:pt x="2858" y="37"/>
                  </a:lnTo>
                  <a:lnTo>
                    <a:pt x="2548" y="19"/>
                  </a:lnTo>
                  <a:lnTo>
                    <a:pt x="2221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6" name="Google Shape;346;p3"/>
          <p:cNvGrpSpPr/>
          <p:nvPr/>
        </p:nvGrpSpPr>
        <p:grpSpPr>
          <a:xfrm>
            <a:off x="7195863" y="4931305"/>
            <a:ext cx="178666" cy="164934"/>
            <a:chOff x="2706625" y="4735761"/>
            <a:chExt cx="226446" cy="209015"/>
          </a:xfrm>
        </p:grpSpPr>
        <p:grpSp>
          <p:nvGrpSpPr>
            <p:cNvPr id="347" name="Google Shape;347;p3"/>
            <p:cNvGrpSpPr/>
            <p:nvPr/>
          </p:nvGrpSpPr>
          <p:grpSpPr>
            <a:xfrm>
              <a:off x="2714800" y="4735761"/>
              <a:ext cx="210098" cy="182902"/>
              <a:chOff x="1282975" y="2150275"/>
              <a:chExt cx="154700" cy="134675"/>
            </a:xfrm>
          </p:grpSpPr>
          <p:sp>
            <p:nvSpPr>
              <p:cNvPr id="348" name="Google Shape;348;p3"/>
              <p:cNvSpPr/>
              <p:nvPr/>
            </p:nvSpPr>
            <p:spPr>
              <a:xfrm>
                <a:off x="1282975" y="2150275"/>
                <a:ext cx="154700" cy="134675"/>
              </a:xfrm>
              <a:custGeom>
                <a:avLst/>
                <a:gdLst/>
                <a:ahLst/>
                <a:cxnLst/>
                <a:rect l="l" t="t" r="r" b="b"/>
                <a:pathLst>
                  <a:path w="6188" h="5387" extrusionOk="0">
                    <a:moveTo>
                      <a:pt x="2858" y="0"/>
                    </a:moveTo>
                    <a:lnTo>
                      <a:pt x="2657" y="37"/>
                    </a:lnTo>
                    <a:lnTo>
                      <a:pt x="2403" y="109"/>
                    </a:lnTo>
                    <a:lnTo>
                      <a:pt x="2166" y="200"/>
                    </a:lnTo>
                    <a:lnTo>
                      <a:pt x="1948" y="310"/>
                    </a:lnTo>
                    <a:lnTo>
                      <a:pt x="1747" y="437"/>
                    </a:lnTo>
                    <a:lnTo>
                      <a:pt x="1547" y="564"/>
                    </a:lnTo>
                    <a:lnTo>
                      <a:pt x="1384" y="710"/>
                    </a:lnTo>
                    <a:lnTo>
                      <a:pt x="1238" y="856"/>
                    </a:lnTo>
                    <a:lnTo>
                      <a:pt x="1092" y="1019"/>
                    </a:lnTo>
                    <a:lnTo>
                      <a:pt x="965" y="1201"/>
                    </a:lnTo>
                    <a:lnTo>
                      <a:pt x="856" y="1365"/>
                    </a:lnTo>
                    <a:lnTo>
                      <a:pt x="765" y="1547"/>
                    </a:lnTo>
                    <a:lnTo>
                      <a:pt x="674" y="1729"/>
                    </a:lnTo>
                    <a:lnTo>
                      <a:pt x="546" y="2093"/>
                    </a:lnTo>
                    <a:lnTo>
                      <a:pt x="437" y="2439"/>
                    </a:lnTo>
                    <a:lnTo>
                      <a:pt x="401" y="2639"/>
                    </a:lnTo>
                    <a:lnTo>
                      <a:pt x="346" y="3057"/>
                    </a:lnTo>
                    <a:lnTo>
                      <a:pt x="310" y="3403"/>
                    </a:lnTo>
                    <a:lnTo>
                      <a:pt x="310" y="3694"/>
                    </a:lnTo>
                    <a:lnTo>
                      <a:pt x="164" y="3876"/>
                    </a:lnTo>
                    <a:lnTo>
                      <a:pt x="55" y="4040"/>
                    </a:lnTo>
                    <a:lnTo>
                      <a:pt x="37" y="4131"/>
                    </a:lnTo>
                    <a:lnTo>
                      <a:pt x="0" y="4222"/>
                    </a:lnTo>
                    <a:lnTo>
                      <a:pt x="0" y="4295"/>
                    </a:lnTo>
                    <a:lnTo>
                      <a:pt x="0" y="4368"/>
                    </a:lnTo>
                    <a:lnTo>
                      <a:pt x="19" y="4459"/>
                    </a:lnTo>
                    <a:lnTo>
                      <a:pt x="55" y="4532"/>
                    </a:lnTo>
                    <a:lnTo>
                      <a:pt x="91" y="4604"/>
                    </a:lnTo>
                    <a:lnTo>
                      <a:pt x="146" y="4677"/>
                    </a:lnTo>
                    <a:lnTo>
                      <a:pt x="292" y="4804"/>
                    </a:lnTo>
                    <a:lnTo>
                      <a:pt x="474" y="4932"/>
                    </a:lnTo>
                    <a:lnTo>
                      <a:pt x="692" y="5041"/>
                    </a:lnTo>
                    <a:lnTo>
                      <a:pt x="965" y="5132"/>
                    </a:lnTo>
                    <a:lnTo>
                      <a:pt x="1274" y="5205"/>
                    </a:lnTo>
                    <a:lnTo>
                      <a:pt x="1638" y="5278"/>
                    </a:lnTo>
                    <a:lnTo>
                      <a:pt x="2020" y="5332"/>
                    </a:lnTo>
                    <a:lnTo>
                      <a:pt x="2457" y="5369"/>
                    </a:lnTo>
                    <a:lnTo>
                      <a:pt x="2930" y="5387"/>
                    </a:lnTo>
                    <a:lnTo>
                      <a:pt x="3440" y="5387"/>
                    </a:lnTo>
                    <a:lnTo>
                      <a:pt x="3804" y="5350"/>
                    </a:lnTo>
                    <a:lnTo>
                      <a:pt x="4131" y="5314"/>
                    </a:lnTo>
                    <a:lnTo>
                      <a:pt x="4714" y="5223"/>
                    </a:lnTo>
                    <a:lnTo>
                      <a:pt x="5187" y="5114"/>
                    </a:lnTo>
                    <a:lnTo>
                      <a:pt x="5569" y="5005"/>
                    </a:lnTo>
                    <a:lnTo>
                      <a:pt x="5842" y="4895"/>
                    </a:lnTo>
                    <a:lnTo>
                      <a:pt x="6042" y="4804"/>
                    </a:lnTo>
                    <a:lnTo>
                      <a:pt x="6188" y="4713"/>
                    </a:lnTo>
                    <a:lnTo>
                      <a:pt x="6042" y="4204"/>
                    </a:lnTo>
                    <a:lnTo>
                      <a:pt x="5878" y="3658"/>
                    </a:lnTo>
                    <a:lnTo>
                      <a:pt x="5642" y="3003"/>
                    </a:lnTo>
                    <a:lnTo>
                      <a:pt x="5514" y="2639"/>
                    </a:lnTo>
                    <a:lnTo>
                      <a:pt x="5351" y="2275"/>
                    </a:lnTo>
                    <a:lnTo>
                      <a:pt x="5169" y="1929"/>
                    </a:lnTo>
                    <a:lnTo>
                      <a:pt x="4987" y="1565"/>
                    </a:lnTo>
                    <a:lnTo>
                      <a:pt x="4787" y="1238"/>
                    </a:lnTo>
                    <a:lnTo>
                      <a:pt x="4568" y="928"/>
                    </a:lnTo>
                    <a:lnTo>
                      <a:pt x="4332" y="655"/>
                    </a:lnTo>
                    <a:lnTo>
                      <a:pt x="4095" y="419"/>
                    </a:lnTo>
                    <a:lnTo>
                      <a:pt x="3949" y="291"/>
                    </a:lnTo>
                    <a:lnTo>
                      <a:pt x="3804" y="200"/>
                    </a:lnTo>
                    <a:lnTo>
                      <a:pt x="3676" y="128"/>
                    </a:lnTo>
                    <a:lnTo>
                      <a:pt x="3513" y="73"/>
                    </a:lnTo>
                    <a:lnTo>
                      <a:pt x="3367" y="37"/>
                    </a:lnTo>
                    <a:lnTo>
                      <a:pt x="3203" y="0"/>
                    </a:lnTo>
                    <a:close/>
                  </a:path>
                </a:pathLst>
              </a:custGeom>
              <a:solidFill>
                <a:srgbClr val="C1A5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" name="Google Shape;349;p3"/>
              <p:cNvSpPr/>
              <p:nvPr/>
            </p:nvSpPr>
            <p:spPr>
              <a:xfrm>
                <a:off x="1282975" y="2150275"/>
                <a:ext cx="154700" cy="134675"/>
              </a:xfrm>
              <a:custGeom>
                <a:avLst/>
                <a:gdLst/>
                <a:ahLst/>
                <a:cxnLst/>
                <a:rect l="l" t="t" r="r" b="b"/>
                <a:pathLst>
                  <a:path w="6188" h="5387" fill="none" extrusionOk="0">
                    <a:moveTo>
                      <a:pt x="6188" y="4713"/>
                    </a:moveTo>
                    <a:lnTo>
                      <a:pt x="6188" y="4713"/>
                    </a:lnTo>
                    <a:lnTo>
                      <a:pt x="6042" y="4804"/>
                    </a:lnTo>
                    <a:lnTo>
                      <a:pt x="5842" y="4895"/>
                    </a:lnTo>
                    <a:lnTo>
                      <a:pt x="5569" y="5005"/>
                    </a:lnTo>
                    <a:lnTo>
                      <a:pt x="5187" y="5114"/>
                    </a:lnTo>
                    <a:lnTo>
                      <a:pt x="4714" y="5223"/>
                    </a:lnTo>
                    <a:lnTo>
                      <a:pt x="4131" y="5314"/>
                    </a:lnTo>
                    <a:lnTo>
                      <a:pt x="3804" y="5350"/>
                    </a:lnTo>
                    <a:lnTo>
                      <a:pt x="3440" y="5387"/>
                    </a:lnTo>
                    <a:lnTo>
                      <a:pt x="3440" y="5387"/>
                    </a:lnTo>
                    <a:lnTo>
                      <a:pt x="2930" y="5387"/>
                    </a:lnTo>
                    <a:lnTo>
                      <a:pt x="2457" y="5369"/>
                    </a:lnTo>
                    <a:lnTo>
                      <a:pt x="2020" y="5332"/>
                    </a:lnTo>
                    <a:lnTo>
                      <a:pt x="1638" y="5278"/>
                    </a:lnTo>
                    <a:lnTo>
                      <a:pt x="1274" y="5205"/>
                    </a:lnTo>
                    <a:lnTo>
                      <a:pt x="965" y="5132"/>
                    </a:lnTo>
                    <a:lnTo>
                      <a:pt x="692" y="5041"/>
                    </a:lnTo>
                    <a:lnTo>
                      <a:pt x="474" y="4932"/>
                    </a:lnTo>
                    <a:lnTo>
                      <a:pt x="292" y="4804"/>
                    </a:lnTo>
                    <a:lnTo>
                      <a:pt x="146" y="4677"/>
                    </a:lnTo>
                    <a:lnTo>
                      <a:pt x="91" y="4604"/>
                    </a:lnTo>
                    <a:lnTo>
                      <a:pt x="55" y="4532"/>
                    </a:lnTo>
                    <a:lnTo>
                      <a:pt x="19" y="4459"/>
                    </a:lnTo>
                    <a:lnTo>
                      <a:pt x="0" y="4368"/>
                    </a:lnTo>
                    <a:lnTo>
                      <a:pt x="0" y="4295"/>
                    </a:lnTo>
                    <a:lnTo>
                      <a:pt x="0" y="4222"/>
                    </a:lnTo>
                    <a:lnTo>
                      <a:pt x="37" y="4131"/>
                    </a:lnTo>
                    <a:lnTo>
                      <a:pt x="55" y="4040"/>
                    </a:lnTo>
                    <a:lnTo>
                      <a:pt x="164" y="3876"/>
                    </a:lnTo>
                    <a:lnTo>
                      <a:pt x="310" y="3694"/>
                    </a:lnTo>
                    <a:lnTo>
                      <a:pt x="310" y="3694"/>
                    </a:lnTo>
                    <a:lnTo>
                      <a:pt x="310" y="3403"/>
                    </a:lnTo>
                    <a:lnTo>
                      <a:pt x="346" y="3057"/>
                    </a:lnTo>
                    <a:lnTo>
                      <a:pt x="401" y="2639"/>
                    </a:lnTo>
                    <a:lnTo>
                      <a:pt x="401" y="2639"/>
                    </a:lnTo>
                    <a:lnTo>
                      <a:pt x="437" y="2439"/>
                    </a:lnTo>
                    <a:lnTo>
                      <a:pt x="437" y="2439"/>
                    </a:lnTo>
                    <a:lnTo>
                      <a:pt x="546" y="2093"/>
                    </a:lnTo>
                    <a:lnTo>
                      <a:pt x="674" y="1729"/>
                    </a:lnTo>
                    <a:lnTo>
                      <a:pt x="765" y="1547"/>
                    </a:lnTo>
                    <a:lnTo>
                      <a:pt x="856" y="1365"/>
                    </a:lnTo>
                    <a:lnTo>
                      <a:pt x="965" y="1201"/>
                    </a:lnTo>
                    <a:lnTo>
                      <a:pt x="1092" y="1019"/>
                    </a:lnTo>
                    <a:lnTo>
                      <a:pt x="1238" y="856"/>
                    </a:lnTo>
                    <a:lnTo>
                      <a:pt x="1384" y="710"/>
                    </a:lnTo>
                    <a:lnTo>
                      <a:pt x="1547" y="564"/>
                    </a:lnTo>
                    <a:lnTo>
                      <a:pt x="1747" y="437"/>
                    </a:lnTo>
                    <a:lnTo>
                      <a:pt x="1948" y="310"/>
                    </a:lnTo>
                    <a:lnTo>
                      <a:pt x="2166" y="200"/>
                    </a:lnTo>
                    <a:lnTo>
                      <a:pt x="2403" y="109"/>
                    </a:lnTo>
                    <a:lnTo>
                      <a:pt x="2657" y="37"/>
                    </a:lnTo>
                    <a:lnTo>
                      <a:pt x="2657" y="37"/>
                    </a:lnTo>
                    <a:lnTo>
                      <a:pt x="2858" y="0"/>
                    </a:lnTo>
                    <a:lnTo>
                      <a:pt x="3021" y="0"/>
                    </a:lnTo>
                    <a:lnTo>
                      <a:pt x="3203" y="0"/>
                    </a:lnTo>
                    <a:lnTo>
                      <a:pt x="3367" y="37"/>
                    </a:lnTo>
                    <a:lnTo>
                      <a:pt x="3513" y="73"/>
                    </a:lnTo>
                    <a:lnTo>
                      <a:pt x="3676" y="128"/>
                    </a:lnTo>
                    <a:lnTo>
                      <a:pt x="3804" y="200"/>
                    </a:lnTo>
                    <a:lnTo>
                      <a:pt x="3949" y="291"/>
                    </a:lnTo>
                    <a:lnTo>
                      <a:pt x="3949" y="291"/>
                    </a:lnTo>
                    <a:lnTo>
                      <a:pt x="4095" y="419"/>
                    </a:lnTo>
                    <a:lnTo>
                      <a:pt x="4095" y="419"/>
                    </a:lnTo>
                    <a:lnTo>
                      <a:pt x="4332" y="655"/>
                    </a:lnTo>
                    <a:lnTo>
                      <a:pt x="4568" y="928"/>
                    </a:lnTo>
                    <a:lnTo>
                      <a:pt x="4787" y="1238"/>
                    </a:lnTo>
                    <a:lnTo>
                      <a:pt x="4987" y="1565"/>
                    </a:lnTo>
                    <a:lnTo>
                      <a:pt x="5169" y="1929"/>
                    </a:lnTo>
                    <a:lnTo>
                      <a:pt x="5351" y="2275"/>
                    </a:lnTo>
                    <a:lnTo>
                      <a:pt x="5514" y="2639"/>
                    </a:lnTo>
                    <a:lnTo>
                      <a:pt x="5642" y="3003"/>
                    </a:lnTo>
                    <a:lnTo>
                      <a:pt x="5878" y="3658"/>
                    </a:lnTo>
                    <a:lnTo>
                      <a:pt x="6042" y="4204"/>
                    </a:lnTo>
                    <a:lnTo>
                      <a:pt x="6188" y="4713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" name="Google Shape;350;p3"/>
              <p:cNvSpPr/>
              <p:nvPr/>
            </p:nvSpPr>
            <p:spPr>
              <a:xfrm>
                <a:off x="1282975" y="2160725"/>
                <a:ext cx="138775" cy="124225"/>
              </a:xfrm>
              <a:custGeom>
                <a:avLst/>
                <a:gdLst/>
                <a:ahLst/>
                <a:cxnLst/>
                <a:rect l="l" t="t" r="r" b="b"/>
                <a:pathLst>
                  <a:path w="5551" h="4969" extrusionOk="0">
                    <a:moveTo>
                      <a:pt x="4095" y="1"/>
                    </a:moveTo>
                    <a:lnTo>
                      <a:pt x="4004" y="219"/>
                    </a:lnTo>
                    <a:lnTo>
                      <a:pt x="3895" y="438"/>
                    </a:lnTo>
                    <a:lnTo>
                      <a:pt x="3840" y="529"/>
                    </a:lnTo>
                    <a:lnTo>
                      <a:pt x="3767" y="619"/>
                    </a:lnTo>
                    <a:lnTo>
                      <a:pt x="3676" y="710"/>
                    </a:lnTo>
                    <a:lnTo>
                      <a:pt x="3585" y="801"/>
                    </a:lnTo>
                    <a:lnTo>
                      <a:pt x="3458" y="874"/>
                    </a:lnTo>
                    <a:lnTo>
                      <a:pt x="3331" y="947"/>
                    </a:lnTo>
                    <a:lnTo>
                      <a:pt x="3185" y="1002"/>
                    </a:lnTo>
                    <a:lnTo>
                      <a:pt x="3058" y="1038"/>
                    </a:lnTo>
                    <a:lnTo>
                      <a:pt x="2767" y="1111"/>
                    </a:lnTo>
                    <a:lnTo>
                      <a:pt x="2475" y="1165"/>
                    </a:lnTo>
                    <a:lnTo>
                      <a:pt x="2184" y="1238"/>
                    </a:lnTo>
                    <a:lnTo>
                      <a:pt x="1893" y="1311"/>
                    </a:lnTo>
                    <a:lnTo>
                      <a:pt x="1766" y="1366"/>
                    </a:lnTo>
                    <a:lnTo>
                      <a:pt x="1638" y="1438"/>
                    </a:lnTo>
                    <a:lnTo>
                      <a:pt x="1511" y="1511"/>
                    </a:lnTo>
                    <a:lnTo>
                      <a:pt x="1402" y="1620"/>
                    </a:lnTo>
                    <a:lnTo>
                      <a:pt x="1293" y="1730"/>
                    </a:lnTo>
                    <a:lnTo>
                      <a:pt x="1202" y="1839"/>
                    </a:lnTo>
                    <a:lnTo>
                      <a:pt x="1111" y="1948"/>
                    </a:lnTo>
                    <a:lnTo>
                      <a:pt x="1001" y="2039"/>
                    </a:lnTo>
                    <a:lnTo>
                      <a:pt x="874" y="2130"/>
                    </a:lnTo>
                    <a:lnTo>
                      <a:pt x="747" y="2185"/>
                    </a:lnTo>
                    <a:lnTo>
                      <a:pt x="619" y="2221"/>
                    </a:lnTo>
                    <a:lnTo>
                      <a:pt x="401" y="2221"/>
                    </a:lnTo>
                    <a:lnTo>
                      <a:pt x="346" y="2512"/>
                    </a:lnTo>
                    <a:lnTo>
                      <a:pt x="328" y="2767"/>
                    </a:lnTo>
                    <a:lnTo>
                      <a:pt x="310" y="3131"/>
                    </a:lnTo>
                    <a:lnTo>
                      <a:pt x="310" y="3276"/>
                    </a:lnTo>
                    <a:lnTo>
                      <a:pt x="201" y="3404"/>
                    </a:lnTo>
                    <a:lnTo>
                      <a:pt x="110" y="3549"/>
                    </a:lnTo>
                    <a:lnTo>
                      <a:pt x="91" y="3549"/>
                    </a:lnTo>
                    <a:lnTo>
                      <a:pt x="91" y="3568"/>
                    </a:lnTo>
                    <a:lnTo>
                      <a:pt x="37" y="3677"/>
                    </a:lnTo>
                    <a:lnTo>
                      <a:pt x="19" y="3786"/>
                    </a:lnTo>
                    <a:lnTo>
                      <a:pt x="0" y="3877"/>
                    </a:lnTo>
                    <a:lnTo>
                      <a:pt x="19" y="3986"/>
                    </a:lnTo>
                    <a:lnTo>
                      <a:pt x="37" y="4077"/>
                    </a:lnTo>
                    <a:lnTo>
                      <a:pt x="91" y="4168"/>
                    </a:lnTo>
                    <a:lnTo>
                      <a:pt x="146" y="4259"/>
                    </a:lnTo>
                    <a:lnTo>
                      <a:pt x="237" y="4332"/>
                    </a:lnTo>
                    <a:lnTo>
                      <a:pt x="237" y="4350"/>
                    </a:lnTo>
                    <a:lnTo>
                      <a:pt x="346" y="4423"/>
                    </a:lnTo>
                    <a:lnTo>
                      <a:pt x="437" y="4496"/>
                    </a:lnTo>
                    <a:lnTo>
                      <a:pt x="692" y="4623"/>
                    </a:lnTo>
                    <a:lnTo>
                      <a:pt x="1001" y="4732"/>
                    </a:lnTo>
                    <a:lnTo>
                      <a:pt x="1365" y="4823"/>
                    </a:lnTo>
                    <a:lnTo>
                      <a:pt x="1384" y="4823"/>
                    </a:lnTo>
                    <a:lnTo>
                      <a:pt x="1711" y="4878"/>
                    </a:lnTo>
                    <a:lnTo>
                      <a:pt x="2057" y="4914"/>
                    </a:lnTo>
                    <a:lnTo>
                      <a:pt x="2457" y="4951"/>
                    </a:lnTo>
                    <a:lnTo>
                      <a:pt x="2876" y="4969"/>
                    </a:lnTo>
                    <a:lnTo>
                      <a:pt x="3294" y="4732"/>
                    </a:lnTo>
                    <a:lnTo>
                      <a:pt x="3713" y="4459"/>
                    </a:lnTo>
                    <a:lnTo>
                      <a:pt x="4095" y="4186"/>
                    </a:lnTo>
                    <a:lnTo>
                      <a:pt x="4477" y="3895"/>
                    </a:lnTo>
                    <a:lnTo>
                      <a:pt x="4677" y="3731"/>
                    </a:lnTo>
                    <a:lnTo>
                      <a:pt x="4859" y="3549"/>
                    </a:lnTo>
                    <a:lnTo>
                      <a:pt x="5041" y="3349"/>
                    </a:lnTo>
                    <a:lnTo>
                      <a:pt x="5187" y="3149"/>
                    </a:lnTo>
                    <a:lnTo>
                      <a:pt x="5296" y="2967"/>
                    </a:lnTo>
                    <a:lnTo>
                      <a:pt x="5387" y="2767"/>
                    </a:lnTo>
                    <a:lnTo>
                      <a:pt x="5533" y="2367"/>
                    </a:lnTo>
                    <a:lnTo>
                      <a:pt x="5551" y="2312"/>
                    </a:lnTo>
                    <a:lnTo>
                      <a:pt x="5332" y="1821"/>
                    </a:lnTo>
                    <a:lnTo>
                      <a:pt x="5096" y="1347"/>
                    </a:lnTo>
                    <a:lnTo>
                      <a:pt x="4823" y="874"/>
                    </a:lnTo>
                    <a:lnTo>
                      <a:pt x="4677" y="656"/>
                    </a:lnTo>
                    <a:lnTo>
                      <a:pt x="4532" y="456"/>
                    </a:lnTo>
                    <a:lnTo>
                      <a:pt x="4313" y="201"/>
                    </a:lnTo>
                    <a:lnTo>
                      <a:pt x="4095" y="1"/>
                    </a:lnTo>
                    <a:close/>
                  </a:path>
                </a:pathLst>
              </a:custGeom>
              <a:solidFill>
                <a:srgbClr val="A489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" name="Google Shape;351;p3"/>
              <p:cNvSpPr/>
              <p:nvPr/>
            </p:nvSpPr>
            <p:spPr>
              <a:xfrm>
                <a:off x="1282975" y="2160725"/>
                <a:ext cx="138775" cy="124225"/>
              </a:xfrm>
              <a:custGeom>
                <a:avLst/>
                <a:gdLst/>
                <a:ahLst/>
                <a:cxnLst/>
                <a:rect l="l" t="t" r="r" b="b"/>
                <a:pathLst>
                  <a:path w="5551" h="4969" fill="none" extrusionOk="0">
                    <a:moveTo>
                      <a:pt x="4095" y="1"/>
                    </a:moveTo>
                    <a:lnTo>
                      <a:pt x="4095" y="1"/>
                    </a:lnTo>
                    <a:lnTo>
                      <a:pt x="4004" y="219"/>
                    </a:lnTo>
                    <a:lnTo>
                      <a:pt x="3895" y="438"/>
                    </a:lnTo>
                    <a:lnTo>
                      <a:pt x="3840" y="529"/>
                    </a:lnTo>
                    <a:lnTo>
                      <a:pt x="3767" y="619"/>
                    </a:lnTo>
                    <a:lnTo>
                      <a:pt x="3676" y="710"/>
                    </a:lnTo>
                    <a:lnTo>
                      <a:pt x="3585" y="801"/>
                    </a:lnTo>
                    <a:lnTo>
                      <a:pt x="3585" y="801"/>
                    </a:lnTo>
                    <a:lnTo>
                      <a:pt x="3458" y="874"/>
                    </a:lnTo>
                    <a:lnTo>
                      <a:pt x="3331" y="947"/>
                    </a:lnTo>
                    <a:lnTo>
                      <a:pt x="3185" y="1002"/>
                    </a:lnTo>
                    <a:lnTo>
                      <a:pt x="3058" y="1038"/>
                    </a:lnTo>
                    <a:lnTo>
                      <a:pt x="2767" y="1111"/>
                    </a:lnTo>
                    <a:lnTo>
                      <a:pt x="2475" y="1165"/>
                    </a:lnTo>
                    <a:lnTo>
                      <a:pt x="2184" y="1238"/>
                    </a:lnTo>
                    <a:lnTo>
                      <a:pt x="1893" y="1311"/>
                    </a:lnTo>
                    <a:lnTo>
                      <a:pt x="1766" y="1366"/>
                    </a:lnTo>
                    <a:lnTo>
                      <a:pt x="1638" y="1438"/>
                    </a:lnTo>
                    <a:lnTo>
                      <a:pt x="1511" y="1511"/>
                    </a:lnTo>
                    <a:lnTo>
                      <a:pt x="1402" y="1620"/>
                    </a:lnTo>
                    <a:lnTo>
                      <a:pt x="1402" y="1620"/>
                    </a:lnTo>
                    <a:lnTo>
                      <a:pt x="1293" y="1730"/>
                    </a:lnTo>
                    <a:lnTo>
                      <a:pt x="1202" y="1839"/>
                    </a:lnTo>
                    <a:lnTo>
                      <a:pt x="1111" y="1948"/>
                    </a:lnTo>
                    <a:lnTo>
                      <a:pt x="1001" y="2039"/>
                    </a:lnTo>
                    <a:lnTo>
                      <a:pt x="1001" y="2039"/>
                    </a:lnTo>
                    <a:lnTo>
                      <a:pt x="874" y="2130"/>
                    </a:lnTo>
                    <a:lnTo>
                      <a:pt x="747" y="2185"/>
                    </a:lnTo>
                    <a:lnTo>
                      <a:pt x="619" y="2221"/>
                    </a:lnTo>
                    <a:lnTo>
                      <a:pt x="474" y="2221"/>
                    </a:lnTo>
                    <a:lnTo>
                      <a:pt x="474" y="2221"/>
                    </a:lnTo>
                    <a:lnTo>
                      <a:pt x="401" y="2221"/>
                    </a:lnTo>
                    <a:lnTo>
                      <a:pt x="401" y="2221"/>
                    </a:lnTo>
                    <a:lnTo>
                      <a:pt x="401" y="2221"/>
                    </a:lnTo>
                    <a:lnTo>
                      <a:pt x="346" y="2512"/>
                    </a:lnTo>
                    <a:lnTo>
                      <a:pt x="328" y="2767"/>
                    </a:lnTo>
                    <a:lnTo>
                      <a:pt x="310" y="3131"/>
                    </a:lnTo>
                    <a:lnTo>
                      <a:pt x="310" y="3131"/>
                    </a:lnTo>
                    <a:lnTo>
                      <a:pt x="310" y="3276"/>
                    </a:lnTo>
                    <a:lnTo>
                      <a:pt x="310" y="3276"/>
                    </a:lnTo>
                    <a:lnTo>
                      <a:pt x="310" y="3276"/>
                    </a:lnTo>
                    <a:lnTo>
                      <a:pt x="310" y="3276"/>
                    </a:lnTo>
                    <a:lnTo>
                      <a:pt x="310" y="3276"/>
                    </a:lnTo>
                    <a:lnTo>
                      <a:pt x="201" y="3404"/>
                    </a:lnTo>
                    <a:lnTo>
                      <a:pt x="110" y="3549"/>
                    </a:lnTo>
                    <a:lnTo>
                      <a:pt x="110" y="3549"/>
                    </a:lnTo>
                    <a:lnTo>
                      <a:pt x="110" y="3549"/>
                    </a:lnTo>
                    <a:lnTo>
                      <a:pt x="110" y="3549"/>
                    </a:lnTo>
                    <a:lnTo>
                      <a:pt x="110" y="3549"/>
                    </a:lnTo>
                    <a:lnTo>
                      <a:pt x="110" y="3549"/>
                    </a:lnTo>
                    <a:lnTo>
                      <a:pt x="110" y="3549"/>
                    </a:lnTo>
                    <a:lnTo>
                      <a:pt x="110" y="3549"/>
                    </a:lnTo>
                    <a:lnTo>
                      <a:pt x="110" y="3549"/>
                    </a:lnTo>
                    <a:lnTo>
                      <a:pt x="110" y="3549"/>
                    </a:lnTo>
                    <a:lnTo>
                      <a:pt x="110" y="3549"/>
                    </a:lnTo>
                    <a:lnTo>
                      <a:pt x="110" y="3549"/>
                    </a:lnTo>
                    <a:lnTo>
                      <a:pt x="91" y="3549"/>
                    </a:lnTo>
                    <a:lnTo>
                      <a:pt x="91" y="3549"/>
                    </a:lnTo>
                    <a:lnTo>
                      <a:pt x="91" y="3568"/>
                    </a:lnTo>
                    <a:lnTo>
                      <a:pt x="91" y="3568"/>
                    </a:lnTo>
                    <a:lnTo>
                      <a:pt x="91" y="3568"/>
                    </a:lnTo>
                    <a:lnTo>
                      <a:pt x="91" y="3568"/>
                    </a:lnTo>
                    <a:lnTo>
                      <a:pt x="91" y="3568"/>
                    </a:lnTo>
                    <a:lnTo>
                      <a:pt x="91" y="3568"/>
                    </a:lnTo>
                    <a:lnTo>
                      <a:pt x="91" y="3568"/>
                    </a:lnTo>
                    <a:lnTo>
                      <a:pt x="91" y="3568"/>
                    </a:lnTo>
                    <a:lnTo>
                      <a:pt x="91" y="3568"/>
                    </a:lnTo>
                    <a:lnTo>
                      <a:pt x="91" y="3568"/>
                    </a:lnTo>
                    <a:lnTo>
                      <a:pt x="91" y="3568"/>
                    </a:lnTo>
                    <a:lnTo>
                      <a:pt x="91" y="3568"/>
                    </a:lnTo>
                    <a:lnTo>
                      <a:pt x="37" y="3677"/>
                    </a:lnTo>
                    <a:lnTo>
                      <a:pt x="19" y="3786"/>
                    </a:lnTo>
                    <a:lnTo>
                      <a:pt x="0" y="3877"/>
                    </a:lnTo>
                    <a:lnTo>
                      <a:pt x="19" y="3986"/>
                    </a:lnTo>
                    <a:lnTo>
                      <a:pt x="37" y="4077"/>
                    </a:lnTo>
                    <a:lnTo>
                      <a:pt x="91" y="4168"/>
                    </a:lnTo>
                    <a:lnTo>
                      <a:pt x="146" y="4259"/>
                    </a:lnTo>
                    <a:lnTo>
                      <a:pt x="237" y="4332"/>
                    </a:lnTo>
                    <a:lnTo>
                      <a:pt x="237" y="4332"/>
                    </a:lnTo>
                    <a:lnTo>
                      <a:pt x="237" y="4332"/>
                    </a:lnTo>
                    <a:lnTo>
                      <a:pt x="237" y="4350"/>
                    </a:lnTo>
                    <a:lnTo>
                      <a:pt x="237" y="4350"/>
                    </a:lnTo>
                    <a:lnTo>
                      <a:pt x="237" y="4350"/>
                    </a:lnTo>
                    <a:lnTo>
                      <a:pt x="237" y="4350"/>
                    </a:lnTo>
                    <a:lnTo>
                      <a:pt x="237" y="4350"/>
                    </a:lnTo>
                    <a:lnTo>
                      <a:pt x="237" y="4350"/>
                    </a:lnTo>
                    <a:lnTo>
                      <a:pt x="237" y="4350"/>
                    </a:lnTo>
                    <a:lnTo>
                      <a:pt x="237" y="4350"/>
                    </a:lnTo>
                    <a:lnTo>
                      <a:pt x="237" y="4350"/>
                    </a:lnTo>
                    <a:lnTo>
                      <a:pt x="237" y="4350"/>
                    </a:lnTo>
                    <a:lnTo>
                      <a:pt x="346" y="4423"/>
                    </a:lnTo>
                    <a:lnTo>
                      <a:pt x="437" y="4496"/>
                    </a:lnTo>
                    <a:lnTo>
                      <a:pt x="692" y="4623"/>
                    </a:lnTo>
                    <a:lnTo>
                      <a:pt x="1001" y="4732"/>
                    </a:lnTo>
                    <a:lnTo>
                      <a:pt x="1365" y="4823"/>
                    </a:lnTo>
                    <a:lnTo>
                      <a:pt x="1365" y="4823"/>
                    </a:lnTo>
                    <a:lnTo>
                      <a:pt x="1365" y="4823"/>
                    </a:lnTo>
                    <a:lnTo>
                      <a:pt x="1365" y="4823"/>
                    </a:lnTo>
                    <a:lnTo>
                      <a:pt x="1384" y="4823"/>
                    </a:lnTo>
                    <a:lnTo>
                      <a:pt x="1384" y="4823"/>
                    </a:lnTo>
                    <a:lnTo>
                      <a:pt x="1711" y="4878"/>
                    </a:lnTo>
                    <a:lnTo>
                      <a:pt x="2057" y="4914"/>
                    </a:lnTo>
                    <a:lnTo>
                      <a:pt x="2457" y="4951"/>
                    </a:lnTo>
                    <a:lnTo>
                      <a:pt x="2876" y="4969"/>
                    </a:lnTo>
                    <a:lnTo>
                      <a:pt x="2876" y="4969"/>
                    </a:lnTo>
                    <a:lnTo>
                      <a:pt x="3294" y="4732"/>
                    </a:lnTo>
                    <a:lnTo>
                      <a:pt x="3713" y="4459"/>
                    </a:lnTo>
                    <a:lnTo>
                      <a:pt x="4095" y="4186"/>
                    </a:lnTo>
                    <a:lnTo>
                      <a:pt x="4477" y="3895"/>
                    </a:lnTo>
                    <a:lnTo>
                      <a:pt x="4477" y="3895"/>
                    </a:lnTo>
                    <a:lnTo>
                      <a:pt x="4677" y="3731"/>
                    </a:lnTo>
                    <a:lnTo>
                      <a:pt x="4859" y="3549"/>
                    </a:lnTo>
                    <a:lnTo>
                      <a:pt x="5041" y="3349"/>
                    </a:lnTo>
                    <a:lnTo>
                      <a:pt x="5187" y="3149"/>
                    </a:lnTo>
                    <a:lnTo>
                      <a:pt x="5187" y="3149"/>
                    </a:lnTo>
                    <a:lnTo>
                      <a:pt x="5296" y="2967"/>
                    </a:lnTo>
                    <a:lnTo>
                      <a:pt x="5387" y="2767"/>
                    </a:lnTo>
                    <a:lnTo>
                      <a:pt x="5533" y="2367"/>
                    </a:lnTo>
                    <a:lnTo>
                      <a:pt x="5533" y="2367"/>
                    </a:lnTo>
                    <a:lnTo>
                      <a:pt x="5551" y="2312"/>
                    </a:lnTo>
                    <a:lnTo>
                      <a:pt x="5551" y="2312"/>
                    </a:lnTo>
                    <a:lnTo>
                      <a:pt x="5332" y="1821"/>
                    </a:lnTo>
                    <a:lnTo>
                      <a:pt x="5096" y="1347"/>
                    </a:lnTo>
                    <a:lnTo>
                      <a:pt x="4823" y="874"/>
                    </a:lnTo>
                    <a:lnTo>
                      <a:pt x="4677" y="656"/>
                    </a:lnTo>
                    <a:lnTo>
                      <a:pt x="4532" y="456"/>
                    </a:lnTo>
                    <a:lnTo>
                      <a:pt x="4532" y="456"/>
                    </a:lnTo>
                    <a:lnTo>
                      <a:pt x="4532" y="456"/>
                    </a:lnTo>
                    <a:lnTo>
                      <a:pt x="4532" y="456"/>
                    </a:lnTo>
                    <a:lnTo>
                      <a:pt x="4532" y="456"/>
                    </a:lnTo>
                    <a:lnTo>
                      <a:pt x="4532" y="456"/>
                    </a:lnTo>
                    <a:lnTo>
                      <a:pt x="4313" y="201"/>
                    </a:lnTo>
                    <a:lnTo>
                      <a:pt x="4095" y="1"/>
                    </a:lnTo>
                    <a:lnTo>
                      <a:pt x="4095" y="1"/>
                    </a:lnTo>
                    <a:lnTo>
                      <a:pt x="4095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" name="Google Shape;352;p3"/>
              <p:cNvSpPr/>
              <p:nvPr/>
            </p:nvSpPr>
            <p:spPr>
              <a:xfrm>
                <a:off x="1282975" y="2172100"/>
                <a:ext cx="138775" cy="112850"/>
              </a:xfrm>
              <a:custGeom>
                <a:avLst/>
                <a:gdLst/>
                <a:ahLst/>
                <a:cxnLst/>
                <a:rect l="l" t="t" r="r" b="b"/>
                <a:pathLst>
                  <a:path w="5551" h="4514" extrusionOk="0">
                    <a:moveTo>
                      <a:pt x="1384" y="4368"/>
                    </a:moveTo>
                    <a:lnTo>
                      <a:pt x="1384" y="4368"/>
                    </a:lnTo>
                    <a:lnTo>
                      <a:pt x="1711" y="4423"/>
                    </a:lnTo>
                    <a:lnTo>
                      <a:pt x="2057" y="4459"/>
                    </a:lnTo>
                    <a:lnTo>
                      <a:pt x="2457" y="4496"/>
                    </a:lnTo>
                    <a:lnTo>
                      <a:pt x="2876" y="4514"/>
                    </a:lnTo>
                    <a:lnTo>
                      <a:pt x="2876" y="4514"/>
                    </a:lnTo>
                    <a:lnTo>
                      <a:pt x="3094" y="4514"/>
                    </a:lnTo>
                    <a:lnTo>
                      <a:pt x="3094" y="4514"/>
                    </a:lnTo>
                    <a:lnTo>
                      <a:pt x="3440" y="4514"/>
                    </a:lnTo>
                    <a:lnTo>
                      <a:pt x="3440" y="4514"/>
                    </a:lnTo>
                    <a:lnTo>
                      <a:pt x="3440" y="4514"/>
                    </a:lnTo>
                    <a:lnTo>
                      <a:pt x="3094" y="4514"/>
                    </a:lnTo>
                    <a:lnTo>
                      <a:pt x="3094" y="4514"/>
                    </a:lnTo>
                    <a:lnTo>
                      <a:pt x="2876" y="4514"/>
                    </a:lnTo>
                    <a:lnTo>
                      <a:pt x="2876" y="4514"/>
                    </a:lnTo>
                    <a:lnTo>
                      <a:pt x="2876" y="4514"/>
                    </a:lnTo>
                    <a:lnTo>
                      <a:pt x="2876" y="4514"/>
                    </a:lnTo>
                    <a:lnTo>
                      <a:pt x="2457" y="4496"/>
                    </a:lnTo>
                    <a:lnTo>
                      <a:pt x="2057" y="4459"/>
                    </a:lnTo>
                    <a:lnTo>
                      <a:pt x="1711" y="4423"/>
                    </a:lnTo>
                    <a:lnTo>
                      <a:pt x="1384" y="4368"/>
                    </a:lnTo>
                    <a:close/>
                    <a:moveTo>
                      <a:pt x="1365" y="4368"/>
                    </a:moveTo>
                    <a:lnTo>
                      <a:pt x="1365" y="4368"/>
                    </a:lnTo>
                    <a:lnTo>
                      <a:pt x="1365" y="4368"/>
                    </a:lnTo>
                    <a:lnTo>
                      <a:pt x="1365" y="4368"/>
                    </a:lnTo>
                    <a:close/>
                    <a:moveTo>
                      <a:pt x="237" y="3895"/>
                    </a:moveTo>
                    <a:lnTo>
                      <a:pt x="237" y="3895"/>
                    </a:lnTo>
                    <a:lnTo>
                      <a:pt x="237" y="3895"/>
                    </a:lnTo>
                    <a:lnTo>
                      <a:pt x="237" y="3895"/>
                    </a:lnTo>
                    <a:lnTo>
                      <a:pt x="237" y="3895"/>
                    </a:lnTo>
                    <a:close/>
                    <a:moveTo>
                      <a:pt x="237" y="3895"/>
                    </a:moveTo>
                    <a:lnTo>
                      <a:pt x="237" y="3895"/>
                    </a:lnTo>
                    <a:lnTo>
                      <a:pt x="237" y="3895"/>
                    </a:lnTo>
                    <a:lnTo>
                      <a:pt x="237" y="3895"/>
                    </a:lnTo>
                    <a:lnTo>
                      <a:pt x="237" y="3895"/>
                    </a:lnTo>
                    <a:close/>
                    <a:moveTo>
                      <a:pt x="237" y="3877"/>
                    </a:moveTo>
                    <a:lnTo>
                      <a:pt x="237" y="3877"/>
                    </a:lnTo>
                    <a:lnTo>
                      <a:pt x="237" y="3895"/>
                    </a:lnTo>
                    <a:lnTo>
                      <a:pt x="237" y="3895"/>
                    </a:lnTo>
                    <a:lnTo>
                      <a:pt x="237" y="3877"/>
                    </a:lnTo>
                    <a:close/>
                    <a:moveTo>
                      <a:pt x="91" y="3113"/>
                    </a:moveTo>
                    <a:lnTo>
                      <a:pt x="91" y="3113"/>
                    </a:lnTo>
                    <a:lnTo>
                      <a:pt x="37" y="3222"/>
                    </a:lnTo>
                    <a:lnTo>
                      <a:pt x="19" y="3331"/>
                    </a:lnTo>
                    <a:lnTo>
                      <a:pt x="0" y="3422"/>
                    </a:lnTo>
                    <a:lnTo>
                      <a:pt x="19" y="3531"/>
                    </a:lnTo>
                    <a:lnTo>
                      <a:pt x="37" y="3622"/>
                    </a:lnTo>
                    <a:lnTo>
                      <a:pt x="91" y="3713"/>
                    </a:lnTo>
                    <a:lnTo>
                      <a:pt x="146" y="3804"/>
                    </a:lnTo>
                    <a:lnTo>
                      <a:pt x="237" y="3877"/>
                    </a:lnTo>
                    <a:lnTo>
                      <a:pt x="237" y="3877"/>
                    </a:lnTo>
                    <a:lnTo>
                      <a:pt x="146" y="3804"/>
                    </a:lnTo>
                    <a:lnTo>
                      <a:pt x="91" y="3713"/>
                    </a:lnTo>
                    <a:lnTo>
                      <a:pt x="37" y="3622"/>
                    </a:lnTo>
                    <a:lnTo>
                      <a:pt x="19" y="3531"/>
                    </a:lnTo>
                    <a:lnTo>
                      <a:pt x="0" y="3422"/>
                    </a:lnTo>
                    <a:lnTo>
                      <a:pt x="19" y="3331"/>
                    </a:lnTo>
                    <a:lnTo>
                      <a:pt x="37" y="3222"/>
                    </a:lnTo>
                    <a:lnTo>
                      <a:pt x="91" y="3113"/>
                    </a:lnTo>
                    <a:close/>
                    <a:moveTo>
                      <a:pt x="91" y="3113"/>
                    </a:moveTo>
                    <a:lnTo>
                      <a:pt x="91" y="3113"/>
                    </a:lnTo>
                    <a:lnTo>
                      <a:pt x="91" y="3113"/>
                    </a:lnTo>
                    <a:lnTo>
                      <a:pt x="91" y="3113"/>
                    </a:lnTo>
                    <a:lnTo>
                      <a:pt x="91" y="3113"/>
                    </a:lnTo>
                    <a:close/>
                    <a:moveTo>
                      <a:pt x="91" y="3113"/>
                    </a:moveTo>
                    <a:lnTo>
                      <a:pt x="91" y="3113"/>
                    </a:lnTo>
                    <a:lnTo>
                      <a:pt x="91" y="3113"/>
                    </a:lnTo>
                    <a:lnTo>
                      <a:pt x="91" y="3113"/>
                    </a:lnTo>
                    <a:lnTo>
                      <a:pt x="91" y="3113"/>
                    </a:lnTo>
                    <a:close/>
                    <a:moveTo>
                      <a:pt x="91" y="3094"/>
                    </a:moveTo>
                    <a:lnTo>
                      <a:pt x="91" y="3094"/>
                    </a:lnTo>
                    <a:lnTo>
                      <a:pt x="91" y="3113"/>
                    </a:lnTo>
                    <a:lnTo>
                      <a:pt x="91" y="3113"/>
                    </a:lnTo>
                    <a:lnTo>
                      <a:pt x="91" y="3094"/>
                    </a:lnTo>
                    <a:close/>
                    <a:moveTo>
                      <a:pt x="110" y="3094"/>
                    </a:moveTo>
                    <a:lnTo>
                      <a:pt x="110" y="3094"/>
                    </a:lnTo>
                    <a:lnTo>
                      <a:pt x="110" y="3094"/>
                    </a:lnTo>
                    <a:lnTo>
                      <a:pt x="110" y="3094"/>
                    </a:lnTo>
                    <a:lnTo>
                      <a:pt x="110" y="3094"/>
                    </a:lnTo>
                    <a:close/>
                    <a:moveTo>
                      <a:pt x="110" y="3094"/>
                    </a:moveTo>
                    <a:lnTo>
                      <a:pt x="110" y="3094"/>
                    </a:lnTo>
                    <a:lnTo>
                      <a:pt x="110" y="3094"/>
                    </a:lnTo>
                    <a:lnTo>
                      <a:pt x="110" y="3094"/>
                    </a:lnTo>
                    <a:lnTo>
                      <a:pt x="110" y="3094"/>
                    </a:lnTo>
                    <a:close/>
                    <a:moveTo>
                      <a:pt x="110" y="3094"/>
                    </a:moveTo>
                    <a:lnTo>
                      <a:pt x="110" y="3094"/>
                    </a:lnTo>
                    <a:lnTo>
                      <a:pt x="110" y="3094"/>
                    </a:lnTo>
                    <a:lnTo>
                      <a:pt x="110" y="3094"/>
                    </a:lnTo>
                    <a:lnTo>
                      <a:pt x="110" y="3094"/>
                    </a:lnTo>
                    <a:close/>
                    <a:moveTo>
                      <a:pt x="4532" y="1"/>
                    </a:moveTo>
                    <a:lnTo>
                      <a:pt x="4532" y="1"/>
                    </a:lnTo>
                    <a:lnTo>
                      <a:pt x="4677" y="201"/>
                    </a:lnTo>
                    <a:lnTo>
                      <a:pt x="4823" y="419"/>
                    </a:lnTo>
                    <a:lnTo>
                      <a:pt x="5096" y="892"/>
                    </a:lnTo>
                    <a:lnTo>
                      <a:pt x="5332" y="1366"/>
                    </a:lnTo>
                    <a:lnTo>
                      <a:pt x="5551" y="1857"/>
                    </a:lnTo>
                    <a:lnTo>
                      <a:pt x="5551" y="1857"/>
                    </a:lnTo>
                    <a:lnTo>
                      <a:pt x="5551" y="1857"/>
                    </a:lnTo>
                    <a:lnTo>
                      <a:pt x="5551" y="1857"/>
                    </a:lnTo>
                    <a:lnTo>
                      <a:pt x="5332" y="1366"/>
                    </a:lnTo>
                    <a:lnTo>
                      <a:pt x="5096" y="892"/>
                    </a:lnTo>
                    <a:lnTo>
                      <a:pt x="4823" y="419"/>
                    </a:lnTo>
                    <a:lnTo>
                      <a:pt x="4677" y="201"/>
                    </a:lnTo>
                    <a:lnTo>
                      <a:pt x="4532" y="1"/>
                    </a:lnTo>
                    <a:close/>
                    <a:moveTo>
                      <a:pt x="4532" y="1"/>
                    </a:moveTo>
                    <a:lnTo>
                      <a:pt x="4532" y="1"/>
                    </a:lnTo>
                    <a:lnTo>
                      <a:pt x="4532" y="1"/>
                    </a:lnTo>
                    <a:lnTo>
                      <a:pt x="4532" y="1"/>
                    </a:lnTo>
                    <a:lnTo>
                      <a:pt x="4532" y="1"/>
                    </a:lnTo>
                    <a:close/>
                  </a:path>
                </a:pathLst>
              </a:custGeom>
              <a:solidFill>
                <a:srgbClr val="D8D3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" name="Google Shape;353;p3"/>
              <p:cNvSpPr/>
              <p:nvPr/>
            </p:nvSpPr>
            <p:spPr>
              <a:xfrm>
                <a:off x="1396250" y="2172100"/>
                <a:ext cx="25500" cy="46425"/>
              </a:xfrm>
              <a:custGeom>
                <a:avLst/>
                <a:gdLst/>
                <a:ahLst/>
                <a:cxnLst/>
                <a:rect l="l" t="t" r="r" b="b"/>
                <a:pathLst>
                  <a:path w="1020" h="1857" fill="none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146" y="201"/>
                    </a:lnTo>
                    <a:lnTo>
                      <a:pt x="292" y="419"/>
                    </a:lnTo>
                    <a:lnTo>
                      <a:pt x="565" y="892"/>
                    </a:lnTo>
                    <a:lnTo>
                      <a:pt x="801" y="1366"/>
                    </a:lnTo>
                    <a:lnTo>
                      <a:pt x="1020" y="1857"/>
                    </a:lnTo>
                    <a:lnTo>
                      <a:pt x="1020" y="1857"/>
                    </a:lnTo>
                    <a:lnTo>
                      <a:pt x="1020" y="1857"/>
                    </a:lnTo>
                    <a:lnTo>
                      <a:pt x="1020" y="1857"/>
                    </a:lnTo>
                    <a:lnTo>
                      <a:pt x="801" y="1366"/>
                    </a:lnTo>
                    <a:lnTo>
                      <a:pt x="565" y="892"/>
                    </a:lnTo>
                    <a:lnTo>
                      <a:pt x="292" y="419"/>
                    </a:lnTo>
                    <a:lnTo>
                      <a:pt x="146" y="201"/>
                    </a:lnTo>
                    <a:lnTo>
                      <a:pt x="1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" name="Google Shape;354;p3"/>
              <p:cNvSpPr/>
              <p:nvPr/>
            </p:nvSpPr>
            <p:spPr>
              <a:xfrm>
                <a:off x="1396250" y="21721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" name="Google Shape;355;p3"/>
              <p:cNvSpPr/>
              <p:nvPr/>
            </p:nvSpPr>
            <p:spPr>
              <a:xfrm>
                <a:off x="1354850" y="2218500"/>
                <a:ext cx="79650" cy="66450"/>
              </a:xfrm>
              <a:custGeom>
                <a:avLst/>
                <a:gdLst/>
                <a:ahLst/>
                <a:cxnLst/>
                <a:rect l="l" t="t" r="r" b="b"/>
                <a:pathLst>
                  <a:path w="3186" h="2658" extrusionOk="0">
                    <a:moveTo>
                      <a:pt x="565" y="2658"/>
                    </a:moveTo>
                    <a:lnTo>
                      <a:pt x="565" y="2658"/>
                    </a:lnTo>
                    <a:lnTo>
                      <a:pt x="237" y="2658"/>
                    </a:lnTo>
                    <a:lnTo>
                      <a:pt x="237" y="2658"/>
                    </a:lnTo>
                    <a:lnTo>
                      <a:pt x="1" y="2658"/>
                    </a:lnTo>
                    <a:lnTo>
                      <a:pt x="1" y="2658"/>
                    </a:lnTo>
                    <a:lnTo>
                      <a:pt x="1" y="2658"/>
                    </a:lnTo>
                    <a:lnTo>
                      <a:pt x="1" y="2658"/>
                    </a:lnTo>
                    <a:lnTo>
                      <a:pt x="219" y="2658"/>
                    </a:lnTo>
                    <a:lnTo>
                      <a:pt x="219" y="2658"/>
                    </a:lnTo>
                    <a:lnTo>
                      <a:pt x="565" y="2658"/>
                    </a:lnTo>
                    <a:close/>
                    <a:moveTo>
                      <a:pt x="2676" y="1"/>
                    </a:moveTo>
                    <a:lnTo>
                      <a:pt x="2676" y="1"/>
                    </a:lnTo>
                    <a:lnTo>
                      <a:pt x="2676" y="1"/>
                    </a:lnTo>
                    <a:lnTo>
                      <a:pt x="2676" y="1"/>
                    </a:lnTo>
                    <a:lnTo>
                      <a:pt x="2840" y="438"/>
                    </a:lnTo>
                    <a:lnTo>
                      <a:pt x="2967" y="820"/>
                    </a:lnTo>
                    <a:lnTo>
                      <a:pt x="3185" y="1493"/>
                    </a:lnTo>
                    <a:lnTo>
                      <a:pt x="3185" y="1493"/>
                    </a:lnTo>
                    <a:lnTo>
                      <a:pt x="2967" y="820"/>
                    </a:lnTo>
                    <a:lnTo>
                      <a:pt x="2840" y="438"/>
                    </a:lnTo>
                    <a:lnTo>
                      <a:pt x="2676" y="1"/>
                    </a:lnTo>
                    <a:lnTo>
                      <a:pt x="2676" y="1"/>
                    </a:lnTo>
                    <a:close/>
                  </a:path>
                </a:pathLst>
              </a:custGeom>
              <a:solidFill>
                <a:srgbClr val="B8AEB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" name="Google Shape;356;p3"/>
              <p:cNvSpPr/>
              <p:nvPr/>
            </p:nvSpPr>
            <p:spPr>
              <a:xfrm>
                <a:off x="1354850" y="2218500"/>
                <a:ext cx="82825" cy="66450"/>
              </a:xfrm>
              <a:custGeom>
                <a:avLst/>
                <a:gdLst/>
                <a:ahLst/>
                <a:cxnLst/>
                <a:rect l="l" t="t" r="r" b="b"/>
                <a:pathLst>
                  <a:path w="3313" h="2658" extrusionOk="0">
                    <a:moveTo>
                      <a:pt x="2676" y="1"/>
                    </a:moveTo>
                    <a:lnTo>
                      <a:pt x="2658" y="56"/>
                    </a:lnTo>
                    <a:lnTo>
                      <a:pt x="2512" y="456"/>
                    </a:lnTo>
                    <a:lnTo>
                      <a:pt x="2421" y="656"/>
                    </a:lnTo>
                    <a:lnTo>
                      <a:pt x="2312" y="838"/>
                    </a:lnTo>
                    <a:lnTo>
                      <a:pt x="2166" y="1038"/>
                    </a:lnTo>
                    <a:lnTo>
                      <a:pt x="1984" y="1238"/>
                    </a:lnTo>
                    <a:lnTo>
                      <a:pt x="1802" y="1420"/>
                    </a:lnTo>
                    <a:lnTo>
                      <a:pt x="1602" y="1584"/>
                    </a:lnTo>
                    <a:lnTo>
                      <a:pt x="1220" y="1875"/>
                    </a:lnTo>
                    <a:lnTo>
                      <a:pt x="838" y="2148"/>
                    </a:lnTo>
                    <a:lnTo>
                      <a:pt x="419" y="2421"/>
                    </a:lnTo>
                    <a:lnTo>
                      <a:pt x="1" y="2658"/>
                    </a:lnTo>
                    <a:lnTo>
                      <a:pt x="565" y="2658"/>
                    </a:lnTo>
                    <a:lnTo>
                      <a:pt x="929" y="2621"/>
                    </a:lnTo>
                    <a:lnTo>
                      <a:pt x="1256" y="2585"/>
                    </a:lnTo>
                    <a:lnTo>
                      <a:pt x="1839" y="2494"/>
                    </a:lnTo>
                    <a:lnTo>
                      <a:pt x="2312" y="2385"/>
                    </a:lnTo>
                    <a:lnTo>
                      <a:pt x="2694" y="2276"/>
                    </a:lnTo>
                    <a:lnTo>
                      <a:pt x="2967" y="2166"/>
                    </a:lnTo>
                    <a:lnTo>
                      <a:pt x="3167" y="2075"/>
                    </a:lnTo>
                    <a:lnTo>
                      <a:pt x="3313" y="1984"/>
                    </a:lnTo>
                    <a:lnTo>
                      <a:pt x="3185" y="1493"/>
                    </a:lnTo>
                    <a:lnTo>
                      <a:pt x="2967" y="820"/>
                    </a:lnTo>
                    <a:lnTo>
                      <a:pt x="2840" y="438"/>
                    </a:lnTo>
                    <a:lnTo>
                      <a:pt x="2676" y="1"/>
                    </a:lnTo>
                    <a:close/>
                  </a:path>
                </a:pathLst>
              </a:custGeom>
              <a:solidFill>
                <a:srgbClr val="8B71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" name="Google Shape;357;p3"/>
              <p:cNvSpPr/>
              <p:nvPr/>
            </p:nvSpPr>
            <p:spPr>
              <a:xfrm>
                <a:off x="1354850" y="2218500"/>
                <a:ext cx="82825" cy="66450"/>
              </a:xfrm>
              <a:custGeom>
                <a:avLst/>
                <a:gdLst/>
                <a:ahLst/>
                <a:cxnLst/>
                <a:rect l="l" t="t" r="r" b="b"/>
                <a:pathLst>
                  <a:path w="3313" h="2658" fill="none" extrusionOk="0">
                    <a:moveTo>
                      <a:pt x="2676" y="1"/>
                    </a:moveTo>
                    <a:lnTo>
                      <a:pt x="2676" y="1"/>
                    </a:lnTo>
                    <a:lnTo>
                      <a:pt x="2658" y="56"/>
                    </a:lnTo>
                    <a:lnTo>
                      <a:pt x="2658" y="56"/>
                    </a:lnTo>
                    <a:lnTo>
                      <a:pt x="2512" y="456"/>
                    </a:lnTo>
                    <a:lnTo>
                      <a:pt x="2421" y="656"/>
                    </a:lnTo>
                    <a:lnTo>
                      <a:pt x="2312" y="838"/>
                    </a:lnTo>
                    <a:lnTo>
                      <a:pt x="2312" y="838"/>
                    </a:lnTo>
                    <a:lnTo>
                      <a:pt x="2166" y="1038"/>
                    </a:lnTo>
                    <a:lnTo>
                      <a:pt x="1984" y="1238"/>
                    </a:lnTo>
                    <a:lnTo>
                      <a:pt x="1802" y="1420"/>
                    </a:lnTo>
                    <a:lnTo>
                      <a:pt x="1602" y="1584"/>
                    </a:lnTo>
                    <a:lnTo>
                      <a:pt x="1602" y="1584"/>
                    </a:lnTo>
                    <a:lnTo>
                      <a:pt x="1220" y="1875"/>
                    </a:lnTo>
                    <a:lnTo>
                      <a:pt x="838" y="2148"/>
                    </a:lnTo>
                    <a:lnTo>
                      <a:pt x="419" y="2421"/>
                    </a:lnTo>
                    <a:lnTo>
                      <a:pt x="1" y="2658"/>
                    </a:lnTo>
                    <a:lnTo>
                      <a:pt x="1" y="2658"/>
                    </a:lnTo>
                    <a:lnTo>
                      <a:pt x="237" y="2658"/>
                    </a:lnTo>
                    <a:lnTo>
                      <a:pt x="237" y="2658"/>
                    </a:lnTo>
                    <a:lnTo>
                      <a:pt x="565" y="2658"/>
                    </a:lnTo>
                    <a:lnTo>
                      <a:pt x="565" y="2658"/>
                    </a:lnTo>
                    <a:lnTo>
                      <a:pt x="565" y="2658"/>
                    </a:lnTo>
                    <a:lnTo>
                      <a:pt x="929" y="2621"/>
                    </a:lnTo>
                    <a:lnTo>
                      <a:pt x="1256" y="2585"/>
                    </a:lnTo>
                    <a:lnTo>
                      <a:pt x="1839" y="2494"/>
                    </a:lnTo>
                    <a:lnTo>
                      <a:pt x="2312" y="2385"/>
                    </a:lnTo>
                    <a:lnTo>
                      <a:pt x="2694" y="2276"/>
                    </a:lnTo>
                    <a:lnTo>
                      <a:pt x="2967" y="2166"/>
                    </a:lnTo>
                    <a:lnTo>
                      <a:pt x="3167" y="2075"/>
                    </a:lnTo>
                    <a:lnTo>
                      <a:pt x="3313" y="1984"/>
                    </a:lnTo>
                    <a:lnTo>
                      <a:pt x="3313" y="1984"/>
                    </a:lnTo>
                    <a:lnTo>
                      <a:pt x="3185" y="1493"/>
                    </a:lnTo>
                    <a:lnTo>
                      <a:pt x="3185" y="1493"/>
                    </a:lnTo>
                    <a:lnTo>
                      <a:pt x="2967" y="820"/>
                    </a:lnTo>
                    <a:lnTo>
                      <a:pt x="2840" y="438"/>
                    </a:lnTo>
                    <a:lnTo>
                      <a:pt x="2676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" name="Google Shape;358;p3"/>
              <p:cNvSpPr/>
              <p:nvPr/>
            </p:nvSpPr>
            <p:spPr>
              <a:xfrm>
                <a:off x="1421725" y="2218500"/>
                <a:ext cx="12775" cy="37350"/>
              </a:xfrm>
              <a:custGeom>
                <a:avLst/>
                <a:gdLst/>
                <a:ahLst/>
                <a:cxnLst/>
                <a:rect l="l" t="t" r="r" b="b"/>
                <a:pathLst>
                  <a:path w="511" h="1494" fill="none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65" y="438"/>
                    </a:lnTo>
                    <a:lnTo>
                      <a:pt x="292" y="820"/>
                    </a:lnTo>
                    <a:lnTo>
                      <a:pt x="510" y="1493"/>
                    </a:lnTo>
                    <a:lnTo>
                      <a:pt x="510" y="1493"/>
                    </a:lnTo>
                    <a:lnTo>
                      <a:pt x="292" y="820"/>
                    </a:lnTo>
                    <a:lnTo>
                      <a:pt x="165" y="438"/>
                    </a:lnTo>
                    <a:lnTo>
                      <a:pt x="1" y="1"/>
                    </a:lnTo>
                    <a:lnTo>
                      <a:pt x="1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" name="Google Shape;359;p3"/>
              <p:cNvSpPr/>
              <p:nvPr/>
            </p:nvSpPr>
            <p:spPr>
              <a:xfrm>
                <a:off x="1285250" y="2249450"/>
                <a:ext cx="25" cy="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9" fill="none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19"/>
                    </a:lnTo>
                    <a:lnTo>
                      <a:pt x="0" y="19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" name="Google Shape;360;p3"/>
              <p:cNvSpPr/>
              <p:nvPr/>
            </p:nvSpPr>
            <p:spPr>
              <a:xfrm>
                <a:off x="1285700" y="22494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" name="Google Shape;361;p3"/>
              <p:cNvSpPr/>
              <p:nvPr/>
            </p:nvSpPr>
            <p:spPr>
              <a:xfrm>
                <a:off x="1285700" y="22494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" name="Google Shape;362;p3"/>
              <p:cNvSpPr/>
              <p:nvPr/>
            </p:nvSpPr>
            <p:spPr>
              <a:xfrm>
                <a:off x="1285700" y="22494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" name="Google Shape;363;p3"/>
              <p:cNvSpPr/>
              <p:nvPr/>
            </p:nvSpPr>
            <p:spPr>
              <a:xfrm>
                <a:off x="1282975" y="2249900"/>
                <a:ext cx="5950" cy="19125"/>
              </a:xfrm>
              <a:custGeom>
                <a:avLst/>
                <a:gdLst/>
                <a:ahLst/>
                <a:cxnLst/>
                <a:rect l="l" t="t" r="r" b="b"/>
                <a:pathLst>
                  <a:path w="238" h="765" fill="none" extrusionOk="0">
                    <a:moveTo>
                      <a:pt x="91" y="1"/>
                    </a:moveTo>
                    <a:lnTo>
                      <a:pt x="91" y="1"/>
                    </a:lnTo>
                    <a:lnTo>
                      <a:pt x="37" y="110"/>
                    </a:lnTo>
                    <a:lnTo>
                      <a:pt x="19" y="219"/>
                    </a:lnTo>
                    <a:lnTo>
                      <a:pt x="0" y="310"/>
                    </a:lnTo>
                    <a:lnTo>
                      <a:pt x="19" y="419"/>
                    </a:lnTo>
                    <a:lnTo>
                      <a:pt x="37" y="510"/>
                    </a:lnTo>
                    <a:lnTo>
                      <a:pt x="91" y="601"/>
                    </a:lnTo>
                    <a:lnTo>
                      <a:pt x="146" y="692"/>
                    </a:lnTo>
                    <a:lnTo>
                      <a:pt x="237" y="765"/>
                    </a:lnTo>
                    <a:lnTo>
                      <a:pt x="237" y="765"/>
                    </a:lnTo>
                    <a:lnTo>
                      <a:pt x="146" y="692"/>
                    </a:lnTo>
                    <a:lnTo>
                      <a:pt x="91" y="601"/>
                    </a:lnTo>
                    <a:lnTo>
                      <a:pt x="37" y="510"/>
                    </a:lnTo>
                    <a:lnTo>
                      <a:pt x="19" y="419"/>
                    </a:lnTo>
                    <a:lnTo>
                      <a:pt x="0" y="310"/>
                    </a:lnTo>
                    <a:lnTo>
                      <a:pt x="19" y="219"/>
                    </a:lnTo>
                    <a:lnTo>
                      <a:pt x="37" y="110"/>
                    </a:lnTo>
                    <a:lnTo>
                      <a:pt x="91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" name="Google Shape;364;p3"/>
              <p:cNvSpPr/>
              <p:nvPr/>
            </p:nvSpPr>
            <p:spPr>
              <a:xfrm>
                <a:off x="1285250" y="22499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" name="Google Shape;365;p3"/>
              <p:cNvSpPr/>
              <p:nvPr/>
            </p:nvSpPr>
            <p:spPr>
              <a:xfrm>
                <a:off x="1285250" y="22499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" name="Google Shape;366;p3"/>
              <p:cNvSpPr/>
              <p:nvPr/>
            </p:nvSpPr>
            <p:spPr>
              <a:xfrm>
                <a:off x="1288900" y="2269000"/>
                <a:ext cx="25" cy="500"/>
              </a:xfrm>
              <a:custGeom>
                <a:avLst/>
                <a:gdLst/>
                <a:ahLst/>
                <a:cxnLst/>
                <a:rect l="l" t="t" r="r" b="b"/>
                <a:pathLst>
                  <a:path w="1" h="20" fill="none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9"/>
                    </a:lnTo>
                    <a:lnTo>
                      <a:pt x="0" y="19"/>
                    </a:lnTo>
                    <a:lnTo>
                      <a:pt x="0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" name="Google Shape;367;p3"/>
              <p:cNvSpPr/>
              <p:nvPr/>
            </p:nvSpPr>
            <p:spPr>
              <a:xfrm>
                <a:off x="1288900" y="22694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" name="Google Shape;368;p3"/>
              <p:cNvSpPr/>
              <p:nvPr/>
            </p:nvSpPr>
            <p:spPr>
              <a:xfrm>
                <a:off x="1288900" y="22694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" name="Google Shape;369;p3"/>
              <p:cNvSpPr/>
              <p:nvPr/>
            </p:nvSpPr>
            <p:spPr>
              <a:xfrm>
                <a:off x="1317100" y="22813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" name="Google Shape;370;p3"/>
              <p:cNvSpPr/>
              <p:nvPr/>
            </p:nvSpPr>
            <p:spPr>
              <a:xfrm>
                <a:off x="1317550" y="2281300"/>
                <a:ext cx="51425" cy="3650"/>
              </a:xfrm>
              <a:custGeom>
                <a:avLst/>
                <a:gdLst/>
                <a:ahLst/>
                <a:cxnLst/>
                <a:rect l="l" t="t" r="r" b="b"/>
                <a:pathLst>
                  <a:path w="2057" h="146" fill="none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328" y="55"/>
                    </a:lnTo>
                    <a:lnTo>
                      <a:pt x="674" y="91"/>
                    </a:lnTo>
                    <a:lnTo>
                      <a:pt x="1074" y="128"/>
                    </a:lnTo>
                    <a:lnTo>
                      <a:pt x="1493" y="146"/>
                    </a:lnTo>
                    <a:lnTo>
                      <a:pt x="1493" y="146"/>
                    </a:lnTo>
                    <a:lnTo>
                      <a:pt x="1711" y="146"/>
                    </a:lnTo>
                    <a:lnTo>
                      <a:pt x="1711" y="146"/>
                    </a:lnTo>
                    <a:lnTo>
                      <a:pt x="2057" y="146"/>
                    </a:lnTo>
                    <a:lnTo>
                      <a:pt x="2057" y="146"/>
                    </a:lnTo>
                    <a:lnTo>
                      <a:pt x="2057" y="146"/>
                    </a:lnTo>
                    <a:lnTo>
                      <a:pt x="1711" y="146"/>
                    </a:lnTo>
                    <a:lnTo>
                      <a:pt x="1711" y="146"/>
                    </a:lnTo>
                    <a:lnTo>
                      <a:pt x="1493" y="146"/>
                    </a:lnTo>
                    <a:lnTo>
                      <a:pt x="1493" y="146"/>
                    </a:lnTo>
                    <a:lnTo>
                      <a:pt x="1493" y="146"/>
                    </a:lnTo>
                    <a:lnTo>
                      <a:pt x="1493" y="146"/>
                    </a:lnTo>
                    <a:lnTo>
                      <a:pt x="1074" y="128"/>
                    </a:lnTo>
                    <a:lnTo>
                      <a:pt x="674" y="91"/>
                    </a:lnTo>
                    <a:lnTo>
                      <a:pt x="328" y="55"/>
                    </a:ln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" name="Google Shape;371;p3"/>
              <p:cNvSpPr/>
              <p:nvPr/>
            </p:nvSpPr>
            <p:spPr>
              <a:xfrm>
                <a:off x="1354850" y="2284925"/>
                <a:ext cx="141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565" h="1" fill="none" extrusionOk="0">
                    <a:moveTo>
                      <a:pt x="565" y="1"/>
                    </a:moveTo>
                    <a:lnTo>
                      <a:pt x="565" y="1"/>
                    </a:lnTo>
                    <a:lnTo>
                      <a:pt x="237" y="1"/>
                    </a:lnTo>
                    <a:lnTo>
                      <a:pt x="237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219" y="1"/>
                    </a:lnTo>
                    <a:lnTo>
                      <a:pt x="219" y="1"/>
                    </a:lnTo>
                    <a:lnTo>
                      <a:pt x="565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72" name="Google Shape;372;p3"/>
            <p:cNvSpPr/>
            <p:nvPr/>
          </p:nvSpPr>
          <p:spPr>
            <a:xfrm>
              <a:off x="2706625" y="4851000"/>
              <a:ext cx="226446" cy="93776"/>
            </a:xfrm>
            <a:custGeom>
              <a:avLst/>
              <a:gdLst/>
              <a:ahLst/>
              <a:cxnLst/>
              <a:rect l="l" t="t" r="r" b="b"/>
              <a:pathLst>
                <a:path w="9991" h="1020" extrusionOk="0">
                  <a:moveTo>
                    <a:pt x="1292" y="0"/>
                  </a:moveTo>
                  <a:lnTo>
                    <a:pt x="746" y="91"/>
                  </a:lnTo>
                  <a:lnTo>
                    <a:pt x="528" y="128"/>
                  </a:lnTo>
                  <a:lnTo>
                    <a:pt x="346" y="182"/>
                  </a:lnTo>
                  <a:lnTo>
                    <a:pt x="200" y="237"/>
                  </a:lnTo>
                  <a:lnTo>
                    <a:pt x="91" y="291"/>
                  </a:lnTo>
                  <a:lnTo>
                    <a:pt x="18" y="346"/>
                  </a:lnTo>
                  <a:lnTo>
                    <a:pt x="0" y="419"/>
                  </a:lnTo>
                  <a:lnTo>
                    <a:pt x="0" y="437"/>
                  </a:lnTo>
                  <a:lnTo>
                    <a:pt x="18" y="473"/>
                  </a:lnTo>
                  <a:lnTo>
                    <a:pt x="91" y="528"/>
                  </a:lnTo>
                  <a:lnTo>
                    <a:pt x="219" y="583"/>
                  </a:lnTo>
                  <a:lnTo>
                    <a:pt x="382" y="655"/>
                  </a:lnTo>
                  <a:lnTo>
                    <a:pt x="601" y="710"/>
                  </a:lnTo>
                  <a:lnTo>
                    <a:pt x="856" y="746"/>
                  </a:lnTo>
                  <a:lnTo>
                    <a:pt x="1456" y="837"/>
                  </a:lnTo>
                  <a:lnTo>
                    <a:pt x="2202" y="910"/>
                  </a:lnTo>
                  <a:lnTo>
                    <a:pt x="3058" y="965"/>
                  </a:lnTo>
                  <a:lnTo>
                    <a:pt x="3986" y="1001"/>
                  </a:lnTo>
                  <a:lnTo>
                    <a:pt x="5005" y="1019"/>
                  </a:lnTo>
                  <a:lnTo>
                    <a:pt x="6006" y="1001"/>
                  </a:lnTo>
                  <a:lnTo>
                    <a:pt x="6952" y="965"/>
                  </a:lnTo>
                  <a:lnTo>
                    <a:pt x="7789" y="910"/>
                  </a:lnTo>
                  <a:lnTo>
                    <a:pt x="8535" y="837"/>
                  </a:lnTo>
                  <a:lnTo>
                    <a:pt x="9136" y="746"/>
                  </a:lnTo>
                  <a:lnTo>
                    <a:pt x="9390" y="710"/>
                  </a:lnTo>
                  <a:lnTo>
                    <a:pt x="9609" y="655"/>
                  </a:lnTo>
                  <a:lnTo>
                    <a:pt x="9773" y="583"/>
                  </a:lnTo>
                  <a:lnTo>
                    <a:pt x="9900" y="528"/>
                  </a:lnTo>
                  <a:lnTo>
                    <a:pt x="9973" y="473"/>
                  </a:lnTo>
                  <a:lnTo>
                    <a:pt x="9991" y="437"/>
                  </a:lnTo>
                  <a:lnTo>
                    <a:pt x="9991" y="419"/>
                  </a:lnTo>
                  <a:lnTo>
                    <a:pt x="9973" y="346"/>
                  </a:lnTo>
                  <a:lnTo>
                    <a:pt x="9900" y="291"/>
                  </a:lnTo>
                  <a:lnTo>
                    <a:pt x="9791" y="237"/>
                  </a:lnTo>
                  <a:lnTo>
                    <a:pt x="9645" y="182"/>
                  </a:lnTo>
                  <a:lnTo>
                    <a:pt x="9463" y="128"/>
                  </a:lnTo>
                  <a:lnTo>
                    <a:pt x="9245" y="91"/>
                  </a:lnTo>
                  <a:lnTo>
                    <a:pt x="8699" y="0"/>
                  </a:lnTo>
                  <a:lnTo>
                    <a:pt x="8699" y="273"/>
                  </a:lnTo>
                  <a:lnTo>
                    <a:pt x="7443" y="328"/>
                  </a:lnTo>
                  <a:lnTo>
                    <a:pt x="6133" y="364"/>
                  </a:lnTo>
                  <a:lnTo>
                    <a:pt x="4623" y="382"/>
                  </a:lnTo>
                  <a:lnTo>
                    <a:pt x="3476" y="364"/>
                  </a:lnTo>
                  <a:lnTo>
                    <a:pt x="2384" y="328"/>
                  </a:lnTo>
                  <a:lnTo>
                    <a:pt x="1893" y="291"/>
                  </a:lnTo>
                  <a:lnTo>
                    <a:pt x="1456" y="237"/>
                  </a:lnTo>
                  <a:lnTo>
                    <a:pt x="1074" y="182"/>
                  </a:lnTo>
                  <a:lnTo>
                    <a:pt x="746" y="109"/>
                  </a:lnTo>
                  <a:lnTo>
                    <a:pt x="1292" y="0"/>
                  </a:lnTo>
                  <a:close/>
                </a:path>
              </a:pathLst>
            </a:custGeom>
            <a:solidFill>
              <a:srgbClr val="282829">
                <a:alpha val="13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3" name="Google Shape;373;p3"/>
          <p:cNvGrpSpPr/>
          <p:nvPr/>
        </p:nvGrpSpPr>
        <p:grpSpPr>
          <a:xfrm flipH="1">
            <a:off x="7292013" y="4973330"/>
            <a:ext cx="178666" cy="164934"/>
            <a:chOff x="2706625" y="4735761"/>
            <a:chExt cx="226446" cy="209015"/>
          </a:xfrm>
        </p:grpSpPr>
        <p:grpSp>
          <p:nvGrpSpPr>
            <p:cNvPr id="374" name="Google Shape;374;p3"/>
            <p:cNvGrpSpPr/>
            <p:nvPr/>
          </p:nvGrpSpPr>
          <p:grpSpPr>
            <a:xfrm>
              <a:off x="2714800" y="4735761"/>
              <a:ext cx="210098" cy="182902"/>
              <a:chOff x="1282975" y="2150275"/>
              <a:chExt cx="154700" cy="134675"/>
            </a:xfrm>
          </p:grpSpPr>
          <p:sp>
            <p:nvSpPr>
              <p:cNvPr id="375" name="Google Shape;375;p3"/>
              <p:cNvSpPr/>
              <p:nvPr/>
            </p:nvSpPr>
            <p:spPr>
              <a:xfrm>
                <a:off x="1282975" y="2150275"/>
                <a:ext cx="154700" cy="134675"/>
              </a:xfrm>
              <a:custGeom>
                <a:avLst/>
                <a:gdLst/>
                <a:ahLst/>
                <a:cxnLst/>
                <a:rect l="l" t="t" r="r" b="b"/>
                <a:pathLst>
                  <a:path w="6188" h="5387" extrusionOk="0">
                    <a:moveTo>
                      <a:pt x="2858" y="0"/>
                    </a:moveTo>
                    <a:lnTo>
                      <a:pt x="2657" y="37"/>
                    </a:lnTo>
                    <a:lnTo>
                      <a:pt x="2403" y="109"/>
                    </a:lnTo>
                    <a:lnTo>
                      <a:pt x="2166" y="200"/>
                    </a:lnTo>
                    <a:lnTo>
                      <a:pt x="1948" y="310"/>
                    </a:lnTo>
                    <a:lnTo>
                      <a:pt x="1747" y="437"/>
                    </a:lnTo>
                    <a:lnTo>
                      <a:pt x="1547" y="564"/>
                    </a:lnTo>
                    <a:lnTo>
                      <a:pt x="1384" y="710"/>
                    </a:lnTo>
                    <a:lnTo>
                      <a:pt x="1238" y="856"/>
                    </a:lnTo>
                    <a:lnTo>
                      <a:pt x="1092" y="1019"/>
                    </a:lnTo>
                    <a:lnTo>
                      <a:pt x="965" y="1201"/>
                    </a:lnTo>
                    <a:lnTo>
                      <a:pt x="856" y="1365"/>
                    </a:lnTo>
                    <a:lnTo>
                      <a:pt x="765" y="1547"/>
                    </a:lnTo>
                    <a:lnTo>
                      <a:pt x="674" y="1729"/>
                    </a:lnTo>
                    <a:lnTo>
                      <a:pt x="546" y="2093"/>
                    </a:lnTo>
                    <a:lnTo>
                      <a:pt x="437" y="2439"/>
                    </a:lnTo>
                    <a:lnTo>
                      <a:pt x="401" y="2639"/>
                    </a:lnTo>
                    <a:lnTo>
                      <a:pt x="346" y="3057"/>
                    </a:lnTo>
                    <a:lnTo>
                      <a:pt x="310" y="3403"/>
                    </a:lnTo>
                    <a:lnTo>
                      <a:pt x="310" y="3694"/>
                    </a:lnTo>
                    <a:lnTo>
                      <a:pt x="164" y="3876"/>
                    </a:lnTo>
                    <a:lnTo>
                      <a:pt x="55" y="4040"/>
                    </a:lnTo>
                    <a:lnTo>
                      <a:pt x="37" y="4131"/>
                    </a:lnTo>
                    <a:lnTo>
                      <a:pt x="0" y="4222"/>
                    </a:lnTo>
                    <a:lnTo>
                      <a:pt x="0" y="4295"/>
                    </a:lnTo>
                    <a:lnTo>
                      <a:pt x="0" y="4368"/>
                    </a:lnTo>
                    <a:lnTo>
                      <a:pt x="19" y="4459"/>
                    </a:lnTo>
                    <a:lnTo>
                      <a:pt x="55" y="4532"/>
                    </a:lnTo>
                    <a:lnTo>
                      <a:pt x="91" y="4604"/>
                    </a:lnTo>
                    <a:lnTo>
                      <a:pt x="146" y="4677"/>
                    </a:lnTo>
                    <a:lnTo>
                      <a:pt x="292" y="4804"/>
                    </a:lnTo>
                    <a:lnTo>
                      <a:pt x="474" y="4932"/>
                    </a:lnTo>
                    <a:lnTo>
                      <a:pt x="692" y="5041"/>
                    </a:lnTo>
                    <a:lnTo>
                      <a:pt x="965" y="5132"/>
                    </a:lnTo>
                    <a:lnTo>
                      <a:pt x="1274" y="5205"/>
                    </a:lnTo>
                    <a:lnTo>
                      <a:pt x="1638" y="5278"/>
                    </a:lnTo>
                    <a:lnTo>
                      <a:pt x="2020" y="5332"/>
                    </a:lnTo>
                    <a:lnTo>
                      <a:pt x="2457" y="5369"/>
                    </a:lnTo>
                    <a:lnTo>
                      <a:pt x="2930" y="5387"/>
                    </a:lnTo>
                    <a:lnTo>
                      <a:pt x="3440" y="5387"/>
                    </a:lnTo>
                    <a:lnTo>
                      <a:pt x="3804" y="5350"/>
                    </a:lnTo>
                    <a:lnTo>
                      <a:pt x="4131" y="5314"/>
                    </a:lnTo>
                    <a:lnTo>
                      <a:pt x="4714" y="5223"/>
                    </a:lnTo>
                    <a:lnTo>
                      <a:pt x="5187" y="5114"/>
                    </a:lnTo>
                    <a:lnTo>
                      <a:pt x="5569" y="5005"/>
                    </a:lnTo>
                    <a:lnTo>
                      <a:pt x="5842" y="4895"/>
                    </a:lnTo>
                    <a:lnTo>
                      <a:pt x="6042" y="4804"/>
                    </a:lnTo>
                    <a:lnTo>
                      <a:pt x="6188" y="4713"/>
                    </a:lnTo>
                    <a:lnTo>
                      <a:pt x="6042" y="4204"/>
                    </a:lnTo>
                    <a:lnTo>
                      <a:pt x="5878" y="3658"/>
                    </a:lnTo>
                    <a:lnTo>
                      <a:pt x="5642" y="3003"/>
                    </a:lnTo>
                    <a:lnTo>
                      <a:pt x="5514" y="2639"/>
                    </a:lnTo>
                    <a:lnTo>
                      <a:pt x="5351" y="2275"/>
                    </a:lnTo>
                    <a:lnTo>
                      <a:pt x="5169" y="1929"/>
                    </a:lnTo>
                    <a:lnTo>
                      <a:pt x="4987" y="1565"/>
                    </a:lnTo>
                    <a:lnTo>
                      <a:pt x="4787" y="1238"/>
                    </a:lnTo>
                    <a:lnTo>
                      <a:pt x="4568" y="928"/>
                    </a:lnTo>
                    <a:lnTo>
                      <a:pt x="4332" y="655"/>
                    </a:lnTo>
                    <a:lnTo>
                      <a:pt x="4095" y="419"/>
                    </a:lnTo>
                    <a:lnTo>
                      <a:pt x="3949" y="291"/>
                    </a:lnTo>
                    <a:lnTo>
                      <a:pt x="3804" y="200"/>
                    </a:lnTo>
                    <a:lnTo>
                      <a:pt x="3676" y="128"/>
                    </a:lnTo>
                    <a:lnTo>
                      <a:pt x="3513" y="73"/>
                    </a:lnTo>
                    <a:lnTo>
                      <a:pt x="3367" y="37"/>
                    </a:lnTo>
                    <a:lnTo>
                      <a:pt x="3203" y="0"/>
                    </a:lnTo>
                    <a:close/>
                  </a:path>
                </a:pathLst>
              </a:custGeom>
              <a:solidFill>
                <a:srgbClr val="C1A5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" name="Google Shape;376;p3"/>
              <p:cNvSpPr/>
              <p:nvPr/>
            </p:nvSpPr>
            <p:spPr>
              <a:xfrm>
                <a:off x="1282975" y="2150275"/>
                <a:ext cx="154700" cy="134675"/>
              </a:xfrm>
              <a:custGeom>
                <a:avLst/>
                <a:gdLst/>
                <a:ahLst/>
                <a:cxnLst/>
                <a:rect l="l" t="t" r="r" b="b"/>
                <a:pathLst>
                  <a:path w="6188" h="5387" fill="none" extrusionOk="0">
                    <a:moveTo>
                      <a:pt x="6188" y="4713"/>
                    </a:moveTo>
                    <a:lnTo>
                      <a:pt x="6188" y="4713"/>
                    </a:lnTo>
                    <a:lnTo>
                      <a:pt x="6042" y="4804"/>
                    </a:lnTo>
                    <a:lnTo>
                      <a:pt x="5842" y="4895"/>
                    </a:lnTo>
                    <a:lnTo>
                      <a:pt x="5569" y="5005"/>
                    </a:lnTo>
                    <a:lnTo>
                      <a:pt x="5187" y="5114"/>
                    </a:lnTo>
                    <a:lnTo>
                      <a:pt x="4714" y="5223"/>
                    </a:lnTo>
                    <a:lnTo>
                      <a:pt x="4131" y="5314"/>
                    </a:lnTo>
                    <a:lnTo>
                      <a:pt x="3804" y="5350"/>
                    </a:lnTo>
                    <a:lnTo>
                      <a:pt x="3440" y="5387"/>
                    </a:lnTo>
                    <a:lnTo>
                      <a:pt x="3440" y="5387"/>
                    </a:lnTo>
                    <a:lnTo>
                      <a:pt x="2930" y="5387"/>
                    </a:lnTo>
                    <a:lnTo>
                      <a:pt x="2457" y="5369"/>
                    </a:lnTo>
                    <a:lnTo>
                      <a:pt x="2020" y="5332"/>
                    </a:lnTo>
                    <a:lnTo>
                      <a:pt x="1638" y="5278"/>
                    </a:lnTo>
                    <a:lnTo>
                      <a:pt x="1274" y="5205"/>
                    </a:lnTo>
                    <a:lnTo>
                      <a:pt x="965" y="5132"/>
                    </a:lnTo>
                    <a:lnTo>
                      <a:pt x="692" y="5041"/>
                    </a:lnTo>
                    <a:lnTo>
                      <a:pt x="474" y="4932"/>
                    </a:lnTo>
                    <a:lnTo>
                      <a:pt x="292" y="4804"/>
                    </a:lnTo>
                    <a:lnTo>
                      <a:pt x="146" y="4677"/>
                    </a:lnTo>
                    <a:lnTo>
                      <a:pt x="91" y="4604"/>
                    </a:lnTo>
                    <a:lnTo>
                      <a:pt x="55" y="4532"/>
                    </a:lnTo>
                    <a:lnTo>
                      <a:pt x="19" y="4459"/>
                    </a:lnTo>
                    <a:lnTo>
                      <a:pt x="0" y="4368"/>
                    </a:lnTo>
                    <a:lnTo>
                      <a:pt x="0" y="4295"/>
                    </a:lnTo>
                    <a:lnTo>
                      <a:pt x="0" y="4222"/>
                    </a:lnTo>
                    <a:lnTo>
                      <a:pt x="37" y="4131"/>
                    </a:lnTo>
                    <a:lnTo>
                      <a:pt x="55" y="4040"/>
                    </a:lnTo>
                    <a:lnTo>
                      <a:pt x="164" y="3876"/>
                    </a:lnTo>
                    <a:lnTo>
                      <a:pt x="310" y="3694"/>
                    </a:lnTo>
                    <a:lnTo>
                      <a:pt x="310" y="3694"/>
                    </a:lnTo>
                    <a:lnTo>
                      <a:pt x="310" y="3403"/>
                    </a:lnTo>
                    <a:lnTo>
                      <a:pt x="346" y="3057"/>
                    </a:lnTo>
                    <a:lnTo>
                      <a:pt x="401" y="2639"/>
                    </a:lnTo>
                    <a:lnTo>
                      <a:pt x="401" y="2639"/>
                    </a:lnTo>
                    <a:lnTo>
                      <a:pt x="437" y="2439"/>
                    </a:lnTo>
                    <a:lnTo>
                      <a:pt x="437" y="2439"/>
                    </a:lnTo>
                    <a:lnTo>
                      <a:pt x="546" y="2093"/>
                    </a:lnTo>
                    <a:lnTo>
                      <a:pt x="674" y="1729"/>
                    </a:lnTo>
                    <a:lnTo>
                      <a:pt x="765" y="1547"/>
                    </a:lnTo>
                    <a:lnTo>
                      <a:pt x="856" y="1365"/>
                    </a:lnTo>
                    <a:lnTo>
                      <a:pt x="965" y="1201"/>
                    </a:lnTo>
                    <a:lnTo>
                      <a:pt x="1092" y="1019"/>
                    </a:lnTo>
                    <a:lnTo>
                      <a:pt x="1238" y="856"/>
                    </a:lnTo>
                    <a:lnTo>
                      <a:pt x="1384" y="710"/>
                    </a:lnTo>
                    <a:lnTo>
                      <a:pt x="1547" y="564"/>
                    </a:lnTo>
                    <a:lnTo>
                      <a:pt x="1747" y="437"/>
                    </a:lnTo>
                    <a:lnTo>
                      <a:pt x="1948" y="310"/>
                    </a:lnTo>
                    <a:lnTo>
                      <a:pt x="2166" y="200"/>
                    </a:lnTo>
                    <a:lnTo>
                      <a:pt x="2403" y="109"/>
                    </a:lnTo>
                    <a:lnTo>
                      <a:pt x="2657" y="37"/>
                    </a:lnTo>
                    <a:lnTo>
                      <a:pt x="2657" y="37"/>
                    </a:lnTo>
                    <a:lnTo>
                      <a:pt x="2858" y="0"/>
                    </a:lnTo>
                    <a:lnTo>
                      <a:pt x="3021" y="0"/>
                    </a:lnTo>
                    <a:lnTo>
                      <a:pt x="3203" y="0"/>
                    </a:lnTo>
                    <a:lnTo>
                      <a:pt x="3367" y="37"/>
                    </a:lnTo>
                    <a:lnTo>
                      <a:pt x="3513" y="73"/>
                    </a:lnTo>
                    <a:lnTo>
                      <a:pt x="3676" y="128"/>
                    </a:lnTo>
                    <a:lnTo>
                      <a:pt x="3804" y="200"/>
                    </a:lnTo>
                    <a:lnTo>
                      <a:pt x="3949" y="291"/>
                    </a:lnTo>
                    <a:lnTo>
                      <a:pt x="3949" y="291"/>
                    </a:lnTo>
                    <a:lnTo>
                      <a:pt x="4095" y="419"/>
                    </a:lnTo>
                    <a:lnTo>
                      <a:pt x="4095" y="419"/>
                    </a:lnTo>
                    <a:lnTo>
                      <a:pt x="4332" y="655"/>
                    </a:lnTo>
                    <a:lnTo>
                      <a:pt x="4568" y="928"/>
                    </a:lnTo>
                    <a:lnTo>
                      <a:pt x="4787" y="1238"/>
                    </a:lnTo>
                    <a:lnTo>
                      <a:pt x="4987" y="1565"/>
                    </a:lnTo>
                    <a:lnTo>
                      <a:pt x="5169" y="1929"/>
                    </a:lnTo>
                    <a:lnTo>
                      <a:pt x="5351" y="2275"/>
                    </a:lnTo>
                    <a:lnTo>
                      <a:pt x="5514" y="2639"/>
                    </a:lnTo>
                    <a:lnTo>
                      <a:pt x="5642" y="3003"/>
                    </a:lnTo>
                    <a:lnTo>
                      <a:pt x="5878" y="3658"/>
                    </a:lnTo>
                    <a:lnTo>
                      <a:pt x="6042" y="4204"/>
                    </a:lnTo>
                    <a:lnTo>
                      <a:pt x="6188" y="4713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" name="Google Shape;377;p3"/>
              <p:cNvSpPr/>
              <p:nvPr/>
            </p:nvSpPr>
            <p:spPr>
              <a:xfrm>
                <a:off x="1282975" y="2160725"/>
                <a:ext cx="138775" cy="124225"/>
              </a:xfrm>
              <a:custGeom>
                <a:avLst/>
                <a:gdLst/>
                <a:ahLst/>
                <a:cxnLst/>
                <a:rect l="l" t="t" r="r" b="b"/>
                <a:pathLst>
                  <a:path w="5551" h="4969" extrusionOk="0">
                    <a:moveTo>
                      <a:pt x="4095" y="1"/>
                    </a:moveTo>
                    <a:lnTo>
                      <a:pt x="4004" y="219"/>
                    </a:lnTo>
                    <a:lnTo>
                      <a:pt x="3895" y="438"/>
                    </a:lnTo>
                    <a:lnTo>
                      <a:pt x="3840" y="529"/>
                    </a:lnTo>
                    <a:lnTo>
                      <a:pt x="3767" y="619"/>
                    </a:lnTo>
                    <a:lnTo>
                      <a:pt x="3676" y="710"/>
                    </a:lnTo>
                    <a:lnTo>
                      <a:pt x="3585" y="801"/>
                    </a:lnTo>
                    <a:lnTo>
                      <a:pt x="3458" y="874"/>
                    </a:lnTo>
                    <a:lnTo>
                      <a:pt x="3331" y="947"/>
                    </a:lnTo>
                    <a:lnTo>
                      <a:pt x="3185" y="1002"/>
                    </a:lnTo>
                    <a:lnTo>
                      <a:pt x="3058" y="1038"/>
                    </a:lnTo>
                    <a:lnTo>
                      <a:pt x="2767" y="1111"/>
                    </a:lnTo>
                    <a:lnTo>
                      <a:pt x="2475" y="1165"/>
                    </a:lnTo>
                    <a:lnTo>
                      <a:pt x="2184" y="1238"/>
                    </a:lnTo>
                    <a:lnTo>
                      <a:pt x="1893" y="1311"/>
                    </a:lnTo>
                    <a:lnTo>
                      <a:pt x="1766" y="1366"/>
                    </a:lnTo>
                    <a:lnTo>
                      <a:pt x="1638" y="1438"/>
                    </a:lnTo>
                    <a:lnTo>
                      <a:pt x="1511" y="1511"/>
                    </a:lnTo>
                    <a:lnTo>
                      <a:pt x="1402" y="1620"/>
                    </a:lnTo>
                    <a:lnTo>
                      <a:pt x="1293" y="1730"/>
                    </a:lnTo>
                    <a:lnTo>
                      <a:pt x="1202" y="1839"/>
                    </a:lnTo>
                    <a:lnTo>
                      <a:pt x="1111" y="1948"/>
                    </a:lnTo>
                    <a:lnTo>
                      <a:pt x="1001" y="2039"/>
                    </a:lnTo>
                    <a:lnTo>
                      <a:pt x="874" y="2130"/>
                    </a:lnTo>
                    <a:lnTo>
                      <a:pt x="747" y="2185"/>
                    </a:lnTo>
                    <a:lnTo>
                      <a:pt x="619" y="2221"/>
                    </a:lnTo>
                    <a:lnTo>
                      <a:pt x="401" y="2221"/>
                    </a:lnTo>
                    <a:lnTo>
                      <a:pt x="346" y="2512"/>
                    </a:lnTo>
                    <a:lnTo>
                      <a:pt x="328" y="2767"/>
                    </a:lnTo>
                    <a:lnTo>
                      <a:pt x="310" y="3131"/>
                    </a:lnTo>
                    <a:lnTo>
                      <a:pt x="310" y="3276"/>
                    </a:lnTo>
                    <a:lnTo>
                      <a:pt x="201" y="3404"/>
                    </a:lnTo>
                    <a:lnTo>
                      <a:pt x="110" y="3549"/>
                    </a:lnTo>
                    <a:lnTo>
                      <a:pt x="91" y="3549"/>
                    </a:lnTo>
                    <a:lnTo>
                      <a:pt x="91" y="3568"/>
                    </a:lnTo>
                    <a:lnTo>
                      <a:pt x="37" y="3677"/>
                    </a:lnTo>
                    <a:lnTo>
                      <a:pt x="19" y="3786"/>
                    </a:lnTo>
                    <a:lnTo>
                      <a:pt x="0" y="3877"/>
                    </a:lnTo>
                    <a:lnTo>
                      <a:pt x="19" y="3986"/>
                    </a:lnTo>
                    <a:lnTo>
                      <a:pt x="37" y="4077"/>
                    </a:lnTo>
                    <a:lnTo>
                      <a:pt x="91" y="4168"/>
                    </a:lnTo>
                    <a:lnTo>
                      <a:pt x="146" y="4259"/>
                    </a:lnTo>
                    <a:lnTo>
                      <a:pt x="237" y="4332"/>
                    </a:lnTo>
                    <a:lnTo>
                      <a:pt x="237" y="4350"/>
                    </a:lnTo>
                    <a:lnTo>
                      <a:pt x="346" y="4423"/>
                    </a:lnTo>
                    <a:lnTo>
                      <a:pt x="437" y="4496"/>
                    </a:lnTo>
                    <a:lnTo>
                      <a:pt x="692" y="4623"/>
                    </a:lnTo>
                    <a:lnTo>
                      <a:pt x="1001" y="4732"/>
                    </a:lnTo>
                    <a:lnTo>
                      <a:pt x="1365" y="4823"/>
                    </a:lnTo>
                    <a:lnTo>
                      <a:pt x="1384" y="4823"/>
                    </a:lnTo>
                    <a:lnTo>
                      <a:pt x="1711" y="4878"/>
                    </a:lnTo>
                    <a:lnTo>
                      <a:pt x="2057" y="4914"/>
                    </a:lnTo>
                    <a:lnTo>
                      <a:pt x="2457" y="4951"/>
                    </a:lnTo>
                    <a:lnTo>
                      <a:pt x="2876" y="4969"/>
                    </a:lnTo>
                    <a:lnTo>
                      <a:pt x="3294" y="4732"/>
                    </a:lnTo>
                    <a:lnTo>
                      <a:pt x="3713" y="4459"/>
                    </a:lnTo>
                    <a:lnTo>
                      <a:pt x="4095" y="4186"/>
                    </a:lnTo>
                    <a:lnTo>
                      <a:pt x="4477" y="3895"/>
                    </a:lnTo>
                    <a:lnTo>
                      <a:pt x="4677" y="3731"/>
                    </a:lnTo>
                    <a:lnTo>
                      <a:pt x="4859" y="3549"/>
                    </a:lnTo>
                    <a:lnTo>
                      <a:pt x="5041" y="3349"/>
                    </a:lnTo>
                    <a:lnTo>
                      <a:pt x="5187" y="3149"/>
                    </a:lnTo>
                    <a:lnTo>
                      <a:pt x="5296" y="2967"/>
                    </a:lnTo>
                    <a:lnTo>
                      <a:pt x="5387" y="2767"/>
                    </a:lnTo>
                    <a:lnTo>
                      <a:pt x="5533" y="2367"/>
                    </a:lnTo>
                    <a:lnTo>
                      <a:pt x="5551" y="2312"/>
                    </a:lnTo>
                    <a:lnTo>
                      <a:pt x="5332" y="1821"/>
                    </a:lnTo>
                    <a:lnTo>
                      <a:pt x="5096" y="1347"/>
                    </a:lnTo>
                    <a:lnTo>
                      <a:pt x="4823" y="874"/>
                    </a:lnTo>
                    <a:lnTo>
                      <a:pt x="4677" y="656"/>
                    </a:lnTo>
                    <a:lnTo>
                      <a:pt x="4532" y="456"/>
                    </a:lnTo>
                    <a:lnTo>
                      <a:pt x="4313" y="201"/>
                    </a:lnTo>
                    <a:lnTo>
                      <a:pt x="4095" y="1"/>
                    </a:lnTo>
                    <a:close/>
                  </a:path>
                </a:pathLst>
              </a:custGeom>
              <a:solidFill>
                <a:srgbClr val="A489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" name="Google Shape;378;p3"/>
              <p:cNvSpPr/>
              <p:nvPr/>
            </p:nvSpPr>
            <p:spPr>
              <a:xfrm>
                <a:off x="1282975" y="2160725"/>
                <a:ext cx="138775" cy="124225"/>
              </a:xfrm>
              <a:custGeom>
                <a:avLst/>
                <a:gdLst/>
                <a:ahLst/>
                <a:cxnLst/>
                <a:rect l="l" t="t" r="r" b="b"/>
                <a:pathLst>
                  <a:path w="5551" h="4969" fill="none" extrusionOk="0">
                    <a:moveTo>
                      <a:pt x="4095" y="1"/>
                    </a:moveTo>
                    <a:lnTo>
                      <a:pt x="4095" y="1"/>
                    </a:lnTo>
                    <a:lnTo>
                      <a:pt x="4004" y="219"/>
                    </a:lnTo>
                    <a:lnTo>
                      <a:pt x="3895" y="438"/>
                    </a:lnTo>
                    <a:lnTo>
                      <a:pt x="3840" y="529"/>
                    </a:lnTo>
                    <a:lnTo>
                      <a:pt x="3767" y="619"/>
                    </a:lnTo>
                    <a:lnTo>
                      <a:pt x="3676" y="710"/>
                    </a:lnTo>
                    <a:lnTo>
                      <a:pt x="3585" y="801"/>
                    </a:lnTo>
                    <a:lnTo>
                      <a:pt x="3585" y="801"/>
                    </a:lnTo>
                    <a:lnTo>
                      <a:pt x="3458" y="874"/>
                    </a:lnTo>
                    <a:lnTo>
                      <a:pt x="3331" y="947"/>
                    </a:lnTo>
                    <a:lnTo>
                      <a:pt x="3185" y="1002"/>
                    </a:lnTo>
                    <a:lnTo>
                      <a:pt x="3058" y="1038"/>
                    </a:lnTo>
                    <a:lnTo>
                      <a:pt x="2767" y="1111"/>
                    </a:lnTo>
                    <a:lnTo>
                      <a:pt x="2475" y="1165"/>
                    </a:lnTo>
                    <a:lnTo>
                      <a:pt x="2184" y="1238"/>
                    </a:lnTo>
                    <a:lnTo>
                      <a:pt x="1893" y="1311"/>
                    </a:lnTo>
                    <a:lnTo>
                      <a:pt x="1766" y="1366"/>
                    </a:lnTo>
                    <a:lnTo>
                      <a:pt x="1638" y="1438"/>
                    </a:lnTo>
                    <a:lnTo>
                      <a:pt x="1511" y="1511"/>
                    </a:lnTo>
                    <a:lnTo>
                      <a:pt x="1402" y="1620"/>
                    </a:lnTo>
                    <a:lnTo>
                      <a:pt x="1402" y="1620"/>
                    </a:lnTo>
                    <a:lnTo>
                      <a:pt x="1293" y="1730"/>
                    </a:lnTo>
                    <a:lnTo>
                      <a:pt x="1202" y="1839"/>
                    </a:lnTo>
                    <a:lnTo>
                      <a:pt x="1111" y="1948"/>
                    </a:lnTo>
                    <a:lnTo>
                      <a:pt x="1001" y="2039"/>
                    </a:lnTo>
                    <a:lnTo>
                      <a:pt x="1001" y="2039"/>
                    </a:lnTo>
                    <a:lnTo>
                      <a:pt x="874" y="2130"/>
                    </a:lnTo>
                    <a:lnTo>
                      <a:pt x="747" y="2185"/>
                    </a:lnTo>
                    <a:lnTo>
                      <a:pt x="619" y="2221"/>
                    </a:lnTo>
                    <a:lnTo>
                      <a:pt x="474" y="2221"/>
                    </a:lnTo>
                    <a:lnTo>
                      <a:pt x="474" y="2221"/>
                    </a:lnTo>
                    <a:lnTo>
                      <a:pt x="401" y="2221"/>
                    </a:lnTo>
                    <a:lnTo>
                      <a:pt x="401" y="2221"/>
                    </a:lnTo>
                    <a:lnTo>
                      <a:pt x="401" y="2221"/>
                    </a:lnTo>
                    <a:lnTo>
                      <a:pt x="346" y="2512"/>
                    </a:lnTo>
                    <a:lnTo>
                      <a:pt x="328" y="2767"/>
                    </a:lnTo>
                    <a:lnTo>
                      <a:pt x="310" y="3131"/>
                    </a:lnTo>
                    <a:lnTo>
                      <a:pt x="310" y="3131"/>
                    </a:lnTo>
                    <a:lnTo>
                      <a:pt x="310" y="3276"/>
                    </a:lnTo>
                    <a:lnTo>
                      <a:pt x="310" y="3276"/>
                    </a:lnTo>
                    <a:lnTo>
                      <a:pt x="310" y="3276"/>
                    </a:lnTo>
                    <a:lnTo>
                      <a:pt x="310" y="3276"/>
                    </a:lnTo>
                    <a:lnTo>
                      <a:pt x="310" y="3276"/>
                    </a:lnTo>
                    <a:lnTo>
                      <a:pt x="201" y="3404"/>
                    </a:lnTo>
                    <a:lnTo>
                      <a:pt x="110" y="3549"/>
                    </a:lnTo>
                    <a:lnTo>
                      <a:pt x="110" y="3549"/>
                    </a:lnTo>
                    <a:lnTo>
                      <a:pt x="110" y="3549"/>
                    </a:lnTo>
                    <a:lnTo>
                      <a:pt x="110" y="3549"/>
                    </a:lnTo>
                    <a:lnTo>
                      <a:pt x="110" y="3549"/>
                    </a:lnTo>
                    <a:lnTo>
                      <a:pt x="110" y="3549"/>
                    </a:lnTo>
                    <a:lnTo>
                      <a:pt x="110" y="3549"/>
                    </a:lnTo>
                    <a:lnTo>
                      <a:pt x="110" y="3549"/>
                    </a:lnTo>
                    <a:lnTo>
                      <a:pt x="110" y="3549"/>
                    </a:lnTo>
                    <a:lnTo>
                      <a:pt x="110" y="3549"/>
                    </a:lnTo>
                    <a:lnTo>
                      <a:pt x="110" y="3549"/>
                    </a:lnTo>
                    <a:lnTo>
                      <a:pt x="110" y="3549"/>
                    </a:lnTo>
                    <a:lnTo>
                      <a:pt x="91" y="3549"/>
                    </a:lnTo>
                    <a:lnTo>
                      <a:pt x="91" y="3549"/>
                    </a:lnTo>
                    <a:lnTo>
                      <a:pt x="91" y="3568"/>
                    </a:lnTo>
                    <a:lnTo>
                      <a:pt x="91" y="3568"/>
                    </a:lnTo>
                    <a:lnTo>
                      <a:pt x="91" y="3568"/>
                    </a:lnTo>
                    <a:lnTo>
                      <a:pt x="91" y="3568"/>
                    </a:lnTo>
                    <a:lnTo>
                      <a:pt x="91" y="3568"/>
                    </a:lnTo>
                    <a:lnTo>
                      <a:pt x="91" y="3568"/>
                    </a:lnTo>
                    <a:lnTo>
                      <a:pt x="91" y="3568"/>
                    </a:lnTo>
                    <a:lnTo>
                      <a:pt x="91" y="3568"/>
                    </a:lnTo>
                    <a:lnTo>
                      <a:pt x="91" y="3568"/>
                    </a:lnTo>
                    <a:lnTo>
                      <a:pt x="91" y="3568"/>
                    </a:lnTo>
                    <a:lnTo>
                      <a:pt x="91" y="3568"/>
                    </a:lnTo>
                    <a:lnTo>
                      <a:pt x="91" y="3568"/>
                    </a:lnTo>
                    <a:lnTo>
                      <a:pt x="37" y="3677"/>
                    </a:lnTo>
                    <a:lnTo>
                      <a:pt x="19" y="3786"/>
                    </a:lnTo>
                    <a:lnTo>
                      <a:pt x="0" y="3877"/>
                    </a:lnTo>
                    <a:lnTo>
                      <a:pt x="19" y="3986"/>
                    </a:lnTo>
                    <a:lnTo>
                      <a:pt x="37" y="4077"/>
                    </a:lnTo>
                    <a:lnTo>
                      <a:pt x="91" y="4168"/>
                    </a:lnTo>
                    <a:lnTo>
                      <a:pt x="146" y="4259"/>
                    </a:lnTo>
                    <a:lnTo>
                      <a:pt x="237" y="4332"/>
                    </a:lnTo>
                    <a:lnTo>
                      <a:pt x="237" y="4332"/>
                    </a:lnTo>
                    <a:lnTo>
                      <a:pt x="237" y="4332"/>
                    </a:lnTo>
                    <a:lnTo>
                      <a:pt x="237" y="4350"/>
                    </a:lnTo>
                    <a:lnTo>
                      <a:pt x="237" y="4350"/>
                    </a:lnTo>
                    <a:lnTo>
                      <a:pt x="237" y="4350"/>
                    </a:lnTo>
                    <a:lnTo>
                      <a:pt x="237" y="4350"/>
                    </a:lnTo>
                    <a:lnTo>
                      <a:pt x="237" y="4350"/>
                    </a:lnTo>
                    <a:lnTo>
                      <a:pt x="237" y="4350"/>
                    </a:lnTo>
                    <a:lnTo>
                      <a:pt x="237" y="4350"/>
                    </a:lnTo>
                    <a:lnTo>
                      <a:pt x="237" y="4350"/>
                    </a:lnTo>
                    <a:lnTo>
                      <a:pt x="237" y="4350"/>
                    </a:lnTo>
                    <a:lnTo>
                      <a:pt x="237" y="4350"/>
                    </a:lnTo>
                    <a:lnTo>
                      <a:pt x="346" y="4423"/>
                    </a:lnTo>
                    <a:lnTo>
                      <a:pt x="437" y="4496"/>
                    </a:lnTo>
                    <a:lnTo>
                      <a:pt x="692" y="4623"/>
                    </a:lnTo>
                    <a:lnTo>
                      <a:pt x="1001" y="4732"/>
                    </a:lnTo>
                    <a:lnTo>
                      <a:pt x="1365" y="4823"/>
                    </a:lnTo>
                    <a:lnTo>
                      <a:pt x="1365" y="4823"/>
                    </a:lnTo>
                    <a:lnTo>
                      <a:pt x="1365" y="4823"/>
                    </a:lnTo>
                    <a:lnTo>
                      <a:pt x="1365" y="4823"/>
                    </a:lnTo>
                    <a:lnTo>
                      <a:pt x="1384" y="4823"/>
                    </a:lnTo>
                    <a:lnTo>
                      <a:pt x="1384" y="4823"/>
                    </a:lnTo>
                    <a:lnTo>
                      <a:pt x="1711" y="4878"/>
                    </a:lnTo>
                    <a:lnTo>
                      <a:pt x="2057" y="4914"/>
                    </a:lnTo>
                    <a:lnTo>
                      <a:pt x="2457" y="4951"/>
                    </a:lnTo>
                    <a:lnTo>
                      <a:pt x="2876" y="4969"/>
                    </a:lnTo>
                    <a:lnTo>
                      <a:pt x="2876" y="4969"/>
                    </a:lnTo>
                    <a:lnTo>
                      <a:pt x="3294" y="4732"/>
                    </a:lnTo>
                    <a:lnTo>
                      <a:pt x="3713" y="4459"/>
                    </a:lnTo>
                    <a:lnTo>
                      <a:pt x="4095" y="4186"/>
                    </a:lnTo>
                    <a:lnTo>
                      <a:pt x="4477" y="3895"/>
                    </a:lnTo>
                    <a:lnTo>
                      <a:pt x="4477" y="3895"/>
                    </a:lnTo>
                    <a:lnTo>
                      <a:pt x="4677" y="3731"/>
                    </a:lnTo>
                    <a:lnTo>
                      <a:pt x="4859" y="3549"/>
                    </a:lnTo>
                    <a:lnTo>
                      <a:pt x="5041" y="3349"/>
                    </a:lnTo>
                    <a:lnTo>
                      <a:pt x="5187" y="3149"/>
                    </a:lnTo>
                    <a:lnTo>
                      <a:pt x="5187" y="3149"/>
                    </a:lnTo>
                    <a:lnTo>
                      <a:pt x="5296" y="2967"/>
                    </a:lnTo>
                    <a:lnTo>
                      <a:pt x="5387" y="2767"/>
                    </a:lnTo>
                    <a:lnTo>
                      <a:pt x="5533" y="2367"/>
                    </a:lnTo>
                    <a:lnTo>
                      <a:pt x="5533" y="2367"/>
                    </a:lnTo>
                    <a:lnTo>
                      <a:pt x="5551" y="2312"/>
                    </a:lnTo>
                    <a:lnTo>
                      <a:pt x="5551" y="2312"/>
                    </a:lnTo>
                    <a:lnTo>
                      <a:pt x="5332" y="1821"/>
                    </a:lnTo>
                    <a:lnTo>
                      <a:pt x="5096" y="1347"/>
                    </a:lnTo>
                    <a:lnTo>
                      <a:pt x="4823" y="874"/>
                    </a:lnTo>
                    <a:lnTo>
                      <a:pt x="4677" y="656"/>
                    </a:lnTo>
                    <a:lnTo>
                      <a:pt x="4532" y="456"/>
                    </a:lnTo>
                    <a:lnTo>
                      <a:pt x="4532" y="456"/>
                    </a:lnTo>
                    <a:lnTo>
                      <a:pt x="4532" y="456"/>
                    </a:lnTo>
                    <a:lnTo>
                      <a:pt x="4532" y="456"/>
                    </a:lnTo>
                    <a:lnTo>
                      <a:pt x="4532" y="456"/>
                    </a:lnTo>
                    <a:lnTo>
                      <a:pt x="4532" y="456"/>
                    </a:lnTo>
                    <a:lnTo>
                      <a:pt x="4313" y="201"/>
                    </a:lnTo>
                    <a:lnTo>
                      <a:pt x="4095" y="1"/>
                    </a:lnTo>
                    <a:lnTo>
                      <a:pt x="4095" y="1"/>
                    </a:lnTo>
                    <a:lnTo>
                      <a:pt x="4095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" name="Google Shape;379;p3"/>
              <p:cNvSpPr/>
              <p:nvPr/>
            </p:nvSpPr>
            <p:spPr>
              <a:xfrm>
                <a:off x="1396250" y="2172100"/>
                <a:ext cx="25500" cy="46425"/>
              </a:xfrm>
              <a:custGeom>
                <a:avLst/>
                <a:gdLst/>
                <a:ahLst/>
                <a:cxnLst/>
                <a:rect l="l" t="t" r="r" b="b"/>
                <a:pathLst>
                  <a:path w="1020" h="1857" fill="none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146" y="201"/>
                    </a:lnTo>
                    <a:lnTo>
                      <a:pt x="292" y="419"/>
                    </a:lnTo>
                    <a:lnTo>
                      <a:pt x="565" y="892"/>
                    </a:lnTo>
                    <a:lnTo>
                      <a:pt x="801" y="1366"/>
                    </a:lnTo>
                    <a:lnTo>
                      <a:pt x="1020" y="1857"/>
                    </a:lnTo>
                    <a:lnTo>
                      <a:pt x="1020" y="1857"/>
                    </a:lnTo>
                    <a:lnTo>
                      <a:pt x="1020" y="1857"/>
                    </a:lnTo>
                    <a:lnTo>
                      <a:pt x="1020" y="1857"/>
                    </a:lnTo>
                    <a:lnTo>
                      <a:pt x="801" y="1366"/>
                    </a:lnTo>
                    <a:lnTo>
                      <a:pt x="565" y="892"/>
                    </a:lnTo>
                    <a:lnTo>
                      <a:pt x="292" y="419"/>
                    </a:lnTo>
                    <a:lnTo>
                      <a:pt x="146" y="201"/>
                    </a:lnTo>
                    <a:lnTo>
                      <a:pt x="1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380;p3"/>
              <p:cNvSpPr/>
              <p:nvPr/>
            </p:nvSpPr>
            <p:spPr>
              <a:xfrm>
                <a:off x="1396250" y="21721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" name="Google Shape;381;p3"/>
              <p:cNvSpPr/>
              <p:nvPr/>
            </p:nvSpPr>
            <p:spPr>
              <a:xfrm>
                <a:off x="1282975" y="2172100"/>
                <a:ext cx="138775" cy="112850"/>
              </a:xfrm>
              <a:custGeom>
                <a:avLst/>
                <a:gdLst/>
                <a:ahLst/>
                <a:cxnLst/>
                <a:rect l="l" t="t" r="r" b="b"/>
                <a:pathLst>
                  <a:path w="5551" h="4514" extrusionOk="0">
                    <a:moveTo>
                      <a:pt x="1384" y="4368"/>
                    </a:moveTo>
                    <a:lnTo>
                      <a:pt x="1384" y="4368"/>
                    </a:lnTo>
                    <a:lnTo>
                      <a:pt x="1711" y="4423"/>
                    </a:lnTo>
                    <a:lnTo>
                      <a:pt x="2057" y="4459"/>
                    </a:lnTo>
                    <a:lnTo>
                      <a:pt x="2457" y="4496"/>
                    </a:lnTo>
                    <a:lnTo>
                      <a:pt x="2876" y="4514"/>
                    </a:lnTo>
                    <a:lnTo>
                      <a:pt x="2876" y="4514"/>
                    </a:lnTo>
                    <a:lnTo>
                      <a:pt x="3094" y="4514"/>
                    </a:lnTo>
                    <a:lnTo>
                      <a:pt x="3094" y="4514"/>
                    </a:lnTo>
                    <a:lnTo>
                      <a:pt x="3440" y="4514"/>
                    </a:lnTo>
                    <a:lnTo>
                      <a:pt x="3440" y="4514"/>
                    </a:lnTo>
                    <a:lnTo>
                      <a:pt x="3440" y="4514"/>
                    </a:lnTo>
                    <a:lnTo>
                      <a:pt x="3094" y="4514"/>
                    </a:lnTo>
                    <a:lnTo>
                      <a:pt x="3094" y="4514"/>
                    </a:lnTo>
                    <a:lnTo>
                      <a:pt x="2876" y="4514"/>
                    </a:lnTo>
                    <a:lnTo>
                      <a:pt x="2876" y="4514"/>
                    </a:lnTo>
                    <a:lnTo>
                      <a:pt x="2876" y="4514"/>
                    </a:lnTo>
                    <a:lnTo>
                      <a:pt x="2876" y="4514"/>
                    </a:lnTo>
                    <a:lnTo>
                      <a:pt x="2457" y="4496"/>
                    </a:lnTo>
                    <a:lnTo>
                      <a:pt x="2057" y="4459"/>
                    </a:lnTo>
                    <a:lnTo>
                      <a:pt x="1711" y="4423"/>
                    </a:lnTo>
                    <a:lnTo>
                      <a:pt x="1384" y="4368"/>
                    </a:lnTo>
                    <a:close/>
                    <a:moveTo>
                      <a:pt x="1365" y="4368"/>
                    </a:moveTo>
                    <a:lnTo>
                      <a:pt x="1365" y="4368"/>
                    </a:lnTo>
                    <a:lnTo>
                      <a:pt x="1365" y="4368"/>
                    </a:lnTo>
                    <a:lnTo>
                      <a:pt x="1365" y="4368"/>
                    </a:lnTo>
                    <a:close/>
                    <a:moveTo>
                      <a:pt x="237" y="3895"/>
                    </a:moveTo>
                    <a:lnTo>
                      <a:pt x="237" y="3895"/>
                    </a:lnTo>
                    <a:lnTo>
                      <a:pt x="237" y="3895"/>
                    </a:lnTo>
                    <a:lnTo>
                      <a:pt x="237" y="3895"/>
                    </a:lnTo>
                    <a:lnTo>
                      <a:pt x="237" y="3895"/>
                    </a:lnTo>
                    <a:close/>
                    <a:moveTo>
                      <a:pt x="237" y="3895"/>
                    </a:moveTo>
                    <a:lnTo>
                      <a:pt x="237" y="3895"/>
                    </a:lnTo>
                    <a:lnTo>
                      <a:pt x="237" y="3895"/>
                    </a:lnTo>
                    <a:lnTo>
                      <a:pt x="237" y="3895"/>
                    </a:lnTo>
                    <a:lnTo>
                      <a:pt x="237" y="3895"/>
                    </a:lnTo>
                    <a:close/>
                    <a:moveTo>
                      <a:pt x="237" y="3877"/>
                    </a:moveTo>
                    <a:lnTo>
                      <a:pt x="237" y="3877"/>
                    </a:lnTo>
                    <a:lnTo>
                      <a:pt x="237" y="3895"/>
                    </a:lnTo>
                    <a:lnTo>
                      <a:pt x="237" y="3895"/>
                    </a:lnTo>
                    <a:lnTo>
                      <a:pt x="237" y="3877"/>
                    </a:lnTo>
                    <a:close/>
                    <a:moveTo>
                      <a:pt x="91" y="3113"/>
                    </a:moveTo>
                    <a:lnTo>
                      <a:pt x="91" y="3113"/>
                    </a:lnTo>
                    <a:lnTo>
                      <a:pt x="37" y="3222"/>
                    </a:lnTo>
                    <a:lnTo>
                      <a:pt x="19" y="3331"/>
                    </a:lnTo>
                    <a:lnTo>
                      <a:pt x="0" y="3422"/>
                    </a:lnTo>
                    <a:lnTo>
                      <a:pt x="19" y="3531"/>
                    </a:lnTo>
                    <a:lnTo>
                      <a:pt x="37" y="3622"/>
                    </a:lnTo>
                    <a:lnTo>
                      <a:pt x="91" y="3713"/>
                    </a:lnTo>
                    <a:lnTo>
                      <a:pt x="146" y="3804"/>
                    </a:lnTo>
                    <a:lnTo>
                      <a:pt x="237" y="3877"/>
                    </a:lnTo>
                    <a:lnTo>
                      <a:pt x="237" y="3877"/>
                    </a:lnTo>
                    <a:lnTo>
                      <a:pt x="146" y="3804"/>
                    </a:lnTo>
                    <a:lnTo>
                      <a:pt x="91" y="3713"/>
                    </a:lnTo>
                    <a:lnTo>
                      <a:pt x="37" y="3622"/>
                    </a:lnTo>
                    <a:lnTo>
                      <a:pt x="19" y="3531"/>
                    </a:lnTo>
                    <a:lnTo>
                      <a:pt x="0" y="3422"/>
                    </a:lnTo>
                    <a:lnTo>
                      <a:pt x="19" y="3331"/>
                    </a:lnTo>
                    <a:lnTo>
                      <a:pt x="37" y="3222"/>
                    </a:lnTo>
                    <a:lnTo>
                      <a:pt x="91" y="3113"/>
                    </a:lnTo>
                    <a:close/>
                    <a:moveTo>
                      <a:pt x="91" y="3113"/>
                    </a:moveTo>
                    <a:lnTo>
                      <a:pt x="91" y="3113"/>
                    </a:lnTo>
                    <a:lnTo>
                      <a:pt x="91" y="3113"/>
                    </a:lnTo>
                    <a:lnTo>
                      <a:pt x="91" y="3113"/>
                    </a:lnTo>
                    <a:lnTo>
                      <a:pt x="91" y="3113"/>
                    </a:lnTo>
                    <a:close/>
                    <a:moveTo>
                      <a:pt x="91" y="3113"/>
                    </a:moveTo>
                    <a:lnTo>
                      <a:pt x="91" y="3113"/>
                    </a:lnTo>
                    <a:lnTo>
                      <a:pt x="91" y="3113"/>
                    </a:lnTo>
                    <a:lnTo>
                      <a:pt x="91" y="3113"/>
                    </a:lnTo>
                    <a:lnTo>
                      <a:pt x="91" y="3113"/>
                    </a:lnTo>
                    <a:close/>
                    <a:moveTo>
                      <a:pt x="91" y="3094"/>
                    </a:moveTo>
                    <a:lnTo>
                      <a:pt x="91" y="3094"/>
                    </a:lnTo>
                    <a:lnTo>
                      <a:pt x="91" y="3113"/>
                    </a:lnTo>
                    <a:lnTo>
                      <a:pt x="91" y="3113"/>
                    </a:lnTo>
                    <a:lnTo>
                      <a:pt x="91" y="3094"/>
                    </a:lnTo>
                    <a:close/>
                    <a:moveTo>
                      <a:pt x="110" y="3094"/>
                    </a:moveTo>
                    <a:lnTo>
                      <a:pt x="110" y="3094"/>
                    </a:lnTo>
                    <a:lnTo>
                      <a:pt x="110" y="3094"/>
                    </a:lnTo>
                    <a:lnTo>
                      <a:pt x="110" y="3094"/>
                    </a:lnTo>
                    <a:lnTo>
                      <a:pt x="110" y="3094"/>
                    </a:lnTo>
                    <a:close/>
                    <a:moveTo>
                      <a:pt x="110" y="3094"/>
                    </a:moveTo>
                    <a:lnTo>
                      <a:pt x="110" y="3094"/>
                    </a:lnTo>
                    <a:lnTo>
                      <a:pt x="110" y="3094"/>
                    </a:lnTo>
                    <a:lnTo>
                      <a:pt x="110" y="3094"/>
                    </a:lnTo>
                    <a:lnTo>
                      <a:pt x="110" y="3094"/>
                    </a:lnTo>
                    <a:close/>
                    <a:moveTo>
                      <a:pt x="110" y="3094"/>
                    </a:moveTo>
                    <a:lnTo>
                      <a:pt x="110" y="3094"/>
                    </a:lnTo>
                    <a:lnTo>
                      <a:pt x="110" y="3094"/>
                    </a:lnTo>
                    <a:lnTo>
                      <a:pt x="110" y="3094"/>
                    </a:lnTo>
                    <a:lnTo>
                      <a:pt x="110" y="3094"/>
                    </a:lnTo>
                    <a:close/>
                    <a:moveTo>
                      <a:pt x="4532" y="1"/>
                    </a:moveTo>
                    <a:lnTo>
                      <a:pt x="4532" y="1"/>
                    </a:lnTo>
                    <a:lnTo>
                      <a:pt x="4677" y="201"/>
                    </a:lnTo>
                    <a:lnTo>
                      <a:pt x="4823" y="419"/>
                    </a:lnTo>
                    <a:lnTo>
                      <a:pt x="5096" y="892"/>
                    </a:lnTo>
                    <a:lnTo>
                      <a:pt x="5332" y="1366"/>
                    </a:lnTo>
                    <a:lnTo>
                      <a:pt x="5551" y="1857"/>
                    </a:lnTo>
                    <a:lnTo>
                      <a:pt x="5551" y="1857"/>
                    </a:lnTo>
                    <a:lnTo>
                      <a:pt x="5551" y="1857"/>
                    </a:lnTo>
                    <a:lnTo>
                      <a:pt x="5551" y="1857"/>
                    </a:lnTo>
                    <a:lnTo>
                      <a:pt x="5332" y="1366"/>
                    </a:lnTo>
                    <a:lnTo>
                      <a:pt x="5096" y="892"/>
                    </a:lnTo>
                    <a:lnTo>
                      <a:pt x="4823" y="419"/>
                    </a:lnTo>
                    <a:lnTo>
                      <a:pt x="4677" y="201"/>
                    </a:lnTo>
                    <a:lnTo>
                      <a:pt x="4532" y="1"/>
                    </a:lnTo>
                    <a:close/>
                    <a:moveTo>
                      <a:pt x="4532" y="1"/>
                    </a:moveTo>
                    <a:lnTo>
                      <a:pt x="4532" y="1"/>
                    </a:lnTo>
                    <a:lnTo>
                      <a:pt x="4532" y="1"/>
                    </a:lnTo>
                    <a:lnTo>
                      <a:pt x="4532" y="1"/>
                    </a:lnTo>
                    <a:lnTo>
                      <a:pt x="4532" y="1"/>
                    </a:lnTo>
                    <a:close/>
                  </a:path>
                </a:pathLst>
              </a:custGeom>
              <a:solidFill>
                <a:srgbClr val="D8D3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" name="Google Shape;382;p3"/>
              <p:cNvSpPr/>
              <p:nvPr/>
            </p:nvSpPr>
            <p:spPr>
              <a:xfrm>
                <a:off x="1421725" y="2218500"/>
                <a:ext cx="12775" cy="37350"/>
              </a:xfrm>
              <a:custGeom>
                <a:avLst/>
                <a:gdLst/>
                <a:ahLst/>
                <a:cxnLst/>
                <a:rect l="l" t="t" r="r" b="b"/>
                <a:pathLst>
                  <a:path w="511" h="1494" fill="none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65" y="438"/>
                    </a:lnTo>
                    <a:lnTo>
                      <a:pt x="292" y="820"/>
                    </a:lnTo>
                    <a:lnTo>
                      <a:pt x="510" y="1493"/>
                    </a:lnTo>
                    <a:lnTo>
                      <a:pt x="510" y="1493"/>
                    </a:lnTo>
                    <a:lnTo>
                      <a:pt x="292" y="820"/>
                    </a:lnTo>
                    <a:lnTo>
                      <a:pt x="165" y="438"/>
                    </a:lnTo>
                    <a:lnTo>
                      <a:pt x="1" y="1"/>
                    </a:lnTo>
                    <a:lnTo>
                      <a:pt x="1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" name="Google Shape;383;p3"/>
              <p:cNvSpPr/>
              <p:nvPr/>
            </p:nvSpPr>
            <p:spPr>
              <a:xfrm>
                <a:off x="1354850" y="2218500"/>
                <a:ext cx="79650" cy="66450"/>
              </a:xfrm>
              <a:custGeom>
                <a:avLst/>
                <a:gdLst/>
                <a:ahLst/>
                <a:cxnLst/>
                <a:rect l="l" t="t" r="r" b="b"/>
                <a:pathLst>
                  <a:path w="3186" h="2658" extrusionOk="0">
                    <a:moveTo>
                      <a:pt x="565" y="2658"/>
                    </a:moveTo>
                    <a:lnTo>
                      <a:pt x="565" y="2658"/>
                    </a:lnTo>
                    <a:lnTo>
                      <a:pt x="237" y="2658"/>
                    </a:lnTo>
                    <a:lnTo>
                      <a:pt x="237" y="2658"/>
                    </a:lnTo>
                    <a:lnTo>
                      <a:pt x="1" y="2658"/>
                    </a:lnTo>
                    <a:lnTo>
                      <a:pt x="1" y="2658"/>
                    </a:lnTo>
                    <a:lnTo>
                      <a:pt x="1" y="2658"/>
                    </a:lnTo>
                    <a:lnTo>
                      <a:pt x="1" y="2658"/>
                    </a:lnTo>
                    <a:lnTo>
                      <a:pt x="219" y="2658"/>
                    </a:lnTo>
                    <a:lnTo>
                      <a:pt x="219" y="2658"/>
                    </a:lnTo>
                    <a:lnTo>
                      <a:pt x="565" y="2658"/>
                    </a:lnTo>
                    <a:close/>
                    <a:moveTo>
                      <a:pt x="2676" y="1"/>
                    </a:moveTo>
                    <a:lnTo>
                      <a:pt x="2676" y="1"/>
                    </a:lnTo>
                    <a:lnTo>
                      <a:pt x="2676" y="1"/>
                    </a:lnTo>
                    <a:lnTo>
                      <a:pt x="2676" y="1"/>
                    </a:lnTo>
                    <a:lnTo>
                      <a:pt x="2840" y="438"/>
                    </a:lnTo>
                    <a:lnTo>
                      <a:pt x="2967" y="820"/>
                    </a:lnTo>
                    <a:lnTo>
                      <a:pt x="3185" y="1493"/>
                    </a:lnTo>
                    <a:lnTo>
                      <a:pt x="3185" y="1493"/>
                    </a:lnTo>
                    <a:lnTo>
                      <a:pt x="2967" y="820"/>
                    </a:lnTo>
                    <a:lnTo>
                      <a:pt x="2840" y="438"/>
                    </a:lnTo>
                    <a:lnTo>
                      <a:pt x="2676" y="1"/>
                    </a:lnTo>
                    <a:lnTo>
                      <a:pt x="2676" y="1"/>
                    </a:lnTo>
                    <a:close/>
                  </a:path>
                </a:pathLst>
              </a:custGeom>
              <a:solidFill>
                <a:srgbClr val="B8AEB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" name="Google Shape;384;p3"/>
              <p:cNvSpPr/>
              <p:nvPr/>
            </p:nvSpPr>
            <p:spPr>
              <a:xfrm>
                <a:off x="1354850" y="2218500"/>
                <a:ext cx="82825" cy="66450"/>
              </a:xfrm>
              <a:custGeom>
                <a:avLst/>
                <a:gdLst/>
                <a:ahLst/>
                <a:cxnLst/>
                <a:rect l="l" t="t" r="r" b="b"/>
                <a:pathLst>
                  <a:path w="3313" h="2658" extrusionOk="0">
                    <a:moveTo>
                      <a:pt x="2676" y="1"/>
                    </a:moveTo>
                    <a:lnTo>
                      <a:pt x="2658" y="56"/>
                    </a:lnTo>
                    <a:lnTo>
                      <a:pt x="2512" y="456"/>
                    </a:lnTo>
                    <a:lnTo>
                      <a:pt x="2421" y="656"/>
                    </a:lnTo>
                    <a:lnTo>
                      <a:pt x="2312" y="838"/>
                    </a:lnTo>
                    <a:lnTo>
                      <a:pt x="2166" y="1038"/>
                    </a:lnTo>
                    <a:lnTo>
                      <a:pt x="1984" y="1238"/>
                    </a:lnTo>
                    <a:lnTo>
                      <a:pt x="1802" y="1420"/>
                    </a:lnTo>
                    <a:lnTo>
                      <a:pt x="1602" y="1584"/>
                    </a:lnTo>
                    <a:lnTo>
                      <a:pt x="1220" y="1875"/>
                    </a:lnTo>
                    <a:lnTo>
                      <a:pt x="838" y="2148"/>
                    </a:lnTo>
                    <a:lnTo>
                      <a:pt x="419" y="2421"/>
                    </a:lnTo>
                    <a:lnTo>
                      <a:pt x="1" y="2658"/>
                    </a:lnTo>
                    <a:lnTo>
                      <a:pt x="565" y="2658"/>
                    </a:lnTo>
                    <a:lnTo>
                      <a:pt x="929" y="2621"/>
                    </a:lnTo>
                    <a:lnTo>
                      <a:pt x="1256" y="2585"/>
                    </a:lnTo>
                    <a:lnTo>
                      <a:pt x="1839" y="2494"/>
                    </a:lnTo>
                    <a:lnTo>
                      <a:pt x="2312" y="2385"/>
                    </a:lnTo>
                    <a:lnTo>
                      <a:pt x="2694" y="2276"/>
                    </a:lnTo>
                    <a:lnTo>
                      <a:pt x="2967" y="2166"/>
                    </a:lnTo>
                    <a:lnTo>
                      <a:pt x="3167" y="2075"/>
                    </a:lnTo>
                    <a:lnTo>
                      <a:pt x="3313" y="1984"/>
                    </a:lnTo>
                    <a:lnTo>
                      <a:pt x="3185" y="1493"/>
                    </a:lnTo>
                    <a:lnTo>
                      <a:pt x="2967" y="820"/>
                    </a:lnTo>
                    <a:lnTo>
                      <a:pt x="2840" y="438"/>
                    </a:lnTo>
                    <a:lnTo>
                      <a:pt x="2676" y="1"/>
                    </a:lnTo>
                    <a:close/>
                  </a:path>
                </a:pathLst>
              </a:custGeom>
              <a:solidFill>
                <a:srgbClr val="8B71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" name="Google Shape;385;p3"/>
              <p:cNvSpPr/>
              <p:nvPr/>
            </p:nvSpPr>
            <p:spPr>
              <a:xfrm>
                <a:off x="1354850" y="2218500"/>
                <a:ext cx="82825" cy="66450"/>
              </a:xfrm>
              <a:custGeom>
                <a:avLst/>
                <a:gdLst/>
                <a:ahLst/>
                <a:cxnLst/>
                <a:rect l="l" t="t" r="r" b="b"/>
                <a:pathLst>
                  <a:path w="3313" h="2658" fill="none" extrusionOk="0">
                    <a:moveTo>
                      <a:pt x="2676" y="1"/>
                    </a:moveTo>
                    <a:lnTo>
                      <a:pt x="2676" y="1"/>
                    </a:lnTo>
                    <a:lnTo>
                      <a:pt x="2658" y="56"/>
                    </a:lnTo>
                    <a:lnTo>
                      <a:pt x="2658" y="56"/>
                    </a:lnTo>
                    <a:lnTo>
                      <a:pt x="2512" y="456"/>
                    </a:lnTo>
                    <a:lnTo>
                      <a:pt x="2421" y="656"/>
                    </a:lnTo>
                    <a:lnTo>
                      <a:pt x="2312" y="838"/>
                    </a:lnTo>
                    <a:lnTo>
                      <a:pt x="2312" y="838"/>
                    </a:lnTo>
                    <a:lnTo>
                      <a:pt x="2166" y="1038"/>
                    </a:lnTo>
                    <a:lnTo>
                      <a:pt x="1984" y="1238"/>
                    </a:lnTo>
                    <a:lnTo>
                      <a:pt x="1802" y="1420"/>
                    </a:lnTo>
                    <a:lnTo>
                      <a:pt x="1602" y="1584"/>
                    </a:lnTo>
                    <a:lnTo>
                      <a:pt x="1602" y="1584"/>
                    </a:lnTo>
                    <a:lnTo>
                      <a:pt x="1220" y="1875"/>
                    </a:lnTo>
                    <a:lnTo>
                      <a:pt x="838" y="2148"/>
                    </a:lnTo>
                    <a:lnTo>
                      <a:pt x="419" y="2421"/>
                    </a:lnTo>
                    <a:lnTo>
                      <a:pt x="1" y="2658"/>
                    </a:lnTo>
                    <a:lnTo>
                      <a:pt x="1" y="2658"/>
                    </a:lnTo>
                    <a:lnTo>
                      <a:pt x="237" y="2658"/>
                    </a:lnTo>
                    <a:lnTo>
                      <a:pt x="237" y="2658"/>
                    </a:lnTo>
                    <a:lnTo>
                      <a:pt x="565" y="2658"/>
                    </a:lnTo>
                    <a:lnTo>
                      <a:pt x="565" y="2658"/>
                    </a:lnTo>
                    <a:lnTo>
                      <a:pt x="565" y="2658"/>
                    </a:lnTo>
                    <a:lnTo>
                      <a:pt x="929" y="2621"/>
                    </a:lnTo>
                    <a:lnTo>
                      <a:pt x="1256" y="2585"/>
                    </a:lnTo>
                    <a:lnTo>
                      <a:pt x="1839" y="2494"/>
                    </a:lnTo>
                    <a:lnTo>
                      <a:pt x="2312" y="2385"/>
                    </a:lnTo>
                    <a:lnTo>
                      <a:pt x="2694" y="2276"/>
                    </a:lnTo>
                    <a:lnTo>
                      <a:pt x="2967" y="2166"/>
                    </a:lnTo>
                    <a:lnTo>
                      <a:pt x="3167" y="2075"/>
                    </a:lnTo>
                    <a:lnTo>
                      <a:pt x="3313" y="1984"/>
                    </a:lnTo>
                    <a:lnTo>
                      <a:pt x="3313" y="1984"/>
                    </a:lnTo>
                    <a:lnTo>
                      <a:pt x="3185" y="1493"/>
                    </a:lnTo>
                    <a:lnTo>
                      <a:pt x="3185" y="1493"/>
                    </a:lnTo>
                    <a:lnTo>
                      <a:pt x="2967" y="820"/>
                    </a:lnTo>
                    <a:lnTo>
                      <a:pt x="2840" y="438"/>
                    </a:lnTo>
                    <a:lnTo>
                      <a:pt x="2676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" name="Google Shape;386;p3"/>
              <p:cNvSpPr/>
              <p:nvPr/>
            </p:nvSpPr>
            <p:spPr>
              <a:xfrm>
                <a:off x="1285700" y="22494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" name="Google Shape;387;p3"/>
              <p:cNvSpPr/>
              <p:nvPr/>
            </p:nvSpPr>
            <p:spPr>
              <a:xfrm>
                <a:off x="1285700" y="22494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" name="Google Shape;388;p3"/>
              <p:cNvSpPr/>
              <p:nvPr/>
            </p:nvSpPr>
            <p:spPr>
              <a:xfrm>
                <a:off x="1285700" y="22494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" name="Google Shape;389;p3"/>
              <p:cNvSpPr/>
              <p:nvPr/>
            </p:nvSpPr>
            <p:spPr>
              <a:xfrm>
                <a:off x="1285250" y="2249450"/>
                <a:ext cx="25" cy="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9" fill="none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19"/>
                    </a:lnTo>
                    <a:lnTo>
                      <a:pt x="0" y="19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" name="Google Shape;390;p3"/>
              <p:cNvSpPr/>
              <p:nvPr/>
            </p:nvSpPr>
            <p:spPr>
              <a:xfrm>
                <a:off x="1285250" y="22499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" name="Google Shape;391;p3"/>
              <p:cNvSpPr/>
              <p:nvPr/>
            </p:nvSpPr>
            <p:spPr>
              <a:xfrm>
                <a:off x="1285250" y="22499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" name="Google Shape;392;p3"/>
              <p:cNvSpPr/>
              <p:nvPr/>
            </p:nvSpPr>
            <p:spPr>
              <a:xfrm>
                <a:off x="1282975" y="2249900"/>
                <a:ext cx="5950" cy="19125"/>
              </a:xfrm>
              <a:custGeom>
                <a:avLst/>
                <a:gdLst/>
                <a:ahLst/>
                <a:cxnLst/>
                <a:rect l="l" t="t" r="r" b="b"/>
                <a:pathLst>
                  <a:path w="238" h="765" fill="none" extrusionOk="0">
                    <a:moveTo>
                      <a:pt x="91" y="1"/>
                    </a:moveTo>
                    <a:lnTo>
                      <a:pt x="91" y="1"/>
                    </a:lnTo>
                    <a:lnTo>
                      <a:pt x="37" y="110"/>
                    </a:lnTo>
                    <a:lnTo>
                      <a:pt x="19" y="219"/>
                    </a:lnTo>
                    <a:lnTo>
                      <a:pt x="0" y="310"/>
                    </a:lnTo>
                    <a:lnTo>
                      <a:pt x="19" y="419"/>
                    </a:lnTo>
                    <a:lnTo>
                      <a:pt x="37" y="510"/>
                    </a:lnTo>
                    <a:lnTo>
                      <a:pt x="91" y="601"/>
                    </a:lnTo>
                    <a:lnTo>
                      <a:pt x="146" y="692"/>
                    </a:lnTo>
                    <a:lnTo>
                      <a:pt x="237" y="765"/>
                    </a:lnTo>
                    <a:lnTo>
                      <a:pt x="237" y="765"/>
                    </a:lnTo>
                    <a:lnTo>
                      <a:pt x="146" y="692"/>
                    </a:lnTo>
                    <a:lnTo>
                      <a:pt x="91" y="601"/>
                    </a:lnTo>
                    <a:lnTo>
                      <a:pt x="37" y="510"/>
                    </a:lnTo>
                    <a:lnTo>
                      <a:pt x="19" y="419"/>
                    </a:lnTo>
                    <a:lnTo>
                      <a:pt x="0" y="310"/>
                    </a:lnTo>
                    <a:lnTo>
                      <a:pt x="19" y="219"/>
                    </a:lnTo>
                    <a:lnTo>
                      <a:pt x="37" y="110"/>
                    </a:lnTo>
                    <a:lnTo>
                      <a:pt x="91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" name="Google Shape;393;p3"/>
              <p:cNvSpPr/>
              <p:nvPr/>
            </p:nvSpPr>
            <p:spPr>
              <a:xfrm>
                <a:off x="1288900" y="2269000"/>
                <a:ext cx="25" cy="500"/>
              </a:xfrm>
              <a:custGeom>
                <a:avLst/>
                <a:gdLst/>
                <a:ahLst/>
                <a:cxnLst/>
                <a:rect l="l" t="t" r="r" b="b"/>
                <a:pathLst>
                  <a:path w="1" h="20" fill="none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9"/>
                    </a:lnTo>
                    <a:lnTo>
                      <a:pt x="0" y="19"/>
                    </a:lnTo>
                    <a:lnTo>
                      <a:pt x="0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" name="Google Shape;394;p3"/>
              <p:cNvSpPr/>
              <p:nvPr/>
            </p:nvSpPr>
            <p:spPr>
              <a:xfrm>
                <a:off x="1288900" y="22694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" name="Google Shape;395;p3"/>
              <p:cNvSpPr/>
              <p:nvPr/>
            </p:nvSpPr>
            <p:spPr>
              <a:xfrm>
                <a:off x="1288900" y="22694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" name="Google Shape;396;p3"/>
              <p:cNvSpPr/>
              <p:nvPr/>
            </p:nvSpPr>
            <p:spPr>
              <a:xfrm>
                <a:off x="1317550" y="2281300"/>
                <a:ext cx="51425" cy="3650"/>
              </a:xfrm>
              <a:custGeom>
                <a:avLst/>
                <a:gdLst/>
                <a:ahLst/>
                <a:cxnLst/>
                <a:rect l="l" t="t" r="r" b="b"/>
                <a:pathLst>
                  <a:path w="2057" h="146" fill="none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328" y="55"/>
                    </a:lnTo>
                    <a:lnTo>
                      <a:pt x="674" y="91"/>
                    </a:lnTo>
                    <a:lnTo>
                      <a:pt x="1074" y="128"/>
                    </a:lnTo>
                    <a:lnTo>
                      <a:pt x="1493" y="146"/>
                    </a:lnTo>
                    <a:lnTo>
                      <a:pt x="1493" y="146"/>
                    </a:lnTo>
                    <a:lnTo>
                      <a:pt x="1711" y="146"/>
                    </a:lnTo>
                    <a:lnTo>
                      <a:pt x="1711" y="146"/>
                    </a:lnTo>
                    <a:lnTo>
                      <a:pt x="2057" y="146"/>
                    </a:lnTo>
                    <a:lnTo>
                      <a:pt x="2057" y="146"/>
                    </a:lnTo>
                    <a:lnTo>
                      <a:pt x="2057" y="146"/>
                    </a:lnTo>
                    <a:lnTo>
                      <a:pt x="1711" y="146"/>
                    </a:lnTo>
                    <a:lnTo>
                      <a:pt x="1711" y="146"/>
                    </a:lnTo>
                    <a:lnTo>
                      <a:pt x="1493" y="146"/>
                    </a:lnTo>
                    <a:lnTo>
                      <a:pt x="1493" y="146"/>
                    </a:lnTo>
                    <a:lnTo>
                      <a:pt x="1493" y="146"/>
                    </a:lnTo>
                    <a:lnTo>
                      <a:pt x="1493" y="146"/>
                    </a:lnTo>
                    <a:lnTo>
                      <a:pt x="1074" y="128"/>
                    </a:lnTo>
                    <a:lnTo>
                      <a:pt x="674" y="91"/>
                    </a:lnTo>
                    <a:lnTo>
                      <a:pt x="328" y="55"/>
                    </a:ln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" name="Google Shape;397;p3"/>
              <p:cNvSpPr/>
              <p:nvPr/>
            </p:nvSpPr>
            <p:spPr>
              <a:xfrm>
                <a:off x="1317100" y="22813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" name="Google Shape;398;p3"/>
              <p:cNvSpPr/>
              <p:nvPr/>
            </p:nvSpPr>
            <p:spPr>
              <a:xfrm>
                <a:off x="1354850" y="2284925"/>
                <a:ext cx="141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565" h="1" fill="none" extrusionOk="0">
                    <a:moveTo>
                      <a:pt x="565" y="1"/>
                    </a:moveTo>
                    <a:lnTo>
                      <a:pt x="565" y="1"/>
                    </a:lnTo>
                    <a:lnTo>
                      <a:pt x="237" y="1"/>
                    </a:lnTo>
                    <a:lnTo>
                      <a:pt x="237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219" y="1"/>
                    </a:lnTo>
                    <a:lnTo>
                      <a:pt x="219" y="1"/>
                    </a:lnTo>
                    <a:lnTo>
                      <a:pt x="565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99" name="Google Shape;399;p3"/>
            <p:cNvSpPr/>
            <p:nvPr/>
          </p:nvSpPr>
          <p:spPr>
            <a:xfrm>
              <a:off x="2706625" y="4851000"/>
              <a:ext cx="226446" cy="93776"/>
            </a:xfrm>
            <a:custGeom>
              <a:avLst/>
              <a:gdLst/>
              <a:ahLst/>
              <a:cxnLst/>
              <a:rect l="l" t="t" r="r" b="b"/>
              <a:pathLst>
                <a:path w="9991" h="1020" extrusionOk="0">
                  <a:moveTo>
                    <a:pt x="1292" y="0"/>
                  </a:moveTo>
                  <a:lnTo>
                    <a:pt x="746" y="91"/>
                  </a:lnTo>
                  <a:lnTo>
                    <a:pt x="528" y="128"/>
                  </a:lnTo>
                  <a:lnTo>
                    <a:pt x="346" y="182"/>
                  </a:lnTo>
                  <a:lnTo>
                    <a:pt x="200" y="237"/>
                  </a:lnTo>
                  <a:lnTo>
                    <a:pt x="91" y="291"/>
                  </a:lnTo>
                  <a:lnTo>
                    <a:pt x="18" y="346"/>
                  </a:lnTo>
                  <a:lnTo>
                    <a:pt x="0" y="419"/>
                  </a:lnTo>
                  <a:lnTo>
                    <a:pt x="0" y="437"/>
                  </a:lnTo>
                  <a:lnTo>
                    <a:pt x="18" y="473"/>
                  </a:lnTo>
                  <a:lnTo>
                    <a:pt x="91" y="528"/>
                  </a:lnTo>
                  <a:lnTo>
                    <a:pt x="219" y="583"/>
                  </a:lnTo>
                  <a:lnTo>
                    <a:pt x="382" y="655"/>
                  </a:lnTo>
                  <a:lnTo>
                    <a:pt x="601" y="710"/>
                  </a:lnTo>
                  <a:lnTo>
                    <a:pt x="856" y="746"/>
                  </a:lnTo>
                  <a:lnTo>
                    <a:pt x="1456" y="837"/>
                  </a:lnTo>
                  <a:lnTo>
                    <a:pt x="2202" y="910"/>
                  </a:lnTo>
                  <a:lnTo>
                    <a:pt x="3058" y="965"/>
                  </a:lnTo>
                  <a:lnTo>
                    <a:pt x="3986" y="1001"/>
                  </a:lnTo>
                  <a:lnTo>
                    <a:pt x="5005" y="1019"/>
                  </a:lnTo>
                  <a:lnTo>
                    <a:pt x="6006" y="1001"/>
                  </a:lnTo>
                  <a:lnTo>
                    <a:pt x="6952" y="965"/>
                  </a:lnTo>
                  <a:lnTo>
                    <a:pt x="7789" y="910"/>
                  </a:lnTo>
                  <a:lnTo>
                    <a:pt x="8535" y="837"/>
                  </a:lnTo>
                  <a:lnTo>
                    <a:pt x="9136" y="746"/>
                  </a:lnTo>
                  <a:lnTo>
                    <a:pt x="9390" y="710"/>
                  </a:lnTo>
                  <a:lnTo>
                    <a:pt x="9609" y="655"/>
                  </a:lnTo>
                  <a:lnTo>
                    <a:pt x="9773" y="583"/>
                  </a:lnTo>
                  <a:lnTo>
                    <a:pt x="9900" y="528"/>
                  </a:lnTo>
                  <a:lnTo>
                    <a:pt x="9973" y="473"/>
                  </a:lnTo>
                  <a:lnTo>
                    <a:pt x="9991" y="437"/>
                  </a:lnTo>
                  <a:lnTo>
                    <a:pt x="9991" y="419"/>
                  </a:lnTo>
                  <a:lnTo>
                    <a:pt x="9973" y="346"/>
                  </a:lnTo>
                  <a:lnTo>
                    <a:pt x="9900" y="291"/>
                  </a:lnTo>
                  <a:lnTo>
                    <a:pt x="9791" y="237"/>
                  </a:lnTo>
                  <a:lnTo>
                    <a:pt x="9645" y="182"/>
                  </a:lnTo>
                  <a:lnTo>
                    <a:pt x="9463" y="128"/>
                  </a:lnTo>
                  <a:lnTo>
                    <a:pt x="9245" y="91"/>
                  </a:lnTo>
                  <a:lnTo>
                    <a:pt x="8699" y="0"/>
                  </a:lnTo>
                  <a:lnTo>
                    <a:pt x="8699" y="273"/>
                  </a:lnTo>
                  <a:lnTo>
                    <a:pt x="7443" y="328"/>
                  </a:lnTo>
                  <a:lnTo>
                    <a:pt x="6133" y="364"/>
                  </a:lnTo>
                  <a:lnTo>
                    <a:pt x="4623" y="382"/>
                  </a:lnTo>
                  <a:lnTo>
                    <a:pt x="3476" y="364"/>
                  </a:lnTo>
                  <a:lnTo>
                    <a:pt x="2384" y="328"/>
                  </a:lnTo>
                  <a:lnTo>
                    <a:pt x="1893" y="291"/>
                  </a:lnTo>
                  <a:lnTo>
                    <a:pt x="1456" y="237"/>
                  </a:lnTo>
                  <a:lnTo>
                    <a:pt x="1074" y="182"/>
                  </a:lnTo>
                  <a:lnTo>
                    <a:pt x="746" y="109"/>
                  </a:lnTo>
                  <a:lnTo>
                    <a:pt x="1292" y="0"/>
                  </a:lnTo>
                  <a:close/>
                </a:path>
              </a:pathLst>
            </a:custGeom>
            <a:solidFill>
              <a:srgbClr val="282829">
                <a:alpha val="13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0" name="Google Shape;400;p3"/>
          <p:cNvGrpSpPr/>
          <p:nvPr/>
        </p:nvGrpSpPr>
        <p:grpSpPr>
          <a:xfrm>
            <a:off x="1646228" y="5059710"/>
            <a:ext cx="266029" cy="245530"/>
            <a:chOff x="2706625" y="4735761"/>
            <a:chExt cx="226446" cy="209015"/>
          </a:xfrm>
        </p:grpSpPr>
        <p:grpSp>
          <p:nvGrpSpPr>
            <p:cNvPr id="401" name="Google Shape;401;p3"/>
            <p:cNvGrpSpPr/>
            <p:nvPr/>
          </p:nvGrpSpPr>
          <p:grpSpPr>
            <a:xfrm>
              <a:off x="2714800" y="4735761"/>
              <a:ext cx="210098" cy="182902"/>
              <a:chOff x="1282975" y="2150275"/>
              <a:chExt cx="154700" cy="134675"/>
            </a:xfrm>
          </p:grpSpPr>
          <p:sp>
            <p:nvSpPr>
              <p:cNvPr id="402" name="Google Shape;402;p3"/>
              <p:cNvSpPr/>
              <p:nvPr/>
            </p:nvSpPr>
            <p:spPr>
              <a:xfrm>
                <a:off x="1282975" y="2150275"/>
                <a:ext cx="154700" cy="134675"/>
              </a:xfrm>
              <a:custGeom>
                <a:avLst/>
                <a:gdLst/>
                <a:ahLst/>
                <a:cxnLst/>
                <a:rect l="l" t="t" r="r" b="b"/>
                <a:pathLst>
                  <a:path w="6188" h="5387" extrusionOk="0">
                    <a:moveTo>
                      <a:pt x="2858" y="0"/>
                    </a:moveTo>
                    <a:lnTo>
                      <a:pt x="2657" y="37"/>
                    </a:lnTo>
                    <a:lnTo>
                      <a:pt x="2403" y="109"/>
                    </a:lnTo>
                    <a:lnTo>
                      <a:pt x="2166" y="200"/>
                    </a:lnTo>
                    <a:lnTo>
                      <a:pt x="1948" y="310"/>
                    </a:lnTo>
                    <a:lnTo>
                      <a:pt x="1747" y="437"/>
                    </a:lnTo>
                    <a:lnTo>
                      <a:pt x="1547" y="564"/>
                    </a:lnTo>
                    <a:lnTo>
                      <a:pt x="1384" y="710"/>
                    </a:lnTo>
                    <a:lnTo>
                      <a:pt x="1238" y="856"/>
                    </a:lnTo>
                    <a:lnTo>
                      <a:pt x="1092" y="1019"/>
                    </a:lnTo>
                    <a:lnTo>
                      <a:pt x="965" y="1201"/>
                    </a:lnTo>
                    <a:lnTo>
                      <a:pt x="856" y="1365"/>
                    </a:lnTo>
                    <a:lnTo>
                      <a:pt x="765" y="1547"/>
                    </a:lnTo>
                    <a:lnTo>
                      <a:pt x="674" y="1729"/>
                    </a:lnTo>
                    <a:lnTo>
                      <a:pt x="546" y="2093"/>
                    </a:lnTo>
                    <a:lnTo>
                      <a:pt x="437" y="2439"/>
                    </a:lnTo>
                    <a:lnTo>
                      <a:pt x="401" y="2639"/>
                    </a:lnTo>
                    <a:lnTo>
                      <a:pt x="346" y="3057"/>
                    </a:lnTo>
                    <a:lnTo>
                      <a:pt x="310" y="3403"/>
                    </a:lnTo>
                    <a:lnTo>
                      <a:pt x="310" y="3694"/>
                    </a:lnTo>
                    <a:lnTo>
                      <a:pt x="164" y="3876"/>
                    </a:lnTo>
                    <a:lnTo>
                      <a:pt x="55" y="4040"/>
                    </a:lnTo>
                    <a:lnTo>
                      <a:pt x="37" y="4131"/>
                    </a:lnTo>
                    <a:lnTo>
                      <a:pt x="0" y="4222"/>
                    </a:lnTo>
                    <a:lnTo>
                      <a:pt x="0" y="4295"/>
                    </a:lnTo>
                    <a:lnTo>
                      <a:pt x="0" y="4368"/>
                    </a:lnTo>
                    <a:lnTo>
                      <a:pt x="19" y="4459"/>
                    </a:lnTo>
                    <a:lnTo>
                      <a:pt x="55" y="4532"/>
                    </a:lnTo>
                    <a:lnTo>
                      <a:pt x="91" y="4604"/>
                    </a:lnTo>
                    <a:lnTo>
                      <a:pt x="146" y="4677"/>
                    </a:lnTo>
                    <a:lnTo>
                      <a:pt x="292" y="4804"/>
                    </a:lnTo>
                    <a:lnTo>
                      <a:pt x="474" y="4932"/>
                    </a:lnTo>
                    <a:lnTo>
                      <a:pt x="692" y="5041"/>
                    </a:lnTo>
                    <a:lnTo>
                      <a:pt x="965" y="5132"/>
                    </a:lnTo>
                    <a:lnTo>
                      <a:pt x="1274" y="5205"/>
                    </a:lnTo>
                    <a:lnTo>
                      <a:pt x="1638" y="5278"/>
                    </a:lnTo>
                    <a:lnTo>
                      <a:pt x="2020" y="5332"/>
                    </a:lnTo>
                    <a:lnTo>
                      <a:pt x="2457" y="5369"/>
                    </a:lnTo>
                    <a:lnTo>
                      <a:pt x="2930" y="5387"/>
                    </a:lnTo>
                    <a:lnTo>
                      <a:pt x="3440" y="5387"/>
                    </a:lnTo>
                    <a:lnTo>
                      <a:pt x="3804" y="5350"/>
                    </a:lnTo>
                    <a:lnTo>
                      <a:pt x="4131" y="5314"/>
                    </a:lnTo>
                    <a:lnTo>
                      <a:pt x="4714" y="5223"/>
                    </a:lnTo>
                    <a:lnTo>
                      <a:pt x="5187" y="5114"/>
                    </a:lnTo>
                    <a:lnTo>
                      <a:pt x="5569" y="5005"/>
                    </a:lnTo>
                    <a:lnTo>
                      <a:pt x="5842" y="4895"/>
                    </a:lnTo>
                    <a:lnTo>
                      <a:pt x="6042" y="4804"/>
                    </a:lnTo>
                    <a:lnTo>
                      <a:pt x="6188" y="4713"/>
                    </a:lnTo>
                    <a:lnTo>
                      <a:pt x="6042" y="4204"/>
                    </a:lnTo>
                    <a:lnTo>
                      <a:pt x="5878" y="3658"/>
                    </a:lnTo>
                    <a:lnTo>
                      <a:pt x="5642" y="3003"/>
                    </a:lnTo>
                    <a:lnTo>
                      <a:pt x="5514" y="2639"/>
                    </a:lnTo>
                    <a:lnTo>
                      <a:pt x="5351" y="2275"/>
                    </a:lnTo>
                    <a:lnTo>
                      <a:pt x="5169" y="1929"/>
                    </a:lnTo>
                    <a:lnTo>
                      <a:pt x="4987" y="1565"/>
                    </a:lnTo>
                    <a:lnTo>
                      <a:pt x="4787" y="1238"/>
                    </a:lnTo>
                    <a:lnTo>
                      <a:pt x="4568" y="928"/>
                    </a:lnTo>
                    <a:lnTo>
                      <a:pt x="4332" y="655"/>
                    </a:lnTo>
                    <a:lnTo>
                      <a:pt x="4095" y="419"/>
                    </a:lnTo>
                    <a:lnTo>
                      <a:pt x="3949" y="291"/>
                    </a:lnTo>
                    <a:lnTo>
                      <a:pt x="3804" y="200"/>
                    </a:lnTo>
                    <a:lnTo>
                      <a:pt x="3676" y="128"/>
                    </a:lnTo>
                    <a:lnTo>
                      <a:pt x="3513" y="73"/>
                    </a:lnTo>
                    <a:lnTo>
                      <a:pt x="3367" y="37"/>
                    </a:lnTo>
                    <a:lnTo>
                      <a:pt x="3203" y="0"/>
                    </a:lnTo>
                    <a:close/>
                  </a:path>
                </a:pathLst>
              </a:custGeom>
              <a:solidFill>
                <a:srgbClr val="C1A5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" name="Google Shape;403;p3"/>
              <p:cNvSpPr/>
              <p:nvPr/>
            </p:nvSpPr>
            <p:spPr>
              <a:xfrm>
                <a:off x="1282975" y="2150275"/>
                <a:ext cx="154700" cy="134675"/>
              </a:xfrm>
              <a:custGeom>
                <a:avLst/>
                <a:gdLst/>
                <a:ahLst/>
                <a:cxnLst/>
                <a:rect l="l" t="t" r="r" b="b"/>
                <a:pathLst>
                  <a:path w="6188" h="5387" fill="none" extrusionOk="0">
                    <a:moveTo>
                      <a:pt x="6188" y="4713"/>
                    </a:moveTo>
                    <a:lnTo>
                      <a:pt x="6188" y="4713"/>
                    </a:lnTo>
                    <a:lnTo>
                      <a:pt x="6042" y="4804"/>
                    </a:lnTo>
                    <a:lnTo>
                      <a:pt x="5842" y="4895"/>
                    </a:lnTo>
                    <a:lnTo>
                      <a:pt x="5569" y="5005"/>
                    </a:lnTo>
                    <a:lnTo>
                      <a:pt x="5187" y="5114"/>
                    </a:lnTo>
                    <a:lnTo>
                      <a:pt x="4714" y="5223"/>
                    </a:lnTo>
                    <a:lnTo>
                      <a:pt x="4131" y="5314"/>
                    </a:lnTo>
                    <a:lnTo>
                      <a:pt x="3804" y="5350"/>
                    </a:lnTo>
                    <a:lnTo>
                      <a:pt x="3440" y="5387"/>
                    </a:lnTo>
                    <a:lnTo>
                      <a:pt x="3440" y="5387"/>
                    </a:lnTo>
                    <a:lnTo>
                      <a:pt x="2930" y="5387"/>
                    </a:lnTo>
                    <a:lnTo>
                      <a:pt x="2457" y="5369"/>
                    </a:lnTo>
                    <a:lnTo>
                      <a:pt x="2020" y="5332"/>
                    </a:lnTo>
                    <a:lnTo>
                      <a:pt x="1638" y="5278"/>
                    </a:lnTo>
                    <a:lnTo>
                      <a:pt x="1274" y="5205"/>
                    </a:lnTo>
                    <a:lnTo>
                      <a:pt x="965" y="5132"/>
                    </a:lnTo>
                    <a:lnTo>
                      <a:pt x="692" y="5041"/>
                    </a:lnTo>
                    <a:lnTo>
                      <a:pt x="474" y="4932"/>
                    </a:lnTo>
                    <a:lnTo>
                      <a:pt x="292" y="4804"/>
                    </a:lnTo>
                    <a:lnTo>
                      <a:pt x="146" y="4677"/>
                    </a:lnTo>
                    <a:lnTo>
                      <a:pt x="91" y="4604"/>
                    </a:lnTo>
                    <a:lnTo>
                      <a:pt x="55" y="4532"/>
                    </a:lnTo>
                    <a:lnTo>
                      <a:pt x="19" y="4459"/>
                    </a:lnTo>
                    <a:lnTo>
                      <a:pt x="0" y="4368"/>
                    </a:lnTo>
                    <a:lnTo>
                      <a:pt x="0" y="4295"/>
                    </a:lnTo>
                    <a:lnTo>
                      <a:pt x="0" y="4222"/>
                    </a:lnTo>
                    <a:lnTo>
                      <a:pt x="37" y="4131"/>
                    </a:lnTo>
                    <a:lnTo>
                      <a:pt x="55" y="4040"/>
                    </a:lnTo>
                    <a:lnTo>
                      <a:pt x="164" y="3876"/>
                    </a:lnTo>
                    <a:lnTo>
                      <a:pt x="310" y="3694"/>
                    </a:lnTo>
                    <a:lnTo>
                      <a:pt x="310" y="3694"/>
                    </a:lnTo>
                    <a:lnTo>
                      <a:pt x="310" y="3403"/>
                    </a:lnTo>
                    <a:lnTo>
                      <a:pt x="346" y="3057"/>
                    </a:lnTo>
                    <a:lnTo>
                      <a:pt x="401" y="2639"/>
                    </a:lnTo>
                    <a:lnTo>
                      <a:pt x="401" y="2639"/>
                    </a:lnTo>
                    <a:lnTo>
                      <a:pt x="437" y="2439"/>
                    </a:lnTo>
                    <a:lnTo>
                      <a:pt x="437" y="2439"/>
                    </a:lnTo>
                    <a:lnTo>
                      <a:pt x="546" y="2093"/>
                    </a:lnTo>
                    <a:lnTo>
                      <a:pt x="674" y="1729"/>
                    </a:lnTo>
                    <a:lnTo>
                      <a:pt x="765" y="1547"/>
                    </a:lnTo>
                    <a:lnTo>
                      <a:pt x="856" y="1365"/>
                    </a:lnTo>
                    <a:lnTo>
                      <a:pt x="965" y="1201"/>
                    </a:lnTo>
                    <a:lnTo>
                      <a:pt x="1092" y="1019"/>
                    </a:lnTo>
                    <a:lnTo>
                      <a:pt x="1238" y="856"/>
                    </a:lnTo>
                    <a:lnTo>
                      <a:pt x="1384" y="710"/>
                    </a:lnTo>
                    <a:lnTo>
                      <a:pt x="1547" y="564"/>
                    </a:lnTo>
                    <a:lnTo>
                      <a:pt x="1747" y="437"/>
                    </a:lnTo>
                    <a:lnTo>
                      <a:pt x="1948" y="310"/>
                    </a:lnTo>
                    <a:lnTo>
                      <a:pt x="2166" y="200"/>
                    </a:lnTo>
                    <a:lnTo>
                      <a:pt x="2403" y="109"/>
                    </a:lnTo>
                    <a:lnTo>
                      <a:pt x="2657" y="37"/>
                    </a:lnTo>
                    <a:lnTo>
                      <a:pt x="2657" y="37"/>
                    </a:lnTo>
                    <a:lnTo>
                      <a:pt x="2858" y="0"/>
                    </a:lnTo>
                    <a:lnTo>
                      <a:pt x="3021" y="0"/>
                    </a:lnTo>
                    <a:lnTo>
                      <a:pt x="3203" y="0"/>
                    </a:lnTo>
                    <a:lnTo>
                      <a:pt x="3367" y="37"/>
                    </a:lnTo>
                    <a:lnTo>
                      <a:pt x="3513" y="73"/>
                    </a:lnTo>
                    <a:lnTo>
                      <a:pt x="3676" y="128"/>
                    </a:lnTo>
                    <a:lnTo>
                      <a:pt x="3804" y="200"/>
                    </a:lnTo>
                    <a:lnTo>
                      <a:pt x="3949" y="291"/>
                    </a:lnTo>
                    <a:lnTo>
                      <a:pt x="3949" y="291"/>
                    </a:lnTo>
                    <a:lnTo>
                      <a:pt x="4095" y="419"/>
                    </a:lnTo>
                    <a:lnTo>
                      <a:pt x="4095" y="419"/>
                    </a:lnTo>
                    <a:lnTo>
                      <a:pt x="4332" y="655"/>
                    </a:lnTo>
                    <a:lnTo>
                      <a:pt x="4568" y="928"/>
                    </a:lnTo>
                    <a:lnTo>
                      <a:pt x="4787" y="1238"/>
                    </a:lnTo>
                    <a:lnTo>
                      <a:pt x="4987" y="1565"/>
                    </a:lnTo>
                    <a:lnTo>
                      <a:pt x="5169" y="1929"/>
                    </a:lnTo>
                    <a:lnTo>
                      <a:pt x="5351" y="2275"/>
                    </a:lnTo>
                    <a:lnTo>
                      <a:pt x="5514" y="2639"/>
                    </a:lnTo>
                    <a:lnTo>
                      <a:pt x="5642" y="3003"/>
                    </a:lnTo>
                    <a:lnTo>
                      <a:pt x="5878" y="3658"/>
                    </a:lnTo>
                    <a:lnTo>
                      <a:pt x="6042" y="4204"/>
                    </a:lnTo>
                    <a:lnTo>
                      <a:pt x="6188" y="4713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" name="Google Shape;404;p3"/>
              <p:cNvSpPr/>
              <p:nvPr/>
            </p:nvSpPr>
            <p:spPr>
              <a:xfrm>
                <a:off x="1282975" y="2160725"/>
                <a:ext cx="138775" cy="124225"/>
              </a:xfrm>
              <a:custGeom>
                <a:avLst/>
                <a:gdLst/>
                <a:ahLst/>
                <a:cxnLst/>
                <a:rect l="l" t="t" r="r" b="b"/>
                <a:pathLst>
                  <a:path w="5551" h="4969" extrusionOk="0">
                    <a:moveTo>
                      <a:pt x="4095" y="1"/>
                    </a:moveTo>
                    <a:lnTo>
                      <a:pt x="4004" y="219"/>
                    </a:lnTo>
                    <a:lnTo>
                      <a:pt x="3895" y="438"/>
                    </a:lnTo>
                    <a:lnTo>
                      <a:pt x="3840" y="529"/>
                    </a:lnTo>
                    <a:lnTo>
                      <a:pt x="3767" y="619"/>
                    </a:lnTo>
                    <a:lnTo>
                      <a:pt x="3676" y="710"/>
                    </a:lnTo>
                    <a:lnTo>
                      <a:pt x="3585" y="801"/>
                    </a:lnTo>
                    <a:lnTo>
                      <a:pt x="3458" y="874"/>
                    </a:lnTo>
                    <a:lnTo>
                      <a:pt x="3331" y="947"/>
                    </a:lnTo>
                    <a:lnTo>
                      <a:pt x="3185" y="1002"/>
                    </a:lnTo>
                    <a:lnTo>
                      <a:pt x="3058" y="1038"/>
                    </a:lnTo>
                    <a:lnTo>
                      <a:pt x="2767" y="1111"/>
                    </a:lnTo>
                    <a:lnTo>
                      <a:pt x="2475" y="1165"/>
                    </a:lnTo>
                    <a:lnTo>
                      <a:pt x="2184" y="1238"/>
                    </a:lnTo>
                    <a:lnTo>
                      <a:pt x="1893" y="1311"/>
                    </a:lnTo>
                    <a:lnTo>
                      <a:pt x="1766" y="1366"/>
                    </a:lnTo>
                    <a:lnTo>
                      <a:pt x="1638" y="1438"/>
                    </a:lnTo>
                    <a:lnTo>
                      <a:pt x="1511" y="1511"/>
                    </a:lnTo>
                    <a:lnTo>
                      <a:pt x="1402" y="1620"/>
                    </a:lnTo>
                    <a:lnTo>
                      <a:pt x="1293" y="1730"/>
                    </a:lnTo>
                    <a:lnTo>
                      <a:pt x="1202" y="1839"/>
                    </a:lnTo>
                    <a:lnTo>
                      <a:pt x="1111" y="1948"/>
                    </a:lnTo>
                    <a:lnTo>
                      <a:pt x="1001" y="2039"/>
                    </a:lnTo>
                    <a:lnTo>
                      <a:pt x="874" y="2130"/>
                    </a:lnTo>
                    <a:lnTo>
                      <a:pt x="747" y="2185"/>
                    </a:lnTo>
                    <a:lnTo>
                      <a:pt x="619" y="2221"/>
                    </a:lnTo>
                    <a:lnTo>
                      <a:pt x="401" y="2221"/>
                    </a:lnTo>
                    <a:lnTo>
                      <a:pt x="346" y="2512"/>
                    </a:lnTo>
                    <a:lnTo>
                      <a:pt x="328" y="2767"/>
                    </a:lnTo>
                    <a:lnTo>
                      <a:pt x="310" y="3131"/>
                    </a:lnTo>
                    <a:lnTo>
                      <a:pt x="310" y="3276"/>
                    </a:lnTo>
                    <a:lnTo>
                      <a:pt x="201" y="3404"/>
                    </a:lnTo>
                    <a:lnTo>
                      <a:pt x="110" y="3549"/>
                    </a:lnTo>
                    <a:lnTo>
                      <a:pt x="91" y="3549"/>
                    </a:lnTo>
                    <a:lnTo>
                      <a:pt x="91" y="3568"/>
                    </a:lnTo>
                    <a:lnTo>
                      <a:pt x="37" y="3677"/>
                    </a:lnTo>
                    <a:lnTo>
                      <a:pt x="19" y="3786"/>
                    </a:lnTo>
                    <a:lnTo>
                      <a:pt x="0" y="3877"/>
                    </a:lnTo>
                    <a:lnTo>
                      <a:pt x="19" y="3986"/>
                    </a:lnTo>
                    <a:lnTo>
                      <a:pt x="37" y="4077"/>
                    </a:lnTo>
                    <a:lnTo>
                      <a:pt x="91" y="4168"/>
                    </a:lnTo>
                    <a:lnTo>
                      <a:pt x="146" y="4259"/>
                    </a:lnTo>
                    <a:lnTo>
                      <a:pt x="237" y="4332"/>
                    </a:lnTo>
                    <a:lnTo>
                      <a:pt x="237" y="4350"/>
                    </a:lnTo>
                    <a:lnTo>
                      <a:pt x="346" y="4423"/>
                    </a:lnTo>
                    <a:lnTo>
                      <a:pt x="437" y="4496"/>
                    </a:lnTo>
                    <a:lnTo>
                      <a:pt x="692" y="4623"/>
                    </a:lnTo>
                    <a:lnTo>
                      <a:pt x="1001" y="4732"/>
                    </a:lnTo>
                    <a:lnTo>
                      <a:pt x="1365" y="4823"/>
                    </a:lnTo>
                    <a:lnTo>
                      <a:pt x="1384" y="4823"/>
                    </a:lnTo>
                    <a:lnTo>
                      <a:pt x="1711" y="4878"/>
                    </a:lnTo>
                    <a:lnTo>
                      <a:pt x="2057" y="4914"/>
                    </a:lnTo>
                    <a:lnTo>
                      <a:pt x="2457" y="4951"/>
                    </a:lnTo>
                    <a:lnTo>
                      <a:pt x="2876" y="4969"/>
                    </a:lnTo>
                    <a:lnTo>
                      <a:pt x="3294" y="4732"/>
                    </a:lnTo>
                    <a:lnTo>
                      <a:pt x="3713" y="4459"/>
                    </a:lnTo>
                    <a:lnTo>
                      <a:pt x="4095" y="4186"/>
                    </a:lnTo>
                    <a:lnTo>
                      <a:pt x="4477" y="3895"/>
                    </a:lnTo>
                    <a:lnTo>
                      <a:pt x="4677" y="3731"/>
                    </a:lnTo>
                    <a:lnTo>
                      <a:pt x="4859" y="3549"/>
                    </a:lnTo>
                    <a:lnTo>
                      <a:pt x="5041" y="3349"/>
                    </a:lnTo>
                    <a:lnTo>
                      <a:pt x="5187" y="3149"/>
                    </a:lnTo>
                    <a:lnTo>
                      <a:pt x="5296" y="2967"/>
                    </a:lnTo>
                    <a:lnTo>
                      <a:pt x="5387" y="2767"/>
                    </a:lnTo>
                    <a:lnTo>
                      <a:pt x="5533" y="2367"/>
                    </a:lnTo>
                    <a:lnTo>
                      <a:pt x="5551" y="2312"/>
                    </a:lnTo>
                    <a:lnTo>
                      <a:pt x="5332" y="1821"/>
                    </a:lnTo>
                    <a:lnTo>
                      <a:pt x="5096" y="1347"/>
                    </a:lnTo>
                    <a:lnTo>
                      <a:pt x="4823" y="874"/>
                    </a:lnTo>
                    <a:lnTo>
                      <a:pt x="4677" y="656"/>
                    </a:lnTo>
                    <a:lnTo>
                      <a:pt x="4532" y="456"/>
                    </a:lnTo>
                    <a:lnTo>
                      <a:pt x="4313" y="201"/>
                    </a:lnTo>
                    <a:lnTo>
                      <a:pt x="4095" y="1"/>
                    </a:lnTo>
                    <a:close/>
                  </a:path>
                </a:pathLst>
              </a:custGeom>
              <a:solidFill>
                <a:srgbClr val="A489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" name="Google Shape;405;p3"/>
              <p:cNvSpPr/>
              <p:nvPr/>
            </p:nvSpPr>
            <p:spPr>
              <a:xfrm>
                <a:off x="1282975" y="2160725"/>
                <a:ext cx="138775" cy="124225"/>
              </a:xfrm>
              <a:custGeom>
                <a:avLst/>
                <a:gdLst/>
                <a:ahLst/>
                <a:cxnLst/>
                <a:rect l="l" t="t" r="r" b="b"/>
                <a:pathLst>
                  <a:path w="5551" h="4969" fill="none" extrusionOk="0">
                    <a:moveTo>
                      <a:pt x="4095" y="1"/>
                    </a:moveTo>
                    <a:lnTo>
                      <a:pt x="4095" y="1"/>
                    </a:lnTo>
                    <a:lnTo>
                      <a:pt x="4004" y="219"/>
                    </a:lnTo>
                    <a:lnTo>
                      <a:pt x="3895" y="438"/>
                    </a:lnTo>
                    <a:lnTo>
                      <a:pt x="3840" y="529"/>
                    </a:lnTo>
                    <a:lnTo>
                      <a:pt x="3767" y="619"/>
                    </a:lnTo>
                    <a:lnTo>
                      <a:pt x="3676" y="710"/>
                    </a:lnTo>
                    <a:lnTo>
                      <a:pt x="3585" y="801"/>
                    </a:lnTo>
                    <a:lnTo>
                      <a:pt x="3585" y="801"/>
                    </a:lnTo>
                    <a:lnTo>
                      <a:pt x="3458" y="874"/>
                    </a:lnTo>
                    <a:lnTo>
                      <a:pt x="3331" y="947"/>
                    </a:lnTo>
                    <a:lnTo>
                      <a:pt x="3185" y="1002"/>
                    </a:lnTo>
                    <a:lnTo>
                      <a:pt x="3058" y="1038"/>
                    </a:lnTo>
                    <a:lnTo>
                      <a:pt x="2767" y="1111"/>
                    </a:lnTo>
                    <a:lnTo>
                      <a:pt x="2475" y="1165"/>
                    </a:lnTo>
                    <a:lnTo>
                      <a:pt x="2184" y="1238"/>
                    </a:lnTo>
                    <a:lnTo>
                      <a:pt x="1893" y="1311"/>
                    </a:lnTo>
                    <a:lnTo>
                      <a:pt x="1766" y="1366"/>
                    </a:lnTo>
                    <a:lnTo>
                      <a:pt x="1638" y="1438"/>
                    </a:lnTo>
                    <a:lnTo>
                      <a:pt x="1511" y="1511"/>
                    </a:lnTo>
                    <a:lnTo>
                      <a:pt x="1402" y="1620"/>
                    </a:lnTo>
                    <a:lnTo>
                      <a:pt x="1402" y="1620"/>
                    </a:lnTo>
                    <a:lnTo>
                      <a:pt x="1293" y="1730"/>
                    </a:lnTo>
                    <a:lnTo>
                      <a:pt x="1202" y="1839"/>
                    </a:lnTo>
                    <a:lnTo>
                      <a:pt x="1111" y="1948"/>
                    </a:lnTo>
                    <a:lnTo>
                      <a:pt x="1001" y="2039"/>
                    </a:lnTo>
                    <a:lnTo>
                      <a:pt x="1001" y="2039"/>
                    </a:lnTo>
                    <a:lnTo>
                      <a:pt x="874" y="2130"/>
                    </a:lnTo>
                    <a:lnTo>
                      <a:pt x="747" y="2185"/>
                    </a:lnTo>
                    <a:lnTo>
                      <a:pt x="619" y="2221"/>
                    </a:lnTo>
                    <a:lnTo>
                      <a:pt x="474" y="2221"/>
                    </a:lnTo>
                    <a:lnTo>
                      <a:pt x="474" y="2221"/>
                    </a:lnTo>
                    <a:lnTo>
                      <a:pt x="401" y="2221"/>
                    </a:lnTo>
                    <a:lnTo>
                      <a:pt x="401" y="2221"/>
                    </a:lnTo>
                    <a:lnTo>
                      <a:pt x="401" y="2221"/>
                    </a:lnTo>
                    <a:lnTo>
                      <a:pt x="346" y="2512"/>
                    </a:lnTo>
                    <a:lnTo>
                      <a:pt x="328" y="2767"/>
                    </a:lnTo>
                    <a:lnTo>
                      <a:pt x="310" y="3131"/>
                    </a:lnTo>
                    <a:lnTo>
                      <a:pt x="310" y="3131"/>
                    </a:lnTo>
                    <a:lnTo>
                      <a:pt x="310" y="3276"/>
                    </a:lnTo>
                    <a:lnTo>
                      <a:pt x="310" y="3276"/>
                    </a:lnTo>
                    <a:lnTo>
                      <a:pt x="310" y="3276"/>
                    </a:lnTo>
                    <a:lnTo>
                      <a:pt x="310" y="3276"/>
                    </a:lnTo>
                    <a:lnTo>
                      <a:pt x="310" y="3276"/>
                    </a:lnTo>
                    <a:lnTo>
                      <a:pt x="201" y="3404"/>
                    </a:lnTo>
                    <a:lnTo>
                      <a:pt x="110" y="3549"/>
                    </a:lnTo>
                    <a:lnTo>
                      <a:pt x="110" y="3549"/>
                    </a:lnTo>
                    <a:lnTo>
                      <a:pt x="110" y="3549"/>
                    </a:lnTo>
                    <a:lnTo>
                      <a:pt x="110" y="3549"/>
                    </a:lnTo>
                    <a:lnTo>
                      <a:pt x="110" y="3549"/>
                    </a:lnTo>
                    <a:lnTo>
                      <a:pt x="110" y="3549"/>
                    </a:lnTo>
                    <a:lnTo>
                      <a:pt x="110" y="3549"/>
                    </a:lnTo>
                    <a:lnTo>
                      <a:pt x="110" y="3549"/>
                    </a:lnTo>
                    <a:lnTo>
                      <a:pt x="110" y="3549"/>
                    </a:lnTo>
                    <a:lnTo>
                      <a:pt x="110" y="3549"/>
                    </a:lnTo>
                    <a:lnTo>
                      <a:pt x="110" y="3549"/>
                    </a:lnTo>
                    <a:lnTo>
                      <a:pt x="110" y="3549"/>
                    </a:lnTo>
                    <a:lnTo>
                      <a:pt x="91" y="3549"/>
                    </a:lnTo>
                    <a:lnTo>
                      <a:pt x="91" y="3549"/>
                    </a:lnTo>
                    <a:lnTo>
                      <a:pt x="91" y="3568"/>
                    </a:lnTo>
                    <a:lnTo>
                      <a:pt x="91" y="3568"/>
                    </a:lnTo>
                    <a:lnTo>
                      <a:pt x="91" y="3568"/>
                    </a:lnTo>
                    <a:lnTo>
                      <a:pt x="91" y="3568"/>
                    </a:lnTo>
                    <a:lnTo>
                      <a:pt x="91" y="3568"/>
                    </a:lnTo>
                    <a:lnTo>
                      <a:pt x="91" y="3568"/>
                    </a:lnTo>
                    <a:lnTo>
                      <a:pt x="91" y="3568"/>
                    </a:lnTo>
                    <a:lnTo>
                      <a:pt x="91" y="3568"/>
                    </a:lnTo>
                    <a:lnTo>
                      <a:pt x="91" y="3568"/>
                    </a:lnTo>
                    <a:lnTo>
                      <a:pt x="91" y="3568"/>
                    </a:lnTo>
                    <a:lnTo>
                      <a:pt x="91" y="3568"/>
                    </a:lnTo>
                    <a:lnTo>
                      <a:pt x="91" y="3568"/>
                    </a:lnTo>
                    <a:lnTo>
                      <a:pt x="37" y="3677"/>
                    </a:lnTo>
                    <a:lnTo>
                      <a:pt x="19" y="3786"/>
                    </a:lnTo>
                    <a:lnTo>
                      <a:pt x="0" y="3877"/>
                    </a:lnTo>
                    <a:lnTo>
                      <a:pt x="19" y="3986"/>
                    </a:lnTo>
                    <a:lnTo>
                      <a:pt x="37" y="4077"/>
                    </a:lnTo>
                    <a:lnTo>
                      <a:pt x="91" y="4168"/>
                    </a:lnTo>
                    <a:lnTo>
                      <a:pt x="146" y="4259"/>
                    </a:lnTo>
                    <a:lnTo>
                      <a:pt x="237" y="4332"/>
                    </a:lnTo>
                    <a:lnTo>
                      <a:pt x="237" y="4332"/>
                    </a:lnTo>
                    <a:lnTo>
                      <a:pt x="237" y="4332"/>
                    </a:lnTo>
                    <a:lnTo>
                      <a:pt x="237" y="4350"/>
                    </a:lnTo>
                    <a:lnTo>
                      <a:pt x="237" y="4350"/>
                    </a:lnTo>
                    <a:lnTo>
                      <a:pt x="237" y="4350"/>
                    </a:lnTo>
                    <a:lnTo>
                      <a:pt x="237" y="4350"/>
                    </a:lnTo>
                    <a:lnTo>
                      <a:pt x="237" y="4350"/>
                    </a:lnTo>
                    <a:lnTo>
                      <a:pt x="237" y="4350"/>
                    </a:lnTo>
                    <a:lnTo>
                      <a:pt x="237" y="4350"/>
                    </a:lnTo>
                    <a:lnTo>
                      <a:pt x="237" y="4350"/>
                    </a:lnTo>
                    <a:lnTo>
                      <a:pt x="237" y="4350"/>
                    </a:lnTo>
                    <a:lnTo>
                      <a:pt x="237" y="4350"/>
                    </a:lnTo>
                    <a:lnTo>
                      <a:pt x="346" y="4423"/>
                    </a:lnTo>
                    <a:lnTo>
                      <a:pt x="437" y="4496"/>
                    </a:lnTo>
                    <a:lnTo>
                      <a:pt x="692" y="4623"/>
                    </a:lnTo>
                    <a:lnTo>
                      <a:pt x="1001" y="4732"/>
                    </a:lnTo>
                    <a:lnTo>
                      <a:pt x="1365" y="4823"/>
                    </a:lnTo>
                    <a:lnTo>
                      <a:pt x="1365" y="4823"/>
                    </a:lnTo>
                    <a:lnTo>
                      <a:pt x="1365" y="4823"/>
                    </a:lnTo>
                    <a:lnTo>
                      <a:pt x="1365" y="4823"/>
                    </a:lnTo>
                    <a:lnTo>
                      <a:pt x="1384" y="4823"/>
                    </a:lnTo>
                    <a:lnTo>
                      <a:pt x="1384" y="4823"/>
                    </a:lnTo>
                    <a:lnTo>
                      <a:pt x="1711" y="4878"/>
                    </a:lnTo>
                    <a:lnTo>
                      <a:pt x="2057" y="4914"/>
                    </a:lnTo>
                    <a:lnTo>
                      <a:pt x="2457" y="4951"/>
                    </a:lnTo>
                    <a:lnTo>
                      <a:pt x="2876" y="4969"/>
                    </a:lnTo>
                    <a:lnTo>
                      <a:pt x="2876" y="4969"/>
                    </a:lnTo>
                    <a:lnTo>
                      <a:pt x="3294" y="4732"/>
                    </a:lnTo>
                    <a:lnTo>
                      <a:pt x="3713" y="4459"/>
                    </a:lnTo>
                    <a:lnTo>
                      <a:pt x="4095" y="4186"/>
                    </a:lnTo>
                    <a:lnTo>
                      <a:pt x="4477" y="3895"/>
                    </a:lnTo>
                    <a:lnTo>
                      <a:pt x="4477" y="3895"/>
                    </a:lnTo>
                    <a:lnTo>
                      <a:pt x="4677" y="3731"/>
                    </a:lnTo>
                    <a:lnTo>
                      <a:pt x="4859" y="3549"/>
                    </a:lnTo>
                    <a:lnTo>
                      <a:pt x="5041" y="3349"/>
                    </a:lnTo>
                    <a:lnTo>
                      <a:pt x="5187" y="3149"/>
                    </a:lnTo>
                    <a:lnTo>
                      <a:pt x="5187" y="3149"/>
                    </a:lnTo>
                    <a:lnTo>
                      <a:pt x="5296" y="2967"/>
                    </a:lnTo>
                    <a:lnTo>
                      <a:pt x="5387" y="2767"/>
                    </a:lnTo>
                    <a:lnTo>
                      <a:pt x="5533" y="2367"/>
                    </a:lnTo>
                    <a:lnTo>
                      <a:pt x="5533" y="2367"/>
                    </a:lnTo>
                    <a:lnTo>
                      <a:pt x="5551" y="2312"/>
                    </a:lnTo>
                    <a:lnTo>
                      <a:pt x="5551" y="2312"/>
                    </a:lnTo>
                    <a:lnTo>
                      <a:pt x="5332" y="1821"/>
                    </a:lnTo>
                    <a:lnTo>
                      <a:pt x="5096" y="1347"/>
                    </a:lnTo>
                    <a:lnTo>
                      <a:pt x="4823" y="874"/>
                    </a:lnTo>
                    <a:lnTo>
                      <a:pt x="4677" y="656"/>
                    </a:lnTo>
                    <a:lnTo>
                      <a:pt x="4532" y="456"/>
                    </a:lnTo>
                    <a:lnTo>
                      <a:pt x="4532" y="456"/>
                    </a:lnTo>
                    <a:lnTo>
                      <a:pt x="4532" y="456"/>
                    </a:lnTo>
                    <a:lnTo>
                      <a:pt x="4532" y="456"/>
                    </a:lnTo>
                    <a:lnTo>
                      <a:pt x="4532" y="456"/>
                    </a:lnTo>
                    <a:lnTo>
                      <a:pt x="4532" y="456"/>
                    </a:lnTo>
                    <a:lnTo>
                      <a:pt x="4313" y="201"/>
                    </a:lnTo>
                    <a:lnTo>
                      <a:pt x="4095" y="1"/>
                    </a:lnTo>
                    <a:lnTo>
                      <a:pt x="4095" y="1"/>
                    </a:lnTo>
                    <a:lnTo>
                      <a:pt x="4095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" name="Google Shape;406;p3"/>
              <p:cNvSpPr/>
              <p:nvPr/>
            </p:nvSpPr>
            <p:spPr>
              <a:xfrm>
                <a:off x="1282975" y="2172100"/>
                <a:ext cx="138775" cy="112850"/>
              </a:xfrm>
              <a:custGeom>
                <a:avLst/>
                <a:gdLst/>
                <a:ahLst/>
                <a:cxnLst/>
                <a:rect l="l" t="t" r="r" b="b"/>
                <a:pathLst>
                  <a:path w="5551" h="4514" extrusionOk="0">
                    <a:moveTo>
                      <a:pt x="1384" y="4368"/>
                    </a:moveTo>
                    <a:lnTo>
                      <a:pt x="1384" y="4368"/>
                    </a:lnTo>
                    <a:lnTo>
                      <a:pt x="1711" y="4423"/>
                    </a:lnTo>
                    <a:lnTo>
                      <a:pt x="2057" y="4459"/>
                    </a:lnTo>
                    <a:lnTo>
                      <a:pt x="2457" y="4496"/>
                    </a:lnTo>
                    <a:lnTo>
                      <a:pt x="2876" y="4514"/>
                    </a:lnTo>
                    <a:lnTo>
                      <a:pt x="2876" y="4514"/>
                    </a:lnTo>
                    <a:lnTo>
                      <a:pt x="3094" y="4514"/>
                    </a:lnTo>
                    <a:lnTo>
                      <a:pt x="3094" y="4514"/>
                    </a:lnTo>
                    <a:lnTo>
                      <a:pt x="3440" y="4514"/>
                    </a:lnTo>
                    <a:lnTo>
                      <a:pt x="3440" y="4514"/>
                    </a:lnTo>
                    <a:lnTo>
                      <a:pt x="3440" y="4514"/>
                    </a:lnTo>
                    <a:lnTo>
                      <a:pt x="3094" y="4514"/>
                    </a:lnTo>
                    <a:lnTo>
                      <a:pt x="3094" y="4514"/>
                    </a:lnTo>
                    <a:lnTo>
                      <a:pt x="2876" y="4514"/>
                    </a:lnTo>
                    <a:lnTo>
                      <a:pt x="2876" y="4514"/>
                    </a:lnTo>
                    <a:lnTo>
                      <a:pt x="2876" y="4514"/>
                    </a:lnTo>
                    <a:lnTo>
                      <a:pt x="2876" y="4514"/>
                    </a:lnTo>
                    <a:lnTo>
                      <a:pt x="2457" y="4496"/>
                    </a:lnTo>
                    <a:lnTo>
                      <a:pt x="2057" y="4459"/>
                    </a:lnTo>
                    <a:lnTo>
                      <a:pt x="1711" y="4423"/>
                    </a:lnTo>
                    <a:lnTo>
                      <a:pt x="1384" y="4368"/>
                    </a:lnTo>
                    <a:close/>
                    <a:moveTo>
                      <a:pt x="1365" y="4368"/>
                    </a:moveTo>
                    <a:lnTo>
                      <a:pt x="1365" y="4368"/>
                    </a:lnTo>
                    <a:lnTo>
                      <a:pt x="1365" y="4368"/>
                    </a:lnTo>
                    <a:lnTo>
                      <a:pt x="1365" y="4368"/>
                    </a:lnTo>
                    <a:close/>
                    <a:moveTo>
                      <a:pt x="237" y="3895"/>
                    </a:moveTo>
                    <a:lnTo>
                      <a:pt x="237" y="3895"/>
                    </a:lnTo>
                    <a:lnTo>
                      <a:pt x="237" y="3895"/>
                    </a:lnTo>
                    <a:lnTo>
                      <a:pt x="237" y="3895"/>
                    </a:lnTo>
                    <a:lnTo>
                      <a:pt x="237" y="3895"/>
                    </a:lnTo>
                    <a:close/>
                    <a:moveTo>
                      <a:pt x="237" y="3895"/>
                    </a:moveTo>
                    <a:lnTo>
                      <a:pt x="237" y="3895"/>
                    </a:lnTo>
                    <a:lnTo>
                      <a:pt x="237" y="3895"/>
                    </a:lnTo>
                    <a:lnTo>
                      <a:pt x="237" y="3895"/>
                    </a:lnTo>
                    <a:lnTo>
                      <a:pt x="237" y="3895"/>
                    </a:lnTo>
                    <a:close/>
                    <a:moveTo>
                      <a:pt x="237" y="3877"/>
                    </a:moveTo>
                    <a:lnTo>
                      <a:pt x="237" y="3877"/>
                    </a:lnTo>
                    <a:lnTo>
                      <a:pt x="237" y="3895"/>
                    </a:lnTo>
                    <a:lnTo>
                      <a:pt x="237" y="3895"/>
                    </a:lnTo>
                    <a:lnTo>
                      <a:pt x="237" y="3877"/>
                    </a:lnTo>
                    <a:close/>
                    <a:moveTo>
                      <a:pt x="91" y="3113"/>
                    </a:moveTo>
                    <a:lnTo>
                      <a:pt x="91" y="3113"/>
                    </a:lnTo>
                    <a:lnTo>
                      <a:pt x="37" y="3222"/>
                    </a:lnTo>
                    <a:lnTo>
                      <a:pt x="19" y="3331"/>
                    </a:lnTo>
                    <a:lnTo>
                      <a:pt x="0" y="3422"/>
                    </a:lnTo>
                    <a:lnTo>
                      <a:pt x="19" y="3531"/>
                    </a:lnTo>
                    <a:lnTo>
                      <a:pt x="37" y="3622"/>
                    </a:lnTo>
                    <a:lnTo>
                      <a:pt x="91" y="3713"/>
                    </a:lnTo>
                    <a:lnTo>
                      <a:pt x="146" y="3804"/>
                    </a:lnTo>
                    <a:lnTo>
                      <a:pt x="237" y="3877"/>
                    </a:lnTo>
                    <a:lnTo>
                      <a:pt x="237" y="3877"/>
                    </a:lnTo>
                    <a:lnTo>
                      <a:pt x="146" y="3804"/>
                    </a:lnTo>
                    <a:lnTo>
                      <a:pt x="91" y="3713"/>
                    </a:lnTo>
                    <a:lnTo>
                      <a:pt x="37" y="3622"/>
                    </a:lnTo>
                    <a:lnTo>
                      <a:pt x="19" y="3531"/>
                    </a:lnTo>
                    <a:lnTo>
                      <a:pt x="0" y="3422"/>
                    </a:lnTo>
                    <a:lnTo>
                      <a:pt x="19" y="3331"/>
                    </a:lnTo>
                    <a:lnTo>
                      <a:pt x="37" y="3222"/>
                    </a:lnTo>
                    <a:lnTo>
                      <a:pt x="91" y="3113"/>
                    </a:lnTo>
                    <a:close/>
                    <a:moveTo>
                      <a:pt x="91" y="3113"/>
                    </a:moveTo>
                    <a:lnTo>
                      <a:pt x="91" y="3113"/>
                    </a:lnTo>
                    <a:lnTo>
                      <a:pt x="91" y="3113"/>
                    </a:lnTo>
                    <a:lnTo>
                      <a:pt x="91" y="3113"/>
                    </a:lnTo>
                    <a:lnTo>
                      <a:pt x="91" y="3113"/>
                    </a:lnTo>
                    <a:close/>
                    <a:moveTo>
                      <a:pt x="91" y="3113"/>
                    </a:moveTo>
                    <a:lnTo>
                      <a:pt x="91" y="3113"/>
                    </a:lnTo>
                    <a:lnTo>
                      <a:pt x="91" y="3113"/>
                    </a:lnTo>
                    <a:lnTo>
                      <a:pt x="91" y="3113"/>
                    </a:lnTo>
                    <a:lnTo>
                      <a:pt x="91" y="3113"/>
                    </a:lnTo>
                    <a:close/>
                    <a:moveTo>
                      <a:pt x="91" y="3094"/>
                    </a:moveTo>
                    <a:lnTo>
                      <a:pt x="91" y="3094"/>
                    </a:lnTo>
                    <a:lnTo>
                      <a:pt x="91" y="3113"/>
                    </a:lnTo>
                    <a:lnTo>
                      <a:pt x="91" y="3113"/>
                    </a:lnTo>
                    <a:lnTo>
                      <a:pt x="91" y="3094"/>
                    </a:lnTo>
                    <a:close/>
                    <a:moveTo>
                      <a:pt x="110" y="3094"/>
                    </a:moveTo>
                    <a:lnTo>
                      <a:pt x="110" y="3094"/>
                    </a:lnTo>
                    <a:lnTo>
                      <a:pt x="110" y="3094"/>
                    </a:lnTo>
                    <a:lnTo>
                      <a:pt x="110" y="3094"/>
                    </a:lnTo>
                    <a:lnTo>
                      <a:pt x="110" y="3094"/>
                    </a:lnTo>
                    <a:close/>
                    <a:moveTo>
                      <a:pt x="110" y="3094"/>
                    </a:moveTo>
                    <a:lnTo>
                      <a:pt x="110" y="3094"/>
                    </a:lnTo>
                    <a:lnTo>
                      <a:pt x="110" y="3094"/>
                    </a:lnTo>
                    <a:lnTo>
                      <a:pt x="110" y="3094"/>
                    </a:lnTo>
                    <a:lnTo>
                      <a:pt x="110" y="3094"/>
                    </a:lnTo>
                    <a:close/>
                    <a:moveTo>
                      <a:pt x="110" y="3094"/>
                    </a:moveTo>
                    <a:lnTo>
                      <a:pt x="110" y="3094"/>
                    </a:lnTo>
                    <a:lnTo>
                      <a:pt x="110" y="3094"/>
                    </a:lnTo>
                    <a:lnTo>
                      <a:pt x="110" y="3094"/>
                    </a:lnTo>
                    <a:lnTo>
                      <a:pt x="110" y="3094"/>
                    </a:lnTo>
                    <a:close/>
                    <a:moveTo>
                      <a:pt x="4532" y="1"/>
                    </a:moveTo>
                    <a:lnTo>
                      <a:pt x="4532" y="1"/>
                    </a:lnTo>
                    <a:lnTo>
                      <a:pt x="4677" y="201"/>
                    </a:lnTo>
                    <a:lnTo>
                      <a:pt x="4823" y="419"/>
                    </a:lnTo>
                    <a:lnTo>
                      <a:pt x="5096" y="892"/>
                    </a:lnTo>
                    <a:lnTo>
                      <a:pt x="5332" y="1366"/>
                    </a:lnTo>
                    <a:lnTo>
                      <a:pt x="5551" y="1857"/>
                    </a:lnTo>
                    <a:lnTo>
                      <a:pt x="5551" y="1857"/>
                    </a:lnTo>
                    <a:lnTo>
                      <a:pt x="5551" y="1857"/>
                    </a:lnTo>
                    <a:lnTo>
                      <a:pt x="5551" y="1857"/>
                    </a:lnTo>
                    <a:lnTo>
                      <a:pt x="5332" y="1366"/>
                    </a:lnTo>
                    <a:lnTo>
                      <a:pt x="5096" y="892"/>
                    </a:lnTo>
                    <a:lnTo>
                      <a:pt x="4823" y="419"/>
                    </a:lnTo>
                    <a:lnTo>
                      <a:pt x="4677" y="201"/>
                    </a:lnTo>
                    <a:lnTo>
                      <a:pt x="4532" y="1"/>
                    </a:lnTo>
                    <a:close/>
                    <a:moveTo>
                      <a:pt x="4532" y="1"/>
                    </a:moveTo>
                    <a:lnTo>
                      <a:pt x="4532" y="1"/>
                    </a:lnTo>
                    <a:lnTo>
                      <a:pt x="4532" y="1"/>
                    </a:lnTo>
                    <a:lnTo>
                      <a:pt x="4532" y="1"/>
                    </a:lnTo>
                    <a:lnTo>
                      <a:pt x="4532" y="1"/>
                    </a:lnTo>
                    <a:close/>
                  </a:path>
                </a:pathLst>
              </a:custGeom>
              <a:solidFill>
                <a:srgbClr val="D8D3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" name="Google Shape;407;p3"/>
              <p:cNvSpPr/>
              <p:nvPr/>
            </p:nvSpPr>
            <p:spPr>
              <a:xfrm>
                <a:off x="1396250" y="2172100"/>
                <a:ext cx="25500" cy="46425"/>
              </a:xfrm>
              <a:custGeom>
                <a:avLst/>
                <a:gdLst/>
                <a:ahLst/>
                <a:cxnLst/>
                <a:rect l="l" t="t" r="r" b="b"/>
                <a:pathLst>
                  <a:path w="1020" h="1857" fill="none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146" y="201"/>
                    </a:lnTo>
                    <a:lnTo>
                      <a:pt x="292" y="419"/>
                    </a:lnTo>
                    <a:lnTo>
                      <a:pt x="565" y="892"/>
                    </a:lnTo>
                    <a:lnTo>
                      <a:pt x="801" y="1366"/>
                    </a:lnTo>
                    <a:lnTo>
                      <a:pt x="1020" y="1857"/>
                    </a:lnTo>
                    <a:lnTo>
                      <a:pt x="1020" y="1857"/>
                    </a:lnTo>
                    <a:lnTo>
                      <a:pt x="1020" y="1857"/>
                    </a:lnTo>
                    <a:lnTo>
                      <a:pt x="1020" y="1857"/>
                    </a:lnTo>
                    <a:lnTo>
                      <a:pt x="801" y="1366"/>
                    </a:lnTo>
                    <a:lnTo>
                      <a:pt x="565" y="892"/>
                    </a:lnTo>
                    <a:lnTo>
                      <a:pt x="292" y="419"/>
                    </a:lnTo>
                    <a:lnTo>
                      <a:pt x="146" y="201"/>
                    </a:lnTo>
                    <a:lnTo>
                      <a:pt x="1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" name="Google Shape;408;p3"/>
              <p:cNvSpPr/>
              <p:nvPr/>
            </p:nvSpPr>
            <p:spPr>
              <a:xfrm>
                <a:off x="1396250" y="21721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" name="Google Shape;409;p3"/>
              <p:cNvSpPr/>
              <p:nvPr/>
            </p:nvSpPr>
            <p:spPr>
              <a:xfrm>
                <a:off x="1354850" y="2218500"/>
                <a:ext cx="79650" cy="66450"/>
              </a:xfrm>
              <a:custGeom>
                <a:avLst/>
                <a:gdLst/>
                <a:ahLst/>
                <a:cxnLst/>
                <a:rect l="l" t="t" r="r" b="b"/>
                <a:pathLst>
                  <a:path w="3186" h="2658" extrusionOk="0">
                    <a:moveTo>
                      <a:pt x="565" y="2658"/>
                    </a:moveTo>
                    <a:lnTo>
                      <a:pt x="565" y="2658"/>
                    </a:lnTo>
                    <a:lnTo>
                      <a:pt x="237" y="2658"/>
                    </a:lnTo>
                    <a:lnTo>
                      <a:pt x="237" y="2658"/>
                    </a:lnTo>
                    <a:lnTo>
                      <a:pt x="1" y="2658"/>
                    </a:lnTo>
                    <a:lnTo>
                      <a:pt x="1" y="2658"/>
                    </a:lnTo>
                    <a:lnTo>
                      <a:pt x="1" y="2658"/>
                    </a:lnTo>
                    <a:lnTo>
                      <a:pt x="1" y="2658"/>
                    </a:lnTo>
                    <a:lnTo>
                      <a:pt x="219" y="2658"/>
                    </a:lnTo>
                    <a:lnTo>
                      <a:pt x="219" y="2658"/>
                    </a:lnTo>
                    <a:lnTo>
                      <a:pt x="565" y="2658"/>
                    </a:lnTo>
                    <a:close/>
                    <a:moveTo>
                      <a:pt x="2676" y="1"/>
                    </a:moveTo>
                    <a:lnTo>
                      <a:pt x="2676" y="1"/>
                    </a:lnTo>
                    <a:lnTo>
                      <a:pt x="2676" y="1"/>
                    </a:lnTo>
                    <a:lnTo>
                      <a:pt x="2676" y="1"/>
                    </a:lnTo>
                    <a:lnTo>
                      <a:pt x="2840" y="438"/>
                    </a:lnTo>
                    <a:lnTo>
                      <a:pt x="2967" y="820"/>
                    </a:lnTo>
                    <a:lnTo>
                      <a:pt x="3185" y="1493"/>
                    </a:lnTo>
                    <a:lnTo>
                      <a:pt x="3185" y="1493"/>
                    </a:lnTo>
                    <a:lnTo>
                      <a:pt x="2967" y="820"/>
                    </a:lnTo>
                    <a:lnTo>
                      <a:pt x="2840" y="438"/>
                    </a:lnTo>
                    <a:lnTo>
                      <a:pt x="2676" y="1"/>
                    </a:lnTo>
                    <a:lnTo>
                      <a:pt x="2676" y="1"/>
                    </a:lnTo>
                    <a:close/>
                  </a:path>
                </a:pathLst>
              </a:custGeom>
              <a:solidFill>
                <a:srgbClr val="B8AEB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" name="Google Shape;410;p3"/>
              <p:cNvSpPr/>
              <p:nvPr/>
            </p:nvSpPr>
            <p:spPr>
              <a:xfrm>
                <a:off x="1354850" y="2218500"/>
                <a:ext cx="82825" cy="66450"/>
              </a:xfrm>
              <a:custGeom>
                <a:avLst/>
                <a:gdLst/>
                <a:ahLst/>
                <a:cxnLst/>
                <a:rect l="l" t="t" r="r" b="b"/>
                <a:pathLst>
                  <a:path w="3313" h="2658" extrusionOk="0">
                    <a:moveTo>
                      <a:pt x="2676" y="1"/>
                    </a:moveTo>
                    <a:lnTo>
                      <a:pt x="2658" y="56"/>
                    </a:lnTo>
                    <a:lnTo>
                      <a:pt x="2512" y="456"/>
                    </a:lnTo>
                    <a:lnTo>
                      <a:pt x="2421" y="656"/>
                    </a:lnTo>
                    <a:lnTo>
                      <a:pt x="2312" y="838"/>
                    </a:lnTo>
                    <a:lnTo>
                      <a:pt x="2166" y="1038"/>
                    </a:lnTo>
                    <a:lnTo>
                      <a:pt x="1984" y="1238"/>
                    </a:lnTo>
                    <a:lnTo>
                      <a:pt x="1802" y="1420"/>
                    </a:lnTo>
                    <a:lnTo>
                      <a:pt x="1602" y="1584"/>
                    </a:lnTo>
                    <a:lnTo>
                      <a:pt x="1220" y="1875"/>
                    </a:lnTo>
                    <a:lnTo>
                      <a:pt x="838" y="2148"/>
                    </a:lnTo>
                    <a:lnTo>
                      <a:pt x="419" y="2421"/>
                    </a:lnTo>
                    <a:lnTo>
                      <a:pt x="1" y="2658"/>
                    </a:lnTo>
                    <a:lnTo>
                      <a:pt x="565" y="2658"/>
                    </a:lnTo>
                    <a:lnTo>
                      <a:pt x="929" y="2621"/>
                    </a:lnTo>
                    <a:lnTo>
                      <a:pt x="1256" y="2585"/>
                    </a:lnTo>
                    <a:lnTo>
                      <a:pt x="1839" y="2494"/>
                    </a:lnTo>
                    <a:lnTo>
                      <a:pt x="2312" y="2385"/>
                    </a:lnTo>
                    <a:lnTo>
                      <a:pt x="2694" y="2276"/>
                    </a:lnTo>
                    <a:lnTo>
                      <a:pt x="2967" y="2166"/>
                    </a:lnTo>
                    <a:lnTo>
                      <a:pt x="3167" y="2075"/>
                    </a:lnTo>
                    <a:lnTo>
                      <a:pt x="3313" y="1984"/>
                    </a:lnTo>
                    <a:lnTo>
                      <a:pt x="3185" y="1493"/>
                    </a:lnTo>
                    <a:lnTo>
                      <a:pt x="2967" y="820"/>
                    </a:lnTo>
                    <a:lnTo>
                      <a:pt x="2840" y="438"/>
                    </a:lnTo>
                    <a:lnTo>
                      <a:pt x="2676" y="1"/>
                    </a:lnTo>
                    <a:close/>
                  </a:path>
                </a:pathLst>
              </a:custGeom>
              <a:solidFill>
                <a:srgbClr val="8B71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" name="Google Shape;411;p3"/>
              <p:cNvSpPr/>
              <p:nvPr/>
            </p:nvSpPr>
            <p:spPr>
              <a:xfrm>
                <a:off x="1354850" y="2218500"/>
                <a:ext cx="82825" cy="66450"/>
              </a:xfrm>
              <a:custGeom>
                <a:avLst/>
                <a:gdLst/>
                <a:ahLst/>
                <a:cxnLst/>
                <a:rect l="l" t="t" r="r" b="b"/>
                <a:pathLst>
                  <a:path w="3313" h="2658" fill="none" extrusionOk="0">
                    <a:moveTo>
                      <a:pt x="2676" y="1"/>
                    </a:moveTo>
                    <a:lnTo>
                      <a:pt x="2676" y="1"/>
                    </a:lnTo>
                    <a:lnTo>
                      <a:pt x="2658" y="56"/>
                    </a:lnTo>
                    <a:lnTo>
                      <a:pt x="2658" y="56"/>
                    </a:lnTo>
                    <a:lnTo>
                      <a:pt x="2512" y="456"/>
                    </a:lnTo>
                    <a:lnTo>
                      <a:pt x="2421" y="656"/>
                    </a:lnTo>
                    <a:lnTo>
                      <a:pt x="2312" y="838"/>
                    </a:lnTo>
                    <a:lnTo>
                      <a:pt x="2312" y="838"/>
                    </a:lnTo>
                    <a:lnTo>
                      <a:pt x="2166" y="1038"/>
                    </a:lnTo>
                    <a:lnTo>
                      <a:pt x="1984" y="1238"/>
                    </a:lnTo>
                    <a:lnTo>
                      <a:pt x="1802" y="1420"/>
                    </a:lnTo>
                    <a:lnTo>
                      <a:pt x="1602" y="1584"/>
                    </a:lnTo>
                    <a:lnTo>
                      <a:pt x="1602" y="1584"/>
                    </a:lnTo>
                    <a:lnTo>
                      <a:pt x="1220" y="1875"/>
                    </a:lnTo>
                    <a:lnTo>
                      <a:pt x="838" y="2148"/>
                    </a:lnTo>
                    <a:lnTo>
                      <a:pt x="419" y="2421"/>
                    </a:lnTo>
                    <a:lnTo>
                      <a:pt x="1" y="2658"/>
                    </a:lnTo>
                    <a:lnTo>
                      <a:pt x="1" y="2658"/>
                    </a:lnTo>
                    <a:lnTo>
                      <a:pt x="237" y="2658"/>
                    </a:lnTo>
                    <a:lnTo>
                      <a:pt x="237" y="2658"/>
                    </a:lnTo>
                    <a:lnTo>
                      <a:pt x="565" y="2658"/>
                    </a:lnTo>
                    <a:lnTo>
                      <a:pt x="565" y="2658"/>
                    </a:lnTo>
                    <a:lnTo>
                      <a:pt x="565" y="2658"/>
                    </a:lnTo>
                    <a:lnTo>
                      <a:pt x="929" y="2621"/>
                    </a:lnTo>
                    <a:lnTo>
                      <a:pt x="1256" y="2585"/>
                    </a:lnTo>
                    <a:lnTo>
                      <a:pt x="1839" y="2494"/>
                    </a:lnTo>
                    <a:lnTo>
                      <a:pt x="2312" y="2385"/>
                    </a:lnTo>
                    <a:lnTo>
                      <a:pt x="2694" y="2276"/>
                    </a:lnTo>
                    <a:lnTo>
                      <a:pt x="2967" y="2166"/>
                    </a:lnTo>
                    <a:lnTo>
                      <a:pt x="3167" y="2075"/>
                    </a:lnTo>
                    <a:lnTo>
                      <a:pt x="3313" y="1984"/>
                    </a:lnTo>
                    <a:lnTo>
                      <a:pt x="3313" y="1984"/>
                    </a:lnTo>
                    <a:lnTo>
                      <a:pt x="3185" y="1493"/>
                    </a:lnTo>
                    <a:lnTo>
                      <a:pt x="3185" y="1493"/>
                    </a:lnTo>
                    <a:lnTo>
                      <a:pt x="2967" y="820"/>
                    </a:lnTo>
                    <a:lnTo>
                      <a:pt x="2840" y="438"/>
                    </a:lnTo>
                    <a:lnTo>
                      <a:pt x="2676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412;p3"/>
              <p:cNvSpPr/>
              <p:nvPr/>
            </p:nvSpPr>
            <p:spPr>
              <a:xfrm>
                <a:off x="1421725" y="2218500"/>
                <a:ext cx="12775" cy="37350"/>
              </a:xfrm>
              <a:custGeom>
                <a:avLst/>
                <a:gdLst/>
                <a:ahLst/>
                <a:cxnLst/>
                <a:rect l="l" t="t" r="r" b="b"/>
                <a:pathLst>
                  <a:path w="511" h="1494" fill="none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65" y="438"/>
                    </a:lnTo>
                    <a:lnTo>
                      <a:pt x="292" y="820"/>
                    </a:lnTo>
                    <a:lnTo>
                      <a:pt x="510" y="1493"/>
                    </a:lnTo>
                    <a:lnTo>
                      <a:pt x="510" y="1493"/>
                    </a:lnTo>
                    <a:lnTo>
                      <a:pt x="292" y="820"/>
                    </a:lnTo>
                    <a:lnTo>
                      <a:pt x="165" y="438"/>
                    </a:lnTo>
                    <a:lnTo>
                      <a:pt x="1" y="1"/>
                    </a:lnTo>
                    <a:lnTo>
                      <a:pt x="1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3"/>
              <p:cNvSpPr/>
              <p:nvPr/>
            </p:nvSpPr>
            <p:spPr>
              <a:xfrm>
                <a:off x="1285250" y="2249450"/>
                <a:ext cx="25" cy="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9" fill="none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19"/>
                    </a:lnTo>
                    <a:lnTo>
                      <a:pt x="0" y="19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" name="Google Shape;414;p3"/>
              <p:cNvSpPr/>
              <p:nvPr/>
            </p:nvSpPr>
            <p:spPr>
              <a:xfrm>
                <a:off x="1285700" y="22494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" name="Google Shape;415;p3"/>
              <p:cNvSpPr/>
              <p:nvPr/>
            </p:nvSpPr>
            <p:spPr>
              <a:xfrm>
                <a:off x="1285700" y="22494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3"/>
              <p:cNvSpPr/>
              <p:nvPr/>
            </p:nvSpPr>
            <p:spPr>
              <a:xfrm>
                <a:off x="1285700" y="22494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3"/>
              <p:cNvSpPr/>
              <p:nvPr/>
            </p:nvSpPr>
            <p:spPr>
              <a:xfrm>
                <a:off x="1282975" y="2249900"/>
                <a:ext cx="5950" cy="19125"/>
              </a:xfrm>
              <a:custGeom>
                <a:avLst/>
                <a:gdLst/>
                <a:ahLst/>
                <a:cxnLst/>
                <a:rect l="l" t="t" r="r" b="b"/>
                <a:pathLst>
                  <a:path w="238" h="765" fill="none" extrusionOk="0">
                    <a:moveTo>
                      <a:pt x="91" y="1"/>
                    </a:moveTo>
                    <a:lnTo>
                      <a:pt x="91" y="1"/>
                    </a:lnTo>
                    <a:lnTo>
                      <a:pt x="37" y="110"/>
                    </a:lnTo>
                    <a:lnTo>
                      <a:pt x="19" y="219"/>
                    </a:lnTo>
                    <a:lnTo>
                      <a:pt x="0" y="310"/>
                    </a:lnTo>
                    <a:lnTo>
                      <a:pt x="19" y="419"/>
                    </a:lnTo>
                    <a:lnTo>
                      <a:pt x="37" y="510"/>
                    </a:lnTo>
                    <a:lnTo>
                      <a:pt x="91" y="601"/>
                    </a:lnTo>
                    <a:lnTo>
                      <a:pt x="146" y="692"/>
                    </a:lnTo>
                    <a:lnTo>
                      <a:pt x="237" y="765"/>
                    </a:lnTo>
                    <a:lnTo>
                      <a:pt x="237" y="765"/>
                    </a:lnTo>
                    <a:lnTo>
                      <a:pt x="146" y="692"/>
                    </a:lnTo>
                    <a:lnTo>
                      <a:pt x="91" y="601"/>
                    </a:lnTo>
                    <a:lnTo>
                      <a:pt x="37" y="510"/>
                    </a:lnTo>
                    <a:lnTo>
                      <a:pt x="19" y="419"/>
                    </a:lnTo>
                    <a:lnTo>
                      <a:pt x="0" y="310"/>
                    </a:lnTo>
                    <a:lnTo>
                      <a:pt x="19" y="219"/>
                    </a:lnTo>
                    <a:lnTo>
                      <a:pt x="37" y="110"/>
                    </a:lnTo>
                    <a:lnTo>
                      <a:pt x="91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3"/>
              <p:cNvSpPr/>
              <p:nvPr/>
            </p:nvSpPr>
            <p:spPr>
              <a:xfrm>
                <a:off x="1285250" y="22499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" name="Google Shape;419;p3"/>
              <p:cNvSpPr/>
              <p:nvPr/>
            </p:nvSpPr>
            <p:spPr>
              <a:xfrm>
                <a:off x="1285250" y="22499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" name="Google Shape;420;p3"/>
              <p:cNvSpPr/>
              <p:nvPr/>
            </p:nvSpPr>
            <p:spPr>
              <a:xfrm>
                <a:off x="1288900" y="2269000"/>
                <a:ext cx="25" cy="500"/>
              </a:xfrm>
              <a:custGeom>
                <a:avLst/>
                <a:gdLst/>
                <a:ahLst/>
                <a:cxnLst/>
                <a:rect l="l" t="t" r="r" b="b"/>
                <a:pathLst>
                  <a:path w="1" h="20" fill="none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9"/>
                    </a:lnTo>
                    <a:lnTo>
                      <a:pt x="0" y="19"/>
                    </a:lnTo>
                    <a:lnTo>
                      <a:pt x="0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" name="Google Shape;421;p3"/>
              <p:cNvSpPr/>
              <p:nvPr/>
            </p:nvSpPr>
            <p:spPr>
              <a:xfrm>
                <a:off x="1288900" y="22694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" name="Google Shape;422;p3"/>
              <p:cNvSpPr/>
              <p:nvPr/>
            </p:nvSpPr>
            <p:spPr>
              <a:xfrm>
                <a:off x="1288900" y="22694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" name="Google Shape;423;p3"/>
              <p:cNvSpPr/>
              <p:nvPr/>
            </p:nvSpPr>
            <p:spPr>
              <a:xfrm>
                <a:off x="1317100" y="22813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" name="Google Shape;424;p3"/>
              <p:cNvSpPr/>
              <p:nvPr/>
            </p:nvSpPr>
            <p:spPr>
              <a:xfrm>
                <a:off x="1317550" y="2281300"/>
                <a:ext cx="51425" cy="3650"/>
              </a:xfrm>
              <a:custGeom>
                <a:avLst/>
                <a:gdLst/>
                <a:ahLst/>
                <a:cxnLst/>
                <a:rect l="l" t="t" r="r" b="b"/>
                <a:pathLst>
                  <a:path w="2057" h="146" fill="none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328" y="55"/>
                    </a:lnTo>
                    <a:lnTo>
                      <a:pt x="674" y="91"/>
                    </a:lnTo>
                    <a:lnTo>
                      <a:pt x="1074" y="128"/>
                    </a:lnTo>
                    <a:lnTo>
                      <a:pt x="1493" y="146"/>
                    </a:lnTo>
                    <a:lnTo>
                      <a:pt x="1493" y="146"/>
                    </a:lnTo>
                    <a:lnTo>
                      <a:pt x="1711" y="146"/>
                    </a:lnTo>
                    <a:lnTo>
                      <a:pt x="1711" y="146"/>
                    </a:lnTo>
                    <a:lnTo>
                      <a:pt x="2057" y="146"/>
                    </a:lnTo>
                    <a:lnTo>
                      <a:pt x="2057" y="146"/>
                    </a:lnTo>
                    <a:lnTo>
                      <a:pt x="2057" y="146"/>
                    </a:lnTo>
                    <a:lnTo>
                      <a:pt x="1711" y="146"/>
                    </a:lnTo>
                    <a:lnTo>
                      <a:pt x="1711" y="146"/>
                    </a:lnTo>
                    <a:lnTo>
                      <a:pt x="1493" y="146"/>
                    </a:lnTo>
                    <a:lnTo>
                      <a:pt x="1493" y="146"/>
                    </a:lnTo>
                    <a:lnTo>
                      <a:pt x="1493" y="146"/>
                    </a:lnTo>
                    <a:lnTo>
                      <a:pt x="1493" y="146"/>
                    </a:lnTo>
                    <a:lnTo>
                      <a:pt x="1074" y="128"/>
                    </a:lnTo>
                    <a:lnTo>
                      <a:pt x="674" y="91"/>
                    </a:lnTo>
                    <a:lnTo>
                      <a:pt x="328" y="55"/>
                    </a:ln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" name="Google Shape;425;p3"/>
              <p:cNvSpPr/>
              <p:nvPr/>
            </p:nvSpPr>
            <p:spPr>
              <a:xfrm>
                <a:off x="1354850" y="2284925"/>
                <a:ext cx="141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565" h="1" fill="none" extrusionOk="0">
                    <a:moveTo>
                      <a:pt x="565" y="1"/>
                    </a:moveTo>
                    <a:lnTo>
                      <a:pt x="565" y="1"/>
                    </a:lnTo>
                    <a:lnTo>
                      <a:pt x="237" y="1"/>
                    </a:lnTo>
                    <a:lnTo>
                      <a:pt x="237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219" y="1"/>
                    </a:lnTo>
                    <a:lnTo>
                      <a:pt x="219" y="1"/>
                    </a:lnTo>
                    <a:lnTo>
                      <a:pt x="565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26" name="Google Shape;426;p3"/>
            <p:cNvSpPr/>
            <p:nvPr/>
          </p:nvSpPr>
          <p:spPr>
            <a:xfrm>
              <a:off x="2706625" y="4851000"/>
              <a:ext cx="226446" cy="93776"/>
            </a:xfrm>
            <a:custGeom>
              <a:avLst/>
              <a:gdLst/>
              <a:ahLst/>
              <a:cxnLst/>
              <a:rect l="l" t="t" r="r" b="b"/>
              <a:pathLst>
                <a:path w="9991" h="1020" extrusionOk="0">
                  <a:moveTo>
                    <a:pt x="1292" y="0"/>
                  </a:moveTo>
                  <a:lnTo>
                    <a:pt x="746" y="91"/>
                  </a:lnTo>
                  <a:lnTo>
                    <a:pt x="528" y="128"/>
                  </a:lnTo>
                  <a:lnTo>
                    <a:pt x="346" y="182"/>
                  </a:lnTo>
                  <a:lnTo>
                    <a:pt x="200" y="237"/>
                  </a:lnTo>
                  <a:lnTo>
                    <a:pt x="91" y="291"/>
                  </a:lnTo>
                  <a:lnTo>
                    <a:pt x="18" y="346"/>
                  </a:lnTo>
                  <a:lnTo>
                    <a:pt x="0" y="419"/>
                  </a:lnTo>
                  <a:lnTo>
                    <a:pt x="0" y="437"/>
                  </a:lnTo>
                  <a:lnTo>
                    <a:pt x="18" y="473"/>
                  </a:lnTo>
                  <a:lnTo>
                    <a:pt x="91" y="528"/>
                  </a:lnTo>
                  <a:lnTo>
                    <a:pt x="219" y="583"/>
                  </a:lnTo>
                  <a:lnTo>
                    <a:pt x="382" y="655"/>
                  </a:lnTo>
                  <a:lnTo>
                    <a:pt x="601" y="710"/>
                  </a:lnTo>
                  <a:lnTo>
                    <a:pt x="856" y="746"/>
                  </a:lnTo>
                  <a:lnTo>
                    <a:pt x="1456" y="837"/>
                  </a:lnTo>
                  <a:lnTo>
                    <a:pt x="2202" y="910"/>
                  </a:lnTo>
                  <a:lnTo>
                    <a:pt x="3058" y="965"/>
                  </a:lnTo>
                  <a:lnTo>
                    <a:pt x="3986" y="1001"/>
                  </a:lnTo>
                  <a:lnTo>
                    <a:pt x="5005" y="1019"/>
                  </a:lnTo>
                  <a:lnTo>
                    <a:pt x="6006" y="1001"/>
                  </a:lnTo>
                  <a:lnTo>
                    <a:pt x="6952" y="965"/>
                  </a:lnTo>
                  <a:lnTo>
                    <a:pt x="7789" y="910"/>
                  </a:lnTo>
                  <a:lnTo>
                    <a:pt x="8535" y="837"/>
                  </a:lnTo>
                  <a:lnTo>
                    <a:pt x="9136" y="746"/>
                  </a:lnTo>
                  <a:lnTo>
                    <a:pt x="9390" y="710"/>
                  </a:lnTo>
                  <a:lnTo>
                    <a:pt x="9609" y="655"/>
                  </a:lnTo>
                  <a:lnTo>
                    <a:pt x="9773" y="583"/>
                  </a:lnTo>
                  <a:lnTo>
                    <a:pt x="9900" y="528"/>
                  </a:lnTo>
                  <a:lnTo>
                    <a:pt x="9973" y="473"/>
                  </a:lnTo>
                  <a:lnTo>
                    <a:pt x="9991" y="437"/>
                  </a:lnTo>
                  <a:lnTo>
                    <a:pt x="9991" y="419"/>
                  </a:lnTo>
                  <a:lnTo>
                    <a:pt x="9973" y="346"/>
                  </a:lnTo>
                  <a:lnTo>
                    <a:pt x="9900" y="291"/>
                  </a:lnTo>
                  <a:lnTo>
                    <a:pt x="9791" y="237"/>
                  </a:lnTo>
                  <a:lnTo>
                    <a:pt x="9645" y="182"/>
                  </a:lnTo>
                  <a:lnTo>
                    <a:pt x="9463" y="128"/>
                  </a:lnTo>
                  <a:lnTo>
                    <a:pt x="9245" y="91"/>
                  </a:lnTo>
                  <a:lnTo>
                    <a:pt x="8699" y="0"/>
                  </a:lnTo>
                  <a:lnTo>
                    <a:pt x="8699" y="273"/>
                  </a:lnTo>
                  <a:lnTo>
                    <a:pt x="7443" y="328"/>
                  </a:lnTo>
                  <a:lnTo>
                    <a:pt x="6133" y="364"/>
                  </a:lnTo>
                  <a:lnTo>
                    <a:pt x="4623" y="382"/>
                  </a:lnTo>
                  <a:lnTo>
                    <a:pt x="3476" y="364"/>
                  </a:lnTo>
                  <a:lnTo>
                    <a:pt x="2384" y="328"/>
                  </a:lnTo>
                  <a:lnTo>
                    <a:pt x="1893" y="291"/>
                  </a:lnTo>
                  <a:lnTo>
                    <a:pt x="1456" y="237"/>
                  </a:lnTo>
                  <a:lnTo>
                    <a:pt x="1074" y="182"/>
                  </a:lnTo>
                  <a:lnTo>
                    <a:pt x="746" y="109"/>
                  </a:lnTo>
                  <a:lnTo>
                    <a:pt x="12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7" name="Google Shape;427;p3"/>
          <p:cNvGrpSpPr/>
          <p:nvPr/>
        </p:nvGrpSpPr>
        <p:grpSpPr>
          <a:xfrm>
            <a:off x="326939" y="5143507"/>
            <a:ext cx="819030" cy="238955"/>
            <a:chOff x="1682875" y="2128425"/>
            <a:chExt cx="575525" cy="167900"/>
          </a:xfrm>
        </p:grpSpPr>
        <p:sp>
          <p:nvSpPr>
            <p:cNvPr id="428" name="Google Shape;428;p3"/>
            <p:cNvSpPr/>
            <p:nvPr/>
          </p:nvSpPr>
          <p:spPr>
            <a:xfrm>
              <a:off x="1705625" y="2128425"/>
              <a:ext cx="492275" cy="141525"/>
            </a:xfrm>
            <a:custGeom>
              <a:avLst/>
              <a:gdLst/>
              <a:ahLst/>
              <a:cxnLst/>
              <a:rect l="l" t="t" r="r" b="b"/>
              <a:pathLst>
                <a:path w="19691" h="5661" extrusionOk="0">
                  <a:moveTo>
                    <a:pt x="5332" y="1"/>
                  </a:moveTo>
                  <a:lnTo>
                    <a:pt x="5023" y="37"/>
                  </a:lnTo>
                  <a:lnTo>
                    <a:pt x="4714" y="92"/>
                  </a:lnTo>
                  <a:lnTo>
                    <a:pt x="4422" y="164"/>
                  </a:lnTo>
                  <a:lnTo>
                    <a:pt x="4149" y="274"/>
                  </a:lnTo>
                  <a:lnTo>
                    <a:pt x="3858" y="401"/>
                  </a:lnTo>
                  <a:lnTo>
                    <a:pt x="3604" y="528"/>
                  </a:lnTo>
                  <a:lnTo>
                    <a:pt x="3367" y="692"/>
                  </a:lnTo>
                  <a:lnTo>
                    <a:pt x="3149" y="874"/>
                  </a:lnTo>
                  <a:lnTo>
                    <a:pt x="2967" y="1056"/>
                  </a:lnTo>
                  <a:lnTo>
                    <a:pt x="2803" y="1238"/>
                  </a:lnTo>
                  <a:lnTo>
                    <a:pt x="2657" y="1438"/>
                  </a:lnTo>
                  <a:lnTo>
                    <a:pt x="2566" y="1657"/>
                  </a:lnTo>
                  <a:lnTo>
                    <a:pt x="2512" y="1857"/>
                  </a:lnTo>
                  <a:lnTo>
                    <a:pt x="2493" y="2057"/>
                  </a:lnTo>
                  <a:lnTo>
                    <a:pt x="2493" y="2166"/>
                  </a:lnTo>
                  <a:lnTo>
                    <a:pt x="2512" y="2275"/>
                  </a:lnTo>
                  <a:lnTo>
                    <a:pt x="2330" y="2312"/>
                  </a:lnTo>
                  <a:lnTo>
                    <a:pt x="2148" y="2366"/>
                  </a:lnTo>
                  <a:lnTo>
                    <a:pt x="1966" y="2476"/>
                  </a:lnTo>
                  <a:lnTo>
                    <a:pt x="1766" y="2585"/>
                  </a:lnTo>
                  <a:lnTo>
                    <a:pt x="1584" y="2730"/>
                  </a:lnTo>
                  <a:lnTo>
                    <a:pt x="1402" y="2894"/>
                  </a:lnTo>
                  <a:lnTo>
                    <a:pt x="1056" y="3240"/>
                  </a:lnTo>
                  <a:lnTo>
                    <a:pt x="837" y="3477"/>
                  </a:lnTo>
                  <a:lnTo>
                    <a:pt x="637" y="3713"/>
                  </a:lnTo>
                  <a:lnTo>
                    <a:pt x="310" y="4150"/>
                  </a:lnTo>
                  <a:lnTo>
                    <a:pt x="73" y="4459"/>
                  </a:lnTo>
                  <a:lnTo>
                    <a:pt x="0" y="4568"/>
                  </a:lnTo>
                  <a:lnTo>
                    <a:pt x="1074" y="4805"/>
                  </a:lnTo>
                  <a:lnTo>
                    <a:pt x="2148" y="5005"/>
                  </a:lnTo>
                  <a:lnTo>
                    <a:pt x="3185" y="5169"/>
                  </a:lnTo>
                  <a:lnTo>
                    <a:pt x="4204" y="5315"/>
                  </a:lnTo>
                  <a:lnTo>
                    <a:pt x="5187" y="5424"/>
                  </a:lnTo>
                  <a:lnTo>
                    <a:pt x="6151" y="5515"/>
                  </a:lnTo>
                  <a:lnTo>
                    <a:pt x="7098" y="5587"/>
                  </a:lnTo>
                  <a:lnTo>
                    <a:pt x="8007" y="5624"/>
                  </a:lnTo>
                  <a:lnTo>
                    <a:pt x="8881" y="5642"/>
                  </a:lnTo>
                  <a:lnTo>
                    <a:pt x="9736" y="5660"/>
                  </a:lnTo>
                  <a:lnTo>
                    <a:pt x="10573" y="5642"/>
                  </a:lnTo>
                  <a:lnTo>
                    <a:pt x="11356" y="5624"/>
                  </a:lnTo>
                  <a:lnTo>
                    <a:pt x="12120" y="5569"/>
                  </a:lnTo>
                  <a:lnTo>
                    <a:pt x="12866" y="5515"/>
                  </a:lnTo>
                  <a:lnTo>
                    <a:pt x="13558" y="5460"/>
                  </a:lnTo>
                  <a:lnTo>
                    <a:pt x="14231" y="5387"/>
                  </a:lnTo>
                  <a:lnTo>
                    <a:pt x="14850" y="5296"/>
                  </a:lnTo>
                  <a:lnTo>
                    <a:pt x="15450" y="5205"/>
                  </a:lnTo>
                  <a:lnTo>
                    <a:pt x="16542" y="5023"/>
                  </a:lnTo>
                  <a:lnTo>
                    <a:pt x="17470" y="4823"/>
                  </a:lnTo>
                  <a:lnTo>
                    <a:pt x="18253" y="4641"/>
                  </a:lnTo>
                  <a:lnTo>
                    <a:pt x="18872" y="4477"/>
                  </a:lnTo>
                  <a:lnTo>
                    <a:pt x="19327" y="4350"/>
                  </a:lnTo>
                  <a:lnTo>
                    <a:pt x="19691" y="4223"/>
                  </a:lnTo>
                  <a:lnTo>
                    <a:pt x="14541" y="3422"/>
                  </a:lnTo>
                  <a:lnTo>
                    <a:pt x="13995" y="2294"/>
                  </a:lnTo>
                  <a:lnTo>
                    <a:pt x="11283" y="1584"/>
                  </a:lnTo>
                  <a:lnTo>
                    <a:pt x="8954" y="1002"/>
                  </a:lnTo>
                  <a:lnTo>
                    <a:pt x="7061" y="528"/>
                  </a:lnTo>
                  <a:lnTo>
                    <a:pt x="6916" y="419"/>
                  </a:lnTo>
                  <a:lnTo>
                    <a:pt x="6752" y="310"/>
                  </a:lnTo>
                  <a:lnTo>
                    <a:pt x="6497" y="183"/>
                  </a:lnTo>
                  <a:lnTo>
                    <a:pt x="6206" y="92"/>
                  </a:lnTo>
                  <a:lnTo>
                    <a:pt x="5915" y="37"/>
                  </a:lnTo>
                  <a:lnTo>
                    <a:pt x="5624" y="1"/>
                  </a:lnTo>
                  <a:close/>
                </a:path>
              </a:pathLst>
            </a:custGeom>
            <a:solidFill>
              <a:srgbClr val="C1A5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3"/>
            <p:cNvSpPr/>
            <p:nvPr/>
          </p:nvSpPr>
          <p:spPr>
            <a:xfrm>
              <a:off x="1705625" y="2128425"/>
              <a:ext cx="492275" cy="141525"/>
            </a:xfrm>
            <a:custGeom>
              <a:avLst/>
              <a:gdLst/>
              <a:ahLst/>
              <a:cxnLst/>
              <a:rect l="l" t="t" r="r" b="b"/>
              <a:pathLst>
                <a:path w="19691" h="5661" fill="none" extrusionOk="0">
                  <a:moveTo>
                    <a:pt x="19691" y="4223"/>
                  </a:moveTo>
                  <a:lnTo>
                    <a:pt x="19691" y="4223"/>
                  </a:lnTo>
                  <a:lnTo>
                    <a:pt x="19327" y="4350"/>
                  </a:lnTo>
                  <a:lnTo>
                    <a:pt x="18872" y="4477"/>
                  </a:lnTo>
                  <a:lnTo>
                    <a:pt x="18253" y="4641"/>
                  </a:lnTo>
                  <a:lnTo>
                    <a:pt x="17470" y="4823"/>
                  </a:lnTo>
                  <a:lnTo>
                    <a:pt x="16542" y="5023"/>
                  </a:lnTo>
                  <a:lnTo>
                    <a:pt x="15450" y="5205"/>
                  </a:lnTo>
                  <a:lnTo>
                    <a:pt x="14850" y="5296"/>
                  </a:lnTo>
                  <a:lnTo>
                    <a:pt x="14231" y="5387"/>
                  </a:lnTo>
                  <a:lnTo>
                    <a:pt x="13558" y="5460"/>
                  </a:lnTo>
                  <a:lnTo>
                    <a:pt x="12866" y="5515"/>
                  </a:lnTo>
                  <a:lnTo>
                    <a:pt x="12120" y="5569"/>
                  </a:lnTo>
                  <a:lnTo>
                    <a:pt x="11356" y="5624"/>
                  </a:lnTo>
                  <a:lnTo>
                    <a:pt x="10573" y="5642"/>
                  </a:lnTo>
                  <a:lnTo>
                    <a:pt x="9736" y="5660"/>
                  </a:lnTo>
                  <a:lnTo>
                    <a:pt x="8881" y="5642"/>
                  </a:lnTo>
                  <a:lnTo>
                    <a:pt x="8007" y="5624"/>
                  </a:lnTo>
                  <a:lnTo>
                    <a:pt x="7098" y="5587"/>
                  </a:lnTo>
                  <a:lnTo>
                    <a:pt x="6151" y="5515"/>
                  </a:lnTo>
                  <a:lnTo>
                    <a:pt x="5187" y="5424"/>
                  </a:lnTo>
                  <a:lnTo>
                    <a:pt x="4204" y="5315"/>
                  </a:lnTo>
                  <a:lnTo>
                    <a:pt x="3185" y="5169"/>
                  </a:lnTo>
                  <a:lnTo>
                    <a:pt x="2148" y="5005"/>
                  </a:lnTo>
                  <a:lnTo>
                    <a:pt x="1074" y="4805"/>
                  </a:lnTo>
                  <a:lnTo>
                    <a:pt x="0" y="4568"/>
                  </a:lnTo>
                  <a:lnTo>
                    <a:pt x="0" y="4568"/>
                  </a:lnTo>
                  <a:lnTo>
                    <a:pt x="73" y="4459"/>
                  </a:lnTo>
                  <a:lnTo>
                    <a:pt x="310" y="4150"/>
                  </a:lnTo>
                  <a:lnTo>
                    <a:pt x="637" y="3713"/>
                  </a:lnTo>
                  <a:lnTo>
                    <a:pt x="837" y="3477"/>
                  </a:lnTo>
                  <a:lnTo>
                    <a:pt x="1056" y="3240"/>
                  </a:lnTo>
                  <a:lnTo>
                    <a:pt x="1056" y="3240"/>
                  </a:lnTo>
                  <a:lnTo>
                    <a:pt x="1402" y="2894"/>
                  </a:lnTo>
                  <a:lnTo>
                    <a:pt x="1584" y="2730"/>
                  </a:lnTo>
                  <a:lnTo>
                    <a:pt x="1766" y="2585"/>
                  </a:lnTo>
                  <a:lnTo>
                    <a:pt x="1966" y="2476"/>
                  </a:lnTo>
                  <a:lnTo>
                    <a:pt x="2148" y="2366"/>
                  </a:lnTo>
                  <a:lnTo>
                    <a:pt x="2330" y="2312"/>
                  </a:lnTo>
                  <a:lnTo>
                    <a:pt x="2512" y="2275"/>
                  </a:lnTo>
                  <a:lnTo>
                    <a:pt x="2512" y="2275"/>
                  </a:lnTo>
                  <a:lnTo>
                    <a:pt x="2493" y="2166"/>
                  </a:lnTo>
                  <a:lnTo>
                    <a:pt x="2493" y="2057"/>
                  </a:lnTo>
                  <a:lnTo>
                    <a:pt x="2512" y="1857"/>
                  </a:lnTo>
                  <a:lnTo>
                    <a:pt x="2566" y="1657"/>
                  </a:lnTo>
                  <a:lnTo>
                    <a:pt x="2657" y="1438"/>
                  </a:lnTo>
                  <a:lnTo>
                    <a:pt x="2657" y="1438"/>
                  </a:lnTo>
                  <a:lnTo>
                    <a:pt x="2803" y="1238"/>
                  </a:lnTo>
                  <a:lnTo>
                    <a:pt x="2967" y="1056"/>
                  </a:lnTo>
                  <a:lnTo>
                    <a:pt x="3149" y="874"/>
                  </a:lnTo>
                  <a:lnTo>
                    <a:pt x="3367" y="692"/>
                  </a:lnTo>
                  <a:lnTo>
                    <a:pt x="3604" y="528"/>
                  </a:lnTo>
                  <a:lnTo>
                    <a:pt x="3858" y="401"/>
                  </a:lnTo>
                  <a:lnTo>
                    <a:pt x="4149" y="274"/>
                  </a:lnTo>
                  <a:lnTo>
                    <a:pt x="4422" y="164"/>
                  </a:lnTo>
                  <a:lnTo>
                    <a:pt x="4714" y="92"/>
                  </a:lnTo>
                  <a:lnTo>
                    <a:pt x="5023" y="37"/>
                  </a:lnTo>
                  <a:lnTo>
                    <a:pt x="5332" y="1"/>
                  </a:lnTo>
                  <a:lnTo>
                    <a:pt x="5624" y="1"/>
                  </a:lnTo>
                  <a:lnTo>
                    <a:pt x="5915" y="37"/>
                  </a:lnTo>
                  <a:lnTo>
                    <a:pt x="6206" y="92"/>
                  </a:lnTo>
                  <a:lnTo>
                    <a:pt x="6497" y="183"/>
                  </a:lnTo>
                  <a:lnTo>
                    <a:pt x="6752" y="310"/>
                  </a:lnTo>
                  <a:lnTo>
                    <a:pt x="6752" y="310"/>
                  </a:lnTo>
                  <a:lnTo>
                    <a:pt x="6916" y="419"/>
                  </a:lnTo>
                  <a:lnTo>
                    <a:pt x="7061" y="528"/>
                  </a:lnTo>
                  <a:lnTo>
                    <a:pt x="7061" y="528"/>
                  </a:lnTo>
                  <a:lnTo>
                    <a:pt x="8954" y="1002"/>
                  </a:lnTo>
                  <a:lnTo>
                    <a:pt x="11283" y="1584"/>
                  </a:lnTo>
                  <a:lnTo>
                    <a:pt x="11283" y="1584"/>
                  </a:lnTo>
                  <a:lnTo>
                    <a:pt x="13995" y="2294"/>
                  </a:lnTo>
                  <a:lnTo>
                    <a:pt x="14541" y="3422"/>
                  </a:lnTo>
                  <a:lnTo>
                    <a:pt x="19691" y="422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3"/>
            <p:cNvSpPr/>
            <p:nvPr/>
          </p:nvSpPr>
          <p:spPr>
            <a:xfrm>
              <a:off x="1772050" y="2128425"/>
              <a:ext cx="102375" cy="49175"/>
            </a:xfrm>
            <a:custGeom>
              <a:avLst/>
              <a:gdLst/>
              <a:ahLst/>
              <a:cxnLst/>
              <a:rect l="l" t="t" r="r" b="b"/>
              <a:pathLst>
                <a:path w="4095" h="1967" extrusionOk="0">
                  <a:moveTo>
                    <a:pt x="2621" y="1"/>
                  </a:moveTo>
                  <a:lnTo>
                    <a:pt x="2402" y="19"/>
                  </a:lnTo>
                  <a:lnTo>
                    <a:pt x="2184" y="55"/>
                  </a:lnTo>
                  <a:lnTo>
                    <a:pt x="1966" y="110"/>
                  </a:lnTo>
                  <a:lnTo>
                    <a:pt x="1747" y="183"/>
                  </a:lnTo>
                  <a:lnTo>
                    <a:pt x="1547" y="255"/>
                  </a:lnTo>
                  <a:lnTo>
                    <a:pt x="1347" y="328"/>
                  </a:lnTo>
                  <a:lnTo>
                    <a:pt x="1147" y="419"/>
                  </a:lnTo>
                  <a:lnTo>
                    <a:pt x="965" y="528"/>
                  </a:lnTo>
                  <a:lnTo>
                    <a:pt x="783" y="638"/>
                  </a:lnTo>
                  <a:lnTo>
                    <a:pt x="619" y="765"/>
                  </a:lnTo>
                  <a:lnTo>
                    <a:pt x="473" y="892"/>
                  </a:lnTo>
                  <a:lnTo>
                    <a:pt x="328" y="1020"/>
                  </a:lnTo>
                  <a:lnTo>
                    <a:pt x="200" y="1165"/>
                  </a:lnTo>
                  <a:lnTo>
                    <a:pt x="91" y="1293"/>
                  </a:lnTo>
                  <a:lnTo>
                    <a:pt x="0" y="1438"/>
                  </a:lnTo>
                  <a:lnTo>
                    <a:pt x="73" y="1438"/>
                  </a:lnTo>
                  <a:lnTo>
                    <a:pt x="146" y="1420"/>
                  </a:lnTo>
                  <a:lnTo>
                    <a:pt x="419" y="1329"/>
                  </a:lnTo>
                  <a:lnTo>
                    <a:pt x="710" y="1256"/>
                  </a:lnTo>
                  <a:lnTo>
                    <a:pt x="1001" y="1220"/>
                  </a:lnTo>
                  <a:lnTo>
                    <a:pt x="1292" y="1184"/>
                  </a:lnTo>
                  <a:lnTo>
                    <a:pt x="1383" y="1184"/>
                  </a:lnTo>
                  <a:lnTo>
                    <a:pt x="1438" y="1202"/>
                  </a:lnTo>
                  <a:lnTo>
                    <a:pt x="1474" y="1238"/>
                  </a:lnTo>
                  <a:lnTo>
                    <a:pt x="1492" y="1275"/>
                  </a:lnTo>
                  <a:lnTo>
                    <a:pt x="1511" y="1347"/>
                  </a:lnTo>
                  <a:lnTo>
                    <a:pt x="1511" y="1511"/>
                  </a:lnTo>
                  <a:lnTo>
                    <a:pt x="1511" y="1584"/>
                  </a:lnTo>
                  <a:lnTo>
                    <a:pt x="1529" y="1657"/>
                  </a:lnTo>
                  <a:lnTo>
                    <a:pt x="1565" y="1711"/>
                  </a:lnTo>
                  <a:lnTo>
                    <a:pt x="1602" y="1784"/>
                  </a:lnTo>
                  <a:lnTo>
                    <a:pt x="1656" y="1839"/>
                  </a:lnTo>
                  <a:lnTo>
                    <a:pt x="1711" y="1875"/>
                  </a:lnTo>
                  <a:lnTo>
                    <a:pt x="1765" y="1930"/>
                  </a:lnTo>
                  <a:lnTo>
                    <a:pt x="1838" y="1948"/>
                  </a:lnTo>
                  <a:lnTo>
                    <a:pt x="1966" y="1966"/>
                  </a:lnTo>
                  <a:lnTo>
                    <a:pt x="2075" y="1948"/>
                  </a:lnTo>
                  <a:lnTo>
                    <a:pt x="2184" y="1911"/>
                  </a:lnTo>
                  <a:lnTo>
                    <a:pt x="2275" y="1857"/>
                  </a:lnTo>
                  <a:lnTo>
                    <a:pt x="2348" y="1766"/>
                  </a:lnTo>
                  <a:lnTo>
                    <a:pt x="2402" y="1675"/>
                  </a:lnTo>
                  <a:lnTo>
                    <a:pt x="2439" y="1584"/>
                  </a:lnTo>
                  <a:lnTo>
                    <a:pt x="2457" y="1384"/>
                  </a:lnTo>
                  <a:lnTo>
                    <a:pt x="2493" y="1184"/>
                  </a:lnTo>
                  <a:lnTo>
                    <a:pt x="2512" y="1074"/>
                  </a:lnTo>
                  <a:lnTo>
                    <a:pt x="2548" y="983"/>
                  </a:lnTo>
                  <a:lnTo>
                    <a:pt x="2603" y="856"/>
                  </a:lnTo>
                  <a:lnTo>
                    <a:pt x="2694" y="765"/>
                  </a:lnTo>
                  <a:lnTo>
                    <a:pt x="2803" y="674"/>
                  </a:lnTo>
                  <a:lnTo>
                    <a:pt x="2930" y="601"/>
                  </a:lnTo>
                  <a:lnTo>
                    <a:pt x="3076" y="547"/>
                  </a:lnTo>
                  <a:lnTo>
                    <a:pt x="3221" y="510"/>
                  </a:lnTo>
                  <a:lnTo>
                    <a:pt x="3512" y="437"/>
                  </a:lnTo>
                  <a:lnTo>
                    <a:pt x="4095" y="310"/>
                  </a:lnTo>
                  <a:lnTo>
                    <a:pt x="3949" y="237"/>
                  </a:lnTo>
                  <a:lnTo>
                    <a:pt x="3804" y="164"/>
                  </a:lnTo>
                  <a:lnTo>
                    <a:pt x="3658" y="110"/>
                  </a:lnTo>
                  <a:lnTo>
                    <a:pt x="3494" y="73"/>
                  </a:lnTo>
                  <a:lnTo>
                    <a:pt x="3167" y="19"/>
                  </a:lnTo>
                  <a:lnTo>
                    <a:pt x="2839" y="1"/>
                  </a:lnTo>
                  <a:close/>
                </a:path>
              </a:pathLst>
            </a:custGeom>
            <a:solidFill>
              <a:srgbClr val="D7C2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3"/>
            <p:cNvSpPr/>
            <p:nvPr/>
          </p:nvSpPr>
          <p:spPr>
            <a:xfrm>
              <a:off x="1772050" y="2128425"/>
              <a:ext cx="102375" cy="49175"/>
            </a:xfrm>
            <a:custGeom>
              <a:avLst/>
              <a:gdLst/>
              <a:ahLst/>
              <a:cxnLst/>
              <a:rect l="l" t="t" r="r" b="b"/>
              <a:pathLst>
                <a:path w="4095" h="1967" fill="none" extrusionOk="0">
                  <a:moveTo>
                    <a:pt x="2839" y="1"/>
                  </a:moveTo>
                  <a:lnTo>
                    <a:pt x="2839" y="1"/>
                  </a:lnTo>
                  <a:lnTo>
                    <a:pt x="2621" y="1"/>
                  </a:lnTo>
                  <a:lnTo>
                    <a:pt x="2402" y="19"/>
                  </a:lnTo>
                  <a:lnTo>
                    <a:pt x="2184" y="55"/>
                  </a:lnTo>
                  <a:lnTo>
                    <a:pt x="1966" y="110"/>
                  </a:lnTo>
                  <a:lnTo>
                    <a:pt x="1747" y="183"/>
                  </a:lnTo>
                  <a:lnTo>
                    <a:pt x="1547" y="255"/>
                  </a:lnTo>
                  <a:lnTo>
                    <a:pt x="1347" y="328"/>
                  </a:lnTo>
                  <a:lnTo>
                    <a:pt x="1147" y="419"/>
                  </a:lnTo>
                  <a:lnTo>
                    <a:pt x="965" y="528"/>
                  </a:lnTo>
                  <a:lnTo>
                    <a:pt x="783" y="638"/>
                  </a:lnTo>
                  <a:lnTo>
                    <a:pt x="619" y="765"/>
                  </a:lnTo>
                  <a:lnTo>
                    <a:pt x="473" y="892"/>
                  </a:lnTo>
                  <a:lnTo>
                    <a:pt x="328" y="1020"/>
                  </a:lnTo>
                  <a:lnTo>
                    <a:pt x="200" y="1165"/>
                  </a:lnTo>
                  <a:lnTo>
                    <a:pt x="91" y="1293"/>
                  </a:lnTo>
                  <a:lnTo>
                    <a:pt x="0" y="1438"/>
                  </a:lnTo>
                  <a:lnTo>
                    <a:pt x="0" y="1438"/>
                  </a:lnTo>
                  <a:lnTo>
                    <a:pt x="73" y="1438"/>
                  </a:lnTo>
                  <a:lnTo>
                    <a:pt x="146" y="1420"/>
                  </a:lnTo>
                  <a:lnTo>
                    <a:pt x="146" y="1420"/>
                  </a:lnTo>
                  <a:lnTo>
                    <a:pt x="419" y="1329"/>
                  </a:lnTo>
                  <a:lnTo>
                    <a:pt x="710" y="1256"/>
                  </a:lnTo>
                  <a:lnTo>
                    <a:pt x="1001" y="1220"/>
                  </a:lnTo>
                  <a:lnTo>
                    <a:pt x="1292" y="1184"/>
                  </a:lnTo>
                  <a:lnTo>
                    <a:pt x="1292" y="1184"/>
                  </a:lnTo>
                  <a:lnTo>
                    <a:pt x="1329" y="1184"/>
                  </a:lnTo>
                  <a:lnTo>
                    <a:pt x="1329" y="1184"/>
                  </a:lnTo>
                  <a:lnTo>
                    <a:pt x="1383" y="1184"/>
                  </a:lnTo>
                  <a:lnTo>
                    <a:pt x="1438" y="1202"/>
                  </a:lnTo>
                  <a:lnTo>
                    <a:pt x="1438" y="1202"/>
                  </a:lnTo>
                  <a:lnTo>
                    <a:pt x="1474" y="1238"/>
                  </a:lnTo>
                  <a:lnTo>
                    <a:pt x="1492" y="1275"/>
                  </a:lnTo>
                  <a:lnTo>
                    <a:pt x="1511" y="1347"/>
                  </a:lnTo>
                  <a:lnTo>
                    <a:pt x="1511" y="1511"/>
                  </a:lnTo>
                  <a:lnTo>
                    <a:pt x="1511" y="1511"/>
                  </a:lnTo>
                  <a:lnTo>
                    <a:pt x="1511" y="1584"/>
                  </a:lnTo>
                  <a:lnTo>
                    <a:pt x="1529" y="1657"/>
                  </a:lnTo>
                  <a:lnTo>
                    <a:pt x="1565" y="1711"/>
                  </a:lnTo>
                  <a:lnTo>
                    <a:pt x="1602" y="1784"/>
                  </a:lnTo>
                  <a:lnTo>
                    <a:pt x="1656" y="1839"/>
                  </a:lnTo>
                  <a:lnTo>
                    <a:pt x="1711" y="1875"/>
                  </a:lnTo>
                  <a:lnTo>
                    <a:pt x="1765" y="1930"/>
                  </a:lnTo>
                  <a:lnTo>
                    <a:pt x="1838" y="1948"/>
                  </a:lnTo>
                  <a:lnTo>
                    <a:pt x="1838" y="1948"/>
                  </a:lnTo>
                  <a:lnTo>
                    <a:pt x="1966" y="1966"/>
                  </a:lnTo>
                  <a:lnTo>
                    <a:pt x="1966" y="1966"/>
                  </a:lnTo>
                  <a:lnTo>
                    <a:pt x="2075" y="1948"/>
                  </a:lnTo>
                  <a:lnTo>
                    <a:pt x="2184" y="1911"/>
                  </a:lnTo>
                  <a:lnTo>
                    <a:pt x="2275" y="1857"/>
                  </a:lnTo>
                  <a:lnTo>
                    <a:pt x="2348" y="1766"/>
                  </a:lnTo>
                  <a:lnTo>
                    <a:pt x="2348" y="1766"/>
                  </a:lnTo>
                  <a:lnTo>
                    <a:pt x="2402" y="1675"/>
                  </a:lnTo>
                  <a:lnTo>
                    <a:pt x="2439" y="1584"/>
                  </a:lnTo>
                  <a:lnTo>
                    <a:pt x="2457" y="1384"/>
                  </a:lnTo>
                  <a:lnTo>
                    <a:pt x="2493" y="1184"/>
                  </a:lnTo>
                  <a:lnTo>
                    <a:pt x="2512" y="1074"/>
                  </a:lnTo>
                  <a:lnTo>
                    <a:pt x="2548" y="983"/>
                  </a:lnTo>
                  <a:lnTo>
                    <a:pt x="2548" y="983"/>
                  </a:lnTo>
                  <a:lnTo>
                    <a:pt x="2603" y="856"/>
                  </a:lnTo>
                  <a:lnTo>
                    <a:pt x="2694" y="765"/>
                  </a:lnTo>
                  <a:lnTo>
                    <a:pt x="2803" y="674"/>
                  </a:lnTo>
                  <a:lnTo>
                    <a:pt x="2930" y="601"/>
                  </a:lnTo>
                  <a:lnTo>
                    <a:pt x="3076" y="547"/>
                  </a:lnTo>
                  <a:lnTo>
                    <a:pt x="3221" y="510"/>
                  </a:lnTo>
                  <a:lnTo>
                    <a:pt x="3512" y="437"/>
                  </a:lnTo>
                  <a:lnTo>
                    <a:pt x="3512" y="437"/>
                  </a:lnTo>
                  <a:lnTo>
                    <a:pt x="4095" y="310"/>
                  </a:lnTo>
                  <a:lnTo>
                    <a:pt x="4095" y="310"/>
                  </a:lnTo>
                  <a:lnTo>
                    <a:pt x="3949" y="237"/>
                  </a:lnTo>
                  <a:lnTo>
                    <a:pt x="3804" y="164"/>
                  </a:lnTo>
                  <a:lnTo>
                    <a:pt x="3658" y="110"/>
                  </a:lnTo>
                  <a:lnTo>
                    <a:pt x="3494" y="73"/>
                  </a:lnTo>
                  <a:lnTo>
                    <a:pt x="3167" y="19"/>
                  </a:lnTo>
                  <a:lnTo>
                    <a:pt x="283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3"/>
            <p:cNvSpPr/>
            <p:nvPr/>
          </p:nvSpPr>
          <p:spPr>
            <a:xfrm>
              <a:off x="1705625" y="2168000"/>
              <a:ext cx="492275" cy="101950"/>
            </a:xfrm>
            <a:custGeom>
              <a:avLst/>
              <a:gdLst/>
              <a:ahLst/>
              <a:cxnLst/>
              <a:rect l="l" t="t" r="r" b="b"/>
              <a:pathLst>
                <a:path w="19691" h="4078" extrusionOk="0">
                  <a:moveTo>
                    <a:pt x="11283" y="1"/>
                  </a:moveTo>
                  <a:lnTo>
                    <a:pt x="11192" y="165"/>
                  </a:lnTo>
                  <a:lnTo>
                    <a:pt x="11101" y="292"/>
                  </a:lnTo>
                  <a:lnTo>
                    <a:pt x="10974" y="419"/>
                  </a:lnTo>
                  <a:lnTo>
                    <a:pt x="10846" y="547"/>
                  </a:lnTo>
                  <a:lnTo>
                    <a:pt x="10737" y="638"/>
                  </a:lnTo>
                  <a:lnTo>
                    <a:pt x="10592" y="729"/>
                  </a:lnTo>
                  <a:lnTo>
                    <a:pt x="10319" y="874"/>
                  </a:lnTo>
                  <a:lnTo>
                    <a:pt x="10027" y="1002"/>
                  </a:lnTo>
                  <a:lnTo>
                    <a:pt x="9736" y="1093"/>
                  </a:lnTo>
                  <a:lnTo>
                    <a:pt x="8936" y="1348"/>
                  </a:lnTo>
                  <a:lnTo>
                    <a:pt x="8135" y="1548"/>
                  </a:lnTo>
                  <a:lnTo>
                    <a:pt x="7334" y="1712"/>
                  </a:lnTo>
                  <a:lnTo>
                    <a:pt x="6515" y="1821"/>
                  </a:lnTo>
                  <a:lnTo>
                    <a:pt x="6570" y="1912"/>
                  </a:lnTo>
                  <a:lnTo>
                    <a:pt x="6643" y="1985"/>
                  </a:lnTo>
                  <a:lnTo>
                    <a:pt x="6734" y="2039"/>
                  </a:lnTo>
                  <a:lnTo>
                    <a:pt x="6843" y="2076"/>
                  </a:lnTo>
                  <a:lnTo>
                    <a:pt x="7079" y="2130"/>
                  </a:lnTo>
                  <a:lnTo>
                    <a:pt x="7298" y="2185"/>
                  </a:lnTo>
                  <a:lnTo>
                    <a:pt x="7407" y="2221"/>
                  </a:lnTo>
                  <a:lnTo>
                    <a:pt x="7498" y="2294"/>
                  </a:lnTo>
                  <a:lnTo>
                    <a:pt x="7589" y="2367"/>
                  </a:lnTo>
                  <a:lnTo>
                    <a:pt x="7662" y="2476"/>
                  </a:lnTo>
                  <a:lnTo>
                    <a:pt x="7698" y="2567"/>
                  </a:lnTo>
                  <a:lnTo>
                    <a:pt x="7716" y="2658"/>
                  </a:lnTo>
                  <a:lnTo>
                    <a:pt x="7680" y="2749"/>
                  </a:lnTo>
                  <a:lnTo>
                    <a:pt x="7662" y="2785"/>
                  </a:lnTo>
                  <a:lnTo>
                    <a:pt x="7625" y="2822"/>
                  </a:lnTo>
                  <a:lnTo>
                    <a:pt x="7571" y="2858"/>
                  </a:lnTo>
                  <a:lnTo>
                    <a:pt x="7516" y="2876"/>
                  </a:lnTo>
                  <a:lnTo>
                    <a:pt x="7298" y="2876"/>
                  </a:lnTo>
                  <a:lnTo>
                    <a:pt x="6515" y="2803"/>
                  </a:lnTo>
                  <a:lnTo>
                    <a:pt x="5733" y="2694"/>
                  </a:lnTo>
                  <a:lnTo>
                    <a:pt x="4950" y="2549"/>
                  </a:lnTo>
                  <a:lnTo>
                    <a:pt x="4168" y="2385"/>
                  </a:lnTo>
                  <a:lnTo>
                    <a:pt x="2603" y="2021"/>
                  </a:lnTo>
                  <a:lnTo>
                    <a:pt x="1056" y="1657"/>
                  </a:lnTo>
                  <a:lnTo>
                    <a:pt x="837" y="1894"/>
                  </a:lnTo>
                  <a:lnTo>
                    <a:pt x="637" y="2130"/>
                  </a:lnTo>
                  <a:lnTo>
                    <a:pt x="310" y="2567"/>
                  </a:lnTo>
                  <a:lnTo>
                    <a:pt x="73" y="2876"/>
                  </a:lnTo>
                  <a:lnTo>
                    <a:pt x="0" y="2985"/>
                  </a:lnTo>
                  <a:lnTo>
                    <a:pt x="1329" y="3258"/>
                  </a:lnTo>
                  <a:lnTo>
                    <a:pt x="2603" y="3495"/>
                  </a:lnTo>
                  <a:lnTo>
                    <a:pt x="3858" y="3677"/>
                  </a:lnTo>
                  <a:lnTo>
                    <a:pt x="5078" y="3841"/>
                  </a:lnTo>
                  <a:lnTo>
                    <a:pt x="6260" y="3950"/>
                  </a:lnTo>
                  <a:lnTo>
                    <a:pt x="7407" y="4023"/>
                  </a:lnTo>
                  <a:lnTo>
                    <a:pt x="8499" y="4059"/>
                  </a:lnTo>
                  <a:lnTo>
                    <a:pt x="9554" y="4077"/>
                  </a:lnTo>
                  <a:lnTo>
                    <a:pt x="10701" y="4059"/>
                  </a:lnTo>
                  <a:lnTo>
                    <a:pt x="11793" y="4004"/>
                  </a:lnTo>
                  <a:lnTo>
                    <a:pt x="12830" y="3932"/>
                  </a:lnTo>
                  <a:lnTo>
                    <a:pt x="13794" y="3841"/>
                  </a:lnTo>
                  <a:lnTo>
                    <a:pt x="14686" y="3732"/>
                  </a:lnTo>
                  <a:lnTo>
                    <a:pt x="15523" y="3622"/>
                  </a:lnTo>
                  <a:lnTo>
                    <a:pt x="16288" y="3495"/>
                  </a:lnTo>
                  <a:lnTo>
                    <a:pt x="16979" y="3349"/>
                  </a:lnTo>
                  <a:lnTo>
                    <a:pt x="17598" y="3222"/>
                  </a:lnTo>
                  <a:lnTo>
                    <a:pt x="18144" y="3095"/>
                  </a:lnTo>
                  <a:lnTo>
                    <a:pt x="18999" y="2858"/>
                  </a:lnTo>
                  <a:lnTo>
                    <a:pt x="19527" y="2694"/>
                  </a:lnTo>
                  <a:lnTo>
                    <a:pt x="19691" y="2640"/>
                  </a:lnTo>
                  <a:lnTo>
                    <a:pt x="14541" y="1839"/>
                  </a:lnTo>
                  <a:lnTo>
                    <a:pt x="13995" y="711"/>
                  </a:lnTo>
                  <a:lnTo>
                    <a:pt x="11283" y="1"/>
                  </a:lnTo>
                  <a:close/>
                </a:path>
              </a:pathLst>
            </a:custGeom>
            <a:solidFill>
              <a:srgbClr val="A48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"/>
            <p:cNvSpPr/>
            <p:nvPr/>
          </p:nvSpPr>
          <p:spPr>
            <a:xfrm>
              <a:off x="1705625" y="2168000"/>
              <a:ext cx="492275" cy="101950"/>
            </a:xfrm>
            <a:custGeom>
              <a:avLst/>
              <a:gdLst/>
              <a:ahLst/>
              <a:cxnLst/>
              <a:rect l="l" t="t" r="r" b="b"/>
              <a:pathLst>
                <a:path w="19691" h="4078" fill="none" extrusionOk="0">
                  <a:moveTo>
                    <a:pt x="11283" y="1"/>
                  </a:moveTo>
                  <a:lnTo>
                    <a:pt x="11283" y="1"/>
                  </a:lnTo>
                  <a:lnTo>
                    <a:pt x="11192" y="165"/>
                  </a:lnTo>
                  <a:lnTo>
                    <a:pt x="11101" y="292"/>
                  </a:lnTo>
                  <a:lnTo>
                    <a:pt x="10974" y="419"/>
                  </a:lnTo>
                  <a:lnTo>
                    <a:pt x="10846" y="547"/>
                  </a:lnTo>
                  <a:lnTo>
                    <a:pt x="10846" y="547"/>
                  </a:lnTo>
                  <a:lnTo>
                    <a:pt x="10737" y="638"/>
                  </a:lnTo>
                  <a:lnTo>
                    <a:pt x="10592" y="729"/>
                  </a:lnTo>
                  <a:lnTo>
                    <a:pt x="10319" y="874"/>
                  </a:lnTo>
                  <a:lnTo>
                    <a:pt x="10027" y="1002"/>
                  </a:lnTo>
                  <a:lnTo>
                    <a:pt x="9736" y="1093"/>
                  </a:lnTo>
                  <a:lnTo>
                    <a:pt x="9736" y="1093"/>
                  </a:lnTo>
                  <a:lnTo>
                    <a:pt x="8936" y="1348"/>
                  </a:lnTo>
                  <a:lnTo>
                    <a:pt x="8135" y="1548"/>
                  </a:lnTo>
                  <a:lnTo>
                    <a:pt x="7334" y="1712"/>
                  </a:lnTo>
                  <a:lnTo>
                    <a:pt x="6515" y="1821"/>
                  </a:lnTo>
                  <a:lnTo>
                    <a:pt x="6515" y="1821"/>
                  </a:lnTo>
                  <a:lnTo>
                    <a:pt x="6570" y="1912"/>
                  </a:lnTo>
                  <a:lnTo>
                    <a:pt x="6643" y="1985"/>
                  </a:lnTo>
                  <a:lnTo>
                    <a:pt x="6734" y="2039"/>
                  </a:lnTo>
                  <a:lnTo>
                    <a:pt x="6843" y="2076"/>
                  </a:lnTo>
                  <a:lnTo>
                    <a:pt x="7079" y="2130"/>
                  </a:lnTo>
                  <a:lnTo>
                    <a:pt x="7298" y="2185"/>
                  </a:lnTo>
                  <a:lnTo>
                    <a:pt x="7298" y="2185"/>
                  </a:lnTo>
                  <a:lnTo>
                    <a:pt x="7407" y="2221"/>
                  </a:lnTo>
                  <a:lnTo>
                    <a:pt x="7498" y="2294"/>
                  </a:lnTo>
                  <a:lnTo>
                    <a:pt x="7589" y="2367"/>
                  </a:lnTo>
                  <a:lnTo>
                    <a:pt x="7662" y="2476"/>
                  </a:lnTo>
                  <a:lnTo>
                    <a:pt x="7698" y="2567"/>
                  </a:lnTo>
                  <a:lnTo>
                    <a:pt x="7716" y="2658"/>
                  </a:lnTo>
                  <a:lnTo>
                    <a:pt x="7680" y="2749"/>
                  </a:lnTo>
                  <a:lnTo>
                    <a:pt x="7662" y="2785"/>
                  </a:lnTo>
                  <a:lnTo>
                    <a:pt x="7625" y="2822"/>
                  </a:lnTo>
                  <a:lnTo>
                    <a:pt x="7625" y="2822"/>
                  </a:lnTo>
                  <a:lnTo>
                    <a:pt x="7571" y="2858"/>
                  </a:lnTo>
                  <a:lnTo>
                    <a:pt x="7516" y="2876"/>
                  </a:lnTo>
                  <a:lnTo>
                    <a:pt x="7389" y="2876"/>
                  </a:lnTo>
                  <a:lnTo>
                    <a:pt x="7389" y="2876"/>
                  </a:lnTo>
                  <a:lnTo>
                    <a:pt x="7298" y="2876"/>
                  </a:lnTo>
                  <a:lnTo>
                    <a:pt x="7298" y="2876"/>
                  </a:lnTo>
                  <a:lnTo>
                    <a:pt x="6515" y="2803"/>
                  </a:lnTo>
                  <a:lnTo>
                    <a:pt x="5733" y="2694"/>
                  </a:lnTo>
                  <a:lnTo>
                    <a:pt x="4950" y="2549"/>
                  </a:lnTo>
                  <a:lnTo>
                    <a:pt x="4168" y="2385"/>
                  </a:lnTo>
                  <a:lnTo>
                    <a:pt x="2603" y="2021"/>
                  </a:lnTo>
                  <a:lnTo>
                    <a:pt x="1056" y="1657"/>
                  </a:lnTo>
                  <a:lnTo>
                    <a:pt x="1056" y="1657"/>
                  </a:lnTo>
                  <a:lnTo>
                    <a:pt x="1056" y="1657"/>
                  </a:lnTo>
                  <a:lnTo>
                    <a:pt x="837" y="1894"/>
                  </a:lnTo>
                  <a:lnTo>
                    <a:pt x="637" y="2130"/>
                  </a:lnTo>
                  <a:lnTo>
                    <a:pt x="310" y="2567"/>
                  </a:lnTo>
                  <a:lnTo>
                    <a:pt x="73" y="2876"/>
                  </a:lnTo>
                  <a:lnTo>
                    <a:pt x="0" y="2985"/>
                  </a:lnTo>
                  <a:lnTo>
                    <a:pt x="0" y="2985"/>
                  </a:lnTo>
                  <a:lnTo>
                    <a:pt x="1329" y="3258"/>
                  </a:lnTo>
                  <a:lnTo>
                    <a:pt x="2603" y="3495"/>
                  </a:lnTo>
                  <a:lnTo>
                    <a:pt x="3858" y="3677"/>
                  </a:lnTo>
                  <a:lnTo>
                    <a:pt x="5078" y="3841"/>
                  </a:lnTo>
                  <a:lnTo>
                    <a:pt x="6260" y="3950"/>
                  </a:lnTo>
                  <a:lnTo>
                    <a:pt x="7407" y="4023"/>
                  </a:lnTo>
                  <a:lnTo>
                    <a:pt x="8499" y="4059"/>
                  </a:lnTo>
                  <a:lnTo>
                    <a:pt x="9554" y="4077"/>
                  </a:lnTo>
                  <a:lnTo>
                    <a:pt x="9554" y="4077"/>
                  </a:lnTo>
                  <a:lnTo>
                    <a:pt x="10701" y="4059"/>
                  </a:lnTo>
                  <a:lnTo>
                    <a:pt x="11793" y="4004"/>
                  </a:lnTo>
                  <a:lnTo>
                    <a:pt x="12830" y="3932"/>
                  </a:lnTo>
                  <a:lnTo>
                    <a:pt x="13794" y="3841"/>
                  </a:lnTo>
                  <a:lnTo>
                    <a:pt x="14686" y="3732"/>
                  </a:lnTo>
                  <a:lnTo>
                    <a:pt x="15523" y="3622"/>
                  </a:lnTo>
                  <a:lnTo>
                    <a:pt x="16288" y="3495"/>
                  </a:lnTo>
                  <a:lnTo>
                    <a:pt x="16979" y="3349"/>
                  </a:lnTo>
                  <a:lnTo>
                    <a:pt x="17598" y="3222"/>
                  </a:lnTo>
                  <a:lnTo>
                    <a:pt x="18144" y="3095"/>
                  </a:lnTo>
                  <a:lnTo>
                    <a:pt x="18999" y="2858"/>
                  </a:lnTo>
                  <a:lnTo>
                    <a:pt x="19527" y="2694"/>
                  </a:lnTo>
                  <a:lnTo>
                    <a:pt x="19691" y="2640"/>
                  </a:lnTo>
                  <a:lnTo>
                    <a:pt x="14541" y="1839"/>
                  </a:lnTo>
                  <a:lnTo>
                    <a:pt x="13995" y="711"/>
                  </a:lnTo>
                  <a:lnTo>
                    <a:pt x="13995" y="711"/>
                  </a:lnTo>
                  <a:lnTo>
                    <a:pt x="11283" y="1"/>
                  </a:lnTo>
                  <a:lnTo>
                    <a:pt x="1128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3"/>
            <p:cNvSpPr/>
            <p:nvPr/>
          </p:nvSpPr>
          <p:spPr>
            <a:xfrm>
              <a:off x="1682875" y="2231250"/>
              <a:ext cx="575525" cy="65075"/>
            </a:xfrm>
            <a:custGeom>
              <a:avLst/>
              <a:gdLst/>
              <a:ahLst/>
              <a:cxnLst/>
              <a:rect l="l" t="t" r="r" b="b"/>
              <a:pathLst>
                <a:path w="23021" h="2603" extrusionOk="0">
                  <a:moveTo>
                    <a:pt x="19964" y="0"/>
                  </a:moveTo>
                  <a:lnTo>
                    <a:pt x="20601" y="110"/>
                  </a:lnTo>
                  <a:lnTo>
                    <a:pt x="20437" y="164"/>
                  </a:lnTo>
                  <a:lnTo>
                    <a:pt x="19909" y="328"/>
                  </a:lnTo>
                  <a:lnTo>
                    <a:pt x="19054" y="565"/>
                  </a:lnTo>
                  <a:lnTo>
                    <a:pt x="18508" y="692"/>
                  </a:lnTo>
                  <a:lnTo>
                    <a:pt x="17889" y="819"/>
                  </a:lnTo>
                  <a:lnTo>
                    <a:pt x="17198" y="965"/>
                  </a:lnTo>
                  <a:lnTo>
                    <a:pt x="16433" y="1092"/>
                  </a:lnTo>
                  <a:lnTo>
                    <a:pt x="15596" y="1202"/>
                  </a:lnTo>
                  <a:lnTo>
                    <a:pt x="14704" y="1311"/>
                  </a:lnTo>
                  <a:lnTo>
                    <a:pt x="13740" y="1402"/>
                  </a:lnTo>
                  <a:lnTo>
                    <a:pt x="12703" y="1474"/>
                  </a:lnTo>
                  <a:lnTo>
                    <a:pt x="11611" y="1529"/>
                  </a:lnTo>
                  <a:lnTo>
                    <a:pt x="10464" y="1547"/>
                  </a:lnTo>
                  <a:lnTo>
                    <a:pt x="9409" y="1529"/>
                  </a:lnTo>
                  <a:lnTo>
                    <a:pt x="8317" y="1493"/>
                  </a:lnTo>
                  <a:lnTo>
                    <a:pt x="7170" y="1420"/>
                  </a:lnTo>
                  <a:lnTo>
                    <a:pt x="5988" y="1311"/>
                  </a:lnTo>
                  <a:lnTo>
                    <a:pt x="4768" y="1147"/>
                  </a:lnTo>
                  <a:lnTo>
                    <a:pt x="3513" y="965"/>
                  </a:lnTo>
                  <a:lnTo>
                    <a:pt x="2239" y="728"/>
                  </a:lnTo>
                  <a:lnTo>
                    <a:pt x="910" y="455"/>
                  </a:lnTo>
                  <a:lnTo>
                    <a:pt x="1129" y="146"/>
                  </a:lnTo>
                  <a:lnTo>
                    <a:pt x="1129" y="146"/>
                  </a:lnTo>
                  <a:lnTo>
                    <a:pt x="747" y="237"/>
                  </a:lnTo>
                  <a:lnTo>
                    <a:pt x="565" y="292"/>
                  </a:lnTo>
                  <a:lnTo>
                    <a:pt x="401" y="346"/>
                  </a:lnTo>
                  <a:lnTo>
                    <a:pt x="255" y="419"/>
                  </a:lnTo>
                  <a:lnTo>
                    <a:pt x="128" y="492"/>
                  </a:lnTo>
                  <a:lnTo>
                    <a:pt x="37" y="565"/>
                  </a:lnTo>
                  <a:lnTo>
                    <a:pt x="0" y="656"/>
                  </a:lnTo>
                  <a:lnTo>
                    <a:pt x="0" y="710"/>
                  </a:lnTo>
                  <a:lnTo>
                    <a:pt x="37" y="765"/>
                  </a:lnTo>
                  <a:lnTo>
                    <a:pt x="91" y="819"/>
                  </a:lnTo>
                  <a:lnTo>
                    <a:pt x="182" y="874"/>
                  </a:lnTo>
                  <a:lnTo>
                    <a:pt x="455" y="1001"/>
                  </a:lnTo>
                  <a:lnTo>
                    <a:pt x="819" y="1147"/>
                  </a:lnTo>
                  <a:lnTo>
                    <a:pt x="1274" y="1311"/>
                  </a:lnTo>
                  <a:lnTo>
                    <a:pt x="1838" y="1474"/>
                  </a:lnTo>
                  <a:lnTo>
                    <a:pt x="2475" y="1638"/>
                  </a:lnTo>
                  <a:lnTo>
                    <a:pt x="3203" y="1802"/>
                  </a:lnTo>
                  <a:lnTo>
                    <a:pt x="4004" y="1966"/>
                  </a:lnTo>
                  <a:lnTo>
                    <a:pt x="4878" y="2111"/>
                  </a:lnTo>
                  <a:lnTo>
                    <a:pt x="5806" y="2239"/>
                  </a:lnTo>
                  <a:lnTo>
                    <a:pt x="6806" y="2366"/>
                  </a:lnTo>
                  <a:lnTo>
                    <a:pt x="7862" y="2457"/>
                  </a:lnTo>
                  <a:lnTo>
                    <a:pt x="8972" y="2548"/>
                  </a:lnTo>
                  <a:lnTo>
                    <a:pt x="10100" y="2585"/>
                  </a:lnTo>
                  <a:lnTo>
                    <a:pt x="11283" y="2603"/>
                  </a:lnTo>
                  <a:lnTo>
                    <a:pt x="12120" y="2603"/>
                  </a:lnTo>
                  <a:lnTo>
                    <a:pt x="12957" y="2566"/>
                  </a:lnTo>
                  <a:lnTo>
                    <a:pt x="14249" y="2512"/>
                  </a:lnTo>
                  <a:lnTo>
                    <a:pt x="15451" y="2421"/>
                  </a:lnTo>
                  <a:lnTo>
                    <a:pt x="16542" y="2312"/>
                  </a:lnTo>
                  <a:lnTo>
                    <a:pt x="17543" y="2184"/>
                  </a:lnTo>
                  <a:lnTo>
                    <a:pt x="18453" y="2039"/>
                  </a:lnTo>
                  <a:lnTo>
                    <a:pt x="19272" y="1893"/>
                  </a:lnTo>
                  <a:lnTo>
                    <a:pt x="20000" y="1747"/>
                  </a:lnTo>
                  <a:lnTo>
                    <a:pt x="20655" y="1584"/>
                  </a:lnTo>
                  <a:lnTo>
                    <a:pt x="21219" y="1420"/>
                  </a:lnTo>
                  <a:lnTo>
                    <a:pt x="21711" y="1256"/>
                  </a:lnTo>
                  <a:lnTo>
                    <a:pt x="22111" y="1092"/>
                  </a:lnTo>
                  <a:lnTo>
                    <a:pt x="22439" y="947"/>
                  </a:lnTo>
                  <a:lnTo>
                    <a:pt x="22675" y="801"/>
                  </a:lnTo>
                  <a:lnTo>
                    <a:pt x="22857" y="674"/>
                  </a:lnTo>
                  <a:lnTo>
                    <a:pt x="22966" y="565"/>
                  </a:lnTo>
                  <a:lnTo>
                    <a:pt x="23003" y="510"/>
                  </a:lnTo>
                  <a:lnTo>
                    <a:pt x="23021" y="455"/>
                  </a:lnTo>
                  <a:lnTo>
                    <a:pt x="23003" y="419"/>
                  </a:lnTo>
                  <a:lnTo>
                    <a:pt x="22966" y="401"/>
                  </a:lnTo>
                  <a:lnTo>
                    <a:pt x="22803" y="328"/>
                  </a:lnTo>
                  <a:lnTo>
                    <a:pt x="22530" y="273"/>
                  </a:lnTo>
                  <a:lnTo>
                    <a:pt x="22166" y="201"/>
                  </a:lnTo>
                  <a:lnTo>
                    <a:pt x="21711" y="146"/>
                  </a:lnTo>
                  <a:lnTo>
                    <a:pt x="21201" y="91"/>
                  </a:lnTo>
                  <a:lnTo>
                    <a:pt x="1996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3"/>
            <p:cNvSpPr/>
            <p:nvPr/>
          </p:nvSpPr>
          <p:spPr>
            <a:xfrm>
              <a:off x="1682875" y="2231250"/>
              <a:ext cx="575525" cy="65075"/>
            </a:xfrm>
            <a:custGeom>
              <a:avLst/>
              <a:gdLst/>
              <a:ahLst/>
              <a:cxnLst/>
              <a:rect l="l" t="t" r="r" b="b"/>
              <a:pathLst>
                <a:path w="23021" h="2603" fill="none" extrusionOk="0">
                  <a:moveTo>
                    <a:pt x="19964" y="0"/>
                  </a:moveTo>
                  <a:lnTo>
                    <a:pt x="20601" y="110"/>
                  </a:lnTo>
                  <a:lnTo>
                    <a:pt x="20601" y="110"/>
                  </a:lnTo>
                  <a:lnTo>
                    <a:pt x="20601" y="110"/>
                  </a:lnTo>
                  <a:lnTo>
                    <a:pt x="20437" y="164"/>
                  </a:lnTo>
                  <a:lnTo>
                    <a:pt x="19909" y="328"/>
                  </a:lnTo>
                  <a:lnTo>
                    <a:pt x="19054" y="565"/>
                  </a:lnTo>
                  <a:lnTo>
                    <a:pt x="18508" y="692"/>
                  </a:lnTo>
                  <a:lnTo>
                    <a:pt x="17889" y="819"/>
                  </a:lnTo>
                  <a:lnTo>
                    <a:pt x="17198" y="965"/>
                  </a:lnTo>
                  <a:lnTo>
                    <a:pt x="16433" y="1092"/>
                  </a:lnTo>
                  <a:lnTo>
                    <a:pt x="15596" y="1202"/>
                  </a:lnTo>
                  <a:lnTo>
                    <a:pt x="14704" y="1311"/>
                  </a:lnTo>
                  <a:lnTo>
                    <a:pt x="13740" y="1402"/>
                  </a:lnTo>
                  <a:lnTo>
                    <a:pt x="12703" y="1474"/>
                  </a:lnTo>
                  <a:lnTo>
                    <a:pt x="11611" y="1529"/>
                  </a:lnTo>
                  <a:lnTo>
                    <a:pt x="10464" y="1547"/>
                  </a:lnTo>
                  <a:lnTo>
                    <a:pt x="10464" y="1547"/>
                  </a:lnTo>
                  <a:lnTo>
                    <a:pt x="9409" y="1529"/>
                  </a:lnTo>
                  <a:lnTo>
                    <a:pt x="8317" y="1493"/>
                  </a:lnTo>
                  <a:lnTo>
                    <a:pt x="7170" y="1420"/>
                  </a:lnTo>
                  <a:lnTo>
                    <a:pt x="5988" y="1311"/>
                  </a:lnTo>
                  <a:lnTo>
                    <a:pt x="4768" y="1147"/>
                  </a:lnTo>
                  <a:lnTo>
                    <a:pt x="3513" y="965"/>
                  </a:lnTo>
                  <a:lnTo>
                    <a:pt x="2239" y="728"/>
                  </a:lnTo>
                  <a:lnTo>
                    <a:pt x="910" y="455"/>
                  </a:lnTo>
                  <a:lnTo>
                    <a:pt x="910" y="455"/>
                  </a:lnTo>
                  <a:lnTo>
                    <a:pt x="910" y="455"/>
                  </a:lnTo>
                  <a:lnTo>
                    <a:pt x="910" y="455"/>
                  </a:lnTo>
                  <a:lnTo>
                    <a:pt x="1129" y="146"/>
                  </a:lnTo>
                  <a:lnTo>
                    <a:pt x="1129" y="146"/>
                  </a:lnTo>
                  <a:lnTo>
                    <a:pt x="747" y="237"/>
                  </a:lnTo>
                  <a:lnTo>
                    <a:pt x="565" y="292"/>
                  </a:lnTo>
                  <a:lnTo>
                    <a:pt x="401" y="346"/>
                  </a:lnTo>
                  <a:lnTo>
                    <a:pt x="255" y="419"/>
                  </a:lnTo>
                  <a:lnTo>
                    <a:pt x="128" y="492"/>
                  </a:lnTo>
                  <a:lnTo>
                    <a:pt x="37" y="565"/>
                  </a:lnTo>
                  <a:lnTo>
                    <a:pt x="0" y="656"/>
                  </a:lnTo>
                  <a:lnTo>
                    <a:pt x="0" y="656"/>
                  </a:lnTo>
                  <a:lnTo>
                    <a:pt x="0" y="710"/>
                  </a:lnTo>
                  <a:lnTo>
                    <a:pt x="37" y="765"/>
                  </a:lnTo>
                  <a:lnTo>
                    <a:pt x="91" y="819"/>
                  </a:lnTo>
                  <a:lnTo>
                    <a:pt x="182" y="874"/>
                  </a:lnTo>
                  <a:lnTo>
                    <a:pt x="455" y="1001"/>
                  </a:lnTo>
                  <a:lnTo>
                    <a:pt x="819" y="1147"/>
                  </a:lnTo>
                  <a:lnTo>
                    <a:pt x="1274" y="1311"/>
                  </a:lnTo>
                  <a:lnTo>
                    <a:pt x="1838" y="1474"/>
                  </a:lnTo>
                  <a:lnTo>
                    <a:pt x="2475" y="1638"/>
                  </a:lnTo>
                  <a:lnTo>
                    <a:pt x="3203" y="1802"/>
                  </a:lnTo>
                  <a:lnTo>
                    <a:pt x="4004" y="1966"/>
                  </a:lnTo>
                  <a:lnTo>
                    <a:pt x="4878" y="2111"/>
                  </a:lnTo>
                  <a:lnTo>
                    <a:pt x="5806" y="2239"/>
                  </a:lnTo>
                  <a:lnTo>
                    <a:pt x="6806" y="2366"/>
                  </a:lnTo>
                  <a:lnTo>
                    <a:pt x="7862" y="2457"/>
                  </a:lnTo>
                  <a:lnTo>
                    <a:pt x="8972" y="2548"/>
                  </a:lnTo>
                  <a:lnTo>
                    <a:pt x="10100" y="2585"/>
                  </a:lnTo>
                  <a:lnTo>
                    <a:pt x="11283" y="2603"/>
                  </a:lnTo>
                  <a:lnTo>
                    <a:pt x="11283" y="2603"/>
                  </a:lnTo>
                  <a:lnTo>
                    <a:pt x="12120" y="2603"/>
                  </a:lnTo>
                  <a:lnTo>
                    <a:pt x="12957" y="2566"/>
                  </a:lnTo>
                  <a:lnTo>
                    <a:pt x="12957" y="2566"/>
                  </a:lnTo>
                  <a:lnTo>
                    <a:pt x="14249" y="2512"/>
                  </a:lnTo>
                  <a:lnTo>
                    <a:pt x="15451" y="2421"/>
                  </a:lnTo>
                  <a:lnTo>
                    <a:pt x="16542" y="2312"/>
                  </a:lnTo>
                  <a:lnTo>
                    <a:pt x="17543" y="2184"/>
                  </a:lnTo>
                  <a:lnTo>
                    <a:pt x="18453" y="2039"/>
                  </a:lnTo>
                  <a:lnTo>
                    <a:pt x="19272" y="1893"/>
                  </a:lnTo>
                  <a:lnTo>
                    <a:pt x="20000" y="1747"/>
                  </a:lnTo>
                  <a:lnTo>
                    <a:pt x="20655" y="1584"/>
                  </a:lnTo>
                  <a:lnTo>
                    <a:pt x="21219" y="1420"/>
                  </a:lnTo>
                  <a:lnTo>
                    <a:pt x="21711" y="1256"/>
                  </a:lnTo>
                  <a:lnTo>
                    <a:pt x="22111" y="1092"/>
                  </a:lnTo>
                  <a:lnTo>
                    <a:pt x="22439" y="947"/>
                  </a:lnTo>
                  <a:lnTo>
                    <a:pt x="22675" y="801"/>
                  </a:lnTo>
                  <a:lnTo>
                    <a:pt x="22857" y="674"/>
                  </a:lnTo>
                  <a:lnTo>
                    <a:pt x="22966" y="565"/>
                  </a:lnTo>
                  <a:lnTo>
                    <a:pt x="23003" y="510"/>
                  </a:lnTo>
                  <a:lnTo>
                    <a:pt x="23021" y="455"/>
                  </a:lnTo>
                  <a:lnTo>
                    <a:pt x="23021" y="455"/>
                  </a:lnTo>
                  <a:lnTo>
                    <a:pt x="23003" y="419"/>
                  </a:lnTo>
                  <a:lnTo>
                    <a:pt x="22966" y="401"/>
                  </a:lnTo>
                  <a:lnTo>
                    <a:pt x="22803" y="328"/>
                  </a:lnTo>
                  <a:lnTo>
                    <a:pt x="22530" y="273"/>
                  </a:lnTo>
                  <a:lnTo>
                    <a:pt x="22166" y="201"/>
                  </a:lnTo>
                  <a:lnTo>
                    <a:pt x="21711" y="146"/>
                  </a:lnTo>
                  <a:lnTo>
                    <a:pt x="21201" y="91"/>
                  </a:lnTo>
                  <a:lnTo>
                    <a:pt x="19964" y="0"/>
                  </a:lnTo>
                </a:path>
              </a:pathLst>
            </a:custGeom>
            <a:solidFill>
              <a:srgbClr val="EBB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6" name="Google Shape;436;p3"/>
          <p:cNvGrpSpPr/>
          <p:nvPr/>
        </p:nvGrpSpPr>
        <p:grpSpPr>
          <a:xfrm>
            <a:off x="7500783" y="5252862"/>
            <a:ext cx="1065089" cy="170947"/>
            <a:chOff x="2895325" y="1290875"/>
            <a:chExt cx="428125" cy="68725"/>
          </a:xfrm>
        </p:grpSpPr>
        <p:sp>
          <p:nvSpPr>
            <p:cNvPr id="437" name="Google Shape;437;p3"/>
            <p:cNvSpPr/>
            <p:nvPr/>
          </p:nvSpPr>
          <p:spPr>
            <a:xfrm>
              <a:off x="2952175" y="1290875"/>
              <a:ext cx="364000" cy="58250"/>
            </a:xfrm>
            <a:custGeom>
              <a:avLst/>
              <a:gdLst/>
              <a:ahLst/>
              <a:cxnLst/>
              <a:rect l="l" t="t" r="r" b="b"/>
              <a:pathLst>
                <a:path w="14560" h="2330" extrusionOk="0">
                  <a:moveTo>
                    <a:pt x="8372" y="0"/>
                  </a:moveTo>
                  <a:lnTo>
                    <a:pt x="8008" y="18"/>
                  </a:lnTo>
                  <a:lnTo>
                    <a:pt x="7644" y="37"/>
                  </a:lnTo>
                  <a:lnTo>
                    <a:pt x="6734" y="146"/>
                  </a:lnTo>
                  <a:lnTo>
                    <a:pt x="5970" y="237"/>
                  </a:lnTo>
                  <a:lnTo>
                    <a:pt x="5333" y="346"/>
                  </a:lnTo>
                  <a:lnTo>
                    <a:pt x="4841" y="437"/>
                  </a:lnTo>
                  <a:lnTo>
                    <a:pt x="4459" y="528"/>
                  </a:lnTo>
                  <a:lnTo>
                    <a:pt x="4150" y="601"/>
                  </a:lnTo>
                  <a:lnTo>
                    <a:pt x="3950" y="674"/>
                  </a:lnTo>
                  <a:lnTo>
                    <a:pt x="3804" y="746"/>
                  </a:lnTo>
                  <a:lnTo>
                    <a:pt x="3713" y="801"/>
                  </a:lnTo>
                  <a:lnTo>
                    <a:pt x="3659" y="837"/>
                  </a:lnTo>
                  <a:lnTo>
                    <a:pt x="3640" y="855"/>
                  </a:lnTo>
                  <a:lnTo>
                    <a:pt x="3022" y="928"/>
                  </a:lnTo>
                  <a:lnTo>
                    <a:pt x="2421" y="983"/>
                  </a:lnTo>
                  <a:lnTo>
                    <a:pt x="1711" y="1092"/>
                  </a:lnTo>
                  <a:lnTo>
                    <a:pt x="1038" y="1219"/>
                  </a:lnTo>
                  <a:lnTo>
                    <a:pt x="729" y="1274"/>
                  </a:lnTo>
                  <a:lnTo>
                    <a:pt x="456" y="1365"/>
                  </a:lnTo>
                  <a:lnTo>
                    <a:pt x="256" y="1438"/>
                  </a:lnTo>
                  <a:lnTo>
                    <a:pt x="92" y="1529"/>
                  </a:lnTo>
                  <a:lnTo>
                    <a:pt x="37" y="1583"/>
                  </a:lnTo>
                  <a:lnTo>
                    <a:pt x="19" y="1620"/>
                  </a:lnTo>
                  <a:lnTo>
                    <a:pt x="1" y="1674"/>
                  </a:lnTo>
                  <a:lnTo>
                    <a:pt x="19" y="1729"/>
                  </a:lnTo>
                  <a:lnTo>
                    <a:pt x="74" y="1784"/>
                  </a:lnTo>
                  <a:lnTo>
                    <a:pt x="165" y="1838"/>
                  </a:lnTo>
                  <a:lnTo>
                    <a:pt x="310" y="1875"/>
                  </a:lnTo>
                  <a:lnTo>
                    <a:pt x="492" y="1929"/>
                  </a:lnTo>
                  <a:lnTo>
                    <a:pt x="983" y="2020"/>
                  </a:lnTo>
                  <a:lnTo>
                    <a:pt x="1620" y="2111"/>
                  </a:lnTo>
                  <a:lnTo>
                    <a:pt x="2366" y="2184"/>
                  </a:lnTo>
                  <a:lnTo>
                    <a:pt x="3240" y="2239"/>
                  </a:lnTo>
                  <a:lnTo>
                    <a:pt x="4204" y="2275"/>
                  </a:lnTo>
                  <a:lnTo>
                    <a:pt x="5242" y="2311"/>
                  </a:lnTo>
                  <a:lnTo>
                    <a:pt x="6352" y="2330"/>
                  </a:lnTo>
                  <a:lnTo>
                    <a:pt x="7498" y="2311"/>
                  </a:lnTo>
                  <a:lnTo>
                    <a:pt x="8681" y="2293"/>
                  </a:lnTo>
                  <a:lnTo>
                    <a:pt x="9864" y="2239"/>
                  </a:lnTo>
                  <a:lnTo>
                    <a:pt x="11047" y="2166"/>
                  </a:lnTo>
                  <a:lnTo>
                    <a:pt x="12212" y="2057"/>
                  </a:lnTo>
                  <a:lnTo>
                    <a:pt x="13340" y="1911"/>
                  </a:lnTo>
                  <a:lnTo>
                    <a:pt x="14414" y="1747"/>
                  </a:lnTo>
                  <a:lnTo>
                    <a:pt x="14559" y="1729"/>
                  </a:lnTo>
                  <a:lnTo>
                    <a:pt x="14414" y="1638"/>
                  </a:lnTo>
                  <a:lnTo>
                    <a:pt x="14031" y="1420"/>
                  </a:lnTo>
                  <a:lnTo>
                    <a:pt x="13740" y="1256"/>
                  </a:lnTo>
                  <a:lnTo>
                    <a:pt x="13394" y="1092"/>
                  </a:lnTo>
                  <a:lnTo>
                    <a:pt x="13012" y="910"/>
                  </a:lnTo>
                  <a:lnTo>
                    <a:pt x="12557" y="746"/>
                  </a:lnTo>
                  <a:lnTo>
                    <a:pt x="12084" y="564"/>
                  </a:lnTo>
                  <a:lnTo>
                    <a:pt x="11556" y="401"/>
                  </a:lnTo>
                  <a:lnTo>
                    <a:pt x="10974" y="255"/>
                  </a:lnTo>
                  <a:lnTo>
                    <a:pt x="10374" y="146"/>
                  </a:lnTo>
                  <a:lnTo>
                    <a:pt x="9737" y="55"/>
                  </a:lnTo>
                  <a:lnTo>
                    <a:pt x="9409" y="18"/>
                  </a:lnTo>
                  <a:lnTo>
                    <a:pt x="9063" y="0"/>
                  </a:lnTo>
                  <a:close/>
                </a:path>
              </a:pathLst>
            </a:custGeom>
            <a:solidFill>
              <a:srgbClr val="C1A5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3"/>
            <p:cNvSpPr/>
            <p:nvPr/>
          </p:nvSpPr>
          <p:spPr>
            <a:xfrm>
              <a:off x="2952175" y="1290875"/>
              <a:ext cx="364000" cy="58250"/>
            </a:xfrm>
            <a:custGeom>
              <a:avLst/>
              <a:gdLst/>
              <a:ahLst/>
              <a:cxnLst/>
              <a:rect l="l" t="t" r="r" b="b"/>
              <a:pathLst>
                <a:path w="14560" h="2330" fill="none" extrusionOk="0">
                  <a:moveTo>
                    <a:pt x="14559" y="1729"/>
                  </a:moveTo>
                  <a:lnTo>
                    <a:pt x="14559" y="1729"/>
                  </a:lnTo>
                  <a:lnTo>
                    <a:pt x="14414" y="1747"/>
                  </a:lnTo>
                  <a:lnTo>
                    <a:pt x="14414" y="1747"/>
                  </a:lnTo>
                  <a:lnTo>
                    <a:pt x="13340" y="1911"/>
                  </a:lnTo>
                  <a:lnTo>
                    <a:pt x="12212" y="2057"/>
                  </a:lnTo>
                  <a:lnTo>
                    <a:pt x="11047" y="2166"/>
                  </a:lnTo>
                  <a:lnTo>
                    <a:pt x="9864" y="2239"/>
                  </a:lnTo>
                  <a:lnTo>
                    <a:pt x="8681" y="2293"/>
                  </a:lnTo>
                  <a:lnTo>
                    <a:pt x="7498" y="2311"/>
                  </a:lnTo>
                  <a:lnTo>
                    <a:pt x="6352" y="2330"/>
                  </a:lnTo>
                  <a:lnTo>
                    <a:pt x="5242" y="2311"/>
                  </a:lnTo>
                  <a:lnTo>
                    <a:pt x="4204" y="2275"/>
                  </a:lnTo>
                  <a:lnTo>
                    <a:pt x="3240" y="2239"/>
                  </a:lnTo>
                  <a:lnTo>
                    <a:pt x="2366" y="2184"/>
                  </a:lnTo>
                  <a:lnTo>
                    <a:pt x="1620" y="2111"/>
                  </a:lnTo>
                  <a:lnTo>
                    <a:pt x="983" y="2020"/>
                  </a:lnTo>
                  <a:lnTo>
                    <a:pt x="492" y="1929"/>
                  </a:lnTo>
                  <a:lnTo>
                    <a:pt x="310" y="1875"/>
                  </a:lnTo>
                  <a:lnTo>
                    <a:pt x="165" y="1838"/>
                  </a:lnTo>
                  <a:lnTo>
                    <a:pt x="74" y="1784"/>
                  </a:lnTo>
                  <a:lnTo>
                    <a:pt x="19" y="1729"/>
                  </a:lnTo>
                  <a:lnTo>
                    <a:pt x="19" y="1729"/>
                  </a:lnTo>
                  <a:lnTo>
                    <a:pt x="1" y="1674"/>
                  </a:lnTo>
                  <a:lnTo>
                    <a:pt x="19" y="1620"/>
                  </a:lnTo>
                  <a:lnTo>
                    <a:pt x="37" y="1583"/>
                  </a:lnTo>
                  <a:lnTo>
                    <a:pt x="92" y="1529"/>
                  </a:lnTo>
                  <a:lnTo>
                    <a:pt x="256" y="1438"/>
                  </a:lnTo>
                  <a:lnTo>
                    <a:pt x="456" y="1365"/>
                  </a:lnTo>
                  <a:lnTo>
                    <a:pt x="729" y="1274"/>
                  </a:lnTo>
                  <a:lnTo>
                    <a:pt x="1038" y="1219"/>
                  </a:lnTo>
                  <a:lnTo>
                    <a:pt x="1711" y="1092"/>
                  </a:lnTo>
                  <a:lnTo>
                    <a:pt x="2421" y="983"/>
                  </a:lnTo>
                  <a:lnTo>
                    <a:pt x="3022" y="928"/>
                  </a:lnTo>
                  <a:lnTo>
                    <a:pt x="3640" y="855"/>
                  </a:lnTo>
                  <a:lnTo>
                    <a:pt x="3640" y="855"/>
                  </a:lnTo>
                  <a:lnTo>
                    <a:pt x="3659" y="837"/>
                  </a:lnTo>
                  <a:lnTo>
                    <a:pt x="3713" y="801"/>
                  </a:lnTo>
                  <a:lnTo>
                    <a:pt x="3804" y="746"/>
                  </a:lnTo>
                  <a:lnTo>
                    <a:pt x="3950" y="674"/>
                  </a:lnTo>
                  <a:lnTo>
                    <a:pt x="4150" y="601"/>
                  </a:lnTo>
                  <a:lnTo>
                    <a:pt x="4459" y="528"/>
                  </a:lnTo>
                  <a:lnTo>
                    <a:pt x="4841" y="437"/>
                  </a:lnTo>
                  <a:lnTo>
                    <a:pt x="4841" y="437"/>
                  </a:lnTo>
                  <a:lnTo>
                    <a:pt x="5333" y="346"/>
                  </a:lnTo>
                  <a:lnTo>
                    <a:pt x="5970" y="237"/>
                  </a:lnTo>
                  <a:lnTo>
                    <a:pt x="6734" y="146"/>
                  </a:lnTo>
                  <a:lnTo>
                    <a:pt x="7644" y="37"/>
                  </a:lnTo>
                  <a:lnTo>
                    <a:pt x="7644" y="37"/>
                  </a:lnTo>
                  <a:lnTo>
                    <a:pt x="8008" y="18"/>
                  </a:lnTo>
                  <a:lnTo>
                    <a:pt x="8372" y="0"/>
                  </a:lnTo>
                  <a:lnTo>
                    <a:pt x="8718" y="0"/>
                  </a:lnTo>
                  <a:lnTo>
                    <a:pt x="9063" y="0"/>
                  </a:lnTo>
                  <a:lnTo>
                    <a:pt x="9409" y="18"/>
                  </a:lnTo>
                  <a:lnTo>
                    <a:pt x="9737" y="55"/>
                  </a:lnTo>
                  <a:lnTo>
                    <a:pt x="10374" y="146"/>
                  </a:lnTo>
                  <a:lnTo>
                    <a:pt x="10974" y="255"/>
                  </a:lnTo>
                  <a:lnTo>
                    <a:pt x="11556" y="401"/>
                  </a:lnTo>
                  <a:lnTo>
                    <a:pt x="12084" y="564"/>
                  </a:lnTo>
                  <a:lnTo>
                    <a:pt x="12557" y="746"/>
                  </a:lnTo>
                  <a:lnTo>
                    <a:pt x="13012" y="910"/>
                  </a:lnTo>
                  <a:lnTo>
                    <a:pt x="13394" y="1092"/>
                  </a:lnTo>
                  <a:lnTo>
                    <a:pt x="13740" y="1256"/>
                  </a:lnTo>
                  <a:lnTo>
                    <a:pt x="14031" y="1420"/>
                  </a:lnTo>
                  <a:lnTo>
                    <a:pt x="14414" y="1638"/>
                  </a:lnTo>
                  <a:lnTo>
                    <a:pt x="14559" y="172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"/>
            <p:cNvSpPr/>
            <p:nvPr/>
          </p:nvSpPr>
          <p:spPr>
            <a:xfrm>
              <a:off x="3073200" y="1290875"/>
              <a:ext cx="242975" cy="44150"/>
            </a:xfrm>
            <a:custGeom>
              <a:avLst/>
              <a:gdLst/>
              <a:ahLst/>
              <a:cxnLst/>
              <a:rect l="l" t="t" r="r" b="b"/>
              <a:pathLst>
                <a:path w="9719" h="1766" extrusionOk="0">
                  <a:moveTo>
                    <a:pt x="3294" y="0"/>
                  </a:moveTo>
                  <a:lnTo>
                    <a:pt x="2803" y="37"/>
                  </a:lnTo>
                  <a:lnTo>
                    <a:pt x="1893" y="146"/>
                  </a:lnTo>
                  <a:lnTo>
                    <a:pt x="1129" y="237"/>
                  </a:lnTo>
                  <a:lnTo>
                    <a:pt x="492" y="346"/>
                  </a:lnTo>
                  <a:lnTo>
                    <a:pt x="0" y="437"/>
                  </a:lnTo>
                  <a:lnTo>
                    <a:pt x="164" y="546"/>
                  </a:lnTo>
                  <a:lnTo>
                    <a:pt x="346" y="637"/>
                  </a:lnTo>
                  <a:lnTo>
                    <a:pt x="546" y="692"/>
                  </a:lnTo>
                  <a:lnTo>
                    <a:pt x="747" y="746"/>
                  </a:lnTo>
                  <a:lnTo>
                    <a:pt x="947" y="764"/>
                  </a:lnTo>
                  <a:lnTo>
                    <a:pt x="1165" y="783"/>
                  </a:lnTo>
                  <a:lnTo>
                    <a:pt x="1602" y="801"/>
                  </a:lnTo>
                  <a:lnTo>
                    <a:pt x="2366" y="801"/>
                  </a:lnTo>
                  <a:lnTo>
                    <a:pt x="2730" y="837"/>
                  </a:lnTo>
                  <a:lnTo>
                    <a:pt x="3021" y="892"/>
                  </a:lnTo>
                  <a:lnTo>
                    <a:pt x="3312" y="965"/>
                  </a:lnTo>
                  <a:lnTo>
                    <a:pt x="3604" y="1056"/>
                  </a:lnTo>
                  <a:lnTo>
                    <a:pt x="3895" y="1147"/>
                  </a:lnTo>
                  <a:lnTo>
                    <a:pt x="4477" y="1365"/>
                  </a:lnTo>
                  <a:lnTo>
                    <a:pt x="4750" y="1456"/>
                  </a:lnTo>
                  <a:lnTo>
                    <a:pt x="5059" y="1547"/>
                  </a:lnTo>
                  <a:lnTo>
                    <a:pt x="5314" y="1602"/>
                  </a:lnTo>
                  <a:lnTo>
                    <a:pt x="5587" y="1656"/>
                  </a:lnTo>
                  <a:lnTo>
                    <a:pt x="6115" y="1711"/>
                  </a:lnTo>
                  <a:lnTo>
                    <a:pt x="6661" y="1747"/>
                  </a:lnTo>
                  <a:lnTo>
                    <a:pt x="7207" y="1747"/>
                  </a:lnTo>
                  <a:lnTo>
                    <a:pt x="8517" y="1765"/>
                  </a:lnTo>
                  <a:lnTo>
                    <a:pt x="9573" y="1747"/>
                  </a:lnTo>
                  <a:lnTo>
                    <a:pt x="9718" y="1729"/>
                  </a:lnTo>
                  <a:lnTo>
                    <a:pt x="9591" y="1656"/>
                  </a:lnTo>
                  <a:lnTo>
                    <a:pt x="9263" y="1456"/>
                  </a:lnTo>
                  <a:lnTo>
                    <a:pt x="8735" y="1183"/>
                  </a:lnTo>
                  <a:lnTo>
                    <a:pt x="8408" y="1019"/>
                  </a:lnTo>
                  <a:lnTo>
                    <a:pt x="8026" y="855"/>
                  </a:lnTo>
                  <a:lnTo>
                    <a:pt x="7625" y="710"/>
                  </a:lnTo>
                  <a:lnTo>
                    <a:pt x="7170" y="546"/>
                  </a:lnTo>
                  <a:lnTo>
                    <a:pt x="6679" y="401"/>
                  </a:lnTo>
                  <a:lnTo>
                    <a:pt x="6151" y="273"/>
                  </a:lnTo>
                  <a:lnTo>
                    <a:pt x="5605" y="164"/>
                  </a:lnTo>
                  <a:lnTo>
                    <a:pt x="5023" y="73"/>
                  </a:lnTo>
                  <a:lnTo>
                    <a:pt x="4423" y="18"/>
                  </a:lnTo>
                  <a:lnTo>
                    <a:pt x="3786" y="0"/>
                  </a:lnTo>
                  <a:close/>
                </a:path>
              </a:pathLst>
            </a:custGeom>
            <a:solidFill>
              <a:srgbClr val="D7C2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"/>
            <p:cNvSpPr/>
            <p:nvPr/>
          </p:nvSpPr>
          <p:spPr>
            <a:xfrm>
              <a:off x="3073200" y="1290875"/>
              <a:ext cx="242975" cy="44150"/>
            </a:xfrm>
            <a:custGeom>
              <a:avLst/>
              <a:gdLst/>
              <a:ahLst/>
              <a:cxnLst/>
              <a:rect l="l" t="t" r="r" b="b"/>
              <a:pathLst>
                <a:path w="9719" h="1766" fill="none" extrusionOk="0">
                  <a:moveTo>
                    <a:pt x="3786" y="0"/>
                  </a:moveTo>
                  <a:lnTo>
                    <a:pt x="3786" y="0"/>
                  </a:lnTo>
                  <a:lnTo>
                    <a:pt x="3294" y="0"/>
                  </a:lnTo>
                  <a:lnTo>
                    <a:pt x="2803" y="37"/>
                  </a:lnTo>
                  <a:lnTo>
                    <a:pt x="2803" y="37"/>
                  </a:lnTo>
                  <a:lnTo>
                    <a:pt x="1893" y="146"/>
                  </a:lnTo>
                  <a:lnTo>
                    <a:pt x="1129" y="237"/>
                  </a:lnTo>
                  <a:lnTo>
                    <a:pt x="492" y="346"/>
                  </a:lnTo>
                  <a:lnTo>
                    <a:pt x="0" y="437"/>
                  </a:lnTo>
                  <a:lnTo>
                    <a:pt x="0" y="437"/>
                  </a:lnTo>
                  <a:lnTo>
                    <a:pt x="164" y="546"/>
                  </a:lnTo>
                  <a:lnTo>
                    <a:pt x="346" y="637"/>
                  </a:lnTo>
                  <a:lnTo>
                    <a:pt x="546" y="692"/>
                  </a:lnTo>
                  <a:lnTo>
                    <a:pt x="747" y="746"/>
                  </a:lnTo>
                  <a:lnTo>
                    <a:pt x="947" y="764"/>
                  </a:lnTo>
                  <a:lnTo>
                    <a:pt x="1165" y="783"/>
                  </a:lnTo>
                  <a:lnTo>
                    <a:pt x="1602" y="801"/>
                  </a:lnTo>
                  <a:lnTo>
                    <a:pt x="1602" y="801"/>
                  </a:lnTo>
                  <a:lnTo>
                    <a:pt x="1802" y="801"/>
                  </a:lnTo>
                  <a:lnTo>
                    <a:pt x="1802" y="801"/>
                  </a:lnTo>
                  <a:lnTo>
                    <a:pt x="2002" y="801"/>
                  </a:lnTo>
                  <a:lnTo>
                    <a:pt x="2002" y="801"/>
                  </a:lnTo>
                  <a:lnTo>
                    <a:pt x="2366" y="801"/>
                  </a:lnTo>
                  <a:lnTo>
                    <a:pt x="2730" y="837"/>
                  </a:lnTo>
                  <a:lnTo>
                    <a:pt x="2730" y="837"/>
                  </a:lnTo>
                  <a:lnTo>
                    <a:pt x="3021" y="892"/>
                  </a:lnTo>
                  <a:lnTo>
                    <a:pt x="3312" y="965"/>
                  </a:lnTo>
                  <a:lnTo>
                    <a:pt x="3604" y="1056"/>
                  </a:lnTo>
                  <a:lnTo>
                    <a:pt x="3895" y="1147"/>
                  </a:lnTo>
                  <a:lnTo>
                    <a:pt x="4477" y="1365"/>
                  </a:lnTo>
                  <a:lnTo>
                    <a:pt x="4750" y="1456"/>
                  </a:lnTo>
                  <a:lnTo>
                    <a:pt x="5059" y="1547"/>
                  </a:lnTo>
                  <a:lnTo>
                    <a:pt x="5059" y="1547"/>
                  </a:lnTo>
                  <a:lnTo>
                    <a:pt x="5314" y="1602"/>
                  </a:lnTo>
                  <a:lnTo>
                    <a:pt x="5587" y="1656"/>
                  </a:lnTo>
                  <a:lnTo>
                    <a:pt x="6115" y="1711"/>
                  </a:lnTo>
                  <a:lnTo>
                    <a:pt x="6661" y="1747"/>
                  </a:lnTo>
                  <a:lnTo>
                    <a:pt x="7207" y="1747"/>
                  </a:lnTo>
                  <a:lnTo>
                    <a:pt x="7207" y="1747"/>
                  </a:lnTo>
                  <a:lnTo>
                    <a:pt x="8517" y="1765"/>
                  </a:lnTo>
                  <a:lnTo>
                    <a:pt x="8517" y="1765"/>
                  </a:lnTo>
                  <a:lnTo>
                    <a:pt x="9573" y="1747"/>
                  </a:lnTo>
                  <a:lnTo>
                    <a:pt x="9573" y="1747"/>
                  </a:lnTo>
                  <a:lnTo>
                    <a:pt x="9718" y="1729"/>
                  </a:lnTo>
                  <a:lnTo>
                    <a:pt x="9718" y="1729"/>
                  </a:lnTo>
                  <a:lnTo>
                    <a:pt x="9591" y="1656"/>
                  </a:lnTo>
                  <a:lnTo>
                    <a:pt x="9263" y="1456"/>
                  </a:lnTo>
                  <a:lnTo>
                    <a:pt x="8735" y="1183"/>
                  </a:lnTo>
                  <a:lnTo>
                    <a:pt x="8408" y="1019"/>
                  </a:lnTo>
                  <a:lnTo>
                    <a:pt x="8026" y="855"/>
                  </a:lnTo>
                  <a:lnTo>
                    <a:pt x="7625" y="710"/>
                  </a:lnTo>
                  <a:lnTo>
                    <a:pt x="7170" y="546"/>
                  </a:lnTo>
                  <a:lnTo>
                    <a:pt x="6679" y="401"/>
                  </a:lnTo>
                  <a:lnTo>
                    <a:pt x="6151" y="273"/>
                  </a:lnTo>
                  <a:lnTo>
                    <a:pt x="5605" y="164"/>
                  </a:lnTo>
                  <a:lnTo>
                    <a:pt x="5023" y="73"/>
                  </a:lnTo>
                  <a:lnTo>
                    <a:pt x="4423" y="18"/>
                  </a:lnTo>
                  <a:lnTo>
                    <a:pt x="3786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3"/>
            <p:cNvSpPr/>
            <p:nvPr/>
          </p:nvSpPr>
          <p:spPr>
            <a:xfrm>
              <a:off x="3284750" y="1311800"/>
              <a:ext cx="3200" cy="25"/>
            </a:xfrm>
            <a:custGeom>
              <a:avLst/>
              <a:gdLst/>
              <a:ahLst/>
              <a:cxnLst/>
              <a:rect l="l" t="t" r="r" b="b"/>
              <a:pathLst>
                <a:path w="128" h="1" extrusionOk="0">
                  <a:moveTo>
                    <a:pt x="0" y="0"/>
                  </a:moveTo>
                  <a:lnTo>
                    <a:pt x="128" y="0"/>
                  </a:lnTo>
                  <a:lnTo>
                    <a:pt x="12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A9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"/>
            <p:cNvSpPr/>
            <p:nvPr/>
          </p:nvSpPr>
          <p:spPr>
            <a:xfrm>
              <a:off x="2895325" y="1325900"/>
              <a:ext cx="428125" cy="33700"/>
            </a:xfrm>
            <a:custGeom>
              <a:avLst/>
              <a:gdLst/>
              <a:ahLst/>
              <a:cxnLst/>
              <a:rect l="l" t="t" r="r" b="b"/>
              <a:pathLst>
                <a:path w="17125" h="1348" extrusionOk="0">
                  <a:moveTo>
                    <a:pt x="2621" y="0"/>
                  </a:moveTo>
                  <a:lnTo>
                    <a:pt x="2038" y="55"/>
                  </a:lnTo>
                  <a:lnTo>
                    <a:pt x="1529" y="110"/>
                  </a:lnTo>
                  <a:lnTo>
                    <a:pt x="1074" y="182"/>
                  </a:lnTo>
                  <a:lnTo>
                    <a:pt x="710" y="255"/>
                  </a:lnTo>
                  <a:lnTo>
                    <a:pt x="400" y="328"/>
                  </a:lnTo>
                  <a:lnTo>
                    <a:pt x="182" y="401"/>
                  </a:lnTo>
                  <a:lnTo>
                    <a:pt x="109" y="437"/>
                  </a:lnTo>
                  <a:lnTo>
                    <a:pt x="55" y="492"/>
                  </a:lnTo>
                  <a:lnTo>
                    <a:pt x="18" y="528"/>
                  </a:lnTo>
                  <a:lnTo>
                    <a:pt x="0" y="565"/>
                  </a:lnTo>
                  <a:lnTo>
                    <a:pt x="18" y="601"/>
                  </a:lnTo>
                  <a:lnTo>
                    <a:pt x="36" y="637"/>
                  </a:lnTo>
                  <a:lnTo>
                    <a:pt x="91" y="692"/>
                  </a:lnTo>
                  <a:lnTo>
                    <a:pt x="182" y="728"/>
                  </a:lnTo>
                  <a:lnTo>
                    <a:pt x="382" y="801"/>
                  </a:lnTo>
                  <a:lnTo>
                    <a:pt x="673" y="874"/>
                  </a:lnTo>
                  <a:lnTo>
                    <a:pt x="1037" y="947"/>
                  </a:lnTo>
                  <a:lnTo>
                    <a:pt x="1456" y="1001"/>
                  </a:lnTo>
                  <a:lnTo>
                    <a:pt x="1947" y="1056"/>
                  </a:lnTo>
                  <a:lnTo>
                    <a:pt x="2511" y="1111"/>
                  </a:lnTo>
                  <a:lnTo>
                    <a:pt x="3767" y="1220"/>
                  </a:lnTo>
                  <a:lnTo>
                    <a:pt x="5223" y="1292"/>
                  </a:lnTo>
                  <a:lnTo>
                    <a:pt x="6842" y="1329"/>
                  </a:lnTo>
                  <a:lnTo>
                    <a:pt x="8553" y="1347"/>
                  </a:lnTo>
                  <a:lnTo>
                    <a:pt x="10282" y="1329"/>
                  </a:lnTo>
                  <a:lnTo>
                    <a:pt x="11883" y="1292"/>
                  </a:lnTo>
                  <a:lnTo>
                    <a:pt x="13339" y="1220"/>
                  </a:lnTo>
                  <a:lnTo>
                    <a:pt x="14613" y="1111"/>
                  </a:lnTo>
                  <a:lnTo>
                    <a:pt x="15159" y="1056"/>
                  </a:lnTo>
                  <a:lnTo>
                    <a:pt x="15650" y="1001"/>
                  </a:lnTo>
                  <a:lnTo>
                    <a:pt x="16087" y="947"/>
                  </a:lnTo>
                  <a:lnTo>
                    <a:pt x="16451" y="874"/>
                  </a:lnTo>
                  <a:lnTo>
                    <a:pt x="16742" y="801"/>
                  </a:lnTo>
                  <a:lnTo>
                    <a:pt x="16942" y="728"/>
                  </a:lnTo>
                  <a:lnTo>
                    <a:pt x="17015" y="692"/>
                  </a:lnTo>
                  <a:lnTo>
                    <a:pt x="17070" y="637"/>
                  </a:lnTo>
                  <a:lnTo>
                    <a:pt x="17106" y="601"/>
                  </a:lnTo>
                  <a:lnTo>
                    <a:pt x="17124" y="565"/>
                  </a:lnTo>
                  <a:lnTo>
                    <a:pt x="17106" y="510"/>
                  </a:lnTo>
                  <a:lnTo>
                    <a:pt x="17033" y="455"/>
                  </a:lnTo>
                  <a:lnTo>
                    <a:pt x="16924" y="401"/>
                  </a:lnTo>
                  <a:lnTo>
                    <a:pt x="16760" y="346"/>
                  </a:lnTo>
                  <a:lnTo>
                    <a:pt x="16688" y="346"/>
                  </a:lnTo>
                  <a:lnTo>
                    <a:pt x="15778" y="492"/>
                  </a:lnTo>
                  <a:lnTo>
                    <a:pt x="14813" y="619"/>
                  </a:lnTo>
                  <a:lnTo>
                    <a:pt x="13830" y="710"/>
                  </a:lnTo>
                  <a:lnTo>
                    <a:pt x="12830" y="801"/>
                  </a:lnTo>
                  <a:lnTo>
                    <a:pt x="11810" y="856"/>
                  </a:lnTo>
                  <a:lnTo>
                    <a:pt x="10791" y="892"/>
                  </a:lnTo>
                  <a:lnTo>
                    <a:pt x="9791" y="910"/>
                  </a:lnTo>
                  <a:lnTo>
                    <a:pt x="8790" y="929"/>
                  </a:lnTo>
                  <a:lnTo>
                    <a:pt x="7534" y="910"/>
                  </a:lnTo>
                  <a:lnTo>
                    <a:pt x="6351" y="874"/>
                  </a:lnTo>
                  <a:lnTo>
                    <a:pt x="5259" y="819"/>
                  </a:lnTo>
                  <a:lnTo>
                    <a:pt x="4313" y="747"/>
                  </a:lnTo>
                  <a:lnTo>
                    <a:pt x="3512" y="656"/>
                  </a:lnTo>
                  <a:lnTo>
                    <a:pt x="2893" y="565"/>
                  </a:lnTo>
                  <a:lnTo>
                    <a:pt x="2657" y="510"/>
                  </a:lnTo>
                  <a:lnTo>
                    <a:pt x="2475" y="437"/>
                  </a:lnTo>
                  <a:lnTo>
                    <a:pt x="2366" y="383"/>
                  </a:lnTo>
                  <a:lnTo>
                    <a:pt x="2293" y="328"/>
                  </a:lnTo>
                  <a:lnTo>
                    <a:pt x="2275" y="292"/>
                  </a:lnTo>
                  <a:lnTo>
                    <a:pt x="2293" y="237"/>
                  </a:lnTo>
                  <a:lnTo>
                    <a:pt x="2311" y="201"/>
                  </a:lnTo>
                  <a:lnTo>
                    <a:pt x="2348" y="164"/>
                  </a:lnTo>
                  <a:lnTo>
                    <a:pt x="2457" y="73"/>
                  </a:lnTo>
                  <a:lnTo>
                    <a:pt x="262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3" name="Google Shape;443;p3"/>
          <p:cNvSpPr/>
          <p:nvPr/>
        </p:nvSpPr>
        <p:spPr>
          <a:xfrm>
            <a:off x="6257707" y="193803"/>
            <a:ext cx="526466" cy="160097"/>
          </a:xfrm>
          <a:custGeom>
            <a:avLst/>
            <a:gdLst/>
            <a:ahLst/>
            <a:cxnLst/>
            <a:rect l="l" t="t" r="r" b="b"/>
            <a:pathLst>
              <a:path w="15779" h="3240" extrusionOk="0">
                <a:moveTo>
                  <a:pt x="8081" y="1"/>
                </a:moveTo>
                <a:lnTo>
                  <a:pt x="7699" y="55"/>
                </a:lnTo>
                <a:lnTo>
                  <a:pt x="7298" y="110"/>
                </a:lnTo>
                <a:lnTo>
                  <a:pt x="6916" y="201"/>
                </a:lnTo>
                <a:lnTo>
                  <a:pt x="6552" y="328"/>
                </a:lnTo>
                <a:lnTo>
                  <a:pt x="6206" y="456"/>
                </a:lnTo>
                <a:lnTo>
                  <a:pt x="5897" y="601"/>
                </a:lnTo>
                <a:lnTo>
                  <a:pt x="5606" y="765"/>
                </a:lnTo>
                <a:lnTo>
                  <a:pt x="5369" y="947"/>
                </a:lnTo>
                <a:lnTo>
                  <a:pt x="5169" y="1129"/>
                </a:lnTo>
                <a:lnTo>
                  <a:pt x="5096" y="1220"/>
                </a:lnTo>
                <a:lnTo>
                  <a:pt x="5023" y="1311"/>
                </a:lnTo>
                <a:lnTo>
                  <a:pt x="4969" y="1420"/>
                </a:lnTo>
                <a:lnTo>
                  <a:pt x="4932" y="1511"/>
                </a:lnTo>
                <a:lnTo>
                  <a:pt x="4914" y="1620"/>
                </a:lnTo>
                <a:lnTo>
                  <a:pt x="4896" y="1711"/>
                </a:lnTo>
                <a:lnTo>
                  <a:pt x="4914" y="1821"/>
                </a:lnTo>
                <a:lnTo>
                  <a:pt x="4951" y="1930"/>
                </a:lnTo>
                <a:lnTo>
                  <a:pt x="4987" y="2021"/>
                </a:lnTo>
                <a:lnTo>
                  <a:pt x="5060" y="2130"/>
                </a:lnTo>
                <a:lnTo>
                  <a:pt x="5151" y="2221"/>
                </a:lnTo>
                <a:lnTo>
                  <a:pt x="5260" y="2312"/>
                </a:lnTo>
                <a:lnTo>
                  <a:pt x="4841" y="2203"/>
                </a:lnTo>
                <a:lnTo>
                  <a:pt x="4441" y="2130"/>
                </a:lnTo>
                <a:lnTo>
                  <a:pt x="4041" y="2075"/>
                </a:lnTo>
                <a:lnTo>
                  <a:pt x="3659" y="2057"/>
                </a:lnTo>
                <a:lnTo>
                  <a:pt x="3276" y="2075"/>
                </a:lnTo>
                <a:lnTo>
                  <a:pt x="2912" y="2112"/>
                </a:lnTo>
                <a:lnTo>
                  <a:pt x="2549" y="2166"/>
                </a:lnTo>
                <a:lnTo>
                  <a:pt x="2221" y="2239"/>
                </a:lnTo>
                <a:lnTo>
                  <a:pt x="1893" y="2330"/>
                </a:lnTo>
                <a:lnTo>
                  <a:pt x="1584" y="2439"/>
                </a:lnTo>
                <a:lnTo>
                  <a:pt x="1311" y="2548"/>
                </a:lnTo>
                <a:lnTo>
                  <a:pt x="1056" y="2658"/>
                </a:lnTo>
                <a:lnTo>
                  <a:pt x="620" y="2858"/>
                </a:lnTo>
                <a:lnTo>
                  <a:pt x="274" y="3058"/>
                </a:lnTo>
                <a:lnTo>
                  <a:pt x="1" y="3240"/>
                </a:lnTo>
                <a:lnTo>
                  <a:pt x="15778" y="3240"/>
                </a:lnTo>
                <a:lnTo>
                  <a:pt x="15706" y="3058"/>
                </a:lnTo>
                <a:lnTo>
                  <a:pt x="15633" y="2894"/>
                </a:lnTo>
                <a:lnTo>
                  <a:pt x="15542" y="2730"/>
                </a:lnTo>
                <a:lnTo>
                  <a:pt x="15451" y="2603"/>
                </a:lnTo>
                <a:lnTo>
                  <a:pt x="15360" y="2476"/>
                </a:lnTo>
                <a:lnTo>
                  <a:pt x="15251" y="2366"/>
                </a:lnTo>
                <a:lnTo>
                  <a:pt x="15142" y="2275"/>
                </a:lnTo>
                <a:lnTo>
                  <a:pt x="15014" y="2203"/>
                </a:lnTo>
                <a:lnTo>
                  <a:pt x="14905" y="2130"/>
                </a:lnTo>
                <a:lnTo>
                  <a:pt x="14778" y="2075"/>
                </a:lnTo>
                <a:lnTo>
                  <a:pt x="14541" y="2003"/>
                </a:lnTo>
                <a:lnTo>
                  <a:pt x="14286" y="1948"/>
                </a:lnTo>
                <a:lnTo>
                  <a:pt x="14031" y="1930"/>
                </a:lnTo>
                <a:lnTo>
                  <a:pt x="13740" y="1948"/>
                </a:lnTo>
                <a:lnTo>
                  <a:pt x="13467" y="2003"/>
                </a:lnTo>
                <a:lnTo>
                  <a:pt x="13213" y="2057"/>
                </a:lnTo>
                <a:lnTo>
                  <a:pt x="12976" y="2130"/>
                </a:lnTo>
                <a:lnTo>
                  <a:pt x="12648" y="2257"/>
                </a:lnTo>
                <a:lnTo>
                  <a:pt x="12521" y="2312"/>
                </a:lnTo>
                <a:lnTo>
                  <a:pt x="12485" y="2257"/>
                </a:lnTo>
                <a:lnTo>
                  <a:pt x="12448" y="2203"/>
                </a:lnTo>
                <a:lnTo>
                  <a:pt x="12375" y="2130"/>
                </a:lnTo>
                <a:lnTo>
                  <a:pt x="12266" y="2057"/>
                </a:lnTo>
                <a:lnTo>
                  <a:pt x="12121" y="2003"/>
                </a:lnTo>
                <a:lnTo>
                  <a:pt x="11957" y="1966"/>
                </a:lnTo>
                <a:lnTo>
                  <a:pt x="11720" y="1948"/>
                </a:lnTo>
                <a:lnTo>
                  <a:pt x="11575" y="1948"/>
                </a:lnTo>
                <a:lnTo>
                  <a:pt x="11393" y="1966"/>
                </a:lnTo>
                <a:lnTo>
                  <a:pt x="11211" y="2003"/>
                </a:lnTo>
                <a:lnTo>
                  <a:pt x="10992" y="2057"/>
                </a:lnTo>
                <a:lnTo>
                  <a:pt x="10992" y="1784"/>
                </a:lnTo>
                <a:lnTo>
                  <a:pt x="10956" y="1529"/>
                </a:lnTo>
                <a:lnTo>
                  <a:pt x="10901" y="1311"/>
                </a:lnTo>
                <a:lnTo>
                  <a:pt x="10810" y="1093"/>
                </a:lnTo>
                <a:lnTo>
                  <a:pt x="10701" y="911"/>
                </a:lnTo>
                <a:lnTo>
                  <a:pt x="10574" y="747"/>
                </a:lnTo>
                <a:lnTo>
                  <a:pt x="10428" y="583"/>
                </a:lnTo>
                <a:lnTo>
                  <a:pt x="10264" y="456"/>
                </a:lnTo>
                <a:lnTo>
                  <a:pt x="10082" y="346"/>
                </a:lnTo>
                <a:lnTo>
                  <a:pt x="9882" y="237"/>
                </a:lnTo>
                <a:lnTo>
                  <a:pt x="9682" y="165"/>
                </a:lnTo>
                <a:lnTo>
                  <a:pt x="9446" y="110"/>
                </a:lnTo>
                <a:lnTo>
                  <a:pt x="9227" y="55"/>
                </a:lnTo>
                <a:lnTo>
                  <a:pt x="8991" y="19"/>
                </a:lnTo>
                <a:lnTo>
                  <a:pt x="873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" name="Google Shape;444;p3"/>
          <p:cNvSpPr/>
          <p:nvPr/>
        </p:nvSpPr>
        <p:spPr>
          <a:xfrm>
            <a:off x="822259" y="193800"/>
            <a:ext cx="1136759" cy="345700"/>
          </a:xfrm>
          <a:custGeom>
            <a:avLst/>
            <a:gdLst/>
            <a:ahLst/>
            <a:cxnLst/>
            <a:rect l="l" t="t" r="r" b="b"/>
            <a:pathLst>
              <a:path w="15779" h="3240" extrusionOk="0">
                <a:moveTo>
                  <a:pt x="8081" y="1"/>
                </a:moveTo>
                <a:lnTo>
                  <a:pt x="7699" y="55"/>
                </a:lnTo>
                <a:lnTo>
                  <a:pt x="7298" y="110"/>
                </a:lnTo>
                <a:lnTo>
                  <a:pt x="6916" y="201"/>
                </a:lnTo>
                <a:lnTo>
                  <a:pt x="6552" y="328"/>
                </a:lnTo>
                <a:lnTo>
                  <a:pt x="6206" y="456"/>
                </a:lnTo>
                <a:lnTo>
                  <a:pt x="5897" y="601"/>
                </a:lnTo>
                <a:lnTo>
                  <a:pt x="5606" y="765"/>
                </a:lnTo>
                <a:lnTo>
                  <a:pt x="5369" y="947"/>
                </a:lnTo>
                <a:lnTo>
                  <a:pt x="5169" y="1129"/>
                </a:lnTo>
                <a:lnTo>
                  <a:pt x="5096" y="1220"/>
                </a:lnTo>
                <a:lnTo>
                  <a:pt x="5023" y="1311"/>
                </a:lnTo>
                <a:lnTo>
                  <a:pt x="4969" y="1420"/>
                </a:lnTo>
                <a:lnTo>
                  <a:pt x="4932" y="1511"/>
                </a:lnTo>
                <a:lnTo>
                  <a:pt x="4914" y="1620"/>
                </a:lnTo>
                <a:lnTo>
                  <a:pt x="4896" y="1711"/>
                </a:lnTo>
                <a:lnTo>
                  <a:pt x="4914" y="1821"/>
                </a:lnTo>
                <a:lnTo>
                  <a:pt x="4951" y="1930"/>
                </a:lnTo>
                <a:lnTo>
                  <a:pt x="4987" y="2021"/>
                </a:lnTo>
                <a:lnTo>
                  <a:pt x="5060" y="2130"/>
                </a:lnTo>
                <a:lnTo>
                  <a:pt x="5151" y="2221"/>
                </a:lnTo>
                <a:lnTo>
                  <a:pt x="5260" y="2312"/>
                </a:lnTo>
                <a:lnTo>
                  <a:pt x="4841" y="2203"/>
                </a:lnTo>
                <a:lnTo>
                  <a:pt x="4441" y="2130"/>
                </a:lnTo>
                <a:lnTo>
                  <a:pt x="4041" y="2075"/>
                </a:lnTo>
                <a:lnTo>
                  <a:pt x="3659" y="2057"/>
                </a:lnTo>
                <a:lnTo>
                  <a:pt x="3276" y="2075"/>
                </a:lnTo>
                <a:lnTo>
                  <a:pt x="2912" y="2112"/>
                </a:lnTo>
                <a:lnTo>
                  <a:pt x="2549" y="2166"/>
                </a:lnTo>
                <a:lnTo>
                  <a:pt x="2221" y="2239"/>
                </a:lnTo>
                <a:lnTo>
                  <a:pt x="1893" y="2330"/>
                </a:lnTo>
                <a:lnTo>
                  <a:pt x="1584" y="2439"/>
                </a:lnTo>
                <a:lnTo>
                  <a:pt x="1311" y="2548"/>
                </a:lnTo>
                <a:lnTo>
                  <a:pt x="1056" y="2658"/>
                </a:lnTo>
                <a:lnTo>
                  <a:pt x="620" y="2858"/>
                </a:lnTo>
                <a:lnTo>
                  <a:pt x="274" y="3058"/>
                </a:lnTo>
                <a:lnTo>
                  <a:pt x="1" y="3240"/>
                </a:lnTo>
                <a:lnTo>
                  <a:pt x="15778" y="3240"/>
                </a:lnTo>
                <a:lnTo>
                  <a:pt x="15706" y="3058"/>
                </a:lnTo>
                <a:lnTo>
                  <a:pt x="15633" y="2894"/>
                </a:lnTo>
                <a:lnTo>
                  <a:pt x="15542" y="2730"/>
                </a:lnTo>
                <a:lnTo>
                  <a:pt x="15451" y="2603"/>
                </a:lnTo>
                <a:lnTo>
                  <a:pt x="15360" y="2476"/>
                </a:lnTo>
                <a:lnTo>
                  <a:pt x="15251" y="2366"/>
                </a:lnTo>
                <a:lnTo>
                  <a:pt x="15142" y="2275"/>
                </a:lnTo>
                <a:lnTo>
                  <a:pt x="15014" y="2203"/>
                </a:lnTo>
                <a:lnTo>
                  <a:pt x="14905" y="2130"/>
                </a:lnTo>
                <a:lnTo>
                  <a:pt x="14778" y="2075"/>
                </a:lnTo>
                <a:lnTo>
                  <a:pt x="14541" y="2003"/>
                </a:lnTo>
                <a:lnTo>
                  <a:pt x="14286" y="1948"/>
                </a:lnTo>
                <a:lnTo>
                  <a:pt x="14031" y="1930"/>
                </a:lnTo>
                <a:lnTo>
                  <a:pt x="13740" y="1948"/>
                </a:lnTo>
                <a:lnTo>
                  <a:pt x="13467" y="2003"/>
                </a:lnTo>
                <a:lnTo>
                  <a:pt x="13213" y="2057"/>
                </a:lnTo>
                <a:lnTo>
                  <a:pt x="12976" y="2130"/>
                </a:lnTo>
                <a:lnTo>
                  <a:pt x="12648" y="2257"/>
                </a:lnTo>
                <a:lnTo>
                  <a:pt x="12521" y="2312"/>
                </a:lnTo>
                <a:lnTo>
                  <a:pt x="12485" y="2257"/>
                </a:lnTo>
                <a:lnTo>
                  <a:pt x="12448" y="2203"/>
                </a:lnTo>
                <a:lnTo>
                  <a:pt x="12375" y="2130"/>
                </a:lnTo>
                <a:lnTo>
                  <a:pt x="12266" y="2057"/>
                </a:lnTo>
                <a:lnTo>
                  <a:pt x="12121" y="2003"/>
                </a:lnTo>
                <a:lnTo>
                  <a:pt x="11957" y="1966"/>
                </a:lnTo>
                <a:lnTo>
                  <a:pt x="11720" y="1948"/>
                </a:lnTo>
                <a:lnTo>
                  <a:pt x="11575" y="1948"/>
                </a:lnTo>
                <a:lnTo>
                  <a:pt x="11393" y="1966"/>
                </a:lnTo>
                <a:lnTo>
                  <a:pt x="11211" y="2003"/>
                </a:lnTo>
                <a:lnTo>
                  <a:pt x="10992" y="2057"/>
                </a:lnTo>
                <a:lnTo>
                  <a:pt x="10992" y="1784"/>
                </a:lnTo>
                <a:lnTo>
                  <a:pt x="10956" y="1529"/>
                </a:lnTo>
                <a:lnTo>
                  <a:pt x="10901" y="1311"/>
                </a:lnTo>
                <a:lnTo>
                  <a:pt x="10810" y="1093"/>
                </a:lnTo>
                <a:lnTo>
                  <a:pt x="10701" y="911"/>
                </a:lnTo>
                <a:lnTo>
                  <a:pt x="10574" y="747"/>
                </a:lnTo>
                <a:lnTo>
                  <a:pt x="10428" y="583"/>
                </a:lnTo>
                <a:lnTo>
                  <a:pt x="10264" y="456"/>
                </a:lnTo>
                <a:lnTo>
                  <a:pt x="10082" y="346"/>
                </a:lnTo>
                <a:lnTo>
                  <a:pt x="9882" y="237"/>
                </a:lnTo>
                <a:lnTo>
                  <a:pt x="9682" y="165"/>
                </a:lnTo>
                <a:lnTo>
                  <a:pt x="9446" y="110"/>
                </a:lnTo>
                <a:lnTo>
                  <a:pt x="9227" y="55"/>
                </a:lnTo>
                <a:lnTo>
                  <a:pt x="8991" y="19"/>
                </a:lnTo>
                <a:lnTo>
                  <a:pt x="873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5" name="Google Shape;445;p3"/>
          <p:cNvSpPr/>
          <p:nvPr/>
        </p:nvSpPr>
        <p:spPr>
          <a:xfrm>
            <a:off x="1616888" y="669178"/>
            <a:ext cx="526466" cy="160097"/>
          </a:xfrm>
          <a:custGeom>
            <a:avLst/>
            <a:gdLst/>
            <a:ahLst/>
            <a:cxnLst/>
            <a:rect l="l" t="t" r="r" b="b"/>
            <a:pathLst>
              <a:path w="15779" h="3240" extrusionOk="0">
                <a:moveTo>
                  <a:pt x="8081" y="1"/>
                </a:moveTo>
                <a:lnTo>
                  <a:pt x="7699" y="55"/>
                </a:lnTo>
                <a:lnTo>
                  <a:pt x="7298" y="110"/>
                </a:lnTo>
                <a:lnTo>
                  <a:pt x="6916" y="201"/>
                </a:lnTo>
                <a:lnTo>
                  <a:pt x="6552" y="328"/>
                </a:lnTo>
                <a:lnTo>
                  <a:pt x="6206" y="456"/>
                </a:lnTo>
                <a:lnTo>
                  <a:pt x="5897" y="601"/>
                </a:lnTo>
                <a:lnTo>
                  <a:pt x="5606" y="765"/>
                </a:lnTo>
                <a:lnTo>
                  <a:pt x="5369" y="947"/>
                </a:lnTo>
                <a:lnTo>
                  <a:pt x="5169" y="1129"/>
                </a:lnTo>
                <a:lnTo>
                  <a:pt x="5096" y="1220"/>
                </a:lnTo>
                <a:lnTo>
                  <a:pt x="5023" y="1311"/>
                </a:lnTo>
                <a:lnTo>
                  <a:pt x="4969" y="1420"/>
                </a:lnTo>
                <a:lnTo>
                  <a:pt x="4932" y="1511"/>
                </a:lnTo>
                <a:lnTo>
                  <a:pt x="4914" y="1620"/>
                </a:lnTo>
                <a:lnTo>
                  <a:pt x="4896" y="1711"/>
                </a:lnTo>
                <a:lnTo>
                  <a:pt x="4914" y="1821"/>
                </a:lnTo>
                <a:lnTo>
                  <a:pt x="4951" y="1930"/>
                </a:lnTo>
                <a:lnTo>
                  <a:pt x="4987" y="2021"/>
                </a:lnTo>
                <a:lnTo>
                  <a:pt x="5060" y="2130"/>
                </a:lnTo>
                <a:lnTo>
                  <a:pt x="5151" y="2221"/>
                </a:lnTo>
                <a:lnTo>
                  <a:pt x="5260" y="2312"/>
                </a:lnTo>
                <a:lnTo>
                  <a:pt x="4841" y="2203"/>
                </a:lnTo>
                <a:lnTo>
                  <a:pt x="4441" y="2130"/>
                </a:lnTo>
                <a:lnTo>
                  <a:pt x="4041" y="2075"/>
                </a:lnTo>
                <a:lnTo>
                  <a:pt x="3659" y="2057"/>
                </a:lnTo>
                <a:lnTo>
                  <a:pt x="3276" y="2075"/>
                </a:lnTo>
                <a:lnTo>
                  <a:pt x="2912" y="2112"/>
                </a:lnTo>
                <a:lnTo>
                  <a:pt x="2549" y="2166"/>
                </a:lnTo>
                <a:lnTo>
                  <a:pt x="2221" y="2239"/>
                </a:lnTo>
                <a:lnTo>
                  <a:pt x="1893" y="2330"/>
                </a:lnTo>
                <a:lnTo>
                  <a:pt x="1584" y="2439"/>
                </a:lnTo>
                <a:lnTo>
                  <a:pt x="1311" y="2548"/>
                </a:lnTo>
                <a:lnTo>
                  <a:pt x="1056" y="2658"/>
                </a:lnTo>
                <a:lnTo>
                  <a:pt x="620" y="2858"/>
                </a:lnTo>
                <a:lnTo>
                  <a:pt x="274" y="3058"/>
                </a:lnTo>
                <a:lnTo>
                  <a:pt x="1" y="3240"/>
                </a:lnTo>
                <a:lnTo>
                  <a:pt x="15778" y="3240"/>
                </a:lnTo>
                <a:lnTo>
                  <a:pt x="15706" y="3058"/>
                </a:lnTo>
                <a:lnTo>
                  <a:pt x="15633" y="2894"/>
                </a:lnTo>
                <a:lnTo>
                  <a:pt x="15542" y="2730"/>
                </a:lnTo>
                <a:lnTo>
                  <a:pt x="15451" y="2603"/>
                </a:lnTo>
                <a:lnTo>
                  <a:pt x="15360" y="2476"/>
                </a:lnTo>
                <a:lnTo>
                  <a:pt x="15251" y="2366"/>
                </a:lnTo>
                <a:lnTo>
                  <a:pt x="15142" y="2275"/>
                </a:lnTo>
                <a:lnTo>
                  <a:pt x="15014" y="2203"/>
                </a:lnTo>
                <a:lnTo>
                  <a:pt x="14905" y="2130"/>
                </a:lnTo>
                <a:lnTo>
                  <a:pt x="14778" y="2075"/>
                </a:lnTo>
                <a:lnTo>
                  <a:pt x="14541" y="2003"/>
                </a:lnTo>
                <a:lnTo>
                  <a:pt x="14286" y="1948"/>
                </a:lnTo>
                <a:lnTo>
                  <a:pt x="14031" y="1930"/>
                </a:lnTo>
                <a:lnTo>
                  <a:pt x="13740" y="1948"/>
                </a:lnTo>
                <a:lnTo>
                  <a:pt x="13467" y="2003"/>
                </a:lnTo>
                <a:lnTo>
                  <a:pt x="13213" y="2057"/>
                </a:lnTo>
                <a:lnTo>
                  <a:pt x="12976" y="2130"/>
                </a:lnTo>
                <a:lnTo>
                  <a:pt x="12648" y="2257"/>
                </a:lnTo>
                <a:lnTo>
                  <a:pt x="12521" y="2312"/>
                </a:lnTo>
                <a:lnTo>
                  <a:pt x="12485" y="2257"/>
                </a:lnTo>
                <a:lnTo>
                  <a:pt x="12448" y="2203"/>
                </a:lnTo>
                <a:lnTo>
                  <a:pt x="12375" y="2130"/>
                </a:lnTo>
                <a:lnTo>
                  <a:pt x="12266" y="2057"/>
                </a:lnTo>
                <a:lnTo>
                  <a:pt x="12121" y="2003"/>
                </a:lnTo>
                <a:lnTo>
                  <a:pt x="11957" y="1966"/>
                </a:lnTo>
                <a:lnTo>
                  <a:pt x="11720" y="1948"/>
                </a:lnTo>
                <a:lnTo>
                  <a:pt x="11575" y="1948"/>
                </a:lnTo>
                <a:lnTo>
                  <a:pt x="11393" y="1966"/>
                </a:lnTo>
                <a:lnTo>
                  <a:pt x="11211" y="2003"/>
                </a:lnTo>
                <a:lnTo>
                  <a:pt x="10992" y="2057"/>
                </a:lnTo>
                <a:lnTo>
                  <a:pt x="10992" y="1784"/>
                </a:lnTo>
                <a:lnTo>
                  <a:pt x="10956" y="1529"/>
                </a:lnTo>
                <a:lnTo>
                  <a:pt x="10901" y="1311"/>
                </a:lnTo>
                <a:lnTo>
                  <a:pt x="10810" y="1093"/>
                </a:lnTo>
                <a:lnTo>
                  <a:pt x="10701" y="911"/>
                </a:lnTo>
                <a:lnTo>
                  <a:pt x="10574" y="747"/>
                </a:lnTo>
                <a:lnTo>
                  <a:pt x="10428" y="583"/>
                </a:lnTo>
                <a:lnTo>
                  <a:pt x="10264" y="456"/>
                </a:lnTo>
                <a:lnTo>
                  <a:pt x="10082" y="346"/>
                </a:lnTo>
                <a:lnTo>
                  <a:pt x="9882" y="237"/>
                </a:lnTo>
                <a:lnTo>
                  <a:pt x="9682" y="165"/>
                </a:lnTo>
                <a:lnTo>
                  <a:pt x="9446" y="110"/>
                </a:lnTo>
                <a:lnTo>
                  <a:pt x="9227" y="55"/>
                </a:lnTo>
                <a:lnTo>
                  <a:pt x="8991" y="19"/>
                </a:lnTo>
                <a:lnTo>
                  <a:pt x="873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6" name="Google Shape;446;p3"/>
          <p:cNvGrpSpPr/>
          <p:nvPr/>
        </p:nvGrpSpPr>
        <p:grpSpPr>
          <a:xfrm>
            <a:off x="4102650" y="594863"/>
            <a:ext cx="1090405" cy="664023"/>
            <a:chOff x="7022525" y="1213188"/>
            <a:chExt cx="1090405" cy="664023"/>
          </a:xfrm>
        </p:grpSpPr>
        <p:sp>
          <p:nvSpPr>
            <p:cNvPr id="447" name="Google Shape;447;p3"/>
            <p:cNvSpPr/>
            <p:nvPr/>
          </p:nvSpPr>
          <p:spPr>
            <a:xfrm>
              <a:off x="7755323" y="1257699"/>
              <a:ext cx="357607" cy="89851"/>
            </a:xfrm>
            <a:custGeom>
              <a:avLst/>
              <a:gdLst/>
              <a:ahLst/>
              <a:cxnLst/>
              <a:rect l="l" t="t" r="r" b="b"/>
              <a:pathLst>
                <a:path w="7753" h="1948" extrusionOk="0">
                  <a:moveTo>
                    <a:pt x="6843" y="0"/>
                  </a:moveTo>
                  <a:lnTo>
                    <a:pt x="6461" y="37"/>
                  </a:lnTo>
                  <a:lnTo>
                    <a:pt x="6042" y="73"/>
                  </a:lnTo>
                  <a:lnTo>
                    <a:pt x="5605" y="164"/>
                  </a:lnTo>
                  <a:lnTo>
                    <a:pt x="5150" y="291"/>
                  </a:lnTo>
                  <a:lnTo>
                    <a:pt x="4932" y="382"/>
                  </a:lnTo>
                  <a:lnTo>
                    <a:pt x="4714" y="473"/>
                  </a:lnTo>
                  <a:lnTo>
                    <a:pt x="4495" y="564"/>
                  </a:lnTo>
                  <a:lnTo>
                    <a:pt x="4277" y="692"/>
                  </a:lnTo>
                  <a:lnTo>
                    <a:pt x="4077" y="837"/>
                  </a:lnTo>
                  <a:lnTo>
                    <a:pt x="3876" y="983"/>
                  </a:lnTo>
                  <a:lnTo>
                    <a:pt x="3694" y="874"/>
                  </a:lnTo>
                  <a:lnTo>
                    <a:pt x="3512" y="783"/>
                  </a:lnTo>
                  <a:lnTo>
                    <a:pt x="3330" y="710"/>
                  </a:lnTo>
                  <a:lnTo>
                    <a:pt x="3149" y="655"/>
                  </a:lnTo>
                  <a:lnTo>
                    <a:pt x="2967" y="601"/>
                  </a:lnTo>
                  <a:lnTo>
                    <a:pt x="2766" y="582"/>
                  </a:lnTo>
                  <a:lnTo>
                    <a:pt x="2584" y="564"/>
                  </a:lnTo>
                  <a:lnTo>
                    <a:pt x="2166" y="564"/>
                  </a:lnTo>
                  <a:lnTo>
                    <a:pt x="1929" y="582"/>
                  </a:lnTo>
                  <a:lnTo>
                    <a:pt x="1711" y="619"/>
                  </a:lnTo>
                  <a:lnTo>
                    <a:pt x="1492" y="673"/>
                  </a:lnTo>
                  <a:lnTo>
                    <a:pt x="1092" y="783"/>
                  </a:lnTo>
                  <a:lnTo>
                    <a:pt x="728" y="910"/>
                  </a:lnTo>
                  <a:lnTo>
                    <a:pt x="419" y="1037"/>
                  </a:lnTo>
                  <a:lnTo>
                    <a:pt x="200" y="1147"/>
                  </a:lnTo>
                  <a:lnTo>
                    <a:pt x="0" y="1256"/>
                  </a:lnTo>
                  <a:lnTo>
                    <a:pt x="200" y="1238"/>
                  </a:lnTo>
                  <a:lnTo>
                    <a:pt x="437" y="1219"/>
                  </a:lnTo>
                  <a:lnTo>
                    <a:pt x="1056" y="1219"/>
                  </a:lnTo>
                  <a:lnTo>
                    <a:pt x="1402" y="1256"/>
                  </a:lnTo>
                  <a:lnTo>
                    <a:pt x="1765" y="1292"/>
                  </a:lnTo>
                  <a:lnTo>
                    <a:pt x="2148" y="1347"/>
                  </a:lnTo>
                  <a:lnTo>
                    <a:pt x="2530" y="1438"/>
                  </a:lnTo>
                  <a:lnTo>
                    <a:pt x="2912" y="1565"/>
                  </a:lnTo>
                  <a:lnTo>
                    <a:pt x="3112" y="1656"/>
                  </a:lnTo>
                  <a:lnTo>
                    <a:pt x="3294" y="1729"/>
                  </a:lnTo>
                  <a:lnTo>
                    <a:pt x="3458" y="1838"/>
                  </a:lnTo>
                  <a:lnTo>
                    <a:pt x="3622" y="1947"/>
                  </a:lnTo>
                  <a:lnTo>
                    <a:pt x="4477" y="1474"/>
                  </a:lnTo>
                  <a:lnTo>
                    <a:pt x="5259" y="1056"/>
                  </a:lnTo>
                  <a:lnTo>
                    <a:pt x="5951" y="728"/>
                  </a:lnTo>
                  <a:lnTo>
                    <a:pt x="6570" y="473"/>
                  </a:lnTo>
                  <a:lnTo>
                    <a:pt x="7061" y="273"/>
                  </a:lnTo>
                  <a:lnTo>
                    <a:pt x="7425" y="128"/>
                  </a:lnTo>
                  <a:lnTo>
                    <a:pt x="7753" y="18"/>
                  </a:lnTo>
                  <a:lnTo>
                    <a:pt x="75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3"/>
            <p:cNvSpPr/>
            <p:nvPr/>
          </p:nvSpPr>
          <p:spPr>
            <a:xfrm>
              <a:off x="7755323" y="1257699"/>
              <a:ext cx="357607" cy="89851"/>
            </a:xfrm>
            <a:custGeom>
              <a:avLst/>
              <a:gdLst/>
              <a:ahLst/>
              <a:cxnLst/>
              <a:rect l="l" t="t" r="r" b="b"/>
              <a:pathLst>
                <a:path w="7753" h="1948" fill="none" extrusionOk="0">
                  <a:moveTo>
                    <a:pt x="7170" y="0"/>
                  </a:moveTo>
                  <a:lnTo>
                    <a:pt x="7170" y="0"/>
                  </a:lnTo>
                  <a:lnTo>
                    <a:pt x="6843" y="0"/>
                  </a:lnTo>
                  <a:lnTo>
                    <a:pt x="6461" y="37"/>
                  </a:lnTo>
                  <a:lnTo>
                    <a:pt x="6042" y="73"/>
                  </a:lnTo>
                  <a:lnTo>
                    <a:pt x="5605" y="164"/>
                  </a:lnTo>
                  <a:lnTo>
                    <a:pt x="5150" y="291"/>
                  </a:lnTo>
                  <a:lnTo>
                    <a:pt x="4932" y="382"/>
                  </a:lnTo>
                  <a:lnTo>
                    <a:pt x="4714" y="473"/>
                  </a:lnTo>
                  <a:lnTo>
                    <a:pt x="4495" y="564"/>
                  </a:lnTo>
                  <a:lnTo>
                    <a:pt x="4277" y="692"/>
                  </a:lnTo>
                  <a:lnTo>
                    <a:pt x="4077" y="837"/>
                  </a:lnTo>
                  <a:lnTo>
                    <a:pt x="3876" y="983"/>
                  </a:lnTo>
                  <a:lnTo>
                    <a:pt x="3876" y="983"/>
                  </a:lnTo>
                  <a:lnTo>
                    <a:pt x="3694" y="874"/>
                  </a:lnTo>
                  <a:lnTo>
                    <a:pt x="3512" y="783"/>
                  </a:lnTo>
                  <a:lnTo>
                    <a:pt x="3330" y="710"/>
                  </a:lnTo>
                  <a:lnTo>
                    <a:pt x="3149" y="655"/>
                  </a:lnTo>
                  <a:lnTo>
                    <a:pt x="2967" y="601"/>
                  </a:lnTo>
                  <a:lnTo>
                    <a:pt x="2766" y="582"/>
                  </a:lnTo>
                  <a:lnTo>
                    <a:pt x="2584" y="564"/>
                  </a:lnTo>
                  <a:lnTo>
                    <a:pt x="2402" y="564"/>
                  </a:lnTo>
                  <a:lnTo>
                    <a:pt x="2402" y="564"/>
                  </a:lnTo>
                  <a:lnTo>
                    <a:pt x="2166" y="564"/>
                  </a:lnTo>
                  <a:lnTo>
                    <a:pt x="1929" y="582"/>
                  </a:lnTo>
                  <a:lnTo>
                    <a:pt x="1711" y="619"/>
                  </a:lnTo>
                  <a:lnTo>
                    <a:pt x="1492" y="673"/>
                  </a:lnTo>
                  <a:lnTo>
                    <a:pt x="1092" y="783"/>
                  </a:lnTo>
                  <a:lnTo>
                    <a:pt x="728" y="910"/>
                  </a:lnTo>
                  <a:lnTo>
                    <a:pt x="419" y="1037"/>
                  </a:lnTo>
                  <a:lnTo>
                    <a:pt x="200" y="1147"/>
                  </a:lnTo>
                  <a:lnTo>
                    <a:pt x="0" y="1256"/>
                  </a:lnTo>
                  <a:lnTo>
                    <a:pt x="0" y="1256"/>
                  </a:lnTo>
                  <a:lnTo>
                    <a:pt x="200" y="1238"/>
                  </a:lnTo>
                  <a:lnTo>
                    <a:pt x="437" y="1219"/>
                  </a:lnTo>
                  <a:lnTo>
                    <a:pt x="746" y="1219"/>
                  </a:lnTo>
                  <a:lnTo>
                    <a:pt x="746" y="1219"/>
                  </a:lnTo>
                  <a:lnTo>
                    <a:pt x="1056" y="1219"/>
                  </a:lnTo>
                  <a:lnTo>
                    <a:pt x="1402" y="1256"/>
                  </a:lnTo>
                  <a:lnTo>
                    <a:pt x="1765" y="1292"/>
                  </a:lnTo>
                  <a:lnTo>
                    <a:pt x="2148" y="1347"/>
                  </a:lnTo>
                  <a:lnTo>
                    <a:pt x="2530" y="1438"/>
                  </a:lnTo>
                  <a:lnTo>
                    <a:pt x="2912" y="1565"/>
                  </a:lnTo>
                  <a:lnTo>
                    <a:pt x="3112" y="1656"/>
                  </a:lnTo>
                  <a:lnTo>
                    <a:pt x="3294" y="1729"/>
                  </a:lnTo>
                  <a:lnTo>
                    <a:pt x="3458" y="1838"/>
                  </a:lnTo>
                  <a:lnTo>
                    <a:pt x="3622" y="1947"/>
                  </a:lnTo>
                  <a:lnTo>
                    <a:pt x="3622" y="1947"/>
                  </a:lnTo>
                  <a:lnTo>
                    <a:pt x="4477" y="1474"/>
                  </a:lnTo>
                  <a:lnTo>
                    <a:pt x="5259" y="1056"/>
                  </a:lnTo>
                  <a:lnTo>
                    <a:pt x="5951" y="728"/>
                  </a:lnTo>
                  <a:lnTo>
                    <a:pt x="6570" y="473"/>
                  </a:lnTo>
                  <a:lnTo>
                    <a:pt x="7061" y="273"/>
                  </a:lnTo>
                  <a:lnTo>
                    <a:pt x="7425" y="128"/>
                  </a:lnTo>
                  <a:lnTo>
                    <a:pt x="7753" y="18"/>
                  </a:lnTo>
                  <a:lnTo>
                    <a:pt x="7753" y="18"/>
                  </a:lnTo>
                  <a:lnTo>
                    <a:pt x="7589" y="0"/>
                  </a:lnTo>
                  <a:lnTo>
                    <a:pt x="7170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3"/>
            <p:cNvSpPr/>
            <p:nvPr/>
          </p:nvSpPr>
          <p:spPr>
            <a:xfrm>
              <a:off x="7212240" y="1727765"/>
              <a:ext cx="554884" cy="149445"/>
            </a:xfrm>
            <a:custGeom>
              <a:avLst/>
              <a:gdLst/>
              <a:ahLst/>
              <a:cxnLst/>
              <a:rect l="l" t="t" r="r" b="b"/>
              <a:pathLst>
                <a:path w="12030" h="3240" extrusionOk="0">
                  <a:moveTo>
                    <a:pt x="655" y="0"/>
                  </a:moveTo>
                  <a:lnTo>
                    <a:pt x="310" y="36"/>
                  </a:lnTo>
                  <a:lnTo>
                    <a:pt x="0" y="55"/>
                  </a:lnTo>
                  <a:lnTo>
                    <a:pt x="146" y="109"/>
                  </a:lnTo>
                  <a:lnTo>
                    <a:pt x="546" y="255"/>
                  </a:lnTo>
                  <a:lnTo>
                    <a:pt x="1165" y="491"/>
                  </a:lnTo>
                  <a:lnTo>
                    <a:pt x="1511" y="637"/>
                  </a:lnTo>
                  <a:lnTo>
                    <a:pt x="1893" y="819"/>
                  </a:lnTo>
                  <a:lnTo>
                    <a:pt x="2293" y="1019"/>
                  </a:lnTo>
                  <a:lnTo>
                    <a:pt x="2712" y="1256"/>
                  </a:lnTo>
                  <a:lnTo>
                    <a:pt x="3112" y="1529"/>
                  </a:lnTo>
                  <a:lnTo>
                    <a:pt x="3512" y="1802"/>
                  </a:lnTo>
                  <a:lnTo>
                    <a:pt x="3895" y="2129"/>
                  </a:lnTo>
                  <a:lnTo>
                    <a:pt x="4259" y="2475"/>
                  </a:lnTo>
                  <a:lnTo>
                    <a:pt x="4422" y="2657"/>
                  </a:lnTo>
                  <a:lnTo>
                    <a:pt x="4586" y="2839"/>
                  </a:lnTo>
                  <a:lnTo>
                    <a:pt x="4732" y="3039"/>
                  </a:lnTo>
                  <a:lnTo>
                    <a:pt x="4877" y="3239"/>
                  </a:lnTo>
                  <a:lnTo>
                    <a:pt x="5678" y="3130"/>
                  </a:lnTo>
                  <a:lnTo>
                    <a:pt x="6460" y="3057"/>
                  </a:lnTo>
                  <a:lnTo>
                    <a:pt x="7207" y="2985"/>
                  </a:lnTo>
                  <a:lnTo>
                    <a:pt x="7898" y="2930"/>
                  </a:lnTo>
                  <a:lnTo>
                    <a:pt x="8553" y="2894"/>
                  </a:lnTo>
                  <a:lnTo>
                    <a:pt x="9154" y="2875"/>
                  </a:lnTo>
                  <a:lnTo>
                    <a:pt x="10209" y="2857"/>
                  </a:lnTo>
                  <a:lnTo>
                    <a:pt x="10974" y="2857"/>
                  </a:lnTo>
                  <a:lnTo>
                    <a:pt x="11556" y="2894"/>
                  </a:lnTo>
                  <a:lnTo>
                    <a:pt x="12029" y="2912"/>
                  </a:lnTo>
                  <a:lnTo>
                    <a:pt x="11647" y="2730"/>
                  </a:lnTo>
                  <a:lnTo>
                    <a:pt x="11228" y="2548"/>
                  </a:lnTo>
                  <a:lnTo>
                    <a:pt x="10664" y="2329"/>
                  </a:lnTo>
                  <a:lnTo>
                    <a:pt x="10337" y="2220"/>
                  </a:lnTo>
                  <a:lnTo>
                    <a:pt x="9991" y="2111"/>
                  </a:lnTo>
                  <a:lnTo>
                    <a:pt x="9627" y="2002"/>
                  </a:lnTo>
                  <a:lnTo>
                    <a:pt x="9245" y="1929"/>
                  </a:lnTo>
                  <a:lnTo>
                    <a:pt x="8826" y="1838"/>
                  </a:lnTo>
                  <a:lnTo>
                    <a:pt x="8408" y="1783"/>
                  </a:lnTo>
                  <a:lnTo>
                    <a:pt x="7989" y="1747"/>
                  </a:lnTo>
                  <a:lnTo>
                    <a:pt x="7552" y="1729"/>
                  </a:lnTo>
                  <a:lnTo>
                    <a:pt x="7116" y="1747"/>
                  </a:lnTo>
                  <a:lnTo>
                    <a:pt x="6679" y="1802"/>
                  </a:lnTo>
                  <a:lnTo>
                    <a:pt x="6242" y="1874"/>
                  </a:lnTo>
                  <a:lnTo>
                    <a:pt x="5805" y="1984"/>
                  </a:lnTo>
                  <a:lnTo>
                    <a:pt x="5587" y="1692"/>
                  </a:lnTo>
                  <a:lnTo>
                    <a:pt x="5332" y="1419"/>
                  </a:lnTo>
                  <a:lnTo>
                    <a:pt x="5059" y="1165"/>
                  </a:lnTo>
                  <a:lnTo>
                    <a:pt x="4786" y="965"/>
                  </a:lnTo>
                  <a:lnTo>
                    <a:pt x="4495" y="764"/>
                  </a:lnTo>
                  <a:lnTo>
                    <a:pt x="4186" y="601"/>
                  </a:lnTo>
                  <a:lnTo>
                    <a:pt x="3858" y="473"/>
                  </a:lnTo>
                  <a:lnTo>
                    <a:pt x="3549" y="346"/>
                  </a:lnTo>
                  <a:lnTo>
                    <a:pt x="3221" y="255"/>
                  </a:lnTo>
                  <a:lnTo>
                    <a:pt x="2894" y="164"/>
                  </a:lnTo>
                  <a:lnTo>
                    <a:pt x="2584" y="109"/>
                  </a:lnTo>
                  <a:lnTo>
                    <a:pt x="2257" y="55"/>
                  </a:lnTo>
                  <a:lnTo>
                    <a:pt x="1966" y="36"/>
                  </a:lnTo>
                  <a:lnTo>
                    <a:pt x="165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3"/>
            <p:cNvSpPr/>
            <p:nvPr/>
          </p:nvSpPr>
          <p:spPr>
            <a:xfrm>
              <a:off x="7212240" y="1727765"/>
              <a:ext cx="554884" cy="149445"/>
            </a:xfrm>
            <a:custGeom>
              <a:avLst/>
              <a:gdLst/>
              <a:ahLst/>
              <a:cxnLst/>
              <a:rect l="l" t="t" r="r" b="b"/>
              <a:pathLst>
                <a:path w="12030" h="3240" fill="none" extrusionOk="0">
                  <a:moveTo>
                    <a:pt x="1128" y="0"/>
                  </a:moveTo>
                  <a:lnTo>
                    <a:pt x="1128" y="0"/>
                  </a:lnTo>
                  <a:lnTo>
                    <a:pt x="655" y="0"/>
                  </a:lnTo>
                  <a:lnTo>
                    <a:pt x="310" y="36"/>
                  </a:lnTo>
                  <a:lnTo>
                    <a:pt x="0" y="55"/>
                  </a:lnTo>
                  <a:lnTo>
                    <a:pt x="0" y="55"/>
                  </a:lnTo>
                  <a:lnTo>
                    <a:pt x="146" y="109"/>
                  </a:lnTo>
                  <a:lnTo>
                    <a:pt x="546" y="255"/>
                  </a:lnTo>
                  <a:lnTo>
                    <a:pt x="1165" y="491"/>
                  </a:lnTo>
                  <a:lnTo>
                    <a:pt x="1511" y="637"/>
                  </a:lnTo>
                  <a:lnTo>
                    <a:pt x="1893" y="819"/>
                  </a:lnTo>
                  <a:lnTo>
                    <a:pt x="2293" y="1019"/>
                  </a:lnTo>
                  <a:lnTo>
                    <a:pt x="2712" y="1256"/>
                  </a:lnTo>
                  <a:lnTo>
                    <a:pt x="3112" y="1529"/>
                  </a:lnTo>
                  <a:lnTo>
                    <a:pt x="3512" y="1802"/>
                  </a:lnTo>
                  <a:lnTo>
                    <a:pt x="3895" y="2129"/>
                  </a:lnTo>
                  <a:lnTo>
                    <a:pt x="4259" y="2475"/>
                  </a:lnTo>
                  <a:lnTo>
                    <a:pt x="4422" y="2657"/>
                  </a:lnTo>
                  <a:lnTo>
                    <a:pt x="4586" y="2839"/>
                  </a:lnTo>
                  <a:lnTo>
                    <a:pt x="4732" y="3039"/>
                  </a:lnTo>
                  <a:lnTo>
                    <a:pt x="4877" y="3239"/>
                  </a:lnTo>
                  <a:lnTo>
                    <a:pt x="4877" y="3239"/>
                  </a:lnTo>
                  <a:lnTo>
                    <a:pt x="5678" y="3130"/>
                  </a:lnTo>
                  <a:lnTo>
                    <a:pt x="6460" y="3057"/>
                  </a:lnTo>
                  <a:lnTo>
                    <a:pt x="7207" y="2985"/>
                  </a:lnTo>
                  <a:lnTo>
                    <a:pt x="7898" y="2930"/>
                  </a:lnTo>
                  <a:lnTo>
                    <a:pt x="8553" y="2894"/>
                  </a:lnTo>
                  <a:lnTo>
                    <a:pt x="9154" y="2875"/>
                  </a:lnTo>
                  <a:lnTo>
                    <a:pt x="10209" y="2857"/>
                  </a:lnTo>
                  <a:lnTo>
                    <a:pt x="10209" y="2857"/>
                  </a:lnTo>
                  <a:lnTo>
                    <a:pt x="10974" y="2857"/>
                  </a:lnTo>
                  <a:lnTo>
                    <a:pt x="11556" y="2894"/>
                  </a:lnTo>
                  <a:lnTo>
                    <a:pt x="12029" y="2912"/>
                  </a:lnTo>
                  <a:lnTo>
                    <a:pt x="12029" y="2912"/>
                  </a:lnTo>
                  <a:lnTo>
                    <a:pt x="11647" y="2730"/>
                  </a:lnTo>
                  <a:lnTo>
                    <a:pt x="11228" y="2548"/>
                  </a:lnTo>
                  <a:lnTo>
                    <a:pt x="10664" y="2329"/>
                  </a:lnTo>
                  <a:lnTo>
                    <a:pt x="10337" y="2220"/>
                  </a:lnTo>
                  <a:lnTo>
                    <a:pt x="9991" y="2111"/>
                  </a:lnTo>
                  <a:lnTo>
                    <a:pt x="9627" y="2002"/>
                  </a:lnTo>
                  <a:lnTo>
                    <a:pt x="9245" y="1929"/>
                  </a:lnTo>
                  <a:lnTo>
                    <a:pt x="8826" y="1838"/>
                  </a:lnTo>
                  <a:lnTo>
                    <a:pt x="8408" y="1783"/>
                  </a:lnTo>
                  <a:lnTo>
                    <a:pt x="7989" y="1747"/>
                  </a:lnTo>
                  <a:lnTo>
                    <a:pt x="7552" y="1729"/>
                  </a:lnTo>
                  <a:lnTo>
                    <a:pt x="7552" y="1729"/>
                  </a:lnTo>
                  <a:lnTo>
                    <a:pt x="7116" y="1747"/>
                  </a:lnTo>
                  <a:lnTo>
                    <a:pt x="6679" y="1802"/>
                  </a:lnTo>
                  <a:lnTo>
                    <a:pt x="6242" y="1874"/>
                  </a:lnTo>
                  <a:lnTo>
                    <a:pt x="5805" y="1984"/>
                  </a:lnTo>
                  <a:lnTo>
                    <a:pt x="5805" y="1984"/>
                  </a:lnTo>
                  <a:lnTo>
                    <a:pt x="5587" y="1692"/>
                  </a:lnTo>
                  <a:lnTo>
                    <a:pt x="5332" y="1419"/>
                  </a:lnTo>
                  <a:lnTo>
                    <a:pt x="5059" y="1165"/>
                  </a:lnTo>
                  <a:lnTo>
                    <a:pt x="4786" y="965"/>
                  </a:lnTo>
                  <a:lnTo>
                    <a:pt x="4495" y="764"/>
                  </a:lnTo>
                  <a:lnTo>
                    <a:pt x="4186" y="601"/>
                  </a:lnTo>
                  <a:lnTo>
                    <a:pt x="3858" y="473"/>
                  </a:lnTo>
                  <a:lnTo>
                    <a:pt x="3549" y="346"/>
                  </a:lnTo>
                  <a:lnTo>
                    <a:pt x="3221" y="255"/>
                  </a:lnTo>
                  <a:lnTo>
                    <a:pt x="2894" y="164"/>
                  </a:lnTo>
                  <a:lnTo>
                    <a:pt x="2584" y="109"/>
                  </a:lnTo>
                  <a:lnTo>
                    <a:pt x="2257" y="55"/>
                  </a:lnTo>
                  <a:lnTo>
                    <a:pt x="1966" y="36"/>
                  </a:lnTo>
                  <a:lnTo>
                    <a:pt x="1656" y="0"/>
                  </a:lnTo>
                  <a:lnTo>
                    <a:pt x="1128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3"/>
            <p:cNvSpPr/>
            <p:nvPr/>
          </p:nvSpPr>
          <p:spPr>
            <a:xfrm>
              <a:off x="7022525" y="1213188"/>
              <a:ext cx="324904" cy="83994"/>
            </a:xfrm>
            <a:custGeom>
              <a:avLst/>
              <a:gdLst/>
              <a:ahLst/>
              <a:cxnLst/>
              <a:rect l="l" t="t" r="r" b="b"/>
              <a:pathLst>
                <a:path w="7044" h="1821" extrusionOk="0">
                  <a:moveTo>
                    <a:pt x="1383" y="1"/>
                  </a:moveTo>
                  <a:lnTo>
                    <a:pt x="1111" y="19"/>
                  </a:lnTo>
                  <a:lnTo>
                    <a:pt x="838" y="73"/>
                  </a:lnTo>
                  <a:lnTo>
                    <a:pt x="601" y="146"/>
                  </a:lnTo>
                  <a:lnTo>
                    <a:pt x="401" y="237"/>
                  </a:lnTo>
                  <a:lnTo>
                    <a:pt x="237" y="328"/>
                  </a:lnTo>
                  <a:lnTo>
                    <a:pt x="110" y="401"/>
                  </a:lnTo>
                  <a:lnTo>
                    <a:pt x="0" y="474"/>
                  </a:lnTo>
                  <a:lnTo>
                    <a:pt x="164" y="437"/>
                  </a:lnTo>
                  <a:lnTo>
                    <a:pt x="364" y="419"/>
                  </a:lnTo>
                  <a:lnTo>
                    <a:pt x="874" y="419"/>
                  </a:lnTo>
                  <a:lnTo>
                    <a:pt x="1202" y="456"/>
                  </a:lnTo>
                  <a:lnTo>
                    <a:pt x="1529" y="547"/>
                  </a:lnTo>
                  <a:lnTo>
                    <a:pt x="1711" y="601"/>
                  </a:lnTo>
                  <a:lnTo>
                    <a:pt x="1875" y="674"/>
                  </a:lnTo>
                  <a:lnTo>
                    <a:pt x="2057" y="747"/>
                  </a:lnTo>
                  <a:lnTo>
                    <a:pt x="2239" y="856"/>
                  </a:lnTo>
                  <a:lnTo>
                    <a:pt x="2421" y="965"/>
                  </a:lnTo>
                  <a:lnTo>
                    <a:pt x="2585" y="1093"/>
                  </a:lnTo>
                  <a:lnTo>
                    <a:pt x="2767" y="1238"/>
                  </a:lnTo>
                  <a:lnTo>
                    <a:pt x="2930" y="1420"/>
                  </a:lnTo>
                  <a:lnTo>
                    <a:pt x="3094" y="1602"/>
                  </a:lnTo>
                  <a:lnTo>
                    <a:pt x="3240" y="1820"/>
                  </a:lnTo>
                  <a:lnTo>
                    <a:pt x="3513" y="1638"/>
                  </a:lnTo>
                  <a:lnTo>
                    <a:pt x="3786" y="1511"/>
                  </a:lnTo>
                  <a:lnTo>
                    <a:pt x="4059" y="1384"/>
                  </a:lnTo>
                  <a:lnTo>
                    <a:pt x="4295" y="1293"/>
                  </a:lnTo>
                  <a:lnTo>
                    <a:pt x="4550" y="1220"/>
                  </a:lnTo>
                  <a:lnTo>
                    <a:pt x="4787" y="1184"/>
                  </a:lnTo>
                  <a:lnTo>
                    <a:pt x="5005" y="1147"/>
                  </a:lnTo>
                  <a:lnTo>
                    <a:pt x="5442" y="1147"/>
                  </a:lnTo>
                  <a:lnTo>
                    <a:pt x="5624" y="1184"/>
                  </a:lnTo>
                  <a:lnTo>
                    <a:pt x="5806" y="1202"/>
                  </a:lnTo>
                  <a:lnTo>
                    <a:pt x="5988" y="1256"/>
                  </a:lnTo>
                  <a:lnTo>
                    <a:pt x="6297" y="1366"/>
                  </a:lnTo>
                  <a:lnTo>
                    <a:pt x="6552" y="1475"/>
                  </a:lnTo>
                  <a:lnTo>
                    <a:pt x="6770" y="1602"/>
                  </a:lnTo>
                  <a:lnTo>
                    <a:pt x="6916" y="1711"/>
                  </a:lnTo>
                  <a:lnTo>
                    <a:pt x="7043" y="1820"/>
                  </a:lnTo>
                  <a:lnTo>
                    <a:pt x="6879" y="1638"/>
                  </a:lnTo>
                  <a:lnTo>
                    <a:pt x="6697" y="1456"/>
                  </a:lnTo>
                  <a:lnTo>
                    <a:pt x="6443" y="1238"/>
                  </a:lnTo>
                  <a:lnTo>
                    <a:pt x="6297" y="1129"/>
                  </a:lnTo>
                  <a:lnTo>
                    <a:pt x="6133" y="1020"/>
                  </a:lnTo>
                  <a:lnTo>
                    <a:pt x="5969" y="929"/>
                  </a:lnTo>
                  <a:lnTo>
                    <a:pt x="5769" y="838"/>
                  </a:lnTo>
                  <a:lnTo>
                    <a:pt x="5569" y="765"/>
                  </a:lnTo>
                  <a:lnTo>
                    <a:pt x="5369" y="692"/>
                  </a:lnTo>
                  <a:lnTo>
                    <a:pt x="5150" y="656"/>
                  </a:lnTo>
                  <a:lnTo>
                    <a:pt x="4750" y="656"/>
                  </a:lnTo>
                  <a:lnTo>
                    <a:pt x="4550" y="674"/>
                  </a:lnTo>
                  <a:lnTo>
                    <a:pt x="4368" y="729"/>
                  </a:lnTo>
                  <a:lnTo>
                    <a:pt x="4168" y="801"/>
                  </a:lnTo>
                  <a:lnTo>
                    <a:pt x="3968" y="892"/>
                  </a:lnTo>
                  <a:lnTo>
                    <a:pt x="3767" y="1002"/>
                  </a:lnTo>
                  <a:lnTo>
                    <a:pt x="3567" y="1129"/>
                  </a:lnTo>
                  <a:lnTo>
                    <a:pt x="3367" y="1293"/>
                  </a:lnTo>
                  <a:lnTo>
                    <a:pt x="3240" y="1111"/>
                  </a:lnTo>
                  <a:lnTo>
                    <a:pt x="3112" y="947"/>
                  </a:lnTo>
                  <a:lnTo>
                    <a:pt x="3003" y="801"/>
                  </a:lnTo>
                  <a:lnTo>
                    <a:pt x="2876" y="674"/>
                  </a:lnTo>
                  <a:lnTo>
                    <a:pt x="2621" y="437"/>
                  </a:lnTo>
                  <a:lnTo>
                    <a:pt x="2366" y="274"/>
                  </a:lnTo>
                  <a:lnTo>
                    <a:pt x="2111" y="146"/>
                  </a:lnTo>
                  <a:lnTo>
                    <a:pt x="1875" y="55"/>
                  </a:lnTo>
                  <a:lnTo>
                    <a:pt x="1620" y="19"/>
                  </a:lnTo>
                  <a:lnTo>
                    <a:pt x="13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3"/>
            <p:cNvSpPr/>
            <p:nvPr/>
          </p:nvSpPr>
          <p:spPr>
            <a:xfrm>
              <a:off x="7022525" y="1213188"/>
              <a:ext cx="324904" cy="83994"/>
            </a:xfrm>
            <a:custGeom>
              <a:avLst/>
              <a:gdLst/>
              <a:ahLst/>
              <a:cxnLst/>
              <a:rect l="l" t="t" r="r" b="b"/>
              <a:pathLst>
                <a:path w="7044" h="1821" fill="none" extrusionOk="0">
                  <a:moveTo>
                    <a:pt x="1383" y="1"/>
                  </a:moveTo>
                  <a:lnTo>
                    <a:pt x="1383" y="1"/>
                  </a:lnTo>
                  <a:lnTo>
                    <a:pt x="1111" y="19"/>
                  </a:lnTo>
                  <a:lnTo>
                    <a:pt x="838" y="73"/>
                  </a:lnTo>
                  <a:lnTo>
                    <a:pt x="601" y="146"/>
                  </a:lnTo>
                  <a:lnTo>
                    <a:pt x="401" y="237"/>
                  </a:lnTo>
                  <a:lnTo>
                    <a:pt x="237" y="328"/>
                  </a:lnTo>
                  <a:lnTo>
                    <a:pt x="110" y="401"/>
                  </a:lnTo>
                  <a:lnTo>
                    <a:pt x="0" y="474"/>
                  </a:lnTo>
                  <a:lnTo>
                    <a:pt x="0" y="474"/>
                  </a:lnTo>
                  <a:lnTo>
                    <a:pt x="164" y="437"/>
                  </a:lnTo>
                  <a:lnTo>
                    <a:pt x="364" y="419"/>
                  </a:lnTo>
                  <a:lnTo>
                    <a:pt x="601" y="419"/>
                  </a:lnTo>
                  <a:lnTo>
                    <a:pt x="601" y="419"/>
                  </a:lnTo>
                  <a:lnTo>
                    <a:pt x="874" y="419"/>
                  </a:lnTo>
                  <a:lnTo>
                    <a:pt x="1202" y="456"/>
                  </a:lnTo>
                  <a:lnTo>
                    <a:pt x="1529" y="547"/>
                  </a:lnTo>
                  <a:lnTo>
                    <a:pt x="1711" y="601"/>
                  </a:lnTo>
                  <a:lnTo>
                    <a:pt x="1875" y="674"/>
                  </a:lnTo>
                  <a:lnTo>
                    <a:pt x="2057" y="747"/>
                  </a:lnTo>
                  <a:lnTo>
                    <a:pt x="2239" y="856"/>
                  </a:lnTo>
                  <a:lnTo>
                    <a:pt x="2421" y="965"/>
                  </a:lnTo>
                  <a:lnTo>
                    <a:pt x="2585" y="1093"/>
                  </a:lnTo>
                  <a:lnTo>
                    <a:pt x="2767" y="1238"/>
                  </a:lnTo>
                  <a:lnTo>
                    <a:pt x="2930" y="1420"/>
                  </a:lnTo>
                  <a:lnTo>
                    <a:pt x="3094" y="1602"/>
                  </a:lnTo>
                  <a:lnTo>
                    <a:pt x="3240" y="1820"/>
                  </a:lnTo>
                  <a:lnTo>
                    <a:pt x="3240" y="1820"/>
                  </a:lnTo>
                  <a:lnTo>
                    <a:pt x="3513" y="1638"/>
                  </a:lnTo>
                  <a:lnTo>
                    <a:pt x="3786" y="1511"/>
                  </a:lnTo>
                  <a:lnTo>
                    <a:pt x="4059" y="1384"/>
                  </a:lnTo>
                  <a:lnTo>
                    <a:pt x="4295" y="1293"/>
                  </a:lnTo>
                  <a:lnTo>
                    <a:pt x="4550" y="1220"/>
                  </a:lnTo>
                  <a:lnTo>
                    <a:pt x="4787" y="1184"/>
                  </a:lnTo>
                  <a:lnTo>
                    <a:pt x="5005" y="1147"/>
                  </a:lnTo>
                  <a:lnTo>
                    <a:pt x="5223" y="1147"/>
                  </a:lnTo>
                  <a:lnTo>
                    <a:pt x="5223" y="1147"/>
                  </a:lnTo>
                  <a:lnTo>
                    <a:pt x="5442" y="1147"/>
                  </a:lnTo>
                  <a:lnTo>
                    <a:pt x="5624" y="1184"/>
                  </a:lnTo>
                  <a:lnTo>
                    <a:pt x="5806" y="1202"/>
                  </a:lnTo>
                  <a:lnTo>
                    <a:pt x="5988" y="1256"/>
                  </a:lnTo>
                  <a:lnTo>
                    <a:pt x="6297" y="1366"/>
                  </a:lnTo>
                  <a:lnTo>
                    <a:pt x="6552" y="1475"/>
                  </a:lnTo>
                  <a:lnTo>
                    <a:pt x="6770" y="1602"/>
                  </a:lnTo>
                  <a:lnTo>
                    <a:pt x="6916" y="1711"/>
                  </a:lnTo>
                  <a:lnTo>
                    <a:pt x="7043" y="1820"/>
                  </a:lnTo>
                  <a:lnTo>
                    <a:pt x="7043" y="1820"/>
                  </a:lnTo>
                  <a:lnTo>
                    <a:pt x="6879" y="1638"/>
                  </a:lnTo>
                  <a:lnTo>
                    <a:pt x="6697" y="1456"/>
                  </a:lnTo>
                  <a:lnTo>
                    <a:pt x="6443" y="1238"/>
                  </a:lnTo>
                  <a:lnTo>
                    <a:pt x="6297" y="1129"/>
                  </a:lnTo>
                  <a:lnTo>
                    <a:pt x="6133" y="1020"/>
                  </a:lnTo>
                  <a:lnTo>
                    <a:pt x="5969" y="929"/>
                  </a:lnTo>
                  <a:lnTo>
                    <a:pt x="5769" y="838"/>
                  </a:lnTo>
                  <a:lnTo>
                    <a:pt x="5569" y="765"/>
                  </a:lnTo>
                  <a:lnTo>
                    <a:pt x="5369" y="692"/>
                  </a:lnTo>
                  <a:lnTo>
                    <a:pt x="5150" y="656"/>
                  </a:lnTo>
                  <a:lnTo>
                    <a:pt x="4914" y="656"/>
                  </a:lnTo>
                  <a:lnTo>
                    <a:pt x="4914" y="656"/>
                  </a:lnTo>
                  <a:lnTo>
                    <a:pt x="4750" y="656"/>
                  </a:lnTo>
                  <a:lnTo>
                    <a:pt x="4550" y="674"/>
                  </a:lnTo>
                  <a:lnTo>
                    <a:pt x="4368" y="729"/>
                  </a:lnTo>
                  <a:lnTo>
                    <a:pt x="4168" y="801"/>
                  </a:lnTo>
                  <a:lnTo>
                    <a:pt x="3968" y="892"/>
                  </a:lnTo>
                  <a:lnTo>
                    <a:pt x="3767" y="1002"/>
                  </a:lnTo>
                  <a:lnTo>
                    <a:pt x="3567" y="1129"/>
                  </a:lnTo>
                  <a:lnTo>
                    <a:pt x="3367" y="1293"/>
                  </a:lnTo>
                  <a:lnTo>
                    <a:pt x="3367" y="1293"/>
                  </a:lnTo>
                  <a:lnTo>
                    <a:pt x="3240" y="1111"/>
                  </a:lnTo>
                  <a:lnTo>
                    <a:pt x="3112" y="947"/>
                  </a:lnTo>
                  <a:lnTo>
                    <a:pt x="3003" y="801"/>
                  </a:lnTo>
                  <a:lnTo>
                    <a:pt x="2876" y="674"/>
                  </a:lnTo>
                  <a:lnTo>
                    <a:pt x="2621" y="437"/>
                  </a:lnTo>
                  <a:lnTo>
                    <a:pt x="2366" y="274"/>
                  </a:lnTo>
                  <a:lnTo>
                    <a:pt x="2111" y="146"/>
                  </a:lnTo>
                  <a:lnTo>
                    <a:pt x="1875" y="55"/>
                  </a:lnTo>
                  <a:lnTo>
                    <a:pt x="1620" y="19"/>
                  </a:lnTo>
                  <a:lnTo>
                    <a:pt x="1383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gradFill>
          <a:gsLst>
            <a:gs pos="0">
              <a:schemeClr val="dk2"/>
            </a:gs>
            <a:gs pos="100000">
              <a:srgbClr val="E4B24E"/>
            </a:gs>
          </a:gsLst>
          <a:lin ang="5400700" scaled="0"/>
        </a:gradFill>
        <a:effectLst/>
      </p:bgPr>
    </p:bg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5"/>
          <p:cNvSpPr/>
          <p:nvPr/>
        </p:nvSpPr>
        <p:spPr>
          <a:xfrm>
            <a:off x="0" y="3587850"/>
            <a:ext cx="9143924" cy="2368715"/>
          </a:xfrm>
          <a:custGeom>
            <a:avLst/>
            <a:gdLst/>
            <a:ahLst/>
            <a:cxnLst/>
            <a:rect l="l" t="t" r="r" b="b"/>
            <a:pathLst>
              <a:path w="61892" h="16033" extrusionOk="0">
                <a:moveTo>
                  <a:pt x="34941" y="0"/>
                </a:moveTo>
                <a:lnTo>
                  <a:pt x="34540" y="18"/>
                </a:lnTo>
                <a:lnTo>
                  <a:pt x="34140" y="73"/>
                </a:lnTo>
                <a:lnTo>
                  <a:pt x="33740" y="164"/>
                </a:lnTo>
                <a:lnTo>
                  <a:pt x="33357" y="291"/>
                </a:lnTo>
                <a:lnTo>
                  <a:pt x="32993" y="455"/>
                </a:lnTo>
                <a:lnTo>
                  <a:pt x="32630" y="655"/>
                </a:lnTo>
                <a:lnTo>
                  <a:pt x="32302" y="892"/>
                </a:lnTo>
                <a:lnTo>
                  <a:pt x="32138" y="1019"/>
                </a:lnTo>
                <a:lnTo>
                  <a:pt x="31993" y="1147"/>
                </a:lnTo>
                <a:lnTo>
                  <a:pt x="31847" y="1292"/>
                </a:lnTo>
                <a:lnTo>
                  <a:pt x="31701" y="1456"/>
                </a:lnTo>
                <a:lnTo>
                  <a:pt x="31574" y="1620"/>
                </a:lnTo>
                <a:lnTo>
                  <a:pt x="31447" y="1802"/>
                </a:lnTo>
                <a:lnTo>
                  <a:pt x="31337" y="1984"/>
                </a:lnTo>
                <a:lnTo>
                  <a:pt x="31228" y="2184"/>
                </a:lnTo>
                <a:lnTo>
                  <a:pt x="31137" y="2384"/>
                </a:lnTo>
                <a:lnTo>
                  <a:pt x="31046" y="2602"/>
                </a:lnTo>
                <a:lnTo>
                  <a:pt x="30974" y="2821"/>
                </a:lnTo>
                <a:lnTo>
                  <a:pt x="30901" y="3039"/>
                </a:lnTo>
                <a:lnTo>
                  <a:pt x="30846" y="3294"/>
                </a:lnTo>
                <a:lnTo>
                  <a:pt x="30810" y="3531"/>
                </a:lnTo>
                <a:lnTo>
                  <a:pt x="30773" y="3785"/>
                </a:lnTo>
                <a:lnTo>
                  <a:pt x="30755" y="4058"/>
                </a:lnTo>
                <a:lnTo>
                  <a:pt x="30755" y="4331"/>
                </a:lnTo>
                <a:lnTo>
                  <a:pt x="30773" y="4622"/>
                </a:lnTo>
                <a:lnTo>
                  <a:pt x="30664" y="4422"/>
                </a:lnTo>
                <a:lnTo>
                  <a:pt x="30555" y="4240"/>
                </a:lnTo>
                <a:lnTo>
                  <a:pt x="30428" y="4077"/>
                </a:lnTo>
                <a:lnTo>
                  <a:pt x="30300" y="3913"/>
                </a:lnTo>
                <a:lnTo>
                  <a:pt x="30155" y="3767"/>
                </a:lnTo>
                <a:lnTo>
                  <a:pt x="30009" y="3640"/>
                </a:lnTo>
                <a:lnTo>
                  <a:pt x="29863" y="3512"/>
                </a:lnTo>
                <a:lnTo>
                  <a:pt x="29700" y="3403"/>
                </a:lnTo>
                <a:lnTo>
                  <a:pt x="29536" y="3312"/>
                </a:lnTo>
                <a:lnTo>
                  <a:pt x="29372" y="3239"/>
                </a:lnTo>
                <a:lnTo>
                  <a:pt x="29208" y="3167"/>
                </a:lnTo>
                <a:lnTo>
                  <a:pt x="29026" y="3112"/>
                </a:lnTo>
                <a:lnTo>
                  <a:pt x="28863" y="3057"/>
                </a:lnTo>
                <a:lnTo>
                  <a:pt x="28681" y="3039"/>
                </a:lnTo>
                <a:lnTo>
                  <a:pt x="28499" y="3021"/>
                </a:lnTo>
                <a:lnTo>
                  <a:pt x="28317" y="3003"/>
                </a:lnTo>
                <a:lnTo>
                  <a:pt x="28080" y="3021"/>
                </a:lnTo>
                <a:lnTo>
                  <a:pt x="27843" y="3057"/>
                </a:lnTo>
                <a:lnTo>
                  <a:pt x="27607" y="3112"/>
                </a:lnTo>
                <a:lnTo>
                  <a:pt x="27370" y="3185"/>
                </a:lnTo>
                <a:lnTo>
                  <a:pt x="27152" y="3294"/>
                </a:lnTo>
                <a:lnTo>
                  <a:pt x="26934" y="3421"/>
                </a:lnTo>
                <a:lnTo>
                  <a:pt x="26733" y="3585"/>
                </a:lnTo>
                <a:lnTo>
                  <a:pt x="26551" y="3749"/>
                </a:lnTo>
                <a:lnTo>
                  <a:pt x="26388" y="3949"/>
                </a:lnTo>
                <a:lnTo>
                  <a:pt x="26224" y="4168"/>
                </a:lnTo>
                <a:lnTo>
                  <a:pt x="26078" y="4404"/>
                </a:lnTo>
                <a:lnTo>
                  <a:pt x="25969" y="4659"/>
                </a:lnTo>
                <a:lnTo>
                  <a:pt x="25878" y="4950"/>
                </a:lnTo>
                <a:lnTo>
                  <a:pt x="25805" y="5259"/>
                </a:lnTo>
                <a:lnTo>
                  <a:pt x="25751" y="5587"/>
                </a:lnTo>
                <a:lnTo>
                  <a:pt x="25733" y="5933"/>
                </a:lnTo>
                <a:lnTo>
                  <a:pt x="25623" y="5842"/>
                </a:lnTo>
                <a:lnTo>
                  <a:pt x="25496" y="5751"/>
                </a:lnTo>
                <a:lnTo>
                  <a:pt x="25314" y="5642"/>
                </a:lnTo>
                <a:lnTo>
                  <a:pt x="25114" y="5532"/>
                </a:lnTo>
                <a:lnTo>
                  <a:pt x="24877" y="5441"/>
                </a:lnTo>
                <a:lnTo>
                  <a:pt x="24641" y="5369"/>
                </a:lnTo>
                <a:lnTo>
                  <a:pt x="24513" y="5350"/>
                </a:lnTo>
                <a:lnTo>
                  <a:pt x="24222" y="5350"/>
                </a:lnTo>
                <a:lnTo>
                  <a:pt x="24076" y="5387"/>
                </a:lnTo>
                <a:lnTo>
                  <a:pt x="23913" y="5441"/>
                </a:lnTo>
                <a:lnTo>
                  <a:pt x="23767" y="5532"/>
                </a:lnTo>
                <a:lnTo>
                  <a:pt x="23622" y="5642"/>
                </a:lnTo>
                <a:lnTo>
                  <a:pt x="23494" y="5769"/>
                </a:lnTo>
                <a:lnTo>
                  <a:pt x="23367" y="5951"/>
                </a:lnTo>
                <a:lnTo>
                  <a:pt x="23239" y="6169"/>
                </a:lnTo>
                <a:lnTo>
                  <a:pt x="22748" y="5878"/>
                </a:lnTo>
                <a:lnTo>
                  <a:pt x="22257" y="5623"/>
                </a:lnTo>
                <a:lnTo>
                  <a:pt x="21765" y="5387"/>
                </a:lnTo>
                <a:lnTo>
                  <a:pt x="21256" y="5205"/>
                </a:lnTo>
                <a:lnTo>
                  <a:pt x="20728" y="5041"/>
                </a:lnTo>
                <a:lnTo>
                  <a:pt x="20200" y="4914"/>
                </a:lnTo>
                <a:lnTo>
                  <a:pt x="19946" y="4877"/>
                </a:lnTo>
                <a:lnTo>
                  <a:pt x="19691" y="4841"/>
                </a:lnTo>
                <a:lnTo>
                  <a:pt x="19418" y="4823"/>
                </a:lnTo>
                <a:lnTo>
                  <a:pt x="19145" y="4823"/>
                </a:lnTo>
                <a:lnTo>
                  <a:pt x="18835" y="4841"/>
                </a:lnTo>
                <a:lnTo>
                  <a:pt x="18526" y="4859"/>
                </a:lnTo>
                <a:lnTo>
                  <a:pt x="18217" y="4914"/>
                </a:lnTo>
                <a:lnTo>
                  <a:pt x="17907" y="4968"/>
                </a:lnTo>
                <a:lnTo>
                  <a:pt x="17598" y="5059"/>
                </a:lnTo>
                <a:lnTo>
                  <a:pt x="17289" y="5168"/>
                </a:lnTo>
                <a:lnTo>
                  <a:pt x="16979" y="5296"/>
                </a:lnTo>
                <a:lnTo>
                  <a:pt x="16670" y="5460"/>
                </a:lnTo>
                <a:lnTo>
                  <a:pt x="16361" y="5642"/>
                </a:lnTo>
                <a:lnTo>
                  <a:pt x="16069" y="5842"/>
                </a:lnTo>
                <a:lnTo>
                  <a:pt x="15760" y="6060"/>
                </a:lnTo>
                <a:lnTo>
                  <a:pt x="15469" y="6315"/>
                </a:lnTo>
                <a:lnTo>
                  <a:pt x="15159" y="6606"/>
                </a:lnTo>
                <a:lnTo>
                  <a:pt x="14868" y="6897"/>
                </a:lnTo>
                <a:lnTo>
                  <a:pt x="14577" y="7243"/>
                </a:lnTo>
                <a:lnTo>
                  <a:pt x="14286" y="7607"/>
                </a:lnTo>
                <a:lnTo>
                  <a:pt x="14213" y="7352"/>
                </a:lnTo>
                <a:lnTo>
                  <a:pt x="14086" y="7116"/>
                </a:lnTo>
                <a:lnTo>
                  <a:pt x="13958" y="6879"/>
                </a:lnTo>
                <a:lnTo>
                  <a:pt x="13813" y="6661"/>
                </a:lnTo>
                <a:lnTo>
                  <a:pt x="13631" y="6442"/>
                </a:lnTo>
                <a:lnTo>
                  <a:pt x="13449" y="6260"/>
                </a:lnTo>
                <a:lnTo>
                  <a:pt x="13249" y="6060"/>
                </a:lnTo>
                <a:lnTo>
                  <a:pt x="13030" y="5896"/>
                </a:lnTo>
                <a:lnTo>
                  <a:pt x="12812" y="5751"/>
                </a:lnTo>
                <a:lnTo>
                  <a:pt x="12557" y="5605"/>
                </a:lnTo>
                <a:lnTo>
                  <a:pt x="12321" y="5496"/>
                </a:lnTo>
                <a:lnTo>
                  <a:pt x="12066" y="5387"/>
                </a:lnTo>
                <a:lnTo>
                  <a:pt x="11793" y="5314"/>
                </a:lnTo>
                <a:lnTo>
                  <a:pt x="11538" y="5259"/>
                </a:lnTo>
                <a:lnTo>
                  <a:pt x="11265" y="5223"/>
                </a:lnTo>
                <a:lnTo>
                  <a:pt x="10992" y="5205"/>
                </a:lnTo>
                <a:lnTo>
                  <a:pt x="10719" y="5223"/>
                </a:lnTo>
                <a:lnTo>
                  <a:pt x="10464" y="5259"/>
                </a:lnTo>
                <a:lnTo>
                  <a:pt x="10191" y="5314"/>
                </a:lnTo>
                <a:lnTo>
                  <a:pt x="9937" y="5405"/>
                </a:lnTo>
                <a:lnTo>
                  <a:pt x="9955" y="5005"/>
                </a:lnTo>
                <a:lnTo>
                  <a:pt x="9937" y="4622"/>
                </a:lnTo>
                <a:lnTo>
                  <a:pt x="9882" y="4295"/>
                </a:lnTo>
                <a:lnTo>
                  <a:pt x="9791" y="3967"/>
                </a:lnTo>
                <a:lnTo>
                  <a:pt x="9682" y="3676"/>
                </a:lnTo>
                <a:lnTo>
                  <a:pt x="9536" y="3421"/>
                </a:lnTo>
                <a:lnTo>
                  <a:pt x="9373" y="3185"/>
                </a:lnTo>
                <a:lnTo>
                  <a:pt x="9191" y="2985"/>
                </a:lnTo>
                <a:lnTo>
                  <a:pt x="8990" y="2803"/>
                </a:lnTo>
                <a:lnTo>
                  <a:pt x="8754" y="2639"/>
                </a:lnTo>
                <a:lnTo>
                  <a:pt x="8517" y="2512"/>
                </a:lnTo>
                <a:lnTo>
                  <a:pt x="8262" y="2402"/>
                </a:lnTo>
                <a:lnTo>
                  <a:pt x="8008" y="2330"/>
                </a:lnTo>
                <a:lnTo>
                  <a:pt x="7735" y="2275"/>
                </a:lnTo>
                <a:lnTo>
                  <a:pt x="7444" y="2239"/>
                </a:lnTo>
                <a:lnTo>
                  <a:pt x="7152" y="2220"/>
                </a:lnTo>
                <a:lnTo>
                  <a:pt x="6770" y="2239"/>
                </a:lnTo>
                <a:lnTo>
                  <a:pt x="6388" y="2293"/>
                </a:lnTo>
                <a:lnTo>
                  <a:pt x="6006" y="2402"/>
                </a:lnTo>
                <a:lnTo>
                  <a:pt x="5642" y="2530"/>
                </a:lnTo>
                <a:lnTo>
                  <a:pt x="5278" y="2693"/>
                </a:lnTo>
                <a:lnTo>
                  <a:pt x="4950" y="2894"/>
                </a:lnTo>
                <a:lnTo>
                  <a:pt x="4641" y="3130"/>
                </a:lnTo>
                <a:lnTo>
                  <a:pt x="4514" y="3258"/>
                </a:lnTo>
                <a:lnTo>
                  <a:pt x="4368" y="3403"/>
                </a:lnTo>
                <a:lnTo>
                  <a:pt x="4241" y="3549"/>
                </a:lnTo>
                <a:lnTo>
                  <a:pt x="4132" y="3694"/>
                </a:lnTo>
                <a:lnTo>
                  <a:pt x="4022" y="3858"/>
                </a:lnTo>
                <a:lnTo>
                  <a:pt x="3931" y="4022"/>
                </a:lnTo>
                <a:lnTo>
                  <a:pt x="3859" y="4204"/>
                </a:lnTo>
                <a:lnTo>
                  <a:pt x="3786" y="4386"/>
                </a:lnTo>
                <a:lnTo>
                  <a:pt x="3731" y="4568"/>
                </a:lnTo>
                <a:lnTo>
                  <a:pt x="3695" y="4768"/>
                </a:lnTo>
                <a:lnTo>
                  <a:pt x="3658" y="4968"/>
                </a:lnTo>
                <a:lnTo>
                  <a:pt x="3640" y="5168"/>
                </a:lnTo>
                <a:lnTo>
                  <a:pt x="3640" y="5387"/>
                </a:lnTo>
                <a:lnTo>
                  <a:pt x="3658" y="5605"/>
                </a:lnTo>
                <a:lnTo>
                  <a:pt x="3695" y="5842"/>
                </a:lnTo>
                <a:lnTo>
                  <a:pt x="3749" y="6060"/>
                </a:lnTo>
                <a:lnTo>
                  <a:pt x="3822" y="6315"/>
                </a:lnTo>
                <a:lnTo>
                  <a:pt x="3913" y="6551"/>
                </a:lnTo>
                <a:lnTo>
                  <a:pt x="3713" y="6479"/>
                </a:lnTo>
                <a:lnTo>
                  <a:pt x="3531" y="6406"/>
                </a:lnTo>
                <a:lnTo>
                  <a:pt x="3149" y="6315"/>
                </a:lnTo>
                <a:lnTo>
                  <a:pt x="2767" y="6278"/>
                </a:lnTo>
                <a:lnTo>
                  <a:pt x="2421" y="6260"/>
                </a:lnTo>
                <a:lnTo>
                  <a:pt x="2166" y="6260"/>
                </a:lnTo>
                <a:lnTo>
                  <a:pt x="1930" y="6278"/>
                </a:lnTo>
                <a:lnTo>
                  <a:pt x="1693" y="6315"/>
                </a:lnTo>
                <a:lnTo>
                  <a:pt x="1475" y="6351"/>
                </a:lnTo>
                <a:lnTo>
                  <a:pt x="1056" y="6460"/>
                </a:lnTo>
                <a:lnTo>
                  <a:pt x="710" y="6570"/>
                </a:lnTo>
                <a:lnTo>
                  <a:pt x="419" y="6697"/>
                </a:lnTo>
                <a:lnTo>
                  <a:pt x="201" y="6788"/>
                </a:lnTo>
                <a:lnTo>
                  <a:pt x="1" y="6897"/>
                </a:lnTo>
                <a:lnTo>
                  <a:pt x="1" y="16033"/>
                </a:lnTo>
                <a:lnTo>
                  <a:pt x="61874" y="14668"/>
                </a:lnTo>
                <a:lnTo>
                  <a:pt x="61874" y="4950"/>
                </a:lnTo>
                <a:lnTo>
                  <a:pt x="61892" y="4768"/>
                </a:lnTo>
                <a:lnTo>
                  <a:pt x="61874" y="4586"/>
                </a:lnTo>
                <a:lnTo>
                  <a:pt x="61855" y="4404"/>
                </a:lnTo>
                <a:lnTo>
                  <a:pt x="61819" y="4222"/>
                </a:lnTo>
                <a:lnTo>
                  <a:pt x="61764" y="4040"/>
                </a:lnTo>
                <a:lnTo>
                  <a:pt x="61692" y="3858"/>
                </a:lnTo>
                <a:lnTo>
                  <a:pt x="61619" y="3694"/>
                </a:lnTo>
                <a:lnTo>
                  <a:pt x="61528" y="3512"/>
                </a:lnTo>
                <a:lnTo>
                  <a:pt x="61419" y="3349"/>
                </a:lnTo>
                <a:lnTo>
                  <a:pt x="61291" y="3185"/>
                </a:lnTo>
                <a:lnTo>
                  <a:pt x="61037" y="2857"/>
                </a:lnTo>
                <a:lnTo>
                  <a:pt x="60727" y="2548"/>
                </a:lnTo>
                <a:lnTo>
                  <a:pt x="60381" y="2275"/>
                </a:lnTo>
                <a:lnTo>
                  <a:pt x="59999" y="2020"/>
                </a:lnTo>
                <a:lnTo>
                  <a:pt x="59599" y="1784"/>
                </a:lnTo>
                <a:lnTo>
                  <a:pt x="59180" y="1565"/>
                </a:lnTo>
                <a:lnTo>
                  <a:pt x="58744" y="1401"/>
                </a:lnTo>
                <a:lnTo>
                  <a:pt x="58289" y="1256"/>
                </a:lnTo>
                <a:lnTo>
                  <a:pt x="57816" y="1147"/>
                </a:lnTo>
                <a:lnTo>
                  <a:pt x="57342" y="1092"/>
                </a:lnTo>
                <a:lnTo>
                  <a:pt x="57106" y="1074"/>
                </a:lnTo>
                <a:lnTo>
                  <a:pt x="56869" y="1056"/>
                </a:lnTo>
                <a:lnTo>
                  <a:pt x="56542" y="1074"/>
                </a:lnTo>
                <a:lnTo>
                  <a:pt x="56214" y="1110"/>
                </a:lnTo>
                <a:lnTo>
                  <a:pt x="55887" y="1165"/>
                </a:lnTo>
                <a:lnTo>
                  <a:pt x="55559" y="1256"/>
                </a:lnTo>
                <a:lnTo>
                  <a:pt x="55250" y="1365"/>
                </a:lnTo>
                <a:lnTo>
                  <a:pt x="54958" y="1511"/>
                </a:lnTo>
                <a:lnTo>
                  <a:pt x="54667" y="1674"/>
                </a:lnTo>
                <a:lnTo>
                  <a:pt x="54394" y="1875"/>
                </a:lnTo>
                <a:lnTo>
                  <a:pt x="54121" y="2093"/>
                </a:lnTo>
                <a:lnTo>
                  <a:pt x="53885" y="2366"/>
                </a:lnTo>
                <a:lnTo>
                  <a:pt x="53648" y="2657"/>
                </a:lnTo>
                <a:lnTo>
                  <a:pt x="53430" y="2966"/>
                </a:lnTo>
                <a:lnTo>
                  <a:pt x="53248" y="3330"/>
                </a:lnTo>
                <a:lnTo>
                  <a:pt x="53084" y="3731"/>
                </a:lnTo>
                <a:lnTo>
                  <a:pt x="52938" y="4149"/>
                </a:lnTo>
                <a:lnTo>
                  <a:pt x="52811" y="4622"/>
                </a:lnTo>
                <a:lnTo>
                  <a:pt x="52465" y="4459"/>
                </a:lnTo>
                <a:lnTo>
                  <a:pt x="52120" y="4313"/>
                </a:lnTo>
                <a:lnTo>
                  <a:pt x="51810" y="4204"/>
                </a:lnTo>
                <a:lnTo>
                  <a:pt x="51483" y="4113"/>
                </a:lnTo>
                <a:lnTo>
                  <a:pt x="51191" y="4040"/>
                </a:lnTo>
                <a:lnTo>
                  <a:pt x="50882" y="3986"/>
                </a:lnTo>
                <a:lnTo>
                  <a:pt x="50609" y="3967"/>
                </a:lnTo>
                <a:lnTo>
                  <a:pt x="50336" y="3949"/>
                </a:lnTo>
                <a:lnTo>
                  <a:pt x="50045" y="3967"/>
                </a:lnTo>
                <a:lnTo>
                  <a:pt x="49772" y="4004"/>
                </a:lnTo>
                <a:lnTo>
                  <a:pt x="49499" y="4040"/>
                </a:lnTo>
                <a:lnTo>
                  <a:pt x="49244" y="4113"/>
                </a:lnTo>
                <a:lnTo>
                  <a:pt x="49008" y="4204"/>
                </a:lnTo>
                <a:lnTo>
                  <a:pt x="48789" y="4295"/>
                </a:lnTo>
                <a:lnTo>
                  <a:pt x="48571" y="4422"/>
                </a:lnTo>
                <a:lnTo>
                  <a:pt x="48353" y="4550"/>
                </a:lnTo>
                <a:lnTo>
                  <a:pt x="48152" y="4677"/>
                </a:lnTo>
                <a:lnTo>
                  <a:pt x="47970" y="4823"/>
                </a:lnTo>
                <a:lnTo>
                  <a:pt x="47788" y="4986"/>
                </a:lnTo>
                <a:lnTo>
                  <a:pt x="47625" y="5150"/>
                </a:lnTo>
                <a:lnTo>
                  <a:pt x="47333" y="5478"/>
                </a:lnTo>
                <a:lnTo>
                  <a:pt x="47061" y="5824"/>
                </a:lnTo>
                <a:lnTo>
                  <a:pt x="46842" y="6188"/>
                </a:lnTo>
                <a:lnTo>
                  <a:pt x="46642" y="6515"/>
                </a:lnTo>
                <a:lnTo>
                  <a:pt x="46478" y="6843"/>
                </a:lnTo>
                <a:lnTo>
                  <a:pt x="46351" y="7116"/>
                </a:lnTo>
                <a:lnTo>
                  <a:pt x="46187" y="7552"/>
                </a:lnTo>
                <a:lnTo>
                  <a:pt x="46151" y="7716"/>
                </a:lnTo>
                <a:lnTo>
                  <a:pt x="46096" y="7680"/>
                </a:lnTo>
                <a:lnTo>
                  <a:pt x="45932" y="7607"/>
                </a:lnTo>
                <a:lnTo>
                  <a:pt x="45823" y="7552"/>
                </a:lnTo>
                <a:lnTo>
                  <a:pt x="45696" y="7516"/>
                </a:lnTo>
                <a:lnTo>
                  <a:pt x="45550" y="7498"/>
                </a:lnTo>
                <a:lnTo>
                  <a:pt x="45386" y="7480"/>
                </a:lnTo>
                <a:lnTo>
                  <a:pt x="45223" y="7498"/>
                </a:lnTo>
                <a:lnTo>
                  <a:pt x="45059" y="7516"/>
                </a:lnTo>
                <a:lnTo>
                  <a:pt x="44895" y="7552"/>
                </a:lnTo>
                <a:lnTo>
                  <a:pt x="44713" y="7625"/>
                </a:lnTo>
                <a:lnTo>
                  <a:pt x="44513" y="7716"/>
                </a:lnTo>
                <a:lnTo>
                  <a:pt x="44313" y="7825"/>
                </a:lnTo>
                <a:lnTo>
                  <a:pt x="44112" y="7971"/>
                </a:lnTo>
                <a:lnTo>
                  <a:pt x="43894" y="8153"/>
                </a:lnTo>
                <a:lnTo>
                  <a:pt x="43967" y="7734"/>
                </a:lnTo>
                <a:lnTo>
                  <a:pt x="44003" y="7352"/>
                </a:lnTo>
                <a:lnTo>
                  <a:pt x="44021" y="6988"/>
                </a:lnTo>
                <a:lnTo>
                  <a:pt x="43985" y="6624"/>
                </a:lnTo>
                <a:lnTo>
                  <a:pt x="43930" y="6315"/>
                </a:lnTo>
                <a:lnTo>
                  <a:pt x="43839" y="6006"/>
                </a:lnTo>
                <a:lnTo>
                  <a:pt x="43730" y="5733"/>
                </a:lnTo>
                <a:lnTo>
                  <a:pt x="43585" y="5478"/>
                </a:lnTo>
                <a:lnTo>
                  <a:pt x="43421" y="5241"/>
                </a:lnTo>
                <a:lnTo>
                  <a:pt x="43239" y="5041"/>
                </a:lnTo>
                <a:lnTo>
                  <a:pt x="43039" y="4877"/>
                </a:lnTo>
                <a:lnTo>
                  <a:pt x="42802" y="4732"/>
                </a:lnTo>
                <a:lnTo>
                  <a:pt x="42566" y="4622"/>
                </a:lnTo>
                <a:lnTo>
                  <a:pt x="42329" y="4531"/>
                </a:lnTo>
                <a:lnTo>
                  <a:pt x="42056" y="4477"/>
                </a:lnTo>
                <a:lnTo>
                  <a:pt x="41619" y="4477"/>
                </a:lnTo>
                <a:lnTo>
                  <a:pt x="41456" y="4495"/>
                </a:lnTo>
                <a:lnTo>
                  <a:pt x="41274" y="4531"/>
                </a:lnTo>
                <a:lnTo>
                  <a:pt x="41110" y="4568"/>
                </a:lnTo>
                <a:lnTo>
                  <a:pt x="40946" y="4622"/>
                </a:lnTo>
                <a:lnTo>
                  <a:pt x="40764" y="4695"/>
                </a:lnTo>
                <a:lnTo>
                  <a:pt x="40600" y="4786"/>
                </a:lnTo>
                <a:lnTo>
                  <a:pt x="40418" y="4895"/>
                </a:lnTo>
                <a:lnTo>
                  <a:pt x="40400" y="4750"/>
                </a:lnTo>
                <a:lnTo>
                  <a:pt x="40364" y="4622"/>
                </a:lnTo>
                <a:lnTo>
                  <a:pt x="40309" y="4495"/>
                </a:lnTo>
                <a:lnTo>
                  <a:pt x="40254" y="4404"/>
                </a:lnTo>
                <a:lnTo>
                  <a:pt x="40200" y="4313"/>
                </a:lnTo>
                <a:lnTo>
                  <a:pt x="40127" y="4222"/>
                </a:lnTo>
                <a:lnTo>
                  <a:pt x="40054" y="4168"/>
                </a:lnTo>
                <a:lnTo>
                  <a:pt x="39982" y="4095"/>
                </a:lnTo>
                <a:lnTo>
                  <a:pt x="39818" y="4004"/>
                </a:lnTo>
                <a:lnTo>
                  <a:pt x="39636" y="3949"/>
                </a:lnTo>
                <a:lnTo>
                  <a:pt x="39454" y="3931"/>
                </a:lnTo>
                <a:lnTo>
                  <a:pt x="39290" y="3913"/>
                </a:lnTo>
                <a:lnTo>
                  <a:pt x="39035" y="3931"/>
                </a:lnTo>
                <a:lnTo>
                  <a:pt x="38817" y="3967"/>
                </a:lnTo>
                <a:lnTo>
                  <a:pt x="38617" y="4022"/>
                </a:lnTo>
                <a:lnTo>
                  <a:pt x="38635" y="3767"/>
                </a:lnTo>
                <a:lnTo>
                  <a:pt x="38653" y="3531"/>
                </a:lnTo>
                <a:lnTo>
                  <a:pt x="38635" y="3312"/>
                </a:lnTo>
                <a:lnTo>
                  <a:pt x="38617" y="3094"/>
                </a:lnTo>
                <a:lnTo>
                  <a:pt x="38598" y="2875"/>
                </a:lnTo>
                <a:lnTo>
                  <a:pt x="38544" y="2657"/>
                </a:lnTo>
                <a:lnTo>
                  <a:pt x="38507" y="2457"/>
                </a:lnTo>
                <a:lnTo>
                  <a:pt x="38435" y="2275"/>
                </a:lnTo>
                <a:lnTo>
                  <a:pt x="38362" y="2093"/>
                </a:lnTo>
                <a:lnTo>
                  <a:pt x="38289" y="1911"/>
                </a:lnTo>
                <a:lnTo>
                  <a:pt x="38198" y="1747"/>
                </a:lnTo>
                <a:lnTo>
                  <a:pt x="38107" y="1583"/>
                </a:lnTo>
                <a:lnTo>
                  <a:pt x="37998" y="1438"/>
                </a:lnTo>
                <a:lnTo>
                  <a:pt x="37889" y="1292"/>
                </a:lnTo>
                <a:lnTo>
                  <a:pt x="37634" y="1019"/>
                </a:lnTo>
                <a:lnTo>
                  <a:pt x="37361" y="783"/>
                </a:lnTo>
                <a:lnTo>
                  <a:pt x="37052" y="583"/>
                </a:lnTo>
                <a:lnTo>
                  <a:pt x="36742" y="401"/>
                </a:lnTo>
                <a:lnTo>
                  <a:pt x="36397" y="255"/>
                </a:lnTo>
                <a:lnTo>
                  <a:pt x="36051" y="146"/>
                </a:lnTo>
                <a:lnTo>
                  <a:pt x="35687" y="73"/>
                </a:lnTo>
                <a:lnTo>
                  <a:pt x="35305" y="18"/>
                </a:lnTo>
                <a:lnTo>
                  <a:pt x="34941" y="0"/>
                </a:lnTo>
                <a:close/>
              </a:path>
            </a:pathLst>
          </a:custGeom>
          <a:solidFill>
            <a:srgbClr val="FFFFD5">
              <a:alpha val="128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2" name="Google Shape;602;p5"/>
          <p:cNvSpPr txBox="1">
            <a:spLocks noGrp="1"/>
          </p:cNvSpPr>
          <p:nvPr>
            <p:ph type="title"/>
          </p:nvPr>
        </p:nvSpPr>
        <p:spPr>
          <a:xfrm>
            <a:off x="713225" y="585216"/>
            <a:ext cx="77175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03" name="Google Shape;603;p5"/>
          <p:cNvSpPr txBox="1">
            <a:spLocks noGrp="1"/>
          </p:cNvSpPr>
          <p:nvPr>
            <p:ph type="subTitle" idx="1"/>
          </p:nvPr>
        </p:nvSpPr>
        <p:spPr>
          <a:xfrm>
            <a:off x="1353375" y="2735693"/>
            <a:ext cx="2578500" cy="17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sz="2000" b="1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9pPr>
          </a:lstStyle>
          <a:p>
            <a:endParaRPr/>
          </a:p>
        </p:txBody>
      </p:sp>
      <p:sp>
        <p:nvSpPr>
          <p:cNvPr id="604" name="Google Shape;604;p5"/>
          <p:cNvSpPr txBox="1">
            <a:spLocks noGrp="1"/>
          </p:cNvSpPr>
          <p:nvPr>
            <p:ph type="subTitle" idx="2"/>
          </p:nvPr>
        </p:nvSpPr>
        <p:spPr>
          <a:xfrm>
            <a:off x="5213625" y="2735693"/>
            <a:ext cx="2575500" cy="17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sz="2000" b="1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9pPr>
          </a:lstStyle>
          <a:p>
            <a:endParaRPr/>
          </a:p>
        </p:txBody>
      </p:sp>
      <p:sp>
        <p:nvSpPr>
          <p:cNvPr id="605" name="Google Shape;605;p5"/>
          <p:cNvSpPr txBox="1">
            <a:spLocks noGrp="1"/>
          </p:cNvSpPr>
          <p:nvPr>
            <p:ph type="subTitle" idx="3"/>
          </p:nvPr>
        </p:nvSpPr>
        <p:spPr>
          <a:xfrm>
            <a:off x="1354875" y="3127543"/>
            <a:ext cx="25755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606" name="Google Shape;606;p5"/>
          <p:cNvSpPr txBox="1">
            <a:spLocks noGrp="1"/>
          </p:cNvSpPr>
          <p:nvPr>
            <p:ph type="subTitle" idx="4"/>
          </p:nvPr>
        </p:nvSpPr>
        <p:spPr>
          <a:xfrm>
            <a:off x="5212125" y="3129918"/>
            <a:ext cx="25785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grpSp>
        <p:nvGrpSpPr>
          <p:cNvPr id="607" name="Google Shape;607;p5"/>
          <p:cNvGrpSpPr/>
          <p:nvPr/>
        </p:nvGrpSpPr>
        <p:grpSpPr>
          <a:xfrm>
            <a:off x="6821254" y="4088419"/>
            <a:ext cx="3524427" cy="921034"/>
            <a:chOff x="-729684" y="2561769"/>
            <a:chExt cx="3524427" cy="921034"/>
          </a:xfrm>
        </p:grpSpPr>
        <p:sp>
          <p:nvSpPr>
            <p:cNvPr id="608" name="Google Shape;608;p5"/>
            <p:cNvSpPr/>
            <p:nvPr/>
          </p:nvSpPr>
          <p:spPr>
            <a:xfrm>
              <a:off x="-729684" y="2561769"/>
              <a:ext cx="3524427" cy="921034"/>
            </a:xfrm>
            <a:custGeom>
              <a:avLst/>
              <a:gdLst/>
              <a:ahLst/>
              <a:cxnLst/>
              <a:rect l="l" t="t" r="r" b="b"/>
              <a:pathLst>
                <a:path w="68389" h="17872" extrusionOk="0">
                  <a:moveTo>
                    <a:pt x="27006" y="1"/>
                  </a:moveTo>
                  <a:lnTo>
                    <a:pt x="26387" y="19"/>
                  </a:lnTo>
                  <a:lnTo>
                    <a:pt x="26023" y="37"/>
                  </a:lnTo>
                  <a:lnTo>
                    <a:pt x="25659" y="74"/>
                  </a:lnTo>
                  <a:lnTo>
                    <a:pt x="25295" y="128"/>
                  </a:lnTo>
                  <a:lnTo>
                    <a:pt x="24932" y="201"/>
                  </a:lnTo>
                  <a:lnTo>
                    <a:pt x="24295" y="328"/>
                  </a:lnTo>
                  <a:lnTo>
                    <a:pt x="23658" y="510"/>
                  </a:lnTo>
                  <a:lnTo>
                    <a:pt x="23039" y="711"/>
                  </a:lnTo>
                  <a:lnTo>
                    <a:pt x="22420" y="947"/>
                  </a:lnTo>
                  <a:lnTo>
                    <a:pt x="21801" y="1220"/>
                  </a:lnTo>
                  <a:lnTo>
                    <a:pt x="21201" y="1493"/>
                  </a:lnTo>
                  <a:lnTo>
                    <a:pt x="20600" y="1802"/>
                  </a:lnTo>
                  <a:lnTo>
                    <a:pt x="20018" y="2130"/>
                  </a:lnTo>
                  <a:lnTo>
                    <a:pt x="19418" y="2458"/>
                  </a:lnTo>
                  <a:lnTo>
                    <a:pt x="18835" y="2803"/>
                  </a:lnTo>
                  <a:lnTo>
                    <a:pt x="17671" y="3513"/>
                  </a:lnTo>
                  <a:lnTo>
                    <a:pt x="16524" y="4241"/>
                  </a:lnTo>
                  <a:lnTo>
                    <a:pt x="15378" y="4933"/>
                  </a:lnTo>
                  <a:lnTo>
                    <a:pt x="14650" y="5369"/>
                  </a:lnTo>
                  <a:lnTo>
                    <a:pt x="13904" y="5770"/>
                  </a:lnTo>
                  <a:lnTo>
                    <a:pt x="13157" y="6170"/>
                  </a:lnTo>
                  <a:lnTo>
                    <a:pt x="12393" y="6552"/>
                  </a:lnTo>
                  <a:lnTo>
                    <a:pt x="11629" y="6916"/>
                  </a:lnTo>
                  <a:lnTo>
                    <a:pt x="10846" y="7262"/>
                  </a:lnTo>
                  <a:lnTo>
                    <a:pt x="10064" y="7571"/>
                  </a:lnTo>
                  <a:lnTo>
                    <a:pt x="9281" y="7881"/>
                  </a:lnTo>
                  <a:lnTo>
                    <a:pt x="8481" y="8154"/>
                  </a:lnTo>
                  <a:lnTo>
                    <a:pt x="7680" y="8408"/>
                  </a:lnTo>
                  <a:lnTo>
                    <a:pt x="6861" y="8645"/>
                  </a:lnTo>
                  <a:lnTo>
                    <a:pt x="6042" y="8845"/>
                  </a:lnTo>
                  <a:lnTo>
                    <a:pt x="5223" y="9027"/>
                  </a:lnTo>
                  <a:lnTo>
                    <a:pt x="4386" y="9173"/>
                  </a:lnTo>
                  <a:lnTo>
                    <a:pt x="3549" y="9300"/>
                  </a:lnTo>
                  <a:lnTo>
                    <a:pt x="2712" y="9391"/>
                  </a:lnTo>
                  <a:lnTo>
                    <a:pt x="1602" y="9482"/>
                  </a:lnTo>
                  <a:lnTo>
                    <a:pt x="473" y="9537"/>
                  </a:lnTo>
                  <a:lnTo>
                    <a:pt x="364" y="9555"/>
                  </a:lnTo>
                  <a:lnTo>
                    <a:pt x="273" y="9573"/>
                  </a:lnTo>
                  <a:lnTo>
                    <a:pt x="200" y="9609"/>
                  </a:lnTo>
                  <a:lnTo>
                    <a:pt x="146" y="9664"/>
                  </a:lnTo>
                  <a:lnTo>
                    <a:pt x="91" y="9719"/>
                  </a:lnTo>
                  <a:lnTo>
                    <a:pt x="73" y="9773"/>
                  </a:lnTo>
                  <a:lnTo>
                    <a:pt x="55" y="9846"/>
                  </a:lnTo>
                  <a:lnTo>
                    <a:pt x="37" y="9919"/>
                  </a:lnTo>
                  <a:lnTo>
                    <a:pt x="55" y="10101"/>
                  </a:lnTo>
                  <a:lnTo>
                    <a:pt x="91" y="10283"/>
                  </a:lnTo>
                  <a:lnTo>
                    <a:pt x="219" y="10719"/>
                  </a:lnTo>
                  <a:lnTo>
                    <a:pt x="346" y="11156"/>
                  </a:lnTo>
                  <a:lnTo>
                    <a:pt x="382" y="11375"/>
                  </a:lnTo>
                  <a:lnTo>
                    <a:pt x="401" y="11575"/>
                  </a:lnTo>
                  <a:lnTo>
                    <a:pt x="401" y="11666"/>
                  </a:lnTo>
                  <a:lnTo>
                    <a:pt x="382" y="11739"/>
                  </a:lnTo>
                  <a:lnTo>
                    <a:pt x="364" y="11830"/>
                  </a:lnTo>
                  <a:lnTo>
                    <a:pt x="310" y="11902"/>
                  </a:lnTo>
                  <a:lnTo>
                    <a:pt x="255" y="11975"/>
                  </a:lnTo>
                  <a:lnTo>
                    <a:pt x="200" y="12030"/>
                  </a:lnTo>
                  <a:lnTo>
                    <a:pt x="109" y="12084"/>
                  </a:lnTo>
                  <a:lnTo>
                    <a:pt x="0" y="12121"/>
                  </a:lnTo>
                  <a:lnTo>
                    <a:pt x="455" y="12557"/>
                  </a:lnTo>
                  <a:lnTo>
                    <a:pt x="564" y="12685"/>
                  </a:lnTo>
                  <a:lnTo>
                    <a:pt x="655" y="12739"/>
                  </a:lnTo>
                  <a:lnTo>
                    <a:pt x="692" y="12739"/>
                  </a:lnTo>
                  <a:lnTo>
                    <a:pt x="728" y="12721"/>
                  </a:lnTo>
                  <a:lnTo>
                    <a:pt x="783" y="12630"/>
                  </a:lnTo>
                  <a:lnTo>
                    <a:pt x="837" y="12594"/>
                  </a:lnTo>
                  <a:lnTo>
                    <a:pt x="892" y="12557"/>
                  </a:lnTo>
                  <a:lnTo>
                    <a:pt x="965" y="12521"/>
                  </a:lnTo>
                  <a:lnTo>
                    <a:pt x="1074" y="12503"/>
                  </a:lnTo>
                  <a:lnTo>
                    <a:pt x="1201" y="12503"/>
                  </a:lnTo>
                  <a:lnTo>
                    <a:pt x="1383" y="12521"/>
                  </a:lnTo>
                  <a:lnTo>
                    <a:pt x="1602" y="12557"/>
                  </a:lnTo>
                  <a:lnTo>
                    <a:pt x="1857" y="12612"/>
                  </a:lnTo>
                  <a:lnTo>
                    <a:pt x="3403" y="13012"/>
                  </a:lnTo>
                  <a:lnTo>
                    <a:pt x="4987" y="13376"/>
                  </a:lnTo>
                  <a:lnTo>
                    <a:pt x="6552" y="13704"/>
                  </a:lnTo>
                  <a:lnTo>
                    <a:pt x="8135" y="14013"/>
                  </a:lnTo>
                  <a:lnTo>
                    <a:pt x="9718" y="14286"/>
                  </a:lnTo>
                  <a:lnTo>
                    <a:pt x="11319" y="14559"/>
                  </a:lnTo>
                  <a:lnTo>
                    <a:pt x="14504" y="15051"/>
                  </a:lnTo>
                  <a:lnTo>
                    <a:pt x="17871" y="15578"/>
                  </a:lnTo>
                  <a:lnTo>
                    <a:pt x="21256" y="16070"/>
                  </a:lnTo>
                  <a:lnTo>
                    <a:pt x="24659" y="16543"/>
                  </a:lnTo>
                  <a:lnTo>
                    <a:pt x="26351" y="16761"/>
                  </a:lnTo>
                  <a:lnTo>
                    <a:pt x="28043" y="16961"/>
                  </a:lnTo>
                  <a:lnTo>
                    <a:pt x="29736" y="17143"/>
                  </a:lnTo>
                  <a:lnTo>
                    <a:pt x="31446" y="17325"/>
                  </a:lnTo>
                  <a:lnTo>
                    <a:pt x="33139" y="17471"/>
                  </a:lnTo>
                  <a:lnTo>
                    <a:pt x="34849" y="17598"/>
                  </a:lnTo>
                  <a:lnTo>
                    <a:pt x="36560" y="17708"/>
                  </a:lnTo>
                  <a:lnTo>
                    <a:pt x="38252" y="17798"/>
                  </a:lnTo>
                  <a:lnTo>
                    <a:pt x="39963" y="17853"/>
                  </a:lnTo>
                  <a:lnTo>
                    <a:pt x="41674" y="17871"/>
                  </a:lnTo>
                  <a:lnTo>
                    <a:pt x="43384" y="17871"/>
                  </a:lnTo>
                  <a:lnTo>
                    <a:pt x="45095" y="17835"/>
                  </a:lnTo>
                  <a:lnTo>
                    <a:pt x="46805" y="17780"/>
                  </a:lnTo>
                  <a:lnTo>
                    <a:pt x="48516" y="17671"/>
                  </a:lnTo>
                  <a:lnTo>
                    <a:pt x="50227" y="17526"/>
                  </a:lnTo>
                  <a:lnTo>
                    <a:pt x="51919" y="17344"/>
                  </a:lnTo>
                  <a:lnTo>
                    <a:pt x="53630" y="17125"/>
                  </a:lnTo>
                  <a:lnTo>
                    <a:pt x="55322" y="16870"/>
                  </a:lnTo>
                  <a:lnTo>
                    <a:pt x="56159" y="16725"/>
                  </a:lnTo>
                  <a:lnTo>
                    <a:pt x="56996" y="16561"/>
                  </a:lnTo>
                  <a:lnTo>
                    <a:pt x="57833" y="16397"/>
                  </a:lnTo>
                  <a:lnTo>
                    <a:pt x="58671" y="16215"/>
                  </a:lnTo>
                  <a:lnTo>
                    <a:pt x="59489" y="16033"/>
                  </a:lnTo>
                  <a:lnTo>
                    <a:pt x="60327" y="15815"/>
                  </a:lnTo>
                  <a:lnTo>
                    <a:pt x="61145" y="15615"/>
                  </a:lnTo>
                  <a:lnTo>
                    <a:pt x="61964" y="15378"/>
                  </a:lnTo>
                  <a:lnTo>
                    <a:pt x="62783" y="15142"/>
                  </a:lnTo>
                  <a:lnTo>
                    <a:pt x="63602" y="14887"/>
                  </a:lnTo>
                  <a:lnTo>
                    <a:pt x="64421" y="14614"/>
                  </a:lnTo>
                  <a:lnTo>
                    <a:pt x="65222" y="14341"/>
                  </a:lnTo>
                  <a:lnTo>
                    <a:pt x="66022" y="14050"/>
                  </a:lnTo>
                  <a:lnTo>
                    <a:pt x="66823" y="13740"/>
                  </a:lnTo>
                  <a:lnTo>
                    <a:pt x="67606" y="13431"/>
                  </a:lnTo>
                  <a:lnTo>
                    <a:pt x="68388" y="13085"/>
                  </a:lnTo>
                  <a:lnTo>
                    <a:pt x="67933" y="7771"/>
                  </a:lnTo>
                  <a:lnTo>
                    <a:pt x="64803" y="7862"/>
                  </a:lnTo>
                  <a:lnTo>
                    <a:pt x="63220" y="7899"/>
                  </a:lnTo>
                  <a:lnTo>
                    <a:pt x="61637" y="7917"/>
                  </a:lnTo>
                  <a:lnTo>
                    <a:pt x="60054" y="7917"/>
                  </a:lnTo>
                  <a:lnTo>
                    <a:pt x="58470" y="7899"/>
                  </a:lnTo>
                  <a:lnTo>
                    <a:pt x="56905" y="7844"/>
                  </a:lnTo>
                  <a:lnTo>
                    <a:pt x="55322" y="7790"/>
                  </a:lnTo>
                  <a:lnTo>
                    <a:pt x="54230" y="7717"/>
                  </a:lnTo>
                  <a:lnTo>
                    <a:pt x="53138" y="7644"/>
                  </a:lnTo>
                  <a:lnTo>
                    <a:pt x="52065" y="7535"/>
                  </a:lnTo>
                  <a:lnTo>
                    <a:pt x="50973" y="7426"/>
                  </a:lnTo>
                  <a:lnTo>
                    <a:pt x="49899" y="7280"/>
                  </a:lnTo>
                  <a:lnTo>
                    <a:pt x="48825" y="7134"/>
                  </a:lnTo>
                  <a:lnTo>
                    <a:pt x="47770" y="6952"/>
                  </a:lnTo>
                  <a:lnTo>
                    <a:pt x="46696" y="6752"/>
                  </a:lnTo>
                  <a:lnTo>
                    <a:pt x="45659" y="6516"/>
                  </a:lnTo>
                  <a:lnTo>
                    <a:pt x="44604" y="6261"/>
                  </a:lnTo>
                  <a:lnTo>
                    <a:pt x="43566" y="5988"/>
                  </a:lnTo>
                  <a:lnTo>
                    <a:pt x="42529" y="5679"/>
                  </a:lnTo>
                  <a:lnTo>
                    <a:pt x="41510" y="5351"/>
                  </a:lnTo>
                  <a:lnTo>
                    <a:pt x="40491" y="4987"/>
                  </a:lnTo>
                  <a:lnTo>
                    <a:pt x="39490" y="4587"/>
                  </a:lnTo>
                  <a:lnTo>
                    <a:pt x="38489" y="4150"/>
                  </a:lnTo>
                  <a:lnTo>
                    <a:pt x="37816" y="3859"/>
                  </a:lnTo>
                  <a:lnTo>
                    <a:pt x="37161" y="3531"/>
                  </a:lnTo>
                  <a:lnTo>
                    <a:pt x="35832" y="2876"/>
                  </a:lnTo>
                  <a:lnTo>
                    <a:pt x="34485" y="2221"/>
                  </a:lnTo>
                  <a:lnTo>
                    <a:pt x="33830" y="1912"/>
                  </a:lnTo>
                  <a:lnTo>
                    <a:pt x="33157" y="1602"/>
                  </a:lnTo>
                  <a:lnTo>
                    <a:pt x="32484" y="1311"/>
                  </a:lnTo>
                  <a:lnTo>
                    <a:pt x="31810" y="1038"/>
                  </a:lnTo>
                  <a:lnTo>
                    <a:pt x="31119" y="783"/>
                  </a:lnTo>
                  <a:lnTo>
                    <a:pt x="30427" y="565"/>
                  </a:lnTo>
                  <a:lnTo>
                    <a:pt x="29736" y="383"/>
                  </a:lnTo>
                  <a:lnTo>
                    <a:pt x="29044" y="219"/>
                  </a:lnTo>
                  <a:lnTo>
                    <a:pt x="28335" y="110"/>
                  </a:lnTo>
                  <a:lnTo>
                    <a:pt x="27989" y="55"/>
                  </a:lnTo>
                  <a:lnTo>
                    <a:pt x="27625" y="37"/>
                  </a:lnTo>
                  <a:lnTo>
                    <a:pt x="27006" y="1"/>
                  </a:lnTo>
                  <a:close/>
                </a:path>
              </a:pathLst>
            </a:custGeom>
            <a:solidFill>
              <a:srgbClr val="EBB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5"/>
            <p:cNvSpPr/>
            <p:nvPr/>
          </p:nvSpPr>
          <p:spPr>
            <a:xfrm>
              <a:off x="690207" y="2563676"/>
              <a:ext cx="1431178" cy="664028"/>
            </a:xfrm>
            <a:custGeom>
              <a:avLst/>
              <a:gdLst/>
              <a:ahLst/>
              <a:cxnLst/>
              <a:rect l="l" t="t" r="r" b="b"/>
              <a:pathLst>
                <a:path w="27771" h="12885" extrusionOk="0">
                  <a:moveTo>
                    <a:pt x="73" y="0"/>
                  </a:moveTo>
                  <a:lnTo>
                    <a:pt x="109" y="91"/>
                  </a:lnTo>
                  <a:lnTo>
                    <a:pt x="164" y="182"/>
                  </a:lnTo>
                  <a:lnTo>
                    <a:pt x="218" y="273"/>
                  </a:lnTo>
                  <a:lnTo>
                    <a:pt x="291" y="346"/>
                  </a:lnTo>
                  <a:lnTo>
                    <a:pt x="491" y="528"/>
                  </a:lnTo>
                  <a:lnTo>
                    <a:pt x="746" y="692"/>
                  </a:lnTo>
                  <a:lnTo>
                    <a:pt x="1019" y="856"/>
                  </a:lnTo>
                  <a:lnTo>
                    <a:pt x="1328" y="1019"/>
                  </a:lnTo>
                  <a:lnTo>
                    <a:pt x="2002" y="1347"/>
                  </a:lnTo>
                  <a:lnTo>
                    <a:pt x="2675" y="1693"/>
                  </a:lnTo>
                  <a:lnTo>
                    <a:pt x="2984" y="1875"/>
                  </a:lnTo>
                  <a:lnTo>
                    <a:pt x="3257" y="2057"/>
                  </a:lnTo>
                  <a:lnTo>
                    <a:pt x="3512" y="2257"/>
                  </a:lnTo>
                  <a:lnTo>
                    <a:pt x="3621" y="2348"/>
                  </a:lnTo>
                  <a:lnTo>
                    <a:pt x="3712" y="2457"/>
                  </a:lnTo>
                  <a:lnTo>
                    <a:pt x="3785" y="2566"/>
                  </a:lnTo>
                  <a:lnTo>
                    <a:pt x="3858" y="2675"/>
                  </a:lnTo>
                  <a:lnTo>
                    <a:pt x="3894" y="2785"/>
                  </a:lnTo>
                  <a:lnTo>
                    <a:pt x="3931" y="2912"/>
                  </a:lnTo>
                  <a:lnTo>
                    <a:pt x="3913" y="3003"/>
                  </a:lnTo>
                  <a:lnTo>
                    <a:pt x="3894" y="3076"/>
                  </a:lnTo>
                  <a:lnTo>
                    <a:pt x="3822" y="3149"/>
                  </a:lnTo>
                  <a:lnTo>
                    <a:pt x="3749" y="3221"/>
                  </a:lnTo>
                  <a:lnTo>
                    <a:pt x="3658" y="3276"/>
                  </a:lnTo>
                  <a:lnTo>
                    <a:pt x="3530" y="3330"/>
                  </a:lnTo>
                  <a:lnTo>
                    <a:pt x="3257" y="3421"/>
                  </a:lnTo>
                  <a:lnTo>
                    <a:pt x="2912" y="3494"/>
                  </a:lnTo>
                  <a:lnTo>
                    <a:pt x="2548" y="3567"/>
                  </a:lnTo>
                  <a:lnTo>
                    <a:pt x="1747" y="3713"/>
                  </a:lnTo>
                  <a:lnTo>
                    <a:pt x="1347" y="3785"/>
                  </a:lnTo>
                  <a:lnTo>
                    <a:pt x="983" y="3858"/>
                  </a:lnTo>
                  <a:lnTo>
                    <a:pt x="655" y="3949"/>
                  </a:lnTo>
                  <a:lnTo>
                    <a:pt x="510" y="4022"/>
                  </a:lnTo>
                  <a:lnTo>
                    <a:pt x="364" y="4077"/>
                  </a:lnTo>
                  <a:lnTo>
                    <a:pt x="255" y="4149"/>
                  </a:lnTo>
                  <a:lnTo>
                    <a:pt x="164" y="4222"/>
                  </a:lnTo>
                  <a:lnTo>
                    <a:pt x="73" y="4313"/>
                  </a:lnTo>
                  <a:lnTo>
                    <a:pt x="36" y="4404"/>
                  </a:lnTo>
                  <a:lnTo>
                    <a:pt x="0" y="4495"/>
                  </a:lnTo>
                  <a:lnTo>
                    <a:pt x="0" y="4604"/>
                  </a:lnTo>
                  <a:lnTo>
                    <a:pt x="18" y="4732"/>
                  </a:lnTo>
                  <a:lnTo>
                    <a:pt x="73" y="4859"/>
                  </a:lnTo>
                  <a:lnTo>
                    <a:pt x="164" y="5005"/>
                  </a:lnTo>
                  <a:lnTo>
                    <a:pt x="273" y="5132"/>
                  </a:lnTo>
                  <a:lnTo>
                    <a:pt x="419" y="5241"/>
                  </a:lnTo>
                  <a:lnTo>
                    <a:pt x="582" y="5350"/>
                  </a:lnTo>
                  <a:lnTo>
                    <a:pt x="764" y="5441"/>
                  </a:lnTo>
                  <a:lnTo>
                    <a:pt x="965" y="5532"/>
                  </a:lnTo>
                  <a:lnTo>
                    <a:pt x="1201" y="5605"/>
                  </a:lnTo>
                  <a:lnTo>
                    <a:pt x="1438" y="5660"/>
                  </a:lnTo>
                  <a:lnTo>
                    <a:pt x="1965" y="5769"/>
                  </a:lnTo>
                  <a:lnTo>
                    <a:pt x="2548" y="5878"/>
                  </a:lnTo>
                  <a:lnTo>
                    <a:pt x="3803" y="6042"/>
                  </a:lnTo>
                  <a:lnTo>
                    <a:pt x="4477" y="6115"/>
                  </a:lnTo>
                  <a:lnTo>
                    <a:pt x="5132" y="6224"/>
                  </a:lnTo>
                  <a:lnTo>
                    <a:pt x="5769" y="6351"/>
                  </a:lnTo>
                  <a:lnTo>
                    <a:pt x="6387" y="6497"/>
                  </a:lnTo>
                  <a:lnTo>
                    <a:pt x="6679" y="6588"/>
                  </a:lnTo>
                  <a:lnTo>
                    <a:pt x="6970" y="6679"/>
                  </a:lnTo>
                  <a:lnTo>
                    <a:pt x="7225" y="6788"/>
                  </a:lnTo>
                  <a:lnTo>
                    <a:pt x="7479" y="6915"/>
                  </a:lnTo>
                  <a:lnTo>
                    <a:pt x="7734" y="7061"/>
                  </a:lnTo>
                  <a:lnTo>
                    <a:pt x="7953" y="7207"/>
                  </a:lnTo>
                  <a:lnTo>
                    <a:pt x="8153" y="7370"/>
                  </a:lnTo>
                  <a:lnTo>
                    <a:pt x="8335" y="7552"/>
                  </a:lnTo>
                  <a:lnTo>
                    <a:pt x="8444" y="7698"/>
                  </a:lnTo>
                  <a:lnTo>
                    <a:pt x="8553" y="7844"/>
                  </a:lnTo>
                  <a:lnTo>
                    <a:pt x="8626" y="8007"/>
                  </a:lnTo>
                  <a:lnTo>
                    <a:pt x="8662" y="8189"/>
                  </a:lnTo>
                  <a:lnTo>
                    <a:pt x="8662" y="8280"/>
                  </a:lnTo>
                  <a:lnTo>
                    <a:pt x="8662" y="8390"/>
                  </a:lnTo>
                  <a:lnTo>
                    <a:pt x="8608" y="8590"/>
                  </a:lnTo>
                  <a:lnTo>
                    <a:pt x="8462" y="9008"/>
                  </a:lnTo>
                  <a:lnTo>
                    <a:pt x="8407" y="9172"/>
                  </a:lnTo>
                  <a:lnTo>
                    <a:pt x="8389" y="9354"/>
                  </a:lnTo>
                  <a:lnTo>
                    <a:pt x="8371" y="9536"/>
                  </a:lnTo>
                  <a:lnTo>
                    <a:pt x="8371" y="9736"/>
                  </a:lnTo>
                  <a:lnTo>
                    <a:pt x="8389" y="9918"/>
                  </a:lnTo>
                  <a:lnTo>
                    <a:pt x="8426" y="10100"/>
                  </a:lnTo>
                  <a:lnTo>
                    <a:pt x="8480" y="10264"/>
                  </a:lnTo>
                  <a:lnTo>
                    <a:pt x="8535" y="10446"/>
                  </a:lnTo>
                  <a:lnTo>
                    <a:pt x="8608" y="10628"/>
                  </a:lnTo>
                  <a:lnTo>
                    <a:pt x="8699" y="10792"/>
                  </a:lnTo>
                  <a:lnTo>
                    <a:pt x="8790" y="10955"/>
                  </a:lnTo>
                  <a:lnTo>
                    <a:pt x="8899" y="11101"/>
                  </a:lnTo>
                  <a:lnTo>
                    <a:pt x="9026" y="11265"/>
                  </a:lnTo>
                  <a:lnTo>
                    <a:pt x="9154" y="11392"/>
                  </a:lnTo>
                  <a:lnTo>
                    <a:pt x="9281" y="11538"/>
                  </a:lnTo>
                  <a:lnTo>
                    <a:pt x="9427" y="11665"/>
                  </a:lnTo>
                  <a:lnTo>
                    <a:pt x="9736" y="11884"/>
                  </a:lnTo>
                  <a:lnTo>
                    <a:pt x="10045" y="12066"/>
                  </a:lnTo>
                  <a:lnTo>
                    <a:pt x="10391" y="12229"/>
                  </a:lnTo>
                  <a:lnTo>
                    <a:pt x="10737" y="12357"/>
                  </a:lnTo>
                  <a:lnTo>
                    <a:pt x="11101" y="12466"/>
                  </a:lnTo>
                  <a:lnTo>
                    <a:pt x="11465" y="12557"/>
                  </a:lnTo>
                  <a:lnTo>
                    <a:pt x="11829" y="12630"/>
                  </a:lnTo>
                  <a:lnTo>
                    <a:pt x="12211" y="12702"/>
                  </a:lnTo>
                  <a:lnTo>
                    <a:pt x="12993" y="12793"/>
                  </a:lnTo>
                  <a:lnTo>
                    <a:pt x="13794" y="12866"/>
                  </a:lnTo>
                  <a:lnTo>
                    <a:pt x="14595" y="12884"/>
                  </a:lnTo>
                  <a:lnTo>
                    <a:pt x="15395" y="12884"/>
                  </a:lnTo>
                  <a:lnTo>
                    <a:pt x="16196" y="12866"/>
                  </a:lnTo>
                  <a:lnTo>
                    <a:pt x="16997" y="12830"/>
                  </a:lnTo>
                  <a:lnTo>
                    <a:pt x="18598" y="12721"/>
                  </a:lnTo>
                  <a:lnTo>
                    <a:pt x="19326" y="12666"/>
                  </a:lnTo>
                  <a:lnTo>
                    <a:pt x="20072" y="12593"/>
                  </a:lnTo>
                  <a:lnTo>
                    <a:pt x="20800" y="12502"/>
                  </a:lnTo>
                  <a:lnTo>
                    <a:pt x="21528" y="12393"/>
                  </a:lnTo>
                  <a:lnTo>
                    <a:pt x="22256" y="12248"/>
                  </a:lnTo>
                  <a:lnTo>
                    <a:pt x="22602" y="12175"/>
                  </a:lnTo>
                  <a:lnTo>
                    <a:pt x="22966" y="12066"/>
                  </a:lnTo>
                  <a:lnTo>
                    <a:pt x="23312" y="11956"/>
                  </a:lnTo>
                  <a:lnTo>
                    <a:pt x="23657" y="11847"/>
                  </a:lnTo>
                  <a:lnTo>
                    <a:pt x="24003" y="11702"/>
                  </a:lnTo>
                  <a:lnTo>
                    <a:pt x="24331" y="11556"/>
                  </a:lnTo>
                  <a:lnTo>
                    <a:pt x="24640" y="11410"/>
                  </a:lnTo>
                  <a:lnTo>
                    <a:pt x="24931" y="11247"/>
                  </a:lnTo>
                  <a:lnTo>
                    <a:pt x="25204" y="11083"/>
                  </a:lnTo>
                  <a:lnTo>
                    <a:pt x="25495" y="10883"/>
                  </a:lnTo>
                  <a:lnTo>
                    <a:pt x="25750" y="10682"/>
                  </a:lnTo>
                  <a:lnTo>
                    <a:pt x="26023" y="10464"/>
                  </a:lnTo>
                  <a:lnTo>
                    <a:pt x="26260" y="10246"/>
                  </a:lnTo>
                  <a:lnTo>
                    <a:pt x="26496" y="10009"/>
                  </a:lnTo>
                  <a:lnTo>
                    <a:pt x="26715" y="9754"/>
                  </a:lnTo>
                  <a:lnTo>
                    <a:pt x="26915" y="9500"/>
                  </a:lnTo>
                  <a:lnTo>
                    <a:pt x="27115" y="9227"/>
                  </a:lnTo>
                  <a:lnTo>
                    <a:pt x="27279" y="8954"/>
                  </a:lnTo>
                  <a:lnTo>
                    <a:pt x="27443" y="8662"/>
                  </a:lnTo>
                  <a:lnTo>
                    <a:pt x="27570" y="8371"/>
                  </a:lnTo>
                  <a:lnTo>
                    <a:pt x="27679" y="8062"/>
                  </a:lnTo>
                  <a:lnTo>
                    <a:pt x="27770" y="7753"/>
                  </a:lnTo>
                  <a:lnTo>
                    <a:pt x="26678" y="7680"/>
                  </a:lnTo>
                  <a:lnTo>
                    <a:pt x="25586" y="7607"/>
                  </a:lnTo>
                  <a:lnTo>
                    <a:pt x="24513" y="7498"/>
                  </a:lnTo>
                  <a:lnTo>
                    <a:pt x="23421" y="7389"/>
                  </a:lnTo>
                  <a:lnTo>
                    <a:pt x="22347" y="7243"/>
                  </a:lnTo>
                  <a:lnTo>
                    <a:pt x="21273" y="7097"/>
                  </a:lnTo>
                  <a:lnTo>
                    <a:pt x="20218" y="6915"/>
                  </a:lnTo>
                  <a:lnTo>
                    <a:pt x="19144" y="6715"/>
                  </a:lnTo>
                  <a:lnTo>
                    <a:pt x="18107" y="6479"/>
                  </a:lnTo>
                  <a:lnTo>
                    <a:pt x="17052" y="6224"/>
                  </a:lnTo>
                  <a:lnTo>
                    <a:pt x="16014" y="5951"/>
                  </a:lnTo>
                  <a:lnTo>
                    <a:pt x="14977" y="5642"/>
                  </a:lnTo>
                  <a:lnTo>
                    <a:pt x="13958" y="5314"/>
                  </a:lnTo>
                  <a:lnTo>
                    <a:pt x="12939" y="4950"/>
                  </a:lnTo>
                  <a:lnTo>
                    <a:pt x="11938" y="4550"/>
                  </a:lnTo>
                  <a:lnTo>
                    <a:pt x="10937" y="4113"/>
                  </a:lnTo>
                  <a:lnTo>
                    <a:pt x="10264" y="3822"/>
                  </a:lnTo>
                  <a:lnTo>
                    <a:pt x="9609" y="3494"/>
                  </a:lnTo>
                  <a:lnTo>
                    <a:pt x="8280" y="2839"/>
                  </a:lnTo>
                  <a:lnTo>
                    <a:pt x="6933" y="2184"/>
                  </a:lnTo>
                  <a:lnTo>
                    <a:pt x="6278" y="1875"/>
                  </a:lnTo>
                  <a:lnTo>
                    <a:pt x="5605" y="1565"/>
                  </a:lnTo>
                  <a:lnTo>
                    <a:pt x="4932" y="1274"/>
                  </a:lnTo>
                  <a:lnTo>
                    <a:pt x="4258" y="1001"/>
                  </a:lnTo>
                  <a:lnTo>
                    <a:pt x="3567" y="746"/>
                  </a:lnTo>
                  <a:lnTo>
                    <a:pt x="2875" y="528"/>
                  </a:lnTo>
                  <a:lnTo>
                    <a:pt x="2184" y="346"/>
                  </a:lnTo>
                  <a:lnTo>
                    <a:pt x="1492" y="182"/>
                  </a:lnTo>
                  <a:lnTo>
                    <a:pt x="783" y="73"/>
                  </a:lnTo>
                  <a:lnTo>
                    <a:pt x="437" y="18"/>
                  </a:lnTo>
                  <a:lnTo>
                    <a:pt x="73" y="0"/>
                  </a:lnTo>
                  <a:close/>
                </a:path>
              </a:pathLst>
            </a:custGeom>
            <a:solidFill>
              <a:srgbClr val="FAD6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0" name="Google Shape;610;p5"/>
          <p:cNvGrpSpPr/>
          <p:nvPr/>
        </p:nvGrpSpPr>
        <p:grpSpPr>
          <a:xfrm>
            <a:off x="186705" y="4047072"/>
            <a:ext cx="4812081" cy="997924"/>
            <a:chOff x="2235793" y="2621897"/>
            <a:chExt cx="4812081" cy="997924"/>
          </a:xfrm>
        </p:grpSpPr>
        <p:sp>
          <p:nvSpPr>
            <p:cNvPr id="611" name="Google Shape;611;p5"/>
            <p:cNvSpPr/>
            <p:nvPr/>
          </p:nvSpPr>
          <p:spPr>
            <a:xfrm>
              <a:off x="2235793" y="2621897"/>
              <a:ext cx="4812081" cy="997924"/>
            </a:xfrm>
            <a:custGeom>
              <a:avLst/>
              <a:gdLst/>
              <a:ahLst/>
              <a:cxnLst/>
              <a:rect l="l" t="t" r="r" b="b"/>
              <a:pathLst>
                <a:path w="93375" h="19364" extrusionOk="0">
                  <a:moveTo>
                    <a:pt x="49754" y="1"/>
                  </a:moveTo>
                  <a:lnTo>
                    <a:pt x="49172" y="37"/>
                  </a:lnTo>
                  <a:lnTo>
                    <a:pt x="48571" y="110"/>
                  </a:lnTo>
                  <a:lnTo>
                    <a:pt x="47970" y="219"/>
                  </a:lnTo>
                  <a:lnTo>
                    <a:pt x="47334" y="365"/>
                  </a:lnTo>
                  <a:lnTo>
                    <a:pt x="46697" y="547"/>
                  </a:lnTo>
                  <a:lnTo>
                    <a:pt x="46023" y="783"/>
                  </a:lnTo>
                  <a:lnTo>
                    <a:pt x="45623" y="929"/>
                  </a:lnTo>
                  <a:lnTo>
                    <a:pt x="45204" y="1111"/>
                  </a:lnTo>
                  <a:lnTo>
                    <a:pt x="44349" y="1493"/>
                  </a:lnTo>
                  <a:lnTo>
                    <a:pt x="43530" y="1893"/>
                  </a:lnTo>
                  <a:lnTo>
                    <a:pt x="42675" y="2366"/>
                  </a:lnTo>
                  <a:lnTo>
                    <a:pt x="41783" y="2876"/>
                  </a:lnTo>
                  <a:lnTo>
                    <a:pt x="40837" y="3458"/>
                  </a:lnTo>
                  <a:lnTo>
                    <a:pt x="39836" y="4095"/>
                  </a:lnTo>
                  <a:lnTo>
                    <a:pt x="38799" y="4787"/>
                  </a:lnTo>
                  <a:lnTo>
                    <a:pt x="37689" y="5533"/>
                  </a:lnTo>
                  <a:lnTo>
                    <a:pt x="36524" y="6352"/>
                  </a:lnTo>
                  <a:lnTo>
                    <a:pt x="35851" y="6825"/>
                  </a:lnTo>
                  <a:lnTo>
                    <a:pt x="35123" y="7280"/>
                  </a:lnTo>
                  <a:lnTo>
                    <a:pt x="34340" y="7753"/>
                  </a:lnTo>
                  <a:lnTo>
                    <a:pt x="33539" y="8208"/>
                  </a:lnTo>
                  <a:lnTo>
                    <a:pt x="32702" y="8645"/>
                  </a:lnTo>
                  <a:lnTo>
                    <a:pt x="31829" y="9100"/>
                  </a:lnTo>
                  <a:lnTo>
                    <a:pt x="30919" y="9536"/>
                  </a:lnTo>
                  <a:lnTo>
                    <a:pt x="29991" y="9973"/>
                  </a:lnTo>
                  <a:lnTo>
                    <a:pt x="29026" y="10410"/>
                  </a:lnTo>
                  <a:lnTo>
                    <a:pt x="28044" y="10828"/>
                  </a:lnTo>
                  <a:lnTo>
                    <a:pt x="27043" y="11247"/>
                  </a:lnTo>
                  <a:lnTo>
                    <a:pt x="26024" y="11666"/>
                  </a:lnTo>
                  <a:lnTo>
                    <a:pt x="24986" y="12066"/>
                  </a:lnTo>
                  <a:lnTo>
                    <a:pt x="23949" y="12448"/>
                  </a:lnTo>
                  <a:lnTo>
                    <a:pt x="21820" y="13231"/>
                  </a:lnTo>
                  <a:lnTo>
                    <a:pt x="19691" y="13958"/>
                  </a:lnTo>
                  <a:lnTo>
                    <a:pt x="17562" y="14668"/>
                  </a:lnTo>
                  <a:lnTo>
                    <a:pt x="15451" y="15323"/>
                  </a:lnTo>
                  <a:lnTo>
                    <a:pt x="13394" y="15942"/>
                  </a:lnTo>
                  <a:lnTo>
                    <a:pt x="11393" y="16524"/>
                  </a:lnTo>
                  <a:lnTo>
                    <a:pt x="9500" y="17052"/>
                  </a:lnTo>
                  <a:lnTo>
                    <a:pt x="7698" y="17543"/>
                  </a:lnTo>
                  <a:lnTo>
                    <a:pt x="6042" y="17980"/>
                  </a:lnTo>
                  <a:lnTo>
                    <a:pt x="3822" y="18526"/>
                  </a:lnTo>
                  <a:lnTo>
                    <a:pt x="2021" y="18945"/>
                  </a:lnTo>
                  <a:lnTo>
                    <a:pt x="729" y="19236"/>
                  </a:lnTo>
                  <a:lnTo>
                    <a:pt x="1" y="19363"/>
                  </a:lnTo>
                  <a:lnTo>
                    <a:pt x="5788" y="18872"/>
                  </a:lnTo>
                  <a:lnTo>
                    <a:pt x="34868" y="16397"/>
                  </a:lnTo>
                  <a:lnTo>
                    <a:pt x="37470" y="16179"/>
                  </a:lnTo>
                  <a:lnTo>
                    <a:pt x="86969" y="11957"/>
                  </a:lnTo>
                  <a:lnTo>
                    <a:pt x="93374" y="11411"/>
                  </a:lnTo>
                  <a:lnTo>
                    <a:pt x="91791" y="11192"/>
                  </a:lnTo>
                  <a:lnTo>
                    <a:pt x="90153" y="10919"/>
                  </a:lnTo>
                  <a:lnTo>
                    <a:pt x="88443" y="10610"/>
                  </a:lnTo>
                  <a:lnTo>
                    <a:pt x="86678" y="10264"/>
                  </a:lnTo>
                  <a:lnTo>
                    <a:pt x="84457" y="9791"/>
                  </a:lnTo>
                  <a:lnTo>
                    <a:pt x="82183" y="9282"/>
                  </a:lnTo>
                  <a:lnTo>
                    <a:pt x="79890" y="8736"/>
                  </a:lnTo>
                  <a:lnTo>
                    <a:pt x="77579" y="8171"/>
                  </a:lnTo>
                  <a:lnTo>
                    <a:pt x="75286" y="7571"/>
                  </a:lnTo>
                  <a:lnTo>
                    <a:pt x="73011" y="6952"/>
                  </a:lnTo>
                  <a:lnTo>
                    <a:pt x="70772" y="6315"/>
                  </a:lnTo>
                  <a:lnTo>
                    <a:pt x="68607" y="5697"/>
                  </a:lnTo>
                  <a:lnTo>
                    <a:pt x="66532" y="5078"/>
                  </a:lnTo>
                  <a:lnTo>
                    <a:pt x="64531" y="4459"/>
                  </a:lnTo>
                  <a:lnTo>
                    <a:pt x="62656" y="3859"/>
                  </a:lnTo>
                  <a:lnTo>
                    <a:pt x="60927" y="3294"/>
                  </a:lnTo>
                  <a:lnTo>
                    <a:pt x="59344" y="2748"/>
                  </a:lnTo>
                  <a:lnTo>
                    <a:pt x="57925" y="2239"/>
                  </a:lnTo>
                  <a:lnTo>
                    <a:pt x="56705" y="1784"/>
                  </a:lnTo>
                  <a:lnTo>
                    <a:pt x="55686" y="1384"/>
                  </a:lnTo>
                  <a:lnTo>
                    <a:pt x="55049" y="1111"/>
                  </a:lnTo>
                  <a:lnTo>
                    <a:pt x="54431" y="874"/>
                  </a:lnTo>
                  <a:lnTo>
                    <a:pt x="53812" y="674"/>
                  </a:lnTo>
                  <a:lnTo>
                    <a:pt x="53230" y="474"/>
                  </a:lnTo>
                  <a:lnTo>
                    <a:pt x="52629" y="328"/>
                  </a:lnTo>
                  <a:lnTo>
                    <a:pt x="52065" y="201"/>
                  </a:lnTo>
                  <a:lnTo>
                    <a:pt x="51483" y="92"/>
                  </a:lnTo>
                  <a:lnTo>
                    <a:pt x="50919" y="37"/>
                  </a:lnTo>
                  <a:lnTo>
                    <a:pt x="50336" y="1"/>
                  </a:lnTo>
                  <a:close/>
                </a:path>
              </a:pathLst>
            </a:custGeom>
            <a:solidFill>
              <a:srgbClr val="EAC0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5"/>
            <p:cNvSpPr/>
            <p:nvPr/>
          </p:nvSpPr>
          <p:spPr>
            <a:xfrm>
              <a:off x="3993290" y="2621897"/>
              <a:ext cx="2724449" cy="833785"/>
            </a:xfrm>
            <a:custGeom>
              <a:avLst/>
              <a:gdLst/>
              <a:ahLst/>
              <a:cxnLst/>
              <a:rect l="l" t="t" r="r" b="b"/>
              <a:pathLst>
                <a:path w="52866" h="16179" extrusionOk="0">
                  <a:moveTo>
                    <a:pt x="15651" y="1"/>
                  </a:moveTo>
                  <a:lnTo>
                    <a:pt x="15069" y="37"/>
                  </a:lnTo>
                  <a:lnTo>
                    <a:pt x="14468" y="110"/>
                  </a:lnTo>
                  <a:lnTo>
                    <a:pt x="13867" y="219"/>
                  </a:lnTo>
                  <a:lnTo>
                    <a:pt x="13231" y="365"/>
                  </a:lnTo>
                  <a:lnTo>
                    <a:pt x="12594" y="547"/>
                  </a:lnTo>
                  <a:lnTo>
                    <a:pt x="11920" y="783"/>
                  </a:lnTo>
                  <a:lnTo>
                    <a:pt x="11520" y="929"/>
                  </a:lnTo>
                  <a:lnTo>
                    <a:pt x="11101" y="1111"/>
                  </a:lnTo>
                  <a:lnTo>
                    <a:pt x="10246" y="1493"/>
                  </a:lnTo>
                  <a:lnTo>
                    <a:pt x="10555" y="1820"/>
                  </a:lnTo>
                  <a:lnTo>
                    <a:pt x="10883" y="2130"/>
                  </a:lnTo>
                  <a:lnTo>
                    <a:pt x="11229" y="2421"/>
                  </a:lnTo>
                  <a:lnTo>
                    <a:pt x="11593" y="2676"/>
                  </a:lnTo>
                  <a:lnTo>
                    <a:pt x="12011" y="2912"/>
                  </a:lnTo>
                  <a:lnTo>
                    <a:pt x="12430" y="3167"/>
                  </a:lnTo>
                  <a:lnTo>
                    <a:pt x="13249" y="3640"/>
                  </a:lnTo>
                  <a:lnTo>
                    <a:pt x="13667" y="3913"/>
                  </a:lnTo>
                  <a:lnTo>
                    <a:pt x="14049" y="4186"/>
                  </a:lnTo>
                  <a:lnTo>
                    <a:pt x="14413" y="4477"/>
                  </a:lnTo>
                  <a:lnTo>
                    <a:pt x="14595" y="4641"/>
                  </a:lnTo>
                  <a:lnTo>
                    <a:pt x="14759" y="4805"/>
                  </a:lnTo>
                  <a:lnTo>
                    <a:pt x="14868" y="4950"/>
                  </a:lnTo>
                  <a:lnTo>
                    <a:pt x="14978" y="5078"/>
                  </a:lnTo>
                  <a:lnTo>
                    <a:pt x="15050" y="5242"/>
                  </a:lnTo>
                  <a:lnTo>
                    <a:pt x="15105" y="5405"/>
                  </a:lnTo>
                  <a:lnTo>
                    <a:pt x="15105" y="5515"/>
                  </a:lnTo>
                  <a:lnTo>
                    <a:pt x="15087" y="5624"/>
                  </a:lnTo>
                  <a:lnTo>
                    <a:pt x="15069" y="5733"/>
                  </a:lnTo>
                  <a:lnTo>
                    <a:pt x="15014" y="5824"/>
                  </a:lnTo>
                  <a:lnTo>
                    <a:pt x="14959" y="5915"/>
                  </a:lnTo>
                  <a:lnTo>
                    <a:pt x="14887" y="6006"/>
                  </a:lnTo>
                  <a:lnTo>
                    <a:pt x="14723" y="6152"/>
                  </a:lnTo>
                  <a:lnTo>
                    <a:pt x="14523" y="6297"/>
                  </a:lnTo>
                  <a:lnTo>
                    <a:pt x="14286" y="6406"/>
                  </a:lnTo>
                  <a:lnTo>
                    <a:pt x="14049" y="6497"/>
                  </a:lnTo>
                  <a:lnTo>
                    <a:pt x="13831" y="6570"/>
                  </a:lnTo>
                  <a:lnTo>
                    <a:pt x="12994" y="6825"/>
                  </a:lnTo>
                  <a:lnTo>
                    <a:pt x="12157" y="7098"/>
                  </a:lnTo>
                  <a:lnTo>
                    <a:pt x="11338" y="7407"/>
                  </a:lnTo>
                  <a:lnTo>
                    <a:pt x="10537" y="7717"/>
                  </a:lnTo>
                  <a:lnTo>
                    <a:pt x="9718" y="8062"/>
                  </a:lnTo>
                  <a:lnTo>
                    <a:pt x="8936" y="8426"/>
                  </a:lnTo>
                  <a:lnTo>
                    <a:pt x="8153" y="8808"/>
                  </a:lnTo>
                  <a:lnTo>
                    <a:pt x="7371" y="9209"/>
                  </a:lnTo>
                  <a:lnTo>
                    <a:pt x="6606" y="9627"/>
                  </a:lnTo>
                  <a:lnTo>
                    <a:pt x="5842" y="10064"/>
                  </a:lnTo>
                  <a:lnTo>
                    <a:pt x="5096" y="10519"/>
                  </a:lnTo>
                  <a:lnTo>
                    <a:pt x="4368" y="10992"/>
                  </a:lnTo>
                  <a:lnTo>
                    <a:pt x="3658" y="11484"/>
                  </a:lnTo>
                  <a:lnTo>
                    <a:pt x="2949" y="11993"/>
                  </a:lnTo>
                  <a:lnTo>
                    <a:pt x="2257" y="12521"/>
                  </a:lnTo>
                  <a:lnTo>
                    <a:pt x="1566" y="13067"/>
                  </a:lnTo>
                  <a:lnTo>
                    <a:pt x="1274" y="13340"/>
                  </a:lnTo>
                  <a:lnTo>
                    <a:pt x="965" y="13613"/>
                  </a:lnTo>
                  <a:lnTo>
                    <a:pt x="692" y="13904"/>
                  </a:lnTo>
                  <a:lnTo>
                    <a:pt x="456" y="14231"/>
                  </a:lnTo>
                  <a:lnTo>
                    <a:pt x="346" y="14395"/>
                  </a:lnTo>
                  <a:lnTo>
                    <a:pt x="255" y="14559"/>
                  </a:lnTo>
                  <a:lnTo>
                    <a:pt x="164" y="14723"/>
                  </a:lnTo>
                  <a:lnTo>
                    <a:pt x="110" y="14905"/>
                  </a:lnTo>
                  <a:lnTo>
                    <a:pt x="55" y="15087"/>
                  </a:lnTo>
                  <a:lnTo>
                    <a:pt x="19" y="15269"/>
                  </a:lnTo>
                  <a:lnTo>
                    <a:pt x="1" y="15469"/>
                  </a:lnTo>
                  <a:lnTo>
                    <a:pt x="19" y="15651"/>
                  </a:lnTo>
                  <a:lnTo>
                    <a:pt x="201" y="15742"/>
                  </a:lnTo>
                  <a:lnTo>
                    <a:pt x="401" y="15815"/>
                  </a:lnTo>
                  <a:lnTo>
                    <a:pt x="801" y="15924"/>
                  </a:lnTo>
                  <a:lnTo>
                    <a:pt x="1220" y="15997"/>
                  </a:lnTo>
                  <a:lnTo>
                    <a:pt x="1638" y="16051"/>
                  </a:lnTo>
                  <a:lnTo>
                    <a:pt x="2075" y="16088"/>
                  </a:lnTo>
                  <a:lnTo>
                    <a:pt x="2494" y="16124"/>
                  </a:lnTo>
                  <a:lnTo>
                    <a:pt x="3367" y="16179"/>
                  </a:lnTo>
                  <a:lnTo>
                    <a:pt x="52866" y="11957"/>
                  </a:lnTo>
                  <a:lnTo>
                    <a:pt x="52793" y="11666"/>
                  </a:lnTo>
                  <a:lnTo>
                    <a:pt x="52720" y="11320"/>
                  </a:lnTo>
                  <a:lnTo>
                    <a:pt x="52647" y="10974"/>
                  </a:lnTo>
                  <a:lnTo>
                    <a:pt x="52611" y="10610"/>
                  </a:lnTo>
                  <a:lnTo>
                    <a:pt x="52575" y="10264"/>
                  </a:lnTo>
                  <a:lnTo>
                    <a:pt x="50354" y="9791"/>
                  </a:lnTo>
                  <a:lnTo>
                    <a:pt x="48080" y="9282"/>
                  </a:lnTo>
                  <a:lnTo>
                    <a:pt x="45787" y="8736"/>
                  </a:lnTo>
                  <a:lnTo>
                    <a:pt x="43476" y="8171"/>
                  </a:lnTo>
                  <a:lnTo>
                    <a:pt x="41183" y="7571"/>
                  </a:lnTo>
                  <a:lnTo>
                    <a:pt x="38908" y="6952"/>
                  </a:lnTo>
                  <a:lnTo>
                    <a:pt x="36669" y="6315"/>
                  </a:lnTo>
                  <a:lnTo>
                    <a:pt x="34504" y="5697"/>
                  </a:lnTo>
                  <a:lnTo>
                    <a:pt x="32429" y="5078"/>
                  </a:lnTo>
                  <a:lnTo>
                    <a:pt x="30428" y="4459"/>
                  </a:lnTo>
                  <a:lnTo>
                    <a:pt x="28553" y="3859"/>
                  </a:lnTo>
                  <a:lnTo>
                    <a:pt x="26824" y="3294"/>
                  </a:lnTo>
                  <a:lnTo>
                    <a:pt x="25241" y="2748"/>
                  </a:lnTo>
                  <a:lnTo>
                    <a:pt x="23822" y="2239"/>
                  </a:lnTo>
                  <a:lnTo>
                    <a:pt x="22602" y="1784"/>
                  </a:lnTo>
                  <a:lnTo>
                    <a:pt x="21583" y="1384"/>
                  </a:lnTo>
                  <a:lnTo>
                    <a:pt x="20946" y="1111"/>
                  </a:lnTo>
                  <a:lnTo>
                    <a:pt x="20328" y="874"/>
                  </a:lnTo>
                  <a:lnTo>
                    <a:pt x="19709" y="674"/>
                  </a:lnTo>
                  <a:lnTo>
                    <a:pt x="19127" y="474"/>
                  </a:lnTo>
                  <a:lnTo>
                    <a:pt x="18526" y="328"/>
                  </a:lnTo>
                  <a:lnTo>
                    <a:pt x="17962" y="201"/>
                  </a:lnTo>
                  <a:lnTo>
                    <a:pt x="17380" y="92"/>
                  </a:lnTo>
                  <a:lnTo>
                    <a:pt x="16816" y="37"/>
                  </a:lnTo>
                  <a:lnTo>
                    <a:pt x="1623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13" name="Google Shape;613;p5"/>
          <p:cNvSpPr/>
          <p:nvPr/>
        </p:nvSpPr>
        <p:spPr>
          <a:xfrm>
            <a:off x="-543979" y="4321969"/>
            <a:ext cx="10180950" cy="1985775"/>
          </a:xfrm>
          <a:custGeom>
            <a:avLst/>
            <a:gdLst/>
            <a:ahLst/>
            <a:cxnLst/>
            <a:rect l="l" t="t" r="r" b="b"/>
            <a:pathLst>
              <a:path w="407238" h="79431" extrusionOk="0">
                <a:moveTo>
                  <a:pt x="24553" y="14065"/>
                </a:moveTo>
                <a:cubicBezTo>
                  <a:pt x="27220" y="7842"/>
                  <a:pt x="26204" y="13938"/>
                  <a:pt x="32173" y="11779"/>
                </a:cubicBezTo>
                <a:cubicBezTo>
                  <a:pt x="38142" y="9620"/>
                  <a:pt x="49572" y="2762"/>
                  <a:pt x="60367" y="1111"/>
                </a:cubicBezTo>
                <a:cubicBezTo>
                  <a:pt x="71162" y="-540"/>
                  <a:pt x="84751" y="-32"/>
                  <a:pt x="96943" y="1873"/>
                </a:cubicBezTo>
                <a:cubicBezTo>
                  <a:pt x="109135" y="3778"/>
                  <a:pt x="122724" y="9747"/>
                  <a:pt x="133519" y="12541"/>
                </a:cubicBezTo>
                <a:cubicBezTo>
                  <a:pt x="144314" y="15335"/>
                  <a:pt x="144695" y="19907"/>
                  <a:pt x="161713" y="18637"/>
                </a:cubicBezTo>
                <a:cubicBezTo>
                  <a:pt x="178731" y="17367"/>
                  <a:pt x="215561" y="7715"/>
                  <a:pt x="235627" y="4921"/>
                </a:cubicBezTo>
                <a:cubicBezTo>
                  <a:pt x="255693" y="2127"/>
                  <a:pt x="262678" y="1238"/>
                  <a:pt x="282109" y="1873"/>
                </a:cubicBezTo>
                <a:cubicBezTo>
                  <a:pt x="301540" y="2508"/>
                  <a:pt x="335449" y="5175"/>
                  <a:pt x="352213" y="8731"/>
                </a:cubicBezTo>
                <a:cubicBezTo>
                  <a:pt x="368977" y="12287"/>
                  <a:pt x="375581" y="18764"/>
                  <a:pt x="382693" y="23209"/>
                </a:cubicBezTo>
                <a:cubicBezTo>
                  <a:pt x="389805" y="27654"/>
                  <a:pt x="392980" y="27146"/>
                  <a:pt x="394885" y="35401"/>
                </a:cubicBezTo>
                <a:cubicBezTo>
                  <a:pt x="396790" y="43656"/>
                  <a:pt x="421936" y="65627"/>
                  <a:pt x="394123" y="72739"/>
                </a:cubicBezTo>
                <a:cubicBezTo>
                  <a:pt x="366310" y="79851"/>
                  <a:pt x="290999" y="77438"/>
                  <a:pt x="228007" y="78073"/>
                </a:cubicBezTo>
                <a:cubicBezTo>
                  <a:pt x="165015" y="78708"/>
                  <a:pt x="51477" y="81375"/>
                  <a:pt x="16171" y="76549"/>
                </a:cubicBezTo>
                <a:cubicBezTo>
                  <a:pt x="-19135" y="71723"/>
                  <a:pt x="14774" y="59531"/>
                  <a:pt x="16171" y="49117"/>
                </a:cubicBezTo>
                <a:cubicBezTo>
                  <a:pt x="17568" y="38703"/>
                  <a:pt x="21886" y="20288"/>
                  <a:pt x="24553" y="1406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grpSp>
        <p:nvGrpSpPr>
          <p:cNvPr id="614" name="Google Shape;614;p5"/>
          <p:cNvGrpSpPr/>
          <p:nvPr/>
        </p:nvGrpSpPr>
        <p:grpSpPr>
          <a:xfrm>
            <a:off x="3722924" y="5011458"/>
            <a:ext cx="819058" cy="303794"/>
            <a:chOff x="1726100" y="1627975"/>
            <a:chExt cx="359425" cy="133325"/>
          </a:xfrm>
        </p:grpSpPr>
        <p:sp>
          <p:nvSpPr>
            <p:cNvPr id="615" name="Google Shape;615;p5"/>
            <p:cNvSpPr/>
            <p:nvPr/>
          </p:nvSpPr>
          <p:spPr>
            <a:xfrm>
              <a:off x="2018625" y="1747625"/>
              <a:ext cx="66900" cy="13675"/>
            </a:xfrm>
            <a:custGeom>
              <a:avLst/>
              <a:gdLst/>
              <a:ahLst/>
              <a:cxnLst/>
              <a:rect l="l" t="t" r="r" b="b"/>
              <a:pathLst>
                <a:path w="2676" h="547" extrusionOk="0">
                  <a:moveTo>
                    <a:pt x="456" y="1"/>
                  </a:moveTo>
                  <a:lnTo>
                    <a:pt x="219" y="37"/>
                  </a:lnTo>
                  <a:lnTo>
                    <a:pt x="146" y="74"/>
                  </a:lnTo>
                  <a:lnTo>
                    <a:pt x="73" y="110"/>
                  </a:lnTo>
                  <a:lnTo>
                    <a:pt x="19" y="147"/>
                  </a:lnTo>
                  <a:lnTo>
                    <a:pt x="1" y="201"/>
                  </a:lnTo>
                  <a:lnTo>
                    <a:pt x="19" y="219"/>
                  </a:lnTo>
                  <a:lnTo>
                    <a:pt x="37" y="274"/>
                  </a:lnTo>
                  <a:lnTo>
                    <a:pt x="92" y="329"/>
                  </a:lnTo>
                  <a:lnTo>
                    <a:pt x="219" y="401"/>
                  </a:lnTo>
                  <a:lnTo>
                    <a:pt x="419" y="456"/>
                  </a:lnTo>
                  <a:lnTo>
                    <a:pt x="710" y="511"/>
                  </a:lnTo>
                  <a:lnTo>
                    <a:pt x="1111" y="529"/>
                  </a:lnTo>
                  <a:lnTo>
                    <a:pt x="1657" y="547"/>
                  </a:lnTo>
                  <a:lnTo>
                    <a:pt x="2130" y="547"/>
                  </a:lnTo>
                  <a:lnTo>
                    <a:pt x="2676" y="529"/>
                  </a:lnTo>
                  <a:lnTo>
                    <a:pt x="2676" y="474"/>
                  </a:lnTo>
                  <a:lnTo>
                    <a:pt x="2657" y="420"/>
                  </a:lnTo>
                  <a:lnTo>
                    <a:pt x="2603" y="365"/>
                  </a:lnTo>
                  <a:lnTo>
                    <a:pt x="2530" y="310"/>
                  </a:lnTo>
                  <a:lnTo>
                    <a:pt x="2330" y="219"/>
                  </a:lnTo>
                  <a:lnTo>
                    <a:pt x="2057" y="147"/>
                  </a:lnTo>
                  <a:lnTo>
                    <a:pt x="1748" y="92"/>
                  </a:lnTo>
                  <a:lnTo>
                    <a:pt x="1420" y="37"/>
                  </a:lnTo>
                  <a:lnTo>
                    <a:pt x="1074" y="1"/>
                  </a:lnTo>
                  <a:close/>
                </a:path>
              </a:pathLst>
            </a:custGeom>
            <a:solidFill>
              <a:srgbClr val="282829">
                <a:alpha val="13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5"/>
            <p:cNvSpPr/>
            <p:nvPr/>
          </p:nvSpPr>
          <p:spPr>
            <a:xfrm>
              <a:off x="2018625" y="1747625"/>
              <a:ext cx="66900" cy="13675"/>
            </a:xfrm>
            <a:custGeom>
              <a:avLst/>
              <a:gdLst/>
              <a:ahLst/>
              <a:cxnLst/>
              <a:rect l="l" t="t" r="r" b="b"/>
              <a:pathLst>
                <a:path w="2676" h="547" fill="none" extrusionOk="0">
                  <a:moveTo>
                    <a:pt x="747" y="1"/>
                  </a:moveTo>
                  <a:lnTo>
                    <a:pt x="747" y="1"/>
                  </a:lnTo>
                  <a:lnTo>
                    <a:pt x="456" y="1"/>
                  </a:lnTo>
                  <a:lnTo>
                    <a:pt x="219" y="37"/>
                  </a:lnTo>
                  <a:lnTo>
                    <a:pt x="146" y="74"/>
                  </a:lnTo>
                  <a:lnTo>
                    <a:pt x="73" y="110"/>
                  </a:lnTo>
                  <a:lnTo>
                    <a:pt x="19" y="147"/>
                  </a:lnTo>
                  <a:lnTo>
                    <a:pt x="1" y="201"/>
                  </a:lnTo>
                  <a:lnTo>
                    <a:pt x="1" y="201"/>
                  </a:lnTo>
                  <a:lnTo>
                    <a:pt x="19" y="219"/>
                  </a:lnTo>
                  <a:lnTo>
                    <a:pt x="37" y="274"/>
                  </a:lnTo>
                  <a:lnTo>
                    <a:pt x="92" y="329"/>
                  </a:lnTo>
                  <a:lnTo>
                    <a:pt x="219" y="401"/>
                  </a:lnTo>
                  <a:lnTo>
                    <a:pt x="419" y="456"/>
                  </a:lnTo>
                  <a:lnTo>
                    <a:pt x="710" y="511"/>
                  </a:lnTo>
                  <a:lnTo>
                    <a:pt x="1111" y="529"/>
                  </a:lnTo>
                  <a:lnTo>
                    <a:pt x="1657" y="547"/>
                  </a:lnTo>
                  <a:lnTo>
                    <a:pt x="1657" y="547"/>
                  </a:lnTo>
                  <a:lnTo>
                    <a:pt x="2130" y="547"/>
                  </a:lnTo>
                  <a:lnTo>
                    <a:pt x="2676" y="529"/>
                  </a:lnTo>
                  <a:lnTo>
                    <a:pt x="2676" y="529"/>
                  </a:lnTo>
                  <a:lnTo>
                    <a:pt x="2676" y="474"/>
                  </a:lnTo>
                  <a:lnTo>
                    <a:pt x="2657" y="420"/>
                  </a:lnTo>
                  <a:lnTo>
                    <a:pt x="2603" y="365"/>
                  </a:lnTo>
                  <a:lnTo>
                    <a:pt x="2530" y="310"/>
                  </a:lnTo>
                  <a:lnTo>
                    <a:pt x="2330" y="219"/>
                  </a:lnTo>
                  <a:lnTo>
                    <a:pt x="2057" y="147"/>
                  </a:lnTo>
                  <a:lnTo>
                    <a:pt x="1748" y="92"/>
                  </a:lnTo>
                  <a:lnTo>
                    <a:pt x="1420" y="37"/>
                  </a:lnTo>
                  <a:lnTo>
                    <a:pt x="1074" y="1"/>
                  </a:lnTo>
                  <a:lnTo>
                    <a:pt x="74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5"/>
            <p:cNvSpPr/>
            <p:nvPr/>
          </p:nvSpPr>
          <p:spPr>
            <a:xfrm>
              <a:off x="2024075" y="1729450"/>
              <a:ext cx="42350" cy="23225"/>
            </a:xfrm>
            <a:custGeom>
              <a:avLst/>
              <a:gdLst/>
              <a:ahLst/>
              <a:cxnLst/>
              <a:rect l="l" t="t" r="r" b="b"/>
              <a:pathLst>
                <a:path w="1694" h="929" extrusionOk="0">
                  <a:moveTo>
                    <a:pt x="911" y="0"/>
                  </a:moveTo>
                  <a:lnTo>
                    <a:pt x="783" y="18"/>
                  </a:lnTo>
                  <a:lnTo>
                    <a:pt x="674" y="55"/>
                  </a:lnTo>
                  <a:lnTo>
                    <a:pt x="565" y="109"/>
                  </a:lnTo>
                  <a:lnTo>
                    <a:pt x="456" y="182"/>
                  </a:lnTo>
                  <a:lnTo>
                    <a:pt x="383" y="255"/>
                  </a:lnTo>
                  <a:lnTo>
                    <a:pt x="238" y="437"/>
                  </a:lnTo>
                  <a:lnTo>
                    <a:pt x="128" y="601"/>
                  </a:lnTo>
                  <a:lnTo>
                    <a:pt x="56" y="764"/>
                  </a:lnTo>
                  <a:lnTo>
                    <a:pt x="1" y="928"/>
                  </a:lnTo>
                  <a:lnTo>
                    <a:pt x="1693" y="928"/>
                  </a:lnTo>
                  <a:lnTo>
                    <a:pt x="1693" y="783"/>
                  </a:lnTo>
                  <a:lnTo>
                    <a:pt x="1693" y="655"/>
                  </a:lnTo>
                  <a:lnTo>
                    <a:pt x="1675" y="491"/>
                  </a:lnTo>
                  <a:lnTo>
                    <a:pt x="1639" y="419"/>
                  </a:lnTo>
                  <a:lnTo>
                    <a:pt x="1602" y="328"/>
                  </a:lnTo>
                  <a:lnTo>
                    <a:pt x="1548" y="255"/>
                  </a:lnTo>
                  <a:lnTo>
                    <a:pt x="1493" y="182"/>
                  </a:lnTo>
                  <a:lnTo>
                    <a:pt x="1402" y="127"/>
                  </a:lnTo>
                  <a:lnTo>
                    <a:pt x="1311" y="73"/>
                  </a:lnTo>
                  <a:lnTo>
                    <a:pt x="1202" y="36"/>
                  </a:lnTo>
                  <a:lnTo>
                    <a:pt x="1056" y="0"/>
                  </a:lnTo>
                  <a:close/>
                </a:path>
              </a:pathLst>
            </a:custGeom>
            <a:solidFill>
              <a:srgbClr val="C1A5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5"/>
            <p:cNvSpPr/>
            <p:nvPr/>
          </p:nvSpPr>
          <p:spPr>
            <a:xfrm>
              <a:off x="1726100" y="1699875"/>
              <a:ext cx="249775" cy="25500"/>
            </a:xfrm>
            <a:custGeom>
              <a:avLst/>
              <a:gdLst/>
              <a:ahLst/>
              <a:cxnLst/>
              <a:rect l="l" t="t" r="r" b="b"/>
              <a:pathLst>
                <a:path w="9991" h="1020" extrusionOk="0">
                  <a:moveTo>
                    <a:pt x="1292" y="0"/>
                  </a:moveTo>
                  <a:lnTo>
                    <a:pt x="746" y="91"/>
                  </a:lnTo>
                  <a:lnTo>
                    <a:pt x="528" y="128"/>
                  </a:lnTo>
                  <a:lnTo>
                    <a:pt x="346" y="182"/>
                  </a:lnTo>
                  <a:lnTo>
                    <a:pt x="200" y="237"/>
                  </a:lnTo>
                  <a:lnTo>
                    <a:pt x="91" y="291"/>
                  </a:lnTo>
                  <a:lnTo>
                    <a:pt x="18" y="346"/>
                  </a:lnTo>
                  <a:lnTo>
                    <a:pt x="0" y="419"/>
                  </a:lnTo>
                  <a:lnTo>
                    <a:pt x="0" y="437"/>
                  </a:lnTo>
                  <a:lnTo>
                    <a:pt x="18" y="473"/>
                  </a:lnTo>
                  <a:lnTo>
                    <a:pt x="91" y="528"/>
                  </a:lnTo>
                  <a:lnTo>
                    <a:pt x="219" y="583"/>
                  </a:lnTo>
                  <a:lnTo>
                    <a:pt x="382" y="655"/>
                  </a:lnTo>
                  <a:lnTo>
                    <a:pt x="601" y="710"/>
                  </a:lnTo>
                  <a:lnTo>
                    <a:pt x="856" y="746"/>
                  </a:lnTo>
                  <a:lnTo>
                    <a:pt x="1456" y="837"/>
                  </a:lnTo>
                  <a:lnTo>
                    <a:pt x="2202" y="910"/>
                  </a:lnTo>
                  <a:lnTo>
                    <a:pt x="3058" y="965"/>
                  </a:lnTo>
                  <a:lnTo>
                    <a:pt x="3986" y="1001"/>
                  </a:lnTo>
                  <a:lnTo>
                    <a:pt x="5005" y="1019"/>
                  </a:lnTo>
                  <a:lnTo>
                    <a:pt x="6006" y="1001"/>
                  </a:lnTo>
                  <a:lnTo>
                    <a:pt x="6952" y="965"/>
                  </a:lnTo>
                  <a:lnTo>
                    <a:pt x="7789" y="910"/>
                  </a:lnTo>
                  <a:lnTo>
                    <a:pt x="8535" y="837"/>
                  </a:lnTo>
                  <a:lnTo>
                    <a:pt x="9136" y="746"/>
                  </a:lnTo>
                  <a:lnTo>
                    <a:pt x="9390" y="710"/>
                  </a:lnTo>
                  <a:lnTo>
                    <a:pt x="9609" y="655"/>
                  </a:lnTo>
                  <a:lnTo>
                    <a:pt x="9773" y="583"/>
                  </a:lnTo>
                  <a:lnTo>
                    <a:pt x="9900" y="528"/>
                  </a:lnTo>
                  <a:lnTo>
                    <a:pt x="9973" y="473"/>
                  </a:lnTo>
                  <a:lnTo>
                    <a:pt x="9991" y="437"/>
                  </a:lnTo>
                  <a:lnTo>
                    <a:pt x="9991" y="419"/>
                  </a:lnTo>
                  <a:lnTo>
                    <a:pt x="9973" y="346"/>
                  </a:lnTo>
                  <a:lnTo>
                    <a:pt x="9900" y="291"/>
                  </a:lnTo>
                  <a:lnTo>
                    <a:pt x="9791" y="237"/>
                  </a:lnTo>
                  <a:lnTo>
                    <a:pt x="9645" y="182"/>
                  </a:lnTo>
                  <a:lnTo>
                    <a:pt x="9463" y="128"/>
                  </a:lnTo>
                  <a:lnTo>
                    <a:pt x="9245" y="91"/>
                  </a:lnTo>
                  <a:lnTo>
                    <a:pt x="8699" y="0"/>
                  </a:lnTo>
                  <a:lnTo>
                    <a:pt x="8699" y="273"/>
                  </a:lnTo>
                  <a:lnTo>
                    <a:pt x="7443" y="328"/>
                  </a:lnTo>
                  <a:lnTo>
                    <a:pt x="6133" y="364"/>
                  </a:lnTo>
                  <a:lnTo>
                    <a:pt x="4623" y="382"/>
                  </a:lnTo>
                  <a:lnTo>
                    <a:pt x="3476" y="364"/>
                  </a:lnTo>
                  <a:lnTo>
                    <a:pt x="2384" y="328"/>
                  </a:lnTo>
                  <a:lnTo>
                    <a:pt x="1893" y="291"/>
                  </a:lnTo>
                  <a:lnTo>
                    <a:pt x="1456" y="237"/>
                  </a:lnTo>
                  <a:lnTo>
                    <a:pt x="1074" y="182"/>
                  </a:lnTo>
                  <a:lnTo>
                    <a:pt x="746" y="109"/>
                  </a:lnTo>
                  <a:lnTo>
                    <a:pt x="12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5"/>
            <p:cNvSpPr/>
            <p:nvPr/>
          </p:nvSpPr>
          <p:spPr>
            <a:xfrm>
              <a:off x="1726100" y="1699875"/>
              <a:ext cx="249775" cy="25500"/>
            </a:xfrm>
            <a:custGeom>
              <a:avLst/>
              <a:gdLst/>
              <a:ahLst/>
              <a:cxnLst/>
              <a:rect l="l" t="t" r="r" b="b"/>
              <a:pathLst>
                <a:path w="9991" h="1020" fill="none" extrusionOk="0">
                  <a:moveTo>
                    <a:pt x="8699" y="0"/>
                  </a:moveTo>
                  <a:lnTo>
                    <a:pt x="8699" y="273"/>
                  </a:lnTo>
                  <a:lnTo>
                    <a:pt x="8699" y="273"/>
                  </a:lnTo>
                  <a:lnTo>
                    <a:pt x="8699" y="273"/>
                  </a:lnTo>
                  <a:lnTo>
                    <a:pt x="7443" y="328"/>
                  </a:lnTo>
                  <a:lnTo>
                    <a:pt x="6133" y="364"/>
                  </a:lnTo>
                  <a:lnTo>
                    <a:pt x="4623" y="382"/>
                  </a:lnTo>
                  <a:lnTo>
                    <a:pt x="4623" y="382"/>
                  </a:lnTo>
                  <a:lnTo>
                    <a:pt x="3476" y="364"/>
                  </a:lnTo>
                  <a:lnTo>
                    <a:pt x="2384" y="328"/>
                  </a:lnTo>
                  <a:lnTo>
                    <a:pt x="1893" y="291"/>
                  </a:lnTo>
                  <a:lnTo>
                    <a:pt x="1456" y="237"/>
                  </a:lnTo>
                  <a:lnTo>
                    <a:pt x="1074" y="182"/>
                  </a:lnTo>
                  <a:lnTo>
                    <a:pt x="746" y="109"/>
                  </a:lnTo>
                  <a:lnTo>
                    <a:pt x="746" y="109"/>
                  </a:lnTo>
                  <a:lnTo>
                    <a:pt x="746" y="109"/>
                  </a:lnTo>
                  <a:lnTo>
                    <a:pt x="1292" y="0"/>
                  </a:lnTo>
                  <a:lnTo>
                    <a:pt x="1292" y="0"/>
                  </a:lnTo>
                  <a:lnTo>
                    <a:pt x="746" y="91"/>
                  </a:lnTo>
                  <a:lnTo>
                    <a:pt x="528" y="128"/>
                  </a:lnTo>
                  <a:lnTo>
                    <a:pt x="346" y="182"/>
                  </a:lnTo>
                  <a:lnTo>
                    <a:pt x="200" y="237"/>
                  </a:lnTo>
                  <a:lnTo>
                    <a:pt x="91" y="291"/>
                  </a:lnTo>
                  <a:lnTo>
                    <a:pt x="18" y="346"/>
                  </a:lnTo>
                  <a:lnTo>
                    <a:pt x="0" y="419"/>
                  </a:lnTo>
                  <a:lnTo>
                    <a:pt x="0" y="419"/>
                  </a:lnTo>
                  <a:lnTo>
                    <a:pt x="0" y="437"/>
                  </a:lnTo>
                  <a:lnTo>
                    <a:pt x="18" y="473"/>
                  </a:lnTo>
                  <a:lnTo>
                    <a:pt x="91" y="528"/>
                  </a:lnTo>
                  <a:lnTo>
                    <a:pt x="219" y="583"/>
                  </a:lnTo>
                  <a:lnTo>
                    <a:pt x="382" y="655"/>
                  </a:lnTo>
                  <a:lnTo>
                    <a:pt x="601" y="710"/>
                  </a:lnTo>
                  <a:lnTo>
                    <a:pt x="856" y="746"/>
                  </a:lnTo>
                  <a:lnTo>
                    <a:pt x="1456" y="837"/>
                  </a:lnTo>
                  <a:lnTo>
                    <a:pt x="2202" y="910"/>
                  </a:lnTo>
                  <a:lnTo>
                    <a:pt x="3058" y="965"/>
                  </a:lnTo>
                  <a:lnTo>
                    <a:pt x="3986" y="1001"/>
                  </a:lnTo>
                  <a:lnTo>
                    <a:pt x="5005" y="1019"/>
                  </a:lnTo>
                  <a:lnTo>
                    <a:pt x="5005" y="1019"/>
                  </a:lnTo>
                  <a:lnTo>
                    <a:pt x="6006" y="1001"/>
                  </a:lnTo>
                  <a:lnTo>
                    <a:pt x="6952" y="965"/>
                  </a:lnTo>
                  <a:lnTo>
                    <a:pt x="7789" y="910"/>
                  </a:lnTo>
                  <a:lnTo>
                    <a:pt x="8535" y="837"/>
                  </a:lnTo>
                  <a:lnTo>
                    <a:pt x="9136" y="746"/>
                  </a:lnTo>
                  <a:lnTo>
                    <a:pt x="9390" y="710"/>
                  </a:lnTo>
                  <a:lnTo>
                    <a:pt x="9609" y="655"/>
                  </a:lnTo>
                  <a:lnTo>
                    <a:pt x="9773" y="583"/>
                  </a:lnTo>
                  <a:lnTo>
                    <a:pt x="9900" y="528"/>
                  </a:lnTo>
                  <a:lnTo>
                    <a:pt x="9973" y="473"/>
                  </a:lnTo>
                  <a:lnTo>
                    <a:pt x="9991" y="437"/>
                  </a:lnTo>
                  <a:lnTo>
                    <a:pt x="9991" y="419"/>
                  </a:lnTo>
                  <a:lnTo>
                    <a:pt x="9991" y="419"/>
                  </a:lnTo>
                  <a:lnTo>
                    <a:pt x="9973" y="346"/>
                  </a:lnTo>
                  <a:lnTo>
                    <a:pt x="9900" y="291"/>
                  </a:lnTo>
                  <a:lnTo>
                    <a:pt x="9791" y="237"/>
                  </a:lnTo>
                  <a:lnTo>
                    <a:pt x="9645" y="182"/>
                  </a:lnTo>
                  <a:lnTo>
                    <a:pt x="9463" y="128"/>
                  </a:lnTo>
                  <a:lnTo>
                    <a:pt x="9245" y="91"/>
                  </a:lnTo>
                  <a:lnTo>
                    <a:pt x="8699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5"/>
            <p:cNvSpPr/>
            <p:nvPr/>
          </p:nvSpPr>
          <p:spPr>
            <a:xfrm>
              <a:off x="1744750" y="1627975"/>
              <a:ext cx="198825" cy="81475"/>
            </a:xfrm>
            <a:custGeom>
              <a:avLst/>
              <a:gdLst/>
              <a:ahLst/>
              <a:cxnLst/>
              <a:rect l="l" t="t" r="r" b="b"/>
              <a:pathLst>
                <a:path w="7953" h="3259" extrusionOk="0">
                  <a:moveTo>
                    <a:pt x="4113" y="1"/>
                  </a:moveTo>
                  <a:lnTo>
                    <a:pt x="3986" y="37"/>
                  </a:lnTo>
                  <a:lnTo>
                    <a:pt x="3858" y="74"/>
                  </a:lnTo>
                  <a:lnTo>
                    <a:pt x="3731" y="110"/>
                  </a:lnTo>
                  <a:lnTo>
                    <a:pt x="3604" y="165"/>
                  </a:lnTo>
                  <a:lnTo>
                    <a:pt x="3385" y="328"/>
                  </a:lnTo>
                  <a:lnTo>
                    <a:pt x="3185" y="492"/>
                  </a:lnTo>
                  <a:lnTo>
                    <a:pt x="2985" y="711"/>
                  </a:lnTo>
                  <a:lnTo>
                    <a:pt x="2821" y="929"/>
                  </a:lnTo>
                  <a:lnTo>
                    <a:pt x="2657" y="1166"/>
                  </a:lnTo>
                  <a:lnTo>
                    <a:pt x="2530" y="1402"/>
                  </a:lnTo>
                  <a:lnTo>
                    <a:pt x="2312" y="1839"/>
                  </a:lnTo>
                  <a:lnTo>
                    <a:pt x="2148" y="2239"/>
                  </a:lnTo>
                  <a:lnTo>
                    <a:pt x="2020" y="2603"/>
                  </a:lnTo>
                  <a:lnTo>
                    <a:pt x="0" y="2985"/>
                  </a:lnTo>
                  <a:lnTo>
                    <a:pt x="383" y="3058"/>
                  </a:lnTo>
                  <a:lnTo>
                    <a:pt x="856" y="3131"/>
                  </a:lnTo>
                  <a:lnTo>
                    <a:pt x="1383" y="3186"/>
                  </a:lnTo>
                  <a:lnTo>
                    <a:pt x="1984" y="3222"/>
                  </a:lnTo>
                  <a:lnTo>
                    <a:pt x="2621" y="3240"/>
                  </a:lnTo>
                  <a:lnTo>
                    <a:pt x="3294" y="3258"/>
                  </a:lnTo>
                  <a:lnTo>
                    <a:pt x="4641" y="3258"/>
                  </a:lnTo>
                  <a:lnTo>
                    <a:pt x="5897" y="3222"/>
                  </a:lnTo>
                  <a:lnTo>
                    <a:pt x="6952" y="3186"/>
                  </a:lnTo>
                  <a:lnTo>
                    <a:pt x="7953" y="3149"/>
                  </a:lnTo>
                  <a:lnTo>
                    <a:pt x="7953" y="2094"/>
                  </a:lnTo>
                  <a:lnTo>
                    <a:pt x="7935" y="2003"/>
                  </a:lnTo>
                  <a:lnTo>
                    <a:pt x="7862" y="1730"/>
                  </a:lnTo>
                  <a:lnTo>
                    <a:pt x="7753" y="1384"/>
                  </a:lnTo>
                  <a:lnTo>
                    <a:pt x="7680" y="1202"/>
                  </a:lnTo>
                  <a:lnTo>
                    <a:pt x="7589" y="1020"/>
                  </a:lnTo>
                  <a:lnTo>
                    <a:pt x="7498" y="874"/>
                  </a:lnTo>
                  <a:lnTo>
                    <a:pt x="7389" y="747"/>
                  </a:lnTo>
                  <a:lnTo>
                    <a:pt x="7280" y="638"/>
                  </a:lnTo>
                  <a:lnTo>
                    <a:pt x="7170" y="583"/>
                  </a:lnTo>
                  <a:lnTo>
                    <a:pt x="7061" y="547"/>
                  </a:lnTo>
                  <a:lnTo>
                    <a:pt x="6843" y="547"/>
                  </a:lnTo>
                  <a:lnTo>
                    <a:pt x="6734" y="565"/>
                  </a:lnTo>
                  <a:lnTo>
                    <a:pt x="6533" y="638"/>
                  </a:lnTo>
                  <a:lnTo>
                    <a:pt x="6333" y="729"/>
                  </a:lnTo>
                  <a:lnTo>
                    <a:pt x="6169" y="820"/>
                  </a:lnTo>
                  <a:lnTo>
                    <a:pt x="6024" y="911"/>
                  </a:lnTo>
                  <a:lnTo>
                    <a:pt x="5915" y="1020"/>
                  </a:lnTo>
                  <a:lnTo>
                    <a:pt x="5860" y="929"/>
                  </a:lnTo>
                  <a:lnTo>
                    <a:pt x="5806" y="820"/>
                  </a:lnTo>
                  <a:lnTo>
                    <a:pt x="5733" y="692"/>
                  </a:lnTo>
                  <a:lnTo>
                    <a:pt x="5642" y="565"/>
                  </a:lnTo>
                  <a:lnTo>
                    <a:pt x="5496" y="419"/>
                  </a:lnTo>
                  <a:lnTo>
                    <a:pt x="5332" y="292"/>
                  </a:lnTo>
                  <a:lnTo>
                    <a:pt x="5132" y="165"/>
                  </a:lnTo>
                  <a:lnTo>
                    <a:pt x="4932" y="74"/>
                  </a:lnTo>
                  <a:lnTo>
                    <a:pt x="4695" y="19"/>
                  </a:lnTo>
                  <a:lnTo>
                    <a:pt x="442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5"/>
            <p:cNvSpPr/>
            <p:nvPr/>
          </p:nvSpPr>
          <p:spPr>
            <a:xfrm>
              <a:off x="1744750" y="1627975"/>
              <a:ext cx="198825" cy="81475"/>
            </a:xfrm>
            <a:custGeom>
              <a:avLst/>
              <a:gdLst/>
              <a:ahLst/>
              <a:cxnLst/>
              <a:rect l="l" t="t" r="r" b="b"/>
              <a:pathLst>
                <a:path w="7953" h="3259" fill="none" extrusionOk="0">
                  <a:moveTo>
                    <a:pt x="7953" y="2094"/>
                  </a:moveTo>
                  <a:lnTo>
                    <a:pt x="7953" y="3149"/>
                  </a:lnTo>
                  <a:lnTo>
                    <a:pt x="7953" y="3149"/>
                  </a:lnTo>
                  <a:lnTo>
                    <a:pt x="6952" y="3186"/>
                  </a:lnTo>
                  <a:lnTo>
                    <a:pt x="5897" y="3222"/>
                  </a:lnTo>
                  <a:lnTo>
                    <a:pt x="4641" y="3258"/>
                  </a:lnTo>
                  <a:lnTo>
                    <a:pt x="3294" y="3258"/>
                  </a:lnTo>
                  <a:lnTo>
                    <a:pt x="2621" y="3240"/>
                  </a:lnTo>
                  <a:lnTo>
                    <a:pt x="1984" y="3222"/>
                  </a:lnTo>
                  <a:lnTo>
                    <a:pt x="1383" y="3186"/>
                  </a:lnTo>
                  <a:lnTo>
                    <a:pt x="856" y="3131"/>
                  </a:lnTo>
                  <a:lnTo>
                    <a:pt x="383" y="3058"/>
                  </a:lnTo>
                  <a:lnTo>
                    <a:pt x="0" y="2985"/>
                  </a:lnTo>
                  <a:lnTo>
                    <a:pt x="2020" y="2603"/>
                  </a:lnTo>
                  <a:lnTo>
                    <a:pt x="2020" y="2603"/>
                  </a:lnTo>
                  <a:lnTo>
                    <a:pt x="2148" y="2239"/>
                  </a:lnTo>
                  <a:lnTo>
                    <a:pt x="2312" y="1839"/>
                  </a:lnTo>
                  <a:lnTo>
                    <a:pt x="2530" y="1402"/>
                  </a:lnTo>
                  <a:lnTo>
                    <a:pt x="2530" y="1402"/>
                  </a:lnTo>
                  <a:lnTo>
                    <a:pt x="2657" y="1166"/>
                  </a:lnTo>
                  <a:lnTo>
                    <a:pt x="2821" y="929"/>
                  </a:lnTo>
                  <a:lnTo>
                    <a:pt x="2985" y="711"/>
                  </a:lnTo>
                  <a:lnTo>
                    <a:pt x="3185" y="492"/>
                  </a:lnTo>
                  <a:lnTo>
                    <a:pt x="3185" y="492"/>
                  </a:lnTo>
                  <a:lnTo>
                    <a:pt x="3385" y="328"/>
                  </a:lnTo>
                  <a:lnTo>
                    <a:pt x="3604" y="165"/>
                  </a:lnTo>
                  <a:lnTo>
                    <a:pt x="3731" y="110"/>
                  </a:lnTo>
                  <a:lnTo>
                    <a:pt x="3858" y="74"/>
                  </a:lnTo>
                  <a:lnTo>
                    <a:pt x="3986" y="37"/>
                  </a:lnTo>
                  <a:lnTo>
                    <a:pt x="4113" y="1"/>
                  </a:lnTo>
                  <a:lnTo>
                    <a:pt x="4113" y="1"/>
                  </a:lnTo>
                  <a:lnTo>
                    <a:pt x="4259" y="1"/>
                  </a:lnTo>
                  <a:lnTo>
                    <a:pt x="4422" y="1"/>
                  </a:lnTo>
                  <a:lnTo>
                    <a:pt x="4695" y="19"/>
                  </a:lnTo>
                  <a:lnTo>
                    <a:pt x="4932" y="74"/>
                  </a:lnTo>
                  <a:lnTo>
                    <a:pt x="5132" y="165"/>
                  </a:lnTo>
                  <a:lnTo>
                    <a:pt x="5132" y="165"/>
                  </a:lnTo>
                  <a:lnTo>
                    <a:pt x="5332" y="292"/>
                  </a:lnTo>
                  <a:lnTo>
                    <a:pt x="5496" y="419"/>
                  </a:lnTo>
                  <a:lnTo>
                    <a:pt x="5642" y="565"/>
                  </a:lnTo>
                  <a:lnTo>
                    <a:pt x="5733" y="692"/>
                  </a:lnTo>
                  <a:lnTo>
                    <a:pt x="5806" y="820"/>
                  </a:lnTo>
                  <a:lnTo>
                    <a:pt x="5860" y="929"/>
                  </a:lnTo>
                  <a:lnTo>
                    <a:pt x="5915" y="1020"/>
                  </a:lnTo>
                  <a:lnTo>
                    <a:pt x="5915" y="1020"/>
                  </a:lnTo>
                  <a:lnTo>
                    <a:pt x="6024" y="911"/>
                  </a:lnTo>
                  <a:lnTo>
                    <a:pt x="6169" y="820"/>
                  </a:lnTo>
                  <a:lnTo>
                    <a:pt x="6333" y="729"/>
                  </a:lnTo>
                  <a:lnTo>
                    <a:pt x="6533" y="638"/>
                  </a:lnTo>
                  <a:lnTo>
                    <a:pt x="6734" y="565"/>
                  </a:lnTo>
                  <a:lnTo>
                    <a:pt x="6843" y="547"/>
                  </a:lnTo>
                  <a:lnTo>
                    <a:pt x="6952" y="547"/>
                  </a:lnTo>
                  <a:lnTo>
                    <a:pt x="7061" y="547"/>
                  </a:lnTo>
                  <a:lnTo>
                    <a:pt x="7170" y="583"/>
                  </a:lnTo>
                  <a:lnTo>
                    <a:pt x="7170" y="583"/>
                  </a:lnTo>
                  <a:lnTo>
                    <a:pt x="7280" y="638"/>
                  </a:lnTo>
                  <a:lnTo>
                    <a:pt x="7389" y="747"/>
                  </a:lnTo>
                  <a:lnTo>
                    <a:pt x="7498" y="874"/>
                  </a:lnTo>
                  <a:lnTo>
                    <a:pt x="7589" y="1020"/>
                  </a:lnTo>
                  <a:lnTo>
                    <a:pt x="7589" y="1020"/>
                  </a:lnTo>
                  <a:lnTo>
                    <a:pt x="7680" y="1202"/>
                  </a:lnTo>
                  <a:lnTo>
                    <a:pt x="7753" y="1384"/>
                  </a:lnTo>
                  <a:lnTo>
                    <a:pt x="7862" y="1730"/>
                  </a:lnTo>
                  <a:lnTo>
                    <a:pt x="7935" y="2003"/>
                  </a:lnTo>
                  <a:lnTo>
                    <a:pt x="7953" y="209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5"/>
            <p:cNvSpPr/>
            <p:nvPr/>
          </p:nvSpPr>
          <p:spPr>
            <a:xfrm>
              <a:off x="1744750" y="1653450"/>
              <a:ext cx="198825" cy="56000"/>
            </a:xfrm>
            <a:custGeom>
              <a:avLst/>
              <a:gdLst/>
              <a:ahLst/>
              <a:cxnLst/>
              <a:rect l="l" t="t" r="r" b="b"/>
              <a:pathLst>
                <a:path w="7953" h="2240" extrusionOk="0">
                  <a:moveTo>
                    <a:pt x="7589" y="1"/>
                  </a:moveTo>
                  <a:lnTo>
                    <a:pt x="7152" y="274"/>
                  </a:lnTo>
                  <a:lnTo>
                    <a:pt x="6715" y="529"/>
                  </a:lnTo>
                  <a:lnTo>
                    <a:pt x="6260" y="747"/>
                  </a:lnTo>
                  <a:lnTo>
                    <a:pt x="6024" y="856"/>
                  </a:lnTo>
                  <a:lnTo>
                    <a:pt x="5787" y="929"/>
                  </a:lnTo>
                  <a:lnTo>
                    <a:pt x="5660" y="984"/>
                  </a:lnTo>
                  <a:lnTo>
                    <a:pt x="5533" y="1038"/>
                  </a:lnTo>
                  <a:lnTo>
                    <a:pt x="5423" y="1111"/>
                  </a:lnTo>
                  <a:lnTo>
                    <a:pt x="5387" y="1147"/>
                  </a:lnTo>
                  <a:lnTo>
                    <a:pt x="5351" y="1202"/>
                  </a:lnTo>
                  <a:lnTo>
                    <a:pt x="5314" y="1275"/>
                  </a:lnTo>
                  <a:lnTo>
                    <a:pt x="5296" y="1348"/>
                  </a:lnTo>
                  <a:lnTo>
                    <a:pt x="5278" y="1420"/>
                  </a:lnTo>
                  <a:lnTo>
                    <a:pt x="5241" y="1493"/>
                  </a:lnTo>
                  <a:lnTo>
                    <a:pt x="5187" y="1566"/>
                  </a:lnTo>
                  <a:lnTo>
                    <a:pt x="5114" y="1621"/>
                  </a:lnTo>
                  <a:lnTo>
                    <a:pt x="5023" y="1657"/>
                  </a:lnTo>
                  <a:lnTo>
                    <a:pt x="4859" y="1657"/>
                  </a:lnTo>
                  <a:lnTo>
                    <a:pt x="4786" y="1639"/>
                  </a:lnTo>
                  <a:lnTo>
                    <a:pt x="4714" y="1621"/>
                  </a:lnTo>
                  <a:lnTo>
                    <a:pt x="4641" y="1566"/>
                  </a:lnTo>
                  <a:lnTo>
                    <a:pt x="4586" y="1530"/>
                  </a:lnTo>
                  <a:lnTo>
                    <a:pt x="4532" y="1457"/>
                  </a:lnTo>
                  <a:lnTo>
                    <a:pt x="4422" y="1329"/>
                  </a:lnTo>
                  <a:lnTo>
                    <a:pt x="4350" y="1166"/>
                  </a:lnTo>
                  <a:lnTo>
                    <a:pt x="4277" y="1002"/>
                  </a:lnTo>
                  <a:lnTo>
                    <a:pt x="4168" y="1056"/>
                  </a:lnTo>
                  <a:lnTo>
                    <a:pt x="4022" y="1075"/>
                  </a:lnTo>
                  <a:lnTo>
                    <a:pt x="3895" y="1093"/>
                  </a:lnTo>
                  <a:lnTo>
                    <a:pt x="3767" y="1111"/>
                  </a:lnTo>
                  <a:lnTo>
                    <a:pt x="3640" y="1111"/>
                  </a:lnTo>
                  <a:lnTo>
                    <a:pt x="3513" y="1093"/>
                  </a:lnTo>
                  <a:lnTo>
                    <a:pt x="3385" y="1056"/>
                  </a:lnTo>
                  <a:lnTo>
                    <a:pt x="3258" y="1020"/>
                  </a:lnTo>
                  <a:lnTo>
                    <a:pt x="3149" y="965"/>
                  </a:lnTo>
                  <a:lnTo>
                    <a:pt x="3021" y="911"/>
                  </a:lnTo>
                  <a:lnTo>
                    <a:pt x="2912" y="838"/>
                  </a:lnTo>
                  <a:lnTo>
                    <a:pt x="2821" y="765"/>
                  </a:lnTo>
                  <a:lnTo>
                    <a:pt x="2657" y="583"/>
                  </a:lnTo>
                  <a:lnTo>
                    <a:pt x="2530" y="383"/>
                  </a:lnTo>
                  <a:lnTo>
                    <a:pt x="2312" y="820"/>
                  </a:lnTo>
                  <a:lnTo>
                    <a:pt x="2148" y="1220"/>
                  </a:lnTo>
                  <a:lnTo>
                    <a:pt x="2020" y="1584"/>
                  </a:lnTo>
                  <a:lnTo>
                    <a:pt x="0" y="1966"/>
                  </a:lnTo>
                  <a:lnTo>
                    <a:pt x="328" y="2039"/>
                  </a:lnTo>
                  <a:lnTo>
                    <a:pt x="710" y="2094"/>
                  </a:lnTo>
                  <a:lnTo>
                    <a:pt x="1147" y="2148"/>
                  </a:lnTo>
                  <a:lnTo>
                    <a:pt x="1638" y="2185"/>
                  </a:lnTo>
                  <a:lnTo>
                    <a:pt x="2730" y="2221"/>
                  </a:lnTo>
                  <a:lnTo>
                    <a:pt x="3877" y="2239"/>
                  </a:lnTo>
                  <a:lnTo>
                    <a:pt x="5387" y="2221"/>
                  </a:lnTo>
                  <a:lnTo>
                    <a:pt x="6697" y="2185"/>
                  </a:lnTo>
                  <a:lnTo>
                    <a:pt x="7953" y="2130"/>
                  </a:lnTo>
                  <a:lnTo>
                    <a:pt x="7953" y="1075"/>
                  </a:lnTo>
                  <a:lnTo>
                    <a:pt x="7935" y="984"/>
                  </a:lnTo>
                  <a:lnTo>
                    <a:pt x="7862" y="711"/>
                  </a:lnTo>
                  <a:lnTo>
                    <a:pt x="7753" y="365"/>
                  </a:lnTo>
                  <a:lnTo>
                    <a:pt x="7680" y="183"/>
                  </a:lnTo>
                  <a:lnTo>
                    <a:pt x="7589" y="1"/>
                  </a:lnTo>
                  <a:close/>
                </a:path>
              </a:pathLst>
            </a:custGeom>
            <a:solidFill>
              <a:srgbClr val="A48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5"/>
            <p:cNvSpPr/>
            <p:nvPr/>
          </p:nvSpPr>
          <p:spPr>
            <a:xfrm>
              <a:off x="1744750" y="1653450"/>
              <a:ext cx="198825" cy="56000"/>
            </a:xfrm>
            <a:custGeom>
              <a:avLst/>
              <a:gdLst/>
              <a:ahLst/>
              <a:cxnLst/>
              <a:rect l="l" t="t" r="r" b="b"/>
              <a:pathLst>
                <a:path w="7953" h="2240" fill="none" extrusionOk="0">
                  <a:moveTo>
                    <a:pt x="7589" y="1"/>
                  </a:moveTo>
                  <a:lnTo>
                    <a:pt x="7589" y="1"/>
                  </a:lnTo>
                  <a:lnTo>
                    <a:pt x="7152" y="274"/>
                  </a:lnTo>
                  <a:lnTo>
                    <a:pt x="6715" y="529"/>
                  </a:lnTo>
                  <a:lnTo>
                    <a:pt x="6260" y="747"/>
                  </a:lnTo>
                  <a:lnTo>
                    <a:pt x="6024" y="856"/>
                  </a:lnTo>
                  <a:lnTo>
                    <a:pt x="5787" y="929"/>
                  </a:lnTo>
                  <a:lnTo>
                    <a:pt x="5787" y="929"/>
                  </a:lnTo>
                  <a:lnTo>
                    <a:pt x="5660" y="984"/>
                  </a:lnTo>
                  <a:lnTo>
                    <a:pt x="5533" y="1038"/>
                  </a:lnTo>
                  <a:lnTo>
                    <a:pt x="5423" y="1111"/>
                  </a:lnTo>
                  <a:lnTo>
                    <a:pt x="5387" y="1147"/>
                  </a:lnTo>
                  <a:lnTo>
                    <a:pt x="5351" y="1202"/>
                  </a:lnTo>
                  <a:lnTo>
                    <a:pt x="5351" y="1202"/>
                  </a:lnTo>
                  <a:lnTo>
                    <a:pt x="5314" y="1275"/>
                  </a:lnTo>
                  <a:lnTo>
                    <a:pt x="5296" y="1348"/>
                  </a:lnTo>
                  <a:lnTo>
                    <a:pt x="5278" y="1420"/>
                  </a:lnTo>
                  <a:lnTo>
                    <a:pt x="5241" y="1493"/>
                  </a:lnTo>
                  <a:lnTo>
                    <a:pt x="5241" y="1493"/>
                  </a:lnTo>
                  <a:lnTo>
                    <a:pt x="5187" y="1566"/>
                  </a:lnTo>
                  <a:lnTo>
                    <a:pt x="5114" y="1621"/>
                  </a:lnTo>
                  <a:lnTo>
                    <a:pt x="5023" y="1657"/>
                  </a:lnTo>
                  <a:lnTo>
                    <a:pt x="4932" y="1657"/>
                  </a:lnTo>
                  <a:lnTo>
                    <a:pt x="4932" y="1657"/>
                  </a:lnTo>
                  <a:lnTo>
                    <a:pt x="4859" y="1657"/>
                  </a:lnTo>
                  <a:lnTo>
                    <a:pt x="4786" y="1639"/>
                  </a:lnTo>
                  <a:lnTo>
                    <a:pt x="4714" y="1621"/>
                  </a:lnTo>
                  <a:lnTo>
                    <a:pt x="4641" y="1566"/>
                  </a:lnTo>
                  <a:lnTo>
                    <a:pt x="4641" y="1566"/>
                  </a:lnTo>
                  <a:lnTo>
                    <a:pt x="4586" y="1530"/>
                  </a:lnTo>
                  <a:lnTo>
                    <a:pt x="4532" y="1457"/>
                  </a:lnTo>
                  <a:lnTo>
                    <a:pt x="4422" y="1329"/>
                  </a:lnTo>
                  <a:lnTo>
                    <a:pt x="4350" y="1166"/>
                  </a:lnTo>
                  <a:lnTo>
                    <a:pt x="4277" y="1002"/>
                  </a:lnTo>
                  <a:lnTo>
                    <a:pt x="4277" y="1002"/>
                  </a:lnTo>
                  <a:lnTo>
                    <a:pt x="4168" y="1056"/>
                  </a:lnTo>
                  <a:lnTo>
                    <a:pt x="4022" y="1075"/>
                  </a:lnTo>
                  <a:lnTo>
                    <a:pt x="3895" y="1093"/>
                  </a:lnTo>
                  <a:lnTo>
                    <a:pt x="3767" y="1111"/>
                  </a:lnTo>
                  <a:lnTo>
                    <a:pt x="3767" y="1111"/>
                  </a:lnTo>
                  <a:lnTo>
                    <a:pt x="3640" y="1111"/>
                  </a:lnTo>
                  <a:lnTo>
                    <a:pt x="3513" y="1093"/>
                  </a:lnTo>
                  <a:lnTo>
                    <a:pt x="3385" y="1056"/>
                  </a:lnTo>
                  <a:lnTo>
                    <a:pt x="3258" y="1020"/>
                  </a:lnTo>
                  <a:lnTo>
                    <a:pt x="3149" y="965"/>
                  </a:lnTo>
                  <a:lnTo>
                    <a:pt x="3021" y="911"/>
                  </a:lnTo>
                  <a:lnTo>
                    <a:pt x="2912" y="838"/>
                  </a:lnTo>
                  <a:lnTo>
                    <a:pt x="2821" y="765"/>
                  </a:lnTo>
                  <a:lnTo>
                    <a:pt x="2821" y="765"/>
                  </a:lnTo>
                  <a:lnTo>
                    <a:pt x="2657" y="583"/>
                  </a:lnTo>
                  <a:lnTo>
                    <a:pt x="2530" y="383"/>
                  </a:lnTo>
                  <a:lnTo>
                    <a:pt x="2530" y="383"/>
                  </a:lnTo>
                  <a:lnTo>
                    <a:pt x="2530" y="383"/>
                  </a:lnTo>
                  <a:lnTo>
                    <a:pt x="2312" y="820"/>
                  </a:lnTo>
                  <a:lnTo>
                    <a:pt x="2148" y="1220"/>
                  </a:lnTo>
                  <a:lnTo>
                    <a:pt x="2020" y="1584"/>
                  </a:lnTo>
                  <a:lnTo>
                    <a:pt x="0" y="1966"/>
                  </a:lnTo>
                  <a:lnTo>
                    <a:pt x="0" y="1966"/>
                  </a:lnTo>
                  <a:lnTo>
                    <a:pt x="328" y="2039"/>
                  </a:lnTo>
                  <a:lnTo>
                    <a:pt x="710" y="2094"/>
                  </a:lnTo>
                  <a:lnTo>
                    <a:pt x="1147" y="2148"/>
                  </a:lnTo>
                  <a:lnTo>
                    <a:pt x="1638" y="2185"/>
                  </a:lnTo>
                  <a:lnTo>
                    <a:pt x="2730" y="2221"/>
                  </a:lnTo>
                  <a:lnTo>
                    <a:pt x="3877" y="2239"/>
                  </a:lnTo>
                  <a:lnTo>
                    <a:pt x="3877" y="2239"/>
                  </a:lnTo>
                  <a:lnTo>
                    <a:pt x="5387" y="2221"/>
                  </a:lnTo>
                  <a:lnTo>
                    <a:pt x="6697" y="2185"/>
                  </a:lnTo>
                  <a:lnTo>
                    <a:pt x="7953" y="2130"/>
                  </a:lnTo>
                  <a:lnTo>
                    <a:pt x="7953" y="1075"/>
                  </a:lnTo>
                  <a:lnTo>
                    <a:pt x="7953" y="1075"/>
                  </a:lnTo>
                  <a:lnTo>
                    <a:pt x="7935" y="984"/>
                  </a:lnTo>
                  <a:lnTo>
                    <a:pt x="7862" y="711"/>
                  </a:lnTo>
                  <a:lnTo>
                    <a:pt x="7753" y="365"/>
                  </a:lnTo>
                  <a:lnTo>
                    <a:pt x="7680" y="183"/>
                  </a:lnTo>
                  <a:lnTo>
                    <a:pt x="7589" y="1"/>
                  </a:lnTo>
                  <a:lnTo>
                    <a:pt x="758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5"/>
            <p:cNvSpPr/>
            <p:nvPr/>
          </p:nvSpPr>
          <p:spPr>
            <a:xfrm>
              <a:off x="1824375" y="1627975"/>
              <a:ext cx="48700" cy="28700"/>
            </a:xfrm>
            <a:custGeom>
              <a:avLst/>
              <a:gdLst/>
              <a:ahLst/>
              <a:cxnLst/>
              <a:rect l="l" t="t" r="r" b="b"/>
              <a:pathLst>
                <a:path w="1948" h="1148" extrusionOk="0">
                  <a:moveTo>
                    <a:pt x="928" y="1"/>
                  </a:moveTo>
                  <a:lnTo>
                    <a:pt x="801" y="37"/>
                  </a:lnTo>
                  <a:lnTo>
                    <a:pt x="673" y="74"/>
                  </a:lnTo>
                  <a:lnTo>
                    <a:pt x="546" y="110"/>
                  </a:lnTo>
                  <a:lnTo>
                    <a:pt x="419" y="165"/>
                  </a:lnTo>
                  <a:lnTo>
                    <a:pt x="200" y="328"/>
                  </a:lnTo>
                  <a:lnTo>
                    <a:pt x="0" y="492"/>
                  </a:lnTo>
                  <a:lnTo>
                    <a:pt x="36" y="638"/>
                  </a:lnTo>
                  <a:lnTo>
                    <a:pt x="109" y="747"/>
                  </a:lnTo>
                  <a:lnTo>
                    <a:pt x="182" y="856"/>
                  </a:lnTo>
                  <a:lnTo>
                    <a:pt x="273" y="947"/>
                  </a:lnTo>
                  <a:lnTo>
                    <a:pt x="382" y="1038"/>
                  </a:lnTo>
                  <a:lnTo>
                    <a:pt x="510" y="1093"/>
                  </a:lnTo>
                  <a:lnTo>
                    <a:pt x="637" y="1129"/>
                  </a:lnTo>
                  <a:lnTo>
                    <a:pt x="783" y="1147"/>
                  </a:lnTo>
                  <a:lnTo>
                    <a:pt x="837" y="1147"/>
                  </a:lnTo>
                  <a:lnTo>
                    <a:pt x="928" y="1129"/>
                  </a:lnTo>
                  <a:lnTo>
                    <a:pt x="1019" y="1111"/>
                  </a:lnTo>
                  <a:lnTo>
                    <a:pt x="1183" y="1038"/>
                  </a:lnTo>
                  <a:lnTo>
                    <a:pt x="1347" y="929"/>
                  </a:lnTo>
                  <a:lnTo>
                    <a:pt x="1492" y="802"/>
                  </a:lnTo>
                  <a:lnTo>
                    <a:pt x="1620" y="656"/>
                  </a:lnTo>
                  <a:lnTo>
                    <a:pt x="1747" y="510"/>
                  </a:lnTo>
                  <a:lnTo>
                    <a:pt x="1856" y="347"/>
                  </a:lnTo>
                  <a:lnTo>
                    <a:pt x="1947" y="165"/>
                  </a:lnTo>
                  <a:lnTo>
                    <a:pt x="1783" y="92"/>
                  </a:lnTo>
                  <a:lnTo>
                    <a:pt x="1601" y="37"/>
                  </a:lnTo>
                  <a:lnTo>
                    <a:pt x="1401" y="1"/>
                  </a:lnTo>
                  <a:close/>
                </a:path>
              </a:pathLst>
            </a:custGeom>
            <a:solidFill>
              <a:srgbClr val="D7C2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5"/>
            <p:cNvSpPr/>
            <p:nvPr/>
          </p:nvSpPr>
          <p:spPr>
            <a:xfrm>
              <a:off x="1824375" y="1627975"/>
              <a:ext cx="48700" cy="28700"/>
            </a:xfrm>
            <a:custGeom>
              <a:avLst/>
              <a:gdLst/>
              <a:ahLst/>
              <a:cxnLst/>
              <a:rect l="l" t="t" r="r" b="b"/>
              <a:pathLst>
                <a:path w="1948" h="1148" fill="none" extrusionOk="0">
                  <a:moveTo>
                    <a:pt x="1183" y="1"/>
                  </a:moveTo>
                  <a:lnTo>
                    <a:pt x="1183" y="1"/>
                  </a:lnTo>
                  <a:lnTo>
                    <a:pt x="928" y="1"/>
                  </a:lnTo>
                  <a:lnTo>
                    <a:pt x="928" y="1"/>
                  </a:lnTo>
                  <a:lnTo>
                    <a:pt x="801" y="37"/>
                  </a:lnTo>
                  <a:lnTo>
                    <a:pt x="673" y="74"/>
                  </a:lnTo>
                  <a:lnTo>
                    <a:pt x="546" y="110"/>
                  </a:lnTo>
                  <a:lnTo>
                    <a:pt x="419" y="165"/>
                  </a:lnTo>
                  <a:lnTo>
                    <a:pt x="200" y="328"/>
                  </a:lnTo>
                  <a:lnTo>
                    <a:pt x="0" y="492"/>
                  </a:lnTo>
                  <a:lnTo>
                    <a:pt x="0" y="492"/>
                  </a:lnTo>
                  <a:lnTo>
                    <a:pt x="36" y="638"/>
                  </a:lnTo>
                  <a:lnTo>
                    <a:pt x="109" y="747"/>
                  </a:lnTo>
                  <a:lnTo>
                    <a:pt x="182" y="856"/>
                  </a:lnTo>
                  <a:lnTo>
                    <a:pt x="273" y="947"/>
                  </a:lnTo>
                  <a:lnTo>
                    <a:pt x="382" y="1038"/>
                  </a:lnTo>
                  <a:lnTo>
                    <a:pt x="510" y="1093"/>
                  </a:lnTo>
                  <a:lnTo>
                    <a:pt x="637" y="1129"/>
                  </a:lnTo>
                  <a:lnTo>
                    <a:pt x="783" y="1147"/>
                  </a:lnTo>
                  <a:lnTo>
                    <a:pt x="783" y="1147"/>
                  </a:lnTo>
                  <a:lnTo>
                    <a:pt x="837" y="1147"/>
                  </a:lnTo>
                  <a:lnTo>
                    <a:pt x="837" y="1147"/>
                  </a:lnTo>
                  <a:lnTo>
                    <a:pt x="928" y="1129"/>
                  </a:lnTo>
                  <a:lnTo>
                    <a:pt x="1019" y="1111"/>
                  </a:lnTo>
                  <a:lnTo>
                    <a:pt x="1183" y="1038"/>
                  </a:lnTo>
                  <a:lnTo>
                    <a:pt x="1347" y="929"/>
                  </a:lnTo>
                  <a:lnTo>
                    <a:pt x="1492" y="802"/>
                  </a:lnTo>
                  <a:lnTo>
                    <a:pt x="1492" y="802"/>
                  </a:lnTo>
                  <a:lnTo>
                    <a:pt x="1620" y="656"/>
                  </a:lnTo>
                  <a:lnTo>
                    <a:pt x="1747" y="510"/>
                  </a:lnTo>
                  <a:lnTo>
                    <a:pt x="1856" y="347"/>
                  </a:lnTo>
                  <a:lnTo>
                    <a:pt x="1947" y="165"/>
                  </a:lnTo>
                  <a:lnTo>
                    <a:pt x="1947" y="165"/>
                  </a:lnTo>
                  <a:lnTo>
                    <a:pt x="1783" y="92"/>
                  </a:lnTo>
                  <a:lnTo>
                    <a:pt x="1601" y="37"/>
                  </a:lnTo>
                  <a:lnTo>
                    <a:pt x="1401" y="1"/>
                  </a:lnTo>
                  <a:lnTo>
                    <a:pt x="118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6" name="Google Shape;626;p5"/>
          <p:cNvSpPr/>
          <p:nvPr/>
        </p:nvSpPr>
        <p:spPr>
          <a:xfrm>
            <a:off x="1595475" y="4834685"/>
            <a:ext cx="460859" cy="523974"/>
          </a:xfrm>
          <a:custGeom>
            <a:avLst/>
            <a:gdLst/>
            <a:ahLst/>
            <a:cxnLst/>
            <a:rect l="l" t="t" r="r" b="b"/>
            <a:pathLst>
              <a:path w="13158" h="14960" extrusionOk="0">
                <a:moveTo>
                  <a:pt x="3913" y="1"/>
                </a:moveTo>
                <a:lnTo>
                  <a:pt x="3767" y="347"/>
                </a:lnTo>
                <a:lnTo>
                  <a:pt x="3658" y="692"/>
                </a:lnTo>
                <a:lnTo>
                  <a:pt x="3567" y="1056"/>
                </a:lnTo>
                <a:lnTo>
                  <a:pt x="3494" y="1438"/>
                </a:lnTo>
                <a:lnTo>
                  <a:pt x="3440" y="1839"/>
                </a:lnTo>
                <a:lnTo>
                  <a:pt x="3403" y="2257"/>
                </a:lnTo>
                <a:lnTo>
                  <a:pt x="3385" y="2676"/>
                </a:lnTo>
                <a:lnTo>
                  <a:pt x="3385" y="3094"/>
                </a:lnTo>
                <a:lnTo>
                  <a:pt x="3403" y="3531"/>
                </a:lnTo>
                <a:lnTo>
                  <a:pt x="3440" y="3968"/>
                </a:lnTo>
                <a:lnTo>
                  <a:pt x="3494" y="4405"/>
                </a:lnTo>
                <a:lnTo>
                  <a:pt x="3549" y="4841"/>
                </a:lnTo>
                <a:lnTo>
                  <a:pt x="3676" y="5697"/>
                </a:lnTo>
                <a:lnTo>
                  <a:pt x="3840" y="6534"/>
                </a:lnTo>
                <a:lnTo>
                  <a:pt x="4040" y="7335"/>
                </a:lnTo>
                <a:lnTo>
                  <a:pt x="4222" y="8081"/>
                </a:lnTo>
                <a:lnTo>
                  <a:pt x="4423" y="8754"/>
                </a:lnTo>
                <a:lnTo>
                  <a:pt x="4604" y="9336"/>
                </a:lnTo>
                <a:lnTo>
                  <a:pt x="4896" y="10192"/>
                </a:lnTo>
                <a:lnTo>
                  <a:pt x="5005" y="10501"/>
                </a:lnTo>
                <a:lnTo>
                  <a:pt x="5005" y="10501"/>
                </a:lnTo>
                <a:lnTo>
                  <a:pt x="4968" y="10410"/>
                </a:lnTo>
                <a:lnTo>
                  <a:pt x="4859" y="10119"/>
                </a:lnTo>
                <a:lnTo>
                  <a:pt x="4641" y="9628"/>
                </a:lnTo>
                <a:lnTo>
                  <a:pt x="4477" y="9318"/>
                </a:lnTo>
                <a:lnTo>
                  <a:pt x="4295" y="8954"/>
                </a:lnTo>
                <a:lnTo>
                  <a:pt x="4059" y="8536"/>
                </a:lnTo>
                <a:lnTo>
                  <a:pt x="3767" y="8081"/>
                </a:lnTo>
                <a:lnTo>
                  <a:pt x="3440" y="7571"/>
                </a:lnTo>
                <a:lnTo>
                  <a:pt x="3076" y="7007"/>
                </a:lnTo>
                <a:lnTo>
                  <a:pt x="2639" y="6406"/>
                </a:lnTo>
                <a:lnTo>
                  <a:pt x="2166" y="5751"/>
                </a:lnTo>
                <a:lnTo>
                  <a:pt x="1620" y="5042"/>
                </a:lnTo>
                <a:lnTo>
                  <a:pt x="1001" y="4277"/>
                </a:lnTo>
                <a:lnTo>
                  <a:pt x="983" y="4641"/>
                </a:lnTo>
                <a:lnTo>
                  <a:pt x="983" y="5005"/>
                </a:lnTo>
                <a:lnTo>
                  <a:pt x="1001" y="5369"/>
                </a:lnTo>
                <a:lnTo>
                  <a:pt x="1038" y="5715"/>
                </a:lnTo>
                <a:lnTo>
                  <a:pt x="1092" y="6079"/>
                </a:lnTo>
                <a:lnTo>
                  <a:pt x="1147" y="6425"/>
                </a:lnTo>
                <a:lnTo>
                  <a:pt x="1238" y="6752"/>
                </a:lnTo>
                <a:lnTo>
                  <a:pt x="1311" y="7098"/>
                </a:lnTo>
                <a:lnTo>
                  <a:pt x="1511" y="7735"/>
                </a:lnTo>
                <a:lnTo>
                  <a:pt x="1747" y="8354"/>
                </a:lnTo>
                <a:lnTo>
                  <a:pt x="2002" y="8936"/>
                </a:lnTo>
                <a:lnTo>
                  <a:pt x="2257" y="9482"/>
                </a:lnTo>
                <a:lnTo>
                  <a:pt x="2530" y="9973"/>
                </a:lnTo>
                <a:lnTo>
                  <a:pt x="2785" y="10410"/>
                </a:lnTo>
                <a:lnTo>
                  <a:pt x="3039" y="10810"/>
                </a:lnTo>
                <a:lnTo>
                  <a:pt x="3258" y="11138"/>
                </a:lnTo>
                <a:lnTo>
                  <a:pt x="3572" y="11552"/>
                </a:lnTo>
                <a:lnTo>
                  <a:pt x="3572" y="11552"/>
                </a:lnTo>
                <a:lnTo>
                  <a:pt x="3440" y="11393"/>
                </a:lnTo>
                <a:lnTo>
                  <a:pt x="3130" y="11083"/>
                </a:lnTo>
                <a:lnTo>
                  <a:pt x="2676" y="10665"/>
                </a:lnTo>
                <a:lnTo>
                  <a:pt x="2020" y="10101"/>
                </a:lnTo>
                <a:lnTo>
                  <a:pt x="1129" y="9409"/>
                </a:lnTo>
                <a:lnTo>
                  <a:pt x="0" y="8554"/>
                </a:lnTo>
                <a:lnTo>
                  <a:pt x="128" y="9009"/>
                </a:lnTo>
                <a:lnTo>
                  <a:pt x="273" y="9464"/>
                </a:lnTo>
                <a:lnTo>
                  <a:pt x="455" y="9882"/>
                </a:lnTo>
                <a:lnTo>
                  <a:pt x="637" y="10283"/>
                </a:lnTo>
                <a:lnTo>
                  <a:pt x="838" y="10665"/>
                </a:lnTo>
                <a:lnTo>
                  <a:pt x="1056" y="11029"/>
                </a:lnTo>
                <a:lnTo>
                  <a:pt x="1274" y="11375"/>
                </a:lnTo>
                <a:lnTo>
                  <a:pt x="1511" y="11702"/>
                </a:lnTo>
                <a:lnTo>
                  <a:pt x="1747" y="12011"/>
                </a:lnTo>
                <a:lnTo>
                  <a:pt x="2002" y="12303"/>
                </a:lnTo>
                <a:lnTo>
                  <a:pt x="2257" y="12576"/>
                </a:lnTo>
                <a:lnTo>
                  <a:pt x="2512" y="12812"/>
                </a:lnTo>
                <a:lnTo>
                  <a:pt x="2766" y="13049"/>
                </a:lnTo>
                <a:lnTo>
                  <a:pt x="3021" y="13267"/>
                </a:lnTo>
                <a:lnTo>
                  <a:pt x="3276" y="13486"/>
                </a:lnTo>
                <a:lnTo>
                  <a:pt x="3549" y="13667"/>
                </a:lnTo>
                <a:lnTo>
                  <a:pt x="4040" y="13995"/>
                </a:lnTo>
                <a:lnTo>
                  <a:pt x="4513" y="14268"/>
                </a:lnTo>
                <a:lnTo>
                  <a:pt x="4950" y="14505"/>
                </a:lnTo>
                <a:lnTo>
                  <a:pt x="5332" y="14668"/>
                </a:lnTo>
                <a:lnTo>
                  <a:pt x="5642" y="14796"/>
                </a:lnTo>
                <a:lnTo>
                  <a:pt x="5897" y="14887"/>
                </a:lnTo>
                <a:lnTo>
                  <a:pt x="6097" y="14960"/>
                </a:lnTo>
                <a:lnTo>
                  <a:pt x="6315" y="14850"/>
                </a:lnTo>
                <a:lnTo>
                  <a:pt x="6916" y="14577"/>
                </a:lnTo>
                <a:lnTo>
                  <a:pt x="7316" y="14377"/>
                </a:lnTo>
                <a:lnTo>
                  <a:pt x="7789" y="14122"/>
                </a:lnTo>
                <a:lnTo>
                  <a:pt x="8299" y="13831"/>
                </a:lnTo>
                <a:lnTo>
                  <a:pt x="8863" y="13486"/>
                </a:lnTo>
                <a:lnTo>
                  <a:pt x="9427" y="13122"/>
                </a:lnTo>
                <a:lnTo>
                  <a:pt x="10027" y="12703"/>
                </a:lnTo>
                <a:lnTo>
                  <a:pt x="10610" y="12248"/>
                </a:lnTo>
                <a:lnTo>
                  <a:pt x="11192" y="11738"/>
                </a:lnTo>
                <a:lnTo>
                  <a:pt x="11465" y="11484"/>
                </a:lnTo>
                <a:lnTo>
                  <a:pt x="11738" y="11211"/>
                </a:lnTo>
                <a:lnTo>
                  <a:pt x="12011" y="10920"/>
                </a:lnTo>
                <a:lnTo>
                  <a:pt x="12266" y="10628"/>
                </a:lnTo>
                <a:lnTo>
                  <a:pt x="12502" y="10337"/>
                </a:lnTo>
                <a:lnTo>
                  <a:pt x="12739" y="10028"/>
                </a:lnTo>
                <a:lnTo>
                  <a:pt x="12957" y="9719"/>
                </a:lnTo>
                <a:lnTo>
                  <a:pt x="13158" y="9391"/>
                </a:lnTo>
                <a:lnTo>
                  <a:pt x="13158" y="9391"/>
                </a:lnTo>
                <a:lnTo>
                  <a:pt x="8535" y="11793"/>
                </a:lnTo>
                <a:lnTo>
                  <a:pt x="9118" y="11047"/>
                </a:lnTo>
                <a:lnTo>
                  <a:pt x="9700" y="10228"/>
                </a:lnTo>
                <a:lnTo>
                  <a:pt x="10373" y="9264"/>
                </a:lnTo>
                <a:lnTo>
                  <a:pt x="10701" y="8736"/>
                </a:lnTo>
                <a:lnTo>
                  <a:pt x="11028" y="8190"/>
                </a:lnTo>
                <a:lnTo>
                  <a:pt x="11338" y="7662"/>
                </a:lnTo>
                <a:lnTo>
                  <a:pt x="11611" y="7134"/>
                </a:lnTo>
                <a:lnTo>
                  <a:pt x="11829" y="6643"/>
                </a:lnTo>
                <a:lnTo>
                  <a:pt x="11920" y="6406"/>
                </a:lnTo>
                <a:lnTo>
                  <a:pt x="12011" y="6170"/>
                </a:lnTo>
                <a:lnTo>
                  <a:pt x="12066" y="5952"/>
                </a:lnTo>
                <a:lnTo>
                  <a:pt x="12102" y="5751"/>
                </a:lnTo>
                <a:lnTo>
                  <a:pt x="12120" y="5569"/>
                </a:lnTo>
                <a:lnTo>
                  <a:pt x="12138" y="5387"/>
                </a:lnTo>
                <a:lnTo>
                  <a:pt x="11574" y="5861"/>
                </a:lnTo>
                <a:lnTo>
                  <a:pt x="11047" y="6352"/>
                </a:lnTo>
                <a:lnTo>
                  <a:pt x="10555" y="6861"/>
                </a:lnTo>
                <a:lnTo>
                  <a:pt x="10082" y="7371"/>
                </a:lnTo>
                <a:lnTo>
                  <a:pt x="9645" y="7881"/>
                </a:lnTo>
                <a:lnTo>
                  <a:pt x="9263" y="8390"/>
                </a:lnTo>
                <a:lnTo>
                  <a:pt x="8899" y="8881"/>
                </a:lnTo>
                <a:lnTo>
                  <a:pt x="8572" y="9355"/>
                </a:lnTo>
                <a:lnTo>
                  <a:pt x="8280" y="9810"/>
                </a:lnTo>
                <a:lnTo>
                  <a:pt x="8026" y="10210"/>
                </a:lnTo>
                <a:lnTo>
                  <a:pt x="7625" y="10901"/>
                </a:lnTo>
                <a:lnTo>
                  <a:pt x="7405" y="11326"/>
                </a:lnTo>
                <a:lnTo>
                  <a:pt x="7516" y="11047"/>
                </a:lnTo>
                <a:lnTo>
                  <a:pt x="7625" y="10756"/>
                </a:lnTo>
                <a:lnTo>
                  <a:pt x="7735" y="10410"/>
                </a:lnTo>
                <a:lnTo>
                  <a:pt x="7862" y="9973"/>
                </a:lnTo>
                <a:lnTo>
                  <a:pt x="7971" y="9464"/>
                </a:lnTo>
                <a:lnTo>
                  <a:pt x="8098" y="8863"/>
                </a:lnTo>
                <a:lnTo>
                  <a:pt x="8208" y="8190"/>
                </a:lnTo>
                <a:lnTo>
                  <a:pt x="8317" y="7407"/>
                </a:lnTo>
                <a:lnTo>
                  <a:pt x="8408" y="6552"/>
                </a:lnTo>
                <a:lnTo>
                  <a:pt x="8481" y="5588"/>
                </a:lnTo>
                <a:lnTo>
                  <a:pt x="8535" y="4514"/>
                </a:lnTo>
                <a:lnTo>
                  <a:pt x="8553" y="3331"/>
                </a:lnTo>
                <a:lnTo>
                  <a:pt x="8535" y="2057"/>
                </a:lnTo>
                <a:lnTo>
                  <a:pt x="8299" y="2312"/>
                </a:lnTo>
                <a:lnTo>
                  <a:pt x="8080" y="2603"/>
                </a:lnTo>
                <a:lnTo>
                  <a:pt x="7880" y="2894"/>
                </a:lnTo>
                <a:lnTo>
                  <a:pt x="7698" y="3222"/>
                </a:lnTo>
                <a:lnTo>
                  <a:pt x="7516" y="3549"/>
                </a:lnTo>
                <a:lnTo>
                  <a:pt x="7352" y="3895"/>
                </a:lnTo>
                <a:lnTo>
                  <a:pt x="7207" y="4259"/>
                </a:lnTo>
                <a:lnTo>
                  <a:pt x="7061" y="4623"/>
                </a:lnTo>
                <a:lnTo>
                  <a:pt x="6934" y="4987"/>
                </a:lnTo>
                <a:lnTo>
                  <a:pt x="6825" y="5369"/>
                </a:lnTo>
                <a:lnTo>
                  <a:pt x="6624" y="6134"/>
                </a:lnTo>
                <a:lnTo>
                  <a:pt x="6479" y="6898"/>
                </a:lnTo>
                <a:lnTo>
                  <a:pt x="6351" y="7662"/>
                </a:lnTo>
                <a:lnTo>
                  <a:pt x="6261" y="8372"/>
                </a:lnTo>
                <a:lnTo>
                  <a:pt x="6188" y="9045"/>
                </a:lnTo>
                <a:lnTo>
                  <a:pt x="6185" y="9086"/>
                </a:lnTo>
                <a:lnTo>
                  <a:pt x="6170" y="8827"/>
                </a:lnTo>
                <a:lnTo>
                  <a:pt x="6097" y="8117"/>
                </a:lnTo>
                <a:lnTo>
                  <a:pt x="5969" y="7316"/>
                </a:lnTo>
                <a:lnTo>
                  <a:pt x="5806" y="6406"/>
                </a:lnTo>
                <a:lnTo>
                  <a:pt x="5569" y="5369"/>
                </a:lnTo>
                <a:lnTo>
                  <a:pt x="5278" y="4223"/>
                </a:lnTo>
                <a:lnTo>
                  <a:pt x="4896" y="2949"/>
                </a:lnTo>
                <a:lnTo>
                  <a:pt x="4441" y="1548"/>
                </a:lnTo>
                <a:lnTo>
                  <a:pt x="3913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27" name="Google Shape;627;p5"/>
          <p:cNvGrpSpPr/>
          <p:nvPr/>
        </p:nvGrpSpPr>
        <p:grpSpPr>
          <a:xfrm>
            <a:off x="1646228" y="5288310"/>
            <a:ext cx="266029" cy="245530"/>
            <a:chOff x="2706625" y="4735761"/>
            <a:chExt cx="226446" cy="209015"/>
          </a:xfrm>
        </p:grpSpPr>
        <p:sp>
          <p:nvSpPr>
            <p:cNvPr id="628" name="Google Shape;628;p5"/>
            <p:cNvSpPr/>
            <p:nvPr/>
          </p:nvSpPr>
          <p:spPr>
            <a:xfrm>
              <a:off x="2706625" y="4851000"/>
              <a:ext cx="226446" cy="93776"/>
            </a:xfrm>
            <a:custGeom>
              <a:avLst/>
              <a:gdLst/>
              <a:ahLst/>
              <a:cxnLst/>
              <a:rect l="l" t="t" r="r" b="b"/>
              <a:pathLst>
                <a:path w="9991" h="1020" extrusionOk="0">
                  <a:moveTo>
                    <a:pt x="1292" y="0"/>
                  </a:moveTo>
                  <a:lnTo>
                    <a:pt x="746" y="91"/>
                  </a:lnTo>
                  <a:lnTo>
                    <a:pt x="528" y="128"/>
                  </a:lnTo>
                  <a:lnTo>
                    <a:pt x="346" y="182"/>
                  </a:lnTo>
                  <a:lnTo>
                    <a:pt x="200" y="237"/>
                  </a:lnTo>
                  <a:lnTo>
                    <a:pt x="91" y="291"/>
                  </a:lnTo>
                  <a:lnTo>
                    <a:pt x="18" y="346"/>
                  </a:lnTo>
                  <a:lnTo>
                    <a:pt x="0" y="419"/>
                  </a:lnTo>
                  <a:lnTo>
                    <a:pt x="0" y="437"/>
                  </a:lnTo>
                  <a:lnTo>
                    <a:pt x="18" y="473"/>
                  </a:lnTo>
                  <a:lnTo>
                    <a:pt x="91" y="528"/>
                  </a:lnTo>
                  <a:lnTo>
                    <a:pt x="219" y="583"/>
                  </a:lnTo>
                  <a:lnTo>
                    <a:pt x="382" y="655"/>
                  </a:lnTo>
                  <a:lnTo>
                    <a:pt x="601" y="710"/>
                  </a:lnTo>
                  <a:lnTo>
                    <a:pt x="856" y="746"/>
                  </a:lnTo>
                  <a:lnTo>
                    <a:pt x="1456" y="837"/>
                  </a:lnTo>
                  <a:lnTo>
                    <a:pt x="2202" y="910"/>
                  </a:lnTo>
                  <a:lnTo>
                    <a:pt x="3058" y="965"/>
                  </a:lnTo>
                  <a:lnTo>
                    <a:pt x="3986" y="1001"/>
                  </a:lnTo>
                  <a:lnTo>
                    <a:pt x="5005" y="1019"/>
                  </a:lnTo>
                  <a:lnTo>
                    <a:pt x="6006" y="1001"/>
                  </a:lnTo>
                  <a:lnTo>
                    <a:pt x="6952" y="965"/>
                  </a:lnTo>
                  <a:lnTo>
                    <a:pt x="7789" y="910"/>
                  </a:lnTo>
                  <a:lnTo>
                    <a:pt x="8535" y="837"/>
                  </a:lnTo>
                  <a:lnTo>
                    <a:pt x="9136" y="746"/>
                  </a:lnTo>
                  <a:lnTo>
                    <a:pt x="9390" y="710"/>
                  </a:lnTo>
                  <a:lnTo>
                    <a:pt x="9609" y="655"/>
                  </a:lnTo>
                  <a:lnTo>
                    <a:pt x="9773" y="583"/>
                  </a:lnTo>
                  <a:lnTo>
                    <a:pt x="9900" y="528"/>
                  </a:lnTo>
                  <a:lnTo>
                    <a:pt x="9973" y="473"/>
                  </a:lnTo>
                  <a:lnTo>
                    <a:pt x="9991" y="437"/>
                  </a:lnTo>
                  <a:lnTo>
                    <a:pt x="9991" y="419"/>
                  </a:lnTo>
                  <a:lnTo>
                    <a:pt x="9973" y="346"/>
                  </a:lnTo>
                  <a:lnTo>
                    <a:pt x="9900" y="291"/>
                  </a:lnTo>
                  <a:lnTo>
                    <a:pt x="9791" y="237"/>
                  </a:lnTo>
                  <a:lnTo>
                    <a:pt x="9645" y="182"/>
                  </a:lnTo>
                  <a:lnTo>
                    <a:pt x="9463" y="128"/>
                  </a:lnTo>
                  <a:lnTo>
                    <a:pt x="9245" y="91"/>
                  </a:lnTo>
                  <a:lnTo>
                    <a:pt x="8699" y="0"/>
                  </a:lnTo>
                  <a:lnTo>
                    <a:pt x="8699" y="273"/>
                  </a:lnTo>
                  <a:lnTo>
                    <a:pt x="7443" y="328"/>
                  </a:lnTo>
                  <a:lnTo>
                    <a:pt x="6133" y="364"/>
                  </a:lnTo>
                  <a:lnTo>
                    <a:pt x="4623" y="382"/>
                  </a:lnTo>
                  <a:lnTo>
                    <a:pt x="3476" y="364"/>
                  </a:lnTo>
                  <a:lnTo>
                    <a:pt x="2384" y="328"/>
                  </a:lnTo>
                  <a:lnTo>
                    <a:pt x="1893" y="291"/>
                  </a:lnTo>
                  <a:lnTo>
                    <a:pt x="1456" y="237"/>
                  </a:lnTo>
                  <a:lnTo>
                    <a:pt x="1074" y="182"/>
                  </a:lnTo>
                  <a:lnTo>
                    <a:pt x="746" y="109"/>
                  </a:lnTo>
                  <a:lnTo>
                    <a:pt x="12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29" name="Google Shape;629;p5"/>
            <p:cNvGrpSpPr/>
            <p:nvPr/>
          </p:nvGrpSpPr>
          <p:grpSpPr>
            <a:xfrm>
              <a:off x="2714800" y="4735761"/>
              <a:ext cx="210098" cy="182902"/>
              <a:chOff x="1282975" y="2150275"/>
              <a:chExt cx="154700" cy="134675"/>
            </a:xfrm>
          </p:grpSpPr>
          <p:sp>
            <p:nvSpPr>
              <p:cNvPr id="630" name="Google Shape;630;p5"/>
              <p:cNvSpPr/>
              <p:nvPr/>
            </p:nvSpPr>
            <p:spPr>
              <a:xfrm>
                <a:off x="1282975" y="2150275"/>
                <a:ext cx="154700" cy="134675"/>
              </a:xfrm>
              <a:custGeom>
                <a:avLst/>
                <a:gdLst/>
                <a:ahLst/>
                <a:cxnLst/>
                <a:rect l="l" t="t" r="r" b="b"/>
                <a:pathLst>
                  <a:path w="6188" h="5387" extrusionOk="0">
                    <a:moveTo>
                      <a:pt x="2858" y="0"/>
                    </a:moveTo>
                    <a:lnTo>
                      <a:pt x="2657" y="37"/>
                    </a:lnTo>
                    <a:lnTo>
                      <a:pt x="2403" y="109"/>
                    </a:lnTo>
                    <a:lnTo>
                      <a:pt x="2166" y="200"/>
                    </a:lnTo>
                    <a:lnTo>
                      <a:pt x="1948" y="310"/>
                    </a:lnTo>
                    <a:lnTo>
                      <a:pt x="1747" y="437"/>
                    </a:lnTo>
                    <a:lnTo>
                      <a:pt x="1547" y="564"/>
                    </a:lnTo>
                    <a:lnTo>
                      <a:pt x="1384" y="710"/>
                    </a:lnTo>
                    <a:lnTo>
                      <a:pt x="1238" y="856"/>
                    </a:lnTo>
                    <a:lnTo>
                      <a:pt x="1092" y="1019"/>
                    </a:lnTo>
                    <a:lnTo>
                      <a:pt x="965" y="1201"/>
                    </a:lnTo>
                    <a:lnTo>
                      <a:pt x="856" y="1365"/>
                    </a:lnTo>
                    <a:lnTo>
                      <a:pt x="765" y="1547"/>
                    </a:lnTo>
                    <a:lnTo>
                      <a:pt x="674" y="1729"/>
                    </a:lnTo>
                    <a:lnTo>
                      <a:pt x="546" y="2093"/>
                    </a:lnTo>
                    <a:lnTo>
                      <a:pt x="437" y="2439"/>
                    </a:lnTo>
                    <a:lnTo>
                      <a:pt x="401" y="2639"/>
                    </a:lnTo>
                    <a:lnTo>
                      <a:pt x="346" y="3057"/>
                    </a:lnTo>
                    <a:lnTo>
                      <a:pt x="310" y="3403"/>
                    </a:lnTo>
                    <a:lnTo>
                      <a:pt x="310" y="3694"/>
                    </a:lnTo>
                    <a:lnTo>
                      <a:pt x="164" y="3876"/>
                    </a:lnTo>
                    <a:lnTo>
                      <a:pt x="55" y="4040"/>
                    </a:lnTo>
                    <a:lnTo>
                      <a:pt x="37" y="4131"/>
                    </a:lnTo>
                    <a:lnTo>
                      <a:pt x="0" y="4222"/>
                    </a:lnTo>
                    <a:lnTo>
                      <a:pt x="0" y="4295"/>
                    </a:lnTo>
                    <a:lnTo>
                      <a:pt x="0" y="4368"/>
                    </a:lnTo>
                    <a:lnTo>
                      <a:pt x="19" y="4459"/>
                    </a:lnTo>
                    <a:lnTo>
                      <a:pt x="55" y="4532"/>
                    </a:lnTo>
                    <a:lnTo>
                      <a:pt x="91" y="4604"/>
                    </a:lnTo>
                    <a:lnTo>
                      <a:pt x="146" y="4677"/>
                    </a:lnTo>
                    <a:lnTo>
                      <a:pt x="292" y="4804"/>
                    </a:lnTo>
                    <a:lnTo>
                      <a:pt x="474" y="4932"/>
                    </a:lnTo>
                    <a:lnTo>
                      <a:pt x="692" y="5041"/>
                    </a:lnTo>
                    <a:lnTo>
                      <a:pt x="965" y="5132"/>
                    </a:lnTo>
                    <a:lnTo>
                      <a:pt x="1274" y="5205"/>
                    </a:lnTo>
                    <a:lnTo>
                      <a:pt x="1638" y="5278"/>
                    </a:lnTo>
                    <a:lnTo>
                      <a:pt x="2020" y="5332"/>
                    </a:lnTo>
                    <a:lnTo>
                      <a:pt x="2457" y="5369"/>
                    </a:lnTo>
                    <a:lnTo>
                      <a:pt x="2930" y="5387"/>
                    </a:lnTo>
                    <a:lnTo>
                      <a:pt x="3440" y="5387"/>
                    </a:lnTo>
                    <a:lnTo>
                      <a:pt x="3804" y="5350"/>
                    </a:lnTo>
                    <a:lnTo>
                      <a:pt x="4131" y="5314"/>
                    </a:lnTo>
                    <a:lnTo>
                      <a:pt x="4714" y="5223"/>
                    </a:lnTo>
                    <a:lnTo>
                      <a:pt x="5187" y="5114"/>
                    </a:lnTo>
                    <a:lnTo>
                      <a:pt x="5569" y="5005"/>
                    </a:lnTo>
                    <a:lnTo>
                      <a:pt x="5842" y="4895"/>
                    </a:lnTo>
                    <a:lnTo>
                      <a:pt x="6042" y="4804"/>
                    </a:lnTo>
                    <a:lnTo>
                      <a:pt x="6188" y="4713"/>
                    </a:lnTo>
                    <a:lnTo>
                      <a:pt x="6042" y="4204"/>
                    </a:lnTo>
                    <a:lnTo>
                      <a:pt x="5878" y="3658"/>
                    </a:lnTo>
                    <a:lnTo>
                      <a:pt x="5642" y="3003"/>
                    </a:lnTo>
                    <a:lnTo>
                      <a:pt x="5514" y="2639"/>
                    </a:lnTo>
                    <a:lnTo>
                      <a:pt x="5351" y="2275"/>
                    </a:lnTo>
                    <a:lnTo>
                      <a:pt x="5169" y="1929"/>
                    </a:lnTo>
                    <a:lnTo>
                      <a:pt x="4987" y="1565"/>
                    </a:lnTo>
                    <a:lnTo>
                      <a:pt x="4787" y="1238"/>
                    </a:lnTo>
                    <a:lnTo>
                      <a:pt x="4568" y="928"/>
                    </a:lnTo>
                    <a:lnTo>
                      <a:pt x="4332" y="655"/>
                    </a:lnTo>
                    <a:lnTo>
                      <a:pt x="4095" y="419"/>
                    </a:lnTo>
                    <a:lnTo>
                      <a:pt x="3949" y="291"/>
                    </a:lnTo>
                    <a:lnTo>
                      <a:pt x="3804" y="200"/>
                    </a:lnTo>
                    <a:lnTo>
                      <a:pt x="3676" y="128"/>
                    </a:lnTo>
                    <a:lnTo>
                      <a:pt x="3513" y="73"/>
                    </a:lnTo>
                    <a:lnTo>
                      <a:pt x="3367" y="37"/>
                    </a:lnTo>
                    <a:lnTo>
                      <a:pt x="3203" y="0"/>
                    </a:lnTo>
                    <a:close/>
                  </a:path>
                </a:pathLst>
              </a:custGeom>
              <a:solidFill>
                <a:srgbClr val="C1A5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" name="Google Shape;631;p5"/>
              <p:cNvSpPr/>
              <p:nvPr/>
            </p:nvSpPr>
            <p:spPr>
              <a:xfrm>
                <a:off x="1282975" y="2150275"/>
                <a:ext cx="154700" cy="134675"/>
              </a:xfrm>
              <a:custGeom>
                <a:avLst/>
                <a:gdLst/>
                <a:ahLst/>
                <a:cxnLst/>
                <a:rect l="l" t="t" r="r" b="b"/>
                <a:pathLst>
                  <a:path w="6188" h="5387" fill="none" extrusionOk="0">
                    <a:moveTo>
                      <a:pt x="6188" y="4713"/>
                    </a:moveTo>
                    <a:lnTo>
                      <a:pt x="6188" y="4713"/>
                    </a:lnTo>
                    <a:lnTo>
                      <a:pt x="6042" y="4804"/>
                    </a:lnTo>
                    <a:lnTo>
                      <a:pt x="5842" y="4895"/>
                    </a:lnTo>
                    <a:lnTo>
                      <a:pt x="5569" y="5005"/>
                    </a:lnTo>
                    <a:lnTo>
                      <a:pt x="5187" y="5114"/>
                    </a:lnTo>
                    <a:lnTo>
                      <a:pt x="4714" y="5223"/>
                    </a:lnTo>
                    <a:lnTo>
                      <a:pt x="4131" y="5314"/>
                    </a:lnTo>
                    <a:lnTo>
                      <a:pt x="3804" y="5350"/>
                    </a:lnTo>
                    <a:lnTo>
                      <a:pt x="3440" y="5387"/>
                    </a:lnTo>
                    <a:lnTo>
                      <a:pt x="3440" y="5387"/>
                    </a:lnTo>
                    <a:lnTo>
                      <a:pt x="2930" y="5387"/>
                    </a:lnTo>
                    <a:lnTo>
                      <a:pt x="2457" y="5369"/>
                    </a:lnTo>
                    <a:lnTo>
                      <a:pt x="2020" y="5332"/>
                    </a:lnTo>
                    <a:lnTo>
                      <a:pt x="1638" y="5278"/>
                    </a:lnTo>
                    <a:lnTo>
                      <a:pt x="1274" y="5205"/>
                    </a:lnTo>
                    <a:lnTo>
                      <a:pt x="965" y="5132"/>
                    </a:lnTo>
                    <a:lnTo>
                      <a:pt x="692" y="5041"/>
                    </a:lnTo>
                    <a:lnTo>
                      <a:pt x="474" y="4932"/>
                    </a:lnTo>
                    <a:lnTo>
                      <a:pt x="292" y="4804"/>
                    </a:lnTo>
                    <a:lnTo>
                      <a:pt x="146" y="4677"/>
                    </a:lnTo>
                    <a:lnTo>
                      <a:pt x="91" y="4604"/>
                    </a:lnTo>
                    <a:lnTo>
                      <a:pt x="55" y="4532"/>
                    </a:lnTo>
                    <a:lnTo>
                      <a:pt x="19" y="4459"/>
                    </a:lnTo>
                    <a:lnTo>
                      <a:pt x="0" y="4368"/>
                    </a:lnTo>
                    <a:lnTo>
                      <a:pt x="0" y="4295"/>
                    </a:lnTo>
                    <a:lnTo>
                      <a:pt x="0" y="4222"/>
                    </a:lnTo>
                    <a:lnTo>
                      <a:pt x="37" y="4131"/>
                    </a:lnTo>
                    <a:lnTo>
                      <a:pt x="55" y="4040"/>
                    </a:lnTo>
                    <a:lnTo>
                      <a:pt x="164" y="3876"/>
                    </a:lnTo>
                    <a:lnTo>
                      <a:pt x="310" y="3694"/>
                    </a:lnTo>
                    <a:lnTo>
                      <a:pt x="310" y="3694"/>
                    </a:lnTo>
                    <a:lnTo>
                      <a:pt x="310" y="3403"/>
                    </a:lnTo>
                    <a:lnTo>
                      <a:pt x="346" y="3057"/>
                    </a:lnTo>
                    <a:lnTo>
                      <a:pt x="401" y="2639"/>
                    </a:lnTo>
                    <a:lnTo>
                      <a:pt x="401" y="2639"/>
                    </a:lnTo>
                    <a:lnTo>
                      <a:pt x="437" y="2439"/>
                    </a:lnTo>
                    <a:lnTo>
                      <a:pt x="437" y="2439"/>
                    </a:lnTo>
                    <a:lnTo>
                      <a:pt x="546" y="2093"/>
                    </a:lnTo>
                    <a:lnTo>
                      <a:pt x="674" y="1729"/>
                    </a:lnTo>
                    <a:lnTo>
                      <a:pt x="765" y="1547"/>
                    </a:lnTo>
                    <a:lnTo>
                      <a:pt x="856" y="1365"/>
                    </a:lnTo>
                    <a:lnTo>
                      <a:pt x="965" y="1201"/>
                    </a:lnTo>
                    <a:lnTo>
                      <a:pt x="1092" y="1019"/>
                    </a:lnTo>
                    <a:lnTo>
                      <a:pt x="1238" y="856"/>
                    </a:lnTo>
                    <a:lnTo>
                      <a:pt x="1384" y="710"/>
                    </a:lnTo>
                    <a:lnTo>
                      <a:pt x="1547" y="564"/>
                    </a:lnTo>
                    <a:lnTo>
                      <a:pt x="1747" y="437"/>
                    </a:lnTo>
                    <a:lnTo>
                      <a:pt x="1948" y="310"/>
                    </a:lnTo>
                    <a:lnTo>
                      <a:pt x="2166" y="200"/>
                    </a:lnTo>
                    <a:lnTo>
                      <a:pt x="2403" y="109"/>
                    </a:lnTo>
                    <a:lnTo>
                      <a:pt x="2657" y="37"/>
                    </a:lnTo>
                    <a:lnTo>
                      <a:pt x="2657" y="37"/>
                    </a:lnTo>
                    <a:lnTo>
                      <a:pt x="2858" y="0"/>
                    </a:lnTo>
                    <a:lnTo>
                      <a:pt x="3021" y="0"/>
                    </a:lnTo>
                    <a:lnTo>
                      <a:pt x="3203" y="0"/>
                    </a:lnTo>
                    <a:lnTo>
                      <a:pt x="3367" y="37"/>
                    </a:lnTo>
                    <a:lnTo>
                      <a:pt x="3513" y="73"/>
                    </a:lnTo>
                    <a:lnTo>
                      <a:pt x="3676" y="128"/>
                    </a:lnTo>
                    <a:lnTo>
                      <a:pt x="3804" y="200"/>
                    </a:lnTo>
                    <a:lnTo>
                      <a:pt x="3949" y="291"/>
                    </a:lnTo>
                    <a:lnTo>
                      <a:pt x="3949" y="291"/>
                    </a:lnTo>
                    <a:lnTo>
                      <a:pt x="4095" y="419"/>
                    </a:lnTo>
                    <a:lnTo>
                      <a:pt x="4095" y="419"/>
                    </a:lnTo>
                    <a:lnTo>
                      <a:pt x="4332" y="655"/>
                    </a:lnTo>
                    <a:lnTo>
                      <a:pt x="4568" y="928"/>
                    </a:lnTo>
                    <a:lnTo>
                      <a:pt x="4787" y="1238"/>
                    </a:lnTo>
                    <a:lnTo>
                      <a:pt x="4987" y="1565"/>
                    </a:lnTo>
                    <a:lnTo>
                      <a:pt x="5169" y="1929"/>
                    </a:lnTo>
                    <a:lnTo>
                      <a:pt x="5351" y="2275"/>
                    </a:lnTo>
                    <a:lnTo>
                      <a:pt x="5514" y="2639"/>
                    </a:lnTo>
                    <a:lnTo>
                      <a:pt x="5642" y="3003"/>
                    </a:lnTo>
                    <a:lnTo>
                      <a:pt x="5878" y="3658"/>
                    </a:lnTo>
                    <a:lnTo>
                      <a:pt x="6042" y="4204"/>
                    </a:lnTo>
                    <a:lnTo>
                      <a:pt x="6188" y="4713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2" name="Google Shape;632;p5"/>
              <p:cNvSpPr/>
              <p:nvPr/>
            </p:nvSpPr>
            <p:spPr>
              <a:xfrm>
                <a:off x="1282975" y="2172100"/>
                <a:ext cx="138775" cy="112850"/>
              </a:xfrm>
              <a:custGeom>
                <a:avLst/>
                <a:gdLst/>
                <a:ahLst/>
                <a:cxnLst/>
                <a:rect l="l" t="t" r="r" b="b"/>
                <a:pathLst>
                  <a:path w="5551" h="4514" extrusionOk="0">
                    <a:moveTo>
                      <a:pt x="1384" y="4368"/>
                    </a:moveTo>
                    <a:lnTo>
                      <a:pt x="1384" y="4368"/>
                    </a:lnTo>
                    <a:lnTo>
                      <a:pt x="1711" y="4423"/>
                    </a:lnTo>
                    <a:lnTo>
                      <a:pt x="2057" y="4459"/>
                    </a:lnTo>
                    <a:lnTo>
                      <a:pt x="2457" y="4496"/>
                    </a:lnTo>
                    <a:lnTo>
                      <a:pt x="2876" y="4514"/>
                    </a:lnTo>
                    <a:lnTo>
                      <a:pt x="2876" y="4514"/>
                    </a:lnTo>
                    <a:lnTo>
                      <a:pt x="3094" y="4514"/>
                    </a:lnTo>
                    <a:lnTo>
                      <a:pt x="3094" y="4514"/>
                    </a:lnTo>
                    <a:lnTo>
                      <a:pt x="3440" y="4514"/>
                    </a:lnTo>
                    <a:lnTo>
                      <a:pt x="3440" y="4514"/>
                    </a:lnTo>
                    <a:lnTo>
                      <a:pt x="3440" y="4514"/>
                    </a:lnTo>
                    <a:lnTo>
                      <a:pt x="3094" y="4514"/>
                    </a:lnTo>
                    <a:lnTo>
                      <a:pt x="3094" y="4514"/>
                    </a:lnTo>
                    <a:lnTo>
                      <a:pt x="2876" y="4514"/>
                    </a:lnTo>
                    <a:lnTo>
                      <a:pt x="2876" y="4514"/>
                    </a:lnTo>
                    <a:lnTo>
                      <a:pt x="2876" y="4514"/>
                    </a:lnTo>
                    <a:lnTo>
                      <a:pt x="2876" y="4514"/>
                    </a:lnTo>
                    <a:lnTo>
                      <a:pt x="2457" y="4496"/>
                    </a:lnTo>
                    <a:lnTo>
                      <a:pt x="2057" y="4459"/>
                    </a:lnTo>
                    <a:lnTo>
                      <a:pt x="1711" y="4423"/>
                    </a:lnTo>
                    <a:lnTo>
                      <a:pt x="1384" y="4368"/>
                    </a:lnTo>
                    <a:close/>
                    <a:moveTo>
                      <a:pt x="1365" y="4368"/>
                    </a:moveTo>
                    <a:lnTo>
                      <a:pt x="1365" y="4368"/>
                    </a:lnTo>
                    <a:lnTo>
                      <a:pt x="1365" y="4368"/>
                    </a:lnTo>
                    <a:lnTo>
                      <a:pt x="1365" y="4368"/>
                    </a:lnTo>
                    <a:close/>
                    <a:moveTo>
                      <a:pt x="237" y="3895"/>
                    </a:moveTo>
                    <a:lnTo>
                      <a:pt x="237" y="3895"/>
                    </a:lnTo>
                    <a:lnTo>
                      <a:pt x="237" y="3895"/>
                    </a:lnTo>
                    <a:lnTo>
                      <a:pt x="237" y="3895"/>
                    </a:lnTo>
                    <a:lnTo>
                      <a:pt x="237" y="3895"/>
                    </a:lnTo>
                    <a:close/>
                    <a:moveTo>
                      <a:pt x="237" y="3895"/>
                    </a:moveTo>
                    <a:lnTo>
                      <a:pt x="237" y="3895"/>
                    </a:lnTo>
                    <a:lnTo>
                      <a:pt x="237" y="3895"/>
                    </a:lnTo>
                    <a:lnTo>
                      <a:pt x="237" y="3895"/>
                    </a:lnTo>
                    <a:lnTo>
                      <a:pt x="237" y="3895"/>
                    </a:lnTo>
                    <a:close/>
                    <a:moveTo>
                      <a:pt x="237" y="3877"/>
                    </a:moveTo>
                    <a:lnTo>
                      <a:pt x="237" y="3877"/>
                    </a:lnTo>
                    <a:lnTo>
                      <a:pt x="237" y="3895"/>
                    </a:lnTo>
                    <a:lnTo>
                      <a:pt x="237" y="3895"/>
                    </a:lnTo>
                    <a:lnTo>
                      <a:pt x="237" y="3877"/>
                    </a:lnTo>
                    <a:close/>
                    <a:moveTo>
                      <a:pt x="91" y="3113"/>
                    </a:moveTo>
                    <a:lnTo>
                      <a:pt x="91" y="3113"/>
                    </a:lnTo>
                    <a:lnTo>
                      <a:pt x="37" y="3222"/>
                    </a:lnTo>
                    <a:lnTo>
                      <a:pt x="19" y="3331"/>
                    </a:lnTo>
                    <a:lnTo>
                      <a:pt x="0" y="3422"/>
                    </a:lnTo>
                    <a:lnTo>
                      <a:pt x="19" y="3531"/>
                    </a:lnTo>
                    <a:lnTo>
                      <a:pt x="37" y="3622"/>
                    </a:lnTo>
                    <a:lnTo>
                      <a:pt x="91" y="3713"/>
                    </a:lnTo>
                    <a:lnTo>
                      <a:pt x="146" y="3804"/>
                    </a:lnTo>
                    <a:lnTo>
                      <a:pt x="237" y="3877"/>
                    </a:lnTo>
                    <a:lnTo>
                      <a:pt x="237" y="3877"/>
                    </a:lnTo>
                    <a:lnTo>
                      <a:pt x="146" y="3804"/>
                    </a:lnTo>
                    <a:lnTo>
                      <a:pt x="91" y="3713"/>
                    </a:lnTo>
                    <a:lnTo>
                      <a:pt x="37" y="3622"/>
                    </a:lnTo>
                    <a:lnTo>
                      <a:pt x="19" y="3531"/>
                    </a:lnTo>
                    <a:lnTo>
                      <a:pt x="0" y="3422"/>
                    </a:lnTo>
                    <a:lnTo>
                      <a:pt x="19" y="3331"/>
                    </a:lnTo>
                    <a:lnTo>
                      <a:pt x="37" y="3222"/>
                    </a:lnTo>
                    <a:lnTo>
                      <a:pt x="91" y="3113"/>
                    </a:lnTo>
                    <a:close/>
                    <a:moveTo>
                      <a:pt x="91" y="3113"/>
                    </a:moveTo>
                    <a:lnTo>
                      <a:pt x="91" y="3113"/>
                    </a:lnTo>
                    <a:lnTo>
                      <a:pt x="91" y="3113"/>
                    </a:lnTo>
                    <a:lnTo>
                      <a:pt x="91" y="3113"/>
                    </a:lnTo>
                    <a:lnTo>
                      <a:pt x="91" y="3113"/>
                    </a:lnTo>
                    <a:close/>
                    <a:moveTo>
                      <a:pt x="91" y="3113"/>
                    </a:moveTo>
                    <a:lnTo>
                      <a:pt x="91" y="3113"/>
                    </a:lnTo>
                    <a:lnTo>
                      <a:pt x="91" y="3113"/>
                    </a:lnTo>
                    <a:lnTo>
                      <a:pt x="91" y="3113"/>
                    </a:lnTo>
                    <a:lnTo>
                      <a:pt x="91" y="3113"/>
                    </a:lnTo>
                    <a:close/>
                    <a:moveTo>
                      <a:pt x="91" y="3094"/>
                    </a:moveTo>
                    <a:lnTo>
                      <a:pt x="91" y="3094"/>
                    </a:lnTo>
                    <a:lnTo>
                      <a:pt x="91" y="3113"/>
                    </a:lnTo>
                    <a:lnTo>
                      <a:pt x="91" y="3113"/>
                    </a:lnTo>
                    <a:lnTo>
                      <a:pt x="91" y="3094"/>
                    </a:lnTo>
                    <a:close/>
                    <a:moveTo>
                      <a:pt x="110" y="3094"/>
                    </a:moveTo>
                    <a:lnTo>
                      <a:pt x="110" y="3094"/>
                    </a:lnTo>
                    <a:lnTo>
                      <a:pt x="110" y="3094"/>
                    </a:lnTo>
                    <a:lnTo>
                      <a:pt x="110" y="3094"/>
                    </a:lnTo>
                    <a:lnTo>
                      <a:pt x="110" y="3094"/>
                    </a:lnTo>
                    <a:close/>
                    <a:moveTo>
                      <a:pt x="110" y="3094"/>
                    </a:moveTo>
                    <a:lnTo>
                      <a:pt x="110" y="3094"/>
                    </a:lnTo>
                    <a:lnTo>
                      <a:pt x="110" y="3094"/>
                    </a:lnTo>
                    <a:lnTo>
                      <a:pt x="110" y="3094"/>
                    </a:lnTo>
                    <a:lnTo>
                      <a:pt x="110" y="3094"/>
                    </a:lnTo>
                    <a:close/>
                    <a:moveTo>
                      <a:pt x="110" y="3094"/>
                    </a:moveTo>
                    <a:lnTo>
                      <a:pt x="110" y="3094"/>
                    </a:lnTo>
                    <a:lnTo>
                      <a:pt x="110" y="3094"/>
                    </a:lnTo>
                    <a:lnTo>
                      <a:pt x="110" y="3094"/>
                    </a:lnTo>
                    <a:lnTo>
                      <a:pt x="110" y="3094"/>
                    </a:lnTo>
                    <a:close/>
                    <a:moveTo>
                      <a:pt x="4532" y="1"/>
                    </a:moveTo>
                    <a:lnTo>
                      <a:pt x="4532" y="1"/>
                    </a:lnTo>
                    <a:lnTo>
                      <a:pt x="4677" y="201"/>
                    </a:lnTo>
                    <a:lnTo>
                      <a:pt x="4823" y="419"/>
                    </a:lnTo>
                    <a:lnTo>
                      <a:pt x="5096" y="892"/>
                    </a:lnTo>
                    <a:lnTo>
                      <a:pt x="5332" y="1366"/>
                    </a:lnTo>
                    <a:lnTo>
                      <a:pt x="5551" y="1857"/>
                    </a:lnTo>
                    <a:lnTo>
                      <a:pt x="5551" y="1857"/>
                    </a:lnTo>
                    <a:lnTo>
                      <a:pt x="5551" y="1857"/>
                    </a:lnTo>
                    <a:lnTo>
                      <a:pt x="5551" y="1857"/>
                    </a:lnTo>
                    <a:lnTo>
                      <a:pt x="5332" y="1366"/>
                    </a:lnTo>
                    <a:lnTo>
                      <a:pt x="5096" y="892"/>
                    </a:lnTo>
                    <a:lnTo>
                      <a:pt x="4823" y="419"/>
                    </a:lnTo>
                    <a:lnTo>
                      <a:pt x="4677" y="201"/>
                    </a:lnTo>
                    <a:lnTo>
                      <a:pt x="4532" y="1"/>
                    </a:lnTo>
                    <a:close/>
                    <a:moveTo>
                      <a:pt x="4532" y="1"/>
                    </a:moveTo>
                    <a:lnTo>
                      <a:pt x="4532" y="1"/>
                    </a:lnTo>
                    <a:lnTo>
                      <a:pt x="4532" y="1"/>
                    </a:lnTo>
                    <a:lnTo>
                      <a:pt x="4532" y="1"/>
                    </a:lnTo>
                    <a:lnTo>
                      <a:pt x="4532" y="1"/>
                    </a:lnTo>
                    <a:close/>
                  </a:path>
                </a:pathLst>
              </a:custGeom>
              <a:solidFill>
                <a:srgbClr val="D8D3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3" name="Google Shape;633;p5"/>
              <p:cNvSpPr/>
              <p:nvPr/>
            </p:nvSpPr>
            <p:spPr>
              <a:xfrm>
                <a:off x="1317550" y="2281300"/>
                <a:ext cx="51425" cy="3650"/>
              </a:xfrm>
              <a:custGeom>
                <a:avLst/>
                <a:gdLst/>
                <a:ahLst/>
                <a:cxnLst/>
                <a:rect l="l" t="t" r="r" b="b"/>
                <a:pathLst>
                  <a:path w="2057" h="146" fill="none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328" y="55"/>
                    </a:lnTo>
                    <a:lnTo>
                      <a:pt x="674" y="91"/>
                    </a:lnTo>
                    <a:lnTo>
                      <a:pt x="1074" y="128"/>
                    </a:lnTo>
                    <a:lnTo>
                      <a:pt x="1493" y="146"/>
                    </a:lnTo>
                    <a:lnTo>
                      <a:pt x="1493" y="146"/>
                    </a:lnTo>
                    <a:lnTo>
                      <a:pt x="1711" y="146"/>
                    </a:lnTo>
                    <a:lnTo>
                      <a:pt x="1711" y="146"/>
                    </a:lnTo>
                    <a:lnTo>
                      <a:pt x="2057" y="146"/>
                    </a:lnTo>
                    <a:lnTo>
                      <a:pt x="2057" y="146"/>
                    </a:lnTo>
                    <a:lnTo>
                      <a:pt x="2057" y="146"/>
                    </a:lnTo>
                    <a:lnTo>
                      <a:pt x="1711" y="146"/>
                    </a:lnTo>
                    <a:lnTo>
                      <a:pt x="1711" y="146"/>
                    </a:lnTo>
                    <a:lnTo>
                      <a:pt x="1493" y="146"/>
                    </a:lnTo>
                    <a:lnTo>
                      <a:pt x="1493" y="146"/>
                    </a:lnTo>
                    <a:lnTo>
                      <a:pt x="1493" y="146"/>
                    </a:lnTo>
                    <a:lnTo>
                      <a:pt x="1493" y="146"/>
                    </a:lnTo>
                    <a:lnTo>
                      <a:pt x="1074" y="128"/>
                    </a:lnTo>
                    <a:lnTo>
                      <a:pt x="674" y="91"/>
                    </a:lnTo>
                    <a:lnTo>
                      <a:pt x="328" y="55"/>
                    </a:ln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4" name="Google Shape;634;p5"/>
              <p:cNvSpPr/>
              <p:nvPr/>
            </p:nvSpPr>
            <p:spPr>
              <a:xfrm>
                <a:off x="1317100" y="22813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" name="Google Shape;635;p5"/>
              <p:cNvSpPr/>
              <p:nvPr/>
            </p:nvSpPr>
            <p:spPr>
              <a:xfrm>
                <a:off x="1288900" y="22694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" name="Google Shape;636;p5"/>
              <p:cNvSpPr/>
              <p:nvPr/>
            </p:nvSpPr>
            <p:spPr>
              <a:xfrm>
                <a:off x="1288900" y="22694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7" name="Google Shape;637;p5"/>
              <p:cNvSpPr/>
              <p:nvPr/>
            </p:nvSpPr>
            <p:spPr>
              <a:xfrm>
                <a:off x="1288900" y="2269000"/>
                <a:ext cx="25" cy="500"/>
              </a:xfrm>
              <a:custGeom>
                <a:avLst/>
                <a:gdLst/>
                <a:ahLst/>
                <a:cxnLst/>
                <a:rect l="l" t="t" r="r" b="b"/>
                <a:pathLst>
                  <a:path w="1" h="20" fill="none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9"/>
                    </a:lnTo>
                    <a:lnTo>
                      <a:pt x="0" y="19"/>
                    </a:lnTo>
                    <a:lnTo>
                      <a:pt x="0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" name="Google Shape;638;p5"/>
              <p:cNvSpPr/>
              <p:nvPr/>
            </p:nvSpPr>
            <p:spPr>
              <a:xfrm>
                <a:off x="1282975" y="2249900"/>
                <a:ext cx="5950" cy="19125"/>
              </a:xfrm>
              <a:custGeom>
                <a:avLst/>
                <a:gdLst/>
                <a:ahLst/>
                <a:cxnLst/>
                <a:rect l="l" t="t" r="r" b="b"/>
                <a:pathLst>
                  <a:path w="238" h="765" fill="none" extrusionOk="0">
                    <a:moveTo>
                      <a:pt x="91" y="1"/>
                    </a:moveTo>
                    <a:lnTo>
                      <a:pt x="91" y="1"/>
                    </a:lnTo>
                    <a:lnTo>
                      <a:pt x="37" y="110"/>
                    </a:lnTo>
                    <a:lnTo>
                      <a:pt x="19" y="219"/>
                    </a:lnTo>
                    <a:lnTo>
                      <a:pt x="0" y="310"/>
                    </a:lnTo>
                    <a:lnTo>
                      <a:pt x="19" y="419"/>
                    </a:lnTo>
                    <a:lnTo>
                      <a:pt x="37" y="510"/>
                    </a:lnTo>
                    <a:lnTo>
                      <a:pt x="91" y="601"/>
                    </a:lnTo>
                    <a:lnTo>
                      <a:pt x="146" y="692"/>
                    </a:lnTo>
                    <a:lnTo>
                      <a:pt x="237" y="765"/>
                    </a:lnTo>
                    <a:lnTo>
                      <a:pt x="237" y="765"/>
                    </a:lnTo>
                    <a:lnTo>
                      <a:pt x="146" y="692"/>
                    </a:lnTo>
                    <a:lnTo>
                      <a:pt x="91" y="601"/>
                    </a:lnTo>
                    <a:lnTo>
                      <a:pt x="37" y="510"/>
                    </a:lnTo>
                    <a:lnTo>
                      <a:pt x="19" y="419"/>
                    </a:lnTo>
                    <a:lnTo>
                      <a:pt x="0" y="310"/>
                    </a:lnTo>
                    <a:lnTo>
                      <a:pt x="19" y="219"/>
                    </a:lnTo>
                    <a:lnTo>
                      <a:pt x="37" y="110"/>
                    </a:lnTo>
                    <a:lnTo>
                      <a:pt x="91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9" name="Google Shape;639;p5"/>
              <p:cNvSpPr/>
              <p:nvPr/>
            </p:nvSpPr>
            <p:spPr>
              <a:xfrm>
                <a:off x="1285250" y="22499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0" name="Google Shape;640;p5"/>
              <p:cNvSpPr/>
              <p:nvPr/>
            </p:nvSpPr>
            <p:spPr>
              <a:xfrm>
                <a:off x="1285250" y="22499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" name="Google Shape;641;p5"/>
              <p:cNvSpPr/>
              <p:nvPr/>
            </p:nvSpPr>
            <p:spPr>
              <a:xfrm>
                <a:off x="1285250" y="2249450"/>
                <a:ext cx="25" cy="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9" fill="none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19"/>
                    </a:lnTo>
                    <a:lnTo>
                      <a:pt x="0" y="19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2" name="Google Shape;642;p5"/>
              <p:cNvSpPr/>
              <p:nvPr/>
            </p:nvSpPr>
            <p:spPr>
              <a:xfrm>
                <a:off x="1285700" y="22494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3" name="Google Shape;643;p5"/>
              <p:cNvSpPr/>
              <p:nvPr/>
            </p:nvSpPr>
            <p:spPr>
              <a:xfrm>
                <a:off x="1285700" y="22494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4" name="Google Shape;644;p5"/>
              <p:cNvSpPr/>
              <p:nvPr/>
            </p:nvSpPr>
            <p:spPr>
              <a:xfrm>
                <a:off x="1285700" y="22494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5" name="Google Shape;645;p5"/>
              <p:cNvSpPr/>
              <p:nvPr/>
            </p:nvSpPr>
            <p:spPr>
              <a:xfrm>
                <a:off x="1396250" y="2172100"/>
                <a:ext cx="25500" cy="46425"/>
              </a:xfrm>
              <a:custGeom>
                <a:avLst/>
                <a:gdLst/>
                <a:ahLst/>
                <a:cxnLst/>
                <a:rect l="l" t="t" r="r" b="b"/>
                <a:pathLst>
                  <a:path w="1020" h="1857" fill="none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146" y="201"/>
                    </a:lnTo>
                    <a:lnTo>
                      <a:pt x="292" y="419"/>
                    </a:lnTo>
                    <a:lnTo>
                      <a:pt x="565" y="892"/>
                    </a:lnTo>
                    <a:lnTo>
                      <a:pt x="801" y="1366"/>
                    </a:lnTo>
                    <a:lnTo>
                      <a:pt x="1020" y="1857"/>
                    </a:lnTo>
                    <a:lnTo>
                      <a:pt x="1020" y="1857"/>
                    </a:lnTo>
                    <a:lnTo>
                      <a:pt x="1020" y="1857"/>
                    </a:lnTo>
                    <a:lnTo>
                      <a:pt x="1020" y="1857"/>
                    </a:lnTo>
                    <a:lnTo>
                      <a:pt x="801" y="1366"/>
                    </a:lnTo>
                    <a:lnTo>
                      <a:pt x="565" y="892"/>
                    </a:lnTo>
                    <a:lnTo>
                      <a:pt x="292" y="419"/>
                    </a:lnTo>
                    <a:lnTo>
                      <a:pt x="146" y="201"/>
                    </a:lnTo>
                    <a:lnTo>
                      <a:pt x="1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6" name="Google Shape;646;p5"/>
              <p:cNvSpPr/>
              <p:nvPr/>
            </p:nvSpPr>
            <p:spPr>
              <a:xfrm>
                <a:off x="1396250" y="21721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7" name="Google Shape;647;p5"/>
              <p:cNvSpPr/>
              <p:nvPr/>
            </p:nvSpPr>
            <p:spPr>
              <a:xfrm>
                <a:off x="1282975" y="2160725"/>
                <a:ext cx="138775" cy="124225"/>
              </a:xfrm>
              <a:custGeom>
                <a:avLst/>
                <a:gdLst/>
                <a:ahLst/>
                <a:cxnLst/>
                <a:rect l="l" t="t" r="r" b="b"/>
                <a:pathLst>
                  <a:path w="5551" h="4969" extrusionOk="0">
                    <a:moveTo>
                      <a:pt x="4095" y="1"/>
                    </a:moveTo>
                    <a:lnTo>
                      <a:pt x="4004" y="219"/>
                    </a:lnTo>
                    <a:lnTo>
                      <a:pt x="3895" y="438"/>
                    </a:lnTo>
                    <a:lnTo>
                      <a:pt x="3840" y="529"/>
                    </a:lnTo>
                    <a:lnTo>
                      <a:pt x="3767" y="619"/>
                    </a:lnTo>
                    <a:lnTo>
                      <a:pt x="3676" y="710"/>
                    </a:lnTo>
                    <a:lnTo>
                      <a:pt x="3585" y="801"/>
                    </a:lnTo>
                    <a:lnTo>
                      <a:pt x="3458" y="874"/>
                    </a:lnTo>
                    <a:lnTo>
                      <a:pt x="3331" y="947"/>
                    </a:lnTo>
                    <a:lnTo>
                      <a:pt x="3185" y="1002"/>
                    </a:lnTo>
                    <a:lnTo>
                      <a:pt x="3058" y="1038"/>
                    </a:lnTo>
                    <a:lnTo>
                      <a:pt x="2767" y="1111"/>
                    </a:lnTo>
                    <a:lnTo>
                      <a:pt x="2475" y="1165"/>
                    </a:lnTo>
                    <a:lnTo>
                      <a:pt x="2184" y="1238"/>
                    </a:lnTo>
                    <a:lnTo>
                      <a:pt x="1893" y="1311"/>
                    </a:lnTo>
                    <a:lnTo>
                      <a:pt x="1766" y="1366"/>
                    </a:lnTo>
                    <a:lnTo>
                      <a:pt x="1638" y="1438"/>
                    </a:lnTo>
                    <a:lnTo>
                      <a:pt x="1511" y="1511"/>
                    </a:lnTo>
                    <a:lnTo>
                      <a:pt x="1402" y="1620"/>
                    </a:lnTo>
                    <a:lnTo>
                      <a:pt x="1293" y="1730"/>
                    </a:lnTo>
                    <a:lnTo>
                      <a:pt x="1202" y="1839"/>
                    </a:lnTo>
                    <a:lnTo>
                      <a:pt x="1111" y="1948"/>
                    </a:lnTo>
                    <a:lnTo>
                      <a:pt x="1001" y="2039"/>
                    </a:lnTo>
                    <a:lnTo>
                      <a:pt x="874" y="2130"/>
                    </a:lnTo>
                    <a:lnTo>
                      <a:pt x="747" y="2185"/>
                    </a:lnTo>
                    <a:lnTo>
                      <a:pt x="619" y="2221"/>
                    </a:lnTo>
                    <a:lnTo>
                      <a:pt x="401" y="2221"/>
                    </a:lnTo>
                    <a:lnTo>
                      <a:pt x="346" y="2512"/>
                    </a:lnTo>
                    <a:lnTo>
                      <a:pt x="328" y="2767"/>
                    </a:lnTo>
                    <a:lnTo>
                      <a:pt x="310" y="3131"/>
                    </a:lnTo>
                    <a:lnTo>
                      <a:pt x="310" y="3276"/>
                    </a:lnTo>
                    <a:lnTo>
                      <a:pt x="201" y="3404"/>
                    </a:lnTo>
                    <a:lnTo>
                      <a:pt x="110" y="3549"/>
                    </a:lnTo>
                    <a:lnTo>
                      <a:pt x="91" y="3549"/>
                    </a:lnTo>
                    <a:lnTo>
                      <a:pt x="91" y="3568"/>
                    </a:lnTo>
                    <a:lnTo>
                      <a:pt x="37" y="3677"/>
                    </a:lnTo>
                    <a:lnTo>
                      <a:pt x="19" y="3786"/>
                    </a:lnTo>
                    <a:lnTo>
                      <a:pt x="0" y="3877"/>
                    </a:lnTo>
                    <a:lnTo>
                      <a:pt x="19" y="3986"/>
                    </a:lnTo>
                    <a:lnTo>
                      <a:pt x="37" y="4077"/>
                    </a:lnTo>
                    <a:lnTo>
                      <a:pt x="91" y="4168"/>
                    </a:lnTo>
                    <a:lnTo>
                      <a:pt x="146" y="4259"/>
                    </a:lnTo>
                    <a:lnTo>
                      <a:pt x="237" y="4332"/>
                    </a:lnTo>
                    <a:lnTo>
                      <a:pt x="237" y="4350"/>
                    </a:lnTo>
                    <a:lnTo>
                      <a:pt x="346" y="4423"/>
                    </a:lnTo>
                    <a:lnTo>
                      <a:pt x="437" y="4496"/>
                    </a:lnTo>
                    <a:lnTo>
                      <a:pt x="692" y="4623"/>
                    </a:lnTo>
                    <a:lnTo>
                      <a:pt x="1001" y="4732"/>
                    </a:lnTo>
                    <a:lnTo>
                      <a:pt x="1365" y="4823"/>
                    </a:lnTo>
                    <a:lnTo>
                      <a:pt x="1384" y="4823"/>
                    </a:lnTo>
                    <a:lnTo>
                      <a:pt x="1711" y="4878"/>
                    </a:lnTo>
                    <a:lnTo>
                      <a:pt x="2057" y="4914"/>
                    </a:lnTo>
                    <a:lnTo>
                      <a:pt x="2457" y="4951"/>
                    </a:lnTo>
                    <a:lnTo>
                      <a:pt x="2876" y="4969"/>
                    </a:lnTo>
                    <a:lnTo>
                      <a:pt x="3294" y="4732"/>
                    </a:lnTo>
                    <a:lnTo>
                      <a:pt x="3713" y="4459"/>
                    </a:lnTo>
                    <a:lnTo>
                      <a:pt x="4095" y="4186"/>
                    </a:lnTo>
                    <a:lnTo>
                      <a:pt x="4477" y="3895"/>
                    </a:lnTo>
                    <a:lnTo>
                      <a:pt x="4677" y="3731"/>
                    </a:lnTo>
                    <a:lnTo>
                      <a:pt x="4859" y="3549"/>
                    </a:lnTo>
                    <a:lnTo>
                      <a:pt x="5041" y="3349"/>
                    </a:lnTo>
                    <a:lnTo>
                      <a:pt x="5187" y="3149"/>
                    </a:lnTo>
                    <a:lnTo>
                      <a:pt x="5296" y="2967"/>
                    </a:lnTo>
                    <a:lnTo>
                      <a:pt x="5387" y="2767"/>
                    </a:lnTo>
                    <a:lnTo>
                      <a:pt x="5533" y="2367"/>
                    </a:lnTo>
                    <a:lnTo>
                      <a:pt x="5551" y="2312"/>
                    </a:lnTo>
                    <a:lnTo>
                      <a:pt x="5332" y="1821"/>
                    </a:lnTo>
                    <a:lnTo>
                      <a:pt x="5096" y="1347"/>
                    </a:lnTo>
                    <a:lnTo>
                      <a:pt x="4823" y="874"/>
                    </a:lnTo>
                    <a:lnTo>
                      <a:pt x="4677" y="656"/>
                    </a:lnTo>
                    <a:lnTo>
                      <a:pt x="4532" y="456"/>
                    </a:lnTo>
                    <a:lnTo>
                      <a:pt x="4313" y="201"/>
                    </a:lnTo>
                    <a:lnTo>
                      <a:pt x="4095" y="1"/>
                    </a:lnTo>
                    <a:close/>
                  </a:path>
                </a:pathLst>
              </a:custGeom>
              <a:solidFill>
                <a:srgbClr val="A489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8" name="Google Shape;648;p5"/>
              <p:cNvSpPr/>
              <p:nvPr/>
            </p:nvSpPr>
            <p:spPr>
              <a:xfrm>
                <a:off x="1282975" y="2160725"/>
                <a:ext cx="138775" cy="124225"/>
              </a:xfrm>
              <a:custGeom>
                <a:avLst/>
                <a:gdLst/>
                <a:ahLst/>
                <a:cxnLst/>
                <a:rect l="l" t="t" r="r" b="b"/>
                <a:pathLst>
                  <a:path w="5551" h="4969" fill="none" extrusionOk="0">
                    <a:moveTo>
                      <a:pt x="4095" y="1"/>
                    </a:moveTo>
                    <a:lnTo>
                      <a:pt x="4095" y="1"/>
                    </a:lnTo>
                    <a:lnTo>
                      <a:pt x="4004" y="219"/>
                    </a:lnTo>
                    <a:lnTo>
                      <a:pt x="3895" y="438"/>
                    </a:lnTo>
                    <a:lnTo>
                      <a:pt x="3840" y="529"/>
                    </a:lnTo>
                    <a:lnTo>
                      <a:pt x="3767" y="619"/>
                    </a:lnTo>
                    <a:lnTo>
                      <a:pt x="3676" y="710"/>
                    </a:lnTo>
                    <a:lnTo>
                      <a:pt x="3585" y="801"/>
                    </a:lnTo>
                    <a:lnTo>
                      <a:pt x="3585" y="801"/>
                    </a:lnTo>
                    <a:lnTo>
                      <a:pt x="3458" y="874"/>
                    </a:lnTo>
                    <a:lnTo>
                      <a:pt x="3331" y="947"/>
                    </a:lnTo>
                    <a:lnTo>
                      <a:pt x="3185" y="1002"/>
                    </a:lnTo>
                    <a:lnTo>
                      <a:pt x="3058" y="1038"/>
                    </a:lnTo>
                    <a:lnTo>
                      <a:pt x="2767" y="1111"/>
                    </a:lnTo>
                    <a:lnTo>
                      <a:pt x="2475" y="1165"/>
                    </a:lnTo>
                    <a:lnTo>
                      <a:pt x="2184" y="1238"/>
                    </a:lnTo>
                    <a:lnTo>
                      <a:pt x="1893" y="1311"/>
                    </a:lnTo>
                    <a:lnTo>
                      <a:pt x="1766" y="1366"/>
                    </a:lnTo>
                    <a:lnTo>
                      <a:pt x="1638" y="1438"/>
                    </a:lnTo>
                    <a:lnTo>
                      <a:pt x="1511" y="1511"/>
                    </a:lnTo>
                    <a:lnTo>
                      <a:pt x="1402" y="1620"/>
                    </a:lnTo>
                    <a:lnTo>
                      <a:pt x="1402" y="1620"/>
                    </a:lnTo>
                    <a:lnTo>
                      <a:pt x="1293" y="1730"/>
                    </a:lnTo>
                    <a:lnTo>
                      <a:pt x="1202" y="1839"/>
                    </a:lnTo>
                    <a:lnTo>
                      <a:pt x="1111" y="1948"/>
                    </a:lnTo>
                    <a:lnTo>
                      <a:pt x="1001" y="2039"/>
                    </a:lnTo>
                    <a:lnTo>
                      <a:pt x="1001" y="2039"/>
                    </a:lnTo>
                    <a:lnTo>
                      <a:pt x="874" y="2130"/>
                    </a:lnTo>
                    <a:lnTo>
                      <a:pt x="747" y="2185"/>
                    </a:lnTo>
                    <a:lnTo>
                      <a:pt x="619" y="2221"/>
                    </a:lnTo>
                    <a:lnTo>
                      <a:pt x="474" y="2221"/>
                    </a:lnTo>
                    <a:lnTo>
                      <a:pt x="474" y="2221"/>
                    </a:lnTo>
                    <a:lnTo>
                      <a:pt x="401" y="2221"/>
                    </a:lnTo>
                    <a:lnTo>
                      <a:pt x="401" y="2221"/>
                    </a:lnTo>
                    <a:lnTo>
                      <a:pt x="401" y="2221"/>
                    </a:lnTo>
                    <a:lnTo>
                      <a:pt x="346" y="2512"/>
                    </a:lnTo>
                    <a:lnTo>
                      <a:pt x="328" y="2767"/>
                    </a:lnTo>
                    <a:lnTo>
                      <a:pt x="310" y="3131"/>
                    </a:lnTo>
                    <a:lnTo>
                      <a:pt x="310" y="3131"/>
                    </a:lnTo>
                    <a:lnTo>
                      <a:pt x="310" y="3276"/>
                    </a:lnTo>
                    <a:lnTo>
                      <a:pt x="310" y="3276"/>
                    </a:lnTo>
                    <a:lnTo>
                      <a:pt x="310" y="3276"/>
                    </a:lnTo>
                    <a:lnTo>
                      <a:pt x="310" y="3276"/>
                    </a:lnTo>
                    <a:lnTo>
                      <a:pt x="310" y="3276"/>
                    </a:lnTo>
                    <a:lnTo>
                      <a:pt x="201" y="3404"/>
                    </a:lnTo>
                    <a:lnTo>
                      <a:pt x="110" y="3549"/>
                    </a:lnTo>
                    <a:lnTo>
                      <a:pt x="110" y="3549"/>
                    </a:lnTo>
                    <a:lnTo>
                      <a:pt x="110" y="3549"/>
                    </a:lnTo>
                    <a:lnTo>
                      <a:pt x="110" y="3549"/>
                    </a:lnTo>
                    <a:lnTo>
                      <a:pt x="110" y="3549"/>
                    </a:lnTo>
                    <a:lnTo>
                      <a:pt x="110" y="3549"/>
                    </a:lnTo>
                    <a:lnTo>
                      <a:pt x="110" y="3549"/>
                    </a:lnTo>
                    <a:lnTo>
                      <a:pt x="110" y="3549"/>
                    </a:lnTo>
                    <a:lnTo>
                      <a:pt x="110" y="3549"/>
                    </a:lnTo>
                    <a:lnTo>
                      <a:pt x="110" y="3549"/>
                    </a:lnTo>
                    <a:lnTo>
                      <a:pt x="110" y="3549"/>
                    </a:lnTo>
                    <a:lnTo>
                      <a:pt x="110" y="3549"/>
                    </a:lnTo>
                    <a:lnTo>
                      <a:pt x="91" y="3549"/>
                    </a:lnTo>
                    <a:lnTo>
                      <a:pt x="91" y="3549"/>
                    </a:lnTo>
                    <a:lnTo>
                      <a:pt x="91" y="3568"/>
                    </a:lnTo>
                    <a:lnTo>
                      <a:pt x="91" y="3568"/>
                    </a:lnTo>
                    <a:lnTo>
                      <a:pt x="91" y="3568"/>
                    </a:lnTo>
                    <a:lnTo>
                      <a:pt x="91" y="3568"/>
                    </a:lnTo>
                    <a:lnTo>
                      <a:pt x="91" y="3568"/>
                    </a:lnTo>
                    <a:lnTo>
                      <a:pt x="91" y="3568"/>
                    </a:lnTo>
                    <a:lnTo>
                      <a:pt x="91" y="3568"/>
                    </a:lnTo>
                    <a:lnTo>
                      <a:pt x="91" y="3568"/>
                    </a:lnTo>
                    <a:lnTo>
                      <a:pt x="91" y="3568"/>
                    </a:lnTo>
                    <a:lnTo>
                      <a:pt x="91" y="3568"/>
                    </a:lnTo>
                    <a:lnTo>
                      <a:pt x="91" y="3568"/>
                    </a:lnTo>
                    <a:lnTo>
                      <a:pt x="91" y="3568"/>
                    </a:lnTo>
                    <a:lnTo>
                      <a:pt x="37" y="3677"/>
                    </a:lnTo>
                    <a:lnTo>
                      <a:pt x="19" y="3786"/>
                    </a:lnTo>
                    <a:lnTo>
                      <a:pt x="0" y="3877"/>
                    </a:lnTo>
                    <a:lnTo>
                      <a:pt x="19" y="3986"/>
                    </a:lnTo>
                    <a:lnTo>
                      <a:pt x="37" y="4077"/>
                    </a:lnTo>
                    <a:lnTo>
                      <a:pt x="91" y="4168"/>
                    </a:lnTo>
                    <a:lnTo>
                      <a:pt x="146" y="4259"/>
                    </a:lnTo>
                    <a:lnTo>
                      <a:pt x="237" y="4332"/>
                    </a:lnTo>
                    <a:lnTo>
                      <a:pt x="237" y="4332"/>
                    </a:lnTo>
                    <a:lnTo>
                      <a:pt x="237" y="4332"/>
                    </a:lnTo>
                    <a:lnTo>
                      <a:pt x="237" y="4350"/>
                    </a:lnTo>
                    <a:lnTo>
                      <a:pt x="237" y="4350"/>
                    </a:lnTo>
                    <a:lnTo>
                      <a:pt x="237" y="4350"/>
                    </a:lnTo>
                    <a:lnTo>
                      <a:pt x="237" y="4350"/>
                    </a:lnTo>
                    <a:lnTo>
                      <a:pt x="237" y="4350"/>
                    </a:lnTo>
                    <a:lnTo>
                      <a:pt x="237" y="4350"/>
                    </a:lnTo>
                    <a:lnTo>
                      <a:pt x="237" y="4350"/>
                    </a:lnTo>
                    <a:lnTo>
                      <a:pt x="237" y="4350"/>
                    </a:lnTo>
                    <a:lnTo>
                      <a:pt x="237" y="4350"/>
                    </a:lnTo>
                    <a:lnTo>
                      <a:pt x="237" y="4350"/>
                    </a:lnTo>
                    <a:lnTo>
                      <a:pt x="346" y="4423"/>
                    </a:lnTo>
                    <a:lnTo>
                      <a:pt x="437" y="4496"/>
                    </a:lnTo>
                    <a:lnTo>
                      <a:pt x="692" y="4623"/>
                    </a:lnTo>
                    <a:lnTo>
                      <a:pt x="1001" y="4732"/>
                    </a:lnTo>
                    <a:lnTo>
                      <a:pt x="1365" y="4823"/>
                    </a:lnTo>
                    <a:lnTo>
                      <a:pt x="1365" y="4823"/>
                    </a:lnTo>
                    <a:lnTo>
                      <a:pt x="1365" y="4823"/>
                    </a:lnTo>
                    <a:lnTo>
                      <a:pt x="1365" y="4823"/>
                    </a:lnTo>
                    <a:lnTo>
                      <a:pt x="1384" y="4823"/>
                    </a:lnTo>
                    <a:lnTo>
                      <a:pt x="1384" y="4823"/>
                    </a:lnTo>
                    <a:lnTo>
                      <a:pt x="1711" y="4878"/>
                    </a:lnTo>
                    <a:lnTo>
                      <a:pt x="2057" y="4914"/>
                    </a:lnTo>
                    <a:lnTo>
                      <a:pt x="2457" y="4951"/>
                    </a:lnTo>
                    <a:lnTo>
                      <a:pt x="2876" y="4969"/>
                    </a:lnTo>
                    <a:lnTo>
                      <a:pt x="2876" y="4969"/>
                    </a:lnTo>
                    <a:lnTo>
                      <a:pt x="3294" y="4732"/>
                    </a:lnTo>
                    <a:lnTo>
                      <a:pt x="3713" y="4459"/>
                    </a:lnTo>
                    <a:lnTo>
                      <a:pt x="4095" y="4186"/>
                    </a:lnTo>
                    <a:lnTo>
                      <a:pt x="4477" y="3895"/>
                    </a:lnTo>
                    <a:lnTo>
                      <a:pt x="4477" y="3895"/>
                    </a:lnTo>
                    <a:lnTo>
                      <a:pt x="4677" y="3731"/>
                    </a:lnTo>
                    <a:lnTo>
                      <a:pt x="4859" y="3549"/>
                    </a:lnTo>
                    <a:lnTo>
                      <a:pt x="5041" y="3349"/>
                    </a:lnTo>
                    <a:lnTo>
                      <a:pt x="5187" y="3149"/>
                    </a:lnTo>
                    <a:lnTo>
                      <a:pt x="5187" y="3149"/>
                    </a:lnTo>
                    <a:lnTo>
                      <a:pt x="5296" y="2967"/>
                    </a:lnTo>
                    <a:lnTo>
                      <a:pt x="5387" y="2767"/>
                    </a:lnTo>
                    <a:lnTo>
                      <a:pt x="5533" y="2367"/>
                    </a:lnTo>
                    <a:lnTo>
                      <a:pt x="5533" y="2367"/>
                    </a:lnTo>
                    <a:lnTo>
                      <a:pt x="5551" y="2312"/>
                    </a:lnTo>
                    <a:lnTo>
                      <a:pt x="5551" y="2312"/>
                    </a:lnTo>
                    <a:lnTo>
                      <a:pt x="5332" y="1821"/>
                    </a:lnTo>
                    <a:lnTo>
                      <a:pt x="5096" y="1347"/>
                    </a:lnTo>
                    <a:lnTo>
                      <a:pt x="4823" y="874"/>
                    </a:lnTo>
                    <a:lnTo>
                      <a:pt x="4677" y="656"/>
                    </a:lnTo>
                    <a:lnTo>
                      <a:pt x="4532" y="456"/>
                    </a:lnTo>
                    <a:lnTo>
                      <a:pt x="4532" y="456"/>
                    </a:lnTo>
                    <a:lnTo>
                      <a:pt x="4532" y="456"/>
                    </a:lnTo>
                    <a:lnTo>
                      <a:pt x="4532" y="456"/>
                    </a:lnTo>
                    <a:lnTo>
                      <a:pt x="4532" y="456"/>
                    </a:lnTo>
                    <a:lnTo>
                      <a:pt x="4532" y="456"/>
                    </a:lnTo>
                    <a:lnTo>
                      <a:pt x="4313" y="201"/>
                    </a:lnTo>
                    <a:lnTo>
                      <a:pt x="4095" y="1"/>
                    </a:lnTo>
                    <a:lnTo>
                      <a:pt x="4095" y="1"/>
                    </a:lnTo>
                    <a:lnTo>
                      <a:pt x="4095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9" name="Google Shape;649;p5"/>
              <p:cNvSpPr/>
              <p:nvPr/>
            </p:nvSpPr>
            <p:spPr>
              <a:xfrm>
                <a:off x="1354850" y="2218500"/>
                <a:ext cx="79650" cy="66450"/>
              </a:xfrm>
              <a:custGeom>
                <a:avLst/>
                <a:gdLst/>
                <a:ahLst/>
                <a:cxnLst/>
                <a:rect l="l" t="t" r="r" b="b"/>
                <a:pathLst>
                  <a:path w="3186" h="2658" extrusionOk="0">
                    <a:moveTo>
                      <a:pt x="565" y="2658"/>
                    </a:moveTo>
                    <a:lnTo>
                      <a:pt x="565" y="2658"/>
                    </a:lnTo>
                    <a:lnTo>
                      <a:pt x="237" y="2658"/>
                    </a:lnTo>
                    <a:lnTo>
                      <a:pt x="237" y="2658"/>
                    </a:lnTo>
                    <a:lnTo>
                      <a:pt x="1" y="2658"/>
                    </a:lnTo>
                    <a:lnTo>
                      <a:pt x="1" y="2658"/>
                    </a:lnTo>
                    <a:lnTo>
                      <a:pt x="1" y="2658"/>
                    </a:lnTo>
                    <a:lnTo>
                      <a:pt x="1" y="2658"/>
                    </a:lnTo>
                    <a:lnTo>
                      <a:pt x="219" y="2658"/>
                    </a:lnTo>
                    <a:lnTo>
                      <a:pt x="219" y="2658"/>
                    </a:lnTo>
                    <a:lnTo>
                      <a:pt x="565" y="2658"/>
                    </a:lnTo>
                    <a:close/>
                    <a:moveTo>
                      <a:pt x="2676" y="1"/>
                    </a:moveTo>
                    <a:lnTo>
                      <a:pt x="2676" y="1"/>
                    </a:lnTo>
                    <a:lnTo>
                      <a:pt x="2676" y="1"/>
                    </a:lnTo>
                    <a:lnTo>
                      <a:pt x="2676" y="1"/>
                    </a:lnTo>
                    <a:lnTo>
                      <a:pt x="2840" y="438"/>
                    </a:lnTo>
                    <a:lnTo>
                      <a:pt x="2967" y="820"/>
                    </a:lnTo>
                    <a:lnTo>
                      <a:pt x="3185" y="1493"/>
                    </a:lnTo>
                    <a:lnTo>
                      <a:pt x="3185" y="1493"/>
                    </a:lnTo>
                    <a:lnTo>
                      <a:pt x="2967" y="820"/>
                    </a:lnTo>
                    <a:lnTo>
                      <a:pt x="2840" y="438"/>
                    </a:lnTo>
                    <a:lnTo>
                      <a:pt x="2676" y="1"/>
                    </a:lnTo>
                    <a:lnTo>
                      <a:pt x="2676" y="1"/>
                    </a:lnTo>
                    <a:close/>
                  </a:path>
                </a:pathLst>
              </a:custGeom>
              <a:solidFill>
                <a:srgbClr val="B8AEB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" name="Google Shape;650;p5"/>
              <p:cNvSpPr/>
              <p:nvPr/>
            </p:nvSpPr>
            <p:spPr>
              <a:xfrm>
                <a:off x="1354850" y="2284925"/>
                <a:ext cx="141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565" h="1" fill="none" extrusionOk="0">
                    <a:moveTo>
                      <a:pt x="565" y="1"/>
                    </a:moveTo>
                    <a:lnTo>
                      <a:pt x="565" y="1"/>
                    </a:lnTo>
                    <a:lnTo>
                      <a:pt x="237" y="1"/>
                    </a:lnTo>
                    <a:lnTo>
                      <a:pt x="237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219" y="1"/>
                    </a:lnTo>
                    <a:lnTo>
                      <a:pt x="219" y="1"/>
                    </a:lnTo>
                    <a:lnTo>
                      <a:pt x="565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" name="Google Shape;651;p5"/>
              <p:cNvSpPr/>
              <p:nvPr/>
            </p:nvSpPr>
            <p:spPr>
              <a:xfrm>
                <a:off x="1421725" y="2218500"/>
                <a:ext cx="12775" cy="37350"/>
              </a:xfrm>
              <a:custGeom>
                <a:avLst/>
                <a:gdLst/>
                <a:ahLst/>
                <a:cxnLst/>
                <a:rect l="l" t="t" r="r" b="b"/>
                <a:pathLst>
                  <a:path w="511" h="1494" fill="none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65" y="438"/>
                    </a:lnTo>
                    <a:lnTo>
                      <a:pt x="292" y="820"/>
                    </a:lnTo>
                    <a:lnTo>
                      <a:pt x="510" y="1493"/>
                    </a:lnTo>
                    <a:lnTo>
                      <a:pt x="510" y="1493"/>
                    </a:lnTo>
                    <a:lnTo>
                      <a:pt x="292" y="820"/>
                    </a:lnTo>
                    <a:lnTo>
                      <a:pt x="165" y="438"/>
                    </a:lnTo>
                    <a:lnTo>
                      <a:pt x="1" y="1"/>
                    </a:lnTo>
                    <a:lnTo>
                      <a:pt x="1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" name="Google Shape;652;p5"/>
              <p:cNvSpPr/>
              <p:nvPr/>
            </p:nvSpPr>
            <p:spPr>
              <a:xfrm>
                <a:off x="1354850" y="2218500"/>
                <a:ext cx="82825" cy="66450"/>
              </a:xfrm>
              <a:custGeom>
                <a:avLst/>
                <a:gdLst/>
                <a:ahLst/>
                <a:cxnLst/>
                <a:rect l="l" t="t" r="r" b="b"/>
                <a:pathLst>
                  <a:path w="3313" h="2658" extrusionOk="0">
                    <a:moveTo>
                      <a:pt x="2676" y="1"/>
                    </a:moveTo>
                    <a:lnTo>
                      <a:pt x="2658" y="56"/>
                    </a:lnTo>
                    <a:lnTo>
                      <a:pt x="2512" y="456"/>
                    </a:lnTo>
                    <a:lnTo>
                      <a:pt x="2421" y="656"/>
                    </a:lnTo>
                    <a:lnTo>
                      <a:pt x="2312" y="838"/>
                    </a:lnTo>
                    <a:lnTo>
                      <a:pt x="2166" y="1038"/>
                    </a:lnTo>
                    <a:lnTo>
                      <a:pt x="1984" y="1238"/>
                    </a:lnTo>
                    <a:lnTo>
                      <a:pt x="1802" y="1420"/>
                    </a:lnTo>
                    <a:lnTo>
                      <a:pt x="1602" y="1584"/>
                    </a:lnTo>
                    <a:lnTo>
                      <a:pt x="1220" y="1875"/>
                    </a:lnTo>
                    <a:lnTo>
                      <a:pt x="838" y="2148"/>
                    </a:lnTo>
                    <a:lnTo>
                      <a:pt x="419" y="2421"/>
                    </a:lnTo>
                    <a:lnTo>
                      <a:pt x="1" y="2658"/>
                    </a:lnTo>
                    <a:lnTo>
                      <a:pt x="565" y="2658"/>
                    </a:lnTo>
                    <a:lnTo>
                      <a:pt x="929" y="2621"/>
                    </a:lnTo>
                    <a:lnTo>
                      <a:pt x="1256" y="2585"/>
                    </a:lnTo>
                    <a:lnTo>
                      <a:pt x="1839" y="2494"/>
                    </a:lnTo>
                    <a:lnTo>
                      <a:pt x="2312" y="2385"/>
                    </a:lnTo>
                    <a:lnTo>
                      <a:pt x="2694" y="2276"/>
                    </a:lnTo>
                    <a:lnTo>
                      <a:pt x="2967" y="2166"/>
                    </a:lnTo>
                    <a:lnTo>
                      <a:pt x="3167" y="2075"/>
                    </a:lnTo>
                    <a:lnTo>
                      <a:pt x="3313" y="1984"/>
                    </a:lnTo>
                    <a:lnTo>
                      <a:pt x="3185" y="1493"/>
                    </a:lnTo>
                    <a:lnTo>
                      <a:pt x="2967" y="820"/>
                    </a:lnTo>
                    <a:lnTo>
                      <a:pt x="2840" y="438"/>
                    </a:lnTo>
                    <a:lnTo>
                      <a:pt x="2676" y="1"/>
                    </a:lnTo>
                    <a:close/>
                  </a:path>
                </a:pathLst>
              </a:custGeom>
              <a:solidFill>
                <a:srgbClr val="8B71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3" name="Google Shape;653;p5"/>
              <p:cNvSpPr/>
              <p:nvPr/>
            </p:nvSpPr>
            <p:spPr>
              <a:xfrm>
                <a:off x="1354850" y="2218500"/>
                <a:ext cx="82825" cy="66450"/>
              </a:xfrm>
              <a:custGeom>
                <a:avLst/>
                <a:gdLst/>
                <a:ahLst/>
                <a:cxnLst/>
                <a:rect l="l" t="t" r="r" b="b"/>
                <a:pathLst>
                  <a:path w="3313" h="2658" fill="none" extrusionOk="0">
                    <a:moveTo>
                      <a:pt x="2676" y="1"/>
                    </a:moveTo>
                    <a:lnTo>
                      <a:pt x="2676" y="1"/>
                    </a:lnTo>
                    <a:lnTo>
                      <a:pt x="2658" y="56"/>
                    </a:lnTo>
                    <a:lnTo>
                      <a:pt x="2658" y="56"/>
                    </a:lnTo>
                    <a:lnTo>
                      <a:pt x="2512" y="456"/>
                    </a:lnTo>
                    <a:lnTo>
                      <a:pt x="2421" y="656"/>
                    </a:lnTo>
                    <a:lnTo>
                      <a:pt x="2312" y="838"/>
                    </a:lnTo>
                    <a:lnTo>
                      <a:pt x="2312" y="838"/>
                    </a:lnTo>
                    <a:lnTo>
                      <a:pt x="2166" y="1038"/>
                    </a:lnTo>
                    <a:lnTo>
                      <a:pt x="1984" y="1238"/>
                    </a:lnTo>
                    <a:lnTo>
                      <a:pt x="1802" y="1420"/>
                    </a:lnTo>
                    <a:lnTo>
                      <a:pt x="1602" y="1584"/>
                    </a:lnTo>
                    <a:lnTo>
                      <a:pt x="1602" y="1584"/>
                    </a:lnTo>
                    <a:lnTo>
                      <a:pt x="1220" y="1875"/>
                    </a:lnTo>
                    <a:lnTo>
                      <a:pt x="838" y="2148"/>
                    </a:lnTo>
                    <a:lnTo>
                      <a:pt x="419" y="2421"/>
                    </a:lnTo>
                    <a:lnTo>
                      <a:pt x="1" y="2658"/>
                    </a:lnTo>
                    <a:lnTo>
                      <a:pt x="1" y="2658"/>
                    </a:lnTo>
                    <a:lnTo>
                      <a:pt x="237" y="2658"/>
                    </a:lnTo>
                    <a:lnTo>
                      <a:pt x="237" y="2658"/>
                    </a:lnTo>
                    <a:lnTo>
                      <a:pt x="565" y="2658"/>
                    </a:lnTo>
                    <a:lnTo>
                      <a:pt x="565" y="2658"/>
                    </a:lnTo>
                    <a:lnTo>
                      <a:pt x="565" y="2658"/>
                    </a:lnTo>
                    <a:lnTo>
                      <a:pt x="929" y="2621"/>
                    </a:lnTo>
                    <a:lnTo>
                      <a:pt x="1256" y="2585"/>
                    </a:lnTo>
                    <a:lnTo>
                      <a:pt x="1839" y="2494"/>
                    </a:lnTo>
                    <a:lnTo>
                      <a:pt x="2312" y="2385"/>
                    </a:lnTo>
                    <a:lnTo>
                      <a:pt x="2694" y="2276"/>
                    </a:lnTo>
                    <a:lnTo>
                      <a:pt x="2967" y="2166"/>
                    </a:lnTo>
                    <a:lnTo>
                      <a:pt x="3167" y="2075"/>
                    </a:lnTo>
                    <a:lnTo>
                      <a:pt x="3313" y="1984"/>
                    </a:lnTo>
                    <a:lnTo>
                      <a:pt x="3313" y="1984"/>
                    </a:lnTo>
                    <a:lnTo>
                      <a:pt x="3185" y="1493"/>
                    </a:lnTo>
                    <a:lnTo>
                      <a:pt x="3185" y="1493"/>
                    </a:lnTo>
                    <a:lnTo>
                      <a:pt x="2967" y="820"/>
                    </a:lnTo>
                    <a:lnTo>
                      <a:pt x="2840" y="438"/>
                    </a:lnTo>
                    <a:lnTo>
                      <a:pt x="2676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54" name="Google Shape;654;p5"/>
          <p:cNvGrpSpPr/>
          <p:nvPr/>
        </p:nvGrpSpPr>
        <p:grpSpPr>
          <a:xfrm>
            <a:off x="2605914" y="4486602"/>
            <a:ext cx="359497" cy="133338"/>
            <a:chOff x="1726100" y="1627975"/>
            <a:chExt cx="359425" cy="133325"/>
          </a:xfrm>
        </p:grpSpPr>
        <p:sp>
          <p:nvSpPr>
            <p:cNvPr id="655" name="Google Shape;655;p5"/>
            <p:cNvSpPr/>
            <p:nvPr/>
          </p:nvSpPr>
          <p:spPr>
            <a:xfrm>
              <a:off x="2018625" y="1747625"/>
              <a:ext cx="66900" cy="13675"/>
            </a:xfrm>
            <a:custGeom>
              <a:avLst/>
              <a:gdLst/>
              <a:ahLst/>
              <a:cxnLst/>
              <a:rect l="l" t="t" r="r" b="b"/>
              <a:pathLst>
                <a:path w="2676" h="547" extrusionOk="0">
                  <a:moveTo>
                    <a:pt x="456" y="1"/>
                  </a:moveTo>
                  <a:lnTo>
                    <a:pt x="219" y="37"/>
                  </a:lnTo>
                  <a:lnTo>
                    <a:pt x="146" y="74"/>
                  </a:lnTo>
                  <a:lnTo>
                    <a:pt x="73" y="110"/>
                  </a:lnTo>
                  <a:lnTo>
                    <a:pt x="19" y="147"/>
                  </a:lnTo>
                  <a:lnTo>
                    <a:pt x="1" y="201"/>
                  </a:lnTo>
                  <a:lnTo>
                    <a:pt x="19" y="219"/>
                  </a:lnTo>
                  <a:lnTo>
                    <a:pt x="37" y="274"/>
                  </a:lnTo>
                  <a:lnTo>
                    <a:pt x="92" y="329"/>
                  </a:lnTo>
                  <a:lnTo>
                    <a:pt x="219" y="401"/>
                  </a:lnTo>
                  <a:lnTo>
                    <a:pt x="419" y="456"/>
                  </a:lnTo>
                  <a:lnTo>
                    <a:pt x="710" y="511"/>
                  </a:lnTo>
                  <a:lnTo>
                    <a:pt x="1111" y="529"/>
                  </a:lnTo>
                  <a:lnTo>
                    <a:pt x="1657" y="547"/>
                  </a:lnTo>
                  <a:lnTo>
                    <a:pt x="2130" y="547"/>
                  </a:lnTo>
                  <a:lnTo>
                    <a:pt x="2676" y="529"/>
                  </a:lnTo>
                  <a:lnTo>
                    <a:pt x="2676" y="474"/>
                  </a:lnTo>
                  <a:lnTo>
                    <a:pt x="2657" y="420"/>
                  </a:lnTo>
                  <a:lnTo>
                    <a:pt x="2603" y="365"/>
                  </a:lnTo>
                  <a:lnTo>
                    <a:pt x="2530" y="310"/>
                  </a:lnTo>
                  <a:lnTo>
                    <a:pt x="2330" y="219"/>
                  </a:lnTo>
                  <a:lnTo>
                    <a:pt x="2057" y="147"/>
                  </a:lnTo>
                  <a:lnTo>
                    <a:pt x="1748" y="92"/>
                  </a:lnTo>
                  <a:lnTo>
                    <a:pt x="1420" y="37"/>
                  </a:lnTo>
                  <a:lnTo>
                    <a:pt x="1074" y="1"/>
                  </a:lnTo>
                  <a:close/>
                </a:path>
              </a:pathLst>
            </a:custGeom>
            <a:solidFill>
              <a:srgbClr val="282829">
                <a:alpha val="13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5"/>
            <p:cNvSpPr/>
            <p:nvPr/>
          </p:nvSpPr>
          <p:spPr>
            <a:xfrm>
              <a:off x="2018625" y="1747625"/>
              <a:ext cx="66900" cy="13675"/>
            </a:xfrm>
            <a:custGeom>
              <a:avLst/>
              <a:gdLst/>
              <a:ahLst/>
              <a:cxnLst/>
              <a:rect l="l" t="t" r="r" b="b"/>
              <a:pathLst>
                <a:path w="2676" h="547" fill="none" extrusionOk="0">
                  <a:moveTo>
                    <a:pt x="747" y="1"/>
                  </a:moveTo>
                  <a:lnTo>
                    <a:pt x="747" y="1"/>
                  </a:lnTo>
                  <a:lnTo>
                    <a:pt x="456" y="1"/>
                  </a:lnTo>
                  <a:lnTo>
                    <a:pt x="219" y="37"/>
                  </a:lnTo>
                  <a:lnTo>
                    <a:pt x="146" y="74"/>
                  </a:lnTo>
                  <a:lnTo>
                    <a:pt x="73" y="110"/>
                  </a:lnTo>
                  <a:lnTo>
                    <a:pt x="19" y="147"/>
                  </a:lnTo>
                  <a:lnTo>
                    <a:pt x="1" y="201"/>
                  </a:lnTo>
                  <a:lnTo>
                    <a:pt x="1" y="201"/>
                  </a:lnTo>
                  <a:lnTo>
                    <a:pt x="19" y="219"/>
                  </a:lnTo>
                  <a:lnTo>
                    <a:pt x="37" y="274"/>
                  </a:lnTo>
                  <a:lnTo>
                    <a:pt x="92" y="329"/>
                  </a:lnTo>
                  <a:lnTo>
                    <a:pt x="219" y="401"/>
                  </a:lnTo>
                  <a:lnTo>
                    <a:pt x="419" y="456"/>
                  </a:lnTo>
                  <a:lnTo>
                    <a:pt x="710" y="511"/>
                  </a:lnTo>
                  <a:lnTo>
                    <a:pt x="1111" y="529"/>
                  </a:lnTo>
                  <a:lnTo>
                    <a:pt x="1657" y="547"/>
                  </a:lnTo>
                  <a:lnTo>
                    <a:pt x="1657" y="547"/>
                  </a:lnTo>
                  <a:lnTo>
                    <a:pt x="2130" y="547"/>
                  </a:lnTo>
                  <a:lnTo>
                    <a:pt x="2676" y="529"/>
                  </a:lnTo>
                  <a:lnTo>
                    <a:pt x="2676" y="529"/>
                  </a:lnTo>
                  <a:lnTo>
                    <a:pt x="2676" y="474"/>
                  </a:lnTo>
                  <a:lnTo>
                    <a:pt x="2657" y="420"/>
                  </a:lnTo>
                  <a:lnTo>
                    <a:pt x="2603" y="365"/>
                  </a:lnTo>
                  <a:lnTo>
                    <a:pt x="2530" y="310"/>
                  </a:lnTo>
                  <a:lnTo>
                    <a:pt x="2330" y="219"/>
                  </a:lnTo>
                  <a:lnTo>
                    <a:pt x="2057" y="147"/>
                  </a:lnTo>
                  <a:lnTo>
                    <a:pt x="1748" y="92"/>
                  </a:lnTo>
                  <a:lnTo>
                    <a:pt x="1420" y="37"/>
                  </a:lnTo>
                  <a:lnTo>
                    <a:pt x="1074" y="1"/>
                  </a:lnTo>
                  <a:lnTo>
                    <a:pt x="74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5"/>
            <p:cNvSpPr/>
            <p:nvPr/>
          </p:nvSpPr>
          <p:spPr>
            <a:xfrm>
              <a:off x="2024075" y="1729450"/>
              <a:ext cx="42350" cy="23225"/>
            </a:xfrm>
            <a:custGeom>
              <a:avLst/>
              <a:gdLst/>
              <a:ahLst/>
              <a:cxnLst/>
              <a:rect l="l" t="t" r="r" b="b"/>
              <a:pathLst>
                <a:path w="1694" h="929" extrusionOk="0">
                  <a:moveTo>
                    <a:pt x="911" y="0"/>
                  </a:moveTo>
                  <a:lnTo>
                    <a:pt x="783" y="18"/>
                  </a:lnTo>
                  <a:lnTo>
                    <a:pt x="674" y="55"/>
                  </a:lnTo>
                  <a:lnTo>
                    <a:pt x="565" y="109"/>
                  </a:lnTo>
                  <a:lnTo>
                    <a:pt x="456" y="182"/>
                  </a:lnTo>
                  <a:lnTo>
                    <a:pt x="383" y="255"/>
                  </a:lnTo>
                  <a:lnTo>
                    <a:pt x="238" y="437"/>
                  </a:lnTo>
                  <a:lnTo>
                    <a:pt x="128" y="601"/>
                  </a:lnTo>
                  <a:lnTo>
                    <a:pt x="56" y="764"/>
                  </a:lnTo>
                  <a:lnTo>
                    <a:pt x="1" y="928"/>
                  </a:lnTo>
                  <a:lnTo>
                    <a:pt x="1693" y="928"/>
                  </a:lnTo>
                  <a:lnTo>
                    <a:pt x="1693" y="783"/>
                  </a:lnTo>
                  <a:lnTo>
                    <a:pt x="1693" y="655"/>
                  </a:lnTo>
                  <a:lnTo>
                    <a:pt x="1675" y="491"/>
                  </a:lnTo>
                  <a:lnTo>
                    <a:pt x="1639" y="419"/>
                  </a:lnTo>
                  <a:lnTo>
                    <a:pt x="1602" y="328"/>
                  </a:lnTo>
                  <a:lnTo>
                    <a:pt x="1548" y="255"/>
                  </a:lnTo>
                  <a:lnTo>
                    <a:pt x="1493" y="182"/>
                  </a:lnTo>
                  <a:lnTo>
                    <a:pt x="1402" y="127"/>
                  </a:lnTo>
                  <a:lnTo>
                    <a:pt x="1311" y="73"/>
                  </a:lnTo>
                  <a:lnTo>
                    <a:pt x="1202" y="36"/>
                  </a:lnTo>
                  <a:lnTo>
                    <a:pt x="1056" y="0"/>
                  </a:lnTo>
                  <a:close/>
                </a:path>
              </a:pathLst>
            </a:custGeom>
            <a:solidFill>
              <a:srgbClr val="C1A5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5"/>
            <p:cNvSpPr/>
            <p:nvPr/>
          </p:nvSpPr>
          <p:spPr>
            <a:xfrm>
              <a:off x="1726100" y="1699875"/>
              <a:ext cx="249775" cy="25500"/>
            </a:xfrm>
            <a:custGeom>
              <a:avLst/>
              <a:gdLst/>
              <a:ahLst/>
              <a:cxnLst/>
              <a:rect l="l" t="t" r="r" b="b"/>
              <a:pathLst>
                <a:path w="9991" h="1020" extrusionOk="0">
                  <a:moveTo>
                    <a:pt x="1292" y="0"/>
                  </a:moveTo>
                  <a:lnTo>
                    <a:pt x="746" y="91"/>
                  </a:lnTo>
                  <a:lnTo>
                    <a:pt x="528" y="128"/>
                  </a:lnTo>
                  <a:lnTo>
                    <a:pt x="346" y="182"/>
                  </a:lnTo>
                  <a:lnTo>
                    <a:pt x="200" y="237"/>
                  </a:lnTo>
                  <a:lnTo>
                    <a:pt x="91" y="291"/>
                  </a:lnTo>
                  <a:lnTo>
                    <a:pt x="18" y="346"/>
                  </a:lnTo>
                  <a:lnTo>
                    <a:pt x="0" y="419"/>
                  </a:lnTo>
                  <a:lnTo>
                    <a:pt x="0" y="437"/>
                  </a:lnTo>
                  <a:lnTo>
                    <a:pt x="18" y="473"/>
                  </a:lnTo>
                  <a:lnTo>
                    <a:pt x="91" y="528"/>
                  </a:lnTo>
                  <a:lnTo>
                    <a:pt x="219" y="583"/>
                  </a:lnTo>
                  <a:lnTo>
                    <a:pt x="382" y="655"/>
                  </a:lnTo>
                  <a:lnTo>
                    <a:pt x="601" y="710"/>
                  </a:lnTo>
                  <a:lnTo>
                    <a:pt x="856" y="746"/>
                  </a:lnTo>
                  <a:lnTo>
                    <a:pt x="1456" y="837"/>
                  </a:lnTo>
                  <a:lnTo>
                    <a:pt x="2202" y="910"/>
                  </a:lnTo>
                  <a:lnTo>
                    <a:pt x="3058" y="965"/>
                  </a:lnTo>
                  <a:lnTo>
                    <a:pt x="3986" y="1001"/>
                  </a:lnTo>
                  <a:lnTo>
                    <a:pt x="5005" y="1019"/>
                  </a:lnTo>
                  <a:lnTo>
                    <a:pt x="6006" y="1001"/>
                  </a:lnTo>
                  <a:lnTo>
                    <a:pt x="6952" y="965"/>
                  </a:lnTo>
                  <a:lnTo>
                    <a:pt x="7789" y="910"/>
                  </a:lnTo>
                  <a:lnTo>
                    <a:pt x="8535" y="837"/>
                  </a:lnTo>
                  <a:lnTo>
                    <a:pt x="9136" y="746"/>
                  </a:lnTo>
                  <a:lnTo>
                    <a:pt x="9390" y="710"/>
                  </a:lnTo>
                  <a:lnTo>
                    <a:pt x="9609" y="655"/>
                  </a:lnTo>
                  <a:lnTo>
                    <a:pt x="9773" y="583"/>
                  </a:lnTo>
                  <a:lnTo>
                    <a:pt x="9900" y="528"/>
                  </a:lnTo>
                  <a:lnTo>
                    <a:pt x="9973" y="473"/>
                  </a:lnTo>
                  <a:lnTo>
                    <a:pt x="9991" y="437"/>
                  </a:lnTo>
                  <a:lnTo>
                    <a:pt x="9991" y="419"/>
                  </a:lnTo>
                  <a:lnTo>
                    <a:pt x="9973" y="346"/>
                  </a:lnTo>
                  <a:lnTo>
                    <a:pt x="9900" y="291"/>
                  </a:lnTo>
                  <a:lnTo>
                    <a:pt x="9791" y="237"/>
                  </a:lnTo>
                  <a:lnTo>
                    <a:pt x="9645" y="182"/>
                  </a:lnTo>
                  <a:lnTo>
                    <a:pt x="9463" y="128"/>
                  </a:lnTo>
                  <a:lnTo>
                    <a:pt x="9245" y="91"/>
                  </a:lnTo>
                  <a:lnTo>
                    <a:pt x="8699" y="0"/>
                  </a:lnTo>
                  <a:lnTo>
                    <a:pt x="8699" y="273"/>
                  </a:lnTo>
                  <a:lnTo>
                    <a:pt x="7443" y="328"/>
                  </a:lnTo>
                  <a:lnTo>
                    <a:pt x="6133" y="364"/>
                  </a:lnTo>
                  <a:lnTo>
                    <a:pt x="4623" y="382"/>
                  </a:lnTo>
                  <a:lnTo>
                    <a:pt x="3476" y="364"/>
                  </a:lnTo>
                  <a:lnTo>
                    <a:pt x="2384" y="328"/>
                  </a:lnTo>
                  <a:lnTo>
                    <a:pt x="1893" y="291"/>
                  </a:lnTo>
                  <a:lnTo>
                    <a:pt x="1456" y="237"/>
                  </a:lnTo>
                  <a:lnTo>
                    <a:pt x="1074" y="182"/>
                  </a:lnTo>
                  <a:lnTo>
                    <a:pt x="746" y="109"/>
                  </a:lnTo>
                  <a:lnTo>
                    <a:pt x="1292" y="0"/>
                  </a:lnTo>
                  <a:close/>
                </a:path>
              </a:pathLst>
            </a:custGeom>
            <a:solidFill>
              <a:srgbClr val="282829">
                <a:alpha val="13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5"/>
            <p:cNvSpPr/>
            <p:nvPr/>
          </p:nvSpPr>
          <p:spPr>
            <a:xfrm>
              <a:off x="1726100" y="1699875"/>
              <a:ext cx="249775" cy="25500"/>
            </a:xfrm>
            <a:custGeom>
              <a:avLst/>
              <a:gdLst/>
              <a:ahLst/>
              <a:cxnLst/>
              <a:rect l="l" t="t" r="r" b="b"/>
              <a:pathLst>
                <a:path w="9991" h="1020" fill="none" extrusionOk="0">
                  <a:moveTo>
                    <a:pt x="8699" y="0"/>
                  </a:moveTo>
                  <a:lnTo>
                    <a:pt x="8699" y="273"/>
                  </a:lnTo>
                  <a:lnTo>
                    <a:pt x="8699" y="273"/>
                  </a:lnTo>
                  <a:lnTo>
                    <a:pt x="8699" y="273"/>
                  </a:lnTo>
                  <a:lnTo>
                    <a:pt x="7443" y="328"/>
                  </a:lnTo>
                  <a:lnTo>
                    <a:pt x="6133" y="364"/>
                  </a:lnTo>
                  <a:lnTo>
                    <a:pt x="4623" y="382"/>
                  </a:lnTo>
                  <a:lnTo>
                    <a:pt x="4623" y="382"/>
                  </a:lnTo>
                  <a:lnTo>
                    <a:pt x="3476" y="364"/>
                  </a:lnTo>
                  <a:lnTo>
                    <a:pt x="2384" y="328"/>
                  </a:lnTo>
                  <a:lnTo>
                    <a:pt x="1893" y="291"/>
                  </a:lnTo>
                  <a:lnTo>
                    <a:pt x="1456" y="237"/>
                  </a:lnTo>
                  <a:lnTo>
                    <a:pt x="1074" y="182"/>
                  </a:lnTo>
                  <a:lnTo>
                    <a:pt x="746" y="109"/>
                  </a:lnTo>
                  <a:lnTo>
                    <a:pt x="746" y="109"/>
                  </a:lnTo>
                  <a:lnTo>
                    <a:pt x="746" y="109"/>
                  </a:lnTo>
                  <a:lnTo>
                    <a:pt x="1292" y="0"/>
                  </a:lnTo>
                  <a:lnTo>
                    <a:pt x="1292" y="0"/>
                  </a:lnTo>
                  <a:lnTo>
                    <a:pt x="746" y="91"/>
                  </a:lnTo>
                  <a:lnTo>
                    <a:pt x="528" y="128"/>
                  </a:lnTo>
                  <a:lnTo>
                    <a:pt x="346" y="182"/>
                  </a:lnTo>
                  <a:lnTo>
                    <a:pt x="200" y="237"/>
                  </a:lnTo>
                  <a:lnTo>
                    <a:pt x="91" y="291"/>
                  </a:lnTo>
                  <a:lnTo>
                    <a:pt x="18" y="346"/>
                  </a:lnTo>
                  <a:lnTo>
                    <a:pt x="0" y="419"/>
                  </a:lnTo>
                  <a:lnTo>
                    <a:pt x="0" y="419"/>
                  </a:lnTo>
                  <a:lnTo>
                    <a:pt x="0" y="437"/>
                  </a:lnTo>
                  <a:lnTo>
                    <a:pt x="18" y="473"/>
                  </a:lnTo>
                  <a:lnTo>
                    <a:pt x="91" y="528"/>
                  </a:lnTo>
                  <a:lnTo>
                    <a:pt x="219" y="583"/>
                  </a:lnTo>
                  <a:lnTo>
                    <a:pt x="382" y="655"/>
                  </a:lnTo>
                  <a:lnTo>
                    <a:pt x="601" y="710"/>
                  </a:lnTo>
                  <a:lnTo>
                    <a:pt x="856" y="746"/>
                  </a:lnTo>
                  <a:lnTo>
                    <a:pt x="1456" y="837"/>
                  </a:lnTo>
                  <a:lnTo>
                    <a:pt x="2202" y="910"/>
                  </a:lnTo>
                  <a:lnTo>
                    <a:pt x="3058" y="965"/>
                  </a:lnTo>
                  <a:lnTo>
                    <a:pt x="3986" y="1001"/>
                  </a:lnTo>
                  <a:lnTo>
                    <a:pt x="5005" y="1019"/>
                  </a:lnTo>
                  <a:lnTo>
                    <a:pt x="5005" y="1019"/>
                  </a:lnTo>
                  <a:lnTo>
                    <a:pt x="6006" y="1001"/>
                  </a:lnTo>
                  <a:lnTo>
                    <a:pt x="6952" y="965"/>
                  </a:lnTo>
                  <a:lnTo>
                    <a:pt x="7789" y="910"/>
                  </a:lnTo>
                  <a:lnTo>
                    <a:pt x="8535" y="837"/>
                  </a:lnTo>
                  <a:lnTo>
                    <a:pt x="9136" y="746"/>
                  </a:lnTo>
                  <a:lnTo>
                    <a:pt x="9390" y="710"/>
                  </a:lnTo>
                  <a:lnTo>
                    <a:pt x="9609" y="655"/>
                  </a:lnTo>
                  <a:lnTo>
                    <a:pt x="9773" y="583"/>
                  </a:lnTo>
                  <a:lnTo>
                    <a:pt x="9900" y="528"/>
                  </a:lnTo>
                  <a:lnTo>
                    <a:pt x="9973" y="473"/>
                  </a:lnTo>
                  <a:lnTo>
                    <a:pt x="9991" y="437"/>
                  </a:lnTo>
                  <a:lnTo>
                    <a:pt x="9991" y="419"/>
                  </a:lnTo>
                  <a:lnTo>
                    <a:pt x="9991" y="419"/>
                  </a:lnTo>
                  <a:lnTo>
                    <a:pt x="9973" y="346"/>
                  </a:lnTo>
                  <a:lnTo>
                    <a:pt x="9900" y="291"/>
                  </a:lnTo>
                  <a:lnTo>
                    <a:pt x="9791" y="237"/>
                  </a:lnTo>
                  <a:lnTo>
                    <a:pt x="9645" y="182"/>
                  </a:lnTo>
                  <a:lnTo>
                    <a:pt x="9463" y="128"/>
                  </a:lnTo>
                  <a:lnTo>
                    <a:pt x="9245" y="91"/>
                  </a:lnTo>
                  <a:lnTo>
                    <a:pt x="8699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5"/>
            <p:cNvSpPr/>
            <p:nvPr/>
          </p:nvSpPr>
          <p:spPr>
            <a:xfrm>
              <a:off x="1744750" y="1627975"/>
              <a:ext cx="198825" cy="81475"/>
            </a:xfrm>
            <a:custGeom>
              <a:avLst/>
              <a:gdLst/>
              <a:ahLst/>
              <a:cxnLst/>
              <a:rect l="l" t="t" r="r" b="b"/>
              <a:pathLst>
                <a:path w="7953" h="3259" extrusionOk="0">
                  <a:moveTo>
                    <a:pt x="4113" y="1"/>
                  </a:moveTo>
                  <a:lnTo>
                    <a:pt x="3986" y="37"/>
                  </a:lnTo>
                  <a:lnTo>
                    <a:pt x="3858" y="74"/>
                  </a:lnTo>
                  <a:lnTo>
                    <a:pt x="3731" y="110"/>
                  </a:lnTo>
                  <a:lnTo>
                    <a:pt x="3604" y="165"/>
                  </a:lnTo>
                  <a:lnTo>
                    <a:pt x="3385" y="328"/>
                  </a:lnTo>
                  <a:lnTo>
                    <a:pt x="3185" y="492"/>
                  </a:lnTo>
                  <a:lnTo>
                    <a:pt x="2985" y="711"/>
                  </a:lnTo>
                  <a:lnTo>
                    <a:pt x="2821" y="929"/>
                  </a:lnTo>
                  <a:lnTo>
                    <a:pt x="2657" y="1166"/>
                  </a:lnTo>
                  <a:lnTo>
                    <a:pt x="2530" y="1402"/>
                  </a:lnTo>
                  <a:lnTo>
                    <a:pt x="2312" y="1839"/>
                  </a:lnTo>
                  <a:lnTo>
                    <a:pt x="2148" y="2239"/>
                  </a:lnTo>
                  <a:lnTo>
                    <a:pt x="2020" y="2603"/>
                  </a:lnTo>
                  <a:lnTo>
                    <a:pt x="0" y="2985"/>
                  </a:lnTo>
                  <a:lnTo>
                    <a:pt x="383" y="3058"/>
                  </a:lnTo>
                  <a:lnTo>
                    <a:pt x="856" y="3131"/>
                  </a:lnTo>
                  <a:lnTo>
                    <a:pt x="1383" y="3186"/>
                  </a:lnTo>
                  <a:lnTo>
                    <a:pt x="1984" y="3222"/>
                  </a:lnTo>
                  <a:lnTo>
                    <a:pt x="2621" y="3240"/>
                  </a:lnTo>
                  <a:lnTo>
                    <a:pt x="3294" y="3258"/>
                  </a:lnTo>
                  <a:lnTo>
                    <a:pt x="4641" y="3258"/>
                  </a:lnTo>
                  <a:lnTo>
                    <a:pt x="5897" y="3222"/>
                  </a:lnTo>
                  <a:lnTo>
                    <a:pt x="6952" y="3186"/>
                  </a:lnTo>
                  <a:lnTo>
                    <a:pt x="7953" y="3149"/>
                  </a:lnTo>
                  <a:lnTo>
                    <a:pt x="7953" y="2094"/>
                  </a:lnTo>
                  <a:lnTo>
                    <a:pt x="7935" y="2003"/>
                  </a:lnTo>
                  <a:lnTo>
                    <a:pt x="7862" y="1730"/>
                  </a:lnTo>
                  <a:lnTo>
                    <a:pt x="7753" y="1384"/>
                  </a:lnTo>
                  <a:lnTo>
                    <a:pt x="7680" y="1202"/>
                  </a:lnTo>
                  <a:lnTo>
                    <a:pt x="7589" y="1020"/>
                  </a:lnTo>
                  <a:lnTo>
                    <a:pt x="7498" y="874"/>
                  </a:lnTo>
                  <a:lnTo>
                    <a:pt x="7389" y="747"/>
                  </a:lnTo>
                  <a:lnTo>
                    <a:pt x="7280" y="638"/>
                  </a:lnTo>
                  <a:lnTo>
                    <a:pt x="7170" y="583"/>
                  </a:lnTo>
                  <a:lnTo>
                    <a:pt x="7061" y="547"/>
                  </a:lnTo>
                  <a:lnTo>
                    <a:pt x="6843" y="547"/>
                  </a:lnTo>
                  <a:lnTo>
                    <a:pt x="6734" y="565"/>
                  </a:lnTo>
                  <a:lnTo>
                    <a:pt x="6533" y="638"/>
                  </a:lnTo>
                  <a:lnTo>
                    <a:pt x="6333" y="729"/>
                  </a:lnTo>
                  <a:lnTo>
                    <a:pt x="6169" y="820"/>
                  </a:lnTo>
                  <a:lnTo>
                    <a:pt x="6024" y="911"/>
                  </a:lnTo>
                  <a:lnTo>
                    <a:pt x="5915" y="1020"/>
                  </a:lnTo>
                  <a:lnTo>
                    <a:pt x="5860" y="929"/>
                  </a:lnTo>
                  <a:lnTo>
                    <a:pt x="5806" y="820"/>
                  </a:lnTo>
                  <a:lnTo>
                    <a:pt x="5733" y="692"/>
                  </a:lnTo>
                  <a:lnTo>
                    <a:pt x="5642" y="565"/>
                  </a:lnTo>
                  <a:lnTo>
                    <a:pt x="5496" y="419"/>
                  </a:lnTo>
                  <a:lnTo>
                    <a:pt x="5332" y="292"/>
                  </a:lnTo>
                  <a:lnTo>
                    <a:pt x="5132" y="165"/>
                  </a:lnTo>
                  <a:lnTo>
                    <a:pt x="4932" y="74"/>
                  </a:lnTo>
                  <a:lnTo>
                    <a:pt x="4695" y="19"/>
                  </a:lnTo>
                  <a:lnTo>
                    <a:pt x="4422" y="1"/>
                  </a:lnTo>
                  <a:close/>
                </a:path>
              </a:pathLst>
            </a:custGeom>
            <a:solidFill>
              <a:srgbClr val="C1A5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5"/>
            <p:cNvSpPr/>
            <p:nvPr/>
          </p:nvSpPr>
          <p:spPr>
            <a:xfrm>
              <a:off x="1744750" y="1627975"/>
              <a:ext cx="198825" cy="81475"/>
            </a:xfrm>
            <a:custGeom>
              <a:avLst/>
              <a:gdLst/>
              <a:ahLst/>
              <a:cxnLst/>
              <a:rect l="l" t="t" r="r" b="b"/>
              <a:pathLst>
                <a:path w="7953" h="3259" fill="none" extrusionOk="0">
                  <a:moveTo>
                    <a:pt x="7953" y="2094"/>
                  </a:moveTo>
                  <a:lnTo>
                    <a:pt x="7953" y="3149"/>
                  </a:lnTo>
                  <a:lnTo>
                    <a:pt x="7953" y="3149"/>
                  </a:lnTo>
                  <a:lnTo>
                    <a:pt x="6952" y="3186"/>
                  </a:lnTo>
                  <a:lnTo>
                    <a:pt x="5897" y="3222"/>
                  </a:lnTo>
                  <a:lnTo>
                    <a:pt x="4641" y="3258"/>
                  </a:lnTo>
                  <a:lnTo>
                    <a:pt x="3294" y="3258"/>
                  </a:lnTo>
                  <a:lnTo>
                    <a:pt x="2621" y="3240"/>
                  </a:lnTo>
                  <a:lnTo>
                    <a:pt x="1984" y="3222"/>
                  </a:lnTo>
                  <a:lnTo>
                    <a:pt x="1383" y="3186"/>
                  </a:lnTo>
                  <a:lnTo>
                    <a:pt x="856" y="3131"/>
                  </a:lnTo>
                  <a:lnTo>
                    <a:pt x="383" y="3058"/>
                  </a:lnTo>
                  <a:lnTo>
                    <a:pt x="0" y="2985"/>
                  </a:lnTo>
                  <a:lnTo>
                    <a:pt x="2020" y="2603"/>
                  </a:lnTo>
                  <a:lnTo>
                    <a:pt x="2020" y="2603"/>
                  </a:lnTo>
                  <a:lnTo>
                    <a:pt x="2148" y="2239"/>
                  </a:lnTo>
                  <a:lnTo>
                    <a:pt x="2312" y="1839"/>
                  </a:lnTo>
                  <a:lnTo>
                    <a:pt x="2530" y="1402"/>
                  </a:lnTo>
                  <a:lnTo>
                    <a:pt x="2530" y="1402"/>
                  </a:lnTo>
                  <a:lnTo>
                    <a:pt x="2657" y="1166"/>
                  </a:lnTo>
                  <a:lnTo>
                    <a:pt x="2821" y="929"/>
                  </a:lnTo>
                  <a:lnTo>
                    <a:pt x="2985" y="711"/>
                  </a:lnTo>
                  <a:lnTo>
                    <a:pt x="3185" y="492"/>
                  </a:lnTo>
                  <a:lnTo>
                    <a:pt x="3185" y="492"/>
                  </a:lnTo>
                  <a:lnTo>
                    <a:pt x="3385" y="328"/>
                  </a:lnTo>
                  <a:lnTo>
                    <a:pt x="3604" y="165"/>
                  </a:lnTo>
                  <a:lnTo>
                    <a:pt x="3731" y="110"/>
                  </a:lnTo>
                  <a:lnTo>
                    <a:pt x="3858" y="74"/>
                  </a:lnTo>
                  <a:lnTo>
                    <a:pt x="3986" y="37"/>
                  </a:lnTo>
                  <a:lnTo>
                    <a:pt x="4113" y="1"/>
                  </a:lnTo>
                  <a:lnTo>
                    <a:pt x="4113" y="1"/>
                  </a:lnTo>
                  <a:lnTo>
                    <a:pt x="4259" y="1"/>
                  </a:lnTo>
                  <a:lnTo>
                    <a:pt x="4422" y="1"/>
                  </a:lnTo>
                  <a:lnTo>
                    <a:pt x="4695" y="19"/>
                  </a:lnTo>
                  <a:lnTo>
                    <a:pt x="4932" y="74"/>
                  </a:lnTo>
                  <a:lnTo>
                    <a:pt x="5132" y="165"/>
                  </a:lnTo>
                  <a:lnTo>
                    <a:pt x="5132" y="165"/>
                  </a:lnTo>
                  <a:lnTo>
                    <a:pt x="5332" y="292"/>
                  </a:lnTo>
                  <a:lnTo>
                    <a:pt x="5496" y="419"/>
                  </a:lnTo>
                  <a:lnTo>
                    <a:pt x="5642" y="565"/>
                  </a:lnTo>
                  <a:lnTo>
                    <a:pt x="5733" y="692"/>
                  </a:lnTo>
                  <a:lnTo>
                    <a:pt x="5806" y="820"/>
                  </a:lnTo>
                  <a:lnTo>
                    <a:pt x="5860" y="929"/>
                  </a:lnTo>
                  <a:lnTo>
                    <a:pt x="5915" y="1020"/>
                  </a:lnTo>
                  <a:lnTo>
                    <a:pt x="5915" y="1020"/>
                  </a:lnTo>
                  <a:lnTo>
                    <a:pt x="6024" y="911"/>
                  </a:lnTo>
                  <a:lnTo>
                    <a:pt x="6169" y="820"/>
                  </a:lnTo>
                  <a:lnTo>
                    <a:pt x="6333" y="729"/>
                  </a:lnTo>
                  <a:lnTo>
                    <a:pt x="6533" y="638"/>
                  </a:lnTo>
                  <a:lnTo>
                    <a:pt x="6734" y="565"/>
                  </a:lnTo>
                  <a:lnTo>
                    <a:pt x="6843" y="547"/>
                  </a:lnTo>
                  <a:lnTo>
                    <a:pt x="6952" y="547"/>
                  </a:lnTo>
                  <a:lnTo>
                    <a:pt x="7061" y="547"/>
                  </a:lnTo>
                  <a:lnTo>
                    <a:pt x="7170" y="583"/>
                  </a:lnTo>
                  <a:lnTo>
                    <a:pt x="7170" y="583"/>
                  </a:lnTo>
                  <a:lnTo>
                    <a:pt x="7280" y="638"/>
                  </a:lnTo>
                  <a:lnTo>
                    <a:pt x="7389" y="747"/>
                  </a:lnTo>
                  <a:lnTo>
                    <a:pt x="7498" y="874"/>
                  </a:lnTo>
                  <a:lnTo>
                    <a:pt x="7589" y="1020"/>
                  </a:lnTo>
                  <a:lnTo>
                    <a:pt x="7589" y="1020"/>
                  </a:lnTo>
                  <a:lnTo>
                    <a:pt x="7680" y="1202"/>
                  </a:lnTo>
                  <a:lnTo>
                    <a:pt x="7753" y="1384"/>
                  </a:lnTo>
                  <a:lnTo>
                    <a:pt x="7862" y="1730"/>
                  </a:lnTo>
                  <a:lnTo>
                    <a:pt x="7935" y="2003"/>
                  </a:lnTo>
                  <a:lnTo>
                    <a:pt x="7953" y="209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5"/>
            <p:cNvSpPr/>
            <p:nvPr/>
          </p:nvSpPr>
          <p:spPr>
            <a:xfrm>
              <a:off x="1744750" y="1653450"/>
              <a:ext cx="198825" cy="56000"/>
            </a:xfrm>
            <a:custGeom>
              <a:avLst/>
              <a:gdLst/>
              <a:ahLst/>
              <a:cxnLst/>
              <a:rect l="l" t="t" r="r" b="b"/>
              <a:pathLst>
                <a:path w="7953" h="2240" extrusionOk="0">
                  <a:moveTo>
                    <a:pt x="7589" y="1"/>
                  </a:moveTo>
                  <a:lnTo>
                    <a:pt x="7152" y="274"/>
                  </a:lnTo>
                  <a:lnTo>
                    <a:pt x="6715" y="529"/>
                  </a:lnTo>
                  <a:lnTo>
                    <a:pt x="6260" y="747"/>
                  </a:lnTo>
                  <a:lnTo>
                    <a:pt x="6024" y="856"/>
                  </a:lnTo>
                  <a:lnTo>
                    <a:pt x="5787" y="929"/>
                  </a:lnTo>
                  <a:lnTo>
                    <a:pt x="5660" y="984"/>
                  </a:lnTo>
                  <a:lnTo>
                    <a:pt x="5533" y="1038"/>
                  </a:lnTo>
                  <a:lnTo>
                    <a:pt x="5423" y="1111"/>
                  </a:lnTo>
                  <a:lnTo>
                    <a:pt x="5387" y="1147"/>
                  </a:lnTo>
                  <a:lnTo>
                    <a:pt x="5351" y="1202"/>
                  </a:lnTo>
                  <a:lnTo>
                    <a:pt x="5314" y="1275"/>
                  </a:lnTo>
                  <a:lnTo>
                    <a:pt x="5296" y="1348"/>
                  </a:lnTo>
                  <a:lnTo>
                    <a:pt x="5278" y="1420"/>
                  </a:lnTo>
                  <a:lnTo>
                    <a:pt x="5241" y="1493"/>
                  </a:lnTo>
                  <a:lnTo>
                    <a:pt x="5187" y="1566"/>
                  </a:lnTo>
                  <a:lnTo>
                    <a:pt x="5114" y="1621"/>
                  </a:lnTo>
                  <a:lnTo>
                    <a:pt x="5023" y="1657"/>
                  </a:lnTo>
                  <a:lnTo>
                    <a:pt x="4859" y="1657"/>
                  </a:lnTo>
                  <a:lnTo>
                    <a:pt x="4786" y="1639"/>
                  </a:lnTo>
                  <a:lnTo>
                    <a:pt x="4714" y="1621"/>
                  </a:lnTo>
                  <a:lnTo>
                    <a:pt x="4641" y="1566"/>
                  </a:lnTo>
                  <a:lnTo>
                    <a:pt x="4586" y="1530"/>
                  </a:lnTo>
                  <a:lnTo>
                    <a:pt x="4532" y="1457"/>
                  </a:lnTo>
                  <a:lnTo>
                    <a:pt x="4422" y="1329"/>
                  </a:lnTo>
                  <a:lnTo>
                    <a:pt x="4350" y="1166"/>
                  </a:lnTo>
                  <a:lnTo>
                    <a:pt x="4277" y="1002"/>
                  </a:lnTo>
                  <a:lnTo>
                    <a:pt x="4168" y="1056"/>
                  </a:lnTo>
                  <a:lnTo>
                    <a:pt x="4022" y="1075"/>
                  </a:lnTo>
                  <a:lnTo>
                    <a:pt x="3895" y="1093"/>
                  </a:lnTo>
                  <a:lnTo>
                    <a:pt x="3767" y="1111"/>
                  </a:lnTo>
                  <a:lnTo>
                    <a:pt x="3640" y="1111"/>
                  </a:lnTo>
                  <a:lnTo>
                    <a:pt x="3513" y="1093"/>
                  </a:lnTo>
                  <a:lnTo>
                    <a:pt x="3385" y="1056"/>
                  </a:lnTo>
                  <a:lnTo>
                    <a:pt x="3258" y="1020"/>
                  </a:lnTo>
                  <a:lnTo>
                    <a:pt x="3149" y="965"/>
                  </a:lnTo>
                  <a:lnTo>
                    <a:pt x="3021" y="911"/>
                  </a:lnTo>
                  <a:lnTo>
                    <a:pt x="2912" y="838"/>
                  </a:lnTo>
                  <a:lnTo>
                    <a:pt x="2821" y="765"/>
                  </a:lnTo>
                  <a:lnTo>
                    <a:pt x="2657" y="583"/>
                  </a:lnTo>
                  <a:lnTo>
                    <a:pt x="2530" y="383"/>
                  </a:lnTo>
                  <a:lnTo>
                    <a:pt x="2312" y="820"/>
                  </a:lnTo>
                  <a:lnTo>
                    <a:pt x="2148" y="1220"/>
                  </a:lnTo>
                  <a:lnTo>
                    <a:pt x="2020" y="1584"/>
                  </a:lnTo>
                  <a:lnTo>
                    <a:pt x="0" y="1966"/>
                  </a:lnTo>
                  <a:lnTo>
                    <a:pt x="328" y="2039"/>
                  </a:lnTo>
                  <a:lnTo>
                    <a:pt x="710" y="2094"/>
                  </a:lnTo>
                  <a:lnTo>
                    <a:pt x="1147" y="2148"/>
                  </a:lnTo>
                  <a:lnTo>
                    <a:pt x="1638" y="2185"/>
                  </a:lnTo>
                  <a:lnTo>
                    <a:pt x="2730" y="2221"/>
                  </a:lnTo>
                  <a:lnTo>
                    <a:pt x="3877" y="2239"/>
                  </a:lnTo>
                  <a:lnTo>
                    <a:pt x="5387" y="2221"/>
                  </a:lnTo>
                  <a:lnTo>
                    <a:pt x="6697" y="2185"/>
                  </a:lnTo>
                  <a:lnTo>
                    <a:pt x="7953" y="2130"/>
                  </a:lnTo>
                  <a:lnTo>
                    <a:pt x="7953" y="1075"/>
                  </a:lnTo>
                  <a:lnTo>
                    <a:pt x="7935" y="984"/>
                  </a:lnTo>
                  <a:lnTo>
                    <a:pt x="7862" y="711"/>
                  </a:lnTo>
                  <a:lnTo>
                    <a:pt x="7753" y="365"/>
                  </a:lnTo>
                  <a:lnTo>
                    <a:pt x="7680" y="183"/>
                  </a:lnTo>
                  <a:lnTo>
                    <a:pt x="7589" y="1"/>
                  </a:lnTo>
                  <a:close/>
                </a:path>
              </a:pathLst>
            </a:custGeom>
            <a:solidFill>
              <a:srgbClr val="A48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5"/>
            <p:cNvSpPr/>
            <p:nvPr/>
          </p:nvSpPr>
          <p:spPr>
            <a:xfrm>
              <a:off x="1744750" y="1653450"/>
              <a:ext cx="198825" cy="56000"/>
            </a:xfrm>
            <a:custGeom>
              <a:avLst/>
              <a:gdLst/>
              <a:ahLst/>
              <a:cxnLst/>
              <a:rect l="l" t="t" r="r" b="b"/>
              <a:pathLst>
                <a:path w="7953" h="2240" fill="none" extrusionOk="0">
                  <a:moveTo>
                    <a:pt x="7589" y="1"/>
                  </a:moveTo>
                  <a:lnTo>
                    <a:pt x="7589" y="1"/>
                  </a:lnTo>
                  <a:lnTo>
                    <a:pt x="7152" y="274"/>
                  </a:lnTo>
                  <a:lnTo>
                    <a:pt x="6715" y="529"/>
                  </a:lnTo>
                  <a:lnTo>
                    <a:pt x="6260" y="747"/>
                  </a:lnTo>
                  <a:lnTo>
                    <a:pt x="6024" y="856"/>
                  </a:lnTo>
                  <a:lnTo>
                    <a:pt x="5787" y="929"/>
                  </a:lnTo>
                  <a:lnTo>
                    <a:pt x="5787" y="929"/>
                  </a:lnTo>
                  <a:lnTo>
                    <a:pt x="5660" y="984"/>
                  </a:lnTo>
                  <a:lnTo>
                    <a:pt x="5533" y="1038"/>
                  </a:lnTo>
                  <a:lnTo>
                    <a:pt x="5423" y="1111"/>
                  </a:lnTo>
                  <a:lnTo>
                    <a:pt x="5387" y="1147"/>
                  </a:lnTo>
                  <a:lnTo>
                    <a:pt x="5351" y="1202"/>
                  </a:lnTo>
                  <a:lnTo>
                    <a:pt x="5351" y="1202"/>
                  </a:lnTo>
                  <a:lnTo>
                    <a:pt x="5314" y="1275"/>
                  </a:lnTo>
                  <a:lnTo>
                    <a:pt x="5296" y="1348"/>
                  </a:lnTo>
                  <a:lnTo>
                    <a:pt x="5278" y="1420"/>
                  </a:lnTo>
                  <a:lnTo>
                    <a:pt x="5241" y="1493"/>
                  </a:lnTo>
                  <a:lnTo>
                    <a:pt x="5241" y="1493"/>
                  </a:lnTo>
                  <a:lnTo>
                    <a:pt x="5187" y="1566"/>
                  </a:lnTo>
                  <a:lnTo>
                    <a:pt x="5114" y="1621"/>
                  </a:lnTo>
                  <a:lnTo>
                    <a:pt x="5023" y="1657"/>
                  </a:lnTo>
                  <a:lnTo>
                    <a:pt x="4932" y="1657"/>
                  </a:lnTo>
                  <a:lnTo>
                    <a:pt x="4932" y="1657"/>
                  </a:lnTo>
                  <a:lnTo>
                    <a:pt x="4859" y="1657"/>
                  </a:lnTo>
                  <a:lnTo>
                    <a:pt x="4786" y="1639"/>
                  </a:lnTo>
                  <a:lnTo>
                    <a:pt x="4714" y="1621"/>
                  </a:lnTo>
                  <a:lnTo>
                    <a:pt x="4641" y="1566"/>
                  </a:lnTo>
                  <a:lnTo>
                    <a:pt x="4641" y="1566"/>
                  </a:lnTo>
                  <a:lnTo>
                    <a:pt x="4586" y="1530"/>
                  </a:lnTo>
                  <a:lnTo>
                    <a:pt x="4532" y="1457"/>
                  </a:lnTo>
                  <a:lnTo>
                    <a:pt x="4422" y="1329"/>
                  </a:lnTo>
                  <a:lnTo>
                    <a:pt x="4350" y="1166"/>
                  </a:lnTo>
                  <a:lnTo>
                    <a:pt x="4277" y="1002"/>
                  </a:lnTo>
                  <a:lnTo>
                    <a:pt x="4277" y="1002"/>
                  </a:lnTo>
                  <a:lnTo>
                    <a:pt x="4168" y="1056"/>
                  </a:lnTo>
                  <a:lnTo>
                    <a:pt x="4022" y="1075"/>
                  </a:lnTo>
                  <a:lnTo>
                    <a:pt x="3895" y="1093"/>
                  </a:lnTo>
                  <a:lnTo>
                    <a:pt x="3767" y="1111"/>
                  </a:lnTo>
                  <a:lnTo>
                    <a:pt x="3767" y="1111"/>
                  </a:lnTo>
                  <a:lnTo>
                    <a:pt x="3640" y="1111"/>
                  </a:lnTo>
                  <a:lnTo>
                    <a:pt x="3513" y="1093"/>
                  </a:lnTo>
                  <a:lnTo>
                    <a:pt x="3385" y="1056"/>
                  </a:lnTo>
                  <a:lnTo>
                    <a:pt x="3258" y="1020"/>
                  </a:lnTo>
                  <a:lnTo>
                    <a:pt x="3149" y="965"/>
                  </a:lnTo>
                  <a:lnTo>
                    <a:pt x="3021" y="911"/>
                  </a:lnTo>
                  <a:lnTo>
                    <a:pt x="2912" y="838"/>
                  </a:lnTo>
                  <a:lnTo>
                    <a:pt x="2821" y="765"/>
                  </a:lnTo>
                  <a:lnTo>
                    <a:pt x="2821" y="765"/>
                  </a:lnTo>
                  <a:lnTo>
                    <a:pt x="2657" y="583"/>
                  </a:lnTo>
                  <a:lnTo>
                    <a:pt x="2530" y="383"/>
                  </a:lnTo>
                  <a:lnTo>
                    <a:pt x="2530" y="383"/>
                  </a:lnTo>
                  <a:lnTo>
                    <a:pt x="2530" y="383"/>
                  </a:lnTo>
                  <a:lnTo>
                    <a:pt x="2312" y="820"/>
                  </a:lnTo>
                  <a:lnTo>
                    <a:pt x="2148" y="1220"/>
                  </a:lnTo>
                  <a:lnTo>
                    <a:pt x="2020" y="1584"/>
                  </a:lnTo>
                  <a:lnTo>
                    <a:pt x="0" y="1966"/>
                  </a:lnTo>
                  <a:lnTo>
                    <a:pt x="0" y="1966"/>
                  </a:lnTo>
                  <a:lnTo>
                    <a:pt x="328" y="2039"/>
                  </a:lnTo>
                  <a:lnTo>
                    <a:pt x="710" y="2094"/>
                  </a:lnTo>
                  <a:lnTo>
                    <a:pt x="1147" y="2148"/>
                  </a:lnTo>
                  <a:lnTo>
                    <a:pt x="1638" y="2185"/>
                  </a:lnTo>
                  <a:lnTo>
                    <a:pt x="2730" y="2221"/>
                  </a:lnTo>
                  <a:lnTo>
                    <a:pt x="3877" y="2239"/>
                  </a:lnTo>
                  <a:lnTo>
                    <a:pt x="3877" y="2239"/>
                  </a:lnTo>
                  <a:lnTo>
                    <a:pt x="5387" y="2221"/>
                  </a:lnTo>
                  <a:lnTo>
                    <a:pt x="6697" y="2185"/>
                  </a:lnTo>
                  <a:lnTo>
                    <a:pt x="7953" y="2130"/>
                  </a:lnTo>
                  <a:lnTo>
                    <a:pt x="7953" y="1075"/>
                  </a:lnTo>
                  <a:lnTo>
                    <a:pt x="7953" y="1075"/>
                  </a:lnTo>
                  <a:lnTo>
                    <a:pt x="7935" y="984"/>
                  </a:lnTo>
                  <a:lnTo>
                    <a:pt x="7862" y="711"/>
                  </a:lnTo>
                  <a:lnTo>
                    <a:pt x="7753" y="365"/>
                  </a:lnTo>
                  <a:lnTo>
                    <a:pt x="7680" y="183"/>
                  </a:lnTo>
                  <a:lnTo>
                    <a:pt x="7589" y="1"/>
                  </a:lnTo>
                  <a:lnTo>
                    <a:pt x="758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5"/>
            <p:cNvSpPr/>
            <p:nvPr/>
          </p:nvSpPr>
          <p:spPr>
            <a:xfrm>
              <a:off x="1824375" y="1627975"/>
              <a:ext cx="48700" cy="28700"/>
            </a:xfrm>
            <a:custGeom>
              <a:avLst/>
              <a:gdLst/>
              <a:ahLst/>
              <a:cxnLst/>
              <a:rect l="l" t="t" r="r" b="b"/>
              <a:pathLst>
                <a:path w="1948" h="1148" extrusionOk="0">
                  <a:moveTo>
                    <a:pt x="928" y="1"/>
                  </a:moveTo>
                  <a:lnTo>
                    <a:pt x="801" y="37"/>
                  </a:lnTo>
                  <a:lnTo>
                    <a:pt x="673" y="74"/>
                  </a:lnTo>
                  <a:lnTo>
                    <a:pt x="546" y="110"/>
                  </a:lnTo>
                  <a:lnTo>
                    <a:pt x="419" y="165"/>
                  </a:lnTo>
                  <a:lnTo>
                    <a:pt x="200" y="328"/>
                  </a:lnTo>
                  <a:lnTo>
                    <a:pt x="0" y="492"/>
                  </a:lnTo>
                  <a:lnTo>
                    <a:pt x="36" y="638"/>
                  </a:lnTo>
                  <a:lnTo>
                    <a:pt x="109" y="747"/>
                  </a:lnTo>
                  <a:lnTo>
                    <a:pt x="182" y="856"/>
                  </a:lnTo>
                  <a:lnTo>
                    <a:pt x="273" y="947"/>
                  </a:lnTo>
                  <a:lnTo>
                    <a:pt x="382" y="1038"/>
                  </a:lnTo>
                  <a:lnTo>
                    <a:pt x="510" y="1093"/>
                  </a:lnTo>
                  <a:lnTo>
                    <a:pt x="637" y="1129"/>
                  </a:lnTo>
                  <a:lnTo>
                    <a:pt x="783" y="1147"/>
                  </a:lnTo>
                  <a:lnTo>
                    <a:pt x="837" y="1147"/>
                  </a:lnTo>
                  <a:lnTo>
                    <a:pt x="928" y="1129"/>
                  </a:lnTo>
                  <a:lnTo>
                    <a:pt x="1019" y="1111"/>
                  </a:lnTo>
                  <a:lnTo>
                    <a:pt x="1183" y="1038"/>
                  </a:lnTo>
                  <a:lnTo>
                    <a:pt x="1347" y="929"/>
                  </a:lnTo>
                  <a:lnTo>
                    <a:pt x="1492" y="802"/>
                  </a:lnTo>
                  <a:lnTo>
                    <a:pt x="1620" y="656"/>
                  </a:lnTo>
                  <a:lnTo>
                    <a:pt x="1747" y="510"/>
                  </a:lnTo>
                  <a:lnTo>
                    <a:pt x="1856" y="347"/>
                  </a:lnTo>
                  <a:lnTo>
                    <a:pt x="1947" y="165"/>
                  </a:lnTo>
                  <a:lnTo>
                    <a:pt x="1783" y="92"/>
                  </a:lnTo>
                  <a:lnTo>
                    <a:pt x="1601" y="37"/>
                  </a:lnTo>
                  <a:lnTo>
                    <a:pt x="1401" y="1"/>
                  </a:lnTo>
                  <a:close/>
                </a:path>
              </a:pathLst>
            </a:custGeom>
            <a:solidFill>
              <a:srgbClr val="D7C2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5"/>
            <p:cNvSpPr/>
            <p:nvPr/>
          </p:nvSpPr>
          <p:spPr>
            <a:xfrm>
              <a:off x="1824375" y="1627975"/>
              <a:ext cx="48700" cy="28700"/>
            </a:xfrm>
            <a:custGeom>
              <a:avLst/>
              <a:gdLst/>
              <a:ahLst/>
              <a:cxnLst/>
              <a:rect l="l" t="t" r="r" b="b"/>
              <a:pathLst>
                <a:path w="1948" h="1148" fill="none" extrusionOk="0">
                  <a:moveTo>
                    <a:pt x="1183" y="1"/>
                  </a:moveTo>
                  <a:lnTo>
                    <a:pt x="1183" y="1"/>
                  </a:lnTo>
                  <a:lnTo>
                    <a:pt x="928" y="1"/>
                  </a:lnTo>
                  <a:lnTo>
                    <a:pt x="928" y="1"/>
                  </a:lnTo>
                  <a:lnTo>
                    <a:pt x="801" y="37"/>
                  </a:lnTo>
                  <a:lnTo>
                    <a:pt x="673" y="74"/>
                  </a:lnTo>
                  <a:lnTo>
                    <a:pt x="546" y="110"/>
                  </a:lnTo>
                  <a:lnTo>
                    <a:pt x="419" y="165"/>
                  </a:lnTo>
                  <a:lnTo>
                    <a:pt x="200" y="328"/>
                  </a:lnTo>
                  <a:lnTo>
                    <a:pt x="0" y="492"/>
                  </a:lnTo>
                  <a:lnTo>
                    <a:pt x="0" y="492"/>
                  </a:lnTo>
                  <a:lnTo>
                    <a:pt x="36" y="638"/>
                  </a:lnTo>
                  <a:lnTo>
                    <a:pt x="109" y="747"/>
                  </a:lnTo>
                  <a:lnTo>
                    <a:pt x="182" y="856"/>
                  </a:lnTo>
                  <a:lnTo>
                    <a:pt x="273" y="947"/>
                  </a:lnTo>
                  <a:lnTo>
                    <a:pt x="382" y="1038"/>
                  </a:lnTo>
                  <a:lnTo>
                    <a:pt x="510" y="1093"/>
                  </a:lnTo>
                  <a:lnTo>
                    <a:pt x="637" y="1129"/>
                  </a:lnTo>
                  <a:lnTo>
                    <a:pt x="783" y="1147"/>
                  </a:lnTo>
                  <a:lnTo>
                    <a:pt x="783" y="1147"/>
                  </a:lnTo>
                  <a:lnTo>
                    <a:pt x="837" y="1147"/>
                  </a:lnTo>
                  <a:lnTo>
                    <a:pt x="837" y="1147"/>
                  </a:lnTo>
                  <a:lnTo>
                    <a:pt x="928" y="1129"/>
                  </a:lnTo>
                  <a:lnTo>
                    <a:pt x="1019" y="1111"/>
                  </a:lnTo>
                  <a:lnTo>
                    <a:pt x="1183" y="1038"/>
                  </a:lnTo>
                  <a:lnTo>
                    <a:pt x="1347" y="929"/>
                  </a:lnTo>
                  <a:lnTo>
                    <a:pt x="1492" y="802"/>
                  </a:lnTo>
                  <a:lnTo>
                    <a:pt x="1492" y="802"/>
                  </a:lnTo>
                  <a:lnTo>
                    <a:pt x="1620" y="656"/>
                  </a:lnTo>
                  <a:lnTo>
                    <a:pt x="1747" y="510"/>
                  </a:lnTo>
                  <a:lnTo>
                    <a:pt x="1856" y="347"/>
                  </a:lnTo>
                  <a:lnTo>
                    <a:pt x="1947" y="165"/>
                  </a:lnTo>
                  <a:lnTo>
                    <a:pt x="1947" y="165"/>
                  </a:lnTo>
                  <a:lnTo>
                    <a:pt x="1783" y="92"/>
                  </a:lnTo>
                  <a:lnTo>
                    <a:pt x="1601" y="37"/>
                  </a:lnTo>
                  <a:lnTo>
                    <a:pt x="1401" y="1"/>
                  </a:lnTo>
                  <a:lnTo>
                    <a:pt x="118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6" name="Google Shape;666;p5"/>
          <p:cNvGrpSpPr/>
          <p:nvPr/>
        </p:nvGrpSpPr>
        <p:grpSpPr>
          <a:xfrm>
            <a:off x="-3" y="3040369"/>
            <a:ext cx="779734" cy="1788800"/>
            <a:chOff x="2905325" y="2851350"/>
            <a:chExt cx="377175" cy="865325"/>
          </a:xfrm>
        </p:grpSpPr>
        <p:sp>
          <p:nvSpPr>
            <p:cNvPr id="667" name="Google Shape;667;p5"/>
            <p:cNvSpPr/>
            <p:nvPr/>
          </p:nvSpPr>
          <p:spPr>
            <a:xfrm>
              <a:off x="3045450" y="2851350"/>
              <a:ext cx="109200" cy="865325"/>
            </a:xfrm>
            <a:custGeom>
              <a:avLst/>
              <a:gdLst/>
              <a:ahLst/>
              <a:cxnLst/>
              <a:rect l="l" t="t" r="r" b="b"/>
              <a:pathLst>
                <a:path w="4368" h="34613" extrusionOk="0">
                  <a:moveTo>
                    <a:pt x="2311" y="0"/>
                  </a:moveTo>
                  <a:lnTo>
                    <a:pt x="2202" y="37"/>
                  </a:lnTo>
                  <a:lnTo>
                    <a:pt x="2093" y="73"/>
                  </a:lnTo>
                  <a:lnTo>
                    <a:pt x="2002" y="128"/>
                  </a:lnTo>
                  <a:lnTo>
                    <a:pt x="1911" y="182"/>
                  </a:lnTo>
                  <a:lnTo>
                    <a:pt x="1766" y="310"/>
                  </a:lnTo>
                  <a:lnTo>
                    <a:pt x="1638" y="455"/>
                  </a:lnTo>
                  <a:lnTo>
                    <a:pt x="1529" y="637"/>
                  </a:lnTo>
                  <a:lnTo>
                    <a:pt x="1420" y="819"/>
                  </a:lnTo>
                  <a:lnTo>
                    <a:pt x="1329" y="1019"/>
                  </a:lnTo>
                  <a:lnTo>
                    <a:pt x="1256" y="1238"/>
                  </a:lnTo>
                  <a:lnTo>
                    <a:pt x="1129" y="1675"/>
                  </a:lnTo>
                  <a:lnTo>
                    <a:pt x="1019" y="2111"/>
                  </a:lnTo>
                  <a:lnTo>
                    <a:pt x="947" y="2548"/>
                  </a:lnTo>
                  <a:lnTo>
                    <a:pt x="874" y="3003"/>
                  </a:lnTo>
                  <a:lnTo>
                    <a:pt x="819" y="3458"/>
                  </a:lnTo>
                  <a:lnTo>
                    <a:pt x="746" y="4368"/>
                  </a:lnTo>
                  <a:lnTo>
                    <a:pt x="710" y="5296"/>
                  </a:lnTo>
                  <a:lnTo>
                    <a:pt x="637" y="6752"/>
                  </a:lnTo>
                  <a:lnTo>
                    <a:pt x="601" y="8208"/>
                  </a:lnTo>
                  <a:lnTo>
                    <a:pt x="546" y="10282"/>
                  </a:lnTo>
                  <a:lnTo>
                    <a:pt x="546" y="11265"/>
                  </a:lnTo>
                  <a:lnTo>
                    <a:pt x="546" y="11283"/>
                  </a:lnTo>
                  <a:lnTo>
                    <a:pt x="528" y="13813"/>
                  </a:lnTo>
                  <a:lnTo>
                    <a:pt x="510" y="16342"/>
                  </a:lnTo>
                  <a:lnTo>
                    <a:pt x="492" y="18890"/>
                  </a:lnTo>
                  <a:lnTo>
                    <a:pt x="437" y="21474"/>
                  </a:lnTo>
                  <a:lnTo>
                    <a:pt x="364" y="24094"/>
                  </a:lnTo>
                  <a:lnTo>
                    <a:pt x="292" y="25787"/>
                  </a:lnTo>
                  <a:lnTo>
                    <a:pt x="255" y="27206"/>
                  </a:lnTo>
                  <a:lnTo>
                    <a:pt x="0" y="33921"/>
                  </a:lnTo>
                  <a:lnTo>
                    <a:pt x="37" y="33994"/>
                  </a:lnTo>
                  <a:lnTo>
                    <a:pt x="91" y="34067"/>
                  </a:lnTo>
                  <a:lnTo>
                    <a:pt x="146" y="34140"/>
                  </a:lnTo>
                  <a:lnTo>
                    <a:pt x="237" y="34194"/>
                  </a:lnTo>
                  <a:lnTo>
                    <a:pt x="455" y="34304"/>
                  </a:lnTo>
                  <a:lnTo>
                    <a:pt x="728" y="34413"/>
                  </a:lnTo>
                  <a:lnTo>
                    <a:pt x="1038" y="34486"/>
                  </a:lnTo>
                  <a:lnTo>
                    <a:pt x="1383" y="34558"/>
                  </a:lnTo>
                  <a:lnTo>
                    <a:pt x="1747" y="34595"/>
                  </a:lnTo>
                  <a:lnTo>
                    <a:pt x="2111" y="34613"/>
                  </a:lnTo>
                  <a:lnTo>
                    <a:pt x="2421" y="34613"/>
                  </a:lnTo>
                  <a:lnTo>
                    <a:pt x="2712" y="34595"/>
                  </a:lnTo>
                  <a:lnTo>
                    <a:pt x="3003" y="34540"/>
                  </a:lnTo>
                  <a:lnTo>
                    <a:pt x="3276" y="34486"/>
                  </a:lnTo>
                  <a:lnTo>
                    <a:pt x="3494" y="34431"/>
                  </a:lnTo>
                  <a:lnTo>
                    <a:pt x="3676" y="34358"/>
                  </a:lnTo>
                  <a:lnTo>
                    <a:pt x="3840" y="34267"/>
                  </a:lnTo>
                  <a:lnTo>
                    <a:pt x="3986" y="34176"/>
                  </a:lnTo>
                  <a:lnTo>
                    <a:pt x="4095" y="34049"/>
                  </a:lnTo>
                  <a:lnTo>
                    <a:pt x="4186" y="33921"/>
                  </a:lnTo>
                  <a:lnTo>
                    <a:pt x="4240" y="33794"/>
                  </a:lnTo>
                  <a:lnTo>
                    <a:pt x="4259" y="33630"/>
                  </a:lnTo>
                  <a:lnTo>
                    <a:pt x="4295" y="28717"/>
                  </a:lnTo>
                  <a:lnTo>
                    <a:pt x="4350" y="22821"/>
                  </a:lnTo>
                  <a:lnTo>
                    <a:pt x="4368" y="19982"/>
                  </a:lnTo>
                  <a:lnTo>
                    <a:pt x="4368" y="17197"/>
                  </a:lnTo>
                  <a:lnTo>
                    <a:pt x="4368" y="15705"/>
                  </a:lnTo>
                  <a:lnTo>
                    <a:pt x="4368" y="13285"/>
                  </a:lnTo>
                  <a:lnTo>
                    <a:pt x="4368" y="13194"/>
                  </a:lnTo>
                  <a:lnTo>
                    <a:pt x="4350" y="10664"/>
                  </a:lnTo>
                  <a:lnTo>
                    <a:pt x="4313" y="8208"/>
                  </a:lnTo>
                  <a:lnTo>
                    <a:pt x="4240" y="5824"/>
                  </a:lnTo>
                  <a:lnTo>
                    <a:pt x="4168" y="3549"/>
                  </a:lnTo>
                  <a:lnTo>
                    <a:pt x="4149" y="2894"/>
                  </a:lnTo>
                  <a:lnTo>
                    <a:pt x="4113" y="2584"/>
                  </a:lnTo>
                  <a:lnTo>
                    <a:pt x="4077" y="2257"/>
                  </a:lnTo>
                  <a:lnTo>
                    <a:pt x="4022" y="1948"/>
                  </a:lnTo>
                  <a:lnTo>
                    <a:pt x="3949" y="1638"/>
                  </a:lnTo>
                  <a:lnTo>
                    <a:pt x="3858" y="1329"/>
                  </a:lnTo>
                  <a:lnTo>
                    <a:pt x="3749" y="1056"/>
                  </a:lnTo>
                  <a:lnTo>
                    <a:pt x="3676" y="892"/>
                  </a:lnTo>
                  <a:lnTo>
                    <a:pt x="3585" y="765"/>
                  </a:lnTo>
                  <a:lnTo>
                    <a:pt x="3494" y="619"/>
                  </a:lnTo>
                  <a:lnTo>
                    <a:pt x="3385" y="492"/>
                  </a:lnTo>
                  <a:lnTo>
                    <a:pt x="3276" y="382"/>
                  </a:lnTo>
                  <a:lnTo>
                    <a:pt x="3167" y="273"/>
                  </a:lnTo>
                  <a:lnTo>
                    <a:pt x="3039" y="182"/>
                  </a:lnTo>
                  <a:lnTo>
                    <a:pt x="2930" y="110"/>
                  </a:lnTo>
                  <a:lnTo>
                    <a:pt x="2766" y="55"/>
                  </a:lnTo>
                  <a:lnTo>
                    <a:pt x="2621" y="19"/>
                  </a:lnTo>
                  <a:lnTo>
                    <a:pt x="247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5"/>
            <p:cNvSpPr/>
            <p:nvPr/>
          </p:nvSpPr>
          <p:spPr>
            <a:xfrm>
              <a:off x="2959450" y="2890025"/>
              <a:ext cx="137875" cy="243875"/>
            </a:xfrm>
            <a:custGeom>
              <a:avLst/>
              <a:gdLst/>
              <a:ahLst/>
              <a:cxnLst/>
              <a:rect l="l" t="t" r="r" b="b"/>
              <a:pathLst>
                <a:path w="5515" h="9755" extrusionOk="0">
                  <a:moveTo>
                    <a:pt x="1329" y="0"/>
                  </a:moveTo>
                  <a:lnTo>
                    <a:pt x="1166" y="37"/>
                  </a:lnTo>
                  <a:lnTo>
                    <a:pt x="1075" y="91"/>
                  </a:lnTo>
                  <a:lnTo>
                    <a:pt x="984" y="146"/>
                  </a:lnTo>
                  <a:lnTo>
                    <a:pt x="874" y="237"/>
                  </a:lnTo>
                  <a:lnTo>
                    <a:pt x="783" y="346"/>
                  </a:lnTo>
                  <a:lnTo>
                    <a:pt x="711" y="455"/>
                  </a:lnTo>
                  <a:lnTo>
                    <a:pt x="638" y="582"/>
                  </a:lnTo>
                  <a:lnTo>
                    <a:pt x="529" y="855"/>
                  </a:lnTo>
                  <a:lnTo>
                    <a:pt x="456" y="1128"/>
                  </a:lnTo>
                  <a:lnTo>
                    <a:pt x="347" y="1620"/>
                  </a:lnTo>
                  <a:lnTo>
                    <a:pt x="256" y="2111"/>
                  </a:lnTo>
                  <a:lnTo>
                    <a:pt x="183" y="2602"/>
                  </a:lnTo>
                  <a:lnTo>
                    <a:pt x="128" y="3112"/>
                  </a:lnTo>
                  <a:lnTo>
                    <a:pt x="74" y="3603"/>
                  </a:lnTo>
                  <a:lnTo>
                    <a:pt x="56" y="4113"/>
                  </a:lnTo>
                  <a:lnTo>
                    <a:pt x="19" y="5114"/>
                  </a:lnTo>
                  <a:lnTo>
                    <a:pt x="1" y="5587"/>
                  </a:lnTo>
                  <a:lnTo>
                    <a:pt x="19" y="6060"/>
                  </a:lnTo>
                  <a:lnTo>
                    <a:pt x="56" y="6515"/>
                  </a:lnTo>
                  <a:lnTo>
                    <a:pt x="92" y="6752"/>
                  </a:lnTo>
                  <a:lnTo>
                    <a:pt x="147" y="6988"/>
                  </a:lnTo>
                  <a:lnTo>
                    <a:pt x="219" y="7188"/>
                  </a:lnTo>
                  <a:lnTo>
                    <a:pt x="274" y="7389"/>
                  </a:lnTo>
                  <a:lnTo>
                    <a:pt x="365" y="7571"/>
                  </a:lnTo>
                  <a:lnTo>
                    <a:pt x="456" y="7771"/>
                  </a:lnTo>
                  <a:lnTo>
                    <a:pt x="565" y="7953"/>
                  </a:lnTo>
                  <a:lnTo>
                    <a:pt x="674" y="8135"/>
                  </a:lnTo>
                  <a:lnTo>
                    <a:pt x="802" y="8298"/>
                  </a:lnTo>
                  <a:lnTo>
                    <a:pt x="929" y="8462"/>
                  </a:lnTo>
                  <a:lnTo>
                    <a:pt x="1075" y="8608"/>
                  </a:lnTo>
                  <a:lnTo>
                    <a:pt x="1220" y="8772"/>
                  </a:lnTo>
                  <a:lnTo>
                    <a:pt x="1384" y="8899"/>
                  </a:lnTo>
                  <a:lnTo>
                    <a:pt x="1548" y="9026"/>
                  </a:lnTo>
                  <a:lnTo>
                    <a:pt x="1712" y="9154"/>
                  </a:lnTo>
                  <a:lnTo>
                    <a:pt x="1894" y="9263"/>
                  </a:lnTo>
                  <a:lnTo>
                    <a:pt x="2075" y="9372"/>
                  </a:lnTo>
                  <a:lnTo>
                    <a:pt x="2276" y="9445"/>
                  </a:lnTo>
                  <a:lnTo>
                    <a:pt x="2476" y="9536"/>
                  </a:lnTo>
                  <a:lnTo>
                    <a:pt x="2676" y="9591"/>
                  </a:lnTo>
                  <a:lnTo>
                    <a:pt x="2876" y="9645"/>
                  </a:lnTo>
                  <a:lnTo>
                    <a:pt x="3095" y="9700"/>
                  </a:lnTo>
                  <a:lnTo>
                    <a:pt x="3295" y="9718"/>
                  </a:lnTo>
                  <a:lnTo>
                    <a:pt x="3513" y="9736"/>
                  </a:lnTo>
                  <a:lnTo>
                    <a:pt x="3732" y="9754"/>
                  </a:lnTo>
                  <a:lnTo>
                    <a:pt x="3950" y="9736"/>
                  </a:lnTo>
                  <a:lnTo>
                    <a:pt x="3986" y="9736"/>
                  </a:lnTo>
                  <a:lnTo>
                    <a:pt x="4387" y="9700"/>
                  </a:lnTo>
                  <a:lnTo>
                    <a:pt x="4769" y="9609"/>
                  </a:lnTo>
                  <a:lnTo>
                    <a:pt x="4969" y="9536"/>
                  </a:lnTo>
                  <a:lnTo>
                    <a:pt x="5151" y="9463"/>
                  </a:lnTo>
                  <a:lnTo>
                    <a:pt x="5333" y="9390"/>
                  </a:lnTo>
                  <a:lnTo>
                    <a:pt x="5515" y="9299"/>
                  </a:lnTo>
                  <a:lnTo>
                    <a:pt x="5005" y="6515"/>
                  </a:lnTo>
                  <a:lnTo>
                    <a:pt x="4532" y="6606"/>
                  </a:lnTo>
                  <a:lnTo>
                    <a:pt x="4277" y="6642"/>
                  </a:lnTo>
                  <a:lnTo>
                    <a:pt x="4041" y="6661"/>
                  </a:lnTo>
                  <a:lnTo>
                    <a:pt x="3750" y="6642"/>
                  </a:lnTo>
                  <a:lnTo>
                    <a:pt x="3604" y="6624"/>
                  </a:lnTo>
                  <a:lnTo>
                    <a:pt x="3477" y="6588"/>
                  </a:lnTo>
                  <a:lnTo>
                    <a:pt x="3331" y="6533"/>
                  </a:lnTo>
                  <a:lnTo>
                    <a:pt x="3222" y="6460"/>
                  </a:lnTo>
                  <a:lnTo>
                    <a:pt x="3095" y="6388"/>
                  </a:lnTo>
                  <a:lnTo>
                    <a:pt x="3004" y="6278"/>
                  </a:lnTo>
                  <a:lnTo>
                    <a:pt x="2876" y="6151"/>
                  </a:lnTo>
                  <a:lnTo>
                    <a:pt x="2803" y="5987"/>
                  </a:lnTo>
                  <a:lnTo>
                    <a:pt x="2731" y="5824"/>
                  </a:lnTo>
                  <a:lnTo>
                    <a:pt x="2694" y="5642"/>
                  </a:lnTo>
                  <a:lnTo>
                    <a:pt x="2658" y="5460"/>
                  </a:lnTo>
                  <a:lnTo>
                    <a:pt x="2640" y="5259"/>
                  </a:lnTo>
                  <a:lnTo>
                    <a:pt x="2621" y="4877"/>
                  </a:lnTo>
                  <a:lnTo>
                    <a:pt x="2603" y="2002"/>
                  </a:lnTo>
                  <a:lnTo>
                    <a:pt x="2585" y="1638"/>
                  </a:lnTo>
                  <a:lnTo>
                    <a:pt x="2549" y="1274"/>
                  </a:lnTo>
                  <a:lnTo>
                    <a:pt x="2530" y="1110"/>
                  </a:lnTo>
                  <a:lnTo>
                    <a:pt x="2494" y="928"/>
                  </a:lnTo>
                  <a:lnTo>
                    <a:pt x="2421" y="764"/>
                  </a:lnTo>
                  <a:lnTo>
                    <a:pt x="2348" y="601"/>
                  </a:lnTo>
                  <a:lnTo>
                    <a:pt x="2257" y="455"/>
                  </a:lnTo>
                  <a:lnTo>
                    <a:pt x="2130" y="310"/>
                  </a:lnTo>
                  <a:lnTo>
                    <a:pt x="2003" y="200"/>
                  </a:lnTo>
                  <a:lnTo>
                    <a:pt x="1839" y="109"/>
                  </a:lnTo>
                  <a:lnTo>
                    <a:pt x="1675" y="37"/>
                  </a:lnTo>
                  <a:lnTo>
                    <a:pt x="151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5"/>
            <p:cNvSpPr/>
            <p:nvPr/>
          </p:nvSpPr>
          <p:spPr>
            <a:xfrm>
              <a:off x="2905325" y="3115675"/>
              <a:ext cx="204300" cy="415850"/>
            </a:xfrm>
            <a:custGeom>
              <a:avLst/>
              <a:gdLst/>
              <a:ahLst/>
              <a:cxnLst/>
              <a:rect l="l" t="t" r="r" b="b"/>
              <a:pathLst>
                <a:path w="8172" h="16634" extrusionOk="0">
                  <a:moveTo>
                    <a:pt x="1565" y="0"/>
                  </a:moveTo>
                  <a:lnTo>
                    <a:pt x="1456" y="19"/>
                  </a:lnTo>
                  <a:lnTo>
                    <a:pt x="1347" y="73"/>
                  </a:lnTo>
                  <a:lnTo>
                    <a:pt x="1238" y="128"/>
                  </a:lnTo>
                  <a:lnTo>
                    <a:pt x="1147" y="219"/>
                  </a:lnTo>
                  <a:lnTo>
                    <a:pt x="1074" y="310"/>
                  </a:lnTo>
                  <a:lnTo>
                    <a:pt x="1001" y="419"/>
                  </a:lnTo>
                  <a:lnTo>
                    <a:pt x="928" y="528"/>
                  </a:lnTo>
                  <a:lnTo>
                    <a:pt x="819" y="765"/>
                  </a:lnTo>
                  <a:lnTo>
                    <a:pt x="710" y="1074"/>
                  </a:lnTo>
                  <a:lnTo>
                    <a:pt x="601" y="1402"/>
                  </a:lnTo>
                  <a:lnTo>
                    <a:pt x="492" y="1747"/>
                  </a:lnTo>
                  <a:lnTo>
                    <a:pt x="401" y="2093"/>
                  </a:lnTo>
                  <a:lnTo>
                    <a:pt x="328" y="2439"/>
                  </a:lnTo>
                  <a:lnTo>
                    <a:pt x="201" y="3149"/>
                  </a:lnTo>
                  <a:lnTo>
                    <a:pt x="110" y="3858"/>
                  </a:lnTo>
                  <a:lnTo>
                    <a:pt x="55" y="4586"/>
                  </a:lnTo>
                  <a:lnTo>
                    <a:pt x="19" y="5296"/>
                  </a:lnTo>
                  <a:lnTo>
                    <a:pt x="19" y="6024"/>
                  </a:lnTo>
                  <a:lnTo>
                    <a:pt x="0" y="6752"/>
                  </a:lnTo>
                  <a:lnTo>
                    <a:pt x="19" y="8171"/>
                  </a:lnTo>
                  <a:lnTo>
                    <a:pt x="19" y="9591"/>
                  </a:lnTo>
                  <a:lnTo>
                    <a:pt x="55" y="11028"/>
                  </a:lnTo>
                  <a:lnTo>
                    <a:pt x="91" y="12448"/>
                  </a:lnTo>
                  <a:lnTo>
                    <a:pt x="128" y="13139"/>
                  </a:lnTo>
                  <a:lnTo>
                    <a:pt x="164" y="13485"/>
                  </a:lnTo>
                  <a:lnTo>
                    <a:pt x="219" y="13831"/>
                  </a:lnTo>
                  <a:lnTo>
                    <a:pt x="292" y="14158"/>
                  </a:lnTo>
                  <a:lnTo>
                    <a:pt x="401" y="14486"/>
                  </a:lnTo>
                  <a:lnTo>
                    <a:pt x="528" y="14795"/>
                  </a:lnTo>
                  <a:lnTo>
                    <a:pt x="601" y="14941"/>
                  </a:lnTo>
                  <a:lnTo>
                    <a:pt x="692" y="15087"/>
                  </a:lnTo>
                  <a:lnTo>
                    <a:pt x="837" y="15268"/>
                  </a:lnTo>
                  <a:lnTo>
                    <a:pt x="983" y="15432"/>
                  </a:lnTo>
                  <a:lnTo>
                    <a:pt x="1147" y="15578"/>
                  </a:lnTo>
                  <a:lnTo>
                    <a:pt x="1311" y="15705"/>
                  </a:lnTo>
                  <a:lnTo>
                    <a:pt x="1493" y="15833"/>
                  </a:lnTo>
                  <a:lnTo>
                    <a:pt x="1675" y="15942"/>
                  </a:lnTo>
                  <a:lnTo>
                    <a:pt x="1875" y="16051"/>
                  </a:lnTo>
                  <a:lnTo>
                    <a:pt x="2093" y="16142"/>
                  </a:lnTo>
                  <a:lnTo>
                    <a:pt x="2512" y="16288"/>
                  </a:lnTo>
                  <a:lnTo>
                    <a:pt x="2948" y="16397"/>
                  </a:lnTo>
                  <a:lnTo>
                    <a:pt x="3403" y="16470"/>
                  </a:lnTo>
                  <a:lnTo>
                    <a:pt x="3840" y="16542"/>
                  </a:lnTo>
                  <a:lnTo>
                    <a:pt x="4350" y="16579"/>
                  </a:lnTo>
                  <a:lnTo>
                    <a:pt x="4859" y="16615"/>
                  </a:lnTo>
                  <a:lnTo>
                    <a:pt x="5351" y="16633"/>
                  </a:lnTo>
                  <a:lnTo>
                    <a:pt x="5860" y="16633"/>
                  </a:lnTo>
                  <a:lnTo>
                    <a:pt x="6406" y="16615"/>
                  </a:lnTo>
                  <a:lnTo>
                    <a:pt x="6934" y="16579"/>
                  </a:lnTo>
                  <a:lnTo>
                    <a:pt x="7443" y="16542"/>
                  </a:lnTo>
                  <a:lnTo>
                    <a:pt x="7953" y="16470"/>
                  </a:lnTo>
                  <a:lnTo>
                    <a:pt x="8171" y="13685"/>
                  </a:lnTo>
                  <a:lnTo>
                    <a:pt x="7589" y="13612"/>
                  </a:lnTo>
                  <a:lnTo>
                    <a:pt x="7025" y="13576"/>
                  </a:lnTo>
                  <a:lnTo>
                    <a:pt x="5969" y="13521"/>
                  </a:lnTo>
                  <a:lnTo>
                    <a:pt x="5241" y="13485"/>
                  </a:lnTo>
                  <a:lnTo>
                    <a:pt x="4477" y="13412"/>
                  </a:lnTo>
                  <a:lnTo>
                    <a:pt x="4277" y="13394"/>
                  </a:lnTo>
                  <a:lnTo>
                    <a:pt x="4113" y="13358"/>
                  </a:lnTo>
                  <a:lnTo>
                    <a:pt x="3949" y="13303"/>
                  </a:lnTo>
                  <a:lnTo>
                    <a:pt x="3804" y="13249"/>
                  </a:lnTo>
                  <a:lnTo>
                    <a:pt x="3658" y="13194"/>
                  </a:lnTo>
                  <a:lnTo>
                    <a:pt x="3549" y="13121"/>
                  </a:lnTo>
                  <a:lnTo>
                    <a:pt x="3422" y="13030"/>
                  </a:lnTo>
                  <a:lnTo>
                    <a:pt x="3312" y="12939"/>
                  </a:lnTo>
                  <a:lnTo>
                    <a:pt x="3130" y="12757"/>
                  </a:lnTo>
                  <a:lnTo>
                    <a:pt x="2985" y="12539"/>
                  </a:lnTo>
                  <a:lnTo>
                    <a:pt x="2876" y="12320"/>
                  </a:lnTo>
                  <a:lnTo>
                    <a:pt x="2785" y="12084"/>
                  </a:lnTo>
                  <a:lnTo>
                    <a:pt x="2730" y="11847"/>
                  </a:lnTo>
                  <a:lnTo>
                    <a:pt x="2675" y="11611"/>
                  </a:lnTo>
                  <a:lnTo>
                    <a:pt x="2657" y="11392"/>
                  </a:lnTo>
                  <a:lnTo>
                    <a:pt x="2639" y="11174"/>
                  </a:lnTo>
                  <a:lnTo>
                    <a:pt x="2621" y="10846"/>
                  </a:lnTo>
                  <a:lnTo>
                    <a:pt x="2603" y="10628"/>
                  </a:lnTo>
                  <a:lnTo>
                    <a:pt x="2512" y="10046"/>
                  </a:lnTo>
                  <a:lnTo>
                    <a:pt x="2457" y="9482"/>
                  </a:lnTo>
                  <a:lnTo>
                    <a:pt x="2421" y="8899"/>
                  </a:lnTo>
                  <a:lnTo>
                    <a:pt x="2421" y="8317"/>
                  </a:lnTo>
                  <a:lnTo>
                    <a:pt x="2421" y="7735"/>
                  </a:lnTo>
                  <a:lnTo>
                    <a:pt x="2439" y="7152"/>
                  </a:lnTo>
                  <a:lnTo>
                    <a:pt x="2512" y="5988"/>
                  </a:lnTo>
                  <a:lnTo>
                    <a:pt x="2584" y="4823"/>
                  </a:lnTo>
                  <a:lnTo>
                    <a:pt x="2639" y="3658"/>
                  </a:lnTo>
                  <a:lnTo>
                    <a:pt x="2639" y="3076"/>
                  </a:lnTo>
                  <a:lnTo>
                    <a:pt x="2639" y="2493"/>
                  </a:lnTo>
                  <a:lnTo>
                    <a:pt x="2603" y="1911"/>
                  </a:lnTo>
                  <a:lnTo>
                    <a:pt x="2566" y="1329"/>
                  </a:lnTo>
                  <a:lnTo>
                    <a:pt x="2530" y="1092"/>
                  </a:lnTo>
                  <a:lnTo>
                    <a:pt x="2475" y="837"/>
                  </a:lnTo>
                  <a:lnTo>
                    <a:pt x="2403" y="619"/>
                  </a:lnTo>
                  <a:lnTo>
                    <a:pt x="2348" y="510"/>
                  </a:lnTo>
                  <a:lnTo>
                    <a:pt x="2275" y="401"/>
                  </a:lnTo>
                  <a:lnTo>
                    <a:pt x="2202" y="292"/>
                  </a:lnTo>
                  <a:lnTo>
                    <a:pt x="2130" y="219"/>
                  </a:lnTo>
                  <a:lnTo>
                    <a:pt x="2020" y="128"/>
                  </a:lnTo>
                  <a:lnTo>
                    <a:pt x="1911" y="73"/>
                  </a:lnTo>
                  <a:lnTo>
                    <a:pt x="1802" y="37"/>
                  </a:lnTo>
                  <a:lnTo>
                    <a:pt x="169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5"/>
            <p:cNvSpPr/>
            <p:nvPr/>
          </p:nvSpPr>
          <p:spPr>
            <a:xfrm>
              <a:off x="3094125" y="2966900"/>
              <a:ext cx="188375" cy="315300"/>
            </a:xfrm>
            <a:custGeom>
              <a:avLst/>
              <a:gdLst/>
              <a:ahLst/>
              <a:cxnLst/>
              <a:rect l="l" t="t" r="r" b="b"/>
              <a:pathLst>
                <a:path w="7535" h="12612" extrusionOk="0">
                  <a:moveTo>
                    <a:pt x="6079" y="1"/>
                  </a:moveTo>
                  <a:lnTo>
                    <a:pt x="5897" y="19"/>
                  </a:lnTo>
                  <a:lnTo>
                    <a:pt x="5715" y="55"/>
                  </a:lnTo>
                  <a:lnTo>
                    <a:pt x="5533" y="128"/>
                  </a:lnTo>
                  <a:lnTo>
                    <a:pt x="5369" y="237"/>
                  </a:lnTo>
                  <a:lnTo>
                    <a:pt x="5223" y="346"/>
                  </a:lnTo>
                  <a:lnTo>
                    <a:pt x="5078" y="492"/>
                  </a:lnTo>
                  <a:lnTo>
                    <a:pt x="5041" y="547"/>
                  </a:lnTo>
                  <a:lnTo>
                    <a:pt x="4932" y="692"/>
                  </a:lnTo>
                  <a:lnTo>
                    <a:pt x="4859" y="856"/>
                  </a:lnTo>
                  <a:lnTo>
                    <a:pt x="4768" y="1020"/>
                  </a:lnTo>
                  <a:lnTo>
                    <a:pt x="4714" y="1183"/>
                  </a:lnTo>
                  <a:lnTo>
                    <a:pt x="4623" y="1547"/>
                  </a:lnTo>
                  <a:lnTo>
                    <a:pt x="4568" y="1911"/>
                  </a:lnTo>
                  <a:lnTo>
                    <a:pt x="4532" y="2275"/>
                  </a:lnTo>
                  <a:lnTo>
                    <a:pt x="4495" y="2639"/>
                  </a:lnTo>
                  <a:lnTo>
                    <a:pt x="4477" y="3385"/>
                  </a:lnTo>
                  <a:lnTo>
                    <a:pt x="4477" y="4132"/>
                  </a:lnTo>
                  <a:lnTo>
                    <a:pt x="4477" y="4878"/>
                  </a:lnTo>
                  <a:lnTo>
                    <a:pt x="4441" y="5242"/>
                  </a:lnTo>
                  <a:lnTo>
                    <a:pt x="4404" y="5624"/>
                  </a:lnTo>
                  <a:lnTo>
                    <a:pt x="4350" y="5988"/>
                  </a:lnTo>
                  <a:lnTo>
                    <a:pt x="4259" y="6352"/>
                  </a:lnTo>
                  <a:lnTo>
                    <a:pt x="4150" y="6716"/>
                  </a:lnTo>
                  <a:lnTo>
                    <a:pt x="4004" y="7043"/>
                  </a:lnTo>
                  <a:lnTo>
                    <a:pt x="3840" y="7371"/>
                  </a:lnTo>
                  <a:lnTo>
                    <a:pt x="3622" y="7680"/>
                  </a:lnTo>
                  <a:lnTo>
                    <a:pt x="3513" y="7826"/>
                  </a:lnTo>
                  <a:lnTo>
                    <a:pt x="3385" y="7953"/>
                  </a:lnTo>
                  <a:lnTo>
                    <a:pt x="3240" y="8081"/>
                  </a:lnTo>
                  <a:lnTo>
                    <a:pt x="3094" y="8208"/>
                  </a:lnTo>
                  <a:lnTo>
                    <a:pt x="2949" y="8299"/>
                  </a:lnTo>
                  <a:lnTo>
                    <a:pt x="2785" y="8408"/>
                  </a:lnTo>
                  <a:lnTo>
                    <a:pt x="2621" y="8481"/>
                  </a:lnTo>
                  <a:lnTo>
                    <a:pt x="2439" y="8554"/>
                  </a:lnTo>
                  <a:lnTo>
                    <a:pt x="2421" y="8572"/>
                  </a:lnTo>
                  <a:lnTo>
                    <a:pt x="2202" y="8626"/>
                  </a:lnTo>
                  <a:lnTo>
                    <a:pt x="1984" y="8681"/>
                  </a:lnTo>
                  <a:lnTo>
                    <a:pt x="1766" y="8699"/>
                  </a:lnTo>
                  <a:lnTo>
                    <a:pt x="1566" y="8699"/>
                  </a:lnTo>
                  <a:lnTo>
                    <a:pt x="1274" y="8663"/>
                  </a:lnTo>
                  <a:lnTo>
                    <a:pt x="1001" y="8572"/>
                  </a:lnTo>
                  <a:lnTo>
                    <a:pt x="1" y="12120"/>
                  </a:lnTo>
                  <a:lnTo>
                    <a:pt x="164" y="12230"/>
                  </a:lnTo>
                  <a:lnTo>
                    <a:pt x="328" y="12321"/>
                  </a:lnTo>
                  <a:lnTo>
                    <a:pt x="510" y="12412"/>
                  </a:lnTo>
                  <a:lnTo>
                    <a:pt x="692" y="12466"/>
                  </a:lnTo>
                  <a:lnTo>
                    <a:pt x="874" y="12521"/>
                  </a:lnTo>
                  <a:lnTo>
                    <a:pt x="1056" y="12557"/>
                  </a:lnTo>
                  <a:lnTo>
                    <a:pt x="1456" y="12594"/>
                  </a:lnTo>
                  <a:lnTo>
                    <a:pt x="1693" y="12612"/>
                  </a:lnTo>
                  <a:lnTo>
                    <a:pt x="1948" y="12612"/>
                  </a:lnTo>
                  <a:lnTo>
                    <a:pt x="2421" y="12575"/>
                  </a:lnTo>
                  <a:lnTo>
                    <a:pt x="2767" y="12539"/>
                  </a:lnTo>
                  <a:lnTo>
                    <a:pt x="3112" y="12503"/>
                  </a:lnTo>
                  <a:lnTo>
                    <a:pt x="3622" y="12412"/>
                  </a:lnTo>
                  <a:lnTo>
                    <a:pt x="4131" y="12321"/>
                  </a:lnTo>
                  <a:lnTo>
                    <a:pt x="4641" y="12193"/>
                  </a:lnTo>
                  <a:lnTo>
                    <a:pt x="4896" y="12120"/>
                  </a:lnTo>
                  <a:lnTo>
                    <a:pt x="5132" y="12030"/>
                  </a:lnTo>
                  <a:lnTo>
                    <a:pt x="5369" y="11939"/>
                  </a:lnTo>
                  <a:lnTo>
                    <a:pt x="5587" y="11829"/>
                  </a:lnTo>
                  <a:lnTo>
                    <a:pt x="5806" y="11702"/>
                  </a:lnTo>
                  <a:lnTo>
                    <a:pt x="6006" y="11575"/>
                  </a:lnTo>
                  <a:lnTo>
                    <a:pt x="6188" y="11411"/>
                  </a:lnTo>
                  <a:lnTo>
                    <a:pt x="6370" y="11247"/>
                  </a:lnTo>
                  <a:lnTo>
                    <a:pt x="6534" y="11065"/>
                  </a:lnTo>
                  <a:lnTo>
                    <a:pt x="6661" y="10847"/>
                  </a:lnTo>
                  <a:lnTo>
                    <a:pt x="6752" y="10701"/>
                  </a:lnTo>
                  <a:lnTo>
                    <a:pt x="6825" y="10519"/>
                  </a:lnTo>
                  <a:lnTo>
                    <a:pt x="6952" y="10173"/>
                  </a:lnTo>
                  <a:lnTo>
                    <a:pt x="7043" y="9828"/>
                  </a:lnTo>
                  <a:lnTo>
                    <a:pt x="7116" y="9464"/>
                  </a:lnTo>
                  <a:lnTo>
                    <a:pt x="7262" y="8626"/>
                  </a:lnTo>
                  <a:lnTo>
                    <a:pt x="7389" y="7808"/>
                  </a:lnTo>
                  <a:lnTo>
                    <a:pt x="7462" y="6970"/>
                  </a:lnTo>
                  <a:lnTo>
                    <a:pt x="7516" y="6115"/>
                  </a:lnTo>
                  <a:lnTo>
                    <a:pt x="7534" y="5278"/>
                  </a:lnTo>
                  <a:lnTo>
                    <a:pt x="7534" y="4441"/>
                  </a:lnTo>
                  <a:lnTo>
                    <a:pt x="7498" y="3604"/>
                  </a:lnTo>
                  <a:lnTo>
                    <a:pt x="7425" y="2767"/>
                  </a:lnTo>
                  <a:lnTo>
                    <a:pt x="7371" y="2184"/>
                  </a:lnTo>
                  <a:lnTo>
                    <a:pt x="7298" y="1620"/>
                  </a:lnTo>
                  <a:lnTo>
                    <a:pt x="7207" y="1202"/>
                  </a:lnTo>
                  <a:lnTo>
                    <a:pt x="7152" y="1002"/>
                  </a:lnTo>
                  <a:lnTo>
                    <a:pt x="7080" y="801"/>
                  </a:lnTo>
                  <a:lnTo>
                    <a:pt x="7007" y="619"/>
                  </a:lnTo>
                  <a:lnTo>
                    <a:pt x="6898" y="456"/>
                  </a:lnTo>
                  <a:lnTo>
                    <a:pt x="6770" y="310"/>
                  </a:lnTo>
                  <a:lnTo>
                    <a:pt x="6625" y="183"/>
                  </a:lnTo>
                  <a:lnTo>
                    <a:pt x="6552" y="128"/>
                  </a:lnTo>
                  <a:lnTo>
                    <a:pt x="6443" y="73"/>
                  </a:lnTo>
                  <a:lnTo>
                    <a:pt x="6279" y="19"/>
                  </a:lnTo>
                  <a:lnTo>
                    <a:pt x="6079" y="1"/>
                  </a:lnTo>
                  <a:close/>
                </a:path>
              </a:pathLst>
            </a:custGeom>
            <a:solidFill>
              <a:srgbClr val="4A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5"/>
            <p:cNvSpPr/>
            <p:nvPr/>
          </p:nvSpPr>
          <p:spPr>
            <a:xfrm>
              <a:off x="3130525" y="3320850"/>
              <a:ext cx="92375" cy="101025"/>
            </a:xfrm>
            <a:custGeom>
              <a:avLst/>
              <a:gdLst/>
              <a:ahLst/>
              <a:cxnLst/>
              <a:rect l="l" t="t" r="r" b="b"/>
              <a:pathLst>
                <a:path w="3695" h="4041" extrusionOk="0">
                  <a:moveTo>
                    <a:pt x="2766" y="1"/>
                  </a:moveTo>
                  <a:lnTo>
                    <a:pt x="2694" y="19"/>
                  </a:lnTo>
                  <a:lnTo>
                    <a:pt x="2621" y="37"/>
                  </a:lnTo>
                  <a:lnTo>
                    <a:pt x="2548" y="73"/>
                  </a:lnTo>
                  <a:lnTo>
                    <a:pt x="2457" y="128"/>
                  </a:lnTo>
                  <a:lnTo>
                    <a:pt x="2330" y="255"/>
                  </a:lnTo>
                  <a:lnTo>
                    <a:pt x="2020" y="547"/>
                  </a:lnTo>
                  <a:lnTo>
                    <a:pt x="1675" y="783"/>
                  </a:lnTo>
                  <a:lnTo>
                    <a:pt x="1329" y="1020"/>
                  </a:lnTo>
                  <a:lnTo>
                    <a:pt x="1147" y="1111"/>
                  </a:lnTo>
                  <a:lnTo>
                    <a:pt x="965" y="1202"/>
                  </a:lnTo>
                  <a:lnTo>
                    <a:pt x="728" y="1293"/>
                  </a:lnTo>
                  <a:lnTo>
                    <a:pt x="492" y="1366"/>
                  </a:lnTo>
                  <a:lnTo>
                    <a:pt x="255" y="1402"/>
                  </a:lnTo>
                  <a:lnTo>
                    <a:pt x="0" y="1438"/>
                  </a:lnTo>
                  <a:lnTo>
                    <a:pt x="91" y="3749"/>
                  </a:lnTo>
                  <a:lnTo>
                    <a:pt x="182" y="3822"/>
                  </a:lnTo>
                  <a:lnTo>
                    <a:pt x="273" y="3877"/>
                  </a:lnTo>
                  <a:lnTo>
                    <a:pt x="383" y="3931"/>
                  </a:lnTo>
                  <a:lnTo>
                    <a:pt x="474" y="3968"/>
                  </a:lnTo>
                  <a:lnTo>
                    <a:pt x="710" y="4022"/>
                  </a:lnTo>
                  <a:lnTo>
                    <a:pt x="947" y="4041"/>
                  </a:lnTo>
                  <a:lnTo>
                    <a:pt x="1147" y="4022"/>
                  </a:lnTo>
                  <a:lnTo>
                    <a:pt x="1347" y="3986"/>
                  </a:lnTo>
                  <a:lnTo>
                    <a:pt x="1547" y="3950"/>
                  </a:lnTo>
                  <a:lnTo>
                    <a:pt x="1729" y="3877"/>
                  </a:lnTo>
                  <a:lnTo>
                    <a:pt x="1984" y="3786"/>
                  </a:lnTo>
                  <a:lnTo>
                    <a:pt x="2221" y="3658"/>
                  </a:lnTo>
                  <a:lnTo>
                    <a:pt x="2439" y="3531"/>
                  </a:lnTo>
                  <a:lnTo>
                    <a:pt x="2657" y="3386"/>
                  </a:lnTo>
                  <a:lnTo>
                    <a:pt x="2857" y="3222"/>
                  </a:lnTo>
                  <a:lnTo>
                    <a:pt x="3039" y="3040"/>
                  </a:lnTo>
                  <a:lnTo>
                    <a:pt x="3203" y="2840"/>
                  </a:lnTo>
                  <a:lnTo>
                    <a:pt x="3349" y="2621"/>
                  </a:lnTo>
                  <a:lnTo>
                    <a:pt x="3476" y="2385"/>
                  </a:lnTo>
                  <a:lnTo>
                    <a:pt x="3567" y="2148"/>
                  </a:lnTo>
                  <a:lnTo>
                    <a:pt x="3640" y="1893"/>
                  </a:lnTo>
                  <a:lnTo>
                    <a:pt x="3676" y="1638"/>
                  </a:lnTo>
                  <a:lnTo>
                    <a:pt x="3695" y="1366"/>
                  </a:lnTo>
                  <a:lnTo>
                    <a:pt x="3676" y="1111"/>
                  </a:lnTo>
                  <a:lnTo>
                    <a:pt x="3622" y="856"/>
                  </a:lnTo>
                  <a:lnTo>
                    <a:pt x="3549" y="619"/>
                  </a:lnTo>
                  <a:lnTo>
                    <a:pt x="3476" y="474"/>
                  </a:lnTo>
                  <a:lnTo>
                    <a:pt x="3385" y="346"/>
                  </a:lnTo>
                  <a:lnTo>
                    <a:pt x="3276" y="237"/>
                  </a:lnTo>
                  <a:lnTo>
                    <a:pt x="3167" y="128"/>
                  </a:lnTo>
                  <a:lnTo>
                    <a:pt x="3039" y="55"/>
                  </a:lnTo>
                  <a:lnTo>
                    <a:pt x="2894" y="19"/>
                  </a:lnTo>
                  <a:lnTo>
                    <a:pt x="2766" y="1"/>
                  </a:lnTo>
                  <a:close/>
                </a:path>
              </a:pathLst>
            </a:custGeom>
            <a:solidFill>
              <a:srgbClr val="4A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5"/>
            <p:cNvSpPr/>
            <p:nvPr/>
          </p:nvSpPr>
          <p:spPr>
            <a:xfrm>
              <a:off x="2905325" y="3142525"/>
              <a:ext cx="192925" cy="574150"/>
            </a:xfrm>
            <a:custGeom>
              <a:avLst/>
              <a:gdLst/>
              <a:ahLst/>
              <a:cxnLst/>
              <a:rect l="l" t="t" r="r" b="b"/>
              <a:pathLst>
                <a:path w="7717" h="22966" extrusionOk="0">
                  <a:moveTo>
                    <a:pt x="710" y="0"/>
                  </a:moveTo>
                  <a:lnTo>
                    <a:pt x="601" y="328"/>
                  </a:lnTo>
                  <a:lnTo>
                    <a:pt x="492" y="673"/>
                  </a:lnTo>
                  <a:lnTo>
                    <a:pt x="401" y="1019"/>
                  </a:lnTo>
                  <a:lnTo>
                    <a:pt x="328" y="1365"/>
                  </a:lnTo>
                  <a:lnTo>
                    <a:pt x="201" y="2075"/>
                  </a:lnTo>
                  <a:lnTo>
                    <a:pt x="110" y="2784"/>
                  </a:lnTo>
                  <a:lnTo>
                    <a:pt x="55" y="3512"/>
                  </a:lnTo>
                  <a:lnTo>
                    <a:pt x="19" y="4222"/>
                  </a:lnTo>
                  <a:lnTo>
                    <a:pt x="19" y="4950"/>
                  </a:lnTo>
                  <a:lnTo>
                    <a:pt x="0" y="5678"/>
                  </a:lnTo>
                  <a:lnTo>
                    <a:pt x="19" y="7097"/>
                  </a:lnTo>
                  <a:lnTo>
                    <a:pt x="19" y="8517"/>
                  </a:lnTo>
                  <a:lnTo>
                    <a:pt x="55" y="9954"/>
                  </a:lnTo>
                  <a:lnTo>
                    <a:pt x="91" y="11374"/>
                  </a:lnTo>
                  <a:lnTo>
                    <a:pt x="128" y="12065"/>
                  </a:lnTo>
                  <a:lnTo>
                    <a:pt x="164" y="12411"/>
                  </a:lnTo>
                  <a:lnTo>
                    <a:pt x="219" y="12757"/>
                  </a:lnTo>
                  <a:lnTo>
                    <a:pt x="292" y="13084"/>
                  </a:lnTo>
                  <a:lnTo>
                    <a:pt x="401" y="13412"/>
                  </a:lnTo>
                  <a:lnTo>
                    <a:pt x="528" y="13721"/>
                  </a:lnTo>
                  <a:lnTo>
                    <a:pt x="601" y="13867"/>
                  </a:lnTo>
                  <a:lnTo>
                    <a:pt x="692" y="14013"/>
                  </a:lnTo>
                  <a:lnTo>
                    <a:pt x="837" y="14194"/>
                  </a:lnTo>
                  <a:lnTo>
                    <a:pt x="983" y="14358"/>
                  </a:lnTo>
                  <a:lnTo>
                    <a:pt x="1147" y="14504"/>
                  </a:lnTo>
                  <a:lnTo>
                    <a:pt x="1311" y="14631"/>
                  </a:lnTo>
                  <a:lnTo>
                    <a:pt x="1493" y="14759"/>
                  </a:lnTo>
                  <a:lnTo>
                    <a:pt x="1675" y="14868"/>
                  </a:lnTo>
                  <a:lnTo>
                    <a:pt x="1875" y="14977"/>
                  </a:lnTo>
                  <a:lnTo>
                    <a:pt x="2093" y="15068"/>
                  </a:lnTo>
                  <a:lnTo>
                    <a:pt x="2512" y="15214"/>
                  </a:lnTo>
                  <a:lnTo>
                    <a:pt x="2948" y="15323"/>
                  </a:lnTo>
                  <a:lnTo>
                    <a:pt x="3403" y="15396"/>
                  </a:lnTo>
                  <a:lnTo>
                    <a:pt x="3840" y="15468"/>
                  </a:lnTo>
                  <a:lnTo>
                    <a:pt x="4350" y="15505"/>
                  </a:lnTo>
                  <a:lnTo>
                    <a:pt x="4859" y="15541"/>
                  </a:lnTo>
                  <a:lnTo>
                    <a:pt x="5351" y="15559"/>
                  </a:lnTo>
                  <a:lnTo>
                    <a:pt x="5860" y="15559"/>
                  </a:lnTo>
                  <a:lnTo>
                    <a:pt x="5605" y="22274"/>
                  </a:lnTo>
                  <a:lnTo>
                    <a:pt x="5642" y="22347"/>
                  </a:lnTo>
                  <a:lnTo>
                    <a:pt x="5696" y="22420"/>
                  </a:lnTo>
                  <a:lnTo>
                    <a:pt x="5751" y="22493"/>
                  </a:lnTo>
                  <a:lnTo>
                    <a:pt x="5842" y="22547"/>
                  </a:lnTo>
                  <a:lnTo>
                    <a:pt x="6060" y="22675"/>
                  </a:lnTo>
                  <a:lnTo>
                    <a:pt x="6333" y="22766"/>
                  </a:lnTo>
                  <a:lnTo>
                    <a:pt x="6643" y="22839"/>
                  </a:lnTo>
                  <a:lnTo>
                    <a:pt x="6988" y="22911"/>
                  </a:lnTo>
                  <a:lnTo>
                    <a:pt x="7352" y="22948"/>
                  </a:lnTo>
                  <a:lnTo>
                    <a:pt x="7716" y="22966"/>
                  </a:lnTo>
                  <a:lnTo>
                    <a:pt x="7480" y="22056"/>
                  </a:lnTo>
                  <a:lnTo>
                    <a:pt x="7298" y="21128"/>
                  </a:lnTo>
                  <a:lnTo>
                    <a:pt x="7152" y="20200"/>
                  </a:lnTo>
                  <a:lnTo>
                    <a:pt x="7025" y="19272"/>
                  </a:lnTo>
                  <a:lnTo>
                    <a:pt x="6952" y="18325"/>
                  </a:lnTo>
                  <a:lnTo>
                    <a:pt x="6916" y="17397"/>
                  </a:lnTo>
                  <a:lnTo>
                    <a:pt x="6897" y="16451"/>
                  </a:lnTo>
                  <a:lnTo>
                    <a:pt x="6934" y="15505"/>
                  </a:lnTo>
                  <a:lnTo>
                    <a:pt x="6934" y="15468"/>
                  </a:lnTo>
                  <a:lnTo>
                    <a:pt x="6952" y="15159"/>
                  </a:lnTo>
                  <a:lnTo>
                    <a:pt x="6952" y="15013"/>
                  </a:lnTo>
                  <a:lnTo>
                    <a:pt x="6934" y="14850"/>
                  </a:lnTo>
                  <a:lnTo>
                    <a:pt x="6897" y="14704"/>
                  </a:lnTo>
                  <a:lnTo>
                    <a:pt x="6843" y="14577"/>
                  </a:lnTo>
                  <a:lnTo>
                    <a:pt x="6770" y="14449"/>
                  </a:lnTo>
                  <a:lnTo>
                    <a:pt x="6661" y="14340"/>
                  </a:lnTo>
                  <a:lnTo>
                    <a:pt x="6588" y="14285"/>
                  </a:lnTo>
                  <a:lnTo>
                    <a:pt x="6497" y="14231"/>
                  </a:lnTo>
                  <a:lnTo>
                    <a:pt x="6406" y="14194"/>
                  </a:lnTo>
                  <a:lnTo>
                    <a:pt x="6315" y="14176"/>
                  </a:lnTo>
                  <a:lnTo>
                    <a:pt x="6115" y="14140"/>
                  </a:lnTo>
                  <a:lnTo>
                    <a:pt x="5897" y="14140"/>
                  </a:lnTo>
                  <a:lnTo>
                    <a:pt x="5624" y="14158"/>
                  </a:lnTo>
                  <a:lnTo>
                    <a:pt x="5314" y="14194"/>
                  </a:lnTo>
                  <a:lnTo>
                    <a:pt x="4677" y="14194"/>
                  </a:lnTo>
                  <a:lnTo>
                    <a:pt x="4368" y="14176"/>
                  </a:lnTo>
                  <a:lnTo>
                    <a:pt x="4059" y="14140"/>
                  </a:lnTo>
                  <a:lnTo>
                    <a:pt x="3767" y="14067"/>
                  </a:lnTo>
                  <a:lnTo>
                    <a:pt x="3458" y="13976"/>
                  </a:lnTo>
                  <a:lnTo>
                    <a:pt x="3185" y="13867"/>
                  </a:lnTo>
                  <a:lnTo>
                    <a:pt x="3021" y="13776"/>
                  </a:lnTo>
                  <a:lnTo>
                    <a:pt x="2876" y="13685"/>
                  </a:lnTo>
                  <a:lnTo>
                    <a:pt x="2730" y="13576"/>
                  </a:lnTo>
                  <a:lnTo>
                    <a:pt x="2584" y="13467"/>
                  </a:lnTo>
                  <a:lnTo>
                    <a:pt x="2330" y="13212"/>
                  </a:lnTo>
                  <a:lnTo>
                    <a:pt x="2111" y="12939"/>
                  </a:lnTo>
                  <a:lnTo>
                    <a:pt x="1911" y="12648"/>
                  </a:lnTo>
                  <a:lnTo>
                    <a:pt x="1729" y="12320"/>
                  </a:lnTo>
                  <a:lnTo>
                    <a:pt x="1584" y="11993"/>
                  </a:lnTo>
                  <a:lnTo>
                    <a:pt x="1474" y="11647"/>
                  </a:lnTo>
                  <a:lnTo>
                    <a:pt x="1365" y="11301"/>
                  </a:lnTo>
                  <a:lnTo>
                    <a:pt x="1292" y="10955"/>
                  </a:lnTo>
                  <a:lnTo>
                    <a:pt x="1238" y="10591"/>
                  </a:lnTo>
                  <a:lnTo>
                    <a:pt x="1201" y="10246"/>
                  </a:lnTo>
                  <a:lnTo>
                    <a:pt x="1183" y="9882"/>
                  </a:lnTo>
                  <a:lnTo>
                    <a:pt x="1165" y="9518"/>
                  </a:lnTo>
                  <a:lnTo>
                    <a:pt x="1165" y="8790"/>
                  </a:lnTo>
                  <a:lnTo>
                    <a:pt x="1147" y="7461"/>
                  </a:lnTo>
                  <a:lnTo>
                    <a:pt x="1165" y="6115"/>
                  </a:lnTo>
                  <a:lnTo>
                    <a:pt x="1201" y="4786"/>
                  </a:lnTo>
                  <a:lnTo>
                    <a:pt x="1238" y="3439"/>
                  </a:lnTo>
                  <a:lnTo>
                    <a:pt x="1274" y="3021"/>
                  </a:lnTo>
                  <a:lnTo>
                    <a:pt x="1311" y="2566"/>
                  </a:lnTo>
                  <a:lnTo>
                    <a:pt x="1347" y="2111"/>
                  </a:lnTo>
                  <a:lnTo>
                    <a:pt x="1365" y="1638"/>
                  </a:lnTo>
                  <a:lnTo>
                    <a:pt x="1365" y="1419"/>
                  </a:lnTo>
                  <a:lnTo>
                    <a:pt x="1329" y="1201"/>
                  </a:lnTo>
                  <a:lnTo>
                    <a:pt x="1292" y="983"/>
                  </a:lnTo>
                  <a:lnTo>
                    <a:pt x="1238" y="764"/>
                  </a:lnTo>
                  <a:lnTo>
                    <a:pt x="1165" y="564"/>
                  </a:lnTo>
                  <a:lnTo>
                    <a:pt x="1056" y="382"/>
                  </a:lnTo>
                  <a:lnTo>
                    <a:pt x="928" y="200"/>
                  </a:lnTo>
                  <a:lnTo>
                    <a:pt x="765" y="36"/>
                  </a:lnTo>
                  <a:lnTo>
                    <a:pt x="710" y="0"/>
                  </a:lnTo>
                  <a:close/>
                </a:path>
              </a:pathLst>
            </a:custGeom>
            <a:solidFill>
              <a:srgbClr val="3A7F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5"/>
            <p:cNvSpPr/>
            <p:nvPr/>
          </p:nvSpPr>
          <p:spPr>
            <a:xfrm>
              <a:off x="2959450" y="2893650"/>
              <a:ext cx="131975" cy="240250"/>
            </a:xfrm>
            <a:custGeom>
              <a:avLst/>
              <a:gdLst/>
              <a:ahLst/>
              <a:cxnLst/>
              <a:rect l="l" t="t" r="r" b="b"/>
              <a:pathLst>
                <a:path w="5279" h="9610" extrusionOk="0">
                  <a:moveTo>
                    <a:pt x="984" y="1"/>
                  </a:moveTo>
                  <a:lnTo>
                    <a:pt x="874" y="92"/>
                  </a:lnTo>
                  <a:lnTo>
                    <a:pt x="783" y="201"/>
                  </a:lnTo>
                  <a:lnTo>
                    <a:pt x="711" y="310"/>
                  </a:lnTo>
                  <a:lnTo>
                    <a:pt x="638" y="437"/>
                  </a:lnTo>
                  <a:lnTo>
                    <a:pt x="529" y="710"/>
                  </a:lnTo>
                  <a:lnTo>
                    <a:pt x="456" y="983"/>
                  </a:lnTo>
                  <a:lnTo>
                    <a:pt x="347" y="1475"/>
                  </a:lnTo>
                  <a:lnTo>
                    <a:pt x="256" y="1966"/>
                  </a:lnTo>
                  <a:lnTo>
                    <a:pt x="183" y="2457"/>
                  </a:lnTo>
                  <a:lnTo>
                    <a:pt x="128" y="2967"/>
                  </a:lnTo>
                  <a:lnTo>
                    <a:pt x="74" y="3458"/>
                  </a:lnTo>
                  <a:lnTo>
                    <a:pt x="56" y="3968"/>
                  </a:lnTo>
                  <a:lnTo>
                    <a:pt x="19" y="4969"/>
                  </a:lnTo>
                  <a:lnTo>
                    <a:pt x="1" y="5442"/>
                  </a:lnTo>
                  <a:lnTo>
                    <a:pt x="19" y="5915"/>
                  </a:lnTo>
                  <a:lnTo>
                    <a:pt x="56" y="6370"/>
                  </a:lnTo>
                  <a:lnTo>
                    <a:pt x="92" y="6607"/>
                  </a:lnTo>
                  <a:lnTo>
                    <a:pt x="147" y="6843"/>
                  </a:lnTo>
                  <a:lnTo>
                    <a:pt x="219" y="7043"/>
                  </a:lnTo>
                  <a:lnTo>
                    <a:pt x="274" y="7244"/>
                  </a:lnTo>
                  <a:lnTo>
                    <a:pt x="365" y="7426"/>
                  </a:lnTo>
                  <a:lnTo>
                    <a:pt x="456" y="7626"/>
                  </a:lnTo>
                  <a:lnTo>
                    <a:pt x="565" y="7808"/>
                  </a:lnTo>
                  <a:lnTo>
                    <a:pt x="674" y="7990"/>
                  </a:lnTo>
                  <a:lnTo>
                    <a:pt x="802" y="8153"/>
                  </a:lnTo>
                  <a:lnTo>
                    <a:pt x="929" y="8317"/>
                  </a:lnTo>
                  <a:lnTo>
                    <a:pt x="1075" y="8463"/>
                  </a:lnTo>
                  <a:lnTo>
                    <a:pt x="1220" y="8627"/>
                  </a:lnTo>
                  <a:lnTo>
                    <a:pt x="1384" y="8754"/>
                  </a:lnTo>
                  <a:lnTo>
                    <a:pt x="1548" y="8881"/>
                  </a:lnTo>
                  <a:lnTo>
                    <a:pt x="1712" y="9009"/>
                  </a:lnTo>
                  <a:lnTo>
                    <a:pt x="1894" y="9118"/>
                  </a:lnTo>
                  <a:lnTo>
                    <a:pt x="2075" y="9227"/>
                  </a:lnTo>
                  <a:lnTo>
                    <a:pt x="2276" y="9300"/>
                  </a:lnTo>
                  <a:lnTo>
                    <a:pt x="2476" y="9391"/>
                  </a:lnTo>
                  <a:lnTo>
                    <a:pt x="2676" y="9446"/>
                  </a:lnTo>
                  <a:lnTo>
                    <a:pt x="2876" y="9500"/>
                  </a:lnTo>
                  <a:lnTo>
                    <a:pt x="3095" y="9555"/>
                  </a:lnTo>
                  <a:lnTo>
                    <a:pt x="3295" y="9573"/>
                  </a:lnTo>
                  <a:lnTo>
                    <a:pt x="3513" y="9591"/>
                  </a:lnTo>
                  <a:lnTo>
                    <a:pt x="3732" y="9609"/>
                  </a:lnTo>
                  <a:lnTo>
                    <a:pt x="3950" y="9591"/>
                  </a:lnTo>
                  <a:lnTo>
                    <a:pt x="3986" y="9573"/>
                  </a:lnTo>
                  <a:lnTo>
                    <a:pt x="4168" y="9464"/>
                  </a:lnTo>
                  <a:lnTo>
                    <a:pt x="4350" y="9336"/>
                  </a:lnTo>
                  <a:lnTo>
                    <a:pt x="4514" y="9191"/>
                  </a:lnTo>
                  <a:lnTo>
                    <a:pt x="4678" y="9045"/>
                  </a:lnTo>
                  <a:lnTo>
                    <a:pt x="4987" y="8718"/>
                  </a:lnTo>
                  <a:lnTo>
                    <a:pt x="5278" y="8372"/>
                  </a:lnTo>
                  <a:lnTo>
                    <a:pt x="5278" y="8372"/>
                  </a:lnTo>
                  <a:lnTo>
                    <a:pt x="5133" y="8445"/>
                  </a:lnTo>
                  <a:lnTo>
                    <a:pt x="4969" y="8499"/>
                  </a:lnTo>
                  <a:lnTo>
                    <a:pt x="4805" y="8536"/>
                  </a:lnTo>
                  <a:lnTo>
                    <a:pt x="4641" y="8572"/>
                  </a:lnTo>
                  <a:lnTo>
                    <a:pt x="4478" y="8590"/>
                  </a:lnTo>
                  <a:lnTo>
                    <a:pt x="4314" y="8608"/>
                  </a:lnTo>
                  <a:lnTo>
                    <a:pt x="4150" y="8608"/>
                  </a:lnTo>
                  <a:lnTo>
                    <a:pt x="3986" y="8590"/>
                  </a:lnTo>
                  <a:lnTo>
                    <a:pt x="3804" y="8554"/>
                  </a:lnTo>
                  <a:lnTo>
                    <a:pt x="3622" y="8517"/>
                  </a:lnTo>
                  <a:lnTo>
                    <a:pt x="3440" y="8463"/>
                  </a:lnTo>
                  <a:lnTo>
                    <a:pt x="3258" y="8408"/>
                  </a:lnTo>
                  <a:lnTo>
                    <a:pt x="3076" y="8335"/>
                  </a:lnTo>
                  <a:lnTo>
                    <a:pt x="2894" y="8244"/>
                  </a:lnTo>
                  <a:lnTo>
                    <a:pt x="2731" y="8153"/>
                  </a:lnTo>
                  <a:lnTo>
                    <a:pt x="2567" y="8044"/>
                  </a:lnTo>
                  <a:lnTo>
                    <a:pt x="2239" y="7808"/>
                  </a:lnTo>
                  <a:lnTo>
                    <a:pt x="1948" y="7535"/>
                  </a:lnTo>
                  <a:lnTo>
                    <a:pt x="1821" y="7389"/>
                  </a:lnTo>
                  <a:lnTo>
                    <a:pt x="1693" y="7225"/>
                  </a:lnTo>
                  <a:lnTo>
                    <a:pt x="1584" y="7080"/>
                  </a:lnTo>
                  <a:lnTo>
                    <a:pt x="1475" y="6898"/>
                  </a:lnTo>
                  <a:lnTo>
                    <a:pt x="1348" y="6661"/>
                  </a:lnTo>
                  <a:lnTo>
                    <a:pt x="1220" y="6406"/>
                  </a:lnTo>
                  <a:lnTo>
                    <a:pt x="1111" y="6152"/>
                  </a:lnTo>
                  <a:lnTo>
                    <a:pt x="1038" y="5897"/>
                  </a:lnTo>
                  <a:lnTo>
                    <a:pt x="947" y="5624"/>
                  </a:lnTo>
                  <a:lnTo>
                    <a:pt x="893" y="5351"/>
                  </a:lnTo>
                  <a:lnTo>
                    <a:pt x="838" y="5078"/>
                  </a:lnTo>
                  <a:lnTo>
                    <a:pt x="783" y="4805"/>
                  </a:lnTo>
                  <a:lnTo>
                    <a:pt x="729" y="4241"/>
                  </a:lnTo>
                  <a:lnTo>
                    <a:pt x="711" y="3677"/>
                  </a:lnTo>
                  <a:lnTo>
                    <a:pt x="711" y="3113"/>
                  </a:lnTo>
                  <a:lnTo>
                    <a:pt x="729" y="2548"/>
                  </a:lnTo>
                  <a:lnTo>
                    <a:pt x="747" y="1912"/>
                  </a:lnTo>
                  <a:lnTo>
                    <a:pt x="802" y="1275"/>
                  </a:lnTo>
                  <a:lnTo>
                    <a:pt x="874" y="638"/>
                  </a:lnTo>
                  <a:lnTo>
                    <a:pt x="984" y="1"/>
                  </a:lnTo>
                  <a:close/>
                </a:path>
              </a:pathLst>
            </a:custGeom>
            <a:solidFill>
              <a:srgbClr val="3A7F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5"/>
            <p:cNvSpPr/>
            <p:nvPr/>
          </p:nvSpPr>
          <p:spPr>
            <a:xfrm>
              <a:off x="3118700" y="2854075"/>
              <a:ext cx="163800" cy="859425"/>
            </a:xfrm>
            <a:custGeom>
              <a:avLst/>
              <a:gdLst/>
              <a:ahLst/>
              <a:cxnLst/>
              <a:rect l="l" t="t" r="r" b="b"/>
              <a:pathLst>
                <a:path w="6552" h="34377" extrusionOk="0">
                  <a:moveTo>
                    <a:pt x="0" y="1"/>
                  </a:moveTo>
                  <a:lnTo>
                    <a:pt x="109" y="474"/>
                  </a:lnTo>
                  <a:lnTo>
                    <a:pt x="200" y="965"/>
                  </a:lnTo>
                  <a:lnTo>
                    <a:pt x="291" y="1438"/>
                  </a:lnTo>
                  <a:lnTo>
                    <a:pt x="382" y="1911"/>
                  </a:lnTo>
                  <a:lnTo>
                    <a:pt x="492" y="2894"/>
                  </a:lnTo>
                  <a:lnTo>
                    <a:pt x="583" y="3858"/>
                  </a:lnTo>
                  <a:lnTo>
                    <a:pt x="637" y="4841"/>
                  </a:lnTo>
                  <a:lnTo>
                    <a:pt x="655" y="5824"/>
                  </a:lnTo>
                  <a:lnTo>
                    <a:pt x="655" y="6807"/>
                  </a:lnTo>
                  <a:lnTo>
                    <a:pt x="655" y="7789"/>
                  </a:lnTo>
                  <a:lnTo>
                    <a:pt x="619" y="10501"/>
                  </a:lnTo>
                  <a:lnTo>
                    <a:pt x="583" y="13212"/>
                  </a:lnTo>
                  <a:lnTo>
                    <a:pt x="473" y="17125"/>
                  </a:lnTo>
                  <a:lnTo>
                    <a:pt x="364" y="21438"/>
                  </a:lnTo>
                  <a:lnTo>
                    <a:pt x="328" y="23585"/>
                  </a:lnTo>
                  <a:lnTo>
                    <a:pt x="291" y="25751"/>
                  </a:lnTo>
                  <a:lnTo>
                    <a:pt x="273" y="27916"/>
                  </a:lnTo>
                  <a:lnTo>
                    <a:pt x="273" y="30064"/>
                  </a:lnTo>
                  <a:lnTo>
                    <a:pt x="291" y="32229"/>
                  </a:lnTo>
                  <a:lnTo>
                    <a:pt x="346" y="34377"/>
                  </a:lnTo>
                  <a:lnTo>
                    <a:pt x="564" y="34322"/>
                  </a:lnTo>
                  <a:lnTo>
                    <a:pt x="746" y="34249"/>
                  </a:lnTo>
                  <a:lnTo>
                    <a:pt x="910" y="34158"/>
                  </a:lnTo>
                  <a:lnTo>
                    <a:pt x="1056" y="34067"/>
                  </a:lnTo>
                  <a:lnTo>
                    <a:pt x="1165" y="33940"/>
                  </a:lnTo>
                  <a:lnTo>
                    <a:pt x="1256" y="33812"/>
                  </a:lnTo>
                  <a:lnTo>
                    <a:pt x="1310" y="33685"/>
                  </a:lnTo>
                  <a:lnTo>
                    <a:pt x="1329" y="33521"/>
                  </a:lnTo>
                  <a:lnTo>
                    <a:pt x="1365" y="28608"/>
                  </a:lnTo>
                  <a:lnTo>
                    <a:pt x="1420" y="22712"/>
                  </a:lnTo>
                  <a:lnTo>
                    <a:pt x="1620" y="22693"/>
                  </a:lnTo>
                  <a:lnTo>
                    <a:pt x="1820" y="22657"/>
                  </a:lnTo>
                  <a:lnTo>
                    <a:pt x="2020" y="22621"/>
                  </a:lnTo>
                  <a:lnTo>
                    <a:pt x="2202" y="22548"/>
                  </a:lnTo>
                  <a:lnTo>
                    <a:pt x="2457" y="22457"/>
                  </a:lnTo>
                  <a:lnTo>
                    <a:pt x="2694" y="22329"/>
                  </a:lnTo>
                  <a:lnTo>
                    <a:pt x="2912" y="22202"/>
                  </a:lnTo>
                  <a:lnTo>
                    <a:pt x="3130" y="22057"/>
                  </a:lnTo>
                  <a:lnTo>
                    <a:pt x="3330" y="21893"/>
                  </a:lnTo>
                  <a:lnTo>
                    <a:pt x="3512" y="21711"/>
                  </a:lnTo>
                  <a:lnTo>
                    <a:pt x="3676" y="21511"/>
                  </a:lnTo>
                  <a:lnTo>
                    <a:pt x="3822" y="21292"/>
                  </a:lnTo>
                  <a:lnTo>
                    <a:pt x="3949" y="21056"/>
                  </a:lnTo>
                  <a:lnTo>
                    <a:pt x="4040" y="20819"/>
                  </a:lnTo>
                  <a:lnTo>
                    <a:pt x="4113" y="20564"/>
                  </a:lnTo>
                  <a:lnTo>
                    <a:pt x="4149" y="20309"/>
                  </a:lnTo>
                  <a:lnTo>
                    <a:pt x="4168" y="20037"/>
                  </a:lnTo>
                  <a:lnTo>
                    <a:pt x="4149" y="19782"/>
                  </a:lnTo>
                  <a:lnTo>
                    <a:pt x="4095" y="19527"/>
                  </a:lnTo>
                  <a:lnTo>
                    <a:pt x="4022" y="19290"/>
                  </a:lnTo>
                  <a:lnTo>
                    <a:pt x="3949" y="19145"/>
                  </a:lnTo>
                  <a:lnTo>
                    <a:pt x="3858" y="19017"/>
                  </a:lnTo>
                  <a:lnTo>
                    <a:pt x="3749" y="18908"/>
                  </a:lnTo>
                  <a:lnTo>
                    <a:pt x="3640" y="18799"/>
                  </a:lnTo>
                  <a:lnTo>
                    <a:pt x="3512" y="18726"/>
                  </a:lnTo>
                  <a:lnTo>
                    <a:pt x="3367" y="18690"/>
                  </a:lnTo>
                  <a:lnTo>
                    <a:pt x="3239" y="18672"/>
                  </a:lnTo>
                  <a:lnTo>
                    <a:pt x="3167" y="18690"/>
                  </a:lnTo>
                  <a:lnTo>
                    <a:pt x="3094" y="18708"/>
                  </a:lnTo>
                  <a:lnTo>
                    <a:pt x="3021" y="18744"/>
                  </a:lnTo>
                  <a:lnTo>
                    <a:pt x="2930" y="18799"/>
                  </a:lnTo>
                  <a:lnTo>
                    <a:pt x="2803" y="18926"/>
                  </a:lnTo>
                  <a:lnTo>
                    <a:pt x="2493" y="19218"/>
                  </a:lnTo>
                  <a:lnTo>
                    <a:pt x="2148" y="19454"/>
                  </a:lnTo>
                  <a:lnTo>
                    <a:pt x="1802" y="19691"/>
                  </a:lnTo>
                  <a:lnTo>
                    <a:pt x="1620" y="19782"/>
                  </a:lnTo>
                  <a:lnTo>
                    <a:pt x="1438" y="19873"/>
                  </a:lnTo>
                  <a:lnTo>
                    <a:pt x="1438" y="17088"/>
                  </a:lnTo>
                  <a:lnTo>
                    <a:pt x="1784" y="17052"/>
                  </a:lnTo>
                  <a:lnTo>
                    <a:pt x="2129" y="17016"/>
                  </a:lnTo>
                  <a:lnTo>
                    <a:pt x="2639" y="16925"/>
                  </a:lnTo>
                  <a:lnTo>
                    <a:pt x="3148" y="16834"/>
                  </a:lnTo>
                  <a:lnTo>
                    <a:pt x="3658" y="16706"/>
                  </a:lnTo>
                  <a:lnTo>
                    <a:pt x="3913" y="16633"/>
                  </a:lnTo>
                  <a:lnTo>
                    <a:pt x="4149" y="16543"/>
                  </a:lnTo>
                  <a:lnTo>
                    <a:pt x="4386" y="16452"/>
                  </a:lnTo>
                  <a:lnTo>
                    <a:pt x="4604" y="16342"/>
                  </a:lnTo>
                  <a:lnTo>
                    <a:pt x="4823" y="16215"/>
                  </a:lnTo>
                  <a:lnTo>
                    <a:pt x="5023" y="16088"/>
                  </a:lnTo>
                  <a:lnTo>
                    <a:pt x="5205" y="15924"/>
                  </a:lnTo>
                  <a:lnTo>
                    <a:pt x="5387" y="15760"/>
                  </a:lnTo>
                  <a:lnTo>
                    <a:pt x="5551" y="15578"/>
                  </a:lnTo>
                  <a:lnTo>
                    <a:pt x="5678" y="15360"/>
                  </a:lnTo>
                  <a:lnTo>
                    <a:pt x="5769" y="15214"/>
                  </a:lnTo>
                  <a:lnTo>
                    <a:pt x="5842" y="15032"/>
                  </a:lnTo>
                  <a:lnTo>
                    <a:pt x="5969" y="14686"/>
                  </a:lnTo>
                  <a:lnTo>
                    <a:pt x="6060" y="14341"/>
                  </a:lnTo>
                  <a:lnTo>
                    <a:pt x="6133" y="13977"/>
                  </a:lnTo>
                  <a:lnTo>
                    <a:pt x="6279" y="13139"/>
                  </a:lnTo>
                  <a:lnTo>
                    <a:pt x="6406" y="12321"/>
                  </a:lnTo>
                  <a:lnTo>
                    <a:pt x="6479" y="11483"/>
                  </a:lnTo>
                  <a:lnTo>
                    <a:pt x="6533" y="10628"/>
                  </a:lnTo>
                  <a:lnTo>
                    <a:pt x="6551" y="9791"/>
                  </a:lnTo>
                  <a:lnTo>
                    <a:pt x="6551" y="8954"/>
                  </a:lnTo>
                  <a:lnTo>
                    <a:pt x="6515" y="8117"/>
                  </a:lnTo>
                  <a:lnTo>
                    <a:pt x="6442" y="7280"/>
                  </a:lnTo>
                  <a:lnTo>
                    <a:pt x="6369" y="7789"/>
                  </a:lnTo>
                  <a:lnTo>
                    <a:pt x="6297" y="8317"/>
                  </a:lnTo>
                  <a:lnTo>
                    <a:pt x="6188" y="8845"/>
                  </a:lnTo>
                  <a:lnTo>
                    <a:pt x="6078" y="9354"/>
                  </a:lnTo>
                  <a:lnTo>
                    <a:pt x="5951" y="9882"/>
                  </a:lnTo>
                  <a:lnTo>
                    <a:pt x="5824" y="10392"/>
                  </a:lnTo>
                  <a:lnTo>
                    <a:pt x="5532" y="11411"/>
                  </a:lnTo>
                  <a:lnTo>
                    <a:pt x="5278" y="12193"/>
                  </a:lnTo>
                  <a:lnTo>
                    <a:pt x="5114" y="12575"/>
                  </a:lnTo>
                  <a:lnTo>
                    <a:pt x="4968" y="12957"/>
                  </a:lnTo>
                  <a:lnTo>
                    <a:pt x="4786" y="13321"/>
                  </a:lnTo>
                  <a:lnTo>
                    <a:pt x="4586" y="13685"/>
                  </a:lnTo>
                  <a:lnTo>
                    <a:pt x="4350" y="14031"/>
                  </a:lnTo>
                  <a:lnTo>
                    <a:pt x="4095" y="14341"/>
                  </a:lnTo>
                  <a:lnTo>
                    <a:pt x="3840" y="14632"/>
                  </a:lnTo>
                  <a:lnTo>
                    <a:pt x="3549" y="14886"/>
                  </a:lnTo>
                  <a:lnTo>
                    <a:pt x="3239" y="15105"/>
                  </a:lnTo>
                  <a:lnTo>
                    <a:pt x="2894" y="15287"/>
                  </a:lnTo>
                  <a:lnTo>
                    <a:pt x="2730" y="15378"/>
                  </a:lnTo>
                  <a:lnTo>
                    <a:pt x="2548" y="15432"/>
                  </a:lnTo>
                  <a:lnTo>
                    <a:pt x="2366" y="15505"/>
                  </a:lnTo>
                  <a:lnTo>
                    <a:pt x="2184" y="15542"/>
                  </a:lnTo>
                  <a:lnTo>
                    <a:pt x="2002" y="15578"/>
                  </a:lnTo>
                  <a:lnTo>
                    <a:pt x="1820" y="15596"/>
                  </a:lnTo>
                  <a:lnTo>
                    <a:pt x="1638" y="15614"/>
                  </a:lnTo>
                  <a:lnTo>
                    <a:pt x="1438" y="15596"/>
                  </a:lnTo>
                  <a:lnTo>
                    <a:pt x="1183" y="15578"/>
                  </a:lnTo>
                  <a:lnTo>
                    <a:pt x="1183" y="15269"/>
                  </a:lnTo>
                  <a:lnTo>
                    <a:pt x="1183" y="14977"/>
                  </a:lnTo>
                  <a:lnTo>
                    <a:pt x="1201" y="14668"/>
                  </a:lnTo>
                  <a:lnTo>
                    <a:pt x="1219" y="14377"/>
                  </a:lnTo>
                  <a:lnTo>
                    <a:pt x="1310" y="13776"/>
                  </a:lnTo>
                  <a:lnTo>
                    <a:pt x="1438" y="13176"/>
                  </a:lnTo>
                  <a:lnTo>
                    <a:pt x="1456" y="13067"/>
                  </a:lnTo>
                  <a:lnTo>
                    <a:pt x="1438" y="13085"/>
                  </a:lnTo>
                  <a:lnTo>
                    <a:pt x="1420" y="10555"/>
                  </a:lnTo>
                  <a:lnTo>
                    <a:pt x="1383" y="8099"/>
                  </a:lnTo>
                  <a:lnTo>
                    <a:pt x="1329" y="5715"/>
                  </a:lnTo>
                  <a:lnTo>
                    <a:pt x="1238" y="3440"/>
                  </a:lnTo>
                  <a:lnTo>
                    <a:pt x="1219" y="2785"/>
                  </a:lnTo>
                  <a:lnTo>
                    <a:pt x="1183" y="2475"/>
                  </a:lnTo>
                  <a:lnTo>
                    <a:pt x="1147" y="2148"/>
                  </a:lnTo>
                  <a:lnTo>
                    <a:pt x="1092" y="1839"/>
                  </a:lnTo>
                  <a:lnTo>
                    <a:pt x="1019" y="1529"/>
                  </a:lnTo>
                  <a:lnTo>
                    <a:pt x="928" y="1220"/>
                  </a:lnTo>
                  <a:lnTo>
                    <a:pt x="819" y="947"/>
                  </a:lnTo>
                  <a:lnTo>
                    <a:pt x="746" y="783"/>
                  </a:lnTo>
                  <a:lnTo>
                    <a:pt x="655" y="637"/>
                  </a:lnTo>
                  <a:lnTo>
                    <a:pt x="564" y="510"/>
                  </a:lnTo>
                  <a:lnTo>
                    <a:pt x="455" y="383"/>
                  </a:lnTo>
                  <a:lnTo>
                    <a:pt x="346" y="273"/>
                  </a:lnTo>
                  <a:lnTo>
                    <a:pt x="237" y="164"/>
                  </a:lnTo>
                  <a:lnTo>
                    <a:pt x="109" y="7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3A7F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5"/>
            <p:cNvSpPr/>
            <p:nvPr/>
          </p:nvSpPr>
          <p:spPr>
            <a:xfrm>
              <a:off x="3083200" y="2851350"/>
              <a:ext cx="34600" cy="587825"/>
            </a:xfrm>
            <a:custGeom>
              <a:avLst/>
              <a:gdLst/>
              <a:ahLst/>
              <a:cxnLst/>
              <a:rect l="l" t="t" r="r" b="b"/>
              <a:pathLst>
                <a:path w="1384" h="23513" extrusionOk="0">
                  <a:moveTo>
                    <a:pt x="801" y="0"/>
                  </a:moveTo>
                  <a:lnTo>
                    <a:pt x="692" y="37"/>
                  </a:lnTo>
                  <a:lnTo>
                    <a:pt x="583" y="73"/>
                  </a:lnTo>
                  <a:lnTo>
                    <a:pt x="492" y="128"/>
                  </a:lnTo>
                  <a:lnTo>
                    <a:pt x="401" y="182"/>
                  </a:lnTo>
                  <a:lnTo>
                    <a:pt x="892" y="5587"/>
                  </a:lnTo>
                  <a:lnTo>
                    <a:pt x="983" y="6825"/>
                  </a:lnTo>
                  <a:lnTo>
                    <a:pt x="1038" y="7443"/>
                  </a:lnTo>
                  <a:lnTo>
                    <a:pt x="1074" y="8062"/>
                  </a:lnTo>
                  <a:lnTo>
                    <a:pt x="1093" y="8681"/>
                  </a:lnTo>
                  <a:lnTo>
                    <a:pt x="1093" y="9300"/>
                  </a:lnTo>
                  <a:lnTo>
                    <a:pt x="1074" y="9918"/>
                  </a:lnTo>
                  <a:lnTo>
                    <a:pt x="1038" y="10519"/>
                  </a:lnTo>
                  <a:lnTo>
                    <a:pt x="1002" y="10992"/>
                  </a:lnTo>
                  <a:lnTo>
                    <a:pt x="929" y="11447"/>
                  </a:lnTo>
                  <a:lnTo>
                    <a:pt x="801" y="12375"/>
                  </a:lnTo>
                  <a:lnTo>
                    <a:pt x="474" y="14195"/>
                  </a:lnTo>
                  <a:lnTo>
                    <a:pt x="328" y="15141"/>
                  </a:lnTo>
                  <a:lnTo>
                    <a:pt x="219" y="16087"/>
                  </a:lnTo>
                  <a:lnTo>
                    <a:pt x="128" y="17052"/>
                  </a:lnTo>
                  <a:lnTo>
                    <a:pt x="55" y="17998"/>
                  </a:lnTo>
                  <a:lnTo>
                    <a:pt x="19" y="18963"/>
                  </a:lnTo>
                  <a:lnTo>
                    <a:pt x="1" y="19909"/>
                  </a:lnTo>
                  <a:lnTo>
                    <a:pt x="1" y="20873"/>
                  </a:lnTo>
                  <a:lnTo>
                    <a:pt x="37" y="21820"/>
                  </a:lnTo>
                  <a:lnTo>
                    <a:pt x="55" y="22056"/>
                  </a:lnTo>
                  <a:lnTo>
                    <a:pt x="74" y="22311"/>
                  </a:lnTo>
                  <a:lnTo>
                    <a:pt x="110" y="22548"/>
                  </a:lnTo>
                  <a:lnTo>
                    <a:pt x="183" y="22784"/>
                  </a:lnTo>
                  <a:lnTo>
                    <a:pt x="256" y="22984"/>
                  </a:lnTo>
                  <a:lnTo>
                    <a:pt x="365" y="23185"/>
                  </a:lnTo>
                  <a:lnTo>
                    <a:pt x="438" y="23276"/>
                  </a:lnTo>
                  <a:lnTo>
                    <a:pt x="510" y="23367"/>
                  </a:lnTo>
                  <a:lnTo>
                    <a:pt x="601" y="23439"/>
                  </a:lnTo>
                  <a:lnTo>
                    <a:pt x="692" y="23512"/>
                  </a:lnTo>
                  <a:lnTo>
                    <a:pt x="729" y="22711"/>
                  </a:lnTo>
                  <a:lnTo>
                    <a:pt x="729" y="21911"/>
                  </a:lnTo>
                  <a:lnTo>
                    <a:pt x="729" y="20309"/>
                  </a:lnTo>
                  <a:lnTo>
                    <a:pt x="765" y="18908"/>
                  </a:lnTo>
                  <a:lnTo>
                    <a:pt x="820" y="17507"/>
                  </a:lnTo>
                  <a:lnTo>
                    <a:pt x="892" y="16124"/>
                  </a:lnTo>
                  <a:lnTo>
                    <a:pt x="983" y="14723"/>
                  </a:lnTo>
                  <a:lnTo>
                    <a:pt x="1184" y="11920"/>
                  </a:lnTo>
                  <a:lnTo>
                    <a:pt x="1256" y="10519"/>
                  </a:lnTo>
                  <a:lnTo>
                    <a:pt x="1329" y="9136"/>
                  </a:lnTo>
                  <a:lnTo>
                    <a:pt x="1366" y="7989"/>
                  </a:lnTo>
                  <a:lnTo>
                    <a:pt x="1384" y="6843"/>
                  </a:lnTo>
                  <a:lnTo>
                    <a:pt x="1366" y="5696"/>
                  </a:lnTo>
                  <a:lnTo>
                    <a:pt x="1329" y="4550"/>
                  </a:lnTo>
                  <a:lnTo>
                    <a:pt x="1256" y="3403"/>
                  </a:lnTo>
                  <a:lnTo>
                    <a:pt x="1147" y="2257"/>
                  </a:lnTo>
                  <a:lnTo>
                    <a:pt x="1093" y="1693"/>
                  </a:lnTo>
                  <a:lnTo>
                    <a:pt x="1002" y="1129"/>
                  </a:lnTo>
                  <a:lnTo>
                    <a:pt x="911" y="564"/>
                  </a:lnTo>
                  <a:lnTo>
                    <a:pt x="801" y="0"/>
                  </a:lnTo>
                  <a:close/>
                </a:path>
              </a:pathLst>
            </a:custGeom>
            <a:solidFill>
              <a:srgbClr val="3A7F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5"/>
            <p:cNvSpPr/>
            <p:nvPr/>
          </p:nvSpPr>
          <p:spPr>
            <a:xfrm>
              <a:off x="3220150" y="2966900"/>
              <a:ext cx="41425" cy="153800"/>
            </a:xfrm>
            <a:custGeom>
              <a:avLst/>
              <a:gdLst/>
              <a:ahLst/>
              <a:cxnLst/>
              <a:rect l="l" t="t" r="r" b="b"/>
              <a:pathLst>
                <a:path w="1657" h="6152" extrusionOk="0">
                  <a:moveTo>
                    <a:pt x="1038" y="1"/>
                  </a:moveTo>
                  <a:lnTo>
                    <a:pt x="856" y="19"/>
                  </a:lnTo>
                  <a:lnTo>
                    <a:pt x="674" y="55"/>
                  </a:lnTo>
                  <a:lnTo>
                    <a:pt x="492" y="128"/>
                  </a:lnTo>
                  <a:lnTo>
                    <a:pt x="328" y="237"/>
                  </a:lnTo>
                  <a:lnTo>
                    <a:pt x="182" y="346"/>
                  </a:lnTo>
                  <a:lnTo>
                    <a:pt x="37" y="492"/>
                  </a:lnTo>
                  <a:lnTo>
                    <a:pt x="0" y="547"/>
                  </a:lnTo>
                  <a:lnTo>
                    <a:pt x="164" y="1056"/>
                  </a:lnTo>
                  <a:lnTo>
                    <a:pt x="310" y="1584"/>
                  </a:lnTo>
                  <a:lnTo>
                    <a:pt x="383" y="1857"/>
                  </a:lnTo>
                  <a:lnTo>
                    <a:pt x="437" y="2112"/>
                  </a:lnTo>
                  <a:lnTo>
                    <a:pt x="474" y="2385"/>
                  </a:lnTo>
                  <a:lnTo>
                    <a:pt x="492" y="2639"/>
                  </a:lnTo>
                  <a:lnTo>
                    <a:pt x="492" y="3040"/>
                  </a:lnTo>
                  <a:lnTo>
                    <a:pt x="455" y="3440"/>
                  </a:lnTo>
                  <a:lnTo>
                    <a:pt x="346" y="4223"/>
                  </a:lnTo>
                  <a:lnTo>
                    <a:pt x="310" y="4623"/>
                  </a:lnTo>
                  <a:lnTo>
                    <a:pt x="310" y="5005"/>
                  </a:lnTo>
                  <a:lnTo>
                    <a:pt x="328" y="5205"/>
                  </a:lnTo>
                  <a:lnTo>
                    <a:pt x="346" y="5387"/>
                  </a:lnTo>
                  <a:lnTo>
                    <a:pt x="401" y="5587"/>
                  </a:lnTo>
                  <a:lnTo>
                    <a:pt x="455" y="5769"/>
                  </a:lnTo>
                  <a:lnTo>
                    <a:pt x="510" y="5842"/>
                  </a:lnTo>
                  <a:lnTo>
                    <a:pt x="546" y="5933"/>
                  </a:lnTo>
                  <a:lnTo>
                    <a:pt x="619" y="6006"/>
                  </a:lnTo>
                  <a:lnTo>
                    <a:pt x="692" y="6079"/>
                  </a:lnTo>
                  <a:lnTo>
                    <a:pt x="765" y="6133"/>
                  </a:lnTo>
                  <a:lnTo>
                    <a:pt x="837" y="6152"/>
                  </a:lnTo>
                  <a:lnTo>
                    <a:pt x="928" y="6152"/>
                  </a:lnTo>
                  <a:lnTo>
                    <a:pt x="1019" y="6133"/>
                  </a:lnTo>
                  <a:lnTo>
                    <a:pt x="1092" y="6079"/>
                  </a:lnTo>
                  <a:lnTo>
                    <a:pt x="1147" y="6006"/>
                  </a:lnTo>
                  <a:lnTo>
                    <a:pt x="1183" y="5915"/>
                  </a:lnTo>
                  <a:lnTo>
                    <a:pt x="1220" y="5842"/>
                  </a:lnTo>
                  <a:lnTo>
                    <a:pt x="1329" y="5496"/>
                  </a:lnTo>
                  <a:lnTo>
                    <a:pt x="1438" y="5151"/>
                  </a:lnTo>
                  <a:lnTo>
                    <a:pt x="1511" y="4805"/>
                  </a:lnTo>
                  <a:lnTo>
                    <a:pt x="1565" y="4459"/>
                  </a:lnTo>
                  <a:lnTo>
                    <a:pt x="1602" y="4113"/>
                  </a:lnTo>
                  <a:lnTo>
                    <a:pt x="1638" y="3768"/>
                  </a:lnTo>
                  <a:lnTo>
                    <a:pt x="1656" y="3058"/>
                  </a:lnTo>
                  <a:lnTo>
                    <a:pt x="1656" y="2348"/>
                  </a:lnTo>
                  <a:lnTo>
                    <a:pt x="1638" y="1620"/>
                  </a:lnTo>
                  <a:lnTo>
                    <a:pt x="1602" y="892"/>
                  </a:lnTo>
                  <a:lnTo>
                    <a:pt x="1584" y="183"/>
                  </a:lnTo>
                  <a:lnTo>
                    <a:pt x="1511" y="128"/>
                  </a:lnTo>
                  <a:lnTo>
                    <a:pt x="1402" y="73"/>
                  </a:lnTo>
                  <a:lnTo>
                    <a:pt x="1238" y="19"/>
                  </a:lnTo>
                  <a:lnTo>
                    <a:pt x="1038" y="1"/>
                  </a:lnTo>
                  <a:close/>
                </a:path>
              </a:pathLst>
            </a:custGeom>
            <a:solidFill>
              <a:srgbClr val="3A7F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7" name="Google Shape;677;p5"/>
          <p:cNvGrpSpPr/>
          <p:nvPr/>
        </p:nvGrpSpPr>
        <p:grpSpPr>
          <a:xfrm>
            <a:off x="6013707" y="4834669"/>
            <a:ext cx="539167" cy="170957"/>
            <a:chOff x="2631450" y="1885950"/>
            <a:chExt cx="671525" cy="212925"/>
          </a:xfrm>
        </p:grpSpPr>
        <p:sp>
          <p:nvSpPr>
            <p:cNvPr id="678" name="Google Shape;678;p5"/>
            <p:cNvSpPr/>
            <p:nvPr/>
          </p:nvSpPr>
          <p:spPr>
            <a:xfrm>
              <a:off x="2631450" y="2068375"/>
              <a:ext cx="118300" cy="30500"/>
            </a:xfrm>
            <a:custGeom>
              <a:avLst/>
              <a:gdLst/>
              <a:ahLst/>
              <a:cxnLst/>
              <a:rect l="l" t="t" r="r" b="b"/>
              <a:pathLst>
                <a:path w="4732" h="1220" extrusionOk="0">
                  <a:moveTo>
                    <a:pt x="1947" y="1"/>
                  </a:moveTo>
                  <a:lnTo>
                    <a:pt x="1456" y="19"/>
                  </a:lnTo>
                  <a:lnTo>
                    <a:pt x="1001" y="55"/>
                  </a:lnTo>
                  <a:lnTo>
                    <a:pt x="601" y="110"/>
                  </a:lnTo>
                  <a:lnTo>
                    <a:pt x="437" y="146"/>
                  </a:lnTo>
                  <a:lnTo>
                    <a:pt x="291" y="183"/>
                  </a:lnTo>
                  <a:lnTo>
                    <a:pt x="164" y="237"/>
                  </a:lnTo>
                  <a:lnTo>
                    <a:pt x="73" y="292"/>
                  </a:lnTo>
                  <a:lnTo>
                    <a:pt x="18" y="365"/>
                  </a:lnTo>
                  <a:lnTo>
                    <a:pt x="0" y="437"/>
                  </a:lnTo>
                  <a:lnTo>
                    <a:pt x="18" y="510"/>
                  </a:lnTo>
                  <a:lnTo>
                    <a:pt x="73" y="601"/>
                  </a:lnTo>
                  <a:lnTo>
                    <a:pt x="146" y="674"/>
                  </a:lnTo>
                  <a:lnTo>
                    <a:pt x="273" y="747"/>
                  </a:lnTo>
                  <a:lnTo>
                    <a:pt x="401" y="801"/>
                  </a:lnTo>
                  <a:lnTo>
                    <a:pt x="564" y="874"/>
                  </a:lnTo>
                  <a:lnTo>
                    <a:pt x="946" y="983"/>
                  </a:lnTo>
                  <a:lnTo>
                    <a:pt x="1383" y="1092"/>
                  </a:lnTo>
                  <a:lnTo>
                    <a:pt x="1856" y="1165"/>
                  </a:lnTo>
                  <a:lnTo>
                    <a:pt x="2348" y="1202"/>
                  </a:lnTo>
                  <a:lnTo>
                    <a:pt x="2839" y="1220"/>
                  </a:lnTo>
                  <a:lnTo>
                    <a:pt x="3294" y="1202"/>
                  </a:lnTo>
                  <a:lnTo>
                    <a:pt x="3676" y="1165"/>
                  </a:lnTo>
                  <a:lnTo>
                    <a:pt x="4004" y="1092"/>
                  </a:lnTo>
                  <a:lnTo>
                    <a:pt x="4259" y="1020"/>
                  </a:lnTo>
                  <a:lnTo>
                    <a:pt x="4368" y="965"/>
                  </a:lnTo>
                  <a:lnTo>
                    <a:pt x="4459" y="910"/>
                  </a:lnTo>
                  <a:lnTo>
                    <a:pt x="4550" y="838"/>
                  </a:lnTo>
                  <a:lnTo>
                    <a:pt x="4604" y="783"/>
                  </a:lnTo>
                  <a:lnTo>
                    <a:pt x="4659" y="710"/>
                  </a:lnTo>
                  <a:lnTo>
                    <a:pt x="4695" y="637"/>
                  </a:lnTo>
                  <a:lnTo>
                    <a:pt x="4713" y="547"/>
                  </a:lnTo>
                  <a:lnTo>
                    <a:pt x="4732" y="474"/>
                  </a:lnTo>
                  <a:lnTo>
                    <a:pt x="4622" y="401"/>
                  </a:lnTo>
                  <a:lnTo>
                    <a:pt x="4495" y="328"/>
                  </a:lnTo>
                  <a:lnTo>
                    <a:pt x="4313" y="237"/>
                  </a:lnTo>
                  <a:lnTo>
                    <a:pt x="4077" y="146"/>
                  </a:lnTo>
                  <a:lnTo>
                    <a:pt x="3767" y="73"/>
                  </a:lnTo>
                  <a:lnTo>
                    <a:pt x="3403" y="19"/>
                  </a:lnTo>
                  <a:lnTo>
                    <a:pt x="3185" y="1"/>
                  </a:lnTo>
                  <a:close/>
                </a:path>
              </a:pathLst>
            </a:custGeom>
            <a:solidFill>
              <a:srgbClr val="282829">
                <a:alpha val="13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5"/>
            <p:cNvSpPr/>
            <p:nvPr/>
          </p:nvSpPr>
          <p:spPr>
            <a:xfrm>
              <a:off x="2631450" y="2068375"/>
              <a:ext cx="118300" cy="30500"/>
            </a:xfrm>
            <a:custGeom>
              <a:avLst/>
              <a:gdLst/>
              <a:ahLst/>
              <a:cxnLst/>
              <a:rect l="l" t="t" r="r" b="b"/>
              <a:pathLst>
                <a:path w="4732" h="1220" fill="none" extrusionOk="0">
                  <a:moveTo>
                    <a:pt x="2948" y="1"/>
                  </a:moveTo>
                  <a:lnTo>
                    <a:pt x="2948" y="1"/>
                  </a:lnTo>
                  <a:lnTo>
                    <a:pt x="1947" y="1"/>
                  </a:lnTo>
                  <a:lnTo>
                    <a:pt x="1456" y="19"/>
                  </a:lnTo>
                  <a:lnTo>
                    <a:pt x="1001" y="55"/>
                  </a:lnTo>
                  <a:lnTo>
                    <a:pt x="601" y="110"/>
                  </a:lnTo>
                  <a:lnTo>
                    <a:pt x="437" y="146"/>
                  </a:lnTo>
                  <a:lnTo>
                    <a:pt x="291" y="183"/>
                  </a:lnTo>
                  <a:lnTo>
                    <a:pt x="164" y="237"/>
                  </a:lnTo>
                  <a:lnTo>
                    <a:pt x="73" y="292"/>
                  </a:lnTo>
                  <a:lnTo>
                    <a:pt x="18" y="365"/>
                  </a:lnTo>
                  <a:lnTo>
                    <a:pt x="0" y="437"/>
                  </a:lnTo>
                  <a:lnTo>
                    <a:pt x="0" y="437"/>
                  </a:lnTo>
                  <a:lnTo>
                    <a:pt x="18" y="510"/>
                  </a:lnTo>
                  <a:lnTo>
                    <a:pt x="73" y="601"/>
                  </a:lnTo>
                  <a:lnTo>
                    <a:pt x="146" y="674"/>
                  </a:lnTo>
                  <a:lnTo>
                    <a:pt x="273" y="747"/>
                  </a:lnTo>
                  <a:lnTo>
                    <a:pt x="401" y="801"/>
                  </a:lnTo>
                  <a:lnTo>
                    <a:pt x="564" y="874"/>
                  </a:lnTo>
                  <a:lnTo>
                    <a:pt x="946" y="983"/>
                  </a:lnTo>
                  <a:lnTo>
                    <a:pt x="1383" y="1092"/>
                  </a:lnTo>
                  <a:lnTo>
                    <a:pt x="1856" y="1165"/>
                  </a:lnTo>
                  <a:lnTo>
                    <a:pt x="2348" y="1202"/>
                  </a:lnTo>
                  <a:lnTo>
                    <a:pt x="2839" y="1220"/>
                  </a:lnTo>
                  <a:lnTo>
                    <a:pt x="2839" y="1220"/>
                  </a:lnTo>
                  <a:lnTo>
                    <a:pt x="3294" y="1202"/>
                  </a:lnTo>
                  <a:lnTo>
                    <a:pt x="3676" y="1165"/>
                  </a:lnTo>
                  <a:lnTo>
                    <a:pt x="4004" y="1092"/>
                  </a:lnTo>
                  <a:lnTo>
                    <a:pt x="4259" y="1020"/>
                  </a:lnTo>
                  <a:lnTo>
                    <a:pt x="4368" y="965"/>
                  </a:lnTo>
                  <a:lnTo>
                    <a:pt x="4459" y="910"/>
                  </a:lnTo>
                  <a:lnTo>
                    <a:pt x="4550" y="838"/>
                  </a:lnTo>
                  <a:lnTo>
                    <a:pt x="4604" y="783"/>
                  </a:lnTo>
                  <a:lnTo>
                    <a:pt x="4659" y="710"/>
                  </a:lnTo>
                  <a:lnTo>
                    <a:pt x="4695" y="637"/>
                  </a:lnTo>
                  <a:lnTo>
                    <a:pt x="4713" y="547"/>
                  </a:lnTo>
                  <a:lnTo>
                    <a:pt x="4732" y="474"/>
                  </a:lnTo>
                  <a:lnTo>
                    <a:pt x="4732" y="474"/>
                  </a:lnTo>
                  <a:lnTo>
                    <a:pt x="4622" y="401"/>
                  </a:lnTo>
                  <a:lnTo>
                    <a:pt x="4495" y="328"/>
                  </a:lnTo>
                  <a:lnTo>
                    <a:pt x="4313" y="237"/>
                  </a:lnTo>
                  <a:lnTo>
                    <a:pt x="4077" y="146"/>
                  </a:lnTo>
                  <a:lnTo>
                    <a:pt x="3767" y="73"/>
                  </a:lnTo>
                  <a:lnTo>
                    <a:pt x="3403" y="19"/>
                  </a:lnTo>
                  <a:lnTo>
                    <a:pt x="3185" y="1"/>
                  </a:lnTo>
                  <a:lnTo>
                    <a:pt x="2948" y="1"/>
                  </a:lnTo>
                </a:path>
              </a:pathLst>
            </a:custGeom>
            <a:solidFill>
              <a:srgbClr val="282829">
                <a:alpha val="13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5"/>
            <p:cNvSpPr/>
            <p:nvPr/>
          </p:nvSpPr>
          <p:spPr>
            <a:xfrm>
              <a:off x="2731525" y="2008325"/>
              <a:ext cx="571450" cy="71000"/>
            </a:xfrm>
            <a:custGeom>
              <a:avLst/>
              <a:gdLst/>
              <a:ahLst/>
              <a:cxnLst/>
              <a:rect l="l" t="t" r="r" b="b"/>
              <a:pathLst>
                <a:path w="22858" h="2840" extrusionOk="0">
                  <a:moveTo>
                    <a:pt x="1620" y="0"/>
                  </a:moveTo>
                  <a:lnTo>
                    <a:pt x="1256" y="55"/>
                  </a:lnTo>
                  <a:lnTo>
                    <a:pt x="929" y="110"/>
                  </a:lnTo>
                  <a:lnTo>
                    <a:pt x="656" y="164"/>
                  </a:lnTo>
                  <a:lnTo>
                    <a:pt x="419" y="219"/>
                  </a:lnTo>
                  <a:lnTo>
                    <a:pt x="237" y="292"/>
                  </a:lnTo>
                  <a:lnTo>
                    <a:pt x="110" y="364"/>
                  </a:lnTo>
                  <a:lnTo>
                    <a:pt x="19" y="437"/>
                  </a:lnTo>
                  <a:lnTo>
                    <a:pt x="1" y="492"/>
                  </a:lnTo>
                  <a:lnTo>
                    <a:pt x="1" y="528"/>
                  </a:lnTo>
                  <a:lnTo>
                    <a:pt x="1" y="637"/>
                  </a:lnTo>
                  <a:lnTo>
                    <a:pt x="19" y="747"/>
                  </a:lnTo>
                  <a:lnTo>
                    <a:pt x="55" y="856"/>
                  </a:lnTo>
                  <a:lnTo>
                    <a:pt x="110" y="947"/>
                  </a:lnTo>
                  <a:lnTo>
                    <a:pt x="183" y="1056"/>
                  </a:lnTo>
                  <a:lnTo>
                    <a:pt x="256" y="1165"/>
                  </a:lnTo>
                  <a:lnTo>
                    <a:pt x="365" y="1256"/>
                  </a:lnTo>
                  <a:lnTo>
                    <a:pt x="474" y="1365"/>
                  </a:lnTo>
                  <a:lnTo>
                    <a:pt x="601" y="1456"/>
                  </a:lnTo>
                  <a:lnTo>
                    <a:pt x="747" y="1565"/>
                  </a:lnTo>
                  <a:lnTo>
                    <a:pt x="1093" y="1747"/>
                  </a:lnTo>
                  <a:lnTo>
                    <a:pt x="1493" y="1929"/>
                  </a:lnTo>
                  <a:lnTo>
                    <a:pt x="1984" y="2093"/>
                  </a:lnTo>
                  <a:lnTo>
                    <a:pt x="2530" y="2239"/>
                  </a:lnTo>
                  <a:lnTo>
                    <a:pt x="3149" y="2384"/>
                  </a:lnTo>
                  <a:lnTo>
                    <a:pt x="3841" y="2512"/>
                  </a:lnTo>
                  <a:lnTo>
                    <a:pt x="4623" y="2621"/>
                  </a:lnTo>
                  <a:lnTo>
                    <a:pt x="5460" y="2712"/>
                  </a:lnTo>
                  <a:lnTo>
                    <a:pt x="6388" y="2767"/>
                  </a:lnTo>
                  <a:lnTo>
                    <a:pt x="7389" y="2821"/>
                  </a:lnTo>
                  <a:lnTo>
                    <a:pt x="8481" y="2839"/>
                  </a:lnTo>
                  <a:lnTo>
                    <a:pt x="8881" y="2839"/>
                  </a:lnTo>
                  <a:lnTo>
                    <a:pt x="10082" y="2821"/>
                  </a:lnTo>
                  <a:lnTo>
                    <a:pt x="11302" y="2803"/>
                  </a:lnTo>
                  <a:lnTo>
                    <a:pt x="12521" y="2748"/>
                  </a:lnTo>
                  <a:lnTo>
                    <a:pt x="13722" y="2676"/>
                  </a:lnTo>
                  <a:lnTo>
                    <a:pt x="14923" y="2603"/>
                  </a:lnTo>
                  <a:lnTo>
                    <a:pt x="16070" y="2494"/>
                  </a:lnTo>
                  <a:lnTo>
                    <a:pt x="17180" y="2384"/>
                  </a:lnTo>
                  <a:lnTo>
                    <a:pt x="18235" y="2257"/>
                  </a:lnTo>
                  <a:lnTo>
                    <a:pt x="19218" y="2130"/>
                  </a:lnTo>
                  <a:lnTo>
                    <a:pt x="20091" y="1966"/>
                  </a:lnTo>
                  <a:lnTo>
                    <a:pt x="20892" y="1802"/>
                  </a:lnTo>
                  <a:lnTo>
                    <a:pt x="21565" y="1638"/>
                  </a:lnTo>
                  <a:lnTo>
                    <a:pt x="21856" y="1547"/>
                  </a:lnTo>
                  <a:lnTo>
                    <a:pt x="22111" y="1456"/>
                  </a:lnTo>
                  <a:lnTo>
                    <a:pt x="22330" y="1347"/>
                  </a:lnTo>
                  <a:lnTo>
                    <a:pt x="22512" y="1256"/>
                  </a:lnTo>
                  <a:lnTo>
                    <a:pt x="22657" y="1165"/>
                  </a:lnTo>
                  <a:lnTo>
                    <a:pt x="22766" y="1056"/>
                  </a:lnTo>
                  <a:lnTo>
                    <a:pt x="22839" y="965"/>
                  </a:lnTo>
                  <a:lnTo>
                    <a:pt x="22857" y="856"/>
                  </a:lnTo>
                  <a:lnTo>
                    <a:pt x="22839" y="801"/>
                  </a:lnTo>
                  <a:lnTo>
                    <a:pt x="22785" y="765"/>
                  </a:lnTo>
                  <a:lnTo>
                    <a:pt x="22694" y="710"/>
                  </a:lnTo>
                  <a:lnTo>
                    <a:pt x="22566" y="656"/>
                  </a:lnTo>
                  <a:lnTo>
                    <a:pt x="22202" y="565"/>
                  </a:lnTo>
                  <a:lnTo>
                    <a:pt x="21729" y="474"/>
                  </a:lnTo>
                  <a:lnTo>
                    <a:pt x="22257" y="910"/>
                  </a:lnTo>
                  <a:lnTo>
                    <a:pt x="22020" y="947"/>
                  </a:lnTo>
                  <a:lnTo>
                    <a:pt x="21292" y="1092"/>
                  </a:lnTo>
                  <a:lnTo>
                    <a:pt x="20510" y="1220"/>
                  </a:lnTo>
                  <a:lnTo>
                    <a:pt x="19509" y="1365"/>
                  </a:lnTo>
                  <a:lnTo>
                    <a:pt x="18326" y="1529"/>
                  </a:lnTo>
                  <a:lnTo>
                    <a:pt x="16998" y="1693"/>
                  </a:lnTo>
                  <a:lnTo>
                    <a:pt x="15542" y="1838"/>
                  </a:lnTo>
                  <a:lnTo>
                    <a:pt x="13977" y="1948"/>
                  </a:lnTo>
                  <a:lnTo>
                    <a:pt x="13158" y="1984"/>
                  </a:lnTo>
                  <a:lnTo>
                    <a:pt x="12303" y="2020"/>
                  </a:lnTo>
                  <a:lnTo>
                    <a:pt x="11447" y="2039"/>
                  </a:lnTo>
                  <a:lnTo>
                    <a:pt x="10592" y="2057"/>
                  </a:lnTo>
                  <a:lnTo>
                    <a:pt x="9409" y="2039"/>
                  </a:lnTo>
                  <a:lnTo>
                    <a:pt x="8208" y="1984"/>
                  </a:lnTo>
                  <a:lnTo>
                    <a:pt x="7007" y="1911"/>
                  </a:lnTo>
                  <a:lnTo>
                    <a:pt x="5806" y="1802"/>
                  </a:lnTo>
                  <a:lnTo>
                    <a:pt x="5205" y="1729"/>
                  </a:lnTo>
                  <a:lnTo>
                    <a:pt x="4623" y="1638"/>
                  </a:lnTo>
                  <a:lnTo>
                    <a:pt x="4022" y="1547"/>
                  </a:lnTo>
                  <a:lnTo>
                    <a:pt x="3440" y="1438"/>
                  </a:lnTo>
                  <a:lnTo>
                    <a:pt x="2858" y="1329"/>
                  </a:lnTo>
                  <a:lnTo>
                    <a:pt x="2294" y="1202"/>
                  </a:lnTo>
                  <a:lnTo>
                    <a:pt x="1711" y="1056"/>
                  </a:lnTo>
                  <a:lnTo>
                    <a:pt x="1165" y="910"/>
                  </a:lnTo>
                  <a:lnTo>
                    <a:pt x="1275" y="656"/>
                  </a:lnTo>
                  <a:lnTo>
                    <a:pt x="1620" y="0"/>
                  </a:lnTo>
                  <a:close/>
                </a:path>
              </a:pathLst>
            </a:custGeom>
            <a:solidFill>
              <a:srgbClr val="282829">
                <a:alpha val="13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5"/>
            <p:cNvSpPr/>
            <p:nvPr/>
          </p:nvSpPr>
          <p:spPr>
            <a:xfrm>
              <a:off x="2760650" y="1885950"/>
              <a:ext cx="527300" cy="173350"/>
            </a:xfrm>
            <a:custGeom>
              <a:avLst/>
              <a:gdLst/>
              <a:ahLst/>
              <a:cxnLst/>
              <a:rect l="l" t="t" r="r" b="b"/>
              <a:pathLst>
                <a:path w="21092" h="6934" extrusionOk="0">
                  <a:moveTo>
                    <a:pt x="5260" y="0"/>
                  </a:moveTo>
                  <a:lnTo>
                    <a:pt x="5041" y="37"/>
                  </a:lnTo>
                  <a:lnTo>
                    <a:pt x="4805" y="91"/>
                  </a:lnTo>
                  <a:lnTo>
                    <a:pt x="4586" y="182"/>
                  </a:lnTo>
                  <a:lnTo>
                    <a:pt x="4368" y="291"/>
                  </a:lnTo>
                  <a:lnTo>
                    <a:pt x="4131" y="401"/>
                  </a:lnTo>
                  <a:lnTo>
                    <a:pt x="3913" y="546"/>
                  </a:lnTo>
                  <a:lnTo>
                    <a:pt x="3695" y="710"/>
                  </a:lnTo>
                  <a:lnTo>
                    <a:pt x="3476" y="892"/>
                  </a:lnTo>
                  <a:lnTo>
                    <a:pt x="3258" y="1074"/>
                  </a:lnTo>
                  <a:lnTo>
                    <a:pt x="2839" y="1492"/>
                  </a:lnTo>
                  <a:lnTo>
                    <a:pt x="2439" y="1947"/>
                  </a:lnTo>
                  <a:lnTo>
                    <a:pt x="2057" y="2421"/>
                  </a:lnTo>
                  <a:lnTo>
                    <a:pt x="1620" y="3021"/>
                  </a:lnTo>
                  <a:lnTo>
                    <a:pt x="1220" y="3622"/>
                  </a:lnTo>
                  <a:lnTo>
                    <a:pt x="874" y="4186"/>
                  </a:lnTo>
                  <a:lnTo>
                    <a:pt x="565" y="4713"/>
                  </a:lnTo>
                  <a:lnTo>
                    <a:pt x="146" y="5496"/>
                  </a:lnTo>
                  <a:lnTo>
                    <a:pt x="0" y="5805"/>
                  </a:lnTo>
                  <a:lnTo>
                    <a:pt x="692" y="5987"/>
                  </a:lnTo>
                  <a:lnTo>
                    <a:pt x="1402" y="6151"/>
                  </a:lnTo>
                  <a:lnTo>
                    <a:pt x="2130" y="6315"/>
                  </a:lnTo>
                  <a:lnTo>
                    <a:pt x="2857" y="6442"/>
                  </a:lnTo>
                  <a:lnTo>
                    <a:pt x="3585" y="6551"/>
                  </a:lnTo>
                  <a:lnTo>
                    <a:pt x="4332" y="6661"/>
                  </a:lnTo>
                  <a:lnTo>
                    <a:pt x="5078" y="6733"/>
                  </a:lnTo>
                  <a:lnTo>
                    <a:pt x="5824" y="6806"/>
                  </a:lnTo>
                  <a:lnTo>
                    <a:pt x="6588" y="6861"/>
                  </a:lnTo>
                  <a:lnTo>
                    <a:pt x="7334" y="6897"/>
                  </a:lnTo>
                  <a:lnTo>
                    <a:pt x="8062" y="6934"/>
                  </a:lnTo>
                  <a:lnTo>
                    <a:pt x="10264" y="6934"/>
                  </a:lnTo>
                  <a:lnTo>
                    <a:pt x="11684" y="6897"/>
                  </a:lnTo>
                  <a:lnTo>
                    <a:pt x="13067" y="6824"/>
                  </a:lnTo>
                  <a:lnTo>
                    <a:pt x="14359" y="6733"/>
                  </a:lnTo>
                  <a:lnTo>
                    <a:pt x="15596" y="6606"/>
                  </a:lnTo>
                  <a:lnTo>
                    <a:pt x="16743" y="6479"/>
                  </a:lnTo>
                  <a:lnTo>
                    <a:pt x="17762" y="6351"/>
                  </a:lnTo>
                  <a:lnTo>
                    <a:pt x="18690" y="6224"/>
                  </a:lnTo>
                  <a:lnTo>
                    <a:pt x="20127" y="5987"/>
                  </a:lnTo>
                  <a:lnTo>
                    <a:pt x="20855" y="5842"/>
                  </a:lnTo>
                  <a:lnTo>
                    <a:pt x="21092" y="5805"/>
                  </a:lnTo>
                  <a:lnTo>
                    <a:pt x="20873" y="5605"/>
                  </a:lnTo>
                  <a:lnTo>
                    <a:pt x="20273" y="5132"/>
                  </a:lnTo>
                  <a:lnTo>
                    <a:pt x="19891" y="4823"/>
                  </a:lnTo>
                  <a:lnTo>
                    <a:pt x="19454" y="4513"/>
                  </a:lnTo>
                  <a:lnTo>
                    <a:pt x="18999" y="4186"/>
                  </a:lnTo>
                  <a:lnTo>
                    <a:pt x="18544" y="3895"/>
                  </a:lnTo>
                  <a:lnTo>
                    <a:pt x="18089" y="3622"/>
                  </a:lnTo>
                  <a:lnTo>
                    <a:pt x="17689" y="3421"/>
                  </a:lnTo>
                  <a:lnTo>
                    <a:pt x="17416" y="3312"/>
                  </a:lnTo>
                  <a:lnTo>
                    <a:pt x="17088" y="3221"/>
                  </a:lnTo>
                  <a:lnTo>
                    <a:pt x="16743" y="3130"/>
                  </a:lnTo>
                  <a:lnTo>
                    <a:pt x="16379" y="3076"/>
                  </a:lnTo>
                  <a:lnTo>
                    <a:pt x="15978" y="3021"/>
                  </a:lnTo>
                  <a:lnTo>
                    <a:pt x="15596" y="2985"/>
                  </a:lnTo>
                  <a:lnTo>
                    <a:pt x="14795" y="2930"/>
                  </a:lnTo>
                  <a:lnTo>
                    <a:pt x="14086" y="2894"/>
                  </a:lnTo>
                  <a:lnTo>
                    <a:pt x="12921" y="2894"/>
                  </a:lnTo>
                  <a:lnTo>
                    <a:pt x="12648" y="2730"/>
                  </a:lnTo>
                  <a:lnTo>
                    <a:pt x="11865" y="2311"/>
                  </a:lnTo>
                  <a:lnTo>
                    <a:pt x="11338" y="2038"/>
                  </a:lnTo>
                  <a:lnTo>
                    <a:pt x="10737" y="1747"/>
                  </a:lnTo>
                  <a:lnTo>
                    <a:pt x="10082" y="1420"/>
                  </a:lnTo>
                  <a:lnTo>
                    <a:pt x="9391" y="1110"/>
                  </a:lnTo>
                  <a:lnTo>
                    <a:pt x="8881" y="910"/>
                  </a:lnTo>
                  <a:lnTo>
                    <a:pt x="8371" y="710"/>
                  </a:lnTo>
                  <a:lnTo>
                    <a:pt x="7862" y="528"/>
                  </a:lnTo>
                  <a:lnTo>
                    <a:pt x="7352" y="364"/>
                  </a:lnTo>
                  <a:lnTo>
                    <a:pt x="6861" y="219"/>
                  </a:lnTo>
                  <a:lnTo>
                    <a:pt x="6370" y="109"/>
                  </a:lnTo>
                  <a:lnTo>
                    <a:pt x="5915" y="37"/>
                  </a:lnTo>
                  <a:lnTo>
                    <a:pt x="5496" y="0"/>
                  </a:lnTo>
                  <a:close/>
                </a:path>
              </a:pathLst>
            </a:custGeom>
            <a:solidFill>
              <a:srgbClr val="C1A5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5"/>
            <p:cNvSpPr/>
            <p:nvPr/>
          </p:nvSpPr>
          <p:spPr>
            <a:xfrm>
              <a:off x="2760650" y="1885950"/>
              <a:ext cx="527300" cy="173350"/>
            </a:xfrm>
            <a:custGeom>
              <a:avLst/>
              <a:gdLst/>
              <a:ahLst/>
              <a:cxnLst/>
              <a:rect l="l" t="t" r="r" b="b"/>
              <a:pathLst>
                <a:path w="21092" h="6934" fill="none" extrusionOk="0">
                  <a:moveTo>
                    <a:pt x="21092" y="5805"/>
                  </a:moveTo>
                  <a:lnTo>
                    <a:pt x="21092" y="5805"/>
                  </a:lnTo>
                  <a:lnTo>
                    <a:pt x="20855" y="5842"/>
                  </a:lnTo>
                  <a:lnTo>
                    <a:pt x="20127" y="5987"/>
                  </a:lnTo>
                  <a:lnTo>
                    <a:pt x="20127" y="5987"/>
                  </a:lnTo>
                  <a:lnTo>
                    <a:pt x="18690" y="6224"/>
                  </a:lnTo>
                  <a:lnTo>
                    <a:pt x="17762" y="6351"/>
                  </a:lnTo>
                  <a:lnTo>
                    <a:pt x="16743" y="6479"/>
                  </a:lnTo>
                  <a:lnTo>
                    <a:pt x="15596" y="6606"/>
                  </a:lnTo>
                  <a:lnTo>
                    <a:pt x="14359" y="6733"/>
                  </a:lnTo>
                  <a:lnTo>
                    <a:pt x="13067" y="6824"/>
                  </a:lnTo>
                  <a:lnTo>
                    <a:pt x="11684" y="6897"/>
                  </a:lnTo>
                  <a:lnTo>
                    <a:pt x="10264" y="6934"/>
                  </a:lnTo>
                  <a:lnTo>
                    <a:pt x="8808" y="6934"/>
                  </a:lnTo>
                  <a:lnTo>
                    <a:pt x="8062" y="6934"/>
                  </a:lnTo>
                  <a:lnTo>
                    <a:pt x="7334" y="6897"/>
                  </a:lnTo>
                  <a:lnTo>
                    <a:pt x="6588" y="6861"/>
                  </a:lnTo>
                  <a:lnTo>
                    <a:pt x="5824" y="6806"/>
                  </a:lnTo>
                  <a:lnTo>
                    <a:pt x="5078" y="6733"/>
                  </a:lnTo>
                  <a:lnTo>
                    <a:pt x="4332" y="6661"/>
                  </a:lnTo>
                  <a:lnTo>
                    <a:pt x="3585" y="6551"/>
                  </a:lnTo>
                  <a:lnTo>
                    <a:pt x="2857" y="6442"/>
                  </a:lnTo>
                  <a:lnTo>
                    <a:pt x="2130" y="6315"/>
                  </a:lnTo>
                  <a:lnTo>
                    <a:pt x="1402" y="6151"/>
                  </a:lnTo>
                  <a:lnTo>
                    <a:pt x="692" y="5987"/>
                  </a:lnTo>
                  <a:lnTo>
                    <a:pt x="0" y="5805"/>
                  </a:lnTo>
                  <a:lnTo>
                    <a:pt x="0" y="5805"/>
                  </a:lnTo>
                  <a:lnTo>
                    <a:pt x="146" y="5496"/>
                  </a:lnTo>
                  <a:lnTo>
                    <a:pt x="565" y="4713"/>
                  </a:lnTo>
                  <a:lnTo>
                    <a:pt x="874" y="4186"/>
                  </a:lnTo>
                  <a:lnTo>
                    <a:pt x="1220" y="3622"/>
                  </a:lnTo>
                  <a:lnTo>
                    <a:pt x="1620" y="3021"/>
                  </a:lnTo>
                  <a:lnTo>
                    <a:pt x="2057" y="2421"/>
                  </a:lnTo>
                  <a:lnTo>
                    <a:pt x="2057" y="2421"/>
                  </a:lnTo>
                  <a:lnTo>
                    <a:pt x="2439" y="1947"/>
                  </a:lnTo>
                  <a:lnTo>
                    <a:pt x="2839" y="1492"/>
                  </a:lnTo>
                  <a:lnTo>
                    <a:pt x="3258" y="1074"/>
                  </a:lnTo>
                  <a:lnTo>
                    <a:pt x="3476" y="892"/>
                  </a:lnTo>
                  <a:lnTo>
                    <a:pt x="3695" y="710"/>
                  </a:lnTo>
                  <a:lnTo>
                    <a:pt x="3913" y="546"/>
                  </a:lnTo>
                  <a:lnTo>
                    <a:pt x="4131" y="401"/>
                  </a:lnTo>
                  <a:lnTo>
                    <a:pt x="4368" y="291"/>
                  </a:lnTo>
                  <a:lnTo>
                    <a:pt x="4586" y="182"/>
                  </a:lnTo>
                  <a:lnTo>
                    <a:pt x="4805" y="91"/>
                  </a:lnTo>
                  <a:lnTo>
                    <a:pt x="5041" y="37"/>
                  </a:lnTo>
                  <a:lnTo>
                    <a:pt x="5260" y="0"/>
                  </a:lnTo>
                  <a:lnTo>
                    <a:pt x="5496" y="0"/>
                  </a:lnTo>
                  <a:lnTo>
                    <a:pt x="5496" y="0"/>
                  </a:lnTo>
                  <a:lnTo>
                    <a:pt x="5915" y="37"/>
                  </a:lnTo>
                  <a:lnTo>
                    <a:pt x="6370" y="109"/>
                  </a:lnTo>
                  <a:lnTo>
                    <a:pt x="6861" y="219"/>
                  </a:lnTo>
                  <a:lnTo>
                    <a:pt x="7352" y="364"/>
                  </a:lnTo>
                  <a:lnTo>
                    <a:pt x="7862" y="528"/>
                  </a:lnTo>
                  <a:lnTo>
                    <a:pt x="8371" y="710"/>
                  </a:lnTo>
                  <a:lnTo>
                    <a:pt x="8881" y="910"/>
                  </a:lnTo>
                  <a:lnTo>
                    <a:pt x="9391" y="1110"/>
                  </a:lnTo>
                  <a:lnTo>
                    <a:pt x="9391" y="1110"/>
                  </a:lnTo>
                  <a:lnTo>
                    <a:pt x="10082" y="1420"/>
                  </a:lnTo>
                  <a:lnTo>
                    <a:pt x="10737" y="1747"/>
                  </a:lnTo>
                  <a:lnTo>
                    <a:pt x="11338" y="2038"/>
                  </a:lnTo>
                  <a:lnTo>
                    <a:pt x="11865" y="2311"/>
                  </a:lnTo>
                  <a:lnTo>
                    <a:pt x="12648" y="2730"/>
                  </a:lnTo>
                  <a:lnTo>
                    <a:pt x="12921" y="2894"/>
                  </a:lnTo>
                  <a:lnTo>
                    <a:pt x="12921" y="2894"/>
                  </a:lnTo>
                  <a:lnTo>
                    <a:pt x="13485" y="2894"/>
                  </a:lnTo>
                  <a:lnTo>
                    <a:pt x="14086" y="2894"/>
                  </a:lnTo>
                  <a:lnTo>
                    <a:pt x="14795" y="2930"/>
                  </a:lnTo>
                  <a:lnTo>
                    <a:pt x="15596" y="2985"/>
                  </a:lnTo>
                  <a:lnTo>
                    <a:pt x="15978" y="3021"/>
                  </a:lnTo>
                  <a:lnTo>
                    <a:pt x="16379" y="3076"/>
                  </a:lnTo>
                  <a:lnTo>
                    <a:pt x="16743" y="3130"/>
                  </a:lnTo>
                  <a:lnTo>
                    <a:pt x="17088" y="3221"/>
                  </a:lnTo>
                  <a:lnTo>
                    <a:pt x="17416" y="3312"/>
                  </a:lnTo>
                  <a:lnTo>
                    <a:pt x="17689" y="3421"/>
                  </a:lnTo>
                  <a:lnTo>
                    <a:pt x="17689" y="3421"/>
                  </a:lnTo>
                  <a:lnTo>
                    <a:pt x="18089" y="3622"/>
                  </a:lnTo>
                  <a:lnTo>
                    <a:pt x="18544" y="3895"/>
                  </a:lnTo>
                  <a:lnTo>
                    <a:pt x="18544" y="3895"/>
                  </a:lnTo>
                  <a:lnTo>
                    <a:pt x="18999" y="4186"/>
                  </a:lnTo>
                  <a:lnTo>
                    <a:pt x="19454" y="4513"/>
                  </a:lnTo>
                  <a:lnTo>
                    <a:pt x="19891" y="4823"/>
                  </a:lnTo>
                  <a:lnTo>
                    <a:pt x="20273" y="5132"/>
                  </a:lnTo>
                  <a:lnTo>
                    <a:pt x="20873" y="5605"/>
                  </a:lnTo>
                  <a:lnTo>
                    <a:pt x="21092" y="580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5"/>
            <p:cNvSpPr/>
            <p:nvPr/>
          </p:nvSpPr>
          <p:spPr>
            <a:xfrm>
              <a:off x="2760650" y="1946450"/>
              <a:ext cx="503200" cy="113300"/>
            </a:xfrm>
            <a:custGeom>
              <a:avLst/>
              <a:gdLst/>
              <a:ahLst/>
              <a:cxnLst/>
              <a:rect l="l" t="t" r="r" b="b"/>
              <a:pathLst>
                <a:path w="20128" h="4532" extrusionOk="0">
                  <a:moveTo>
                    <a:pt x="2057" y="1"/>
                  </a:moveTo>
                  <a:lnTo>
                    <a:pt x="1620" y="601"/>
                  </a:lnTo>
                  <a:lnTo>
                    <a:pt x="1220" y="1202"/>
                  </a:lnTo>
                  <a:lnTo>
                    <a:pt x="874" y="1766"/>
                  </a:lnTo>
                  <a:lnTo>
                    <a:pt x="565" y="2293"/>
                  </a:lnTo>
                  <a:lnTo>
                    <a:pt x="146" y="3076"/>
                  </a:lnTo>
                  <a:lnTo>
                    <a:pt x="0" y="3385"/>
                  </a:lnTo>
                  <a:lnTo>
                    <a:pt x="546" y="3531"/>
                  </a:lnTo>
                  <a:lnTo>
                    <a:pt x="1129" y="3677"/>
                  </a:lnTo>
                  <a:lnTo>
                    <a:pt x="1693" y="3804"/>
                  </a:lnTo>
                  <a:lnTo>
                    <a:pt x="2275" y="3913"/>
                  </a:lnTo>
                  <a:lnTo>
                    <a:pt x="2857" y="4022"/>
                  </a:lnTo>
                  <a:lnTo>
                    <a:pt x="3458" y="4113"/>
                  </a:lnTo>
                  <a:lnTo>
                    <a:pt x="4040" y="4204"/>
                  </a:lnTo>
                  <a:lnTo>
                    <a:pt x="4641" y="4277"/>
                  </a:lnTo>
                  <a:lnTo>
                    <a:pt x="5842" y="4386"/>
                  </a:lnTo>
                  <a:lnTo>
                    <a:pt x="7043" y="4459"/>
                  </a:lnTo>
                  <a:lnTo>
                    <a:pt x="8244" y="4514"/>
                  </a:lnTo>
                  <a:lnTo>
                    <a:pt x="9427" y="4532"/>
                  </a:lnTo>
                  <a:lnTo>
                    <a:pt x="10282" y="4514"/>
                  </a:lnTo>
                  <a:lnTo>
                    <a:pt x="11138" y="4495"/>
                  </a:lnTo>
                  <a:lnTo>
                    <a:pt x="11993" y="4459"/>
                  </a:lnTo>
                  <a:lnTo>
                    <a:pt x="12812" y="4423"/>
                  </a:lnTo>
                  <a:lnTo>
                    <a:pt x="14377" y="4313"/>
                  </a:lnTo>
                  <a:lnTo>
                    <a:pt x="15833" y="4168"/>
                  </a:lnTo>
                  <a:lnTo>
                    <a:pt x="17161" y="4004"/>
                  </a:lnTo>
                  <a:lnTo>
                    <a:pt x="18344" y="3840"/>
                  </a:lnTo>
                  <a:lnTo>
                    <a:pt x="19345" y="3695"/>
                  </a:lnTo>
                  <a:lnTo>
                    <a:pt x="20127" y="3567"/>
                  </a:lnTo>
                  <a:lnTo>
                    <a:pt x="9900" y="3003"/>
                  </a:lnTo>
                  <a:lnTo>
                    <a:pt x="9573" y="2985"/>
                  </a:lnTo>
                  <a:lnTo>
                    <a:pt x="9409" y="2967"/>
                  </a:lnTo>
                  <a:lnTo>
                    <a:pt x="9263" y="2930"/>
                  </a:lnTo>
                  <a:lnTo>
                    <a:pt x="9099" y="2894"/>
                  </a:lnTo>
                  <a:lnTo>
                    <a:pt x="8954" y="2821"/>
                  </a:lnTo>
                  <a:lnTo>
                    <a:pt x="8826" y="2748"/>
                  </a:lnTo>
                  <a:lnTo>
                    <a:pt x="8699" y="2639"/>
                  </a:lnTo>
                  <a:lnTo>
                    <a:pt x="8626" y="2548"/>
                  </a:lnTo>
                  <a:lnTo>
                    <a:pt x="8553" y="2439"/>
                  </a:lnTo>
                  <a:lnTo>
                    <a:pt x="8444" y="2221"/>
                  </a:lnTo>
                  <a:lnTo>
                    <a:pt x="8353" y="1984"/>
                  </a:lnTo>
                  <a:lnTo>
                    <a:pt x="8244" y="1766"/>
                  </a:lnTo>
                  <a:lnTo>
                    <a:pt x="8117" y="1547"/>
                  </a:lnTo>
                  <a:lnTo>
                    <a:pt x="7953" y="1347"/>
                  </a:lnTo>
                  <a:lnTo>
                    <a:pt x="7771" y="1183"/>
                  </a:lnTo>
                  <a:lnTo>
                    <a:pt x="7553" y="1056"/>
                  </a:lnTo>
                  <a:lnTo>
                    <a:pt x="7334" y="929"/>
                  </a:lnTo>
                  <a:lnTo>
                    <a:pt x="7079" y="856"/>
                  </a:lnTo>
                  <a:lnTo>
                    <a:pt x="6843" y="801"/>
                  </a:lnTo>
                  <a:lnTo>
                    <a:pt x="6588" y="783"/>
                  </a:lnTo>
                  <a:lnTo>
                    <a:pt x="6388" y="801"/>
                  </a:lnTo>
                  <a:lnTo>
                    <a:pt x="6206" y="838"/>
                  </a:lnTo>
                  <a:lnTo>
                    <a:pt x="6024" y="874"/>
                  </a:lnTo>
                  <a:lnTo>
                    <a:pt x="5842" y="947"/>
                  </a:lnTo>
                  <a:lnTo>
                    <a:pt x="5733" y="1056"/>
                  </a:lnTo>
                  <a:lnTo>
                    <a:pt x="5660" y="1147"/>
                  </a:lnTo>
                  <a:lnTo>
                    <a:pt x="5624" y="1220"/>
                  </a:lnTo>
                  <a:lnTo>
                    <a:pt x="5605" y="1311"/>
                  </a:lnTo>
                  <a:lnTo>
                    <a:pt x="5605" y="1384"/>
                  </a:lnTo>
                  <a:lnTo>
                    <a:pt x="5605" y="1475"/>
                  </a:lnTo>
                  <a:lnTo>
                    <a:pt x="5660" y="1602"/>
                  </a:lnTo>
                  <a:lnTo>
                    <a:pt x="5733" y="1729"/>
                  </a:lnTo>
                  <a:lnTo>
                    <a:pt x="5787" y="1857"/>
                  </a:lnTo>
                  <a:lnTo>
                    <a:pt x="5787" y="1911"/>
                  </a:lnTo>
                  <a:lnTo>
                    <a:pt x="5787" y="1948"/>
                  </a:lnTo>
                  <a:lnTo>
                    <a:pt x="5751" y="2002"/>
                  </a:lnTo>
                  <a:lnTo>
                    <a:pt x="5696" y="2057"/>
                  </a:lnTo>
                  <a:lnTo>
                    <a:pt x="5551" y="2130"/>
                  </a:lnTo>
                  <a:lnTo>
                    <a:pt x="5405" y="2184"/>
                  </a:lnTo>
                  <a:lnTo>
                    <a:pt x="5241" y="2221"/>
                  </a:lnTo>
                  <a:lnTo>
                    <a:pt x="4914" y="2221"/>
                  </a:lnTo>
                  <a:lnTo>
                    <a:pt x="4750" y="2202"/>
                  </a:lnTo>
                  <a:lnTo>
                    <a:pt x="4459" y="2130"/>
                  </a:lnTo>
                  <a:lnTo>
                    <a:pt x="4259" y="2057"/>
                  </a:lnTo>
                  <a:lnTo>
                    <a:pt x="4059" y="1984"/>
                  </a:lnTo>
                  <a:lnTo>
                    <a:pt x="3877" y="1911"/>
                  </a:lnTo>
                  <a:lnTo>
                    <a:pt x="3695" y="1802"/>
                  </a:lnTo>
                  <a:lnTo>
                    <a:pt x="3513" y="1711"/>
                  </a:lnTo>
                  <a:lnTo>
                    <a:pt x="3349" y="1584"/>
                  </a:lnTo>
                  <a:lnTo>
                    <a:pt x="3185" y="1456"/>
                  </a:lnTo>
                  <a:lnTo>
                    <a:pt x="3021" y="1329"/>
                  </a:lnTo>
                  <a:lnTo>
                    <a:pt x="2876" y="1183"/>
                  </a:lnTo>
                  <a:lnTo>
                    <a:pt x="2730" y="1038"/>
                  </a:lnTo>
                  <a:lnTo>
                    <a:pt x="2603" y="892"/>
                  </a:lnTo>
                  <a:lnTo>
                    <a:pt x="2475" y="728"/>
                  </a:lnTo>
                  <a:lnTo>
                    <a:pt x="2348" y="546"/>
                  </a:lnTo>
                  <a:lnTo>
                    <a:pt x="2239" y="383"/>
                  </a:lnTo>
                  <a:lnTo>
                    <a:pt x="2148" y="201"/>
                  </a:lnTo>
                  <a:lnTo>
                    <a:pt x="2057" y="1"/>
                  </a:lnTo>
                  <a:close/>
                </a:path>
              </a:pathLst>
            </a:custGeom>
            <a:solidFill>
              <a:srgbClr val="A48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5"/>
            <p:cNvSpPr/>
            <p:nvPr/>
          </p:nvSpPr>
          <p:spPr>
            <a:xfrm>
              <a:off x="2760650" y="1946450"/>
              <a:ext cx="503200" cy="113300"/>
            </a:xfrm>
            <a:custGeom>
              <a:avLst/>
              <a:gdLst/>
              <a:ahLst/>
              <a:cxnLst/>
              <a:rect l="l" t="t" r="r" b="b"/>
              <a:pathLst>
                <a:path w="20128" h="4532" fill="none" extrusionOk="0">
                  <a:moveTo>
                    <a:pt x="2057" y="1"/>
                  </a:moveTo>
                  <a:lnTo>
                    <a:pt x="2057" y="1"/>
                  </a:lnTo>
                  <a:lnTo>
                    <a:pt x="2057" y="1"/>
                  </a:lnTo>
                  <a:lnTo>
                    <a:pt x="1620" y="601"/>
                  </a:lnTo>
                  <a:lnTo>
                    <a:pt x="1220" y="1202"/>
                  </a:lnTo>
                  <a:lnTo>
                    <a:pt x="874" y="1766"/>
                  </a:lnTo>
                  <a:lnTo>
                    <a:pt x="565" y="2293"/>
                  </a:lnTo>
                  <a:lnTo>
                    <a:pt x="146" y="3076"/>
                  </a:lnTo>
                  <a:lnTo>
                    <a:pt x="0" y="3385"/>
                  </a:lnTo>
                  <a:lnTo>
                    <a:pt x="0" y="3385"/>
                  </a:lnTo>
                  <a:lnTo>
                    <a:pt x="546" y="3531"/>
                  </a:lnTo>
                  <a:lnTo>
                    <a:pt x="1129" y="3677"/>
                  </a:lnTo>
                  <a:lnTo>
                    <a:pt x="1693" y="3804"/>
                  </a:lnTo>
                  <a:lnTo>
                    <a:pt x="2275" y="3913"/>
                  </a:lnTo>
                  <a:lnTo>
                    <a:pt x="2857" y="4022"/>
                  </a:lnTo>
                  <a:lnTo>
                    <a:pt x="3458" y="4113"/>
                  </a:lnTo>
                  <a:lnTo>
                    <a:pt x="4040" y="4204"/>
                  </a:lnTo>
                  <a:lnTo>
                    <a:pt x="4641" y="4277"/>
                  </a:lnTo>
                  <a:lnTo>
                    <a:pt x="5842" y="4386"/>
                  </a:lnTo>
                  <a:lnTo>
                    <a:pt x="7043" y="4459"/>
                  </a:lnTo>
                  <a:lnTo>
                    <a:pt x="8244" y="4514"/>
                  </a:lnTo>
                  <a:lnTo>
                    <a:pt x="9427" y="4532"/>
                  </a:lnTo>
                  <a:lnTo>
                    <a:pt x="9427" y="4532"/>
                  </a:lnTo>
                  <a:lnTo>
                    <a:pt x="10282" y="4514"/>
                  </a:lnTo>
                  <a:lnTo>
                    <a:pt x="11138" y="4495"/>
                  </a:lnTo>
                  <a:lnTo>
                    <a:pt x="11993" y="4459"/>
                  </a:lnTo>
                  <a:lnTo>
                    <a:pt x="12812" y="4423"/>
                  </a:lnTo>
                  <a:lnTo>
                    <a:pt x="14377" y="4313"/>
                  </a:lnTo>
                  <a:lnTo>
                    <a:pt x="15833" y="4168"/>
                  </a:lnTo>
                  <a:lnTo>
                    <a:pt x="17161" y="4004"/>
                  </a:lnTo>
                  <a:lnTo>
                    <a:pt x="18344" y="3840"/>
                  </a:lnTo>
                  <a:lnTo>
                    <a:pt x="19345" y="3695"/>
                  </a:lnTo>
                  <a:lnTo>
                    <a:pt x="20127" y="3567"/>
                  </a:lnTo>
                  <a:lnTo>
                    <a:pt x="20127" y="3567"/>
                  </a:lnTo>
                  <a:lnTo>
                    <a:pt x="9900" y="3003"/>
                  </a:lnTo>
                  <a:lnTo>
                    <a:pt x="9900" y="3003"/>
                  </a:lnTo>
                  <a:lnTo>
                    <a:pt x="9573" y="2985"/>
                  </a:lnTo>
                  <a:lnTo>
                    <a:pt x="9409" y="2967"/>
                  </a:lnTo>
                  <a:lnTo>
                    <a:pt x="9263" y="2930"/>
                  </a:lnTo>
                  <a:lnTo>
                    <a:pt x="9099" y="2894"/>
                  </a:lnTo>
                  <a:lnTo>
                    <a:pt x="8954" y="2821"/>
                  </a:lnTo>
                  <a:lnTo>
                    <a:pt x="8826" y="2748"/>
                  </a:lnTo>
                  <a:lnTo>
                    <a:pt x="8699" y="2639"/>
                  </a:lnTo>
                  <a:lnTo>
                    <a:pt x="8699" y="2639"/>
                  </a:lnTo>
                  <a:lnTo>
                    <a:pt x="8626" y="2548"/>
                  </a:lnTo>
                  <a:lnTo>
                    <a:pt x="8553" y="2439"/>
                  </a:lnTo>
                  <a:lnTo>
                    <a:pt x="8444" y="2221"/>
                  </a:lnTo>
                  <a:lnTo>
                    <a:pt x="8353" y="1984"/>
                  </a:lnTo>
                  <a:lnTo>
                    <a:pt x="8244" y="1766"/>
                  </a:lnTo>
                  <a:lnTo>
                    <a:pt x="8244" y="1766"/>
                  </a:lnTo>
                  <a:lnTo>
                    <a:pt x="8117" y="1547"/>
                  </a:lnTo>
                  <a:lnTo>
                    <a:pt x="7953" y="1347"/>
                  </a:lnTo>
                  <a:lnTo>
                    <a:pt x="7771" y="1183"/>
                  </a:lnTo>
                  <a:lnTo>
                    <a:pt x="7553" y="1056"/>
                  </a:lnTo>
                  <a:lnTo>
                    <a:pt x="7334" y="929"/>
                  </a:lnTo>
                  <a:lnTo>
                    <a:pt x="7079" y="856"/>
                  </a:lnTo>
                  <a:lnTo>
                    <a:pt x="6843" y="801"/>
                  </a:lnTo>
                  <a:lnTo>
                    <a:pt x="6588" y="783"/>
                  </a:lnTo>
                  <a:lnTo>
                    <a:pt x="6588" y="783"/>
                  </a:lnTo>
                  <a:lnTo>
                    <a:pt x="6388" y="801"/>
                  </a:lnTo>
                  <a:lnTo>
                    <a:pt x="6206" y="838"/>
                  </a:lnTo>
                  <a:lnTo>
                    <a:pt x="6024" y="874"/>
                  </a:lnTo>
                  <a:lnTo>
                    <a:pt x="5842" y="947"/>
                  </a:lnTo>
                  <a:lnTo>
                    <a:pt x="5842" y="947"/>
                  </a:lnTo>
                  <a:lnTo>
                    <a:pt x="5733" y="1056"/>
                  </a:lnTo>
                  <a:lnTo>
                    <a:pt x="5660" y="1147"/>
                  </a:lnTo>
                  <a:lnTo>
                    <a:pt x="5624" y="1220"/>
                  </a:lnTo>
                  <a:lnTo>
                    <a:pt x="5605" y="1311"/>
                  </a:lnTo>
                  <a:lnTo>
                    <a:pt x="5605" y="1384"/>
                  </a:lnTo>
                  <a:lnTo>
                    <a:pt x="5605" y="1475"/>
                  </a:lnTo>
                  <a:lnTo>
                    <a:pt x="5660" y="1602"/>
                  </a:lnTo>
                  <a:lnTo>
                    <a:pt x="5733" y="1729"/>
                  </a:lnTo>
                  <a:lnTo>
                    <a:pt x="5787" y="1857"/>
                  </a:lnTo>
                  <a:lnTo>
                    <a:pt x="5787" y="1911"/>
                  </a:lnTo>
                  <a:lnTo>
                    <a:pt x="5787" y="1948"/>
                  </a:lnTo>
                  <a:lnTo>
                    <a:pt x="5751" y="2002"/>
                  </a:lnTo>
                  <a:lnTo>
                    <a:pt x="5696" y="2057"/>
                  </a:lnTo>
                  <a:lnTo>
                    <a:pt x="5696" y="2057"/>
                  </a:lnTo>
                  <a:lnTo>
                    <a:pt x="5551" y="2130"/>
                  </a:lnTo>
                  <a:lnTo>
                    <a:pt x="5405" y="2184"/>
                  </a:lnTo>
                  <a:lnTo>
                    <a:pt x="5241" y="2221"/>
                  </a:lnTo>
                  <a:lnTo>
                    <a:pt x="5059" y="2221"/>
                  </a:lnTo>
                  <a:lnTo>
                    <a:pt x="5059" y="2221"/>
                  </a:lnTo>
                  <a:lnTo>
                    <a:pt x="4914" y="2221"/>
                  </a:lnTo>
                  <a:lnTo>
                    <a:pt x="4750" y="2202"/>
                  </a:lnTo>
                  <a:lnTo>
                    <a:pt x="4459" y="2130"/>
                  </a:lnTo>
                  <a:lnTo>
                    <a:pt x="4459" y="2130"/>
                  </a:lnTo>
                  <a:lnTo>
                    <a:pt x="4259" y="2057"/>
                  </a:lnTo>
                  <a:lnTo>
                    <a:pt x="4059" y="1984"/>
                  </a:lnTo>
                  <a:lnTo>
                    <a:pt x="3877" y="1911"/>
                  </a:lnTo>
                  <a:lnTo>
                    <a:pt x="3695" y="1802"/>
                  </a:lnTo>
                  <a:lnTo>
                    <a:pt x="3513" y="1711"/>
                  </a:lnTo>
                  <a:lnTo>
                    <a:pt x="3349" y="1584"/>
                  </a:lnTo>
                  <a:lnTo>
                    <a:pt x="3185" y="1456"/>
                  </a:lnTo>
                  <a:lnTo>
                    <a:pt x="3021" y="1329"/>
                  </a:lnTo>
                  <a:lnTo>
                    <a:pt x="2876" y="1183"/>
                  </a:lnTo>
                  <a:lnTo>
                    <a:pt x="2730" y="1038"/>
                  </a:lnTo>
                  <a:lnTo>
                    <a:pt x="2603" y="892"/>
                  </a:lnTo>
                  <a:lnTo>
                    <a:pt x="2475" y="728"/>
                  </a:lnTo>
                  <a:lnTo>
                    <a:pt x="2348" y="546"/>
                  </a:lnTo>
                  <a:lnTo>
                    <a:pt x="2239" y="383"/>
                  </a:lnTo>
                  <a:lnTo>
                    <a:pt x="2148" y="201"/>
                  </a:lnTo>
                  <a:lnTo>
                    <a:pt x="205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5"/>
            <p:cNvSpPr/>
            <p:nvPr/>
          </p:nvSpPr>
          <p:spPr>
            <a:xfrm>
              <a:off x="2995400" y="1913700"/>
              <a:ext cx="228875" cy="69625"/>
            </a:xfrm>
            <a:custGeom>
              <a:avLst/>
              <a:gdLst/>
              <a:ahLst/>
              <a:cxnLst/>
              <a:rect l="l" t="t" r="r" b="b"/>
              <a:pathLst>
                <a:path w="9155" h="2785" extrusionOk="0">
                  <a:moveTo>
                    <a:pt x="1" y="0"/>
                  </a:moveTo>
                  <a:lnTo>
                    <a:pt x="292" y="364"/>
                  </a:lnTo>
                  <a:lnTo>
                    <a:pt x="583" y="728"/>
                  </a:lnTo>
                  <a:lnTo>
                    <a:pt x="929" y="1220"/>
                  </a:lnTo>
                  <a:lnTo>
                    <a:pt x="1092" y="1456"/>
                  </a:lnTo>
                  <a:lnTo>
                    <a:pt x="1311" y="1674"/>
                  </a:lnTo>
                  <a:lnTo>
                    <a:pt x="1475" y="1820"/>
                  </a:lnTo>
                  <a:lnTo>
                    <a:pt x="1638" y="1947"/>
                  </a:lnTo>
                  <a:lnTo>
                    <a:pt x="1820" y="2057"/>
                  </a:lnTo>
                  <a:lnTo>
                    <a:pt x="2021" y="2166"/>
                  </a:lnTo>
                  <a:lnTo>
                    <a:pt x="2221" y="2239"/>
                  </a:lnTo>
                  <a:lnTo>
                    <a:pt x="2421" y="2311"/>
                  </a:lnTo>
                  <a:lnTo>
                    <a:pt x="2621" y="2366"/>
                  </a:lnTo>
                  <a:lnTo>
                    <a:pt x="2839" y="2421"/>
                  </a:lnTo>
                  <a:lnTo>
                    <a:pt x="3276" y="2493"/>
                  </a:lnTo>
                  <a:lnTo>
                    <a:pt x="3731" y="2530"/>
                  </a:lnTo>
                  <a:lnTo>
                    <a:pt x="4186" y="2548"/>
                  </a:lnTo>
                  <a:lnTo>
                    <a:pt x="5041" y="2548"/>
                  </a:lnTo>
                  <a:lnTo>
                    <a:pt x="6060" y="2566"/>
                  </a:lnTo>
                  <a:lnTo>
                    <a:pt x="7098" y="2603"/>
                  </a:lnTo>
                  <a:lnTo>
                    <a:pt x="8117" y="2675"/>
                  </a:lnTo>
                  <a:lnTo>
                    <a:pt x="9154" y="2785"/>
                  </a:lnTo>
                  <a:lnTo>
                    <a:pt x="8699" y="2512"/>
                  </a:lnTo>
                  <a:lnTo>
                    <a:pt x="8299" y="2311"/>
                  </a:lnTo>
                  <a:lnTo>
                    <a:pt x="8099" y="2220"/>
                  </a:lnTo>
                  <a:lnTo>
                    <a:pt x="7862" y="2148"/>
                  </a:lnTo>
                  <a:lnTo>
                    <a:pt x="7626" y="2093"/>
                  </a:lnTo>
                  <a:lnTo>
                    <a:pt x="7353" y="2020"/>
                  </a:lnTo>
                  <a:lnTo>
                    <a:pt x="6788" y="1929"/>
                  </a:lnTo>
                  <a:lnTo>
                    <a:pt x="6206" y="1875"/>
                  </a:lnTo>
                  <a:lnTo>
                    <a:pt x="5606" y="1820"/>
                  </a:lnTo>
                  <a:lnTo>
                    <a:pt x="5041" y="1802"/>
                  </a:lnTo>
                  <a:lnTo>
                    <a:pt x="4095" y="1784"/>
                  </a:lnTo>
                  <a:lnTo>
                    <a:pt x="3531" y="1784"/>
                  </a:lnTo>
                  <a:lnTo>
                    <a:pt x="3258" y="1620"/>
                  </a:lnTo>
                  <a:lnTo>
                    <a:pt x="2475" y="1201"/>
                  </a:lnTo>
                  <a:lnTo>
                    <a:pt x="1948" y="928"/>
                  </a:lnTo>
                  <a:lnTo>
                    <a:pt x="1347" y="637"/>
                  </a:lnTo>
                  <a:lnTo>
                    <a:pt x="692" y="31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D7C2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5"/>
            <p:cNvSpPr/>
            <p:nvPr/>
          </p:nvSpPr>
          <p:spPr>
            <a:xfrm>
              <a:off x="2995400" y="1913700"/>
              <a:ext cx="228875" cy="69625"/>
            </a:xfrm>
            <a:custGeom>
              <a:avLst/>
              <a:gdLst/>
              <a:ahLst/>
              <a:cxnLst/>
              <a:rect l="l" t="t" r="r" b="b"/>
              <a:pathLst>
                <a:path w="9155" h="2785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292" y="364"/>
                  </a:lnTo>
                  <a:lnTo>
                    <a:pt x="583" y="728"/>
                  </a:lnTo>
                  <a:lnTo>
                    <a:pt x="583" y="728"/>
                  </a:lnTo>
                  <a:lnTo>
                    <a:pt x="929" y="1220"/>
                  </a:lnTo>
                  <a:lnTo>
                    <a:pt x="1092" y="1456"/>
                  </a:lnTo>
                  <a:lnTo>
                    <a:pt x="1311" y="1674"/>
                  </a:lnTo>
                  <a:lnTo>
                    <a:pt x="1311" y="1674"/>
                  </a:lnTo>
                  <a:lnTo>
                    <a:pt x="1475" y="1820"/>
                  </a:lnTo>
                  <a:lnTo>
                    <a:pt x="1638" y="1947"/>
                  </a:lnTo>
                  <a:lnTo>
                    <a:pt x="1820" y="2057"/>
                  </a:lnTo>
                  <a:lnTo>
                    <a:pt x="2021" y="2166"/>
                  </a:lnTo>
                  <a:lnTo>
                    <a:pt x="2221" y="2239"/>
                  </a:lnTo>
                  <a:lnTo>
                    <a:pt x="2421" y="2311"/>
                  </a:lnTo>
                  <a:lnTo>
                    <a:pt x="2621" y="2366"/>
                  </a:lnTo>
                  <a:lnTo>
                    <a:pt x="2839" y="2421"/>
                  </a:lnTo>
                  <a:lnTo>
                    <a:pt x="3276" y="2493"/>
                  </a:lnTo>
                  <a:lnTo>
                    <a:pt x="3731" y="2530"/>
                  </a:lnTo>
                  <a:lnTo>
                    <a:pt x="4186" y="2548"/>
                  </a:lnTo>
                  <a:lnTo>
                    <a:pt x="4641" y="2548"/>
                  </a:lnTo>
                  <a:lnTo>
                    <a:pt x="4641" y="2548"/>
                  </a:lnTo>
                  <a:lnTo>
                    <a:pt x="4950" y="2548"/>
                  </a:lnTo>
                  <a:lnTo>
                    <a:pt x="4950" y="2548"/>
                  </a:lnTo>
                  <a:lnTo>
                    <a:pt x="5041" y="2548"/>
                  </a:lnTo>
                  <a:lnTo>
                    <a:pt x="5041" y="2548"/>
                  </a:lnTo>
                  <a:lnTo>
                    <a:pt x="6060" y="2566"/>
                  </a:lnTo>
                  <a:lnTo>
                    <a:pt x="7098" y="2603"/>
                  </a:lnTo>
                  <a:lnTo>
                    <a:pt x="8117" y="2675"/>
                  </a:lnTo>
                  <a:lnTo>
                    <a:pt x="9154" y="2785"/>
                  </a:lnTo>
                  <a:lnTo>
                    <a:pt x="9154" y="2785"/>
                  </a:lnTo>
                  <a:lnTo>
                    <a:pt x="8699" y="2512"/>
                  </a:lnTo>
                  <a:lnTo>
                    <a:pt x="8299" y="2311"/>
                  </a:lnTo>
                  <a:lnTo>
                    <a:pt x="8299" y="2311"/>
                  </a:lnTo>
                  <a:lnTo>
                    <a:pt x="8099" y="2220"/>
                  </a:lnTo>
                  <a:lnTo>
                    <a:pt x="7862" y="2148"/>
                  </a:lnTo>
                  <a:lnTo>
                    <a:pt x="7626" y="2093"/>
                  </a:lnTo>
                  <a:lnTo>
                    <a:pt x="7353" y="2020"/>
                  </a:lnTo>
                  <a:lnTo>
                    <a:pt x="6788" y="1929"/>
                  </a:lnTo>
                  <a:lnTo>
                    <a:pt x="6206" y="1875"/>
                  </a:lnTo>
                  <a:lnTo>
                    <a:pt x="5606" y="1820"/>
                  </a:lnTo>
                  <a:lnTo>
                    <a:pt x="5041" y="1802"/>
                  </a:lnTo>
                  <a:lnTo>
                    <a:pt x="4095" y="1784"/>
                  </a:lnTo>
                  <a:lnTo>
                    <a:pt x="4095" y="1784"/>
                  </a:lnTo>
                  <a:lnTo>
                    <a:pt x="3531" y="1784"/>
                  </a:lnTo>
                  <a:lnTo>
                    <a:pt x="3531" y="1784"/>
                  </a:lnTo>
                  <a:lnTo>
                    <a:pt x="3258" y="1620"/>
                  </a:lnTo>
                  <a:lnTo>
                    <a:pt x="2475" y="1201"/>
                  </a:lnTo>
                  <a:lnTo>
                    <a:pt x="1948" y="928"/>
                  </a:lnTo>
                  <a:lnTo>
                    <a:pt x="1347" y="637"/>
                  </a:lnTo>
                  <a:lnTo>
                    <a:pt x="692" y="31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5"/>
            <p:cNvSpPr/>
            <p:nvPr/>
          </p:nvSpPr>
          <p:spPr>
            <a:xfrm>
              <a:off x="2661025" y="2029700"/>
              <a:ext cx="88725" cy="59625"/>
            </a:xfrm>
            <a:custGeom>
              <a:avLst/>
              <a:gdLst/>
              <a:ahLst/>
              <a:cxnLst/>
              <a:rect l="l" t="t" r="r" b="b"/>
              <a:pathLst>
                <a:path w="3549" h="2385" extrusionOk="0">
                  <a:moveTo>
                    <a:pt x="1456" y="1"/>
                  </a:moveTo>
                  <a:lnTo>
                    <a:pt x="1292" y="19"/>
                  </a:lnTo>
                  <a:lnTo>
                    <a:pt x="1128" y="92"/>
                  </a:lnTo>
                  <a:lnTo>
                    <a:pt x="983" y="183"/>
                  </a:lnTo>
                  <a:lnTo>
                    <a:pt x="837" y="292"/>
                  </a:lnTo>
                  <a:lnTo>
                    <a:pt x="710" y="419"/>
                  </a:lnTo>
                  <a:lnTo>
                    <a:pt x="582" y="565"/>
                  </a:lnTo>
                  <a:lnTo>
                    <a:pt x="473" y="729"/>
                  </a:lnTo>
                  <a:lnTo>
                    <a:pt x="382" y="892"/>
                  </a:lnTo>
                  <a:lnTo>
                    <a:pt x="218" y="1202"/>
                  </a:lnTo>
                  <a:lnTo>
                    <a:pt x="91" y="1475"/>
                  </a:lnTo>
                  <a:lnTo>
                    <a:pt x="0" y="1748"/>
                  </a:lnTo>
                  <a:lnTo>
                    <a:pt x="127" y="1857"/>
                  </a:lnTo>
                  <a:lnTo>
                    <a:pt x="255" y="1966"/>
                  </a:lnTo>
                  <a:lnTo>
                    <a:pt x="400" y="2039"/>
                  </a:lnTo>
                  <a:lnTo>
                    <a:pt x="546" y="2112"/>
                  </a:lnTo>
                  <a:lnTo>
                    <a:pt x="819" y="2239"/>
                  </a:lnTo>
                  <a:lnTo>
                    <a:pt x="1110" y="2312"/>
                  </a:lnTo>
                  <a:lnTo>
                    <a:pt x="1420" y="2366"/>
                  </a:lnTo>
                  <a:lnTo>
                    <a:pt x="1711" y="2385"/>
                  </a:lnTo>
                  <a:lnTo>
                    <a:pt x="2002" y="2366"/>
                  </a:lnTo>
                  <a:lnTo>
                    <a:pt x="2275" y="2348"/>
                  </a:lnTo>
                  <a:lnTo>
                    <a:pt x="2530" y="2312"/>
                  </a:lnTo>
                  <a:lnTo>
                    <a:pt x="2766" y="2257"/>
                  </a:lnTo>
                  <a:lnTo>
                    <a:pt x="3167" y="2148"/>
                  </a:lnTo>
                  <a:lnTo>
                    <a:pt x="3439" y="2057"/>
                  </a:lnTo>
                  <a:lnTo>
                    <a:pt x="3549" y="2021"/>
                  </a:lnTo>
                  <a:lnTo>
                    <a:pt x="3348" y="1693"/>
                  </a:lnTo>
                  <a:lnTo>
                    <a:pt x="3130" y="1366"/>
                  </a:lnTo>
                  <a:lnTo>
                    <a:pt x="2857" y="1002"/>
                  </a:lnTo>
                  <a:lnTo>
                    <a:pt x="2693" y="801"/>
                  </a:lnTo>
                  <a:lnTo>
                    <a:pt x="2530" y="619"/>
                  </a:lnTo>
                  <a:lnTo>
                    <a:pt x="2366" y="456"/>
                  </a:lnTo>
                  <a:lnTo>
                    <a:pt x="2184" y="310"/>
                  </a:lnTo>
                  <a:lnTo>
                    <a:pt x="2002" y="183"/>
                  </a:lnTo>
                  <a:lnTo>
                    <a:pt x="1820" y="74"/>
                  </a:lnTo>
                  <a:lnTo>
                    <a:pt x="1638" y="19"/>
                  </a:lnTo>
                  <a:lnTo>
                    <a:pt x="1547" y="1"/>
                  </a:lnTo>
                  <a:close/>
                </a:path>
              </a:pathLst>
            </a:custGeom>
            <a:solidFill>
              <a:srgbClr val="C1A5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8" name="Google Shape;688;p5"/>
          <p:cNvGrpSpPr/>
          <p:nvPr/>
        </p:nvGrpSpPr>
        <p:grpSpPr>
          <a:xfrm>
            <a:off x="6980149" y="4590034"/>
            <a:ext cx="460855" cy="170936"/>
            <a:chOff x="1726100" y="1627975"/>
            <a:chExt cx="359425" cy="133325"/>
          </a:xfrm>
        </p:grpSpPr>
        <p:sp>
          <p:nvSpPr>
            <p:cNvPr id="689" name="Google Shape;689;p5"/>
            <p:cNvSpPr/>
            <p:nvPr/>
          </p:nvSpPr>
          <p:spPr>
            <a:xfrm>
              <a:off x="2018625" y="1747625"/>
              <a:ext cx="66900" cy="13675"/>
            </a:xfrm>
            <a:custGeom>
              <a:avLst/>
              <a:gdLst/>
              <a:ahLst/>
              <a:cxnLst/>
              <a:rect l="l" t="t" r="r" b="b"/>
              <a:pathLst>
                <a:path w="2676" h="547" extrusionOk="0">
                  <a:moveTo>
                    <a:pt x="456" y="1"/>
                  </a:moveTo>
                  <a:lnTo>
                    <a:pt x="219" y="37"/>
                  </a:lnTo>
                  <a:lnTo>
                    <a:pt x="146" y="74"/>
                  </a:lnTo>
                  <a:lnTo>
                    <a:pt x="73" y="110"/>
                  </a:lnTo>
                  <a:lnTo>
                    <a:pt x="19" y="147"/>
                  </a:lnTo>
                  <a:lnTo>
                    <a:pt x="1" y="201"/>
                  </a:lnTo>
                  <a:lnTo>
                    <a:pt x="19" y="219"/>
                  </a:lnTo>
                  <a:lnTo>
                    <a:pt x="37" y="274"/>
                  </a:lnTo>
                  <a:lnTo>
                    <a:pt x="92" y="329"/>
                  </a:lnTo>
                  <a:lnTo>
                    <a:pt x="219" y="401"/>
                  </a:lnTo>
                  <a:lnTo>
                    <a:pt x="419" y="456"/>
                  </a:lnTo>
                  <a:lnTo>
                    <a:pt x="710" y="511"/>
                  </a:lnTo>
                  <a:lnTo>
                    <a:pt x="1111" y="529"/>
                  </a:lnTo>
                  <a:lnTo>
                    <a:pt x="1657" y="547"/>
                  </a:lnTo>
                  <a:lnTo>
                    <a:pt x="2130" y="547"/>
                  </a:lnTo>
                  <a:lnTo>
                    <a:pt x="2676" y="529"/>
                  </a:lnTo>
                  <a:lnTo>
                    <a:pt x="2676" y="474"/>
                  </a:lnTo>
                  <a:lnTo>
                    <a:pt x="2657" y="420"/>
                  </a:lnTo>
                  <a:lnTo>
                    <a:pt x="2603" y="365"/>
                  </a:lnTo>
                  <a:lnTo>
                    <a:pt x="2530" y="310"/>
                  </a:lnTo>
                  <a:lnTo>
                    <a:pt x="2330" y="219"/>
                  </a:lnTo>
                  <a:lnTo>
                    <a:pt x="2057" y="147"/>
                  </a:lnTo>
                  <a:lnTo>
                    <a:pt x="1748" y="92"/>
                  </a:lnTo>
                  <a:lnTo>
                    <a:pt x="1420" y="37"/>
                  </a:lnTo>
                  <a:lnTo>
                    <a:pt x="1074" y="1"/>
                  </a:lnTo>
                  <a:close/>
                </a:path>
              </a:pathLst>
            </a:custGeom>
            <a:solidFill>
              <a:srgbClr val="282829">
                <a:alpha val="13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5"/>
            <p:cNvSpPr/>
            <p:nvPr/>
          </p:nvSpPr>
          <p:spPr>
            <a:xfrm>
              <a:off x="2018625" y="1747625"/>
              <a:ext cx="66900" cy="13675"/>
            </a:xfrm>
            <a:custGeom>
              <a:avLst/>
              <a:gdLst/>
              <a:ahLst/>
              <a:cxnLst/>
              <a:rect l="l" t="t" r="r" b="b"/>
              <a:pathLst>
                <a:path w="2676" h="547" fill="none" extrusionOk="0">
                  <a:moveTo>
                    <a:pt x="747" y="1"/>
                  </a:moveTo>
                  <a:lnTo>
                    <a:pt x="747" y="1"/>
                  </a:lnTo>
                  <a:lnTo>
                    <a:pt x="456" y="1"/>
                  </a:lnTo>
                  <a:lnTo>
                    <a:pt x="219" y="37"/>
                  </a:lnTo>
                  <a:lnTo>
                    <a:pt x="146" y="74"/>
                  </a:lnTo>
                  <a:lnTo>
                    <a:pt x="73" y="110"/>
                  </a:lnTo>
                  <a:lnTo>
                    <a:pt x="19" y="147"/>
                  </a:lnTo>
                  <a:lnTo>
                    <a:pt x="1" y="201"/>
                  </a:lnTo>
                  <a:lnTo>
                    <a:pt x="1" y="201"/>
                  </a:lnTo>
                  <a:lnTo>
                    <a:pt x="19" y="219"/>
                  </a:lnTo>
                  <a:lnTo>
                    <a:pt x="37" y="274"/>
                  </a:lnTo>
                  <a:lnTo>
                    <a:pt x="92" y="329"/>
                  </a:lnTo>
                  <a:lnTo>
                    <a:pt x="219" y="401"/>
                  </a:lnTo>
                  <a:lnTo>
                    <a:pt x="419" y="456"/>
                  </a:lnTo>
                  <a:lnTo>
                    <a:pt x="710" y="511"/>
                  </a:lnTo>
                  <a:lnTo>
                    <a:pt x="1111" y="529"/>
                  </a:lnTo>
                  <a:lnTo>
                    <a:pt x="1657" y="547"/>
                  </a:lnTo>
                  <a:lnTo>
                    <a:pt x="1657" y="547"/>
                  </a:lnTo>
                  <a:lnTo>
                    <a:pt x="2130" y="547"/>
                  </a:lnTo>
                  <a:lnTo>
                    <a:pt x="2676" y="529"/>
                  </a:lnTo>
                  <a:lnTo>
                    <a:pt x="2676" y="529"/>
                  </a:lnTo>
                  <a:lnTo>
                    <a:pt x="2676" y="474"/>
                  </a:lnTo>
                  <a:lnTo>
                    <a:pt x="2657" y="420"/>
                  </a:lnTo>
                  <a:lnTo>
                    <a:pt x="2603" y="365"/>
                  </a:lnTo>
                  <a:lnTo>
                    <a:pt x="2530" y="310"/>
                  </a:lnTo>
                  <a:lnTo>
                    <a:pt x="2330" y="219"/>
                  </a:lnTo>
                  <a:lnTo>
                    <a:pt x="2057" y="147"/>
                  </a:lnTo>
                  <a:lnTo>
                    <a:pt x="1748" y="92"/>
                  </a:lnTo>
                  <a:lnTo>
                    <a:pt x="1420" y="37"/>
                  </a:lnTo>
                  <a:lnTo>
                    <a:pt x="1074" y="1"/>
                  </a:lnTo>
                  <a:lnTo>
                    <a:pt x="74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5"/>
            <p:cNvSpPr/>
            <p:nvPr/>
          </p:nvSpPr>
          <p:spPr>
            <a:xfrm>
              <a:off x="2024075" y="1729450"/>
              <a:ext cx="42350" cy="23225"/>
            </a:xfrm>
            <a:custGeom>
              <a:avLst/>
              <a:gdLst/>
              <a:ahLst/>
              <a:cxnLst/>
              <a:rect l="l" t="t" r="r" b="b"/>
              <a:pathLst>
                <a:path w="1694" h="929" extrusionOk="0">
                  <a:moveTo>
                    <a:pt x="911" y="0"/>
                  </a:moveTo>
                  <a:lnTo>
                    <a:pt x="783" y="18"/>
                  </a:lnTo>
                  <a:lnTo>
                    <a:pt x="674" y="55"/>
                  </a:lnTo>
                  <a:lnTo>
                    <a:pt x="565" y="109"/>
                  </a:lnTo>
                  <a:lnTo>
                    <a:pt x="456" y="182"/>
                  </a:lnTo>
                  <a:lnTo>
                    <a:pt x="383" y="255"/>
                  </a:lnTo>
                  <a:lnTo>
                    <a:pt x="238" y="437"/>
                  </a:lnTo>
                  <a:lnTo>
                    <a:pt x="128" y="601"/>
                  </a:lnTo>
                  <a:lnTo>
                    <a:pt x="56" y="764"/>
                  </a:lnTo>
                  <a:lnTo>
                    <a:pt x="1" y="928"/>
                  </a:lnTo>
                  <a:lnTo>
                    <a:pt x="1693" y="928"/>
                  </a:lnTo>
                  <a:lnTo>
                    <a:pt x="1693" y="783"/>
                  </a:lnTo>
                  <a:lnTo>
                    <a:pt x="1693" y="655"/>
                  </a:lnTo>
                  <a:lnTo>
                    <a:pt x="1675" y="491"/>
                  </a:lnTo>
                  <a:lnTo>
                    <a:pt x="1639" y="419"/>
                  </a:lnTo>
                  <a:lnTo>
                    <a:pt x="1602" y="328"/>
                  </a:lnTo>
                  <a:lnTo>
                    <a:pt x="1548" y="255"/>
                  </a:lnTo>
                  <a:lnTo>
                    <a:pt x="1493" y="182"/>
                  </a:lnTo>
                  <a:lnTo>
                    <a:pt x="1402" y="127"/>
                  </a:lnTo>
                  <a:lnTo>
                    <a:pt x="1311" y="73"/>
                  </a:lnTo>
                  <a:lnTo>
                    <a:pt x="1202" y="36"/>
                  </a:lnTo>
                  <a:lnTo>
                    <a:pt x="1056" y="0"/>
                  </a:lnTo>
                  <a:close/>
                </a:path>
              </a:pathLst>
            </a:custGeom>
            <a:solidFill>
              <a:srgbClr val="C1A5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5"/>
            <p:cNvSpPr/>
            <p:nvPr/>
          </p:nvSpPr>
          <p:spPr>
            <a:xfrm>
              <a:off x="1726100" y="1699875"/>
              <a:ext cx="249775" cy="25500"/>
            </a:xfrm>
            <a:custGeom>
              <a:avLst/>
              <a:gdLst/>
              <a:ahLst/>
              <a:cxnLst/>
              <a:rect l="l" t="t" r="r" b="b"/>
              <a:pathLst>
                <a:path w="9991" h="1020" extrusionOk="0">
                  <a:moveTo>
                    <a:pt x="1292" y="0"/>
                  </a:moveTo>
                  <a:lnTo>
                    <a:pt x="746" y="91"/>
                  </a:lnTo>
                  <a:lnTo>
                    <a:pt x="528" y="128"/>
                  </a:lnTo>
                  <a:lnTo>
                    <a:pt x="346" y="182"/>
                  </a:lnTo>
                  <a:lnTo>
                    <a:pt x="200" y="237"/>
                  </a:lnTo>
                  <a:lnTo>
                    <a:pt x="91" y="291"/>
                  </a:lnTo>
                  <a:lnTo>
                    <a:pt x="18" y="346"/>
                  </a:lnTo>
                  <a:lnTo>
                    <a:pt x="0" y="419"/>
                  </a:lnTo>
                  <a:lnTo>
                    <a:pt x="0" y="437"/>
                  </a:lnTo>
                  <a:lnTo>
                    <a:pt x="18" y="473"/>
                  </a:lnTo>
                  <a:lnTo>
                    <a:pt x="91" y="528"/>
                  </a:lnTo>
                  <a:lnTo>
                    <a:pt x="219" y="583"/>
                  </a:lnTo>
                  <a:lnTo>
                    <a:pt x="382" y="655"/>
                  </a:lnTo>
                  <a:lnTo>
                    <a:pt x="601" y="710"/>
                  </a:lnTo>
                  <a:lnTo>
                    <a:pt x="856" y="746"/>
                  </a:lnTo>
                  <a:lnTo>
                    <a:pt x="1456" y="837"/>
                  </a:lnTo>
                  <a:lnTo>
                    <a:pt x="2202" y="910"/>
                  </a:lnTo>
                  <a:lnTo>
                    <a:pt x="3058" y="965"/>
                  </a:lnTo>
                  <a:lnTo>
                    <a:pt x="3986" y="1001"/>
                  </a:lnTo>
                  <a:lnTo>
                    <a:pt x="5005" y="1019"/>
                  </a:lnTo>
                  <a:lnTo>
                    <a:pt x="6006" y="1001"/>
                  </a:lnTo>
                  <a:lnTo>
                    <a:pt x="6952" y="965"/>
                  </a:lnTo>
                  <a:lnTo>
                    <a:pt x="7789" y="910"/>
                  </a:lnTo>
                  <a:lnTo>
                    <a:pt x="8535" y="837"/>
                  </a:lnTo>
                  <a:lnTo>
                    <a:pt x="9136" y="746"/>
                  </a:lnTo>
                  <a:lnTo>
                    <a:pt x="9390" y="710"/>
                  </a:lnTo>
                  <a:lnTo>
                    <a:pt x="9609" y="655"/>
                  </a:lnTo>
                  <a:lnTo>
                    <a:pt x="9773" y="583"/>
                  </a:lnTo>
                  <a:lnTo>
                    <a:pt x="9900" y="528"/>
                  </a:lnTo>
                  <a:lnTo>
                    <a:pt x="9973" y="473"/>
                  </a:lnTo>
                  <a:lnTo>
                    <a:pt x="9991" y="437"/>
                  </a:lnTo>
                  <a:lnTo>
                    <a:pt x="9991" y="419"/>
                  </a:lnTo>
                  <a:lnTo>
                    <a:pt x="9973" y="346"/>
                  </a:lnTo>
                  <a:lnTo>
                    <a:pt x="9900" y="291"/>
                  </a:lnTo>
                  <a:lnTo>
                    <a:pt x="9791" y="237"/>
                  </a:lnTo>
                  <a:lnTo>
                    <a:pt x="9645" y="182"/>
                  </a:lnTo>
                  <a:lnTo>
                    <a:pt x="9463" y="128"/>
                  </a:lnTo>
                  <a:lnTo>
                    <a:pt x="9245" y="91"/>
                  </a:lnTo>
                  <a:lnTo>
                    <a:pt x="8699" y="0"/>
                  </a:lnTo>
                  <a:lnTo>
                    <a:pt x="8699" y="273"/>
                  </a:lnTo>
                  <a:lnTo>
                    <a:pt x="7443" y="328"/>
                  </a:lnTo>
                  <a:lnTo>
                    <a:pt x="6133" y="364"/>
                  </a:lnTo>
                  <a:lnTo>
                    <a:pt x="4623" y="382"/>
                  </a:lnTo>
                  <a:lnTo>
                    <a:pt x="3476" y="364"/>
                  </a:lnTo>
                  <a:lnTo>
                    <a:pt x="2384" y="328"/>
                  </a:lnTo>
                  <a:lnTo>
                    <a:pt x="1893" y="291"/>
                  </a:lnTo>
                  <a:lnTo>
                    <a:pt x="1456" y="237"/>
                  </a:lnTo>
                  <a:lnTo>
                    <a:pt x="1074" y="182"/>
                  </a:lnTo>
                  <a:lnTo>
                    <a:pt x="746" y="109"/>
                  </a:lnTo>
                  <a:lnTo>
                    <a:pt x="1292" y="0"/>
                  </a:lnTo>
                  <a:close/>
                </a:path>
              </a:pathLst>
            </a:custGeom>
            <a:solidFill>
              <a:srgbClr val="282829">
                <a:alpha val="13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5"/>
            <p:cNvSpPr/>
            <p:nvPr/>
          </p:nvSpPr>
          <p:spPr>
            <a:xfrm>
              <a:off x="1726100" y="1699875"/>
              <a:ext cx="249775" cy="25500"/>
            </a:xfrm>
            <a:custGeom>
              <a:avLst/>
              <a:gdLst/>
              <a:ahLst/>
              <a:cxnLst/>
              <a:rect l="l" t="t" r="r" b="b"/>
              <a:pathLst>
                <a:path w="9991" h="1020" fill="none" extrusionOk="0">
                  <a:moveTo>
                    <a:pt x="8699" y="0"/>
                  </a:moveTo>
                  <a:lnTo>
                    <a:pt x="8699" y="273"/>
                  </a:lnTo>
                  <a:lnTo>
                    <a:pt x="8699" y="273"/>
                  </a:lnTo>
                  <a:lnTo>
                    <a:pt x="8699" y="273"/>
                  </a:lnTo>
                  <a:lnTo>
                    <a:pt x="7443" y="328"/>
                  </a:lnTo>
                  <a:lnTo>
                    <a:pt x="6133" y="364"/>
                  </a:lnTo>
                  <a:lnTo>
                    <a:pt x="4623" y="382"/>
                  </a:lnTo>
                  <a:lnTo>
                    <a:pt x="4623" y="382"/>
                  </a:lnTo>
                  <a:lnTo>
                    <a:pt x="3476" y="364"/>
                  </a:lnTo>
                  <a:lnTo>
                    <a:pt x="2384" y="328"/>
                  </a:lnTo>
                  <a:lnTo>
                    <a:pt x="1893" y="291"/>
                  </a:lnTo>
                  <a:lnTo>
                    <a:pt x="1456" y="237"/>
                  </a:lnTo>
                  <a:lnTo>
                    <a:pt x="1074" y="182"/>
                  </a:lnTo>
                  <a:lnTo>
                    <a:pt x="746" y="109"/>
                  </a:lnTo>
                  <a:lnTo>
                    <a:pt x="746" y="109"/>
                  </a:lnTo>
                  <a:lnTo>
                    <a:pt x="746" y="109"/>
                  </a:lnTo>
                  <a:lnTo>
                    <a:pt x="1292" y="0"/>
                  </a:lnTo>
                  <a:lnTo>
                    <a:pt x="1292" y="0"/>
                  </a:lnTo>
                  <a:lnTo>
                    <a:pt x="746" y="91"/>
                  </a:lnTo>
                  <a:lnTo>
                    <a:pt x="528" y="128"/>
                  </a:lnTo>
                  <a:lnTo>
                    <a:pt x="346" y="182"/>
                  </a:lnTo>
                  <a:lnTo>
                    <a:pt x="200" y="237"/>
                  </a:lnTo>
                  <a:lnTo>
                    <a:pt x="91" y="291"/>
                  </a:lnTo>
                  <a:lnTo>
                    <a:pt x="18" y="346"/>
                  </a:lnTo>
                  <a:lnTo>
                    <a:pt x="0" y="419"/>
                  </a:lnTo>
                  <a:lnTo>
                    <a:pt x="0" y="419"/>
                  </a:lnTo>
                  <a:lnTo>
                    <a:pt x="0" y="437"/>
                  </a:lnTo>
                  <a:lnTo>
                    <a:pt x="18" y="473"/>
                  </a:lnTo>
                  <a:lnTo>
                    <a:pt x="91" y="528"/>
                  </a:lnTo>
                  <a:lnTo>
                    <a:pt x="219" y="583"/>
                  </a:lnTo>
                  <a:lnTo>
                    <a:pt x="382" y="655"/>
                  </a:lnTo>
                  <a:lnTo>
                    <a:pt x="601" y="710"/>
                  </a:lnTo>
                  <a:lnTo>
                    <a:pt x="856" y="746"/>
                  </a:lnTo>
                  <a:lnTo>
                    <a:pt x="1456" y="837"/>
                  </a:lnTo>
                  <a:lnTo>
                    <a:pt x="2202" y="910"/>
                  </a:lnTo>
                  <a:lnTo>
                    <a:pt x="3058" y="965"/>
                  </a:lnTo>
                  <a:lnTo>
                    <a:pt x="3986" y="1001"/>
                  </a:lnTo>
                  <a:lnTo>
                    <a:pt x="5005" y="1019"/>
                  </a:lnTo>
                  <a:lnTo>
                    <a:pt x="5005" y="1019"/>
                  </a:lnTo>
                  <a:lnTo>
                    <a:pt x="6006" y="1001"/>
                  </a:lnTo>
                  <a:lnTo>
                    <a:pt x="6952" y="965"/>
                  </a:lnTo>
                  <a:lnTo>
                    <a:pt x="7789" y="910"/>
                  </a:lnTo>
                  <a:lnTo>
                    <a:pt x="8535" y="837"/>
                  </a:lnTo>
                  <a:lnTo>
                    <a:pt x="9136" y="746"/>
                  </a:lnTo>
                  <a:lnTo>
                    <a:pt x="9390" y="710"/>
                  </a:lnTo>
                  <a:lnTo>
                    <a:pt x="9609" y="655"/>
                  </a:lnTo>
                  <a:lnTo>
                    <a:pt x="9773" y="583"/>
                  </a:lnTo>
                  <a:lnTo>
                    <a:pt x="9900" y="528"/>
                  </a:lnTo>
                  <a:lnTo>
                    <a:pt x="9973" y="473"/>
                  </a:lnTo>
                  <a:lnTo>
                    <a:pt x="9991" y="437"/>
                  </a:lnTo>
                  <a:lnTo>
                    <a:pt x="9991" y="419"/>
                  </a:lnTo>
                  <a:lnTo>
                    <a:pt x="9991" y="419"/>
                  </a:lnTo>
                  <a:lnTo>
                    <a:pt x="9973" y="346"/>
                  </a:lnTo>
                  <a:lnTo>
                    <a:pt x="9900" y="291"/>
                  </a:lnTo>
                  <a:lnTo>
                    <a:pt x="9791" y="237"/>
                  </a:lnTo>
                  <a:lnTo>
                    <a:pt x="9645" y="182"/>
                  </a:lnTo>
                  <a:lnTo>
                    <a:pt x="9463" y="128"/>
                  </a:lnTo>
                  <a:lnTo>
                    <a:pt x="9245" y="91"/>
                  </a:lnTo>
                  <a:lnTo>
                    <a:pt x="8699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5"/>
            <p:cNvSpPr/>
            <p:nvPr/>
          </p:nvSpPr>
          <p:spPr>
            <a:xfrm>
              <a:off x="1744750" y="1627975"/>
              <a:ext cx="198825" cy="81475"/>
            </a:xfrm>
            <a:custGeom>
              <a:avLst/>
              <a:gdLst/>
              <a:ahLst/>
              <a:cxnLst/>
              <a:rect l="l" t="t" r="r" b="b"/>
              <a:pathLst>
                <a:path w="7953" h="3259" extrusionOk="0">
                  <a:moveTo>
                    <a:pt x="4113" y="1"/>
                  </a:moveTo>
                  <a:lnTo>
                    <a:pt x="3986" y="37"/>
                  </a:lnTo>
                  <a:lnTo>
                    <a:pt x="3858" y="74"/>
                  </a:lnTo>
                  <a:lnTo>
                    <a:pt x="3731" y="110"/>
                  </a:lnTo>
                  <a:lnTo>
                    <a:pt x="3604" y="165"/>
                  </a:lnTo>
                  <a:lnTo>
                    <a:pt x="3385" y="328"/>
                  </a:lnTo>
                  <a:lnTo>
                    <a:pt x="3185" y="492"/>
                  </a:lnTo>
                  <a:lnTo>
                    <a:pt x="2985" y="711"/>
                  </a:lnTo>
                  <a:lnTo>
                    <a:pt x="2821" y="929"/>
                  </a:lnTo>
                  <a:lnTo>
                    <a:pt x="2657" y="1166"/>
                  </a:lnTo>
                  <a:lnTo>
                    <a:pt x="2530" y="1402"/>
                  </a:lnTo>
                  <a:lnTo>
                    <a:pt x="2312" y="1839"/>
                  </a:lnTo>
                  <a:lnTo>
                    <a:pt x="2148" y="2239"/>
                  </a:lnTo>
                  <a:lnTo>
                    <a:pt x="2020" y="2603"/>
                  </a:lnTo>
                  <a:lnTo>
                    <a:pt x="0" y="2985"/>
                  </a:lnTo>
                  <a:lnTo>
                    <a:pt x="383" y="3058"/>
                  </a:lnTo>
                  <a:lnTo>
                    <a:pt x="856" y="3131"/>
                  </a:lnTo>
                  <a:lnTo>
                    <a:pt x="1383" y="3186"/>
                  </a:lnTo>
                  <a:lnTo>
                    <a:pt x="1984" y="3222"/>
                  </a:lnTo>
                  <a:lnTo>
                    <a:pt x="2621" y="3240"/>
                  </a:lnTo>
                  <a:lnTo>
                    <a:pt x="3294" y="3258"/>
                  </a:lnTo>
                  <a:lnTo>
                    <a:pt x="4641" y="3258"/>
                  </a:lnTo>
                  <a:lnTo>
                    <a:pt x="5897" y="3222"/>
                  </a:lnTo>
                  <a:lnTo>
                    <a:pt x="6952" y="3186"/>
                  </a:lnTo>
                  <a:lnTo>
                    <a:pt x="7953" y="3149"/>
                  </a:lnTo>
                  <a:lnTo>
                    <a:pt x="7953" y="2094"/>
                  </a:lnTo>
                  <a:lnTo>
                    <a:pt x="7935" y="2003"/>
                  </a:lnTo>
                  <a:lnTo>
                    <a:pt x="7862" y="1730"/>
                  </a:lnTo>
                  <a:lnTo>
                    <a:pt x="7753" y="1384"/>
                  </a:lnTo>
                  <a:lnTo>
                    <a:pt x="7680" y="1202"/>
                  </a:lnTo>
                  <a:lnTo>
                    <a:pt x="7589" y="1020"/>
                  </a:lnTo>
                  <a:lnTo>
                    <a:pt x="7498" y="874"/>
                  </a:lnTo>
                  <a:lnTo>
                    <a:pt x="7389" y="747"/>
                  </a:lnTo>
                  <a:lnTo>
                    <a:pt x="7280" y="638"/>
                  </a:lnTo>
                  <a:lnTo>
                    <a:pt x="7170" y="583"/>
                  </a:lnTo>
                  <a:lnTo>
                    <a:pt x="7061" y="547"/>
                  </a:lnTo>
                  <a:lnTo>
                    <a:pt x="6843" y="547"/>
                  </a:lnTo>
                  <a:lnTo>
                    <a:pt x="6734" y="565"/>
                  </a:lnTo>
                  <a:lnTo>
                    <a:pt x="6533" y="638"/>
                  </a:lnTo>
                  <a:lnTo>
                    <a:pt x="6333" y="729"/>
                  </a:lnTo>
                  <a:lnTo>
                    <a:pt x="6169" y="820"/>
                  </a:lnTo>
                  <a:lnTo>
                    <a:pt x="6024" y="911"/>
                  </a:lnTo>
                  <a:lnTo>
                    <a:pt x="5915" y="1020"/>
                  </a:lnTo>
                  <a:lnTo>
                    <a:pt x="5860" y="929"/>
                  </a:lnTo>
                  <a:lnTo>
                    <a:pt x="5806" y="820"/>
                  </a:lnTo>
                  <a:lnTo>
                    <a:pt x="5733" y="692"/>
                  </a:lnTo>
                  <a:lnTo>
                    <a:pt x="5642" y="565"/>
                  </a:lnTo>
                  <a:lnTo>
                    <a:pt x="5496" y="419"/>
                  </a:lnTo>
                  <a:lnTo>
                    <a:pt x="5332" y="292"/>
                  </a:lnTo>
                  <a:lnTo>
                    <a:pt x="5132" y="165"/>
                  </a:lnTo>
                  <a:lnTo>
                    <a:pt x="4932" y="74"/>
                  </a:lnTo>
                  <a:lnTo>
                    <a:pt x="4695" y="19"/>
                  </a:lnTo>
                  <a:lnTo>
                    <a:pt x="4422" y="1"/>
                  </a:lnTo>
                  <a:close/>
                </a:path>
              </a:pathLst>
            </a:custGeom>
            <a:solidFill>
              <a:srgbClr val="C1A5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5"/>
            <p:cNvSpPr/>
            <p:nvPr/>
          </p:nvSpPr>
          <p:spPr>
            <a:xfrm>
              <a:off x="1744750" y="1627975"/>
              <a:ext cx="198825" cy="81475"/>
            </a:xfrm>
            <a:custGeom>
              <a:avLst/>
              <a:gdLst/>
              <a:ahLst/>
              <a:cxnLst/>
              <a:rect l="l" t="t" r="r" b="b"/>
              <a:pathLst>
                <a:path w="7953" h="3259" fill="none" extrusionOk="0">
                  <a:moveTo>
                    <a:pt x="7953" y="2094"/>
                  </a:moveTo>
                  <a:lnTo>
                    <a:pt x="7953" y="3149"/>
                  </a:lnTo>
                  <a:lnTo>
                    <a:pt x="7953" y="3149"/>
                  </a:lnTo>
                  <a:lnTo>
                    <a:pt x="6952" y="3186"/>
                  </a:lnTo>
                  <a:lnTo>
                    <a:pt x="5897" y="3222"/>
                  </a:lnTo>
                  <a:lnTo>
                    <a:pt x="4641" y="3258"/>
                  </a:lnTo>
                  <a:lnTo>
                    <a:pt x="3294" y="3258"/>
                  </a:lnTo>
                  <a:lnTo>
                    <a:pt x="2621" y="3240"/>
                  </a:lnTo>
                  <a:lnTo>
                    <a:pt x="1984" y="3222"/>
                  </a:lnTo>
                  <a:lnTo>
                    <a:pt x="1383" y="3186"/>
                  </a:lnTo>
                  <a:lnTo>
                    <a:pt x="856" y="3131"/>
                  </a:lnTo>
                  <a:lnTo>
                    <a:pt x="383" y="3058"/>
                  </a:lnTo>
                  <a:lnTo>
                    <a:pt x="0" y="2985"/>
                  </a:lnTo>
                  <a:lnTo>
                    <a:pt x="2020" y="2603"/>
                  </a:lnTo>
                  <a:lnTo>
                    <a:pt x="2020" y="2603"/>
                  </a:lnTo>
                  <a:lnTo>
                    <a:pt x="2148" y="2239"/>
                  </a:lnTo>
                  <a:lnTo>
                    <a:pt x="2312" y="1839"/>
                  </a:lnTo>
                  <a:lnTo>
                    <a:pt x="2530" y="1402"/>
                  </a:lnTo>
                  <a:lnTo>
                    <a:pt x="2530" y="1402"/>
                  </a:lnTo>
                  <a:lnTo>
                    <a:pt x="2657" y="1166"/>
                  </a:lnTo>
                  <a:lnTo>
                    <a:pt x="2821" y="929"/>
                  </a:lnTo>
                  <a:lnTo>
                    <a:pt x="2985" y="711"/>
                  </a:lnTo>
                  <a:lnTo>
                    <a:pt x="3185" y="492"/>
                  </a:lnTo>
                  <a:lnTo>
                    <a:pt x="3185" y="492"/>
                  </a:lnTo>
                  <a:lnTo>
                    <a:pt x="3385" y="328"/>
                  </a:lnTo>
                  <a:lnTo>
                    <a:pt x="3604" y="165"/>
                  </a:lnTo>
                  <a:lnTo>
                    <a:pt x="3731" y="110"/>
                  </a:lnTo>
                  <a:lnTo>
                    <a:pt x="3858" y="74"/>
                  </a:lnTo>
                  <a:lnTo>
                    <a:pt x="3986" y="37"/>
                  </a:lnTo>
                  <a:lnTo>
                    <a:pt x="4113" y="1"/>
                  </a:lnTo>
                  <a:lnTo>
                    <a:pt x="4113" y="1"/>
                  </a:lnTo>
                  <a:lnTo>
                    <a:pt x="4259" y="1"/>
                  </a:lnTo>
                  <a:lnTo>
                    <a:pt x="4422" y="1"/>
                  </a:lnTo>
                  <a:lnTo>
                    <a:pt x="4695" y="19"/>
                  </a:lnTo>
                  <a:lnTo>
                    <a:pt x="4932" y="74"/>
                  </a:lnTo>
                  <a:lnTo>
                    <a:pt x="5132" y="165"/>
                  </a:lnTo>
                  <a:lnTo>
                    <a:pt x="5132" y="165"/>
                  </a:lnTo>
                  <a:lnTo>
                    <a:pt x="5332" y="292"/>
                  </a:lnTo>
                  <a:lnTo>
                    <a:pt x="5496" y="419"/>
                  </a:lnTo>
                  <a:lnTo>
                    <a:pt x="5642" y="565"/>
                  </a:lnTo>
                  <a:lnTo>
                    <a:pt x="5733" y="692"/>
                  </a:lnTo>
                  <a:lnTo>
                    <a:pt x="5806" y="820"/>
                  </a:lnTo>
                  <a:lnTo>
                    <a:pt x="5860" y="929"/>
                  </a:lnTo>
                  <a:lnTo>
                    <a:pt x="5915" y="1020"/>
                  </a:lnTo>
                  <a:lnTo>
                    <a:pt x="5915" y="1020"/>
                  </a:lnTo>
                  <a:lnTo>
                    <a:pt x="6024" y="911"/>
                  </a:lnTo>
                  <a:lnTo>
                    <a:pt x="6169" y="820"/>
                  </a:lnTo>
                  <a:lnTo>
                    <a:pt x="6333" y="729"/>
                  </a:lnTo>
                  <a:lnTo>
                    <a:pt x="6533" y="638"/>
                  </a:lnTo>
                  <a:lnTo>
                    <a:pt x="6734" y="565"/>
                  </a:lnTo>
                  <a:lnTo>
                    <a:pt x="6843" y="547"/>
                  </a:lnTo>
                  <a:lnTo>
                    <a:pt x="6952" y="547"/>
                  </a:lnTo>
                  <a:lnTo>
                    <a:pt x="7061" y="547"/>
                  </a:lnTo>
                  <a:lnTo>
                    <a:pt x="7170" y="583"/>
                  </a:lnTo>
                  <a:lnTo>
                    <a:pt x="7170" y="583"/>
                  </a:lnTo>
                  <a:lnTo>
                    <a:pt x="7280" y="638"/>
                  </a:lnTo>
                  <a:lnTo>
                    <a:pt x="7389" y="747"/>
                  </a:lnTo>
                  <a:lnTo>
                    <a:pt x="7498" y="874"/>
                  </a:lnTo>
                  <a:lnTo>
                    <a:pt x="7589" y="1020"/>
                  </a:lnTo>
                  <a:lnTo>
                    <a:pt x="7589" y="1020"/>
                  </a:lnTo>
                  <a:lnTo>
                    <a:pt x="7680" y="1202"/>
                  </a:lnTo>
                  <a:lnTo>
                    <a:pt x="7753" y="1384"/>
                  </a:lnTo>
                  <a:lnTo>
                    <a:pt x="7862" y="1730"/>
                  </a:lnTo>
                  <a:lnTo>
                    <a:pt x="7935" y="2003"/>
                  </a:lnTo>
                  <a:lnTo>
                    <a:pt x="7953" y="209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5"/>
            <p:cNvSpPr/>
            <p:nvPr/>
          </p:nvSpPr>
          <p:spPr>
            <a:xfrm>
              <a:off x="1744750" y="1653450"/>
              <a:ext cx="198825" cy="56000"/>
            </a:xfrm>
            <a:custGeom>
              <a:avLst/>
              <a:gdLst/>
              <a:ahLst/>
              <a:cxnLst/>
              <a:rect l="l" t="t" r="r" b="b"/>
              <a:pathLst>
                <a:path w="7953" h="2240" extrusionOk="0">
                  <a:moveTo>
                    <a:pt x="7589" y="1"/>
                  </a:moveTo>
                  <a:lnTo>
                    <a:pt x="7152" y="274"/>
                  </a:lnTo>
                  <a:lnTo>
                    <a:pt x="6715" y="529"/>
                  </a:lnTo>
                  <a:lnTo>
                    <a:pt x="6260" y="747"/>
                  </a:lnTo>
                  <a:lnTo>
                    <a:pt x="6024" y="856"/>
                  </a:lnTo>
                  <a:lnTo>
                    <a:pt x="5787" y="929"/>
                  </a:lnTo>
                  <a:lnTo>
                    <a:pt x="5660" y="984"/>
                  </a:lnTo>
                  <a:lnTo>
                    <a:pt x="5533" y="1038"/>
                  </a:lnTo>
                  <a:lnTo>
                    <a:pt x="5423" y="1111"/>
                  </a:lnTo>
                  <a:lnTo>
                    <a:pt x="5387" y="1147"/>
                  </a:lnTo>
                  <a:lnTo>
                    <a:pt x="5351" y="1202"/>
                  </a:lnTo>
                  <a:lnTo>
                    <a:pt x="5314" y="1275"/>
                  </a:lnTo>
                  <a:lnTo>
                    <a:pt x="5296" y="1348"/>
                  </a:lnTo>
                  <a:lnTo>
                    <a:pt x="5278" y="1420"/>
                  </a:lnTo>
                  <a:lnTo>
                    <a:pt x="5241" y="1493"/>
                  </a:lnTo>
                  <a:lnTo>
                    <a:pt x="5187" y="1566"/>
                  </a:lnTo>
                  <a:lnTo>
                    <a:pt x="5114" y="1621"/>
                  </a:lnTo>
                  <a:lnTo>
                    <a:pt x="5023" y="1657"/>
                  </a:lnTo>
                  <a:lnTo>
                    <a:pt x="4859" y="1657"/>
                  </a:lnTo>
                  <a:lnTo>
                    <a:pt x="4786" y="1639"/>
                  </a:lnTo>
                  <a:lnTo>
                    <a:pt x="4714" y="1621"/>
                  </a:lnTo>
                  <a:lnTo>
                    <a:pt x="4641" y="1566"/>
                  </a:lnTo>
                  <a:lnTo>
                    <a:pt x="4586" y="1530"/>
                  </a:lnTo>
                  <a:lnTo>
                    <a:pt x="4532" y="1457"/>
                  </a:lnTo>
                  <a:lnTo>
                    <a:pt x="4422" y="1329"/>
                  </a:lnTo>
                  <a:lnTo>
                    <a:pt x="4350" y="1166"/>
                  </a:lnTo>
                  <a:lnTo>
                    <a:pt x="4277" y="1002"/>
                  </a:lnTo>
                  <a:lnTo>
                    <a:pt x="4168" y="1056"/>
                  </a:lnTo>
                  <a:lnTo>
                    <a:pt x="4022" y="1075"/>
                  </a:lnTo>
                  <a:lnTo>
                    <a:pt x="3895" y="1093"/>
                  </a:lnTo>
                  <a:lnTo>
                    <a:pt x="3767" y="1111"/>
                  </a:lnTo>
                  <a:lnTo>
                    <a:pt x="3640" y="1111"/>
                  </a:lnTo>
                  <a:lnTo>
                    <a:pt x="3513" y="1093"/>
                  </a:lnTo>
                  <a:lnTo>
                    <a:pt x="3385" y="1056"/>
                  </a:lnTo>
                  <a:lnTo>
                    <a:pt x="3258" y="1020"/>
                  </a:lnTo>
                  <a:lnTo>
                    <a:pt x="3149" y="965"/>
                  </a:lnTo>
                  <a:lnTo>
                    <a:pt x="3021" y="911"/>
                  </a:lnTo>
                  <a:lnTo>
                    <a:pt x="2912" y="838"/>
                  </a:lnTo>
                  <a:lnTo>
                    <a:pt x="2821" y="765"/>
                  </a:lnTo>
                  <a:lnTo>
                    <a:pt x="2657" y="583"/>
                  </a:lnTo>
                  <a:lnTo>
                    <a:pt x="2530" y="383"/>
                  </a:lnTo>
                  <a:lnTo>
                    <a:pt x="2312" y="820"/>
                  </a:lnTo>
                  <a:lnTo>
                    <a:pt x="2148" y="1220"/>
                  </a:lnTo>
                  <a:lnTo>
                    <a:pt x="2020" y="1584"/>
                  </a:lnTo>
                  <a:lnTo>
                    <a:pt x="0" y="1966"/>
                  </a:lnTo>
                  <a:lnTo>
                    <a:pt x="328" y="2039"/>
                  </a:lnTo>
                  <a:lnTo>
                    <a:pt x="710" y="2094"/>
                  </a:lnTo>
                  <a:lnTo>
                    <a:pt x="1147" y="2148"/>
                  </a:lnTo>
                  <a:lnTo>
                    <a:pt x="1638" y="2185"/>
                  </a:lnTo>
                  <a:lnTo>
                    <a:pt x="2730" y="2221"/>
                  </a:lnTo>
                  <a:lnTo>
                    <a:pt x="3877" y="2239"/>
                  </a:lnTo>
                  <a:lnTo>
                    <a:pt x="5387" y="2221"/>
                  </a:lnTo>
                  <a:lnTo>
                    <a:pt x="6697" y="2185"/>
                  </a:lnTo>
                  <a:lnTo>
                    <a:pt x="7953" y="2130"/>
                  </a:lnTo>
                  <a:lnTo>
                    <a:pt x="7953" y="1075"/>
                  </a:lnTo>
                  <a:lnTo>
                    <a:pt x="7935" y="984"/>
                  </a:lnTo>
                  <a:lnTo>
                    <a:pt x="7862" y="711"/>
                  </a:lnTo>
                  <a:lnTo>
                    <a:pt x="7753" y="365"/>
                  </a:lnTo>
                  <a:lnTo>
                    <a:pt x="7680" y="183"/>
                  </a:lnTo>
                  <a:lnTo>
                    <a:pt x="7589" y="1"/>
                  </a:lnTo>
                  <a:close/>
                </a:path>
              </a:pathLst>
            </a:custGeom>
            <a:solidFill>
              <a:srgbClr val="A48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5"/>
            <p:cNvSpPr/>
            <p:nvPr/>
          </p:nvSpPr>
          <p:spPr>
            <a:xfrm>
              <a:off x="1744750" y="1653450"/>
              <a:ext cx="198825" cy="56000"/>
            </a:xfrm>
            <a:custGeom>
              <a:avLst/>
              <a:gdLst/>
              <a:ahLst/>
              <a:cxnLst/>
              <a:rect l="l" t="t" r="r" b="b"/>
              <a:pathLst>
                <a:path w="7953" h="2240" fill="none" extrusionOk="0">
                  <a:moveTo>
                    <a:pt x="7589" y="1"/>
                  </a:moveTo>
                  <a:lnTo>
                    <a:pt x="7589" y="1"/>
                  </a:lnTo>
                  <a:lnTo>
                    <a:pt x="7152" y="274"/>
                  </a:lnTo>
                  <a:lnTo>
                    <a:pt x="6715" y="529"/>
                  </a:lnTo>
                  <a:lnTo>
                    <a:pt x="6260" y="747"/>
                  </a:lnTo>
                  <a:lnTo>
                    <a:pt x="6024" y="856"/>
                  </a:lnTo>
                  <a:lnTo>
                    <a:pt x="5787" y="929"/>
                  </a:lnTo>
                  <a:lnTo>
                    <a:pt x="5787" y="929"/>
                  </a:lnTo>
                  <a:lnTo>
                    <a:pt x="5660" y="984"/>
                  </a:lnTo>
                  <a:lnTo>
                    <a:pt x="5533" y="1038"/>
                  </a:lnTo>
                  <a:lnTo>
                    <a:pt x="5423" y="1111"/>
                  </a:lnTo>
                  <a:lnTo>
                    <a:pt x="5387" y="1147"/>
                  </a:lnTo>
                  <a:lnTo>
                    <a:pt x="5351" y="1202"/>
                  </a:lnTo>
                  <a:lnTo>
                    <a:pt x="5351" y="1202"/>
                  </a:lnTo>
                  <a:lnTo>
                    <a:pt x="5314" y="1275"/>
                  </a:lnTo>
                  <a:lnTo>
                    <a:pt x="5296" y="1348"/>
                  </a:lnTo>
                  <a:lnTo>
                    <a:pt x="5278" y="1420"/>
                  </a:lnTo>
                  <a:lnTo>
                    <a:pt x="5241" y="1493"/>
                  </a:lnTo>
                  <a:lnTo>
                    <a:pt x="5241" y="1493"/>
                  </a:lnTo>
                  <a:lnTo>
                    <a:pt x="5187" y="1566"/>
                  </a:lnTo>
                  <a:lnTo>
                    <a:pt x="5114" y="1621"/>
                  </a:lnTo>
                  <a:lnTo>
                    <a:pt x="5023" y="1657"/>
                  </a:lnTo>
                  <a:lnTo>
                    <a:pt x="4932" y="1657"/>
                  </a:lnTo>
                  <a:lnTo>
                    <a:pt x="4932" y="1657"/>
                  </a:lnTo>
                  <a:lnTo>
                    <a:pt x="4859" y="1657"/>
                  </a:lnTo>
                  <a:lnTo>
                    <a:pt x="4786" y="1639"/>
                  </a:lnTo>
                  <a:lnTo>
                    <a:pt x="4714" y="1621"/>
                  </a:lnTo>
                  <a:lnTo>
                    <a:pt x="4641" y="1566"/>
                  </a:lnTo>
                  <a:lnTo>
                    <a:pt x="4641" y="1566"/>
                  </a:lnTo>
                  <a:lnTo>
                    <a:pt x="4586" y="1530"/>
                  </a:lnTo>
                  <a:lnTo>
                    <a:pt x="4532" y="1457"/>
                  </a:lnTo>
                  <a:lnTo>
                    <a:pt x="4422" y="1329"/>
                  </a:lnTo>
                  <a:lnTo>
                    <a:pt x="4350" y="1166"/>
                  </a:lnTo>
                  <a:lnTo>
                    <a:pt x="4277" y="1002"/>
                  </a:lnTo>
                  <a:lnTo>
                    <a:pt x="4277" y="1002"/>
                  </a:lnTo>
                  <a:lnTo>
                    <a:pt x="4168" y="1056"/>
                  </a:lnTo>
                  <a:lnTo>
                    <a:pt x="4022" y="1075"/>
                  </a:lnTo>
                  <a:lnTo>
                    <a:pt x="3895" y="1093"/>
                  </a:lnTo>
                  <a:lnTo>
                    <a:pt x="3767" y="1111"/>
                  </a:lnTo>
                  <a:lnTo>
                    <a:pt x="3767" y="1111"/>
                  </a:lnTo>
                  <a:lnTo>
                    <a:pt x="3640" y="1111"/>
                  </a:lnTo>
                  <a:lnTo>
                    <a:pt x="3513" y="1093"/>
                  </a:lnTo>
                  <a:lnTo>
                    <a:pt x="3385" y="1056"/>
                  </a:lnTo>
                  <a:lnTo>
                    <a:pt x="3258" y="1020"/>
                  </a:lnTo>
                  <a:lnTo>
                    <a:pt x="3149" y="965"/>
                  </a:lnTo>
                  <a:lnTo>
                    <a:pt x="3021" y="911"/>
                  </a:lnTo>
                  <a:lnTo>
                    <a:pt x="2912" y="838"/>
                  </a:lnTo>
                  <a:lnTo>
                    <a:pt x="2821" y="765"/>
                  </a:lnTo>
                  <a:lnTo>
                    <a:pt x="2821" y="765"/>
                  </a:lnTo>
                  <a:lnTo>
                    <a:pt x="2657" y="583"/>
                  </a:lnTo>
                  <a:lnTo>
                    <a:pt x="2530" y="383"/>
                  </a:lnTo>
                  <a:lnTo>
                    <a:pt x="2530" y="383"/>
                  </a:lnTo>
                  <a:lnTo>
                    <a:pt x="2530" y="383"/>
                  </a:lnTo>
                  <a:lnTo>
                    <a:pt x="2312" y="820"/>
                  </a:lnTo>
                  <a:lnTo>
                    <a:pt x="2148" y="1220"/>
                  </a:lnTo>
                  <a:lnTo>
                    <a:pt x="2020" y="1584"/>
                  </a:lnTo>
                  <a:lnTo>
                    <a:pt x="0" y="1966"/>
                  </a:lnTo>
                  <a:lnTo>
                    <a:pt x="0" y="1966"/>
                  </a:lnTo>
                  <a:lnTo>
                    <a:pt x="328" y="2039"/>
                  </a:lnTo>
                  <a:lnTo>
                    <a:pt x="710" y="2094"/>
                  </a:lnTo>
                  <a:lnTo>
                    <a:pt x="1147" y="2148"/>
                  </a:lnTo>
                  <a:lnTo>
                    <a:pt x="1638" y="2185"/>
                  </a:lnTo>
                  <a:lnTo>
                    <a:pt x="2730" y="2221"/>
                  </a:lnTo>
                  <a:lnTo>
                    <a:pt x="3877" y="2239"/>
                  </a:lnTo>
                  <a:lnTo>
                    <a:pt x="3877" y="2239"/>
                  </a:lnTo>
                  <a:lnTo>
                    <a:pt x="5387" y="2221"/>
                  </a:lnTo>
                  <a:lnTo>
                    <a:pt x="6697" y="2185"/>
                  </a:lnTo>
                  <a:lnTo>
                    <a:pt x="7953" y="2130"/>
                  </a:lnTo>
                  <a:lnTo>
                    <a:pt x="7953" y="1075"/>
                  </a:lnTo>
                  <a:lnTo>
                    <a:pt x="7953" y="1075"/>
                  </a:lnTo>
                  <a:lnTo>
                    <a:pt x="7935" y="984"/>
                  </a:lnTo>
                  <a:lnTo>
                    <a:pt x="7862" y="711"/>
                  </a:lnTo>
                  <a:lnTo>
                    <a:pt x="7753" y="365"/>
                  </a:lnTo>
                  <a:lnTo>
                    <a:pt x="7680" y="183"/>
                  </a:lnTo>
                  <a:lnTo>
                    <a:pt x="7589" y="1"/>
                  </a:lnTo>
                  <a:lnTo>
                    <a:pt x="758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5"/>
            <p:cNvSpPr/>
            <p:nvPr/>
          </p:nvSpPr>
          <p:spPr>
            <a:xfrm>
              <a:off x="1824375" y="1627975"/>
              <a:ext cx="48700" cy="28700"/>
            </a:xfrm>
            <a:custGeom>
              <a:avLst/>
              <a:gdLst/>
              <a:ahLst/>
              <a:cxnLst/>
              <a:rect l="l" t="t" r="r" b="b"/>
              <a:pathLst>
                <a:path w="1948" h="1148" extrusionOk="0">
                  <a:moveTo>
                    <a:pt x="928" y="1"/>
                  </a:moveTo>
                  <a:lnTo>
                    <a:pt x="801" y="37"/>
                  </a:lnTo>
                  <a:lnTo>
                    <a:pt x="673" y="74"/>
                  </a:lnTo>
                  <a:lnTo>
                    <a:pt x="546" y="110"/>
                  </a:lnTo>
                  <a:lnTo>
                    <a:pt x="419" y="165"/>
                  </a:lnTo>
                  <a:lnTo>
                    <a:pt x="200" y="328"/>
                  </a:lnTo>
                  <a:lnTo>
                    <a:pt x="0" y="492"/>
                  </a:lnTo>
                  <a:lnTo>
                    <a:pt x="36" y="638"/>
                  </a:lnTo>
                  <a:lnTo>
                    <a:pt x="109" y="747"/>
                  </a:lnTo>
                  <a:lnTo>
                    <a:pt x="182" y="856"/>
                  </a:lnTo>
                  <a:lnTo>
                    <a:pt x="273" y="947"/>
                  </a:lnTo>
                  <a:lnTo>
                    <a:pt x="382" y="1038"/>
                  </a:lnTo>
                  <a:lnTo>
                    <a:pt x="510" y="1093"/>
                  </a:lnTo>
                  <a:lnTo>
                    <a:pt x="637" y="1129"/>
                  </a:lnTo>
                  <a:lnTo>
                    <a:pt x="783" y="1147"/>
                  </a:lnTo>
                  <a:lnTo>
                    <a:pt x="837" y="1147"/>
                  </a:lnTo>
                  <a:lnTo>
                    <a:pt x="928" y="1129"/>
                  </a:lnTo>
                  <a:lnTo>
                    <a:pt x="1019" y="1111"/>
                  </a:lnTo>
                  <a:lnTo>
                    <a:pt x="1183" y="1038"/>
                  </a:lnTo>
                  <a:lnTo>
                    <a:pt x="1347" y="929"/>
                  </a:lnTo>
                  <a:lnTo>
                    <a:pt x="1492" y="802"/>
                  </a:lnTo>
                  <a:lnTo>
                    <a:pt x="1620" y="656"/>
                  </a:lnTo>
                  <a:lnTo>
                    <a:pt x="1747" y="510"/>
                  </a:lnTo>
                  <a:lnTo>
                    <a:pt x="1856" y="347"/>
                  </a:lnTo>
                  <a:lnTo>
                    <a:pt x="1947" y="165"/>
                  </a:lnTo>
                  <a:lnTo>
                    <a:pt x="1783" y="92"/>
                  </a:lnTo>
                  <a:lnTo>
                    <a:pt x="1601" y="37"/>
                  </a:lnTo>
                  <a:lnTo>
                    <a:pt x="1401" y="1"/>
                  </a:lnTo>
                  <a:close/>
                </a:path>
              </a:pathLst>
            </a:custGeom>
            <a:solidFill>
              <a:srgbClr val="D7C2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5"/>
            <p:cNvSpPr/>
            <p:nvPr/>
          </p:nvSpPr>
          <p:spPr>
            <a:xfrm>
              <a:off x="1824375" y="1627975"/>
              <a:ext cx="48700" cy="28700"/>
            </a:xfrm>
            <a:custGeom>
              <a:avLst/>
              <a:gdLst/>
              <a:ahLst/>
              <a:cxnLst/>
              <a:rect l="l" t="t" r="r" b="b"/>
              <a:pathLst>
                <a:path w="1948" h="1148" fill="none" extrusionOk="0">
                  <a:moveTo>
                    <a:pt x="1183" y="1"/>
                  </a:moveTo>
                  <a:lnTo>
                    <a:pt x="1183" y="1"/>
                  </a:lnTo>
                  <a:lnTo>
                    <a:pt x="928" y="1"/>
                  </a:lnTo>
                  <a:lnTo>
                    <a:pt x="928" y="1"/>
                  </a:lnTo>
                  <a:lnTo>
                    <a:pt x="801" y="37"/>
                  </a:lnTo>
                  <a:lnTo>
                    <a:pt x="673" y="74"/>
                  </a:lnTo>
                  <a:lnTo>
                    <a:pt x="546" y="110"/>
                  </a:lnTo>
                  <a:lnTo>
                    <a:pt x="419" y="165"/>
                  </a:lnTo>
                  <a:lnTo>
                    <a:pt x="200" y="328"/>
                  </a:lnTo>
                  <a:lnTo>
                    <a:pt x="0" y="492"/>
                  </a:lnTo>
                  <a:lnTo>
                    <a:pt x="0" y="492"/>
                  </a:lnTo>
                  <a:lnTo>
                    <a:pt x="36" y="638"/>
                  </a:lnTo>
                  <a:lnTo>
                    <a:pt x="109" y="747"/>
                  </a:lnTo>
                  <a:lnTo>
                    <a:pt x="182" y="856"/>
                  </a:lnTo>
                  <a:lnTo>
                    <a:pt x="273" y="947"/>
                  </a:lnTo>
                  <a:lnTo>
                    <a:pt x="382" y="1038"/>
                  </a:lnTo>
                  <a:lnTo>
                    <a:pt x="510" y="1093"/>
                  </a:lnTo>
                  <a:lnTo>
                    <a:pt x="637" y="1129"/>
                  </a:lnTo>
                  <a:lnTo>
                    <a:pt x="783" y="1147"/>
                  </a:lnTo>
                  <a:lnTo>
                    <a:pt x="783" y="1147"/>
                  </a:lnTo>
                  <a:lnTo>
                    <a:pt x="837" y="1147"/>
                  </a:lnTo>
                  <a:lnTo>
                    <a:pt x="837" y="1147"/>
                  </a:lnTo>
                  <a:lnTo>
                    <a:pt x="928" y="1129"/>
                  </a:lnTo>
                  <a:lnTo>
                    <a:pt x="1019" y="1111"/>
                  </a:lnTo>
                  <a:lnTo>
                    <a:pt x="1183" y="1038"/>
                  </a:lnTo>
                  <a:lnTo>
                    <a:pt x="1347" y="929"/>
                  </a:lnTo>
                  <a:lnTo>
                    <a:pt x="1492" y="802"/>
                  </a:lnTo>
                  <a:lnTo>
                    <a:pt x="1492" y="802"/>
                  </a:lnTo>
                  <a:lnTo>
                    <a:pt x="1620" y="656"/>
                  </a:lnTo>
                  <a:lnTo>
                    <a:pt x="1747" y="510"/>
                  </a:lnTo>
                  <a:lnTo>
                    <a:pt x="1856" y="347"/>
                  </a:lnTo>
                  <a:lnTo>
                    <a:pt x="1947" y="165"/>
                  </a:lnTo>
                  <a:lnTo>
                    <a:pt x="1947" y="165"/>
                  </a:lnTo>
                  <a:lnTo>
                    <a:pt x="1783" y="92"/>
                  </a:lnTo>
                  <a:lnTo>
                    <a:pt x="1601" y="37"/>
                  </a:lnTo>
                  <a:lnTo>
                    <a:pt x="1401" y="1"/>
                  </a:lnTo>
                  <a:lnTo>
                    <a:pt x="118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0" name="Google Shape;700;p5"/>
          <p:cNvGrpSpPr/>
          <p:nvPr/>
        </p:nvGrpSpPr>
        <p:grpSpPr>
          <a:xfrm rot="707990">
            <a:off x="5178099" y="5191997"/>
            <a:ext cx="1015736" cy="245727"/>
            <a:chOff x="3665900" y="8356158"/>
            <a:chExt cx="1015703" cy="245719"/>
          </a:xfrm>
        </p:grpSpPr>
        <p:sp>
          <p:nvSpPr>
            <p:cNvPr id="701" name="Google Shape;701;p5"/>
            <p:cNvSpPr/>
            <p:nvPr/>
          </p:nvSpPr>
          <p:spPr>
            <a:xfrm>
              <a:off x="3940684" y="8356158"/>
              <a:ext cx="658411" cy="161356"/>
            </a:xfrm>
            <a:custGeom>
              <a:avLst/>
              <a:gdLst/>
              <a:ahLst/>
              <a:cxnLst/>
              <a:rect l="l" t="t" r="r" b="b"/>
              <a:pathLst>
                <a:path w="12776" h="3131" extrusionOk="0">
                  <a:moveTo>
                    <a:pt x="9336" y="0"/>
                  </a:moveTo>
                  <a:lnTo>
                    <a:pt x="8626" y="55"/>
                  </a:lnTo>
                  <a:lnTo>
                    <a:pt x="7934" y="127"/>
                  </a:lnTo>
                  <a:lnTo>
                    <a:pt x="7279" y="218"/>
                  </a:lnTo>
                  <a:lnTo>
                    <a:pt x="6642" y="309"/>
                  </a:lnTo>
                  <a:lnTo>
                    <a:pt x="6042" y="400"/>
                  </a:lnTo>
                  <a:lnTo>
                    <a:pt x="5460" y="510"/>
                  </a:lnTo>
                  <a:lnTo>
                    <a:pt x="4895" y="619"/>
                  </a:lnTo>
                  <a:lnTo>
                    <a:pt x="4368" y="728"/>
                  </a:lnTo>
                  <a:lnTo>
                    <a:pt x="3858" y="855"/>
                  </a:lnTo>
                  <a:lnTo>
                    <a:pt x="3385" y="983"/>
                  </a:lnTo>
                  <a:lnTo>
                    <a:pt x="2930" y="1110"/>
                  </a:lnTo>
                  <a:lnTo>
                    <a:pt x="2511" y="1256"/>
                  </a:lnTo>
                  <a:lnTo>
                    <a:pt x="2129" y="1383"/>
                  </a:lnTo>
                  <a:lnTo>
                    <a:pt x="1765" y="1511"/>
                  </a:lnTo>
                  <a:lnTo>
                    <a:pt x="1438" y="1656"/>
                  </a:lnTo>
                  <a:lnTo>
                    <a:pt x="1147" y="1783"/>
                  </a:lnTo>
                  <a:lnTo>
                    <a:pt x="874" y="1911"/>
                  </a:lnTo>
                  <a:lnTo>
                    <a:pt x="637" y="2038"/>
                  </a:lnTo>
                  <a:lnTo>
                    <a:pt x="455" y="2166"/>
                  </a:lnTo>
                  <a:lnTo>
                    <a:pt x="291" y="2293"/>
                  </a:lnTo>
                  <a:lnTo>
                    <a:pt x="164" y="2420"/>
                  </a:lnTo>
                  <a:lnTo>
                    <a:pt x="73" y="2530"/>
                  </a:lnTo>
                  <a:lnTo>
                    <a:pt x="18" y="2621"/>
                  </a:lnTo>
                  <a:lnTo>
                    <a:pt x="0" y="2730"/>
                  </a:lnTo>
                  <a:lnTo>
                    <a:pt x="18" y="2821"/>
                  </a:lnTo>
                  <a:lnTo>
                    <a:pt x="73" y="2894"/>
                  </a:lnTo>
                  <a:lnTo>
                    <a:pt x="182" y="2966"/>
                  </a:lnTo>
                  <a:lnTo>
                    <a:pt x="328" y="3021"/>
                  </a:lnTo>
                  <a:lnTo>
                    <a:pt x="491" y="3076"/>
                  </a:lnTo>
                  <a:lnTo>
                    <a:pt x="710" y="3112"/>
                  </a:lnTo>
                  <a:lnTo>
                    <a:pt x="983" y="3130"/>
                  </a:lnTo>
                  <a:lnTo>
                    <a:pt x="1602" y="3130"/>
                  </a:lnTo>
                  <a:lnTo>
                    <a:pt x="1947" y="3112"/>
                  </a:lnTo>
                  <a:lnTo>
                    <a:pt x="2748" y="3021"/>
                  </a:lnTo>
                  <a:lnTo>
                    <a:pt x="4531" y="2784"/>
                  </a:lnTo>
                  <a:lnTo>
                    <a:pt x="6096" y="2548"/>
                  </a:lnTo>
                  <a:lnTo>
                    <a:pt x="7443" y="2293"/>
                  </a:lnTo>
                  <a:lnTo>
                    <a:pt x="8590" y="2038"/>
                  </a:lnTo>
                  <a:lnTo>
                    <a:pt x="9572" y="1783"/>
                  </a:lnTo>
                  <a:lnTo>
                    <a:pt x="10373" y="1529"/>
                  </a:lnTo>
                  <a:lnTo>
                    <a:pt x="11046" y="1274"/>
                  </a:lnTo>
                  <a:lnTo>
                    <a:pt x="11574" y="1056"/>
                  </a:lnTo>
                  <a:lnTo>
                    <a:pt x="11974" y="837"/>
                  </a:lnTo>
                  <a:lnTo>
                    <a:pt x="12284" y="637"/>
                  </a:lnTo>
                  <a:lnTo>
                    <a:pt x="12484" y="455"/>
                  </a:lnTo>
                  <a:lnTo>
                    <a:pt x="12630" y="309"/>
                  </a:lnTo>
                  <a:lnTo>
                    <a:pt x="12721" y="182"/>
                  </a:lnTo>
                  <a:lnTo>
                    <a:pt x="12757" y="73"/>
                  </a:lnTo>
                  <a:lnTo>
                    <a:pt x="127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5"/>
            <p:cNvSpPr/>
            <p:nvPr/>
          </p:nvSpPr>
          <p:spPr>
            <a:xfrm>
              <a:off x="3940684" y="8356158"/>
              <a:ext cx="658411" cy="161356"/>
            </a:xfrm>
            <a:custGeom>
              <a:avLst/>
              <a:gdLst/>
              <a:ahLst/>
              <a:cxnLst/>
              <a:rect l="l" t="t" r="r" b="b"/>
              <a:pathLst>
                <a:path w="12776" h="3131" fill="none" extrusionOk="0">
                  <a:moveTo>
                    <a:pt x="12775" y="0"/>
                  </a:moveTo>
                  <a:lnTo>
                    <a:pt x="9336" y="0"/>
                  </a:lnTo>
                  <a:lnTo>
                    <a:pt x="9336" y="0"/>
                  </a:lnTo>
                  <a:lnTo>
                    <a:pt x="8626" y="55"/>
                  </a:lnTo>
                  <a:lnTo>
                    <a:pt x="7934" y="127"/>
                  </a:lnTo>
                  <a:lnTo>
                    <a:pt x="7279" y="218"/>
                  </a:lnTo>
                  <a:lnTo>
                    <a:pt x="6642" y="309"/>
                  </a:lnTo>
                  <a:lnTo>
                    <a:pt x="6042" y="400"/>
                  </a:lnTo>
                  <a:lnTo>
                    <a:pt x="5460" y="510"/>
                  </a:lnTo>
                  <a:lnTo>
                    <a:pt x="4895" y="619"/>
                  </a:lnTo>
                  <a:lnTo>
                    <a:pt x="4368" y="728"/>
                  </a:lnTo>
                  <a:lnTo>
                    <a:pt x="3858" y="855"/>
                  </a:lnTo>
                  <a:lnTo>
                    <a:pt x="3385" y="983"/>
                  </a:lnTo>
                  <a:lnTo>
                    <a:pt x="2930" y="1110"/>
                  </a:lnTo>
                  <a:lnTo>
                    <a:pt x="2511" y="1256"/>
                  </a:lnTo>
                  <a:lnTo>
                    <a:pt x="2129" y="1383"/>
                  </a:lnTo>
                  <a:lnTo>
                    <a:pt x="1765" y="1511"/>
                  </a:lnTo>
                  <a:lnTo>
                    <a:pt x="1438" y="1656"/>
                  </a:lnTo>
                  <a:lnTo>
                    <a:pt x="1147" y="1783"/>
                  </a:lnTo>
                  <a:lnTo>
                    <a:pt x="874" y="1911"/>
                  </a:lnTo>
                  <a:lnTo>
                    <a:pt x="637" y="2038"/>
                  </a:lnTo>
                  <a:lnTo>
                    <a:pt x="455" y="2166"/>
                  </a:lnTo>
                  <a:lnTo>
                    <a:pt x="291" y="2293"/>
                  </a:lnTo>
                  <a:lnTo>
                    <a:pt x="164" y="2420"/>
                  </a:lnTo>
                  <a:lnTo>
                    <a:pt x="73" y="2530"/>
                  </a:lnTo>
                  <a:lnTo>
                    <a:pt x="18" y="2621"/>
                  </a:lnTo>
                  <a:lnTo>
                    <a:pt x="0" y="2730"/>
                  </a:lnTo>
                  <a:lnTo>
                    <a:pt x="18" y="2821"/>
                  </a:lnTo>
                  <a:lnTo>
                    <a:pt x="73" y="2894"/>
                  </a:lnTo>
                  <a:lnTo>
                    <a:pt x="182" y="2966"/>
                  </a:lnTo>
                  <a:lnTo>
                    <a:pt x="328" y="3021"/>
                  </a:lnTo>
                  <a:lnTo>
                    <a:pt x="491" y="3076"/>
                  </a:lnTo>
                  <a:lnTo>
                    <a:pt x="710" y="3112"/>
                  </a:lnTo>
                  <a:lnTo>
                    <a:pt x="983" y="3130"/>
                  </a:lnTo>
                  <a:lnTo>
                    <a:pt x="1292" y="3130"/>
                  </a:lnTo>
                  <a:lnTo>
                    <a:pt x="1292" y="3130"/>
                  </a:lnTo>
                  <a:lnTo>
                    <a:pt x="1602" y="3130"/>
                  </a:lnTo>
                  <a:lnTo>
                    <a:pt x="1947" y="3112"/>
                  </a:lnTo>
                  <a:lnTo>
                    <a:pt x="2748" y="3021"/>
                  </a:lnTo>
                  <a:lnTo>
                    <a:pt x="2748" y="3021"/>
                  </a:lnTo>
                  <a:lnTo>
                    <a:pt x="4531" y="2784"/>
                  </a:lnTo>
                  <a:lnTo>
                    <a:pt x="6096" y="2548"/>
                  </a:lnTo>
                  <a:lnTo>
                    <a:pt x="7443" y="2293"/>
                  </a:lnTo>
                  <a:lnTo>
                    <a:pt x="8590" y="2038"/>
                  </a:lnTo>
                  <a:lnTo>
                    <a:pt x="9572" y="1783"/>
                  </a:lnTo>
                  <a:lnTo>
                    <a:pt x="10373" y="1529"/>
                  </a:lnTo>
                  <a:lnTo>
                    <a:pt x="11046" y="1274"/>
                  </a:lnTo>
                  <a:lnTo>
                    <a:pt x="11574" y="1056"/>
                  </a:lnTo>
                  <a:lnTo>
                    <a:pt x="11974" y="837"/>
                  </a:lnTo>
                  <a:lnTo>
                    <a:pt x="12284" y="637"/>
                  </a:lnTo>
                  <a:lnTo>
                    <a:pt x="12484" y="455"/>
                  </a:lnTo>
                  <a:lnTo>
                    <a:pt x="12630" y="309"/>
                  </a:lnTo>
                  <a:lnTo>
                    <a:pt x="12721" y="182"/>
                  </a:lnTo>
                  <a:lnTo>
                    <a:pt x="12757" y="73"/>
                  </a:lnTo>
                  <a:lnTo>
                    <a:pt x="12775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5"/>
            <p:cNvSpPr/>
            <p:nvPr/>
          </p:nvSpPr>
          <p:spPr>
            <a:xfrm>
              <a:off x="3665900" y="8420834"/>
              <a:ext cx="151049" cy="55400"/>
            </a:xfrm>
            <a:custGeom>
              <a:avLst/>
              <a:gdLst/>
              <a:ahLst/>
              <a:cxnLst/>
              <a:rect l="l" t="t" r="r" b="b"/>
              <a:pathLst>
                <a:path w="2931" h="1075" extrusionOk="0">
                  <a:moveTo>
                    <a:pt x="1456" y="1"/>
                  </a:moveTo>
                  <a:lnTo>
                    <a:pt x="1128" y="19"/>
                  </a:lnTo>
                  <a:lnTo>
                    <a:pt x="801" y="74"/>
                  </a:lnTo>
                  <a:lnTo>
                    <a:pt x="655" y="110"/>
                  </a:lnTo>
                  <a:lnTo>
                    <a:pt x="491" y="165"/>
                  </a:lnTo>
                  <a:lnTo>
                    <a:pt x="364" y="219"/>
                  </a:lnTo>
                  <a:lnTo>
                    <a:pt x="237" y="292"/>
                  </a:lnTo>
                  <a:lnTo>
                    <a:pt x="146" y="347"/>
                  </a:lnTo>
                  <a:lnTo>
                    <a:pt x="91" y="401"/>
                  </a:lnTo>
                  <a:lnTo>
                    <a:pt x="37" y="474"/>
                  </a:lnTo>
                  <a:lnTo>
                    <a:pt x="0" y="547"/>
                  </a:lnTo>
                  <a:lnTo>
                    <a:pt x="0" y="638"/>
                  </a:lnTo>
                  <a:lnTo>
                    <a:pt x="37" y="729"/>
                  </a:lnTo>
                  <a:lnTo>
                    <a:pt x="109" y="801"/>
                  </a:lnTo>
                  <a:lnTo>
                    <a:pt x="182" y="874"/>
                  </a:lnTo>
                  <a:lnTo>
                    <a:pt x="273" y="911"/>
                  </a:lnTo>
                  <a:lnTo>
                    <a:pt x="382" y="947"/>
                  </a:lnTo>
                  <a:lnTo>
                    <a:pt x="582" y="1002"/>
                  </a:lnTo>
                  <a:lnTo>
                    <a:pt x="1092" y="1056"/>
                  </a:lnTo>
                  <a:lnTo>
                    <a:pt x="1602" y="1074"/>
                  </a:lnTo>
                  <a:lnTo>
                    <a:pt x="1747" y="1074"/>
                  </a:lnTo>
                  <a:lnTo>
                    <a:pt x="2038" y="1056"/>
                  </a:lnTo>
                  <a:lnTo>
                    <a:pt x="2311" y="1020"/>
                  </a:lnTo>
                  <a:lnTo>
                    <a:pt x="2439" y="983"/>
                  </a:lnTo>
                  <a:lnTo>
                    <a:pt x="2566" y="929"/>
                  </a:lnTo>
                  <a:lnTo>
                    <a:pt x="2675" y="856"/>
                  </a:lnTo>
                  <a:lnTo>
                    <a:pt x="2784" y="783"/>
                  </a:lnTo>
                  <a:lnTo>
                    <a:pt x="2857" y="710"/>
                  </a:lnTo>
                  <a:lnTo>
                    <a:pt x="2912" y="619"/>
                  </a:lnTo>
                  <a:lnTo>
                    <a:pt x="2930" y="528"/>
                  </a:lnTo>
                  <a:lnTo>
                    <a:pt x="2930" y="474"/>
                  </a:lnTo>
                  <a:lnTo>
                    <a:pt x="2930" y="437"/>
                  </a:lnTo>
                  <a:lnTo>
                    <a:pt x="2875" y="365"/>
                  </a:lnTo>
                  <a:lnTo>
                    <a:pt x="2803" y="292"/>
                  </a:lnTo>
                  <a:lnTo>
                    <a:pt x="2730" y="237"/>
                  </a:lnTo>
                  <a:lnTo>
                    <a:pt x="2639" y="201"/>
                  </a:lnTo>
                  <a:lnTo>
                    <a:pt x="2366" y="110"/>
                  </a:lnTo>
                  <a:lnTo>
                    <a:pt x="2075" y="55"/>
                  </a:lnTo>
                  <a:lnTo>
                    <a:pt x="1784" y="19"/>
                  </a:lnTo>
                  <a:lnTo>
                    <a:pt x="14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5"/>
            <p:cNvSpPr/>
            <p:nvPr/>
          </p:nvSpPr>
          <p:spPr>
            <a:xfrm>
              <a:off x="3665900" y="8420834"/>
              <a:ext cx="151049" cy="55400"/>
            </a:xfrm>
            <a:custGeom>
              <a:avLst/>
              <a:gdLst/>
              <a:ahLst/>
              <a:cxnLst/>
              <a:rect l="l" t="t" r="r" b="b"/>
              <a:pathLst>
                <a:path w="2931" h="1075" fill="none" extrusionOk="0">
                  <a:moveTo>
                    <a:pt x="1456" y="1"/>
                  </a:moveTo>
                  <a:lnTo>
                    <a:pt x="1456" y="1"/>
                  </a:lnTo>
                  <a:lnTo>
                    <a:pt x="1128" y="19"/>
                  </a:lnTo>
                  <a:lnTo>
                    <a:pt x="801" y="74"/>
                  </a:lnTo>
                  <a:lnTo>
                    <a:pt x="655" y="110"/>
                  </a:lnTo>
                  <a:lnTo>
                    <a:pt x="491" y="165"/>
                  </a:lnTo>
                  <a:lnTo>
                    <a:pt x="364" y="219"/>
                  </a:lnTo>
                  <a:lnTo>
                    <a:pt x="237" y="292"/>
                  </a:lnTo>
                  <a:lnTo>
                    <a:pt x="237" y="292"/>
                  </a:lnTo>
                  <a:lnTo>
                    <a:pt x="146" y="347"/>
                  </a:lnTo>
                  <a:lnTo>
                    <a:pt x="91" y="401"/>
                  </a:lnTo>
                  <a:lnTo>
                    <a:pt x="37" y="474"/>
                  </a:lnTo>
                  <a:lnTo>
                    <a:pt x="0" y="547"/>
                  </a:lnTo>
                  <a:lnTo>
                    <a:pt x="0" y="547"/>
                  </a:lnTo>
                  <a:lnTo>
                    <a:pt x="0" y="638"/>
                  </a:lnTo>
                  <a:lnTo>
                    <a:pt x="37" y="729"/>
                  </a:lnTo>
                  <a:lnTo>
                    <a:pt x="109" y="801"/>
                  </a:lnTo>
                  <a:lnTo>
                    <a:pt x="182" y="874"/>
                  </a:lnTo>
                  <a:lnTo>
                    <a:pt x="182" y="874"/>
                  </a:lnTo>
                  <a:lnTo>
                    <a:pt x="273" y="911"/>
                  </a:lnTo>
                  <a:lnTo>
                    <a:pt x="382" y="947"/>
                  </a:lnTo>
                  <a:lnTo>
                    <a:pt x="582" y="1002"/>
                  </a:lnTo>
                  <a:lnTo>
                    <a:pt x="582" y="1002"/>
                  </a:lnTo>
                  <a:lnTo>
                    <a:pt x="1092" y="1056"/>
                  </a:lnTo>
                  <a:lnTo>
                    <a:pt x="1602" y="1074"/>
                  </a:lnTo>
                  <a:lnTo>
                    <a:pt x="1602" y="1074"/>
                  </a:lnTo>
                  <a:lnTo>
                    <a:pt x="1747" y="1074"/>
                  </a:lnTo>
                  <a:lnTo>
                    <a:pt x="1747" y="1074"/>
                  </a:lnTo>
                  <a:lnTo>
                    <a:pt x="2038" y="1056"/>
                  </a:lnTo>
                  <a:lnTo>
                    <a:pt x="2311" y="1020"/>
                  </a:lnTo>
                  <a:lnTo>
                    <a:pt x="2439" y="983"/>
                  </a:lnTo>
                  <a:lnTo>
                    <a:pt x="2566" y="929"/>
                  </a:lnTo>
                  <a:lnTo>
                    <a:pt x="2675" y="856"/>
                  </a:lnTo>
                  <a:lnTo>
                    <a:pt x="2784" y="783"/>
                  </a:lnTo>
                  <a:lnTo>
                    <a:pt x="2784" y="783"/>
                  </a:lnTo>
                  <a:lnTo>
                    <a:pt x="2857" y="710"/>
                  </a:lnTo>
                  <a:lnTo>
                    <a:pt x="2912" y="619"/>
                  </a:lnTo>
                  <a:lnTo>
                    <a:pt x="2930" y="528"/>
                  </a:lnTo>
                  <a:lnTo>
                    <a:pt x="2930" y="474"/>
                  </a:lnTo>
                  <a:lnTo>
                    <a:pt x="2930" y="437"/>
                  </a:lnTo>
                  <a:lnTo>
                    <a:pt x="2930" y="437"/>
                  </a:lnTo>
                  <a:lnTo>
                    <a:pt x="2875" y="365"/>
                  </a:lnTo>
                  <a:lnTo>
                    <a:pt x="2803" y="292"/>
                  </a:lnTo>
                  <a:lnTo>
                    <a:pt x="2730" y="237"/>
                  </a:lnTo>
                  <a:lnTo>
                    <a:pt x="2639" y="201"/>
                  </a:lnTo>
                  <a:lnTo>
                    <a:pt x="2639" y="201"/>
                  </a:lnTo>
                  <a:lnTo>
                    <a:pt x="2366" y="110"/>
                  </a:lnTo>
                  <a:lnTo>
                    <a:pt x="2075" y="55"/>
                  </a:lnTo>
                  <a:lnTo>
                    <a:pt x="1784" y="19"/>
                  </a:lnTo>
                  <a:lnTo>
                    <a:pt x="1456" y="1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5"/>
            <p:cNvSpPr/>
            <p:nvPr/>
          </p:nvSpPr>
          <p:spPr>
            <a:xfrm>
              <a:off x="3821587" y="8385223"/>
              <a:ext cx="96628" cy="41280"/>
            </a:xfrm>
            <a:custGeom>
              <a:avLst/>
              <a:gdLst/>
              <a:ahLst/>
              <a:cxnLst/>
              <a:rect l="l" t="t" r="r" b="b"/>
              <a:pathLst>
                <a:path w="1875" h="801" extrusionOk="0">
                  <a:moveTo>
                    <a:pt x="1092" y="0"/>
                  </a:moveTo>
                  <a:lnTo>
                    <a:pt x="837" y="18"/>
                  </a:lnTo>
                  <a:lnTo>
                    <a:pt x="601" y="73"/>
                  </a:lnTo>
                  <a:lnTo>
                    <a:pt x="382" y="146"/>
                  </a:lnTo>
                  <a:lnTo>
                    <a:pt x="182" y="255"/>
                  </a:lnTo>
                  <a:lnTo>
                    <a:pt x="55" y="346"/>
                  </a:lnTo>
                  <a:lnTo>
                    <a:pt x="18" y="401"/>
                  </a:lnTo>
                  <a:lnTo>
                    <a:pt x="0" y="455"/>
                  </a:lnTo>
                  <a:lnTo>
                    <a:pt x="0" y="510"/>
                  </a:lnTo>
                  <a:lnTo>
                    <a:pt x="18" y="564"/>
                  </a:lnTo>
                  <a:lnTo>
                    <a:pt x="55" y="601"/>
                  </a:lnTo>
                  <a:lnTo>
                    <a:pt x="109" y="637"/>
                  </a:lnTo>
                  <a:lnTo>
                    <a:pt x="218" y="692"/>
                  </a:lnTo>
                  <a:lnTo>
                    <a:pt x="328" y="728"/>
                  </a:lnTo>
                  <a:lnTo>
                    <a:pt x="637" y="765"/>
                  </a:lnTo>
                  <a:lnTo>
                    <a:pt x="946" y="801"/>
                  </a:lnTo>
                  <a:lnTo>
                    <a:pt x="1001" y="801"/>
                  </a:lnTo>
                  <a:lnTo>
                    <a:pt x="1219" y="783"/>
                  </a:lnTo>
                  <a:lnTo>
                    <a:pt x="1419" y="746"/>
                  </a:lnTo>
                  <a:lnTo>
                    <a:pt x="1529" y="710"/>
                  </a:lnTo>
                  <a:lnTo>
                    <a:pt x="1620" y="674"/>
                  </a:lnTo>
                  <a:lnTo>
                    <a:pt x="1711" y="619"/>
                  </a:lnTo>
                  <a:lnTo>
                    <a:pt x="1783" y="546"/>
                  </a:lnTo>
                  <a:lnTo>
                    <a:pt x="1820" y="492"/>
                  </a:lnTo>
                  <a:lnTo>
                    <a:pt x="1856" y="419"/>
                  </a:lnTo>
                  <a:lnTo>
                    <a:pt x="1874" y="364"/>
                  </a:lnTo>
                  <a:lnTo>
                    <a:pt x="1856" y="291"/>
                  </a:lnTo>
                  <a:lnTo>
                    <a:pt x="1838" y="255"/>
                  </a:lnTo>
                  <a:lnTo>
                    <a:pt x="1802" y="219"/>
                  </a:lnTo>
                  <a:lnTo>
                    <a:pt x="1711" y="146"/>
                  </a:lnTo>
                  <a:lnTo>
                    <a:pt x="1565" y="91"/>
                  </a:lnTo>
                  <a:lnTo>
                    <a:pt x="1419" y="37"/>
                  </a:lnTo>
                  <a:lnTo>
                    <a:pt x="12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5"/>
            <p:cNvSpPr/>
            <p:nvPr/>
          </p:nvSpPr>
          <p:spPr>
            <a:xfrm>
              <a:off x="3821587" y="8385223"/>
              <a:ext cx="96628" cy="41280"/>
            </a:xfrm>
            <a:custGeom>
              <a:avLst/>
              <a:gdLst/>
              <a:ahLst/>
              <a:cxnLst/>
              <a:rect l="l" t="t" r="r" b="b"/>
              <a:pathLst>
                <a:path w="1875" h="801" fill="none" extrusionOk="0">
                  <a:moveTo>
                    <a:pt x="1092" y="0"/>
                  </a:moveTo>
                  <a:lnTo>
                    <a:pt x="1092" y="0"/>
                  </a:lnTo>
                  <a:lnTo>
                    <a:pt x="837" y="18"/>
                  </a:lnTo>
                  <a:lnTo>
                    <a:pt x="601" y="73"/>
                  </a:lnTo>
                  <a:lnTo>
                    <a:pt x="382" y="146"/>
                  </a:lnTo>
                  <a:lnTo>
                    <a:pt x="182" y="255"/>
                  </a:lnTo>
                  <a:lnTo>
                    <a:pt x="182" y="255"/>
                  </a:lnTo>
                  <a:lnTo>
                    <a:pt x="55" y="346"/>
                  </a:lnTo>
                  <a:lnTo>
                    <a:pt x="18" y="401"/>
                  </a:lnTo>
                  <a:lnTo>
                    <a:pt x="0" y="455"/>
                  </a:lnTo>
                  <a:lnTo>
                    <a:pt x="0" y="455"/>
                  </a:lnTo>
                  <a:lnTo>
                    <a:pt x="0" y="510"/>
                  </a:lnTo>
                  <a:lnTo>
                    <a:pt x="18" y="564"/>
                  </a:lnTo>
                  <a:lnTo>
                    <a:pt x="55" y="601"/>
                  </a:lnTo>
                  <a:lnTo>
                    <a:pt x="109" y="637"/>
                  </a:lnTo>
                  <a:lnTo>
                    <a:pt x="109" y="637"/>
                  </a:lnTo>
                  <a:lnTo>
                    <a:pt x="218" y="692"/>
                  </a:lnTo>
                  <a:lnTo>
                    <a:pt x="328" y="728"/>
                  </a:lnTo>
                  <a:lnTo>
                    <a:pt x="328" y="728"/>
                  </a:lnTo>
                  <a:lnTo>
                    <a:pt x="637" y="765"/>
                  </a:lnTo>
                  <a:lnTo>
                    <a:pt x="946" y="801"/>
                  </a:lnTo>
                  <a:lnTo>
                    <a:pt x="946" y="801"/>
                  </a:lnTo>
                  <a:lnTo>
                    <a:pt x="1001" y="801"/>
                  </a:lnTo>
                  <a:lnTo>
                    <a:pt x="1001" y="801"/>
                  </a:lnTo>
                  <a:lnTo>
                    <a:pt x="1219" y="783"/>
                  </a:lnTo>
                  <a:lnTo>
                    <a:pt x="1419" y="746"/>
                  </a:lnTo>
                  <a:lnTo>
                    <a:pt x="1529" y="710"/>
                  </a:lnTo>
                  <a:lnTo>
                    <a:pt x="1620" y="674"/>
                  </a:lnTo>
                  <a:lnTo>
                    <a:pt x="1711" y="619"/>
                  </a:lnTo>
                  <a:lnTo>
                    <a:pt x="1783" y="546"/>
                  </a:lnTo>
                  <a:lnTo>
                    <a:pt x="1783" y="546"/>
                  </a:lnTo>
                  <a:lnTo>
                    <a:pt x="1820" y="492"/>
                  </a:lnTo>
                  <a:lnTo>
                    <a:pt x="1856" y="419"/>
                  </a:lnTo>
                  <a:lnTo>
                    <a:pt x="1874" y="364"/>
                  </a:lnTo>
                  <a:lnTo>
                    <a:pt x="1856" y="291"/>
                  </a:lnTo>
                  <a:lnTo>
                    <a:pt x="1856" y="291"/>
                  </a:lnTo>
                  <a:lnTo>
                    <a:pt x="1838" y="255"/>
                  </a:lnTo>
                  <a:lnTo>
                    <a:pt x="1802" y="219"/>
                  </a:lnTo>
                  <a:lnTo>
                    <a:pt x="1711" y="146"/>
                  </a:lnTo>
                  <a:lnTo>
                    <a:pt x="1711" y="146"/>
                  </a:lnTo>
                  <a:lnTo>
                    <a:pt x="1565" y="91"/>
                  </a:lnTo>
                  <a:lnTo>
                    <a:pt x="1419" y="37"/>
                  </a:lnTo>
                  <a:lnTo>
                    <a:pt x="1256" y="0"/>
                  </a:lnTo>
                  <a:lnTo>
                    <a:pt x="1092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5"/>
            <p:cNvSpPr/>
            <p:nvPr/>
          </p:nvSpPr>
          <p:spPr>
            <a:xfrm>
              <a:off x="4454591" y="8527769"/>
              <a:ext cx="227012" cy="74107"/>
            </a:xfrm>
            <a:custGeom>
              <a:avLst/>
              <a:gdLst/>
              <a:ahLst/>
              <a:cxnLst/>
              <a:rect l="l" t="t" r="r" b="b"/>
              <a:pathLst>
                <a:path w="4405" h="1438" extrusionOk="0">
                  <a:moveTo>
                    <a:pt x="2221" y="0"/>
                  </a:moveTo>
                  <a:lnTo>
                    <a:pt x="1911" y="19"/>
                  </a:lnTo>
                  <a:lnTo>
                    <a:pt x="1602" y="37"/>
                  </a:lnTo>
                  <a:lnTo>
                    <a:pt x="1311" y="73"/>
                  </a:lnTo>
                  <a:lnTo>
                    <a:pt x="1020" y="128"/>
                  </a:lnTo>
                  <a:lnTo>
                    <a:pt x="765" y="200"/>
                  </a:lnTo>
                  <a:lnTo>
                    <a:pt x="510" y="291"/>
                  </a:lnTo>
                  <a:lnTo>
                    <a:pt x="310" y="419"/>
                  </a:lnTo>
                  <a:lnTo>
                    <a:pt x="219" y="492"/>
                  </a:lnTo>
                  <a:lnTo>
                    <a:pt x="128" y="564"/>
                  </a:lnTo>
                  <a:lnTo>
                    <a:pt x="73" y="637"/>
                  </a:lnTo>
                  <a:lnTo>
                    <a:pt x="37" y="692"/>
                  </a:lnTo>
                  <a:lnTo>
                    <a:pt x="1" y="765"/>
                  </a:lnTo>
                  <a:lnTo>
                    <a:pt x="1" y="837"/>
                  </a:lnTo>
                  <a:lnTo>
                    <a:pt x="19" y="892"/>
                  </a:lnTo>
                  <a:lnTo>
                    <a:pt x="55" y="947"/>
                  </a:lnTo>
                  <a:lnTo>
                    <a:pt x="146" y="1038"/>
                  </a:lnTo>
                  <a:lnTo>
                    <a:pt x="274" y="1110"/>
                  </a:lnTo>
                  <a:lnTo>
                    <a:pt x="419" y="1183"/>
                  </a:lnTo>
                  <a:lnTo>
                    <a:pt x="619" y="1238"/>
                  </a:lnTo>
                  <a:lnTo>
                    <a:pt x="820" y="1292"/>
                  </a:lnTo>
                  <a:lnTo>
                    <a:pt x="1238" y="1383"/>
                  </a:lnTo>
                  <a:lnTo>
                    <a:pt x="1675" y="1420"/>
                  </a:lnTo>
                  <a:lnTo>
                    <a:pt x="2112" y="1438"/>
                  </a:lnTo>
                  <a:lnTo>
                    <a:pt x="2585" y="1438"/>
                  </a:lnTo>
                  <a:lnTo>
                    <a:pt x="2985" y="1402"/>
                  </a:lnTo>
                  <a:lnTo>
                    <a:pt x="3367" y="1329"/>
                  </a:lnTo>
                  <a:lnTo>
                    <a:pt x="3713" y="1238"/>
                  </a:lnTo>
                  <a:lnTo>
                    <a:pt x="3877" y="1165"/>
                  </a:lnTo>
                  <a:lnTo>
                    <a:pt x="4041" y="1092"/>
                  </a:lnTo>
                  <a:lnTo>
                    <a:pt x="4168" y="1019"/>
                  </a:lnTo>
                  <a:lnTo>
                    <a:pt x="4277" y="928"/>
                  </a:lnTo>
                  <a:lnTo>
                    <a:pt x="4368" y="819"/>
                  </a:lnTo>
                  <a:lnTo>
                    <a:pt x="4405" y="692"/>
                  </a:lnTo>
                  <a:lnTo>
                    <a:pt x="4405" y="637"/>
                  </a:lnTo>
                  <a:lnTo>
                    <a:pt x="4405" y="583"/>
                  </a:lnTo>
                  <a:lnTo>
                    <a:pt x="4386" y="528"/>
                  </a:lnTo>
                  <a:lnTo>
                    <a:pt x="4350" y="473"/>
                  </a:lnTo>
                  <a:lnTo>
                    <a:pt x="4277" y="401"/>
                  </a:lnTo>
                  <a:lnTo>
                    <a:pt x="4204" y="328"/>
                  </a:lnTo>
                  <a:lnTo>
                    <a:pt x="4095" y="273"/>
                  </a:lnTo>
                  <a:lnTo>
                    <a:pt x="3968" y="219"/>
                  </a:lnTo>
                  <a:lnTo>
                    <a:pt x="3713" y="146"/>
                  </a:lnTo>
                  <a:lnTo>
                    <a:pt x="3422" y="91"/>
                  </a:lnTo>
                  <a:lnTo>
                    <a:pt x="3149" y="55"/>
                  </a:lnTo>
                  <a:lnTo>
                    <a:pt x="2858" y="37"/>
                  </a:lnTo>
                  <a:lnTo>
                    <a:pt x="2548" y="19"/>
                  </a:lnTo>
                  <a:lnTo>
                    <a:pt x="222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5"/>
            <p:cNvSpPr/>
            <p:nvPr/>
          </p:nvSpPr>
          <p:spPr>
            <a:xfrm>
              <a:off x="4454591" y="8527769"/>
              <a:ext cx="227012" cy="74107"/>
            </a:xfrm>
            <a:custGeom>
              <a:avLst/>
              <a:gdLst/>
              <a:ahLst/>
              <a:cxnLst/>
              <a:rect l="l" t="t" r="r" b="b"/>
              <a:pathLst>
                <a:path w="4405" h="1438" fill="none" extrusionOk="0">
                  <a:moveTo>
                    <a:pt x="2221" y="0"/>
                  </a:moveTo>
                  <a:lnTo>
                    <a:pt x="2221" y="0"/>
                  </a:lnTo>
                  <a:lnTo>
                    <a:pt x="1911" y="19"/>
                  </a:lnTo>
                  <a:lnTo>
                    <a:pt x="1602" y="37"/>
                  </a:lnTo>
                  <a:lnTo>
                    <a:pt x="1311" y="73"/>
                  </a:lnTo>
                  <a:lnTo>
                    <a:pt x="1020" y="128"/>
                  </a:lnTo>
                  <a:lnTo>
                    <a:pt x="765" y="200"/>
                  </a:lnTo>
                  <a:lnTo>
                    <a:pt x="510" y="291"/>
                  </a:lnTo>
                  <a:lnTo>
                    <a:pt x="310" y="419"/>
                  </a:lnTo>
                  <a:lnTo>
                    <a:pt x="219" y="492"/>
                  </a:lnTo>
                  <a:lnTo>
                    <a:pt x="128" y="564"/>
                  </a:lnTo>
                  <a:lnTo>
                    <a:pt x="128" y="564"/>
                  </a:lnTo>
                  <a:lnTo>
                    <a:pt x="73" y="637"/>
                  </a:lnTo>
                  <a:lnTo>
                    <a:pt x="37" y="692"/>
                  </a:lnTo>
                  <a:lnTo>
                    <a:pt x="1" y="765"/>
                  </a:lnTo>
                  <a:lnTo>
                    <a:pt x="1" y="837"/>
                  </a:lnTo>
                  <a:lnTo>
                    <a:pt x="1" y="837"/>
                  </a:lnTo>
                  <a:lnTo>
                    <a:pt x="19" y="892"/>
                  </a:lnTo>
                  <a:lnTo>
                    <a:pt x="55" y="947"/>
                  </a:lnTo>
                  <a:lnTo>
                    <a:pt x="146" y="1038"/>
                  </a:lnTo>
                  <a:lnTo>
                    <a:pt x="274" y="1110"/>
                  </a:lnTo>
                  <a:lnTo>
                    <a:pt x="419" y="1183"/>
                  </a:lnTo>
                  <a:lnTo>
                    <a:pt x="419" y="1183"/>
                  </a:lnTo>
                  <a:lnTo>
                    <a:pt x="619" y="1238"/>
                  </a:lnTo>
                  <a:lnTo>
                    <a:pt x="820" y="1292"/>
                  </a:lnTo>
                  <a:lnTo>
                    <a:pt x="1238" y="1383"/>
                  </a:lnTo>
                  <a:lnTo>
                    <a:pt x="1675" y="1420"/>
                  </a:lnTo>
                  <a:lnTo>
                    <a:pt x="2112" y="1438"/>
                  </a:lnTo>
                  <a:lnTo>
                    <a:pt x="2112" y="1438"/>
                  </a:lnTo>
                  <a:lnTo>
                    <a:pt x="2203" y="1438"/>
                  </a:lnTo>
                  <a:lnTo>
                    <a:pt x="2203" y="1438"/>
                  </a:lnTo>
                  <a:lnTo>
                    <a:pt x="2585" y="1438"/>
                  </a:lnTo>
                  <a:lnTo>
                    <a:pt x="2985" y="1402"/>
                  </a:lnTo>
                  <a:lnTo>
                    <a:pt x="3367" y="1329"/>
                  </a:lnTo>
                  <a:lnTo>
                    <a:pt x="3713" y="1238"/>
                  </a:lnTo>
                  <a:lnTo>
                    <a:pt x="3713" y="1238"/>
                  </a:lnTo>
                  <a:lnTo>
                    <a:pt x="3877" y="1165"/>
                  </a:lnTo>
                  <a:lnTo>
                    <a:pt x="4041" y="1092"/>
                  </a:lnTo>
                  <a:lnTo>
                    <a:pt x="4168" y="1019"/>
                  </a:lnTo>
                  <a:lnTo>
                    <a:pt x="4277" y="928"/>
                  </a:lnTo>
                  <a:lnTo>
                    <a:pt x="4277" y="928"/>
                  </a:lnTo>
                  <a:lnTo>
                    <a:pt x="4368" y="819"/>
                  </a:lnTo>
                  <a:lnTo>
                    <a:pt x="4405" y="692"/>
                  </a:lnTo>
                  <a:lnTo>
                    <a:pt x="4405" y="637"/>
                  </a:lnTo>
                  <a:lnTo>
                    <a:pt x="4405" y="583"/>
                  </a:lnTo>
                  <a:lnTo>
                    <a:pt x="4386" y="528"/>
                  </a:lnTo>
                  <a:lnTo>
                    <a:pt x="4350" y="473"/>
                  </a:lnTo>
                  <a:lnTo>
                    <a:pt x="4350" y="473"/>
                  </a:lnTo>
                  <a:lnTo>
                    <a:pt x="4277" y="401"/>
                  </a:lnTo>
                  <a:lnTo>
                    <a:pt x="4204" y="328"/>
                  </a:lnTo>
                  <a:lnTo>
                    <a:pt x="4095" y="273"/>
                  </a:lnTo>
                  <a:lnTo>
                    <a:pt x="3968" y="219"/>
                  </a:lnTo>
                  <a:lnTo>
                    <a:pt x="3713" y="146"/>
                  </a:lnTo>
                  <a:lnTo>
                    <a:pt x="3422" y="91"/>
                  </a:lnTo>
                  <a:lnTo>
                    <a:pt x="3422" y="91"/>
                  </a:lnTo>
                  <a:lnTo>
                    <a:pt x="3149" y="55"/>
                  </a:lnTo>
                  <a:lnTo>
                    <a:pt x="2858" y="37"/>
                  </a:lnTo>
                  <a:lnTo>
                    <a:pt x="2548" y="19"/>
                  </a:lnTo>
                  <a:lnTo>
                    <a:pt x="2221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9" name="Google Shape;709;p5"/>
          <p:cNvGrpSpPr/>
          <p:nvPr/>
        </p:nvGrpSpPr>
        <p:grpSpPr>
          <a:xfrm>
            <a:off x="2223098" y="5009454"/>
            <a:ext cx="796396" cy="245531"/>
            <a:chOff x="5692724" y="7100752"/>
            <a:chExt cx="1110424" cy="342347"/>
          </a:xfrm>
        </p:grpSpPr>
        <p:sp>
          <p:nvSpPr>
            <p:cNvPr id="710" name="Google Shape;710;p5"/>
            <p:cNvSpPr/>
            <p:nvPr/>
          </p:nvSpPr>
          <p:spPr>
            <a:xfrm>
              <a:off x="5692724" y="7182331"/>
              <a:ext cx="786888" cy="260767"/>
            </a:xfrm>
            <a:custGeom>
              <a:avLst/>
              <a:gdLst/>
              <a:ahLst/>
              <a:cxnLst/>
              <a:rect l="l" t="t" r="r" b="b"/>
              <a:pathLst>
                <a:path w="15269" h="5060" extrusionOk="0">
                  <a:moveTo>
                    <a:pt x="7734" y="1"/>
                  </a:moveTo>
                  <a:lnTo>
                    <a:pt x="7334" y="19"/>
                  </a:lnTo>
                  <a:lnTo>
                    <a:pt x="6916" y="37"/>
                  </a:lnTo>
                  <a:lnTo>
                    <a:pt x="6515" y="74"/>
                  </a:lnTo>
                  <a:lnTo>
                    <a:pt x="6115" y="128"/>
                  </a:lnTo>
                  <a:lnTo>
                    <a:pt x="5714" y="183"/>
                  </a:lnTo>
                  <a:lnTo>
                    <a:pt x="5314" y="256"/>
                  </a:lnTo>
                  <a:lnTo>
                    <a:pt x="4914" y="347"/>
                  </a:lnTo>
                  <a:lnTo>
                    <a:pt x="4532" y="456"/>
                  </a:lnTo>
                  <a:lnTo>
                    <a:pt x="4131" y="583"/>
                  </a:lnTo>
                  <a:lnTo>
                    <a:pt x="3749" y="729"/>
                  </a:lnTo>
                  <a:lnTo>
                    <a:pt x="3367" y="874"/>
                  </a:lnTo>
                  <a:lnTo>
                    <a:pt x="3003" y="1056"/>
                  </a:lnTo>
                  <a:lnTo>
                    <a:pt x="2621" y="1238"/>
                  </a:lnTo>
                  <a:lnTo>
                    <a:pt x="2257" y="1457"/>
                  </a:lnTo>
                  <a:lnTo>
                    <a:pt x="1893" y="1675"/>
                  </a:lnTo>
                  <a:lnTo>
                    <a:pt x="1547" y="1912"/>
                  </a:lnTo>
                  <a:lnTo>
                    <a:pt x="1183" y="2185"/>
                  </a:lnTo>
                  <a:lnTo>
                    <a:pt x="856" y="2458"/>
                  </a:lnTo>
                  <a:lnTo>
                    <a:pt x="510" y="2767"/>
                  </a:lnTo>
                  <a:lnTo>
                    <a:pt x="310" y="2985"/>
                  </a:lnTo>
                  <a:lnTo>
                    <a:pt x="200" y="3094"/>
                  </a:lnTo>
                  <a:lnTo>
                    <a:pt x="128" y="3222"/>
                  </a:lnTo>
                  <a:lnTo>
                    <a:pt x="55" y="3349"/>
                  </a:lnTo>
                  <a:lnTo>
                    <a:pt x="19" y="3477"/>
                  </a:lnTo>
                  <a:lnTo>
                    <a:pt x="0" y="3622"/>
                  </a:lnTo>
                  <a:lnTo>
                    <a:pt x="19" y="3750"/>
                  </a:lnTo>
                  <a:lnTo>
                    <a:pt x="55" y="3895"/>
                  </a:lnTo>
                  <a:lnTo>
                    <a:pt x="128" y="4023"/>
                  </a:lnTo>
                  <a:lnTo>
                    <a:pt x="219" y="4132"/>
                  </a:lnTo>
                  <a:lnTo>
                    <a:pt x="328" y="4241"/>
                  </a:lnTo>
                  <a:lnTo>
                    <a:pt x="546" y="4405"/>
                  </a:lnTo>
                  <a:lnTo>
                    <a:pt x="783" y="4532"/>
                  </a:lnTo>
                  <a:lnTo>
                    <a:pt x="1038" y="4641"/>
                  </a:lnTo>
                  <a:lnTo>
                    <a:pt x="1311" y="4732"/>
                  </a:lnTo>
                  <a:lnTo>
                    <a:pt x="1584" y="4787"/>
                  </a:lnTo>
                  <a:lnTo>
                    <a:pt x="1856" y="4823"/>
                  </a:lnTo>
                  <a:lnTo>
                    <a:pt x="2421" y="4896"/>
                  </a:lnTo>
                  <a:lnTo>
                    <a:pt x="3203" y="4932"/>
                  </a:lnTo>
                  <a:lnTo>
                    <a:pt x="4004" y="4987"/>
                  </a:lnTo>
                  <a:lnTo>
                    <a:pt x="5569" y="5042"/>
                  </a:lnTo>
                  <a:lnTo>
                    <a:pt x="7152" y="5060"/>
                  </a:lnTo>
                  <a:lnTo>
                    <a:pt x="9918" y="5060"/>
                  </a:lnTo>
                  <a:lnTo>
                    <a:pt x="10501" y="5042"/>
                  </a:lnTo>
                  <a:lnTo>
                    <a:pt x="11101" y="5023"/>
                  </a:lnTo>
                  <a:lnTo>
                    <a:pt x="11683" y="4969"/>
                  </a:lnTo>
                  <a:lnTo>
                    <a:pt x="12266" y="4896"/>
                  </a:lnTo>
                  <a:lnTo>
                    <a:pt x="12848" y="4787"/>
                  </a:lnTo>
                  <a:lnTo>
                    <a:pt x="13412" y="4660"/>
                  </a:lnTo>
                  <a:lnTo>
                    <a:pt x="13740" y="4550"/>
                  </a:lnTo>
                  <a:lnTo>
                    <a:pt x="14049" y="4423"/>
                  </a:lnTo>
                  <a:lnTo>
                    <a:pt x="14340" y="4277"/>
                  </a:lnTo>
                  <a:lnTo>
                    <a:pt x="14613" y="4095"/>
                  </a:lnTo>
                  <a:lnTo>
                    <a:pt x="14741" y="3986"/>
                  </a:lnTo>
                  <a:lnTo>
                    <a:pt x="14850" y="3877"/>
                  </a:lnTo>
                  <a:lnTo>
                    <a:pt x="14959" y="3768"/>
                  </a:lnTo>
                  <a:lnTo>
                    <a:pt x="15050" y="3640"/>
                  </a:lnTo>
                  <a:lnTo>
                    <a:pt x="15123" y="3513"/>
                  </a:lnTo>
                  <a:lnTo>
                    <a:pt x="15177" y="3367"/>
                  </a:lnTo>
                  <a:lnTo>
                    <a:pt x="15232" y="3222"/>
                  </a:lnTo>
                  <a:lnTo>
                    <a:pt x="15250" y="3058"/>
                  </a:lnTo>
                  <a:lnTo>
                    <a:pt x="15268" y="2858"/>
                  </a:lnTo>
                  <a:lnTo>
                    <a:pt x="15232" y="2658"/>
                  </a:lnTo>
                  <a:lnTo>
                    <a:pt x="15177" y="2476"/>
                  </a:lnTo>
                  <a:lnTo>
                    <a:pt x="15105" y="2276"/>
                  </a:lnTo>
                  <a:lnTo>
                    <a:pt x="14995" y="2094"/>
                  </a:lnTo>
                  <a:lnTo>
                    <a:pt x="14886" y="1930"/>
                  </a:lnTo>
                  <a:lnTo>
                    <a:pt x="14741" y="1784"/>
                  </a:lnTo>
                  <a:lnTo>
                    <a:pt x="14595" y="1639"/>
                  </a:lnTo>
                  <a:lnTo>
                    <a:pt x="14431" y="1529"/>
                  </a:lnTo>
                  <a:lnTo>
                    <a:pt x="14268" y="1420"/>
                  </a:lnTo>
                  <a:lnTo>
                    <a:pt x="14086" y="1311"/>
                  </a:lnTo>
                  <a:lnTo>
                    <a:pt x="13904" y="1220"/>
                  </a:lnTo>
                  <a:lnTo>
                    <a:pt x="13521" y="1075"/>
                  </a:lnTo>
                  <a:lnTo>
                    <a:pt x="13139" y="947"/>
                  </a:lnTo>
                  <a:lnTo>
                    <a:pt x="12302" y="692"/>
                  </a:lnTo>
                  <a:lnTo>
                    <a:pt x="11483" y="474"/>
                  </a:lnTo>
                  <a:lnTo>
                    <a:pt x="10646" y="292"/>
                  </a:lnTo>
                  <a:lnTo>
                    <a:pt x="9809" y="165"/>
                  </a:lnTo>
                  <a:lnTo>
                    <a:pt x="9390" y="110"/>
                  </a:lnTo>
                  <a:lnTo>
                    <a:pt x="8972" y="55"/>
                  </a:lnTo>
                  <a:lnTo>
                    <a:pt x="8553" y="37"/>
                  </a:lnTo>
                  <a:lnTo>
                    <a:pt x="8153" y="19"/>
                  </a:lnTo>
                  <a:lnTo>
                    <a:pt x="773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5"/>
            <p:cNvSpPr/>
            <p:nvPr/>
          </p:nvSpPr>
          <p:spPr>
            <a:xfrm>
              <a:off x="6402670" y="7100752"/>
              <a:ext cx="358271" cy="126673"/>
            </a:xfrm>
            <a:custGeom>
              <a:avLst/>
              <a:gdLst/>
              <a:ahLst/>
              <a:cxnLst/>
              <a:rect l="l" t="t" r="r" b="b"/>
              <a:pathLst>
                <a:path w="6952" h="2458" extrusionOk="0">
                  <a:moveTo>
                    <a:pt x="3294" y="1"/>
                  </a:moveTo>
                  <a:lnTo>
                    <a:pt x="2803" y="19"/>
                  </a:lnTo>
                  <a:lnTo>
                    <a:pt x="2330" y="55"/>
                  </a:lnTo>
                  <a:lnTo>
                    <a:pt x="1856" y="110"/>
                  </a:lnTo>
                  <a:lnTo>
                    <a:pt x="1420" y="201"/>
                  </a:lnTo>
                  <a:lnTo>
                    <a:pt x="1201" y="274"/>
                  </a:lnTo>
                  <a:lnTo>
                    <a:pt x="1019" y="328"/>
                  </a:lnTo>
                  <a:lnTo>
                    <a:pt x="819" y="419"/>
                  </a:lnTo>
                  <a:lnTo>
                    <a:pt x="655" y="492"/>
                  </a:lnTo>
                  <a:lnTo>
                    <a:pt x="510" y="601"/>
                  </a:lnTo>
                  <a:lnTo>
                    <a:pt x="364" y="692"/>
                  </a:lnTo>
                  <a:lnTo>
                    <a:pt x="255" y="820"/>
                  </a:lnTo>
                  <a:lnTo>
                    <a:pt x="146" y="947"/>
                  </a:lnTo>
                  <a:lnTo>
                    <a:pt x="73" y="1074"/>
                  </a:lnTo>
                  <a:lnTo>
                    <a:pt x="0" y="1238"/>
                  </a:lnTo>
                  <a:lnTo>
                    <a:pt x="0" y="1311"/>
                  </a:lnTo>
                  <a:lnTo>
                    <a:pt x="0" y="1384"/>
                  </a:lnTo>
                  <a:lnTo>
                    <a:pt x="37" y="1456"/>
                  </a:lnTo>
                  <a:lnTo>
                    <a:pt x="91" y="1511"/>
                  </a:lnTo>
                  <a:lnTo>
                    <a:pt x="164" y="1584"/>
                  </a:lnTo>
                  <a:lnTo>
                    <a:pt x="219" y="1620"/>
                  </a:lnTo>
                  <a:lnTo>
                    <a:pt x="382" y="1711"/>
                  </a:lnTo>
                  <a:lnTo>
                    <a:pt x="710" y="1857"/>
                  </a:lnTo>
                  <a:lnTo>
                    <a:pt x="1019" y="1966"/>
                  </a:lnTo>
                  <a:lnTo>
                    <a:pt x="1365" y="2075"/>
                  </a:lnTo>
                  <a:lnTo>
                    <a:pt x="1693" y="2184"/>
                  </a:lnTo>
                  <a:lnTo>
                    <a:pt x="2038" y="2257"/>
                  </a:lnTo>
                  <a:lnTo>
                    <a:pt x="2384" y="2330"/>
                  </a:lnTo>
                  <a:lnTo>
                    <a:pt x="2730" y="2385"/>
                  </a:lnTo>
                  <a:lnTo>
                    <a:pt x="3076" y="2421"/>
                  </a:lnTo>
                  <a:lnTo>
                    <a:pt x="3421" y="2439"/>
                  </a:lnTo>
                  <a:lnTo>
                    <a:pt x="3767" y="2457"/>
                  </a:lnTo>
                  <a:lnTo>
                    <a:pt x="4113" y="2439"/>
                  </a:lnTo>
                  <a:lnTo>
                    <a:pt x="4459" y="2421"/>
                  </a:lnTo>
                  <a:lnTo>
                    <a:pt x="4804" y="2385"/>
                  </a:lnTo>
                  <a:lnTo>
                    <a:pt x="5150" y="2348"/>
                  </a:lnTo>
                  <a:lnTo>
                    <a:pt x="5496" y="2275"/>
                  </a:lnTo>
                  <a:lnTo>
                    <a:pt x="5842" y="2203"/>
                  </a:lnTo>
                  <a:lnTo>
                    <a:pt x="6042" y="2148"/>
                  </a:lnTo>
                  <a:lnTo>
                    <a:pt x="6242" y="2057"/>
                  </a:lnTo>
                  <a:lnTo>
                    <a:pt x="6442" y="1966"/>
                  </a:lnTo>
                  <a:lnTo>
                    <a:pt x="6606" y="1857"/>
                  </a:lnTo>
                  <a:lnTo>
                    <a:pt x="6770" y="1711"/>
                  </a:lnTo>
                  <a:lnTo>
                    <a:pt x="6824" y="1638"/>
                  </a:lnTo>
                  <a:lnTo>
                    <a:pt x="6879" y="1566"/>
                  </a:lnTo>
                  <a:lnTo>
                    <a:pt x="6915" y="1475"/>
                  </a:lnTo>
                  <a:lnTo>
                    <a:pt x="6952" y="1384"/>
                  </a:lnTo>
                  <a:lnTo>
                    <a:pt x="6952" y="1293"/>
                  </a:lnTo>
                  <a:lnTo>
                    <a:pt x="6952" y="1183"/>
                  </a:lnTo>
                  <a:lnTo>
                    <a:pt x="6934" y="1020"/>
                  </a:lnTo>
                  <a:lnTo>
                    <a:pt x="6861" y="874"/>
                  </a:lnTo>
                  <a:lnTo>
                    <a:pt x="6770" y="747"/>
                  </a:lnTo>
                  <a:lnTo>
                    <a:pt x="6642" y="638"/>
                  </a:lnTo>
                  <a:lnTo>
                    <a:pt x="6497" y="528"/>
                  </a:lnTo>
                  <a:lnTo>
                    <a:pt x="6351" y="456"/>
                  </a:lnTo>
                  <a:lnTo>
                    <a:pt x="6187" y="383"/>
                  </a:lnTo>
                  <a:lnTo>
                    <a:pt x="6024" y="310"/>
                  </a:lnTo>
                  <a:lnTo>
                    <a:pt x="5787" y="237"/>
                  </a:lnTo>
                  <a:lnTo>
                    <a:pt x="5478" y="183"/>
                  </a:lnTo>
                  <a:lnTo>
                    <a:pt x="5114" y="128"/>
                  </a:lnTo>
                  <a:lnTo>
                    <a:pt x="4713" y="73"/>
                  </a:lnTo>
                  <a:lnTo>
                    <a:pt x="4258" y="37"/>
                  </a:lnTo>
                  <a:lnTo>
                    <a:pt x="378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5"/>
            <p:cNvSpPr/>
            <p:nvPr/>
          </p:nvSpPr>
          <p:spPr>
            <a:xfrm>
              <a:off x="6522695" y="7312715"/>
              <a:ext cx="180115" cy="78797"/>
            </a:xfrm>
            <a:custGeom>
              <a:avLst/>
              <a:gdLst/>
              <a:ahLst/>
              <a:cxnLst/>
              <a:rect l="l" t="t" r="r" b="b"/>
              <a:pathLst>
                <a:path w="3495" h="1529" extrusionOk="0">
                  <a:moveTo>
                    <a:pt x="1657" y="0"/>
                  </a:moveTo>
                  <a:lnTo>
                    <a:pt x="1420" y="19"/>
                  </a:lnTo>
                  <a:lnTo>
                    <a:pt x="1165" y="37"/>
                  </a:lnTo>
                  <a:lnTo>
                    <a:pt x="929" y="73"/>
                  </a:lnTo>
                  <a:lnTo>
                    <a:pt x="710" y="146"/>
                  </a:lnTo>
                  <a:lnTo>
                    <a:pt x="510" y="219"/>
                  </a:lnTo>
                  <a:lnTo>
                    <a:pt x="328" y="310"/>
                  </a:lnTo>
                  <a:lnTo>
                    <a:pt x="182" y="437"/>
                  </a:lnTo>
                  <a:lnTo>
                    <a:pt x="128" y="510"/>
                  </a:lnTo>
                  <a:lnTo>
                    <a:pt x="73" y="601"/>
                  </a:lnTo>
                  <a:lnTo>
                    <a:pt x="37" y="674"/>
                  </a:lnTo>
                  <a:lnTo>
                    <a:pt x="19" y="765"/>
                  </a:lnTo>
                  <a:lnTo>
                    <a:pt x="1" y="819"/>
                  </a:lnTo>
                  <a:lnTo>
                    <a:pt x="19" y="874"/>
                  </a:lnTo>
                  <a:lnTo>
                    <a:pt x="55" y="947"/>
                  </a:lnTo>
                  <a:lnTo>
                    <a:pt x="128" y="1019"/>
                  </a:lnTo>
                  <a:lnTo>
                    <a:pt x="201" y="1074"/>
                  </a:lnTo>
                  <a:lnTo>
                    <a:pt x="528" y="1238"/>
                  </a:lnTo>
                  <a:lnTo>
                    <a:pt x="856" y="1365"/>
                  </a:lnTo>
                  <a:lnTo>
                    <a:pt x="1202" y="1456"/>
                  </a:lnTo>
                  <a:lnTo>
                    <a:pt x="1547" y="1511"/>
                  </a:lnTo>
                  <a:lnTo>
                    <a:pt x="1893" y="1529"/>
                  </a:lnTo>
                  <a:lnTo>
                    <a:pt x="2239" y="1511"/>
                  </a:lnTo>
                  <a:lnTo>
                    <a:pt x="2585" y="1456"/>
                  </a:lnTo>
                  <a:lnTo>
                    <a:pt x="2930" y="1383"/>
                  </a:lnTo>
                  <a:lnTo>
                    <a:pt x="3021" y="1347"/>
                  </a:lnTo>
                  <a:lnTo>
                    <a:pt x="3131" y="1292"/>
                  </a:lnTo>
                  <a:lnTo>
                    <a:pt x="3222" y="1220"/>
                  </a:lnTo>
                  <a:lnTo>
                    <a:pt x="3313" y="1165"/>
                  </a:lnTo>
                  <a:lnTo>
                    <a:pt x="3385" y="1074"/>
                  </a:lnTo>
                  <a:lnTo>
                    <a:pt x="3440" y="983"/>
                  </a:lnTo>
                  <a:lnTo>
                    <a:pt x="3476" y="874"/>
                  </a:lnTo>
                  <a:lnTo>
                    <a:pt x="3495" y="746"/>
                  </a:lnTo>
                  <a:lnTo>
                    <a:pt x="3476" y="637"/>
                  </a:lnTo>
                  <a:lnTo>
                    <a:pt x="3440" y="546"/>
                  </a:lnTo>
                  <a:lnTo>
                    <a:pt x="3385" y="474"/>
                  </a:lnTo>
                  <a:lnTo>
                    <a:pt x="3331" y="401"/>
                  </a:lnTo>
                  <a:lnTo>
                    <a:pt x="3258" y="346"/>
                  </a:lnTo>
                  <a:lnTo>
                    <a:pt x="3185" y="292"/>
                  </a:lnTo>
                  <a:lnTo>
                    <a:pt x="3021" y="201"/>
                  </a:lnTo>
                  <a:lnTo>
                    <a:pt x="2894" y="164"/>
                  </a:lnTo>
                  <a:lnTo>
                    <a:pt x="2748" y="128"/>
                  </a:lnTo>
                  <a:lnTo>
                    <a:pt x="2366" y="55"/>
                  </a:lnTo>
                  <a:lnTo>
                    <a:pt x="1893" y="19"/>
                  </a:lnTo>
                  <a:lnTo>
                    <a:pt x="165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5"/>
            <p:cNvSpPr/>
            <p:nvPr/>
          </p:nvSpPr>
          <p:spPr>
            <a:xfrm>
              <a:off x="6725279" y="7296739"/>
              <a:ext cx="77869" cy="19789"/>
            </a:xfrm>
            <a:custGeom>
              <a:avLst/>
              <a:gdLst/>
              <a:ahLst/>
              <a:cxnLst/>
              <a:rect l="l" t="t" r="r" b="b"/>
              <a:pathLst>
                <a:path w="1511" h="384" fill="none" extrusionOk="0">
                  <a:moveTo>
                    <a:pt x="1511" y="110"/>
                  </a:moveTo>
                  <a:lnTo>
                    <a:pt x="1511" y="110"/>
                  </a:lnTo>
                  <a:lnTo>
                    <a:pt x="1365" y="56"/>
                  </a:lnTo>
                  <a:lnTo>
                    <a:pt x="1183" y="37"/>
                  </a:lnTo>
                  <a:lnTo>
                    <a:pt x="947" y="1"/>
                  </a:lnTo>
                  <a:lnTo>
                    <a:pt x="692" y="19"/>
                  </a:lnTo>
                  <a:lnTo>
                    <a:pt x="455" y="37"/>
                  </a:lnTo>
                  <a:lnTo>
                    <a:pt x="346" y="74"/>
                  </a:lnTo>
                  <a:lnTo>
                    <a:pt x="255" y="110"/>
                  </a:lnTo>
                  <a:lnTo>
                    <a:pt x="164" y="165"/>
                  </a:lnTo>
                  <a:lnTo>
                    <a:pt x="91" y="219"/>
                  </a:lnTo>
                  <a:lnTo>
                    <a:pt x="37" y="292"/>
                  </a:lnTo>
                  <a:lnTo>
                    <a:pt x="0" y="383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14" name="Google Shape;714;p5"/>
          <p:cNvSpPr/>
          <p:nvPr/>
        </p:nvSpPr>
        <p:spPr>
          <a:xfrm>
            <a:off x="7195868" y="4758131"/>
            <a:ext cx="359497" cy="490210"/>
          </a:xfrm>
          <a:custGeom>
            <a:avLst/>
            <a:gdLst/>
            <a:ahLst/>
            <a:cxnLst/>
            <a:rect l="l" t="t" r="r" b="b"/>
            <a:pathLst>
              <a:path w="10264" h="13996" extrusionOk="0">
                <a:moveTo>
                  <a:pt x="4586" y="1"/>
                </a:moveTo>
                <a:lnTo>
                  <a:pt x="4568" y="656"/>
                </a:lnTo>
                <a:lnTo>
                  <a:pt x="4532" y="1384"/>
                </a:lnTo>
                <a:lnTo>
                  <a:pt x="4422" y="3040"/>
                </a:lnTo>
                <a:lnTo>
                  <a:pt x="4295" y="4805"/>
                </a:lnTo>
                <a:lnTo>
                  <a:pt x="4131" y="6552"/>
                </a:lnTo>
                <a:lnTo>
                  <a:pt x="3840" y="9464"/>
                </a:lnTo>
                <a:lnTo>
                  <a:pt x="3713" y="10683"/>
                </a:lnTo>
                <a:lnTo>
                  <a:pt x="3604" y="9846"/>
                </a:lnTo>
                <a:lnTo>
                  <a:pt x="3476" y="8900"/>
                </a:lnTo>
                <a:lnTo>
                  <a:pt x="3331" y="7699"/>
                </a:lnTo>
                <a:lnTo>
                  <a:pt x="3203" y="6334"/>
                </a:lnTo>
                <a:lnTo>
                  <a:pt x="3076" y="4860"/>
                </a:lnTo>
                <a:lnTo>
                  <a:pt x="3039" y="4114"/>
                </a:lnTo>
                <a:lnTo>
                  <a:pt x="3021" y="3349"/>
                </a:lnTo>
                <a:lnTo>
                  <a:pt x="3003" y="2603"/>
                </a:lnTo>
                <a:lnTo>
                  <a:pt x="3003" y="1893"/>
                </a:lnTo>
                <a:lnTo>
                  <a:pt x="2821" y="2185"/>
                </a:lnTo>
                <a:lnTo>
                  <a:pt x="2657" y="2494"/>
                </a:lnTo>
                <a:lnTo>
                  <a:pt x="2512" y="2822"/>
                </a:lnTo>
                <a:lnTo>
                  <a:pt x="2384" y="3167"/>
                </a:lnTo>
                <a:lnTo>
                  <a:pt x="2293" y="3531"/>
                </a:lnTo>
                <a:lnTo>
                  <a:pt x="2202" y="3895"/>
                </a:lnTo>
                <a:lnTo>
                  <a:pt x="2148" y="4277"/>
                </a:lnTo>
                <a:lnTo>
                  <a:pt x="2093" y="4660"/>
                </a:lnTo>
                <a:lnTo>
                  <a:pt x="2057" y="5060"/>
                </a:lnTo>
                <a:lnTo>
                  <a:pt x="2039" y="5460"/>
                </a:lnTo>
                <a:lnTo>
                  <a:pt x="2039" y="5879"/>
                </a:lnTo>
                <a:lnTo>
                  <a:pt x="2039" y="6279"/>
                </a:lnTo>
                <a:lnTo>
                  <a:pt x="2093" y="7080"/>
                </a:lnTo>
                <a:lnTo>
                  <a:pt x="2166" y="7862"/>
                </a:lnTo>
                <a:lnTo>
                  <a:pt x="2275" y="8609"/>
                </a:lnTo>
                <a:lnTo>
                  <a:pt x="2384" y="9318"/>
                </a:lnTo>
                <a:lnTo>
                  <a:pt x="2512" y="9937"/>
                </a:lnTo>
                <a:lnTo>
                  <a:pt x="2639" y="10501"/>
                </a:lnTo>
                <a:lnTo>
                  <a:pt x="2817" y="11215"/>
                </a:lnTo>
                <a:lnTo>
                  <a:pt x="2730" y="10938"/>
                </a:lnTo>
                <a:lnTo>
                  <a:pt x="2548" y="10501"/>
                </a:lnTo>
                <a:lnTo>
                  <a:pt x="2421" y="10246"/>
                </a:lnTo>
                <a:lnTo>
                  <a:pt x="2293" y="9992"/>
                </a:lnTo>
                <a:lnTo>
                  <a:pt x="2130" y="9719"/>
                </a:lnTo>
                <a:lnTo>
                  <a:pt x="1966" y="9446"/>
                </a:lnTo>
                <a:lnTo>
                  <a:pt x="1766" y="9154"/>
                </a:lnTo>
                <a:lnTo>
                  <a:pt x="1547" y="8882"/>
                </a:lnTo>
                <a:lnTo>
                  <a:pt x="1311" y="8590"/>
                </a:lnTo>
                <a:lnTo>
                  <a:pt x="1038" y="8317"/>
                </a:lnTo>
                <a:lnTo>
                  <a:pt x="1129" y="8918"/>
                </a:lnTo>
                <a:lnTo>
                  <a:pt x="1238" y="9482"/>
                </a:lnTo>
                <a:lnTo>
                  <a:pt x="1383" y="10010"/>
                </a:lnTo>
                <a:lnTo>
                  <a:pt x="1529" y="10483"/>
                </a:lnTo>
                <a:lnTo>
                  <a:pt x="1693" y="10920"/>
                </a:lnTo>
                <a:lnTo>
                  <a:pt x="1875" y="11338"/>
                </a:lnTo>
                <a:lnTo>
                  <a:pt x="1987" y="11588"/>
                </a:lnTo>
                <a:lnTo>
                  <a:pt x="1987" y="11588"/>
                </a:lnTo>
                <a:lnTo>
                  <a:pt x="0" y="10174"/>
                </a:lnTo>
                <a:lnTo>
                  <a:pt x="73" y="10319"/>
                </a:lnTo>
                <a:lnTo>
                  <a:pt x="255" y="10738"/>
                </a:lnTo>
                <a:lnTo>
                  <a:pt x="401" y="11011"/>
                </a:lnTo>
                <a:lnTo>
                  <a:pt x="601" y="11302"/>
                </a:lnTo>
                <a:lnTo>
                  <a:pt x="819" y="11648"/>
                </a:lnTo>
                <a:lnTo>
                  <a:pt x="1092" y="11975"/>
                </a:lnTo>
                <a:lnTo>
                  <a:pt x="1383" y="12321"/>
                </a:lnTo>
                <a:lnTo>
                  <a:pt x="1747" y="12667"/>
                </a:lnTo>
                <a:lnTo>
                  <a:pt x="1929" y="12830"/>
                </a:lnTo>
                <a:lnTo>
                  <a:pt x="2148" y="12994"/>
                </a:lnTo>
                <a:lnTo>
                  <a:pt x="2348" y="13140"/>
                </a:lnTo>
                <a:lnTo>
                  <a:pt x="2584" y="13285"/>
                </a:lnTo>
                <a:lnTo>
                  <a:pt x="2821" y="13413"/>
                </a:lnTo>
                <a:lnTo>
                  <a:pt x="3076" y="13540"/>
                </a:lnTo>
                <a:lnTo>
                  <a:pt x="3331" y="13649"/>
                </a:lnTo>
                <a:lnTo>
                  <a:pt x="3622" y="13759"/>
                </a:lnTo>
                <a:lnTo>
                  <a:pt x="3913" y="13850"/>
                </a:lnTo>
                <a:lnTo>
                  <a:pt x="4204" y="13922"/>
                </a:lnTo>
                <a:lnTo>
                  <a:pt x="4532" y="13959"/>
                </a:lnTo>
                <a:lnTo>
                  <a:pt x="4859" y="13995"/>
                </a:lnTo>
                <a:lnTo>
                  <a:pt x="5278" y="13850"/>
                </a:lnTo>
                <a:lnTo>
                  <a:pt x="5678" y="13704"/>
                </a:lnTo>
                <a:lnTo>
                  <a:pt x="6060" y="13540"/>
                </a:lnTo>
                <a:lnTo>
                  <a:pt x="6406" y="13358"/>
                </a:lnTo>
                <a:lnTo>
                  <a:pt x="6752" y="13176"/>
                </a:lnTo>
                <a:lnTo>
                  <a:pt x="7061" y="12976"/>
                </a:lnTo>
                <a:lnTo>
                  <a:pt x="7371" y="12794"/>
                </a:lnTo>
                <a:lnTo>
                  <a:pt x="7643" y="12576"/>
                </a:lnTo>
                <a:lnTo>
                  <a:pt x="7898" y="12376"/>
                </a:lnTo>
                <a:lnTo>
                  <a:pt x="8153" y="12157"/>
                </a:lnTo>
                <a:lnTo>
                  <a:pt x="8371" y="11957"/>
                </a:lnTo>
                <a:lnTo>
                  <a:pt x="8590" y="11739"/>
                </a:lnTo>
                <a:lnTo>
                  <a:pt x="8972" y="11320"/>
                </a:lnTo>
                <a:lnTo>
                  <a:pt x="9281" y="10902"/>
                </a:lnTo>
                <a:lnTo>
                  <a:pt x="9554" y="10501"/>
                </a:lnTo>
                <a:lnTo>
                  <a:pt x="9773" y="10137"/>
                </a:lnTo>
                <a:lnTo>
                  <a:pt x="9936" y="9791"/>
                </a:lnTo>
                <a:lnTo>
                  <a:pt x="10064" y="9500"/>
                </a:lnTo>
                <a:lnTo>
                  <a:pt x="10155" y="9245"/>
                </a:lnTo>
                <a:lnTo>
                  <a:pt x="10228" y="9064"/>
                </a:lnTo>
                <a:lnTo>
                  <a:pt x="10264" y="8900"/>
                </a:lnTo>
                <a:lnTo>
                  <a:pt x="10064" y="9191"/>
                </a:lnTo>
                <a:lnTo>
                  <a:pt x="9845" y="9464"/>
                </a:lnTo>
                <a:lnTo>
                  <a:pt x="9645" y="9700"/>
                </a:lnTo>
                <a:lnTo>
                  <a:pt x="9427" y="9937"/>
                </a:lnTo>
                <a:lnTo>
                  <a:pt x="9209" y="10137"/>
                </a:lnTo>
                <a:lnTo>
                  <a:pt x="9008" y="10337"/>
                </a:lnTo>
                <a:lnTo>
                  <a:pt x="8808" y="10519"/>
                </a:lnTo>
                <a:lnTo>
                  <a:pt x="8590" y="10665"/>
                </a:lnTo>
                <a:lnTo>
                  <a:pt x="8189" y="10956"/>
                </a:lnTo>
                <a:lnTo>
                  <a:pt x="7789" y="11174"/>
                </a:lnTo>
                <a:lnTo>
                  <a:pt x="7425" y="11338"/>
                </a:lnTo>
                <a:lnTo>
                  <a:pt x="7061" y="11466"/>
                </a:lnTo>
                <a:lnTo>
                  <a:pt x="6752" y="11575"/>
                </a:lnTo>
                <a:lnTo>
                  <a:pt x="6442" y="11629"/>
                </a:lnTo>
                <a:lnTo>
                  <a:pt x="6188" y="11666"/>
                </a:lnTo>
                <a:lnTo>
                  <a:pt x="5969" y="11684"/>
                </a:lnTo>
                <a:lnTo>
                  <a:pt x="5642" y="11684"/>
                </a:lnTo>
                <a:lnTo>
                  <a:pt x="5533" y="11666"/>
                </a:lnTo>
                <a:lnTo>
                  <a:pt x="5624" y="11593"/>
                </a:lnTo>
                <a:lnTo>
                  <a:pt x="5896" y="11393"/>
                </a:lnTo>
                <a:lnTo>
                  <a:pt x="6097" y="11229"/>
                </a:lnTo>
                <a:lnTo>
                  <a:pt x="6315" y="11011"/>
                </a:lnTo>
                <a:lnTo>
                  <a:pt x="6552" y="10774"/>
                </a:lnTo>
                <a:lnTo>
                  <a:pt x="6825" y="10483"/>
                </a:lnTo>
                <a:lnTo>
                  <a:pt x="7116" y="10137"/>
                </a:lnTo>
                <a:lnTo>
                  <a:pt x="7407" y="9755"/>
                </a:lnTo>
                <a:lnTo>
                  <a:pt x="7716" y="9318"/>
                </a:lnTo>
                <a:lnTo>
                  <a:pt x="8026" y="8845"/>
                </a:lnTo>
                <a:lnTo>
                  <a:pt x="8335" y="8299"/>
                </a:lnTo>
                <a:lnTo>
                  <a:pt x="8644" y="7717"/>
                </a:lnTo>
                <a:lnTo>
                  <a:pt x="8954" y="7080"/>
                </a:lnTo>
                <a:lnTo>
                  <a:pt x="9245" y="6388"/>
                </a:lnTo>
                <a:lnTo>
                  <a:pt x="8772" y="6716"/>
                </a:lnTo>
                <a:lnTo>
                  <a:pt x="8335" y="7062"/>
                </a:lnTo>
                <a:lnTo>
                  <a:pt x="7916" y="7426"/>
                </a:lnTo>
                <a:lnTo>
                  <a:pt x="7516" y="7790"/>
                </a:lnTo>
                <a:lnTo>
                  <a:pt x="7134" y="8154"/>
                </a:lnTo>
                <a:lnTo>
                  <a:pt x="6788" y="8499"/>
                </a:lnTo>
                <a:lnTo>
                  <a:pt x="6461" y="8845"/>
                </a:lnTo>
                <a:lnTo>
                  <a:pt x="6169" y="9191"/>
                </a:lnTo>
                <a:lnTo>
                  <a:pt x="5660" y="9773"/>
                </a:lnTo>
                <a:lnTo>
                  <a:pt x="5296" y="10265"/>
                </a:lnTo>
                <a:lnTo>
                  <a:pt x="4987" y="10683"/>
                </a:lnTo>
                <a:lnTo>
                  <a:pt x="5332" y="10046"/>
                </a:lnTo>
                <a:lnTo>
                  <a:pt x="5733" y="9300"/>
                </a:lnTo>
                <a:lnTo>
                  <a:pt x="6206" y="8336"/>
                </a:lnTo>
                <a:lnTo>
                  <a:pt x="6734" y="7189"/>
                </a:lnTo>
                <a:lnTo>
                  <a:pt x="7007" y="6570"/>
                </a:lnTo>
                <a:lnTo>
                  <a:pt x="7280" y="5915"/>
                </a:lnTo>
                <a:lnTo>
                  <a:pt x="7534" y="5242"/>
                </a:lnTo>
                <a:lnTo>
                  <a:pt x="7789" y="4569"/>
                </a:lnTo>
                <a:lnTo>
                  <a:pt x="8007" y="3859"/>
                </a:lnTo>
                <a:lnTo>
                  <a:pt x="8208" y="3149"/>
                </a:lnTo>
                <a:lnTo>
                  <a:pt x="8208" y="3149"/>
                </a:lnTo>
                <a:lnTo>
                  <a:pt x="8044" y="3295"/>
                </a:lnTo>
                <a:lnTo>
                  <a:pt x="7880" y="3459"/>
                </a:lnTo>
                <a:lnTo>
                  <a:pt x="7716" y="3640"/>
                </a:lnTo>
                <a:lnTo>
                  <a:pt x="7553" y="3841"/>
                </a:lnTo>
                <a:lnTo>
                  <a:pt x="7243" y="4277"/>
                </a:lnTo>
                <a:lnTo>
                  <a:pt x="6952" y="4751"/>
                </a:lnTo>
                <a:lnTo>
                  <a:pt x="6661" y="5260"/>
                </a:lnTo>
                <a:lnTo>
                  <a:pt x="6406" y="5770"/>
                </a:lnTo>
                <a:lnTo>
                  <a:pt x="6151" y="6297"/>
                </a:lnTo>
                <a:lnTo>
                  <a:pt x="5933" y="6825"/>
                </a:lnTo>
                <a:lnTo>
                  <a:pt x="5733" y="7335"/>
                </a:lnTo>
                <a:lnTo>
                  <a:pt x="5551" y="7808"/>
                </a:lnTo>
                <a:lnTo>
                  <a:pt x="5260" y="8609"/>
                </a:lnTo>
                <a:lnTo>
                  <a:pt x="5078" y="9173"/>
                </a:lnTo>
                <a:lnTo>
                  <a:pt x="5005" y="9373"/>
                </a:lnTo>
                <a:lnTo>
                  <a:pt x="5041" y="9082"/>
                </a:lnTo>
                <a:lnTo>
                  <a:pt x="5114" y="8263"/>
                </a:lnTo>
                <a:lnTo>
                  <a:pt x="5187" y="7062"/>
                </a:lnTo>
                <a:lnTo>
                  <a:pt x="5223" y="6370"/>
                </a:lnTo>
                <a:lnTo>
                  <a:pt x="5241" y="5624"/>
                </a:lnTo>
                <a:lnTo>
                  <a:pt x="5260" y="4860"/>
                </a:lnTo>
                <a:lnTo>
                  <a:pt x="5241" y="4059"/>
                </a:lnTo>
                <a:lnTo>
                  <a:pt x="5223" y="3277"/>
                </a:lnTo>
                <a:lnTo>
                  <a:pt x="5169" y="2512"/>
                </a:lnTo>
                <a:lnTo>
                  <a:pt x="5078" y="1784"/>
                </a:lnTo>
                <a:lnTo>
                  <a:pt x="5023" y="1439"/>
                </a:lnTo>
                <a:lnTo>
                  <a:pt x="4950" y="1111"/>
                </a:lnTo>
                <a:lnTo>
                  <a:pt x="4877" y="802"/>
                </a:lnTo>
                <a:lnTo>
                  <a:pt x="4786" y="510"/>
                </a:lnTo>
                <a:lnTo>
                  <a:pt x="4695" y="237"/>
                </a:lnTo>
                <a:lnTo>
                  <a:pt x="4586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15" name="Google Shape;715;p5"/>
          <p:cNvGrpSpPr/>
          <p:nvPr/>
        </p:nvGrpSpPr>
        <p:grpSpPr>
          <a:xfrm>
            <a:off x="7195863" y="5159905"/>
            <a:ext cx="178666" cy="164934"/>
            <a:chOff x="2706625" y="4735761"/>
            <a:chExt cx="226446" cy="209015"/>
          </a:xfrm>
        </p:grpSpPr>
        <p:sp>
          <p:nvSpPr>
            <p:cNvPr id="716" name="Google Shape;716;p5"/>
            <p:cNvSpPr/>
            <p:nvPr/>
          </p:nvSpPr>
          <p:spPr>
            <a:xfrm>
              <a:off x="2706625" y="4851000"/>
              <a:ext cx="226446" cy="93776"/>
            </a:xfrm>
            <a:custGeom>
              <a:avLst/>
              <a:gdLst/>
              <a:ahLst/>
              <a:cxnLst/>
              <a:rect l="l" t="t" r="r" b="b"/>
              <a:pathLst>
                <a:path w="9991" h="1020" extrusionOk="0">
                  <a:moveTo>
                    <a:pt x="1292" y="0"/>
                  </a:moveTo>
                  <a:lnTo>
                    <a:pt x="746" y="91"/>
                  </a:lnTo>
                  <a:lnTo>
                    <a:pt x="528" y="128"/>
                  </a:lnTo>
                  <a:lnTo>
                    <a:pt x="346" y="182"/>
                  </a:lnTo>
                  <a:lnTo>
                    <a:pt x="200" y="237"/>
                  </a:lnTo>
                  <a:lnTo>
                    <a:pt x="91" y="291"/>
                  </a:lnTo>
                  <a:lnTo>
                    <a:pt x="18" y="346"/>
                  </a:lnTo>
                  <a:lnTo>
                    <a:pt x="0" y="419"/>
                  </a:lnTo>
                  <a:lnTo>
                    <a:pt x="0" y="437"/>
                  </a:lnTo>
                  <a:lnTo>
                    <a:pt x="18" y="473"/>
                  </a:lnTo>
                  <a:lnTo>
                    <a:pt x="91" y="528"/>
                  </a:lnTo>
                  <a:lnTo>
                    <a:pt x="219" y="583"/>
                  </a:lnTo>
                  <a:lnTo>
                    <a:pt x="382" y="655"/>
                  </a:lnTo>
                  <a:lnTo>
                    <a:pt x="601" y="710"/>
                  </a:lnTo>
                  <a:lnTo>
                    <a:pt x="856" y="746"/>
                  </a:lnTo>
                  <a:lnTo>
                    <a:pt x="1456" y="837"/>
                  </a:lnTo>
                  <a:lnTo>
                    <a:pt x="2202" y="910"/>
                  </a:lnTo>
                  <a:lnTo>
                    <a:pt x="3058" y="965"/>
                  </a:lnTo>
                  <a:lnTo>
                    <a:pt x="3986" y="1001"/>
                  </a:lnTo>
                  <a:lnTo>
                    <a:pt x="5005" y="1019"/>
                  </a:lnTo>
                  <a:lnTo>
                    <a:pt x="6006" y="1001"/>
                  </a:lnTo>
                  <a:lnTo>
                    <a:pt x="6952" y="965"/>
                  </a:lnTo>
                  <a:lnTo>
                    <a:pt x="7789" y="910"/>
                  </a:lnTo>
                  <a:lnTo>
                    <a:pt x="8535" y="837"/>
                  </a:lnTo>
                  <a:lnTo>
                    <a:pt x="9136" y="746"/>
                  </a:lnTo>
                  <a:lnTo>
                    <a:pt x="9390" y="710"/>
                  </a:lnTo>
                  <a:lnTo>
                    <a:pt x="9609" y="655"/>
                  </a:lnTo>
                  <a:lnTo>
                    <a:pt x="9773" y="583"/>
                  </a:lnTo>
                  <a:lnTo>
                    <a:pt x="9900" y="528"/>
                  </a:lnTo>
                  <a:lnTo>
                    <a:pt x="9973" y="473"/>
                  </a:lnTo>
                  <a:lnTo>
                    <a:pt x="9991" y="437"/>
                  </a:lnTo>
                  <a:lnTo>
                    <a:pt x="9991" y="419"/>
                  </a:lnTo>
                  <a:lnTo>
                    <a:pt x="9973" y="346"/>
                  </a:lnTo>
                  <a:lnTo>
                    <a:pt x="9900" y="291"/>
                  </a:lnTo>
                  <a:lnTo>
                    <a:pt x="9791" y="237"/>
                  </a:lnTo>
                  <a:lnTo>
                    <a:pt x="9645" y="182"/>
                  </a:lnTo>
                  <a:lnTo>
                    <a:pt x="9463" y="128"/>
                  </a:lnTo>
                  <a:lnTo>
                    <a:pt x="9245" y="91"/>
                  </a:lnTo>
                  <a:lnTo>
                    <a:pt x="8699" y="0"/>
                  </a:lnTo>
                  <a:lnTo>
                    <a:pt x="8699" y="273"/>
                  </a:lnTo>
                  <a:lnTo>
                    <a:pt x="7443" y="328"/>
                  </a:lnTo>
                  <a:lnTo>
                    <a:pt x="6133" y="364"/>
                  </a:lnTo>
                  <a:lnTo>
                    <a:pt x="4623" y="382"/>
                  </a:lnTo>
                  <a:lnTo>
                    <a:pt x="3476" y="364"/>
                  </a:lnTo>
                  <a:lnTo>
                    <a:pt x="2384" y="328"/>
                  </a:lnTo>
                  <a:lnTo>
                    <a:pt x="1893" y="291"/>
                  </a:lnTo>
                  <a:lnTo>
                    <a:pt x="1456" y="237"/>
                  </a:lnTo>
                  <a:lnTo>
                    <a:pt x="1074" y="182"/>
                  </a:lnTo>
                  <a:lnTo>
                    <a:pt x="746" y="109"/>
                  </a:lnTo>
                  <a:lnTo>
                    <a:pt x="1292" y="0"/>
                  </a:lnTo>
                  <a:close/>
                </a:path>
              </a:pathLst>
            </a:custGeom>
            <a:solidFill>
              <a:srgbClr val="282829">
                <a:alpha val="13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17" name="Google Shape;717;p5"/>
            <p:cNvGrpSpPr/>
            <p:nvPr/>
          </p:nvGrpSpPr>
          <p:grpSpPr>
            <a:xfrm>
              <a:off x="2714800" y="4735761"/>
              <a:ext cx="210098" cy="182902"/>
              <a:chOff x="1282975" y="2150275"/>
              <a:chExt cx="154700" cy="134675"/>
            </a:xfrm>
          </p:grpSpPr>
          <p:sp>
            <p:nvSpPr>
              <p:cNvPr id="718" name="Google Shape;718;p5"/>
              <p:cNvSpPr/>
              <p:nvPr/>
            </p:nvSpPr>
            <p:spPr>
              <a:xfrm>
                <a:off x="1282975" y="2150275"/>
                <a:ext cx="154700" cy="134675"/>
              </a:xfrm>
              <a:custGeom>
                <a:avLst/>
                <a:gdLst/>
                <a:ahLst/>
                <a:cxnLst/>
                <a:rect l="l" t="t" r="r" b="b"/>
                <a:pathLst>
                  <a:path w="6188" h="5387" extrusionOk="0">
                    <a:moveTo>
                      <a:pt x="2858" y="0"/>
                    </a:moveTo>
                    <a:lnTo>
                      <a:pt x="2657" y="37"/>
                    </a:lnTo>
                    <a:lnTo>
                      <a:pt x="2403" y="109"/>
                    </a:lnTo>
                    <a:lnTo>
                      <a:pt x="2166" y="200"/>
                    </a:lnTo>
                    <a:lnTo>
                      <a:pt x="1948" y="310"/>
                    </a:lnTo>
                    <a:lnTo>
                      <a:pt x="1747" y="437"/>
                    </a:lnTo>
                    <a:lnTo>
                      <a:pt x="1547" y="564"/>
                    </a:lnTo>
                    <a:lnTo>
                      <a:pt x="1384" y="710"/>
                    </a:lnTo>
                    <a:lnTo>
                      <a:pt x="1238" y="856"/>
                    </a:lnTo>
                    <a:lnTo>
                      <a:pt x="1092" y="1019"/>
                    </a:lnTo>
                    <a:lnTo>
                      <a:pt x="965" y="1201"/>
                    </a:lnTo>
                    <a:lnTo>
                      <a:pt x="856" y="1365"/>
                    </a:lnTo>
                    <a:lnTo>
                      <a:pt x="765" y="1547"/>
                    </a:lnTo>
                    <a:lnTo>
                      <a:pt x="674" y="1729"/>
                    </a:lnTo>
                    <a:lnTo>
                      <a:pt x="546" y="2093"/>
                    </a:lnTo>
                    <a:lnTo>
                      <a:pt x="437" y="2439"/>
                    </a:lnTo>
                    <a:lnTo>
                      <a:pt x="401" y="2639"/>
                    </a:lnTo>
                    <a:lnTo>
                      <a:pt x="346" y="3057"/>
                    </a:lnTo>
                    <a:lnTo>
                      <a:pt x="310" y="3403"/>
                    </a:lnTo>
                    <a:lnTo>
                      <a:pt x="310" y="3694"/>
                    </a:lnTo>
                    <a:lnTo>
                      <a:pt x="164" y="3876"/>
                    </a:lnTo>
                    <a:lnTo>
                      <a:pt x="55" y="4040"/>
                    </a:lnTo>
                    <a:lnTo>
                      <a:pt x="37" y="4131"/>
                    </a:lnTo>
                    <a:lnTo>
                      <a:pt x="0" y="4222"/>
                    </a:lnTo>
                    <a:lnTo>
                      <a:pt x="0" y="4295"/>
                    </a:lnTo>
                    <a:lnTo>
                      <a:pt x="0" y="4368"/>
                    </a:lnTo>
                    <a:lnTo>
                      <a:pt x="19" y="4459"/>
                    </a:lnTo>
                    <a:lnTo>
                      <a:pt x="55" y="4532"/>
                    </a:lnTo>
                    <a:lnTo>
                      <a:pt x="91" y="4604"/>
                    </a:lnTo>
                    <a:lnTo>
                      <a:pt x="146" y="4677"/>
                    </a:lnTo>
                    <a:lnTo>
                      <a:pt x="292" y="4804"/>
                    </a:lnTo>
                    <a:lnTo>
                      <a:pt x="474" y="4932"/>
                    </a:lnTo>
                    <a:lnTo>
                      <a:pt x="692" y="5041"/>
                    </a:lnTo>
                    <a:lnTo>
                      <a:pt x="965" y="5132"/>
                    </a:lnTo>
                    <a:lnTo>
                      <a:pt x="1274" y="5205"/>
                    </a:lnTo>
                    <a:lnTo>
                      <a:pt x="1638" y="5278"/>
                    </a:lnTo>
                    <a:lnTo>
                      <a:pt x="2020" y="5332"/>
                    </a:lnTo>
                    <a:lnTo>
                      <a:pt x="2457" y="5369"/>
                    </a:lnTo>
                    <a:lnTo>
                      <a:pt x="2930" y="5387"/>
                    </a:lnTo>
                    <a:lnTo>
                      <a:pt x="3440" y="5387"/>
                    </a:lnTo>
                    <a:lnTo>
                      <a:pt x="3804" y="5350"/>
                    </a:lnTo>
                    <a:lnTo>
                      <a:pt x="4131" y="5314"/>
                    </a:lnTo>
                    <a:lnTo>
                      <a:pt x="4714" y="5223"/>
                    </a:lnTo>
                    <a:lnTo>
                      <a:pt x="5187" y="5114"/>
                    </a:lnTo>
                    <a:lnTo>
                      <a:pt x="5569" y="5005"/>
                    </a:lnTo>
                    <a:lnTo>
                      <a:pt x="5842" y="4895"/>
                    </a:lnTo>
                    <a:lnTo>
                      <a:pt x="6042" y="4804"/>
                    </a:lnTo>
                    <a:lnTo>
                      <a:pt x="6188" y="4713"/>
                    </a:lnTo>
                    <a:lnTo>
                      <a:pt x="6042" y="4204"/>
                    </a:lnTo>
                    <a:lnTo>
                      <a:pt x="5878" y="3658"/>
                    </a:lnTo>
                    <a:lnTo>
                      <a:pt x="5642" y="3003"/>
                    </a:lnTo>
                    <a:lnTo>
                      <a:pt x="5514" y="2639"/>
                    </a:lnTo>
                    <a:lnTo>
                      <a:pt x="5351" y="2275"/>
                    </a:lnTo>
                    <a:lnTo>
                      <a:pt x="5169" y="1929"/>
                    </a:lnTo>
                    <a:lnTo>
                      <a:pt x="4987" y="1565"/>
                    </a:lnTo>
                    <a:lnTo>
                      <a:pt x="4787" y="1238"/>
                    </a:lnTo>
                    <a:lnTo>
                      <a:pt x="4568" y="928"/>
                    </a:lnTo>
                    <a:lnTo>
                      <a:pt x="4332" y="655"/>
                    </a:lnTo>
                    <a:lnTo>
                      <a:pt x="4095" y="419"/>
                    </a:lnTo>
                    <a:lnTo>
                      <a:pt x="3949" y="291"/>
                    </a:lnTo>
                    <a:lnTo>
                      <a:pt x="3804" y="200"/>
                    </a:lnTo>
                    <a:lnTo>
                      <a:pt x="3676" y="128"/>
                    </a:lnTo>
                    <a:lnTo>
                      <a:pt x="3513" y="73"/>
                    </a:lnTo>
                    <a:lnTo>
                      <a:pt x="3367" y="37"/>
                    </a:lnTo>
                    <a:lnTo>
                      <a:pt x="3203" y="0"/>
                    </a:lnTo>
                    <a:close/>
                  </a:path>
                </a:pathLst>
              </a:custGeom>
              <a:solidFill>
                <a:srgbClr val="C1A5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" name="Google Shape;719;p5"/>
              <p:cNvSpPr/>
              <p:nvPr/>
            </p:nvSpPr>
            <p:spPr>
              <a:xfrm>
                <a:off x="1282975" y="2150275"/>
                <a:ext cx="154700" cy="134675"/>
              </a:xfrm>
              <a:custGeom>
                <a:avLst/>
                <a:gdLst/>
                <a:ahLst/>
                <a:cxnLst/>
                <a:rect l="l" t="t" r="r" b="b"/>
                <a:pathLst>
                  <a:path w="6188" h="5387" fill="none" extrusionOk="0">
                    <a:moveTo>
                      <a:pt x="6188" y="4713"/>
                    </a:moveTo>
                    <a:lnTo>
                      <a:pt x="6188" y="4713"/>
                    </a:lnTo>
                    <a:lnTo>
                      <a:pt x="6042" y="4804"/>
                    </a:lnTo>
                    <a:lnTo>
                      <a:pt x="5842" y="4895"/>
                    </a:lnTo>
                    <a:lnTo>
                      <a:pt x="5569" y="5005"/>
                    </a:lnTo>
                    <a:lnTo>
                      <a:pt x="5187" y="5114"/>
                    </a:lnTo>
                    <a:lnTo>
                      <a:pt x="4714" y="5223"/>
                    </a:lnTo>
                    <a:lnTo>
                      <a:pt x="4131" y="5314"/>
                    </a:lnTo>
                    <a:lnTo>
                      <a:pt x="3804" y="5350"/>
                    </a:lnTo>
                    <a:lnTo>
                      <a:pt x="3440" y="5387"/>
                    </a:lnTo>
                    <a:lnTo>
                      <a:pt x="3440" y="5387"/>
                    </a:lnTo>
                    <a:lnTo>
                      <a:pt x="2930" y="5387"/>
                    </a:lnTo>
                    <a:lnTo>
                      <a:pt x="2457" y="5369"/>
                    </a:lnTo>
                    <a:lnTo>
                      <a:pt x="2020" y="5332"/>
                    </a:lnTo>
                    <a:lnTo>
                      <a:pt x="1638" y="5278"/>
                    </a:lnTo>
                    <a:lnTo>
                      <a:pt x="1274" y="5205"/>
                    </a:lnTo>
                    <a:lnTo>
                      <a:pt x="965" y="5132"/>
                    </a:lnTo>
                    <a:lnTo>
                      <a:pt x="692" y="5041"/>
                    </a:lnTo>
                    <a:lnTo>
                      <a:pt x="474" y="4932"/>
                    </a:lnTo>
                    <a:lnTo>
                      <a:pt x="292" y="4804"/>
                    </a:lnTo>
                    <a:lnTo>
                      <a:pt x="146" y="4677"/>
                    </a:lnTo>
                    <a:lnTo>
                      <a:pt x="91" y="4604"/>
                    </a:lnTo>
                    <a:lnTo>
                      <a:pt x="55" y="4532"/>
                    </a:lnTo>
                    <a:lnTo>
                      <a:pt x="19" y="4459"/>
                    </a:lnTo>
                    <a:lnTo>
                      <a:pt x="0" y="4368"/>
                    </a:lnTo>
                    <a:lnTo>
                      <a:pt x="0" y="4295"/>
                    </a:lnTo>
                    <a:lnTo>
                      <a:pt x="0" y="4222"/>
                    </a:lnTo>
                    <a:lnTo>
                      <a:pt x="37" y="4131"/>
                    </a:lnTo>
                    <a:lnTo>
                      <a:pt x="55" y="4040"/>
                    </a:lnTo>
                    <a:lnTo>
                      <a:pt x="164" y="3876"/>
                    </a:lnTo>
                    <a:lnTo>
                      <a:pt x="310" y="3694"/>
                    </a:lnTo>
                    <a:lnTo>
                      <a:pt x="310" y="3694"/>
                    </a:lnTo>
                    <a:lnTo>
                      <a:pt x="310" y="3403"/>
                    </a:lnTo>
                    <a:lnTo>
                      <a:pt x="346" y="3057"/>
                    </a:lnTo>
                    <a:lnTo>
                      <a:pt x="401" y="2639"/>
                    </a:lnTo>
                    <a:lnTo>
                      <a:pt x="401" y="2639"/>
                    </a:lnTo>
                    <a:lnTo>
                      <a:pt x="437" y="2439"/>
                    </a:lnTo>
                    <a:lnTo>
                      <a:pt x="437" y="2439"/>
                    </a:lnTo>
                    <a:lnTo>
                      <a:pt x="546" y="2093"/>
                    </a:lnTo>
                    <a:lnTo>
                      <a:pt x="674" y="1729"/>
                    </a:lnTo>
                    <a:lnTo>
                      <a:pt x="765" y="1547"/>
                    </a:lnTo>
                    <a:lnTo>
                      <a:pt x="856" y="1365"/>
                    </a:lnTo>
                    <a:lnTo>
                      <a:pt x="965" y="1201"/>
                    </a:lnTo>
                    <a:lnTo>
                      <a:pt x="1092" y="1019"/>
                    </a:lnTo>
                    <a:lnTo>
                      <a:pt x="1238" y="856"/>
                    </a:lnTo>
                    <a:lnTo>
                      <a:pt x="1384" y="710"/>
                    </a:lnTo>
                    <a:lnTo>
                      <a:pt x="1547" y="564"/>
                    </a:lnTo>
                    <a:lnTo>
                      <a:pt x="1747" y="437"/>
                    </a:lnTo>
                    <a:lnTo>
                      <a:pt x="1948" y="310"/>
                    </a:lnTo>
                    <a:lnTo>
                      <a:pt x="2166" y="200"/>
                    </a:lnTo>
                    <a:lnTo>
                      <a:pt x="2403" y="109"/>
                    </a:lnTo>
                    <a:lnTo>
                      <a:pt x="2657" y="37"/>
                    </a:lnTo>
                    <a:lnTo>
                      <a:pt x="2657" y="37"/>
                    </a:lnTo>
                    <a:lnTo>
                      <a:pt x="2858" y="0"/>
                    </a:lnTo>
                    <a:lnTo>
                      <a:pt x="3021" y="0"/>
                    </a:lnTo>
                    <a:lnTo>
                      <a:pt x="3203" y="0"/>
                    </a:lnTo>
                    <a:lnTo>
                      <a:pt x="3367" y="37"/>
                    </a:lnTo>
                    <a:lnTo>
                      <a:pt x="3513" y="73"/>
                    </a:lnTo>
                    <a:lnTo>
                      <a:pt x="3676" y="128"/>
                    </a:lnTo>
                    <a:lnTo>
                      <a:pt x="3804" y="200"/>
                    </a:lnTo>
                    <a:lnTo>
                      <a:pt x="3949" y="291"/>
                    </a:lnTo>
                    <a:lnTo>
                      <a:pt x="3949" y="291"/>
                    </a:lnTo>
                    <a:lnTo>
                      <a:pt x="4095" y="419"/>
                    </a:lnTo>
                    <a:lnTo>
                      <a:pt x="4095" y="419"/>
                    </a:lnTo>
                    <a:lnTo>
                      <a:pt x="4332" y="655"/>
                    </a:lnTo>
                    <a:lnTo>
                      <a:pt x="4568" y="928"/>
                    </a:lnTo>
                    <a:lnTo>
                      <a:pt x="4787" y="1238"/>
                    </a:lnTo>
                    <a:lnTo>
                      <a:pt x="4987" y="1565"/>
                    </a:lnTo>
                    <a:lnTo>
                      <a:pt x="5169" y="1929"/>
                    </a:lnTo>
                    <a:lnTo>
                      <a:pt x="5351" y="2275"/>
                    </a:lnTo>
                    <a:lnTo>
                      <a:pt x="5514" y="2639"/>
                    </a:lnTo>
                    <a:lnTo>
                      <a:pt x="5642" y="3003"/>
                    </a:lnTo>
                    <a:lnTo>
                      <a:pt x="5878" y="3658"/>
                    </a:lnTo>
                    <a:lnTo>
                      <a:pt x="6042" y="4204"/>
                    </a:lnTo>
                    <a:lnTo>
                      <a:pt x="6188" y="4713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" name="Google Shape;720;p5"/>
              <p:cNvSpPr/>
              <p:nvPr/>
            </p:nvSpPr>
            <p:spPr>
              <a:xfrm>
                <a:off x="1282975" y="2172100"/>
                <a:ext cx="138775" cy="112850"/>
              </a:xfrm>
              <a:custGeom>
                <a:avLst/>
                <a:gdLst/>
                <a:ahLst/>
                <a:cxnLst/>
                <a:rect l="l" t="t" r="r" b="b"/>
                <a:pathLst>
                  <a:path w="5551" h="4514" extrusionOk="0">
                    <a:moveTo>
                      <a:pt x="1384" y="4368"/>
                    </a:moveTo>
                    <a:lnTo>
                      <a:pt x="1384" y="4368"/>
                    </a:lnTo>
                    <a:lnTo>
                      <a:pt x="1711" y="4423"/>
                    </a:lnTo>
                    <a:lnTo>
                      <a:pt x="2057" y="4459"/>
                    </a:lnTo>
                    <a:lnTo>
                      <a:pt x="2457" y="4496"/>
                    </a:lnTo>
                    <a:lnTo>
                      <a:pt x="2876" y="4514"/>
                    </a:lnTo>
                    <a:lnTo>
                      <a:pt x="2876" y="4514"/>
                    </a:lnTo>
                    <a:lnTo>
                      <a:pt x="3094" y="4514"/>
                    </a:lnTo>
                    <a:lnTo>
                      <a:pt x="3094" y="4514"/>
                    </a:lnTo>
                    <a:lnTo>
                      <a:pt x="3440" y="4514"/>
                    </a:lnTo>
                    <a:lnTo>
                      <a:pt x="3440" y="4514"/>
                    </a:lnTo>
                    <a:lnTo>
                      <a:pt x="3440" y="4514"/>
                    </a:lnTo>
                    <a:lnTo>
                      <a:pt x="3094" y="4514"/>
                    </a:lnTo>
                    <a:lnTo>
                      <a:pt x="3094" y="4514"/>
                    </a:lnTo>
                    <a:lnTo>
                      <a:pt x="2876" y="4514"/>
                    </a:lnTo>
                    <a:lnTo>
                      <a:pt x="2876" y="4514"/>
                    </a:lnTo>
                    <a:lnTo>
                      <a:pt x="2876" y="4514"/>
                    </a:lnTo>
                    <a:lnTo>
                      <a:pt x="2876" y="4514"/>
                    </a:lnTo>
                    <a:lnTo>
                      <a:pt x="2457" y="4496"/>
                    </a:lnTo>
                    <a:lnTo>
                      <a:pt x="2057" y="4459"/>
                    </a:lnTo>
                    <a:lnTo>
                      <a:pt x="1711" y="4423"/>
                    </a:lnTo>
                    <a:lnTo>
                      <a:pt x="1384" y="4368"/>
                    </a:lnTo>
                    <a:close/>
                    <a:moveTo>
                      <a:pt x="1365" y="4368"/>
                    </a:moveTo>
                    <a:lnTo>
                      <a:pt x="1365" y="4368"/>
                    </a:lnTo>
                    <a:lnTo>
                      <a:pt x="1365" y="4368"/>
                    </a:lnTo>
                    <a:lnTo>
                      <a:pt x="1365" y="4368"/>
                    </a:lnTo>
                    <a:close/>
                    <a:moveTo>
                      <a:pt x="237" y="3895"/>
                    </a:moveTo>
                    <a:lnTo>
                      <a:pt x="237" y="3895"/>
                    </a:lnTo>
                    <a:lnTo>
                      <a:pt x="237" y="3895"/>
                    </a:lnTo>
                    <a:lnTo>
                      <a:pt x="237" y="3895"/>
                    </a:lnTo>
                    <a:lnTo>
                      <a:pt x="237" y="3895"/>
                    </a:lnTo>
                    <a:close/>
                    <a:moveTo>
                      <a:pt x="237" y="3895"/>
                    </a:moveTo>
                    <a:lnTo>
                      <a:pt x="237" y="3895"/>
                    </a:lnTo>
                    <a:lnTo>
                      <a:pt x="237" y="3895"/>
                    </a:lnTo>
                    <a:lnTo>
                      <a:pt x="237" y="3895"/>
                    </a:lnTo>
                    <a:lnTo>
                      <a:pt x="237" y="3895"/>
                    </a:lnTo>
                    <a:close/>
                    <a:moveTo>
                      <a:pt x="237" y="3877"/>
                    </a:moveTo>
                    <a:lnTo>
                      <a:pt x="237" y="3877"/>
                    </a:lnTo>
                    <a:lnTo>
                      <a:pt x="237" y="3895"/>
                    </a:lnTo>
                    <a:lnTo>
                      <a:pt x="237" y="3895"/>
                    </a:lnTo>
                    <a:lnTo>
                      <a:pt x="237" y="3877"/>
                    </a:lnTo>
                    <a:close/>
                    <a:moveTo>
                      <a:pt x="91" y="3113"/>
                    </a:moveTo>
                    <a:lnTo>
                      <a:pt x="91" y="3113"/>
                    </a:lnTo>
                    <a:lnTo>
                      <a:pt x="37" y="3222"/>
                    </a:lnTo>
                    <a:lnTo>
                      <a:pt x="19" y="3331"/>
                    </a:lnTo>
                    <a:lnTo>
                      <a:pt x="0" y="3422"/>
                    </a:lnTo>
                    <a:lnTo>
                      <a:pt x="19" y="3531"/>
                    </a:lnTo>
                    <a:lnTo>
                      <a:pt x="37" y="3622"/>
                    </a:lnTo>
                    <a:lnTo>
                      <a:pt x="91" y="3713"/>
                    </a:lnTo>
                    <a:lnTo>
                      <a:pt x="146" y="3804"/>
                    </a:lnTo>
                    <a:lnTo>
                      <a:pt x="237" y="3877"/>
                    </a:lnTo>
                    <a:lnTo>
                      <a:pt x="237" y="3877"/>
                    </a:lnTo>
                    <a:lnTo>
                      <a:pt x="146" y="3804"/>
                    </a:lnTo>
                    <a:lnTo>
                      <a:pt x="91" y="3713"/>
                    </a:lnTo>
                    <a:lnTo>
                      <a:pt x="37" y="3622"/>
                    </a:lnTo>
                    <a:lnTo>
                      <a:pt x="19" y="3531"/>
                    </a:lnTo>
                    <a:lnTo>
                      <a:pt x="0" y="3422"/>
                    </a:lnTo>
                    <a:lnTo>
                      <a:pt x="19" y="3331"/>
                    </a:lnTo>
                    <a:lnTo>
                      <a:pt x="37" y="3222"/>
                    </a:lnTo>
                    <a:lnTo>
                      <a:pt x="91" y="3113"/>
                    </a:lnTo>
                    <a:close/>
                    <a:moveTo>
                      <a:pt x="91" y="3113"/>
                    </a:moveTo>
                    <a:lnTo>
                      <a:pt x="91" y="3113"/>
                    </a:lnTo>
                    <a:lnTo>
                      <a:pt x="91" y="3113"/>
                    </a:lnTo>
                    <a:lnTo>
                      <a:pt x="91" y="3113"/>
                    </a:lnTo>
                    <a:lnTo>
                      <a:pt x="91" y="3113"/>
                    </a:lnTo>
                    <a:close/>
                    <a:moveTo>
                      <a:pt x="91" y="3113"/>
                    </a:moveTo>
                    <a:lnTo>
                      <a:pt x="91" y="3113"/>
                    </a:lnTo>
                    <a:lnTo>
                      <a:pt x="91" y="3113"/>
                    </a:lnTo>
                    <a:lnTo>
                      <a:pt x="91" y="3113"/>
                    </a:lnTo>
                    <a:lnTo>
                      <a:pt x="91" y="3113"/>
                    </a:lnTo>
                    <a:close/>
                    <a:moveTo>
                      <a:pt x="91" y="3094"/>
                    </a:moveTo>
                    <a:lnTo>
                      <a:pt x="91" y="3094"/>
                    </a:lnTo>
                    <a:lnTo>
                      <a:pt x="91" y="3113"/>
                    </a:lnTo>
                    <a:lnTo>
                      <a:pt x="91" y="3113"/>
                    </a:lnTo>
                    <a:lnTo>
                      <a:pt x="91" y="3094"/>
                    </a:lnTo>
                    <a:close/>
                    <a:moveTo>
                      <a:pt x="110" y="3094"/>
                    </a:moveTo>
                    <a:lnTo>
                      <a:pt x="110" y="3094"/>
                    </a:lnTo>
                    <a:lnTo>
                      <a:pt x="110" y="3094"/>
                    </a:lnTo>
                    <a:lnTo>
                      <a:pt x="110" y="3094"/>
                    </a:lnTo>
                    <a:lnTo>
                      <a:pt x="110" y="3094"/>
                    </a:lnTo>
                    <a:close/>
                    <a:moveTo>
                      <a:pt x="110" y="3094"/>
                    </a:moveTo>
                    <a:lnTo>
                      <a:pt x="110" y="3094"/>
                    </a:lnTo>
                    <a:lnTo>
                      <a:pt x="110" y="3094"/>
                    </a:lnTo>
                    <a:lnTo>
                      <a:pt x="110" y="3094"/>
                    </a:lnTo>
                    <a:lnTo>
                      <a:pt x="110" y="3094"/>
                    </a:lnTo>
                    <a:close/>
                    <a:moveTo>
                      <a:pt x="110" y="3094"/>
                    </a:moveTo>
                    <a:lnTo>
                      <a:pt x="110" y="3094"/>
                    </a:lnTo>
                    <a:lnTo>
                      <a:pt x="110" y="3094"/>
                    </a:lnTo>
                    <a:lnTo>
                      <a:pt x="110" y="3094"/>
                    </a:lnTo>
                    <a:lnTo>
                      <a:pt x="110" y="3094"/>
                    </a:lnTo>
                    <a:close/>
                    <a:moveTo>
                      <a:pt x="4532" y="1"/>
                    </a:moveTo>
                    <a:lnTo>
                      <a:pt x="4532" y="1"/>
                    </a:lnTo>
                    <a:lnTo>
                      <a:pt x="4677" y="201"/>
                    </a:lnTo>
                    <a:lnTo>
                      <a:pt x="4823" y="419"/>
                    </a:lnTo>
                    <a:lnTo>
                      <a:pt x="5096" y="892"/>
                    </a:lnTo>
                    <a:lnTo>
                      <a:pt x="5332" y="1366"/>
                    </a:lnTo>
                    <a:lnTo>
                      <a:pt x="5551" y="1857"/>
                    </a:lnTo>
                    <a:lnTo>
                      <a:pt x="5551" y="1857"/>
                    </a:lnTo>
                    <a:lnTo>
                      <a:pt x="5551" y="1857"/>
                    </a:lnTo>
                    <a:lnTo>
                      <a:pt x="5551" y="1857"/>
                    </a:lnTo>
                    <a:lnTo>
                      <a:pt x="5332" y="1366"/>
                    </a:lnTo>
                    <a:lnTo>
                      <a:pt x="5096" y="892"/>
                    </a:lnTo>
                    <a:lnTo>
                      <a:pt x="4823" y="419"/>
                    </a:lnTo>
                    <a:lnTo>
                      <a:pt x="4677" y="201"/>
                    </a:lnTo>
                    <a:lnTo>
                      <a:pt x="4532" y="1"/>
                    </a:lnTo>
                    <a:close/>
                    <a:moveTo>
                      <a:pt x="4532" y="1"/>
                    </a:moveTo>
                    <a:lnTo>
                      <a:pt x="4532" y="1"/>
                    </a:lnTo>
                    <a:lnTo>
                      <a:pt x="4532" y="1"/>
                    </a:lnTo>
                    <a:lnTo>
                      <a:pt x="4532" y="1"/>
                    </a:lnTo>
                    <a:lnTo>
                      <a:pt x="4532" y="1"/>
                    </a:lnTo>
                    <a:close/>
                  </a:path>
                </a:pathLst>
              </a:custGeom>
              <a:solidFill>
                <a:srgbClr val="D8D3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" name="Google Shape;721;p5"/>
              <p:cNvSpPr/>
              <p:nvPr/>
            </p:nvSpPr>
            <p:spPr>
              <a:xfrm>
                <a:off x="1317550" y="2281300"/>
                <a:ext cx="51425" cy="3650"/>
              </a:xfrm>
              <a:custGeom>
                <a:avLst/>
                <a:gdLst/>
                <a:ahLst/>
                <a:cxnLst/>
                <a:rect l="l" t="t" r="r" b="b"/>
                <a:pathLst>
                  <a:path w="2057" h="146" fill="none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328" y="55"/>
                    </a:lnTo>
                    <a:lnTo>
                      <a:pt x="674" y="91"/>
                    </a:lnTo>
                    <a:lnTo>
                      <a:pt x="1074" y="128"/>
                    </a:lnTo>
                    <a:lnTo>
                      <a:pt x="1493" y="146"/>
                    </a:lnTo>
                    <a:lnTo>
                      <a:pt x="1493" y="146"/>
                    </a:lnTo>
                    <a:lnTo>
                      <a:pt x="1711" y="146"/>
                    </a:lnTo>
                    <a:lnTo>
                      <a:pt x="1711" y="146"/>
                    </a:lnTo>
                    <a:lnTo>
                      <a:pt x="2057" y="146"/>
                    </a:lnTo>
                    <a:lnTo>
                      <a:pt x="2057" y="146"/>
                    </a:lnTo>
                    <a:lnTo>
                      <a:pt x="2057" y="146"/>
                    </a:lnTo>
                    <a:lnTo>
                      <a:pt x="1711" y="146"/>
                    </a:lnTo>
                    <a:lnTo>
                      <a:pt x="1711" y="146"/>
                    </a:lnTo>
                    <a:lnTo>
                      <a:pt x="1493" y="146"/>
                    </a:lnTo>
                    <a:lnTo>
                      <a:pt x="1493" y="146"/>
                    </a:lnTo>
                    <a:lnTo>
                      <a:pt x="1493" y="146"/>
                    </a:lnTo>
                    <a:lnTo>
                      <a:pt x="1493" y="146"/>
                    </a:lnTo>
                    <a:lnTo>
                      <a:pt x="1074" y="128"/>
                    </a:lnTo>
                    <a:lnTo>
                      <a:pt x="674" y="91"/>
                    </a:lnTo>
                    <a:lnTo>
                      <a:pt x="328" y="55"/>
                    </a:ln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" name="Google Shape;722;p5"/>
              <p:cNvSpPr/>
              <p:nvPr/>
            </p:nvSpPr>
            <p:spPr>
              <a:xfrm>
                <a:off x="1317100" y="22813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" name="Google Shape;723;p5"/>
              <p:cNvSpPr/>
              <p:nvPr/>
            </p:nvSpPr>
            <p:spPr>
              <a:xfrm>
                <a:off x="1288900" y="22694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" name="Google Shape;724;p5"/>
              <p:cNvSpPr/>
              <p:nvPr/>
            </p:nvSpPr>
            <p:spPr>
              <a:xfrm>
                <a:off x="1288900" y="22694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" name="Google Shape;725;p5"/>
              <p:cNvSpPr/>
              <p:nvPr/>
            </p:nvSpPr>
            <p:spPr>
              <a:xfrm>
                <a:off x="1288900" y="2269000"/>
                <a:ext cx="25" cy="500"/>
              </a:xfrm>
              <a:custGeom>
                <a:avLst/>
                <a:gdLst/>
                <a:ahLst/>
                <a:cxnLst/>
                <a:rect l="l" t="t" r="r" b="b"/>
                <a:pathLst>
                  <a:path w="1" h="20" fill="none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9"/>
                    </a:lnTo>
                    <a:lnTo>
                      <a:pt x="0" y="19"/>
                    </a:lnTo>
                    <a:lnTo>
                      <a:pt x="0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" name="Google Shape;726;p5"/>
              <p:cNvSpPr/>
              <p:nvPr/>
            </p:nvSpPr>
            <p:spPr>
              <a:xfrm>
                <a:off x="1282975" y="2249900"/>
                <a:ext cx="5950" cy="19125"/>
              </a:xfrm>
              <a:custGeom>
                <a:avLst/>
                <a:gdLst/>
                <a:ahLst/>
                <a:cxnLst/>
                <a:rect l="l" t="t" r="r" b="b"/>
                <a:pathLst>
                  <a:path w="238" h="765" fill="none" extrusionOk="0">
                    <a:moveTo>
                      <a:pt x="91" y="1"/>
                    </a:moveTo>
                    <a:lnTo>
                      <a:pt x="91" y="1"/>
                    </a:lnTo>
                    <a:lnTo>
                      <a:pt x="37" y="110"/>
                    </a:lnTo>
                    <a:lnTo>
                      <a:pt x="19" y="219"/>
                    </a:lnTo>
                    <a:lnTo>
                      <a:pt x="0" y="310"/>
                    </a:lnTo>
                    <a:lnTo>
                      <a:pt x="19" y="419"/>
                    </a:lnTo>
                    <a:lnTo>
                      <a:pt x="37" y="510"/>
                    </a:lnTo>
                    <a:lnTo>
                      <a:pt x="91" y="601"/>
                    </a:lnTo>
                    <a:lnTo>
                      <a:pt x="146" y="692"/>
                    </a:lnTo>
                    <a:lnTo>
                      <a:pt x="237" y="765"/>
                    </a:lnTo>
                    <a:lnTo>
                      <a:pt x="237" y="765"/>
                    </a:lnTo>
                    <a:lnTo>
                      <a:pt x="146" y="692"/>
                    </a:lnTo>
                    <a:lnTo>
                      <a:pt x="91" y="601"/>
                    </a:lnTo>
                    <a:lnTo>
                      <a:pt x="37" y="510"/>
                    </a:lnTo>
                    <a:lnTo>
                      <a:pt x="19" y="419"/>
                    </a:lnTo>
                    <a:lnTo>
                      <a:pt x="0" y="310"/>
                    </a:lnTo>
                    <a:lnTo>
                      <a:pt x="19" y="219"/>
                    </a:lnTo>
                    <a:lnTo>
                      <a:pt x="37" y="110"/>
                    </a:lnTo>
                    <a:lnTo>
                      <a:pt x="91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7" name="Google Shape;727;p5"/>
              <p:cNvSpPr/>
              <p:nvPr/>
            </p:nvSpPr>
            <p:spPr>
              <a:xfrm>
                <a:off x="1285250" y="22499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8" name="Google Shape;728;p5"/>
              <p:cNvSpPr/>
              <p:nvPr/>
            </p:nvSpPr>
            <p:spPr>
              <a:xfrm>
                <a:off x="1285250" y="22499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9" name="Google Shape;729;p5"/>
              <p:cNvSpPr/>
              <p:nvPr/>
            </p:nvSpPr>
            <p:spPr>
              <a:xfrm>
                <a:off x="1285250" y="2249450"/>
                <a:ext cx="25" cy="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9" fill="none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19"/>
                    </a:lnTo>
                    <a:lnTo>
                      <a:pt x="0" y="19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0" name="Google Shape;730;p5"/>
              <p:cNvSpPr/>
              <p:nvPr/>
            </p:nvSpPr>
            <p:spPr>
              <a:xfrm>
                <a:off x="1285700" y="22494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" name="Google Shape;731;p5"/>
              <p:cNvSpPr/>
              <p:nvPr/>
            </p:nvSpPr>
            <p:spPr>
              <a:xfrm>
                <a:off x="1285700" y="22494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" name="Google Shape;732;p5"/>
              <p:cNvSpPr/>
              <p:nvPr/>
            </p:nvSpPr>
            <p:spPr>
              <a:xfrm>
                <a:off x="1285700" y="22494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" name="Google Shape;733;p5"/>
              <p:cNvSpPr/>
              <p:nvPr/>
            </p:nvSpPr>
            <p:spPr>
              <a:xfrm>
                <a:off x="1396250" y="2172100"/>
                <a:ext cx="25500" cy="46425"/>
              </a:xfrm>
              <a:custGeom>
                <a:avLst/>
                <a:gdLst/>
                <a:ahLst/>
                <a:cxnLst/>
                <a:rect l="l" t="t" r="r" b="b"/>
                <a:pathLst>
                  <a:path w="1020" h="1857" fill="none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146" y="201"/>
                    </a:lnTo>
                    <a:lnTo>
                      <a:pt x="292" y="419"/>
                    </a:lnTo>
                    <a:lnTo>
                      <a:pt x="565" y="892"/>
                    </a:lnTo>
                    <a:lnTo>
                      <a:pt x="801" y="1366"/>
                    </a:lnTo>
                    <a:lnTo>
                      <a:pt x="1020" y="1857"/>
                    </a:lnTo>
                    <a:lnTo>
                      <a:pt x="1020" y="1857"/>
                    </a:lnTo>
                    <a:lnTo>
                      <a:pt x="1020" y="1857"/>
                    </a:lnTo>
                    <a:lnTo>
                      <a:pt x="1020" y="1857"/>
                    </a:lnTo>
                    <a:lnTo>
                      <a:pt x="801" y="1366"/>
                    </a:lnTo>
                    <a:lnTo>
                      <a:pt x="565" y="892"/>
                    </a:lnTo>
                    <a:lnTo>
                      <a:pt x="292" y="419"/>
                    </a:lnTo>
                    <a:lnTo>
                      <a:pt x="146" y="201"/>
                    </a:lnTo>
                    <a:lnTo>
                      <a:pt x="1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4" name="Google Shape;734;p5"/>
              <p:cNvSpPr/>
              <p:nvPr/>
            </p:nvSpPr>
            <p:spPr>
              <a:xfrm>
                <a:off x="1396250" y="21721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5" name="Google Shape;735;p5"/>
              <p:cNvSpPr/>
              <p:nvPr/>
            </p:nvSpPr>
            <p:spPr>
              <a:xfrm>
                <a:off x="1282975" y="2160725"/>
                <a:ext cx="138775" cy="124225"/>
              </a:xfrm>
              <a:custGeom>
                <a:avLst/>
                <a:gdLst/>
                <a:ahLst/>
                <a:cxnLst/>
                <a:rect l="l" t="t" r="r" b="b"/>
                <a:pathLst>
                  <a:path w="5551" h="4969" extrusionOk="0">
                    <a:moveTo>
                      <a:pt x="4095" y="1"/>
                    </a:moveTo>
                    <a:lnTo>
                      <a:pt x="4004" y="219"/>
                    </a:lnTo>
                    <a:lnTo>
                      <a:pt x="3895" y="438"/>
                    </a:lnTo>
                    <a:lnTo>
                      <a:pt x="3840" y="529"/>
                    </a:lnTo>
                    <a:lnTo>
                      <a:pt x="3767" y="619"/>
                    </a:lnTo>
                    <a:lnTo>
                      <a:pt x="3676" y="710"/>
                    </a:lnTo>
                    <a:lnTo>
                      <a:pt x="3585" y="801"/>
                    </a:lnTo>
                    <a:lnTo>
                      <a:pt x="3458" y="874"/>
                    </a:lnTo>
                    <a:lnTo>
                      <a:pt x="3331" y="947"/>
                    </a:lnTo>
                    <a:lnTo>
                      <a:pt x="3185" y="1002"/>
                    </a:lnTo>
                    <a:lnTo>
                      <a:pt x="3058" y="1038"/>
                    </a:lnTo>
                    <a:lnTo>
                      <a:pt x="2767" y="1111"/>
                    </a:lnTo>
                    <a:lnTo>
                      <a:pt x="2475" y="1165"/>
                    </a:lnTo>
                    <a:lnTo>
                      <a:pt x="2184" y="1238"/>
                    </a:lnTo>
                    <a:lnTo>
                      <a:pt x="1893" y="1311"/>
                    </a:lnTo>
                    <a:lnTo>
                      <a:pt x="1766" y="1366"/>
                    </a:lnTo>
                    <a:lnTo>
                      <a:pt x="1638" y="1438"/>
                    </a:lnTo>
                    <a:lnTo>
                      <a:pt x="1511" y="1511"/>
                    </a:lnTo>
                    <a:lnTo>
                      <a:pt x="1402" y="1620"/>
                    </a:lnTo>
                    <a:lnTo>
                      <a:pt x="1293" y="1730"/>
                    </a:lnTo>
                    <a:lnTo>
                      <a:pt x="1202" y="1839"/>
                    </a:lnTo>
                    <a:lnTo>
                      <a:pt x="1111" y="1948"/>
                    </a:lnTo>
                    <a:lnTo>
                      <a:pt x="1001" y="2039"/>
                    </a:lnTo>
                    <a:lnTo>
                      <a:pt x="874" y="2130"/>
                    </a:lnTo>
                    <a:lnTo>
                      <a:pt x="747" y="2185"/>
                    </a:lnTo>
                    <a:lnTo>
                      <a:pt x="619" y="2221"/>
                    </a:lnTo>
                    <a:lnTo>
                      <a:pt x="401" y="2221"/>
                    </a:lnTo>
                    <a:lnTo>
                      <a:pt x="346" y="2512"/>
                    </a:lnTo>
                    <a:lnTo>
                      <a:pt x="328" y="2767"/>
                    </a:lnTo>
                    <a:lnTo>
                      <a:pt x="310" y="3131"/>
                    </a:lnTo>
                    <a:lnTo>
                      <a:pt x="310" y="3276"/>
                    </a:lnTo>
                    <a:lnTo>
                      <a:pt x="201" y="3404"/>
                    </a:lnTo>
                    <a:lnTo>
                      <a:pt x="110" y="3549"/>
                    </a:lnTo>
                    <a:lnTo>
                      <a:pt x="91" y="3549"/>
                    </a:lnTo>
                    <a:lnTo>
                      <a:pt x="91" y="3568"/>
                    </a:lnTo>
                    <a:lnTo>
                      <a:pt x="37" y="3677"/>
                    </a:lnTo>
                    <a:lnTo>
                      <a:pt x="19" y="3786"/>
                    </a:lnTo>
                    <a:lnTo>
                      <a:pt x="0" y="3877"/>
                    </a:lnTo>
                    <a:lnTo>
                      <a:pt x="19" y="3986"/>
                    </a:lnTo>
                    <a:lnTo>
                      <a:pt x="37" y="4077"/>
                    </a:lnTo>
                    <a:lnTo>
                      <a:pt x="91" y="4168"/>
                    </a:lnTo>
                    <a:lnTo>
                      <a:pt x="146" y="4259"/>
                    </a:lnTo>
                    <a:lnTo>
                      <a:pt x="237" y="4332"/>
                    </a:lnTo>
                    <a:lnTo>
                      <a:pt x="237" y="4350"/>
                    </a:lnTo>
                    <a:lnTo>
                      <a:pt x="346" y="4423"/>
                    </a:lnTo>
                    <a:lnTo>
                      <a:pt x="437" y="4496"/>
                    </a:lnTo>
                    <a:lnTo>
                      <a:pt x="692" y="4623"/>
                    </a:lnTo>
                    <a:lnTo>
                      <a:pt x="1001" y="4732"/>
                    </a:lnTo>
                    <a:lnTo>
                      <a:pt x="1365" y="4823"/>
                    </a:lnTo>
                    <a:lnTo>
                      <a:pt x="1384" y="4823"/>
                    </a:lnTo>
                    <a:lnTo>
                      <a:pt x="1711" y="4878"/>
                    </a:lnTo>
                    <a:lnTo>
                      <a:pt x="2057" y="4914"/>
                    </a:lnTo>
                    <a:lnTo>
                      <a:pt x="2457" y="4951"/>
                    </a:lnTo>
                    <a:lnTo>
                      <a:pt x="2876" y="4969"/>
                    </a:lnTo>
                    <a:lnTo>
                      <a:pt x="3294" y="4732"/>
                    </a:lnTo>
                    <a:lnTo>
                      <a:pt x="3713" y="4459"/>
                    </a:lnTo>
                    <a:lnTo>
                      <a:pt x="4095" y="4186"/>
                    </a:lnTo>
                    <a:lnTo>
                      <a:pt x="4477" y="3895"/>
                    </a:lnTo>
                    <a:lnTo>
                      <a:pt x="4677" y="3731"/>
                    </a:lnTo>
                    <a:lnTo>
                      <a:pt x="4859" y="3549"/>
                    </a:lnTo>
                    <a:lnTo>
                      <a:pt x="5041" y="3349"/>
                    </a:lnTo>
                    <a:lnTo>
                      <a:pt x="5187" y="3149"/>
                    </a:lnTo>
                    <a:lnTo>
                      <a:pt x="5296" y="2967"/>
                    </a:lnTo>
                    <a:lnTo>
                      <a:pt x="5387" y="2767"/>
                    </a:lnTo>
                    <a:lnTo>
                      <a:pt x="5533" y="2367"/>
                    </a:lnTo>
                    <a:lnTo>
                      <a:pt x="5551" y="2312"/>
                    </a:lnTo>
                    <a:lnTo>
                      <a:pt x="5332" y="1821"/>
                    </a:lnTo>
                    <a:lnTo>
                      <a:pt x="5096" y="1347"/>
                    </a:lnTo>
                    <a:lnTo>
                      <a:pt x="4823" y="874"/>
                    </a:lnTo>
                    <a:lnTo>
                      <a:pt x="4677" y="656"/>
                    </a:lnTo>
                    <a:lnTo>
                      <a:pt x="4532" y="456"/>
                    </a:lnTo>
                    <a:lnTo>
                      <a:pt x="4313" y="201"/>
                    </a:lnTo>
                    <a:lnTo>
                      <a:pt x="4095" y="1"/>
                    </a:lnTo>
                    <a:close/>
                  </a:path>
                </a:pathLst>
              </a:custGeom>
              <a:solidFill>
                <a:srgbClr val="A489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6" name="Google Shape;736;p5"/>
              <p:cNvSpPr/>
              <p:nvPr/>
            </p:nvSpPr>
            <p:spPr>
              <a:xfrm>
                <a:off x="1282975" y="2160725"/>
                <a:ext cx="138775" cy="124225"/>
              </a:xfrm>
              <a:custGeom>
                <a:avLst/>
                <a:gdLst/>
                <a:ahLst/>
                <a:cxnLst/>
                <a:rect l="l" t="t" r="r" b="b"/>
                <a:pathLst>
                  <a:path w="5551" h="4969" fill="none" extrusionOk="0">
                    <a:moveTo>
                      <a:pt x="4095" y="1"/>
                    </a:moveTo>
                    <a:lnTo>
                      <a:pt x="4095" y="1"/>
                    </a:lnTo>
                    <a:lnTo>
                      <a:pt x="4004" y="219"/>
                    </a:lnTo>
                    <a:lnTo>
                      <a:pt x="3895" y="438"/>
                    </a:lnTo>
                    <a:lnTo>
                      <a:pt x="3840" y="529"/>
                    </a:lnTo>
                    <a:lnTo>
                      <a:pt x="3767" y="619"/>
                    </a:lnTo>
                    <a:lnTo>
                      <a:pt x="3676" y="710"/>
                    </a:lnTo>
                    <a:lnTo>
                      <a:pt x="3585" y="801"/>
                    </a:lnTo>
                    <a:lnTo>
                      <a:pt x="3585" y="801"/>
                    </a:lnTo>
                    <a:lnTo>
                      <a:pt x="3458" y="874"/>
                    </a:lnTo>
                    <a:lnTo>
                      <a:pt x="3331" y="947"/>
                    </a:lnTo>
                    <a:lnTo>
                      <a:pt x="3185" y="1002"/>
                    </a:lnTo>
                    <a:lnTo>
                      <a:pt x="3058" y="1038"/>
                    </a:lnTo>
                    <a:lnTo>
                      <a:pt x="2767" y="1111"/>
                    </a:lnTo>
                    <a:lnTo>
                      <a:pt x="2475" y="1165"/>
                    </a:lnTo>
                    <a:lnTo>
                      <a:pt x="2184" y="1238"/>
                    </a:lnTo>
                    <a:lnTo>
                      <a:pt x="1893" y="1311"/>
                    </a:lnTo>
                    <a:lnTo>
                      <a:pt x="1766" y="1366"/>
                    </a:lnTo>
                    <a:lnTo>
                      <a:pt x="1638" y="1438"/>
                    </a:lnTo>
                    <a:lnTo>
                      <a:pt x="1511" y="1511"/>
                    </a:lnTo>
                    <a:lnTo>
                      <a:pt x="1402" y="1620"/>
                    </a:lnTo>
                    <a:lnTo>
                      <a:pt x="1402" y="1620"/>
                    </a:lnTo>
                    <a:lnTo>
                      <a:pt x="1293" y="1730"/>
                    </a:lnTo>
                    <a:lnTo>
                      <a:pt x="1202" y="1839"/>
                    </a:lnTo>
                    <a:lnTo>
                      <a:pt x="1111" y="1948"/>
                    </a:lnTo>
                    <a:lnTo>
                      <a:pt x="1001" y="2039"/>
                    </a:lnTo>
                    <a:lnTo>
                      <a:pt x="1001" y="2039"/>
                    </a:lnTo>
                    <a:lnTo>
                      <a:pt x="874" y="2130"/>
                    </a:lnTo>
                    <a:lnTo>
                      <a:pt x="747" y="2185"/>
                    </a:lnTo>
                    <a:lnTo>
                      <a:pt x="619" y="2221"/>
                    </a:lnTo>
                    <a:lnTo>
                      <a:pt x="474" y="2221"/>
                    </a:lnTo>
                    <a:lnTo>
                      <a:pt x="474" y="2221"/>
                    </a:lnTo>
                    <a:lnTo>
                      <a:pt x="401" y="2221"/>
                    </a:lnTo>
                    <a:lnTo>
                      <a:pt x="401" y="2221"/>
                    </a:lnTo>
                    <a:lnTo>
                      <a:pt x="401" y="2221"/>
                    </a:lnTo>
                    <a:lnTo>
                      <a:pt x="346" y="2512"/>
                    </a:lnTo>
                    <a:lnTo>
                      <a:pt x="328" y="2767"/>
                    </a:lnTo>
                    <a:lnTo>
                      <a:pt x="310" y="3131"/>
                    </a:lnTo>
                    <a:lnTo>
                      <a:pt x="310" y="3131"/>
                    </a:lnTo>
                    <a:lnTo>
                      <a:pt x="310" y="3276"/>
                    </a:lnTo>
                    <a:lnTo>
                      <a:pt x="310" y="3276"/>
                    </a:lnTo>
                    <a:lnTo>
                      <a:pt x="310" y="3276"/>
                    </a:lnTo>
                    <a:lnTo>
                      <a:pt x="310" y="3276"/>
                    </a:lnTo>
                    <a:lnTo>
                      <a:pt x="310" y="3276"/>
                    </a:lnTo>
                    <a:lnTo>
                      <a:pt x="201" y="3404"/>
                    </a:lnTo>
                    <a:lnTo>
                      <a:pt x="110" y="3549"/>
                    </a:lnTo>
                    <a:lnTo>
                      <a:pt x="110" y="3549"/>
                    </a:lnTo>
                    <a:lnTo>
                      <a:pt x="110" y="3549"/>
                    </a:lnTo>
                    <a:lnTo>
                      <a:pt x="110" y="3549"/>
                    </a:lnTo>
                    <a:lnTo>
                      <a:pt x="110" y="3549"/>
                    </a:lnTo>
                    <a:lnTo>
                      <a:pt x="110" y="3549"/>
                    </a:lnTo>
                    <a:lnTo>
                      <a:pt x="110" y="3549"/>
                    </a:lnTo>
                    <a:lnTo>
                      <a:pt x="110" y="3549"/>
                    </a:lnTo>
                    <a:lnTo>
                      <a:pt x="110" y="3549"/>
                    </a:lnTo>
                    <a:lnTo>
                      <a:pt x="110" y="3549"/>
                    </a:lnTo>
                    <a:lnTo>
                      <a:pt x="110" y="3549"/>
                    </a:lnTo>
                    <a:lnTo>
                      <a:pt x="110" y="3549"/>
                    </a:lnTo>
                    <a:lnTo>
                      <a:pt x="91" y="3549"/>
                    </a:lnTo>
                    <a:lnTo>
                      <a:pt x="91" y="3549"/>
                    </a:lnTo>
                    <a:lnTo>
                      <a:pt x="91" y="3568"/>
                    </a:lnTo>
                    <a:lnTo>
                      <a:pt x="91" y="3568"/>
                    </a:lnTo>
                    <a:lnTo>
                      <a:pt x="91" y="3568"/>
                    </a:lnTo>
                    <a:lnTo>
                      <a:pt x="91" y="3568"/>
                    </a:lnTo>
                    <a:lnTo>
                      <a:pt x="91" y="3568"/>
                    </a:lnTo>
                    <a:lnTo>
                      <a:pt x="91" y="3568"/>
                    </a:lnTo>
                    <a:lnTo>
                      <a:pt x="91" y="3568"/>
                    </a:lnTo>
                    <a:lnTo>
                      <a:pt x="91" y="3568"/>
                    </a:lnTo>
                    <a:lnTo>
                      <a:pt x="91" y="3568"/>
                    </a:lnTo>
                    <a:lnTo>
                      <a:pt x="91" y="3568"/>
                    </a:lnTo>
                    <a:lnTo>
                      <a:pt x="91" y="3568"/>
                    </a:lnTo>
                    <a:lnTo>
                      <a:pt x="91" y="3568"/>
                    </a:lnTo>
                    <a:lnTo>
                      <a:pt x="37" y="3677"/>
                    </a:lnTo>
                    <a:lnTo>
                      <a:pt x="19" y="3786"/>
                    </a:lnTo>
                    <a:lnTo>
                      <a:pt x="0" y="3877"/>
                    </a:lnTo>
                    <a:lnTo>
                      <a:pt x="19" y="3986"/>
                    </a:lnTo>
                    <a:lnTo>
                      <a:pt x="37" y="4077"/>
                    </a:lnTo>
                    <a:lnTo>
                      <a:pt x="91" y="4168"/>
                    </a:lnTo>
                    <a:lnTo>
                      <a:pt x="146" y="4259"/>
                    </a:lnTo>
                    <a:lnTo>
                      <a:pt x="237" y="4332"/>
                    </a:lnTo>
                    <a:lnTo>
                      <a:pt x="237" y="4332"/>
                    </a:lnTo>
                    <a:lnTo>
                      <a:pt x="237" y="4332"/>
                    </a:lnTo>
                    <a:lnTo>
                      <a:pt x="237" y="4350"/>
                    </a:lnTo>
                    <a:lnTo>
                      <a:pt x="237" y="4350"/>
                    </a:lnTo>
                    <a:lnTo>
                      <a:pt x="237" y="4350"/>
                    </a:lnTo>
                    <a:lnTo>
                      <a:pt x="237" y="4350"/>
                    </a:lnTo>
                    <a:lnTo>
                      <a:pt x="237" y="4350"/>
                    </a:lnTo>
                    <a:lnTo>
                      <a:pt x="237" y="4350"/>
                    </a:lnTo>
                    <a:lnTo>
                      <a:pt x="237" y="4350"/>
                    </a:lnTo>
                    <a:lnTo>
                      <a:pt x="237" y="4350"/>
                    </a:lnTo>
                    <a:lnTo>
                      <a:pt x="237" y="4350"/>
                    </a:lnTo>
                    <a:lnTo>
                      <a:pt x="237" y="4350"/>
                    </a:lnTo>
                    <a:lnTo>
                      <a:pt x="346" y="4423"/>
                    </a:lnTo>
                    <a:lnTo>
                      <a:pt x="437" y="4496"/>
                    </a:lnTo>
                    <a:lnTo>
                      <a:pt x="692" y="4623"/>
                    </a:lnTo>
                    <a:lnTo>
                      <a:pt x="1001" y="4732"/>
                    </a:lnTo>
                    <a:lnTo>
                      <a:pt x="1365" y="4823"/>
                    </a:lnTo>
                    <a:lnTo>
                      <a:pt x="1365" y="4823"/>
                    </a:lnTo>
                    <a:lnTo>
                      <a:pt x="1365" y="4823"/>
                    </a:lnTo>
                    <a:lnTo>
                      <a:pt x="1365" y="4823"/>
                    </a:lnTo>
                    <a:lnTo>
                      <a:pt x="1384" y="4823"/>
                    </a:lnTo>
                    <a:lnTo>
                      <a:pt x="1384" y="4823"/>
                    </a:lnTo>
                    <a:lnTo>
                      <a:pt x="1711" y="4878"/>
                    </a:lnTo>
                    <a:lnTo>
                      <a:pt x="2057" y="4914"/>
                    </a:lnTo>
                    <a:lnTo>
                      <a:pt x="2457" y="4951"/>
                    </a:lnTo>
                    <a:lnTo>
                      <a:pt x="2876" y="4969"/>
                    </a:lnTo>
                    <a:lnTo>
                      <a:pt x="2876" y="4969"/>
                    </a:lnTo>
                    <a:lnTo>
                      <a:pt x="3294" y="4732"/>
                    </a:lnTo>
                    <a:lnTo>
                      <a:pt x="3713" y="4459"/>
                    </a:lnTo>
                    <a:lnTo>
                      <a:pt x="4095" y="4186"/>
                    </a:lnTo>
                    <a:lnTo>
                      <a:pt x="4477" y="3895"/>
                    </a:lnTo>
                    <a:lnTo>
                      <a:pt x="4477" y="3895"/>
                    </a:lnTo>
                    <a:lnTo>
                      <a:pt x="4677" y="3731"/>
                    </a:lnTo>
                    <a:lnTo>
                      <a:pt x="4859" y="3549"/>
                    </a:lnTo>
                    <a:lnTo>
                      <a:pt x="5041" y="3349"/>
                    </a:lnTo>
                    <a:lnTo>
                      <a:pt x="5187" y="3149"/>
                    </a:lnTo>
                    <a:lnTo>
                      <a:pt x="5187" y="3149"/>
                    </a:lnTo>
                    <a:lnTo>
                      <a:pt x="5296" y="2967"/>
                    </a:lnTo>
                    <a:lnTo>
                      <a:pt x="5387" y="2767"/>
                    </a:lnTo>
                    <a:lnTo>
                      <a:pt x="5533" y="2367"/>
                    </a:lnTo>
                    <a:lnTo>
                      <a:pt x="5533" y="2367"/>
                    </a:lnTo>
                    <a:lnTo>
                      <a:pt x="5551" y="2312"/>
                    </a:lnTo>
                    <a:lnTo>
                      <a:pt x="5551" y="2312"/>
                    </a:lnTo>
                    <a:lnTo>
                      <a:pt x="5332" y="1821"/>
                    </a:lnTo>
                    <a:lnTo>
                      <a:pt x="5096" y="1347"/>
                    </a:lnTo>
                    <a:lnTo>
                      <a:pt x="4823" y="874"/>
                    </a:lnTo>
                    <a:lnTo>
                      <a:pt x="4677" y="656"/>
                    </a:lnTo>
                    <a:lnTo>
                      <a:pt x="4532" y="456"/>
                    </a:lnTo>
                    <a:lnTo>
                      <a:pt x="4532" y="456"/>
                    </a:lnTo>
                    <a:lnTo>
                      <a:pt x="4532" y="456"/>
                    </a:lnTo>
                    <a:lnTo>
                      <a:pt x="4532" y="456"/>
                    </a:lnTo>
                    <a:lnTo>
                      <a:pt x="4532" y="456"/>
                    </a:lnTo>
                    <a:lnTo>
                      <a:pt x="4532" y="456"/>
                    </a:lnTo>
                    <a:lnTo>
                      <a:pt x="4313" y="201"/>
                    </a:lnTo>
                    <a:lnTo>
                      <a:pt x="4095" y="1"/>
                    </a:lnTo>
                    <a:lnTo>
                      <a:pt x="4095" y="1"/>
                    </a:lnTo>
                    <a:lnTo>
                      <a:pt x="4095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" name="Google Shape;737;p5"/>
              <p:cNvSpPr/>
              <p:nvPr/>
            </p:nvSpPr>
            <p:spPr>
              <a:xfrm>
                <a:off x="1354850" y="2218500"/>
                <a:ext cx="79650" cy="66450"/>
              </a:xfrm>
              <a:custGeom>
                <a:avLst/>
                <a:gdLst/>
                <a:ahLst/>
                <a:cxnLst/>
                <a:rect l="l" t="t" r="r" b="b"/>
                <a:pathLst>
                  <a:path w="3186" h="2658" extrusionOk="0">
                    <a:moveTo>
                      <a:pt x="565" y="2658"/>
                    </a:moveTo>
                    <a:lnTo>
                      <a:pt x="565" y="2658"/>
                    </a:lnTo>
                    <a:lnTo>
                      <a:pt x="237" y="2658"/>
                    </a:lnTo>
                    <a:lnTo>
                      <a:pt x="237" y="2658"/>
                    </a:lnTo>
                    <a:lnTo>
                      <a:pt x="1" y="2658"/>
                    </a:lnTo>
                    <a:lnTo>
                      <a:pt x="1" y="2658"/>
                    </a:lnTo>
                    <a:lnTo>
                      <a:pt x="1" y="2658"/>
                    </a:lnTo>
                    <a:lnTo>
                      <a:pt x="1" y="2658"/>
                    </a:lnTo>
                    <a:lnTo>
                      <a:pt x="219" y="2658"/>
                    </a:lnTo>
                    <a:lnTo>
                      <a:pt x="219" y="2658"/>
                    </a:lnTo>
                    <a:lnTo>
                      <a:pt x="565" y="2658"/>
                    </a:lnTo>
                    <a:close/>
                    <a:moveTo>
                      <a:pt x="2676" y="1"/>
                    </a:moveTo>
                    <a:lnTo>
                      <a:pt x="2676" y="1"/>
                    </a:lnTo>
                    <a:lnTo>
                      <a:pt x="2676" y="1"/>
                    </a:lnTo>
                    <a:lnTo>
                      <a:pt x="2676" y="1"/>
                    </a:lnTo>
                    <a:lnTo>
                      <a:pt x="2840" y="438"/>
                    </a:lnTo>
                    <a:lnTo>
                      <a:pt x="2967" y="820"/>
                    </a:lnTo>
                    <a:lnTo>
                      <a:pt x="3185" y="1493"/>
                    </a:lnTo>
                    <a:lnTo>
                      <a:pt x="3185" y="1493"/>
                    </a:lnTo>
                    <a:lnTo>
                      <a:pt x="2967" y="820"/>
                    </a:lnTo>
                    <a:lnTo>
                      <a:pt x="2840" y="438"/>
                    </a:lnTo>
                    <a:lnTo>
                      <a:pt x="2676" y="1"/>
                    </a:lnTo>
                    <a:lnTo>
                      <a:pt x="2676" y="1"/>
                    </a:lnTo>
                    <a:close/>
                  </a:path>
                </a:pathLst>
              </a:custGeom>
              <a:solidFill>
                <a:srgbClr val="B8AEB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" name="Google Shape;738;p5"/>
              <p:cNvSpPr/>
              <p:nvPr/>
            </p:nvSpPr>
            <p:spPr>
              <a:xfrm>
                <a:off x="1354850" y="2284925"/>
                <a:ext cx="141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565" h="1" fill="none" extrusionOk="0">
                    <a:moveTo>
                      <a:pt x="565" y="1"/>
                    </a:moveTo>
                    <a:lnTo>
                      <a:pt x="565" y="1"/>
                    </a:lnTo>
                    <a:lnTo>
                      <a:pt x="237" y="1"/>
                    </a:lnTo>
                    <a:lnTo>
                      <a:pt x="237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219" y="1"/>
                    </a:lnTo>
                    <a:lnTo>
                      <a:pt x="219" y="1"/>
                    </a:lnTo>
                    <a:lnTo>
                      <a:pt x="565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" name="Google Shape;739;p5"/>
              <p:cNvSpPr/>
              <p:nvPr/>
            </p:nvSpPr>
            <p:spPr>
              <a:xfrm>
                <a:off x="1421725" y="2218500"/>
                <a:ext cx="12775" cy="37350"/>
              </a:xfrm>
              <a:custGeom>
                <a:avLst/>
                <a:gdLst/>
                <a:ahLst/>
                <a:cxnLst/>
                <a:rect l="l" t="t" r="r" b="b"/>
                <a:pathLst>
                  <a:path w="511" h="1494" fill="none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65" y="438"/>
                    </a:lnTo>
                    <a:lnTo>
                      <a:pt x="292" y="820"/>
                    </a:lnTo>
                    <a:lnTo>
                      <a:pt x="510" y="1493"/>
                    </a:lnTo>
                    <a:lnTo>
                      <a:pt x="510" y="1493"/>
                    </a:lnTo>
                    <a:lnTo>
                      <a:pt x="292" y="820"/>
                    </a:lnTo>
                    <a:lnTo>
                      <a:pt x="165" y="438"/>
                    </a:lnTo>
                    <a:lnTo>
                      <a:pt x="1" y="1"/>
                    </a:lnTo>
                    <a:lnTo>
                      <a:pt x="1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" name="Google Shape;740;p5"/>
              <p:cNvSpPr/>
              <p:nvPr/>
            </p:nvSpPr>
            <p:spPr>
              <a:xfrm>
                <a:off x="1354850" y="2218500"/>
                <a:ext cx="82825" cy="66450"/>
              </a:xfrm>
              <a:custGeom>
                <a:avLst/>
                <a:gdLst/>
                <a:ahLst/>
                <a:cxnLst/>
                <a:rect l="l" t="t" r="r" b="b"/>
                <a:pathLst>
                  <a:path w="3313" h="2658" extrusionOk="0">
                    <a:moveTo>
                      <a:pt x="2676" y="1"/>
                    </a:moveTo>
                    <a:lnTo>
                      <a:pt x="2658" y="56"/>
                    </a:lnTo>
                    <a:lnTo>
                      <a:pt x="2512" y="456"/>
                    </a:lnTo>
                    <a:lnTo>
                      <a:pt x="2421" y="656"/>
                    </a:lnTo>
                    <a:lnTo>
                      <a:pt x="2312" y="838"/>
                    </a:lnTo>
                    <a:lnTo>
                      <a:pt x="2166" y="1038"/>
                    </a:lnTo>
                    <a:lnTo>
                      <a:pt x="1984" y="1238"/>
                    </a:lnTo>
                    <a:lnTo>
                      <a:pt x="1802" y="1420"/>
                    </a:lnTo>
                    <a:lnTo>
                      <a:pt x="1602" y="1584"/>
                    </a:lnTo>
                    <a:lnTo>
                      <a:pt x="1220" y="1875"/>
                    </a:lnTo>
                    <a:lnTo>
                      <a:pt x="838" y="2148"/>
                    </a:lnTo>
                    <a:lnTo>
                      <a:pt x="419" y="2421"/>
                    </a:lnTo>
                    <a:lnTo>
                      <a:pt x="1" y="2658"/>
                    </a:lnTo>
                    <a:lnTo>
                      <a:pt x="565" y="2658"/>
                    </a:lnTo>
                    <a:lnTo>
                      <a:pt x="929" y="2621"/>
                    </a:lnTo>
                    <a:lnTo>
                      <a:pt x="1256" y="2585"/>
                    </a:lnTo>
                    <a:lnTo>
                      <a:pt x="1839" y="2494"/>
                    </a:lnTo>
                    <a:lnTo>
                      <a:pt x="2312" y="2385"/>
                    </a:lnTo>
                    <a:lnTo>
                      <a:pt x="2694" y="2276"/>
                    </a:lnTo>
                    <a:lnTo>
                      <a:pt x="2967" y="2166"/>
                    </a:lnTo>
                    <a:lnTo>
                      <a:pt x="3167" y="2075"/>
                    </a:lnTo>
                    <a:lnTo>
                      <a:pt x="3313" y="1984"/>
                    </a:lnTo>
                    <a:lnTo>
                      <a:pt x="3185" y="1493"/>
                    </a:lnTo>
                    <a:lnTo>
                      <a:pt x="2967" y="820"/>
                    </a:lnTo>
                    <a:lnTo>
                      <a:pt x="2840" y="438"/>
                    </a:lnTo>
                    <a:lnTo>
                      <a:pt x="2676" y="1"/>
                    </a:lnTo>
                    <a:close/>
                  </a:path>
                </a:pathLst>
              </a:custGeom>
              <a:solidFill>
                <a:srgbClr val="8B71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" name="Google Shape;741;p5"/>
              <p:cNvSpPr/>
              <p:nvPr/>
            </p:nvSpPr>
            <p:spPr>
              <a:xfrm>
                <a:off x="1354850" y="2218500"/>
                <a:ext cx="82825" cy="66450"/>
              </a:xfrm>
              <a:custGeom>
                <a:avLst/>
                <a:gdLst/>
                <a:ahLst/>
                <a:cxnLst/>
                <a:rect l="l" t="t" r="r" b="b"/>
                <a:pathLst>
                  <a:path w="3313" h="2658" fill="none" extrusionOk="0">
                    <a:moveTo>
                      <a:pt x="2676" y="1"/>
                    </a:moveTo>
                    <a:lnTo>
                      <a:pt x="2676" y="1"/>
                    </a:lnTo>
                    <a:lnTo>
                      <a:pt x="2658" y="56"/>
                    </a:lnTo>
                    <a:lnTo>
                      <a:pt x="2658" y="56"/>
                    </a:lnTo>
                    <a:lnTo>
                      <a:pt x="2512" y="456"/>
                    </a:lnTo>
                    <a:lnTo>
                      <a:pt x="2421" y="656"/>
                    </a:lnTo>
                    <a:lnTo>
                      <a:pt x="2312" y="838"/>
                    </a:lnTo>
                    <a:lnTo>
                      <a:pt x="2312" y="838"/>
                    </a:lnTo>
                    <a:lnTo>
                      <a:pt x="2166" y="1038"/>
                    </a:lnTo>
                    <a:lnTo>
                      <a:pt x="1984" y="1238"/>
                    </a:lnTo>
                    <a:lnTo>
                      <a:pt x="1802" y="1420"/>
                    </a:lnTo>
                    <a:lnTo>
                      <a:pt x="1602" y="1584"/>
                    </a:lnTo>
                    <a:lnTo>
                      <a:pt x="1602" y="1584"/>
                    </a:lnTo>
                    <a:lnTo>
                      <a:pt x="1220" y="1875"/>
                    </a:lnTo>
                    <a:lnTo>
                      <a:pt x="838" y="2148"/>
                    </a:lnTo>
                    <a:lnTo>
                      <a:pt x="419" y="2421"/>
                    </a:lnTo>
                    <a:lnTo>
                      <a:pt x="1" y="2658"/>
                    </a:lnTo>
                    <a:lnTo>
                      <a:pt x="1" y="2658"/>
                    </a:lnTo>
                    <a:lnTo>
                      <a:pt x="237" y="2658"/>
                    </a:lnTo>
                    <a:lnTo>
                      <a:pt x="237" y="2658"/>
                    </a:lnTo>
                    <a:lnTo>
                      <a:pt x="565" y="2658"/>
                    </a:lnTo>
                    <a:lnTo>
                      <a:pt x="565" y="2658"/>
                    </a:lnTo>
                    <a:lnTo>
                      <a:pt x="565" y="2658"/>
                    </a:lnTo>
                    <a:lnTo>
                      <a:pt x="929" y="2621"/>
                    </a:lnTo>
                    <a:lnTo>
                      <a:pt x="1256" y="2585"/>
                    </a:lnTo>
                    <a:lnTo>
                      <a:pt x="1839" y="2494"/>
                    </a:lnTo>
                    <a:lnTo>
                      <a:pt x="2312" y="2385"/>
                    </a:lnTo>
                    <a:lnTo>
                      <a:pt x="2694" y="2276"/>
                    </a:lnTo>
                    <a:lnTo>
                      <a:pt x="2967" y="2166"/>
                    </a:lnTo>
                    <a:lnTo>
                      <a:pt x="3167" y="2075"/>
                    </a:lnTo>
                    <a:lnTo>
                      <a:pt x="3313" y="1984"/>
                    </a:lnTo>
                    <a:lnTo>
                      <a:pt x="3313" y="1984"/>
                    </a:lnTo>
                    <a:lnTo>
                      <a:pt x="3185" y="1493"/>
                    </a:lnTo>
                    <a:lnTo>
                      <a:pt x="3185" y="1493"/>
                    </a:lnTo>
                    <a:lnTo>
                      <a:pt x="2967" y="820"/>
                    </a:lnTo>
                    <a:lnTo>
                      <a:pt x="2840" y="438"/>
                    </a:lnTo>
                    <a:lnTo>
                      <a:pt x="2676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42" name="Google Shape;742;p5"/>
          <p:cNvGrpSpPr/>
          <p:nvPr/>
        </p:nvGrpSpPr>
        <p:grpSpPr>
          <a:xfrm flipH="1">
            <a:off x="7292013" y="5201930"/>
            <a:ext cx="178666" cy="164934"/>
            <a:chOff x="2706625" y="4735761"/>
            <a:chExt cx="226446" cy="209015"/>
          </a:xfrm>
        </p:grpSpPr>
        <p:sp>
          <p:nvSpPr>
            <p:cNvPr id="743" name="Google Shape;743;p5"/>
            <p:cNvSpPr/>
            <p:nvPr/>
          </p:nvSpPr>
          <p:spPr>
            <a:xfrm>
              <a:off x="2706625" y="4851000"/>
              <a:ext cx="226446" cy="93776"/>
            </a:xfrm>
            <a:custGeom>
              <a:avLst/>
              <a:gdLst/>
              <a:ahLst/>
              <a:cxnLst/>
              <a:rect l="l" t="t" r="r" b="b"/>
              <a:pathLst>
                <a:path w="9991" h="1020" extrusionOk="0">
                  <a:moveTo>
                    <a:pt x="1292" y="0"/>
                  </a:moveTo>
                  <a:lnTo>
                    <a:pt x="746" y="91"/>
                  </a:lnTo>
                  <a:lnTo>
                    <a:pt x="528" y="128"/>
                  </a:lnTo>
                  <a:lnTo>
                    <a:pt x="346" y="182"/>
                  </a:lnTo>
                  <a:lnTo>
                    <a:pt x="200" y="237"/>
                  </a:lnTo>
                  <a:lnTo>
                    <a:pt x="91" y="291"/>
                  </a:lnTo>
                  <a:lnTo>
                    <a:pt x="18" y="346"/>
                  </a:lnTo>
                  <a:lnTo>
                    <a:pt x="0" y="419"/>
                  </a:lnTo>
                  <a:lnTo>
                    <a:pt x="0" y="437"/>
                  </a:lnTo>
                  <a:lnTo>
                    <a:pt x="18" y="473"/>
                  </a:lnTo>
                  <a:lnTo>
                    <a:pt x="91" y="528"/>
                  </a:lnTo>
                  <a:lnTo>
                    <a:pt x="219" y="583"/>
                  </a:lnTo>
                  <a:lnTo>
                    <a:pt x="382" y="655"/>
                  </a:lnTo>
                  <a:lnTo>
                    <a:pt x="601" y="710"/>
                  </a:lnTo>
                  <a:lnTo>
                    <a:pt x="856" y="746"/>
                  </a:lnTo>
                  <a:lnTo>
                    <a:pt x="1456" y="837"/>
                  </a:lnTo>
                  <a:lnTo>
                    <a:pt x="2202" y="910"/>
                  </a:lnTo>
                  <a:lnTo>
                    <a:pt x="3058" y="965"/>
                  </a:lnTo>
                  <a:lnTo>
                    <a:pt x="3986" y="1001"/>
                  </a:lnTo>
                  <a:lnTo>
                    <a:pt x="5005" y="1019"/>
                  </a:lnTo>
                  <a:lnTo>
                    <a:pt x="6006" y="1001"/>
                  </a:lnTo>
                  <a:lnTo>
                    <a:pt x="6952" y="965"/>
                  </a:lnTo>
                  <a:lnTo>
                    <a:pt x="7789" y="910"/>
                  </a:lnTo>
                  <a:lnTo>
                    <a:pt x="8535" y="837"/>
                  </a:lnTo>
                  <a:lnTo>
                    <a:pt x="9136" y="746"/>
                  </a:lnTo>
                  <a:lnTo>
                    <a:pt x="9390" y="710"/>
                  </a:lnTo>
                  <a:lnTo>
                    <a:pt x="9609" y="655"/>
                  </a:lnTo>
                  <a:lnTo>
                    <a:pt x="9773" y="583"/>
                  </a:lnTo>
                  <a:lnTo>
                    <a:pt x="9900" y="528"/>
                  </a:lnTo>
                  <a:lnTo>
                    <a:pt x="9973" y="473"/>
                  </a:lnTo>
                  <a:lnTo>
                    <a:pt x="9991" y="437"/>
                  </a:lnTo>
                  <a:lnTo>
                    <a:pt x="9991" y="419"/>
                  </a:lnTo>
                  <a:lnTo>
                    <a:pt x="9973" y="346"/>
                  </a:lnTo>
                  <a:lnTo>
                    <a:pt x="9900" y="291"/>
                  </a:lnTo>
                  <a:lnTo>
                    <a:pt x="9791" y="237"/>
                  </a:lnTo>
                  <a:lnTo>
                    <a:pt x="9645" y="182"/>
                  </a:lnTo>
                  <a:lnTo>
                    <a:pt x="9463" y="128"/>
                  </a:lnTo>
                  <a:lnTo>
                    <a:pt x="9245" y="91"/>
                  </a:lnTo>
                  <a:lnTo>
                    <a:pt x="8699" y="0"/>
                  </a:lnTo>
                  <a:lnTo>
                    <a:pt x="8699" y="273"/>
                  </a:lnTo>
                  <a:lnTo>
                    <a:pt x="7443" y="328"/>
                  </a:lnTo>
                  <a:lnTo>
                    <a:pt x="6133" y="364"/>
                  </a:lnTo>
                  <a:lnTo>
                    <a:pt x="4623" y="382"/>
                  </a:lnTo>
                  <a:lnTo>
                    <a:pt x="3476" y="364"/>
                  </a:lnTo>
                  <a:lnTo>
                    <a:pt x="2384" y="328"/>
                  </a:lnTo>
                  <a:lnTo>
                    <a:pt x="1893" y="291"/>
                  </a:lnTo>
                  <a:lnTo>
                    <a:pt x="1456" y="237"/>
                  </a:lnTo>
                  <a:lnTo>
                    <a:pt x="1074" y="182"/>
                  </a:lnTo>
                  <a:lnTo>
                    <a:pt x="746" y="109"/>
                  </a:lnTo>
                  <a:lnTo>
                    <a:pt x="1292" y="0"/>
                  </a:lnTo>
                  <a:close/>
                </a:path>
              </a:pathLst>
            </a:custGeom>
            <a:solidFill>
              <a:srgbClr val="282829">
                <a:alpha val="13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44" name="Google Shape;744;p5"/>
            <p:cNvGrpSpPr/>
            <p:nvPr/>
          </p:nvGrpSpPr>
          <p:grpSpPr>
            <a:xfrm>
              <a:off x="2714800" y="4735761"/>
              <a:ext cx="210098" cy="182902"/>
              <a:chOff x="1282975" y="2150275"/>
              <a:chExt cx="154700" cy="134675"/>
            </a:xfrm>
          </p:grpSpPr>
          <p:sp>
            <p:nvSpPr>
              <p:cNvPr id="745" name="Google Shape;745;p5"/>
              <p:cNvSpPr/>
              <p:nvPr/>
            </p:nvSpPr>
            <p:spPr>
              <a:xfrm>
                <a:off x="1282975" y="2150275"/>
                <a:ext cx="154700" cy="134675"/>
              </a:xfrm>
              <a:custGeom>
                <a:avLst/>
                <a:gdLst/>
                <a:ahLst/>
                <a:cxnLst/>
                <a:rect l="l" t="t" r="r" b="b"/>
                <a:pathLst>
                  <a:path w="6188" h="5387" extrusionOk="0">
                    <a:moveTo>
                      <a:pt x="2858" y="0"/>
                    </a:moveTo>
                    <a:lnTo>
                      <a:pt x="2657" y="37"/>
                    </a:lnTo>
                    <a:lnTo>
                      <a:pt x="2403" y="109"/>
                    </a:lnTo>
                    <a:lnTo>
                      <a:pt x="2166" y="200"/>
                    </a:lnTo>
                    <a:lnTo>
                      <a:pt x="1948" y="310"/>
                    </a:lnTo>
                    <a:lnTo>
                      <a:pt x="1747" y="437"/>
                    </a:lnTo>
                    <a:lnTo>
                      <a:pt x="1547" y="564"/>
                    </a:lnTo>
                    <a:lnTo>
                      <a:pt x="1384" y="710"/>
                    </a:lnTo>
                    <a:lnTo>
                      <a:pt x="1238" y="856"/>
                    </a:lnTo>
                    <a:lnTo>
                      <a:pt x="1092" y="1019"/>
                    </a:lnTo>
                    <a:lnTo>
                      <a:pt x="965" y="1201"/>
                    </a:lnTo>
                    <a:lnTo>
                      <a:pt x="856" y="1365"/>
                    </a:lnTo>
                    <a:lnTo>
                      <a:pt x="765" y="1547"/>
                    </a:lnTo>
                    <a:lnTo>
                      <a:pt x="674" y="1729"/>
                    </a:lnTo>
                    <a:lnTo>
                      <a:pt x="546" y="2093"/>
                    </a:lnTo>
                    <a:lnTo>
                      <a:pt x="437" y="2439"/>
                    </a:lnTo>
                    <a:lnTo>
                      <a:pt x="401" y="2639"/>
                    </a:lnTo>
                    <a:lnTo>
                      <a:pt x="346" y="3057"/>
                    </a:lnTo>
                    <a:lnTo>
                      <a:pt x="310" y="3403"/>
                    </a:lnTo>
                    <a:lnTo>
                      <a:pt x="310" y="3694"/>
                    </a:lnTo>
                    <a:lnTo>
                      <a:pt x="164" y="3876"/>
                    </a:lnTo>
                    <a:lnTo>
                      <a:pt x="55" y="4040"/>
                    </a:lnTo>
                    <a:lnTo>
                      <a:pt x="37" y="4131"/>
                    </a:lnTo>
                    <a:lnTo>
                      <a:pt x="0" y="4222"/>
                    </a:lnTo>
                    <a:lnTo>
                      <a:pt x="0" y="4295"/>
                    </a:lnTo>
                    <a:lnTo>
                      <a:pt x="0" y="4368"/>
                    </a:lnTo>
                    <a:lnTo>
                      <a:pt x="19" y="4459"/>
                    </a:lnTo>
                    <a:lnTo>
                      <a:pt x="55" y="4532"/>
                    </a:lnTo>
                    <a:lnTo>
                      <a:pt x="91" y="4604"/>
                    </a:lnTo>
                    <a:lnTo>
                      <a:pt x="146" y="4677"/>
                    </a:lnTo>
                    <a:lnTo>
                      <a:pt x="292" y="4804"/>
                    </a:lnTo>
                    <a:lnTo>
                      <a:pt x="474" y="4932"/>
                    </a:lnTo>
                    <a:lnTo>
                      <a:pt x="692" y="5041"/>
                    </a:lnTo>
                    <a:lnTo>
                      <a:pt x="965" y="5132"/>
                    </a:lnTo>
                    <a:lnTo>
                      <a:pt x="1274" y="5205"/>
                    </a:lnTo>
                    <a:lnTo>
                      <a:pt x="1638" y="5278"/>
                    </a:lnTo>
                    <a:lnTo>
                      <a:pt x="2020" y="5332"/>
                    </a:lnTo>
                    <a:lnTo>
                      <a:pt x="2457" y="5369"/>
                    </a:lnTo>
                    <a:lnTo>
                      <a:pt x="2930" y="5387"/>
                    </a:lnTo>
                    <a:lnTo>
                      <a:pt x="3440" y="5387"/>
                    </a:lnTo>
                    <a:lnTo>
                      <a:pt x="3804" y="5350"/>
                    </a:lnTo>
                    <a:lnTo>
                      <a:pt x="4131" y="5314"/>
                    </a:lnTo>
                    <a:lnTo>
                      <a:pt x="4714" y="5223"/>
                    </a:lnTo>
                    <a:lnTo>
                      <a:pt x="5187" y="5114"/>
                    </a:lnTo>
                    <a:lnTo>
                      <a:pt x="5569" y="5005"/>
                    </a:lnTo>
                    <a:lnTo>
                      <a:pt x="5842" y="4895"/>
                    </a:lnTo>
                    <a:lnTo>
                      <a:pt x="6042" y="4804"/>
                    </a:lnTo>
                    <a:lnTo>
                      <a:pt x="6188" y="4713"/>
                    </a:lnTo>
                    <a:lnTo>
                      <a:pt x="6042" y="4204"/>
                    </a:lnTo>
                    <a:lnTo>
                      <a:pt x="5878" y="3658"/>
                    </a:lnTo>
                    <a:lnTo>
                      <a:pt x="5642" y="3003"/>
                    </a:lnTo>
                    <a:lnTo>
                      <a:pt x="5514" y="2639"/>
                    </a:lnTo>
                    <a:lnTo>
                      <a:pt x="5351" y="2275"/>
                    </a:lnTo>
                    <a:lnTo>
                      <a:pt x="5169" y="1929"/>
                    </a:lnTo>
                    <a:lnTo>
                      <a:pt x="4987" y="1565"/>
                    </a:lnTo>
                    <a:lnTo>
                      <a:pt x="4787" y="1238"/>
                    </a:lnTo>
                    <a:lnTo>
                      <a:pt x="4568" y="928"/>
                    </a:lnTo>
                    <a:lnTo>
                      <a:pt x="4332" y="655"/>
                    </a:lnTo>
                    <a:lnTo>
                      <a:pt x="4095" y="419"/>
                    </a:lnTo>
                    <a:lnTo>
                      <a:pt x="3949" y="291"/>
                    </a:lnTo>
                    <a:lnTo>
                      <a:pt x="3804" y="200"/>
                    </a:lnTo>
                    <a:lnTo>
                      <a:pt x="3676" y="128"/>
                    </a:lnTo>
                    <a:lnTo>
                      <a:pt x="3513" y="73"/>
                    </a:lnTo>
                    <a:lnTo>
                      <a:pt x="3367" y="37"/>
                    </a:lnTo>
                    <a:lnTo>
                      <a:pt x="3203" y="0"/>
                    </a:lnTo>
                    <a:close/>
                  </a:path>
                </a:pathLst>
              </a:custGeom>
              <a:solidFill>
                <a:srgbClr val="C1A5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6" name="Google Shape;746;p5"/>
              <p:cNvSpPr/>
              <p:nvPr/>
            </p:nvSpPr>
            <p:spPr>
              <a:xfrm>
                <a:off x="1282975" y="2150275"/>
                <a:ext cx="154700" cy="134675"/>
              </a:xfrm>
              <a:custGeom>
                <a:avLst/>
                <a:gdLst/>
                <a:ahLst/>
                <a:cxnLst/>
                <a:rect l="l" t="t" r="r" b="b"/>
                <a:pathLst>
                  <a:path w="6188" h="5387" fill="none" extrusionOk="0">
                    <a:moveTo>
                      <a:pt x="6188" y="4713"/>
                    </a:moveTo>
                    <a:lnTo>
                      <a:pt x="6188" y="4713"/>
                    </a:lnTo>
                    <a:lnTo>
                      <a:pt x="6042" y="4804"/>
                    </a:lnTo>
                    <a:lnTo>
                      <a:pt x="5842" y="4895"/>
                    </a:lnTo>
                    <a:lnTo>
                      <a:pt x="5569" y="5005"/>
                    </a:lnTo>
                    <a:lnTo>
                      <a:pt x="5187" y="5114"/>
                    </a:lnTo>
                    <a:lnTo>
                      <a:pt x="4714" y="5223"/>
                    </a:lnTo>
                    <a:lnTo>
                      <a:pt x="4131" y="5314"/>
                    </a:lnTo>
                    <a:lnTo>
                      <a:pt x="3804" y="5350"/>
                    </a:lnTo>
                    <a:lnTo>
                      <a:pt x="3440" y="5387"/>
                    </a:lnTo>
                    <a:lnTo>
                      <a:pt x="3440" y="5387"/>
                    </a:lnTo>
                    <a:lnTo>
                      <a:pt x="2930" y="5387"/>
                    </a:lnTo>
                    <a:lnTo>
                      <a:pt x="2457" y="5369"/>
                    </a:lnTo>
                    <a:lnTo>
                      <a:pt x="2020" y="5332"/>
                    </a:lnTo>
                    <a:lnTo>
                      <a:pt x="1638" y="5278"/>
                    </a:lnTo>
                    <a:lnTo>
                      <a:pt x="1274" y="5205"/>
                    </a:lnTo>
                    <a:lnTo>
                      <a:pt x="965" y="5132"/>
                    </a:lnTo>
                    <a:lnTo>
                      <a:pt x="692" y="5041"/>
                    </a:lnTo>
                    <a:lnTo>
                      <a:pt x="474" y="4932"/>
                    </a:lnTo>
                    <a:lnTo>
                      <a:pt x="292" y="4804"/>
                    </a:lnTo>
                    <a:lnTo>
                      <a:pt x="146" y="4677"/>
                    </a:lnTo>
                    <a:lnTo>
                      <a:pt x="91" y="4604"/>
                    </a:lnTo>
                    <a:lnTo>
                      <a:pt x="55" y="4532"/>
                    </a:lnTo>
                    <a:lnTo>
                      <a:pt x="19" y="4459"/>
                    </a:lnTo>
                    <a:lnTo>
                      <a:pt x="0" y="4368"/>
                    </a:lnTo>
                    <a:lnTo>
                      <a:pt x="0" y="4295"/>
                    </a:lnTo>
                    <a:lnTo>
                      <a:pt x="0" y="4222"/>
                    </a:lnTo>
                    <a:lnTo>
                      <a:pt x="37" y="4131"/>
                    </a:lnTo>
                    <a:lnTo>
                      <a:pt x="55" y="4040"/>
                    </a:lnTo>
                    <a:lnTo>
                      <a:pt x="164" y="3876"/>
                    </a:lnTo>
                    <a:lnTo>
                      <a:pt x="310" y="3694"/>
                    </a:lnTo>
                    <a:lnTo>
                      <a:pt x="310" y="3694"/>
                    </a:lnTo>
                    <a:lnTo>
                      <a:pt x="310" y="3403"/>
                    </a:lnTo>
                    <a:lnTo>
                      <a:pt x="346" y="3057"/>
                    </a:lnTo>
                    <a:lnTo>
                      <a:pt x="401" y="2639"/>
                    </a:lnTo>
                    <a:lnTo>
                      <a:pt x="401" y="2639"/>
                    </a:lnTo>
                    <a:lnTo>
                      <a:pt x="437" y="2439"/>
                    </a:lnTo>
                    <a:lnTo>
                      <a:pt x="437" y="2439"/>
                    </a:lnTo>
                    <a:lnTo>
                      <a:pt x="546" y="2093"/>
                    </a:lnTo>
                    <a:lnTo>
                      <a:pt x="674" y="1729"/>
                    </a:lnTo>
                    <a:lnTo>
                      <a:pt x="765" y="1547"/>
                    </a:lnTo>
                    <a:lnTo>
                      <a:pt x="856" y="1365"/>
                    </a:lnTo>
                    <a:lnTo>
                      <a:pt x="965" y="1201"/>
                    </a:lnTo>
                    <a:lnTo>
                      <a:pt x="1092" y="1019"/>
                    </a:lnTo>
                    <a:lnTo>
                      <a:pt x="1238" y="856"/>
                    </a:lnTo>
                    <a:lnTo>
                      <a:pt x="1384" y="710"/>
                    </a:lnTo>
                    <a:lnTo>
                      <a:pt x="1547" y="564"/>
                    </a:lnTo>
                    <a:lnTo>
                      <a:pt x="1747" y="437"/>
                    </a:lnTo>
                    <a:lnTo>
                      <a:pt x="1948" y="310"/>
                    </a:lnTo>
                    <a:lnTo>
                      <a:pt x="2166" y="200"/>
                    </a:lnTo>
                    <a:lnTo>
                      <a:pt x="2403" y="109"/>
                    </a:lnTo>
                    <a:lnTo>
                      <a:pt x="2657" y="37"/>
                    </a:lnTo>
                    <a:lnTo>
                      <a:pt x="2657" y="37"/>
                    </a:lnTo>
                    <a:lnTo>
                      <a:pt x="2858" y="0"/>
                    </a:lnTo>
                    <a:lnTo>
                      <a:pt x="3021" y="0"/>
                    </a:lnTo>
                    <a:lnTo>
                      <a:pt x="3203" y="0"/>
                    </a:lnTo>
                    <a:lnTo>
                      <a:pt x="3367" y="37"/>
                    </a:lnTo>
                    <a:lnTo>
                      <a:pt x="3513" y="73"/>
                    </a:lnTo>
                    <a:lnTo>
                      <a:pt x="3676" y="128"/>
                    </a:lnTo>
                    <a:lnTo>
                      <a:pt x="3804" y="200"/>
                    </a:lnTo>
                    <a:lnTo>
                      <a:pt x="3949" y="291"/>
                    </a:lnTo>
                    <a:lnTo>
                      <a:pt x="3949" y="291"/>
                    </a:lnTo>
                    <a:lnTo>
                      <a:pt x="4095" y="419"/>
                    </a:lnTo>
                    <a:lnTo>
                      <a:pt x="4095" y="419"/>
                    </a:lnTo>
                    <a:lnTo>
                      <a:pt x="4332" y="655"/>
                    </a:lnTo>
                    <a:lnTo>
                      <a:pt x="4568" y="928"/>
                    </a:lnTo>
                    <a:lnTo>
                      <a:pt x="4787" y="1238"/>
                    </a:lnTo>
                    <a:lnTo>
                      <a:pt x="4987" y="1565"/>
                    </a:lnTo>
                    <a:lnTo>
                      <a:pt x="5169" y="1929"/>
                    </a:lnTo>
                    <a:lnTo>
                      <a:pt x="5351" y="2275"/>
                    </a:lnTo>
                    <a:lnTo>
                      <a:pt x="5514" y="2639"/>
                    </a:lnTo>
                    <a:lnTo>
                      <a:pt x="5642" y="3003"/>
                    </a:lnTo>
                    <a:lnTo>
                      <a:pt x="5878" y="3658"/>
                    </a:lnTo>
                    <a:lnTo>
                      <a:pt x="6042" y="4204"/>
                    </a:lnTo>
                    <a:lnTo>
                      <a:pt x="6188" y="4713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" name="Google Shape;747;p5"/>
              <p:cNvSpPr/>
              <p:nvPr/>
            </p:nvSpPr>
            <p:spPr>
              <a:xfrm>
                <a:off x="1282975" y="2172100"/>
                <a:ext cx="138775" cy="112850"/>
              </a:xfrm>
              <a:custGeom>
                <a:avLst/>
                <a:gdLst/>
                <a:ahLst/>
                <a:cxnLst/>
                <a:rect l="l" t="t" r="r" b="b"/>
                <a:pathLst>
                  <a:path w="5551" h="4514" extrusionOk="0">
                    <a:moveTo>
                      <a:pt x="1384" y="4368"/>
                    </a:moveTo>
                    <a:lnTo>
                      <a:pt x="1384" y="4368"/>
                    </a:lnTo>
                    <a:lnTo>
                      <a:pt x="1711" y="4423"/>
                    </a:lnTo>
                    <a:lnTo>
                      <a:pt x="2057" y="4459"/>
                    </a:lnTo>
                    <a:lnTo>
                      <a:pt x="2457" y="4496"/>
                    </a:lnTo>
                    <a:lnTo>
                      <a:pt x="2876" y="4514"/>
                    </a:lnTo>
                    <a:lnTo>
                      <a:pt x="2876" y="4514"/>
                    </a:lnTo>
                    <a:lnTo>
                      <a:pt x="3094" y="4514"/>
                    </a:lnTo>
                    <a:lnTo>
                      <a:pt x="3094" y="4514"/>
                    </a:lnTo>
                    <a:lnTo>
                      <a:pt x="3440" y="4514"/>
                    </a:lnTo>
                    <a:lnTo>
                      <a:pt x="3440" y="4514"/>
                    </a:lnTo>
                    <a:lnTo>
                      <a:pt x="3440" y="4514"/>
                    </a:lnTo>
                    <a:lnTo>
                      <a:pt x="3094" y="4514"/>
                    </a:lnTo>
                    <a:lnTo>
                      <a:pt x="3094" y="4514"/>
                    </a:lnTo>
                    <a:lnTo>
                      <a:pt x="2876" y="4514"/>
                    </a:lnTo>
                    <a:lnTo>
                      <a:pt x="2876" y="4514"/>
                    </a:lnTo>
                    <a:lnTo>
                      <a:pt x="2876" y="4514"/>
                    </a:lnTo>
                    <a:lnTo>
                      <a:pt x="2876" y="4514"/>
                    </a:lnTo>
                    <a:lnTo>
                      <a:pt x="2457" y="4496"/>
                    </a:lnTo>
                    <a:lnTo>
                      <a:pt x="2057" y="4459"/>
                    </a:lnTo>
                    <a:lnTo>
                      <a:pt x="1711" y="4423"/>
                    </a:lnTo>
                    <a:lnTo>
                      <a:pt x="1384" y="4368"/>
                    </a:lnTo>
                    <a:close/>
                    <a:moveTo>
                      <a:pt x="1365" y="4368"/>
                    </a:moveTo>
                    <a:lnTo>
                      <a:pt x="1365" y="4368"/>
                    </a:lnTo>
                    <a:lnTo>
                      <a:pt x="1365" y="4368"/>
                    </a:lnTo>
                    <a:lnTo>
                      <a:pt x="1365" y="4368"/>
                    </a:lnTo>
                    <a:close/>
                    <a:moveTo>
                      <a:pt x="237" y="3895"/>
                    </a:moveTo>
                    <a:lnTo>
                      <a:pt x="237" y="3895"/>
                    </a:lnTo>
                    <a:lnTo>
                      <a:pt x="237" y="3895"/>
                    </a:lnTo>
                    <a:lnTo>
                      <a:pt x="237" y="3895"/>
                    </a:lnTo>
                    <a:lnTo>
                      <a:pt x="237" y="3895"/>
                    </a:lnTo>
                    <a:close/>
                    <a:moveTo>
                      <a:pt x="237" y="3895"/>
                    </a:moveTo>
                    <a:lnTo>
                      <a:pt x="237" y="3895"/>
                    </a:lnTo>
                    <a:lnTo>
                      <a:pt x="237" y="3895"/>
                    </a:lnTo>
                    <a:lnTo>
                      <a:pt x="237" y="3895"/>
                    </a:lnTo>
                    <a:lnTo>
                      <a:pt x="237" y="3895"/>
                    </a:lnTo>
                    <a:close/>
                    <a:moveTo>
                      <a:pt x="237" y="3877"/>
                    </a:moveTo>
                    <a:lnTo>
                      <a:pt x="237" y="3877"/>
                    </a:lnTo>
                    <a:lnTo>
                      <a:pt x="237" y="3895"/>
                    </a:lnTo>
                    <a:lnTo>
                      <a:pt x="237" y="3895"/>
                    </a:lnTo>
                    <a:lnTo>
                      <a:pt x="237" y="3877"/>
                    </a:lnTo>
                    <a:close/>
                    <a:moveTo>
                      <a:pt x="91" y="3113"/>
                    </a:moveTo>
                    <a:lnTo>
                      <a:pt x="91" y="3113"/>
                    </a:lnTo>
                    <a:lnTo>
                      <a:pt x="37" y="3222"/>
                    </a:lnTo>
                    <a:lnTo>
                      <a:pt x="19" y="3331"/>
                    </a:lnTo>
                    <a:lnTo>
                      <a:pt x="0" y="3422"/>
                    </a:lnTo>
                    <a:lnTo>
                      <a:pt x="19" y="3531"/>
                    </a:lnTo>
                    <a:lnTo>
                      <a:pt x="37" y="3622"/>
                    </a:lnTo>
                    <a:lnTo>
                      <a:pt x="91" y="3713"/>
                    </a:lnTo>
                    <a:lnTo>
                      <a:pt x="146" y="3804"/>
                    </a:lnTo>
                    <a:lnTo>
                      <a:pt x="237" y="3877"/>
                    </a:lnTo>
                    <a:lnTo>
                      <a:pt x="237" y="3877"/>
                    </a:lnTo>
                    <a:lnTo>
                      <a:pt x="146" y="3804"/>
                    </a:lnTo>
                    <a:lnTo>
                      <a:pt x="91" y="3713"/>
                    </a:lnTo>
                    <a:lnTo>
                      <a:pt x="37" y="3622"/>
                    </a:lnTo>
                    <a:lnTo>
                      <a:pt x="19" y="3531"/>
                    </a:lnTo>
                    <a:lnTo>
                      <a:pt x="0" y="3422"/>
                    </a:lnTo>
                    <a:lnTo>
                      <a:pt x="19" y="3331"/>
                    </a:lnTo>
                    <a:lnTo>
                      <a:pt x="37" y="3222"/>
                    </a:lnTo>
                    <a:lnTo>
                      <a:pt x="91" y="3113"/>
                    </a:lnTo>
                    <a:close/>
                    <a:moveTo>
                      <a:pt x="91" y="3113"/>
                    </a:moveTo>
                    <a:lnTo>
                      <a:pt x="91" y="3113"/>
                    </a:lnTo>
                    <a:lnTo>
                      <a:pt x="91" y="3113"/>
                    </a:lnTo>
                    <a:lnTo>
                      <a:pt x="91" y="3113"/>
                    </a:lnTo>
                    <a:lnTo>
                      <a:pt x="91" y="3113"/>
                    </a:lnTo>
                    <a:close/>
                    <a:moveTo>
                      <a:pt x="91" y="3113"/>
                    </a:moveTo>
                    <a:lnTo>
                      <a:pt x="91" y="3113"/>
                    </a:lnTo>
                    <a:lnTo>
                      <a:pt x="91" y="3113"/>
                    </a:lnTo>
                    <a:lnTo>
                      <a:pt x="91" y="3113"/>
                    </a:lnTo>
                    <a:lnTo>
                      <a:pt x="91" y="3113"/>
                    </a:lnTo>
                    <a:close/>
                    <a:moveTo>
                      <a:pt x="91" y="3094"/>
                    </a:moveTo>
                    <a:lnTo>
                      <a:pt x="91" y="3094"/>
                    </a:lnTo>
                    <a:lnTo>
                      <a:pt x="91" y="3113"/>
                    </a:lnTo>
                    <a:lnTo>
                      <a:pt x="91" y="3113"/>
                    </a:lnTo>
                    <a:lnTo>
                      <a:pt x="91" y="3094"/>
                    </a:lnTo>
                    <a:close/>
                    <a:moveTo>
                      <a:pt x="110" y="3094"/>
                    </a:moveTo>
                    <a:lnTo>
                      <a:pt x="110" y="3094"/>
                    </a:lnTo>
                    <a:lnTo>
                      <a:pt x="110" y="3094"/>
                    </a:lnTo>
                    <a:lnTo>
                      <a:pt x="110" y="3094"/>
                    </a:lnTo>
                    <a:lnTo>
                      <a:pt x="110" y="3094"/>
                    </a:lnTo>
                    <a:close/>
                    <a:moveTo>
                      <a:pt x="110" y="3094"/>
                    </a:moveTo>
                    <a:lnTo>
                      <a:pt x="110" y="3094"/>
                    </a:lnTo>
                    <a:lnTo>
                      <a:pt x="110" y="3094"/>
                    </a:lnTo>
                    <a:lnTo>
                      <a:pt x="110" y="3094"/>
                    </a:lnTo>
                    <a:lnTo>
                      <a:pt x="110" y="3094"/>
                    </a:lnTo>
                    <a:close/>
                    <a:moveTo>
                      <a:pt x="110" y="3094"/>
                    </a:moveTo>
                    <a:lnTo>
                      <a:pt x="110" y="3094"/>
                    </a:lnTo>
                    <a:lnTo>
                      <a:pt x="110" y="3094"/>
                    </a:lnTo>
                    <a:lnTo>
                      <a:pt x="110" y="3094"/>
                    </a:lnTo>
                    <a:lnTo>
                      <a:pt x="110" y="3094"/>
                    </a:lnTo>
                    <a:close/>
                    <a:moveTo>
                      <a:pt x="4532" y="1"/>
                    </a:moveTo>
                    <a:lnTo>
                      <a:pt x="4532" y="1"/>
                    </a:lnTo>
                    <a:lnTo>
                      <a:pt x="4677" y="201"/>
                    </a:lnTo>
                    <a:lnTo>
                      <a:pt x="4823" y="419"/>
                    </a:lnTo>
                    <a:lnTo>
                      <a:pt x="5096" y="892"/>
                    </a:lnTo>
                    <a:lnTo>
                      <a:pt x="5332" y="1366"/>
                    </a:lnTo>
                    <a:lnTo>
                      <a:pt x="5551" y="1857"/>
                    </a:lnTo>
                    <a:lnTo>
                      <a:pt x="5551" y="1857"/>
                    </a:lnTo>
                    <a:lnTo>
                      <a:pt x="5551" y="1857"/>
                    </a:lnTo>
                    <a:lnTo>
                      <a:pt x="5551" y="1857"/>
                    </a:lnTo>
                    <a:lnTo>
                      <a:pt x="5332" y="1366"/>
                    </a:lnTo>
                    <a:lnTo>
                      <a:pt x="5096" y="892"/>
                    </a:lnTo>
                    <a:lnTo>
                      <a:pt x="4823" y="419"/>
                    </a:lnTo>
                    <a:lnTo>
                      <a:pt x="4677" y="201"/>
                    </a:lnTo>
                    <a:lnTo>
                      <a:pt x="4532" y="1"/>
                    </a:lnTo>
                    <a:close/>
                    <a:moveTo>
                      <a:pt x="4532" y="1"/>
                    </a:moveTo>
                    <a:lnTo>
                      <a:pt x="4532" y="1"/>
                    </a:lnTo>
                    <a:lnTo>
                      <a:pt x="4532" y="1"/>
                    </a:lnTo>
                    <a:lnTo>
                      <a:pt x="4532" y="1"/>
                    </a:lnTo>
                    <a:lnTo>
                      <a:pt x="4532" y="1"/>
                    </a:lnTo>
                    <a:close/>
                  </a:path>
                </a:pathLst>
              </a:custGeom>
              <a:solidFill>
                <a:srgbClr val="D8D3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8" name="Google Shape;748;p5"/>
              <p:cNvSpPr/>
              <p:nvPr/>
            </p:nvSpPr>
            <p:spPr>
              <a:xfrm>
                <a:off x="1317550" y="2281300"/>
                <a:ext cx="51425" cy="3650"/>
              </a:xfrm>
              <a:custGeom>
                <a:avLst/>
                <a:gdLst/>
                <a:ahLst/>
                <a:cxnLst/>
                <a:rect l="l" t="t" r="r" b="b"/>
                <a:pathLst>
                  <a:path w="2057" h="146" fill="none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328" y="55"/>
                    </a:lnTo>
                    <a:lnTo>
                      <a:pt x="674" y="91"/>
                    </a:lnTo>
                    <a:lnTo>
                      <a:pt x="1074" y="128"/>
                    </a:lnTo>
                    <a:lnTo>
                      <a:pt x="1493" y="146"/>
                    </a:lnTo>
                    <a:lnTo>
                      <a:pt x="1493" y="146"/>
                    </a:lnTo>
                    <a:lnTo>
                      <a:pt x="1711" y="146"/>
                    </a:lnTo>
                    <a:lnTo>
                      <a:pt x="1711" y="146"/>
                    </a:lnTo>
                    <a:lnTo>
                      <a:pt x="2057" y="146"/>
                    </a:lnTo>
                    <a:lnTo>
                      <a:pt x="2057" y="146"/>
                    </a:lnTo>
                    <a:lnTo>
                      <a:pt x="2057" y="146"/>
                    </a:lnTo>
                    <a:lnTo>
                      <a:pt x="1711" y="146"/>
                    </a:lnTo>
                    <a:lnTo>
                      <a:pt x="1711" y="146"/>
                    </a:lnTo>
                    <a:lnTo>
                      <a:pt x="1493" y="146"/>
                    </a:lnTo>
                    <a:lnTo>
                      <a:pt x="1493" y="146"/>
                    </a:lnTo>
                    <a:lnTo>
                      <a:pt x="1493" y="146"/>
                    </a:lnTo>
                    <a:lnTo>
                      <a:pt x="1493" y="146"/>
                    </a:lnTo>
                    <a:lnTo>
                      <a:pt x="1074" y="128"/>
                    </a:lnTo>
                    <a:lnTo>
                      <a:pt x="674" y="91"/>
                    </a:lnTo>
                    <a:lnTo>
                      <a:pt x="328" y="55"/>
                    </a:ln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9" name="Google Shape;749;p5"/>
              <p:cNvSpPr/>
              <p:nvPr/>
            </p:nvSpPr>
            <p:spPr>
              <a:xfrm>
                <a:off x="1317100" y="22813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0" name="Google Shape;750;p5"/>
              <p:cNvSpPr/>
              <p:nvPr/>
            </p:nvSpPr>
            <p:spPr>
              <a:xfrm>
                <a:off x="1288900" y="22694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1" name="Google Shape;751;p5"/>
              <p:cNvSpPr/>
              <p:nvPr/>
            </p:nvSpPr>
            <p:spPr>
              <a:xfrm>
                <a:off x="1288900" y="22694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2" name="Google Shape;752;p5"/>
              <p:cNvSpPr/>
              <p:nvPr/>
            </p:nvSpPr>
            <p:spPr>
              <a:xfrm>
                <a:off x="1288900" y="2269000"/>
                <a:ext cx="25" cy="500"/>
              </a:xfrm>
              <a:custGeom>
                <a:avLst/>
                <a:gdLst/>
                <a:ahLst/>
                <a:cxnLst/>
                <a:rect l="l" t="t" r="r" b="b"/>
                <a:pathLst>
                  <a:path w="1" h="20" fill="none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9"/>
                    </a:lnTo>
                    <a:lnTo>
                      <a:pt x="0" y="19"/>
                    </a:lnTo>
                    <a:lnTo>
                      <a:pt x="0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3" name="Google Shape;753;p5"/>
              <p:cNvSpPr/>
              <p:nvPr/>
            </p:nvSpPr>
            <p:spPr>
              <a:xfrm>
                <a:off x="1282975" y="2249900"/>
                <a:ext cx="5950" cy="19125"/>
              </a:xfrm>
              <a:custGeom>
                <a:avLst/>
                <a:gdLst/>
                <a:ahLst/>
                <a:cxnLst/>
                <a:rect l="l" t="t" r="r" b="b"/>
                <a:pathLst>
                  <a:path w="238" h="765" fill="none" extrusionOk="0">
                    <a:moveTo>
                      <a:pt x="91" y="1"/>
                    </a:moveTo>
                    <a:lnTo>
                      <a:pt x="91" y="1"/>
                    </a:lnTo>
                    <a:lnTo>
                      <a:pt x="37" y="110"/>
                    </a:lnTo>
                    <a:lnTo>
                      <a:pt x="19" y="219"/>
                    </a:lnTo>
                    <a:lnTo>
                      <a:pt x="0" y="310"/>
                    </a:lnTo>
                    <a:lnTo>
                      <a:pt x="19" y="419"/>
                    </a:lnTo>
                    <a:lnTo>
                      <a:pt x="37" y="510"/>
                    </a:lnTo>
                    <a:lnTo>
                      <a:pt x="91" y="601"/>
                    </a:lnTo>
                    <a:lnTo>
                      <a:pt x="146" y="692"/>
                    </a:lnTo>
                    <a:lnTo>
                      <a:pt x="237" y="765"/>
                    </a:lnTo>
                    <a:lnTo>
                      <a:pt x="237" y="765"/>
                    </a:lnTo>
                    <a:lnTo>
                      <a:pt x="146" y="692"/>
                    </a:lnTo>
                    <a:lnTo>
                      <a:pt x="91" y="601"/>
                    </a:lnTo>
                    <a:lnTo>
                      <a:pt x="37" y="510"/>
                    </a:lnTo>
                    <a:lnTo>
                      <a:pt x="19" y="419"/>
                    </a:lnTo>
                    <a:lnTo>
                      <a:pt x="0" y="310"/>
                    </a:lnTo>
                    <a:lnTo>
                      <a:pt x="19" y="219"/>
                    </a:lnTo>
                    <a:lnTo>
                      <a:pt x="37" y="110"/>
                    </a:lnTo>
                    <a:lnTo>
                      <a:pt x="91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4" name="Google Shape;754;p5"/>
              <p:cNvSpPr/>
              <p:nvPr/>
            </p:nvSpPr>
            <p:spPr>
              <a:xfrm>
                <a:off x="1285250" y="22499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5" name="Google Shape;755;p5"/>
              <p:cNvSpPr/>
              <p:nvPr/>
            </p:nvSpPr>
            <p:spPr>
              <a:xfrm>
                <a:off x="1285250" y="22499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6" name="Google Shape;756;p5"/>
              <p:cNvSpPr/>
              <p:nvPr/>
            </p:nvSpPr>
            <p:spPr>
              <a:xfrm>
                <a:off x="1285250" y="2249450"/>
                <a:ext cx="25" cy="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9" fill="none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19"/>
                    </a:lnTo>
                    <a:lnTo>
                      <a:pt x="0" y="19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7" name="Google Shape;757;p5"/>
              <p:cNvSpPr/>
              <p:nvPr/>
            </p:nvSpPr>
            <p:spPr>
              <a:xfrm>
                <a:off x="1285700" y="22494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" name="Google Shape;758;p5"/>
              <p:cNvSpPr/>
              <p:nvPr/>
            </p:nvSpPr>
            <p:spPr>
              <a:xfrm>
                <a:off x="1285700" y="22494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9" name="Google Shape;759;p5"/>
              <p:cNvSpPr/>
              <p:nvPr/>
            </p:nvSpPr>
            <p:spPr>
              <a:xfrm>
                <a:off x="1285700" y="22494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" name="Google Shape;760;p5"/>
              <p:cNvSpPr/>
              <p:nvPr/>
            </p:nvSpPr>
            <p:spPr>
              <a:xfrm>
                <a:off x="1396250" y="2172100"/>
                <a:ext cx="25500" cy="46425"/>
              </a:xfrm>
              <a:custGeom>
                <a:avLst/>
                <a:gdLst/>
                <a:ahLst/>
                <a:cxnLst/>
                <a:rect l="l" t="t" r="r" b="b"/>
                <a:pathLst>
                  <a:path w="1020" h="1857" fill="none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146" y="201"/>
                    </a:lnTo>
                    <a:lnTo>
                      <a:pt x="292" y="419"/>
                    </a:lnTo>
                    <a:lnTo>
                      <a:pt x="565" y="892"/>
                    </a:lnTo>
                    <a:lnTo>
                      <a:pt x="801" y="1366"/>
                    </a:lnTo>
                    <a:lnTo>
                      <a:pt x="1020" y="1857"/>
                    </a:lnTo>
                    <a:lnTo>
                      <a:pt x="1020" y="1857"/>
                    </a:lnTo>
                    <a:lnTo>
                      <a:pt x="1020" y="1857"/>
                    </a:lnTo>
                    <a:lnTo>
                      <a:pt x="1020" y="1857"/>
                    </a:lnTo>
                    <a:lnTo>
                      <a:pt x="801" y="1366"/>
                    </a:lnTo>
                    <a:lnTo>
                      <a:pt x="565" y="892"/>
                    </a:lnTo>
                    <a:lnTo>
                      <a:pt x="292" y="419"/>
                    </a:lnTo>
                    <a:lnTo>
                      <a:pt x="146" y="201"/>
                    </a:lnTo>
                    <a:lnTo>
                      <a:pt x="1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" name="Google Shape;761;p5"/>
              <p:cNvSpPr/>
              <p:nvPr/>
            </p:nvSpPr>
            <p:spPr>
              <a:xfrm>
                <a:off x="1396250" y="21721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" name="Google Shape;762;p5"/>
              <p:cNvSpPr/>
              <p:nvPr/>
            </p:nvSpPr>
            <p:spPr>
              <a:xfrm>
                <a:off x="1282975" y="2160725"/>
                <a:ext cx="138775" cy="124225"/>
              </a:xfrm>
              <a:custGeom>
                <a:avLst/>
                <a:gdLst/>
                <a:ahLst/>
                <a:cxnLst/>
                <a:rect l="l" t="t" r="r" b="b"/>
                <a:pathLst>
                  <a:path w="5551" h="4969" extrusionOk="0">
                    <a:moveTo>
                      <a:pt x="4095" y="1"/>
                    </a:moveTo>
                    <a:lnTo>
                      <a:pt x="4004" y="219"/>
                    </a:lnTo>
                    <a:lnTo>
                      <a:pt x="3895" y="438"/>
                    </a:lnTo>
                    <a:lnTo>
                      <a:pt x="3840" y="529"/>
                    </a:lnTo>
                    <a:lnTo>
                      <a:pt x="3767" y="619"/>
                    </a:lnTo>
                    <a:lnTo>
                      <a:pt x="3676" y="710"/>
                    </a:lnTo>
                    <a:lnTo>
                      <a:pt x="3585" y="801"/>
                    </a:lnTo>
                    <a:lnTo>
                      <a:pt x="3458" y="874"/>
                    </a:lnTo>
                    <a:lnTo>
                      <a:pt x="3331" y="947"/>
                    </a:lnTo>
                    <a:lnTo>
                      <a:pt x="3185" y="1002"/>
                    </a:lnTo>
                    <a:lnTo>
                      <a:pt x="3058" y="1038"/>
                    </a:lnTo>
                    <a:lnTo>
                      <a:pt x="2767" y="1111"/>
                    </a:lnTo>
                    <a:lnTo>
                      <a:pt x="2475" y="1165"/>
                    </a:lnTo>
                    <a:lnTo>
                      <a:pt x="2184" y="1238"/>
                    </a:lnTo>
                    <a:lnTo>
                      <a:pt x="1893" y="1311"/>
                    </a:lnTo>
                    <a:lnTo>
                      <a:pt x="1766" y="1366"/>
                    </a:lnTo>
                    <a:lnTo>
                      <a:pt x="1638" y="1438"/>
                    </a:lnTo>
                    <a:lnTo>
                      <a:pt x="1511" y="1511"/>
                    </a:lnTo>
                    <a:lnTo>
                      <a:pt x="1402" y="1620"/>
                    </a:lnTo>
                    <a:lnTo>
                      <a:pt x="1293" y="1730"/>
                    </a:lnTo>
                    <a:lnTo>
                      <a:pt x="1202" y="1839"/>
                    </a:lnTo>
                    <a:lnTo>
                      <a:pt x="1111" y="1948"/>
                    </a:lnTo>
                    <a:lnTo>
                      <a:pt x="1001" y="2039"/>
                    </a:lnTo>
                    <a:lnTo>
                      <a:pt x="874" y="2130"/>
                    </a:lnTo>
                    <a:lnTo>
                      <a:pt x="747" y="2185"/>
                    </a:lnTo>
                    <a:lnTo>
                      <a:pt x="619" y="2221"/>
                    </a:lnTo>
                    <a:lnTo>
                      <a:pt x="401" y="2221"/>
                    </a:lnTo>
                    <a:lnTo>
                      <a:pt x="346" y="2512"/>
                    </a:lnTo>
                    <a:lnTo>
                      <a:pt x="328" y="2767"/>
                    </a:lnTo>
                    <a:lnTo>
                      <a:pt x="310" y="3131"/>
                    </a:lnTo>
                    <a:lnTo>
                      <a:pt x="310" y="3276"/>
                    </a:lnTo>
                    <a:lnTo>
                      <a:pt x="201" y="3404"/>
                    </a:lnTo>
                    <a:lnTo>
                      <a:pt x="110" y="3549"/>
                    </a:lnTo>
                    <a:lnTo>
                      <a:pt x="91" y="3549"/>
                    </a:lnTo>
                    <a:lnTo>
                      <a:pt x="91" y="3568"/>
                    </a:lnTo>
                    <a:lnTo>
                      <a:pt x="37" y="3677"/>
                    </a:lnTo>
                    <a:lnTo>
                      <a:pt x="19" y="3786"/>
                    </a:lnTo>
                    <a:lnTo>
                      <a:pt x="0" y="3877"/>
                    </a:lnTo>
                    <a:lnTo>
                      <a:pt x="19" y="3986"/>
                    </a:lnTo>
                    <a:lnTo>
                      <a:pt x="37" y="4077"/>
                    </a:lnTo>
                    <a:lnTo>
                      <a:pt x="91" y="4168"/>
                    </a:lnTo>
                    <a:lnTo>
                      <a:pt x="146" y="4259"/>
                    </a:lnTo>
                    <a:lnTo>
                      <a:pt x="237" y="4332"/>
                    </a:lnTo>
                    <a:lnTo>
                      <a:pt x="237" y="4350"/>
                    </a:lnTo>
                    <a:lnTo>
                      <a:pt x="346" y="4423"/>
                    </a:lnTo>
                    <a:lnTo>
                      <a:pt x="437" y="4496"/>
                    </a:lnTo>
                    <a:lnTo>
                      <a:pt x="692" y="4623"/>
                    </a:lnTo>
                    <a:lnTo>
                      <a:pt x="1001" y="4732"/>
                    </a:lnTo>
                    <a:lnTo>
                      <a:pt x="1365" y="4823"/>
                    </a:lnTo>
                    <a:lnTo>
                      <a:pt x="1384" y="4823"/>
                    </a:lnTo>
                    <a:lnTo>
                      <a:pt x="1711" y="4878"/>
                    </a:lnTo>
                    <a:lnTo>
                      <a:pt x="2057" y="4914"/>
                    </a:lnTo>
                    <a:lnTo>
                      <a:pt x="2457" y="4951"/>
                    </a:lnTo>
                    <a:lnTo>
                      <a:pt x="2876" y="4969"/>
                    </a:lnTo>
                    <a:lnTo>
                      <a:pt x="3294" y="4732"/>
                    </a:lnTo>
                    <a:lnTo>
                      <a:pt x="3713" y="4459"/>
                    </a:lnTo>
                    <a:lnTo>
                      <a:pt x="4095" y="4186"/>
                    </a:lnTo>
                    <a:lnTo>
                      <a:pt x="4477" y="3895"/>
                    </a:lnTo>
                    <a:lnTo>
                      <a:pt x="4677" y="3731"/>
                    </a:lnTo>
                    <a:lnTo>
                      <a:pt x="4859" y="3549"/>
                    </a:lnTo>
                    <a:lnTo>
                      <a:pt x="5041" y="3349"/>
                    </a:lnTo>
                    <a:lnTo>
                      <a:pt x="5187" y="3149"/>
                    </a:lnTo>
                    <a:lnTo>
                      <a:pt x="5296" y="2967"/>
                    </a:lnTo>
                    <a:lnTo>
                      <a:pt x="5387" y="2767"/>
                    </a:lnTo>
                    <a:lnTo>
                      <a:pt x="5533" y="2367"/>
                    </a:lnTo>
                    <a:lnTo>
                      <a:pt x="5551" y="2312"/>
                    </a:lnTo>
                    <a:lnTo>
                      <a:pt x="5332" y="1821"/>
                    </a:lnTo>
                    <a:lnTo>
                      <a:pt x="5096" y="1347"/>
                    </a:lnTo>
                    <a:lnTo>
                      <a:pt x="4823" y="874"/>
                    </a:lnTo>
                    <a:lnTo>
                      <a:pt x="4677" y="656"/>
                    </a:lnTo>
                    <a:lnTo>
                      <a:pt x="4532" y="456"/>
                    </a:lnTo>
                    <a:lnTo>
                      <a:pt x="4313" y="201"/>
                    </a:lnTo>
                    <a:lnTo>
                      <a:pt x="4095" y="1"/>
                    </a:lnTo>
                    <a:close/>
                  </a:path>
                </a:pathLst>
              </a:custGeom>
              <a:solidFill>
                <a:srgbClr val="A489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" name="Google Shape;763;p5"/>
              <p:cNvSpPr/>
              <p:nvPr/>
            </p:nvSpPr>
            <p:spPr>
              <a:xfrm>
                <a:off x="1282975" y="2160725"/>
                <a:ext cx="138775" cy="124225"/>
              </a:xfrm>
              <a:custGeom>
                <a:avLst/>
                <a:gdLst/>
                <a:ahLst/>
                <a:cxnLst/>
                <a:rect l="l" t="t" r="r" b="b"/>
                <a:pathLst>
                  <a:path w="5551" h="4969" fill="none" extrusionOk="0">
                    <a:moveTo>
                      <a:pt x="4095" y="1"/>
                    </a:moveTo>
                    <a:lnTo>
                      <a:pt x="4095" y="1"/>
                    </a:lnTo>
                    <a:lnTo>
                      <a:pt x="4004" y="219"/>
                    </a:lnTo>
                    <a:lnTo>
                      <a:pt x="3895" y="438"/>
                    </a:lnTo>
                    <a:lnTo>
                      <a:pt x="3840" y="529"/>
                    </a:lnTo>
                    <a:lnTo>
                      <a:pt x="3767" y="619"/>
                    </a:lnTo>
                    <a:lnTo>
                      <a:pt x="3676" y="710"/>
                    </a:lnTo>
                    <a:lnTo>
                      <a:pt x="3585" y="801"/>
                    </a:lnTo>
                    <a:lnTo>
                      <a:pt x="3585" y="801"/>
                    </a:lnTo>
                    <a:lnTo>
                      <a:pt x="3458" y="874"/>
                    </a:lnTo>
                    <a:lnTo>
                      <a:pt x="3331" y="947"/>
                    </a:lnTo>
                    <a:lnTo>
                      <a:pt x="3185" y="1002"/>
                    </a:lnTo>
                    <a:lnTo>
                      <a:pt x="3058" y="1038"/>
                    </a:lnTo>
                    <a:lnTo>
                      <a:pt x="2767" y="1111"/>
                    </a:lnTo>
                    <a:lnTo>
                      <a:pt x="2475" y="1165"/>
                    </a:lnTo>
                    <a:lnTo>
                      <a:pt x="2184" y="1238"/>
                    </a:lnTo>
                    <a:lnTo>
                      <a:pt x="1893" y="1311"/>
                    </a:lnTo>
                    <a:lnTo>
                      <a:pt x="1766" y="1366"/>
                    </a:lnTo>
                    <a:lnTo>
                      <a:pt x="1638" y="1438"/>
                    </a:lnTo>
                    <a:lnTo>
                      <a:pt x="1511" y="1511"/>
                    </a:lnTo>
                    <a:lnTo>
                      <a:pt x="1402" y="1620"/>
                    </a:lnTo>
                    <a:lnTo>
                      <a:pt x="1402" y="1620"/>
                    </a:lnTo>
                    <a:lnTo>
                      <a:pt x="1293" y="1730"/>
                    </a:lnTo>
                    <a:lnTo>
                      <a:pt x="1202" y="1839"/>
                    </a:lnTo>
                    <a:lnTo>
                      <a:pt x="1111" y="1948"/>
                    </a:lnTo>
                    <a:lnTo>
                      <a:pt x="1001" y="2039"/>
                    </a:lnTo>
                    <a:lnTo>
                      <a:pt x="1001" y="2039"/>
                    </a:lnTo>
                    <a:lnTo>
                      <a:pt x="874" y="2130"/>
                    </a:lnTo>
                    <a:lnTo>
                      <a:pt x="747" y="2185"/>
                    </a:lnTo>
                    <a:lnTo>
                      <a:pt x="619" y="2221"/>
                    </a:lnTo>
                    <a:lnTo>
                      <a:pt x="474" y="2221"/>
                    </a:lnTo>
                    <a:lnTo>
                      <a:pt x="474" y="2221"/>
                    </a:lnTo>
                    <a:lnTo>
                      <a:pt x="401" y="2221"/>
                    </a:lnTo>
                    <a:lnTo>
                      <a:pt x="401" y="2221"/>
                    </a:lnTo>
                    <a:lnTo>
                      <a:pt x="401" y="2221"/>
                    </a:lnTo>
                    <a:lnTo>
                      <a:pt x="346" y="2512"/>
                    </a:lnTo>
                    <a:lnTo>
                      <a:pt x="328" y="2767"/>
                    </a:lnTo>
                    <a:lnTo>
                      <a:pt x="310" y="3131"/>
                    </a:lnTo>
                    <a:lnTo>
                      <a:pt x="310" y="3131"/>
                    </a:lnTo>
                    <a:lnTo>
                      <a:pt x="310" y="3276"/>
                    </a:lnTo>
                    <a:lnTo>
                      <a:pt x="310" y="3276"/>
                    </a:lnTo>
                    <a:lnTo>
                      <a:pt x="310" y="3276"/>
                    </a:lnTo>
                    <a:lnTo>
                      <a:pt x="310" y="3276"/>
                    </a:lnTo>
                    <a:lnTo>
                      <a:pt x="310" y="3276"/>
                    </a:lnTo>
                    <a:lnTo>
                      <a:pt x="201" y="3404"/>
                    </a:lnTo>
                    <a:lnTo>
                      <a:pt x="110" y="3549"/>
                    </a:lnTo>
                    <a:lnTo>
                      <a:pt x="110" y="3549"/>
                    </a:lnTo>
                    <a:lnTo>
                      <a:pt x="110" y="3549"/>
                    </a:lnTo>
                    <a:lnTo>
                      <a:pt x="110" y="3549"/>
                    </a:lnTo>
                    <a:lnTo>
                      <a:pt x="110" y="3549"/>
                    </a:lnTo>
                    <a:lnTo>
                      <a:pt x="110" y="3549"/>
                    </a:lnTo>
                    <a:lnTo>
                      <a:pt x="110" y="3549"/>
                    </a:lnTo>
                    <a:lnTo>
                      <a:pt x="110" y="3549"/>
                    </a:lnTo>
                    <a:lnTo>
                      <a:pt x="110" y="3549"/>
                    </a:lnTo>
                    <a:lnTo>
                      <a:pt x="110" y="3549"/>
                    </a:lnTo>
                    <a:lnTo>
                      <a:pt x="110" y="3549"/>
                    </a:lnTo>
                    <a:lnTo>
                      <a:pt x="110" y="3549"/>
                    </a:lnTo>
                    <a:lnTo>
                      <a:pt x="91" y="3549"/>
                    </a:lnTo>
                    <a:lnTo>
                      <a:pt x="91" y="3549"/>
                    </a:lnTo>
                    <a:lnTo>
                      <a:pt x="91" y="3568"/>
                    </a:lnTo>
                    <a:lnTo>
                      <a:pt x="91" y="3568"/>
                    </a:lnTo>
                    <a:lnTo>
                      <a:pt x="91" y="3568"/>
                    </a:lnTo>
                    <a:lnTo>
                      <a:pt x="91" y="3568"/>
                    </a:lnTo>
                    <a:lnTo>
                      <a:pt x="91" y="3568"/>
                    </a:lnTo>
                    <a:lnTo>
                      <a:pt x="91" y="3568"/>
                    </a:lnTo>
                    <a:lnTo>
                      <a:pt x="91" y="3568"/>
                    </a:lnTo>
                    <a:lnTo>
                      <a:pt x="91" y="3568"/>
                    </a:lnTo>
                    <a:lnTo>
                      <a:pt x="91" y="3568"/>
                    </a:lnTo>
                    <a:lnTo>
                      <a:pt x="91" y="3568"/>
                    </a:lnTo>
                    <a:lnTo>
                      <a:pt x="91" y="3568"/>
                    </a:lnTo>
                    <a:lnTo>
                      <a:pt x="91" y="3568"/>
                    </a:lnTo>
                    <a:lnTo>
                      <a:pt x="37" y="3677"/>
                    </a:lnTo>
                    <a:lnTo>
                      <a:pt x="19" y="3786"/>
                    </a:lnTo>
                    <a:lnTo>
                      <a:pt x="0" y="3877"/>
                    </a:lnTo>
                    <a:lnTo>
                      <a:pt x="19" y="3986"/>
                    </a:lnTo>
                    <a:lnTo>
                      <a:pt x="37" y="4077"/>
                    </a:lnTo>
                    <a:lnTo>
                      <a:pt x="91" y="4168"/>
                    </a:lnTo>
                    <a:lnTo>
                      <a:pt x="146" y="4259"/>
                    </a:lnTo>
                    <a:lnTo>
                      <a:pt x="237" y="4332"/>
                    </a:lnTo>
                    <a:lnTo>
                      <a:pt x="237" y="4332"/>
                    </a:lnTo>
                    <a:lnTo>
                      <a:pt x="237" y="4332"/>
                    </a:lnTo>
                    <a:lnTo>
                      <a:pt x="237" y="4350"/>
                    </a:lnTo>
                    <a:lnTo>
                      <a:pt x="237" y="4350"/>
                    </a:lnTo>
                    <a:lnTo>
                      <a:pt x="237" y="4350"/>
                    </a:lnTo>
                    <a:lnTo>
                      <a:pt x="237" y="4350"/>
                    </a:lnTo>
                    <a:lnTo>
                      <a:pt x="237" y="4350"/>
                    </a:lnTo>
                    <a:lnTo>
                      <a:pt x="237" y="4350"/>
                    </a:lnTo>
                    <a:lnTo>
                      <a:pt x="237" y="4350"/>
                    </a:lnTo>
                    <a:lnTo>
                      <a:pt x="237" y="4350"/>
                    </a:lnTo>
                    <a:lnTo>
                      <a:pt x="237" y="4350"/>
                    </a:lnTo>
                    <a:lnTo>
                      <a:pt x="237" y="4350"/>
                    </a:lnTo>
                    <a:lnTo>
                      <a:pt x="346" y="4423"/>
                    </a:lnTo>
                    <a:lnTo>
                      <a:pt x="437" y="4496"/>
                    </a:lnTo>
                    <a:lnTo>
                      <a:pt x="692" y="4623"/>
                    </a:lnTo>
                    <a:lnTo>
                      <a:pt x="1001" y="4732"/>
                    </a:lnTo>
                    <a:lnTo>
                      <a:pt x="1365" y="4823"/>
                    </a:lnTo>
                    <a:lnTo>
                      <a:pt x="1365" y="4823"/>
                    </a:lnTo>
                    <a:lnTo>
                      <a:pt x="1365" y="4823"/>
                    </a:lnTo>
                    <a:lnTo>
                      <a:pt x="1365" y="4823"/>
                    </a:lnTo>
                    <a:lnTo>
                      <a:pt x="1384" y="4823"/>
                    </a:lnTo>
                    <a:lnTo>
                      <a:pt x="1384" y="4823"/>
                    </a:lnTo>
                    <a:lnTo>
                      <a:pt x="1711" y="4878"/>
                    </a:lnTo>
                    <a:lnTo>
                      <a:pt x="2057" y="4914"/>
                    </a:lnTo>
                    <a:lnTo>
                      <a:pt x="2457" y="4951"/>
                    </a:lnTo>
                    <a:lnTo>
                      <a:pt x="2876" y="4969"/>
                    </a:lnTo>
                    <a:lnTo>
                      <a:pt x="2876" y="4969"/>
                    </a:lnTo>
                    <a:lnTo>
                      <a:pt x="3294" y="4732"/>
                    </a:lnTo>
                    <a:lnTo>
                      <a:pt x="3713" y="4459"/>
                    </a:lnTo>
                    <a:lnTo>
                      <a:pt x="4095" y="4186"/>
                    </a:lnTo>
                    <a:lnTo>
                      <a:pt x="4477" y="3895"/>
                    </a:lnTo>
                    <a:lnTo>
                      <a:pt x="4477" y="3895"/>
                    </a:lnTo>
                    <a:lnTo>
                      <a:pt x="4677" y="3731"/>
                    </a:lnTo>
                    <a:lnTo>
                      <a:pt x="4859" y="3549"/>
                    </a:lnTo>
                    <a:lnTo>
                      <a:pt x="5041" y="3349"/>
                    </a:lnTo>
                    <a:lnTo>
                      <a:pt x="5187" y="3149"/>
                    </a:lnTo>
                    <a:lnTo>
                      <a:pt x="5187" y="3149"/>
                    </a:lnTo>
                    <a:lnTo>
                      <a:pt x="5296" y="2967"/>
                    </a:lnTo>
                    <a:lnTo>
                      <a:pt x="5387" y="2767"/>
                    </a:lnTo>
                    <a:lnTo>
                      <a:pt x="5533" y="2367"/>
                    </a:lnTo>
                    <a:lnTo>
                      <a:pt x="5533" y="2367"/>
                    </a:lnTo>
                    <a:lnTo>
                      <a:pt x="5551" y="2312"/>
                    </a:lnTo>
                    <a:lnTo>
                      <a:pt x="5551" y="2312"/>
                    </a:lnTo>
                    <a:lnTo>
                      <a:pt x="5332" y="1821"/>
                    </a:lnTo>
                    <a:lnTo>
                      <a:pt x="5096" y="1347"/>
                    </a:lnTo>
                    <a:lnTo>
                      <a:pt x="4823" y="874"/>
                    </a:lnTo>
                    <a:lnTo>
                      <a:pt x="4677" y="656"/>
                    </a:lnTo>
                    <a:lnTo>
                      <a:pt x="4532" y="456"/>
                    </a:lnTo>
                    <a:lnTo>
                      <a:pt x="4532" y="456"/>
                    </a:lnTo>
                    <a:lnTo>
                      <a:pt x="4532" y="456"/>
                    </a:lnTo>
                    <a:lnTo>
                      <a:pt x="4532" y="456"/>
                    </a:lnTo>
                    <a:lnTo>
                      <a:pt x="4532" y="456"/>
                    </a:lnTo>
                    <a:lnTo>
                      <a:pt x="4532" y="456"/>
                    </a:lnTo>
                    <a:lnTo>
                      <a:pt x="4313" y="201"/>
                    </a:lnTo>
                    <a:lnTo>
                      <a:pt x="4095" y="1"/>
                    </a:lnTo>
                    <a:lnTo>
                      <a:pt x="4095" y="1"/>
                    </a:lnTo>
                    <a:lnTo>
                      <a:pt x="4095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4" name="Google Shape;764;p5"/>
              <p:cNvSpPr/>
              <p:nvPr/>
            </p:nvSpPr>
            <p:spPr>
              <a:xfrm>
                <a:off x="1354850" y="2218500"/>
                <a:ext cx="79650" cy="66450"/>
              </a:xfrm>
              <a:custGeom>
                <a:avLst/>
                <a:gdLst/>
                <a:ahLst/>
                <a:cxnLst/>
                <a:rect l="l" t="t" r="r" b="b"/>
                <a:pathLst>
                  <a:path w="3186" h="2658" extrusionOk="0">
                    <a:moveTo>
                      <a:pt x="565" y="2658"/>
                    </a:moveTo>
                    <a:lnTo>
                      <a:pt x="565" y="2658"/>
                    </a:lnTo>
                    <a:lnTo>
                      <a:pt x="237" y="2658"/>
                    </a:lnTo>
                    <a:lnTo>
                      <a:pt x="237" y="2658"/>
                    </a:lnTo>
                    <a:lnTo>
                      <a:pt x="1" y="2658"/>
                    </a:lnTo>
                    <a:lnTo>
                      <a:pt x="1" y="2658"/>
                    </a:lnTo>
                    <a:lnTo>
                      <a:pt x="1" y="2658"/>
                    </a:lnTo>
                    <a:lnTo>
                      <a:pt x="1" y="2658"/>
                    </a:lnTo>
                    <a:lnTo>
                      <a:pt x="219" y="2658"/>
                    </a:lnTo>
                    <a:lnTo>
                      <a:pt x="219" y="2658"/>
                    </a:lnTo>
                    <a:lnTo>
                      <a:pt x="565" y="2658"/>
                    </a:lnTo>
                    <a:close/>
                    <a:moveTo>
                      <a:pt x="2676" y="1"/>
                    </a:moveTo>
                    <a:lnTo>
                      <a:pt x="2676" y="1"/>
                    </a:lnTo>
                    <a:lnTo>
                      <a:pt x="2676" y="1"/>
                    </a:lnTo>
                    <a:lnTo>
                      <a:pt x="2676" y="1"/>
                    </a:lnTo>
                    <a:lnTo>
                      <a:pt x="2840" y="438"/>
                    </a:lnTo>
                    <a:lnTo>
                      <a:pt x="2967" y="820"/>
                    </a:lnTo>
                    <a:lnTo>
                      <a:pt x="3185" y="1493"/>
                    </a:lnTo>
                    <a:lnTo>
                      <a:pt x="3185" y="1493"/>
                    </a:lnTo>
                    <a:lnTo>
                      <a:pt x="2967" y="820"/>
                    </a:lnTo>
                    <a:lnTo>
                      <a:pt x="2840" y="438"/>
                    </a:lnTo>
                    <a:lnTo>
                      <a:pt x="2676" y="1"/>
                    </a:lnTo>
                    <a:lnTo>
                      <a:pt x="2676" y="1"/>
                    </a:lnTo>
                    <a:close/>
                  </a:path>
                </a:pathLst>
              </a:custGeom>
              <a:solidFill>
                <a:srgbClr val="B8AEB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" name="Google Shape;765;p5"/>
              <p:cNvSpPr/>
              <p:nvPr/>
            </p:nvSpPr>
            <p:spPr>
              <a:xfrm>
                <a:off x="1354850" y="2284925"/>
                <a:ext cx="141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565" h="1" fill="none" extrusionOk="0">
                    <a:moveTo>
                      <a:pt x="565" y="1"/>
                    </a:moveTo>
                    <a:lnTo>
                      <a:pt x="565" y="1"/>
                    </a:lnTo>
                    <a:lnTo>
                      <a:pt x="237" y="1"/>
                    </a:lnTo>
                    <a:lnTo>
                      <a:pt x="237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219" y="1"/>
                    </a:lnTo>
                    <a:lnTo>
                      <a:pt x="219" y="1"/>
                    </a:lnTo>
                    <a:lnTo>
                      <a:pt x="565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" name="Google Shape;766;p5"/>
              <p:cNvSpPr/>
              <p:nvPr/>
            </p:nvSpPr>
            <p:spPr>
              <a:xfrm>
                <a:off x="1421725" y="2218500"/>
                <a:ext cx="12775" cy="37350"/>
              </a:xfrm>
              <a:custGeom>
                <a:avLst/>
                <a:gdLst/>
                <a:ahLst/>
                <a:cxnLst/>
                <a:rect l="l" t="t" r="r" b="b"/>
                <a:pathLst>
                  <a:path w="511" h="1494" fill="none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65" y="438"/>
                    </a:lnTo>
                    <a:lnTo>
                      <a:pt x="292" y="820"/>
                    </a:lnTo>
                    <a:lnTo>
                      <a:pt x="510" y="1493"/>
                    </a:lnTo>
                    <a:lnTo>
                      <a:pt x="510" y="1493"/>
                    </a:lnTo>
                    <a:lnTo>
                      <a:pt x="292" y="820"/>
                    </a:lnTo>
                    <a:lnTo>
                      <a:pt x="165" y="438"/>
                    </a:lnTo>
                    <a:lnTo>
                      <a:pt x="1" y="1"/>
                    </a:lnTo>
                    <a:lnTo>
                      <a:pt x="1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" name="Google Shape;767;p5"/>
              <p:cNvSpPr/>
              <p:nvPr/>
            </p:nvSpPr>
            <p:spPr>
              <a:xfrm>
                <a:off x="1354850" y="2218500"/>
                <a:ext cx="82825" cy="66450"/>
              </a:xfrm>
              <a:custGeom>
                <a:avLst/>
                <a:gdLst/>
                <a:ahLst/>
                <a:cxnLst/>
                <a:rect l="l" t="t" r="r" b="b"/>
                <a:pathLst>
                  <a:path w="3313" h="2658" extrusionOk="0">
                    <a:moveTo>
                      <a:pt x="2676" y="1"/>
                    </a:moveTo>
                    <a:lnTo>
                      <a:pt x="2658" y="56"/>
                    </a:lnTo>
                    <a:lnTo>
                      <a:pt x="2512" y="456"/>
                    </a:lnTo>
                    <a:lnTo>
                      <a:pt x="2421" y="656"/>
                    </a:lnTo>
                    <a:lnTo>
                      <a:pt x="2312" y="838"/>
                    </a:lnTo>
                    <a:lnTo>
                      <a:pt x="2166" y="1038"/>
                    </a:lnTo>
                    <a:lnTo>
                      <a:pt x="1984" y="1238"/>
                    </a:lnTo>
                    <a:lnTo>
                      <a:pt x="1802" y="1420"/>
                    </a:lnTo>
                    <a:lnTo>
                      <a:pt x="1602" y="1584"/>
                    </a:lnTo>
                    <a:lnTo>
                      <a:pt x="1220" y="1875"/>
                    </a:lnTo>
                    <a:lnTo>
                      <a:pt x="838" y="2148"/>
                    </a:lnTo>
                    <a:lnTo>
                      <a:pt x="419" y="2421"/>
                    </a:lnTo>
                    <a:lnTo>
                      <a:pt x="1" y="2658"/>
                    </a:lnTo>
                    <a:lnTo>
                      <a:pt x="565" y="2658"/>
                    </a:lnTo>
                    <a:lnTo>
                      <a:pt x="929" y="2621"/>
                    </a:lnTo>
                    <a:lnTo>
                      <a:pt x="1256" y="2585"/>
                    </a:lnTo>
                    <a:lnTo>
                      <a:pt x="1839" y="2494"/>
                    </a:lnTo>
                    <a:lnTo>
                      <a:pt x="2312" y="2385"/>
                    </a:lnTo>
                    <a:lnTo>
                      <a:pt x="2694" y="2276"/>
                    </a:lnTo>
                    <a:lnTo>
                      <a:pt x="2967" y="2166"/>
                    </a:lnTo>
                    <a:lnTo>
                      <a:pt x="3167" y="2075"/>
                    </a:lnTo>
                    <a:lnTo>
                      <a:pt x="3313" y="1984"/>
                    </a:lnTo>
                    <a:lnTo>
                      <a:pt x="3185" y="1493"/>
                    </a:lnTo>
                    <a:lnTo>
                      <a:pt x="2967" y="820"/>
                    </a:lnTo>
                    <a:lnTo>
                      <a:pt x="2840" y="438"/>
                    </a:lnTo>
                    <a:lnTo>
                      <a:pt x="2676" y="1"/>
                    </a:lnTo>
                    <a:close/>
                  </a:path>
                </a:pathLst>
              </a:custGeom>
              <a:solidFill>
                <a:srgbClr val="8B71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" name="Google Shape;768;p5"/>
              <p:cNvSpPr/>
              <p:nvPr/>
            </p:nvSpPr>
            <p:spPr>
              <a:xfrm>
                <a:off x="1354850" y="2218500"/>
                <a:ext cx="82825" cy="66450"/>
              </a:xfrm>
              <a:custGeom>
                <a:avLst/>
                <a:gdLst/>
                <a:ahLst/>
                <a:cxnLst/>
                <a:rect l="l" t="t" r="r" b="b"/>
                <a:pathLst>
                  <a:path w="3313" h="2658" fill="none" extrusionOk="0">
                    <a:moveTo>
                      <a:pt x="2676" y="1"/>
                    </a:moveTo>
                    <a:lnTo>
                      <a:pt x="2676" y="1"/>
                    </a:lnTo>
                    <a:lnTo>
                      <a:pt x="2658" y="56"/>
                    </a:lnTo>
                    <a:lnTo>
                      <a:pt x="2658" y="56"/>
                    </a:lnTo>
                    <a:lnTo>
                      <a:pt x="2512" y="456"/>
                    </a:lnTo>
                    <a:lnTo>
                      <a:pt x="2421" y="656"/>
                    </a:lnTo>
                    <a:lnTo>
                      <a:pt x="2312" y="838"/>
                    </a:lnTo>
                    <a:lnTo>
                      <a:pt x="2312" y="838"/>
                    </a:lnTo>
                    <a:lnTo>
                      <a:pt x="2166" y="1038"/>
                    </a:lnTo>
                    <a:lnTo>
                      <a:pt x="1984" y="1238"/>
                    </a:lnTo>
                    <a:lnTo>
                      <a:pt x="1802" y="1420"/>
                    </a:lnTo>
                    <a:lnTo>
                      <a:pt x="1602" y="1584"/>
                    </a:lnTo>
                    <a:lnTo>
                      <a:pt x="1602" y="1584"/>
                    </a:lnTo>
                    <a:lnTo>
                      <a:pt x="1220" y="1875"/>
                    </a:lnTo>
                    <a:lnTo>
                      <a:pt x="838" y="2148"/>
                    </a:lnTo>
                    <a:lnTo>
                      <a:pt x="419" y="2421"/>
                    </a:lnTo>
                    <a:lnTo>
                      <a:pt x="1" y="2658"/>
                    </a:lnTo>
                    <a:lnTo>
                      <a:pt x="1" y="2658"/>
                    </a:lnTo>
                    <a:lnTo>
                      <a:pt x="237" y="2658"/>
                    </a:lnTo>
                    <a:lnTo>
                      <a:pt x="237" y="2658"/>
                    </a:lnTo>
                    <a:lnTo>
                      <a:pt x="565" y="2658"/>
                    </a:lnTo>
                    <a:lnTo>
                      <a:pt x="565" y="2658"/>
                    </a:lnTo>
                    <a:lnTo>
                      <a:pt x="565" y="2658"/>
                    </a:lnTo>
                    <a:lnTo>
                      <a:pt x="929" y="2621"/>
                    </a:lnTo>
                    <a:lnTo>
                      <a:pt x="1256" y="2585"/>
                    </a:lnTo>
                    <a:lnTo>
                      <a:pt x="1839" y="2494"/>
                    </a:lnTo>
                    <a:lnTo>
                      <a:pt x="2312" y="2385"/>
                    </a:lnTo>
                    <a:lnTo>
                      <a:pt x="2694" y="2276"/>
                    </a:lnTo>
                    <a:lnTo>
                      <a:pt x="2967" y="2166"/>
                    </a:lnTo>
                    <a:lnTo>
                      <a:pt x="3167" y="2075"/>
                    </a:lnTo>
                    <a:lnTo>
                      <a:pt x="3313" y="1984"/>
                    </a:lnTo>
                    <a:lnTo>
                      <a:pt x="3313" y="1984"/>
                    </a:lnTo>
                    <a:lnTo>
                      <a:pt x="3185" y="1493"/>
                    </a:lnTo>
                    <a:lnTo>
                      <a:pt x="3185" y="1493"/>
                    </a:lnTo>
                    <a:lnTo>
                      <a:pt x="2967" y="820"/>
                    </a:lnTo>
                    <a:lnTo>
                      <a:pt x="2840" y="438"/>
                    </a:lnTo>
                    <a:lnTo>
                      <a:pt x="2676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69" name="Google Shape;769;p5"/>
          <p:cNvGrpSpPr/>
          <p:nvPr/>
        </p:nvGrpSpPr>
        <p:grpSpPr>
          <a:xfrm>
            <a:off x="8310758" y="3271304"/>
            <a:ext cx="935694" cy="1734325"/>
            <a:chOff x="2076400" y="2732150"/>
            <a:chExt cx="562350" cy="1042325"/>
          </a:xfrm>
        </p:grpSpPr>
        <p:sp>
          <p:nvSpPr>
            <p:cNvPr id="770" name="Google Shape;770;p5"/>
            <p:cNvSpPr/>
            <p:nvPr/>
          </p:nvSpPr>
          <p:spPr>
            <a:xfrm>
              <a:off x="2306150" y="2732150"/>
              <a:ext cx="147425" cy="1042325"/>
            </a:xfrm>
            <a:custGeom>
              <a:avLst/>
              <a:gdLst/>
              <a:ahLst/>
              <a:cxnLst/>
              <a:rect l="l" t="t" r="r" b="b"/>
              <a:pathLst>
                <a:path w="5897" h="41693" extrusionOk="0">
                  <a:moveTo>
                    <a:pt x="2512" y="0"/>
                  </a:moveTo>
                  <a:lnTo>
                    <a:pt x="2348" y="37"/>
                  </a:lnTo>
                  <a:lnTo>
                    <a:pt x="2166" y="91"/>
                  </a:lnTo>
                  <a:lnTo>
                    <a:pt x="1948" y="182"/>
                  </a:lnTo>
                  <a:lnTo>
                    <a:pt x="1748" y="328"/>
                  </a:lnTo>
                  <a:lnTo>
                    <a:pt x="1584" y="474"/>
                  </a:lnTo>
                  <a:lnTo>
                    <a:pt x="1420" y="656"/>
                  </a:lnTo>
                  <a:lnTo>
                    <a:pt x="1275" y="874"/>
                  </a:lnTo>
                  <a:lnTo>
                    <a:pt x="1147" y="1092"/>
                  </a:lnTo>
                  <a:lnTo>
                    <a:pt x="1020" y="1365"/>
                  </a:lnTo>
                  <a:lnTo>
                    <a:pt x="911" y="1656"/>
                  </a:lnTo>
                  <a:lnTo>
                    <a:pt x="801" y="1966"/>
                  </a:lnTo>
                  <a:lnTo>
                    <a:pt x="710" y="2312"/>
                  </a:lnTo>
                  <a:lnTo>
                    <a:pt x="619" y="2694"/>
                  </a:lnTo>
                  <a:lnTo>
                    <a:pt x="528" y="3094"/>
                  </a:lnTo>
                  <a:lnTo>
                    <a:pt x="456" y="3513"/>
                  </a:lnTo>
                  <a:lnTo>
                    <a:pt x="383" y="3968"/>
                  </a:lnTo>
                  <a:lnTo>
                    <a:pt x="274" y="4950"/>
                  </a:lnTo>
                  <a:lnTo>
                    <a:pt x="183" y="6024"/>
                  </a:lnTo>
                  <a:lnTo>
                    <a:pt x="110" y="7207"/>
                  </a:lnTo>
                  <a:lnTo>
                    <a:pt x="55" y="8481"/>
                  </a:lnTo>
                  <a:lnTo>
                    <a:pt x="37" y="9846"/>
                  </a:lnTo>
                  <a:lnTo>
                    <a:pt x="1" y="11320"/>
                  </a:lnTo>
                  <a:lnTo>
                    <a:pt x="1" y="14504"/>
                  </a:lnTo>
                  <a:lnTo>
                    <a:pt x="1" y="18016"/>
                  </a:lnTo>
                  <a:lnTo>
                    <a:pt x="1" y="21165"/>
                  </a:lnTo>
                  <a:lnTo>
                    <a:pt x="1" y="21510"/>
                  </a:lnTo>
                  <a:lnTo>
                    <a:pt x="1" y="35268"/>
                  </a:lnTo>
                  <a:lnTo>
                    <a:pt x="1" y="40473"/>
                  </a:lnTo>
                  <a:lnTo>
                    <a:pt x="219" y="40655"/>
                  </a:lnTo>
                  <a:lnTo>
                    <a:pt x="437" y="40819"/>
                  </a:lnTo>
                  <a:lnTo>
                    <a:pt x="674" y="40964"/>
                  </a:lnTo>
                  <a:lnTo>
                    <a:pt x="892" y="41092"/>
                  </a:lnTo>
                  <a:lnTo>
                    <a:pt x="1111" y="41219"/>
                  </a:lnTo>
                  <a:lnTo>
                    <a:pt x="1347" y="41328"/>
                  </a:lnTo>
                  <a:lnTo>
                    <a:pt x="1566" y="41419"/>
                  </a:lnTo>
                  <a:lnTo>
                    <a:pt x="1802" y="41492"/>
                  </a:lnTo>
                  <a:lnTo>
                    <a:pt x="2021" y="41546"/>
                  </a:lnTo>
                  <a:lnTo>
                    <a:pt x="2239" y="41601"/>
                  </a:lnTo>
                  <a:lnTo>
                    <a:pt x="2676" y="41674"/>
                  </a:lnTo>
                  <a:lnTo>
                    <a:pt x="3094" y="41692"/>
                  </a:lnTo>
                  <a:lnTo>
                    <a:pt x="3495" y="41692"/>
                  </a:lnTo>
                  <a:lnTo>
                    <a:pt x="3749" y="41674"/>
                  </a:lnTo>
                  <a:lnTo>
                    <a:pt x="3986" y="41637"/>
                  </a:lnTo>
                  <a:lnTo>
                    <a:pt x="4459" y="41565"/>
                  </a:lnTo>
                  <a:lnTo>
                    <a:pt x="4860" y="41456"/>
                  </a:lnTo>
                  <a:lnTo>
                    <a:pt x="5223" y="41328"/>
                  </a:lnTo>
                  <a:lnTo>
                    <a:pt x="5496" y="41219"/>
                  </a:lnTo>
                  <a:lnTo>
                    <a:pt x="5715" y="41128"/>
                  </a:lnTo>
                  <a:lnTo>
                    <a:pt x="5897" y="41037"/>
                  </a:lnTo>
                  <a:lnTo>
                    <a:pt x="5897" y="29354"/>
                  </a:lnTo>
                  <a:lnTo>
                    <a:pt x="5897" y="12120"/>
                  </a:lnTo>
                  <a:lnTo>
                    <a:pt x="5897" y="11320"/>
                  </a:lnTo>
                  <a:lnTo>
                    <a:pt x="5879" y="10537"/>
                  </a:lnTo>
                  <a:lnTo>
                    <a:pt x="5842" y="9791"/>
                  </a:lnTo>
                  <a:lnTo>
                    <a:pt x="5806" y="9063"/>
                  </a:lnTo>
                  <a:lnTo>
                    <a:pt x="5769" y="8372"/>
                  </a:lnTo>
                  <a:lnTo>
                    <a:pt x="5715" y="7698"/>
                  </a:lnTo>
                  <a:lnTo>
                    <a:pt x="5642" y="7061"/>
                  </a:lnTo>
                  <a:lnTo>
                    <a:pt x="5569" y="6461"/>
                  </a:lnTo>
                  <a:lnTo>
                    <a:pt x="5496" y="5878"/>
                  </a:lnTo>
                  <a:lnTo>
                    <a:pt x="5405" y="5314"/>
                  </a:lnTo>
                  <a:lnTo>
                    <a:pt x="5314" y="4787"/>
                  </a:lnTo>
                  <a:lnTo>
                    <a:pt x="5205" y="4277"/>
                  </a:lnTo>
                  <a:lnTo>
                    <a:pt x="5096" y="3804"/>
                  </a:lnTo>
                  <a:lnTo>
                    <a:pt x="4987" y="3367"/>
                  </a:lnTo>
                  <a:lnTo>
                    <a:pt x="4860" y="2949"/>
                  </a:lnTo>
                  <a:lnTo>
                    <a:pt x="4732" y="2548"/>
                  </a:lnTo>
                  <a:lnTo>
                    <a:pt x="4605" y="2184"/>
                  </a:lnTo>
                  <a:lnTo>
                    <a:pt x="4459" y="1857"/>
                  </a:lnTo>
                  <a:lnTo>
                    <a:pt x="4314" y="1547"/>
                  </a:lnTo>
                  <a:lnTo>
                    <a:pt x="4168" y="1274"/>
                  </a:lnTo>
                  <a:lnTo>
                    <a:pt x="4022" y="1020"/>
                  </a:lnTo>
                  <a:lnTo>
                    <a:pt x="3859" y="801"/>
                  </a:lnTo>
                  <a:lnTo>
                    <a:pt x="3695" y="601"/>
                  </a:lnTo>
                  <a:lnTo>
                    <a:pt x="3531" y="437"/>
                  </a:lnTo>
                  <a:lnTo>
                    <a:pt x="3367" y="292"/>
                  </a:lnTo>
                  <a:lnTo>
                    <a:pt x="3204" y="182"/>
                  </a:lnTo>
                  <a:lnTo>
                    <a:pt x="3040" y="91"/>
                  </a:lnTo>
                  <a:lnTo>
                    <a:pt x="2858" y="37"/>
                  </a:lnTo>
                  <a:lnTo>
                    <a:pt x="2694" y="0"/>
                  </a:lnTo>
                  <a:close/>
                </a:path>
              </a:pathLst>
            </a:custGeom>
            <a:solidFill>
              <a:srgbClr val="3A7F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5"/>
            <p:cNvSpPr/>
            <p:nvPr/>
          </p:nvSpPr>
          <p:spPr>
            <a:xfrm>
              <a:off x="2364400" y="2734875"/>
              <a:ext cx="274350" cy="383550"/>
            </a:xfrm>
            <a:custGeom>
              <a:avLst/>
              <a:gdLst/>
              <a:ahLst/>
              <a:cxnLst/>
              <a:rect l="l" t="t" r="r" b="b"/>
              <a:pathLst>
                <a:path w="10974" h="15342" extrusionOk="0">
                  <a:moveTo>
                    <a:pt x="7680" y="1"/>
                  </a:moveTo>
                  <a:lnTo>
                    <a:pt x="7443" y="37"/>
                  </a:lnTo>
                  <a:lnTo>
                    <a:pt x="7225" y="128"/>
                  </a:lnTo>
                  <a:lnTo>
                    <a:pt x="7006" y="237"/>
                  </a:lnTo>
                  <a:lnTo>
                    <a:pt x="6824" y="383"/>
                  </a:lnTo>
                  <a:lnTo>
                    <a:pt x="6660" y="547"/>
                  </a:lnTo>
                  <a:lnTo>
                    <a:pt x="6497" y="747"/>
                  </a:lnTo>
                  <a:lnTo>
                    <a:pt x="6351" y="965"/>
                  </a:lnTo>
                  <a:lnTo>
                    <a:pt x="6224" y="1202"/>
                  </a:lnTo>
                  <a:lnTo>
                    <a:pt x="6115" y="1456"/>
                  </a:lnTo>
                  <a:lnTo>
                    <a:pt x="6024" y="1711"/>
                  </a:lnTo>
                  <a:lnTo>
                    <a:pt x="5933" y="2039"/>
                  </a:lnTo>
                  <a:lnTo>
                    <a:pt x="5860" y="2385"/>
                  </a:lnTo>
                  <a:lnTo>
                    <a:pt x="5805" y="2712"/>
                  </a:lnTo>
                  <a:lnTo>
                    <a:pt x="5769" y="3058"/>
                  </a:lnTo>
                  <a:lnTo>
                    <a:pt x="5769" y="3531"/>
                  </a:lnTo>
                  <a:lnTo>
                    <a:pt x="5787" y="4022"/>
                  </a:lnTo>
                  <a:lnTo>
                    <a:pt x="5805" y="4496"/>
                  </a:lnTo>
                  <a:lnTo>
                    <a:pt x="5860" y="4987"/>
                  </a:lnTo>
                  <a:lnTo>
                    <a:pt x="5951" y="5970"/>
                  </a:lnTo>
                  <a:lnTo>
                    <a:pt x="6078" y="6934"/>
                  </a:lnTo>
                  <a:lnTo>
                    <a:pt x="6115" y="7407"/>
                  </a:lnTo>
                  <a:lnTo>
                    <a:pt x="6151" y="7899"/>
                  </a:lnTo>
                  <a:lnTo>
                    <a:pt x="6169" y="8372"/>
                  </a:lnTo>
                  <a:lnTo>
                    <a:pt x="6169" y="8845"/>
                  </a:lnTo>
                  <a:lnTo>
                    <a:pt x="6133" y="9318"/>
                  </a:lnTo>
                  <a:lnTo>
                    <a:pt x="6078" y="9773"/>
                  </a:lnTo>
                  <a:lnTo>
                    <a:pt x="5987" y="10246"/>
                  </a:lnTo>
                  <a:lnTo>
                    <a:pt x="5860" y="10701"/>
                  </a:lnTo>
                  <a:lnTo>
                    <a:pt x="5732" y="11047"/>
                  </a:lnTo>
                  <a:lnTo>
                    <a:pt x="5660" y="11211"/>
                  </a:lnTo>
                  <a:lnTo>
                    <a:pt x="5569" y="11374"/>
                  </a:lnTo>
                  <a:lnTo>
                    <a:pt x="5478" y="11520"/>
                  </a:lnTo>
                  <a:lnTo>
                    <a:pt x="5368" y="11666"/>
                  </a:lnTo>
                  <a:lnTo>
                    <a:pt x="5259" y="11793"/>
                  </a:lnTo>
                  <a:lnTo>
                    <a:pt x="5132" y="11920"/>
                  </a:lnTo>
                  <a:lnTo>
                    <a:pt x="4932" y="12066"/>
                  </a:lnTo>
                  <a:lnTo>
                    <a:pt x="4731" y="12157"/>
                  </a:lnTo>
                  <a:lnTo>
                    <a:pt x="4513" y="12230"/>
                  </a:lnTo>
                  <a:lnTo>
                    <a:pt x="4313" y="12284"/>
                  </a:lnTo>
                  <a:lnTo>
                    <a:pt x="3858" y="12284"/>
                  </a:lnTo>
                  <a:lnTo>
                    <a:pt x="3640" y="12230"/>
                  </a:lnTo>
                  <a:lnTo>
                    <a:pt x="3403" y="12175"/>
                  </a:lnTo>
                  <a:lnTo>
                    <a:pt x="3166" y="12102"/>
                  </a:lnTo>
                  <a:lnTo>
                    <a:pt x="2948" y="12011"/>
                  </a:lnTo>
                  <a:lnTo>
                    <a:pt x="2711" y="11902"/>
                  </a:lnTo>
                  <a:lnTo>
                    <a:pt x="2493" y="11775"/>
                  </a:lnTo>
                  <a:lnTo>
                    <a:pt x="2056" y="11520"/>
                  </a:lnTo>
                  <a:lnTo>
                    <a:pt x="1638" y="11229"/>
                  </a:lnTo>
                  <a:lnTo>
                    <a:pt x="0" y="11684"/>
                  </a:lnTo>
                  <a:lnTo>
                    <a:pt x="328" y="12193"/>
                  </a:lnTo>
                  <a:lnTo>
                    <a:pt x="673" y="12666"/>
                  </a:lnTo>
                  <a:lnTo>
                    <a:pt x="1055" y="13121"/>
                  </a:lnTo>
                  <a:lnTo>
                    <a:pt x="1456" y="13558"/>
                  </a:lnTo>
                  <a:lnTo>
                    <a:pt x="1674" y="13758"/>
                  </a:lnTo>
                  <a:lnTo>
                    <a:pt x="1893" y="13940"/>
                  </a:lnTo>
                  <a:lnTo>
                    <a:pt x="2111" y="14122"/>
                  </a:lnTo>
                  <a:lnTo>
                    <a:pt x="2348" y="14304"/>
                  </a:lnTo>
                  <a:lnTo>
                    <a:pt x="2584" y="14468"/>
                  </a:lnTo>
                  <a:lnTo>
                    <a:pt x="2821" y="14614"/>
                  </a:lnTo>
                  <a:lnTo>
                    <a:pt x="3075" y="14741"/>
                  </a:lnTo>
                  <a:lnTo>
                    <a:pt x="3330" y="14868"/>
                  </a:lnTo>
                  <a:lnTo>
                    <a:pt x="3585" y="14978"/>
                  </a:lnTo>
                  <a:lnTo>
                    <a:pt x="3840" y="15069"/>
                  </a:lnTo>
                  <a:lnTo>
                    <a:pt x="4113" y="15160"/>
                  </a:lnTo>
                  <a:lnTo>
                    <a:pt x="4386" y="15232"/>
                  </a:lnTo>
                  <a:lnTo>
                    <a:pt x="4659" y="15269"/>
                  </a:lnTo>
                  <a:lnTo>
                    <a:pt x="4932" y="15305"/>
                  </a:lnTo>
                  <a:lnTo>
                    <a:pt x="5223" y="15323"/>
                  </a:lnTo>
                  <a:lnTo>
                    <a:pt x="5496" y="15342"/>
                  </a:lnTo>
                  <a:lnTo>
                    <a:pt x="5769" y="15323"/>
                  </a:lnTo>
                  <a:lnTo>
                    <a:pt x="6042" y="15287"/>
                  </a:lnTo>
                  <a:lnTo>
                    <a:pt x="6315" y="15251"/>
                  </a:lnTo>
                  <a:lnTo>
                    <a:pt x="6588" y="15178"/>
                  </a:lnTo>
                  <a:lnTo>
                    <a:pt x="6842" y="15105"/>
                  </a:lnTo>
                  <a:lnTo>
                    <a:pt x="7115" y="15014"/>
                  </a:lnTo>
                  <a:lnTo>
                    <a:pt x="7370" y="14887"/>
                  </a:lnTo>
                  <a:lnTo>
                    <a:pt x="7607" y="14759"/>
                  </a:lnTo>
                  <a:lnTo>
                    <a:pt x="7898" y="14559"/>
                  </a:lnTo>
                  <a:lnTo>
                    <a:pt x="8134" y="14395"/>
                  </a:lnTo>
                  <a:lnTo>
                    <a:pt x="8353" y="14213"/>
                  </a:lnTo>
                  <a:lnTo>
                    <a:pt x="8553" y="14031"/>
                  </a:lnTo>
                  <a:lnTo>
                    <a:pt x="8753" y="13831"/>
                  </a:lnTo>
                  <a:lnTo>
                    <a:pt x="8935" y="13613"/>
                  </a:lnTo>
                  <a:lnTo>
                    <a:pt x="9117" y="13376"/>
                  </a:lnTo>
                  <a:lnTo>
                    <a:pt x="9281" y="13140"/>
                  </a:lnTo>
                  <a:lnTo>
                    <a:pt x="9445" y="12903"/>
                  </a:lnTo>
                  <a:lnTo>
                    <a:pt x="9590" y="12648"/>
                  </a:lnTo>
                  <a:lnTo>
                    <a:pt x="9736" y="12393"/>
                  </a:lnTo>
                  <a:lnTo>
                    <a:pt x="9991" y="11848"/>
                  </a:lnTo>
                  <a:lnTo>
                    <a:pt x="10227" y="11283"/>
                  </a:lnTo>
                  <a:lnTo>
                    <a:pt x="10409" y="10719"/>
                  </a:lnTo>
                  <a:lnTo>
                    <a:pt x="10573" y="10192"/>
                  </a:lnTo>
                  <a:lnTo>
                    <a:pt x="10682" y="9664"/>
                  </a:lnTo>
                  <a:lnTo>
                    <a:pt x="10791" y="9118"/>
                  </a:lnTo>
                  <a:lnTo>
                    <a:pt x="10864" y="8572"/>
                  </a:lnTo>
                  <a:lnTo>
                    <a:pt x="10919" y="8026"/>
                  </a:lnTo>
                  <a:lnTo>
                    <a:pt x="10955" y="7480"/>
                  </a:lnTo>
                  <a:lnTo>
                    <a:pt x="10973" y="6934"/>
                  </a:lnTo>
                  <a:lnTo>
                    <a:pt x="10955" y="6370"/>
                  </a:lnTo>
                  <a:lnTo>
                    <a:pt x="10919" y="5824"/>
                  </a:lnTo>
                  <a:lnTo>
                    <a:pt x="10846" y="5278"/>
                  </a:lnTo>
                  <a:lnTo>
                    <a:pt x="10773" y="4732"/>
                  </a:lnTo>
                  <a:lnTo>
                    <a:pt x="10664" y="4204"/>
                  </a:lnTo>
                  <a:lnTo>
                    <a:pt x="10537" y="3658"/>
                  </a:lnTo>
                  <a:lnTo>
                    <a:pt x="10373" y="3149"/>
                  </a:lnTo>
                  <a:lnTo>
                    <a:pt x="10209" y="2621"/>
                  </a:lnTo>
                  <a:lnTo>
                    <a:pt x="10009" y="2130"/>
                  </a:lnTo>
                  <a:lnTo>
                    <a:pt x="9863" y="1820"/>
                  </a:lnTo>
                  <a:lnTo>
                    <a:pt x="9718" y="1529"/>
                  </a:lnTo>
                  <a:lnTo>
                    <a:pt x="9554" y="1238"/>
                  </a:lnTo>
                  <a:lnTo>
                    <a:pt x="9354" y="965"/>
                  </a:lnTo>
                  <a:lnTo>
                    <a:pt x="9154" y="710"/>
                  </a:lnTo>
                  <a:lnTo>
                    <a:pt x="8935" y="492"/>
                  </a:lnTo>
                  <a:lnTo>
                    <a:pt x="8699" y="310"/>
                  </a:lnTo>
                  <a:lnTo>
                    <a:pt x="8571" y="237"/>
                  </a:lnTo>
                  <a:lnTo>
                    <a:pt x="8444" y="164"/>
                  </a:lnTo>
                  <a:lnTo>
                    <a:pt x="8280" y="92"/>
                  </a:lnTo>
                  <a:lnTo>
                    <a:pt x="8080" y="37"/>
                  </a:lnTo>
                  <a:lnTo>
                    <a:pt x="7880" y="1"/>
                  </a:lnTo>
                  <a:close/>
                </a:path>
              </a:pathLst>
            </a:custGeom>
            <a:solidFill>
              <a:srgbClr val="3A7F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5"/>
            <p:cNvSpPr/>
            <p:nvPr/>
          </p:nvSpPr>
          <p:spPr>
            <a:xfrm>
              <a:off x="2414875" y="3223500"/>
              <a:ext cx="151525" cy="242500"/>
            </a:xfrm>
            <a:custGeom>
              <a:avLst/>
              <a:gdLst/>
              <a:ahLst/>
              <a:cxnLst/>
              <a:rect l="l" t="t" r="r" b="b"/>
              <a:pathLst>
                <a:path w="6061" h="9700" extrusionOk="0">
                  <a:moveTo>
                    <a:pt x="4150" y="0"/>
                  </a:moveTo>
                  <a:lnTo>
                    <a:pt x="4005" y="18"/>
                  </a:lnTo>
                  <a:lnTo>
                    <a:pt x="3877" y="73"/>
                  </a:lnTo>
                  <a:lnTo>
                    <a:pt x="3732" y="164"/>
                  </a:lnTo>
                  <a:lnTo>
                    <a:pt x="3659" y="255"/>
                  </a:lnTo>
                  <a:lnTo>
                    <a:pt x="3568" y="346"/>
                  </a:lnTo>
                  <a:lnTo>
                    <a:pt x="3440" y="583"/>
                  </a:lnTo>
                  <a:lnTo>
                    <a:pt x="3313" y="837"/>
                  </a:lnTo>
                  <a:lnTo>
                    <a:pt x="3204" y="1129"/>
                  </a:lnTo>
                  <a:lnTo>
                    <a:pt x="3113" y="1438"/>
                  </a:lnTo>
                  <a:lnTo>
                    <a:pt x="3040" y="1784"/>
                  </a:lnTo>
                  <a:lnTo>
                    <a:pt x="2894" y="2493"/>
                  </a:lnTo>
                  <a:lnTo>
                    <a:pt x="2767" y="3240"/>
                  </a:lnTo>
                  <a:lnTo>
                    <a:pt x="2621" y="3949"/>
                  </a:lnTo>
                  <a:lnTo>
                    <a:pt x="2530" y="4277"/>
                  </a:lnTo>
                  <a:lnTo>
                    <a:pt x="2440" y="4586"/>
                  </a:lnTo>
                  <a:lnTo>
                    <a:pt x="2330" y="4877"/>
                  </a:lnTo>
                  <a:lnTo>
                    <a:pt x="2203" y="5132"/>
                  </a:lnTo>
                  <a:lnTo>
                    <a:pt x="2094" y="5314"/>
                  </a:lnTo>
                  <a:lnTo>
                    <a:pt x="1966" y="5496"/>
                  </a:lnTo>
                  <a:lnTo>
                    <a:pt x="1657" y="5878"/>
                  </a:lnTo>
                  <a:lnTo>
                    <a:pt x="947" y="6697"/>
                  </a:lnTo>
                  <a:lnTo>
                    <a:pt x="620" y="7116"/>
                  </a:lnTo>
                  <a:lnTo>
                    <a:pt x="456" y="7334"/>
                  </a:lnTo>
                  <a:lnTo>
                    <a:pt x="329" y="7552"/>
                  </a:lnTo>
                  <a:lnTo>
                    <a:pt x="201" y="7771"/>
                  </a:lnTo>
                  <a:lnTo>
                    <a:pt x="110" y="7971"/>
                  </a:lnTo>
                  <a:lnTo>
                    <a:pt x="37" y="8189"/>
                  </a:lnTo>
                  <a:lnTo>
                    <a:pt x="1" y="8408"/>
                  </a:lnTo>
                  <a:lnTo>
                    <a:pt x="1" y="8535"/>
                  </a:lnTo>
                  <a:lnTo>
                    <a:pt x="1" y="8663"/>
                  </a:lnTo>
                  <a:lnTo>
                    <a:pt x="19" y="8881"/>
                  </a:lnTo>
                  <a:lnTo>
                    <a:pt x="92" y="9063"/>
                  </a:lnTo>
                  <a:lnTo>
                    <a:pt x="183" y="9227"/>
                  </a:lnTo>
                  <a:lnTo>
                    <a:pt x="310" y="9354"/>
                  </a:lnTo>
                  <a:lnTo>
                    <a:pt x="474" y="9463"/>
                  </a:lnTo>
                  <a:lnTo>
                    <a:pt x="638" y="9536"/>
                  </a:lnTo>
                  <a:lnTo>
                    <a:pt x="820" y="9609"/>
                  </a:lnTo>
                  <a:lnTo>
                    <a:pt x="1020" y="9645"/>
                  </a:lnTo>
                  <a:lnTo>
                    <a:pt x="1238" y="9682"/>
                  </a:lnTo>
                  <a:lnTo>
                    <a:pt x="1439" y="9700"/>
                  </a:lnTo>
                  <a:lnTo>
                    <a:pt x="1657" y="9700"/>
                  </a:lnTo>
                  <a:lnTo>
                    <a:pt x="1875" y="9682"/>
                  </a:lnTo>
                  <a:lnTo>
                    <a:pt x="2294" y="9627"/>
                  </a:lnTo>
                  <a:lnTo>
                    <a:pt x="2640" y="9554"/>
                  </a:lnTo>
                  <a:lnTo>
                    <a:pt x="2894" y="9481"/>
                  </a:lnTo>
                  <a:lnTo>
                    <a:pt x="3131" y="9390"/>
                  </a:lnTo>
                  <a:lnTo>
                    <a:pt x="3368" y="9299"/>
                  </a:lnTo>
                  <a:lnTo>
                    <a:pt x="3604" y="9172"/>
                  </a:lnTo>
                  <a:lnTo>
                    <a:pt x="3823" y="9045"/>
                  </a:lnTo>
                  <a:lnTo>
                    <a:pt x="4041" y="8881"/>
                  </a:lnTo>
                  <a:lnTo>
                    <a:pt x="4259" y="8717"/>
                  </a:lnTo>
                  <a:lnTo>
                    <a:pt x="4459" y="8553"/>
                  </a:lnTo>
                  <a:lnTo>
                    <a:pt x="4660" y="8353"/>
                  </a:lnTo>
                  <a:lnTo>
                    <a:pt x="4842" y="8153"/>
                  </a:lnTo>
                  <a:lnTo>
                    <a:pt x="5005" y="7935"/>
                  </a:lnTo>
                  <a:lnTo>
                    <a:pt x="5169" y="7716"/>
                  </a:lnTo>
                  <a:lnTo>
                    <a:pt x="5315" y="7480"/>
                  </a:lnTo>
                  <a:lnTo>
                    <a:pt x="5442" y="7243"/>
                  </a:lnTo>
                  <a:lnTo>
                    <a:pt x="5570" y="6988"/>
                  </a:lnTo>
                  <a:lnTo>
                    <a:pt x="5679" y="6734"/>
                  </a:lnTo>
                  <a:lnTo>
                    <a:pt x="5788" y="6442"/>
                  </a:lnTo>
                  <a:lnTo>
                    <a:pt x="5861" y="6133"/>
                  </a:lnTo>
                  <a:lnTo>
                    <a:pt x="5934" y="5842"/>
                  </a:lnTo>
                  <a:lnTo>
                    <a:pt x="5988" y="5532"/>
                  </a:lnTo>
                  <a:lnTo>
                    <a:pt x="6024" y="5223"/>
                  </a:lnTo>
                  <a:lnTo>
                    <a:pt x="6043" y="4914"/>
                  </a:lnTo>
                  <a:lnTo>
                    <a:pt x="6061" y="4604"/>
                  </a:lnTo>
                  <a:lnTo>
                    <a:pt x="6043" y="4277"/>
                  </a:lnTo>
                  <a:lnTo>
                    <a:pt x="6024" y="3967"/>
                  </a:lnTo>
                  <a:lnTo>
                    <a:pt x="6006" y="3658"/>
                  </a:lnTo>
                  <a:lnTo>
                    <a:pt x="5915" y="3021"/>
                  </a:lnTo>
                  <a:lnTo>
                    <a:pt x="5788" y="2402"/>
                  </a:lnTo>
                  <a:lnTo>
                    <a:pt x="5624" y="1802"/>
                  </a:lnTo>
                  <a:lnTo>
                    <a:pt x="5515" y="1456"/>
                  </a:lnTo>
                  <a:lnTo>
                    <a:pt x="5406" y="1129"/>
                  </a:lnTo>
                  <a:lnTo>
                    <a:pt x="5260" y="819"/>
                  </a:lnTo>
                  <a:lnTo>
                    <a:pt x="5187" y="674"/>
                  </a:lnTo>
                  <a:lnTo>
                    <a:pt x="5096" y="528"/>
                  </a:lnTo>
                  <a:lnTo>
                    <a:pt x="4987" y="401"/>
                  </a:lnTo>
                  <a:lnTo>
                    <a:pt x="4878" y="273"/>
                  </a:lnTo>
                  <a:lnTo>
                    <a:pt x="4751" y="182"/>
                  </a:lnTo>
                  <a:lnTo>
                    <a:pt x="4605" y="91"/>
                  </a:lnTo>
                  <a:lnTo>
                    <a:pt x="4459" y="37"/>
                  </a:lnTo>
                  <a:lnTo>
                    <a:pt x="4314" y="0"/>
                  </a:lnTo>
                  <a:close/>
                </a:path>
              </a:pathLst>
            </a:custGeom>
            <a:solidFill>
              <a:srgbClr val="3A7F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5"/>
            <p:cNvSpPr/>
            <p:nvPr/>
          </p:nvSpPr>
          <p:spPr>
            <a:xfrm>
              <a:off x="2150100" y="2938700"/>
              <a:ext cx="128325" cy="237950"/>
            </a:xfrm>
            <a:custGeom>
              <a:avLst/>
              <a:gdLst/>
              <a:ahLst/>
              <a:cxnLst/>
              <a:rect l="l" t="t" r="r" b="b"/>
              <a:pathLst>
                <a:path w="5133" h="9518" extrusionOk="0">
                  <a:moveTo>
                    <a:pt x="4386" y="0"/>
                  </a:moveTo>
                  <a:lnTo>
                    <a:pt x="4314" y="19"/>
                  </a:lnTo>
                  <a:lnTo>
                    <a:pt x="4241" y="37"/>
                  </a:lnTo>
                  <a:lnTo>
                    <a:pt x="4186" y="55"/>
                  </a:lnTo>
                  <a:lnTo>
                    <a:pt x="4077" y="146"/>
                  </a:lnTo>
                  <a:lnTo>
                    <a:pt x="3968" y="255"/>
                  </a:lnTo>
                  <a:lnTo>
                    <a:pt x="3877" y="401"/>
                  </a:lnTo>
                  <a:lnTo>
                    <a:pt x="3822" y="564"/>
                  </a:lnTo>
                  <a:lnTo>
                    <a:pt x="3750" y="728"/>
                  </a:lnTo>
                  <a:lnTo>
                    <a:pt x="3713" y="892"/>
                  </a:lnTo>
                  <a:lnTo>
                    <a:pt x="3622" y="1365"/>
                  </a:lnTo>
                  <a:lnTo>
                    <a:pt x="3568" y="1857"/>
                  </a:lnTo>
                  <a:lnTo>
                    <a:pt x="3549" y="2348"/>
                  </a:lnTo>
                  <a:lnTo>
                    <a:pt x="3549" y="2821"/>
                  </a:lnTo>
                  <a:lnTo>
                    <a:pt x="3549" y="3858"/>
                  </a:lnTo>
                  <a:lnTo>
                    <a:pt x="3549" y="4386"/>
                  </a:lnTo>
                  <a:lnTo>
                    <a:pt x="3531" y="4896"/>
                  </a:lnTo>
                  <a:lnTo>
                    <a:pt x="3495" y="5314"/>
                  </a:lnTo>
                  <a:lnTo>
                    <a:pt x="3422" y="5696"/>
                  </a:lnTo>
                  <a:lnTo>
                    <a:pt x="3386" y="5878"/>
                  </a:lnTo>
                  <a:lnTo>
                    <a:pt x="3313" y="6042"/>
                  </a:lnTo>
                  <a:lnTo>
                    <a:pt x="3258" y="6188"/>
                  </a:lnTo>
                  <a:lnTo>
                    <a:pt x="3185" y="6333"/>
                  </a:lnTo>
                  <a:lnTo>
                    <a:pt x="3094" y="6461"/>
                  </a:lnTo>
                  <a:lnTo>
                    <a:pt x="2985" y="6570"/>
                  </a:lnTo>
                  <a:lnTo>
                    <a:pt x="2894" y="6661"/>
                  </a:lnTo>
                  <a:lnTo>
                    <a:pt x="2767" y="6752"/>
                  </a:lnTo>
                  <a:lnTo>
                    <a:pt x="2639" y="6825"/>
                  </a:lnTo>
                  <a:lnTo>
                    <a:pt x="2494" y="6879"/>
                  </a:lnTo>
                  <a:lnTo>
                    <a:pt x="2348" y="6916"/>
                  </a:lnTo>
                  <a:lnTo>
                    <a:pt x="2185" y="6934"/>
                  </a:lnTo>
                  <a:lnTo>
                    <a:pt x="1966" y="6934"/>
                  </a:lnTo>
                  <a:lnTo>
                    <a:pt x="1839" y="6897"/>
                  </a:lnTo>
                  <a:lnTo>
                    <a:pt x="1584" y="6825"/>
                  </a:lnTo>
                  <a:lnTo>
                    <a:pt x="1311" y="6715"/>
                  </a:lnTo>
                  <a:lnTo>
                    <a:pt x="1038" y="6570"/>
                  </a:lnTo>
                  <a:lnTo>
                    <a:pt x="765" y="6442"/>
                  </a:lnTo>
                  <a:lnTo>
                    <a:pt x="510" y="6315"/>
                  </a:lnTo>
                  <a:lnTo>
                    <a:pt x="256" y="6224"/>
                  </a:lnTo>
                  <a:lnTo>
                    <a:pt x="128" y="6188"/>
                  </a:lnTo>
                  <a:lnTo>
                    <a:pt x="1" y="6169"/>
                  </a:lnTo>
                  <a:lnTo>
                    <a:pt x="1602" y="9190"/>
                  </a:lnTo>
                  <a:lnTo>
                    <a:pt x="1730" y="9281"/>
                  </a:lnTo>
                  <a:lnTo>
                    <a:pt x="1857" y="9354"/>
                  </a:lnTo>
                  <a:lnTo>
                    <a:pt x="1984" y="9427"/>
                  </a:lnTo>
                  <a:lnTo>
                    <a:pt x="2112" y="9463"/>
                  </a:lnTo>
                  <a:lnTo>
                    <a:pt x="2257" y="9500"/>
                  </a:lnTo>
                  <a:lnTo>
                    <a:pt x="2403" y="9518"/>
                  </a:lnTo>
                  <a:lnTo>
                    <a:pt x="2676" y="9518"/>
                  </a:lnTo>
                  <a:lnTo>
                    <a:pt x="2821" y="9500"/>
                  </a:lnTo>
                  <a:lnTo>
                    <a:pt x="2967" y="9463"/>
                  </a:lnTo>
                  <a:lnTo>
                    <a:pt x="3113" y="9409"/>
                  </a:lnTo>
                  <a:lnTo>
                    <a:pt x="3258" y="9354"/>
                  </a:lnTo>
                  <a:lnTo>
                    <a:pt x="3386" y="9281"/>
                  </a:lnTo>
                  <a:lnTo>
                    <a:pt x="3513" y="9209"/>
                  </a:lnTo>
                  <a:lnTo>
                    <a:pt x="3640" y="9118"/>
                  </a:lnTo>
                  <a:lnTo>
                    <a:pt x="3768" y="9027"/>
                  </a:lnTo>
                  <a:lnTo>
                    <a:pt x="3968" y="8826"/>
                  </a:lnTo>
                  <a:lnTo>
                    <a:pt x="4186" y="8553"/>
                  </a:lnTo>
                  <a:lnTo>
                    <a:pt x="4350" y="8280"/>
                  </a:lnTo>
                  <a:lnTo>
                    <a:pt x="4496" y="8007"/>
                  </a:lnTo>
                  <a:lnTo>
                    <a:pt x="4623" y="7716"/>
                  </a:lnTo>
                  <a:lnTo>
                    <a:pt x="4732" y="7407"/>
                  </a:lnTo>
                  <a:lnTo>
                    <a:pt x="4805" y="7098"/>
                  </a:lnTo>
                  <a:lnTo>
                    <a:pt x="4878" y="6770"/>
                  </a:lnTo>
                  <a:lnTo>
                    <a:pt x="4932" y="6406"/>
                  </a:lnTo>
                  <a:lnTo>
                    <a:pt x="5023" y="5751"/>
                  </a:lnTo>
                  <a:lnTo>
                    <a:pt x="5078" y="5059"/>
                  </a:lnTo>
                  <a:lnTo>
                    <a:pt x="5114" y="4350"/>
                  </a:lnTo>
                  <a:lnTo>
                    <a:pt x="5133" y="3640"/>
                  </a:lnTo>
                  <a:lnTo>
                    <a:pt x="5133" y="2930"/>
                  </a:lnTo>
                  <a:lnTo>
                    <a:pt x="5096" y="2221"/>
                  </a:lnTo>
                  <a:lnTo>
                    <a:pt x="5042" y="1547"/>
                  </a:lnTo>
                  <a:lnTo>
                    <a:pt x="4951" y="874"/>
                  </a:lnTo>
                  <a:lnTo>
                    <a:pt x="4896" y="601"/>
                  </a:lnTo>
                  <a:lnTo>
                    <a:pt x="4860" y="455"/>
                  </a:lnTo>
                  <a:lnTo>
                    <a:pt x="4805" y="328"/>
                  </a:lnTo>
                  <a:lnTo>
                    <a:pt x="4732" y="219"/>
                  </a:lnTo>
                  <a:lnTo>
                    <a:pt x="4659" y="128"/>
                  </a:lnTo>
                  <a:lnTo>
                    <a:pt x="4568" y="55"/>
                  </a:lnTo>
                  <a:lnTo>
                    <a:pt x="4459" y="19"/>
                  </a:lnTo>
                  <a:lnTo>
                    <a:pt x="4386" y="0"/>
                  </a:lnTo>
                  <a:close/>
                </a:path>
              </a:pathLst>
            </a:custGeom>
            <a:solidFill>
              <a:srgbClr val="4A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5"/>
            <p:cNvSpPr/>
            <p:nvPr/>
          </p:nvSpPr>
          <p:spPr>
            <a:xfrm>
              <a:off x="2076400" y="2734425"/>
              <a:ext cx="317125" cy="1040050"/>
            </a:xfrm>
            <a:custGeom>
              <a:avLst/>
              <a:gdLst/>
              <a:ahLst/>
              <a:cxnLst/>
              <a:rect l="l" t="t" r="r" b="b"/>
              <a:pathLst>
                <a:path w="12685" h="41602" extrusionOk="0">
                  <a:moveTo>
                    <a:pt x="11356" y="0"/>
                  </a:moveTo>
                  <a:lnTo>
                    <a:pt x="11138" y="91"/>
                  </a:lnTo>
                  <a:lnTo>
                    <a:pt x="10938" y="237"/>
                  </a:lnTo>
                  <a:lnTo>
                    <a:pt x="10774" y="383"/>
                  </a:lnTo>
                  <a:lnTo>
                    <a:pt x="10610" y="565"/>
                  </a:lnTo>
                  <a:lnTo>
                    <a:pt x="10465" y="783"/>
                  </a:lnTo>
                  <a:lnTo>
                    <a:pt x="10337" y="1001"/>
                  </a:lnTo>
                  <a:lnTo>
                    <a:pt x="10210" y="1274"/>
                  </a:lnTo>
                  <a:lnTo>
                    <a:pt x="10101" y="1565"/>
                  </a:lnTo>
                  <a:lnTo>
                    <a:pt x="9991" y="1875"/>
                  </a:lnTo>
                  <a:lnTo>
                    <a:pt x="9900" y="2221"/>
                  </a:lnTo>
                  <a:lnTo>
                    <a:pt x="9809" y="2603"/>
                  </a:lnTo>
                  <a:lnTo>
                    <a:pt x="9718" y="3003"/>
                  </a:lnTo>
                  <a:lnTo>
                    <a:pt x="9646" y="3422"/>
                  </a:lnTo>
                  <a:lnTo>
                    <a:pt x="9573" y="3877"/>
                  </a:lnTo>
                  <a:lnTo>
                    <a:pt x="9464" y="4859"/>
                  </a:lnTo>
                  <a:lnTo>
                    <a:pt x="9373" y="5933"/>
                  </a:lnTo>
                  <a:lnTo>
                    <a:pt x="9300" y="7116"/>
                  </a:lnTo>
                  <a:lnTo>
                    <a:pt x="9245" y="8390"/>
                  </a:lnTo>
                  <a:lnTo>
                    <a:pt x="9227" y="9755"/>
                  </a:lnTo>
                  <a:lnTo>
                    <a:pt x="9191" y="11229"/>
                  </a:lnTo>
                  <a:lnTo>
                    <a:pt x="9191" y="14413"/>
                  </a:lnTo>
                  <a:lnTo>
                    <a:pt x="9191" y="17925"/>
                  </a:lnTo>
                  <a:lnTo>
                    <a:pt x="8772" y="17907"/>
                  </a:lnTo>
                  <a:lnTo>
                    <a:pt x="8372" y="17853"/>
                  </a:lnTo>
                  <a:lnTo>
                    <a:pt x="7953" y="17762"/>
                  </a:lnTo>
                  <a:lnTo>
                    <a:pt x="7553" y="17634"/>
                  </a:lnTo>
                  <a:lnTo>
                    <a:pt x="7334" y="17543"/>
                  </a:lnTo>
                  <a:lnTo>
                    <a:pt x="7134" y="17434"/>
                  </a:lnTo>
                  <a:lnTo>
                    <a:pt x="6916" y="17325"/>
                  </a:lnTo>
                  <a:lnTo>
                    <a:pt x="6716" y="17198"/>
                  </a:lnTo>
                  <a:lnTo>
                    <a:pt x="6916" y="16997"/>
                  </a:lnTo>
                  <a:lnTo>
                    <a:pt x="7134" y="16724"/>
                  </a:lnTo>
                  <a:lnTo>
                    <a:pt x="7298" y="16451"/>
                  </a:lnTo>
                  <a:lnTo>
                    <a:pt x="7444" y="16178"/>
                  </a:lnTo>
                  <a:lnTo>
                    <a:pt x="7571" y="15887"/>
                  </a:lnTo>
                  <a:lnTo>
                    <a:pt x="7680" y="15578"/>
                  </a:lnTo>
                  <a:lnTo>
                    <a:pt x="7753" y="15269"/>
                  </a:lnTo>
                  <a:lnTo>
                    <a:pt x="7826" y="14941"/>
                  </a:lnTo>
                  <a:lnTo>
                    <a:pt x="7880" y="14577"/>
                  </a:lnTo>
                  <a:lnTo>
                    <a:pt x="7971" y="13922"/>
                  </a:lnTo>
                  <a:lnTo>
                    <a:pt x="8026" y="13230"/>
                  </a:lnTo>
                  <a:lnTo>
                    <a:pt x="8062" y="12521"/>
                  </a:lnTo>
                  <a:lnTo>
                    <a:pt x="8081" y="11811"/>
                  </a:lnTo>
                  <a:lnTo>
                    <a:pt x="8081" y="11101"/>
                  </a:lnTo>
                  <a:lnTo>
                    <a:pt x="8044" y="10392"/>
                  </a:lnTo>
                  <a:lnTo>
                    <a:pt x="7990" y="9718"/>
                  </a:lnTo>
                  <a:lnTo>
                    <a:pt x="7899" y="9045"/>
                  </a:lnTo>
                  <a:lnTo>
                    <a:pt x="7844" y="8772"/>
                  </a:lnTo>
                  <a:lnTo>
                    <a:pt x="7808" y="8626"/>
                  </a:lnTo>
                  <a:lnTo>
                    <a:pt x="7753" y="8499"/>
                  </a:lnTo>
                  <a:lnTo>
                    <a:pt x="7680" y="8390"/>
                  </a:lnTo>
                  <a:lnTo>
                    <a:pt x="7607" y="8299"/>
                  </a:lnTo>
                  <a:lnTo>
                    <a:pt x="7516" y="8226"/>
                  </a:lnTo>
                  <a:lnTo>
                    <a:pt x="7407" y="8190"/>
                  </a:lnTo>
                  <a:lnTo>
                    <a:pt x="7334" y="8171"/>
                  </a:lnTo>
                  <a:lnTo>
                    <a:pt x="7262" y="8190"/>
                  </a:lnTo>
                  <a:lnTo>
                    <a:pt x="7189" y="8208"/>
                  </a:lnTo>
                  <a:lnTo>
                    <a:pt x="7134" y="8226"/>
                  </a:lnTo>
                  <a:lnTo>
                    <a:pt x="7025" y="8317"/>
                  </a:lnTo>
                  <a:lnTo>
                    <a:pt x="6916" y="8426"/>
                  </a:lnTo>
                  <a:lnTo>
                    <a:pt x="6843" y="8572"/>
                  </a:lnTo>
                  <a:lnTo>
                    <a:pt x="6770" y="8735"/>
                  </a:lnTo>
                  <a:lnTo>
                    <a:pt x="6698" y="8899"/>
                  </a:lnTo>
                  <a:lnTo>
                    <a:pt x="6661" y="9063"/>
                  </a:lnTo>
                  <a:lnTo>
                    <a:pt x="6588" y="9536"/>
                  </a:lnTo>
                  <a:lnTo>
                    <a:pt x="6516" y="10028"/>
                  </a:lnTo>
                  <a:lnTo>
                    <a:pt x="6497" y="10519"/>
                  </a:lnTo>
                  <a:lnTo>
                    <a:pt x="6497" y="10992"/>
                  </a:lnTo>
                  <a:lnTo>
                    <a:pt x="6497" y="12029"/>
                  </a:lnTo>
                  <a:lnTo>
                    <a:pt x="6497" y="12557"/>
                  </a:lnTo>
                  <a:lnTo>
                    <a:pt x="6479" y="13067"/>
                  </a:lnTo>
                  <a:lnTo>
                    <a:pt x="6443" y="13485"/>
                  </a:lnTo>
                  <a:lnTo>
                    <a:pt x="6370" y="13867"/>
                  </a:lnTo>
                  <a:lnTo>
                    <a:pt x="6334" y="14049"/>
                  </a:lnTo>
                  <a:lnTo>
                    <a:pt x="6261" y="14213"/>
                  </a:lnTo>
                  <a:lnTo>
                    <a:pt x="6206" y="14359"/>
                  </a:lnTo>
                  <a:lnTo>
                    <a:pt x="6133" y="14504"/>
                  </a:lnTo>
                  <a:lnTo>
                    <a:pt x="6042" y="14632"/>
                  </a:lnTo>
                  <a:lnTo>
                    <a:pt x="5933" y="14741"/>
                  </a:lnTo>
                  <a:lnTo>
                    <a:pt x="5842" y="14832"/>
                  </a:lnTo>
                  <a:lnTo>
                    <a:pt x="5715" y="14923"/>
                  </a:lnTo>
                  <a:lnTo>
                    <a:pt x="5587" y="14996"/>
                  </a:lnTo>
                  <a:lnTo>
                    <a:pt x="5442" y="15050"/>
                  </a:lnTo>
                  <a:lnTo>
                    <a:pt x="5296" y="15087"/>
                  </a:lnTo>
                  <a:lnTo>
                    <a:pt x="5133" y="15105"/>
                  </a:lnTo>
                  <a:lnTo>
                    <a:pt x="5078" y="14886"/>
                  </a:lnTo>
                  <a:lnTo>
                    <a:pt x="5023" y="14686"/>
                  </a:lnTo>
                  <a:lnTo>
                    <a:pt x="4951" y="14268"/>
                  </a:lnTo>
                  <a:lnTo>
                    <a:pt x="4914" y="13831"/>
                  </a:lnTo>
                  <a:lnTo>
                    <a:pt x="4914" y="13394"/>
                  </a:lnTo>
                  <a:lnTo>
                    <a:pt x="4914" y="12521"/>
                  </a:lnTo>
                  <a:lnTo>
                    <a:pt x="4932" y="12084"/>
                  </a:lnTo>
                  <a:lnTo>
                    <a:pt x="4914" y="11647"/>
                  </a:lnTo>
                  <a:lnTo>
                    <a:pt x="4896" y="11210"/>
                  </a:lnTo>
                  <a:lnTo>
                    <a:pt x="4860" y="10774"/>
                  </a:lnTo>
                  <a:lnTo>
                    <a:pt x="4769" y="10337"/>
                  </a:lnTo>
                  <a:lnTo>
                    <a:pt x="4714" y="10119"/>
                  </a:lnTo>
                  <a:lnTo>
                    <a:pt x="4641" y="9918"/>
                  </a:lnTo>
                  <a:lnTo>
                    <a:pt x="4568" y="9718"/>
                  </a:lnTo>
                  <a:lnTo>
                    <a:pt x="4496" y="9518"/>
                  </a:lnTo>
                  <a:lnTo>
                    <a:pt x="4386" y="9336"/>
                  </a:lnTo>
                  <a:lnTo>
                    <a:pt x="4277" y="9172"/>
                  </a:lnTo>
                  <a:lnTo>
                    <a:pt x="4168" y="9008"/>
                  </a:lnTo>
                  <a:lnTo>
                    <a:pt x="4041" y="8863"/>
                  </a:lnTo>
                  <a:lnTo>
                    <a:pt x="3895" y="8735"/>
                  </a:lnTo>
                  <a:lnTo>
                    <a:pt x="3731" y="8608"/>
                  </a:lnTo>
                  <a:lnTo>
                    <a:pt x="3586" y="8535"/>
                  </a:lnTo>
                  <a:lnTo>
                    <a:pt x="3440" y="8463"/>
                  </a:lnTo>
                  <a:lnTo>
                    <a:pt x="3295" y="8408"/>
                  </a:lnTo>
                  <a:lnTo>
                    <a:pt x="3149" y="8372"/>
                  </a:lnTo>
                  <a:lnTo>
                    <a:pt x="2967" y="8335"/>
                  </a:lnTo>
                  <a:lnTo>
                    <a:pt x="2785" y="8335"/>
                  </a:lnTo>
                  <a:lnTo>
                    <a:pt x="2621" y="8353"/>
                  </a:lnTo>
                  <a:lnTo>
                    <a:pt x="2439" y="8372"/>
                  </a:lnTo>
                  <a:lnTo>
                    <a:pt x="2257" y="8408"/>
                  </a:lnTo>
                  <a:lnTo>
                    <a:pt x="2075" y="8481"/>
                  </a:lnTo>
                  <a:lnTo>
                    <a:pt x="1911" y="8554"/>
                  </a:lnTo>
                  <a:lnTo>
                    <a:pt x="1730" y="8626"/>
                  </a:lnTo>
                  <a:lnTo>
                    <a:pt x="1566" y="8735"/>
                  </a:lnTo>
                  <a:lnTo>
                    <a:pt x="1420" y="8845"/>
                  </a:lnTo>
                  <a:lnTo>
                    <a:pt x="1256" y="8972"/>
                  </a:lnTo>
                  <a:lnTo>
                    <a:pt x="1111" y="9099"/>
                  </a:lnTo>
                  <a:lnTo>
                    <a:pt x="983" y="9245"/>
                  </a:lnTo>
                  <a:lnTo>
                    <a:pt x="856" y="9391"/>
                  </a:lnTo>
                  <a:lnTo>
                    <a:pt x="747" y="9554"/>
                  </a:lnTo>
                  <a:lnTo>
                    <a:pt x="638" y="9736"/>
                  </a:lnTo>
                  <a:lnTo>
                    <a:pt x="528" y="9955"/>
                  </a:lnTo>
                  <a:lnTo>
                    <a:pt x="419" y="10173"/>
                  </a:lnTo>
                  <a:lnTo>
                    <a:pt x="328" y="10392"/>
                  </a:lnTo>
                  <a:lnTo>
                    <a:pt x="255" y="10628"/>
                  </a:lnTo>
                  <a:lnTo>
                    <a:pt x="183" y="10865"/>
                  </a:lnTo>
                  <a:lnTo>
                    <a:pt x="128" y="11119"/>
                  </a:lnTo>
                  <a:lnTo>
                    <a:pt x="55" y="11611"/>
                  </a:lnTo>
                  <a:lnTo>
                    <a:pt x="1" y="12120"/>
                  </a:lnTo>
                  <a:lnTo>
                    <a:pt x="1" y="12630"/>
                  </a:lnTo>
                  <a:lnTo>
                    <a:pt x="1" y="13139"/>
                  </a:lnTo>
                  <a:lnTo>
                    <a:pt x="19" y="13649"/>
                  </a:lnTo>
                  <a:lnTo>
                    <a:pt x="92" y="14340"/>
                  </a:lnTo>
                  <a:lnTo>
                    <a:pt x="183" y="15032"/>
                  </a:lnTo>
                  <a:lnTo>
                    <a:pt x="310" y="15724"/>
                  </a:lnTo>
                  <a:lnTo>
                    <a:pt x="383" y="16069"/>
                  </a:lnTo>
                  <a:lnTo>
                    <a:pt x="474" y="16397"/>
                  </a:lnTo>
                  <a:lnTo>
                    <a:pt x="583" y="16724"/>
                  </a:lnTo>
                  <a:lnTo>
                    <a:pt x="692" y="17052"/>
                  </a:lnTo>
                  <a:lnTo>
                    <a:pt x="820" y="17361"/>
                  </a:lnTo>
                  <a:lnTo>
                    <a:pt x="947" y="17671"/>
                  </a:lnTo>
                  <a:lnTo>
                    <a:pt x="1111" y="17980"/>
                  </a:lnTo>
                  <a:lnTo>
                    <a:pt x="1275" y="18253"/>
                  </a:lnTo>
                  <a:lnTo>
                    <a:pt x="1457" y="18544"/>
                  </a:lnTo>
                  <a:lnTo>
                    <a:pt x="1657" y="18799"/>
                  </a:lnTo>
                  <a:lnTo>
                    <a:pt x="1839" y="19017"/>
                  </a:lnTo>
                  <a:lnTo>
                    <a:pt x="2021" y="19218"/>
                  </a:lnTo>
                  <a:lnTo>
                    <a:pt x="2221" y="19418"/>
                  </a:lnTo>
                  <a:lnTo>
                    <a:pt x="2421" y="19600"/>
                  </a:lnTo>
                  <a:lnTo>
                    <a:pt x="2858" y="19945"/>
                  </a:lnTo>
                  <a:lnTo>
                    <a:pt x="3295" y="20273"/>
                  </a:lnTo>
                  <a:lnTo>
                    <a:pt x="3859" y="20637"/>
                  </a:lnTo>
                  <a:lnTo>
                    <a:pt x="4132" y="20819"/>
                  </a:lnTo>
                  <a:lnTo>
                    <a:pt x="4423" y="20983"/>
                  </a:lnTo>
                  <a:lnTo>
                    <a:pt x="4732" y="21128"/>
                  </a:lnTo>
                  <a:lnTo>
                    <a:pt x="5023" y="21256"/>
                  </a:lnTo>
                  <a:lnTo>
                    <a:pt x="5333" y="21383"/>
                  </a:lnTo>
                  <a:lnTo>
                    <a:pt x="5642" y="21492"/>
                  </a:lnTo>
                  <a:lnTo>
                    <a:pt x="6079" y="21601"/>
                  </a:lnTo>
                  <a:lnTo>
                    <a:pt x="6534" y="21692"/>
                  </a:lnTo>
                  <a:lnTo>
                    <a:pt x="6971" y="21729"/>
                  </a:lnTo>
                  <a:lnTo>
                    <a:pt x="7425" y="21729"/>
                  </a:lnTo>
                  <a:lnTo>
                    <a:pt x="7880" y="21711"/>
                  </a:lnTo>
                  <a:lnTo>
                    <a:pt x="8317" y="21656"/>
                  </a:lnTo>
                  <a:lnTo>
                    <a:pt x="8754" y="21547"/>
                  </a:lnTo>
                  <a:lnTo>
                    <a:pt x="9191" y="21419"/>
                  </a:lnTo>
                  <a:lnTo>
                    <a:pt x="9191" y="35177"/>
                  </a:lnTo>
                  <a:lnTo>
                    <a:pt x="9172" y="40382"/>
                  </a:lnTo>
                  <a:lnTo>
                    <a:pt x="9409" y="40564"/>
                  </a:lnTo>
                  <a:lnTo>
                    <a:pt x="9627" y="40728"/>
                  </a:lnTo>
                  <a:lnTo>
                    <a:pt x="9864" y="40873"/>
                  </a:lnTo>
                  <a:lnTo>
                    <a:pt x="10082" y="41019"/>
                  </a:lnTo>
                  <a:lnTo>
                    <a:pt x="10301" y="41128"/>
                  </a:lnTo>
                  <a:lnTo>
                    <a:pt x="10537" y="41237"/>
                  </a:lnTo>
                  <a:lnTo>
                    <a:pt x="10756" y="41328"/>
                  </a:lnTo>
                  <a:lnTo>
                    <a:pt x="10992" y="41401"/>
                  </a:lnTo>
                  <a:lnTo>
                    <a:pt x="11211" y="41455"/>
                  </a:lnTo>
                  <a:lnTo>
                    <a:pt x="11429" y="41510"/>
                  </a:lnTo>
                  <a:lnTo>
                    <a:pt x="11866" y="41583"/>
                  </a:lnTo>
                  <a:lnTo>
                    <a:pt x="12284" y="41601"/>
                  </a:lnTo>
                  <a:lnTo>
                    <a:pt x="12685" y="41601"/>
                  </a:lnTo>
                  <a:lnTo>
                    <a:pt x="12394" y="40491"/>
                  </a:lnTo>
                  <a:lnTo>
                    <a:pt x="12121" y="39381"/>
                  </a:lnTo>
                  <a:lnTo>
                    <a:pt x="11902" y="38271"/>
                  </a:lnTo>
                  <a:lnTo>
                    <a:pt x="11702" y="37143"/>
                  </a:lnTo>
                  <a:lnTo>
                    <a:pt x="11538" y="36014"/>
                  </a:lnTo>
                  <a:lnTo>
                    <a:pt x="11393" y="34868"/>
                  </a:lnTo>
                  <a:lnTo>
                    <a:pt x="11265" y="33721"/>
                  </a:lnTo>
                  <a:lnTo>
                    <a:pt x="11156" y="32575"/>
                  </a:lnTo>
                  <a:lnTo>
                    <a:pt x="11083" y="31428"/>
                  </a:lnTo>
                  <a:lnTo>
                    <a:pt x="11029" y="30264"/>
                  </a:lnTo>
                  <a:lnTo>
                    <a:pt x="10974" y="29117"/>
                  </a:lnTo>
                  <a:lnTo>
                    <a:pt x="10938" y="27953"/>
                  </a:lnTo>
                  <a:lnTo>
                    <a:pt x="10883" y="25641"/>
                  </a:lnTo>
                  <a:lnTo>
                    <a:pt x="10865" y="23348"/>
                  </a:lnTo>
                  <a:lnTo>
                    <a:pt x="10828" y="20601"/>
                  </a:lnTo>
                  <a:lnTo>
                    <a:pt x="10810" y="17743"/>
                  </a:lnTo>
                  <a:lnTo>
                    <a:pt x="10810" y="15523"/>
                  </a:lnTo>
                  <a:lnTo>
                    <a:pt x="10810" y="13303"/>
                  </a:lnTo>
                  <a:lnTo>
                    <a:pt x="10847" y="11083"/>
                  </a:lnTo>
                  <a:lnTo>
                    <a:pt x="10883" y="8863"/>
                  </a:lnTo>
                  <a:lnTo>
                    <a:pt x="10956" y="6643"/>
                  </a:lnTo>
                  <a:lnTo>
                    <a:pt x="11065" y="4423"/>
                  </a:lnTo>
                  <a:lnTo>
                    <a:pt x="11192" y="2202"/>
                  </a:lnTo>
                  <a:lnTo>
                    <a:pt x="113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5"/>
            <p:cNvSpPr/>
            <p:nvPr/>
          </p:nvSpPr>
          <p:spPr>
            <a:xfrm>
              <a:off x="2562300" y="2738975"/>
              <a:ext cx="76450" cy="359900"/>
            </a:xfrm>
            <a:custGeom>
              <a:avLst/>
              <a:gdLst/>
              <a:ahLst/>
              <a:cxnLst/>
              <a:rect l="l" t="t" r="r" b="b"/>
              <a:pathLst>
                <a:path w="3058" h="14396" extrusionOk="0">
                  <a:moveTo>
                    <a:pt x="528" y="0"/>
                  </a:moveTo>
                  <a:lnTo>
                    <a:pt x="728" y="619"/>
                  </a:lnTo>
                  <a:lnTo>
                    <a:pt x="1128" y="2020"/>
                  </a:lnTo>
                  <a:lnTo>
                    <a:pt x="1310" y="2730"/>
                  </a:lnTo>
                  <a:lnTo>
                    <a:pt x="1492" y="3440"/>
                  </a:lnTo>
                  <a:lnTo>
                    <a:pt x="1638" y="4150"/>
                  </a:lnTo>
                  <a:lnTo>
                    <a:pt x="1784" y="4859"/>
                  </a:lnTo>
                  <a:lnTo>
                    <a:pt x="1893" y="5569"/>
                  </a:lnTo>
                  <a:lnTo>
                    <a:pt x="1965" y="6297"/>
                  </a:lnTo>
                  <a:lnTo>
                    <a:pt x="2038" y="7025"/>
                  </a:lnTo>
                  <a:lnTo>
                    <a:pt x="2056" y="7753"/>
                  </a:lnTo>
                  <a:lnTo>
                    <a:pt x="2038" y="8481"/>
                  </a:lnTo>
                  <a:lnTo>
                    <a:pt x="1984" y="9209"/>
                  </a:lnTo>
                  <a:lnTo>
                    <a:pt x="1929" y="9573"/>
                  </a:lnTo>
                  <a:lnTo>
                    <a:pt x="1875" y="9937"/>
                  </a:lnTo>
                  <a:lnTo>
                    <a:pt x="1820" y="10300"/>
                  </a:lnTo>
                  <a:lnTo>
                    <a:pt x="1729" y="10646"/>
                  </a:lnTo>
                  <a:lnTo>
                    <a:pt x="1656" y="10992"/>
                  </a:lnTo>
                  <a:lnTo>
                    <a:pt x="1547" y="11356"/>
                  </a:lnTo>
                  <a:lnTo>
                    <a:pt x="1438" y="11702"/>
                  </a:lnTo>
                  <a:lnTo>
                    <a:pt x="1292" y="12029"/>
                  </a:lnTo>
                  <a:lnTo>
                    <a:pt x="1165" y="12357"/>
                  </a:lnTo>
                  <a:lnTo>
                    <a:pt x="1019" y="12648"/>
                  </a:lnTo>
                  <a:lnTo>
                    <a:pt x="710" y="13249"/>
                  </a:lnTo>
                  <a:lnTo>
                    <a:pt x="364" y="13831"/>
                  </a:lnTo>
                  <a:lnTo>
                    <a:pt x="0" y="14395"/>
                  </a:lnTo>
                  <a:lnTo>
                    <a:pt x="218" y="14231"/>
                  </a:lnTo>
                  <a:lnTo>
                    <a:pt x="437" y="14049"/>
                  </a:lnTo>
                  <a:lnTo>
                    <a:pt x="637" y="13867"/>
                  </a:lnTo>
                  <a:lnTo>
                    <a:pt x="837" y="13667"/>
                  </a:lnTo>
                  <a:lnTo>
                    <a:pt x="1019" y="13449"/>
                  </a:lnTo>
                  <a:lnTo>
                    <a:pt x="1201" y="13212"/>
                  </a:lnTo>
                  <a:lnTo>
                    <a:pt x="1365" y="12976"/>
                  </a:lnTo>
                  <a:lnTo>
                    <a:pt x="1529" y="12739"/>
                  </a:lnTo>
                  <a:lnTo>
                    <a:pt x="1674" y="12484"/>
                  </a:lnTo>
                  <a:lnTo>
                    <a:pt x="1820" y="12229"/>
                  </a:lnTo>
                  <a:lnTo>
                    <a:pt x="2075" y="11684"/>
                  </a:lnTo>
                  <a:lnTo>
                    <a:pt x="2311" y="11119"/>
                  </a:lnTo>
                  <a:lnTo>
                    <a:pt x="2493" y="10555"/>
                  </a:lnTo>
                  <a:lnTo>
                    <a:pt x="2657" y="10028"/>
                  </a:lnTo>
                  <a:lnTo>
                    <a:pt x="2766" y="9500"/>
                  </a:lnTo>
                  <a:lnTo>
                    <a:pt x="2875" y="8954"/>
                  </a:lnTo>
                  <a:lnTo>
                    <a:pt x="2948" y="8408"/>
                  </a:lnTo>
                  <a:lnTo>
                    <a:pt x="3003" y="7862"/>
                  </a:lnTo>
                  <a:lnTo>
                    <a:pt x="3039" y="7316"/>
                  </a:lnTo>
                  <a:lnTo>
                    <a:pt x="3057" y="6770"/>
                  </a:lnTo>
                  <a:lnTo>
                    <a:pt x="3039" y="6206"/>
                  </a:lnTo>
                  <a:lnTo>
                    <a:pt x="3003" y="5660"/>
                  </a:lnTo>
                  <a:lnTo>
                    <a:pt x="2930" y="5114"/>
                  </a:lnTo>
                  <a:lnTo>
                    <a:pt x="2857" y="4568"/>
                  </a:lnTo>
                  <a:lnTo>
                    <a:pt x="2748" y="4040"/>
                  </a:lnTo>
                  <a:lnTo>
                    <a:pt x="2621" y="3494"/>
                  </a:lnTo>
                  <a:lnTo>
                    <a:pt x="2457" y="2985"/>
                  </a:lnTo>
                  <a:lnTo>
                    <a:pt x="2293" y="2457"/>
                  </a:lnTo>
                  <a:lnTo>
                    <a:pt x="2093" y="1966"/>
                  </a:lnTo>
                  <a:lnTo>
                    <a:pt x="1965" y="1656"/>
                  </a:lnTo>
                  <a:lnTo>
                    <a:pt x="1802" y="1365"/>
                  </a:lnTo>
                  <a:lnTo>
                    <a:pt x="1638" y="1074"/>
                  </a:lnTo>
                  <a:lnTo>
                    <a:pt x="1438" y="801"/>
                  </a:lnTo>
                  <a:lnTo>
                    <a:pt x="1238" y="546"/>
                  </a:lnTo>
                  <a:lnTo>
                    <a:pt x="1019" y="328"/>
                  </a:lnTo>
                  <a:lnTo>
                    <a:pt x="783" y="146"/>
                  </a:lnTo>
                  <a:lnTo>
                    <a:pt x="655" y="73"/>
                  </a:lnTo>
                  <a:lnTo>
                    <a:pt x="52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5"/>
            <p:cNvSpPr/>
            <p:nvPr/>
          </p:nvSpPr>
          <p:spPr>
            <a:xfrm>
              <a:off x="2414875" y="3268525"/>
              <a:ext cx="151525" cy="197475"/>
            </a:xfrm>
            <a:custGeom>
              <a:avLst/>
              <a:gdLst/>
              <a:ahLst/>
              <a:cxnLst/>
              <a:rect l="l" t="t" r="r" b="b"/>
              <a:pathLst>
                <a:path w="6061" h="7899" extrusionOk="0">
                  <a:moveTo>
                    <a:pt x="5624" y="1"/>
                  </a:moveTo>
                  <a:lnTo>
                    <a:pt x="5606" y="456"/>
                  </a:lnTo>
                  <a:lnTo>
                    <a:pt x="5551" y="911"/>
                  </a:lnTo>
                  <a:lnTo>
                    <a:pt x="5497" y="1366"/>
                  </a:lnTo>
                  <a:lnTo>
                    <a:pt x="5424" y="1821"/>
                  </a:lnTo>
                  <a:lnTo>
                    <a:pt x="5297" y="2367"/>
                  </a:lnTo>
                  <a:lnTo>
                    <a:pt x="5151" y="2894"/>
                  </a:lnTo>
                  <a:lnTo>
                    <a:pt x="4969" y="3422"/>
                  </a:lnTo>
                  <a:lnTo>
                    <a:pt x="4732" y="3913"/>
                  </a:lnTo>
                  <a:lnTo>
                    <a:pt x="4605" y="4168"/>
                  </a:lnTo>
                  <a:lnTo>
                    <a:pt x="4478" y="4405"/>
                  </a:lnTo>
                  <a:lnTo>
                    <a:pt x="4332" y="4641"/>
                  </a:lnTo>
                  <a:lnTo>
                    <a:pt x="4168" y="4860"/>
                  </a:lnTo>
                  <a:lnTo>
                    <a:pt x="4005" y="5078"/>
                  </a:lnTo>
                  <a:lnTo>
                    <a:pt x="3823" y="5297"/>
                  </a:lnTo>
                  <a:lnTo>
                    <a:pt x="3641" y="5497"/>
                  </a:lnTo>
                  <a:lnTo>
                    <a:pt x="3440" y="5679"/>
                  </a:lnTo>
                  <a:lnTo>
                    <a:pt x="3258" y="5842"/>
                  </a:lnTo>
                  <a:lnTo>
                    <a:pt x="3076" y="5988"/>
                  </a:lnTo>
                  <a:lnTo>
                    <a:pt x="2876" y="6115"/>
                  </a:lnTo>
                  <a:lnTo>
                    <a:pt x="2676" y="6243"/>
                  </a:lnTo>
                  <a:lnTo>
                    <a:pt x="2476" y="6370"/>
                  </a:lnTo>
                  <a:lnTo>
                    <a:pt x="2258" y="6479"/>
                  </a:lnTo>
                  <a:lnTo>
                    <a:pt x="2057" y="6570"/>
                  </a:lnTo>
                  <a:lnTo>
                    <a:pt x="1821" y="6643"/>
                  </a:lnTo>
                  <a:lnTo>
                    <a:pt x="1602" y="6716"/>
                  </a:lnTo>
                  <a:lnTo>
                    <a:pt x="1384" y="6789"/>
                  </a:lnTo>
                  <a:lnTo>
                    <a:pt x="1147" y="6825"/>
                  </a:lnTo>
                  <a:lnTo>
                    <a:pt x="929" y="6862"/>
                  </a:lnTo>
                  <a:lnTo>
                    <a:pt x="692" y="6880"/>
                  </a:lnTo>
                  <a:lnTo>
                    <a:pt x="456" y="6898"/>
                  </a:lnTo>
                  <a:lnTo>
                    <a:pt x="219" y="6880"/>
                  </a:lnTo>
                  <a:lnTo>
                    <a:pt x="1" y="6862"/>
                  </a:lnTo>
                  <a:lnTo>
                    <a:pt x="19" y="7080"/>
                  </a:lnTo>
                  <a:lnTo>
                    <a:pt x="92" y="7262"/>
                  </a:lnTo>
                  <a:lnTo>
                    <a:pt x="183" y="7426"/>
                  </a:lnTo>
                  <a:lnTo>
                    <a:pt x="310" y="7553"/>
                  </a:lnTo>
                  <a:lnTo>
                    <a:pt x="474" y="7662"/>
                  </a:lnTo>
                  <a:lnTo>
                    <a:pt x="638" y="7735"/>
                  </a:lnTo>
                  <a:lnTo>
                    <a:pt x="820" y="7808"/>
                  </a:lnTo>
                  <a:lnTo>
                    <a:pt x="1020" y="7844"/>
                  </a:lnTo>
                  <a:lnTo>
                    <a:pt x="1238" y="7881"/>
                  </a:lnTo>
                  <a:lnTo>
                    <a:pt x="1439" y="7899"/>
                  </a:lnTo>
                  <a:lnTo>
                    <a:pt x="1657" y="7899"/>
                  </a:lnTo>
                  <a:lnTo>
                    <a:pt x="1875" y="7881"/>
                  </a:lnTo>
                  <a:lnTo>
                    <a:pt x="2294" y="7826"/>
                  </a:lnTo>
                  <a:lnTo>
                    <a:pt x="2640" y="7753"/>
                  </a:lnTo>
                  <a:lnTo>
                    <a:pt x="2894" y="7680"/>
                  </a:lnTo>
                  <a:lnTo>
                    <a:pt x="3131" y="7589"/>
                  </a:lnTo>
                  <a:lnTo>
                    <a:pt x="3368" y="7498"/>
                  </a:lnTo>
                  <a:lnTo>
                    <a:pt x="3604" y="7371"/>
                  </a:lnTo>
                  <a:lnTo>
                    <a:pt x="3823" y="7244"/>
                  </a:lnTo>
                  <a:lnTo>
                    <a:pt x="4041" y="7080"/>
                  </a:lnTo>
                  <a:lnTo>
                    <a:pt x="4259" y="6916"/>
                  </a:lnTo>
                  <a:lnTo>
                    <a:pt x="4459" y="6752"/>
                  </a:lnTo>
                  <a:lnTo>
                    <a:pt x="4660" y="6552"/>
                  </a:lnTo>
                  <a:lnTo>
                    <a:pt x="4842" y="6352"/>
                  </a:lnTo>
                  <a:lnTo>
                    <a:pt x="5005" y="6134"/>
                  </a:lnTo>
                  <a:lnTo>
                    <a:pt x="5169" y="5915"/>
                  </a:lnTo>
                  <a:lnTo>
                    <a:pt x="5315" y="5679"/>
                  </a:lnTo>
                  <a:lnTo>
                    <a:pt x="5442" y="5442"/>
                  </a:lnTo>
                  <a:lnTo>
                    <a:pt x="5570" y="5187"/>
                  </a:lnTo>
                  <a:lnTo>
                    <a:pt x="5679" y="4933"/>
                  </a:lnTo>
                  <a:lnTo>
                    <a:pt x="5788" y="4641"/>
                  </a:lnTo>
                  <a:lnTo>
                    <a:pt x="5861" y="4332"/>
                  </a:lnTo>
                  <a:lnTo>
                    <a:pt x="5934" y="4041"/>
                  </a:lnTo>
                  <a:lnTo>
                    <a:pt x="5988" y="3731"/>
                  </a:lnTo>
                  <a:lnTo>
                    <a:pt x="6024" y="3422"/>
                  </a:lnTo>
                  <a:lnTo>
                    <a:pt x="6043" y="3113"/>
                  </a:lnTo>
                  <a:lnTo>
                    <a:pt x="6061" y="2803"/>
                  </a:lnTo>
                  <a:lnTo>
                    <a:pt x="6043" y="2476"/>
                  </a:lnTo>
                  <a:lnTo>
                    <a:pt x="6024" y="2166"/>
                  </a:lnTo>
                  <a:lnTo>
                    <a:pt x="6006" y="1857"/>
                  </a:lnTo>
                  <a:lnTo>
                    <a:pt x="5915" y="1220"/>
                  </a:lnTo>
                  <a:lnTo>
                    <a:pt x="5788" y="601"/>
                  </a:lnTo>
                  <a:lnTo>
                    <a:pt x="562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5"/>
            <p:cNvSpPr/>
            <p:nvPr/>
          </p:nvSpPr>
          <p:spPr>
            <a:xfrm>
              <a:off x="2368475" y="2776725"/>
              <a:ext cx="31875" cy="705650"/>
            </a:xfrm>
            <a:custGeom>
              <a:avLst/>
              <a:gdLst/>
              <a:ahLst/>
              <a:cxnLst/>
              <a:rect l="l" t="t" r="r" b="b"/>
              <a:pathLst>
                <a:path w="1275" h="28226" extrusionOk="0">
                  <a:moveTo>
                    <a:pt x="547" y="1"/>
                  </a:moveTo>
                  <a:lnTo>
                    <a:pt x="529" y="3713"/>
                  </a:lnTo>
                  <a:lnTo>
                    <a:pt x="492" y="7371"/>
                  </a:lnTo>
                  <a:lnTo>
                    <a:pt x="438" y="9191"/>
                  </a:lnTo>
                  <a:lnTo>
                    <a:pt x="383" y="11029"/>
                  </a:lnTo>
                  <a:lnTo>
                    <a:pt x="328" y="12357"/>
                  </a:lnTo>
                  <a:lnTo>
                    <a:pt x="256" y="13668"/>
                  </a:lnTo>
                  <a:lnTo>
                    <a:pt x="110" y="16324"/>
                  </a:lnTo>
                  <a:lnTo>
                    <a:pt x="55" y="17653"/>
                  </a:lnTo>
                  <a:lnTo>
                    <a:pt x="19" y="18981"/>
                  </a:lnTo>
                  <a:lnTo>
                    <a:pt x="1" y="20310"/>
                  </a:lnTo>
                  <a:lnTo>
                    <a:pt x="19" y="21638"/>
                  </a:lnTo>
                  <a:lnTo>
                    <a:pt x="74" y="22803"/>
                  </a:lnTo>
                  <a:lnTo>
                    <a:pt x="146" y="23968"/>
                  </a:lnTo>
                  <a:lnTo>
                    <a:pt x="328" y="26279"/>
                  </a:lnTo>
                  <a:lnTo>
                    <a:pt x="328" y="26788"/>
                  </a:lnTo>
                  <a:lnTo>
                    <a:pt x="347" y="27116"/>
                  </a:lnTo>
                  <a:lnTo>
                    <a:pt x="365" y="27462"/>
                  </a:lnTo>
                  <a:lnTo>
                    <a:pt x="383" y="27625"/>
                  </a:lnTo>
                  <a:lnTo>
                    <a:pt x="419" y="27789"/>
                  </a:lnTo>
                  <a:lnTo>
                    <a:pt x="456" y="27935"/>
                  </a:lnTo>
                  <a:lnTo>
                    <a:pt x="510" y="28044"/>
                  </a:lnTo>
                  <a:lnTo>
                    <a:pt x="565" y="28135"/>
                  </a:lnTo>
                  <a:lnTo>
                    <a:pt x="656" y="28208"/>
                  </a:lnTo>
                  <a:lnTo>
                    <a:pt x="747" y="28226"/>
                  </a:lnTo>
                  <a:lnTo>
                    <a:pt x="856" y="28208"/>
                  </a:lnTo>
                  <a:lnTo>
                    <a:pt x="947" y="28171"/>
                  </a:lnTo>
                  <a:lnTo>
                    <a:pt x="1020" y="28099"/>
                  </a:lnTo>
                  <a:lnTo>
                    <a:pt x="1074" y="27989"/>
                  </a:lnTo>
                  <a:lnTo>
                    <a:pt x="1111" y="27844"/>
                  </a:lnTo>
                  <a:lnTo>
                    <a:pt x="1147" y="27680"/>
                  </a:lnTo>
                  <a:lnTo>
                    <a:pt x="1165" y="27516"/>
                  </a:lnTo>
                  <a:lnTo>
                    <a:pt x="1184" y="27134"/>
                  </a:lnTo>
                  <a:lnTo>
                    <a:pt x="1165" y="26752"/>
                  </a:lnTo>
                  <a:lnTo>
                    <a:pt x="1147" y="26370"/>
                  </a:lnTo>
                  <a:lnTo>
                    <a:pt x="1129" y="26060"/>
                  </a:lnTo>
                  <a:lnTo>
                    <a:pt x="1111" y="25824"/>
                  </a:lnTo>
                  <a:lnTo>
                    <a:pt x="1129" y="25278"/>
                  </a:lnTo>
                  <a:lnTo>
                    <a:pt x="1129" y="24732"/>
                  </a:lnTo>
                  <a:lnTo>
                    <a:pt x="1111" y="23640"/>
                  </a:lnTo>
                  <a:lnTo>
                    <a:pt x="1093" y="22548"/>
                  </a:lnTo>
                  <a:lnTo>
                    <a:pt x="1111" y="22002"/>
                  </a:lnTo>
                  <a:lnTo>
                    <a:pt x="1129" y="21456"/>
                  </a:lnTo>
                  <a:lnTo>
                    <a:pt x="1147" y="20856"/>
                  </a:lnTo>
                  <a:lnTo>
                    <a:pt x="1147" y="20182"/>
                  </a:lnTo>
                  <a:lnTo>
                    <a:pt x="1129" y="19473"/>
                  </a:lnTo>
                  <a:lnTo>
                    <a:pt x="1111" y="18727"/>
                  </a:lnTo>
                  <a:lnTo>
                    <a:pt x="1038" y="17271"/>
                  </a:lnTo>
                  <a:lnTo>
                    <a:pt x="1002" y="15997"/>
                  </a:lnTo>
                  <a:lnTo>
                    <a:pt x="1002" y="14723"/>
                  </a:lnTo>
                  <a:lnTo>
                    <a:pt x="1020" y="13504"/>
                  </a:lnTo>
                  <a:lnTo>
                    <a:pt x="1074" y="12339"/>
                  </a:lnTo>
                  <a:lnTo>
                    <a:pt x="1129" y="11211"/>
                  </a:lnTo>
                  <a:lnTo>
                    <a:pt x="1184" y="10064"/>
                  </a:lnTo>
                  <a:lnTo>
                    <a:pt x="1238" y="8900"/>
                  </a:lnTo>
                  <a:lnTo>
                    <a:pt x="1275" y="7680"/>
                  </a:lnTo>
                  <a:lnTo>
                    <a:pt x="1256" y="6407"/>
                  </a:lnTo>
                  <a:lnTo>
                    <a:pt x="1202" y="4277"/>
                  </a:lnTo>
                  <a:lnTo>
                    <a:pt x="1165" y="3204"/>
                  </a:lnTo>
                  <a:lnTo>
                    <a:pt x="1129" y="2148"/>
                  </a:lnTo>
                  <a:lnTo>
                    <a:pt x="1074" y="1566"/>
                  </a:lnTo>
                  <a:lnTo>
                    <a:pt x="1038" y="1293"/>
                  </a:lnTo>
                  <a:lnTo>
                    <a:pt x="1002" y="1002"/>
                  </a:lnTo>
                  <a:lnTo>
                    <a:pt x="929" y="729"/>
                  </a:lnTo>
                  <a:lnTo>
                    <a:pt x="838" y="474"/>
                  </a:lnTo>
                  <a:lnTo>
                    <a:pt x="711" y="219"/>
                  </a:lnTo>
                  <a:lnTo>
                    <a:pt x="54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5"/>
            <p:cNvSpPr/>
            <p:nvPr/>
          </p:nvSpPr>
          <p:spPr>
            <a:xfrm>
              <a:off x="2490875" y="2738075"/>
              <a:ext cx="87825" cy="351225"/>
            </a:xfrm>
            <a:custGeom>
              <a:avLst/>
              <a:gdLst/>
              <a:ahLst/>
              <a:cxnLst/>
              <a:rect l="l" t="t" r="r" b="b"/>
              <a:pathLst>
                <a:path w="3513" h="14049" extrusionOk="0">
                  <a:moveTo>
                    <a:pt x="2166" y="0"/>
                  </a:moveTo>
                  <a:lnTo>
                    <a:pt x="1947" y="109"/>
                  </a:lnTo>
                  <a:lnTo>
                    <a:pt x="1765" y="255"/>
                  </a:lnTo>
                  <a:lnTo>
                    <a:pt x="1601" y="419"/>
                  </a:lnTo>
                  <a:lnTo>
                    <a:pt x="1438" y="619"/>
                  </a:lnTo>
                  <a:lnTo>
                    <a:pt x="1292" y="837"/>
                  </a:lnTo>
                  <a:lnTo>
                    <a:pt x="1165" y="1074"/>
                  </a:lnTo>
                  <a:lnTo>
                    <a:pt x="1056" y="1328"/>
                  </a:lnTo>
                  <a:lnTo>
                    <a:pt x="965" y="1583"/>
                  </a:lnTo>
                  <a:lnTo>
                    <a:pt x="1292" y="2439"/>
                  </a:lnTo>
                  <a:lnTo>
                    <a:pt x="1583" y="3312"/>
                  </a:lnTo>
                  <a:lnTo>
                    <a:pt x="1820" y="4204"/>
                  </a:lnTo>
                  <a:lnTo>
                    <a:pt x="2038" y="5095"/>
                  </a:lnTo>
                  <a:lnTo>
                    <a:pt x="2202" y="6005"/>
                  </a:lnTo>
                  <a:lnTo>
                    <a:pt x="2329" y="6915"/>
                  </a:lnTo>
                  <a:lnTo>
                    <a:pt x="2439" y="7843"/>
                  </a:lnTo>
                  <a:lnTo>
                    <a:pt x="2475" y="8753"/>
                  </a:lnTo>
                  <a:lnTo>
                    <a:pt x="2493" y="9263"/>
                  </a:lnTo>
                  <a:lnTo>
                    <a:pt x="2457" y="9772"/>
                  </a:lnTo>
                  <a:lnTo>
                    <a:pt x="2439" y="10027"/>
                  </a:lnTo>
                  <a:lnTo>
                    <a:pt x="2402" y="10282"/>
                  </a:lnTo>
                  <a:lnTo>
                    <a:pt x="2348" y="10518"/>
                  </a:lnTo>
                  <a:lnTo>
                    <a:pt x="2293" y="10773"/>
                  </a:lnTo>
                  <a:lnTo>
                    <a:pt x="2220" y="11010"/>
                  </a:lnTo>
                  <a:lnTo>
                    <a:pt x="2129" y="11228"/>
                  </a:lnTo>
                  <a:lnTo>
                    <a:pt x="2020" y="11447"/>
                  </a:lnTo>
                  <a:lnTo>
                    <a:pt x="1911" y="11647"/>
                  </a:lnTo>
                  <a:lnTo>
                    <a:pt x="1765" y="11847"/>
                  </a:lnTo>
                  <a:lnTo>
                    <a:pt x="1601" y="12029"/>
                  </a:lnTo>
                  <a:lnTo>
                    <a:pt x="1419" y="12174"/>
                  </a:lnTo>
                  <a:lnTo>
                    <a:pt x="1237" y="12320"/>
                  </a:lnTo>
                  <a:lnTo>
                    <a:pt x="983" y="12466"/>
                  </a:lnTo>
                  <a:lnTo>
                    <a:pt x="710" y="12611"/>
                  </a:lnTo>
                  <a:lnTo>
                    <a:pt x="455" y="12757"/>
                  </a:lnTo>
                  <a:lnTo>
                    <a:pt x="346" y="12848"/>
                  </a:lnTo>
                  <a:lnTo>
                    <a:pt x="237" y="12939"/>
                  </a:lnTo>
                  <a:lnTo>
                    <a:pt x="146" y="13048"/>
                  </a:lnTo>
                  <a:lnTo>
                    <a:pt x="73" y="13175"/>
                  </a:lnTo>
                  <a:lnTo>
                    <a:pt x="18" y="13321"/>
                  </a:lnTo>
                  <a:lnTo>
                    <a:pt x="0" y="13467"/>
                  </a:lnTo>
                  <a:lnTo>
                    <a:pt x="0" y="13612"/>
                  </a:lnTo>
                  <a:lnTo>
                    <a:pt x="36" y="13740"/>
                  </a:lnTo>
                  <a:lnTo>
                    <a:pt x="91" y="13867"/>
                  </a:lnTo>
                  <a:lnTo>
                    <a:pt x="146" y="13922"/>
                  </a:lnTo>
                  <a:lnTo>
                    <a:pt x="200" y="13958"/>
                  </a:lnTo>
                  <a:lnTo>
                    <a:pt x="273" y="13994"/>
                  </a:lnTo>
                  <a:lnTo>
                    <a:pt x="346" y="14031"/>
                  </a:lnTo>
                  <a:lnTo>
                    <a:pt x="419" y="14031"/>
                  </a:lnTo>
                  <a:lnTo>
                    <a:pt x="491" y="14049"/>
                  </a:lnTo>
                  <a:lnTo>
                    <a:pt x="637" y="14012"/>
                  </a:lnTo>
                  <a:lnTo>
                    <a:pt x="783" y="13958"/>
                  </a:lnTo>
                  <a:lnTo>
                    <a:pt x="928" y="13867"/>
                  </a:lnTo>
                  <a:lnTo>
                    <a:pt x="1074" y="13776"/>
                  </a:lnTo>
                  <a:lnTo>
                    <a:pt x="1201" y="13649"/>
                  </a:lnTo>
                  <a:lnTo>
                    <a:pt x="1310" y="13521"/>
                  </a:lnTo>
                  <a:lnTo>
                    <a:pt x="1838" y="12902"/>
                  </a:lnTo>
                  <a:lnTo>
                    <a:pt x="2093" y="12593"/>
                  </a:lnTo>
                  <a:lnTo>
                    <a:pt x="2329" y="12265"/>
                  </a:lnTo>
                  <a:lnTo>
                    <a:pt x="2566" y="11920"/>
                  </a:lnTo>
                  <a:lnTo>
                    <a:pt x="2766" y="11574"/>
                  </a:lnTo>
                  <a:lnTo>
                    <a:pt x="2948" y="11228"/>
                  </a:lnTo>
                  <a:lnTo>
                    <a:pt x="3094" y="10846"/>
                  </a:lnTo>
                  <a:lnTo>
                    <a:pt x="3221" y="10500"/>
                  </a:lnTo>
                  <a:lnTo>
                    <a:pt x="3312" y="10155"/>
                  </a:lnTo>
                  <a:lnTo>
                    <a:pt x="3385" y="9791"/>
                  </a:lnTo>
                  <a:lnTo>
                    <a:pt x="3439" y="9427"/>
                  </a:lnTo>
                  <a:lnTo>
                    <a:pt x="3476" y="9063"/>
                  </a:lnTo>
                  <a:lnTo>
                    <a:pt x="3494" y="8699"/>
                  </a:lnTo>
                  <a:lnTo>
                    <a:pt x="3512" y="7953"/>
                  </a:lnTo>
                  <a:lnTo>
                    <a:pt x="3494" y="6952"/>
                  </a:lnTo>
                  <a:lnTo>
                    <a:pt x="3421" y="5933"/>
                  </a:lnTo>
                  <a:lnTo>
                    <a:pt x="3312" y="4932"/>
                  </a:lnTo>
                  <a:lnTo>
                    <a:pt x="3166" y="3913"/>
                  </a:lnTo>
                  <a:lnTo>
                    <a:pt x="2984" y="2930"/>
                  </a:lnTo>
                  <a:lnTo>
                    <a:pt x="2748" y="1947"/>
                  </a:lnTo>
                  <a:lnTo>
                    <a:pt x="2475" y="965"/>
                  </a:lnTo>
                  <a:lnTo>
                    <a:pt x="216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5"/>
            <p:cNvSpPr/>
            <p:nvPr/>
          </p:nvSpPr>
          <p:spPr>
            <a:xfrm>
              <a:off x="2112350" y="2942800"/>
              <a:ext cx="80100" cy="273900"/>
            </a:xfrm>
            <a:custGeom>
              <a:avLst/>
              <a:gdLst/>
              <a:ahLst/>
              <a:cxnLst/>
              <a:rect l="l" t="t" r="r" b="b"/>
              <a:pathLst>
                <a:path w="3204" h="10956" extrusionOk="0">
                  <a:moveTo>
                    <a:pt x="1347" y="0"/>
                  </a:moveTo>
                  <a:lnTo>
                    <a:pt x="1183" y="18"/>
                  </a:lnTo>
                  <a:lnTo>
                    <a:pt x="1001" y="37"/>
                  </a:lnTo>
                  <a:lnTo>
                    <a:pt x="819" y="73"/>
                  </a:lnTo>
                  <a:lnTo>
                    <a:pt x="637" y="146"/>
                  </a:lnTo>
                  <a:lnTo>
                    <a:pt x="473" y="219"/>
                  </a:lnTo>
                  <a:lnTo>
                    <a:pt x="292" y="291"/>
                  </a:lnTo>
                  <a:lnTo>
                    <a:pt x="164" y="1056"/>
                  </a:lnTo>
                  <a:lnTo>
                    <a:pt x="73" y="1802"/>
                  </a:lnTo>
                  <a:lnTo>
                    <a:pt x="19" y="2566"/>
                  </a:lnTo>
                  <a:lnTo>
                    <a:pt x="0" y="3330"/>
                  </a:lnTo>
                  <a:lnTo>
                    <a:pt x="19" y="4095"/>
                  </a:lnTo>
                  <a:lnTo>
                    <a:pt x="73" y="4859"/>
                  </a:lnTo>
                  <a:lnTo>
                    <a:pt x="164" y="5605"/>
                  </a:lnTo>
                  <a:lnTo>
                    <a:pt x="292" y="6369"/>
                  </a:lnTo>
                  <a:lnTo>
                    <a:pt x="382" y="6715"/>
                  </a:lnTo>
                  <a:lnTo>
                    <a:pt x="492" y="7116"/>
                  </a:lnTo>
                  <a:lnTo>
                    <a:pt x="637" y="7516"/>
                  </a:lnTo>
                  <a:lnTo>
                    <a:pt x="819" y="7953"/>
                  </a:lnTo>
                  <a:lnTo>
                    <a:pt x="1019" y="8371"/>
                  </a:lnTo>
                  <a:lnTo>
                    <a:pt x="1220" y="8808"/>
                  </a:lnTo>
                  <a:lnTo>
                    <a:pt x="1438" y="9208"/>
                  </a:lnTo>
                  <a:lnTo>
                    <a:pt x="1675" y="9609"/>
                  </a:lnTo>
                  <a:lnTo>
                    <a:pt x="1911" y="9954"/>
                  </a:lnTo>
                  <a:lnTo>
                    <a:pt x="2129" y="10282"/>
                  </a:lnTo>
                  <a:lnTo>
                    <a:pt x="2348" y="10537"/>
                  </a:lnTo>
                  <a:lnTo>
                    <a:pt x="2566" y="10755"/>
                  </a:lnTo>
                  <a:lnTo>
                    <a:pt x="2657" y="10828"/>
                  </a:lnTo>
                  <a:lnTo>
                    <a:pt x="2766" y="10883"/>
                  </a:lnTo>
                  <a:lnTo>
                    <a:pt x="2857" y="10937"/>
                  </a:lnTo>
                  <a:lnTo>
                    <a:pt x="2930" y="10955"/>
                  </a:lnTo>
                  <a:lnTo>
                    <a:pt x="3021" y="10955"/>
                  </a:lnTo>
                  <a:lnTo>
                    <a:pt x="3094" y="10937"/>
                  </a:lnTo>
                  <a:lnTo>
                    <a:pt x="3149" y="10901"/>
                  </a:lnTo>
                  <a:lnTo>
                    <a:pt x="3203" y="10828"/>
                  </a:lnTo>
                  <a:lnTo>
                    <a:pt x="3203" y="10573"/>
                  </a:lnTo>
                  <a:lnTo>
                    <a:pt x="3185" y="10318"/>
                  </a:lnTo>
                  <a:lnTo>
                    <a:pt x="3149" y="10064"/>
                  </a:lnTo>
                  <a:lnTo>
                    <a:pt x="3094" y="9827"/>
                  </a:lnTo>
                  <a:lnTo>
                    <a:pt x="3021" y="9590"/>
                  </a:lnTo>
                  <a:lnTo>
                    <a:pt x="2930" y="9336"/>
                  </a:lnTo>
                  <a:lnTo>
                    <a:pt x="2712" y="8881"/>
                  </a:lnTo>
                  <a:lnTo>
                    <a:pt x="2457" y="8408"/>
                  </a:lnTo>
                  <a:lnTo>
                    <a:pt x="2202" y="7953"/>
                  </a:lnTo>
                  <a:lnTo>
                    <a:pt x="1948" y="7480"/>
                  </a:lnTo>
                  <a:lnTo>
                    <a:pt x="1711" y="7025"/>
                  </a:lnTo>
                  <a:lnTo>
                    <a:pt x="1584" y="6715"/>
                  </a:lnTo>
                  <a:lnTo>
                    <a:pt x="1474" y="6406"/>
                  </a:lnTo>
                  <a:lnTo>
                    <a:pt x="1365" y="6096"/>
                  </a:lnTo>
                  <a:lnTo>
                    <a:pt x="1292" y="5787"/>
                  </a:lnTo>
                  <a:lnTo>
                    <a:pt x="1201" y="5478"/>
                  </a:lnTo>
                  <a:lnTo>
                    <a:pt x="1147" y="5150"/>
                  </a:lnTo>
                  <a:lnTo>
                    <a:pt x="1110" y="4823"/>
                  </a:lnTo>
                  <a:lnTo>
                    <a:pt x="1074" y="4513"/>
                  </a:lnTo>
                  <a:lnTo>
                    <a:pt x="1038" y="4186"/>
                  </a:lnTo>
                  <a:lnTo>
                    <a:pt x="1038" y="3858"/>
                  </a:lnTo>
                  <a:lnTo>
                    <a:pt x="1038" y="3531"/>
                  </a:lnTo>
                  <a:lnTo>
                    <a:pt x="1056" y="3203"/>
                  </a:lnTo>
                  <a:lnTo>
                    <a:pt x="1110" y="2548"/>
                  </a:lnTo>
                  <a:lnTo>
                    <a:pt x="1201" y="1893"/>
                  </a:lnTo>
                  <a:lnTo>
                    <a:pt x="1311" y="1420"/>
                  </a:lnTo>
                  <a:lnTo>
                    <a:pt x="1420" y="946"/>
                  </a:lnTo>
                  <a:lnTo>
                    <a:pt x="1565" y="491"/>
                  </a:lnTo>
                  <a:lnTo>
                    <a:pt x="1711" y="37"/>
                  </a:lnTo>
                  <a:lnTo>
                    <a:pt x="1529" y="0"/>
                  </a:lnTo>
                  <a:close/>
                </a:path>
              </a:pathLst>
            </a:custGeom>
            <a:solidFill>
              <a:srgbClr val="3A7F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0" name="Google Shape;780;p5"/>
          <p:cNvGrpSpPr/>
          <p:nvPr/>
        </p:nvGrpSpPr>
        <p:grpSpPr>
          <a:xfrm>
            <a:off x="8198383" y="4917775"/>
            <a:ext cx="1065089" cy="170947"/>
            <a:chOff x="2895325" y="1290875"/>
            <a:chExt cx="428125" cy="68725"/>
          </a:xfrm>
        </p:grpSpPr>
        <p:sp>
          <p:nvSpPr>
            <p:cNvPr id="781" name="Google Shape;781;p5"/>
            <p:cNvSpPr/>
            <p:nvPr/>
          </p:nvSpPr>
          <p:spPr>
            <a:xfrm>
              <a:off x="3284750" y="1311800"/>
              <a:ext cx="3200" cy="25"/>
            </a:xfrm>
            <a:custGeom>
              <a:avLst/>
              <a:gdLst/>
              <a:ahLst/>
              <a:cxnLst/>
              <a:rect l="l" t="t" r="r" b="b"/>
              <a:pathLst>
                <a:path w="128" h="1" extrusionOk="0">
                  <a:moveTo>
                    <a:pt x="0" y="0"/>
                  </a:moveTo>
                  <a:lnTo>
                    <a:pt x="128" y="0"/>
                  </a:lnTo>
                  <a:lnTo>
                    <a:pt x="12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A9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5"/>
            <p:cNvSpPr/>
            <p:nvPr/>
          </p:nvSpPr>
          <p:spPr>
            <a:xfrm>
              <a:off x="2895325" y="1325900"/>
              <a:ext cx="428125" cy="33700"/>
            </a:xfrm>
            <a:custGeom>
              <a:avLst/>
              <a:gdLst/>
              <a:ahLst/>
              <a:cxnLst/>
              <a:rect l="l" t="t" r="r" b="b"/>
              <a:pathLst>
                <a:path w="17125" h="1348" extrusionOk="0">
                  <a:moveTo>
                    <a:pt x="2621" y="0"/>
                  </a:moveTo>
                  <a:lnTo>
                    <a:pt x="2038" y="55"/>
                  </a:lnTo>
                  <a:lnTo>
                    <a:pt x="1529" y="110"/>
                  </a:lnTo>
                  <a:lnTo>
                    <a:pt x="1074" y="182"/>
                  </a:lnTo>
                  <a:lnTo>
                    <a:pt x="710" y="255"/>
                  </a:lnTo>
                  <a:lnTo>
                    <a:pt x="400" y="328"/>
                  </a:lnTo>
                  <a:lnTo>
                    <a:pt x="182" y="401"/>
                  </a:lnTo>
                  <a:lnTo>
                    <a:pt x="109" y="437"/>
                  </a:lnTo>
                  <a:lnTo>
                    <a:pt x="55" y="492"/>
                  </a:lnTo>
                  <a:lnTo>
                    <a:pt x="18" y="528"/>
                  </a:lnTo>
                  <a:lnTo>
                    <a:pt x="0" y="565"/>
                  </a:lnTo>
                  <a:lnTo>
                    <a:pt x="18" y="601"/>
                  </a:lnTo>
                  <a:lnTo>
                    <a:pt x="36" y="637"/>
                  </a:lnTo>
                  <a:lnTo>
                    <a:pt x="91" y="692"/>
                  </a:lnTo>
                  <a:lnTo>
                    <a:pt x="182" y="728"/>
                  </a:lnTo>
                  <a:lnTo>
                    <a:pt x="382" y="801"/>
                  </a:lnTo>
                  <a:lnTo>
                    <a:pt x="673" y="874"/>
                  </a:lnTo>
                  <a:lnTo>
                    <a:pt x="1037" y="947"/>
                  </a:lnTo>
                  <a:lnTo>
                    <a:pt x="1456" y="1001"/>
                  </a:lnTo>
                  <a:lnTo>
                    <a:pt x="1947" y="1056"/>
                  </a:lnTo>
                  <a:lnTo>
                    <a:pt x="2511" y="1111"/>
                  </a:lnTo>
                  <a:lnTo>
                    <a:pt x="3767" y="1220"/>
                  </a:lnTo>
                  <a:lnTo>
                    <a:pt x="5223" y="1292"/>
                  </a:lnTo>
                  <a:lnTo>
                    <a:pt x="6842" y="1329"/>
                  </a:lnTo>
                  <a:lnTo>
                    <a:pt x="8553" y="1347"/>
                  </a:lnTo>
                  <a:lnTo>
                    <a:pt x="10282" y="1329"/>
                  </a:lnTo>
                  <a:lnTo>
                    <a:pt x="11883" y="1292"/>
                  </a:lnTo>
                  <a:lnTo>
                    <a:pt x="13339" y="1220"/>
                  </a:lnTo>
                  <a:lnTo>
                    <a:pt x="14613" y="1111"/>
                  </a:lnTo>
                  <a:lnTo>
                    <a:pt x="15159" y="1056"/>
                  </a:lnTo>
                  <a:lnTo>
                    <a:pt x="15650" y="1001"/>
                  </a:lnTo>
                  <a:lnTo>
                    <a:pt x="16087" y="947"/>
                  </a:lnTo>
                  <a:lnTo>
                    <a:pt x="16451" y="874"/>
                  </a:lnTo>
                  <a:lnTo>
                    <a:pt x="16742" y="801"/>
                  </a:lnTo>
                  <a:lnTo>
                    <a:pt x="16942" y="728"/>
                  </a:lnTo>
                  <a:lnTo>
                    <a:pt x="17015" y="692"/>
                  </a:lnTo>
                  <a:lnTo>
                    <a:pt x="17070" y="637"/>
                  </a:lnTo>
                  <a:lnTo>
                    <a:pt x="17106" y="601"/>
                  </a:lnTo>
                  <a:lnTo>
                    <a:pt x="17124" y="565"/>
                  </a:lnTo>
                  <a:lnTo>
                    <a:pt x="17106" y="510"/>
                  </a:lnTo>
                  <a:lnTo>
                    <a:pt x="17033" y="455"/>
                  </a:lnTo>
                  <a:lnTo>
                    <a:pt x="16924" y="401"/>
                  </a:lnTo>
                  <a:lnTo>
                    <a:pt x="16760" y="346"/>
                  </a:lnTo>
                  <a:lnTo>
                    <a:pt x="16688" y="346"/>
                  </a:lnTo>
                  <a:lnTo>
                    <a:pt x="15778" y="492"/>
                  </a:lnTo>
                  <a:lnTo>
                    <a:pt x="14813" y="619"/>
                  </a:lnTo>
                  <a:lnTo>
                    <a:pt x="13830" y="710"/>
                  </a:lnTo>
                  <a:lnTo>
                    <a:pt x="12830" y="801"/>
                  </a:lnTo>
                  <a:lnTo>
                    <a:pt x="11810" y="856"/>
                  </a:lnTo>
                  <a:lnTo>
                    <a:pt x="10791" y="892"/>
                  </a:lnTo>
                  <a:lnTo>
                    <a:pt x="9791" y="910"/>
                  </a:lnTo>
                  <a:lnTo>
                    <a:pt x="8790" y="929"/>
                  </a:lnTo>
                  <a:lnTo>
                    <a:pt x="7534" y="910"/>
                  </a:lnTo>
                  <a:lnTo>
                    <a:pt x="6351" y="874"/>
                  </a:lnTo>
                  <a:lnTo>
                    <a:pt x="5259" y="819"/>
                  </a:lnTo>
                  <a:lnTo>
                    <a:pt x="4313" y="747"/>
                  </a:lnTo>
                  <a:lnTo>
                    <a:pt x="3512" y="656"/>
                  </a:lnTo>
                  <a:lnTo>
                    <a:pt x="2893" y="565"/>
                  </a:lnTo>
                  <a:lnTo>
                    <a:pt x="2657" y="510"/>
                  </a:lnTo>
                  <a:lnTo>
                    <a:pt x="2475" y="437"/>
                  </a:lnTo>
                  <a:lnTo>
                    <a:pt x="2366" y="383"/>
                  </a:lnTo>
                  <a:lnTo>
                    <a:pt x="2293" y="328"/>
                  </a:lnTo>
                  <a:lnTo>
                    <a:pt x="2275" y="292"/>
                  </a:lnTo>
                  <a:lnTo>
                    <a:pt x="2293" y="237"/>
                  </a:lnTo>
                  <a:lnTo>
                    <a:pt x="2311" y="201"/>
                  </a:lnTo>
                  <a:lnTo>
                    <a:pt x="2348" y="164"/>
                  </a:lnTo>
                  <a:lnTo>
                    <a:pt x="2457" y="73"/>
                  </a:lnTo>
                  <a:lnTo>
                    <a:pt x="262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5"/>
            <p:cNvSpPr/>
            <p:nvPr/>
          </p:nvSpPr>
          <p:spPr>
            <a:xfrm>
              <a:off x="2952175" y="1290875"/>
              <a:ext cx="364000" cy="58250"/>
            </a:xfrm>
            <a:custGeom>
              <a:avLst/>
              <a:gdLst/>
              <a:ahLst/>
              <a:cxnLst/>
              <a:rect l="l" t="t" r="r" b="b"/>
              <a:pathLst>
                <a:path w="14560" h="2330" extrusionOk="0">
                  <a:moveTo>
                    <a:pt x="8372" y="0"/>
                  </a:moveTo>
                  <a:lnTo>
                    <a:pt x="8008" y="18"/>
                  </a:lnTo>
                  <a:lnTo>
                    <a:pt x="7644" y="37"/>
                  </a:lnTo>
                  <a:lnTo>
                    <a:pt x="6734" y="146"/>
                  </a:lnTo>
                  <a:lnTo>
                    <a:pt x="5970" y="237"/>
                  </a:lnTo>
                  <a:lnTo>
                    <a:pt x="5333" y="346"/>
                  </a:lnTo>
                  <a:lnTo>
                    <a:pt x="4841" y="437"/>
                  </a:lnTo>
                  <a:lnTo>
                    <a:pt x="4459" y="528"/>
                  </a:lnTo>
                  <a:lnTo>
                    <a:pt x="4150" y="601"/>
                  </a:lnTo>
                  <a:lnTo>
                    <a:pt x="3950" y="674"/>
                  </a:lnTo>
                  <a:lnTo>
                    <a:pt x="3804" y="746"/>
                  </a:lnTo>
                  <a:lnTo>
                    <a:pt x="3713" y="801"/>
                  </a:lnTo>
                  <a:lnTo>
                    <a:pt x="3659" y="837"/>
                  </a:lnTo>
                  <a:lnTo>
                    <a:pt x="3640" y="855"/>
                  </a:lnTo>
                  <a:lnTo>
                    <a:pt x="3022" y="928"/>
                  </a:lnTo>
                  <a:lnTo>
                    <a:pt x="2421" y="983"/>
                  </a:lnTo>
                  <a:lnTo>
                    <a:pt x="1711" y="1092"/>
                  </a:lnTo>
                  <a:lnTo>
                    <a:pt x="1038" y="1219"/>
                  </a:lnTo>
                  <a:lnTo>
                    <a:pt x="729" y="1274"/>
                  </a:lnTo>
                  <a:lnTo>
                    <a:pt x="456" y="1365"/>
                  </a:lnTo>
                  <a:lnTo>
                    <a:pt x="256" y="1438"/>
                  </a:lnTo>
                  <a:lnTo>
                    <a:pt x="92" y="1529"/>
                  </a:lnTo>
                  <a:lnTo>
                    <a:pt x="37" y="1583"/>
                  </a:lnTo>
                  <a:lnTo>
                    <a:pt x="19" y="1620"/>
                  </a:lnTo>
                  <a:lnTo>
                    <a:pt x="1" y="1674"/>
                  </a:lnTo>
                  <a:lnTo>
                    <a:pt x="19" y="1729"/>
                  </a:lnTo>
                  <a:lnTo>
                    <a:pt x="74" y="1784"/>
                  </a:lnTo>
                  <a:lnTo>
                    <a:pt x="165" y="1838"/>
                  </a:lnTo>
                  <a:lnTo>
                    <a:pt x="310" y="1875"/>
                  </a:lnTo>
                  <a:lnTo>
                    <a:pt x="492" y="1929"/>
                  </a:lnTo>
                  <a:lnTo>
                    <a:pt x="983" y="2020"/>
                  </a:lnTo>
                  <a:lnTo>
                    <a:pt x="1620" y="2111"/>
                  </a:lnTo>
                  <a:lnTo>
                    <a:pt x="2366" y="2184"/>
                  </a:lnTo>
                  <a:lnTo>
                    <a:pt x="3240" y="2239"/>
                  </a:lnTo>
                  <a:lnTo>
                    <a:pt x="4204" y="2275"/>
                  </a:lnTo>
                  <a:lnTo>
                    <a:pt x="5242" y="2311"/>
                  </a:lnTo>
                  <a:lnTo>
                    <a:pt x="6352" y="2330"/>
                  </a:lnTo>
                  <a:lnTo>
                    <a:pt x="7498" y="2311"/>
                  </a:lnTo>
                  <a:lnTo>
                    <a:pt x="8681" y="2293"/>
                  </a:lnTo>
                  <a:lnTo>
                    <a:pt x="9864" y="2239"/>
                  </a:lnTo>
                  <a:lnTo>
                    <a:pt x="11047" y="2166"/>
                  </a:lnTo>
                  <a:lnTo>
                    <a:pt x="12212" y="2057"/>
                  </a:lnTo>
                  <a:lnTo>
                    <a:pt x="13340" y="1911"/>
                  </a:lnTo>
                  <a:lnTo>
                    <a:pt x="14414" y="1747"/>
                  </a:lnTo>
                  <a:lnTo>
                    <a:pt x="14559" y="1729"/>
                  </a:lnTo>
                  <a:lnTo>
                    <a:pt x="14414" y="1638"/>
                  </a:lnTo>
                  <a:lnTo>
                    <a:pt x="14031" y="1420"/>
                  </a:lnTo>
                  <a:lnTo>
                    <a:pt x="13740" y="1256"/>
                  </a:lnTo>
                  <a:lnTo>
                    <a:pt x="13394" y="1092"/>
                  </a:lnTo>
                  <a:lnTo>
                    <a:pt x="13012" y="910"/>
                  </a:lnTo>
                  <a:lnTo>
                    <a:pt x="12557" y="746"/>
                  </a:lnTo>
                  <a:lnTo>
                    <a:pt x="12084" y="564"/>
                  </a:lnTo>
                  <a:lnTo>
                    <a:pt x="11556" y="401"/>
                  </a:lnTo>
                  <a:lnTo>
                    <a:pt x="10974" y="255"/>
                  </a:lnTo>
                  <a:lnTo>
                    <a:pt x="10374" y="146"/>
                  </a:lnTo>
                  <a:lnTo>
                    <a:pt x="9737" y="55"/>
                  </a:lnTo>
                  <a:lnTo>
                    <a:pt x="9409" y="18"/>
                  </a:lnTo>
                  <a:lnTo>
                    <a:pt x="9063" y="0"/>
                  </a:lnTo>
                  <a:close/>
                </a:path>
              </a:pathLst>
            </a:custGeom>
            <a:solidFill>
              <a:srgbClr val="C1A5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5"/>
            <p:cNvSpPr/>
            <p:nvPr/>
          </p:nvSpPr>
          <p:spPr>
            <a:xfrm>
              <a:off x="2952175" y="1290875"/>
              <a:ext cx="364000" cy="58250"/>
            </a:xfrm>
            <a:custGeom>
              <a:avLst/>
              <a:gdLst/>
              <a:ahLst/>
              <a:cxnLst/>
              <a:rect l="l" t="t" r="r" b="b"/>
              <a:pathLst>
                <a:path w="14560" h="2330" fill="none" extrusionOk="0">
                  <a:moveTo>
                    <a:pt x="14559" y="1729"/>
                  </a:moveTo>
                  <a:lnTo>
                    <a:pt x="14559" y="1729"/>
                  </a:lnTo>
                  <a:lnTo>
                    <a:pt x="14414" y="1747"/>
                  </a:lnTo>
                  <a:lnTo>
                    <a:pt x="14414" y="1747"/>
                  </a:lnTo>
                  <a:lnTo>
                    <a:pt x="13340" y="1911"/>
                  </a:lnTo>
                  <a:lnTo>
                    <a:pt x="12212" y="2057"/>
                  </a:lnTo>
                  <a:lnTo>
                    <a:pt x="11047" y="2166"/>
                  </a:lnTo>
                  <a:lnTo>
                    <a:pt x="9864" y="2239"/>
                  </a:lnTo>
                  <a:lnTo>
                    <a:pt x="8681" y="2293"/>
                  </a:lnTo>
                  <a:lnTo>
                    <a:pt x="7498" y="2311"/>
                  </a:lnTo>
                  <a:lnTo>
                    <a:pt x="6352" y="2330"/>
                  </a:lnTo>
                  <a:lnTo>
                    <a:pt x="5242" y="2311"/>
                  </a:lnTo>
                  <a:lnTo>
                    <a:pt x="4204" y="2275"/>
                  </a:lnTo>
                  <a:lnTo>
                    <a:pt x="3240" y="2239"/>
                  </a:lnTo>
                  <a:lnTo>
                    <a:pt x="2366" y="2184"/>
                  </a:lnTo>
                  <a:lnTo>
                    <a:pt x="1620" y="2111"/>
                  </a:lnTo>
                  <a:lnTo>
                    <a:pt x="983" y="2020"/>
                  </a:lnTo>
                  <a:lnTo>
                    <a:pt x="492" y="1929"/>
                  </a:lnTo>
                  <a:lnTo>
                    <a:pt x="310" y="1875"/>
                  </a:lnTo>
                  <a:lnTo>
                    <a:pt x="165" y="1838"/>
                  </a:lnTo>
                  <a:lnTo>
                    <a:pt x="74" y="1784"/>
                  </a:lnTo>
                  <a:lnTo>
                    <a:pt x="19" y="1729"/>
                  </a:lnTo>
                  <a:lnTo>
                    <a:pt x="19" y="1729"/>
                  </a:lnTo>
                  <a:lnTo>
                    <a:pt x="1" y="1674"/>
                  </a:lnTo>
                  <a:lnTo>
                    <a:pt x="19" y="1620"/>
                  </a:lnTo>
                  <a:lnTo>
                    <a:pt x="37" y="1583"/>
                  </a:lnTo>
                  <a:lnTo>
                    <a:pt x="92" y="1529"/>
                  </a:lnTo>
                  <a:lnTo>
                    <a:pt x="256" y="1438"/>
                  </a:lnTo>
                  <a:lnTo>
                    <a:pt x="456" y="1365"/>
                  </a:lnTo>
                  <a:lnTo>
                    <a:pt x="729" y="1274"/>
                  </a:lnTo>
                  <a:lnTo>
                    <a:pt x="1038" y="1219"/>
                  </a:lnTo>
                  <a:lnTo>
                    <a:pt x="1711" y="1092"/>
                  </a:lnTo>
                  <a:lnTo>
                    <a:pt x="2421" y="983"/>
                  </a:lnTo>
                  <a:lnTo>
                    <a:pt x="3022" y="928"/>
                  </a:lnTo>
                  <a:lnTo>
                    <a:pt x="3640" y="855"/>
                  </a:lnTo>
                  <a:lnTo>
                    <a:pt x="3640" y="855"/>
                  </a:lnTo>
                  <a:lnTo>
                    <a:pt x="3659" y="837"/>
                  </a:lnTo>
                  <a:lnTo>
                    <a:pt x="3713" y="801"/>
                  </a:lnTo>
                  <a:lnTo>
                    <a:pt x="3804" y="746"/>
                  </a:lnTo>
                  <a:lnTo>
                    <a:pt x="3950" y="674"/>
                  </a:lnTo>
                  <a:lnTo>
                    <a:pt x="4150" y="601"/>
                  </a:lnTo>
                  <a:lnTo>
                    <a:pt x="4459" y="528"/>
                  </a:lnTo>
                  <a:lnTo>
                    <a:pt x="4841" y="437"/>
                  </a:lnTo>
                  <a:lnTo>
                    <a:pt x="4841" y="437"/>
                  </a:lnTo>
                  <a:lnTo>
                    <a:pt x="5333" y="346"/>
                  </a:lnTo>
                  <a:lnTo>
                    <a:pt x="5970" y="237"/>
                  </a:lnTo>
                  <a:lnTo>
                    <a:pt x="6734" y="146"/>
                  </a:lnTo>
                  <a:lnTo>
                    <a:pt x="7644" y="37"/>
                  </a:lnTo>
                  <a:lnTo>
                    <a:pt x="7644" y="37"/>
                  </a:lnTo>
                  <a:lnTo>
                    <a:pt x="8008" y="18"/>
                  </a:lnTo>
                  <a:lnTo>
                    <a:pt x="8372" y="0"/>
                  </a:lnTo>
                  <a:lnTo>
                    <a:pt x="8718" y="0"/>
                  </a:lnTo>
                  <a:lnTo>
                    <a:pt x="9063" y="0"/>
                  </a:lnTo>
                  <a:lnTo>
                    <a:pt x="9409" y="18"/>
                  </a:lnTo>
                  <a:lnTo>
                    <a:pt x="9737" y="55"/>
                  </a:lnTo>
                  <a:lnTo>
                    <a:pt x="10374" y="146"/>
                  </a:lnTo>
                  <a:lnTo>
                    <a:pt x="10974" y="255"/>
                  </a:lnTo>
                  <a:lnTo>
                    <a:pt x="11556" y="401"/>
                  </a:lnTo>
                  <a:lnTo>
                    <a:pt x="12084" y="564"/>
                  </a:lnTo>
                  <a:lnTo>
                    <a:pt x="12557" y="746"/>
                  </a:lnTo>
                  <a:lnTo>
                    <a:pt x="13012" y="910"/>
                  </a:lnTo>
                  <a:lnTo>
                    <a:pt x="13394" y="1092"/>
                  </a:lnTo>
                  <a:lnTo>
                    <a:pt x="13740" y="1256"/>
                  </a:lnTo>
                  <a:lnTo>
                    <a:pt x="14031" y="1420"/>
                  </a:lnTo>
                  <a:lnTo>
                    <a:pt x="14414" y="1638"/>
                  </a:lnTo>
                  <a:lnTo>
                    <a:pt x="14559" y="172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5"/>
            <p:cNvSpPr/>
            <p:nvPr/>
          </p:nvSpPr>
          <p:spPr>
            <a:xfrm>
              <a:off x="3073200" y="1290875"/>
              <a:ext cx="242975" cy="44150"/>
            </a:xfrm>
            <a:custGeom>
              <a:avLst/>
              <a:gdLst/>
              <a:ahLst/>
              <a:cxnLst/>
              <a:rect l="l" t="t" r="r" b="b"/>
              <a:pathLst>
                <a:path w="9719" h="1766" extrusionOk="0">
                  <a:moveTo>
                    <a:pt x="3294" y="0"/>
                  </a:moveTo>
                  <a:lnTo>
                    <a:pt x="2803" y="37"/>
                  </a:lnTo>
                  <a:lnTo>
                    <a:pt x="1893" y="146"/>
                  </a:lnTo>
                  <a:lnTo>
                    <a:pt x="1129" y="237"/>
                  </a:lnTo>
                  <a:lnTo>
                    <a:pt x="492" y="346"/>
                  </a:lnTo>
                  <a:lnTo>
                    <a:pt x="0" y="437"/>
                  </a:lnTo>
                  <a:lnTo>
                    <a:pt x="164" y="546"/>
                  </a:lnTo>
                  <a:lnTo>
                    <a:pt x="346" y="637"/>
                  </a:lnTo>
                  <a:lnTo>
                    <a:pt x="546" y="692"/>
                  </a:lnTo>
                  <a:lnTo>
                    <a:pt x="747" y="746"/>
                  </a:lnTo>
                  <a:lnTo>
                    <a:pt x="947" y="764"/>
                  </a:lnTo>
                  <a:lnTo>
                    <a:pt x="1165" y="783"/>
                  </a:lnTo>
                  <a:lnTo>
                    <a:pt x="1602" y="801"/>
                  </a:lnTo>
                  <a:lnTo>
                    <a:pt x="2366" y="801"/>
                  </a:lnTo>
                  <a:lnTo>
                    <a:pt x="2730" y="837"/>
                  </a:lnTo>
                  <a:lnTo>
                    <a:pt x="3021" y="892"/>
                  </a:lnTo>
                  <a:lnTo>
                    <a:pt x="3312" y="965"/>
                  </a:lnTo>
                  <a:lnTo>
                    <a:pt x="3604" y="1056"/>
                  </a:lnTo>
                  <a:lnTo>
                    <a:pt x="3895" y="1147"/>
                  </a:lnTo>
                  <a:lnTo>
                    <a:pt x="4477" y="1365"/>
                  </a:lnTo>
                  <a:lnTo>
                    <a:pt x="4750" y="1456"/>
                  </a:lnTo>
                  <a:lnTo>
                    <a:pt x="5059" y="1547"/>
                  </a:lnTo>
                  <a:lnTo>
                    <a:pt x="5314" y="1602"/>
                  </a:lnTo>
                  <a:lnTo>
                    <a:pt x="5587" y="1656"/>
                  </a:lnTo>
                  <a:lnTo>
                    <a:pt x="6115" y="1711"/>
                  </a:lnTo>
                  <a:lnTo>
                    <a:pt x="6661" y="1747"/>
                  </a:lnTo>
                  <a:lnTo>
                    <a:pt x="7207" y="1747"/>
                  </a:lnTo>
                  <a:lnTo>
                    <a:pt x="8517" y="1765"/>
                  </a:lnTo>
                  <a:lnTo>
                    <a:pt x="9573" y="1747"/>
                  </a:lnTo>
                  <a:lnTo>
                    <a:pt x="9718" y="1729"/>
                  </a:lnTo>
                  <a:lnTo>
                    <a:pt x="9591" y="1656"/>
                  </a:lnTo>
                  <a:lnTo>
                    <a:pt x="9263" y="1456"/>
                  </a:lnTo>
                  <a:lnTo>
                    <a:pt x="8735" y="1183"/>
                  </a:lnTo>
                  <a:lnTo>
                    <a:pt x="8408" y="1019"/>
                  </a:lnTo>
                  <a:lnTo>
                    <a:pt x="8026" y="855"/>
                  </a:lnTo>
                  <a:lnTo>
                    <a:pt x="7625" y="710"/>
                  </a:lnTo>
                  <a:lnTo>
                    <a:pt x="7170" y="546"/>
                  </a:lnTo>
                  <a:lnTo>
                    <a:pt x="6679" y="401"/>
                  </a:lnTo>
                  <a:lnTo>
                    <a:pt x="6151" y="273"/>
                  </a:lnTo>
                  <a:lnTo>
                    <a:pt x="5605" y="164"/>
                  </a:lnTo>
                  <a:lnTo>
                    <a:pt x="5023" y="73"/>
                  </a:lnTo>
                  <a:lnTo>
                    <a:pt x="4423" y="18"/>
                  </a:lnTo>
                  <a:lnTo>
                    <a:pt x="3786" y="0"/>
                  </a:lnTo>
                  <a:close/>
                </a:path>
              </a:pathLst>
            </a:custGeom>
            <a:solidFill>
              <a:srgbClr val="D7C2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5"/>
            <p:cNvSpPr/>
            <p:nvPr/>
          </p:nvSpPr>
          <p:spPr>
            <a:xfrm>
              <a:off x="3073200" y="1290875"/>
              <a:ext cx="242975" cy="44150"/>
            </a:xfrm>
            <a:custGeom>
              <a:avLst/>
              <a:gdLst/>
              <a:ahLst/>
              <a:cxnLst/>
              <a:rect l="l" t="t" r="r" b="b"/>
              <a:pathLst>
                <a:path w="9719" h="1766" fill="none" extrusionOk="0">
                  <a:moveTo>
                    <a:pt x="3786" y="0"/>
                  </a:moveTo>
                  <a:lnTo>
                    <a:pt x="3786" y="0"/>
                  </a:lnTo>
                  <a:lnTo>
                    <a:pt x="3294" y="0"/>
                  </a:lnTo>
                  <a:lnTo>
                    <a:pt x="2803" y="37"/>
                  </a:lnTo>
                  <a:lnTo>
                    <a:pt x="2803" y="37"/>
                  </a:lnTo>
                  <a:lnTo>
                    <a:pt x="1893" y="146"/>
                  </a:lnTo>
                  <a:lnTo>
                    <a:pt x="1129" y="237"/>
                  </a:lnTo>
                  <a:lnTo>
                    <a:pt x="492" y="346"/>
                  </a:lnTo>
                  <a:lnTo>
                    <a:pt x="0" y="437"/>
                  </a:lnTo>
                  <a:lnTo>
                    <a:pt x="0" y="437"/>
                  </a:lnTo>
                  <a:lnTo>
                    <a:pt x="164" y="546"/>
                  </a:lnTo>
                  <a:lnTo>
                    <a:pt x="346" y="637"/>
                  </a:lnTo>
                  <a:lnTo>
                    <a:pt x="546" y="692"/>
                  </a:lnTo>
                  <a:lnTo>
                    <a:pt x="747" y="746"/>
                  </a:lnTo>
                  <a:lnTo>
                    <a:pt x="947" y="764"/>
                  </a:lnTo>
                  <a:lnTo>
                    <a:pt x="1165" y="783"/>
                  </a:lnTo>
                  <a:lnTo>
                    <a:pt x="1602" y="801"/>
                  </a:lnTo>
                  <a:lnTo>
                    <a:pt x="1602" y="801"/>
                  </a:lnTo>
                  <a:lnTo>
                    <a:pt x="1802" y="801"/>
                  </a:lnTo>
                  <a:lnTo>
                    <a:pt x="1802" y="801"/>
                  </a:lnTo>
                  <a:lnTo>
                    <a:pt x="2002" y="801"/>
                  </a:lnTo>
                  <a:lnTo>
                    <a:pt x="2002" y="801"/>
                  </a:lnTo>
                  <a:lnTo>
                    <a:pt x="2366" y="801"/>
                  </a:lnTo>
                  <a:lnTo>
                    <a:pt x="2730" y="837"/>
                  </a:lnTo>
                  <a:lnTo>
                    <a:pt x="2730" y="837"/>
                  </a:lnTo>
                  <a:lnTo>
                    <a:pt x="3021" y="892"/>
                  </a:lnTo>
                  <a:lnTo>
                    <a:pt x="3312" y="965"/>
                  </a:lnTo>
                  <a:lnTo>
                    <a:pt x="3604" y="1056"/>
                  </a:lnTo>
                  <a:lnTo>
                    <a:pt x="3895" y="1147"/>
                  </a:lnTo>
                  <a:lnTo>
                    <a:pt x="4477" y="1365"/>
                  </a:lnTo>
                  <a:lnTo>
                    <a:pt x="4750" y="1456"/>
                  </a:lnTo>
                  <a:lnTo>
                    <a:pt x="5059" y="1547"/>
                  </a:lnTo>
                  <a:lnTo>
                    <a:pt x="5059" y="1547"/>
                  </a:lnTo>
                  <a:lnTo>
                    <a:pt x="5314" y="1602"/>
                  </a:lnTo>
                  <a:lnTo>
                    <a:pt x="5587" y="1656"/>
                  </a:lnTo>
                  <a:lnTo>
                    <a:pt x="6115" y="1711"/>
                  </a:lnTo>
                  <a:lnTo>
                    <a:pt x="6661" y="1747"/>
                  </a:lnTo>
                  <a:lnTo>
                    <a:pt x="7207" y="1747"/>
                  </a:lnTo>
                  <a:lnTo>
                    <a:pt x="7207" y="1747"/>
                  </a:lnTo>
                  <a:lnTo>
                    <a:pt x="8517" y="1765"/>
                  </a:lnTo>
                  <a:lnTo>
                    <a:pt x="8517" y="1765"/>
                  </a:lnTo>
                  <a:lnTo>
                    <a:pt x="9573" y="1747"/>
                  </a:lnTo>
                  <a:lnTo>
                    <a:pt x="9573" y="1747"/>
                  </a:lnTo>
                  <a:lnTo>
                    <a:pt x="9718" y="1729"/>
                  </a:lnTo>
                  <a:lnTo>
                    <a:pt x="9718" y="1729"/>
                  </a:lnTo>
                  <a:lnTo>
                    <a:pt x="9591" y="1656"/>
                  </a:lnTo>
                  <a:lnTo>
                    <a:pt x="9263" y="1456"/>
                  </a:lnTo>
                  <a:lnTo>
                    <a:pt x="8735" y="1183"/>
                  </a:lnTo>
                  <a:lnTo>
                    <a:pt x="8408" y="1019"/>
                  </a:lnTo>
                  <a:lnTo>
                    <a:pt x="8026" y="855"/>
                  </a:lnTo>
                  <a:lnTo>
                    <a:pt x="7625" y="710"/>
                  </a:lnTo>
                  <a:lnTo>
                    <a:pt x="7170" y="546"/>
                  </a:lnTo>
                  <a:lnTo>
                    <a:pt x="6679" y="401"/>
                  </a:lnTo>
                  <a:lnTo>
                    <a:pt x="6151" y="273"/>
                  </a:lnTo>
                  <a:lnTo>
                    <a:pt x="5605" y="164"/>
                  </a:lnTo>
                  <a:lnTo>
                    <a:pt x="5023" y="73"/>
                  </a:lnTo>
                  <a:lnTo>
                    <a:pt x="4423" y="18"/>
                  </a:lnTo>
                  <a:lnTo>
                    <a:pt x="3786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7" name="Google Shape;787;p5"/>
          <p:cNvGrpSpPr/>
          <p:nvPr/>
        </p:nvGrpSpPr>
        <p:grpSpPr>
          <a:xfrm>
            <a:off x="117389" y="4627244"/>
            <a:ext cx="819030" cy="238955"/>
            <a:chOff x="1682875" y="2128425"/>
            <a:chExt cx="575525" cy="167900"/>
          </a:xfrm>
        </p:grpSpPr>
        <p:sp>
          <p:nvSpPr>
            <p:cNvPr id="788" name="Google Shape;788;p5"/>
            <p:cNvSpPr/>
            <p:nvPr/>
          </p:nvSpPr>
          <p:spPr>
            <a:xfrm>
              <a:off x="1682875" y="2231250"/>
              <a:ext cx="575525" cy="65075"/>
            </a:xfrm>
            <a:custGeom>
              <a:avLst/>
              <a:gdLst/>
              <a:ahLst/>
              <a:cxnLst/>
              <a:rect l="l" t="t" r="r" b="b"/>
              <a:pathLst>
                <a:path w="23021" h="2603" extrusionOk="0">
                  <a:moveTo>
                    <a:pt x="19964" y="0"/>
                  </a:moveTo>
                  <a:lnTo>
                    <a:pt x="20601" y="110"/>
                  </a:lnTo>
                  <a:lnTo>
                    <a:pt x="20437" y="164"/>
                  </a:lnTo>
                  <a:lnTo>
                    <a:pt x="19909" y="328"/>
                  </a:lnTo>
                  <a:lnTo>
                    <a:pt x="19054" y="565"/>
                  </a:lnTo>
                  <a:lnTo>
                    <a:pt x="18508" y="692"/>
                  </a:lnTo>
                  <a:lnTo>
                    <a:pt x="17889" y="819"/>
                  </a:lnTo>
                  <a:lnTo>
                    <a:pt x="17198" y="965"/>
                  </a:lnTo>
                  <a:lnTo>
                    <a:pt x="16433" y="1092"/>
                  </a:lnTo>
                  <a:lnTo>
                    <a:pt x="15596" y="1202"/>
                  </a:lnTo>
                  <a:lnTo>
                    <a:pt x="14704" y="1311"/>
                  </a:lnTo>
                  <a:lnTo>
                    <a:pt x="13740" y="1402"/>
                  </a:lnTo>
                  <a:lnTo>
                    <a:pt x="12703" y="1474"/>
                  </a:lnTo>
                  <a:lnTo>
                    <a:pt x="11611" y="1529"/>
                  </a:lnTo>
                  <a:lnTo>
                    <a:pt x="10464" y="1547"/>
                  </a:lnTo>
                  <a:lnTo>
                    <a:pt x="9409" y="1529"/>
                  </a:lnTo>
                  <a:lnTo>
                    <a:pt x="8317" y="1493"/>
                  </a:lnTo>
                  <a:lnTo>
                    <a:pt x="7170" y="1420"/>
                  </a:lnTo>
                  <a:lnTo>
                    <a:pt x="5988" y="1311"/>
                  </a:lnTo>
                  <a:lnTo>
                    <a:pt x="4768" y="1147"/>
                  </a:lnTo>
                  <a:lnTo>
                    <a:pt x="3513" y="965"/>
                  </a:lnTo>
                  <a:lnTo>
                    <a:pt x="2239" y="728"/>
                  </a:lnTo>
                  <a:lnTo>
                    <a:pt x="910" y="455"/>
                  </a:lnTo>
                  <a:lnTo>
                    <a:pt x="1129" y="146"/>
                  </a:lnTo>
                  <a:lnTo>
                    <a:pt x="1129" y="146"/>
                  </a:lnTo>
                  <a:lnTo>
                    <a:pt x="747" y="237"/>
                  </a:lnTo>
                  <a:lnTo>
                    <a:pt x="565" y="292"/>
                  </a:lnTo>
                  <a:lnTo>
                    <a:pt x="401" y="346"/>
                  </a:lnTo>
                  <a:lnTo>
                    <a:pt x="255" y="419"/>
                  </a:lnTo>
                  <a:lnTo>
                    <a:pt x="128" y="492"/>
                  </a:lnTo>
                  <a:lnTo>
                    <a:pt x="37" y="565"/>
                  </a:lnTo>
                  <a:lnTo>
                    <a:pt x="0" y="656"/>
                  </a:lnTo>
                  <a:lnTo>
                    <a:pt x="0" y="710"/>
                  </a:lnTo>
                  <a:lnTo>
                    <a:pt x="37" y="765"/>
                  </a:lnTo>
                  <a:lnTo>
                    <a:pt x="91" y="819"/>
                  </a:lnTo>
                  <a:lnTo>
                    <a:pt x="182" y="874"/>
                  </a:lnTo>
                  <a:lnTo>
                    <a:pt x="455" y="1001"/>
                  </a:lnTo>
                  <a:lnTo>
                    <a:pt x="819" y="1147"/>
                  </a:lnTo>
                  <a:lnTo>
                    <a:pt x="1274" y="1311"/>
                  </a:lnTo>
                  <a:lnTo>
                    <a:pt x="1838" y="1474"/>
                  </a:lnTo>
                  <a:lnTo>
                    <a:pt x="2475" y="1638"/>
                  </a:lnTo>
                  <a:lnTo>
                    <a:pt x="3203" y="1802"/>
                  </a:lnTo>
                  <a:lnTo>
                    <a:pt x="4004" y="1966"/>
                  </a:lnTo>
                  <a:lnTo>
                    <a:pt x="4878" y="2111"/>
                  </a:lnTo>
                  <a:lnTo>
                    <a:pt x="5806" y="2239"/>
                  </a:lnTo>
                  <a:lnTo>
                    <a:pt x="6806" y="2366"/>
                  </a:lnTo>
                  <a:lnTo>
                    <a:pt x="7862" y="2457"/>
                  </a:lnTo>
                  <a:lnTo>
                    <a:pt x="8972" y="2548"/>
                  </a:lnTo>
                  <a:lnTo>
                    <a:pt x="10100" y="2585"/>
                  </a:lnTo>
                  <a:lnTo>
                    <a:pt x="11283" y="2603"/>
                  </a:lnTo>
                  <a:lnTo>
                    <a:pt x="12120" y="2603"/>
                  </a:lnTo>
                  <a:lnTo>
                    <a:pt x="12957" y="2566"/>
                  </a:lnTo>
                  <a:lnTo>
                    <a:pt x="14249" y="2512"/>
                  </a:lnTo>
                  <a:lnTo>
                    <a:pt x="15451" y="2421"/>
                  </a:lnTo>
                  <a:lnTo>
                    <a:pt x="16542" y="2312"/>
                  </a:lnTo>
                  <a:lnTo>
                    <a:pt x="17543" y="2184"/>
                  </a:lnTo>
                  <a:lnTo>
                    <a:pt x="18453" y="2039"/>
                  </a:lnTo>
                  <a:lnTo>
                    <a:pt x="19272" y="1893"/>
                  </a:lnTo>
                  <a:lnTo>
                    <a:pt x="20000" y="1747"/>
                  </a:lnTo>
                  <a:lnTo>
                    <a:pt x="20655" y="1584"/>
                  </a:lnTo>
                  <a:lnTo>
                    <a:pt x="21219" y="1420"/>
                  </a:lnTo>
                  <a:lnTo>
                    <a:pt x="21711" y="1256"/>
                  </a:lnTo>
                  <a:lnTo>
                    <a:pt x="22111" y="1092"/>
                  </a:lnTo>
                  <a:lnTo>
                    <a:pt x="22439" y="947"/>
                  </a:lnTo>
                  <a:lnTo>
                    <a:pt x="22675" y="801"/>
                  </a:lnTo>
                  <a:lnTo>
                    <a:pt x="22857" y="674"/>
                  </a:lnTo>
                  <a:lnTo>
                    <a:pt x="22966" y="565"/>
                  </a:lnTo>
                  <a:lnTo>
                    <a:pt x="23003" y="510"/>
                  </a:lnTo>
                  <a:lnTo>
                    <a:pt x="23021" y="455"/>
                  </a:lnTo>
                  <a:lnTo>
                    <a:pt x="23003" y="419"/>
                  </a:lnTo>
                  <a:lnTo>
                    <a:pt x="22966" y="401"/>
                  </a:lnTo>
                  <a:lnTo>
                    <a:pt x="22803" y="328"/>
                  </a:lnTo>
                  <a:lnTo>
                    <a:pt x="22530" y="273"/>
                  </a:lnTo>
                  <a:lnTo>
                    <a:pt x="22166" y="201"/>
                  </a:lnTo>
                  <a:lnTo>
                    <a:pt x="21711" y="146"/>
                  </a:lnTo>
                  <a:lnTo>
                    <a:pt x="21201" y="91"/>
                  </a:lnTo>
                  <a:lnTo>
                    <a:pt x="1996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5"/>
            <p:cNvSpPr/>
            <p:nvPr/>
          </p:nvSpPr>
          <p:spPr>
            <a:xfrm>
              <a:off x="1682875" y="2231250"/>
              <a:ext cx="575525" cy="65075"/>
            </a:xfrm>
            <a:custGeom>
              <a:avLst/>
              <a:gdLst/>
              <a:ahLst/>
              <a:cxnLst/>
              <a:rect l="l" t="t" r="r" b="b"/>
              <a:pathLst>
                <a:path w="23021" h="2603" fill="none" extrusionOk="0">
                  <a:moveTo>
                    <a:pt x="19964" y="0"/>
                  </a:moveTo>
                  <a:lnTo>
                    <a:pt x="20601" y="110"/>
                  </a:lnTo>
                  <a:lnTo>
                    <a:pt x="20601" y="110"/>
                  </a:lnTo>
                  <a:lnTo>
                    <a:pt x="20601" y="110"/>
                  </a:lnTo>
                  <a:lnTo>
                    <a:pt x="20437" y="164"/>
                  </a:lnTo>
                  <a:lnTo>
                    <a:pt x="19909" y="328"/>
                  </a:lnTo>
                  <a:lnTo>
                    <a:pt x="19054" y="565"/>
                  </a:lnTo>
                  <a:lnTo>
                    <a:pt x="18508" y="692"/>
                  </a:lnTo>
                  <a:lnTo>
                    <a:pt x="17889" y="819"/>
                  </a:lnTo>
                  <a:lnTo>
                    <a:pt x="17198" y="965"/>
                  </a:lnTo>
                  <a:lnTo>
                    <a:pt x="16433" y="1092"/>
                  </a:lnTo>
                  <a:lnTo>
                    <a:pt x="15596" y="1202"/>
                  </a:lnTo>
                  <a:lnTo>
                    <a:pt x="14704" y="1311"/>
                  </a:lnTo>
                  <a:lnTo>
                    <a:pt x="13740" y="1402"/>
                  </a:lnTo>
                  <a:lnTo>
                    <a:pt x="12703" y="1474"/>
                  </a:lnTo>
                  <a:lnTo>
                    <a:pt x="11611" y="1529"/>
                  </a:lnTo>
                  <a:lnTo>
                    <a:pt x="10464" y="1547"/>
                  </a:lnTo>
                  <a:lnTo>
                    <a:pt x="10464" y="1547"/>
                  </a:lnTo>
                  <a:lnTo>
                    <a:pt x="9409" y="1529"/>
                  </a:lnTo>
                  <a:lnTo>
                    <a:pt x="8317" y="1493"/>
                  </a:lnTo>
                  <a:lnTo>
                    <a:pt x="7170" y="1420"/>
                  </a:lnTo>
                  <a:lnTo>
                    <a:pt x="5988" y="1311"/>
                  </a:lnTo>
                  <a:lnTo>
                    <a:pt x="4768" y="1147"/>
                  </a:lnTo>
                  <a:lnTo>
                    <a:pt x="3513" y="965"/>
                  </a:lnTo>
                  <a:lnTo>
                    <a:pt x="2239" y="728"/>
                  </a:lnTo>
                  <a:lnTo>
                    <a:pt x="910" y="455"/>
                  </a:lnTo>
                  <a:lnTo>
                    <a:pt x="910" y="455"/>
                  </a:lnTo>
                  <a:lnTo>
                    <a:pt x="910" y="455"/>
                  </a:lnTo>
                  <a:lnTo>
                    <a:pt x="910" y="455"/>
                  </a:lnTo>
                  <a:lnTo>
                    <a:pt x="1129" y="146"/>
                  </a:lnTo>
                  <a:lnTo>
                    <a:pt x="1129" y="146"/>
                  </a:lnTo>
                  <a:lnTo>
                    <a:pt x="747" y="237"/>
                  </a:lnTo>
                  <a:lnTo>
                    <a:pt x="565" y="292"/>
                  </a:lnTo>
                  <a:lnTo>
                    <a:pt x="401" y="346"/>
                  </a:lnTo>
                  <a:lnTo>
                    <a:pt x="255" y="419"/>
                  </a:lnTo>
                  <a:lnTo>
                    <a:pt x="128" y="492"/>
                  </a:lnTo>
                  <a:lnTo>
                    <a:pt x="37" y="565"/>
                  </a:lnTo>
                  <a:lnTo>
                    <a:pt x="0" y="656"/>
                  </a:lnTo>
                  <a:lnTo>
                    <a:pt x="0" y="656"/>
                  </a:lnTo>
                  <a:lnTo>
                    <a:pt x="0" y="710"/>
                  </a:lnTo>
                  <a:lnTo>
                    <a:pt x="37" y="765"/>
                  </a:lnTo>
                  <a:lnTo>
                    <a:pt x="91" y="819"/>
                  </a:lnTo>
                  <a:lnTo>
                    <a:pt x="182" y="874"/>
                  </a:lnTo>
                  <a:lnTo>
                    <a:pt x="455" y="1001"/>
                  </a:lnTo>
                  <a:lnTo>
                    <a:pt x="819" y="1147"/>
                  </a:lnTo>
                  <a:lnTo>
                    <a:pt x="1274" y="1311"/>
                  </a:lnTo>
                  <a:lnTo>
                    <a:pt x="1838" y="1474"/>
                  </a:lnTo>
                  <a:lnTo>
                    <a:pt x="2475" y="1638"/>
                  </a:lnTo>
                  <a:lnTo>
                    <a:pt x="3203" y="1802"/>
                  </a:lnTo>
                  <a:lnTo>
                    <a:pt x="4004" y="1966"/>
                  </a:lnTo>
                  <a:lnTo>
                    <a:pt x="4878" y="2111"/>
                  </a:lnTo>
                  <a:lnTo>
                    <a:pt x="5806" y="2239"/>
                  </a:lnTo>
                  <a:lnTo>
                    <a:pt x="6806" y="2366"/>
                  </a:lnTo>
                  <a:lnTo>
                    <a:pt x="7862" y="2457"/>
                  </a:lnTo>
                  <a:lnTo>
                    <a:pt x="8972" y="2548"/>
                  </a:lnTo>
                  <a:lnTo>
                    <a:pt x="10100" y="2585"/>
                  </a:lnTo>
                  <a:lnTo>
                    <a:pt x="11283" y="2603"/>
                  </a:lnTo>
                  <a:lnTo>
                    <a:pt x="11283" y="2603"/>
                  </a:lnTo>
                  <a:lnTo>
                    <a:pt x="12120" y="2603"/>
                  </a:lnTo>
                  <a:lnTo>
                    <a:pt x="12957" y="2566"/>
                  </a:lnTo>
                  <a:lnTo>
                    <a:pt x="12957" y="2566"/>
                  </a:lnTo>
                  <a:lnTo>
                    <a:pt x="14249" y="2512"/>
                  </a:lnTo>
                  <a:lnTo>
                    <a:pt x="15451" y="2421"/>
                  </a:lnTo>
                  <a:lnTo>
                    <a:pt x="16542" y="2312"/>
                  </a:lnTo>
                  <a:lnTo>
                    <a:pt x="17543" y="2184"/>
                  </a:lnTo>
                  <a:lnTo>
                    <a:pt x="18453" y="2039"/>
                  </a:lnTo>
                  <a:lnTo>
                    <a:pt x="19272" y="1893"/>
                  </a:lnTo>
                  <a:lnTo>
                    <a:pt x="20000" y="1747"/>
                  </a:lnTo>
                  <a:lnTo>
                    <a:pt x="20655" y="1584"/>
                  </a:lnTo>
                  <a:lnTo>
                    <a:pt x="21219" y="1420"/>
                  </a:lnTo>
                  <a:lnTo>
                    <a:pt x="21711" y="1256"/>
                  </a:lnTo>
                  <a:lnTo>
                    <a:pt x="22111" y="1092"/>
                  </a:lnTo>
                  <a:lnTo>
                    <a:pt x="22439" y="947"/>
                  </a:lnTo>
                  <a:lnTo>
                    <a:pt x="22675" y="801"/>
                  </a:lnTo>
                  <a:lnTo>
                    <a:pt x="22857" y="674"/>
                  </a:lnTo>
                  <a:lnTo>
                    <a:pt x="22966" y="565"/>
                  </a:lnTo>
                  <a:lnTo>
                    <a:pt x="23003" y="510"/>
                  </a:lnTo>
                  <a:lnTo>
                    <a:pt x="23021" y="455"/>
                  </a:lnTo>
                  <a:lnTo>
                    <a:pt x="23021" y="455"/>
                  </a:lnTo>
                  <a:lnTo>
                    <a:pt x="23003" y="419"/>
                  </a:lnTo>
                  <a:lnTo>
                    <a:pt x="22966" y="401"/>
                  </a:lnTo>
                  <a:lnTo>
                    <a:pt x="22803" y="328"/>
                  </a:lnTo>
                  <a:lnTo>
                    <a:pt x="22530" y="273"/>
                  </a:lnTo>
                  <a:lnTo>
                    <a:pt x="22166" y="201"/>
                  </a:lnTo>
                  <a:lnTo>
                    <a:pt x="21711" y="146"/>
                  </a:lnTo>
                  <a:lnTo>
                    <a:pt x="21201" y="91"/>
                  </a:lnTo>
                  <a:lnTo>
                    <a:pt x="19964" y="0"/>
                  </a:lnTo>
                </a:path>
              </a:pathLst>
            </a:custGeom>
            <a:solidFill>
              <a:srgbClr val="EBB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5"/>
            <p:cNvSpPr/>
            <p:nvPr/>
          </p:nvSpPr>
          <p:spPr>
            <a:xfrm>
              <a:off x="1705625" y="2128425"/>
              <a:ext cx="492275" cy="141525"/>
            </a:xfrm>
            <a:custGeom>
              <a:avLst/>
              <a:gdLst/>
              <a:ahLst/>
              <a:cxnLst/>
              <a:rect l="l" t="t" r="r" b="b"/>
              <a:pathLst>
                <a:path w="19691" h="5661" extrusionOk="0">
                  <a:moveTo>
                    <a:pt x="5332" y="1"/>
                  </a:moveTo>
                  <a:lnTo>
                    <a:pt x="5023" y="37"/>
                  </a:lnTo>
                  <a:lnTo>
                    <a:pt x="4714" y="92"/>
                  </a:lnTo>
                  <a:lnTo>
                    <a:pt x="4422" y="164"/>
                  </a:lnTo>
                  <a:lnTo>
                    <a:pt x="4149" y="274"/>
                  </a:lnTo>
                  <a:lnTo>
                    <a:pt x="3858" y="401"/>
                  </a:lnTo>
                  <a:lnTo>
                    <a:pt x="3604" y="528"/>
                  </a:lnTo>
                  <a:lnTo>
                    <a:pt x="3367" y="692"/>
                  </a:lnTo>
                  <a:lnTo>
                    <a:pt x="3149" y="874"/>
                  </a:lnTo>
                  <a:lnTo>
                    <a:pt x="2967" y="1056"/>
                  </a:lnTo>
                  <a:lnTo>
                    <a:pt x="2803" y="1238"/>
                  </a:lnTo>
                  <a:lnTo>
                    <a:pt x="2657" y="1438"/>
                  </a:lnTo>
                  <a:lnTo>
                    <a:pt x="2566" y="1657"/>
                  </a:lnTo>
                  <a:lnTo>
                    <a:pt x="2512" y="1857"/>
                  </a:lnTo>
                  <a:lnTo>
                    <a:pt x="2493" y="2057"/>
                  </a:lnTo>
                  <a:lnTo>
                    <a:pt x="2493" y="2166"/>
                  </a:lnTo>
                  <a:lnTo>
                    <a:pt x="2512" y="2275"/>
                  </a:lnTo>
                  <a:lnTo>
                    <a:pt x="2330" y="2312"/>
                  </a:lnTo>
                  <a:lnTo>
                    <a:pt x="2148" y="2366"/>
                  </a:lnTo>
                  <a:lnTo>
                    <a:pt x="1966" y="2476"/>
                  </a:lnTo>
                  <a:lnTo>
                    <a:pt x="1766" y="2585"/>
                  </a:lnTo>
                  <a:lnTo>
                    <a:pt x="1584" y="2730"/>
                  </a:lnTo>
                  <a:lnTo>
                    <a:pt x="1402" y="2894"/>
                  </a:lnTo>
                  <a:lnTo>
                    <a:pt x="1056" y="3240"/>
                  </a:lnTo>
                  <a:lnTo>
                    <a:pt x="837" y="3477"/>
                  </a:lnTo>
                  <a:lnTo>
                    <a:pt x="637" y="3713"/>
                  </a:lnTo>
                  <a:lnTo>
                    <a:pt x="310" y="4150"/>
                  </a:lnTo>
                  <a:lnTo>
                    <a:pt x="73" y="4459"/>
                  </a:lnTo>
                  <a:lnTo>
                    <a:pt x="0" y="4568"/>
                  </a:lnTo>
                  <a:lnTo>
                    <a:pt x="1074" y="4805"/>
                  </a:lnTo>
                  <a:lnTo>
                    <a:pt x="2148" y="5005"/>
                  </a:lnTo>
                  <a:lnTo>
                    <a:pt x="3185" y="5169"/>
                  </a:lnTo>
                  <a:lnTo>
                    <a:pt x="4204" y="5315"/>
                  </a:lnTo>
                  <a:lnTo>
                    <a:pt x="5187" y="5424"/>
                  </a:lnTo>
                  <a:lnTo>
                    <a:pt x="6151" y="5515"/>
                  </a:lnTo>
                  <a:lnTo>
                    <a:pt x="7098" y="5587"/>
                  </a:lnTo>
                  <a:lnTo>
                    <a:pt x="8007" y="5624"/>
                  </a:lnTo>
                  <a:lnTo>
                    <a:pt x="8881" y="5642"/>
                  </a:lnTo>
                  <a:lnTo>
                    <a:pt x="9736" y="5660"/>
                  </a:lnTo>
                  <a:lnTo>
                    <a:pt x="10573" y="5642"/>
                  </a:lnTo>
                  <a:lnTo>
                    <a:pt x="11356" y="5624"/>
                  </a:lnTo>
                  <a:lnTo>
                    <a:pt x="12120" y="5569"/>
                  </a:lnTo>
                  <a:lnTo>
                    <a:pt x="12866" y="5515"/>
                  </a:lnTo>
                  <a:lnTo>
                    <a:pt x="13558" y="5460"/>
                  </a:lnTo>
                  <a:lnTo>
                    <a:pt x="14231" y="5387"/>
                  </a:lnTo>
                  <a:lnTo>
                    <a:pt x="14850" y="5296"/>
                  </a:lnTo>
                  <a:lnTo>
                    <a:pt x="15450" y="5205"/>
                  </a:lnTo>
                  <a:lnTo>
                    <a:pt x="16542" y="5023"/>
                  </a:lnTo>
                  <a:lnTo>
                    <a:pt x="17470" y="4823"/>
                  </a:lnTo>
                  <a:lnTo>
                    <a:pt x="18253" y="4641"/>
                  </a:lnTo>
                  <a:lnTo>
                    <a:pt x="18872" y="4477"/>
                  </a:lnTo>
                  <a:lnTo>
                    <a:pt x="19327" y="4350"/>
                  </a:lnTo>
                  <a:lnTo>
                    <a:pt x="19691" y="4223"/>
                  </a:lnTo>
                  <a:lnTo>
                    <a:pt x="14541" y="3422"/>
                  </a:lnTo>
                  <a:lnTo>
                    <a:pt x="13995" y="2294"/>
                  </a:lnTo>
                  <a:lnTo>
                    <a:pt x="11283" y="1584"/>
                  </a:lnTo>
                  <a:lnTo>
                    <a:pt x="8954" y="1002"/>
                  </a:lnTo>
                  <a:lnTo>
                    <a:pt x="7061" y="528"/>
                  </a:lnTo>
                  <a:lnTo>
                    <a:pt x="6916" y="419"/>
                  </a:lnTo>
                  <a:lnTo>
                    <a:pt x="6752" y="310"/>
                  </a:lnTo>
                  <a:lnTo>
                    <a:pt x="6497" y="183"/>
                  </a:lnTo>
                  <a:lnTo>
                    <a:pt x="6206" y="92"/>
                  </a:lnTo>
                  <a:lnTo>
                    <a:pt x="5915" y="37"/>
                  </a:lnTo>
                  <a:lnTo>
                    <a:pt x="5624" y="1"/>
                  </a:lnTo>
                  <a:close/>
                </a:path>
              </a:pathLst>
            </a:custGeom>
            <a:solidFill>
              <a:srgbClr val="C1A5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5"/>
            <p:cNvSpPr/>
            <p:nvPr/>
          </p:nvSpPr>
          <p:spPr>
            <a:xfrm>
              <a:off x="1705625" y="2128425"/>
              <a:ext cx="492275" cy="141525"/>
            </a:xfrm>
            <a:custGeom>
              <a:avLst/>
              <a:gdLst/>
              <a:ahLst/>
              <a:cxnLst/>
              <a:rect l="l" t="t" r="r" b="b"/>
              <a:pathLst>
                <a:path w="19691" h="5661" fill="none" extrusionOk="0">
                  <a:moveTo>
                    <a:pt x="19691" y="4223"/>
                  </a:moveTo>
                  <a:lnTo>
                    <a:pt x="19691" y="4223"/>
                  </a:lnTo>
                  <a:lnTo>
                    <a:pt x="19327" y="4350"/>
                  </a:lnTo>
                  <a:lnTo>
                    <a:pt x="18872" y="4477"/>
                  </a:lnTo>
                  <a:lnTo>
                    <a:pt x="18253" y="4641"/>
                  </a:lnTo>
                  <a:lnTo>
                    <a:pt x="17470" y="4823"/>
                  </a:lnTo>
                  <a:lnTo>
                    <a:pt x="16542" y="5023"/>
                  </a:lnTo>
                  <a:lnTo>
                    <a:pt x="15450" y="5205"/>
                  </a:lnTo>
                  <a:lnTo>
                    <a:pt x="14850" y="5296"/>
                  </a:lnTo>
                  <a:lnTo>
                    <a:pt x="14231" y="5387"/>
                  </a:lnTo>
                  <a:lnTo>
                    <a:pt x="13558" y="5460"/>
                  </a:lnTo>
                  <a:lnTo>
                    <a:pt x="12866" y="5515"/>
                  </a:lnTo>
                  <a:lnTo>
                    <a:pt x="12120" y="5569"/>
                  </a:lnTo>
                  <a:lnTo>
                    <a:pt x="11356" y="5624"/>
                  </a:lnTo>
                  <a:lnTo>
                    <a:pt x="10573" y="5642"/>
                  </a:lnTo>
                  <a:lnTo>
                    <a:pt x="9736" y="5660"/>
                  </a:lnTo>
                  <a:lnTo>
                    <a:pt x="8881" y="5642"/>
                  </a:lnTo>
                  <a:lnTo>
                    <a:pt x="8007" y="5624"/>
                  </a:lnTo>
                  <a:lnTo>
                    <a:pt x="7098" y="5587"/>
                  </a:lnTo>
                  <a:lnTo>
                    <a:pt x="6151" y="5515"/>
                  </a:lnTo>
                  <a:lnTo>
                    <a:pt x="5187" y="5424"/>
                  </a:lnTo>
                  <a:lnTo>
                    <a:pt x="4204" y="5315"/>
                  </a:lnTo>
                  <a:lnTo>
                    <a:pt x="3185" y="5169"/>
                  </a:lnTo>
                  <a:lnTo>
                    <a:pt x="2148" y="5005"/>
                  </a:lnTo>
                  <a:lnTo>
                    <a:pt x="1074" y="4805"/>
                  </a:lnTo>
                  <a:lnTo>
                    <a:pt x="0" y="4568"/>
                  </a:lnTo>
                  <a:lnTo>
                    <a:pt x="0" y="4568"/>
                  </a:lnTo>
                  <a:lnTo>
                    <a:pt x="73" y="4459"/>
                  </a:lnTo>
                  <a:lnTo>
                    <a:pt x="310" y="4150"/>
                  </a:lnTo>
                  <a:lnTo>
                    <a:pt x="637" y="3713"/>
                  </a:lnTo>
                  <a:lnTo>
                    <a:pt x="837" y="3477"/>
                  </a:lnTo>
                  <a:lnTo>
                    <a:pt x="1056" y="3240"/>
                  </a:lnTo>
                  <a:lnTo>
                    <a:pt x="1056" y="3240"/>
                  </a:lnTo>
                  <a:lnTo>
                    <a:pt x="1402" y="2894"/>
                  </a:lnTo>
                  <a:lnTo>
                    <a:pt x="1584" y="2730"/>
                  </a:lnTo>
                  <a:lnTo>
                    <a:pt x="1766" y="2585"/>
                  </a:lnTo>
                  <a:lnTo>
                    <a:pt x="1966" y="2476"/>
                  </a:lnTo>
                  <a:lnTo>
                    <a:pt x="2148" y="2366"/>
                  </a:lnTo>
                  <a:lnTo>
                    <a:pt x="2330" y="2312"/>
                  </a:lnTo>
                  <a:lnTo>
                    <a:pt x="2512" y="2275"/>
                  </a:lnTo>
                  <a:lnTo>
                    <a:pt x="2512" y="2275"/>
                  </a:lnTo>
                  <a:lnTo>
                    <a:pt x="2493" y="2166"/>
                  </a:lnTo>
                  <a:lnTo>
                    <a:pt x="2493" y="2057"/>
                  </a:lnTo>
                  <a:lnTo>
                    <a:pt x="2512" y="1857"/>
                  </a:lnTo>
                  <a:lnTo>
                    <a:pt x="2566" y="1657"/>
                  </a:lnTo>
                  <a:lnTo>
                    <a:pt x="2657" y="1438"/>
                  </a:lnTo>
                  <a:lnTo>
                    <a:pt x="2657" y="1438"/>
                  </a:lnTo>
                  <a:lnTo>
                    <a:pt x="2803" y="1238"/>
                  </a:lnTo>
                  <a:lnTo>
                    <a:pt x="2967" y="1056"/>
                  </a:lnTo>
                  <a:lnTo>
                    <a:pt x="3149" y="874"/>
                  </a:lnTo>
                  <a:lnTo>
                    <a:pt x="3367" y="692"/>
                  </a:lnTo>
                  <a:lnTo>
                    <a:pt x="3604" y="528"/>
                  </a:lnTo>
                  <a:lnTo>
                    <a:pt x="3858" y="401"/>
                  </a:lnTo>
                  <a:lnTo>
                    <a:pt x="4149" y="274"/>
                  </a:lnTo>
                  <a:lnTo>
                    <a:pt x="4422" y="164"/>
                  </a:lnTo>
                  <a:lnTo>
                    <a:pt x="4714" y="92"/>
                  </a:lnTo>
                  <a:lnTo>
                    <a:pt x="5023" y="37"/>
                  </a:lnTo>
                  <a:lnTo>
                    <a:pt x="5332" y="1"/>
                  </a:lnTo>
                  <a:lnTo>
                    <a:pt x="5624" y="1"/>
                  </a:lnTo>
                  <a:lnTo>
                    <a:pt x="5915" y="37"/>
                  </a:lnTo>
                  <a:lnTo>
                    <a:pt x="6206" y="92"/>
                  </a:lnTo>
                  <a:lnTo>
                    <a:pt x="6497" y="183"/>
                  </a:lnTo>
                  <a:lnTo>
                    <a:pt x="6752" y="310"/>
                  </a:lnTo>
                  <a:lnTo>
                    <a:pt x="6752" y="310"/>
                  </a:lnTo>
                  <a:lnTo>
                    <a:pt x="6916" y="419"/>
                  </a:lnTo>
                  <a:lnTo>
                    <a:pt x="7061" y="528"/>
                  </a:lnTo>
                  <a:lnTo>
                    <a:pt x="7061" y="528"/>
                  </a:lnTo>
                  <a:lnTo>
                    <a:pt x="8954" y="1002"/>
                  </a:lnTo>
                  <a:lnTo>
                    <a:pt x="11283" y="1584"/>
                  </a:lnTo>
                  <a:lnTo>
                    <a:pt x="11283" y="1584"/>
                  </a:lnTo>
                  <a:lnTo>
                    <a:pt x="13995" y="2294"/>
                  </a:lnTo>
                  <a:lnTo>
                    <a:pt x="14541" y="3422"/>
                  </a:lnTo>
                  <a:lnTo>
                    <a:pt x="19691" y="422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5"/>
            <p:cNvSpPr/>
            <p:nvPr/>
          </p:nvSpPr>
          <p:spPr>
            <a:xfrm>
              <a:off x="1705625" y="2168000"/>
              <a:ext cx="492275" cy="101950"/>
            </a:xfrm>
            <a:custGeom>
              <a:avLst/>
              <a:gdLst/>
              <a:ahLst/>
              <a:cxnLst/>
              <a:rect l="l" t="t" r="r" b="b"/>
              <a:pathLst>
                <a:path w="19691" h="4078" extrusionOk="0">
                  <a:moveTo>
                    <a:pt x="11283" y="1"/>
                  </a:moveTo>
                  <a:lnTo>
                    <a:pt x="11192" y="165"/>
                  </a:lnTo>
                  <a:lnTo>
                    <a:pt x="11101" y="292"/>
                  </a:lnTo>
                  <a:lnTo>
                    <a:pt x="10974" y="419"/>
                  </a:lnTo>
                  <a:lnTo>
                    <a:pt x="10846" y="547"/>
                  </a:lnTo>
                  <a:lnTo>
                    <a:pt x="10737" y="638"/>
                  </a:lnTo>
                  <a:lnTo>
                    <a:pt x="10592" y="729"/>
                  </a:lnTo>
                  <a:lnTo>
                    <a:pt x="10319" y="874"/>
                  </a:lnTo>
                  <a:lnTo>
                    <a:pt x="10027" y="1002"/>
                  </a:lnTo>
                  <a:lnTo>
                    <a:pt x="9736" y="1093"/>
                  </a:lnTo>
                  <a:lnTo>
                    <a:pt x="8936" y="1348"/>
                  </a:lnTo>
                  <a:lnTo>
                    <a:pt x="8135" y="1548"/>
                  </a:lnTo>
                  <a:lnTo>
                    <a:pt x="7334" y="1712"/>
                  </a:lnTo>
                  <a:lnTo>
                    <a:pt x="6515" y="1821"/>
                  </a:lnTo>
                  <a:lnTo>
                    <a:pt x="6570" y="1912"/>
                  </a:lnTo>
                  <a:lnTo>
                    <a:pt x="6643" y="1985"/>
                  </a:lnTo>
                  <a:lnTo>
                    <a:pt x="6734" y="2039"/>
                  </a:lnTo>
                  <a:lnTo>
                    <a:pt x="6843" y="2076"/>
                  </a:lnTo>
                  <a:lnTo>
                    <a:pt x="7079" y="2130"/>
                  </a:lnTo>
                  <a:lnTo>
                    <a:pt x="7298" y="2185"/>
                  </a:lnTo>
                  <a:lnTo>
                    <a:pt x="7407" y="2221"/>
                  </a:lnTo>
                  <a:lnTo>
                    <a:pt x="7498" y="2294"/>
                  </a:lnTo>
                  <a:lnTo>
                    <a:pt x="7589" y="2367"/>
                  </a:lnTo>
                  <a:lnTo>
                    <a:pt x="7662" y="2476"/>
                  </a:lnTo>
                  <a:lnTo>
                    <a:pt x="7698" y="2567"/>
                  </a:lnTo>
                  <a:lnTo>
                    <a:pt x="7716" y="2658"/>
                  </a:lnTo>
                  <a:lnTo>
                    <a:pt x="7680" y="2749"/>
                  </a:lnTo>
                  <a:lnTo>
                    <a:pt x="7662" y="2785"/>
                  </a:lnTo>
                  <a:lnTo>
                    <a:pt x="7625" y="2822"/>
                  </a:lnTo>
                  <a:lnTo>
                    <a:pt x="7571" y="2858"/>
                  </a:lnTo>
                  <a:lnTo>
                    <a:pt x="7516" y="2876"/>
                  </a:lnTo>
                  <a:lnTo>
                    <a:pt x="7298" y="2876"/>
                  </a:lnTo>
                  <a:lnTo>
                    <a:pt x="6515" y="2803"/>
                  </a:lnTo>
                  <a:lnTo>
                    <a:pt x="5733" y="2694"/>
                  </a:lnTo>
                  <a:lnTo>
                    <a:pt x="4950" y="2549"/>
                  </a:lnTo>
                  <a:lnTo>
                    <a:pt x="4168" y="2385"/>
                  </a:lnTo>
                  <a:lnTo>
                    <a:pt x="2603" y="2021"/>
                  </a:lnTo>
                  <a:lnTo>
                    <a:pt x="1056" y="1657"/>
                  </a:lnTo>
                  <a:lnTo>
                    <a:pt x="837" y="1894"/>
                  </a:lnTo>
                  <a:lnTo>
                    <a:pt x="637" y="2130"/>
                  </a:lnTo>
                  <a:lnTo>
                    <a:pt x="310" y="2567"/>
                  </a:lnTo>
                  <a:lnTo>
                    <a:pt x="73" y="2876"/>
                  </a:lnTo>
                  <a:lnTo>
                    <a:pt x="0" y="2985"/>
                  </a:lnTo>
                  <a:lnTo>
                    <a:pt x="1329" y="3258"/>
                  </a:lnTo>
                  <a:lnTo>
                    <a:pt x="2603" y="3495"/>
                  </a:lnTo>
                  <a:lnTo>
                    <a:pt x="3858" y="3677"/>
                  </a:lnTo>
                  <a:lnTo>
                    <a:pt x="5078" y="3841"/>
                  </a:lnTo>
                  <a:lnTo>
                    <a:pt x="6260" y="3950"/>
                  </a:lnTo>
                  <a:lnTo>
                    <a:pt x="7407" y="4023"/>
                  </a:lnTo>
                  <a:lnTo>
                    <a:pt x="8499" y="4059"/>
                  </a:lnTo>
                  <a:lnTo>
                    <a:pt x="9554" y="4077"/>
                  </a:lnTo>
                  <a:lnTo>
                    <a:pt x="10701" y="4059"/>
                  </a:lnTo>
                  <a:lnTo>
                    <a:pt x="11793" y="4004"/>
                  </a:lnTo>
                  <a:lnTo>
                    <a:pt x="12830" y="3932"/>
                  </a:lnTo>
                  <a:lnTo>
                    <a:pt x="13794" y="3841"/>
                  </a:lnTo>
                  <a:lnTo>
                    <a:pt x="14686" y="3732"/>
                  </a:lnTo>
                  <a:lnTo>
                    <a:pt x="15523" y="3622"/>
                  </a:lnTo>
                  <a:lnTo>
                    <a:pt x="16288" y="3495"/>
                  </a:lnTo>
                  <a:lnTo>
                    <a:pt x="16979" y="3349"/>
                  </a:lnTo>
                  <a:lnTo>
                    <a:pt x="17598" y="3222"/>
                  </a:lnTo>
                  <a:lnTo>
                    <a:pt x="18144" y="3095"/>
                  </a:lnTo>
                  <a:lnTo>
                    <a:pt x="18999" y="2858"/>
                  </a:lnTo>
                  <a:lnTo>
                    <a:pt x="19527" y="2694"/>
                  </a:lnTo>
                  <a:lnTo>
                    <a:pt x="19691" y="2640"/>
                  </a:lnTo>
                  <a:lnTo>
                    <a:pt x="14541" y="1839"/>
                  </a:lnTo>
                  <a:lnTo>
                    <a:pt x="13995" y="711"/>
                  </a:lnTo>
                  <a:lnTo>
                    <a:pt x="11283" y="1"/>
                  </a:lnTo>
                  <a:close/>
                </a:path>
              </a:pathLst>
            </a:custGeom>
            <a:solidFill>
              <a:srgbClr val="A48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5"/>
            <p:cNvSpPr/>
            <p:nvPr/>
          </p:nvSpPr>
          <p:spPr>
            <a:xfrm>
              <a:off x="1705625" y="2168000"/>
              <a:ext cx="492275" cy="101950"/>
            </a:xfrm>
            <a:custGeom>
              <a:avLst/>
              <a:gdLst/>
              <a:ahLst/>
              <a:cxnLst/>
              <a:rect l="l" t="t" r="r" b="b"/>
              <a:pathLst>
                <a:path w="19691" h="4078" fill="none" extrusionOk="0">
                  <a:moveTo>
                    <a:pt x="11283" y="1"/>
                  </a:moveTo>
                  <a:lnTo>
                    <a:pt x="11283" y="1"/>
                  </a:lnTo>
                  <a:lnTo>
                    <a:pt x="11192" y="165"/>
                  </a:lnTo>
                  <a:lnTo>
                    <a:pt x="11101" y="292"/>
                  </a:lnTo>
                  <a:lnTo>
                    <a:pt x="10974" y="419"/>
                  </a:lnTo>
                  <a:lnTo>
                    <a:pt x="10846" y="547"/>
                  </a:lnTo>
                  <a:lnTo>
                    <a:pt x="10846" y="547"/>
                  </a:lnTo>
                  <a:lnTo>
                    <a:pt x="10737" y="638"/>
                  </a:lnTo>
                  <a:lnTo>
                    <a:pt x="10592" y="729"/>
                  </a:lnTo>
                  <a:lnTo>
                    <a:pt x="10319" y="874"/>
                  </a:lnTo>
                  <a:lnTo>
                    <a:pt x="10027" y="1002"/>
                  </a:lnTo>
                  <a:lnTo>
                    <a:pt x="9736" y="1093"/>
                  </a:lnTo>
                  <a:lnTo>
                    <a:pt x="9736" y="1093"/>
                  </a:lnTo>
                  <a:lnTo>
                    <a:pt x="8936" y="1348"/>
                  </a:lnTo>
                  <a:lnTo>
                    <a:pt x="8135" y="1548"/>
                  </a:lnTo>
                  <a:lnTo>
                    <a:pt x="7334" y="1712"/>
                  </a:lnTo>
                  <a:lnTo>
                    <a:pt x="6515" y="1821"/>
                  </a:lnTo>
                  <a:lnTo>
                    <a:pt x="6515" y="1821"/>
                  </a:lnTo>
                  <a:lnTo>
                    <a:pt x="6570" y="1912"/>
                  </a:lnTo>
                  <a:lnTo>
                    <a:pt x="6643" y="1985"/>
                  </a:lnTo>
                  <a:lnTo>
                    <a:pt x="6734" y="2039"/>
                  </a:lnTo>
                  <a:lnTo>
                    <a:pt x="6843" y="2076"/>
                  </a:lnTo>
                  <a:lnTo>
                    <a:pt x="7079" y="2130"/>
                  </a:lnTo>
                  <a:lnTo>
                    <a:pt x="7298" y="2185"/>
                  </a:lnTo>
                  <a:lnTo>
                    <a:pt x="7298" y="2185"/>
                  </a:lnTo>
                  <a:lnTo>
                    <a:pt x="7407" y="2221"/>
                  </a:lnTo>
                  <a:lnTo>
                    <a:pt x="7498" y="2294"/>
                  </a:lnTo>
                  <a:lnTo>
                    <a:pt x="7589" y="2367"/>
                  </a:lnTo>
                  <a:lnTo>
                    <a:pt x="7662" y="2476"/>
                  </a:lnTo>
                  <a:lnTo>
                    <a:pt x="7698" y="2567"/>
                  </a:lnTo>
                  <a:lnTo>
                    <a:pt x="7716" y="2658"/>
                  </a:lnTo>
                  <a:lnTo>
                    <a:pt x="7680" y="2749"/>
                  </a:lnTo>
                  <a:lnTo>
                    <a:pt x="7662" y="2785"/>
                  </a:lnTo>
                  <a:lnTo>
                    <a:pt x="7625" y="2822"/>
                  </a:lnTo>
                  <a:lnTo>
                    <a:pt x="7625" y="2822"/>
                  </a:lnTo>
                  <a:lnTo>
                    <a:pt x="7571" y="2858"/>
                  </a:lnTo>
                  <a:lnTo>
                    <a:pt x="7516" y="2876"/>
                  </a:lnTo>
                  <a:lnTo>
                    <a:pt x="7389" y="2876"/>
                  </a:lnTo>
                  <a:lnTo>
                    <a:pt x="7389" y="2876"/>
                  </a:lnTo>
                  <a:lnTo>
                    <a:pt x="7298" y="2876"/>
                  </a:lnTo>
                  <a:lnTo>
                    <a:pt x="7298" y="2876"/>
                  </a:lnTo>
                  <a:lnTo>
                    <a:pt x="6515" y="2803"/>
                  </a:lnTo>
                  <a:lnTo>
                    <a:pt x="5733" y="2694"/>
                  </a:lnTo>
                  <a:lnTo>
                    <a:pt x="4950" y="2549"/>
                  </a:lnTo>
                  <a:lnTo>
                    <a:pt x="4168" y="2385"/>
                  </a:lnTo>
                  <a:lnTo>
                    <a:pt x="2603" y="2021"/>
                  </a:lnTo>
                  <a:lnTo>
                    <a:pt x="1056" y="1657"/>
                  </a:lnTo>
                  <a:lnTo>
                    <a:pt x="1056" y="1657"/>
                  </a:lnTo>
                  <a:lnTo>
                    <a:pt x="1056" y="1657"/>
                  </a:lnTo>
                  <a:lnTo>
                    <a:pt x="837" y="1894"/>
                  </a:lnTo>
                  <a:lnTo>
                    <a:pt x="637" y="2130"/>
                  </a:lnTo>
                  <a:lnTo>
                    <a:pt x="310" y="2567"/>
                  </a:lnTo>
                  <a:lnTo>
                    <a:pt x="73" y="2876"/>
                  </a:lnTo>
                  <a:lnTo>
                    <a:pt x="0" y="2985"/>
                  </a:lnTo>
                  <a:lnTo>
                    <a:pt x="0" y="2985"/>
                  </a:lnTo>
                  <a:lnTo>
                    <a:pt x="1329" y="3258"/>
                  </a:lnTo>
                  <a:lnTo>
                    <a:pt x="2603" y="3495"/>
                  </a:lnTo>
                  <a:lnTo>
                    <a:pt x="3858" y="3677"/>
                  </a:lnTo>
                  <a:lnTo>
                    <a:pt x="5078" y="3841"/>
                  </a:lnTo>
                  <a:lnTo>
                    <a:pt x="6260" y="3950"/>
                  </a:lnTo>
                  <a:lnTo>
                    <a:pt x="7407" y="4023"/>
                  </a:lnTo>
                  <a:lnTo>
                    <a:pt x="8499" y="4059"/>
                  </a:lnTo>
                  <a:lnTo>
                    <a:pt x="9554" y="4077"/>
                  </a:lnTo>
                  <a:lnTo>
                    <a:pt x="9554" y="4077"/>
                  </a:lnTo>
                  <a:lnTo>
                    <a:pt x="10701" y="4059"/>
                  </a:lnTo>
                  <a:lnTo>
                    <a:pt x="11793" y="4004"/>
                  </a:lnTo>
                  <a:lnTo>
                    <a:pt x="12830" y="3932"/>
                  </a:lnTo>
                  <a:lnTo>
                    <a:pt x="13794" y="3841"/>
                  </a:lnTo>
                  <a:lnTo>
                    <a:pt x="14686" y="3732"/>
                  </a:lnTo>
                  <a:lnTo>
                    <a:pt x="15523" y="3622"/>
                  </a:lnTo>
                  <a:lnTo>
                    <a:pt x="16288" y="3495"/>
                  </a:lnTo>
                  <a:lnTo>
                    <a:pt x="16979" y="3349"/>
                  </a:lnTo>
                  <a:lnTo>
                    <a:pt x="17598" y="3222"/>
                  </a:lnTo>
                  <a:lnTo>
                    <a:pt x="18144" y="3095"/>
                  </a:lnTo>
                  <a:lnTo>
                    <a:pt x="18999" y="2858"/>
                  </a:lnTo>
                  <a:lnTo>
                    <a:pt x="19527" y="2694"/>
                  </a:lnTo>
                  <a:lnTo>
                    <a:pt x="19691" y="2640"/>
                  </a:lnTo>
                  <a:lnTo>
                    <a:pt x="14541" y="1839"/>
                  </a:lnTo>
                  <a:lnTo>
                    <a:pt x="13995" y="711"/>
                  </a:lnTo>
                  <a:lnTo>
                    <a:pt x="13995" y="711"/>
                  </a:lnTo>
                  <a:lnTo>
                    <a:pt x="11283" y="1"/>
                  </a:lnTo>
                  <a:lnTo>
                    <a:pt x="1128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5"/>
            <p:cNvSpPr/>
            <p:nvPr/>
          </p:nvSpPr>
          <p:spPr>
            <a:xfrm>
              <a:off x="1772050" y="2128425"/>
              <a:ext cx="102375" cy="49175"/>
            </a:xfrm>
            <a:custGeom>
              <a:avLst/>
              <a:gdLst/>
              <a:ahLst/>
              <a:cxnLst/>
              <a:rect l="l" t="t" r="r" b="b"/>
              <a:pathLst>
                <a:path w="4095" h="1967" extrusionOk="0">
                  <a:moveTo>
                    <a:pt x="2621" y="1"/>
                  </a:moveTo>
                  <a:lnTo>
                    <a:pt x="2402" y="19"/>
                  </a:lnTo>
                  <a:lnTo>
                    <a:pt x="2184" y="55"/>
                  </a:lnTo>
                  <a:lnTo>
                    <a:pt x="1966" y="110"/>
                  </a:lnTo>
                  <a:lnTo>
                    <a:pt x="1747" y="183"/>
                  </a:lnTo>
                  <a:lnTo>
                    <a:pt x="1547" y="255"/>
                  </a:lnTo>
                  <a:lnTo>
                    <a:pt x="1347" y="328"/>
                  </a:lnTo>
                  <a:lnTo>
                    <a:pt x="1147" y="419"/>
                  </a:lnTo>
                  <a:lnTo>
                    <a:pt x="965" y="528"/>
                  </a:lnTo>
                  <a:lnTo>
                    <a:pt x="783" y="638"/>
                  </a:lnTo>
                  <a:lnTo>
                    <a:pt x="619" y="765"/>
                  </a:lnTo>
                  <a:lnTo>
                    <a:pt x="473" y="892"/>
                  </a:lnTo>
                  <a:lnTo>
                    <a:pt x="328" y="1020"/>
                  </a:lnTo>
                  <a:lnTo>
                    <a:pt x="200" y="1165"/>
                  </a:lnTo>
                  <a:lnTo>
                    <a:pt x="91" y="1293"/>
                  </a:lnTo>
                  <a:lnTo>
                    <a:pt x="0" y="1438"/>
                  </a:lnTo>
                  <a:lnTo>
                    <a:pt x="73" y="1438"/>
                  </a:lnTo>
                  <a:lnTo>
                    <a:pt x="146" y="1420"/>
                  </a:lnTo>
                  <a:lnTo>
                    <a:pt x="419" y="1329"/>
                  </a:lnTo>
                  <a:lnTo>
                    <a:pt x="710" y="1256"/>
                  </a:lnTo>
                  <a:lnTo>
                    <a:pt x="1001" y="1220"/>
                  </a:lnTo>
                  <a:lnTo>
                    <a:pt x="1292" y="1184"/>
                  </a:lnTo>
                  <a:lnTo>
                    <a:pt x="1383" y="1184"/>
                  </a:lnTo>
                  <a:lnTo>
                    <a:pt x="1438" y="1202"/>
                  </a:lnTo>
                  <a:lnTo>
                    <a:pt x="1474" y="1238"/>
                  </a:lnTo>
                  <a:lnTo>
                    <a:pt x="1492" y="1275"/>
                  </a:lnTo>
                  <a:lnTo>
                    <a:pt x="1511" y="1347"/>
                  </a:lnTo>
                  <a:lnTo>
                    <a:pt x="1511" y="1511"/>
                  </a:lnTo>
                  <a:lnTo>
                    <a:pt x="1511" y="1584"/>
                  </a:lnTo>
                  <a:lnTo>
                    <a:pt x="1529" y="1657"/>
                  </a:lnTo>
                  <a:lnTo>
                    <a:pt x="1565" y="1711"/>
                  </a:lnTo>
                  <a:lnTo>
                    <a:pt x="1602" y="1784"/>
                  </a:lnTo>
                  <a:lnTo>
                    <a:pt x="1656" y="1839"/>
                  </a:lnTo>
                  <a:lnTo>
                    <a:pt x="1711" y="1875"/>
                  </a:lnTo>
                  <a:lnTo>
                    <a:pt x="1765" y="1930"/>
                  </a:lnTo>
                  <a:lnTo>
                    <a:pt x="1838" y="1948"/>
                  </a:lnTo>
                  <a:lnTo>
                    <a:pt x="1966" y="1966"/>
                  </a:lnTo>
                  <a:lnTo>
                    <a:pt x="2075" y="1948"/>
                  </a:lnTo>
                  <a:lnTo>
                    <a:pt x="2184" y="1911"/>
                  </a:lnTo>
                  <a:lnTo>
                    <a:pt x="2275" y="1857"/>
                  </a:lnTo>
                  <a:lnTo>
                    <a:pt x="2348" y="1766"/>
                  </a:lnTo>
                  <a:lnTo>
                    <a:pt x="2402" y="1675"/>
                  </a:lnTo>
                  <a:lnTo>
                    <a:pt x="2439" y="1584"/>
                  </a:lnTo>
                  <a:lnTo>
                    <a:pt x="2457" y="1384"/>
                  </a:lnTo>
                  <a:lnTo>
                    <a:pt x="2493" y="1184"/>
                  </a:lnTo>
                  <a:lnTo>
                    <a:pt x="2512" y="1074"/>
                  </a:lnTo>
                  <a:lnTo>
                    <a:pt x="2548" y="983"/>
                  </a:lnTo>
                  <a:lnTo>
                    <a:pt x="2603" y="856"/>
                  </a:lnTo>
                  <a:lnTo>
                    <a:pt x="2694" y="765"/>
                  </a:lnTo>
                  <a:lnTo>
                    <a:pt x="2803" y="674"/>
                  </a:lnTo>
                  <a:lnTo>
                    <a:pt x="2930" y="601"/>
                  </a:lnTo>
                  <a:lnTo>
                    <a:pt x="3076" y="547"/>
                  </a:lnTo>
                  <a:lnTo>
                    <a:pt x="3221" y="510"/>
                  </a:lnTo>
                  <a:lnTo>
                    <a:pt x="3512" y="437"/>
                  </a:lnTo>
                  <a:lnTo>
                    <a:pt x="4095" y="310"/>
                  </a:lnTo>
                  <a:lnTo>
                    <a:pt x="3949" y="237"/>
                  </a:lnTo>
                  <a:lnTo>
                    <a:pt x="3804" y="164"/>
                  </a:lnTo>
                  <a:lnTo>
                    <a:pt x="3658" y="110"/>
                  </a:lnTo>
                  <a:lnTo>
                    <a:pt x="3494" y="73"/>
                  </a:lnTo>
                  <a:lnTo>
                    <a:pt x="3167" y="19"/>
                  </a:lnTo>
                  <a:lnTo>
                    <a:pt x="2839" y="1"/>
                  </a:lnTo>
                  <a:close/>
                </a:path>
              </a:pathLst>
            </a:custGeom>
            <a:solidFill>
              <a:srgbClr val="D7C2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5"/>
            <p:cNvSpPr/>
            <p:nvPr/>
          </p:nvSpPr>
          <p:spPr>
            <a:xfrm>
              <a:off x="1772050" y="2128425"/>
              <a:ext cx="102375" cy="49175"/>
            </a:xfrm>
            <a:custGeom>
              <a:avLst/>
              <a:gdLst/>
              <a:ahLst/>
              <a:cxnLst/>
              <a:rect l="l" t="t" r="r" b="b"/>
              <a:pathLst>
                <a:path w="4095" h="1967" fill="none" extrusionOk="0">
                  <a:moveTo>
                    <a:pt x="2839" y="1"/>
                  </a:moveTo>
                  <a:lnTo>
                    <a:pt x="2839" y="1"/>
                  </a:lnTo>
                  <a:lnTo>
                    <a:pt x="2621" y="1"/>
                  </a:lnTo>
                  <a:lnTo>
                    <a:pt x="2402" y="19"/>
                  </a:lnTo>
                  <a:lnTo>
                    <a:pt x="2184" y="55"/>
                  </a:lnTo>
                  <a:lnTo>
                    <a:pt x="1966" y="110"/>
                  </a:lnTo>
                  <a:lnTo>
                    <a:pt x="1747" y="183"/>
                  </a:lnTo>
                  <a:lnTo>
                    <a:pt x="1547" y="255"/>
                  </a:lnTo>
                  <a:lnTo>
                    <a:pt x="1347" y="328"/>
                  </a:lnTo>
                  <a:lnTo>
                    <a:pt x="1147" y="419"/>
                  </a:lnTo>
                  <a:lnTo>
                    <a:pt x="965" y="528"/>
                  </a:lnTo>
                  <a:lnTo>
                    <a:pt x="783" y="638"/>
                  </a:lnTo>
                  <a:lnTo>
                    <a:pt x="619" y="765"/>
                  </a:lnTo>
                  <a:lnTo>
                    <a:pt x="473" y="892"/>
                  </a:lnTo>
                  <a:lnTo>
                    <a:pt x="328" y="1020"/>
                  </a:lnTo>
                  <a:lnTo>
                    <a:pt x="200" y="1165"/>
                  </a:lnTo>
                  <a:lnTo>
                    <a:pt x="91" y="1293"/>
                  </a:lnTo>
                  <a:lnTo>
                    <a:pt x="0" y="1438"/>
                  </a:lnTo>
                  <a:lnTo>
                    <a:pt x="0" y="1438"/>
                  </a:lnTo>
                  <a:lnTo>
                    <a:pt x="73" y="1438"/>
                  </a:lnTo>
                  <a:lnTo>
                    <a:pt x="146" y="1420"/>
                  </a:lnTo>
                  <a:lnTo>
                    <a:pt x="146" y="1420"/>
                  </a:lnTo>
                  <a:lnTo>
                    <a:pt x="419" y="1329"/>
                  </a:lnTo>
                  <a:lnTo>
                    <a:pt x="710" y="1256"/>
                  </a:lnTo>
                  <a:lnTo>
                    <a:pt x="1001" y="1220"/>
                  </a:lnTo>
                  <a:lnTo>
                    <a:pt x="1292" y="1184"/>
                  </a:lnTo>
                  <a:lnTo>
                    <a:pt x="1292" y="1184"/>
                  </a:lnTo>
                  <a:lnTo>
                    <a:pt x="1329" y="1184"/>
                  </a:lnTo>
                  <a:lnTo>
                    <a:pt x="1329" y="1184"/>
                  </a:lnTo>
                  <a:lnTo>
                    <a:pt x="1383" y="1184"/>
                  </a:lnTo>
                  <a:lnTo>
                    <a:pt x="1438" y="1202"/>
                  </a:lnTo>
                  <a:lnTo>
                    <a:pt x="1438" y="1202"/>
                  </a:lnTo>
                  <a:lnTo>
                    <a:pt x="1474" y="1238"/>
                  </a:lnTo>
                  <a:lnTo>
                    <a:pt x="1492" y="1275"/>
                  </a:lnTo>
                  <a:lnTo>
                    <a:pt x="1511" y="1347"/>
                  </a:lnTo>
                  <a:lnTo>
                    <a:pt x="1511" y="1511"/>
                  </a:lnTo>
                  <a:lnTo>
                    <a:pt x="1511" y="1511"/>
                  </a:lnTo>
                  <a:lnTo>
                    <a:pt x="1511" y="1584"/>
                  </a:lnTo>
                  <a:lnTo>
                    <a:pt x="1529" y="1657"/>
                  </a:lnTo>
                  <a:lnTo>
                    <a:pt x="1565" y="1711"/>
                  </a:lnTo>
                  <a:lnTo>
                    <a:pt x="1602" y="1784"/>
                  </a:lnTo>
                  <a:lnTo>
                    <a:pt x="1656" y="1839"/>
                  </a:lnTo>
                  <a:lnTo>
                    <a:pt x="1711" y="1875"/>
                  </a:lnTo>
                  <a:lnTo>
                    <a:pt x="1765" y="1930"/>
                  </a:lnTo>
                  <a:lnTo>
                    <a:pt x="1838" y="1948"/>
                  </a:lnTo>
                  <a:lnTo>
                    <a:pt x="1838" y="1948"/>
                  </a:lnTo>
                  <a:lnTo>
                    <a:pt x="1966" y="1966"/>
                  </a:lnTo>
                  <a:lnTo>
                    <a:pt x="1966" y="1966"/>
                  </a:lnTo>
                  <a:lnTo>
                    <a:pt x="2075" y="1948"/>
                  </a:lnTo>
                  <a:lnTo>
                    <a:pt x="2184" y="1911"/>
                  </a:lnTo>
                  <a:lnTo>
                    <a:pt x="2275" y="1857"/>
                  </a:lnTo>
                  <a:lnTo>
                    <a:pt x="2348" y="1766"/>
                  </a:lnTo>
                  <a:lnTo>
                    <a:pt x="2348" y="1766"/>
                  </a:lnTo>
                  <a:lnTo>
                    <a:pt x="2402" y="1675"/>
                  </a:lnTo>
                  <a:lnTo>
                    <a:pt x="2439" y="1584"/>
                  </a:lnTo>
                  <a:lnTo>
                    <a:pt x="2457" y="1384"/>
                  </a:lnTo>
                  <a:lnTo>
                    <a:pt x="2493" y="1184"/>
                  </a:lnTo>
                  <a:lnTo>
                    <a:pt x="2512" y="1074"/>
                  </a:lnTo>
                  <a:lnTo>
                    <a:pt x="2548" y="983"/>
                  </a:lnTo>
                  <a:lnTo>
                    <a:pt x="2548" y="983"/>
                  </a:lnTo>
                  <a:lnTo>
                    <a:pt x="2603" y="856"/>
                  </a:lnTo>
                  <a:lnTo>
                    <a:pt x="2694" y="765"/>
                  </a:lnTo>
                  <a:lnTo>
                    <a:pt x="2803" y="674"/>
                  </a:lnTo>
                  <a:lnTo>
                    <a:pt x="2930" y="601"/>
                  </a:lnTo>
                  <a:lnTo>
                    <a:pt x="3076" y="547"/>
                  </a:lnTo>
                  <a:lnTo>
                    <a:pt x="3221" y="510"/>
                  </a:lnTo>
                  <a:lnTo>
                    <a:pt x="3512" y="437"/>
                  </a:lnTo>
                  <a:lnTo>
                    <a:pt x="3512" y="437"/>
                  </a:lnTo>
                  <a:lnTo>
                    <a:pt x="4095" y="310"/>
                  </a:lnTo>
                  <a:lnTo>
                    <a:pt x="4095" y="310"/>
                  </a:lnTo>
                  <a:lnTo>
                    <a:pt x="3949" y="237"/>
                  </a:lnTo>
                  <a:lnTo>
                    <a:pt x="3804" y="164"/>
                  </a:lnTo>
                  <a:lnTo>
                    <a:pt x="3658" y="110"/>
                  </a:lnTo>
                  <a:lnTo>
                    <a:pt x="3494" y="73"/>
                  </a:lnTo>
                  <a:lnTo>
                    <a:pt x="3167" y="19"/>
                  </a:lnTo>
                  <a:lnTo>
                    <a:pt x="283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96" name="Google Shape;796;p5"/>
          <p:cNvSpPr/>
          <p:nvPr/>
        </p:nvSpPr>
        <p:spPr>
          <a:xfrm>
            <a:off x="2552482" y="345703"/>
            <a:ext cx="526466" cy="160097"/>
          </a:xfrm>
          <a:custGeom>
            <a:avLst/>
            <a:gdLst/>
            <a:ahLst/>
            <a:cxnLst/>
            <a:rect l="l" t="t" r="r" b="b"/>
            <a:pathLst>
              <a:path w="15779" h="3240" extrusionOk="0">
                <a:moveTo>
                  <a:pt x="8081" y="1"/>
                </a:moveTo>
                <a:lnTo>
                  <a:pt x="7699" y="55"/>
                </a:lnTo>
                <a:lnTo>
                  <a:pt x="7298" y="110"/>
                </a:lnTo>
                <a:lnTo>
                  <a:pt x="6916" y="201"/>
                </a:lnTo>
                <a:lnTo>
                  <a:pt x="6552" y="328"/>
                </a:lnTo>
                <a:lnTo>
                  <a:pt x="6206" y="456"/>
                </a:lnTo>
                <a:lnTo>
                  <a:pt x="5897" y="601"/>
                </a:lnTo>
                <a:lnTo>
                  <a:pt x="5606" y="765"/>
                </a:lnTo>
                <a:lnTo>
                  <a:pt x="5369" y="947"/>
                </a:lnTo>
                <a:lnTo>
                  <a:pt x="5169" y="1129"/>
                </a:lnTo>
                <a:lnTo>
                  <a:pt x="5096" y="1220"/>
                </a:lnTo>
                <a:lnTo>
                  <a:pt x="5023" y="1311"/>
                </a:lnTo>
                <a:lnTo>
                  <a:pt x="4969" y="1420"/>
                </a:lnTo>
                <a:lnTo>
                  <a:pt x="4932" y="1511"/>
                </a:lnTo>
                <a:lnTo>
                  <a:pt x="4914" y="1620"/>
                </a:lnTo>
                <a:lnTo>
                  <a:pt x="4896" y="1711"/>
                </a:lnTo>
                <a:lnTo>
                  <a:pt x="4914" y="1821"/>
                </a:lnTo>
                <a:lnTo>
                  <a:pt x="4951" y="1930"/>
                </a:lnTo>
                <a:lnTo>
                  <a:pt x="4987" y="2021"/>
                </a:lnTo>
                <a:lnTo>
                  <a:pt x="5060" y="2130"/>
                </a:lnTo>
                <a:lnTo>
                  <a:pt x="5151" y="2221"/>
                </a:lnTo>
                <a:lnTo>
                  <a:pt x="5260" y="2312"/>
                </a:lnTo>
                <a:lnTo>
                  <a:pt x="4841" y="2203"/>
                </a:lnTo>
                <a:lnTo>
                  <a:pt x="4441" y="2130"/>
                </a:lnTo>
                <a:lnTo>
                  <a:pt x="4041" y="2075"/>
                </a:lnTo>
                <a:lnTo>
                  <a:pt x="3659" y="2057"/>
                </a:lnTo>
                <a:lnTo>
                  <a:pt x="3276" y="2075"/>
                </a:lnTo>
                <a:lnTo>
                  <a:pt x="2912" y="2112"/>
                </a:lnTo>
                <a:lnTo>
                  <a:pt x="2549" y="2166"/>
                </a:lnTo>
                <a:lnTo>
                  <a:pt x="2221" y="2239"/>
                </a:lnTo>
                <a:lnTo>
                  <a:pt x="1893" y="2330"/>
                </a:lnTo>
                <a:lnTo>
                  <a:pt x="1584" y="2439"/>
                </a:lnTo>
                <a:lnTo>
                  <a:pt x="1311" y="2548"/>
                </a:lnTo>
                <a:lnTo>
                  <a:pt x="1056" y="2658"/>
                </a:lnTo>
                <a:lnTo>
                  <a:pt x="620" y="2858"/>
                </a:lnTo>
                <a:lnTo>
                  <a:pt x="274" y="3058"/>
                </a:lnTo>
                <a:lnTo>
                  <a:pt x="1" y="3240"/>
                </a:lnTo>
                <a:lnTo>
                  <a:pt x="15778" y="3240"/>
                </a:lnTo>
                <a:lnTo>
                  <a:pt x="15706" y="3058"/>
                </a:lnTo>
                <a:lnTo>
                  <a:pt x="15633" y="2894"/>
                </a:lnTo>
                <a:lnTo>
                  <a:pt x="15542" y="2730"/>
                </a:lnTo>
                <a:lnTo>
                  <a:pt x="15451" y="2603"/>
                </a:lnTo>
                <a:lnTo>
                  <a:pt x="15360" y="2476"/>
                </a:lnTo>
                <a:lnTo>
                  <a:pt x="15251" y="2366"/>
                </a:lnTo>
                <a:lnTo>
                  <a:pt x="15142" y="2275"/>
                </a:lnTo>
                <a:lnTo>
                  <a:pt x="15014" y="2203"/>
                </a:lnTo>
                <a:lnTo>
                  <a:pt x="14905" y="2130"/>
                </a:lnTo>
                <a:lnTo>
                  <a:pt x="14778" y="2075"/>
                </a:lnTo>
                <a:lnTo>
                  <a:pt x="14541" y="2003"/>
                </a:lnTo>
                <a:lnTo>
                  <a:pt x="14286" y="1948"/>
                </a:lnTo>
                <a:lnTo>
                  <a:pt x="14031" y="1930"/>
                </a:lnTo>
                <a:lnTo>
                  <a:pt x="13740" y="1948"/>
                </a:lnTo>
                <a:lnTo>
                  <a:pt x="13467" y="2003"/>
                </a:lnTo>
                <a:lnTo>
                  <a:pt x="13213" y="2057"/>
                </a:lnTo>
                <a:lnTo>
                  <a:pt x="12976" y="2130"/>
                </a:lnTo>
                <a:lnTo>
                  <a:pt x="12648" y="2257"/>
                </a:lnTo>
                <a:lnTo>
                  <a:pt x="12521" y="2312"/>
                </a:lnTo>
                <a:lnTo>
                  <a:pt x="12485" y="2257"/>
                </a:lnTo>
                <a:lnTo>
                  <a:pt x="12448" y="2203"/>
                </a:lnTo>
                <a:lnTo>
                  <a:pt x="12375" y="2130"/>
                </a:lnTo>
                <a:lnTo>
                  <a:pt x="12266" y="2057"/>
                </a:lnTo>
                <a:lnTo>
                  <a:pt x="12121" y="2003"/>
                </a:lnTo>
                <a:lnTo>
                  <a:pt x="11957" y="1966"/>
                </a:lnTo>
                <a:lnTo>
                  <a:pt x="11720" y="1948"/>
                </a:lnTo>
                <a:lnTo>
                  <a:pt x="11575" y="1948"/>
                </a:lnTo>
                <a:lnTo>
                  <a:pt x="11393" y="1966"/>
                </a:lnTo>
                <a:lnTo>
                  <a:pt x="11211" y="2003"/>
                </a:lnTo>
                <a:lnTo>
                  <a:pt x="10992" y="2057"/>
                </a:lnTo>
                <a:lnTo>
                  <a:pt x="10992" y="1784"/>
                </a:lnTo>
                <a:lnTo>
                  <a:pt x="10956" y="1529"/>
                </a:lnTo>
                <a:lnTo>
                  <a:pt x="10901" y="1311"/>
                </a:lnTo>
                <a:lnTo>
                  <a:pt x="10810" y="1093"/>
                </a:lnTo>
                <a:lnTo>
                  <a:pt x="10701" y="911"/>
                </a:lnTo>
                <a:lnTo>
                  <a:pt x="10574" y="747"/>
                </a:lnTo>
                <a:lnTo>
                  <a:pt x="10428" y="583"/>
                </a:lnTo>
                <a:lnTo>
                  <a:pt x="10264" y="456"/>
                </a:lnTo>
                <a:lnTo>
                  <a:pt x="10082" y="346"/>
                </a:lnTo>
                <a:lnTo>
                  <a:pt x="9882" y="237"/>
                </a:lnTo>
                <a:lnTo>
                  <a:pt x="9682" y="165"/>
                </a:lnTo>
                <a:lnTo>
                  <a:pt x="9446" y="110"/>
                </a:lnTo>
                <a:lnTo>
                  <a:pt x="9227" y="55"/>
                </a:lnTo>
                <a:lnTo>
                  <a:pt x="8991" y="19"/>
                </a:lnTo>
                <a:lnTo>
                  <a:pt x="873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7" name="Google Shape;797;p5"/>
          <p:cNvSpPr/>
          <p:nvPr/>
        </p:nvSpPr>
        <p:spPr>
          <a:xfrm>
            <a:off x="7632634" y="114300"/>
            <a:ext cx="1136759" cy="345700"/>
          </a:xfrm>
          <a:custGeom>
            <a:avLst/>
            <a:gdLst/>
            <a:ahLst/>
            <a:cxnLst/>
            <a:rect l="l" t="t" r="r" b="b"/>
            <a:pathLst>
              <a:path w="15779" h="3240" extrusionOk="0">
                <a:moveTo>
                  <a:pt x="8081" y="1"/>
                </a:moveTo>
                <a:lnTo>
                  <a:pt x="7699" y="55"/>
                </a:lnTo>
                <a:lnTo>
                  <a:pt x="7298" y="110"/>
                </a:lnTo>
                <a:lnTo>
                  <a:pt x="6916" y="201"/>
                </a:lnTo>
                <a:lnTo>
                  <a:pt x="6552" y="328"/>
                </a:lnTo>
                <a:lnTo>
                  <a:pt x="6206" y="456"/>
                </a:lnTo>
                <a:lnTo>
                  <a:pt x="5897" y="601"/>
                </a:lnTo>
                <a:lnTo>
                  <a:pt x="5606" y="765"/>
                </a:lnTo>
                <a:lnTo>
                  <a:pt x="5369" y="947"/>
                </a:lnTo>
                <a:lnTo>
                  <a:pt x="5169" y="1129"/>
                </a:lnTo>
                <a:lnTo>
                  <a:pt x="5096" y="1220"/>
                </a:lnTo>
                <a:lnTo>
                  <a:pt x="5023" y="1311"/>
                </a:lnTo>
                <a:lnTo>
                  <a:pt x="4969" y="1420"/>
                </a:lnTo>
                <a:lnTo>
                  <a:pt x="4932" y="1511"/>
                </a:lnTo>
                <a:lnTo>
                  <a:pt x="4914" y="1620"/>
                </a:lnTo>
                <a:lnTo>
                  <a:pt x="4896" y="1711"/>
                </a:lnTo>
                <a:lnTo>
                  <a:pt x="4914" y="1821"/>
                </a:lnTo>
                <a:lnTo>
                  <a:pt x="4951" y="1930"/>
                </a:lnTo>
                <a:lnTo>
                  <a:pt x="4987" y="2021"/>
                </a:lnTo>
                <a:lnTo>
                  <a:pt x="5060" y="2130"/>
                </a:lnTo>
                <a:lnTo>
                  <a:pt x="5151" y="2221"/>
                </a:lnTo>
                <a:lnTo>
                  <a:pt x="5260" y="2312"/>
                </a:lnTo>
                <a:lnTo>
                  <a:pt x="4841" y="2203"/>
                </a:lnTo>
                <a:lnTo>
                  <a:pt x="4441" y="2130"/>
                </a:lnTo>
                <a:lnTo>
                  <a:pt x="4041" y="2075"/>
                </a:lnTo>
                <a:lnTo>
                  <a:pt x="3659" y="2057"/>
                </a:lnTo>
                <a:lnTo>
                  <a:pt x="3276" y="2075"/>
                </a:lnTo>
                <a:lnTo>
                  <a:pt x="2912" y="2112"/>
                </a:lnTo>
                <a:lnTo>
                  <a:pt x="2549" y="2166"/>
                </a:lnTo>
                <a:lnTo>
                  <a:pt x="2221" y="2239"/>
                </a:lnTo>
                <a:lnTo>
                  <a:pt x="1893" y="2330"/>
                </a:lnTo>
                <a:lnTo>
                  <a:pt x="1584" y="2439"/>
                </a:lnTo>
                <a:lnTo>
                  <a:pt x="1311" y="2548"/>
                </a:lnTo>
                <a:lnTo>
                  <a:pt x="1056" y="2658"/>
                </a:lnTo>
                <a:lnTo>
                  <a:pt x="620" y="2858"/>
                </a:lnTo>
                <a:lnTo>
                  <a:pt x="274" y="3058"/>
                </a:lnTo>
                <a:lnTo>
                  <a:pt x="1" y="3240"/>
                </a:lnTo>
                <a:lnTo>
                  <a:pt x="15778" y="3240"/>
                </a:lnTo>
                <a:lnTo>
                  <a:pt x="15706" y="3058"/>
                </a:lnTo>
                <a:lnTo>
                  <a:pt x="15633" y="2894"/>
                </a:lnTo>
                <a:lnTo>
                  <a:pt x="15542" y="2730"/>
                </a:lnTo>
                <a:lnTo>
                  <a:pt x="15451" y="2603"/>
                </a:lnTo>
                <a:lnTo>
                  <a:pt x="15360" y="2476"/>
                </a:lnTo>
                <a:lnTo>
                  <a:pt x="15251" y="2366"/>
                </a:lnTo>
                <a:lnTo>
                  <a:pt x="15142" y="2275"/>
                </a:lnTo>
                <a:lnTo>
                  <a:pt x="15014" y="2203"/>
                </a:lnTo>
                <a:lnTo>
                  <a:pt x="14905" y="2130"/>
                </a:lnTo>
                <a:lnTo>
                  <a:pt x="14778" y="2075"/>
                </a:lnTo>
                <a:lnTo>
                  <a:pt x="14541" y="2003"/>
                </a:lnTo>
                <a:lnTo>
                  <a:pt x="14286" y="1948"/>
                </a:lnTo>
                <a:lnTo>
                  <a:pt x="14031" y="1930"/>
                </a:lnTo>
                <a:lnTo>
                  <a:pt x="13740" y="1948"/>
                </a:lnTo>
                <a:lnTo>
                  <a:pt x="13467" y="2003"/>
                </a:lnTo>
                <a:lnTo>
                  <a:pt x="13213" y="2057"/>
                </a:lnTo>
                <a:lnTo>
                  <a:pt x="12976" y="2130"/>
                </a:lnTo>
                <a:lnTo>
                  <a:pt x="12648" y="2257"/>
                </a:lnTo>
                <a:lnTo>
                  <a:pt x="12521" y="2312"/>
                </a:lnTo>
                <a:lnTo>
                  <a:pt x="12485" y="2257"/>
                </a:lnTo>
                <a:lnTo>
                  <a:pt x="12448" y="2203"/>
                </a:lnTo>
                <a:lnTo>
                  <a:pt x="12375" y="2130"/>
                </a:lnTo>
                <a:lnTo>
                  <a:pt x="12266" y="2057"/>
                </a:lnTo>
                <a:lnTo>
                  <a:pt x="12121" y="2003"/>
                </a:lnTo>
                <a:lnTo>
                  <a:pt x="11957" y="1966"/>
                </a:lnTo>
                <a:lnTo>
                  <a:pt x="11720" y="1948"/>
                </a:lnTo>
                <a:lnTo>
                  <a:pt x="11575" y="1948"/>
                </a:lnTo>
                <a:lnTo>
                  <a:pt x="11393" y="1966"/>
                </a:lnTo>
                <a:lnTo>
                  <a:pt x="11211" y="2003"/>
                </a:lnTo>
                <a:lnTo>
                  <a:pt x="10992" y="2057"/>
                </a:lnTo>
                <a:lnTo>
                  <a:pt x="10992" y="1784"/>
                </a:lnTo>
                <a:lnTo>
                  <a:pt x="10956" y="1529"/>
                </a:lnTo>
                <a:lnTo>
                  <a:pt x="10901" y="1311"/>
                </a:lnTo>
                <a:lnTo>
                  <a:pt x="10810" y="1093"/>
                </a:lnTo>
                <a:lnTo>
                  <a:pt x="10701" y="911"/>
                </a:lnTo>
                <a:lnTo>
                  <a:pt x="10574" y="747"/>
                </a:lnTo>
                <a:lnTo>
                  <a:pt x="10428" y="583"/>
                </a:lnTo>
                <a:lnTo>
                  <a:pt x="10264" y="456"/>
                </a:lnTo>
                <a:lnTo>
                  <a:pt x="10082" y="346"/>
                </a:lnTo>
                <a:lnTo>
                  <a:pt x="9882" y="237"/>
                </a:lnTo>
                <a:lnTo>
                  <a:pt x="9682" y="165"/>
                </a:lnTo>
                <a:lnTo>
                  <a:pt x="9446" y="110"/>
                </a:lnTo>
                <a:lnTo>
                  <a:pt x="9227" y="55"/>
                </a:lnTo>
                <a:lnTo>
                  <a:pt x="8991" y="19"/>
                </a:lnTo>
                <a:lnTo>
                  <a:pt x="873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8" name="Google Shape;798;p5"/>
          <p:cNvSpPr/>
          <p:nvPr/>
        </p:nvSpPr>
        <p:spPr>
          <a:xfrm>
            <a:off x="369113" y="345703"/>
            <a:ext cx="526466" cy="160097"/>
          </a:xfrm>
          <a:custGeom>
            <a:avLst/>
            <a:gdLst/>
            <a:ahLst/>
            <a:cxnLst/>
            <a:rect l="l" t="t" r="r" b="b"/>
            <a:pathLst>
              <a:path w="15779" h="3240" extrusionOk="0">
                <a:moveTo>
                  <a:pt x="8081" y="1"/>
                </a:moveTo>
                <a:lnTo>
                  <a:pt x="7699" y="55"/>
                </a:lnTo>
                <a:lnTo>
                  <a:pt x="7298" y="110"/>
                </a:lnTo>
                <a:lnTo>
                  <a:pt x="6916" y="201"/>
                </a:lnTo>
                <a:lnTo>
                  <a:pt x="6552" y="328"/>
                </a:lnTo>
                <a:lnTo>
                  <a:pt x="6206" y="456"/>
                </a:lnTo>
                <a:lnTo>
                  <a:pt x="5897" y="601"/>
                </a:lnTo>
                <a:lnTo>
                  <a:pt x="5606" y="765"/>
                </a:lnTo>
                <a:lnTo>
                  <a:pt x="5369" y="947"/>
                </a:lnTo>
                <a:lnTo>
                  <a:pt x="5169" y="1129"/>
                </a:lnTo>
                <a:lnTo>
                  <a:pt x="5096" y="1220"/>
                </a:lnTo>
                <a:lnTo>
                  <a:pt x="5023" y="1311"/>
                </a:lnTo>
                <a:lnTo>
                  <a:pt x="4969" y="1420"/>
                </a:lnTo>
                <a:lnTo>
                  <a:pt x="4932" y="1511"/>
                </a:lnTo>
                <a:lnTo>
                  <a:pt x="4914" y="1620"/>
                </a:lnTo>
                <a:lnTo>
                  <a:pt x="4896" y="1711"/>
                </a:lnTo>
                <a:lnTo>
                  <a:pt x="4914" y="1821"/>
                </a:lnTo>
                <a:lnTo>
                  <a:pt x="4951" y="1930"/>
                </a:lnTo>
                <a:lnTo>
                  <a:pt x="4987" y="2021"/>
                </a:lnTo>
                <a:lnTo>
                  <a:pt x="5060" y="2130"/>
                </a:lnTo>
                <a:lnTo>
                  <a:pt x="5151" y="2221"/>
                </a:lnTo>
                <a:lnTo>
                  <a:pt x="5260" y="2312"/>
                </a:lnTo>
                <a:lnTo>
                  <a:pt x="4841" y="2203"/>
                </a:lnTo>
                <a:lnTo>
                  <a:pt x="4441" y="2130"/>
                </a:lnTo>
                <a:lnTo>
                  <a:pt x="4041" y="2075"/>
                </a:lnTo>
                <a:lnTo>
                  <a:pt x="3659" y="2057"/>
                </a:lnTo>
                <a:lnTo>
                  <a:pt x="3276" y="2075"/>
                </a:lnTo>
                <a:lnTo>
                  <a:pt x="2912" y="2112"/>
                </a:lnTo>
                <a:lnTo>
                  <a:pt x="2549" y="2166"/>
                </a:lnTo>
                <a:lnTo>
                  <a:pt x="2221" y="2239"/>
                </a:lnTo>
                <a:lnTo>
                  <a:pt x="1893" y="2330"/>
                </a:lnTo>
                <a:lnTo>
                  <a:pt x="1584" y="2439"/>
                </a:lnTo>
                <a:lnTo>
                  <a:pt x="1311" y="2548"/>
                </a:lnTo>
                <a:lnTo>
                  <a:pt x="1056" y="2658"/>
                </a:lnTo>
                <a:lnTo>
                  <a:pt x="620" y="2858"/>
                </a:lnTo>
                <a:lnTo>
                  <a:pt x="274" y="3058"/>
                </a:lnTo>
                <a:lnTo>
                  <a:pt x="1" y="3240"/>
                </a:lnTo>
                <a:lnTo>
                  <a:pt x="15778" y="3240"/>
                </a:lnTo>
                <a:lnTo>
                  <a:pt x="15706" y="3058"/>
                </a:lnTo>
                <a:lnTo>
                  <a:pt x="15633" y="2894"/>
                </a:lnTo>
                <a:lnTo>
                  <a:pt x="15542" y="2730"/>
                </a:lnTo>
                <a:lnTo>
                  <a:pt x="15451" y="2603"/>
                </a:lnTo>
                <a:lnTo>
                  <a:pt x="15360" y="2476"/>
                </a:lnTo>
                <a:lnTo>
                  <a:pt x="15251" y="2366"/>
                </a:lnTo>
                <a:lnTo>
                  <a:pt x="15142" y="2275"/>
                </a:lnTo>
                <a:lnTo>
                  <a:pt x="15014" y="2203"/>
                </a:lnTo>
                <a:lnTo>
                  <a:pt x="14905" y="2130"/>
                </a:lnTo>
                <a:lnTo>
                  <a:pt x="14778" y="2075"/>
                </a:lnTo>
                <a:lnTo>
                  <a:pt x="14541" y="2003"/>
                </a:lnTo>
                <a:lnTo>
                  <a:pt x="14286" y="1948"/>
                </a:lnTo>
                <a:lnTo>
                  <a:pt x="14031" y="1930"/>
                </a:lnTo>
                <a:lnTo>
                  <a:pt x="13740" y="1948"/>
                </a:lnTo>
                <a:lnTo>
                  <a:pt x="13467" y="2003"/>
                </a:lnTo>
                <a:lnTo>
                  <a:pt x="13213" y="2057"/>
                </a:lnTo>
                <a:lnTo>
                  <a:pt x="12976" y="2130"/>
                </a:lnTo>
                <a:lnTo>
                  <a:pt x="12648" y="2257"/>
                </a:lnTo>
                <a:lnTo>
                  <a:pt x="12521" y="2312"/>
                </a:lnTo>
                <a:lnTo>
                  <a:pt x="12485" y="2257"/>
                </a:lnTo>
                <a:lnTo>
                  <a:pt x="12448" y="2203"/>
                </a:lnTo>
                <a:lnTo>
                  <a:pt x="12375" y="2130"/>
                </a:lnTo>
                <a:lnTo>
                  <a:pt x="12266" y="2057"/>
                </a:lnTo>
                <a:lnTo>
                  <a:pt x="12121" y="2003"/>
                </a:lnTo>
                <a:lnTo>
                  <a:pt x="11957" y="1966"/>
                </a:lnTo>
                <a:lnTo>
                  <a:pt x="11720" y="1948"/>
                </a:lnTo>
                <a:lnTo>
                  <a:pt x="11575" y="1948"/>
                </a:lnTo>
                <a:lnTo>
                  <a:pt x="11393" y="1966"/>
                </a:lnTo>
                <a:lnTo>
                  <a:pt x="11211" y="2003"/>
                </a:lnTo>
                <a:lnTo>
                  <a:pt x="10992" y="2057"/>
                </a:lnTo>
                <a:lnTo>
                  <a:pt x="10992" y="1784"/>
                </a:lnTo>
                <a:lnTo>
                  <a:pt x="10956" y="1529"/>
                </a:lnTo>
                <a:lnTo>
                  <a:pt x="10901" y="1311"/>
                </a:lnTo>
                <a:lnTo>
                  <a:pt x="10810" y="1093"/>
                </a:lnTo>
                <a:lnTo>
                  <a:pt x="10701" y="911"/>
                </a:lnTo>
                <a:lnTo>
                  <a:pt x="10574" y="747"/>
                </a:lnTo>
                <a:lnTo>
                  <a:pt x="10428" y="583"/>
                </a:lnTo>
                <a:lnTo>
                  <a:pt x="10264" y="456"/>
                </a:lnTo>
                <a:lnTo>
                  <a:pt x="10082" y="346"/>
                </a:lnTo>
                <a:lnTo>
                  <a:pt x="9882" y="237"/>
                </a:lnTo>
                <a:lnTo>
                  <a:pt x="9682" y="165"/>
                </a:lnTo>
                <a:lnTo>
                  <a:pt x="9446" y="110"/>
                </a:lnTo>
                <a:lnTo>
                  <a:pt x="9227" y="55"/>
                </a:lnTo>
                <a:lnTo>
                  <a:pt x="8991" y="19"/>
                </a:lnTo>
                <a:lnTo>
                  <a:pt x="873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99" name="Google Shape;799;p5"/>
          <p:cNvGrpSpPr/>
          <p:nvPr/>
        </p:nvGrpSpPr>
        <p:grpSpPr>
          <a:xfrm>
            <a:off x="7860725" y="603588"/>
            <a:ext cx="1090405" cy="134363"/>
            <a:chOff x="7022525" y="1213188"/>
            <a:chExt cx="1090405" cy="134363"/>
          </a:xfrm>
        </p:grpSpPr>
        <p:sp>
          <p:nvSpPr>
            <p:cNvPr id="800" name="Google Shape;800;p5"/>
            <p:cNvSpPr/>
            <p:nvPr/>
          </p:nvSpPr>
          <p:spPr>
            <a:xfrm>
              <a:off x="7022525" y="1213188"/>
              <a:ext cx="324904" cy="83994"/>
            </a:xfrm>
            <a:custGeom>
              <a:avLst/>
              <a:gdLst/>
              <a:ahLst/>
              <a:cxnLst/>
              <a:rect l="l" t="t" r="r" b="b"/>
              <a:pathLst>
                <a:path w="7044" h="1821" extrusionOk="0">
                  <a:moveTo>
                    <a:pt x="1383" y="1"/>
                  </a:moveTo>
                  <a:lnTo>
                    <a:pt x="1111" y="19"/>
                  </a:lnTo>
                  <a:lnTo>
                    <a:pt x="838" y="73"/>
                  </a:lnTo>
                  <a:lnTo>
                    <a:pt x="601" y="146"/>
                  </a:lnTo>
                  <a:lnTo>
                    <a:pt x="401" y="237"/>
                  </a:lnTo>
                  <a:lnTo>
                    <a:pt x="237" y="328"/>
                  </a:lnTo>
                  <a:lnTo>
                    <a:pt x="110" y="401"/>
                  </a:lnTo>
                  <a:lnTo>
                    <a:pt x="0" y="474"/>
                  </a:lnTo>
                  <a:lnTo>
                    <a:pt x="164" y="437"/>
                  </a:lnTo>
                  <a:lnTo>
                    <a:pt x="364" y="419"/>
                  </a:lnTo>
                  <a:lnTo>
                    <a:pt x="874" y="419"/>
                  </a:lnTo>
                  <a:lnTo>
                    <a:pt x="1202" y="456"/>
                  </a:lnTo>
                  <a:lnTo>
                    <a:pt x="1529" y="547"/>
                  </a:lnTo>
                  <a:lnTo>
                    <a:pt x="1711" y="601"/>
                  </a:lnTo>
                  <a:lnTo>
                    <a:pt x="1875" y="674"/>
                  </a:lnTo>
                  <a:lnTo>
                    <a:pt x="2057" y="747"/>
                  </a:lnTo>
                  <a:lnTo>
                    <a:pt x="2239" y="856"/>
                  </a:lnTo>
                  <a:lnTo>
                    <a:pt x="2421" y="965"/>
                  </a:lnTo>
                  <a:lnTo>
                    <a:pt x="2585" y="1093"/>
                  </a:lnTo>
                  <a:lnTo>
                    <a:pt x="2767" y="1238"/>
                  </a:lnTo>
                  <a:lnTo>
                    <a:pt x="2930" y="1420"/>
                  </a:lnTo>
                  <a:lnTo>
                    <a:pt x="3094" y="1602"/>
                  </a:lnTo>
                  <a:lnTo>
                    <a:pt x="3240" y="1820"/>
                  </a:lnTo>
                  <a:lnTo>
                    <a:pt x="3513" y="1638"/>
                  </a:lnTo>
                  <a:lnTo>
                    <a:pt x="3786" y="1511"/>
                  </a:lnTo>
                  <a:lnTo>
                    <a:pt x="4059" y="1384"/>
                  </a:lnTo>
                  <a:lnTo>
                    <a:pt x="4295" y="1293"/>
                  </a:lnTo>
                  <a:lnTo>
                    <a:pt x="4550" y="1220"/>
                  </a:lnTo>
                  <a:lnTo>
                    <a:pt x="4787" y="1184"/>
                  </a:lnTo>
                  <a:lnTo>
                    <a:pt x="5005" y="1147"/>
                  </a:lnTo>
                  <a:lnTo>
                    <a:pt x="5442" y="1147"/>
                  </a:lnTo>
                  <a:lnTo>
                    <a:pt x="5624" y="1184"/>
                  </a:lnTo>
                  <a:lnTo>
                    <a:pt x="5806" y="1202"/>
                  </a:lnTo>
                  <a:lnTo>
                    <a:pt x="5988" y="1256"/>
                  </a:lnTo>
                  <a:lnTo>
                    <a:pt x="6297" y="1366"/>
                  </a:lnTo>
                  <a:lnTo>
                    <a:pt x="6552" y="1475"/>
                  </a:lnTo>
                  <a:lnTo>
                    <a:pt x="6770" y="1602"/>
                  </a:lnTo>
                  <a:lnTo>
                    <a:pt x="6916" y="1711"/>
                  </a:lnTo>
                  <a:lnTo>
                    <a:pt x="7043" y="1820"/>
                  </a:lnTo>
                  <a:lnTo>
                    <a:pt x="6879" y="1638"/>
                  </a:lnTo>
                  <a:lnTo>
                    <a:pt x="6697" y="1456"/>
                  </a:lnTo>
                  <a:lnTo>
                    <a:pt x="6443" y="1238"/>
                  </a:lnTo>
                  <a:lnTo>
                    <a:pt x="6297" y="1129"/>
                  </a:lnTo>
                  <a:lnTo>
                    <a:pt x="6133" y="1020"/>
                  </a:lnTo>
                  <a:lnTo>
                    <a:pt x="5969" y="929"/>
                  </a:lnTo>
                  <a:lnTo>
                    <a:pt x="5769" y="838"/>
                  </a:lnTo>
                  <a:lnTo>
                    <a:pt x="5569" y="765"/>
                  </a:lnTo>
                  <a:lnTo>
                    <a:pt x="5369" y="692"/>
                  </a:lnTo>
                  <a:lnTo>
                    <a:pt x="5150" y="656"/>
                  </a:lnTo>
                  <a:lnTo>
                    <a:pt x="4750" y="656"/>
                  </a:lnTo>
                  <a:lnTo>
                    <a:pt x="4550" y="674"/>
                  </a:lnTo>
                  <a:lnTo>
                    <a:pt x="4368" y="729"/>
                  </a:lnTo>
                  <a:lnTo>
                    <a:pt x="4168" y="801"/>
                  </a:lnTo>
                  <a:lnTo>
                    <a:pt x="3968" y="892"/>
                  </a:lnTo>
                  <a:lnTo>
                    <a:pt x="3767" y="1002"/>
                  </a:lnTo>
                  <a:lnTo>
                    <a:pt x="3567" y="1129"/>
                  </a:lnTo>
                  <a:lnTo>
                    <a:pt x="3367" y="1293"/>
                  </a:lnTo>
                  <a:lnTo>
                    <a:pt x="3240" y="1111"/>
                  </a:lnTo>
                  <a:lnTo>
                    <a:pt x="3112" y="947"/>
                  </a:lnTo>
                  <a:lnTo>
                    <a:pt x="3003" y="801"/>
                  </a:lnTo>
                  <a:lnTo>
                    <a:pt x="2876" y="674"/>
                  </a:lnTo>
                  <a:lnTo>
                    <a:pt x="2621" y="437"/>
                  </a:lnTo>
                  <a:lnTo>
                    <a:pt x="2366" y="274"/>
                  </a:lnTo>
                  <a:lnTo>
                    <a:pt x="2111" y="146"/>
                  </a:lnTo>
                  <a:lnTo>
                    <a:pt x="1875" y="55"/>
                  </a:lnTo>
                  <a:lnTo>
                    <a:pt x="1620" y="19"/>
                  </a:lnTo>
                  <a:lnTo>
                    <a:pt x="13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5"/>
            <p:cNvSpPr/>
            <p:nvPr/>
          </p:nvSpPr>
          <p:spPr>
            <a:xfrm>
              <a:off x="7022525" y="1213188"/>
              <a:ext cx="324904" cy="83994"/>
            </a:xfrm>
            <a:custGeom>
              <a:avLst/>
              <a:gdLst/>
              <a:ahLst/>
              <a:cxnLst/>
              <a:rect l="l" t="t" r="r" b="b"/>
              <a:pathLst>
                <a:path w="7044" h="1821" fill="none" extrusionOk="0">
                  <a:moveTo>
                    <a:pt x="1383" y="1"/>
                  </a:moveTo>
                  <a:lnTo>
                    <a:pt x="1383" y="1"/>
                  </a:lnTo>
                  <a:lnTo>
                    <a:pt x="1111" y="19"/>
                  </a:lnTo>
                  <a:lnTo>
                    <a:pt x="838" y="73"/>
                  </a:lnTo>
                  <a:lnTo>
                    <a:pt x="601" y="146"/>
                  </a:lnTo>
                  <a:lnTo>
                    <a:pt x="401" y="237"/>
                  </a:lnTo>
                  <a:lnTo>
                    <a:pt x="237" y="328"/>
                  </a:lnTo>
                  <a:lnTo>
                    <a:pt x="110" y="401"/>
                  </a:lnTo>
                  <a:lnTo>
                    <a:pt x="0" y="474"/>
                  </a:lnTo>
                  <a:lnTo>
                    <a:pt x="0" y="474"/>
                  </a:lnTo>
                  <a:lnTo>
                    <a:pt x="164" y="437"/>
                  </a:lnTo>
                  <a:lnTo>
                    <a:pt x="364" y="419"/>
                  </a:lnTo>
                  <a:lnTo>
                    <a:pt x="601" y="419"/>
                  </a:lnTo>
                  <a:lnTo>
                    <a:pt x="601" y="419"/>
                  </a:lnTo>
                  <a:lnTo>
                    <a:pt x="874" y="419"/>
                  </a:lnTo>
                  <a:lnTo>
                    <a:pt x="1202" y="456"/>
                  </a:lnTo>
                  <a:lnTo>
                    <a:pt x="1529" y="547"/>
                  </a:lnTo>
                  <a:lnTo>
                    <a:pt x="1711" y="601"/>
                  </a:lnTo>
                  <a:lnTo>
                    <a:pt x="1875" y="674"/>
                  </a:lnTo>
                  <a:lnTo>
                    <a:pt x="2057" y="747"/>
                  </a:lnTo>
                  <a:lnTo>
                    <a:pt x="2239" y="856"/>
                  </a:lnTo>
                  <a:lnTo>
                    <a:pt x="2421" y="965"/>
                  </a:lnTo>
                  <a:lnTo>
                    <a:pt x="2585" y="1093"/>
                  </a:lnTo>
                  <a:lnTo>
                    <a:pt x="2767" y="1238"/>
                  </a:lnTo>
                  <a:lnTo>
                    <a:pt x="2930" y="1420"/>
                  </a:lnTo>
                  <a:lnTo>
                    <a:pt x="3094" y="1602"/>
                  </a:lnTo>
                  <a:lnTo>
                    <a:pt x="3240" y="1820"/>
                  </a:lnTo>
                  <a:lnTo>
                    <a:pt x="3240" y="1820"/>
                  </a:lnTo>
                  <a:lnTo>
                    <a:pt x="3513" y="1638"/>
                  </a:lnTo>
                  <a:lnTo>
                    <a:pt x="3786" y="1511"/>
                  </a:lnTo>
                  <a:lnTo>
                    <a:pt x="4059" y="1384"/>
                  </a:lnTo>
                  <a:lnTo>
                    <a:pt x="4295" y="1293"/>
                  </a:lnTo>
                  <a:lnTo>
                    <a:pt x="4550" y="1220"/>
                  </a:lnTo>
                  <a:lnTo>
                    <a:pt x="4787" y="1184"/>
                  </a:lnTo>
                  <a:lnTo>
                    <a:pt x="5005" y="1147"/>
                  </a:lnTo>
                  <a:lnTo>
                    <a:pt x="5223" y="1147"/>
                  </a:lnTo>
                  <a:lnTo>
                    <a:pt x="5223" y="1147"/>
                  </a:lnTo>
                  <a:lnTo>
                    <a:pt x="5442" y="1147"/>
                  </a:lnTo>
                  <a:lnTo>
                    <a:pt x="5624" y="1184"/>
                  </a:lnTo>
                  <a:lnTo>
                    <a:pt x="5806" y="1202"/>
                  </a:lnTo>
                  <a:lnTo>
                    <a:pt x="5988" y="1256"/>
                  </a:lnTo>
                  <a:lnTo>
                    <a:pt x="6297" y="1366"/>
                  </a:lnTo>
                  <a:lnTo>
                    <a:pt x="6552" y="1475"/>
                  </a:lnTo>
                  <a:lnTo>
                    <a:pt x="6770" y="1602"/>
                  </a:lnTo>
                  <a:lnTo>
                    <a:pt x="6916" y="1711"/>
                  </a:lnTo>
                  <a:lnTo>
                    <a:pt x="7043" y="1820"/>
                  </a:lnTo>
                  <a:lnTo>
                    <a:pt x="7043" y="1820"/>
                  </a:lnTo>
                  <a:lnTo>
                    <a:pt x="6879" y="1638"/>
                  </a:lnTo>
                  <a:lnTo>
                    <a:pt x="6697" y="1456"/>
                  </a:lnTo>
                  <a:lnTo>
                    <a:pt x="6443" y="1238"/>
                  </a:lnTo>
                  <a:lnTo>
                    <a:pt x="6297" y="1129"/>
                  </a:lnTo>
                  <a:lnTo>
                    <a:pt x="6133" y="1020"/>
                  </a:lnTo>
                  <a:lnTo>
                    <a:pt x="5969" y="929"/>
                  </a:lnTo>
                  <a:lnTo>
                    <a:pt x="5769" y="838"/>
                  </a:lnTo>
                  <a:lnTo>
                    <a:pt x="5569" y="765"/>
                  </a:lnTo>
                  <a:lnTo>
                    <a:pt x="5369" y="692"/>
                  </a:lnTo>
                  <a:lnTo>
                    <a:pt x="5150" y="656"/>
                  </a:lnTo>
                  <a:lnTo>
                    <a:pt x="4914" y="656"/>
                  </a:lnTo>
                  <a:lnTo>
                    <a:pt x="4914" y="656"/>
                  </a:lnTo>
                  <a:lnTo>
                    <a:pt x="4750" y="656"/>
                  </a:lnTo>
                  <a:lnTo>
                    <a:pt x="4550" y="674"/>
                  </a:lnTo>
                  <a:lnTo>
                    <a:pt x="4368" y="729"/>
                  </a:lnTo>
                  <a:lnTo>
                    <a:pt x="4168" y="801"/>
                  </a:lnTo>
                  <a:lnTo>
                    <a:pt x="3968" y="892"/>
                  </a:lnTo>
                  <a:lnTo>
                    <a:pt x="3767" y="1002"/>
                  </a:lnTo>
                  <a:lnTo>
                    <a:pt x="3567" y="1129"/>
                  </a:lnTo>
                  <a:lnTo>
                    <a:pt x="3367" y="1293"/>
                  </a:lnTo>
                  <a:lnTo>
                    <a:pt x="3367" y="1293"/>
                  </a:lnTo>
                  <a:lnTo>
                    <a:pt x="3240" y="1111"/>
                  </a:lnTo>
                  <a:lnTo>
                    <a:pt x="3112" y="947"/>
                  </a:lnTo>
                  <a:lnTo>
                    <a:pt x="3003" y="801"/>
                  </a:lnTo>
                  <a:lnTo>
                    <a:pt x="2876" y="674"/>
                  </a:lnTo>
                  <a:lnTo>
                    <a:pt x="2621" y="437"/>
                  </a:lnTo>
                  <a:lnTo>
                    <a:pt x="2366" y="274"/>
                  </a:lnTo>
                  <a:lnTo>
                    <a:pt x="2111" y="146"/>
                  </a:lnTo>
                  <a:lnTo>
                    <a:pt x="1875" y="55"/>
                  </a:lnTo>
                  <a:lnTo>
                    <a:pt x="1620" y="19"/>
                  </a:lnTo>
                  <a:lnTo>
                    <a:pt x="1383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5"/>
            <p:cNvSpPr/>
            <p:nvPr/>
          </p:nvSpPr>
          <p:spPr>
            <a:xfrm>
              <a:off x="7755323" y="1257699"/>
              <a:ext cx="357607" cy="89851"/>
            </a:xfrm>
            <a:custGeom>
              <a:avLst/>
              <a:gdLst/>
              <a:ahLst/>
              <a:cxnLst/>
              <a:rect l="l" t="t" r="r" b="b"/>
              <a:pathLst>
                <a:path w="7753" h="1948" extrusionOk="0">
                  <a:moveTo>
                    <a:pt x="6843" y="0"/>
                  </a:moveTo>
                  <a:lnTo>
                    <a:pt x="6461" y="37"/>
                  </a:lnTo>
                  <a:lnTo>
                    <a:pt x="6042" y="73"/>
                  </a:lnTo>
                  <a:lnTo>
                    <a:pt x="5605" y="164"/>
                  </a:lnTo>
                  <a:lnTo>
                    <a:pt x="5150" y="291"/>
                  </a:lnTo>
                  <a:lnTo>
                    <a:pt x="4932" y="382"/>
                  </a:lnTo>
                  <a:lnTo>
                    <a:pt x="4714" y="473"/>
                  </a:lnTo>
                  <a:lnTo>
                    <a:pt x="4495" y="564"/>
                  </a:lnTo>
                  <a:lnTo>
                    <a:pt x="4277" y="692"/>
                  </a:lnTo>
                  <a:lnTo>
                    <a:pt x="4077" y="837"/>
                  </a:lnTo>
                  <a:lnTo>
                    <a:pt x="3876" y="983"/>
                  </a:lnTo>
                  <a:lnTo>
                    <a:pt x="3694" y="874"/>
                  </a:lnTo>
                  <a:lnTo>
                    <a:pt x="3512" y="783"/>
                  </a:lnTo>
                  <a:lnTo>
                    <a:pt x="3330" y="710"/>
                  </a:lnTo>
                  <a:lnTo>
                    <a:pt x="3149" y="655"/>
                  </a:lnTo>
                  <a:lnTo>
                    <a:pt x="2967" y="601"/>
                  </a:lnTo>
                  <a:lnTo>
                    <a:pt x="2766" y="582"/>
                  </a:lnTo>
                  <a:lnTo>
                    <a:pt x="2584" y="564"/>
                  </a:lnTo>
                  <a:lnTo>
                    <a:pt x="2166" y="564"/>
                  </a:lnTo>
                  <a:lnTo>
                    <a:pt x="1929" y="582"/>
                  </a:lnTo>
                  <a:lnTo>
                    <a:pt x="1711" y="619"/>
                  </a:lnTo>
                  <a:lnTo>
                    <a:pt x="1492" y="673"/>
                  </a:lnTo>
                  <a:lnTo>
                    <a:pt x="1092" y="783"/>
                  </a:lnTo>
                  <a:lnTo>
                    <a:pt x="728" y="910"/>
                  </a:lnTo>
                  <a:lnTo>
                    <a:pt x="419" y="1037"/>
                  </a:lnTo>
                  <a:lnTo>
                    <a:pt x="200" y="1147"/>
                  </a:lnTo>
                  <a:lnTo>
                    <a:pt x="0" y="1256"/>
                  </a:lnTo>
                  <a:lnTo>
                    <a:pt x="200" y="1238"/>
                  </a:lnTo>
                  <a:lnTo>
                    <a:pt x="437" y="1219"/>
                  </a:lnTo>
                  <a:lnTo>
                    <a:pt x="1056" y="1219"/>
                  </a:lnTo>
                  <a:lnTo>
                    <a:pt x="1402" y="1256"/>
                  </a:lnTo>
                  <a:lnTo>
                    <a:pt x="1765" y="1292"/>
                  </a:lnTo>
                  <a:lnTo>
                    <a:pt x="2148" y="1347"/>
                  </a:lnTo>
                  <a:lnTo>
                    <a:pt x="2530" y="1438"/>
                  </a:lnTo>
                  <a:lnTo>
                    <a:pt x="2912" y="1565"/>
                  </a:lnTo>
                  <a:lnTo>
                    <a:pt x="3112" y="1656"/>
                  </a:lnTo>
                  <a:lnTo>
                    <a:pt x="3294" y="1729"/>
                  </a:lnTo>
                  <a:lnTo>
                    <a:pt x="3458" y="1838"/>
                  </a:lnTo>
                  <a:lnTo>
                    <a:pt x="3622" y="1947"/>
                  </a:lnTo>
                  <a:lnTo>
                    <a:pt x="4477" y="1474"/>
                  </a:lnTo>
                  <a:lnTo>
                    <a:pt x="5259" y="1056"/>
                  </a:lnTo>
                  <a:lnTo>
                    <a:pt x="5951" y="728"/>
                  </a:lnTo>
                  <a:lnTo>
                    <a:pt x="6570" y="473"/>
                  </a:lnTo>
                  <a:lnTo>
                    <a:pt x="7061" y="273"/>
                  </a:lnTo>
                  <a:lnTo>
                    <a:pt x="7425" y="128"/>
                  </a:lnTo>
                  <a:lnTo>
                    <a:pt x="7753" y="18"/>
                  </a:lnTo>
                  <a:lnTo>
                    <a:pt x="75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5"/>
            <p:cNvSpPr/>
            <p:nvPr/>
          </p:nvSpPr>
          <p:spPr>
            <a:xfrm>
              <a:off x="7755323" y="1257699"/>
              <a:ext cx="357607" cy="89851"/>
            </a:xfrm>
            <a:custGeom>
              <a:avLst/>
              <a:gdLst/>
              <a:ahLst/>
              <a:cxnLst/>
              <a:rect l="l" t="t" r="r" b="b"/>
              <a:pathLst>
                <a:path w="7753" h="1948" fill="none" extrusionOk="0">
                  <a:moveTo>
                    <a:pt x="7170" y="0"/>
                  </a:moveTo>
                  <a:lnTo>
                    <a:pt x="7170" y="0"/>
                  </a:lnTo>
                  <a:lnTo>
                    <a:pt x="6843" y="0"/>
                  </a:lnTo>
                  <a:lnTo>
                    <a:pt x="6461" y="37"/>
                  </a:lnTo>
                  <a:lnTo>
                    <a:pt x="6042" y="73"/>
                  </a:lnTo>
                  <a:lnTo>
                    <a:pt x="5605" y="164"/>
                  </a:lnTo>
                  <a:lnTo>
                    <a:pt x="5150" y="291"/>
                  </a:lnTo>
                  <a:lnTo>
                    <a:pt x="4932" y="382"/>
                  </a:lnTo>
                  <a:lnTo>
                    <a:pt x="4714" y="473"/>
                  </a:lnTo>
                  <a:lnTo>
                    <a:pt x="4495" y="564"/>
                  </a:lnTo>
                  <a:lnTo>
                    <a:pt x="4277" y="692"/>
                  </a:lnTo>
                  <a:lnTo>
                    <a:pt x="4077" y="837"/>
                  </a:lnTo>
                  <a:lnTo>
                    <a:pt x="3876" y="983"/>
                  </a:lnTo>
                  <a:lnTo>
                    <a:pt x="3876" y="983"/>
                  </a:lnTo>
                  <a:lnTo>
                    <a:pt x="3694" y="874"/>
                  </a:lnTo>
                  <a:lnTo>
                    <a:pt x="3512" y="783"/>
                  </a:lnTo>
                  <a:lnTo>
                    <a:pt x="3330" y="710"/>
                  </a:lnTo>
                  <a:lnTo>
                    <a:pt x="3149" y="655"/>
                  </a:lnTo>
                  <a:lnTo>
                    <a:pt x="2967" y="601"/>
                  </a:lnTo>
                  <a:lnTo>
                    <a:pt x="2766" y="582"/>
                  </a:lnTo>
                  <a:lnTo>
                    <a:pt x="2584" y="564"/>
                  </a:lnTo>
                  <a:lnTo>
                    <a:pt x="2402" y="564"/>
                  </a:lnTo>
                  <a:lnTo>
                    <a:pt x="2402" y="564"/>
                  </a:lnTo>
                  <a:lnTo>
                    <a:pt x="2166" y="564"/>
                  </a:lnTo>
                  <a:lnTo>
                    <a:pt x="1929" y="582"/>
                  </a:lnTo>
                  <a:lnTo>
                    <a:pt x="1711" y="619"/>
                  </a:lnTo>
                  <a:lnTo>
                    <a:pt x="1492" y="673"/>
                  </a:lnTo>
                  <a:lnTo>
                    <a:pt x="1092" y="783"/>
                  </a:lnTo>
                  <a:lnTo>
                    <a:pt x="728" y="910"/>
                  </a:lnTo>
                  <a:lnTo>
                    <a:pt x="419" y="1037"/>
                  </a:lnTo>
                  <a:lnTo>
                    <a:pt x="200" y="1147"/>
                  </a:lnTo>
                  <a:lnTo>
                    <a:pt x="0" y="1256"/>
                  </a:lnTo>
                  <a:lnTo>
                    <a:pt x="0" y="1256"/>
                  </a:lnTo>
                  <a:lnTo>
                    <a:pt x="200" y="1238"/>
                  </a:lnTo>
                  <a:lnTo>
                    <a:pt x="437" y="1219"/>
                  </a:lnTo>
                  <a:lnTo>
                    <a:pt x="746" y="1219"/>
                  </a:lnTo>
                  <a:lnTo>
                    <a:pt x="746" y="1219"/>
                  </a:lnTo>
                  <a:lnTo>
                    <a:pt x="1056" y="1219"/>
                  </a:lnTo>
                  <a:lnTo>
                    <a:pt x="1402" y="1256"/>
                  </a:lnTo>
                  <a:lnTo>
                    <a:pt x="1765" y="1292"/>
                  </a:lnTo>
                  <a:lnTo>
                    <a:pt x="2148" y="1347"/>
                  </a:lnTo>
                  <a:lnTo>
                    <a:pt x="2530" y="1438"/>
                  </a:lnTo>
                  <a:lnTo>
                    <a:pt x="2912" y="1565"/>
                  </a:lnTo>
                  <a:lnTo>
                    <a:pt x="3112" y="1656"/>
                  </a:lnTo>
                  <a:lnTo>
                    <a:pt x="3294" y="1729"/>
                  </a:lnTo>
                  <a:lnTo>
                    <a:pt x="3458" y="1838"/>
                  </a:lnTo>
                  <a:lnTo>
                    <a:pt x="3622" y="1947"/>
                  </a:lnTo>
                  <a:lnTo>
                    <a:pt x="3622" y="1947"/>
                  </a:lnTo>
                  <a:lnTo>
                    <a:pt x="4477" y="1474"/>
                  </a:lnTo>
                  <a:lnTo>
                    <a:pt x="5259" y="1056"/>
                  </a:lnTo>
                  <a:lnTo>
                    <a:pt x="5951" y="728"/>
                  </a:lnTo>
                  <a:lnTo>
                    <a:pt x="6570" y="473"/>
                  </a:lnTo>
                  <a:lnTo>
                    <a:pt x="7061" y="273"/>
                  </a:lnTo>
                  <a:lnTo>
                    <a:pt x="7425" y="128"/>
                  </a:lnTo>
                  <a:lnTo>
                    <a:pt x="7753" y="18"/>
                  </a:lnTo>
                  <a:lnTo>
                    <a:pt x="7753" y="18"/>
                  </a:lnTo>
                  <a:lnTo>
                    <a:pt x="7589" y="0"/>
                  </a:lnTo>
                  <a:lnTo>
                    <a:pt x="7170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gradFill>
          <a:gsLst>
            <a:gs pos="0">
              <a:schemeClr val="dk2"/>
            </a:gs>
            <a:gs pos="100000">
              <a:srgbClr val="E4B24E"/>
            </a:gs>
          </a:gsLst>
          <a:lin ang="5400700" scaled="0"/>
        </a:gradFill>
        <a:effectLst/>
      </p:bgPr>
    </p:bg>
    <p:spTree>
      <p:nvGrpSpPr>
        <p:cNvPr id="1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6"/>
          <p:cNvSpPr/>
          <p:nvPr/>
        </p:nvSpPr>
        <p:spPr>
          <a:xfrm>
            <a:off x="152400" y="4121250"/>
            <a:ext cx="9143924" cy="2368715"/>
          </a:xfrm>
          <a:custGeom>
            <a:avLst/>
            <a:gdLst/>
            <a:ahLst/>
            <a:cxnLst/>
            <a:rect l="l" t="t" r="r" b="b"/>
            <a:pathLst>
              <a:path w="61892" h="16033" extrusionOk="0">
                <a:moveTo>
                  <a:pt x="34941" y="0"/>
                </a:moveTo>
                <a:lnTo>
                  <a:pt x="34540" y="18"/>
                </a:lnTo>
                <a:lnTo>
                  <a:pt x="34140" y="73"/>
                </a:lnTo>
                <a:lnTo>
                  <a:pt x="33740" y="164"/>
                </a:lnTo>
                <a:lnTo>
                  <a:pt x="33357" y="291"/>
                </a:lnTo>
                <a:lnTo>
                  <a:pt x="32993" y="455"/>
                </a:lnTo>
                <a:lnTo>
                  <a:pt x="32630" y="655"/>
                </a:lnTo>
                <a:lnTo>
                  <a:pt x="32302" y="892"/>
                </a:lnTo>
                <a:lnTo>
                  <a:pt x="32138" y="1019"/>
                </a:lnTo>
                <a:lnTo>
                  <a:pt x="31993" y="1147"/>
                </a:lnTo>
                <a:lnTo>
                  <a:pt x="31847" y="1292"/>
                </a:lnTo>
                <a:lnTo>
                  <a:pt x="31701" y="1456"/>
                </a:lnTo>
                <a:lnTo>
                  <a:pt x="31574" y="1620"/>
                </a:lnTo>
                <a:lnTo>
                  <a:pt x="31447" y="1802"/>
                </a:lnTo>
                <a:lnTo>
                  <a:pt x="31337" y="1984"/>
                </a:lnTo>
                <a:lnTo>
                  <a:pt x="31228" y="2184"/>
                </a:lnTo>
                <a:lnTo>
                  <a:pt x="31137" y="2384"/>
                </a:lnTo>
                <a:lnTo>
                  <a:pt x="31046" y="2602"/>
                </a:lnTo>
                <a:lnTo>
                  <a:pt x="30974" y="2821"/>
                </a:lnTo>
                <a:lnTo>
                  <a:pt x="30901" y="3039"/>
                </a:lnTo>
                <a:lnTo>
                  <a:pt x="30846" y="3294"/>
                </a:lnTo>
                <a:lnTo>
                  <a:pt x="30810" y="3531"/>
                </a:lnTo>
                <a:lnTo>
                  <a:pt x="30773" y="3785"/>
                </a:lnTo>
                <a:lnTo>
                  <a:pt x="30755" y="4058"/>
                </a:lnTo>
                <a:lnTo>
                  <a:pt x="30755" y="4331"/>
                </a:lnTo>
                <a:lnTo>
                  <a:pt x="30773" y="4622"/>
                </a:lnTo>
                <a:lnTo>
                  <a:pt x="30664" y="4422"/>
                </a:lnTo>
                <a:lnTo>
                  <a:pt x="30555" y="4240"/>
                </a:lnTo>
                <a:lnTo>
                  <a:pt x="30428" y="4077"/>
                </a:lnTo>
                <a:lnTo>
                  <a:pt x="30300" y="3913"/>
                </a:lnTo>
                <a:lnTo>
                  <a:pt x="30155" y="3767"/>
                </a:lnTo>
                <a:lnTo>
                  <a:pt x="30009" y="3640"/>
                </a:lnTo>
                <a:lnTo>
                  <a:pt x="29863" y="3512"/>
                </a:lnTo>
                <a:lnTo>
                  <a:pt x="29700" y="3403"/>
                </a:lnTo>
                <a:lnTo>
                  <a:pt x="29536" y="3312"/>
                </a:lnTo>
                <a:lnTo>
                  <a:pt x="29372" y="3239"/>
                </a:lnTo>
                <a:lnTo>
                  <a:pt x="29208" y="3167"/>
                </a:lnTo>
                <a:lnTo>
                  <a:pt x="29026" y="3112"/>
                </a:lnTo>
                <a:lnTo>
                  <a:pt x="28863" y="3057"/>
                </a:lnTo>
                <a:lnTo>
                  <a:pt x="28681" y="3039"/>
                </a:lnTo>
                <a:lnTo>
                  <a:pt x="28499" y="3021"/>
                </a:lnTo>
                <a:lnTo>
                  <a:pt x="28317" y="3003"/>
                </a:lnTo>
                <a:lnTo>
                  <a:pt x="28080" y="3021"/>
                </a:lnTo>
                <a:lnTo>
                  <a:pt x="27843" y="3057"/>
                </a:lnTo>
                <a:lnTo>
                  <a:pt x="27607" y="3112"/>
                </a:lnTo>
                <a:lnTo>
                  <a:pt x="27370" y="3185"/>
                </a:lnTo>
                <a:lnTo>
                  <a:pt x="27152" y="3294"/>
                </a:lnTo>
                <a:lnTo>
                  <a:pt x="26934" y="3421"/>
                </a:lnTo>
                <a:lnTo>
                  <a:pt x="26733" y="3585"/>
                </a:lnTo>
                <a:lnTo>
                  <a:pt x="26551" y="3749"/>
                </a:lnTo>
                <a:lnTo>
                  <a:pt x="26388" y="3949"/>
                </a:lnTo>
                <a:lnTo>
                  <a:pt x="26224" y="4168"/>
                </a:lnTo>
                <a:lnTo>
                  <a:pt x="26078" y="4404"/>
                </a:lnTo>
                <a:lnTo>
                  <a:pt x="25969" y="4659"/>
                </a:lnTo>
                <a:lnTo>
                  <a:pt x="25878" y="4950"/>
                </a:lnTo>
                <a:lnTo>
                  <a:pt x="25805" y="5259"/>
                </a:lnTo>
                <a:lnTo>
                  <a:pt x="25751" y="5587"/>
                </a:lnTo>
                <a:lnTo>
                  <a:pt x="25733" y="5933"/>
                </a:lnTo>
                <a:lnTo>
                  <a:pt x="25623" y="5842"/>
                </a:lnTo>
                <a:lnTo>
                  <a:pt x="25496" y="5751"/>
                </a:lnTo>
                <a:lnTo>
                  <a:pt x="25314" y="5642"/>
                </a:lnTo>
                <a:lnTo>
                  <a:pt x="25114" y="5532"/>
                </a:lnTo>
                <a:lnTo>
                  <a:pt x="24877" y="5441"/>
                </a:lnTo>
                <a:lnTo>
                  <a:pt x="24641" y="5369"/>
                </a:lnTo>
                <a:lnTo>
                  <a:pt x="24513" y="5350"/>
                </a:lnTo>
                <a:lnTo>
                  <a:pt x="24222" y="5350"/>
                </a:lnTo>
                <a:lnTo>
                  <a:pt x="24076" y="5387"/>
                </a:lnTo>
                <a:lnTo>
                  <a:pt x="23913" y="5441"/>
                </a:lnTo>
                <a:lnTo>
                  <a:pt x="23767" y="5532"/>
                </a:lnTo>
                <a:lnTo>
                  <a:pt x="23622" y="5642"/>
                </a:lnTo>
                <a:lnTo>
                  <a:pt x="23494" y="5769"/>
                </a:lnTo>
                <a:lnTo>
                  <a:pt x="23367" y="5951"/>
                </a:lnTo>
                <a:lnTo>
                  <a:pt x="23239" y="6169"/>
                </a:lnTo>
                <a:lnTo>
                  <a:pt x="22748" y="5878"/>
                </a:lnTo>
                <a:lnTo>
                  <a:pt x="22257" y="5623"/>
                </a:lnTo>
                <a:lnTo>
                  <a:pt x="21765" y="5387"/>
                </a:lnTo>
                <a:lnTo>
                  <a:pt x="21256" y="5205"/>
                </a:lnTo>
                <a:lnTo>
                  <a:pt x="20728" y="5041"/>
                </a:lnTo>
                <a:lnTo>
                  <a:pt x="20200" y="4914"/>
                </a:lnTo>
                <a:lnTo>
                  <a:pt x="19946" y="4877"/>
                </a:lnTo>
                <a:lnTo>
                  <a:pt x="19691" y="4841"/>
                </a:lnTo>
                <a:lnTo>
                  <a:pt x="19418" y="4823"/>
                </a:lnTo>
                <a:lnTo>
                  <a:pt x="19145" y="4823"/>
                </a:lnTo>
                <a:lnTo>
                  <a:pt x="18835" y="4841"/>
                </a:lnTo>
                <a:lnTo>
                  <a:pt x="18526" y="4859"/>
                </a:lnTo>
                <a:lnTo>
                  <a:pt x="18217" y="4914"/>
                </a:lnTo>
                <a:lnTo>
                  <a:pt x="17907" y="4968"/>
                </a:lnTo>
                <a:lnTo>
                  <a:pt x="17598" y="5059"/>
                </a:lnTo>
                <a:lnTo>
                  <a:pt x="17289" y="5168"/>
                </a:lnTo>
                <a:lnTo>
                  <a:pt x="16979" y="5296"/>
                </a:lnTo>
                <a:lnTo>
                  <a:pt x="16670" y="5460"/>
                </a:lnTo>
                <a:lnTo>
                  <a:pt x="16361" y="5642"/>
                </a:lnTo>
                <a:lnTo>
                  <a:pt x="16069" y="5842"/>
                </a:lnTo>
                <a:lnTo>
                  <a:pt x="15760" y="6060"/>
                </a:lnTo>
                <a:lnTo>
                  <a:pt x="15469" y="6315"/>
                </a:lnTo>
                <a:lnTo>
                  <a:pt x="15159" y="6606"/>
                </a:lnTo>
                <a:lnTo>
                  <a:pt x="14868" y="6897"/>
                </a:lnTo>
                <a:lnTo>
                  <a:pt x="14577" y="7243"/>
                </a:lnTo>
                <a:lnTo>
                  <a:pt x="14286" y="7607"/>
                </a:lnTo>
                <a:lnTo>
                  <a:pt x="14213" y="7352"/>
                </a:lnTo>
                <a:lnTo>
                  <a:pt x="14086" y="7116"/>
                </a:lnTo>
                <a:lnTo>
                  <a:pt x="13958" y="6879"/>
                </a:lnTo>
                <a:lnTo>
                  <a:pt x="13813" y="6661"/>
                </a:lnTo>
                <a:lnTo>
                  <a:pt x="13631" y="6442"/>
                </a:lnTo>
                <a:lnTo>
                  <a:pt x="13449" y="6260"/>
                </a:lnTo>
                <a:lnTo>
                  <a:pt x="13249" y="6060"/>
                </a:lnTo>
                <a:lnTo>
                  <a:pt x="13030" y="5896"/>
                </a:lnTo>
                <a:lnTo>
                  <a:pt x="12812" y="5751"/>
                </a:lnTo>
                <a:lnTo>
                  <a:pt x="12557" y="5605"/>
                </a:lnTo>
                <a:lnTo>
                  <a:pt x="12321" y="5496"/>
                </a:lnTo>
                <a:lnTo>
                  <a:pt x="12066" y="5387"/>
                </a:lnTo>
                <a:lnTo>
                  <a:pt x="11793" y="5314"/>
                </a:lnTo>
                <a:lnTo>
                  <a:pt x="11538" y="5259"/>
                </a:lnTo>
                <a:lnTo>
                  <a:pt x="11265" y="5223"/>
                </a:lnTo>
                <a:lnTo>
                  <a:pt x="10992" y="5205"/>
                </a:lnTo>
                <a:lnTo>
                  <a:pt x="10719" y="5223"/>
                </a:lnTo>
                <a:lnTo>
                  <a:pt x="10464" y="5259"/>
                </a:lnTo>
                <a:lnTo>
                  <a:pt x="10191" y="5314"/>
                </a:lnTo>
                <a:lnTo>
                  <a:pt x="9937" y="5405"/>
                </a:lnTo>
                <a:lnTo>
                  <a:pt x="9955" y="5005"/>
                </a:lnTo>
                <a:lnTo>
                  <a:pt x="9937" y="4622"/>
                </a:lnTo>
                <a:lnTo>
                  <a:pt x="9882" y="4295"/>
                </a:lnTo>
                <a:lnTo>
                  <a:pt x="9791" y="3967"/>
                </a:lnTo>
                <a:lnTo>
                  <a:pt x="9682" y="3676"/>
                </a:lnTo>
                <a:lnTo>
                  <a:pt x="9536" y="3421"/>
                </a:lnTo>
                <a:lnTo>
                  <a:pt x="9373" y="3185"/>
                </a:lnTo>
                <a:lnTo>
                  <a:pt x="9191" y="2985"/>
                </a:lnTo>
                <a:lnTo>
                  <a:pt x="8990" y="2803"/>
                </a:lnTo>
                <a:lnTo>
                  <a:pt x="8754" y="2639"/>
                </a:lnTo>
                <a:lnTo>
                  <a:pt x="8517" y="2512"/>
                </a:lnTo>
                <a:lnTo>
                  <a:pt x="8262" y="2402"/>
                </a:lnTo>
                <a:lnTo>
                  <a:pt x="8008" y="2330"/>
                </a:lnTo>
                <a:lnTo>
                  <a:pt x="7735" y="2275"/>
                </a:lnTo>
                <a:lnTo>
                  <a:pt x="7444" y="2239"/>
                </a:lnTo>
                <a:lnTo>
                  <a:pt x="7152" y="2220"/>
                </a:lnTo>
                <a:lnTo>
                  <a:pt x="6770" y="2239"/>
                </a:lnTo>
                <a:lnTo>
                  <a:pt x="6388" y="2293"/>
                </a:lnTo>
                <a:lnTo>
                  <a:pt x="6006" y="2402"/>
                </a:lnTo>
                <a:lnTo>
                  <a:pt x="5642" y="2530"/>
                </a:lnTo>
                <a:lnTo>
                  <a:pt x="5278" y="2693"/>
                </a:lnTo>
                <a:lnTo>
                  <a:pt x="4950" y="2894"/>
                </a:lnTo>
                <a:lnTo>
                  <a:pt x="4641" y="3130"/>
                </a:lnTo>
                <a:lnTo>
                  <a:pt x="4514" y="3258"/>
                </a:lnTo>
                <a:lnTo>
                  <a:pt x="4368" y="3403"/>
                </a:lnTo>
                <a:lnTo>
                  <a:pt x="4241" y="3549"/>
                </a:lnTo>
                <a:lnTo>
                  <a:pt x="4132" y="3694"/>
                </a:lnTo>
                <a:lnTo>
                  <a:pt x="4022" y="3858"/>
                </a:lnTo>
                <a:lnTo>
                  <a:pt x="3931" y="4022"/>
                </a:lnTo>
                <a:lnTo>
                  <a:pt x="3859" y="4204"/>
                </a:lnTo>
                <a:lnTo>
                  <a:pt x="3786" y="4386"/>
                </a:lnTo>
                <a:lnTo>
                  <a:pt x="3731" y="4568"/>
                </a:lnTo>
                <a:lnTo>
                  <a:pt x="3695" y="4768"/>
                </a:lnTo>
                <a:lnTo>
                  <a:pt x="3658" y="4968"/>
                </a:lnTo>
                <a:lnTo>
                  <a:pt x="3640" y="5168"/>
                </a:lnTo>
                <a:lnTo>
                  <a:pt x="3640" y="5387"/>
                </a:lnTo>
                <a:lnTo>
                  <a:pt x="3658" y="5605"/>
                </a:lnTo>
                <a:lnTo>
                  <a:pt x="3695" y="5842"/>
                </a:lnTo>
                <a:lnTo>
                  <a:pt x="3749" y="6060"/>
                </a:lnTo>
                <a:lnTo>
                  <a:pt x="3822" y="6315"/>
                </a:lnTo>
                <a:lnTo>
                  <a:pt x="3913" y="6551"/>
                </a:lnTo>
                <a:lnTo>
                  <a:pt x="3713" y="6479"/>
                </a:lnTo>
                <a:lnTo>
                  <a:pt x="3531" y="6406"/>
                </a:lnTo>
                <a:lnTo>
                  <a:pt x="3149" y="6315"/>
                </a:lnTo>
                <a:lnTo>
                  <a:pt x="2767" y="6278"/>
                </a:lnTo>
                <a:lnTo>
                  <a:pt x="2421" y="6260"/>
                </a:lnTo>
                <a:lnTo>
                  <a:pt x="2166" y="6260"/>
                </a:lnTo>
                <a:lnTo>
                  <a:pt x="1930" y="6278"/>
                </a:lnTo>
                <a:lnTo>
                  <a:pt x="1693" y="6315"/>
                </a:lnTo>
                <a:lnTo>
                  <a:pt x="1475" y="6351"/>
                </a:lnTo>
                <a:lnTo>
                  <a:pt x="1056" y="6460"/>
                </a:lnTo>
                <a:lnTo>
                  <a:pt x="710" y="6570"/>
                </a:lnTo>
                <a:lnTo>
                  <a:pt x="419" y="6697"/>
                </a:lnTo>
                <a:lnTo>
                  <a:pt x="201" y="6788"/>
                </a:lnTo>
                <a:lnTo>
                  <a:pt x="1" y="6897"/>
                </a:lnTo>
                <a:lnTo>
                  <a:pt x="1" y="16033"/>
                </a:lnTo>
                <a:lnTo>
                  <a:pt x="61874" y="14668"/>
                </a:lnTo>
                <a:lnTo>
                  <a:pt x="61874" y="4950"/>
                </a:lnTo>
                <a:lnTo>
                  <a:pt x="61892" y="4768"/>
                </a:lnTo>
                <a:lnTo>
                  <a:pt x="61874" y="4586"/>
                </a:lnTo>
                <a:lnTo>
                  <a:pt x="61855" y="4404"/>
                </a:lnTo>
                <a:lnTo>
                  <a:pt x="61819" y="4222"/>
                </a:lnTo>
                <a:lnTo>
                  <a:pt x="61764" y="4040"/>
                </a:lnTo>
                <a:lnTo>
                  <a:pt x="61692" y="3858"/>
                </a:lnTo>
                <a:lnTo>
                  <a:pt x="61619" y="3694"/>
                </a:lnTo>
                <a:lnTo>
                  <a:pt x="61528" y="3512"/>
                </a:lnTo>
                <a:lnTo>
                  <a:pt x="61419" y="3349"/>
                </a:lnTo>
                <a:lnTo>
                  <a:pt x="61291" y="3185"/>
                </a:lnTo>
                <a:lnTo>
                  <a:pt x="61037" y="2857"/>
                </a:lnTo>
                <a:lnTo>
                  <a:pt x="60727" y="2548"/>
                </a:lnTo>
                <a:lnTo>
                  <a:pt x="60381" y="2275"/>
                </a:lnTo>
                <a:lnTo>
                  <a:pt x="59999" y="2020"/>
                </a:lnTo>
                <a:lnTo>
                  <a:pt x="59599" y="1784"/>
                </a:lnTo>
                <a:lnTo>
                  <a:pt x="59180" y="1565"/>
                </a:lnTo>
                <a:lnTo>
                  <a:pt x="58744" y="1401"/>
                </a:lnTo>
                <a:lnTo>
                  <a:pt x="58289" y="1256"/>
                </a:lnTo>
                <a:lnTo>
                  <a:pt x="57816" y="1147"/>
                </a:lnTo>
                <a:lnTo>
                  <a:pt x="57342" y="1092"/>
                </a:lnTo>
                <a:lnTo>
                  <a:pt x="57106" y="1074"/>
                </a:lnTo>
                <a:lnTo>
                  <a:pt x="56869" y="1056"/>
                </a:lnTo>
                <a:lnTo>
                  <a:pt x="56542" y="1074"/>
                </a:lnTo>
                <a:lnTo>
                  <a:pt x="56214" y="1110"/>
                </a:lnTo>
                <a:lnTo>
                  <a:pt x="55887" y="1165"/>
                </a:lnTo>
                <a:lnTo>
                  <a:pt x="55559" y="1256"/>
                </a:lnTo>
                <a:lnTo>
                  <a:pt x="55250" y="1365"/>
                </a:lnTo>
                <a:lnTo>
                  <a:pt x="54958" y="1511"/>
                </a:lnTo>
                <a:lnTo>
                  <a:pt x="54667" y="1674"/>
                </a:lnTo>
                <a:lnTo>
                  <a:pt x="54394" y="1875"/>
                </a:lnTo>
                <a:lnTo>
                  <a:pt x="54121" y="2093"/>
                </a:lnTo>
                <a:lnTo>
                  <a:pt x="53885" y="2366"/>
                </a:lnTo>
                <a:lnTo>
                  <a:pt x="53648" y="2657"/>
                </a:lnTo>
                <a:lnTo>
                  <a:pt x="53430" y="2966"/>
                </a:lnTo>
                <a:lnTo>
                  <a:pt x="53248" y="3330"/>
                </a:lnTo>
                <a:lnTo>
                  <a:pt x="53084" y="3731"/>
                </a:lnTo>
                <a:lnTo>
                  <a:pt x="52938" y="4149"/>
                </a:lnTo>
                <a:lnTo>
                  <a:pt x="52811" y="4622"/>
                </a:lnTo>
                <a:lnTo>
                  <a:pt x="52465" y="4459"/>
                </a:lnTo>
                <a:lnTo>
                  <a:pt x="52120" y="4313"/>
                </a:lnTo>
                <a:lnTo>
                  <a:pt x="51810" y="4204"/>
                </a:lnTo>
                <a:lnTo>
                  <a:pt x="51483" y="4113"/>
                </a:lnTo>
                <a:lnTo>
                  <a:pt x="51191" y="4040"/>
                </a:lnTo>
                <a:lnTo>
                  <a:pt x="50882" y="3986"/>
                </a:lnTo>
                <a:lnTo>
                  <a:pt x="50609" y="3967"/>
                </a:lnTo>
                <a:lnTo>
                  <a:pt x="50336" y="3949"/>
                </a:lnTo>
                <a:lnTo>
                  <a:pt x="50045" y="3967"/>
                </a:lnTo>
                <a:lnTo>
                  <a:pt x="49772" y="4004"/>
                </a:lnTo>
                <a:lnTo>
                  <a:pt x="49499" y="4040"/>
                </a:lnTo>
                <a:lnTo>
                  <a:pt x="49244" y="4113"/>
                </a:lnTo>
                <a:lnTo>
                  <a:pt x="49008" y="4204"/>
                </a:lnTo>
                <a:lnTo>
                  <a:pt x="48789" y="4295"/>
                </a:lnTo>
                <a:lnTo>
                  <a:pt x="48571" y="4422"/>
                </a:lnTo>
                <a:lnTo>
                  <a:pt x="48353" y="4550"/>
                </a:lnTo>
                <a:lnTo>
                  <a:pt x="48152" y="4677"/>
                </a:lnTo>
                <a:lnTo>
                  <a:pt x="47970" y="4823"/>
                </a:lnTo>
                <a:lnTo>
                  <a:pt x="47788" y="4986"/>
                </a:lnTo>
                <a:lnTo>
                  <a:pt x="47625" y="5150"/>
                </a:lnTo>
                <a:lnTo>
                  <a:pt x="47333" y="5478"/>
                </a:lnTo>
                <a:lnTo>
                  <a:pt x="47061" y="5824"/>
                </a:lnTo>
                <a:lnTo>
                  <a:pt x="46842" y="6188"/>
                </a:lnTo>
                <a:lnTo>
                  <a:pt x="46642" y="6515"/>
                </a:lnTo>
                <a:lnTo>
                  <a:pt x="46478" y="6843"/>
                </a:lnTo>
                <a:lnTo>
                  <a:pt x="46351" y="7116"/>
                </a:lnTo>
                <a:lnTo>
                  <a:pt x="46187" y="7552"/>
                </a:lnTo>
                <a:lnTo>
                  <a:pt x="46151" y="7716"/>
                </a:lnTo>
                <a:lnTo>
                  <a:pt x="46096" y="7680"/>
                </a:lnTo>
                <a:lnTo>
                  <a:pt x="45932" y="7607"/>
                </a:lnTo>
                <a:lnTo>
                  <a:pt x="45823" y="7552"/>
                </a:lnTo>
                <a:lnTo>
                  <a:pt x="45696" y="7516"/>
                </a:lnTo>
                <a:lnTo>
                  <a:pt x="45550" y="7498"/>
                </a:lnTo>
                <a:lnTo>
                  <a:pt x="45386" y="7480"/>
                </a:lnTo>
                <a:lnTo>
                  <a:pt x="45223" y="7498"/>
                </a:lnTo>
                <a:lnTo>
                  <a:pt x="45059" y="7516"/>
                </a:lnTo>
                <a:lnTo>
                  <a:pt x="44895" y="7552"/>
                </a:lnTo>
                <a:lnTo>
                  <a:pt x="44713" y="7625"/>
                </a:lnTo>
                <a:lnTo>
                  <a:pt x="44513" y="7716"/>
                </a:lnTo>
                <a:lnTo>
                  <a:pt x="44313" y="7825"/>
                </a:lnTo>
                <a:lnTo>
                  <a:pt x="44112" y="7971"/>
                </a:lnTo>
                <a:lnTo>
                  <a:pt x="43894" y="8153"/>
                </a:lnTo>
                <a:lnTo>
                  <a:pt x="43967" y="7734"/>
                </a:lnTo>
                <a:lnTo>
                  <a:pt x="44003" y="7352"/>
                </a:lnTo>
                <a:lnTo>
                  <a:pt x="44021" y="6988"/>
                </a:lnTo>
                <a:lnTo>
                  <a:pt x="43985" y="6624"/>
                </a:lnTo>
                <a:lnTo>
                  <a:pt x="43930" y="6315"/>
                </a:lnTo>
                <a:lnTo>
                  <a:pt x="43839" y="6006"/>
                </a:lnTo>
                <a:lnTo>
                  <a:pt x="43730" y="5733"/>
                </a:lnTo>
                <a:lnTo>
                  <a:pt x="43585" y="5478"/>
                </a:lnTo>
                <a:lnTo>
                  <a:pt x="43421" y="5241"/>
                </a:lnTo>
                <a:lnTo>
                  <a:pt x="43239" y="5041"/>
                </a:lnTo>
                <a:lnTo>
                  <a:pt x="43039" y="4877"/>
                </a:lnTo>
                <a:lnTo>
                  <a:pt x="42802" y="4732"/>
                </a:lnTo>
                <a:lnTo>
                  <a:pt x="42566" y="4622"/>
                </a:lnTo>
                <a:lnTo>
                  <a:pt x="42329" y="4531"/>
                </a:lnTo>
                <a:lnTo>
                  <a:pt x="42056" y="4477"/>
                </a:lnTo>
                <a:lnTo>
                  <a:pt x="41619" y="4477"/>
                </a:lnTo>
                <a:lnTo>
                  <a:pt x="41456" y="4495"/>
                </a:lnTo>
                <a:lnTo>
                  <a:pt x="41274" y="4531"/>
                </a:lnTo>
                <a:lnTo>
                  <a:pt x="41110" y="4568"/>
                </a:lnTo>
                <a:lnTo>
                  <a:pt x="40946" y="4622"/>
                </a:lnTo>
                <a:lnTo>
                  <a:pt x="40764" y="4695"/>
                </a:lnTo>
                <a:lnTo>
                  <a:pt x="40600" y="4786"/>
                </a:lnTo>
                <a:lnTo>
                  <a:pt x="40418" y="4895"/>
                </a:lnTo>
                <a:lnTo>
                  <a:pt x="40400" y="4750"/>
                </a:lnTo>
                <a:lnTo>
                  <a:pt x="40364" y="4622"/>
                </a:lnTo>
                <a:lnTo>
                  <a:pt x="40309" y="4495"/>
                </a:lnTo>
                <a:lnTo>
                  <a:pt x="40254" y="4404"/>
                </a:lnTo>
                <a:lnTo>
                  <a:pt x="40200" y="4313"/>
                </a:lnTo>
                <a:lnTo>
                  <a:pt x="40127" y="4222"/>
                </a:lnTo>
                <a:lnTo>
                  <a:pt x="40054" y="4168"/>
                </a:lnTo>
                <a:lnTo>
                  <a:pt x="39982" y="4095"/>
                </a:lnTo>
                <a:lnTo>
                  <a:pt x="39818" y="4004"/>
                </a:lnTo>
                <a:lnTo>
                  <a:pt x="39636" y="3949"/>
                </a:lnTo>
                <a:lnTo>
                  <a:pt x="39454" y="3931"/>
                </a:lnTo>
                <a:lnTo>
                  <a:pt x="39290" y="3913"/>
                </a:lnTo>
                <a:lnTo>
                  <a:pt x="39035" y="3931"/>
                </a:lnTo>
                <a:lnTo>
                  <a:pt x="38817" y="3967"/>
                </a:lnTo>
                <a:lnTo>
                  <a:pt x="38617" y="4022"/>
                </a:lnTo>
                <a:lnTo>
                  <a:pt x="38635" y="3767"/>
                </a:lnTo>
                <a:lnTo>
                  <a:pt x="38653" y="3531"/>
                </a:lnTo>
                <a:lnTo>
                  <a:pt x="38635" y="3312"/>
                </a:lnTo>
                <a:lnTo>
                  <a:pt x="38617" y="3094"/>
                </a:lnTo>
                <a:lnTo>
                  <a:pt x="38598" y="2875"/>
                </a:lnTo>
                <a:lnTo>
                  <a:pt x="38544" y="2657"/>
                </a:lnTo>
                <a:lnTo>
                  <a:pt x="38507" y="2457"/>
                </a:lnTo>
                <a:lnTo>
                  <a:pt x="38435" y="2275"/>
                </a:lnTo>
                <a:lnTo>
                  <a:pt x="38362" y="2093"/>
                </a:lnTo>
                <a:lnTo>
                  <a:pt x="38289" y="1911"/>
                </a:lnTo>
                <a:lnTo>
                  <a:pt x="38198" y="1747"/>
                </a:lnTo>
                <a:lnTo>
                  <a:pt x="38107" y="1583"/>
                </a:lnTo>
                <a:lnTo>
                  <a:pt x="37998" y="1438"/>
                </a:lnTo>
                <a:lnTo>
                  <a:pt x="37889" y="1292"/>
                </a:lnTo>
                <a:lnTo>
                  <a:pt x="37634" y="1019"/>
                </a:lnTo>
                <a:lnTo>
                  <a:pt x="37361" y="783"/>
                </a:lnTo>
                <a:lnTo>
                  <a:pt x="37052" y="583"/>
                </a:lnTo>
                <a:lnTo>
                  <a:pt x="36742" y="401"/>
                </a:lnTo>
                <a:lnTo>
                  <a:pt x="36397" y="255"/>
                </a:lnTo>
                <a:lnTo>
                  <a:pt x="36051" y="146"/>
                </a:lnTo>
                <a:lnTo>
                  <a:pt x="35687" y="73"/>
                </a:lnTo>
                <a:lnTo>
                  <a:pt x="35305" y="18"/>
                </a:lnTo>
                <a:lnTo>
                  <a:pt x="34941" y="0"/>
                </a:lnTo>
                <a:close/>
              </a:path>
            </a:pathLst>
          </a:custGeom>
          <a:solidFill>
            <a:srgbClr val="FFFFD5">
              <a:alpha val="128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6" name="Google Shape;806;p6"/>
          <p:cNvSpPr txBox="1">
            <a:spLocks noGrp="1"/>
          </p:cNvSpPr>
          <p:nvPr>
            <p:ph type="title"/>
          </p:nvPr>
        </p:nvSpPr>
        <p:spPr>
          <a:xfrm>
            <a:off x="713225" y="585216"/>
            <a:ext cx="77175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807" name="Google Shape;807;p6"/>
          <p:cNvGrpSpPr/>
          <p:nvPr/>
        </p:nvGrpSpPr>
        <p:grpSpPr>
          <a:xfrm>
            <a:off x="6821254" y="4545619"/>
            <a:ext cx="3524427" cy="921034"/>
            <a:chOff x="-729684" y="2561769"/>
            <a:chExt cx="3524427" cy="921034"/>
          </a:xfrm>
        </p:grpSpPr>
        <p:sp>
          <p:nvSpPr>
            <p:cNvPr id="808" name="Google Shape;808;p6"/>
            <p:cNvSpPr/>
            <p:nvPr/>
          </p:nvSpPr>
          <p:spPr>
            <a:xfrm>
              <a:off x="-729684" y="2561769"/>
              <a:ext cx="3524427" cy="921034"/>
            </a:xfrm>
            <a:custGeom>
              <a:avLst/>
              <a:gdLst/>
              <a:ahLst/>
              <a:cxnLst/>
              <a:rect l="l" t="t" r="r" b="b"/>
              <a:pathLst>
                <a:path w="68389" h="17872" extrusionOk="0">
                  <a:moveTo>
                    <a:pt x="27006" y="1"/>
                  </a:moveTo>
                  <a:lnTo>
                    <a:pt x="26387" y="19"/>
                  </a:lnTo>
                  <a:lnTo>
                    <a:pt x="26023" y="37"/>
                  </a:lnTo>
                  <a:lnTo>
                    <a:pt x="25659" y="74"/>
                  </a:lnTo>
                  <a:lnTo>
                    <a:pt x="25295" y="128"/>
                  </a:lnTo>
                  <a:lnTo>
                    <a:pt x="24932" y="201"/>
                  </a:lnTo>
                  <a:lnTo>
                    <a:pt x="24295" y="328"/>
                  </a:lnTo>
                  <a:lnTo>
                    <a:pt x="23658" y="510"/>
                  </a:lnTo>
                  <a:lnTo>
                    <a:pt x="23039" y="711"/>
                  </a:lnTo>
                  <a:lnTo>
                    <a:pt x="22420" y="947"/>
                  </a:lnTo>
                  <a:lnTo>
                    <a:pt x="21801" y="1220"/>
                  </a:lnTo>
                  <a:lnTo>
                    <a:pt x="21201" y="1493"/>
                  </a:lnTo>
                  <a:lnTo>
                    <a:pt x="20600" y="1802"/>
                  </a:lnTo>
                  <a:lnTo>
                    <a:pt x="20018" y="2130"/>
                  </a:lnTo>
                  <a:lnTo>
                    <a:pt x="19418" y="2458"/>
                  </a:lnTo>
                  <a:lnTo>
                    <a:pt x="18835" y="2803"/>
                  </a:lnTo>
                  <a:lnTo>
                    <a:pt x="17671" y="3513"/>
                  </a:lnTo>
                  <a:lnTo>
                    <a:pt x="16524" y="4241"/>
                  </a:lnTo>
                  <a:lnTo>
                    <a:pt x="15378" y="4933"/>
                  </a:lnTo>
                  <a:lnTo>
                    <a:pt x="14650" y="5369"/>
                  </a:lnTo>
                  <a:lnTo>
                    <a:pt x="13904" y="5770"/>
                  </a:lnTo>
                  <a:lnTo>
                    <a:pt x="13157" y="6170"/>
                  </a:lnTo>
                  <a:lnTo>
                    <a:pt x="12393" y="6552"/>
                  </a:lnTo>
                  <a:lnTo>
                    <a:pt x="11629" y="6916"/>
                  </a:lnTo>
                  <a:lnTo>
                    <a:pt x="10846" y="7262"/>
                  </a:lnTo>
                  <a:lnTo>
                    <a:pt x="10064" y="7571"/>
                  </a:lnTo>
                  <a:lnTo>
                    <a:pt x="9281" y="7881"/>
                  </a:lnTo>
                  <a:lnTo>
                    <a:pt x="8481" y="8154"/>
                  </a:lnTo>
                  <a:lnTo>
                    <a:pt x="7680" y="8408"/>
                  </a:lnTo>
                  <a:lnTo>
                    <a:pt x="6861" y="8645"/>
                  </a:lnTo>
                  <a:lnTo>
                    <a:pt x="6042" y="8845"/>
                  </a:lnTo>
                  <a:lnTo>
                    <a:pt x="5223" y="9027"/>
                  </a:lnTo>
                  <a:lnTo>
                    <a:pt x="4386" y="9173"/>
                  </a:lnTo>
                  <a:lnTo>
                    <a:pt x="3549" y="9300"/>
                  </a:lnTo>
                  <a:lnTo>
                    <a:pt x="2712" y="9391"/>
                  </a:lnTo>
                  <a:lnTo>
                    <a:pt x="1602" y="9482"/>
                  </a:lnTo>
                  <a:lnTo>
                    <a:pt x="473" y="9537"/>
                  </a:lnTo>
                  <a:lnTo>
                    <a:pt x="364" y="9555"/>
                  </a:lnTo>
                  <a:lnTo>
                    <a:pt x="273" y="9573"/>
                  </a:lnTo>
                  <a:lnTo>
                    <a:pt x="200" y="9609"/>
                  </a:lnTo>
                  <a:lnTo>
                    <a:pt x="146" y="9664"/>
                  </a:lnTo>
                  <a:lnTo>
                    <a:pt x="91" y="9719"/>
                  </a:lnTo>
                  <a:lnTo>
                    <a:pt x="73" y="9773"/>
                  </a:lnTo>
                  <a:lnTo>
                    <a:pt x="55" y="9846"/>
                  </a:lnTo>
                  <a:lnTo>
                    <a:pt x="37" y="9919"/>
                  </a:lnTo>
                  <a:lnTo>
                    <a:pt x="55" y="10101"/>
                  </a:lnTo>
                  <a:lnTo>
                    <a:pt x="91" y="10283"/>
                  </a:lnTo>
                  <a:lnTo>
                    <a:pt x="219" y="10719"/>
                  </a:lnTo>
                  <a:lnTo>
                    <a:pt x="346" y="11156"/>
                  </a:lnTo>
                  <a:lnTo>
                    <a:pt x="382" y="11375"/>
                  </a:lnTo>
                  <a:lnTo>
                    <a:pt x="401" y="11575"/>
                  </a:lnTo>
                  <a:lnTo>
                    <a:pt x="401" y="11666"/>
                  </a:lnTo>
                  <a:lnTo>
                    <a:pt x="382" y="11739"/>
                  </a:lnTo>
                  <a:lnTo>
                    <a:pt x="364" y="11830"/>
                  </a:lnTo>
                  <a:lnTo>
                    <a:pt x="310" y="11902"/>
                  </a:lnTo>
                  <a:lnTo>
                    <a:pt x="255" y="11975"/>
                  </a:lnTo>
                  <a:lnTo>
                    <a:pt x="200" y="12030"/>
                  </a:lnTo>
                  <a:lnTo>
                    <a:pt x="109" y="12084"/>
                  </a:lnTo>
                  <a:lnTo>
                    <a:pt x="0" y="12121"/>
                  </a:lnTo>
                  <a:lnTo>
                    <a:pt x="455" y="12557"/>
                  </a:lnTo>
                  <a:lnTo>
                    <a:pt x="564" y="12685"/>
                  </a:lnTo>
                  <a:lnTo>
                    <a:pt x="655" y="12739"/>
                  </a:lnTo>
                  <a:lnTo>
                    <a:pt x="692" y="12739"/>
                  </a:lnTo>
                  <a:lnTo>
                    <a:pt x="728" y="12721"/>
                  </a:lnTo>
                  <a:lnTo>
                    <a:pt x="783" y="12630"/>
                  </a:lnTo>
                  <a:lnTo>
                    <a:pt x="837" y="12594"/>
                  </a:lnTo>
                  <a:lnTo>
                    <a:pt x="892" y="12557"/>
                  </a:lnTo>
                  <a:lnTo>
                    <a:pt x="965" y="12521"/>
                  </a:lnTo>
                  <a:lnTo>
                    <a:pt x="1074" y="12503"/>
                  </a:lnTo>
                  <a:lnTo>
                    <a:pt x="1201" y="12503"/>
                  </a:lnTo>
                  <a:lnTo>
                    <a:pt x="1383" y="12521"/>
                  </a:lnTo>
                  <a:lnTo>
                    <a:pt x="1602" y="12557"/>
                  </a:lnTo>
                  <a:lnTo>
                    <a:pt x="1857" y="12612"/>
                  </a:lnTo>
                  <a:lnTo>
                    <a:pt x="3403" y="13012"/>
                  </a:lnTo>
                  <a:lnTo>
                    <a:pt x="4987" y="13376"/>
                  </a:lnTo>
                  <a:lnTo>
                    <a:pt x="6552" y="13704"/>
                  </a:lnTo>
                  <a:lnTo>
                    <a:pt x="8135" y="14013"/>
                  </a:lnTo>
                  <a:lnTo>
                    <a:pt x="9718" y="14286"/>
                  </a:lnTo>
                  <a:lnTo>
                    <a:pt x="11319" y="14559"/>
                  </a:lnTo>
                  <a:lnTo>
                    <a:pt x="14504" y="15051"/>
                  </a:lnTo>
                  <a:lnTo>
                    <a:pt x="17871" y="15578"/>
                  </a:lnTo>
                  <a:lnTo>
                    <a:pt x="21256" y="16070"/>
                  </a:lnTo>
                  <a:lnTo>
                    <a:pt x="24659" y="16543"/>
                  </a:lnTo>
                  <a:lnTo>
                    <a:pt x="26351" y="16761"/>
                  </a:lnTo>
                  <a:lnTo>
                    <a:pt x="28043" y="16961"/>
                  </a:lnTo>
                  <a:lnTo>
                    <a:pt x="29736" y="17143"/>
                  </a:lnTo>
                  <a:lnTo>
                    <a:pt x="31446" y="17325"/>
                  </a:lnTo>
                  <a:lnTo>
                    <a:pt x="33139" y="17471"/>
                  </a:lnTo>
                  <a:lnTo>
                    <a:pt x="34849" y="17598"/>
                  </a:lnTo>
                  <a:lnTo>
                    <a:pt x="36560" y="17708"/>
                  </a:lnTo>
                  <a:lnTo>
                    <a:pt x="38252" y="17798"/>
                  </a:lnTo>
                  <a:lnTo>
                    <a:pt x="39963" y="17853"/>
                  </a:lnTo>
                  <a:lnTo>
                    <a:pt x="41674" y="17871"/>
                  </a:lnTo>
                  <a:lnTo>
                    <a:pt x="43384" y="17871"/>
                  </a:lnTo>
                  <a:lnTo>
                    <a:pt x="45095" y="17835"/>
                  </a:lnTo>
                  <a:lnTo>
                    <a:pt x="46805" y="17780"/>
                  </a:lnTo>
                  <a:lnTo>
                    <a:pt x="48516" y="17671"/>
                  </a:lnTo>
                  <a:lnTo>
                    <a:pt x="50227" y="17526"/>
                  </a:lnTo>
                  <a:lnTo>
                    <a:pt x="51919" y="17344"/>
                  </a:lnTo>
                  <a:lnTo>
                    <a:pt x="53630" y="17125"/>
                  </a:lnTo>
                  <a:lnTo>
                    <a:pt x="55322" y="16870"/>
                  </a:lnTo>
                  <a:lnTo>
                    <a:pt x="56159" y="16725"/>
                  </a:lnTo>
                  <a:lnTo>
                    <a:pt x="56996" y="16561"/>
                  </a:lnTo>
                  <a:lnTo>
                    <a:pt x="57833" y="16397"/>
                  </a:lnTo>
                  <a:lnTo>
                    <a:pt x="58671" y="16215"/>
                  </a:lnTo>
                  <a:lnTo>
                    <a:pt x="59489" y="16033"/>
                  </a:lnTo>
                  <a:lnTo>
                    <a:pt x="60327" y="15815"/>
                  </a:lnTo>
                  <a:lnTo>
                    <a:pt x="61145" y="15615"/>
                  </a:lnTo>
                  <a:lnTo>
                    <a:pt x="61964" y="15378"/>
                  </a:lnTo>
                  <a:lnTo>
                    <a:pt x="62783" y="15142"/>
                  </a:lnTo>
                  <a:lnTo>
                    <a:pt x="63602" y="14887"/>
                  </a:lnTo>
                  <a:lnTo>
                    <a:pt x="64421" y="14614"/>
                  </a:lnTo>
                  <a:lnTo>
                    <a:pt x="65222" y="14341"/>
                  </a:lnTo>
                  <a:lnTo>
                    <a:pt x="66022" y="14050"/>
                  </a:lnTo>
                  <a:lnTo>
                    <a:pt x="66823" y="13740"/>
                  </a:lnTo>
                  <a:lnTo>
                    <a:pt x="67606" y="13431"/>
                  </a:lnTo>
                  <a:lnTo>
                    <a:pt x="68388" y="13085"/>
                  </a:lnTo>
                  <a:lnTo>
                    <a:pt x="67933" y="7771"/>
                  </a:lnTo>
                  <a:lnTo>
                    <a:pt x="64803" y="7862"/>
                  </a:lnTo>
                  <a:lnTo>
                    <a:pt x="63220" y="7899"/>
                  </a:lnTo>
                  <a:lnTo>
                    <a:pt x="61637" y="7917"/>
                  </a:lnTo>
                  <a:lnTo>
                    <a:pt x="60054" y="7917"/>
                  </a:lnTo>
                  <a:lnTo>
                    <a:pt x="58470" y="7899"/>
                  </a:lnTo>
                  <a:lnTo>
                    <a:pt x="56905" y="7844"/>
                  </a:lnTo>
                  <a:lnTo>
                    <a:pt x="55322" y="7790"/>
                  </a:lnTo>
                  <a:lnTo>
                    <a:pt x="54230" y="7717"/>
                  </a:lnTo>
                  <a:lnTo>
                    <a:pt x="53138" y="7644"/>
                  </a:lnTo>
                  <a:lnTo>
                    <a:pt x="52065" y="7535"/>
                  </a:lnTo>
                  <a:lnTo>
                    <a:pt x="50973" y="7426"/>
                  </a:lnTo>
                  <a:lnTo>
                    <a:pt x="49899" y="7280"/>
                  </a:lnTo>
                  <a:lnTo>
                    <a:pt x="48825" y="7134"/>
                  </a:lnTo>
                  <a:lnTo>
                    <a:pt x="47770" y="6952"/>
                  </a:lnTo>
                  <a:lnTo>
                    <a:pt x="46696" y="6752"/>
                  </a:lnTo>
                  <a:lnTo>
                    <a:pt x="45659" y="6516"/>
                  </a:lnTo>
                  <a:lnTo>
                    <a:pt x="44604" y="6261"/>
                  </a:lnTo>
                  <a:lnTo>
                    <a:pt x="43566" y="5988"/>
                  </a:lnTo>
                  <a:lnTo>
                    <a:pt x="42529" y="5679"/>
                  </a:lnTo>
                  <a:lnTo>
                    <a:pt x="41510" y="5351"/>
                  </a:lnTo>
                  <a:lnTo>
                    <a:pt x="40491" y="4987"/>
                  </a:lnTo>
                  <a:lnTo>
                    <a:pt x="39490" y="4587"/>
                  </a:lnTo>
                  <a:lnTo>
                    <a:pt x="38489" y="4150"/>
                  </a:lnTo>
                  <a:lnTo>
                    <a:pt x="37816" y="3859"/>
                  </a:lnTo>
                  <a:lnTo>
                    <a:pt x="37161" y="3531"/>
                  </a:lnTo>
                  <a:lnTo>
                    <a:pt x="35832" y="2876"/>
                  </a:lnTo>
                  <a:lnTo>
                    <a:pt x="34485" y="2221"/>
                  </a:lnTo>
                  <a:lnTo>
                    <a:pt x="33830" y="1912"/>
                  </a:lnTo>
                  <a:lnTo>
                    <a:pt x="33157" y="1602"/>
                  </a:lnTo>
                  <a:lnTo>
                    <a:pt x="32484" y="1311"/>
                  </a:lnTo>
                  <a:lnTo>
                    <a:pt x="31810" y="1038"/>
                  </a:lnTo>
                  <a:lnTo>
                    <a:pt x="31119" y="783"/>
                  </a:lnTo>
                  <a:lnTo>
                    <a:pt x="30427" y="565"/>
                  </a:lnTo>
                  <a:lnTo>
                    <a:pt x="29736" y="383"/>
                  </a:lnTo>
                  <a:lnTo>
                    <a:pt x="29044" y="219"/>
                  </a:lnTo>
                  <a:lnTo>
                    <a:pt x="28335" y="110"/>
                  </a:lnTo>
                  <a:lnTo>
                    <a:pt x="27989" y="55"/>
                  </a:lnTo>
                  <a:lnTo>
                    <a:pt x="27625" y="37"/>
                  </a:lnTo>
                  <a:lnTo>
                    <a:pt x="27006" y="1"/>
                  </a:lnTo>
                  <a:close/>
                </a:path>
              </a:pathLst>
            </a:custGeom>
            <a:solidFill>
              <a:srgbClr val="EBB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6"/>
            <p:cNvSpPr/>
            <p:nvPr/>
          </p:nvSpPr>
          <p:spPr>
            <a:xfrm>
              <a:off x="690207" y="2563676"/>
              <a:ext cx="1431178" cy="664028"/>
            </a:xfrm>
            <a:custGeom>
              <a:avLst/>
              <a:gdLst/>
              <a:ahLst/>
              <a:cxnLst/>
              <a:rect l="l" t="t" r="r" b="b"/>
              <a:pathLst>
                <a:path w="27771" h="12885" extrusionOk="0">
                  <a:moveTo>
                    <a:pt x="73" y="0"/>
                  </a:moveTo>
                  <a:lnTo>
                    <a:pt x="109" y="91"/>
                  </a:lnTo>
                  <a:lnTo>
                    <a:pt x="164" y="182"/>
                  </a:lnTo>
                  <a:lnTo>
                    <a:pt x="218" y="273"/>
                  </a:lnTo>
                  <a:lnTo>
                    <a:pt x="291" y="346"/>
                  </a:lnTo>
                  <a:lnTo>
                    <a:pt x="491" y="528"/>
                  </a:lnTo>
                  <a:lnTo>
                    <a:pt x="746" y="692"/>
                  </a:lnTo>
                  <a:lnTo>
                    <a:pt x="1019" y="856"/>
                  </a:lnTo>
                  <a:lnTo>
                    <a:pt x="1328" y="1019"/>
                  </a:lnTo>
                  <a:lnTo>
                    <a:pt x="2002" y="1347"/>
                  </a:lnTo>
                  <a:lnTo>
                    <a:pt x="2675" y="1693"/>
                  </a:lnTo>
                  <a:lnTo>
                    <a:pt x="2984" y="1875"/>
                  </a:lnTo>
                  <a:lnTo>
                    <a:pt x="3257" y="2057"/>
                  </a:lnTo>
                  <a:lnTo>
                    <a:pt x="3512" y="2257"/>
                  </a:lnTo>
                  <a:lnTo>
                    <a:pt x="3621" y="2348"/>
                  </a:lnTo>
                  <a:lnTo>
                    <a:pt x="3712" y="2457"/>
                  </a:lnTo>
                  <a:lnTo>
                    <a:pt x="3785" y="2566"/>
                  </a:lnTo>
                  <a:lnTo>
                    <a:pt x="3858" y="2675"/>
                  </a:lnTo>
                  <a:lnTo>
                    <a:pt x="3894" y="2785"/>
                  </a:lnTo>
                  <a:lnTo>
                    <a:pt x="3931" y="2912"/>
                  </a:lnTo>
                  <a:lnTo>
                    <a:pt x="3913" y="3003"/>
                  </a:lnTo>
                  <a:lnTo>
                    <a:pt x="3894" y="3076"/>
                  </a:lnTo>
                  <a:lnTo>
                    <a:pt x="3822" y="3149"/>
                  </a:lnTo>
                  <a:lnTo>
                    <a:pt x="3749" y="3221"/>
                  </a:lnTo>
                  <a:lnTo>
                    <a:pt x="3658" y="3276"/>
                  </a:lnTo>
                  <a:lnTo>
                    <a:pt x="3530" y="3330"/>
                  </a:lnTo>
                  <a:lnTo>
                    <a:pt x="3257" y="3421"/>
                  </a:lnTo>
                  <a:lnTo>
                    <a:pt x="2912" y="3494"/>
                  </a:lnTo>
                  <a:lnTo>
                    <a:pt x="2548" y="3567"/>
                  </a:lnTo>
                  <a:lnTo>
                    <a:pt x="1747" y="3713"/>
                  </a:lnTo>
                  <a:lnTo>
                    <a:pt x="1347" y="3785"/>
                  </a:lnTo>
                  <a:lnTo>
                    <a:pt x="983" y="3858"/>
                  </a:lnTo>
                  <a:lnTo>
                    <a:pt x="655" y="3949"/>
                  </a:lnTo>
                  <a:lnTo>
                    <a:pt x="510" y="4022"/>
                  </a:lnTo>
                  <a:lnTo>
                    <a:pt x="364" y="4077"/>
                  </a:lnTo>
                  <a:lnTo>
                    <a:pt x="255" y="4149"/>
                  </a:lnTo>
                  <a:lnTo>
                    <a:pt x="164" y="4222"/>
                  </a:lnTo>
                  <a:lnTo>
                    <a:pt x="73" y="4313"/>
                  </a:lnTo>
                  <a:lnTo>
                    <a:pt x="36" y="4404"/>
                  </a:lnTo>
                  <a:lnTo>
                    <a:pt x="0" y="4495"/>
                  </a:lnTo>
                  <a:lnTo>
                    <a:pt x="0" y="4604"/>
                  </a:lnTo>
                  <a:lnTo>
                    <a:pt x="18" y="4732"/>
                  </a:lnTo>
                  <a:lnTo>
                    <a:pt x="73" y="4859"/>
                  </a:lnTo>
                  <a:lnTo>
                    <a:pt x="164" y="5005"/>
                  </a:lnTo>
                  <a:lnTo>
                    <a:pt x="273" y="5132"/>
                  </a:lnTo>
                  <a:lnTo>
                    <a:pt x="419" y="5241"/>
                  </a:lnTo>
                  <a:lnTo>
                    <a:pt x="582" y="5350"/>
                  </a:lnTo>
                  <a:lnTo>
                    <a:pt x="764" y="5441"/>
                  </a:lnTo>
                  <a:lnTo>
                    <a:pt x="965" y="5532"/>
                  </a:lnTo>
                  <a:lnTo>
                    <a:pt x="1201" y="5605"/>
                  </a:lnTo>
                  <a:lnTo>
                    <a:pt x="1438" y="5660"/>
                  </a:lnTo>
                  <a:lnTo>
                    <a:pt x="1965" y="5769"/>
                  </a:lnTo>
                  <a:lnTo>
                    <a:pt x="2548" y="5878"/>
                  </a:lnTo>
                  <a:lnTo>
                    <a:pt x="3803" y="6042"/>
                  </a:lnTo>
                  <a:lnTo>
                    <a:pt x="4477" y="6115"/>
                  </a:lnTo>
                  <a:lnTo>
                    <a:pt x="5132" y="6224"/>
                  </a:lnTo>
                  <a:lnTo>
                    <a:pt x="5769" y="6351"/>
                  </a:lnTo>
                  <a:lnTo>
                    <a:pt x="6387" y="6497"/>
                  </a:lnTo>
                  <a:lnTo>
                    <a:pt x="6679" y="6588"/>
                  </a:lnTo>
                  <a:lnTo>
                    <a:pt x="6970" y="6679"/>
                  </a:lnTo>
                  <a:lnTo>
                    <a:pt x="7225" y="6788"/>
                  </a:lnTo>
                  <a:lnTo>
                    <a:pt x="7479" y="6915"/>
                  </a:lnTo>
                  <a:lnTo>
                    <a:pt x="7734" y="7061"/>
                  </a:lnTo>
                  <a:lnTo>
                    <a:pt x="7953" y="7207"/>
                  </a:lnTo>
                  <a:lnTo>
                    <a:pt x="8153" y="7370"/>
                  </a:lnTo>
                  <a:lnTo>
                    <a:pt x="8335" y="7552"/>
                  </a:lnTo>
                  <a:lnTo>
                    <a:pt x="8444" y="7698"/>
                  </a:lnTo>
                  <a:lnTo>
                    <a:pt x="8553" y="7844"/>
                  </a:lnTo>
                  <a:lnTo>
                    <a:pt x="8626" y="8007"/>
                  </a:lnTo>
                  <a:lnTo>
                    <a:pt x="8662" y="8189"/>
                  </a:lnTo>
                  <a:lnTo>
                    <a:pt x="8662" y="8280"/>
                  </a:lnTo>
                  <a:lnTo>
                    <a:pt x="8662" y="8390"/>
                  </a:lnTo>
                  <a:lnTo>
                    <a:pt x="8608" y="8590"/>
                  </a:lnTo>
                  <a:lnTo>
                    <a:pt x="8462" y="9008"/>
                  </a:lnTo>
                  <a:lnTo>
                    <a:pt x="8407" y="9172"/>
                  </a:lnTo>
                  <a:lnTo>
                    <a:pt x="8389" y="9354"/>
                  </a:lnTo>
                  <a:lnTo>
                    <a:pt x="8371" y="9536"/>
                  </a:lnTo>
                  <a:lnTo>
                    <a:pt x="8371" y="9736"/>
                  </a:lnTo>
                  <a:lnTo>
                    <a:pt x="8389" y="9918"/>
                  </a:lnTo>
                  <a:lnTo>
                    <a:pt x="8426" y="10100"/>
                  </a:lnTo>
                  <a:lnTo>
                    <a:pt x="8480" y="10264"/>
                  </a:lnTo>
                  <a:lnTo>
                    <a:pt x="8535" y="10446"/>
                  </a:lnTo>
                  <a:lnTo>
                    <a:pt x="8608" y="10628"/>
                  </a:lnTo>
                  <a:lnTo>
                    <a:pt x="8699" y="10792"/>
                  </a:lnTo>
                  <a:lnTo>
                    <a:pt x="8790" y="10955"/>
                  </a:lnTo>
                  <a:lnTo>
                    <a:pt x="8899" y="11101"/>
                  </a:lnTo>
                  <a:lnTo>
                    <a:pt x="9026" y="11265"/>
                  </a:lnTo>
                  <a:lnTo>
                    <a:pt x="9154" y="11392"/>
                  </a:lnTo>
                  <a:lnTo>
                    <a:pt x="9281" y="11538"/>
                  </a:lnTo>
                  <a:lnTo>
                    <a:pt x="9427" y="11665"/>
                  </a:lnTo>
                  <a:lnTo>
                    <a:pt x="9736" y="11884"/>
                  </a:lnTo>
                  <a:lnTo>
                    <a:pt x="10045" y="12066"/>
                  </a:lnTo>
                  <a:lnTo>
                    <a:pt x="10391" y="12229"/>
                  </a:lnTo>
                  <a:lnTo>
                    <a:pt x="10737" y="12357"/>
                  </a:lnTo>
                  <a:lnTo>
                    <a:pt x="11101" y="12466"/>
                  </a:lnTo>
                  <a:lnTo>
                    <a:pt x="11465" y="12557"/>
                  </a:lnTo>
                  <a:lnTo>
                    <a:pt x="11829" y="12630"/>
                  </a:lnTo>
                  <a:lnTo>
                    <a:pt x="12211" y="12702"/>
                  </a:lnTo>
                  <a:lnTo>
                    <a:pt x="12993" y="12793"/>
                  </a:lnTo>
                  <a:lnTo>
                    <a:pt x="13794" y="12866"/>
                  </a:lnTo>
                  <a:lnTo>
                    <a:pt x="14595" y="12884"/>
                  </a:lnTo>
                  <a:lnTo>
                    <a:pt x="15395" y="12884"/>
                  </a:lnTo>
                  <a:lnTo>
                    <a:pt x="16196" y="12866"/>
                  </a:lnTo>
                  <a:lnTo>
                    <a:pt x="16997" y="12830"/>
                  </a:lnTo>
                  <a:lnTo>
                    <a:pt x="18598" y="12721"/>
                  </a:lnTo>
                  <a:lnTo>
                    <a:pt x="19326" y="12666"/>
                  </a:lnTo>
                  <a:lnTo>
                    <a:pt x="20072" y="12593"/>
                  </a:lnTo>
                  <a:lnTo>
                    <a:pt x="20800" y="12502"/>
                  </a:lnTo>
                  <a:lnTo>
                    <a:pt x="21528" y="12393"/>
                  </a:lnTo>
                  <a:lnTo>
                    <a:pt x="22256" y="12248"/>
                  </a:lnTo>
                  <a:lnTo>
                    <a:pt x="22602" y="12175"/>
                  </a:lnTo>
                  <a:lnTo>
                    <a:pt x="22966" y="12066"/>
                  </a:lnTo>
                  <a:lnTo>
                    <a:pt x="23312" y="11956"/>
                  </a:lnTo>
                  <a:lnTo>
                    <a:pt x="23657" y="11847"/>
                  </a:lnTo>
                  <a:lnTo>
                    <a:pt x="24003" y="11702"/>
                  </a:lnTo>
                  <a:lnTo>
                    <a:pt x="24331" y="11556"/>
                  </a:lnTo>
                  <a:lnTo>
                    <a:pt x="24640" y="11410"/>
                  </a:lnTo>
                  <a:lnTo>
                    <a:pt x="24931" y="11247"/>
                  </a:lnTo>
                  <a:lnTo>
                    <a:pt x="25204" y="11083"/>
                  </a:lnTo>
                  <a:lnTo>
                    <a:pt x="25495" y="10883"/>
                  </a:lnTo>
                  <a:lnTo>
                    <a:pt x="25750" y="10682"/>
                  </a:lnTo>
                  <a:lnTo>
                    <a:pt x="26023" y="10464"/>
                  </a:lnTo>
                  <a:lnTo>
                    <a:pt x="26260" y="10246"/>
                  </a:lnTo>
                  <a:lnTo>
                    <a:pt x="26496" y="10009"/>
                  </a:lnTo>
                  <a:lnTo>
                    <a:pt x="26715" y="9754"/>
                  </a:lnTo>
                  <a:lnTo>
                    <a:pt x="26915" y="9500"/>
                  </a:lnTo>
                  <a:lnTo>
                    <a:pt x="27115" y="9227"/>
                  </a:lnTo>
                  <a:lnTo>
                    <a:pt x="27279" y="8954"/>
                  </a:lnTo>
                  <a:lnTo>
                    <a:pt x="27443" y="8662"/>
                  </a:lnTo>
                  <a:lnTo>
                    <a:pt x="27570" y="8371"/>
                  </a:lnTo>
                  <a:lnTo>
                    <a:pt x="27679" y="8062"/>
                  </a:lnTo>
                  <a:lnTo>
                    <a:pt x="27770" y="7753"/>
                  </a:lnTo>
                  <a:lnTo>
                    <a:pt x="26678" y="7680"/>
                  </a:lnTo>
                  <a:lnTo>
                    <a:pt x="25586" y="7607"/>
                  </a:lnTo>
                  <a:lnTo>
                    <a:pt x="24513" y="7498"/>
                  </a:lnTo>
                  <a:lnTo>
                    <a:pt x="23421" y="7389"/>
                  </a:lnTo>
                  <a:lnTo>
                    <a:pt x="22347" y="7243"/>
                  </a:lnTo>
                  <a:lnTo>
                    <a:pt x="21273" y="7097"/>
                  </a:lnTo>
                  <a:lnTo>
                    <a:pt x="20218" y="6915"/>
                  </a:lnTo>
                  <a:lnTo>
                    <a:pt x="19144" y="6715"/>
                  </a:lnTo>
                  <a:lnTo>
                    <a:pt x="18107" y="6479"/>
                  </a:lnTo>
                  <a:lnTo>
                    <a:pt x="17052" y="6224"/>
                  </a:lnTo>
                  <a:lnTo>
                    <a:pt x="16014" y="5951"/>
                  </a:lnTo>
                  <a:lnTo>
                    <a:pt x="14977" y="5642"/>
                  </a:lnTo>
                  <a:lnTo>
                    <a:pt x="13958" y="5314"/>
                  </a:lnTo>
                  <a:lnTo>
                    <a:pt x="12939" y="4950"/>
                  </a:lnTo>
                  <a:lnTo>
                    <a:pt x="11938" y="4550"/>
                  </a:lnTo>
                  <a:lnTo>
                    <a:pt x="10937" y="4113"/>
                  </a:lnTo>
                  <a:lnTo>
                    <a:pt x="10264" y="3822"/>
                  </a:lnTo>
                  <a:lnTo>
                    <a:pt x="9609" y="3494"/>
                  </a:lnTo>
                  <a:lnTo>
                    <a:pt x="8280" y="2839"/>
                  </a:lnTo>
                  <a:lnTo>
                    <a:pt x="6933" y="2184"/>
                  </a:lnTo>
                  <a:lnTo>
                    <a:pt x="6278" y="1875"/>
                  </a:lnTo>
                  <a:lnTo>
                    <a:pt x="5605" y="1565"/>
                  </a:lnTo>
                  <a:lnTo>
                    <a:pt x="4932" y="1274"/>
                  </a:lnTo>
                  <a:lnTo>
                    <a:pt x="4258" y="1001"/>
                  </a:lnTo>
                  <a:lnTo>
                    <a:pt x="3567" y="746"/>
                  </a:lnTo>
                  <a:lnTo>
                    <a:pt x="2875" y="528"/>
                  </a:lnTo>
                  <a:lnTo>
                    <a:pt x="2184" y="346"/>
                  </a:lnTo>
                  <a:lnTo>
                    <a:pt x="1492" y="182"/>
                  </a:lnTo>
                  <a:lnTo>
                    <a:pt x="783" y="73"/>
                  </a:lnTo>
                  <a:lnTo>
                    <a:pt x="437" y="18"/>
                  </a:lnTo>
                  <a:lnTo>
                    <a:pt x="73" y="0"/>
                  </a:lnTo>
                  <a:close/>
                </a:path>
              </a:pathLst>
            </a:custGeom>
            <a:solidFill>
              <a:srgbClr val="FAD6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10" name="Google Shape;810;p6"/>
          <p:cNvSpPr/>
          <p:nvPr/>
        </p:nvSpPr>
        <p:spPr>
          <a:xfrm>
            <a:off x="-543979" y="4779169"/>
            <a:ext cx="10180950" cy="1985775"/>
          </a:xfrm>
          <a:custGeom>
            <a:avLst/>
            <a:gdLst/>
            <a:ahLst/>
            <a:cxnLst/>
            <a:rect l="l" t="t" r="r" b="b"/>
            <a:pathLst>
              <a:path w="407238" h="79431" extrusionOk="0">
                <a:moveTo>
                  <a:pt x="24553" y="14065"/>
                </a:moveTo>
                <a:cubicBezTo>
                  <a:pt x="27220" y="7842"/>
                  <a:pt x="26204" y="13938"/>
                  <a:pt x="32173" y="11779"/>
                </a:cubicBezTo>
                <a:cubicBezTo>
                  <a:pt x="38142" y="9620"/>
                  <a:pt x="49572" y="2762"/>
                  <a:pt x="60367" y="1111"/>
                </a:cubicBezTo>
                <a:cubicBezTo>
                  <a:pt x="71162" y="-540"/>
                  <a:pt x="84751" y="-32"/>
                  <a:pt x="96943" y="1873"/>
                </a:cubicBezTo>
                <a:cubicBezTo>
                  <a:pt x="109135" y="3778"/>
                  <a:pt x="122724" y="9747"/>
                  <a:pt x="133519" y="12541"/>
                </a:cubicBezTo>
                <a:cubicBezTo>
                  <a:pt x="144314" y="15335"/>
                  <a:pt x="144695" y="19907"/>
                  <a:pt x="161713" y="18637"/>
                </a:cubicBezTo>
                <a:cubicBezTo>
                  <a:pt x="178731" y="17367"/>
                  <a:pt x="215561" y="7715"/>
                  <a:pt x="235627" y="4921"/>
                </a:cubicBezTo>
                <a:cubicBezTo>
                  <a:pt x="255693" y="2127"/>
                  <a:pt x="262678" y="1238"/>
                  <a:pt x="282109" y="1873"/>
                </a:cubicBezTo>
                <a:cubicBezTo>
                  <a:pt x="301540" y="2508"/>
                  <a:pt x="335449" y="5175"/>
                  <a:pt x="352213" y="8731"/>
                </a:cubicBezTo>
                <a:cubicBezTo>
                  <a:pt x="368977" y="12287"/>
                  <a:pt x="375581" y="18764"/>
                  <a:pt x="382693" y="23209"/>
                </a:cubicBezTo>
                <a:cubicBezTo>
                  <a:pt x="389805" y="27654"/>
                  <a:pt x="392980" y="27146"/>
                  <a:pt x="394885" y="35401"/>
                </a:cubicBezTo>
                <a:cubicBezTo>
                  <a:pt x="396790" y="43656"/>
                  <a:pt x="421936" y="65627"/>
                  <a:pt x="394123" y="72739"/>
                </a:cubicBezTo>
                <a:cubicBezTo>
                  <a:pt x="366310" y="79851"/>
                  <a:pt x="290999" y="77438"/>
                  <a:pt x="228007" y="78073"/>
                </a:cubicBezTo>
                <a:cubicBezTo>
                  <a:pt x="165015" y="78708"/>
                  <a:pt x="51477" y="81375"/>
                  <a:pt x="16171" y="76549"/>
                </a:cubicBezTo>
                <a:cubicBezTo>
                  <a:pt x="-19135" y="71723"/>
                  <a:pt x="14774" y="59531"/>
                  <a:pt x="16171" y="49117"/>
                </a:cubicBezTo>
                <a:cubicBezTo>
                  <a:pt x="17568" y="38703"/>
                  <a:pt x="21886" y="20288"/>
                  <a:pt x="24553" y="1406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grpSp>
        <p:nvGrpSpPr>
          <p:cNvPr id="811" name="Google Shape;811;p6"/>
          <p:cNvGrpSpPr/>
          <p:nvPr/>
        </p:nvGrpSpPr>
        <p:grpSpPr>
          <a:xfrm>
            <a:off x="7666274" y="5400533"/>
            <a:ext cx="819058" cy="303794"/>
            <a:chOff x="1726100" y="1627975"/>
            <a:chExt cx="359425" cy="133325"/>
          </a:xfrm>
        </p:grpSpPr>
        <p:sp>
          <p:nvSpPr>
            <p:cNvPr id="812" name="Google Shape;812;p6"/>
            <p:cNvSpPr/>
            <p:nvPr/>
          </p:nvSpPr>
          <p:spPr>
            <a:xfrm>
              <a:off x="2018625" y="1747625"/>
              <a:ext cx="66900" cy="13675"/>
            </a:xfrm>
            <a:custGeom>
              <a:avLst/>
              <a:gdLst/>
              <a:ahLst/>
              <a:cxnLst/>
              <a:rect l="l" t="t" r="r" b="b"/>
              <a:pathLst>
                <a:path w="2676" h="547" extrusionOk="0">
                  <a:moveTo>
                    <a:pt x="456" y="1"/>
                  </a:moveTo>
                  <a:lnTo>
                    <a:pt x="219" y="37"/>
                  </a:lnTo>
                  <a:lnTo>
                    <a:pt x="146" y="74"/>
                  </a:lnTo>
                  <a:lnTo>
                    <a:pt x="73" y="110"/>
                  </a:lnTo>
                  <a:lnTo>
                    <a:pt x="19" y="147"/>
                  </a:lnTo>
                  <a:lnTo>
                    <a:pt x="1" y="201"/>
                  </a:lnTo>
                  <a:lnTo>
                    <a:pt x="19" y="219"/>
                  </a:lnTo>
                  <a:lnTo>
                    <a:pt x="37" y="274"/>
                  </a:lnTo>
                  <a:lnTo>
                    <a:pt x="92" y="329"/>
                  </a:lnTo>
                  <a:lnTo>
                    <a:pt x="219" y="401"/>
                  </a:lnTo>
                  <a:lnTo>
                    <a:pt x="419" y="456"/>
                  </a:lnTo>
                  <a:lnTo>
                    <a:pt x="710" y="511"/>
                  </a:lnTo>
                  <a:lnTo>
                    <a:pt x="1111" y="529"/>
                  </a:lnTo>
                  <a:lnTo>
                    <a:pt x="1657" y="547"/>
                  </a:lnTo>
                  <a:lnTo>
                    <a:pt x="2130" y="547"/>
                  </a:lnTo>
                  <a:lnTo>
                    <a:pt x="2676" y="529"/>
                  </a:lnTo>
                  <a:lnTo>
                    <a:pt x="2676" y="474"/>
                  </a:lnTo>
                  <a:lnTo>
                    <a:pt x="2657" y="420"/>
                  </a:lnTo>
                  <a:lnTo>
                    <a:pt x="2603" y="365"/>
                  </a:lnTo>
                  <a:lnTo>
                    <a:pt x="2530" y="310"/>
                  </a:lnTo>
                  <a:lnTo>
                    <a:pt x="2330" y="219"/>
                  </a:lnTo>
                  <a:lnTo>
                    <a:pt x="2057" y="147"/>
                  </a:lnTo>
                  <a:lnTo>
                    <a:pt x="1748" y="92"/>
                  </a:lnTo>
                  <a:lnTo>
                    <a:pt x="1420" y="37"/>
                  </a:lnTo>
                  <a:lnTo>
                    <a:pt x="1074" y="1"/>
                  </a:lnTo>
                  <a:close/>
                </a:path>
              </a:pathLst>
            </a:custGeom>
            <a:solidFill>
              <a:srgbClr val="282829">
                <a:alpha val="13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6"/>
            <p:cNvSpPr/>
            <p:nvPr/>
          </p:nvSpPr>
          <p:spPr>
            <a:xfrm>
              <a:off x="2018625" y="1747625"/>
              <a:ext cx="66900" cy="13675"/>
            </a:xfrm>
            <a:custGeom>
              <a:avLst/>
              <a:gdLst/>
              <a:ahLst/>
              <a:cxnLst/>
              <a:rect l="l" t="t" r="r" b="b"/>
              <a:pathLst>
                <a:path w="2676" h="547" fill="none" extrusionOk="0">
                  <a:moveTo>
                    <a:pt x="747" y="1"/>
                  </a:moveTo>
                  <a:lnTo>
                    <a:pt x="747" y="1"/>
                  </a:lnTo>
                  <a:lnTo>
                    <a:pt x="456" y="1"/>
                  </a:lnTo>
                  <a:lnTo>
                    <a:pt x="219" y="37"/>
                  </a:lnTo>
                  <a:lnTo>
                    <a:pt x="146" y="74"/>
                  </a:lnTo>
                  <a:lnTo>
                    <a:pt x="73" y="110"/>
                  </a:lnTo>
                  <a:lnTo>
                    <a:pt x="19" y="147"/>
                  </a:lnTo>
                  <a:lnTo>
                    <a:pt x="1" y="201"/>
                  </a:lnTo>
                  <a:lnTo>
                    <a:pt x="1" y="201"/>
                  </a:lnTo>
                  <a:lnTo>
                    <a:pt x="19" y="219"/>
                  </a:lnTo>
                  <a:lnTo>
                    <a:pt x="37" y="274"/>
                  </a:lnTo>
                  <a:lnTo>
                    <a:pt x="92" y="329"/>
                  </a:lnTo>
                  <a:lnTo>
                    <a:pt x="219" y="401"/>
                  </a:lnTo>
                  <a:lnTo>
                    <a:pt x="419" y="456"/>
                  </a:lnTo>
                  <a:lnTo>
                    <a:pt x="710" y="511"/>
                  </a:lnTo>
                  <a:lnTo>
                    <a:pt x="1111" y="529"/>
                  </a:lnTo>
                  <a:lnTo>
                    <a:pt x="1657" y="547"/>
                  </a:lnTo>
                  <a:lnTo>
                    <a:pt x="1657" y="547"/>
                  </a:lnTo>
                  <a:lnTo>
                    <a:pt x="2130" y="547"/>
                  </a:lnTo>
                  <a:lnTo>
                    <a:pt x="2676" y="529"/>
                  </a:lnTo>
                  <a:lnTo>
                    <a:pt x="2676" y="529"/>
                  </a:lnTo>
                  <a:lnTo>
                    <a:pt x="2676" y="474"/>
                  </a:lnTo>
                  <a:lnTo>
                    <a:pt x="2657" y="420"/>
                  </a:lnTo>
                  <a:lnTo>
                    <a:pt x="2603" y="365"/>
                  </a:lnTo>
                  <a:lnTo>
                    <a:pt x="2530" y="310"/>
                  </a:lnTo>
                  <a:lnTo>
                    <a:pt x="2330" y="219"/>
                  </a:lnTo>
                  <a:lnTo>
                    <a:pt x="2057" y="147"/>
                  </a:lnTo>
                  <a:lnTo>
                    <a:pt x="1748" y="92"/>
                  </a:lnTo>
                  <a:lnTo>
                    <a:pt x="1420" y="37"/>
                  </a:lnTo>
                  <a:lnTo>
                    <a:pt x="1074" y="1"/>
                  </a:lnTo>
                  <a:lnTo>
                    <a:pt x="74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6"/>
            <p:cNvSpPr/>
            <p:nvPr/>
          </p:nvSpPr>
          <p:spPr>
            <a:xfrm>
              <a:off x="2024075" y="1729450"/>
              <a:ext cx="42350" cy="23225"/>
            </a:xfrm>
            <a:custGeom>
              <a:avLst/>
              <a:gdLst/>
              <a:ahLst/>
              <a:cxnLst/>
              <a:rect l="l" t="t" r="r" b="b"/>
              <a:pathLst>
                <a:path w="1694" h="929" extrusionOk="0">
                  <a:moveTo>
                    <a:pt x="911" y="0"/>
                  </a:moveTo>
                  <a:lnTo>
                    <a:pt x="783" y="18"/>
                  </a:lnTo>
                  <a:lnTo>
                    <a:pt x="674" y="55"/>
                  </a:lnTo>
                  <a:lnTo>
                    <a:pt x="565" y="109"/>
                  </a:lnTo>
                  <a:lnTo>
                    <a:pt x="456" y="182"/>
                  </a:lnTo>
                  <a:lnTo>
                    <a:pt x="383" y="255"/>
                  </a:lnTo>
                  <a:lnTo>
                    <a:pt x="238" y="437"/>
                  </a:lnTo>
                  <a:lnTo>
                    <a:pt x="128" y="601"/>
                  </a:lnTo>
                  <a:lnTo>
                    <a:pt x="56" y="764"/>
                  </a:lnTo>
                  <a:lnTo>
                    <a:pt x="1" y="928"/>
                  </a:lnTo>
                  <a:lnTo>
                    <a:pt x="1693" y="928"/>
                  </a:lnTo>
                  <a:lnTo>
                    <a:pt x="1693" y="783"/>
                  </a:lnTo>
                  <a:lnTo>
                    <a:pt x="1693" y="655"/>
                  </a:lnTo>
                  <a:lnTo>
                    <a:pt x="1675" y="491"/>
                  </a:lnTo>
                  <a:lnTo>
                    <a:pt x="1639" y="419"/>
                  </a:lnTo>
                  <a:lnTo>
                    <a:pt x="1602" y="328"/>
                  </a:lnTo>
                  <a:lnTo>
                    <a:pt x="1548" y="255"/>
                  </a:lnTo>
                  <a:lnTo>
                    <a:pt x="1493" y="182"/>
                  </a:lnTo>
                  <a:lnTo>
                    <a:pt x="1402" y="127"/>
                  </a:lnTo>
                  <a:lnTo>
                    <a:pt x="1311" y="73"/>
                  </a:lnTo>
                  <a:lnTo>
                    <a:pt x="1202" y="36"/>
                  </a:lnTo>
                  <a:lnTo>
                    <a:pt x="1056" y="0"/>
                  </a:lnTo>
                  <a:close/>
                </a:path>
              </a:pathLst>
            </a:custGeom>
            <a:solidFill>
              <a:srgbClr val="C1A5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6"/>
            <p:cNvSpPr/>
            <p:nvPr/>
          </p:nvSpPr>
          <p:spPr>
            <a:xfrm>
              <a:off x="1726100" y="1699875"/>
              <a:ext cx="249775" cy="25500"/>
            </a:xfrm>
            <a:custGeom>
              <a:avLst/>
              <a:gdLst/>
              <a:ahLst/>
              <a:cxnLst/>
              <a:rect l="l" t="t" r="r" b="b"/>
              <a:pathLst>
                <a:path w="9991" h="1020" extrusionOk="0">
                  <a:moveTo>
                    <a:pt x="1292" y="0"/>
                  </a:moveTo>
                  <a:lnTo>
                    <a:pt x="746" y="91"/>
                  </a:lnTo>
                  <a:lnTo>
                    <a:pt x="528" y="128"/>
                  </a:lnTo>
                  <a:lnTo>
                    <a:pt x="346" y="182"/>
                  </a:lnTo>
                  <a:lnTo>
                    <a:pt x="200" y="237"/>
                  </a:lnTo>
                  <a:lnTo>
                    <a:pt x="91" y="291"/>
                  </a:lnTo>
                  <a:lnTo>
                    <a:pt x="18" y="346"/>
                  </a:lnTo>
                  <a:lnTo>
                    <a:pt x="0" y="419"/>
                  </a:lnTo>
                  <a:lnTo>
                    <a:pt x="0" y="437"/>
                  </a:lnTo>
                  <a:lnTo>
                    <a:pt x="18" y="473"/>
                  </a:lnTo>
                  <a:lnTo>
                    <a:pt x="91" y="528"/>
                  </a:lnTo>
                  <a:lnTo>
                    <a:pt x="219" y="583"/>
                  </a:lnTo>
                  <a:lnTo>
                    <a:pt x="382" y="655"/>
                  </a:lnTo>
                  <a:lnTo>
                    <a:pt x="601" y="710"/>
                  </a:lnTo>
                  <a:lnTo>
                    <a:pt x="856" y="746"/>
                  </a:lnTo>
                  <a:lnTo>
                    <a:pt x="1456" y="837"/>
                  </a:lnTo>
                  <a:lnTo>
                    <a:pt x="2202" y="910"/>
                  </a:lnTo>
                  <a:lnTo>
                    <a:pt x="3058" y="965"/>
                  </a:lnTo>
                  <a:lnTo>
                    <a:pt x="3986" y="1001"/>
                  </a:lnTo>
                  <a:lnTo>
                    <a:pt x="5005" y="1019"/>
                  </a:lnTo>
                  <a:lnTo>
                    <a:pt x="6006" y="1001"/>
                  </a:lnTo>
                  <a:lnTo>
                    <a:pt x="6952" y="965"/>
                  </a:lnTo>
                  <a:lnTo>
                    <a:pt x="7789" y="910"/>
                  </a:lnTo>
                  <a:lnTo>
                    <a:pt x="8535" y="837"/>
                  </a:lnTo>
                  <a:lnTo>
                    <a:pt x="9136" y="746"/>
                  </a:lnTo>
                  <a:lnTo>
                    <a:pt x="9390" y="710"/>
                  </a:lnTo>
                  <a:lnTo>
                    <a:pt x="9609" y="655"/>
                  </a:lnTo>
                  <a:lnTo>
                    <a:pt x="9773" y="583"/>
                  </a:lnTo>
                  <a:lnTo>
                    <a:pt x="9900" y="528"/>
                  </a:lnTo>
                  <a:lnTo>
                    <a:pt x="9973" y="473"/>
                  </a:lnTo>
                  <a:lnTo>
                    <a:pt x="9991" y="437"/>
                  </a:lnTo>
                  <a:lnTo>
                    <a:pt x="9991" y="419"/>
                  </a:lnTo>
                  <a:lnTo>
                    <a:pt x="9973" y="346"/>
                  </a:lnTo>
                  <a:lnTo>
                    <a:pt x="9900" y="291"/>
                  </a:lnTo>
                  <a:lnTo>
                    <a:pt x="9791" y="237"/>
                  </a:lnTo>
                  <a:lnTo>
                    <a:pt x="9645" y="182"/>
                  </a:lnTo>
                  <a:lnTo>
                    <a:pt x="9463" y="128"/>
                  </a:lnTo>
                  <a:lnTo>
                    <a:pt x="9245" y="91"/>
                  </a:lnTo>
                  <a:lnTo>
                    <a:pt x="8699" y="0"/>
                  </a:lnTo>
                  <a:lnTo>
                    <a:pt x="8699" y="273"/>
                  </a:lnTo>
                  <a:lnTo>
                    <a:pt x="7443" y="328"/>
                  </a:lnTo>
                  <a:lnTo>
                    <a:pt x="6133" y="364"/>
                  </a:lnTo>
                  <a:lnTo>
                    <a:pt x="4623" y="382"/>
                  </a:lnTo>
                  <a:lnTo>
                    <a:pt x="3476" y="364"/>
                  </a:lnTo>
                  <a:lnTo>
                    <a:pt x="2384" y="328"/>
                  </a:lnTo>
                  <a:lnTo>
                    <a:pt x="1893" y="291"/>
                  </a:lnTo>
                  <a:lnTo>
                    <a:pt x="1456" y="237"/>
                  </a:lnTo>
                  <a:lnTo>
                    <a:pt x="1074" y="182"/>
                  </a:lnTo>
                  <a:lnTo>
                    <a:pt x="746" y="109"/>
                  </a:lnTo>
                  <a:lnTo>
                    <a:pt x="12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6"/>
            <p:cNvSpPr/>
            <p:nvPr/>
          </p:nvSpPr>
          <p:spPr>
            <a:xfrm>
              <a:off x="1726100" y="1699875"/>
              <a:ext cx="249775" cy="25500"/>
            </a:xfrm>
            <a:custGeom>
              <a:avLst/>
              <a:gdLst/>
              <a:ahLst/>
              <a:cxnLst/>
              <a:rect l="l" t="t" r="r" b="b"/>
              <a:pathLst>
                <a:path w="9991" h="1020" fill="none" extrusionOk="0">
                  <a:moveTo>
                    <a:pt x="8699" y="0"/>
                  </a:moveTo>
                  <a:lnTo>
                    <a:pt x="8699" y="273"/>
                  </a:lnTo>
                  <a:lnTo>
                    <a:pt x="8699" y="273"/>
                  </a:lnTo>
                  <a:lnTo>
                    <a:pt x="8699" y="273"/>
                  </a:lnTo>
                  <a:lnTo>
                    <a:pt x="7443" y="328"/>
                  </a:lnTo>
                  <a:lnTo>
                    <a:pt x="6133" y="364"/>
                  </a:lnTo>
                  <a:lnTo>
                    <a:pt x="4623" y="382"/>
                  </a:lnTo>
                  <a:lnTo>
                    <a:pt x="4623" y="382"/>
                  </a:lnTo>
                  <a:lnTo>
                    <a:pt x="3476" y="364"/>
                  </a:lnTo>
                  <a:lnTo>
                    <a:pt x="2384" y="328"/>
                  </a:lnTo>
                  <a:lnTo>
                    <a:pt x="1893" y="291"/>
                  </a:lnTo>
                  <a:lnTo>
                    <a:pt x="1456" y="237"/>
                  </a:lnTo>
                  <a:lnTo>
                    <a:pt x="1074" y="182"/>
                  </a:lnTo>
                  <a:lnTo>
                    <a:pt x="746" y="109"/>
                  </a:lnTo>
                  <a:lnTo>
                    <a:pt x="746" y="109"/>
                  </a:lnTo>
                  <a:lnTo>
                    <a:pt x="746" y="109"/>
                  </a:lnTo>
                  <a:lnTo>
                    <a:pt x="1292" y="0"/>
                  </a:lnTo>
                  <a:lnTo>
                    <a:pt x="1292" y="0"/>
                  </a:lnTo>
                  <a:lnTo>
                    <a:pt x="746" y="91"/>
                  </a:lnTo>
                  <a:lnTo>
                    <a:pt x="528" y="128"/>
                  </a:lnTo>
                  <a:lnTo>
                    <a:pt x="346" y="182"/>
                  </a:lnTo>
                  <a:lnTo>
                    <a:pt x="200" y="237"/>
                  </a:lnTo>
                  <a:lnTo>
                    <a:pt x="91" y="291"/>
                  </a:lnTo>
                  <a:lnTo>
                    <a:pt x="18" y="346"/>
                  </a:lnTo>
                  <a:lnTo>
                    <a:pt x="0" y="419"/>
                  </a:lnTo>
                  <a:lnTo>
                    <a:pt x="0" y="419"/>
                  </a:lnTo>
                  <a:lnTo>
                    <a:pt x="0" y="437"/>
                  </a:lnTo>
                  <a:lnTo>
                    <a:pt x="18" y="473"/>
                  </a:lnTo>
                  <a:lnTo>
                    <a:pt x="91" y="528"/>
                  </a:lnTo>
                  <a:lnTo>
                    <a:pt x="219" y="583"/>
                  </a:lnTo>
                  <a:lnTo>
                    <a:pt x="382" y="655"/>
                  </a:lnTo>
                  <a:lnTo>
                    <a:pt x="601" y="710"/>
                  </a:lnTo>
                  <a:lnTo>
                    <a:pt x="856" y="746"/>
                  </a:lnTo>
                  <a:lnTo>
                    <a:pt x="1456" y="837"/>
                  </a:lnTo>
                  <a:lnTo>
                    <a:pt x="2202" y="910"/>
                  </a:lnTo>
                  <a:lnTo>
                    <a:pt x="3058" y="965"/>
                  </a:lnTo>
                  <a:lnTo>
                    <a:pt x="3986" y="1001"/>
                  </a:lnTo>
                  <a:lnTo>
                    <a:pt x="5005" y="1019"/>
                  </a:lnTo>
                  <a:lnTo>
                    <a:pt x="5005" y="1019"/>
                  </a:lnTo>
                  <a:lnTo>
                    <a:pt x="6006" y="1001"/>
                  </a:lnTo>
                  <a:lnTo>
                    <a:pt x="6952" y="965"/>
                  </a:lnTo>
                  <a:lnTo>
                    <a:pt x="7789" y="910"/>
                  </a:lnTo>
                  <a:lnTo>
                    <a:pt x="8535" y="837"/>
                  </a:lnTo>
                  <a:lnTo>
                    <a:pt x="9136" y="746"/>
                  </a:lnTo>
                  <a:lnTo>
                    <a:pt x="9390" y="710"/>
                  </a:lnTo>
                  <a:lnTo>
                    <a:pt x="9609" y="655"/>
                  </a:lnTo>
                  <a:lnTo>
                    <a:pt x="9773" y="583"/>
                  </a:lnTo>
                  <a:lnTo>
                    <a:pt x="9900" y="528"/>
                  </a:lnTo>
                  <a:lnTo>
                    <a:pt x="9973" y="473"/>
                  </a:lnTo>
                  <a:lnTo>
                    <a:pt x="9991" y="437"/>
                  </a:lnTo>
                  <a:lnTo>
                    <a:pt x="9991" y="419"/>
                  </a:lnTo>
                  <a:lnTo>
                    <a:pt x="9991" y="419"/>
                  </a:lnTo>
                  <a:lnTo>
                    <a:pt x="9973" y="346"/>
                  </a:lnTo>
                  <a:lnTo>
                    <a:pt x="9900" y="291"/>
                  </a:lnTo>
                  <a:lnTo>
                    <a:pt x="9791" y="237"/>
                  </a:lnTo>
                  <a:lnTo>
                    <a:pt x="9645" y="182"/>
                  </a:lnTo>
                  <a:lnTo>
                    <a:pt x="9463" y="128"/>
                  </a:lnTo>
                  <a:lnTo>
                    <a:pt x="9245" y="91"/>
                  </a:lnTo>
                  <a:lnTo>
                    <a:pt x="8699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6"/>
            <p:cNvSpPr/>
            <p:nvPr/>
          </p:nvSpPr>
          <p:spPr>
            <a:xfrm>
              <a:off x="1744750" y="1627975"/>
              <a:ext cx="198825" cy="81475"/>
            </a:xfrm>
            <a:custGeom>
              <a:avLst/>
              <a:gdLst/>
              <a:ahLst/>
              <a:cxnLst/>
              <a:rect l="l" t="t" r="r" b="b"/>
              <a:pathLst>
                <a:path w="7953" h="3259" extrusionOk="0">
                  <a:moveTo>
                    <a:pt x="4113" y="1"/>
                  </a:moveTo>
                  <a:lnTo>
                    <a:pt x="3986" y="37"/>
                  </a:lnTo>
                  <a:lnTo>
                    <a:pt x="3858" y="74"/>
                  </a:lnTo>
                  <a:lnTo>
                    <a:pt x="3731" y="110"/>
                  </a:lnTo>
                  <a:lnTo>
                    <a:pt x="3604" y="165"/>
                  </a:lnTo>
                  <a:lnTo>
                    <a:pt x="3385" y="328"/>
                  </a:lnTo>
                  <a:lnTo>
                    <a:pt x="3185" y="492"/>
                  </a:lnTo>
                  <a:lnTo>
                    <a:pt x="2985" y="711"/>
                  </a:lnTo>
                  <a:lnTo>
                    <a:pt x="2821" y="929"/>
                  </a:lnTo>
                  <a:lnTo>
                    <a:pt x="2657" y="1166"/>
                  </a:lnTo>
                  <a:lnTo>
                    <a:pt x="2530" y="1402"/>
                  </a:lnTo>
                  <a:lnTo>
                    <a:pt x="2312" y="1839"/>
                  </a:lnTo>
                  <a:lnTo>
                    <a:pt x="2148" y="2239"/>
                  </a:lnTo>
                  <a:lnTo>
                    <a:pt x="2020" y="2603"/>
                  </a:lnTo>
                  <a:lnTo>
                    <a:pt x="0" y="2985"/>
                  </a:lnTo>
                  <a:lnTo>
                    <a:pt x="383" y="3058"/>
                  </a:lnTo>
                  <a:lnTo>
                    <a:pt x="856" y="3131"/>
                  </a:lnTo>
                  <a:lnTo>
                    <a:pt x="1383" y="3186"/>
                  </a:lnTo>
                  <a:lnTo>
                    <a:pt x="1984" y="3222"/>
                  </a:lnTo>
                  <a:lnTo>
                    <a:pt x="2621" y="3240"/>
                  </a:lnTo>
                  <a:lnTo>
                    <a:pt x="3294" y="3258"/>
                  </a:lnTo>
                  <a:lnTo>
                    <a:pt x="4641" y="3258"/>
                  </a:lnTo>
                  <a:lnTo>
                    <a:pt x="5897" y="3222"/>
                  </a:lnTo>
                  <a:lnTo>
                    <a:pt x="6952" y="3186"/>
                  </a:lnTo>
                  <a:lnTo>
                    <a:pt x="7953" y="3149"/>
                  </a:lnTo>
                  <a:lnTo>
                    <a:pt x="7953" y="2094"/>
                  </a:lnTo>
                  <a:lnTo>
                    <a:pt x="7935" y="2003"/>
                  </a:lnTo>
                  <a:lnTo>
                    <a:pt x="7862" y="1730"/>
                  </a:lnTo>
                  <a:lnTo>
                    <a:pt x="7753" y="1384"/>
                  </a:lnTo>
                  <a:lnTo>
                    <a:pt x="7680" y="1202"/>
                  </a:lnTo>
                  <a:lnTo>
                    <a:pt x="7589" y="1020"/>
                  </a:lnTo>
                  <a:lnTo>
                    <a:pt x="7498" y="874"/>
                  </a:lnTo>
                  <a:lnTo>
                    <a:pt x="7389" y="747"/>
                  </a:lnTo>
                  <a:lnTo>
                    <a:pt x="7280" y="638"/>
                  </a:lnTo>
                  <a:lnTo>
                    <a:pt x="7170" y="583"/>
                  </a:lnTo>
                  <a:lnTo>
                    <a:pt x="7061" y="547"/>
                  </a:lnTo>
                  <a:lnTo>
                    <a:pt x="6843" y="547"/>
                  </a:lnTo>
                  <a:lnTo>
                    <a:pt x="6734" y="565"/>
                  </a:lnTo>
                  <a:lnTo>
                    <a:pt x="6533" y="638"/>
                  </a:lnTo>
                  <a:lnTo>
                    <a:pt x="6333" y="729"/>
                  </a:lnTo>
                  <a:lnTo>
                    <a:pt x="6169" y="820"/>
                  </a:lnTo>
                  <a:lnTo>
                    <a:pt x="6024" y="911"/>
                  </a:lnTo>
                  <a:lnTo>
                    <a:pt x="5915" y="1020"/>
                  </a:lnTo>
                  <a:lnTo>
                    <a:pt x="5860" y="929"/>
                  </a:lnTo>
                  <a:lnTo>
                    <a:pt x="5806" y="820"/>
                  </a:lnTo>
                  <a:lnTo>
                    <a:pt x="5733" y="692"/>
                  </a:lnTo>
                  <a:lnTo>
                    <a:pt x="5642" y="565"/>
                  </a:lnTo>
                  <a:lnTo>
                    <a:pt x="5496" y="419"/>
                  </a:lnTo>
                  <a:lnTo>
                    <a:pt x="5332" y="292"/>
                  </a:lnTo>
                  <a:lnTo>
                    <a:pt x="5132" y="165"/>
                  </a:lnTo>
                  <a:lnTo>
                    <a:pt x="4932" y="74"/>
                  </a:lnTo>
                  <a:lnTo>
                    <a:pt x="4695" y="19"/>
                  </a:lnTo>
                  <a:lnTo>
                    <a:pt x="442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6"/>
            <p:cNvSpPr/>
            <p:nvPr/>
          </p:nvSpPr>
          <p:spPr>
            <a:xfrm>
              <a:off x="1744750" y="1627975"/>
              <a:ext cx="198825" cy="81475"/>
            </a:xfrm>
            <a:custGeom>
              <a:avLst/>
              <a:gdLst/>
              <a:ahLst/>
              <a:cxnLst/>
              <a:rect l="l" t="t" r="r" b="b"/>
              <a:pathLst>
                <a:path w="7953" h="3259" fill="none" extrusionOk="0">
                  <a:moveTo>
                    <a:pt x="7953" y="2094"/>
                  </a:moveTo>
                  <a:lnTo>
                    <a:pt x="7953" y="3149"/>
                  </a:lnTo>
                  <a:lnTo>
                    <a:pt x="7953" y="3149"/>
                  </a:lnTo>
                  <a:lnTo>
                    <a:pt x="6952" y="3186"/>
                  </a:lnTo>
                  <a:lnTo>
                    <a:pt x="5897" y="3222"/>
                  </a:lnTo>
                  <a:lnTo>
                    <a:pt x="4641" y="3258"/>
                  </a:lnTo>
                  <a:lnTo>
                    <a:pt x="3294" y="3258"/>
                  </a:lnTo>
                  <a:lnTo>
                    <a:pt x="2621" y="3240"/>
                  </a:lnTo>
                  <a:lnTo>
                    <a:pt x="1984" y="3222"/>
                  </a:lnTo>
                  <a:lnTo>
                    <a:pt x="1383" y="3186"/>
                  </a:lnTo>
                  <a:lnTo>
                    <a:pt x="856" y="3131"/>
                  </a:lnTo>
                  <a:lnTo>
                    <a:pt x="383" y="3058"/>
                  </a:lnTo>
                  <a:lnTo>
                    <a:pt x="0" y="2985"/>
                  </a:lnTo>
                  <a:lnTo>
                    <a:pt x="2020" y="2603"/>
                  </a:lnTo>
                  <a:lnTo>
                    <a:pt x="2020" y="2603"/>
                  </a:lnTo>
                  <a:lnTo>
                    <a:pt x="2148" y="2239"/>
                  </a:lnTo>
                  <a:lnTo>
                    <a:pt x="2312" y="1839"/>
                  </a:lnTo>
                  <a:lnTo>
                    <a:pt x="2530" y="1402"/>
                  </a:lnTo>
                  <a:lnTo>
                    <a:pt x="2530" y="1402"/>
                  </a:lnTo>
                  <a:lnTo>
                    <a:pt x="2657" y="1166"/>
                  </a:lnTo>
                  <a:lnTo>
                    <a:pt x="2821" y="929"/>
                  </a:lnTo>
                  <a:lnTo>
                    <a:pt x="2985" y="711"/>
                  </a:lnTo>
                  <a:lnTo>
                    <a:pt x="3185" y="492"/>
                  </a:lnTo>
                  <a:lnTo>
                    <a:pt x="3185" y="492"/>
                  </a:lnTo>
                  <a:lnTo>
                    <a:pt x="3385" y="328"/>
                  </a:lnTo>
                  <a:lnTo>
                    <a:pt x="3604" y="165"/>
                  </a:lnTo>
                  <a:lnTo>
                    <a:pt x="3731" y="110"/>
                  </a:lnTo>
                  <a:lnTo>
                    <a:pt x="3858" y="74"/>
                  </a:lnTo>
                  <a:lnTo>
                    <a:pt x="3986" y="37"/>
                  </a:lnTo>
                  <a:lnTo>
                    <a:pt x="4113" y="1"/>
                  </a:lnTo>
                  <a:lnTo>
                    <a:pt x="4113" y="1"/>
                  </a:lnTo>
                  <a:lnTo>
                    <a:pt x="4259" y="1"/>
                  </a:lnTo>
                  <a:lnTo>
                    <a:pt x="4422" y="1"/>
                  </a:lnTo>
                  <a:lnTo>
                    <a:pt x="4695" y="19"/>
                  </a:lnTo>
                  <a:lnTo>
                    <a:pt x="4932" y="74"/>
                  </a:lnTo>
                  <a:lnTo>
                    <a:pt x="5132" y="165"/>
                  </a:lnTo>
                  <a:lnTo>
                    <a:pt x="5132" y="165"/>
                  </a:lnTo>
                  <a:lnTo>
                    <a:pt x="5332" y="292"/>
                  </a:lnTo>
                  <a:lnTo>
                    <a:pt x="5496" y="419"/>
                  </a:lnTo>
                  <a:lnTo>
                    <a:pt x="5642" y="565"/>
                  </a:lnTo>
                  <a:lnTo>
                    <a:pt x="5733" y="692"/>
                  </a:lnTo>
                  <a:lnTo>
                    <a:pt x="5806" y="820"/>
                  </a:lnTo>
                  <a:lnTo>
                    <a:pt x="5860" y="929"/>
                  </a:lnTo>
                  <a:lnTo>
                    <a:pt x="5915" y="1020"/>
                  </a:lnTo>
                  <a:lnTo>
                    <a:pt x="5915" y="1020"/>
                  </a:lnTo>
                  <a:lnTo>
                    <a:pt x="6024" y="911"/>
                  </a:lnTo>
                  <a:lnTo>
                    <a:pt x="6169" y="820"/>
                  </a:lnTo>
                  <a:lnTo>
                    <a:pt x="6333" y="729"/>
                  </a:lnTo>
                  <a:lnTo>
                    <a:pt x="6533" y="638"/>
                  </a:lnTo>
                  <a:lnTo>
                    <a:pt x="6734" y="565"/>
                  </a:lnTo>
                  <a:lnTo>
                    <a:pt x="6843" y="547"/>
                  </a:lnTo>
                  <a:lnTo>
                    <a:pt x="6952" y="547"/>
                  </a:lnTo>
                  <a:lnTo>
                    <a:pt x="7061" y="547"/>
                  </a:lnTo>
                  <a:lnTo>
                    <a:pt x="7170" y="583"/>
                  </a:lnTo>
                  <a:lnTo>
                    <a:pt x="7170" y="583"/>
                  </a:lnTo>
                  <a:lnTo>
                    <a:pt x="7280" y="638"/>
                  </a:lnTo>
                  <a:lnTo>
                    <a:pt x="7389" y="747"/>
                  </a:lnTo>
                  <a:lnTo>
                    <a:pt x="7498" y="874"/>
                  </a:lnTo>
                  <a:lnTo>
                    <a:pt x="7589" y="1020"/>
                  </a:lnTo>
                  <a:lnTo>
                    <a:pt x="7589" y="1020"/>
                  </a:lnTo>
                  <a:lnTo>
                    <a:pt x="7680" y="1202"/>
                  </a:lnTo>
                  <a:lnTo>
                    <a:pt x="7753" y="1384"/>
                  </a:lnTo>
                  <a:lnTo>
                    <a:pt x="7862" y="1730"/>
                  </a:lnTo>
                  <a:lnTo>
                    <a:pt x="7935" y="2003"/>
                  </a:lnTo>
                  <a:lnTo>
                    <a:pt x="7953" y="209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6"/>
            <p:cNvSpPr/>
            <p:nvPr/>
          </p:nvSpPr>
          <p:spPr>
            <a:xfrm>
              <a:off x="1744750" y="1653450"/>
              <a:ext cx="198825" cy="56000"/>
            </a:xfrm>
            <a:custGeom>
              <a:avLst/>
              <a:gdLst/>
              <a:ahLst/>
              <a:cxnLst/>
              <a:rect l="l" t="t" r="r" b="b"/>
              <a:pathLst>
                <a:path w="7953" h="2240" extrusionOk="0">
                  <a:moveTo>
                    <a:pt x="7589" y="1"/>
                  </a:moveTo>
                  <a:lnTo>
                    <a:pt x="7152" y="274"/>
                  </a:lnTo>
                  <a:lnTo>
                    <a:pt x="6715" y="529"/>
                  </a:lnTo>
                  <a:lnTo>
                    <a:pt x="6260" y="747"/>
                  </a:lnTo>
                  <a:lnTo>
                    <a:pt x="6024" y="856"/>
                  </a:lnTo>
                  <a:lnTo>
                    <a:pt x="5787" y="929"/>
                  </a:lnTo>
                  <a:lnTo>
                    <a:pt x="5660" y="984"/>
                  </a:lnTo>
                  <a:lnTo>
                    <a:pt x="5533" y="1038"/>
                  </a:lnTo>
                  <a:lnTo>
                    <a:pt x="5423" y="1111"/>
                  </a:lnTo>
                  <a:lnTo>
                    <a:pt x="5387" y="1147"/>
                  </a:lnTo>
                  <a:lnTo>
                    <a:pt x="5351" y="1202"/>
                  </a:lnTo>
                  <a:lnTo>
                    <a:pt x="5314" y="1275"/>
                  </a:lnTo>
                  <a:lnTo>
                    <a:pt x="5296" y="1348"/>
                  </a:lnTo>
                  <a:lnTo>
                    <a:pt x="5278" y="1420"/>
                  </a:lnTo>
                  <a:lnTo>
                    <a:pt x="5241" y="1493"/>
                  </a:lnTo>
                  <a:lnTo>
                    <a:pt x="5187" y="1566"/>
                  </a:lnTo>
                  <a:lnTo>
                    <a:pt x="5114" y="1621"/>
                  </a:lnTo>
                  <a:lnTo>
                    <a:pt x="5023" y="1657"/>
                  </a:lnTo>
                  <a:lnTo>
                    <a:pt x="4859" y="1657"/>
                  </a:lnTo>
                  <a:lnTo>
                    <a:pt x="4786" y="1639"/>
                  </a:lnTo>
                  <a:lnTo>
                    <a:pt x="4714" y="1621"/>
                  </a:lnTo>
                  <a:lnTo>
                    <a:pt x="4641" y="1566"/>
                  </a:lnTo>
                  <a:lnTo>
                    <a:pt x="4586" y="1530"/>
                  </a:lnTo>
                  <a:lnTo>
                    <a:pt x="4532" y="1457"/>
                  </a:lnTo>
                  <a:lnTo>
                    <a:pt x="4422" y="1329"/>
                  </a:lnTo>
                  <a:lnTo>
                    <a:pt x="4350" y="1166"/>
                  </a:lnTo>
                  <a:lnTo>
                    <a:pt x="4277" y="1002"/>
                  </a:lnTo>
                  <a:lnTo>
                    <a:pt x="4168" y="1056"/>
                  </a:lnTo>
                  <a:lnTo>
                    <a:pt x="4022" y="1075"/>
                  </a:lnTo>
                  <a:lnTo>
                    <a:pt x="3895" y="1093"/>
                  </a:lnTo>
                  <a:lnTo>
                    <a:pt x="3767" y="1111"/>
                  </a:lnTo>
                  <a:lnTo>
                    <a:pt x="3640" y="1111"/>
                  </a:lnTo>
                  <a:lnTo>
                    <a:pt x="3513" y="1093"/>
                  </a:lnTo>
                  <a:lnTo>
                    <a:pt x="3385" y="1056"/>
                  </a:lnTo>
                  <a:lnTo>
                    <a:pt x="3258" y="1020"/>
                  </a:lnTo>
                  <a:lnTo>
                    <a:pt x="3149" y="965"/>
                  </a:lnTo>
                  <a:lnTo>
                    <a:pt x="3021" y="911"/>
                  </a:lnTo>
                  <a:lnTo>
                    <a:pt x="2912" y="838"/>
                  </a:lnTo>
                  <a:lnTo>
                    <a:pt x="2821" y="765"/>
                  </a:lnTo>
                  <a:lnTo>
                    <a:pt x="2657" y="583"/>
                  </a:lnTo>
                  <a:lnTo>
                    <a:pt x="2530" y="383"/>
                  </a:lnTo>
                  <a:lnTo>
                    <a:pt x="2312" y="820"/>
                  </a:lnTo>
                  <a:lnTo>
                    <a:pt x="2148" y="1220"/>
                  </a:lnTo>
                  <a:lnTo>
                    <a:pt x="2020" y="1584"/>
                  </a:lnTo>
                  <a:lnTo>
                    <a:pt x="0" y="1966"/>
                  </a:lnTo>
                  <a:lnTo>
                    <a:pt x="328" y="2039"/>
                  </a:lnTo>
                  <a:lnTo>
                    <a:pt x="710" y="2094"/>
                  </a:lnTo>
                  <a:lnTo>
                    <a:pt x="1147" y="2148"/>
                  </a:lnTo>
                  <a:lnTo>
                    <a:pt x="1638" y="2185"/>
                  </a:lnTo>
                  <a:lnTo>
                    <a:pt x="2730" y="2221"/>
                  </a:lnTo>
                  <a:lnTo>
                    <a:pt x="3877" y="2239"/>
                  </a:lnTo>
                  <a:lnTo>
                    <a:pt x="5387" y="2221"/>
                  </a:lnTo>
                  <a:lnTo>
                    <a:pt x="6697" y="2185"/>
                  </a:lnTo>
                  <a:lnTo>
                    <a:pt x="7953" y="2130"/>
                  </a:lnTo>
                  <a:lnTo>
                    <a:pt x="7953" y="1075"/>
                  </a:lnTo>
                  <a:lnTo>
                    <a:pt x="7935" y="984"/>
                  </a:lnTo>
                  <a:lnTo>
                    <a:pt x="7862" y="711"/>
                  </a:lnTo>
                  <a:lnTo>
                    <a:pt x="7753" y="365"/>
                  </a:lnTo>
                  <a:lnTo>
                    <a:pt x="7680" y="183"/>
                  </a:lnTo>
                  <a:lnTo>
                    <a:pt x="7589" y="1"/>
                  </a:lnTo>
                  <a:close/>
                </a:path>
              </a:pathLst>
            </a:custGeom>
            <a:solidFill>
              <a:srgbClr val="A48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6"/>
            <p:cNvSpPr/>
            <p:nvPr/>
          </p:nvSpPr>
          <p:spPr>
            <a:xfrm>
              <a:off x="1744750" y="1653450"/>
              <a:ext cx="198825" cy="56000"/>
            </a:xfrm>
            <a:custGeom>
              <a:avLst/>
              <a:gdLst/>
              <a:ahLst/>
              <a:cxnLst/>
              <a:rect l="l" t="t" r="r" b="b"/>
              <a:pathLst>
                <a:path w="7953" h="2240" fill="none" extrusionOk="0">
                  <a:moveTo>
                    <a:pt x="7589" y="1"/>
                  </a:moveTo>
                  <a:lnTo>
                    <a:pt x="7589" y="1"/>
                  </a:lnTo>
                  <a:lnTo>
                    <a:pt x="7152" y="274"/>
                  </a:lnTo>
                  <a:lnTo>
                    <a:pt x="6715" y="529"/>
                  </a:lnTo>
                  <a:lnTo>
                    <a:pt x="6260" y="747"/>
                  </a:lnTo>
                  <a:lnTo>
                    <a:pt x="6024" y="856"/>
                  </a:lnTo>
                  <a:lnTo>
                    <a:pt x="5787" y="929"/>
                  </a:lnTo>
                  <a:lnTo>
                    <a:pt x="5787" y="929"/>
                  </a:lnTo>
                  <a:lnTo>
                    <a:pt x="5660" y="984"/>
                  </a:lnTo>
                  <a:lnTo>
                    <a:pt x="5533" y="1038"/>
                  </a:lnTo>
                  <a:lnTo>
                    <a:pt x="5423" y="1111"/>
                  </a:lnTo>
                  <a:lnTo>
                    <a:pt x="5387" y="1147"/>
                  </a:lnTo>
                  <a:lnTo>
                    <a:pt x="5351" y="1202"/>
                  </a:lnTo>
                  <a:lnTo>
                    <a:pt x="5351" y="1202"/>
                  </a:lnTo>
                  <a:lnTo>
                    <a:pt x="5314" y="1275"/>
                  </a:lnTo>
                  <a:lnTo>
                    <a:pt x="5296" y="1348"/>
                  </a:lnTo>
                  <a:lnTo>
                    <a:pt x="5278" y="1420"/>
                  </a:lnTo>
                  <a:lnTo>
                    <a:pt x="5241" y="1493"/>
                  </a:lnTo>
                  <a:lnTo>
                    <a:pt x="5241" y="1493"/>
                  </a:lnTo>
                  <a:lnTo>
                    <a:pt x="5187" y="1566"/>
                  </a:lnTo>
                  <a:lnTo>
                    <a:pt x="5114" y="1621"/>
                  </a:lnTo>
                  <a:lnTo>
                    <a:pt x="5023" y="1657"/>
                  </a:lnTo>
                  <a:lnTo>
                    <a:pt x="4932" y="1657"/>
                  </a:lnTo>
                  <a:lnTo>
                    <a:pt x="4932" y="1657"/>
                  </a:lnTo>
                  <a:lnTo>
                    <a:pt x="4859" y="1657"/>
                  </a:lnTo>
                  <a:lnTo>
                    <a:pt x="4786" y="1639"/>
                  </a:lnTo>
                  <a:lnTo>
                    <a:pt x="4714" y="1621"/>
                  </a:lnTo>
                  <a:lnTo>
                    <a:pt x="4641" y="1566"/>
                  </a:lnTo>
                  <a:lnTo>
                    <a:pt x="4641" y="1566"/>
                  </a:lnTo>
                  <a:lnTo>
                    <a:pt x="4586" y="1530"/>
                  </a:lnTo>
                  <a:lnTo>
                    <a:pt x="4532" y="1457"/>
                  </a:lnTo>
                  <a:lnTo>
                    <a:pt x="4422" y="1329"/>
                  </a:lnTo>
                  <a:lnTo>
                    <a:pt x="4350" y="1166"/>
                  </a:lnTo>
                  <a:lnTo>
                    <a:pt x="4277" y="1002"/>
                  </a:lnTo>
                  <a:lnTo>
                    <a:pt x="4277" y="1002"/>
                  </a:lnTo>
                  <a:lnTo>
                    <a:pt x="4168" y="1056"/>
                  </a:lnTo>
                  <a:lnTo>
                    <a:pt x="4022" y="1075"/>
                  </a:lnTo>
                  <a:lnTo>
                    <a:pt x="3895" y="1093"/>
                  </a:lnTo>
                  <a:lnTo>
                    <a:pt x="3767" y="1111"/>
                  </a:lnTo>
                  <a:lnTo>
                    <a:pt x="3767" y="1111"/>
                  </a:lnTo>
                  <a:lnTo>
                    <a:pt x="3640" y="1111"/>
                  </a:lnTo>
                  <a:lnTo>
                    <a:pt x="3513" y="1093"/>
                  </a:lnTo>
                  <a:lnTo>
                    <a:pt x="3385" y="1056"/>
                  </a:lnTo>
                  <a:lnTo>
                    <a:pt x="3258" y="1020"/>
                  </a:lnTo>
                  <a:lnTo>
                    <a:pt x="3149" y="965"/>
                  </a:lnTo>
                  <a:lnTo>
                    <a:pt x="3021" y="911"/>
                  </a:lnTo>
                  <a:lnTo>
                    <a:pt x="2912" y="838"/>
                  </a:lnTo>
                  <a:lnTo>
                    <a:pt x="2821" y="765"/>
                  </a:lnTo>
                  <a:lnTo>
                    <a:pt x="2821" y="765"/>
                  </a:lnTo>
                  <a:lnTo>
                    <a:pt x="2657" y="583"/>
                  </a:lnTo>
                  <a:lnTo>
                    <a:pt x="2530" y="383"/>
                  </a:lnTo>
                  <a:lnTo>
                    <a:pt x="2530" y="383"/>
                  </a:lnTo>
                  <a:lnTo>
                    <a:pt x="2530" y="383"/>
                  </a:lnTo>
                  <a:lnTo>
                    <a:pt x="2312" y="820"/>
                  </a:lnTo>
                  <a:lnTo>
                    <a:pt x="2148" y="1220"/>
                  </a:lnTo>
                  <a:lnTo>
                    <a:pt x="2020" y="1584"/>
                  </a:lnTo>
                  <a:lnTo>
                    <a:pt x="0" y="1966"/>
                  </a:lnTo>
                  <a:lnTo>
                    <a:pt x="0" y="1966"/>
                  </a:lnTo>
                  <a:lnTo>
                    <a:pt x="328" y="2039"/>
                  </a:lnTo>
                  <a:lnTo>
                    <a:pt x="710" y="2094"/>
                  </a:lnTo>
                  <a:lnTo>
                    <a:pt x="1147" y="2148"/>
                  </a:lnTo>
                  <a:lnTo>
                    <a:pt x="1638" y="2185"/>
                  </a:lnTo>
                  <a:lnTo>
                    <a:pt x="2730" y="2221"/>
                  </a:lnTo>
                  <a:lnTo>
                    <a:pt x="3877" y="2239"/>
                  </a:lnTo>
                  <a:lnTo>
                    <a:pt x="3877" y="2239"/>
                  </a:lnTo>
                  <a:lnTo>
                    <a:pt x="5387" y="2221"/>
                  </a:lnTo>
                  <a:lnTo>
                    <a:pt x="6697" y="2185"/>
                  </a:lnTo>
                  <a:lnTo>
                    <a:pt x="7953" y="2130"/>
                  </a:lnTo>
                  <a:lnTo>
                    <a:pt x="7953" y="1075"/>
                  </a:lnTo>
                  <a:lnTo>
                    <a:pt x="7953" y="1075"/>
                  </a:lnTo>
                  <a:lnTo>
                    <a:pt x="7935" y="984"/>
                  </a:lnTo>
                  <a:lnTo>
                    <a:pt x="7862" y="711"/>
                  </a:lnTo>
                  <a:lnTo>
                    <a:pt x="7753" y="365"/>
                  </a:lnTo>
                  <a:lnTo>
                    <a:pt x="7680" y="183"/>
                  </a:lnTo>
                  <a:lnTo>
                    <a:pt x="7589" y="1"/>
                  </a:lnTo>
                  <a:lnTo>
                    <a:pt x="758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6"/>
            <p:cNvSpPr/>
            <p:nvPr/>
          </p:nvSpPr>
          <p:spPr>
            <a:xfrm>
              <a:off x="1824375" y="1627975"/>
              <a:ext cx="48700" cy="28700"/>
            </a:xfrm>
            <a:custGeom>
              <a:avLst/>
              <a:gdLst/>
              <a:ahLst/>
              <a:cxnLst/>
              <a:rect l="l" t="t" r="r" b="b"/>
              <a:pathLst>
                <a:path w="1948" h="1148" extrusionOk="0">
                  <a:moveTo>
                    <a:pt x="928" y="1"/>
                  </a:moveTo>
                  <a:lnTo>
                    <a:pt x="801" y="37"/>
                  </a:lnTo>
                  <a:lnTo>
                    <a:pt x="673" y="74"/>
                  </a:lnTo>
                  <a:lnTo>
                    <a:pt x="546" y="110"/>
                  </a:lnTo>
                  <a:lnTo>
                    <a:pt x="419" y="165"/>
                  </a:lnTo>
                  <a:lnTo>
                    <a:pt x="200" y="328"/>
                  </a:lnTo>
                  <a:lnTo>
                    <a:pt x="0" y="492"/>
                  </a:lnTo>
                  <a:lnTo>
                    <a:pt x="36" y="638"/>
                  </a:lnTo>
                  <a:lnTo>
                    <a:pt x="109" y="747"/>
                  </a:lnTo>
                  <a:lnTo>
                    <a:pt x="182" y="856"/>
                  </a:lnTo>
                  <a:lnTo>
                    <a:pt x="273" y="947"/>
                  </a:lnTo>
                  <a:lnTo>
                    <a:pt x="382" y="1038"/>
                  </a:lnTo>
                  <a:lnTo>
                    <a:pt x="510" y="1093"/>
                  </a:lnTo>
                  <a:lnTo>
                    <a:pt x="637" y="1129"/>
                  </a:lnTo>
                  <a:lnTo>
                    <a:pt x="783" y="1147"/>
                  </a:lnTo>
                  <a:lnTo>
                    <a:pt x="837" y="1147"/>
                  </a:lnTo>
                  <a:lnTo>
                    <a:pt x="928" y="1129"/>
                  </a:lnTo>
                  <a:lnTo>
                    <a:pt x="1019" y="1111"/>
                  </a:lnTo>
                  <a:lnTo>
                    <a:pt x="1183" y="1038"/>
                  </a:lnTo>
                  <a:lnTo>
                    <a:pt x="1347" y="929"/>
                  </a:lnTo>
                  <a:lnTo>
                    <a:pt x="1492" y="802"/>
                  </a:lnTo>
                  <a:lnTo>
                    <a:pt x="1620" y="656"/>
                  </a:lnTo>
                  <a:lnTo>
                    <a:pt x="1747" y="510"/>
                  </a:lnTo>
                  <a:lnTo>
                    <a:pt x="1856" y="347"/>
                  </a:lnTo>
                  <a:lnTo>
                    <a:pt x="1947" y="165"/>
                  </a:lnTo>
                  <a:lnTo>
                    <a:pt x="1783" y="92"/>
                  </a:lnTo>
                  <a:lnTo>
                    <a:pt x="1601" y="37"/>
                  </a:lnTo>
                  <a:lnTo>
                    <a:pt x="1401" y="1"/>
                  </a:lnTo>
                  <a:close/>
                </a:path>
              </a:pathLst>
            </a:custGeom>
            <a:solidFill>
              <a:srgbClr val="D7C2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6"/>
            <p:cNvSpPr/>
            <p:nvPr/>
          </p:nvSpPr>
          <p:spPr>
            <a:xfrm>
              <a:off x="1824375" y="1627975"/>
              <a:ext cx="48700" cy="28700"/>
            </a:xfrm>
            <a:custGeom>
              <a:avLst/>
              <a:gdLst/>
              <a:ahLst/>
              <a:cxnLst/>
              <a:rect l="l" t="t" r="r" b="b"/>
              <a:pathLst>
                <a:path w="1948" h="1148" fill="none" extrusionOk="0">
                  <a:moveTo>
                    <a:pt x="1183" y="1"/>
                  </a:moveTo>
                  <a:lnTo>
                    <a:pt x="1183" y="1"/>
                  </a:lnTo>
                  <a:lnTo>
                    <a:pt x="928" y="1"/>
                  </a:lnTo>
                  <a:lnTo>
                    <a:pt x="928" y="1"/>
                  </a:lnTo>
                  <a:lnTo>
                    <a:pt x="801" y="37"/>
                  </a:lnTo>
                  <a:lnTo>
                    <a:pt x="673" y="74"/>
                  </a:lnTo>
                  <a:lnTo>
                    <a:pt x="546" y="110"/>
                  </a:lnTo>
                  <a:lnTo>
                    <a:pt x="419" y="165"/>
                  </a:lnTo>
                  <a:lnTo>
                    <a:pt x="200" y="328"/>
                  </a:lnTo>
                  <a:lnTo>
                    <a:pt x="0" y="492"/>
                  </a:lnTo>
                  <a:lnTo>
                    <a:pt x="0" y="492"/>
                  </a:lnTo>
                  <a:lnTo>
                    <a:pt x="36" y="638"/>
                  </a:lnTo>
                  <a:lnTo>
                    <a:pt x="109" y="747"/>
                  </a:lnTo>
                  <a:lnTo>
                    <a:pt x="182" y="856"/>
                  </a:lnTo>
                  <a:lnTo>
                    <a:pt x="273" y="947"/>
                  </a:lnTo>
                  <a:lnTo>
                    <a:pt x="382" y="1038"/>
                  </a:lnTo>
                  <a:lnTo>
                    <a:pt x="510" y="1093"/>
                  </a:lnTo>
                  <a:lnTo>
                    <a:pt x="637" y="1129"/>
                  </a:lnTo>
                  <a:lnTo>
                    <a:pt x="783" y="1147"/>
                  </a:lnTo>
                  <a:lnTo>
                    <a:pt x="783" y="1147"/>
                  </a:lnTo>
                  <a:lnTo>
                    <a:pt x="837" y="1147"/>
                  </a:lnTo>
                  <a:lnTo>
                    <a:pt x="837" y="1147"/>
                  </a:lnTo>
                  <a:lnTo>
                    <a:pt x="928" y="1129"/>
                  </a:lnTo>
                  <a:lnTo>
                    <a:pt x="1019" y="1111"/>
                  </a:lnTo>
                  <a:lnTo>
                    <a:pt x="1183" y="1038"/>
                  </a:lnTo>
                  <a:lnTo>
                    <a:pt x="1347" y="929"/>
                  </a:lnTo>
                  <a:lnTo>
                    <a:pt x="1492" y="802"/>
                  </a:lnTo>
                  <a:lnTo>
                    <a:pt x="1492" y="802"/>
                  </a:lnTo>
                  <a:lnTo>
                    <a:pt x="1620" y="656"/>
                  </a:lnTo>
                  <a:lnTo>
                    <a:pt x="1747" y="510"/>
                  </a:lnTo>
                  <a:lnTo>
                    <a:pt x="1856" y="347"/>
                  </a:lnTo>
                  <a:lnTo>
                    <a:pt x="1947" y="165"/>
                  </a:lnTo>
                  <a:lnTo>
                    <a:pt x="1947" y="165"/>
                  </a:lnTo>
                  <a:lnTo>
                    <a:pt x="1783" y="92"/>
                  </a:lnTo>
                  <a:lnTo>
                    <a:pt x="1601" y="37"/>
                  </a:lnTo>
                  <a:lnTo>
                    <a:pt x="1401" y="1"/>
                  </a:lnTo>
                  <a:lnTo>
                    <a:pt x="118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23" name="Google Shape;823;p6"/>
          <p:cNvSpPr/>
          <p:nvPr/>
        </p:nvSpPr>
        <p:spPr>
          <a:xfrm>
            <a:off x="1062075" y="4758485"/>
            <a:ext cx="460859" cy="523974"/>
          </a:xfrm>
          <a:custGeom>
            <a:avLst/>
            <a:gdLst/>
            <a:ahLst/>
            <a:cxnLst/>
            <a:rect l="l" t="t" r="r" b="b"/>
            <a:pathLst>
              <a:path w="13158" h="14960" extrusionOk="0">
                <a:moveTo>
                  <a:pt x="3913" y="1"/>
                </a:moveTo>
                <a:lnTo>
                  <a:pt x="3767" y="347"/>
                </a:lnTo>
                <a:lnTo>
                  <a:pt x="3658" y="692"/>
                </a:lnTo>
                <a:lnTo>
                  <a:pt x="3567" y="1056"/>
                </a:lnTo>
                <a:lnTo>
                  <a:pt x="3494" y="1438"/>
                </a:lnTo>
                <a:lnTo>
                  <a:pt x="3440" y="1839"/>
                </a:lnTo>
                <a:lnTo>
                  <a:pt x="3403" y="2257"/>
                </a:lnTo>
                <a:lnTo>
                  <a:pt x="3385" y="2676"/>
                </a:lnTo>
                <a:lnTo>
                  <a:pt x="3385" y="3094"/>
                </a:lnTo>
                <a:lnTo>
                  <a:pt x="3403" y="3531"/>
                </a:lnTo>
                <a:lnTo>
                  <a:pt x="3440" y="3968"/>
                </a:lnTo>
                <a:lnTo>
                  <a:pt x="3494" y="4405"/>
                </a:lnTo>
                <a:lnTo>
                  <a:pt x="3549" y="4841"/>
                </a:lnTo>
                <a:lnTo>
                  <a:pt x="3676" y="5697"/>
                </a:lnTo>
                <a:lnTo>
                  <a:pt x="3840" y="6534"/>
                </a:lnTo>
                <a:lnTo>
                  <a:pt x="4040" y="7335"/>
                </a:lnTo>
                <a:lnTo>
                  <a:pt x="4222" y="8081"/>
                </a:lnTo>
                <a:lnTo>
                  <a:pt x="4423" y="8754"/>
                </a:lnTo>
                <a:lnTo>
                  <a:pt x="4604" y="9336"/>
                </a:lnTo>
                <a:lnTo>
                  <a:pt x="4896" y="10192"/>
                </a:lnTo>
                <a:lnTo>
                  <a:pt x="5005" y="10501"/>
                </a:lnTo>
                <a:lnTo>
                  <a:pt x="5005" y="10501"/>
                </a:lnTo>
                <a:lnTo>
                  <a:pt x="4968" y="10410"/>
                </a:lnTo>
                <a:lnTo>
                  <a:pt x="4859" y="10119"/>
                </a:lnTo>
                <a:lnTo>
                  <a:pt x="4641" y="9628"/>
                </a:lnTo>
                <a:lnTo>
                  <a:pt x="4477" y="9318"/>
                </a:lnTo>
                <a:lnTo>
                  <a:pt x="4295" y="8954"/>
                </a:lnTo>
                <a:lnTo>
                  <a:pt x="4059" y="8536"/>
                </a:lnTo>
                <a:lnTo>
                  <a:pt x="3767" y="8081"/>
                </a:lnTo>
                <a:lnTo>
                  <a:pt x="3440" y="7571"/>
                </a:lnTo>
                <a:lnTo>
                  <a:pt x="3076" y="7007"/>
                </a:lnTo>
                <a:lnTo>
                  <a:pt x="2639" y="6406"/>
                </a:lnTo>
                <a:lnTo>
                  <a:pt x="2166" y="5751"/>
                </a:lnTo>
                <a:lnTo>
                  <a:pt x="1620" y="5042"/>
                </a:lnTo>
                <a:lnTo>
                  <a:pt x="1001" y="4277"/>
                </a:lnTo>
                <a:lnTo>
                  <a:pt x="983" y="4641"/>
                </a:lnTo>
                <a:lnTo>
                  <a:pt x="983" y="5005"/>
                </a:lnTo>
                <a:lnTo>
                  <a:pt x="1001" y="5369"/>
                </a:lnTo>
                <a:lnTo>
                  <a:pt x="1038" y="5715"/>
                </a:lnTo>
                <a:lnTo>
                  <a:pt x="1092" y="6079"/>
                </a:lnTo>
                <a:lnTo>
                  <a:pt x="1147" y="6425"/>
                </a:lnTo>
                <a:lnTo>
                  <a:pt x="1238" y="6752"/>
                </a:lnTo>
                <a:lnTo>
                  <a:pt x="1311" y="7098"/>
                </a:lnTo>
                <a:lnTo>
                  <a:pt x="1511" y="7735"/>
                </a:lnTo>
                <a:lnTo>
                  <a:pt x="1747" y="8354"/>
                </a:lnTo>
                <a:lnTo>
                  <a:pt x="2002" y="8936"/>
                </a:lnTo>
                <a:lnTo>
                  <a:pt x="2257" y="9482"/>
                </a:lnTo>
                <a:lnTo>
                  <a:pt x="2530" y="9973"/>
                </a:lnTo>
                <a:lnTo>
                  <a:pt x="2785" y="10410"/>
                </a:lnTo>
                <a:lnTo>
                  <a:pt x="3039" y="10810"/>
                </a:lnTo>
                <a:lnTo>
                  <a:pt x="3258" y="11138"/>
                </a:lnTo>
                <a:lnTo>
                  <a:pt x="3572" y="11552"/>
                </a:lnTo>
                <a:lnTo>
                  <a:pt x="3572" y="11552"/>
                </a:lnTo>
                <a:lnTo>
                  <a:pt x="3440" y="11393"/>
                </a:lnTo>
                <a:lnTo>
                  <a:pt x="3130" y="11083"/>
                </a:lnTo>
                <a:lnTo>
                  <a:pt x="2676" y="10665"/>
                </a:lnTo>
                <a:lnTo>
                  <a:pt x="2020" y="10101"/>
                </a:lnTo>
                <a:lnTo>
                  <a:pt x="1129" y="9409"/>
                </a:lnTo>
                <a:lnTo>
                  <a:pt x="0" y="8554"/>
                </a:lnTo>
                <a:lnTo>
                  <a:pt x="128" y="9009"/>
                </a:lnTo>
                <a:lnTo>
                  <a:pt x="273" y="9464"/>
                </a:lnTo>
                <a:lnTo>
                  <a:pt x="455" y="9882"/>
                </a:lnTo>
                <a:lnTo>
                  <a:pt x="637" y="10283"/>
                </a:lnTo>
                <a:lnTo>
                  <a:pt x="838" y="10665"/>
                </a:lnTo>
                <a:lnTo>
                  <a:pt x="1056" y="11029"/>
                </a:lnTo>
                <a:lnTo>
                  <a:pt x="1274" y="11375"/>
                </a:lnTo>
                <a:lnTo>
                  <a:pt x="1511" y="11702"/>
                </a:lnTo>
                <a:lnTo>
                  <a:pt x="1747" y="12011"/>
                </a:lnTo>
                <a:lnTo>
                  <a:pt x="2002" y="12303"/>
                </a:lnTo>
                <a:lnTo>
                  <a:pt x="2257" y="12576"/>
                </a:lnTo>
                <a:lnTo>
                  <a:pt x="2512" y="12812"/>
                </a:lnTo>
                <a:lnTo>
                  <a:pt x="2766" y="13049"/>
                </a:lnTo>
                <a:lnTo>
                  <a:pt x="3021" y="13267"/>
                </a:lnTo>
                <a:lnTo>
                  <a:pt x="3276" y="13486"/>
                </a:lnTo>
                <a:lnTo>
                  <a:pt x="3549" y="13667"/>
                </a:lnTo>
                <a:lnTo>
                  <a:pt x="4040" y="13995"/>
                </a:lnTo>
                <a:lnTo>
                  <a:pt x="4513" y="14268"/>
                </a:lnTo>
                <a:lnTo>
                  <a:pt x="4950" y="14505"/>
                </a:lnTo>
                <a:lnTo>
                  <a:pt x="5332" y="14668"/>
                </a:lnTo>
                <a:lnTo>
                  <a:pt x="5642" y="14796"/>
                </a:lnTo>
                <a:lnTo>
                  <a:pt x="5897" y="14887"/>
                </a:lnTo>
                <a:lnTo>
                  <a:pt x="6097" y="14960"/>
                </a:lnTo>
                <a:lnTo>
                  <a:pt x="6315" y="14850"/>
                </a:lnTo>
                <a:lnTo>
                  <a:pt x="6916" y="14577"/>
                </a:lnTo>
                <a:lnTo>
                  <a:pt x="7316" y="14377"/>
                </a:lnTo>
                <a:lnTo>
                  <a:pt x="7789" y="14122"/>
                </a:lnTo>
                <a:lnTo>
                  <a:pt x="8299" y="13831"/>
                </a:lnTo>
                <a:lnTo>
                  <a:pt x="8863" y="13486"/>
                </a:lnTo>
                <a:lnTo>
                  <a:pt x="9427" y="13122"/>
                </a:lnTo>
                <a:lnTo>
                  <a:pt x="10027" y="12703"/>
                </a:lnTo>
                <a:lnTo>
                  <a:pt x="10610" y="12248"/>
                </a:lnTo>
                <a:lnTo>
                  <a:pt x="11192" y="11738"/>
                </a:lnTo>
                <a:lnTo>
                  <a:pt x="11465" y="11484"/>
                </a:lnTo>
                <a:lnTo>
                  <a:pt x="11738" y="11211"/>
                </a:lnTo>
                <a:lnTo>
                  <a:pt x="12011" y="10920"/>
                </a:lnTo>
                <a:lnTo>
                  <a:pt x="12266" y="10628"/>
                </a:lnTo>
                <a:lnTo>
                  <a:pt x="12502" y="10337"/>
                </a:lnTo>
                <a:lnTo>
                  <a:pt x="12739" y="10028"/>
                </a:lnTo>
                <a:lnTo>
                  <a:pt x="12957" y="9719"/>
                </a:lnTo>
                <a:lnTo>
                  <a:pt x="13158" y="9391"/>
                </a:lnTo>
                <a:lnTo>
                  <a:pt x="13158" y="9391"/>
                </a:lnTo>
                <a:lnTo>
                  <a:pt x="8535" y="11793"/>
                </a:lnTo>
                <a:lnTo>
                  <a:pt x="9118" y="11047"/>
                </a:lnTo>
                <a:lnTo>
                  <a:pt x="9700" y="10228"/>
                </a:lnTo>
                <a:lnTo>
                  <a:pt x="10373" y="9264"/>
                </a:lnTo>
                <a:lnTo>
                  <a:pt x="10701" y="8736"/>
                </a:lnTo>
                <a:lnTo>
                  <a:pt x="11028" y="8190"/>
                </a:lnTo>
                <a:lnTo>
                  <a:pt x="11338" y="7662"/>
                </a:lnTo>
                <a:lnTo>
                  <a:pt x="11611" y="7134"/>
                </a:lnTo>
                <a:lnTo>
                  <a:pt x="11829" y="6643"/>
                </a:lnTo>
                <a:lnTo>
                  <a:pt x="11920" y="6406"/>
                </a:lnTo>
                <a:lnTo>
                  <a:pt x="12011" y="6170"/>
                </a:lnTo>
                <a:lnTo>
                  <a:pt x="12066" y="5952"/>
                </a:lnTo>
                <a:lnTo>
                  <a:pt x="12102" y="5751"/>
                </a:lnTo>
                <a:lnTo>
                  <a:pt x="12120" y="5569"/>
                </a:lnTo>
                <a:lnTo>
                  <a:pt x="12138" y="5387"/>
                </a:lnTo>
                <a:lnTo>
                  <a:pt x="11574" y="5861"/>
                </a:lnTo>
                <a:lnTo>
                  <a:pt x="11047" y="6352"/>
                </a:lnTo>
                <a:lnTo>
                  <a:pt x="10555" y="6861"/>
                </a:lnTo>
                <a:lnTo>
                  <a:pt x="10082" y="7371"/>
                </a:lnTo>
                <a:lnTo>
                  <a:pt x="9645" y="7881"/>
                </a:lnTo>
                <a:lnTo>
                  <a:pt x="9263" y="8390"/>
                </a:lnTo>
                <a:lnTo>
                  <a:pt x="8899" y="8881"/>
                </a:lnTo>
                <a:lnTo>
                  <a:pt x="8572" y="9355"/>
                </a:lnTo>
                <a:lnTo>
                  <a:pt x="8280" y="9810"/>
                </a:lnTo>
                <a:lnTo>
                  <a:pt x="8026" y="10210"/>
                </a:lnTo>
                <a:lnTo>
                  <a:pt x="7625" y="10901"/>
                </a:lnTo>
                <a:lnTo>
                  <a:pt x="7405" y="11326"/>
                </a:lnTo>
                <a:lnTo>
                  <a:pt x="7516" y="11047"/>
                </a:lnTo>
                <a:lnTo>
                  <a:pt x="7625" y="10756"/>
                </a:lnTo>
                <a:lnTo>
                  <a:pt x="7735" y="10410"/>
                </a:lnTo>
                <a:lnTo>
                  <a:pt x="7862" y="9973"/>
                </a:lnTo>
                <a:lnTo>
                  <a:pt x="7971" y="9464"/>
                </a:lnTo>
                <a:lnTo>
                  <a:pt x="8098" y="8863"/>
                </a:lnTo>
                <a:lnTo>
                  <a:pt x="8208" y="8190"/>
                </a:lnTo>
                <a:lnTo>
                  <a:pt x="8317" y="7407"/>
                </a:lnTo>
                <a:lnTo>
                  <a:pt x="8408" y="6552"/>
                </a:lnTo>
                <a:lnTo>
                  <a:pt x="8481" y="5588"/>
                </a:lnTo>
                <a:lnTo>
                  <a:pt x="8535" y="4514"/>
                </a:lnTo>
                <a:lnTo>
                  <a:pt x="8553" y="3331"/>
                </a:lnTo>
                <a:lnTo>
                  <a:pt x="8535" y="2057"/>
                </a:lnTo>
                <a:lnTo>
                  <a:pt x="8299" y="2312"/>
                </a:lnTo>
                <a:lnTo>
                  <a:pt x="8080" y="2603"/>
                </a:lnTo>
                <a:lnTo>
                  <a:pt x="7880" y="2894"/>
                </a:lnTo>
                <a:lnTo>
                  <a:pt x="7698" y="3222"/>
                </a:lnTo>
                <a:lnTo>
                  <a:pt x="7516" y="3549"/>
                </a:lnTo>
                <a:lnTo>
                  <a:pt x="7352" y="3895"/>
                </a:lnTo>
                <a:lnTo>
                  <a:pt x="7207" y="4259"/>
                </a:lnTo>
                <a:lnTo>
                  <a:pt x="7061" y="4623"/>
                </a:lnTo>
                <a:lnTo>
                  <a:pt x="6934" y="4987"/>
                </a:lnTo>
                <a:lnTo>
                  <a:pt x="6825" y="5369"/>
                </a:lnTo>
                <a:lnTo>
                  <a:pt x="6624" y="6134"/>
                </a:lnTo>
                <a:lnTo>
                  <a:pt x="6479" y="6898"/>
                </a:lnTo>
                <a:lnTo>
                  <a:pt x="6351" y="7662"/>
                </a:lnTo>
                <a:lnTo>
                  <a:pt x="6261" y="8372"/>
                </a:lnTo>
                <a:lnTo>
                  <a:pt x="6188" y="9045"/>
                </a:lnTo>
                <a:lnTo>
                  <a:pt x="6185" y="9086"/>
                </a:lnTo>
                <a:lnTo>
                  <a:pt x="6170" y="8827"/>
                </a:lnTo>
                <a:lnTo>
                  <a:pt x="6097" y="8117"/>
                </a:lnTo>
                <a:lnTo>
                  <a:pt x="5969" y="7316"/>
                </a:lnTo>
                <a:lnTo>
                  <a:pt x="5806" y="6406"/>
                </a:lnTo>
                <a:lnTo>
                  <a:pt x="5569" y="5369"/>
                </a:lnTo>
                <a:lnTo>
                  <a:pt x="5278" y="4223"/>
                </a:lnTo>
                <a:lnTo>
                  <a:pt x="4896" y="2949"/>
                </a:lnTo>
                <a:lnTo>
                  <a:pt x="4441" y="1548"/>
                </a:lnTo>
                <a:lnTo>
                  <a:pt x="3913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24" name="Google Shape;824;p6"/>
          <p:cNvGrpSpPr/>
          <p:nvPr/>
        </p:nvGrpSpPr>
        <p:grpSpPr>
          <a:xfrm>
            <a:off x="1189028" y="5135910"/>
            <a:ext cx="266029" cy="245530"/>
            <a:chOff x="2706625" y="4735761"/>
            <a:chExt cx="226446" cy="209015"/>
          </a:xfrm>
        </p:grpSpPr>
        <p:sp>
          <p:nvSpPr>
            <p:cNvPr id="825" name="Google Shape;825;p6"/>
            <p:cNvSpPr/>
            <p:nvPr/>
          </p:nvSpPr>
          <p:spPr>
            <a:xfrm>
              <a:off x="2706625" y="4851000"/>
              <a:ext cx="226446" cy="93776"/>
            </a:xfrm>
            <a:custGeom>
              <a:avLst/>
              <a:gdLst/>
              <a:ahLst/>
              <a:cxnLst/>
              <a:rect l="l" t="t" r="r" b="b"/>
              <a:pathLst>
                <a:path w="9991" h="1020" extrusionOk="0">
                  <a:moveTo>
                    <a:pt x="1292" y="0"/>
                  </a:moveTo>
                  <a:lnTo>
                    <a:pt x="746" y="91"/>
                  </a:lnTo>
                  <a:lnTo>
                    <a:pt x="528" y="128"/>
                  </a:lnTo>
                  <a:lnTo>
                    <a:pt x="346" y="182"/>
                  </a:lnTo>
                  <a:lnTo>
                    <a:pt x="200" y="237"/>
                  </a:lnTo>
                  <a:lnTo>
                    <a:pt x="91" y="291"/>
                  </a:lnTo>
                  <a:lnTo>
                    <a:pt x="18" y="346"/>
                  </a:lnTo>
                  <a:lnTo>
                    <a:pt x="0" y="419"/>
                  </a:lnTo>
                  <a:lnTo>
                    <a:pt x="0" y="437"/>
                  </a:lnTo>
                  <a:lnTo>
                    <a:pt x="18" y="473"/>
                  </a:lnTo>
                  <a:lnTo>
                    <a:pt x="91" y="528"/>
                  </a:lnTo>
                  <a:lnTo>
                    <a:pt x="219" y="583"/>
                  </a:lnTo>
                  <a:lnTo>
                    <a:pt x="382" y="655"/>
                  </a:lnTo>
                  <a:lnTo>
                    <a:pt x="601" y="710"/>
                  </a:lnTo>
                  <a:lnTo>
                    <a:pt x="856" y="746"/>
                  </a:lnTo>
                  <a:lnTo>
                    <a:pt x="1456" y="837"/>
                  </a:lnTo>
                  <a:lnTo>
                    <a:pt x="2202" y="910"/>
                  </a:lnTo>
                  <a:lnTo>
                    <a:pt x="3058" y="965"/>
                  </a:lnTo>
                  <a:lnTo>
                    <a:pt x="3986" y="1001"/>
                  </a:lnTo>
                  <a:lnTo>
                    <a:pt x="5005" y="1019"/>
                  </a:lnTo>
                  <a:lnTo>
                    <a:pt x="6006" y="1001"/>
                  </a:lnTo>
                  <a:lnTo>
                    <a:pt x="6952" y="965"/>
                  </a:lnTo>
                  <a:lnTo>
                    <a:pt x="7789" y="910"/>
                  </a:lnTo>
                  <a:lnTo>
                    <a:pt x="8535" y="837"/>
                  </a:lnTo>
                  <a:lnTo>
                    <a:pt x="9136" y="746"/>
                  </a:lnTo>
                  <a:lnTo>
                    <a:pt x="9390" y="710"/>
                  </a:lnTo>
                  <a:lnTo>
                    <a:pt x="9609" y="655"/>
                  </a:lnTo>
                  <a:lnTo>
                    <a:pt x="9773" y="583"/>
                  </a:lnTo>
                  <a:lnTo>
                    <a:pt x="9900" y="528"/>
                  </a:lnTo>
                  <a:lnTo>
                    <a:pt x="9973" y="473"/>
                  </a:lnTo>
                  <a:lnTo>
                    <a:pt x="9991" y="437"/>
                  </a:lnTo>
                  <a:lnTo>
                    <a:pt x="9991" y="419"/>
                  </a:lnTo>
                  <a:lnTo>
                    <a:pt x="9973" y="346"/>
                  </a:lnTo>
                  <a:lnTo>
                    <a:pt x="9900" y="291"/>
                  </a:lnTo>
                  <a:lnTo>
                    <a:pt x="9791" y="237"/>
                  </a:lnTo>
                  <a:lnTo>
                    <a:pt x="9645" y="182"/>
                  </a:lnTo>
                  <a:lnTo>
                    <a:pt x="9463" y="128"/>
                  </a:lnTo>
                  <a:lnTo>
                    <a:pt x="9245" y="91"/>
                  </a:lnTo>
                  <a:lnTo>
                    <a:pt x="8699" y="0"/>
                  </a:lnTo>
                  <a:lnTo>
                    <a:pt x="8699" y="273"/>
                  </a:lnTo>
                  <a:lnTo>
                    <a:pt x="7443" y="328"/>
                  </a:lnTo>
                  <a:lnTo>
                    <a:pt x="6133" y="364"/>
                  </a:lnTo>
                  <a:lnTo>
                    <a:pt x="4623" y="382"/>
                  </a:lnTo>
                  <a:lnTo>
                    <a:pt x="3476" y="364"/>
                  </a:lnTo>
                  <a:lnTo>
                    <a:pt x="2384" y="328"/>
                  </a:lnTo>
                  <a:lnTo>
                    <a:pt x="1893" y="291"/>
                  </a:lnTo>
                  <a:lnTo>
                    <a:pt x="1456" y="237"/>
                  </a:lnTo>
                  <a:lnTo>
                    <a:pt x="1074" y="182"/>
                  </a:lnTo>
                  <a:lnTo>
                    <a:pt x="746" y="109"/>
                  </a:lnTo>
                  <a:lnTo>
                    <a:pt x="12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26" name="Google Shape;826;p6"/>
            <p:cNvGrpSpPr/>
            <p:nvPr/>
          </p:nvGrpSpPr>
          <p:grpSpPr>
            <a:xfrm>
              <a:off x="2714800" y="4735761"/>
              <a:ext cx="210098" cy="182902"/>
              <a:chOff x="1282975" y="2150275"/>
              <a:chExt cx="154700" cy="134675"/>
            </a:xfrm>
          </p:grpSpPr>
          <p:sp>
            <p:nvSpPr>
              <p:cNvPr id="827" name="Google Shape;827;p6"/>
              <p:cNvSpPr/>
              <p:nvPr/>
            </p:nvSpPr>
            <p:spPr>
              <a:xfrm>
                <a:off x="1282975" y="2150275"/>
                <a:ext cx="154700" cy="134675"/>
              </a:xfrm>
              <a:custGeom>
                <a:avLst/>
                <a:gdLst/>
                <a:ahLst/>
                <a:cxnLst/>
                <a:rect l="l" t="t" r="r" b="b"/>
                <a:pathLst>
                  <a:path w="6188" h="5387" extrusionOk="0">
                    <a:moveTo>
                      <a:pt x="2858" y="0"/>
                    </a:moveTo>
                    <a:lnTo>
                      <a:pt x="2657" y="37"/>
                    </a:lnTo>
                    <a:lnTo>
                      <a:pt x="2403" y="109"/>
                    </a:lnTo>
                    <a:lnTo>
                      <a:pt x="2166" y="200"/>
                    </a:lnTo>
                    <a:lnTo>
                      <a:pt x="1948" y="310"/>
                    </a:lnTo>
                    <a:lnTo>
                      <a:pt x="1747" y="437"/>
                    </a:lnTo>
                    <a:lnTo>
                      <a:pt x="1547" y="564"/>
                    </a:lnTo>
                    <a:lnTo>
                      <a:pt x="1384" y="710"/>
                    </a:lnTo>
                    <a:lnTo>
                      <a:pt x="1238" y="856"/>
                    </a:lnTo>
                    <a:lnTo>
                      <a:pt x="1092" y="1019"/>
                    </a:lnTo>
                    <a:lnTo>
                      <a:pt x="965" y="1201"/>
                    </a:lnTo>
                    <a:lnTo>
                      <a:pt x="856" y="1365"/>
                    </a:lnTo>
                    <a:lnTo>
                      <a:pt x="765" y="1547"/>
                    </a:lnTo>
                    <a:lnTo>
                      <a:pt x="674" y="1729"/>
                    </a:lnTo>
                    <a:lnTo>
                      <a:pt x="546" y="2093"/>
                    </a:lnTo>
                    <a:lnTo>
                      <a:pt x="437" y="2439"/>
                    </a:lnTo>
                    <a:lnTo>
                      <a:pt x="401" y="2639"/>
                    </a:lnTo>
                    <a:lnTo>
                      <a:pt x="346" y="3057"/>
                    </a:lnTo>
                    <a:lnTo>
                      <a:pt x="310" y="3403"/>
                    </a:lnTo>
                    <a:lnTo>
                      <a:pt x="310" y="3694"/>
                    </a:lnTo>
                    <a:lnTo>
                      <a:pt x="164" y="3876"/>
                    </a:lnTo>
                    <a:lnTo>
                      <a:pt x="55" y="4040"/>
                    </a:lnTo>
                    <a:lnTo>
                      <a:pt x="37" y="4131"/>
                    </a:lnTo>
                    <a:lnTo>
                      <a:pt x="0" y="4222"/>
                    </a:lnTo>
                    <a:lnTo>
                      <a:pt x="0" y="4295"/>
                    </a:lnTo>
                    <a:lnTo>
                      <a:pt x="0" y="4368"/>
                    </a:lnTo>
                    <a:lnTo>
                      <a:pt x="19" y="4459"/>
                    </a:lnTo>
                    <a:lnTo>
                      <a:pt x="55" y="4532"/>
                    </a:lnTo>
                    <a:lnTo>
                      <a:pt x="91" y="4604"/>
                    </a:lnTo>
                    <a:lnTo>
                      <a:pt x="146" y="4677"/>
                    </a:lnTo>
                    <a:lnTo>
                      <a:pt x="292" y="4804"/>
                    </a:lnTo>
                    <a:lnTo>
                      <a:pt x="474" y="4932"/>
                    </a:lnTo>
                    <a:lnTo>
                      <a:pt x="692" y="5041"/>
                    </a:lnTo>
                    <a:lnTo>
                      <a:pt x="965" y="5132"/>
                    </a:lnTo>
                    <a:lnTo>
                      <a:pt x="1274" y="5205"/>
                    </a:lnTo>
                    <a:lnTo>
                      <a:pt x="1638" y="5278"/>
                    </a:lnTo>
                    <a:lnTo>
                      <a:pt x="2020" y="5332"/>
                    </a:lnTo>
                    <a:lnTo>
                      <a:pt x="2457" y="5369"/>
                    </a:lnTo>
                    <a:lnTo>
                      <a:pt x="2930" y="5387"/>
                    </a:lnTo>
                    <a:lnTo>
                      <a:pt x="3440" y="5387"/>
                    </a:lnTo>
                    <a:lnTo>
                      <a:pt x="3804" y="5350"/>
                    </a:lnTo>
                    <a:lnTo>
                      <a:pt x="4131" y="5314"/>
                    </a:lnTo>
                    <a:lnTo>
                      <a:pt x="4714" y="5223"/>
                    </a:lnTo>
                    <a:lnTo>
                      <a:pt x="5187" y="5114"/>
                    </a:lnTo>
                    <a:lnTo>
                      <a:pt x="5569" y="5005"/>
                    </a:lnTo>
                    <a:lnTo>
                      <a:pt x="5842" y="4895"/>
                    </a:lnTo>
                    <a:lnTo>
                      <a:pt x="6042" y="4804"/>
                    </a:lnTo>
                    <a:lnTo>
                      <a:pt x="6188" y="4713"/>
                    </a:lnTo>
                    <a:lnTo>
                      <a:pt x="6042" y="4204"/>
                    </a:lnTo>
                    <a:lnTo>
                      <a:pt x="5878" y="3658"/>
                    </a:lnTo>
                    <a:lnTo>
                      <a:pt x="5642" y="3003"/>
                    </a:lnTo>
                    <a:lnTo>
                      <a:pt x="5514" y="2639"/>
                    </a:lnTo>
                    <a:lnTo>
                      <a:pt x="5351" y="2275"/>
                    </a:lnTo>
                    <a:lnTo>
                      <a:pt x="5169" y="1929"/>
                    </a:lnTo>
                    <a:lnTo>
                      <a:pt x="4987" y="1565"/>
                    </a:lnTo>
                    <a:lnTo>
                      <a:pt x="4787" y="1238"/>
                    </a:lnTo>
                    <a:lnTo>
                      <a:pt x="4568" y="928"/>
                    </a:lnTo>
                    <a:lnTo>
                      <a:pt x="4332" y="655"/>
                    </a:lnTo>
                    <a:lnTo>
                      <a:pt x="4095" y="419"/>
                    </a:lnTo>
                    <a:lnTo>
                      <a:pt x="3949" y="291"/>
                    </a:lnTo>
                    <a:lnTo>
                      <a:pt x="3804" y="200"/>
                    </a:lnTo>
                    <a:lnTo>
                      <a:pt x="3676" y="128"/>
                    </a:lnTo>
                    <a:lnTo>
                      <a:pt x="3513" y="73"/>
                    </a:lnTo>
                    <a:lnTo>
                      <a:pt x="3367" y="37"/>
                    </a:lnTo>
                    <a:lnTo>
                      <a:pt x="3203" y="0"/>
                    </a:lnTo>
                    <a:close/>
                  </a:path>
                </a:pathLst>
              </a:custGeom>
              <a:solidFill>
                <a:srgbClr val="C1A5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8" name="Google Shape;828;p6"/>
              <p:cNvSpPr/>
              <p:nvPr/>
            </p:nvSpPr>
            <p:spPr>
              <a:xfrm>
                <a:off x="1282975" y="2150275"/>
                <a:ext cx="154700" cy="134675"/>
              </a:xfrm>
              <a:custGeom>
                <a:avLst/>
                <a:gdLst/>
                <a:ahLst/>
                <a:cxnLst/>
                <a:rect l="l" t="t" r="r" b="b"/>
                <a:pathLst>
                  <a:path w="6188" h="5387" fill="none" extrusionOk="0">
                    <a:moveTo>
                      <a:pt x="6188" y="4713"/>
                    </a:moveTo>
                    <a:lnTo>
                      <a:pt x="6188" y="4713"/>
                    </a:lnTo>
                    <a:lnTo>
                      <a:pt x="6042" y="4804"/>
                    </a:lnTo>
                    <a:lnTo>
                      <a:pt x="5842" y="4895"/>
                    </a:lnTo>
                    <a:lnTo>
                      <a:pt x="5569" y="5005"/>
                    </a:lnTo>
                    <a:lnTo>
                      <a:pt x="5187" y="5114"/>
                    </a:lnTo>
                    <a:lnTo>
                      <a:pt x="4714" y="5223"/>
                    </a:lnTo>
                    <a:lnTo>
                      <a:pt x="4131" y="5314"/>
                    </a:lnTo>
                    <a:lnTo>
                      <a:pt x="3804" y="5350"/>
                    </a:lnTo>
                    <a:lnTo>
                      <a:pt x="3440" y="5387"/>
                    </a:lnTo>
                    <a:lnTo>
                      <a:pt x="3440" y="5387"/>
                    </a:lnTo>
                    <a:lnTo>
                      <a:pt x="2930" y="5387"/>
                    </a:lnTo>
                    <a:lnTo>
                      <a:pt x="2457" y="5369"/>
                    </a:lnTo>
                    <a:lnTo>
                      <a:pt x="2020" y="5332"/>
                    </a:lnTo>
                    <a:lnTo>
                      <a:pt x="1638" y="5278"/>
                    </a:lnTo>
                    <a:lnTo>
                      <a:pt x="1274" y="5205"/>
                    </a:lnTo>
                    <a:lnTo>
                      <a:pt x="965" y="5132"/>
                    </a:lnTo>
                    <a:lnTo>
                      <a:pt x="692" y="5041"/>
                    </a:lnTo>
                    <a:lnTo>
                      <a:pt x="474" y="4932"/>
                    </a:lnTo>
                    <a:lnTo>
                      <a:pt x="292" y="4804"/>
                    </a:lnTo>
                    <a:lnTo>
                      <a:pt x="146" y="4677"/>
                    </a:lnTo>
                    <a:lnTo>
                      <a:pt x="91" y="4604"/>
                    </a:lnTo>
                    <a:lnTo>
                      <a:pt x="55" y="4532"/>
                    </a:lnTo>
                    <a:lnTo>
                      <a:pt x="19" y="4459"/>
                    </a:lnTo>
                    <a:lnTo>
                      <a:pt x="0" y="4368"/>
                    </a:lnTo>
                    <a:lnTo>
                      <a:pt x="0" y="4295"/>
                    </a:lnTo>
                    <a:lnTo>
                      <a:pt x="0" y="4222"/>
                    </a:lnTo>
                    <a:lnTo>
                      <a:pt x="37" y="4131"/>
                    </a:lnTo>
                    <a:lnTo>
                      <a:pt x="55" y="4040"/>
                    </a:lnTo>
                    <a:lnTo>
                      <a:pt x="164" y="3876"/>
                    </a:lnTo>
                    <a:lnTo>
                      <a:pt x="310" y="3694"/>
                    </a:lnTo>
                    <a:lnTo>
                      <a:pt x="310" y="3694"/>
                    </a:lnTo>
                    <a:lnTo>
                      <a:pt x="310" y="3403"/>
                    </a:lnTo>
                    <a:lnTo>
                      <a:pt x="346" y="3057"/>
                    </a:lnTo>
                    <a:lnTo>
                      <a:pt x="401" y="2639"/>
                    </a:lnTo>
                    <a:lnTo>
                      <a:pt x="401" y="2639"/>
                    </a:lnTo>
                    <a:lnTo>
                      <a:pt x="437" y="2439"/>
                    </a:lnTo>
                    <a:lnTo>
                      <a:pt x="437" y="2439"/>
                    </a:lnTo>
                    <a:lnTo>
                      <a:pt x="546" y="2093"/>
                    </a:lnTo>
                    <a:lnTo>
                      <a:pt x="674" y="1729"/>
                    </a:lnTo>
                    <a:lnTo>
                      <a:pt x="765" y="1547"/>
                    </a:lnTo>
                    <a:lnTo>
                      <a:pt x="856" y="1365"/>
                    </a:lnTo>
                    <a:lnTo>
                      <a:pt x="965" y="1201"/>
                    </a:lnTo>
                    <a:lnTo>
                      <a:pt x="1092" y="1019"/>
                    </a:lnTo>
                    <a:lnTo>
                      <a:pt x="1238" y="856"/>
                    </a:lnTo>
                    <a:lnTo>
                      <a:pt x="1384" y="710"/>
                    </a:lnTo>
                    <a:lnTo>
                      <a:pt x="1547" y="564"/>
                    </a:lnTo>
                    <a:lnTo>
                      <a:pt x="1747" y="437"/>
                    </a:lnTo>
                    <a:lnTo>
                      <a:pt x="1948" y="310"/>
                    </a:lnTo>
                    <a:lnTo>
                      <a:pt x="2166" y="200"/>
                    </a:lnTo>
                    <a:lnTo>
                      <a:pt x="2403" y="109"/>
                    </a:lnTo>
                    <a:lnTo>
                      <a:pt x="2657" y="37"/>
                    </a:lnTo>
                    <a:lnTo>
                      <a:pt x="2657" y="37"/>
                    </a:lnTo>
                    <a:lnTo>
                      <a:pt x="2858" y="0"/>
                    </a:lnTo>
                    <a:lnTo>
                      <a:pt x="3021" y="0"/>
                    </a:lnTo>
                    <a:lnTo>
                      <a:pt x="3203" y="0"/>
                    </a:lnTo>
                    <a:lnTo>
                      <a:pt x="3367" y="37"/>
                    </a:lnTo>
                    <a:lnTo>
                      <a:pt x="3513" y="73"/>
                    </a:lnTo>
                    <a:lnTo>
                      <a:pt x="3676" y="128"/>
                    </a:lnTo>
                    <a:lnTo>
                      <a:pt x="3804" y="200"/>
                    </a:lnTo>
                    <a:lnTo>
                      <a:pt x="3949" y="291"/>
                    </a:lnTo>
                    <a:lnTo>
                      <a:pt x="3949" y="291"/>
                    </a:lnTo>
                    <a:lnTo>
                      <a:pt x="4095" y="419"/>
                    </a:lnTo>
                    <a:lnTo>
                      <a:pt x="4095" y="419"/>
                    </a:lnTo>
                    <a:lnTo>
                      <a:pt x="4332" y="655"/>
                    </a:lnTo>
                    <a:lnTo>
                      <a:pt x="4568" y="928"/>
                    </a:lnTo>
                    <a:lnTo>
                      <a:pt x="4787" y="1238"/>
                    </a:lnTo>
                    <a:lnTo>
                      <a:pt x="4987" y="1565"/>
                    </a:lnTo>
                    <a:lnTo>
                      <a:pt x="5169" y="1929"/>
                    </a:lnTo>
                    <a:lnTo>
                      <a:pt x="5351" y="2275"/>
                    </a:lnTo>
                    <a:lnTo>
                      <a:pt x="5514" y="2639"/>
                    </a:lnTo>
                    <a:lnTo>
                      <a:pt x="5642" y="3003"/>
                    </a:lnTo>
                    <a:lnTo>
                      <a:pt x="5878" y="3658"/>
                    </a:lnTo>
                    <a:lnTo>
                      <a:pt x="6042" y="4204"/>
                    </a:lnTo>
                    <a:lnTo>
                      <a:pt x="6188" y="4713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9" name="Google Shape;829;p6"/>
              <p:cNvSpPr/>
              <p:nvPr/>
            </p:nvSpPr>
            <p:spPr>
              <a:xfrm>
                <a:off x="1282975" y="2172100"/>
                <a:ext cx="138775" cy="112850"/>
              </a:xfrm>
              <a:custGeom>
                <a:avLst/>
                <a:gdLst/>
                <a:ahLst/>
                <a:cxnLst/>
                <a:rect l="l" t="t" r="r" b="b"/>
                <a:pathLst>
                  <a:path w="5551" h="4514" extrusionOk="0">
                    <a:moveTo>
                      <a:pt x="1384" y="4368"/>
                    </a:moveTo>
                    <a:lnTo>
                      <a:pt x="1384" y="4368"/>
                    </a:lnTo>
                    <a:lnTo>
                      <a:pt x="1711" y="4423"/>
                    </a:lnTo>
                    <a:lnTo>
                      <a:pt x="2057" y="4459"/>
                    </a:lnTo>
                    <a:lnTo>
                      <a:pt x="2457" y="4496"/>
                    </a:lnTo>
                    <a:lnTo>
                      <a:pt x="2876" y="4514"/>
                    </a:lnTo>
                    <a:lnTo>
                      <a:pt x="2876" y="4514"/>
                    </a:lnTo>
                    <a:lnTo>
                      <a:pt x="3094" y="4514"/>
                    </a:lnTo>
                    <a:lnTo>
                      <a:pt x="3094" y="4514"/>
                    </a:lnTo>
                    <a:lnTo>
                      <a:pt x="3440" y="4514"/>
                    </a:lnTo>
                    <a:lnTo>
                      <a:pt x="3440" y="4514"/>
                    </a:lnTo>
                    <a:lnTo>
                      <a:pt x="3440" y="4514"/>
                    </a:lnTo>
                    <a:lnTo>
                      <a:pt x="3094" y="4514"/>
                    </a:lnTo>
                    <a:lnTo>
                      <a:pt x="3094" y="4514"/>
                    </a:lnTo>
                    <a:lnTo>
                      <a:pt x="2876" y="4514"/>
                    </a:lnTo>
                    <a:lnTo>
                      <a:pt x="2876" y="4514"/>
                    </a:lnTo>
                    <a:lnTo>
                      <a:pt x="2876" y="4514"/>
                    </a:lnTo>
                    <a:lnTo>
                      <a:pt x="2876" y="4514"/>
                    </a:lnTo>
                    <a:lnTo>
                      <a:pt x="2457" y="4496"/>
                    </a:lnTo>
                    <a:lnTo>
                      <a:pt x="2057" y="4459"/>
                    </a:lnTo>
                    <a:lnTo>
                      <a:pt x="1711" y="4423"/>
                    </a:lnTo>
                    <a:lnTo>
                      <a:pt x="1384" y="4368"/>
                    </a:lnTo>
                    <a:close/>
                    <a:moveTo>
                      <a:pt x="1365" y="4368"/>
                    </a:moveTo>
                    <a:lnTo>
                      <a:pt x="1365" y="4368"/>
                    </a:lnTo>
                    <a:lnTo>
                      <a:pt x="1365" y="4368"/>
                    </a:lnTo>
                    <a:lnTo>
                      <a:pt x="1365" y="4368"/>
                    </a:lnTo>
                    <a:close/>
                    <a:moveTo>
                      <a:pt x="237" y="3895"/>
                    </a:moveTo>
                    <a:lnTo>
                      <a:pt x="237" y="3895"/>
                    </a:lnTo>
                    <a:lnTo>
                      <a:pt x="237" y="3895"/>
                    </a:lnTo>
                    <a:lnTo>
                      <a:pt x="237" y="3895"/>
                    </a:lnTo>
                    <a:lnTo>
                      <a:pt x="237" y="3895"/>
                    </a:lnTo>
                    <a:close/>
                    <a:moveTo>
                      <a:pt x="237" y="3895"/>
                    </a:moveTo>
                    <a:lnTo>
                      <a:pt x="237" y="3895"/>
                    </a:lnTo>
                    <a:lnTo>
                      <a:pt x="237" y="3895"/>
                    </a:lnTo>
                    <a:lnTo>
                      <a:pt x="237" y="3895"/>
                    </a:lnTo>
                    <a:lnTo>
                      <a:pt x="237" y="3895"/>
                    </a:lnTo>
                    <a:close/>
                    <a:moveTo>
                      <a:pt x="237" y="3877"/>
                    </a:moveTo>
                    <a:lnTo>
                      <a:pt x="237" y="3877"/>
                    </a:lnTo>
                    <a:lnTo>
                      <a:pt x="237" y="3895"/>
                    </a:lnTo>
                    <a:lnTo>
                      <a:pt x="237" y="3895"/>
                    </a:lnTo>
                    <a:lnTo>
                      <a:pt x="237" y="3877"/>
                    </a:lnTo>
                    <a:close/>
                    <a:moveTo>
                      <a:pt x="91" y="3113"/>
                    </a:moveTo>
                    <a:lnTo>
                      <a:pt x="91" y="3113"/>
                    </a:lnTo>
                    <a:lnTo>
                      <a:pt x="37" y="3222"/>
                    </a:lnTo>
                    <a:lnTo>
                      <a:pt x="19" y="3331"/>
                    </a:lnTo>
                    <a:lnTo>
                      <a:pt x="0" y="3422"/>
                    </a:lnTo>
                    <a:lnTo>
                      <a:pt x="19" y="3531"/>
                    </a:lnTo>
                    <a:lnTo>
                      <a:pt x="37" y="3622"/>
                    </a:lnTo>
                    <a:lnTo>
                      <a:pt x="91" y="3713"/>
                    </a:lnTo>
                    <a:lnTo>
                      <a:pt x="146" y="3804"/>
                    </a:lnTo>
                    <a:lnTo>
                      <a:pt x="237" y="3877"/>
                    </a:lnTo>
                    <a:lnTo>
                      <a:pt x="237" y="3877"/>
                    </a:lnTo>
                    <a:lnTo>
                      <a:pt x="146" y="3804"/>
                    </a:lnTo>
                    <a:lnTo>
                      <a:pt x="91" y="3713"/>
                    </a:lnTo>
                    <a:lnTo>
                      <a:pt x="37" y="3622"/>
                    </a:lnTo>
                    <a:lnTo>
                      <a:pt x="19" y="3531"/>
                    </a:lnTo>
                    <a:lnTo>
                      <a:pt x="0" y="3422"/>
                    </a:lnTo>
                    <a:lnTo>
                      <a:pt x="19" y="3331"/>
                    </a:lnTo>
                    <a:lnTo>
                      <a:pt x="37" y="3222"/>
                    </a:lnTo>
                    <a:lnTo>
                      <a:pt x="91" y="3113"/>
                    </a:lnTo>
                    <a:close/>
                    <a:moveTo>
                      <a:pt x="91" y="3113"/>
                    </a:moveTo>
                    <a:lnTo>
                      <a:pt x="91" y="3113"/>
                    </a:lnTo>
                    <a:lnTo>
                      <a:pt x="91" y="3113"/>
                    </a:lnTo>
                    <a:lnTo>
                      <a:pt x="91" y="3113"/>
                    </a:lnTo>
                    <a:lnTo>
                      <a:pt x="91" y="3113"/>
                    </a:lnTo>
                    <a:close/>
                    <a:moveTo>
                      <a:pt x="91" y="3113"/>
                    </a:moveTo>
                    <a:lnTo>
                      <a:pt x="91" y="3113"/>
                    </a:lnTo>
                    <a:lnTo>
                      <a:pt x="91" y="3113"/>
                    </a:lnTo>
                    <a:lnTo>
                      <a:pt x="91" y="3113"/>
                    </a:lnTo>
                    <a:lnTo>
                      <a:pt x="91" y="3113"/>
                    </a:lnTo>
                    <a:close/>
                    <a:moveTo>
                      <a:pt x="91" y="3094"/>
                    </a:moveTo>
                    <a:lnTo>
                      <a:pt x="91" y="3094"/>
                    </a:lnTo>
                    <a:lnTo>
                      <a:pt x="91" y="3113"/>
                    </a:lnTo>
                    <a:lnTo>
                      <a:pt x="91" y="3113"/>
                    </a:lnTo>
                    <a:lnTo>
                      <a:pt x="91" y="3094"/>
                    </a:lnTo>
                    <a:close/>
                    <a:moveTo>
                      <a:pt x="110" y="3094"/>
                    </a:moveTo>
                    <a:lnTo>
                      <a:pt x="110" y="3094"/>
                    </a:lnTo>
                    <a:lnTo>
                      <a:pt x="110" y="3094"/>
                    </a:lnTo>
                    <a:lnTo>
                      <a:pt x="110" y="3094"/>
                    </a:lnTo>
                    <a:lnTo>
                      <a:pt x="110" y="3094"/>
                    </a:lnTo>
                    <a:close/>
                    <a:moveTo>
                      <a:pt x="110" y="3094"/>
                    </a:moveTo>
                    <a:lnTo>
                      <a:pt x="110" y="3094"/>
                    </a:lnTo>
                    <a:lnTo>
                      <a:pt x="110" y="3094"/>
                    </a:lnTo>
                    <a:lnTo>
                      <a:pt x="110" y="3094"/>
                    </a:lnTo>
                    <a:lnTo>
                      <a:pt x="110" y="3094"/>
                    </a:lnTo>
                    <a:close/>
                    <a:moveTo>
                      <a:pt x="110" y="3094"/>
                    </a:moveTo>
                    <a:lnTo>
                      <a:pt x="110" y="3094"/>
                    </a:lnTo>
                    <a:lnTo>
                      <a:pt x="110" y="3094"/>
                    </a:lnTo>
                    <a:lnTo>
                      <a:pt x="110" y="3094"/>
                    </a:lnTo>
                    <a:lnTo>
                      <a:pt x="110" y="3094"/>
                    </a:lnTo>
                    <a:close/>
                    <a:moveTo>
                      <a:pt x="4532" y="1"/>
                    </a:moveTo>
                    <a:lnTo>
                      <a:pt x="4532" y="1"/>
                    </a:lnTo>
                    <a:lnTo>
                      <a:pt x="4677" y="201"/>
                    </a:lnTo>
                    <a:lnTo>
                      <a:pt x="4823" y="419"/>
                    </a:lnTo>
                    <a:lnTo>
                      <a:pt x="5096" y="892"/>
                    </a:lnTo>
                    <a:lnTo>
                      <a:pt x="5332" y="1366"/>
                    </a:lnTo>
                    <a:lnTo>
                      <a:pt x="5551" y="1857"/>
                    </a:lnTo>
                    <a:lnTo>
                      <a:pt x="5551" y="1857"/>
                    </a:lnTo>
                    <a:lnTo>
                      <a:pt x="5551" y="1857"/>
                    </a:lnTo>
                    <a:lnTo>
                      <a:pt x="5551" y="1857"/>
                    </a:lnTo>
                    <a:lnTo>
                      <a:pt x="5332" y="1366"/>
                    </a:lnTo>
                    <a:lnTo>
                      <a:pt x="5096" y="892"/>
                    </a:lnTo>
                    <a:lnTo>
                      <a:pt x="4823" y="419"/>
                    </a:lnTo>
                    <a:lnTo>
                      <a:pt x="4677" y="201"/>
                    </a:lnTo>
                    <a:lnTo>
                      <a:pt x="4532" y="1"/>
                    </a:lnTo>
                    <a:close/>
                    <a:moveTo>
                      <a:pt x="4532" y="1"/>
                    </a:moveTo>
                    <a:lnTo>
                      <a:pt x="4532" y="1"/>
                    </a:lnTo>
                    <a:lnTo>
                      <a:pt x="4532" y="1"/>
                    </a:lnTo>
                    <a:lnTo>
                      <a:pt x="4532" y="1"/>
                    </a:lnTo>
                    <a:lnTo>
                      <a:pt x="4532" y="1"/>
                    </a:lnTo>
                    <a:close/>
                  </a:path>
                </a:pathLst>
              </a:custGeom>
              <a:solidFill>
                <a:srgbClr val="D8D3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0" name="Google Shape;830;p6"/>
              <p:cNvSpPr/>
              <p:nvPr/>
            </p:nvSpPr>
            <p:spPr>
              <a:xfrm>
                <a:off x="1317550" y="2281300"/>
                <a:ext cx="51425" cy="3650"/>
              </a:xfrm>
              <a:custGeom>
                <a:avLst/>
                <a:gdLst/>
                <a:ahLst/>
                <a:cxnLst/>
                <a:rect l="l" t="t" r="r" b="b"/>
                <a:pathLst>
                  <a:path w="2057" h="146" fill="none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328" y="55"/>
                    </a:lnTo>
                    <a:lnTo>
                      <a:pt x="674" y="91"/>
                    </a:lnTo>
                    <a:lnTo>
                      <a:pt x="1074" y="128"/>
                    </a:lnTo>
                    <a:lnTo>
                      <a:pt x="1493" y="146"/>
                    </a:lnTo>
                    <a:lnTo>
                      <a:pt x="1493" y="146"/>
                    </a:lnTo>
                    <a:lnTo>
                      <a:pt x="1711" y="146"/>
                    </a:lnTo>
                    <a:lnTo>
                      <a:pt x="1711" y="146"/>
                    </a:lnTo>
                    <a:lnTo>
                      <a:pt x="2057" y="146"/>
                    </a:lnTo>
                    <a:lnTo>
                      <a:pt x="2057" y="146"/>
                    </a:lnTo>
                    <a:lnTo>
                      <a:pt x="2057" y="146"/>
                    </a:lnTo>
                    <a:lnTo>
                      <a:pt x="1711" y="146"/>
                    </a:lnTo>
                    <a:lnTo>
                      <a:pt x="1711" y="146"/>
                    </a:lnTo>
                    <a:lnTo>
                      <a:pt x="1493" y="146"/>
                    </a:lnTo>
                    <a:lnTo>
                      <a:pt x="1493" y="146"/>
                    </a:lnTo>
                    <a:lnTo>
                      <a:pt x="1493" y="146"/>
                    </a:lnTo>
                    <a:lnTo>
                      <a:pt x="1493" y="146"/>
                    </a:lnTo>
                    <a:lnTo>
                      <a:pt x="1074" y="128"/>
                    </a:lnTo>
                    <a:lnTo>
                      <a:pt x="674" y="91"/>
                    </a:lnTo>
                    <a:lnTo>
                      <a:pt x="328" y="55"/>
                    </a:ln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1" name="Google Shape;831;p6"/>
              <p:cNvSpPr/>
              <p:nvPr/>
            </p:nvSpPr>
            <p:spPr>
              <a:xfrm>
                <a:off x="1317100" y="22813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2" name="Google Shape;832;p6"/>
              <p:cNvSpPr/>
              <p:nvPr/>
            </p:nvSpPr>
            <p:spPr>
              <a:xfrm>
                <a:off x="1288900" y="22694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3" name="Google Shape;833;p6"/>
              <p:cNvSpPr/>
              <p:nvPr/>
            </p:nvSpPr>
            <p:spPr>
              <a:xfrm>
                <a:off x="1288900" y="22694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4" name="Google Shape;834;p6"/>
              <p:cNvSpPr/>
              <p:nvPr/>
            </p:nvSpPr>
            <p:spPr>
              <a:xfrm>
                <a:off x="1288900" y="2269000"/>
                <a:ext cx="25" cy="500"/>
              </a:xfrm>
              <a:custGeom>
                <a:avLst/>
                <a:gdLst/>
                <a:ahLst/>
                <a:cxnLst/>
                <a:rect l="l" t="t" r="r" b="b"/>
                <a:pathLst>
                  <a:path w="1" h="20" fill="none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9"/>
                    </a:lnTo>
                    <a:lnTo>
                      <a:pt x="0" y="19"/>
                    </a:lnTo>
                    <a:lnTo>
                      <a:pt x="0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5" name="Google Shape;835;p6"/>
              <p:cNvSpPr/>
              <p:nvPr/>
            </p:nvSpPr>
            <p:spPr>
              <a:xfrm>
                <a:off x="1282975" y="2249900"/>
                <a:ext cx="5950" cy="19125"/>
              </a:xfrm>
              <a:custGeom>
                <a:avLst/>
                <a:gdLst/>
                <a:ahLst/>
                <a:cxnLst/>
                <a:rect l="l" t="t" r="r" b="b"/>
                <a:pathLst>
                  <a:path w="238" h="765" fill="none" extrusionOk="0">
                    <a:moveTo>
                      <a:pt x="91" y="1"/>
                    </a:moveTo>
                    <a:lnTo>
                      <a:pt x="91" y="1"/>
                    </a:lnTo>
                    <a:lnTo>
                      <a:pt x="37" y="110"/>
                    </a:lnTo>
                    <a:lnTo>
                      <a:pt x="19" y="219"/>
                    </a:lnTo>
                    <a:lnTo>
                      <a:pt x="0" y="310"/>
                    </a:lnTo>
                    <a:lnTo>
                      <a:pt x="19" y="419"/>
                    </a:lnTo>
                    <a:lnTo>
                      <a:pt x="37" y="510"/>
                    </a:lnTo>
                    <a:lnTo>
                      <a:pt x="91" y="601"/>
                    </a:lnTo>
                    <a:lnTo>
                      <a:pt x="146" y="692"/>
                    </a:lnTo>
                    <a:lnTo>
                      <a:pt x="237" y="765"/>
                    </a:lnTo>
                    <a:lnTo>
                      <a:pt x="237" y="765"/>
                    </a:lnTo>
                    <a:lnTo>
                      <a:pt x="146" y="692"/>
                    </a:lnTo>
                    <a:lnTo>
                      <a:pt x="91" y="601"/>
                    </a:lnTo>
                    <a:lnTo>
                      <a:pt x="37" y="510"/>
                    </a:lnTo>
                    <a:lnTo>
                      <a:pt x="19" y="419"/>
                    </a:lnTo>
                    <a:lnTo>
                      <a:pt x="0" y="310"/>
                    </a:lnTo>
                    <a:lnTo>
                      <a:pt x="19" y="219"/>
                    </a:lnTo>
                    <a:lnTo>
                      <a:pt x="37" y="110"/>
                    </a:lnTo>
                    <a:lnTo>
                      <a:pt x="91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6" name="Google Shape;836;p6"/>
              <p:cNvSpPr/>
              <p:nvPr/>
            </p:nvSpPr>
            <p:spPr>
              <a:xfrm>
                <a:off x="1285250" y="22499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7" name="Google Shape;837;p6"/>
              <p:cNvSpPr/>
              <p:nvPr/>
            </p:nvSpPr>
            <p:spPr>
              <a:xfrm>
                <a:off x="1285250" y="22499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8" name="Google Shape;838;p6"/>
              <p:cNvSpPr/>
              <p:nvPr/>
            </p:nvSpPr>
            <p:spPr>
              <a:xfrm>
                <a:off x="1285250" y="2249450"/>
                <a:ext cx="25" cy="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9" fill="none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19"/>
                    </a:lnTo>
                    <a:lnTo>
                      <a:pt x="0" y="19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9" name="Google Shape;839;p6"/>
              <p:cNvSpPr/>
              <p:nvPr/>
            </p:nvSpPr>
            <p:spPr>
              <a:xfrm>
                <a:off x="1285700" y="22494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0" name="Google Shape;840;p6"/>
              <p:cNvSpPr/>
              <p:nvPr/>
            </p:nvSpPr>
            <p:spPr>
              <a:xfrm>
                <a:off x="1285700" y="22494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1" name="Google Shape;841;p6"/>
              <p:cNvSpPr/>
              <p:nvPr/>
            </p:nvSpPr>
            <p:spPr>
              <a:xfrm>
                <a:off x="1285700" y="22494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2" name="Google Shape;842;p6"/>
              <p:cNvSpPr/>
              <p:nvPr/>
            </p:nvSpPr>
            <p:spPr>
              <a:xfrm>
                <a:off x="1396250" y="2172100"/>
                <a:ext cx="25500" cy="46425"/>
              </a:xfrm>
              <a:custGeom>
                <a:avLst/>
                <a:gdLst/>
                <a:ahLst/>
                <a:cxnLst/>
                <a:rect l="l" t="t" r="r" b="b"/>
                <a:pathLst>
                  <a:path w="1020" h="1857" fill="none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146" y="201"/>
                    </a:lnTo>
                    <a:lnTo>
                      <a:pt x="292" y="419"/>
                    </a:lnTo>
                    <a:lnTo>
                      <a:pt x="565" y="892"/>
                    </a:lnTo>
                    <a:lnTo>
                      <a:pt x="801" y="1366"/>
                    </a:lnTo>
                    <a:lnTo>
                      <a:pt x="1020" y="1857"/>
                    </a:lnTo>
                    <a:lnTo>
                      <a:pt x="1020" y="1857"/>
                    </a:lnTo>
                    <a:lnTo>
                      <a:pt x="1020" y="1857"/>
                    </a:lnTo>
                    <a:lnTo>
                      <a:pt x="1020" y="1857"/>
                    </a:lnTo>
                    <a:lnTo>
                      <a:pt x="801" y="1366"/>
                    </a:lnTo>
                    <a:lnTo>
                      <a:pt x="565" y="892"/>
                    </a:lnTo>
                    <a:lnTo>
                      <a:pt x="292" y="419"/>
                    </a:lnTo>
                    <a:lnTo>
                      <a:pt x="146" y="201"/>
                    </a:lnTo>
                    <a:lnTo>
                      <a:pt x="1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3" name="Google Shape;843;p6"/>
              <p:cNvSpPr/>
              <p:nvPr/>
            </p:nvSpPr>
            <p:spPr>
              <a:xfrm>
                <a:off x="1396250" y="21721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4" name="Google Shape;844;p6"/>
              <p:cNvSpPr/>
              <p:nvPr/>
            </p:nvSpPr>
            <p:spPr>
              <a:xfrm>
                <a:off x="1282975" y="2160725"/>
                <a:ext cx="138775" cy="124225"/>
              </a:xfrm>
              <a:custGeom>
                <a:avLst/>
                <a:gdLst/>
                <a:ahLst/>
                <a:cxnLst/>
                <a:rect l="l" t="t" r="r" b="b"/>
                <a:pathLst>
                  <a:path w="5551" h="4969" extrusionOk="0">
                    <a:moveTo>
                      <a:pt x="4095" y="1"/>
                    </a:moveTo>
                    <a:lnTo>
                      <a:pt x="4004" y="219"/>
                    </a:lnTo>
                    <a:lnTo>
                      <a:pt x="3895" y="438"/>
                    </a:lnTo>
                    <a:lnTo>
                      <a:pt x="3840" y="529"/>
                    </a:lnTo>
                    <a:lnTo>
                      <a:pt x="3767" y="619"/>
                    </a:lnTo>
                    <a:lnTo>
                      <a:pt x="3676" y="710"/>
                    </a:lnTo>
                    <a:lnTo>
                      <a:pt x="3585" y="801"/>
                    </a:lnTo>
                    <a:lnTo>
                      <a:pt x="3458" y="874"/>
                    </a:lnTo>
                    <a:lnTo>
                      <a:pt x="3331" y="947"/>
                    </a:lnTo>
                    <a:lnTo>
                      <a:pt x="3185" y="1002"/>
                    </a:lnTo>
                    <a:lnTo>
                      <a:pt x="3058" y="1038"/>
                    </a:lnTo>
                    <a:lnTo>
                      <a:pt x="2767" y="1111"/>
                    </a:lnTo>
                    <a:lnTo>
                      <a:pt x="2475" y="1165"/>
                    </a:lnTo>
                    <a:lnTo>
                      <a:pt x="2184" y="1238"/>
                    </a:lnTo>
                    <a:lnTo>
                      <a:pt x="1893" y="1311"/>
                    </a:lnTo>
                    <a:lnTo>
                      <a:pt x="1766" y="1366"/>
                    </a:lnTo>
                    <a:lnTo>
                      <a:pt x="1638" y="1438"/>
                    </a:lnTo>
                    <a:lnTo>
                      <a:pt x="1511" y="1511"/>
                    </a:lnTo>
                    <a:lnTo>
                      <a:pt x="1402" y="1620"/>
                    </a:lnTo>
                    <a:lnTo>
                      <a:pt x="1293" y="1730"/>
                    </a:lnTo>
                    <a:lnTo>
                      <a:pt x="1202" y="1839"/>
                    </a:lnTo>
                    <a:lnTo>
                      <a:pt x="1111" y="1948"/>
                    </a:lnTo>
                    <a:lnTo>
                      <a:pt x="1001" y="2039"/>
                    </a:lnTo>
                    <a:lnTo>
                      <a:pt x="874" y="2130"/>
                    </a:lnTo>
                    <a:lnTo>
                      <a:pt x="747" y="2185"/>
                    </a:lnTo>
                    <a:lnTo>
                      <a:pt x="619" y="2221"/>
                    </a:lnTo>
                    <a:lnTo>
                      <a:pt x="401" y="2221"/>
                    </a:lnTo>
                    <a:lnTo>
                      <a:pt x="346" y="2512"/>
                    </a:lnTo>
                    <a:lnTo>
                      <a:pt x="328" y="2767"/>
                    </a:lnTo>
                    <a:lnTo>
                      <a:pt x="310" y="3131"/>
                    </a:lnTo>
                    <a:lnTo>
                      <a:pt x="310" y="3276"/>
                    </a:lnTo>
                    <a:lnTo>
                      <a:pt x="201" y="3404"/>
                    </a:lnTo>
                    <a:lnTo>
                      <a:pt x="110" y="3549"/>
                    </a:lnTo>
                    <a:lnTo>
                      <a:pt x="91" y="3549"/>
                    </a:lnTo>
                    <a:lnTo>
                      <a:pt x="91" y="3568"/>
                    </a:lnTo>
                    <a:lnTo>
                      <a:pt x="37" y="3677"/>
                    </a:lnTo>
                    <a:lnTo>
                      <a:pt x="19" y="3786"/>
                    </a:lnTo>
                    <a:lnTo>
                      <a:pt x="0" y="3877"/>
                    </a:lnTo>
                    <a:lnTo>
                      <a:pt x="19" y="3986"/>
                    </a:lnTo>
                    <a:lnTo>
                      <a:pt x="37" y="4077"/>
                    </a:lnTo>
                    <a:lnTo>
                      <a:pt x="91" y="4168"/>
                    </a:lnTo>
                    <a:lnTo>
                      <a:pt x="146" y="4259"/>
                    </a:lnTo>
                    <a:lnTo>
                      <a:pt x="237" y="4332"/>
                    </a:lnTo>
                    <a:lnTo>
                      <a:pt x="237" y="4350"/>
                    </a:lnTo>
                    <a:lnTo>
                      <a:pt x="346" y="4423"/>
                    </a:lnTo>
                    <a:lnTo>
                      <a:pt x="437" y="4496"/>
                    </a:lnTo>
                    <a:lnTo>
                      <a:pt x="692" y="4623"/>
                    </a:lnTo>
                    <a:lnTo>
                      <a:pt x="1001" y="4732"/>
                    </a:lnTo>
                    <a:lnTo>
                      <a:pt x="1365" y="4823"/>
                    </a:lnTo>
                    <a:lnTo>
                      <a:pt x="1384" y="4823"/>
                    </a:lnTo>
                    <a:lnTo>
                      <a:pt x="1711" y="4878"/>
                    </a:lnTo>
                    <a:lnTo>
                      <a:pt x="2057" y="4914"/>
                    </a:lnTo>
                    <a:lnTo>
                      <a:pt x="2457" y="4951"/>
                    </a:lnTo>
                    <a:lnTo>
                      <a:pt x="2876" y="4969"/>
                    </a:lnTo>
                    <a:lnTo>
                      <a:pt x="3294" y="4732"/>
                    </a:lnTo>
                    <a:lnTo>
                      <a:pt x="3713" y="4459"/>
                    </a:lnTo>
                    <a:lnTo>
                      <a:pt x="4095" y="4186"/>
                    </a:lnTo>
                    <a:lnTo>
                      <a:pt x="4477" y="3895"/>
                    </a:lnTo>
                    <a:lnTo>
                      <a:pt x="4677" y="3731"/>
                    </a:lnTo>
                    <a:lnTo>
                      <a:pt x="4859" y="3549"/>
                    </a:lnTo>
                    <a:lnTo>
                      <a:pt x="5041" y="3349"/>
                    </a:lnTo>
                    <a:lnTo>
                      <a:pt x="5187" y="3149"/>
                    </a:lnTo>
                    <a:lnTo>
                      <a:pt x="5296" y="2967"/>
                    </a:lnTo>
                    <a:lnTo>
                      <a:pt x="5387" y="2767"/>
                    </a:lnTo>
                    <a:lnTo>
                      <a:pt x="5533" y="2367"/>
                    </a:lnTo>
                    <a:lnTo>
                      <a:pt x="5551" y="2312"/>
                    </a:lnTo>
                    <a:lnTo>
                      <a:pt x="5332" y="1821"/>
                    </a:lnTo>
                    <a:lnTo>
                      <a:pt x="5096" y="1347"/>
                    </a:lnTo>
                    <a:lnTo>
                      <a:pt x="4823" y="874"/>
                    </a:lnTo>
                    <a:lnTo>
                      <a:pt x="4677" y="656"/>
                    </a:lnTo>
                    <a:lnTo>
                      <a:pt x="4532" y="456"/>
                    </a:lnTo>
                    <a:lnTo>
                      <a:pt x="4313" y="201"/>
                    </a:lnTo>
                    <a:lnTo>
                      <a:pt x="4095" y="1"/>
                    </a:lnTo>
                    <a:close/>
                  </a:path>
                </a:pathLst>
              </a:custGeom>
              <a:solidFill>
                <a:srgbClr val="A489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5" name="Google Shape;845;p6"/>
              <p:cNvSpPr/>
              <p:nvPr/>
            </p:nvSpPr>
            <p:spPr>
              <a:xfrm>
                <a:off x="1282975" y="2160725"/>
                <a:ext cx="138775" cy="124225"/>
              </a:xfrm>
              <a:custGeom>
                <a:avLst/>
                <a:gdLst/>
                <a:ahLst/>
                <a:cxnLst/>
                <a:rect l="l" t="t" r="r" b="b"/>
                <a:pathLst>
                  <a:path w="5551" h="4969" fill="none" extrusionOk="0">
                    <a:moveTo>
                      <a:pt x="4095" y="1"/>
                    </a:moveTo>
                    <a:lnTo>
                      <a:pt x="4095" y="1"/>
                    </a:lnTo>
                    <a:lnTo>
                      <a:pt x="4004" y="219"/>
                    </a:lnTo>
                    <a:lnTo>
                      <a:pt x="3895" y="438"/>
                    </a:lnTo>
                    <a:lnTo>
                      <a:pt x="3840" y="529"/>
                    </a:lnTo>
                    <a:lnTo>
                      <a:pt x="3767" y="619"/>
                    </a:lnTo>
                    <a:lnTo>
                      <a:pt x="3676" y="710"/>
                    </a:lnTo>
                    <a:lnTo>
                      <a:pt x="3585" y="801"/>
                    </a:lnTo>
                    <a:lnTo>
                      <a:pt x="3585" y="801"/>
                    </a:lnTo>
                    <a:lnTo>
                      <a:pt x="3458" y="874"/>
                    </a:lnTo>
                    <a:lnTo>
                      <a:pt x="3331" y="947"/>
                    </a:lnTo>
                    <a:lnTo>
                      <a:pt x="3185" y="1002"/>
                    </a:lnTo>
                    <a:lnTo>
                      <a:pt x="3058" y="1038"/>
                    </a:lnTo>
                    <a:lnTo>
                      <a:pt x="2767" y="1111"/>
                    </a:lnTo>
                    <a:lnTo>
                      <a:pt x="2475" y="1165"/>
                    </a:lnTo>
                    <a:lnTo>
                      <a:pt x="2184" y="1238"/>
                    </a:lnTo>
                    <a:lnTo>
                      <a:pt x="1893" y="1311"/>
                    </a:lnTo>
                    <a:lnTo>
                      <a:pt x="1766" y="1366"/>
                    </a:lnTo>
                    <a:lnTo>
                      <a:pt x="1638" y="1438"/>
                    </a:lnTo>
                    <a:lnTo>
                      <a:pt x="1511" y="1511"/>
                    </a:lnTo>
                    <a:lnTo>
                      <a:pt x="1402" y="1620"/>
                    </a:lnTo>
                    <a:lnTo>
                      <a:pt x="1402" y="1620"/>
                    </a:lnTo>
                    <a:lnTo>
                      <a:pt x="1293" y="1730"/>
                    </a:lnTo>
                    <a:lnTo>
                      <a:pt x="1202" y="1839"/>
                    </a:lnTo>
                    <a:lnTo>
                      <a:pt x="1111" y="1948"/>
                    </a:lnTo>
                    <a:lnTo>
                      <a:pt x="1001" y="2039"/>
                    </a:lnTo>
                    <a:lnTo>
                      <a:pt x="1001" y="2039"/>
                    </a:lnTo>
                    <a:lnTo>
                      <a:pt x="874" y="2130"/>
                    </a:lnTo>
                    <a:lnTo>
                      <a:pt x="747" y="2185"/>
                    </a:lnTo>
                    <a:lnTo>
                      <a:pt x="619" y="2221"/>
                    </a:lnTo>
                    <a:lnTo>
                      <a:pt x="474" y="2221"/>
                    </a:lnTo>
                    <a:lnTo>
                      <a:pt x="474" y="2221"/>
                    </a:lnTo>
                    <a:lnTo>
                      <a:pt x="401" y="2221"/>
                    </a:lnTo>
                    <a:lnTo>
                      <a:pt x="401" y="2221"/>
                    </a:lnTo>
                    <a:lnTo>
                      <a:pt x="401" y="2221"/>
                    </a:lnTo>
                    <a:lnTo>
                      <a:pt x="346" y="2512"/>
                    </a:lnTo>
                    <a:lnTo>
                      <a:pt x="328" y="2767"/>
                    </a:lnTo>
                    <a:lnTo>
                      <a:pt x="310" y="3131"/>
                    </a:lnTo>
                    <a:lnTo>
                      <a:pt x="310" y="3131"/>
                    </a:lnTo>
                    <a:lnTo>
                      <a:pt x="310" y="3276"/>
                    </a:lnTo>
                    <a:lnTo>
                      <a:pt x="310" y="3276"/>
                    </a:lnTo>
                    <a:lnTo>
                      <a:pt x="310" y="3276"/>
                    </a:lnTo>
                    <a:lnTo>
                      <a:pt x="310" y="3276"/>
                    </a:lnTo>
                    <a:lnTo>
                      <a:pt x="310" y="3276"/>
                    </a:lnTo>
                    <a:lnTo>
                      <a:pt x="201" y="3404"/>
                    </a:lnTo>
                    <a:lnTo>
                      <a:pt x="110" y="3549"/>
                    </a:lnTo>
                    <a:lnTo>
                      <a:pt x="110" y="3549"/>
                    </a:lnTo>
                    <a:lnTo>
                      <a:pt x="110" y="3549"/>
                    </a:lnTo>
                    <a:lnTo>
                      <a:pt x="110" y="3549"/>
                    </a:lnTo>
                    <a:lnTo>
                      <a:pt x="110" y="3549"/>
                    </a:lnTo>
                    <a:lnTo>
                      <a:pt x="110" y="3549"/>
                    </a:lnTo>
                    <a:lnTo>
                      <a:pt x="110" y="3549"/>
                    </a:lnTo>
                    <a:lnTo>
                      <a:pt x="110" y="3549"/>
                    </a:lnTo>
                    <a:lnTo>
                      <a:pt x="110" y="3549"/>
                    </a:lnTo>
                    <a:lnTo>
                      <a:pt x="110" y="3549"/>
                    </a:lnTo>
                    <a:lnTo>
                      <a:pt x="110" y="3549"/>
                    </a:lnTo>
                    <a:lnTo>
                      <a:pt x="110" y="3549"/>
                    </a:lnTo>
                    <a:lnTo>
                      <a:pt x="91" y="3549"/>
                    </a:lnTo>
                    <a:lnTo>
                      <a:pt x="91" y="3549"/>
                    </a:lnTo>
                    <a:lnTo>
                      <a:pt x="91" y="3568"/>
                    </a:lnTo>
                    <a:lnTo>
                      <a:pt x="91" y="3568"/>
                    </a:lnTo>
                    <a:lnTo>
                      <a:pt x="91" y="3568"/>
                    </a:lnTo>
                    <a:lnTo>
                      <a:pt x="91" y="3568"/>
                    </a:lnTo>
                    <a:lnTo>
                      <a:pt x="91" y="3568"/>
                    </a:lnTo>
                    <a:lnTo>
                      <a:pt x="91" y="3568"/>
                    </a:lnTo>
                    <a:lnTo>
                      <a:pt x="91" y="3568"/>
                    </a:lnTo>
                    <a:lnTo>
                      <a:pt x="91" y="3568"/>
                    </a:lnTo>
                    <a:lnTo>
                      <a:pt x="91" y="3568"/>
                    </a:lnTo>
                    <a:lnTo>
                      <a:pt x="91" y="3568"/>
                    </a:lnTo>
                    <a:lnTo>
                      <a:pt x="91" y="3568"/>
                    </a:lnTo>
                    <a:lnTo>
                      <a:pt x="91" y="3568"/>
                    </a:lnTo>
                    <a:lnTo>
                      <a:pt x="37" y="3677"/>
                    </a:lnTo>
                    <a:lnTo>
                      <a:pt x="19" y="3786"/>
                    </a:lnTo>
                    <a:lnTo>
                      <a:pt x="0" y="3877"/>
                    </a:lnTo>
                    <a:lnTo>
                      <a:pt x="19" y="3986"/>
                    </a:lnTo>
                    <a:lnTo>
                      <a:pt x="37" y="4077"/>
                    </a:lnTo>
                    <a:lnTo>
                      <a:pt x="91" y="4168"/>
                    </a:lnTo>
                    <a:lnTo>
                      <a:pt x="146" y="4259"/>
                    </a:lnTo>
                    <a:lnTo>
                      <a:pt x="237" y="4332"/>
                    </a:lnTo>
                    <a:lnTo>
                      <a:pt x="237" y="4332"/>
                    </a:lnTo>
                    <a:lnTo>
                      <a:pt x="237" y="4332"/>
                    </a:lnTo>
                    <a:lnTo>
                      <a:pt x="237" y="4350"/>
                    </a:lnTo>
                    <a:lnTo>
                      <a:pt x="237" y="4350"/>
                    </a:lnTo>
                    <a:lnTo>
                      <a:pt x="237" y="4350"/>
                    </a:lnTo>
                    <a:lnTo>
                      <a:pt x="237" y="4350"/>
                    </a:lnTo>
                    <a:lnTo>
                      <a:pt x="237" y="4350"/>
                    </a:lnTo>
                    <a:lnTo>
                      <a:pt x="237" y="4350"/>
                    </a:lnTo>
                    <a:lnTo>
                      <a:pt x="237" y="4350"/>
                    </a:lnTo>
                    <a:lnTo>
                      <a:pt x="237" y="4350"/>
                    </a:lnTo>
                    <a:lnTo>
                      <a:pt x="237" y="4350"/>
                    </a:lnTo>
                    <a:lnTo>
                      <a:pt x="237" y="4350"/>
                    </a:lnTo>
                    <a:lnTo>
                      <a:pt x="346" y="4423"/>
                    </a:lnTo>
                    <a:lnTo>
                      <a:pt x="437" y="4496"/>
                    </a:lnTo>
                    <a:lnTo>
                      <a:pt x="692" y="4623"/>
                    </a:lnTo>
                    <a:lnTo>
                      <a:pt x="1001" y="4732"/>
                    </a:lnTo>
                    <a:lnTo>
                      <a:pt x="1365" y="4823"/>
                    </a:lnTo>
                    <a:lnTo>
                      <a:pt x="1365" y="4823"/>
                    </a:lnTo>
                    <a:lnTo>
                      <a:pt x="1365" y="4823"/>
                    </a:lnTo>
                    <a:lnTo>
                      <a:pt x="1365" y="4823"/>
                    </a:lnTo>
                    <a:lnTo>
                      <a:pt x="1384" y="4823"/>
                    </a:lnTo>
                    <a:lnTo>
                      <a:pt x="1384" y="4823"/>
                    </a:lnTo>
                    <a:lnTo>
                      <a:pt x="1711" y="4878"/>
                    </a:lnTo>
                    <a:lnTo>
                      <a:pt x="2057" y="4914"/>
                    </a:lnTo>
                    <a:lnTo>
                      <a:pt x="2457" y="4951"/>
                    </a:lnTo>
                    <a:lnTo>
                      <a:pt x="2876" y="4969"/>
                    </a:lnTo>
                    <a:lnTo>
                      <a:pt x="2876" y="4969"/>
                    </a:lnTo>
                    <a:lnTo>
                      <a:pt x="3294" y="4732"/>
                    </a:lnTo>
                    <a:lnTo>
                      <a:pt x="3713" y="4459"/>
                    </a:lnTo>
                    <a:lnTo>
                      <a:pt x="4095" y="4186"/>
                    </a:lnTo>
                    <a:lnTo>
                      <a:pt x="4477" y="3895"/>
                    </a:lnTo>
                    <a:lnTo>
                      <a:pt x="4477" y="3895"/>
                    </a:lnTo>
                    <a:lnTo>
                      <a:pt x="4677" y="3731"/>
                    </a:lnTo>
                    <a:lnTo>
                      <a:pt x="4859" y="3549"/>
                    </a:lnTo>
                    <a:lnTo>
                      <a:pt x="5041" y="3349"/>
                    </a:lnTo>
                    <a:lnTo>
                      <a:pt x="5187" y="3149"/>
                    </a:lnTo>
                    <a:lnTo>
                      <a:pt x="5187" y="3149"/>
                    </a:lnTo>
                    <a:lnTo>
                      <a:pt x="5296" y="2967"/>
                    </a:lnTo>
                    <a:lnTo>
                      <a:pt x="5387" y="2767"/>
                    </a:lnTo>
                    <a:lnTo>
                      <a:pt x="5533" y="2367"/>
                    </a:lnTo>
                    <a:lnTo>
                      <a:pt x="5533" y="2367"/>
                    </a:lnTo>
                    <a:lnTo>
                      <a:pt x="5551" y="2312"/>
                    </a:lnTo>
                    <a:lnTo>
                      <a:pt x="5551" y="2312"/>
                    </a:lnTo>
                    <a:lnTo>
                      <a:pt x="5332" y="1821"/>
                    </a:lnTo>
                    <a:lnTo>
                      <a:pt x="5096" y="1347"/>
                    </a:lnTo>
                    <a:lnTo>
                      <a:pt x="4823" y="874"/>
                    </a:lnTo>
                    <a:lnTo>
                      <a:pt x="4677" y="656"/>
                    </a:lnTo>
                    <a:lnTo>
                      <a:pt x="4532" y="456"/>
                    </a:lnTo>
                    <a:lnTo>
                      <a:pt x="4532" y="456"/>
                    </a:lnTo>
                    <a:lnTo>
                      <a:pt x="4532" y="456"/>
                    </a:lnTo>
                    <a:lnTo>
                      <a:pt x="4532" y="456"/>
                    </a:lnTo>
                    <a:lnTo>
                      <a:pt x="4532" y="456"/>
                    </a:lnTo>
                    <a:lnTo>
                      <a:pt x="4532" y="456"/>
                    </a:lnTo>
                    <a:lnTo>
                      <a:pt x="4313" y="201"/>
                    </a:lnTo>
                    <a:lnTo>
                      <a:pt x="4095" y="1"/>
                    </a:lnTo>
                    <a:lnTo>
                      <a:pt x="4095" y="1"/>
                    </a:lnTo>
                    <a:lnTo>
                      <a:pt x="4095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6" name="Google Shape;846;p6"/>
              <p:cNvSpPr/>
              <p:nvPr/>
            </p:nvSpPr>
            <p:spPr>
              <a:xfrm>
                <a:off x="1354850" y="2218500"/>
                <a:ext cx="79650" cy="66450"/>
              </a:xfrm>
              <a:custGeom>
                <a:avLst/>
                <a:gdLst/>
                <a:ahLst/>
                <a:cxnLst/>
                <a:rect l="l" t="t" r="r" b="b"/>
                <a:pathLst>
                  <a:path w="3186" h="2658" extrusionOk="0">
                    <a:moveTo>
                      <a:pt x="565" y="2658"/>
                    </a:moveTo>
                    <a:lnTo>
                      <a:pt x="565" y="2658"/>
                    </a:lnTo>
                    <a:lnTo>
                      <a:pt x="237" y="2658"/>
                    </a:lnTo>
                    <a:lnTo>
                      <a:pt x="237" y="2658"/>
                    </a:lnTo>
                    <a:lnTo>
                      <a:pt x="1" y="2658"/>
                    </a:lnTo>
                    <a:lnTo>
                      <a:pt x="1" y="2658"/>
                    </a:lnTo>
                    <a:lnTo>
                      <a:pt x="1" y="2658"/>
                    </a:lnTo>
                    <a:lnTo>
                      <a:pt x="1" y="2658"/>
                    </a:lnTo>
                    <a:lnTo>
                      <a:pt x="219" y="2658"/>
                    </a:lnTo>
                    <a:lnTo>
                      <a:pt x="219" y="2658"/>
                    </a:lnTo>
                    <a:lnTo>
                      <a:pt x="565" y="2658"/>
                    </a:lnTo>
                    <a:close/>
                    <a:moveTo>
                      <a:pt x="2676" y="1"/>
                    </a:moveTo>
                    <a:lnTo>
                      <a:pt x="2676" y="1"/>
                    </a:lnTo>
                    <a:lnTo>
                      <a:pt x="2676" y="1"/>
                    </a:lnTo>
                    <a:lnTo>
                      <a:pt x="2676" y="1"/>
                    </a:lnTo>
                    <a:lnTo>
                      <a:pt x="2840" y="438"/>
                    </a:lnTo>
                    <a:lnTo>
                      <a:pt x="2967" y="820"/>
                    </a:lnTo>
                    <a:lnTo>
                      <a:pt x="3185" y="1493"/>
                    </a:lnTo>
                    <a:lnTo>
                      <a:pt x="3185" y="1493"/>
                    </a:lnTo>
                    <a:lnTo>
                      <a:pt x="2967" y="820"/>
                    </a:lnTo>
                    <a:lnTo>
                      <a:pt x="2840" y="438"/>
                    </a:lnTo>
                    <a:lnTo>
                      <a:pt x="2676" y="1"/>
                    </a:lnTo>
                    <a:lnTo>
                      <a:pt x="2676" y="1"/>
                    </a:lnTo>
                    <a:close/>
                  </a:path>
                </a:pathLst>
              </a:custGeom>
              <a:solidFill>
                <a:srgbClr val="B8AEB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7" name="Google Shape;847;p6"/>
              <p:cNvSpPr/>
              <p:nvPr/>
            </p:nvSpPr>
            <p:spPr>
              <a:xfrm>
                <a:off x="1354850" y="2284925"/>
                <a:ext cx="141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565" h="1" fill="none" extrusionOk="0">
                    <a:moveTo>
                      <a:pt x="565" y="1"/>
                    </a:moveTo>
                    <a:lnTo>
                      <a:pt x="565" y="1"/>
                    </a:lnTo>
                    <a:lnTo>
                      <a:pt x="237" y="1"/>
                    </a:lnTo>
                    <a:lnTo>
                      <a:pt x="237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219" y="1"/>
                    </a:lnTo>
                    <a:lnTo>
                      <a:pt x="219" y="1"/>
                    </a:lnTo>
                    <a:lnTo>
                      <a:pt x="565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8" name="Google Shape;848;p6"/>
              <p:cNvSpPr/>
              <p:nvPr/>
            </p:nvSpPr>
            <p:spPr>
              <a:xfrm>
                <a:off x="1421725" y="2218500"/>
                <a:ext cx="12775" cy="37350"/>
              </a:xfrm>
              <a:custGeom>
                <a:avLst/>
                <a:gdLst/>
                <a:ahLst/>
                <a:cxnLst/>
                <a:rect l="l" t="t" r="r" b="b"/>
                <a:pathLst>
                  <a:path w="511" h="1494" fill="none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65" y="438"/>
                    </a:lnTo>
                    <a:lnTo>
                      <a:pt x="292" y="820"/>
                    </a:lnTo>
                    <a:lnTo>
                      <a:pt x="510" y="1493"/>
                    </a:lnTo>
                    <a:lnTo>
                      <a:pt x="510" y="1493"/>
                    </a:lnTo>
                    <a:lnTo>
                      <a:pt x="292" y="820"/>
                    </a:lnTo>
                    <a:lnTo>
                      <a:pt x="165" y="438"/>
                    </a:lnTo>
                    <a:lnTo>
                      <a:pt x="1" y="1"/>
                    </a:lnTo>
                    <a:lnTo>
                      <a:pt x="1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9" name="Google Shape;849;p6"/>
              <p:cNvSpPr/>
              <p:nvPr/>
            </p:nvSpPr>
            <p:spPr>
              <a:xfrm>
                <a:off x="1354850" y="2218500"/>
                <a:ext cx="82825" cy="66450"/>
              </a:xfrm>
              <a:custGeom>
                <a:avLst/>
                <a:gdLst/>
                <a:ahLst/>
                <a:cxnLst/>
                <a:rect l="l" t="t" r="r" b="b"/>
                <a:pathLst>
                  <a:path w="3313" h="2658" extrusionOk="0">
                    <a:moveTo>
                      <a:pt x="2676" y="1"/>
                    </a:moveTo>
                    <a:lnTo>
                      <a:pt x="2658" y="56"/>
                    </a:lnTo>
                    <a:lnTo>
                      <a:pt x="2512" y="456"/>
                    </a:lnTo>
                    <a:lnTo>
                      <a:pt x="2421" y="656"/>
                    </a:lnTo>
                    <a:lnTo>
                      <a:pt x="2312" y="838"/>
                    </a:lnTo>
                    <a:lnTo>
                      <a:pt x="2166" y="1038"/>
                    </a:lnTo>
                    <a:lnTo>
                      <a:pt x="1984" y="1238"/>
                    </a:lnTo>
                    <a:lnTo>
                      <a:pt x="1802" y="1420"/>
                    </a:lnTo>
                    <a:lnTo>
                      <a:pt x="1602" y="1584"/>
                    </a:lnTo>
                    <a:lnTo>
                      <a:pt x="1220" y="1875"/>
                    </a:lnTo>
                    <a:lnTo>
                      <a:pt x="838" y="2148"/>
                    </a:lnTo>
                    <a:lnTo>
                      <a:pt x="419" y="2421"/>
                    </a:lnTo>
                    <a:lnTo>
                      <a:pt x="1" y="2658"/>
                    </a:lnTo>
                    <a:lnTo>
                      <a:pt x="565" y="2658"/>
                    </a:lnTo>
                    <a:lnTo>
                      <a:pt x="929" y="2621"/>
                    </a:lnTo>
                    <a:lnTo>
                      <a:pt x="1256" y="2585"/>
                    </a:lnTo>
                    <a:lnTo>
                      <a:pt x="1839" y="2494"/>
                    </a:lnTo>
                    <a:lnTo>
                      <a:pt x="2312" y="2385"/>
                    </a:lnTo>
                    <a:lnTo>
                      <a:pt x="2694" y="2276"/>
                    </a:lnTo>
                    <a:lnTo>
                      <a:pt x="2967" y="2166"/>
                    </a:lnTo>
                    <a:lnTo>
                      <a:pt x="3167" y="2075"/>
                    </a:lnTo>
                    <a:lnTo>
                      <a:pt x="3313" y="1984"/>
                    </a:lnTo>
                    <a:lnTo>
                      <a:pt x="3185" y="1493"/>
                    </a:lnTo>
                    <a:lnTo>
                      <a:pt x="2967" y="820"/>
                    </a:lnTo>
                    <a:lnTo>
                      <a:pt x="2840" y="438"/>
                    </a:lnTo>
                    <a:lnTo>
                      <a:pt x="2676" y="1"/>
                    </a:lnTo>
                    <a:close/>
                  </a:path>
                </a:pathLst>
              </a:custGeom>
              <a:solidFill>
                <a:srgbClr val="8B71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0" name="Google Shape;850;p6"/>
              <p:cNvSpPr/>
              <p:nvPr/>
            </p:nvSpPr>
            <p:spPr>
              <a:xfrm>
                <a:off x="1354850" y="2218500"/>
                <a:ext cx="82825" cy="66450"/>
              </a:xfrm>
              <a:custGeom>
                <a:avLst/>
                <a:gdLst/>
                <a:ahLst/>
                <a:cxnLst/>
                <a:rect l="l" t="t" r="r" b="b"/>
                <a:pathLst>
                  <a:path w="3313" h="2658" fill="none" extrusionOk="0">
                    <a:moveTo>
                      <a:pt x="2676" y="1"/>
                    </a:moveTo>
                    <a:lnTo>
                      <a:pt x="2676" y="1"/>
                    </a:lnTo>
                    <a:lnTo>
                      <a:pt x="2658" y="56"/>
                    </a:lnTo>
                    <a:lnTo>
                      <a:pt x="2658" y="56"/>
                    </a:lnTo>
                    <a:lnTo>
                      <a:pt x="2512" y="456"/>
                    </a:lnTo>
                    <a:lnTo>
                      <a:pt x="2421" y="656"/>
                    </a:lnTo>
                    <a:lnTo>
                      <a:pt x="2312" y="838"/>
                    </a:lnTo>
                    <a:lnTo>
                      <a:pt x="2312" y="838"/>
                    </a:lnTo>
                    <a:lnTo>
                      <a:pt x="2166" y="1038"/>
                    </a:lnTo>
                    <a:lnTo>
                      <a:pt x="1984" y="1238"/>
                    </a:lnTo>
                    <a:lnTo>
                      <a:pt x="1802" y="1420"/>
                    </a:lnTo>
                    <a:lnTo>
                      <a:pt x="1602" y="1584"/>
                    </a:lnTo>
                    <a:lnTo>
                      <a:pt x="1602" y="1584"/>
                    </a:lnTo>
                    <a:lnTo>
                      <a:pt x="1220" y="1875"/>
                    </a:lnTo>
                    <a:lnTo>
                      <a:pt x="838" y="2148"/>
                    </a:lnTo>
                    <a:lnTo>
                      <a:pt x="419" y="2421"/>
                    </a:lnTo>
                    <a:lnTo>
                      <a:pt x="1" y="2658"/>
                    </a:lnTo>
                    <a:lnTo>
                      <a:pt x="1" y="2658"/>
                    </a:lnTo>
                    <a:lnTo>
                      <a:pt x="237" y="2658"/>
                    </a:lnTo>
                    <a:lnTo>
                      <a:pt x="237" y="2658"/>
                    </a:lnTo>
                    <a:lnTo>
                      <a:pt x="565" y="2658"/>
                    </a:lnTo>
                    <a:lnTo>
                      <a:pt x="565" y="2658"/>
                    </a:lnTo>
                    <a:lnTo>
                      <a:pt x="565" y="2658"/>
                    </a:lnTo>
                    <a:lnTo>
                      <a:pt x="929" y="2621"/>
                    </a:lnTo>
                    <a:lnTo>
                      <a:pt x="1256" y="2585"/>
                    </a:lnTo>
                    <a:lnTo>
                      <a:pt x="1839" y="2494"/>
                    </a:lnTo>
                    <a:lnTo>
                      <a:pt x="2312" y="2385"/>
                    </a:lnTo>
                    <a:lnTo>
                      <a:pt x="2694" y="2276"/>
                    </a:lnTo>
                    <a:lnTo>
                      <a:pt x="2967" y="2166"/>
                    </a:lnTo>
                    <a:lnTo>
                      <a:pt x="3167" y="2075"/>
                    </a:lnTo>
                    <a:lnTo>
                      <a:pt x="3313" y="1984"/>
                    </a:lnTo>
                    <a:lnTo>
                      <a:pt x="3313" y="1984"/>
                    </a:lnTo>
                    <a:lnTo>
                      <a:pt x="3185" y="1493"/>
                    </a:lnTo>
                    <a:lnTo>
                      <a:pt x="3185" y="1493"/>
                    </a:lnTo>
                    <a:lnTo>
                      <a:pt x="2967" y="820"/>
                    </a:lnTo>
                    <a:lnTo>
                      <a:pt x="2840" y="438"/>
                    </a:lnTo>
                    <a:lnTo>
                      <a:pt x="2676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851" name="Google Shape;851;p6"/>
          <p:cNvGrpSpPr/>
          <p:nvPr/>
        </p:nvGrpSpPr>
        <p:grpSpPr>
          <a:xfrm>
            <a:off x="1691514" y="4943802"/>
            <a:ext cx="359497" cy="133338"/>
            <a:chOff x="1726100" y="1627975"/>
            <a:chExt cx="359425" cy="133325"/>
          </a:xfrm>
        </p:grpSpPr>
        <p:sp>
          <p:nvSpPr>
            <p:cNvPr id="852" name="Google Shape;852;p6"/>
            <p:cNvSpPr/>
            <p:nvPr/>
          </p:nvSpPr>
          <p:spPr>
            <a:xfrm>
              <a:off x="2018625" y="1747625"/>
              <a:ext cx="66900" cy="13675"/>
            </a:xfrm>
            <a:custGeom>
              <a:avLst/>
              <a:gdLst/>
              <a:ahLst/>
              <a:cxnLst/>
              <a:rect l="l" t="t" r="r" b="b"/>
              <a:pathLst>
                <a:path w="2676" h="547" extrusionOk="0">
                  <a:moveTo>
                    <a:pt x="456" y="1"/>
                  </a:moveTo>
                  <a:lnTo>
                    <a:pt x="219" y="37"/>
                  </a:lnTo>
                  <a:lnTo>
                    <a:pt x="146" y="74"/>
                  </a:lnTo>
                  <a:lnTo>
                    <a:pt x="73" y="110"/>
                  </a:lnTo>
                  <a:lnTo>
                    <a:pt x="19" y="147"/>
                  </a:lnTo>
                  <a:lnTo>
                    <a:pt x="1" y="201"/>
                  </a:lnTo>
                  <a:lnTo>
                    <a:pt x="19" y="219"/>
                  </a:lnTo>
                  <a:lnTo>
                    <a:pt x="37" y="274"/>
                  </a:lnTo>
                  <a:lnTo>
                    <a:pt x="92" y="329"/>
                  </a:lnTo>
                  <a:lnTo>
                    <a:pt x="219" y="401"/>
                  </a:lnTo>
                  <a:lnTo>
                    <a:pt x="419" y="456"/>
                  </a:lnTo>
                  <a:lnTo>
                    <a:pt x="710" y="511"/>
                  </a:lnTo>
                  <a:lnTo>
                    <a:pt x="1111" y="529"/>
                  </a:lnTo>
                  <a:lnTo>
                    <a:pt x="1657" y="547"/>
                  </a:lnTo>
                  <a:lnTo>
                    <a:pt x="2130" y="547"/>
                  </a:lnTo>
                  <a:lnTo>
                    <a:pt x="2676" y="529"/>
                  </a:lnTo>
                  <a:lnTo>
                    <a:pt x="2676" y="474"/>
                  </a:lnTo>
                  <a:lnTo>
                    <a:pt x="2657" y="420"/>
                  </a:lnTo>
                  <a:lnTo>
                    <a:pt x="2603" y="365"/>
                  </a:lnTo>
                  <a:lnTo>
                    <a:pt x="2530" y="310"/>
                  </a:lnTo>
                  <a:lnTo>
                    <a:pt x="2330" y="219"/>
                  </a:lnTo>
                  <a:lnTo>
                    <a:pt x="2057" y="147"/>
                  </a:lnTo>
                  <a:lnTo>
                    <a:pt x="1748" y="92"/>
                  </a:lnTo>
                  <a:lnTo>
                    <a:pt x="1420" y="37"/>
                  </a:lnTo>
                  <a:lnTo>
                    <a:pt x="1074" y="1"/>
                  </a:lnTo>
                  <a:close/>
                </a:path>
              </a:pathLst>
            </a:custGeom>
            <a:solidFill>
              <a:srgbClr val="282829">
                <a:alpha val="13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6"/>
            <p:cNvSpPr/>
            <p:nvPr/>
          </p:nvSpPr>
          <p:spPr>
            <a:xfrm>
              <a:off x="2018625" y="1747625"/>
              <a:ext cx="66900" cy="13675"/>
            </a:xfrm>
            <a:custGeom>
              <a:avLst/>
              <a:gdLst/>
              <a:ahLst/>
              <a:cxnLst/>
              <a:rect l="l" t="t" r="r" b="b"/>
              <a:pathLst>
                <a:path w="2676" h="547" fill="none" extrusionOk="0">
                  <a:moveTo>
                    <a:pt x="747" y="1"/>
                  </a:moveTo>
                  <a:lnTo>
                    <a:pt x="747" y="1"/>
                  </a:lnTo>
                  <a:lnTo>
                    <a:pt x="456" y="1"/>
                  </a:lnTo>
                  <a:lnTo>
                    <a:pt x="219" y="37"/>
                  </a:lnTo>
                  <a:lnTo>
                    <a:pt x="146" y="74"/>
                  </a:lnTo>
                  <a:lnTo>
                    <a:pt x="73" y="110"/>
                  </a:lnTo>
                  <a:lnTo>
                    <a:pt x="19" y="147"/>
                  </a:lnTo>
                  <a:lnTo>
                    <a:pt x="1" y="201"/>
                  </a:lnTo>
                  <a:lnTo>
                    <a:pt x="1" y="201"/>
                  </a:lnTo>
                  <a:lnTo>
                    <a:pt x="19" y="219"/>
                  </a:lnTo>
                  <a:lnTo>
                    <a:pt x="37" y="274"/>
                  </a:lnTo>
                  <a:lnTo>
                    <a:pt x="92" y="329"/>
                  </a:lnTo>
                  <a:lnTo>
                    <a:pt x="219" y="401"/>
                  </a:lnTo>
                  <a:lnTo>
                    <a:pt x="419" y="456"/>
                  </a:lnTo>
                  <a:lnTo>
                    <a:pt x="710" y="511"/>
                  </a:lnTo>
                  <a:lnTo>
                    <a:pt x="1111" y="529"/>
                  </a:lnTo>
                  <a:lnTo>
                    <a:pt x="1657" y="547"/>
                  </a:lnTo>
                  <a:lnTo>
                    <a:pt x="1657" y="547"/>
                  </a:lnTo>
                  <a:lnTo>
                    <a:pt x="2130" y="547"/>
                  </a:lnTo>
                  <a:lnTo>
                    <a:pt x="2676" y="529"/>
                  </a:lnTo>
                  <a:lnTo>
                    <a:pt x="2676" y="529"/>
                  </a:lnTo>
                  <a:lnTo>
                    <a:pt x="2676" y="474"/>
                  </a:lnTo>
                  <a:lnTo>
                    <a:pt x="2657" y="420"/>
                  </a:lnTo>
                  <a:lnTo>
                    <a:pt x="2603" y="365"/>
                  </a:lnTo>
                  <a:lnTo>
                    <a:pt x="2530" y="310"/>
                  </a:lnTo>
                  <a:lnTo>
                    <a:pt x="2330" y="219"/>
                  </a:lnTo>
                  <a:lnTo>
                    <a:pt x="2057" y="147"/>
                  </a:lnTo>
                  <a:lnTo>
                    <a:pt x="1748" y="92"/>
                  </a:lnTo>
                  <a:lnTo>
                    <a:pt x="1420" y="37"/>
                  </a:lnTo>
                  <a:lnTo>
                    <a:pt x="1074" y="1"/>
                  </a:lnTo>
                  <a:lnTo>
                    <a:pt x="74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6"/>
            <p:cNvSpPr/>
            <p:nvPr/>
          </p:nvSpPr>
          <p:spPr>
            <a:xfrm>
              <a:off x="2024075" y="1729450"/>
              <a:ext cx="42350" cy="23225"/>
            </a:xfrm>
            <a:custGeom>
              <a:avLst/>
              <a:gdLst/>
              <a:ahLst/>
              <a:cxnLst/>
              <a:rect l="l" t="t" r="r" b="b"/>
              <a:pathLst>
                <a:path w="1694" h="929" extrusionOk="0">
                  <a:moveTo>
                    <a:pt x="911" y="0"/>
                  </a:moveTo>
                  <a:lnTo>
                    <a:pt x="783" y="18"/>
                  </a:lnTo>
                  <a:lnTo>
                    <a:pt x="674" y="55"/>
                  </a:lnTo>
                  <a:lnTo>
                    <a:pt x="565" y="109"/>
                  </a:lnTo>
                  <a:lnTo>
                    <a:pt x="456" y="182"/>
                  </a:lnTo>
                  <a:lnTo>
                    <a:pt x="383" y="255"/>
                  </a:lnTo>
                  <a:lnTo>
                    <a:pt x="238" y="437"/>
                  </a:lnTo>
                  <a:lnTo>
                    <a:pt x="128" y="601"/>
                  </a:lnTo>
                  <a:lnTo>
                    <a:pt x="56" y="764"/>
                  </a:lnTo>
                  <a:lnTo>
                    <a:pt x="1" y="928"/>
                  </a:lnTo>
                  <a:lnTo>
                    <a:pt x="1693" y="928"/>
                  </a:lnTo>
                  <a:lnTo>
                    <a:pt x="1693" y="783"/>
                  </a:lnTo>
                  <a:lnTo>
                    <a:pt x="1693" y="655"/>
                  </a:lnTo>
                  <a:lnTo>
                    <a:pt x="1675" y="491"/>
                  </a:lnTo>
                  <a:lnTo>
                    <a:pt x="1639" y="419"/>
                  </a:lnTo>
                  <a:lnTo>
                    <a:pt x="1602" y="328"/>
                  </a:lnTo>
                  <a:lnTo>
                    <a:pt x="1548" y="255"/>
                  </a:lnTo>
                  <a:lnTo>
                    <a:pt x="1493" y="182"/>
                  </a:lnTo>
                  <a:lnTo>
                    <a:pt x="1402" y="127"/>
                  </a:lnTo>
                  <a:lnTo>
                    <a:pt x="1311" y="73"/>
                  </a:lnTo>
                  <a:lnTo>
                    <a:pt x="1202" y="36"/>
                  </a:lnTo>
                  <a:lnTo>
                    <a:pt x="1056" y="0"/>
                  </a:lnTo>
                  <a:close/>
                </a:path>
              </a:pathLst>
            </a:custGeom>
            <a:solidFill>
              <a:srgbClr val="C1A5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6"/>
            <p:cNvSpPr/>
            <p:nvPr/>
          </p:nvSpPr>
          <p:spPr>
            <a:xfrm>
              <a:off x="1726100" y="1699875"/>
              <a:ext cx="249775" cy="25500"/>
            </a:xfrm>
            <a:custGeom>
              <a:avLst/>
              <a:gdLst/>
              <a:ahLst/>
              <a:cxnLst/>
              <a:rect l="l" t="t" r="r" b="b"/>
              <a:pathLst>
                <a:path w="9991" h="1020" extrusionOk="0">
                  <a:moveTo>
                    <a:pt x="1292" y="0"/>
                  </a:moveTo>
                  <a:lnTo>
                    <a:pt x="746" y="91"/>
                  </a:lnTo>
                  <a:lnTo>
                    <a:pt x="528" y="128"/>
                  </a:lnTo>
                  <a:lnTo>
                    <a:pt x="346" y="182"/>
                  </a:lnTo>
                  <a:lnTo>
                    <a:pt x="200" y="237"/>
                  </a:lnTo>
                  <a:lnTo>
                    <a:pt x="91" y="291"/>
                  </a:lnTo>
                  <a:lnTo>
                    <a:pt x="18" y="346"/>
                  </a:lnTo>
                  <a:lnTo>
                    <a:pt x="0" y="419"/>
                  </a:lnTo>
                  <a:lnTo>
                    <a:pt x="0" y="437"/>
                  </a:lnTo>
                  <a:lnTo>
                    <a:pt x="18" y="473"/>
                  </a:lnTo>
                  <a:lnTo>
                    <a:pt x="91" y="528"/>
                  </a:lnTo>
                  <a:lnTo>
                    <a:pt x="219" y="583"/>
                  </a:lnTo>
                  <a:lnTo>
                    <a:pt x="382" y="655"/>
                  </a:lnTo>
                  <a:lnTo>
                    <a:pt x="601" y="710"/>
                  </a:lnTo>
                  <a:lnTo>
                    <a:pt x="856" y="746"/>
                  </a:lnTo>
                  <a:lnTo>
                    <a:pt x="1456" y="837"/>
                  </a:lnTo>
                  <a:lnTo>
                    <a:pt x="2202" y="910"/>
                  </a:lnTo>
                  <a:lnTo>
                    <a:pt x="3058" y="965"/>
                  </a:lnTo>
                  <a:lnTo>
                    <a:pt x="3986" y="1001"/>
                  </a:lnTo>
                  <a:lnTo>
                    <a:pt x="5005" y="1019"/>
                  </a:lnTo>
                  <a:lnTo>
                    <a:pt x="6006" y="1001"/>
                  </a:lnTo>
                  <a:lnTo>
                    <a:pt x="6952" y="965"/>
                  </a:lnTo>
                  <a:lnTo>
                    <a:pt x="7789" y="910"/>
                  </a:lnTo>
                  <a:lnTo>
                    <a:pt x="8535" y="837"/>
                  </a:lnTo>
                  <a:lnTo>
                    <a:pt x="9136" y="746"/>
                  </a:lnTo>
                  <a:lnTo>
                    <a:pt x="9390" y="710"/>
                  </a:lnTo>
                  <a:lnTo>
                    <a:pt x="9609" y="655"/>
                  </a:lnTo>
                  <a:lnTo>
                    <a:pt x="9773" y="583"/>
                  </a:lnTo>
                  <a:lnTo>
                    <a:pt x="9900" y="528"/>
                  </a:lnTo>
                  <a:lnTo>
                    <a:pt x="9973" y="473"/>
                  </a:lnTo>
                  <a:lnTo>
                    <a:pt x="9991" y="437"/>
                  </a:lnTo>
                  <a:lnTo>
                    <a:pt x="9991" y="419"/>
                  </a:lnTo>
                  <a:lnTo>
                    <a:pt x="9973" y="346"/>
                  </a:lnTo>
                  <a:lnTo>
                    <a:pt x="9900" y="291"/>
                  </a:lnTo>
                  <a:lnTo>
                    <a:pt x="9791" y="237"/>
                  </a:lnTo>
                  <a:lnTo>
                    <a:pt x="9645" y="182"/>
                  </a:lnTo>
                  <a:lnTo>
                    <a:pt x="9463" y="128"/>
                  </a:lnTo>
                  <a:lnTo>
                    <a:pt x="9245" y="91"/>
                  </a:lnTo>
                  <a:lnTo>
                    <a:pt x="8699" y="0"/>
                  </a:lnTo>
                  <a:lnTo>
                    <a:pt x="8699" y="273"/>
                  </a:lnTo>
                  <a:lnTo>
                    <a:pt x="7443" y="328"/>
                  </a:lnTo>
                  <a:lnTo>
                    <a:pt x="6133" y="364"/>
                  </a:lnTo>
                  <a:lnTo>
                    <a:pt x="4623" y="382"/>
                  </a:lnTo>
                  <a:lnTo>
                    <a:pt x="3476" y="364"/>
                  </a:lnTo>
                  <a:lnTo>
                    <a:pt x="2384" y="328"/>
                  </a:lnTo>
                  <a:lnTo>
                    <a:pt x="1893" y="291"/>
                  </a:lnTo>
                  <a:lnTo>
                    <a:pt x="1456" y="237"/>
                  </a:lnTo>
                  <a:lnTo>
                    <a:pt x="1074" y="182"/>
                  </a:lnTo>
                  <a:lnTo>
                    <a:pt x="746" y="109"/>
                  </a:lnTo>
                  <a:lnTo>
                    <a:pt x="1292" y="0"/>
                  </a:lnTo>
                  <a:close/>
                </a:path>
              </a:pathLst>
            </a:custGeom>
            <a:solidFill>
              <a:srgbClr val="282829">
                <a:alpha val="13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6"/>
            <p:cNvSpPr/>
            <p:nvPr/>
          </p:nvSpPr>
          <p:spPr>
            <a:xfrm>
              <a:off x="1726100" y="1699875"/>
              <a:ext cx="249775" cy="25500"/>
            </a:xfrm>
            <a:custGeom>
              <a:avLst/>
              <a:gdLst/>
              <a:ahLst/>
              <a:cxnLst/>
              <a:rect l="l" t="t" r="r" b="b"/>
              <a:pathLst>
                <a:path w="9991" h="1020" fill="none" extrusionOk="0">
                  <a:moveTo>
                    <a:pt x="8699" y="0"/>
                  </a:moveTo>
                  <a:lnTo>
                    <a:pt x="8699" y="273"/>
                  </a:lnTo>
                  <a:lnTo>
                    <a:pt x="8699" y="273"/>
                  </a:lnTo>
                  <a:lnTo>
                    <a:pt x="8699" y="273"/>
                  </a:lnTo>
                  <a:lnTo>
                    <a:pt x="7443" y="328"/>
                  </a:lnTo>
                  <a:lnTo>
                    <a:pt x="6133" y="364"/>
                  </a:lnTo>
                  <a:lnTo>
                    <a:pt x="4623" y="382"/>
                  </a:lnTo>
                  <a:lnTo>
                    <a:pt x="4623" y="382"/>
                  </a:lnTo>
                  <a:lnTo>
                    <a:pt x="3476" y="364"/>
                  </a:lnTo>
                  <a:lnTo>
                    <a:pt x="2384" y="328"/>
                  </a:lnTo>
                  <a:lnTo>
                    <a:pt x="1893" y="291"/>
                  </a:lnTo>
                  <a:lnTo>
                    <a:pt x="1456" y="237"/>
                  </a:lnTo>
                  <a:lnTo>
                    <a:pt x="1074" y="182"/>
                  </a:lnTo>
                  <a:lnTo>
                    <a:pt x="746" y="109"/>
                  </a:lnTo>
                  <a:lnTo>
                    <a:pt x="746" y="109"/>
                  </a:lnTo>
                  <a:lnTo>
                    <a:pt x="746" y="109"/>
                  </a:lnTo>
                  <a:lnTo>
                    <a:pt x="1292" y="0"/>
                  </a:lnTo>
                  <a:lnTo>
                    <a:pt x="1292" y="0"/>
                  </a:lnTo>
                  <a:lnTo>
                    <a:pt x="746" y="91"/>
                  </a:lnTo>
                  <a:lnTo>
                    <a:pt x="528" y="128"/>
                  </a:lnTo>
                  <a:lnTo>
                    <a:pt x="346" y="182"/>
                  </a:lnTo>
                  <a:lnTo>
                    <a:pt x="200" y="237"/>
                  </a:lnTo>
                  <a:lnTo>
                    <a:pt x="91" y="291"/>
                  </a:lnTo>
                  <a:lnTo>
                    <a:pt x="18" y="346"/>
                  </a:lnTo>
                  <a:lnTo>
                    <a:pt x="0" y="419"/>
                  </a:lnTo>
                  <a:lnTo>
                    <a:pt x="0" y="419"/>
                  </a:lnTo>
                  <a:lnTo>
                    <a:pt x="0" y="437"/>
                  </a:lnTo>
                  <a:lnTo>
                    <a:pt x="18" y="473"/>
                  </a:lnTo>
                  <a:lnTo>
                    <a:pt x="91" y="528"/>
                  </a:lnTo>
                  <a:lnTo>
                    <a:pt x="219" y="583"/>
                  </a:lnTo>
                  <a:lnTo>
                    <a:pt x="382" y="655"/>
                  </a:lnTo>
                  <a:lnTo>
                    <a:pt x="601" y="710"/>
                  </a:lnTo>
                  <a:lnTo>
                    <a:pt x="856" y="746"/>
                  </a:lnTo>
                  <a:lnTo>
                    <a:pt x="1456" y="837"/>
                  </a:lnTo>
                  <a:lnTo>
                    <a:pt x="2202" y="910"/>
                  </a:lnTo>
                  <a:lnTo>
                    <a:pt x="3058" y="965"/>
                  </a:lnTo>
                  <a:lnTo>
                    <a:pt x="3986" y="1001"/>
                  </a:lnTo>
                  <a:lnTo>
                    <a:pt x="5005" y="1019"/>
                  </a:lnTo>
                  <a:lnTo>
                    <a:pt x="5005" y="1019"/>
                  </a:lnTo>
                  <a:lnTo>
                    <a:pt x="6006" y="1001"/>
                  </a:lnTo>
                  <a:lnTo>
                    <a:pt x="6952" y="965"/>
                  </a:lnTo>
                  <a:lnTo>
                    <a:pt x="7789" y="910"/>
                  </a:lnTo>
                  <a:lnTo>
                    <a:pt x="8535" y="837"/>
                  </a:lnTo>
                  <a:lnTo>
                    <a:pt x="9136" y="746"/>
                  </a:lnTo>
                  <a:lnTo>
                    <a:pt x="9390" y="710"/>
                  </a:lnTo>
                  <a:lnTo>
                    <a:pt x="9609" y="655"/>
                  </a:lnTo>
                  <a:lnTo>
                    <a:pt x="9773" y="583"/>
                  </a:lnTo>
                  <a:lnTo>
                    <a:pt x="9900" y="528"/>
                  </a:lnTo>
                  <a:lnTo>
                    <a:pt x="9973" y="473"/>
                  </a:lnTo>
                  <a:lnTo>
                    <a:pt x="9991" y="437"/>
                  </a:lnTo>
                  <a:lnTo>
                    <a:pt x="9991" y="419"/>
                  </a:lnTo>
                  <a:lnTo>
                    <a:pt x="9991" y="419"/>
                  </a:lnTo>
                  <a:lnTo>
                    <a:pt x="9973" y="346"/>
                  </a:lnTo>
                  <a:lnTo>
                    <a:pt x="9900" y="291"/>
                  </a:lnTo>
                  <a:lnTo>
                    <a:pt x="9791" y="237"/>
                  </a:lnTo>
                  <a:lnTo>
                    <a:pt x="9645" y="182"/>
                  </a:lnTo>
                  <a:lnTo>
                    <a:pt x="9463" y="128"/>
                  </a:lnTo>
                  <a:lnTo>
                    <a:pt x="9245" y="91"/>
                  </a:lnTo>
                  <a:lnTo>
                    <a:pt x="8699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6"/>
            <p:cNvSpPr/>
            <p:nvPr/>
          </p:nvSpPr>
          <p:spPr>
            <a:xfrm>
              <a:off x="1744750" y="1627975"/>
              <a:ext cx="198825" cy="81475"/>
            </a:xfrm>
            <a:custGeom>
              <a:avLst/>
              <a:gdLst/>
              <a:ahLst/>
              <a:cxnLst/>
              <a:rect l="l" t="t" r="r" b="b"/>
              <a:pathLst>
                <a:path w="7953" h="3259" extrusionOk="0">
                  <a:moveTo>
                    <a:pt x="4113" y="1"/>
                  </a:moveTo>
                  <a:lnTo>
                    <a:pt x="3986" y="37"/>
                  </a:lnTo>
                  <a:lnTo>
                    <a:pt x="3858" y="74"/>
                  </a:lnTo>
                  <a:lnTo>
                    <a:pt x="3731" y="110"/>
                  </a:lnTo>
                  <a:lnTo>
                    <a:pt x="3604" y="165"/>
                  </a:lnTo>
                  <a:lnTo>
                    <a:pt x="3385" y="328"/>
                  </a:lnTo>
                  <a:lnTo>
                    <a:pt x="3185" y="492"/>
                  </a:lnTo>
                  <a:lnTo>
                    <a:pt x="2985" y="711"/>
                  </a:lnTo>
                  <a:lnTo>
                    <a:pt x="2821" y="929"/>
                  </a:lnTo>
                  <a:lnTo>
                    <a:pt x="2657" y="1166"/>
                  </a:lnTo>
                  <a:lnTo>
                    <a:pt x="2530" y="1402"/>
                  </a:lnTo>
                  <a:lnTo>
                    <a:pt x="2312" y="1839"/>
                  </a:lnTo>
                  <a:lnTo>
                    <a:pt x="2148" y="2239"/>
                  </a:lnTo>
                  <a:lnTo>
                    <a:pt x="2020" y="2603"/>
                  </a:lnTo>
                  <a:lnTo>
                    <a:pt x="0" y="2985"/>
                  </a:lnTo>
                  <a:lnTo>
                    <a:pt x="383" y="3058"/>
                  </a:lnTo>
                  <a:lnTo>
                    <a:pt x="856" y="3131"/>
                  </a:lnTo>
                  <a:lnTo>
                    <a:pt x="1383" y="3186"/>
                  </a:lnTo>
                  <a:lnTo>
                    <a:pt x="1984" y="3222"/>
                  </a:lnTo>
                  <a:lnTo>
                    <a:pt x="2621" y="3240"/>
                  </a:lnTo>
                  <a:lnTo>
                    <a:pt x="3294" y="3258"/>
                  </a:lnTo>
                  <a:lnTo>
                    <a:pt x="4641" y="3258"/>
                  </a:lnTo>
                  <a:lnTo>
                    <a:pt x="5897" y="3222"/>
                  </a:lnTo>
                  <a:lnTo>
                    <a:pt x="6952" y="3186"/>
                  </a:lnTo>
                  <a:lnTo>
                    <a:pt x="7953" y="3149"/>
                  </a:lnTo>
                  <a:lnTo>
                    <a:pt x="7953" y="2094"/>
                  </a:lnTo>
                  <a:lnTo>
                    <a:pt x="7935" y="2003"/>
                  </a:lnTo>
                  <a:lnTo>
                    <a:pt x="7862" y="1730"/>
                  </a:lnTo>
                  <a:lnTo>
                    <a:pt x="7753" y="1384"/>
                  </a:lnTo>
                  <a:lnTo>
                    <a:pt x="7680" y="1202"/>
                  </a:lnTo>
                  <a:lnTo>
                    <a:pt x="7589" y="1020"/>
                  </a:lnTo>
                  <a:lnTo>
                    <a:pt x="7498" y="874"/>
                  </a:lnTo>
                  <a:lnTo>
                    <a:pt x="7389" y="747"/>
                  </a:lnTo>
                  <a:lnTo>
                    <a:pt x="7280" y="638"/>
                  </a:lnTo>
                  <a:lnTo>
                    <a:pt x="7170" y="583"/>
                  </a:lnTo>
                  <a:lnTo>
                    <a:pt x="7061" y="547"/>
                  </a:lnTo>
                  <a:lnTo>
                    <a:pt x="6843" y="547"/>
                  </a:lnTo>
                  <a:lnTo>
                    <a:pt x="6734" y="565"/>
                  </a:lnTo>
                  <a:lnTo>
                    <a:pt x="6533" y="638"/>
                  </a:lnTo>
                  <a:lnTo>
                    <a:pt x="6333" y="729"/>
                  </a:lnTo>
                  <a:lnTo>
                    <a:pt x="6169" y="820"/>
                  </a:lnTo>
                  <a:lnTo>
                    <a:pt x="6024" y="911"/>
                  </a:lnTo>
                  <a:lnTo>
                    <a:pt x="5915" y="1020"/>
                  </a:lnTo>
                  <a:lnTo>
                    <a:pt x="5860" y="929"/>
                  </a:lnTo>
                  <a:lnTo>
                    <a:pt x="5806" y="820"/>
                  </a:lnTo>
                  <a:lnTo>
                    <a:pt x="5733" y="692"/>
                  </a:lnTo>
                  <a:lnTo>
                    <a:pt x="5642" y="565"/>
                  </a:lnTo>
                  <a:lnTo>
                    <a:pt x="5496" y="419"/>
                  </a:lnTo>
                  <a:lnTo>
                    <a:pt x="5332" y="292"/>
                  </a:lnTo>
                  <a:lnTo>
                    <a:pt x="5132" y="165"/>
                  </a:lnTo>
                  <a:lnTo>
                    <a:pt x="4932" y="74"/>
                  </a:lnTo>
                  <a:lnTo>
                    <a:pt x="4695" y="19"/>
                  </a:lnTo>
                  <a:lnTo>
                    <a:pt x="4422" y="1"/>
                  </a:lnTo>
                  <a:close/>
                </a:path>
              </a:pathLst>
            </a:custGeom>
            <a:solidFill>
              <a:srgbClr val="C1A5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6"/>
            <p:cNvSpPr/>
            <p:nvPr/>
          </p:nvSpPr>
          <p:spPr>
            <a:xfrm>
              <a:off x="1744750" y="1627975"/>
              <a:ext cx="198825" cy="81475"/>
            </a:xfrm>
            <a:custGeom>
              <a:avLst/>
              <a:gdLst/>
              <a:ahLst/>
              <a:cxnLst/>
              <a:rect l="l" t="t" r="r" b="b"/>
              <a:pathLst>
                <a:path w="7953" h="3259" fill="none" extrusionOk="0">
                  <a:moveTo>
                    <a:pt x="7953" y="2094"/>
                  </a:moveTo>
                  <a:lnTo>
                    <a:pt x="7953" y="3149"/>
                  </a:lnTo>
                  <a:lnTo>
                    <a:pt x="7953" y="3149"/>
                  </a:lnTo>
                  <a:lnTo>
                    <a:pt x="6952" y="3186"/>
                  </a:lnTo>
                  <a:lnTo>
                    <a:pt x="5897" y="3222"/>
                  </a:lnTo>
                  <a:lnTo>
                    <a:pt x="4641" y="3258"/>
                  </a:lnTo>
                  <a:lnTo>
                    <a:pt x="3294" y="3258"/>
                  </a:lnTo>
                  <a:lnTo>
                    <a:pt x="2621" y="3240"/>
                  </a:lnTo>
                  <a:lnTo>
                    <a:pt x="1984" y="3222"/>
                  </a:lnTo>
                  <a:lnTo>
                    <a:pt x="1383" y="3186"/>
                  </a:lnTo>
                  <a:lnTo>
                    <a:pt x="856" y="3131"/>
                  </a:lnTo>
                  <a:lnTo>
                    <a:pt x="383" y="3058"/>
                  </a:lnTo>
                  <a:lnTo>
                    <a:pt x="0" y="2985"/>
                  </a:lnTo>
                  <a:lnTo>
                    <a:pt x="2020" y="2603"/>
                  </a:lnTo>
                  <a:lnTo>
                    <a:pt x="2020" y="2603"/>
                  </a:lnTo>
                  <a:lnTo>
                    <a:pt x="2148" y="2239"/>
                  </a:lnTo>
                  <a:lnTo>
                    <a:pt x="2312" y="1839"/>
                  </a:lnTo>
                  <a:lnTo>
                    <a:pt x="2530" y="1402"/>
                  </a:lnTo>
                  <a:lnTo>
                    <a:pt x="2530" y="1402"/>
                  </a:lnTo>
                  <a:lnTo>
                    <a:pt x="2657" y="1166"/>
                  </a:lnTo>
                  <a:lnTo>
                    <a:pt x="2821" y="929"/>
                  </a:lnTo>
                  <a:lnTo>
                    <a:pt x="2985" y="711"/>
                  </a:lnTo>
                  <a:lnTo>
                    <a:pt x="3185" y="492"/>
                  </a:lnTo>
                  <a:lnTo>
                    <a:pt x="3185" y="492"/>
                  </a:lnTo>
                  <a:lnTo>
                    <a:pt x="3385" y="328"/>
                  </a:lnTo>
                  <a:lnTo>
                    <a:pt x="3604" y="165"/>
                  </a:lnTo>
                  <a:lnTo>
                    <a:pt x="3731" y="110"/>
                  </a:lnTo>
                  <a:lnTo>
                    <a:pt x="3858" y="74"/>
                  </a:lnTo>
                  <a:lnTo>
                    <a:pt x="3986" y="37"/>
                  </a:lnTo>
                  <a:lnTo>
                    <a:pt x="4113" y="1"/>
                  </a:lnTo>
                  <a:lnTo>
                    <a:pt x="4113" y="1"/>
                  </a:lnTo>
                  <a:lnTo>
                    <a:pt x="4259" y="1"/>
                  </a:lnTo>
                  <a:lnTo>
                    <a:pt x="4422" y="1"/>
                  </a:lnTo>
                  <a:lnTo>
                    <a:pt x="4695" y="19"/>
                  </a:lnTo>
                  <a:lnTo>
                    <a:pt x="4932" y="74"/>
                  </a:lnTo>
                  <a:lnTo>
                    <a:pt x="5132" y="165"/>
                  </a:lnTo>
                  <a:lnTo>
                    <a:pt x="5132" y="165"/>
                  </a:lnTo>
                  <a:lnTo>
                    <a:pt x="5332" y="292"/>
                  </a:lnTo>
                  <a:lnTo>
                    <a:pt x="5496" y="419"/>
                  </a:lnTo>
                  <a:lnTo>
                    <a:pt x="5642" y="565"/>
                  </a:lnTo>
                  <a:lnTo>
                    <a:pt x="5733" y="692"/>
                  </a:lnTo>
                  <a:lnTo>
                    <a:pt x="5806" y="820"/>
                  </a:lnTo>
                  <a:lnTo>
                    <a:pt x="5860" y="929"/>
                  </a:lnTo>
                  <a:lnTo>
                    <a:pt x="5915" y="1020"/>
                  </a:lnTo>
                  <a:lnTo>
                    <a:pt x="5915" y="1020"/>
                  </a:lnTo>
                  <a:lnTo>
                    <a:pt x="6024" y="911"/>
                  </a:lnTo>
                  <a:lnTo>
                    <a:pt x="6169" y="820"/>
                  </a:lnTo>
                  <a:lnTo>
                    <a:pt x="6333" y="729"/>
                  </a:lnTo>
                  <a:lnTo>
                    <a:pt x="6533" y="638"/>
                  </a:lnTo>
                  <a:lnTo>
                    <a:pt x="6734" y="565"/>
                  </a:lnTo>
                  <a:lnTo>
                    <a:pt x="6843" y="547"/>
                  </a:lnTo>
                  <a:lnTo>
                    <a:pt x="6952" y="547"/>
                  </a:lnTo>
                  <a:lnTo>
                    <a:pt x="7061" y="547"/>
                  </a:lnTo>
                  <a:lnTo>
                    <a:pt x="7170" y="583"/>
                  </a:lnTo>
                  <a:lnTo>
                    <a:pt x="7170" y="583"/>
                  </a:lnTo>
                  <a:lnTo>
                    <a:pt x="7280" y="638"/>
                  </a:lnTo>
                  <a:lnTo>
                    <a:pt x="7389" y="747"/>
                  </a:lnTo>
                  <a:lnTo>
                    <a:pt x="7498" y="874"/>
                  </a:lnTo>
                  <a:lnTo>
                    <a:pt x="7589" y="1020"/>
                  </a:lnTo>
                  <a:lnTo>
                    <a:pt x="7589" y="1020"/>
                  </a:lnTo>
                  <a:lnTo>
                    <a:pt x="7680" y="1202"/>
                  </a:lnTo>
                  <a:lnTo>
                    <a:pt x="7753" y="1384"/>
                  </a:lnTo>
                  <a:lnTo>
                    <a:pt x="7862" y="1730"/>
                  </a:lnTo>
                  <a:lnTo>
                    <a:pt x="7935" y="2003"/>
                  </a:lnTo>
                  <a:lnTo>
                    <a:pt x="7953" y="209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6"/>
            <p:cNvSpPr/>
            <p:nvPr/>
          </p:nvSpPr>
          <p:spPr>
            <a:xfrm>
              <a:off x="1744750" y="1653450"/>
              <a:ext cx="198825" cy="56000"/>
            </a:xfrm>
            <a:custGeom>
              <a:avLst/>
              <a:gdLst/>
              <a:ahLst/>
              <a:cxnLst/>
              <a:rect l="l" t="t" r="r" b="b"/>
              <a:pathLst>
                <a:path w="7953" h="2240" extrusionOk="0">
                  <a:moveTo>
                    <a:pt x="7589" y="1"/>
                  </a:moveTo>
                  <a:lnTo>
                    <a:pt x="7152" y="274"/>
                  </a:lnTo>
                  <a:lnTo>
                    <a:pt x="6715" y="529"/>
                  </a:lnTo>
                  <a:lnTo>
                    <a:pt x="6260" y="747"/>
                  </a:lnTo>
                  <a:lnTo>
                    <a:pt x="6024" y="856"/>
                  </a:lnTo>
                  <a:lnTo>
                    <a:pt x="5787" y="929"/>
                  </a:lnTo>
                  <a:lnTo>
                    <a:pt x="5660" y="984"/>
                  </a:lnTo>
                  <a:lnTo>
                    <a:pt x="5533" y="1038"/>
                  </a:lnTo>
                  <a:lnTo>
                    <a:pt x="5423" y="1111"/>
                  </a:lnTo>
                  <a:lnTo>
                    <a:pt x="5387" y="1147"/>
                  </a:lnTo>
                  <a:lnTo>
                    <a:pt x="5351" y="1202"/>
                  </a:lnTo>
                  <a:lnTo>
                    <a:pt x="5314" y="1275"/>
                  </a:lnTo>
                  <a:lnTo>
                    <a:pt x="5296" y="1348"/>
                  </a:lnTo>
                  <a:lnTo>
                    <a:pt x="5278" y="1420"/>
                  </a:lnTo>
                  <a:lnTo>
                    <a:pt x="5241" y="1493"/>
                  </a:lnTo>
                  <a:lnTo>
                    <a:pt x="5187" y="1566"/>
                  </a:lnTo>
                  <a:lnTo>
                    <a:pt x="5114" y="1621"/>
                  </a:lnTo>
                  <a:lnTo>
                    <a:pt x="5023" y="1657"/>
                  </a:lnTo>
                  <a:lnTo>
                    <a:pt x="4859" y="1657"/>
                  </a:lnTo>
                  <a:lnTo>
                    <a:pt x="4786" y="1639"/>
                  </a:lnTo>
                  <a:lnTo>
                    <a:pt x="4714" y="1621"/>
                  </a:lnTo>
                  <a:lnTo>
                    <a:pt x="4641" y="1566"/>
                  </a:lnTo>
                  <a:lnTo>
                    <a:pt x="4586" y="1530"/>
                  </a:lnTo>
                  <a:lnTo>
                    <a:pt x="4532" y="1457"/>
                  </a:lnTo>
                  <a:lnTo>
                    <a:pt x="4422" y="1329"/>
                  </a:lnTo>
                  <a:lnTo>
                    <a:pt x="4350" y="1166"/>
                  </a:lnTo>
                  <a:lnTo>
                    <a:pt x="4277" y="1002"/>
                  </a:lnTo>
                  <a:lnTo>
                    <a:pt x="4168" y="1056"/>
                  </a:lnTo>
                  <a:lnTo>
                    <a:pt x="4022" y="1075"/>
                  </a:lnTo>
                  <a:lnTo>
                    <a:pt x="3895" y="1093"/>
                  </a:lnTo>
                  <a:lnTo>
                    <a:pt x="3767" y="1111"/>
                  </a:lnTo>
                  <a:lnTo>
                    <a:pt x="3640" y="1111"/>
                  </a:lnTo>
                  <a:lnTo>
                    <a:pt x="3513" y="1093"/>
                  </a:lnTo>
                  <a:lnTo>
                    <a:pt x="3385" y="1056"/>
                  </a:lnTo>
                  <a:lnTo>
                    <a:pt x="3258" y="1020"/>
                  </a:lnTo>
                  <a:lnTo>
                    <a:pt x="3149" y="965"/>
                  </a:lnTo>
                  <a:lnTo>
                    <a:pt x="3021" y="911"/>
                  </a:lnTo>
                  <a:lnTo>
                    <a:pt x="2912" y="838"/>
                  </a:lnTo>
                  <a:lnTo>
                    <a:pt x="2821" y="765"/>
                  </a:lnTo>
                  <a:lnTo>
                    <a:pt x="2657" y="583"/>
                  </a:lnTo>
                  <a:lnTo>
                    <a:pt x="2530" y="383"/>
                  </a:lnTo>
                  <a:lnTo>
                    <a:pt x="2312" y="820"/>
                  </a:lnTo>
                  <a:lnTo>
                    <a:pt x="2148" y="1220"/>
                  </a:lnTo>
                  <a:lnTo>
                    <a:pt x="2020" y="1584"/>
                  </a:lnTo>
                  <a:lnTo>
                    <a:pt x="0" y="1966"/>
                  </a:lnTo>
                  <a:lnTo>
                    <a:pt x="328" y="2039"/>
                  </a:lnTo>
                  <a:lnTo>
                    <a:pt x="710" y="2094"/>
                  </a:lnTo>
                  <a:lnTo>
                    <a:pt x="1147" y="2148"/>
                  </a:lnTo>
                  <a:lnTo>
                    <a:pt x="1638" y="2185"/>
                  </a:lnTo>
                  <a:lnTo>
                    <a:pt x="2730" y="2221"/>
                  </a:lnTo>
                  <a:lnTo>
                    <a:pt x="3877" y="2239"/>
                  </a:lnTo>
                  <a:lnTo>
                    <a:pt x="5387" y="2221"/>
                  </a:lnTo>
                  <a:lnTo>
                    <a:pt x="6697" y="2185"/>
                  </a:lnTo>
                  <a:lnTo>
                    <a:pt x="7953" y="2130"/>
                  </a:lnTo>
                  <a:lnTo>
                    <a:pt x="7953" y="1075"/>
                  </a:lnTo>
                  <a:lnTo>
                    <a:pt x="7935" y="984"/>
                  </a:lnTo>
                  <a:lnTo>
                    <a:pt x="7862" y="711"/>
                  </a:lnTo>
                  <a:lnTo>
                    <a:pt x="7753" y="365"/>
                  </a:lnTo>
                  <a:lnTo>
                    <a:pt x="7680" y="183"/>
                  </a:lnTo>
                  <a:lnTo>
                    <a:pt x="7589" y="1"/>
                  </a:lnTo>
                  <a:close/>
                </a:path>
              </a:pathLst>
            </a:custGeom>
            <a:solidFill>
              <a:srgbClr val="A48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6"/>
            <p:cNvSpPr/>
            <p:nvPr/>
          </p:nvSpPr>
          <p:spPr>
            <a:xfrm>
              <a:off x="1744750" y="1653450"/>
              <a:ext cx="198825" cy="56000"/>
            </a:xfrm>
            <a:custGeom>
              <a:avLst/>
              <a:gdLst/>
              <a:ahLst/>
              <a:cxnLst/>
              <a:rect l="l" t="t" r="r" b="b"/>
              <a:pathLst>
                <a:path w="7953" h="2240" fill="none" extrusionOk="0">
                  <a:moveTo>
                    <a:pt x="7589" y="1"/>
                  </a:moveTo>
                  <a:lnTo>
                    <a:pt x="7589" y="1"/>
                  </a:lnTo>
                  <a:lnTo>
                    <a:pt x="7152" y="274"/>
                  </a:lnTo>
                  <a:lnTo>
                    <a:pt x="6715" y="529"/>
                  </a:lnTo>
                  <a:lnTo>
                    <a:pt x="6260" y="747"/>
                  </a:lnTo>
                  <a:lnTo>
                    <a:pt x="6024" y="856"/>
                  </a:lnTo>
                  <a:lnTo>
                    <a:pt x="5787" y="929"/>
                  </a:lnTo>
                  <a:lnTo>
                    <a:pt x="5787" y="929"/>
                  </a:lnTo>
                  <a:lnTo>
                    <a:pt x="5660" y="984"/>
                  </a:lnTo>
                  <a:lnTo>
                    <a:pt x="5533" y="1038"/>
                  </a:lnTo>
                  <a:lnTo>
                    <a:pt x="5423" y="1111"/>
                  </a:lnTo>
                  <a:lnTo>
                    <a:pt x="5387" y="1147"/>
                  </a:lnTo>
                  <a:lnTo>
                    <a:pt x="5351" y="1202"/>
                  </a:lnTo>
                  <a:lnTo>
                    <a:pt x="5351" y="1202"/>
                  </a:lnTo>
                  <a:lnTo>
                    <a:pt x="5314" y="1275"/>
                  </a:lnTo>
                  <a:lnTo>
                    <a:pt x="5296" y="1348"/>
                  </a:lnTo>
                  <a:lnTo>
                    <a:pt x="5278" y="1420"/>
                  </a:lnTo>
                  <a:lnTo>
                    <a:pt x="5241" y="1493"/>
                  </a:lnTo>
                  <a:lnTo>
                    <a:pt x="5241" y="1493"/>
                  </a:lnTo>
                  <a:lnTo>
                    <a:pt x="5187" y="1566"/>
                  </a:lnTo>
                  <a:lnTo>
                    <a:pt x="5114" y="1621"/>
                  </a:lnTo>
                  <a:lnTo>
                    <a:pt x="5023" y="1657"/>
                  </a:lnTo>
                  <a:lnTo>
                    <a:pt x="4932" y="1657"/>
                  </a:lnTo>
                  <a:lnTo>
                    <a:pt x="4932" y="1657"/>
                  </a:lnTo>
                  <a:lnTo>
                    <a:pt x="4859" y="1657"/>
                  </a:lnTo>
                  <a:lnTo>
                    <a:pt x="4786" y="1639"/>
                  </a:lnTo>
                  <a:lnTo>
                    <a:pt x="4714" y="1621"/>
                  </a:lnTo>
                  <a:lnTo>
                    <a:pt x="4641" y="1566"/>
                  </a:lnTo>
                  <a:lnTo>
                    <a:pt x="4641" y="1566"/>
                  </a:lnTo>
                  <a:lnTo>
                    <a:pt x="4586" y="1530"/>
                  </a:lnTo>
                  <a:lnTo>
                    <a:pt x="4532" y="1457"/>
                  </a:lnTo>
                  <a:lnTo>
                    <a:pt x="4422" y="1329"/>
                  </a:lnTo>
                  <a:lnTo>
                    <a:pt x="4350" y="1166"/>
                  </a:lnTo>
                  <a:lnTo>
                    <a:pt x="4277" y="1002"/>
                  </a:lnTo>
                  <a:lnTo>
                    <a:pt x="4277" y="1002"/>
                  </a:lnTo>
                  <a:lnTo>
                    <a:pt x="4168" y="1056"/>
                  </a:lnTo>
                  <a:lnTo>
                    <a:pt x="4022" y="1075"/>
                  </a:lnTo>
                  <a:lnTo>
                    <a:pt x="3895" y="1093"/>
                  </a:lnTo>
                  <a:lnTo>
                    <a:pt x="3767" y="1111"/>
                  </a:lnTo>
                  <a:lnTo>
                    <a:pt x="3767" y="1111"/>
                  </a:lnTo>
                  <a:lnTo>
                    <a:pt x="3640" y="1111"/>
                  </a:lnTo>
                  <a:lnTo>
                    <a:pt x="3513" y="1093"/>
                  </a:lnTo>
                  <a:lnTo>
                    <a:pt x="3385" y="1056"/>
                  </a:lnTo>
                  <a:lnTo>
                    <a:pt x="3258" y="1020"/>
                  </a:lnTo>
                  <a:lnTo>
                    <a:pt x="3149" y="965"/>
                  </a:lnTo>
                  <a:lnTo>
                    <a:pt x="3021" y="911"/>
                  </a:lnTo>
                  <a:lnTo>
                    <a:pt x="2912" y="838"/>
                  </a:lnTo>
                  <a:lnTo>
                    <a:pt x="2821" y="765"/>
                  </a:lnTo>
                  <a:lnTo>
                    <a:pt x="2821" y="765"/>
                  </a:lnTo>
                  <a:lnTo>
                    <a:pt x="2657" y="583"/>
                  </a:lnTo>
                  <a:lnTo>
                    <a:pt x="2530" y="383"/>
                  </a:lnTo>
                  <a:lnTo>
                    <a:pt x="2530" y="383"/>
                  </a:lnTo>
                  <a:lnTo>
                    <a:pt x="2530" y="383"/>
                  </a:lnTo>
                  <a:lnTo>
                    <a:pt x="2312" y="820"/>
                  </a:lnTo>
                  <a:lnTo>
                    <a:pt x="2148" y="1220"/>
                  </a:lnTo>
                  <a:lnTo>
                    <a:pt x="2020" y="1584"/>
                  </a:lnTo>
                  <a:lnTo>
                    <a:pt x="0" y="1966"/>
                  </a:lnTo>
                  <a:lnTo>
                    <a:pt x="0" y="1966"/>
                  </a:lnTo>
                  <a:lnTo>
                    <a:pt x="328" y="2039"/>
                  </a:lnTo>
                  <a:lnTo>
                    <a:pt x="710" y="2094"/>
                  </a:lnTo>
                  <a:lnTo>
                    <a:pt x="1147" y="2148"/>
                  </a:lnTo>
                  <a:lnTo>
                    <a:pt x="1638" y="2185"/>
                  </a:lnTo>
                  <a:lnTo>
                    <a:pt x="2730" y="2221"/>
                  </a:lnTo>
                  <a:lnTo>
                    <a:pt x="3877" y="2239"/>
                  </a:lnTo>
                  <a:lnTo>
                    <a:pt x="3877" y="2239"/>
                  </a:lnTo>
                  <a:lnTo>
                    <a:pt x="5387" y="2221"/>
                  </a:lnTo>
                  <a:lnTo>
                    <a:pt x="6697" y="2185"/>
                  </a:lnTo>
                  <a:lnTo>
                    <a:pt x="7953" y="2130"/>
                  </a:lnTo>
                  <a:lnTo>
                    <a:pt x="7953" y="1075"/>
                  </a:lnTo>
                  <a:lnTo>
                    <a:pt x="7953" y="1075"/>
                  </a:lnTo>
                  <a:lnTo>
                    <a:pt x="7935" y="984"/>
                  </a:lnTo>
                  <a:lnTo>
                    <a:pt x="7862" y="711"/>
                  </a:lnTo>
                  <a:lnTo>
                    <a:pt x="7753" y="365"/>
                  </a:lnTo>
                  <a:lnTo>
                    <a:pt x="7680" y="183"/>
                  </a:lnTo>
                  <a:lnTo>
                    <a:pt x="7589" y="1"/>
                  </a:lnTo>
                  <a:lnTo>
                    <a:pt x="758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6"/>
            <p:cNvSpPr/>
            <p:nvPr/>
          </p:nvSpPr>
          <p:spPr>
            <a:xfrm>
              <a:off x="1824375" y="1627975"/>
              <a:ext cx="48700" cy="28700"/>
            </a:xfrm>
            <a:custGeom>
              <a:avLst/>
              <a:gdLst/>
              <a:ahLst/>
              <a:cxnLst/>
              <a:rect l="l" t="t" r="r" b="b"/>
              <a:pathLst>
                <a:path w="1948" h="1148" extrusionOk="0">
                  <a:moveTo>
                    <a:pt x="928" y="1"/>
                  </a:moveTo>
                  <a:lnTo>
                    <a:pt x="801" y="37"/>
                  </a:lnTo>
                  <a:lnTo>
                    <a:pt x="673" y="74"/>
                  </a:lnTo>
                  <a:lnTo>
                    <a:pt x="546" y="110"/>
                  </a:lnTo>
                  <a:lnTo>
                    <a:pt x="419" y="165"/>
                  </a:lnTo>
                  <a:lnTo>
                    <a:pt x="200" y="328"/>
                  </a:lnTo>
                  <a:lnTo>
                    <a:pt x="0" y="492"/>
                  </a:lnTo>
                  <a:lnTo>
                    <a:pt x="36" y="638"/>
                  </a:lnTo>
                  <a:lnTo>
                    <a:pt x="109" y="747"/>
                  </a:lnTo>
                  <a:lnTo>
                    <a:pt x="182" y="856"/>
                  </a:lnTo>
                  <a:lnTo>
                    <a:pt x="273" y="947"/>
                  </a:lnTo>
                  <a:lnTo>
                    <a:pt x="382" y="1038"/>
                  </a:lnTo>
                  <a:lnTo>
                    <a:pt x="510" y="1093"/>
                  </a:lnTo>
                  <a:lnTo>
                    <a:pt x="637" y="1129"/>
                  </a:lnTo>
                  <a:lnTo>
                    <a:pt x="783" y="1147"/>
                  </a:lnTo>
                  <a:lnTo>
                    <a:pt x="837" y="1147"/>
                  </a:lnTo>
                  <a:lnTo>
                    <a:pt x="928" y="1129"/>
                  </a:lnTo>
                  <a:lnTo>
                    <a:pt x="1019" y="1111"/>
                  </a:lnTo>
                  <a:lnTo>
                    <a:pt x="1183" y="1038"/>
                  </a:lnTo>
                  <a:lnTo>
                    <a:pt x="1347" y="929"/>
                  </a:lnTo>
                  <a:lnTo>
                    <a:pt x="1492" y="802"/>
                  </a:lnTo>
                  <a:lnTo>
                    <a:pt x="1620" y="656"/>
                  </a:lnTo>
                  <a:lnTo>
                    <a:pt x="1747" y="510"/>
                  </a:lnTo>
                  <a:lnTo>
                    <a:pt x="1856" y="347"/>
                  </a:lnTo>
                  <a:lnTo>
                    <a:pt x="1947" y="165"/>
                  </a:lnTo>
                  <a:lnTo>
                    <a:pt x="1783" y="92"/>
                  </a:lnTo>
                  <a:lnTo>
                    <a:pt x="1601" y="37"/>
                  </a:lnTo>
                  <a:lnTo>
                    <a:pt x="1401" y="1"/>
                  </a:lnTo>
                  <a:close/>
                </a:path>
              </a:pathLst>
            </a:custGeom>
            <a:solidFill>
              <a:srgbClr val="D7C2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6"/>
            <p:cNvSpPr/>
            <p:nvPr/>
          </p:nvSpPr>
          <p:spPr>
            <a:xfrm>
              <a:off x="1824375" y="1627975"/>
              <a:ext cx="48700" cy="28700"/>
            </a:xfrm>
            <a:custGeom>
              <a:avLst/>
              <a:gdLst/>
              <a:ahLst/>
              <a:cxnLst/>
              <a:rect l="l" t="t" r="r" b="b"/>
              <a:pathLst>
                <a:path w="1948" h="1148" fill="none" extrusionOk="0">
                  <a:moveTo>
                    <a:pt x="1183" y="1"/>
                  </a:moveTo>
                  <a:lnTo>
                    <a:pt x="1183" y="1"/>
                  </a:lnTo>
                  <a:lnTo>
                    <a:pt x="928" y="1"/>
                  </a:lnTo>
                  <a:lnTo>
                    <a:pt x="928" y="1"/>
                  </a:lnTo>
                  <a:lnTo>
                    <a:pt x="801" y="37"/>
                  </a:lnTo>
                  <a:lnTo>
                    <a:pt x="673" y="74"/>
                  </a:lnTo>
                  <a:lnTo>
                    <a:pt x="546" y="110"/>
                  </a:lnTo>
                  <a:lnTo>
                    <a:pt x="419" y="165"/>
                  </a:lnTo>
                  <a:lnTo>
                    <a:pt x="200" y="328"/>
                  </a:lnTo>
                  <a:lnTo>
                    <a:pt x="0" y="492"/>
                  </a:lnTo>
                  <a:lnTo>
                    <a:pt x="0" y="492"/>
                  </a:lnTo>
                  <a:lnTo>
                    <a:pt x="36" y="638"/>
                  </a:lnTo>
                  <a:lnTo>
                    <a:pt x="109" y="747"/>
                  </a:lnTo>
                  <a:lnTo>
                    <a:pt x="182" y="856"/>
                  </a:lnTo>
                  <a:lnTo>
                    <a:pt x="273" y="947"/>
                  </a:lnTo>
                  <a:lnTo>
                    <a:pt x="382" y="1038"/>
                  </a:lnTo>
                  <a:lnTo>
                    <a:pt x="510" y="1093"/>
                  </a:lnTo>
                  <a:lnTo>
                    <a:pt x="637" y="1129"/>
                  </a:lnTo>
                  <a:lnTo>
                    <a:pt x="783" y="1147"/>
                  </a:lnTo>
                  <a:lnTo>
                    <a:pt x="783" y="1147"/>
                  </a:lnTo>
                  <a:lnTo>
                    <a:pt x="837" y="1147"/>
                  </a:lnTo>
                  <a:lnTo>
                    <a:pt x="837" y="1147"/>
                  </a:lnTo>
                  <a:lnTo>
                    <a:pt x="928" y="1129"/>
                  </a:lnTo>
                  <a:lnTo>
                    <a:pt x="1019" y="1111"/>
                  </a:lnTo>
                  <a:lnTo>
                    <a:pt x="1183" y="1038"/>
                  </a:lnTo>
                  <a:lnTo>
                    <a:pt x="1347" y="929"/>
                  </a:lnTo>
                  <a:lnTo>
                    <a:pt x="1492" y="802"/>
                  </a:lnTo>
                  <a:lnTo>
                    <a:pt x="1492" y="802"/>
                  </a:lnTo>
                  <a:lnTo>
                    <a:pt x="1620" y="656"/>
                  </a:lnTo>
                  <a:lnTo>
                    <a:pt x="1747" y="510"/>
                  </a:lnTo>
                  <a:lnTo>
                    <a:pt x="1856" y="347"/>
                  </a:lnTo>
                  <a:lnTo>
                    <a:pt x="1947" y="165"/>
                  </a:lnTo>
                  <a:lnTo>
                    <a:pt x="1947" y="165"/>
                  </a:lnTo>
                  <a:lnTo>
                    <a:pt x="1783" y="92"/>
                  </a:lnTo>
                  <a:lnTo>
                    <a:pt x="1601" y="37"/>
                  </a:lnTo>
                  <a:lnTo>
                    <a:pt x="1401" y="1"/>
                  </a:lnTo>
                  <a:lnTo>
                    <a:pt x="118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3" name="Google Shape;863;p6"/>
          <p:cNvGrpSpPr/>
          <p:nvPr/>
        </p:nvGrpSpPr>
        <p:grpSpPr>
          <a:xfrm>
            <a:off x="8633988" y="4249525"/>
            <a:ext cx="307575" cy="640125"/>
            <a:chOff x="4082275" y="3073825"/>
            <a:chExt cx="307575" cy="640125"/>
          </a:xfrm>
        </p:grpSpPr>
        <p:sp>
          <p:nvSpPr>
            <p:cNvPr id="864" name="Google Shape;864;p6"/>
            <p:cNvSpPr/>
            <p:nvPr/>
          </p:nvSpPr>
          <p:spPr>
            <a:xfrm>
              <a:off x="4217850" y="3073825"/>
              <a:ext cx="106025" cy="640125"/>
            </a:xfrm>
            <a:custGeom>
              <a:avLst/>
              <a:gdLst/>
              <a:ahLst/>
              <a:cxnLst/>
              <a:rect l="l" t="t" r="r" b="b"/>
              <a:pathLst>
                <a:path w="4241" h="25605" extrusionOk="0">
                  <a:moveTo>
                    <a:pt x="2403" y="0"/>
                  </a:moveTo>
                  <a:lnTo>
                    <a:pt x="2257" y="18"/>
                  </a:lnTo>
                  <a:lnTo>
                    <a:pt x="2130" y="37"/>
                  </a:lnTo>
                  <a:lnTo>
                    <a:pt x="2020" y="73"/>
                  </a:lnTo>
                  <a:lnTo>
                    <a:pt x="1857" y="146"/>
                  </a:lnTo>
                  <a:lnTo>
                    <a:pt x="1729" y="237"/>
                  </a:lnTo>
                  <a:lnTo>
                    <a:pt x="1602" y="346"/>
                  </a:lnTo>
                  <a:lnTo>
                    <a:pt x="1493" y="473"/>
                  </a:lnTo>
                  <a:lnTo>
                    <a:pt x="1384" y="619"/>
                  </a:lnTo>
                  <a:lnTo>
                    <a:pt x="1293" y="764"/>
                  </a:lnTo>
                  <a:lnTo>
                    <a:pt x="1220" y="928"/>
                  </a:lnTo>
                  <a:lnTo>
                    <a:pt x="1092" y="1238"/>
                  </a:lnTo>
                  <a:lnTo>
                    <a:pt x="1001" y="1565"/>
                  </a:lnTo>
                  <a:lnTo>
                    <a:pt x="910" y="1893"/>
                  </a:lnTo>
                  <a:lnTo>
                    <a:pt x="856" y="2220"/>
                  </a:lnTo>
                  <a:lnTo>
                    <a:pt x="801" y="2566"/>
                  </a:lnTo>
                  <a:lnTo>
                    <a:pt x="728" y="3239"/>
                  </a:lnTo>
                  <a:lnTo>
                    <a:pt x="692" y="3913"/>
                  </a:lnTo>
                  <a:lnTo>
                    <a:pt x="619" y="5005"/>
                  </a:lnTo>
                  <a:lnTo>
                    <a:pt x="583" y="6078"/>
                  </a:lnTo>
                  <a:lnTo>
                    <a:pt x="546" y="7607"/>
                  </a:lnTo>
                  <a:lnTo>
                    <a:pt x="528" y="8335"/>
                  </a:lnTo>
                  <a:lnTo>
                    <a:pt x="528" y="8353"/>
                  </a:lnTo>
                  <a:lnTo>
                    <a:pt x="510" y="10209"/>
                  </a:lnTo>
                  <a:lnTo>
                    <a:pt x="492" y="12084"/>
                  </a:lnTo>
                  <a:lnTo>
                    <a:pt x="474" y="13976"/>
                  </a:lnTo>
                  <a:lnTo>
                    <a:pt x="437" y="15887"/>
                  </a:lnTo>
                  <a:lnTo>
                    <a:pt x="346" y="17816"/>
                  </a:lnTo>
                  <a:lnTo>
                    <a:pt x="292" y="19072"/>
                  </a:lnTo>
                  <a:lnTo>
                    <a:pt x="237" y="20127"/>
                  </a:lnTo>
                  <a:lnTo>
                    <a:pt x="0" y="25077"/>
                  </a:lnTo>
                  <a:lnTo>
                    <a:pt x="37" y="25132"/>
                  </a:lnTo>
                  <a:lnTo>
                    <a:pt x="91" y="25186"/>
                  </a:lnTo>
                  <a:lnTo>
                    <a:pt x="146" y="25241"/>
                  </a:lnTo>
                  <a:lnTo>
                    <a:pt x="237" y="25295"/>
                  </a:lnTo>
                  <a:lnTo>
                    <a:pt x="455" y="25368"/>
                  </a:lnTo>
                  <a:lnTo>
                    <a:pt x="710" y="25441"/>
                  </a:lnTo>
                  <a:lnTo>
                    <a:pt x="1001" y="25514"/>
                  </a:lnTo>
                  <a:lnTo>
                    <a:pt x="1347" y="25550"/>
                  </a:lnTo>
                  <a:lnTo>
                    <a:pt x="1693" y="25587"/>
                  </a:lnTo>
                  <a:lnTo>
                    <a:pt x="2039" y="25605"/>
                  </a:lnTo>
                  <a:lnTo>
                    <a:pt x="2348" y="25587"/>
                  </a:lnTo>
                  <a:lnTo>
                    <a:pt x="2639" y="25587"/>
                  </a:lnTo>
                  <a:lnTo>
                    <a:pt x="2912" y="25550"/>
                  </a:lnTo>
                  <a:lnTo>
                    <a:pt x="3185" y="25514"/>
                  </a:lnTo>
                  <a:lnTo>
                    <a:pt x="3385" y="25459"/>
                  </a:lnTo>
                  <a:lnTo>
                    <a:pt x="3567" y="25405"/>
                  </a:lnTo>
                  <a:lnTo>
                    <a:pt x="3731" y="25350"/>
                  </a:lnTo>
                  <a:lnTo>
                    <a:pt x="3858" y="25277"/>
                  </a:lnTo>
                  <a:lnTo>
                    <a:pt x="3986" y="25186"/>
                  </a:lnTo>
                  <a:lnTo>
                    <a:pt x="4059" y="25095"/>
                  </a:lnTo>
                  <a:lnTo>
                    <a:pt x="4113" y="24986"/>
                  </a:lnTo>
                  <a:lnTo>
                    <a:pt x="4131" y="24877"/>
                  </a:lnTo>
                  <a:lnTo>
                    <a:pt x="4168" y="21237"/>
                  </a:lnTo>
                  <a:lnTo>
                    <a:pt x="4222" y="16870"/>
                  </a:lnTo>
                  <a:lnTo>
                    <a:pt x="4241" y="14777"/>
                  </a:lnTo>
                  <a:lnTo>
                    <a:pt x="4241" y="12721"/>
                  </a:lnTo>
                  <a:lnTo>
                    <a:pt x="4241" y="11629"/>
                  </a:lnTo>
                  <a:lnTo>
                    <a:pt x="4241" y="9827"/>
                  </a:lnTo>
                  <a:lnTo>
                    <a:pt x="4241" y="9754"/>
                  </a:lnTo>
                  <a:lnTo>
                    <a:pt x="4204" y="7898"/>
                  </a:lnTo>
                  <a:lnTo>
                    <a:pt x="4168" y="6078"/>
                  </a:lnTo>
                  <a:lnTo>
                    <a:pt x="4113" y="4313"/>
                  </a:lnTo>
                  <a:lnTo>
                    <a:pt x="4040" y="2639"/>
                  </a:lnTo>
                  <a:lnTo>
                    <a:pt x="4022" y="2148"/>
                  </a:lnTo>
                  <a:lnTo>
                    <a:pt x="3986" y="1911"/>
                  </a:lnTo>
                  <a:lnTo>
                    <a:pt x="3949" y="1674"/>
                  </a:lnTo>
                  <a:lnTo>
                    <a:pt x="3895" y="1438"/>
                  </a:lnTo>
                  <a:lnTo>
                    <a:pt x="3840" y="1219"/>
                  </a:lnTo>
                  <a:lnTo>
                    <a:pt x="3749" y="1001"/>
                  </a:lnTo>
                  <a:lnTo>
                    <a:pt x="3640" y="783"/>
                  </a:lnTo>
                  <a:lnTo>
                    <a:pt x="3567" y="673"/>
                  </a:lnTo>
                  <a:lnTo>
                    <a:pt x="3476" y="564"/>
                  </a:lnTo>
                  <a:lnTo>
                    <a:pt x="3294" y="382"/>
                  </a:lnTo>
                  <a:lnTo>
                    <a:pt x="3185" y="291"/>
                  </a:lnTo>
                  <a:lnTo>
                    <a:pt x="3076" y="219"/>
                  </a:lnTo>
                  <a:lnTo>
                    <a:pt x="2949" y="146"/>
                  </a:lnTo>
                  <a:lnTo>
                    <a:pt x="2839" y="91"/>
                  </a:lnTo>
                  <a:lnTo>
                    <a:pt x="2694" y="55"/>
                  </a:lnTo>
                  <a:lnTo>
                    <a:pt x="2548" y="18"/>
                  </a:lnTo>
                  <a:lnTo>
                    <a:pt x="240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6"/>
            <p:cNvSpPr/>
            <p:nvPr/>
          </p:nvSpPr>
          <p:spPr>
            <a:xfrm>
              <a:off x="4082275" y="3297650"/>
              <a:ext cx="197925" cy="238875"/>
            </a:xfrm>
            <a:custGeom>
              <a:avLst/>
              <a:gdLst/>
              <a:ahLst/>
              <a:cxnLst/>
              <a:rect l="l" t="t" r="r" b="b"/>
              <a:pathLst>
                <a:path w="7917" h="9555" extrusionOk="0">
                  <a:moveTo>
                    <a:pt x="1511" y="1"/>
                  </a:moveTo>
                  <a:lnTo>
                    <a:pt x="1402" y="19"/>
                  </a:lnTo>
                  <a:lnTo>
                    <a:pt x="1293" y="37"/>
                  </a:lnTo>
                  <a:lnTo>
                    <a:pt x="1202" y="73"/>
                  </a:lnTo>
                  <a:lnTo>
                    <a:pt x="1111" y="128"/>
                  </a:lnTo>
                  <a:lnTo>
                    <a:pt x="1038" y="183"/>
                  </a:lnTo>
                  <a:lnTo>
                    <a:pt x="892" y="292"/>
                  </a:lnTo>
                  <a:lnTo>
                    <a:pt x="801" y="437"/>
                  </a:lnTo>
                  <a:lnTo>
                    <a:pt x="674" y="601"/>
                  </a:lnTo>
                  <a:lnTo>
                    <a:pt x="565" y="801"/>
                  </a:lnTo>
                  <a:lnTo>
                    <a:pt x="474" y="1001"/>
                  </a:lnTo>
                  <a:lnTo>
                    <a:pt x="383" y="1202"/>
                  </a:lnTo>
                  <a:lnTo>
                    <a:pt x="310" y="1402"/>
                  </a:lnTo>
                  <a:lnTo>
                    <a:pt x="182" y="1802"/>
                  </a:lnTo>
                  <a:lnTo>
                    <a:pt x="110" y="2221"/>
                  </a:lnTo>
                  <a:lnTo>
                    <a:pt x="55" y="2621"/>
                  </a:lnTo>
                  <a:lnTo>
                    <a:pt x="19" y="3040"/>
                  </a:lnTo>
                  <a:lnTo>
                    <a:pt x="0" y="3458"/>
                  </a:lnTo>
                  <a:lnTo>
                    <a:pt x="0" y="3877"/>
                  </a:lnTo>
                  <a:lnTo>
                    <a:pt x="0" y="4696"/>
                  </a:lnTo>
                  <a:lnTo>
                    <a:pt x="19" y="5515"/>
                  </a:lnTo>
                  <a:lnTo>
                    <a:pt x="55" y="6333"/>
                  </a:lnTo>
                  <a:lnTo>
                    <a:pt x="91" y="7152"/>
                  </a:lnTo>
                  <a:lnTo>
                    <a:pt x="128" y="7553"/>
                  </a:lnTo>
                  <a:lnTo>
                    <a:pt x="146" y="7753"/>
                  </a:lnTo>
                  <a:lnTo>
                    <a:pt x="201" y="7935"/>
                  </a:lnTo>
                  <a:lnTo>
                    <a:pt x="273" y="8135"/>
                  </a:lnTo>
                  <a:lnTo>
                    <a:pt x="383" y="8317"/>
                  </a:lnTo>
                  <a:lnTo>
                    <a:pt x="510" y="8499"/>
                  </a:lnTo>
                  <a:lnTo>
                    <a:pt x="674" y="8663"/>
                  </a:lnTo>
                  <a:lnTo>
                    <a:pt x="801" y="8772"/>
                  </a:lnTo>
                  <a:lnTo>
                    <a:pt x="947" y="8863"/>
                  </a:lnTo>
                  <a:lnTo>
                    <a:pt x="1092" y="8936"/>
                  </a:lnTo>
                  <a:lnTo>
                    <a:pt x="1256" y="9027"/>
                  </a:lnTo>
                  <a:lnTo>
                    <a:pt x="1620" y="9154"/>
                  </a:lnTo>
                  <a:lnTo>
                    <a:pt x="2020" y="9263"/>
                  </a:lnTo>
                  <a:lnTo>
                    <a:pt x="2421" y="9354"/>
                  </a:lnTo>
                  <a:lnTo>
                    <a:pt x="2858" y="9409"/>
                  </a:lnTo>
                  <a:lnTo>
                    <a:pt x="3294" y="9464"/>
                  </a:lnTo>
                  <a:lnTo>
                    <a:pt x="3731" y="9500"/>
                  </a:lnTo>
                  <a:lnTo>
                    <a:pt x="4696" y="9536"/>
                  </a:lnTo>
                  <a:lnTo>
                    <a:pt x="5678" y="9555"/>
                  </a:lnTo>
                  <a:lnTo>
                    <a:pt x="6188" y="9536"/>
                  </a:lnTo>
                  <a:lnTo>
                    <a:pt x="6716" y="9518"/>
                  </a:lnTo>
                  <a:lnTo>
                    <a:pt x="7698" y="9464"/>
                  </a:lnTo>
                  <a:lnTo>
                    <a:pt x="7917" y="7862"/>
                  </a:lnTo>
                  <a:lnTo>
                    <a:pt x="7771" y="7826"/>
                  </a:lnTo>
                  <a:lnTo>
                    <a:pt x="7625" y="7789"/>
                  </a:lnTo>
                  <a:lnTo>
                    <a:pt x="7498" y="7735"/>
                  </a:lnTo>
                  <a:lnTo>
                    <a:pt x="7352" y="7662"/>
                  </a:lnTo>
                  <a:lnTo>
                    <a:pt x="7098" y="7480"/>
                  </a:lnTo>
                  <a:lnTo>
                    <a:pt x="6843" y="7262"/>
                  </a:lnTo>
                  <a:lnTo>
                    <a:pt x="6588" y="7061"/>
                  </a:lnTo>
                  <a:lnTo>
                    <a:pt x="6333" y="6898"/>
                  </a:lnTo>
                  <a:lnTo>
                    <a:pt x="6206" y="6825"/>
                  </a:lnTo>
                  <a:lnTo>
                    <a:pt x="6079" y="6770"/>
                  </a:lnTo>
                  <a:lnTo>
                    <a:pt x="5951" y="6734"/>
                  </a:lnTo>
                  <a:lnTo>
                    <a:pt x="5824" y="6716"/>
                  </a:lnTo>
                  <a:lnTo>
                    <a:pt x="4768" y="6716"/>
                  </a:lnTo>
                  <a:lnTo>
                    <a:pt x="4568" y="6697"/>
                  </a:lnTo>
                  <a:lnTo>
                    <a:pt x="4386" y="6661"/>
                  </a:lnTo>
                  <a:lnTo>
                    <a:pt x="4113" y="6588"/>
                  </a:lnTo>
                  <a:lnTo>
                    <a:pt x="3858" y="6497"/>
                  </a:lnTo>
                  <a:lnTo>
                    <a:pt x="3640" y="6406"/>
                  </a:lnTo>
                  <a:lnTo>
                    <a:pt x="3440" y="6279"/>
                  </a:lnTo>
                  <a:lnTo>
                    <a:pt x="3276" y="6152"/>
                  </a:lnTo>
                  <a:lnTo>
                    <a:pt x="3112" y="6024"/>
                  </a:lnTo>
                  <a:lnTo>
                    <a:pt x="2967" y="5860"/>
                  </a:lnTo>
                  <a:lnTo>
                    <a:pt x="2858" y="5697"/>
                  </a:lnTo>
                  <a:lnTo>
                    <a:pt x="2748" y="5533"/>
                  </a:lnTo>
                  <a:lnTo>
                    <a:pt x="2676" y="5351"/>
                  </a:lnTo>
                  <a:lnTo>
                    <a:pt x="2603" y="5169"/>
                  </a:lnTo>
                  <a:lnTo>
                    <a:pt x="2548" y="4969"/>
                  </a:lnTo>
                  <a:lnTo>
                    <a:pt x="2494" y="4768"/>
                  </a:lnTo>
                  <a:lnTo>
                    <a:pt x="2457" y="4550"/>
                  </a:lnTo>
                  <a:lnTo>
                    <a:pt x="2421" y="4132"/>
                  </a:lnTo>
                  <a:lnTo>
                    <a:pt x="2421" y="3677"/>
                  </a:lnTo>
                  <a:lnTo>
                    <a:pt x="2439" y="3222"/>
                  </a:lnTo>
                  <a:lnTo>
                    <a:pt x="2494" y="2330"/>
                  </a:lnTo>
                  <a:lnTo>
                    <a:pt x="2512" y="1911"/>
                  </a:lnTo>
                  <a:lnTo>
                    <a:pt x="2530" y="1493"/>
                  </a:lnTo>
                  <a:lnTo>
                    <a:pt x="2512" y="1111"/>
                  </a:lnTo>
                  <a:lnTo>
                    <a:pt x="2494" y="929"/>
                  </a:lnTo>
                  <a:lnTo>
                    <a:pt x="2475" y="765"/>
                  </a:lnTo>
                  <a:lnTo>
                    <a:pt x="2439" y="619"/>
                  </a:lnTo>
                  <a:lnTo>
                    <a:pt x="2384" y="492"/>
                  </a:lnTo>
                  <a:lnTo>
                    <a:pt x="2312" y="346"/>
                  </a:lnTo>
                  <a:lnTo>
                    <a:pt x="2202" y="219"/>
                  </a:lnTo>
                  <a:lnTo>
                    <a:pt x="2130" y="164"/>
                  </a:lnTo>
                  <a:lnTo>
                    <a:pt x="2057" y="128"/>
                  </a:lnTo>
                  <a:lnTo>
                    <a:pt x="1948" y="73"/>
                  </a:lnTo>
                  <a:lnTo>
                    <a:pt x="1857" y="37"/>
                  </a:lnTo>
                  <a:lnTo>
                    <a:pt x="1747" y="19"/>
                  </a:lnTo>
                  <a:lnTo>
                    <a:pt x="163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6"/>
            <p:cNvSpPr/>
            <p:nvPr/>
          </p:nvSpPr>
          <p:spPr>
            <a:xfrm>
              <a:off x="4300650" y="3132050"/>
              <a:ext cx="89200" cy="74625"/>
            </a:xfrm>
            <a:custGeom>
              <a:avLst/>
              <a:gdLst/>
              <a:ahLst/>
              <a:cxnLst/>
              <a:rect l="l" t="t" r="r" b="b"/>
              <a:pathLst>
                <a:path w="3568" h="2985" extrusionOk="0">
                  <a:moveTo>
                    <a:pt x="2676" y="0"/>
                  </a:moveTo>
                  <a:lnTo>
                    <a:pt x="2530" y="19"/>
                  </a:lnTo>
                  <a:lnTo>
                    <a:pt x="2457" y="55"/>
                  </a:lnTo>
                  <a:lnTo>
                    <a:pt x="2384" y="91"/>
                  </a:lnTo>
                  <a:lnTo>
                    <a:pt x="2239" y="182"/>
                  </a:lnTo>
                  <a:lnTo>
                    <a:pt x="2166" y="255"/>
                  </a:lnTo>
                  <a:lnTo>
                    <a:pt x="2093" y="328"/>
                  </a:lnTo>
                  <a:lnTo>
                    <a:pt x="1948" y="528"/>
                  </a:lnTo>
                  <a:lnTo>
                    <a:pt x="1620" y="1001"/>
                  </a:lnTo>
                  <a:lnTo>
                    <a:pt x="1456" y="1256"/>
                  </a:lnTo>
                  <a:lnTo>
                    <a:pt x="1274" y="1456"/>
                  </a:lnTo>
                  <a:lnTo>
                    <a:pt x="1183" y="1566"/>
                  </a:lnTo>
                  <a:lnTo>
                    <a:pt x="1111" y="1638"/>
                  </a:lnTo>
                  <a:lnTo>
                    <a:pt x="1020" y="1693"/>
                  </a:lnTo>
                  <a:lnTo>
                    <a:pt x="929" y="1729"/>
                  </a:lnTo>
                  <a:lnTo>
                    <a:pt x="801" y="1766"/>
                  </a:lnTo>
                  <a:lnTo>
                    <a:pt x="692" y="1766"/>
                  </a:lnTo>
                  <a:lnTo>
                    <a:pt x="583" y="1748"/>
                  </a:lnTo>
                  <a:lnTo>
                    <a:pt x="474" y="1711"/>
                  </a:lnTo>
                  <a:lnTo>
                    <a:pt x="237" y="1657"/>
                  </a:lnTo>
                  <a:lnTo>
                    <a:pt x="110" y="1638"/>
                  </a:lnTo>
                  <a:lnTo>
                    <a:pt x="1" y="1638"/>
                  </a:lnTo>
                  <a:lnTo>
                    <a:pt x="73" y="2767"/>
                  </a:lnTo>
                  <a:lnTo>
                    <a:pt x="255" y="2858"/>
                  </a:lnTo>
                  <a:lnTo>
                    <a:pt x="455" y="2930"/>
                  </a:lnTo>
                  <a:lnTo>
                    <a:pt x="674" y="2967"/>
                  </a:lnTo>
                  <a:lnTo>
                    <a:pt x="910" y="2985"/>
                  </a:lnTo>
                  <a:lnTo>
                    <a:pt x="1092" y="2967"/>
                  </a:lnTo>
                  <a:lnTo>
                    <a:pt x="1293" y="2949"/>
                  </a:lnTo>
                  <a:lnTo>
                    <a:pt x="1493" y="2912"/>
                  </a:lnTo>
                  <a:lnTo>
                    <a:pt x="1675" y="2876"/>
                  </a:lnTo>
                  <a:lnTo>
                    <a:pt x="1911" y="2803"/>
                  </a:lnTo>
                  <a:lnTo>
                    <a:pt x="2130" y="2712"/>
                  </a:lnTo>
                  <a:lnTo>
                    <a:pt x="2348" y="2603"/>
                  </a:lnTo>
                  <a:lnTo>
                    <a:pt x="2566" y="2494"/>
                  </a:lnTo>
                  <a:lnTo>
                    <a:pt x="2748" y="2366"/>
                  </a:lnTo>
                  <a:lnTo>
                    <a:pt x="2930" y="2239"/>
                  </a:lnTo>
                  <a:lnTo>
                    <a:pt x="3094" y="2093"/>
                  </a:lnTo>
                  <a:lnTo>
                    <a:pt x="3240" y="1929"/>
                  </a:lnTo>
                  <a:lnTo>
                    <a:pt x="3349" y="1766"/>
                  </a:lnTo>
                  <a:lnTo>
                    <a:pt x="3440" y="1584"/>
                  </a:lnTo>
                  <a:lnTo>
                    <a:pt x="3513" y="1402"/>
                  </a:lnTo>
                  <a:lnTo>
                    <a:pt x="3549" y="1202"/>
                  </a:lnTo>
                  <a:lnTo>
                    <a:pt x="3567" y="1020"/>
                  </a:lnTo>
                  <a:lnTo>
                    <a:pt x="3549" y="819"/>
                  </a:lnTo>
                  <a:lnTo>
                    <a:pt x="3495" y="637"/>
                  </a:lnTo>
                  <a:lnTo>
                    <a:pt x="3422" y="455"/>
                  </a:lnTo>
                  <a:lnTo>
                    <a:pt x="3349" y="346"/>
                  </a:lnTo>
                  <a:lnTo>
                    <a:pt x="3276" y="255"/>
                  </a:lnTo>
                  <a:lnTo>
                    <a:pt x="3167" y="164"/>
                  </a:lnTo>
                  <a:lnTo>
                    <a:pt x="3058" y="91"/>
                  </a:lnTo>
                  <a:lnTo>
                    <a:pt x="2930" y="37"/>
                  </a:lnTo>
                  <a:lnTo>
                    <a:pt x="280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6"/>
            <p:cNvSpPr/>
            <p:nvPr/>
          </p:nvSpPr>
          <p:spPr>
            <a:xfrm>
              <a:off x="4082275" y="3312675"/>
              <a:ext cx="186550" cy="401275"/>
            </a:xfrm>
            <a:custGeom>
              <a:avLst/>
              <a:gdLst/>
              <a:ahLst/>
              <a:cxnLst/>
              <a:rect l="l" t="t" r="r" b="b"/>
              <a:pathLst>
                <a:path w="7462" h="16051" extrusionOk="0">
                  <a:moveTo>
                    <a:pt x="674" y="0"/>
                  </a:moveTo>
                  <a:lnTo>
                    <a:pt x="565" y="200"/>
                  </a:lnTo>
                  <a:lnTo>
                    <a:pt x="474" y="400"/>
                  </a:lnTo>
                  <a:lnTo>
                    <a:pt x="383" y="601"/>
                  </a:lnTo>
                  <a:lnTo>
                    <a:pt x="310" y="801"/>
                  </a:lnTo>
                  <a:lnTo>
                    <a:pt x="182" y="1201"/>
                  </a:lnTo>
                  <a:lnTo>
                    <a:pt x="110" y="1620"/>
                  </a:lnTo>
                  <a:lnTo>
                    <a:pt x="55" y="2020"/>
                  </a:lnTo>
                  <a:lnTo>
                    <a:pt x="19" y="2439"/>
                  </a:lnTo>
                  <a:lnTo>
                    <a:pt x="0" y="2857"/>
                  </a:lnTo>
                  <a:lnTo>
                    <a:pt x="0" y="3276"/>
                  </a:lnTo>
                  <a:lnTo>
                    <a:pt x="0" y="4095"/>
                  </a:lnTo>
                  <a:lnTo>
                    <a:pt x="19" y="4914"/>
                  </a:lnTo>
                  <a:lnTo>
                    <a:pt x="55" y="5732"/>
                  </a:lnTo>
                  <a:lnTo>
                    <a:pt x="91" y="6551"/>
                  </a:lnTo>
                  <a:lnTo>
                    <a:pt x="128" y="6952"/>
                  </a:lnTo>
                  <a:lnTo>
                    <a:pt x="146" y="7152"/>
                  </a:lnTo>
                  <a:lnTo>
                    <a:pt x="201" y="7334"/>
                  </a:lnTo>
                  <a:lnTo>
                    <a:pt x="273" y="7534"/>
                  </a:lnTo>
                  <a:lnTo>
                    <a:pt x="383" y="7716"/>
                  </a:lnTo>
                  <a:lnTo>
                    <a:pt x="510" y="7898"/>
                  </a:lnTo>
                  <a:lnTo>
                    <a:pt x="674" y="8062"/>
                  </a:lnTo>
                  <a:lnTo>
                    <a:pt x="801" y="8171"/>
                  </a:lnTo>
                  <a:lnTo>
                    <a:pt x="947" y="8262"/>
                  </a:lnTo>
                  <a:lnTo>
                    <a:pt x="1092" y="8335"/>
                  </a:lnTo>
                  <a:lnTo>
                    <a:pt x="1256" y="8426"/>
                  </a:lnTo>
                  <a:lnTo>
                    <a:pt x="1620" y="8553"/>
                  </a:lnTo>
                  <a:lnTo>
                    <a:pt x="2020" y="8662"/>
                  </a:lnTo>
                  <a:lnTo>
                    <a:pt x="2421" y="8753"/>
                  </a:lnTo>
                  <a:lnTo>
                    <a:pt x="2858" y="8808"/>
                  </a:lnTo>
                  <a:lnTo>
                    <a:pt x="3294" y="8863"/>
                  </a:lnTo>
                  <a:lnTo>
                    <a:pt x="3731" y="8899"/>
                  </a:lnTo>
                  <a:lnTo>
                    <a:pt x="4696" y="8935"/>
                  </a:lnTo>
                  <a:lnTo>
                    <a:pt x="5678" y="8954"/>
                  </a:lnTo>
                  <a:lnTo>
                    <a:pt x="5587" y="10810"/>
                  </a:lnTo>
                  <a:lnTo>
                    <a:pt x="5496" y="13030"/>
                  </a:lnTo>
                  <a:lnTo>
                    <a:pt x="5423" y="15650"/>
                  </a:lnTo>
                  <a:lnTo>
                    <a:pt x="5460" y="15687"/>
                  </a:lnTo>
                  <a:lnTo>
                    <a:pt x="5514" y="15723"/>
                  </a:lnTo>
                  <a:lnTo>
                    <a:pt x="5660" y="15796"/>
                  </a:lnTo>
                  <a:lnTo>
                    <a:pt x="5878" y="15869"/>
                  </a:lnTo>
                  <a:lnTo>
                    <a:pt x="6133" y="15923"/>
                  </a:lnTo>
                  <a:lnTo>
                    <a:pt x="6424" y="15978"/>
                  </a:lnTo>
                  <a:lnTo>
                    <a:pt x="6770" y="16014"/>
                  </a:lnTo>
                  <a:lnTo>
                    <a:pt x="7116" y="16033"/>
                  </a:lnTo>
                  <a:lnTo>
                    <a:pt x="7462" y="16051"/>
                  </a:lnTo>
                  <a:lnTo>
                    <a:pt x="7352" y="15741"/>
                  </a:lnTo>
                  <a:lnTo>
                    <a:pt x="7243" y="15396"/>
                  </a:lnTo>
                  <a:lnTo>
                    <a:pt x="7152" y="14995"/>
                  </a:lnTo>
                  <a:lnTo>
                    <a:pt x="7061" y="14540"/>
                  </a:lnTo>
                  <a:lnTo>
                    <a:pt x="6988" y="14067"/>
                  </a:lnTo>
                  <a:lnTo>
                    <a:pt x="6916" y="13558"/>
                  </a:lnTo>
                  <a:lnTo>
                    <a:pt x="6807" y="12502"/>
                  </a:lnTo>
                  <a:lnTo>
                    <a:pt x="6734" y="11447"/>
                  </a:lnTo>
                  <a:lnTo>
                    <a:pt x="6679" y="10446"/>
                  </a:lnTo>
                  <a:lnTo>
                    <a:pt x="6679" y="9590"/>
                  </a:lnTo>
                  <a:lnTo>
                    <a:pt x="6697" y="9226"/>
                  </a:lnTo>
                  <a:lnTo>
                    <a:pt x="6716" y="8917"/>
                  </a:lnTo>
                  <a:lnTo>
                    <a:pt x="6716" y="8899"/>
                  </a:lnTo>
                  <a:lnTo>
                    <a:pt x="6734" y="8717"/>
                  </a:lnTo>
                  <a:lnTo>
                    <a:pt x="6716" y="8644"/>
                  </a:lnTo>
                  <a:lnTo>
                    <a:pt x="6697" y="8553"/>
                  </a:lnTo>
                  <a:lnTo>
                    <a:pt x="6679" y="8462"/>
                  </a:lnTo>
                  <a:lnTo>
                    <a:pt x="6625" y="8389"/>
                  </a:lnTo>
                  <a:lnTo>
                    <a:pt x="6552" y="8317"/>
                  </a:lnTo>
                  <a:lnTo>
                    <a:pt x="6461" y="8244"/>
                  </a:lnTo>
                  <a:lnTo>
                    <a:pt x="6297" y="8189"/>
                  </a:lnTo>
                  <a:lnTo>
                    <a:pt x="6115" y="8153"/>
                  </a:lnTo>
                  <a:lnTo>
                    <a:pt x="5915" y="8135"/>
                  </a:lnTo>
                  <a:lnTo>
                    <a:pt x="5715" y="8135"/>
                  </a:lnTo>
                  <a:lnTo>
                    <a:pt x="5442" y="8153"/>
                  </a:lnTo>
                  <a:lnTo>
                    <a:pt x="4841" y="8171"/>
                  </a:lnTo>
                  <a:lnTo>
                    <a:pt x="4222" y="8153"/>
                  </a:lnTo>
                  <a:lnTo>
                    <a:pt x="3931" y="8135"/>
                  </a:lnTo>
                  <a:lnTo>
                    <a:pt x="3640" y="8098"/>
                  </a:lnTo>
                  <a:lnTo>
                    <a:pt x="3349" y="8044"/>
                  </a:lnTo>
                  <a:lnTo>
                    <a:pt x="3076" y="7971"/>
                  </a:lnTo>
                  <a:lnTo>
                    <a:pt x="2785" y="7880"/>
                  </a:lnTo>
                  <a:lnTo>
                    <a:pt x="2494" y="7752"/>
                  </a:lnTo>
                  <a:lnTo>
                    <a:pt x="2257" y="7607"/>
                  </a:lnTo>
                  <a:lnTo>
                    <a:pt x="2039" y="7443"/>
                  </a:lnTo>
                  <a:lnTo>
                    <a:pt x="1838" y="7279"/>
                  </a:lnTo>
                  <a:lnTo>
                    <a:pt x="1675" y="7097"/>
                  </a:lnTo>
                  <a:lnTo>
                    <a:pt x="1529" y="6897"/>
                  </a:lnTo>
                  <a:lnTo>
                    <a:pt x="1420" y="6697"/>
                  </a:lnTo>
                  <a:lnTo>
                    <a:pt x="1329" y="6515"/>
                  </a:lnTo>
                  <a:lnTo>
                    <a:pt x="1256" y="6297"/>
                  </a:lnTo>
                  <a:lnTo>
                    <a:pt x="1202" y="6096"/>
                  </a:lnTo>
                  <a:lnTo>
                    <a:pt x="1165" y="5896"/>
                  </a:lnTo>
                  <a:lnTo>
                    <a:pt x="1129" y="5478"/>
                  </a:lnTo>
                  <a:lnTo>
                    <a:pt x="1111" y="5059"/>
                  </a:lnTo>
                  <a:lnTo>
                    <a:pt x="1111" y="4295"/>
                  </a:lnTo>
                  <a:lnTo>
                    <a:pt x="1129" y="3531"/>
                  </a:lnTo>
                  <a:lnTo>
                    <a:pt x="1147" y="2766"/>
                  </a:lnTo>
                  <a:lnTo>
                    <a:pt x="1202" y="1984"/>
                  </a:lnTo>
                  <a:lnTo>
                    <a:pt x="1220" y="1747"/>
                  </a:lnTo>
                  <a:lnTo>
                    <a:pt x="1274" y="1492"/>
                  </a:lnTo>
                  <a:lnTo>
                    <a:pt x="1311" y="1219"/>
                  </a:lnTo>
                  <a:lnTo>
                    <a:pt x="1311" y="965"/>
                  </a:lnTo>
                  <a:lnTo>
                    <a:pt x="1311" y="837"/>
                  </a:lnTo>
                  <a:lnTo>
                    <a:pt x="1293" y="710"/>
                  </a:lnTo>
                  <a:lnTo>
                    <a:pt x="1256" y="582"/>
                  </a:lnTo>
                  <a:lnTo>
                    <a:pt x="1183" y="455"/>
                  </a:lnTo>
                  <a:lnTo>
                    <a:pt x="1111" y="346"/>
                  </a:lnTo>
                  <a:lnTo>
                    <a:pt x="1020" y="237"/>
                  </a:lnTo>
                  <a:lnTo>
                    <a:pt x="892" y="127"/>
                  </a:lnTo>
                  <a:lnTo>
                    <a:pt x="728" y="37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rgbClr val="3A7F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6"/>
            <p:cNvSpPr/>
            <p:nvPr/>
          </p:nvSpPr>
          <p:spPr>
            <a:xfrm>
              <a:off x="4254700" y="3074275"/>
              <a:ext cx="33225" cy="434500"/>
            </a:xfrm>
            <a:custGeom>
              <a:avLst/>
              <a:gdLst/>
              <a:ahLst/>
              <a:cxnLst/>
              <a:rect l="l" t="t" r="r" b="b"/>
              <a:pathLst>
                <a:path w="1329" h="17380" extrusionOk="0">
                  <a:moveTo>
                    <a:pt x="783" y="0"/>
                  </a:moveTo>
                  <a:lnTo>
                    <a:pt x="656" y="19"/>
                  </a:lnTo>
                  <a:lnTo>
                    <a:pt x="546" y="55"/>
                  </a:lnTo>
                  <a:lnTo>
                    <a:pt x="383" y="128"/>
                  </a:lnTo>
                  <a:lnTo>
                    <a:pt x="856" y="4113"/>
                  </a:lnTo>
                  <a:lnTo>
                    <a:pt x="947" y="5023"/>
                  </a:lnTo>
                  <a:lnTo>
                    <a:pt x="1020" y="5951"/>
                  </a:lnTo>
                  <a:lnTo>
                    <a:pt x="1056" y="6406"/>
                  </a:lnTo>
                  <a:lnTo>
                    <a:pt x="1056" y="6861"/>
                  </a:lnTo>
                  <a:lnTo>
                    <a:pt x="1038" y="7316"/>
                  </a:lnTo>
                  <a:lnTo>
                    <a:pt x="1001" y="7771"/>
                  </a:lnTo>
                  <a:lnTo>
                    <a:pt x="965" y="8117"/>
                  </a:lnTo>
                  <a:lnTo>
                    <a:pt x="892" y="8462"/>
                  </a:lnTo>
                  <a:lnTo>
                    <a:pt x="765" y="9136"/>
                  </a:lnTo>
                  <a:lnTo>
                    <a:pt x="455" y="10482"/>
                  </a:lnTo>
                  <a:lnTo>
                    <a:pt x="310" y="11192"/>
                  </a:lnTo>
                  <a:lnTo>
                    <a:pt x="201" y="11884"/>
                  </a:lnTo>
                  <a:lnTo>
                    <a:pt x="110" y="12593"/>
                  </a:lnTo>
                  <a:lnTo>
                    <a:pt x="55" y="13303"/>
                  </a:lnTo>
                  <a:lnTo>
                    <a:pt x="19" y="14013"/>
                  </a:lnTo>
                  <a:lnTo>
                    <a:pt x="1" y="14704"/>
                  </a:lnTo>
                  <a:lnTo>
                    <a:pt x="1" y="15414"/>
                  </a:lnTo>
                  <a:lnTo>
                    <a:pt x="37" y="16124"/>
                  </a:lnTo>
                  <a:lnTo>
                    <a:pt x="37" y="16306"/>
                  </a:lnTo>
                  <a:lnTo>
                    <a:pt x="73" y="16488"/>
                  </a:lnTo>
                  <a:lnTo>
                    <a:pt x="110" y="16652"/>
                  </a:lnTo>
                  <a:lnTo>
                    <a:pt x="164" y="16834"/>
                  </a:lnTo>
                  <a:lnTo>
                    <a:pt x="237" y="16997"/>
                  </a:lnTo>
                  <a:lnTo>
                    <a:pt x="346" y="17143"/>
                  </a:lnTo>
                  <a:lnTo>
                    <a:pt x="492" y="17270"/>
                  </a:lnTo>
                  <a:lnTo>
                    <a:pt x="674" y="17379"/>
                  </a:lnTo>
                  <a:lnTo>
                    <a:pt x="692" y="16779"/>
                  </a:lnTo>
                  <a:lnTo>
                    <a:pt x="692" y="16197"/>
                  </a:lnTo>
                  <a:lnTo>
                    <a:pt x="710" y="15014"/>
                  </a:lnTo>
                  <a:lnTo>
                    <a:pt x="728" y="13976"/>
                  </a:lnTo>
                  <a:lnTo>
                    <a:pt x="783" y="12939"/>
                  </a:lnTo>
                  <a:lnTo>
                    <a:pt x="856" y="11902"/>
                  </a:lnTo>
                  <a:lnTo>
                    <a:pt x="947" y="10865"/>
                  </a:lnTo>
                  <a:lnTo>
                    <a:pt x="1129" y="8808"/>
                  </a:lnTo>
                  <a:lnTo>
                    <a:pt x="1220" y="7771"/>
                  </a:lnTo>
                  <a:lnTo>
                    <a:pt x="1274" y="6734"/>
                  </a:lnTo>
                  <a:lnTo>
                    <a:pt x="1311" y="5897"/>
                  </a:lnTo>
                  <a:lnTo>
                    <a:pt x="1329" y="5041"/>
                  </a:lnTo>
                  <a:lnTo>
                    <a:pt x="1329" y="4204"/>
                  </a:lnTo>
                  <a:lnTo>
                    <a:pt x="1293" y="3349"/>
                  </a:lnTo>
                  <a:lnTo>
                    <a:pt x="1220" y="2512"/>
                  </a:lnTo>
                  <a:lnTo>
                    <a:pt x="1111" y="1656"/>
                  </a:lnTo>
                  <a:lnTo>
                    <a:pt x="965" y="819"/>
                  </a:lnTo>
                  <a:lnTo>
                    <a:pt x="874" y="419"/>
                  </a:lnTo>
                  <a:lnTo>
                    <a:pt x="783" y="0"/>
                  </a:lnTo>
                  <a:close/>
                </a:path>
              </a:pathLst>
            </a:custGeom>
            <a:solidFill>
              <a:srgbClr val="3A7F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9" name="Google Shape;869;p6"/>
          <p:cNvGrpSpPr/>
          <p:nvPr/>
        </p:nvGrpSpPr>
        <p:grpSpPr>
          <a:xfrm>
            <a:off x="6013707" y="5291869"/>
            <a:ext cx="539167" cy="170957"/>
            <a:chOff x="2631450" y="1885950"/>
            <a:chExt cx="671525" cy="212925"/>
          </a:xfrm>
        </p:grpSpPr>
        <p:sp>
          <p:nvSpPr>
            <p:cNvPr id="870" name="Google Shape;870;p6"/>
            <p:cNvSpPr/>
            <p:nvPr/>
          </p:nvSpPr>
          <p:spPr>
            <a:xfrm>
              <a:off x="2631450" y="2068375"/>
              <a:ext cx="118300" cy="30500"/>
            </a:xfrm>
            <a:custGeom>
              <a:avLst/>
              <a:gdLst/>
              <a:ahLst/>
              <a:cxnLst/>
              <a:rect l="l" t="t" r="r" b="b"/>
              <a:pathLst>
                <a:path w="4732" h="1220" extrusionOk="0">
                  <a:moveTo>
                    <a:pt x="1947" y="1"/>
                  </a:moveTo>
                  <a:lnTo>
                    <a:pt x="1456" y="19"/>
                  </a:lnTo>
                  <a:lnTo>
                    <a:pt x="1001" y="55"/>
                  </a:lnTo>
                  <a:lnTo>
                    <a:pt x="601" y="110"/>
                  </a:lnTo>
                  <a:lnTo>
                    <a:pt x="437" y="146"/>
                  </a:lnTo>
                  <a:lnTo>
                    <a:pt x="291" y="183"/>
                  </a:lnTo>
                  <a:lnTo>
                    <a:pt x="164" y="237"/>
                  </a:lnTo>
                  <a:lnTo>
                    <a:pt x="73" y="292"/>
                  </a:lnTo>
                  <a:lnTo>
                    <a:pt x="18" y="365"/>
                  </a:lnTo>
                  <a:lnTo>
                    <a:pt x="0" y="437"/>
                  </a:lnTo>
                  <a:lnTo>
                    <a:pt x="18" y="510"/>
                  </a:lnTo>
                  <a:lnTo>
                    <a:pt x="73" y="601"/>
                  </a:lnTo>
                  <a:lnTo>
                    <a:pt x="146" y="674"/>
                  </a:lnTo>
                  <a:lnTo>
                    <a:pt x="273" y="747"/>
                  </a:lnTo>
                  <a:lnTo>
                    <a:pt x="401" y="801"/>
                  </a:lnTo>
                  <a:lnTo>
                    <a:pt x="564" y="874"/>
                  </a:lnTo>
                  <a:lnTo>
                    <a:pt x="946" y="983"/>
                  </a:lnTo>
                  <a:lnTo>
                    <a:pt x="1383" y="1092"/>
                  </a:lnTo>
                  <a:lnTo>
                    <a:pt x="1856" y="1165"/>
                  </a:lnTo>
                  <a:lnTo>
                    <a:pt x="2348" y="1202"/>
                  </a:lnTo>
                  <a:lnTo>
                    <a:pt x="2839" y="1220"/>
                  </a:lnTo>
                  <a:lnTo>
                    <a:pt x="3294" y="1202"/>
                  </a:lnTo>
                  <a:lnTo>
                    <a:pt x="3676" y="1165"/>
                  </a:lnTo>
                  <a:lnTo>
                    <a:pt x="4004" y="1092"/>
                  </a:lnTo>
                  <a:lnTo>
                    <a:pt x="4259" y="1020"/>
                  </a:lnTo>
                  <a:lnTo>
                    <a:pt x="4368" y="965"/>
                  </a:lnTo>
                  <a:lnTo>
                    <a:pt x="4459" y="910"/>
                  </a:lnTo>
                  <a:lnTo>
                    <a:pt x="4550" y="838"/>
                  </a:lnTo>
                  <a:lnTo>
                    <a:pt x="4604" y="783"/>
                  </a:lnTo>
                  <a:lnTo>
                    <a:pt x="4659" y="710"/>
                  </a:lnTo>
                  <a:lnTo>
                    <a:pt x="4695" y="637"/>
                  </a:lnTo>
                  <a:lnTo>
                    <a:pt x="4713" y="547"/>
                  </a:lnTo>
                  <a:lnTo>
                    <a:pt x="4732" y="474"/>
                  </a:lnTo>
                  <a:lnTo>
                    <a:pt x="4622" y="401"/>
                  </a:lnTo>
                  <a:lnTo>
                    <a:pt x="4495" y="328"/>
                  </a:lnTo>
                  <a:lnTo>
                    <a:pt x="4313" y="237"/>
                  </a:lnTo>
                  <a:lnTo>
                    <a:pt x="4077" y="146"/>
                  </a:lnTo>
                  <a:lnTo>
                    <a:pt x="3767" y="73"/>
                  </a:lnTo>
                  <a:lnTo>
                    <a:pt x="3403" y="19"/>
                  </a:lnTo>
                  <a:lnTo>
                    <a:pt x="3185" y="1"/>
                  </a:lnTo>
                  <a:close/>
                </a:path>
              </a:pathLst>
            </a:custGeom>
            <a:solidFill>
              <a:srgbClr val="282829">
                <a:alpha val="13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6"/>
            <p:cNvSpPr/>
            <p:nvPr/>
          </p:nvSpPr>
          <p:spPr>
            <a:xfrm>
              <a:off x="2631450" y="2068375"/>
              <a:ext cx="118300" cy="30500"/>
            </a:xfrm>
            <a:custGeom>
              <a:avLst/>
              <a:gdLst/>
              <a:ahLst/>
              <a:cxnLst/>
              <a:rect l="l" t="t" r="r" b="b"/>
              <a:pathLst>
                <a:path w="4732" h="1220" fill="none" extrusionOk="0">
                  <a:moveTo>
                    <a:pt x="2948" y="1"/>
                  </a:moveTo>
                  <a:lnTo>
                    <a:pt x="2948" y="1"/>
                  </a:lnTo>
                  <a:lnTo>
                    <a:pt x="1947" y="1"/>
                  </a:lnTo>
                  <a:lnTo>
                    <a:pt x="1456" y="19"/>
                  </a:lnTo>
                  <a:lnTo>
                    <a:pt x="1001" y="55"/>
                  </a:lnTo>
                  <a:lnTo>
                    <a:pt x="601" y="110"/>
                  </a:lnTo>
                  <a:lnTo>
                    <a:pt x="437" y="146"/>
                  </a:lnTo>
                  <a:lnTo>
                    <a:pt x="291" y="183"/>
                  </a:lnTo>
                  <a:lnTo>
                    <a:pt x="164" y="237"/>
                  </a:lnTo>
                  <a:lnTo>
                    <a:pt x="73" y="292"/>
                  </a:lnTo>
                  <a:lnTo>
                    <a:pt x="18" y="365"/>
                  </a:lnTo>
                  <a:lnTo>
                    <a:pt x="0" y="437"/>
                  </a:lnTo>
                  <a:lnTo>
                    <a:pt x="0" y="437"/>
                  </a:lnTo>
                  <a:lnTo>
                    <a:pt x="18" y="510"/>
                  </a:lnTo>
                  <a:lnTo>
                    <a:pt x="73" y="601"/>
                  </a:lnTo>
                  <a:lnTo>
                    <a:pt x="146" y="674"/>
                  </a:lnTo>
                  <a:lnTo>
                    <a:pt x="273" y="747"/>
                  </a:lnTo>
                  <a:lnTo>
                    <a:pt x="401" y="801"/>
                  </a:lnTo>
                  <a:lnTo>
                    <a:pt x="564" y="874"/>
                  </a:lnTo>
                  <a:lnTo>
                    <a:pt x="946" y="983"/>
                  </a:lnTo>
                  <a:lnTo>
                    <a:pt x="1383" y="1092"/>
                  </a:lnTo>
                  <a:lnTo>
                    <a:pt x="1856" y="1165"/>
                  </a:lnTo>
                  <a:lnTo>
                    <a:pt x="2348" y="1202"/>
                  </a:lnTo>
                  <a:lnTo>
                    <a:pt x="2839" y="1220"/>
                  </a:lnTo>
                  <a:lnTo>
                    <a:pt x="2839" y="1220"/>
                  </a:lnTo>
                  <a:lnTo>
                    <a:pt x="3294" y="1202"/>
                  </a:lnTo>
                  <a:lnTo>
                    <a:pt x="3676" y="1165"/>
                  </a:lnTo>
                  <a:lnTo>
                    <a:pt x="4004" y="1092"/>
                  </a:lnTo>
                  <a:lnTo>
                    <a:pt x="4259" y="1020"/>
                  </a:lnTo>
                  <a:lnTo>
                    <a:pt x="4368" y="965"/>
                  </a:lnTo>
                  <a:lnTo>
                    <a:pt x="4459" y="910"/>
                  </a:lnTo>
                  <a:lnTo>
                    <a:pt x="4550" y="838"/>
                  </a:lnTo>
                  <a:lnTo>
                    <a:pt x="4604" y="783"/>
                  </a:lnTo>
                  <a:lnTo>
                    <a:pt x="4659" y="710"/>
                  </a:lnTo>
                  <a:lnTo>
                    <a:pt x="4695" y="637"/>
                  </a:lnTo>
                  <a:lnTo>
                    <a:pt x="4713" y="547"/>
                  </a:lnTo>
                  <a:lnTo>
                    <a:pt x="4732" y="474"/>
                  </a:lnTo>
                  <a:lnTo>
                    <a:pt x="4732" y="474"/>
                  </a:lnTo>
                  <a:lnTo>
                    <a:pt x="4622" y="401"/>
                  </a:lnTo>
                  <a:lnTo>
                    <a:pt x="4495" y="328"/>
                  </a:lnTo>
                  <a:lnTo>
                    <a:pt x="4313" y="237"/>
                  </a:lnTo>
                  <a:lnTo>
                    <a:pt x="4077" y="146"/>
                  </a:lnTo>
                  <a:lnTo>
                    <a:pt x="3767" y="73"/>
                  </a:lnTo>
                  <a:lnTo>
                    <a:pt x="3403" y="19"/>
                  </a:lnTo>
                  <a:lnTo>
                    <a:pt x="3185" y="1"/>
                  </a:lnTo>
                  <a:lnTo>
                    <a:pt x="2948" y="1"/>
                  </a:lnTo>
                </a:path>
              </a:pathLst>
            </a:custGeom>
            <a:solidFill>
              <a:srgbClr val="282829">
                <a:alpha val="13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6"/>
            <p:cNvSpPr/>
            <p:nvPr/>
          </p:nvSpPr>
          <p:spPr>
            <a:xfrm>
              <a:off x="2731525" y="2008325"/>
              <a:ext cx="571450" cy="71000"/>
            </a:xfrm>
            <a:custGeom>
              <a:avLst/>
              <a:gdLst/>
              <a:ahLst/>
              <a:cxnLst/>
              <a:rect l="l" t="t" r="r" b="b"/>
              <a:pathLst>
                <a:path w="22858" h="2840" extrusionOk="0">
                  <a:moveTo>
                    <a:pt x="1620" y="0"/>
                  </a:moveTo>
                  <a:lnTo>
                    <a:pt x="1256" y="55"/>
                  </a:lnTo>
                  <a:lnTo>
                    <a:pt x="929" y="110"/>
                  </a:lnTo>
                  <a:lnTo>
                    <a:pt x="656" y="164"/>
                  </a:lnTo>
                  <a:lnTo>
                    <a:pt x="419" y="219"/>
                  </a:lnTo>
                  <a:lnTo>
                    <a:pt x="237" y="292"/>
                  </a:lnTo>
                  <a:lnTo>
                    <a:pt x="110" y="364"/>
                  </a:lnTo>
                  <a:lnTo>
                    <a:pt x="19" y="437"/>
                  </a:lnTo>
                  <a:lnTo>
                    <a:pt x="1" y="492"/>
                  </a:lnTo>
                  <a:lnTo>
                    <a:pt x="1" y="528"/>
                  </a:lnTo>
                  <a:lnTo>
                    <a:pt x="1" y="637"/>
                  </a:lnTo>
                  <a:lnTo>
                    <a:pt x="19" y="747"/>
                  </a:lnTo>
                  <a:lnTo>
                    <a:pt x="55" y="856"/>
                  </a:lnTo>
                  <a:lnTo>
                    <a:pt x="110" y="947"/>
                  </a:lnTo>
                  <a:lnTo>
                    <a:pt x="183" y="1056"/>
                  </a:lnTo>
                  <a:lnTo>
                    <a:pt x="256" y="1165"/>
                  </a:lnTo>
                  <a:lnTo>
                    <a:pt x="365" y="1256"/>
                  </a:lnTo>
                  <a:lnTo>
                    <a:pt x="474" y="1365"/>
                  </a:lnTo>
                  <a:lnTo>
                    <a:pt x="601" y="1456"/>
                  </a:lnTo>
                  <a:lnTo>
                    <a:pt x="747" y="1565"/>
                  </a:lnTo>
                  <a:lnTo>
                    <a:pt x="1093" y="1747"/>
                  </a:lnTo>
                  <a:lnTo>
                    <a:pt x="1493" y="1929"/>
                  </a:lnTo>
                  <a:lnTo>
                    <a:pt x="1984" y="2093"/>
                  </a:lnTo>
                  <a:lnTo>
                    <a:pt x="2530" y="2239"/>
                  </a:lnTo>
                  <a:lnTo>
                    <a:pt x="3149" y="2384"/>
                  </a:lnTo>
                  <a:lnTo>
                    <a:pt x="3841" y="2512"/>
                  </a:lnTo>
                  <a:lnTo>
                    <a:pt x="4623" y="2621"/>
                  </a:lnTo>
                  <a:lnTo>
                    <a:pt x="5460" y="2712"/>
                  </a:lnTo>
                  <a:lnTo>
                    <a:pt x="6388" y="2767"/>
                  </a:lnTo>
                  <a:lnTo>
                    <a:pt x="7389" y="2821"/>
                  </a:lnTo>
                  <a:lnTo>
                    <a:pt x="8481" y="2839"/>
                  </a:lnTo>
                  <a:lnTo>
                    <a:pt x="8881" y="2839"/>
                  </a:lnTo>
                  <a:lnTo>
                    <a:pt x="10082" y="2821"/>
                  </a:lnTo>
                  <a:lnTo>
                    <a:pt x="11302" y="2803"/>
                  </a:lnTo>
                  <a:lnTo>
                    <a:pt x="12521" y="2748"/>
                  </a:lnTo>
                  <a:lnTo>
                    <a:pt x="13722" y="2676"/>
                  </a:lnTo>
                  <a:lnTo>
                    <a:pt x="14923" y="2603"/>
                  </a:lnTo>
                  <a:lnTo>
                    <a:pt x="16070" y="2494"/>
                  </a:lnTo>
                  <a:lnTo>
                    <a:pt x="17180" y="2384"/>
                  </a:lnTo>
                  <a:lnTo>
                    <a:pt x="18235" y="2257"/>
                  </a:lnTo>
                  <a:lnTo>
                    <a:pt x="19218" y="2130"/>
                  </a:lnTo>
                  <a:lnTo>
                    <a:pt x="20091" y="1966"/>
                  </a:lnTo>
                  <a:lnTo>
                    <a:pt x="20892" y="1802"/>
                  </a:lnTo>
                  <a:lnTo>
                    <a:pt x="21565" y="1638"/>
                  </a:lnTo>
                  <a:lnTo>
                    <a:pt x="21856" y="1547"/>
                  </a:lnTo>
                  <a:lnTo>
                    <a:pt x="22111" y="1456"/>
                  </a:lnTo>
                  <a:lnTo>
                    <a:pt x="22330" y="1347"/>
                  </a:lnTo>
                  <a:lnTo>
                    <a:pt x="22512" y="1256"/>
                  </a:lnTo>
                  <a:lnTo>
                    <a:pt x="22657" y="1165"/>
                  </a:lnTo>
                  <a:lnTo>
                    <a:pt x="22766" y="1056"/>
                  </a:lnTo>
                  <a:lnTo>
                    <a:pt x="22839" y="965"/>
                  </a:lnTo>
                  <a:lnTo>
                    <a:pt x="22857" y="856"/>
                  </a:lnTo>
                  <a:lnTo>
                    <a:pt x="22839" y="801"/>
                  </a:lnTo>
                  <a:lnTo>
                    <a:pt x="22785" y="765"/>
                  </a:lnTo>
                  <a:lnTo>
                    <a:pt x="22694" y="710"/>
                  </a:lnTo>
                  <a:lnTo>
                    <a:pt x="22566" y="656"/>
                  </a:lnTo>
                  <a:lnTo>
                    <a:pt x="22202" y="565"/>
                  </a:lnTo>
                  <a:lnTo>
                    <a:pt x="21729" y="474"/>
                  </a:lnTo>
                  <a:lnTo>
                    <a:pt x="22257" y="910"/>
                  </a:lnTo>
                  <a:lnTo>
                    <a:pt x="22020" y="947"/>
                  </a:lnTo>
                  <a:lnTo>
                    <a:pt x="21292" y="1092"/>
                  </a:lnTo>
                  <a:lnTo>
                    <a:pt x="20510" y="1220"/>
                  </a:lnTo>
                  <a:lnTo>
                    <a:pt x="19509" y="1365"/>
                  </a:lnTo>
                  <a:lnTo>
                    <a:pt x="18326" y="1529"/>
                  </a:lnTo>
                  <a:lnTo>
                    <a:pt x="16998" y="1693"/>
                  </a:lnTo>
                  <a:lnTo>
                    <a:pt x="15542" y="1838"/>
                  </a:lnTo>
                  <a:lnTo>
                    <a:pt x="13977" y="1948"/>
                  </a:lnTo>
                  <a:lnTo>
                    <a:pt x="13158" y="1984"/>
                  </a:lnTo>
                  <a:lnTo>
                    <a:pt x="12303" y="2020"/>
                  </a:lnTo>
                  <a:lnTo>
                    <a:pt x="11447" y="2039"/>
                  </a:lnTo>
                  <a:lnTo>
                    <a:pt x="10592" y="2057"/>
                  </a:lnTo>
                  <a:lnTo>
                    <a:pt x="9409" y="2039"/>
                  </a:lnTo>
                  <a:lnTo>
                    <a:pt x="8208" y="1984"/>
                  </a:lnTo>
                  <a:lnTo>
                    <a:pt x="7007" y="1911"/>
                  </a:lnTo>
                  <a:lnTo>
                    <a:pt x="5806" y="1802"/>
                  </a:lnTo>
                  <a:lnTo>
                    <a:pt x="5205" y="1729"/>
                  </a:lnTo>
                  <a:lnTo>
                    <a:pt x="4623" y="1638"/>
                  </a:lnTo>
                  <a:lnTo>
                    <a:pt x="4022" y="1547"/>
                  </a:lnTo>
                  <a:lnTo>
                    <a:pt x="3440" y="1438"/>
                  </a:lnTo>
                  <a:lnTo>
                    <a:pt x="2858" y="1329"/>
                  </a:lnTo>
                  <a:lnTo>
                    <a:pt x="2294" y="1202"/>
                  </a:lnTo>
                  <a:lnTo>
                    <a:pt x="1711" y="1056"/>
                  </a:lnTo>
                  <a:lnTo>
                    <a:pt x="1165" y="910"/>
                  </a:lnTo>
                  <a:lnTo>
                    <a:pt x="1275" y="656"/>
                  </a:lnTo>
                  <a:lnTo>
                    <a:pt x="1620" y="0"/>
                  </a:lnTo>
                  <a:close/>
                </a:path>
              </a:pathLst>
            </a:custGeom>
            <a:solidFill>
              <a:srgbClr val="282829">
                <a:alpha val="13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6"/>
            <p:cNvSpPr/>
            <p:nvPr/>
          </p:nvSpPr>
          <p:spPr>
            <a:xfrm>
              <a:off x="2760650" y="1885950"/>
              <a:ext cx="527300" cy="173350"/>
            </a:xfrm>
            <a:custGeom>
              <a:avLst/>
              <a:gdLst/>
              <a:ahLst/>
              <a:cxnLst/>
              <a:rect l="l" t="t" r="r" b="b"/>
              <a:pathLst>
                <a:path w="21092" h="6934" extrusionOk="0">
                  <a:moveTo>
                    <a:pt x="5260" y="0"/>
                  </a:moveTo>
                  <a:lnTo>
                    <a:pt x="5041" y="37"/>
                  </a:lnTo>
                  <a:lnTo>
                    <a:pt x="4805" y="91"/>
                  </a:lnTo>
                  <a:lnTo>
                    <a:pt x="4586" y="182"/>
                  </a:lnTo>
                  <a:lnTo>
                    <a:pt x="4368" y="291"/>
                  </a:lnTo>
                  <a:lnTo>
                    <a:pt x="4131" y="401"/>
                  </a:lnTo>
                  <a:lnTo>
                    <a:pt x="3913" y="546"/>
                  </a:lnTo>
                  <a:lnTo>
                    <a:pt x="3695" y="710"/>
                  </a:lnTo>
                  <a:lnTo>
                    <a:pt x="3476" y="892"/>
                  </a:lnTo>
                  <a:lnTo>
                    <a:pt x="3258" y="1074"/>
                  </a:lnTo>
                  <a:lnTo>
                    <a:pt x="2839" y="1492"/>
                  </a:lnTo>
                  <a:lnTo>
                    <a:pt x="2439" y="1947"/>
                  </a:lnTo>
                  <a:lnTo>
                    <a:pt x="2057" y="2421"/>
                  </a:lnTo>
                  <a:lnTo>
                    <a:pt x="1620" y="3021"/>
                  </a:lnTo>
                  <a:lnTo>
                    <a:pt x="1220" y="3622"/>
                  </a:lnTo>
                  <a:lnTo>
                    <a:pt x="874" y="4186"/>
                  </a:lnTo>
                  <a:lnTo>
                    <a:pt x="565" y="4713"/>
                  </a:lnTo>
                  <a:lnTo>
                    <a:pt x="146" y="5496"/>
                  </a:lnTo>
                  <a:lnTo>
                    <a:pt x="0" y="5805"/>
                  </a:lnTo>
                  <a:lnTo>
                    <a:pt x="692" y="5987"/>
                  </a:lnTo>
                  <a:lnTo>
                    <a:pt x="1402" y="6151"/>
                  </a:lnTo>
                  <a:lnTo>
                    <a:pt x="2130" y="6315"/>
                  </a:lnTo>
                  <a:lnTo>
                    <a:pt x="2857" y="6442"/>
                  </a:lnTo>
                  <a:lnTo>
                    <a:pt x="3585" y="6551"/>
                  </a:lnTo>
                  <a:lnTo>
                    <a:pt x="4332" y="6661"/>
                  </a:lnTo>
                  <a:lnTo>
                    <a:pt x="5078" y="6733"/>
                  </a:lnTo>
                  <a:lnTo>
                    <a:pt x="5824" y="6806"/>
                  </a:lnTo>
                  <a:lnTo>
                    <a:pt x="6588" y="6861"/>
                  </a:lnTo>
                  <a:lnTo>
                    <a:pt x="7334" y="6897"/>
                  </a:lnTo>
                  <a:lnTo>
                    <a:pt x="8062" y="6934"/>
                  </a:lnTo>
                  <a:lnTo>
                    <a:pt x="10264" y="6934"/>
                  </a:lnTo>
                  <a:lnTo>
                    <a:pt x="11684" y="6897"/>
                  </a:lnTo>
                  <a:lnTo>
                    <a:pt x="13067" y="6824"/>
                  </a:lnTo>
                  <a:lnTo>
                    <a:pt x="14359" y="6733"/>
                  </a:lnTo>
                  <a:lnTo>
                    <a:pt x="15596" y="6606"/>
                  </a:lnTo>
                  <a:lnTo>
                    <a:pt x="16743" y="6479"/>
                  </a:lnTo>
                  <a:lnTo>
                    <a:pt x="17762" y="6351"/>
                  </a:lnTo>
                  <a:lnTo>
                    <a:pt x="18690" y="6224"/>
                  </a:lnTo>
                  <a:lnTo>
                    <a:pt x="20127" y="5987"/>
                  </a:lnTo>
                  <a:lnTo>
                    <a:pt x="20855" y="5842"/>
                  </a:lnTo>
                  <a:lnTo>
                    <a:pt x="21092" y="5805"/>
                  </a:lnTo>
                  <a:lnTo>
                    <a:pt x="20873" y="5605"/>
                  </a:lnTo>
                  <a:lnTo>
                    <a:pt x="20273" y="5132"/>
                  </a:lnTo>
                  <a:lnTo>
                    <a:pt x="19891" y="4823"/>
                  </a:lnTo>
                  <a:lnTo>
                    <a:pt x="19454" y="4513"/>
                  </a:lnTo>
                  <a:lnTo>
                    <a:pt x="18999" y="4186"/>
                  </a:lnTo>
                  <a:lnTo>
                    <a:pt x="18544" y="3895"/>
                  </a:lnTo>
                  <a:lnTo>
                    <a:pt x="18089" y="3622"/>
                  </a:lnTo>
                  <a:lnTo>
                    <a:pt x="17689" y="3421"/>
                  </a:lnTo>
                  <a:lnTo>
                    <a:pt x="17416" y="3312"/>
                  </a:lnTo>
                  <a:lnTo>
                    <a:pt x="17088" y="3221"/>
                  </a:lnTo>
                  <a:lnTo>
                    <a:pt x="16743" y="3130"/>
                  </a:lnTo>
                  <a:lnTo>
                    <a:pt x="16379" y="3076"/>
                  </a:lnTo>
                  <a:lnTo>
                    <a:pt x="15978" y="3021"/>
                  </a:lnTo>
                  <a:lnTo>
                    <a:pt x="15596" y="2985"/>
                  </a:lnTo>
                  <a:lnTo>
                    <a:pt x="14795" y="2930"/>
                  </a:lnTo>
                  <a:lnTo>
                    <a:pt x="14086" y="2894"/>
                  </a:lnTo>
                  <a:lnTo>
                    <a:pt x="12921" y="2894"/>
                  </a:lnTo>
                  <a:lnTo>
                    <a:pt x="12648" y="2730"/>
                  </a:lnTo>
                  <a:lnTo>
                    <a:pt x="11865" y="2311"/>
                  </a:lnTo>
                  <a:lnTo>
                    <a:pt x="11338" y="2038"/>
                  </a:lnTo>
                  <a:lnTo>
                    <a:pt x="10737" y="1747"/>
                  </a:lnTo>
                  <a:lnTo>
                    <a:pt x="10082" y="1420"/>
                  </a:lnTo>
                  <a:lnTo>
                    <a:pt x="9391" y="1110"/>
                  </a:lnTo>
                  <a:lnTo>
                    <a:pt x="8881" y="910"/>
                  </a:lnTo>
                  <a:lnTo>
                    <a:pt x="8371" y="710"/>
                  </a:lnTo>
                  <a:lnTo>
                    <a:pt x="7862" y="528"/>
                  </a:lnTo>
                  <a:lnTo>
                    <a:pt x="7352" y="364"/>
                  </a:lnTo>
                  <a:lnTo>
                    <a:pt x="6861" y="219"/>
                  </a:lnTo>
                  <a:lnTo>
                    <a:pt x="6370" y="109"/>
                  </a:lnTo>
                  <a:lnTo>
                    <a:pt x="5915" y="37"/>
                  </a:lnTo>
                  <a:lnTo>
                    <a:pt x="5496" y="0"/>
                  </a:lnTo>
                  <a:close/>
                </a:path>
              </a:pathLst>
            </a:custGeom>
            <a:solidFill>
              <a:srgbClr val="C1A5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6"/>
            <p:cNvSpPr/>
            <p:nvPr/>
          </p:nvSpPr>
          <p:spPr>
            <a:xfrm>
              <a:off x="2760650" y="1885950"/>
              <a:ext cx="527300" cy="173350"/>
            </a:xfrm>
            <a:custGeom>
              <a:avLst/>
              <a:gdLst/>
              <a:ahLst/>
              <a:cxnLst/>
              <a:rect l="l" t="t" r="r" b="b"/>
              <a:pathLst>
                <a:path w="21092" h="6934" fill="none" extrusionOk="0">
                  <a:moveTo>
                    <a:pt x="21092" y="5805"/>
                  </a:moveTo>
                  <a:lnTo>
                    <a:pt x="21092" y="5805"/>
                  </a:lnTo>
                  <a:lnTo>
                    <a:pt x="20855" y="5842"/>
                  </a:lnTo>
                  <a:lnTo>
                    <a:pt x="20127" y="5987"/>
                  </a:lnTo>
                  <a:lnTo>
                    <a:pt x="20127" y="5987"/>
                  </a:lnTo>
                  <a:lnTo>
                    <a:pt x="18690" y="6224"/>
                  </a:lnTo>
                  <a:lnTo>
                    <a:pt x="17762" y="6351"/>
                  </a:lnTo>
                  <a:lnTo>
                    <a:pt x="16743" y="6479"/>
                  </a:lnTo>
                  <a:lnTo>
                    <a:pt x="15596" y="6606"/>
                  </a:lnTo>
                  <a:lnTo>
                    <a:pt x="14359" y="6733"/>
                  </a:lnTo>
                  <a:lnTo>
                    <a:pt x="13067" y="6824"/>
                  </a:lnTo>
                  <a:lnTo>
                    <a:pt x="11684" y="6897"/>
                  </a:lnTo>
                  <a:lnTo>
                    <a:pt x="10264" y="6934"/>
                  </a:lnTo>
                  <a:lnTo>
                    <a:pt x="8808" y="6934"/>
                  </a:lnTo>
                  <a:lnTo>
                    <a:pt x="8062" y="6934"/>
                  </a:lnTo>
                  <a:lnTo>
                    <a:pt x="7334" y="6897"/>
                  </a:lnTo>
                  <a:lnTo>
                    <a:pt x="6588" y="6861"/>
                  </a:lnTo>
                  <a:lnTo>
                    <a:pt x="5824" y="6806"/>
                  </a:lnTo>
                  <a:lnTo>
                    <a:pt x="5078" y="6733"/>
                  </a:lnTo>
                  <a:lnTo>
                    <a:pt x="4332" y="6661"/>
                  </a:lnTo>
                  <a:lnTo>
                    <a:pt x="3585" y="6551"/>
                  </a:lnTo>
                  <a:lnTo>
                    <a:pt x="2857" y="6442"/>
                  </a:lnTo>
                  <a:lnTo>
                    <a:pt x="2130" y="6315"/>
                  </a:lnTo>
                  <a:lnTo>
                    <a:pt x="1402" y="6151"/>
                  </a:lnTo>
                  <a:lnTo>
                    <a:pt x="692" y="5987"/>
                  </a:lnTo>
                  <a:lnTo>
                    <a:pt x="0" y="5805"/>
                  </a:lnTo>
                  <a:lnTo>
                    <a:pt x="0" y="5805"/>
                  </a:lnTo>
                  <a:lnTo>
                    <a:pt x="146" y="5496"/>
                  </a:lnTo>
                  <a:lnTo>
                    <a:pt x="565" y="4713"/>
                  </a:lnTo>
                  <a:lnTo>
                    <a:pt x="874" y="4186"/>
                  </a:lnTo>
                  <a:lnTo>
                    <a:pt x="1220" y="3622"/>
                  </a:lnTo>
                  <a:lnTo>
                    <a:pt x="1620" y="3021"/>
                  </a:lnTo>
                  <a:lnTo>
                    <a:pt x="2057" y="2421"/>
                  </a:lnTo>
                  <a:lnTo>
                    <a:pt x="2057" y="2421"/>
                  </a:lnTo>
                  <a:lnTo>
                    <a:pt x="2439" y="1947"/>
                  </a:lnTo>
                  <a:lnTo>
                    <a:pt x="2839" y="1492"/>
                  </a:lnTo>
                  <a:lnTo>
                    <a:pt x="3258" y="1074"/>
                  </a:lnTo>
                  <a:lnTo>
                    <a:pt x="3476" y="892"/>
                  </a:lnTo>
                  <a:lnTo>
                    <a:pt x="3695" y="710"/>
                  </a:lnTo>
                  <a:lnTo>
                    <a:pt x="3913" y="546"/>
                  </a:lnTo>
                  <a:lnTo>
                    <a:pt x="4131" y="401"/>
                  </a:lnTo>
                  <a:lnTo>
                    <a:pt x="4368" y="291"/>
                  </a:lnTo>
                  <a:lnTo>
                    <a:pt x="4586" y="182"/>
                  </a:lnTo>
                  <a:lnTo>
                    <a:pt x="4805" y="91"/>
                  </a:lnTo>
                  <a:lnTo>
                    <a:pt x="5041" y="37"/>
                  </a:lnTo>
                  <a:lnTo>
                    <a:pt x="5260" y="0"/>
                  </a:lnTo>
                  <a:lnTo>
                    <a:pt x="5496" y="0"/>
                  </a:lnTo>
                  <a:lnTo>
                    <a:pt x="5496" y="0"/>
                  </a:lnTo>
                  <a:lnTo>
                    <a:pt x="5915" y="37"/>
                  </a:lnTo>
                  <a:lnTo>
                    <a:pt x="6370" y="109"/>
                  </a:lnTo>
                  <a:lnTo>
                    <a:pt x="6861" y="219"/>
                  </a:lnTo>
                  <a:lnTo>
                    <a:pt x="7352" y="364"/>
                  </a:lnTo>
                  <a:lnTo>
                    <a:pt x="7862" y="528"/>
                  </a:lnTo>
                  <a:lnTo>
                    <a:pt x="8371" y="710"/>
                  </a:lnTo>
                  <a:lnTo>
                    <a:pt x="8881" y="910"/>
                  </a:lnTo>
                  <a:lnTo>
                    <a:pt x="9391" y="1110"/>
                  </a:lnTo>
                  <a:lnTo>
                    <a:pt x="9391" y="1110"/>
                  </a:lnTo>
                  <a:lnTo>
                    <a:pt x="10082" y="1420"/>
                  </a:lnTo>
                  <a:lnTo>
                    <a:pt x="10737" y="1747"/>
                  </a:lnTo>
                  <a:lnTo>
                    <a:pt x="11338" y="2038"/>
                  </a:lnTo>
                  <a:lnTo>
                    <a:pt x="11865" y="2311"/>
                  </a:lnTo>
                  <a:lnTo>
                    <a:pt x="12648" y="2730"/>
                  </a:lnTo>
                  <a:lnTo>
                    <a:pt x="12921" y="2894"/>
                  </a:lnTo>
                  <a:lnTo>
                    <a:pt x="12921" y="2894"/>
                  </a:lnTo>
                  <a:lnTo>
                    <a:pt x="13485" y="2894"/>
                  </a:lnTo>
                  <a:lnTo>
                    <a:pt x="14086" y="2894"/>
                  </a:lnTo>
                  <a:lnTo>
                    <a:pt x="14795" y="2930"/>
                  </a:lnTo>
                  <a:lnTo>
                    <a:pt x="15596" y="2985"/>
                  </a:lnTo>
                  <a:lnTo>
                    <a:pt x="15978" y="3021"/>
                  </a:lnTo>
                  <a:lnTo>
                    <a:pt x="16379" y="3076"/>
                  </a:lnTo>
                  <a:lnTo>
                    <a:pt x="16743" y="3130"/>
                  </a:lnTo>
                  <a:lnTo>
                    <a:pt x="17088" y="3221"/>
                  </a:lnTo>
                  <a:lnTo>
                    <a:pt x="17416" y="3312"/>
                  </a:lnTo>
                  <a:lnTo>
                    <a:pt x="17689" y="3421"/>
                  </a:lnTo>
                  <a:lnTo>
                    <a:pt x="17689" y="3421"/>
                  </a:lnTo>
                  <a:lnTo>
                    <a:pt x="18089" y="3622"/>
                  </a:lnTo>
                  <a:lnTo>
                    <a:pt x="18544" y="3895"/>
                  </a:lnTo>
                  <a:lnTo>
                    <a:pt x="18544" y="3895"/>
                  </a:lnTo>
                  <a:lnTo>
                    <a:pt x="18999" y="4186"/>
                  </a:lnTo>
                  <a:lnTo>
                    <a:pt x="19454" y="4513"/>
                  </a:lnTo>
                  <a:lnTo>
                    <a:pt x="19891" y="4823"/>
                  </a:lnTo>
                  <a:lnTo>
                    <a:pt x="20273" y="5132"/>
                  </a:lnTo>
                  <a:lnTo>
                    <a:pt x="20873" y="5605"/>
                  </a:lnTo>
                  <a:lnTo>
                    <a:pt x="21092" y="580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6"/>
            <p:cNvSpPr/>
            <p:nvPr/>
          </p:nvSpPr>
          <p:spPr>
            <a:xfrm>
              <a:off x="2760650" y="1946450"/>
              <a:ext cx="503200" cy="113300"/>
            </a:xfrm>
            <a:custGeom>
              <a:avLst/>
              <a:gdLst/>
              <a:ahLst/>
              <a:cxnLst/>
              <a:rect l="l" t="t" r="r" b="b"/>
              <a:pathLst>
                <a:path w="20128" h="4532" extrusionOk="0">
                  <a:moveTo>
                    <a:pt x="2057" y="1"/>
                  </a:moveTo>
                  <a:lnTo>
                    <a:pt x="1620" y="601"/>
                  </a:lnTo>
                  <a:lnTo>
                    <a:pt x="1220" y="1202"/>
                  </a:lnTo>
                  <a:lnTo>
                    <a:pt x="874" y="1766"/>
                  </a:lnTo>
                  <a:lnTo>
                    <a:pt x="565" y="2293"/>
                  </a:lnTo>
                  <a:lnTo>
                    <a:pt x="146" y="3076"/>
                  </a:lnTo>
                  <a:lnTo>
                    <a:pt x="0" y="3385"/>
                  </a:lnTo>
                  <a:lnTo>
                    <a:pt x="546" y="3531"/>
                  </a:lnTo>
                  <a:lnTo>
                    <a:pt x="1129" y="3677"/>
                  </a:lnTo>
                  <a:lnTo>
                    <a:pt x="1693" y="3804"/>
                  </a:lnTo>
                  <a:lnTo>
                    <a:pt x="2275" y="3913"/>
                  </a:lnTo>
                  <a:lnTo>
                    <a:pt x="2857" y="4022"/>
                  </a:lnTo>
                  <a:lnTo>
                    <a:pt x="3458" y="4113"/>
                  </a:lnTo>
                  <a:lnTo>
                    <a:pt x="4040" y="4204"/>
                  </a:lnTo>
                  <a:lnTo>
                    <a:pt x="4641" y="4277"/>
                  </a:lnTo>
                  <a:lnTo>
                    <a:pt x="5842" y="4386"/>
                  </a:lnTo>
                  <a:lnTo>
                    <a:pt x="7043" y="4459"/>
                  </a:lnTo>
                  <a:lnTo>
                    <a:pt x="8244" y="4514"/>
                  </a:lnTo>
                  <a:lnTo>
                    <a:pt x="9427" y="4532"/>
                  </a:lnTo>
                  <a:lnTo>
                    <a:pt x="10282" y="4514"/>
                  </a:lnTo>
                  <a:lnTo>
                    <a:pt x="11138" y="4495"/>
                  </a:lnTo>
                  <a:lnTo>
                    <a:pt x="11993" y="4459"/>
                  </a:lnTo>
                  <a:lnTo>
                    <a:pt x="12812" y="4423"/>
                  </a:lnTo>
                  <a:lnTo>
                    <a:pt x="14377" y="4313"/>
                  </a:lnTo>
                  <a:lnTo>
                    <a:pt x="15833" y="4168"/>
                  </a:lnTo>
                  <a:lnTo>
                    <a:pt x="17161" y="4004"/>
                  </a:lnTo>
                  <a:lnTo>
                    <a:pt x="18344" y="3840"/>
                  </a:lnTo>
                  <a:lnTo>
                    <a:pt x="19345" y="3695"/>
                  </a:lnTo>
                  <a:lnTo>
                    <a:pt x="20127" y="3567"/>
                  </a:lnTo>
                  <a:lnTo>
                    <a:pt x="9900" y="3003"/>
                  </a:lnTo>
                  <a:lnTo>
                    <a:pt x="9573" y="2985"/>
                  </a:lnTo>
                  <a:lnTo>
                    <a:pt x="9409" y="2967"/>
                  </a:lnTo>
                  <a:lnTo>
                    <a:pt x="9263" y="2930"/>
                  </a:lnTo>
                  <a:lnTo>
                    <a:pt x="9099" y="2894"/>
                  </a:lnTo>
                  <a:lnTo>
                    <a:pt x="8954" y="2821"/>
                  </a:lnTo>
                  <a:lnTo>
                    <a:pt x="8826" y="2748"/>
                  </a:lnTo>
                  <a:lnTo>
                    <a:pt x="8699" y="2639"/>
                  </a:lnTo>
                  <a:lnTo>
                    <a:pt x="8626" y="2548"/>
                  </a:lnTo>
                  <a:lnTo>
                    <a:pt x="8553" y="2439"/>
                  </a:lnTo>
                  <a:lnTo>
                    <a:pt x="8444" y="2221"/>
                  </a:lnTo>
                  <a:lnTo>
                    <a:pt x="8353" y="1984"/>
                  </a:lnTo>
                  <a:lnTo>
                    <a:pt x="8244" y="1766"/>
                  </a:lnTo>
                  <a:lnTo>
                    <a:pt x="8117" y="1547"/>
                  </a:lnTo>
                  <a:lnTo>
                    <a:pt x="7953" y="1347"/>
                  </a:lnTo>
                  <a:lnTo>
                    <a:pt x="7771" y="1183"/>
                  </a:lnTo>
                  <a:lnTo>
                    <a:pt x="7553" y="1056"/>
                  </a:lnTo>
                  <a:lnTo>
                    <a:pt x="7334" y="929"/>
                  </a:lnTo>
                  <a:lnTo>
                    <a:pt x="7079" y="856"/>
                  </a:lnTo>
                  <a:lnTo>
                    <a:pt x="6843" y="801"/>
                  </a:lnTo>
                  <a:lnTo>
                    <a:pt x="6588" y="783"/>
                  </a:lnTo>
                  <a:lnTo>
                    <a:pt x="6388" y="801"/>
                  </a:lnTo>
                  <a:lnTo>
                    <a:pt x="6206" y="838"/>
                  </a:lnTo>
                  <a:lnTo>
                    <a:pt x="6024" y="874"/>
                  </a:lnTo>
                  <a:lnTo>
                    <a:pt x="5842" y="947"/>
                  </a:lnTo>
                  <a:lnTo>
                    <a:pt x="5733" y="1056"/>
                  </a:lnTo>
                  <a:lnTo>
                    <a:pt x="5660" y="1147"/>
                  </a:lnTo>
                  <a:lnTo>
                    <a:pt x="5624" y="1220"/>
                  </a:lnTo>
                  <a:lnTo>
                    <a:pt x="5605" y="1311"/>
                  </a:lnTo>
                  <a:lnTo>
                    <a:pt x="5605" y="1384"/>
                  </a:lnTo>
                  <a:lnTo>
                    <a:pt x="5605" y="1475"/>
                  </a:lnTo>
                  <a:lnTo>
                    <a:pt x="5660" y="1602"/>
                  </a:lnTo>
                  <a:lnTo>
                    <a:pt x="5733" y="1729"/>
                  </a:lnTo>
                  <a:lnTo>
                    <a:pt x="5787" y="1857"/>
                  </a:lnTo>
                  <a:lnTo>
                    <a:pt x="5787" y="1911"/>
                  </a:lnTo>
                  <a:lnTo>
                    <a:pt x="5787" y="1948"/>
                  </a:lnTo>
                  <a:lnTo>
                    <a:pt x="5751" y="2002"/>
                  </a:lnTo>
                  <a:lnTo>
                    <a:pt x="5696" y="2057"/>
                  </a:lnTo>
                  <a:lnTo>
                    <a:pt x="5551" y="2130"/>
                  </a:lnTo>
                  <a:lnTo>
                    <a:pt x="5405" y="2184"/>
                  </a:lnTo>
                  <a:lnTo>
                    <a:pt x="5241" y="2221"/>
                  </a:lnTo>
                  <a:lnTo>
                    <a:pt x="4914" y="2221"/>
                  </a:lnTo>
                  <a:lnTo>
                    <a:pt x="4750" y="2202"/>
                  </a:lnTo>
                  <a:lnTo>
                    <a:pt x="4459" y="2130"/>
                  </a:lnTo>
                  <a:lnTo>
                    <a:pt x="4259" y="2057"/>
                  </a:lnTo>
                  <a:lnTo>
                    <a:pt x="4059" y="1984"/>
                  </a:lnTo>
                  <a:lnTo>
                    <a:pt x="3877" y="1911"/>
                  </a:lnTo>
                  <a:lnTo>
                    <a:pt x="3695" y="1802"/>
                  </a:lnTo>
                  <a:lnTo>
                    <a:pt x="3513" y="1711"/>
                  </a:lnTo>
                  <a:lnTo>
                    <a:pt x="3349" y="1584"/>
                  </a:lnTo>
                  <a:lnTo>
                    <a:pt x="3185" y="1456"/>
                  </a:lnTo>
                  <a:lnTo>
                    <a:pt x="3021" y="1329"/>
                  </a:lnTo>
                  <a:lnTo>
                    <a:pt x="2876" y="1183"/>
                  </a:lnTo>
                  <a:lnTo>
                    <a:pt x="2730" y="1038"/>
                  </a:lnTo>
                  <a:lnTo>
                    <a:pt x="2603" y="892"/>
                  </a:lnTo>
                  <a:lnTo>
                    <a:pt x="2475" y="728"/>
                  </a:lnTo>
                  <a:lnTo>
                    <a:pt x="2348" y="546"/>
                  </a:lnTo>
                  <a:lnTo>
                    <a:pt x="2239" y="383"/>
                  </a:lnTo>
                  <a:lnTo>
                    <a:pt x="2148" y="201"/>
                  </a:lnTo>
                  <a:lnTo>
                    <a:pt x="2057" y="1"/>
                  </a:lnTo>
                  <a:close/>
                </a:path>
              </a:pathLst>
            </a:custGeom>
            <a:solidFill>
              <a:srgbClr val="A48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6"/>
            <p:cNvSpPr/>
            <p:nvPr/>
          </p:nvSpPr>
          <p:spPr>
            <a:xfrm>
              <a:off x="2760650" y="1946450"/>
              <a:ext cx="503200" cy="113300"/>
            </a:xfrm>
            <a:custGeom>
              <a:avLst/>
              <a:gdLst/>
              <a:ahLst/>
              <a:cxnLst/>
              <a:rect l="l" t="t" r="r" b="b"/>
              <a:pathLst>
                <a:path w="20128" h="4532" fill="none" extrusionOk="0">
                  <a:moveTo>
                    <a:pt x="2057" y="1"/>
                  </a:moveTo>
                  <a:lnTo>
                    <a:pt x="2057" y="1"/>
                  </a:lnTo>
                  <a:lnTo>
                    <a:pt x="2057" y="1"/>
                  </a:lnTo>
                  <a:lnTo>
                    <a:pt x="1620" y="601"/>
                  </a:lnTo>
                  <a:lnTo>
                    <a:pt x="1220" y="1202"/>
                  </a:lnTo>
                  <a:lnTo>
                    <a:pt x="874" y="1766"/>
                  </a:lnTo>
                  <a:lnTo>
                    <a:pt x="565" y="2293"/>
                  </a:lnTo>
                  <a:lnTo>
                    <a:pt x="146" y="3076"/>
                  </a:lnTo>
                  <a:lnTo>
                    <a:pt x="0" y="3385"/>
                  </a:lnTo>
                  <a:lnTo>
                    <a:pt x="0" y="3385"/>
                  </a:lnTo>
                  <a:lnTo>
                    <a:pt x="546" y="3531"/>
                  </a:lnTo>
                  <a:lnTo>
                    <a:pt x="1129" y="3677"/>
                  </a:lnTo>
                  <a:lnTo>
                    <a:pt x="1693" y="3804"/>
                  </a:lnTo>
                  <a:lnTo>
                    <a:pt x="2275" y="3913"/>
                  </a:lnTo>
                  <a:lnTo>
                    <a:pt x="2857" y="4022"/>
                  </a:lnTo>
                  <a:lnTo>
                    <a:pt x="3458" y="4113"/>
                  </a:lnTo>
                  <a:lnTo>
                    <a:pt x="4040" y="4204"/>
                  </a:lnTo>
                  <a:lnTo>
                    <a:pt x="4641" y="4277"/>
                  </a:lnTo>
                  <a:lnTo>
                    <a:pt x="5842" y="4386"/>
                  </a:lnTo>
                  <a:lnTo>
                    <a:pt x="7043" y="4459"/>
                  </a:lnTo>
                  <a:lnTo>
                    <a:pt x="8244" y="4514"/>
                  </a:lnTo>
                  <a:lnTo>
                    <a:pt x="9427" y="4532"/>
                  </a:lnTo>
                  <a:lnTo>
                    <a:pt x="9427" y="4532"/>
                  </a:lnTo>
                  <a:lnTo>
                    <a:pt x="10282" y="4514"/>
                  </a:lnTo>
                  <a:lnTo>
                    <a:pt x="11138" y="4495"/>
                  </a:lnTo>
                  <a:lnTo>
                    <a:pt x="11993" y="4459"/>
                  </a:lnTo>
                  <a:lnTo>
                    <a:pt x="12812" y="4423"/>
                  </a:lnTo>
                  <a:lnTo>
                    <a:pt x="14377" y="4313"/>
                  </a:lnTo>
                  <a:lnTo>
                    <a:pt x="15833" y="4168"/>
                  </a:lnTo>
                  <a:lnTo>
                    <a:pt x="17161" y="4004"/>
                  </a:lnTo>
                  <a:lnTo>
                    <a:pt x="18344" y="3840"/>
                  </a:lnTo>
                  <a:lnTo>
                    <a:pt x="19345" y="3695"/>
                  </a:lnTo>
                  <a:lnTo>
                    <a:pt x="20127" y="3567"/>
                  </a:lnTo>
                  <a:lnTo>
                    <a:pt x="20127" y="3567"/>
                  </a:lnTo>
                  <a:lnTo>
                    <a:pt x="9900" y="3003"/>
                  </a:lnTo>
                  <a:lnTo>
                    <a:pt x="9900" y="3003"/>
                  </a:lnTo>
                  <a:lnTo>
                    <a:pt x="9573" y="2985"/>
                  </a:lnTo>
                  <a:lnTo>
                    <a:pt x="9409" y="2967"/>
                  </a:lnTo>
                  <a:lnTo>
                    <a:pt x="9263" y="2930"/>
                  </a:lnTo>
                  <a:lnTo>
                    <a:pt x="9099" y="2894"/>
                  </a:lnTo>
                  <a:lnTo>
                    <a:pt x="8954" y="2821"/>
                  </a:lnTo>
                  <a:lnTo>
                    <a:pt x="8826" y="2748"/>
                  </a:lnTo>
                  <a:lnTo>
                    <a:pt x="8699" y="2639"/>
                  </a:lnTo>
                  <a:lnTo>
                    <a:pt x="8699" y="2639"/>
                  </a:lnTo>
                  <a:lnTo>
                    <a:pt x="8626" y="2548"/>
                  </a:lnTo>
                  <a:lnTo>
                    <a:pt x="8553" y="2439"/>
                  </a:lnTo>
                  <a:lnTo>
                    <a:pt x="8444" y="2221"/>
                  </a:lnTo>
                  <a:lnTo>
                    <a:pt x="8353" y="1984"/>
                  </a:lnTo>
                  <a:lnTo>
                    <a:pt x="8244" y="1766"/>
                  </a:lnTo>
                  <a:lnTo>
                    <a:pt x="8244" y="1766"/>
                  </a:lnTo>
                  <a:lnTo>
                    <a:pt x="8117" y="1547"/>
                  </a:lnTo>
                  <a:lnTo>
                    <a:pt x="7953" y="1347"/>
                  </a:lnTo>
                  <a:lnTo>
                    <a:pt x="7771" y="1183"/>
                  </a:lnTo>
                  <a:lnTo>
                    <a:pt x="7553" y="1056"/>
                  </a:lnTo>
                  <a:lnTo>
                    <a:pt x="7334" y="929"/>
                  </a:lnTo>
                  <a:lnTo>
                    <a:pt x="7079" y="856"/>
                  </a:lnTo>
                  <a:lnTo>
                    <a:pt x="6843" y="801"/>
                  </a:lnTo>
                  <a:lnTo>
                    <a:pt x="6588" y="783"/>
                  </a:lnTo>
                  <a:lnTo>
                    <a:pt x="6588" y="783"/>
                  </a:lnTo>
                  <a:lnTo>
                    <a:pt x="6388" y="801"/>
                  </a:lnTo>
                  <a:lnTo>
                    <a:pt x="6206" y="838"/>
                  </a:lnTo>
                  <a:lnTo>
                    <a:pt x="6024" y="874"/>
                  </a:lnTo>
                  <a:lnTo>
                    <a:pt x="5842" y="947"/>
                  </a:lnTo>
                  <a:lnTo>
                    <a:pt x="5842" y="947"/>
                  </a:lnTo>
                  <a:lnTo>
                    <a:pt x="5733" y="1056"/>
                  </a:lnTo>
                  <a:lnTo>
                    <a:pt x="5660" y="1147"/>
                  </a:lnTo>
                  <a:lnTo>
                    <a:pt x="5624" y="1220"/>
                  </a:lnTo>
                  <a:lnTo>
                    <a:pt x="5605" y="1311"/>
                  </a:lnTo>
                  <a:lnTo>
                    <a:pt x="5605" y="1384"/>
                  </a:lnTo>
                  <a:lnTo>
                    <a:pt x="5605" y="1475"/>
                  </a:lnTo>
                  <a:lnTo>
                    <a:pt x="5660" y="1602"/>
                  </a:lnTo>
                  <a:lnTo>
                    <a:pt x="5733" y="1729"/>
                  </a:lnTo>
                  <a:lnTo>
                    <a:pt x="5787" y="1857"/>
                  </a:lnTo>
                  <a:lnTo>
                    <a:pt x="5787" y="1911"/>
                  </a:lnTo>
                  <a:lnTo>
                    <a:pt x="5787" y="1948"/>
                  </a:lnTo>
                  <a:lnTo>
                    <a:pt x="5751" y="2002"/>
                  </a:lnTo>
                  <a:lnTo>
                    <a:pt x="5696" y="2057"/>
                  </a:lnTo>
                  <a:lnTo>
                    <a:pt x="5696" y="2057"/>
                  </a:lnTo>
                  <a:lnTo>
                    <a:pt x="5551" y="2130"/>
                  </a:lnTo>
                  <a:lnTo>
                    <a:pt x="5405" y="2184"/>
                  </a:lnTo>
                  <a:lnTo>
                    <a:pt x="5241" y="2221"/>
                  </a:lnTo>
                  <a:lnTo>
                    <a:pt x="5059" y="2221"/>
                  </a:lnTo>
                  <a:lnTo>
                    <a:pt x="5059" y="2221"/>
                  </a:lnTo>
                  <a:lnTo>
                    <a:pt x="4914" y="2221"/>
                  </a:lnTo>
                  <a:lnTo>
                    <a:pt x="4750" y="2202"/>
                  </a:lnTo>
                  <a:lnTo>
                    <a:pt x="4459" y="2130"/>
                  </a:lnTo>
                  <a:lnTo>
                    <a:pt x="4459" y="2130"/>
                  </a:lnTo>
                  <a:lnTo>
                    <a:pt x="4259" y="2057"/>
                  </a:lnTo>
                  <a:lnTo>
                    <a:pt x="4059" y="1984"/>
                  </a:lnTo>
                  <a:lnTo>
                    <a:pt x="3877" y="1911"/>
                  </a:lnTo>
                  <a:lnTo>
                    <a:pt x="3695" y="1802"/>
                  </a:lnTo>
                  <a:lnTo>
                    <a:pt x="3513" y="1711"/>
                  </a:lnTo>
                  <a:lnTo>
                    <a:pt x="3349" y="1584"/>
                  </a:lnTo>
                  <a:lnTo>
                    <a:pt x="3185" y="1456"/>
                  </a:lnTo>
                  <a:lnTo>
                    <a:pt x="3021" y="1329"/>
                  </a:lnTo>
                  <a:lnTo>
                    <a:pt x="2876" y="1183"/>
                  </a:lnTo>
                  <a:lnTo>
                    <a:pt x="2730" y="1038"/>
                  </a:lnTo>
                  <a:lnTo>
                    <a:pt x="2603" y="892"/>
                  </a:lnTo>
                  <a:lnTo>
                    <a:pt x="2475" y="728"/>
                  </a:lnTo>
                  <a:lnTo>
                    <a:pt x="2348" y="546"/>
                  </a:lnTo>
                  <a:lnTo>
                    <a:pt x="2239" y="383"/>
                  </a:lnTo>
                  <a:lnTo>
                    <a:pt x="2148" y="201"/>
                  </a:lnTo>
                  <a:lnTo>
                    <a:pt x="205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6"/>
            <p:cNvSpPr/>
            <p:nvPr/>
          </p:nvSpPr>
          <p:spPr>
            <a:xfrm>
              <a:off x="2995400" y="1913700"/>
              <a:ext cx="228875" cy="69625"/>
            </a:xfrm>
            <a:custGeom>
              <a:avLst/>
              <a:gdLst/>
              <a:ahLst/>
              <a:cxnLst/>
              <a:rect l="l" t="t" r="r" b="b"/>
              <a:pathLst>
                <a:path w="9155" h="2785" extrusionOk="0">
                  <a:moveTo>
                    <a:pt x="1" y="0"/>
                  </a:moveTo>
                  <a:lnTo>
                    <a:pt x="292" y="364"/>
                  </a:lnTo>
                  <a:lnTo>
                    <a:pt x="583" y="728"/>
                  </a:lnTo>
                  <a:lnTo>
                    <a:pt x="929" y="1220"/>
                  </a:lnTo>
                  <a:lnTo>
                    <a:pt x="1092" y="1456"/>
                  </a:lnTo>
                  <a:lnTo>
                    <a:pt x="1311" y="1674"/>
                  </a:lnTo>
                  <a:lnTo>
                    <a:pt x="1475" y="1820"/>
                  </a:lnTo>
                  <a:lnTo>
                    <a:pt x="1638" y="1947"/>
                  </a:lnTo>
                  <a:lnTo>
                    <a:pt x="1820" y="2057"/>
                  </a:lnTo>
                  <a:lnTo>
                    <a:pt x="2021" y="2166"/>
                  </a:lnTo>
                  <a:lnTo>
                    <a:pt x="2221" y="2239"/>
                  </a:lnTo>
                  <a:lnTo>
                    <a:pt x="2421" y="2311"/>
                  </a:lnTo>
                  <a:lnTo>
                    <a:pt x="2621" y="2366"/>
                  </a:lnTo>
                  <a:lnTo>
                    <a:pt x="2839" y="2421"/>
                  </a:lnTo>
                  <a:lnTo>
                    <a:pt x="3276" y="2493"/>
                  </a:lnTo>
                  <a:lnTo>
                    <a:pt x="3731" y="2530"/>
                  </a:lnTo>
                  <a:lnTo>
                    <a:pt x="4186" y="2548"/>
                  </a:lnTo>
                  <a:lnTo>
                    <a:pt x="5041" y="2548"/>
                  </a:lnTo>
                  <a:lnTo>
                    <a:pt x="6060" y="2566"/>
                  </a:lnTo>
                  <a:lnTo>
                    <a:pt x="7098" y="2603"/>
                  </a:lnTo>
                  <a:lnTo>
                    <a:pt x="8117" y="2675"/>
                  </a:lnTo>
                  <a:lnTo>
                    <a:pt x="9154" y="2785"/>
                  </a:lnTo>
                  <a:lnTo>
                    <a:pt x="8699" y="2512"/>
                  </a:lnTo>
                  <a:lnTo>
                    <a:pt x="8299" y="2311"/>
                  </a:lnTo>
                  <a:lnTo>
                    <a:pt x="8099" y="2220"/>
                  </a:lnTo>
                  <a:lnTo>
                    <a:pt x="7862" y="2148"/>
                  </a:lnTo>
                  <a:lnTo>
                    <a:pt x="7626" y="2093"/>
                  </a:lnTo>
                  <a:lnTo>
                    <a:pt x="7353" y="2020"/>
                  </a:lnTo>
                  <a:lnTo>
                    <a:pt x="6788" y="1929"/>
                  </a:lnTo>
                  <a:lnTo>
                    <a:pt x="6206" y="1875"/>
                  </a:lnTo>
                  <a:lnTo>
                    <a:pt x="5606" y="1820"/>
                  </a:lnTo>
                  <a:lnTo>
                    <a:pt x="5041" y="1802"/>
                  </a:lnTo>
                  <a:lnTo>
                    <a:pt x="4095" y="1784"/>
                  </a:lnTo>
                  <a:lnTo>
                    <a:pt x="3531" y="1784"/>
                  </a:lnTo>
                  <a:lnTo>
                    <a:pt x="3258" y="1620"/>
                  </a:lnTo>
                  <a:lnTo>
                    <a:pt x="2475" y="1201"/>
                  </a:lnTo>
                  <a:lnTo>
                    <a:pt x="1948" y="928"/>
                  </a:lnTo>
                  <a:lnTo>
                    <a:pt x="1347" y="637"/>
                  </a:lnTo>
                  <a:lnTo>
                    <a:pt x="692" y="31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D7C2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6"/>
            <p:cNvSpPr/>
            <p:nvPr/>
          </p:nvSpPr>
          <p:spPr>
            <a:xfrm>
              <a:off x="2995400" y="1913700"/>
              <a:ext cx="228875" cy="69625"/>
            </a:xfrm>
            <a:custGeom>
              <a:avLst/>
              <a:gdLst/>
              <a:ahLst/>
              <a:cxnLst/>
              <a:rect l="l" t="t" r="r" b="b"/>
              <a:pathLst>
                <a:path w="9155" h="2785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292" y="364"/>
                  </a:lnTo>
                  <a:lnTo>
                    <a:pt x="583" y="728"/>
                  </a:lnTo>
                  <a:lnTo>
                    <a:pt x="583" y="728"/>
                  </a:lnTo>
                  <a:lnTo>
                    <a:pt x="929" y="1220"/>
                  </a:lnTo>
                  <a:lnTo>
                    <a:pt x="1092" y="1456"/>
                  </a:lnTo>
                  <a:lnTo>
                    <a:pt x="1311" y="1674"/>
                  </a:lnTo>
                  <a:lnTo>
                    <a:pt x="1311" y="1674"/>
                  </a:lnTo>
                  <a:lnTo>
                    <a:pt x="1475" y="1820"/>
                  </a:lnTo>
                  <a:lnTo>
                    <a:pt x="1638" y="1947"/>
                  </a:lnTo>
                  <a:lnTo>
                    <a:pt x="1820" y="2057"/>
                  </a:lnTo>
                  <a:lnTo>
                    <a:pt x="2021" y="2166"/>
                  </a:lnTo>
                  <a:lnTo>
                    <a:pt x="2221" y="2239"/>
                  </a:lnTo>
                  <a:lnTo>
                    <a:pt x="2421" y="2311"/>
                  </a:lnTo>
                  <a:lnTo>
                    <a:pt x="2621" y="2366"/>
                  </a:lnTo>
                  <a:lnTo>
                    <a:pt x="2839" y="2421"/>
                  </a:lnTo>
                  <a:lnTo>
                    <a:pt x="3276" y="2493"/>
                  </a:lnTo>
                  <a:lnTo>
                    <a:pt x="3731" y="2530"/>
                  </a:lnTo>
                  <a:lnTo>
                    <a:pt x="4186" y="2548"/>
                  </a:lnTo>
                  <a:lnTo>
                    <a:pt x="4641" y="2548"/>
                  </a:lnTo>
                  <a:lnTo>
                    <a:pt x="4641" y="2548"/>
                  </a:lnTo>
                  <a:lnTo>
                    <a:pt x="4950" y="2548"/>
                  </a:lnTo>
                  <a:lnTo>
                    <a:pt x="4950" y="2548"/>
                  </a:lnTo>
                  <a:lnTo>
                    <a:pt x="5041" y="2548"/>
                  </a:lnTo>
                  <a:lnTo>
                    <a:pt x="5041" y="2548"/>
                  </a:lnTo>
                  <a:lnTo>
                    <a:pt x="6060" y="2566"/>
                  </a:lnTo>
                  <a:lnTo>
                    <a:pt x="7098" y="2603"/>
                  </a:lnTo>
                  <a:lnTo>
                    <a:pt x="8117" y="2675"/>
                  </a:lnTo>
                  <a:lnTo>
                    <a:pt x="9154" y="2785"/>
                  </a:lnTo>
                  <a:lnTo>
                    <a:pt x="9154" y="2785"/>
                  </a:lnTo>
                  <a:lnTo>
                    <a:pt x="8699" y="2512"/>
                  </a:lnTo>
                  <a:lnTo>
                    <a:pt x="8299" y="2311"/>
                  </a:lnTo>
                  <a:lnTo>
                    <a:pt x="8299" y="2311"/>
                  </a:lnTo>
                  <a:lnTo>
                    <a:pt x="8099" y="2220"/>
                  </a:lnTo>
                  <a:lnTo>
                    <a:pt x="7862" y="2148"/>
                  </a:lnTo>
                  <a:lnTo>
                    <a:pt x="7626" y="2093"/>
                  </a:lnTo>
                  <a:lnTo>
                    <a:pt x="7353" y="2020"/>
                  </a:lnTo>
                  <a:lnTo>
                    <a:pt x="6788" y="1929"/>
                  </a:lnTo>
                  <a:lnTo>
                    <a:pt x="6206" y="1875"/>
                  </a:lnTo>
                  <a:lnTo>
                    <a:pt x="5606" y="1820"/>
                  </a:lnTo>
                  <a:lnTo>
                    <a:pt x="5041" y="1802"/>
                  </a:lnTo>
                  <a:lnTo>
                    <a:pt x="4095" y="1784"/>
                  </a:lnTo>
                  <a:lnTo>
                    <a:pt x="4095" y="1784"/>
                  </a:lnTo>
                  <a:lnTo>
                    <a:pt x="3531" y="1784"/>
                  </a:lnTo>
                  <a:lnTo>
                    <a:pt x="3531" y="1784"/>
                  </a:lnTo>
                  <a:lnTo>
                    <a:pt x="3258" y="1620"/>
                  </a:lnTo>
                  <a:lnTo>
                    <a:pt x="2475" y="1201"/>
                  </a:lnTo>
                  <a:lnTo>
                    <a:pt x="1948" y="928"/>
                  </a:lnTo>
                  <a:lnTo>
                    <a:pt x="1347" y="637"/>
                  </a:lnTo>
                  <a:lnTo>
                    <a:pt x="692" y="31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6"/>
            <p:cNvSpPr/>
            <p:nvPr/>
          </p:nvSpPr>
          <p:spPr>
            <a:xfrm>
              <a:off x="2661025" y="2029700"/>
              <a:ext cx="88725" cy="59625"/>
            </a:xfrm>
            <a:custGeom>
              <a:avLst/>
              <a:gdLst/>
              <a:ahLst/>
              <a:cxnLst/>
              <a:rect l="l" t="t" r="r" b="b"/>
              <a:pathLst>
                <a:path w="3549" h="2385" extrusionOk="0">
                  <a:moveTo>
                    <a:pt x="1456" y="1"/>
                  </a:moveTo>
                  <a:lnTo>
                    <a:pt x="1292" y="19"/>
                  </a:lnTo>
                  <a:lnTo>
                    <a:pt x="1128" y="92"/>
                  </a:lnTo>
                  <a:lnTo>
                    <a:pt x="983" y="183"/>
                  </a:lnTo>
                  <a:lnTo>
                    <a:pt x="837" y="292"/>
                  </a:lnTo>
                  <a:lnTo>
                    <a:pt x="710" y="419"/>
                  </a:lnTo>
                  <a:lnTo>
                    <a:pt x="582" y="565"/>
                  </a:lnTo>
                  <a:lnTo>
                    <a:pt x="473" y="729"/>
                  </a:lnTo>
                  <a:lnTo>
                    <a:pt x="382" y="892"/>
                  </a:lnTo>
                  <a:lnTo>
                    <a:pt x="218" y="1202"/>
                  </a:lnTo>
                  <a:lnTo>
                    <a:pt x="91" y="1475"/>
                  </a:lnTo>
                  <a:lnTo>
                    <a:pt x="0" y="1748"/>
                  </a:lnTo>
                  <a:lnTo>
                    <a:pt x="127" y="1857"/>
                  </a:lnTo>
                  <a:lnTo>
                    <a:pt x="255" y="1966"/>
                  </a:lnTo>
                  <a:lnTo>
                    <a:pt x="400" y="2039"/>
                  </a:lnTo>
                  <a:lnTo>
                    <a:pt x="546" y="2112"/>
                  </a:lnTo>
                  <a:lnTo>
                    <a:pt x="819" y="2239"/>
                  </a:lnTo>
                  <a:lnTo>
                    <a:pt x="1110" y="2312"/>
                  </a:lnTo>
                  <a:lnTo>
                    <a:pt x="1420" y="2366"/>
                  </a:lnTo>
                  <a:lnTo>
                    <a:pt x="1711" y="2385"/>
                  </a:lnTo>
                  <a:lnTo>
                    <a:pt x="2002" y="2366"/>
                  </a:lnTo>
                  <a:lnTo>
                    <a:pt x="2275" y="2348"/>
                  </a:lnTo>
                  <a:lnTo>
                    <a:pt x="2530" y="2312"/>
                  </a:lnTo>
                  <a:lnTo>
                    <a:pt x="2766" y="2257"/>
                  </a:lnTo>
                  <a:lnTo>
                    <a:pt x="3167" y="2148"/>
                  </a:lnTo>
                  <a:lnTo>
                    <a:pt x="3439" y="2057"/>
                  </a:lnTo>
                  <a:lnTo>
                    <a:pt x="3549" y="2021"/>
                  </a:lnTo>
                  <a:lnTo>
                    <a:pt x="3348" y="1693"/>
                  </a:lnTo>
                  <a:lnTo>
                    <a:pt x="3130" y="1366"/>
                  </a:lnTo>
                  <a:lnTo>
                    <a:pt x="2857" y="1002"/>
                  </a:lnTo>
                  <a:lnTo>
                    <a:pt x="2693" y="801"/>
                  </a:lnTo>
                  <a:lnTo>
                    <a:pt x="2530" y="619"/>
                  </a:lnTo>
                  <a:lnTo>
                    <a:pt x="2366" y="456"/>
                  </a:lnTo>
                  <a:lnTo>
                    <a:pt x="2184" y="310"/>
                  </a:lnTo>
                  <a:lnTo>
                    <a:pt x="2002" y="183"/>
                  </a:lnTo>
                  <a:lnTo>
                    <a:pt x="1820" y="74"/>
                  </a:lnTo>
                  <a:lnTo>
                    <a:pt x="1638" y="19"/>
                  </a:lnTo>
                  <a:lnTo>
                    <a:pt x="1547" y="1"/>
                  </a:lnTo>
                  <a:close/>
                </a:path>
              </a:pathLst>
            </a:custGeom>
            <a:solidFill>
              <a:srgbClr val="C1A5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0" name="Google Shape;880;p6"/>
          <p:cNvGrpSpPr/>
          <p:nvPr/>
        </p:nvGrpSpPr>
        <p:grpSpPr>
          <a:xfrm>
            <a:off x="8633999" y="4837684"/>
            <a:ext cx="460855" cy="170936"/>
            <a:chOff x="1726100" y="1627975"/>
            <a:chExt cx="359425" cy="133325"/>
          </a:xfrm>
        </p:grpSpPr>
        <p:sp>
          <p:nvSpPr>
            <p:cNvPr id="881" name="Google Shape;881;p6"/>
            <p:cNvSpPr/>
            <p:nvPr/>
          </p:nvSpPr>
          <p:spPr>
            <a:xfrm>
              <a:off x="2018625" y="1747625"/>
              <a:ext cx="66900" cy="13675"/>
            </a:xfrm>
            <a:custGeom>
              <a:avLst/>
              <a:gdLst/>
              <a:ahLst/>
              <a:cxnLst/>
              <a:rect l="l" t="t" r="r" b="b"/>
              <a:pathLst>
                <a:path w="2676" h="547" extrusionOk="0">
                  <a:moveTo>
                    <a:pt x="456" y="1"/>
                  </a:moveTo>
                  <a:lnTo>
                    <a:pt x="219" y="37"/>
                  </a:lnTo>
                  <a:lnTo>
                    <a:pt x="146" y="74"/>
                  </a:lnTo>
                  <a:lnTo>
                    <a:pt x="73" y="110"/>
                  </a:lnTo>
                  <a:lnTo>
                    <a:pt x="19" y="147"/>
                  </a:lnTo>
                  <a:lnTo>
                    <a:pt x="1" y="201"/>
                  </a:lnTo>
                  <a:lnTo>
                    <a:pt x="19" y="219"/>
                  </a:lnTo>
                  <a:lnTo>
                    <a:pt x="37" y="274"/>
                  </a:lnTo>
                  <a:lnTo>
                    <a:pt x="92" y="329"/>
                  </a:lnTo>
                  <a:lnTo>
                    <a:pt x="219" y="401"/>
                  </a:lnTo>
                  <a:lnTo>
                    <a:pt x="419" y="456"/>
                  </a:lnTo>
                  <a:lnTo>
                    <a:pt x="710" y="511"/>
                  </a:lnTo>
                  <a:lnTo>
                    <a:pt x="1111" y="529"/>
                  </a:lnTo>
                  <a:lnTo>
                    <a:pt x="1657" y="547"/>
                  </a:lnTo>
                  <a:lnTo>
                    <a:pt x="2130" y="547"/>
                  </a:lnTo>
                  <a:lnTo>
                    <a:pt x="2676" y="529"/>
                  </a:lnTo>
                  <a:lnTo>
                    <a:pt x="2676" y="474"/>
                  </a:lnTo>
                  <a:lnTo>
                    <a:pt x="2657" y="420"/>
                  </a:lnTo>
                  <a:lnTo>
                    <a:pt x="2603" y="365"/>
                  </a:lnTo>
                  <a:lnTo>
                    <a:pt x="2530" y="310"/>
                  </a:lnTo>
                  <a:lnTo>
                    <a:pt x="2330" y="219"/>
                  </a:lnTo>
                  <a:lnTo>
                    <a:pt x="2057" y="147"/>
                  </a:lnTo>
                  <a:lnTo>
                    <a:pt x="1748" y="92"/>
                  </a:lnTo>
                  <a:lnTo>
                    <a:pt x="1420" y="37"/>
                  </a:lnTo>
                  <a:lnTo>
                    <a:pt x="1074" y="1"/>
                  </a:lnTo>
                  <a:close/>
                </a:path>
              </a:pathLst>
            </a:custGeom>
            <a:solidFill>
              <a:srgbClr val="282829">
                <a:alpha val="13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6"/>
            <p:cNvSpPr/>
            <p:nvPr/>
          </p:nvSpPr>
          <p:spPr>
            <a:xfrm>
              <a:off x="2018625" y="1747625"/>
              <a:ext cx="66900" cy="13675"/>
            </a:xfrm>
            <a:custGeom>
              <a:avLst/>
              <a:gdLst/>
              <a:ahLst/>
              <a:cxnLst/>
              <a:rect l="l" t="t" r="r" b="b"/>
              <a:pathLst>
                <a:path w="2676" h="547" fill="none" extrusionOk="0">
                  <a:moveTo>
                    <a:pt x="747" y="1"/>
                  </a:moveTo>
                  <a:lnTo>
                    <a:pt x="747" y="1"/>
                  </a:lnTo>
                  <a:lnTo>
                    <a:pt x="456" y="1"/>
                  </a:lnTo>
                  <a:lnTo>
                    <a:pt x="219" y="37"/>
                  </a:lnTo>
                  <a:lnTo>
                    <a:pt x="146" y="74"/>
                  </a:lnTo>
                  <a:lnTo>
                    <a:pt x="73" y="110"/>
                  </a:lnTo>
                  <a:lnTo>
                    <a:pt x="19" y="147"/>
                  </a:lnTo>
                  <a:lnTo>
                    <a:pt x="1" y="201"/>
                  </a:lnTo>
                  <a:lnTo>
                    <a:pt x="1" y="201"/>
                  </a:lnTo>
                  <a:lnTo>
                    <a:pt x="19" y="219"/>
                  </a:lnTo>
                  <a:lnTo>
                    <a:pt x="37" y="274"/>
                  </a:lnTo>
                  <a:lnTo>
                    <a:pt x="92" y="329"/>
                  </a:lnTo>
                  <a:lnTo>
                    <a:pt x="219" y="401"/>
                  </a:lnTo>
                  <a:lnTo>
                    <a:pt x="419" y="456"/>
                  </a:lnTo>
                  <a:lnTo>
                    <a:pt x="710" y="511"/>
                  </a:lnTo>
                  <a:lnTo>
                    <a:pt x="1111" y="529"/>
                  </a:lnTo>
                  <a:lnTo>
                    <a:pt x="1657" y="547"/>
                  </a:lnTo>
                  <a:lnTo>
                    <a:pt x="1657" y="547"/>
                  </a:lnTo>
                  <a:lnTo>
                    <a:pt x="2130" y="547"/>
                  </a:lnTo>
                  <a:lnTo>
                    <a:pt x="2676" y="529"/>
                  </a:lnTo>
                  <a:lnTo>
                    <a:pt x="2676" y="529"/>
                  </a:lnTo>
                  <a:lnTo>
                    <a:pt x="2676" y="474"/>
                  </a:lnTo>
                  <a:lnTo>
                    <a:pt x="2657" y="420"/>
                  </a:lnTo>
                  <a:lnTo>
                    <a:pt x="2603" y="365"/>
                  </a:lnTo>
                  <a:lnTo>
                    <a:pt x="2530" y="310"/>
                  </a:lnTo>
                  <a:lnTo>
                    <a:pt x="2330" y="219"/>
                  </a:lnTo>
                  <a:lnTo>
                    <a:pt x="2057" y="147"/>
                  </a:lnTo>
                  <a:lnTo>
                    <a:pt x="1748" y="92"/>
                  </a:lnTo>
                  <a:lnTo>
                    <a:pt x="1420" y="37"/>
                  </a:lnTo>
                  <a:lnTo>
                    <a:pt x="1074" y="1"/>
                  </a:lnTo>
                  <a:lnTo>
                    <a:pt x="74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6"/>
            <p:cNvSpPr/>
            <p:nvPr/>
          </p:nvSpPr>
          <p:spPr>
            <a:xfrm>
              <a:off x="2024075" y="1729450"/>
              <a:ext cx="42350" cy="23225"/>
            </a:xfrm>
            <a:custGeom>
              <a:avLst/>
              <a:gdLst/>
              <a:ahLst/>
              <a:cxnLst/>
              <a:rect l="l" t="t" r="r" b="b"/>
              <a:pathLst>
                <a:path w="1694" h="929" extrusionOk="0">
                  <a:moveTo>
                    <a:pt x="911" y="0"/>
                  </a:moveTo>
                  <a:lnTo>
                    <a:pt x="783" y="18"/>
                  </a:lnTo>
                  <a:lnTo>
                    <a:pt x="674" y="55"/>
                  </a:lnTo>
                  <a:lnTo>
                    <a:pt x="565" y="109"/>
                  </a:lnTo>
                  <a:lnTo>
                    <a:pt x="456" y="182"/>
                  </a:lnTo>
                  <a:lnTo>
                    <a:pt x="383" y="255"/>
                  </a:lnTo>
                  <a:lnTo>
                    <a:pt x="238" y="437"/>
                  </a:lnTo>
                  <a:lnTo>
                    <a:pt x="128" y="601"/>
                  </a:lnTo>
                  <a:lnTo>
                    <a:pt x="56" y="764"/>
                  </a:lnTo>
                  <a:lnTo>
                    <a:pt x="1" y="928"/>
                  </a:lnTo>
                  <a:lnTo>
                    <a:pt x="1693" y="928"/>
                  </a:lnTo>
                  <a:lnTo>
                    <a:pt x="1693" y="783"/>
                  </a:lnTo>
                  <a:lnTo>
                    <a:pt x="1693" y="655"/>
                  </a:lnTo>
                  <a:lnTo>
                    <a:pt x="1675" y="491"/>
                  </a:lnTo>
                  <a:lnTo>
                    <a:pt x="1639" y="419"/>
                  </a:lnTo>
                  <a:lnTo>
                    <a:pt x="1602" y="328"/>
                  </a:lnTo>
                  <a:lnTo>
                    <a:pt x="1548" y="255"/>
                  </a:lnTo>
                  <a:lnTo>
                    <a:pt x="1493" y="182"/>
                  </a:lnTo>
                  <a:lnTo>
                    <a:pt x="1402" y="127"/>
                  </a:lnTo>
                  <a:lnTo>
                    <a:pt x="1311" y="73"/>
                  </a:lnTo>
                  <a:lnTo>
                    <a:pt x="1202" y="36"/>
                  </a:lnTo>
                  <a:lnTo>
                    <a:pt x="1056" y="0"/>
                  </a:lnTo>
                  <a:close/>
                </a:path>
              </a:pathLst>
            </a:custGeom>
            <a:solidFill>
              <a:srgbClr val="C1A5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6"/>
            <p:cNvSpPr/>
            <p:nvPr/>
          </p:nvSpPr>
          <p:spPr>
            <a:xfrm>
              <a:off x="1726100" y="1699875"/>
              <a:ext cx="249775" cy="25500"/>
            </a:xfrm>
            <a:custGeom>
              <a:avLst/>
              <a:gdLst/>
              <a:ahLst/>
              <a:cxnLst/>
              <a:rect l="l" t="t" r="r" b="b"/>
              <a:pathLst>
                <a:path w="9991" h="1020" extrusionOk="0">
                  <a:moveTo>
                    <a:pt x="1292" y="0"/>
                  </a:moveTo>
                  <a:lnTo>
                    <a:pt x="746" y="91"/>
                  </a:lnTo>
                  <a:lnTo>
                    <a:pt x="528" y="128"/>
                  </a:lnTo>
                  <a:lnTo>
                    <a:pt x="346" y="182"/>
                  </a:lnTo>
                  <a:lnTo>
                    <a:pt x="200" y="237"/>
                  </a:lnTo>
                  <a:lnTo>
                    <a:pt x="91" y="291"/>
                  </a:lnTo>
                  <a:lnTo>
                    <a:pt x="18" y="346"/>
                  </a:lnTo>
                  <a:lnTo>
                    <a:pt x="0" y="419"/>
                  </a:lnTo>
                  <a:lnTo>
                    <a:pt x="0" y="437"/>
                  </a:lnTo>
                  <a:lnTo>
                    <a:pt x="18" y="473"/>
                  </a:lnTo>
                  <a:lnTo>
                    <a:pt x="91" y="528"/>
                  </a:lnTo>
                  <a:lnTo>
                    <a:pt x="219" y="583"/>
                  </a:lnTo>
                  <a:lnTo>
                    <a:pt x="382" y="655"/>
                  </a:lnTo>
                  <a:lnTo>
                    <a:pt x="601" y="710"/>
                  </a:lnTo>
                  <a:lnTo>
                    <a:pt x="856" y="746"/>
                  </a:lnTo>
                  <a:lnTo>
                    <a:pt x="1456" y="837"/>
                  </a:lnTo>
                  <a:lnTo>
                    <a:pt x="2202" y="910"/>
                  </a:lnTo>
                  <a:lnTo>
                    <a:pt x="3058" y="965"/>
                  </a:lnTo>
                  <a:lnTo>
                    <a:pt x="3986" y="1001"/>
                  </a:lnTo>
                  <a:lnTo>
                    <a:pt x="5005" y="1019"/>
                  </a:lnTo>
                  <a:lnTo>
                    <a:pt x="6006" y="1001"/>
                  </a:lnTo>
                  <a:lnTo>
                    <a:pt x="6952" y="965"/>
                  </a:lnTo>
                  <a:lnTo>
                    <a:pt x="7789" y="910"/>
                  </a:lnTo>
                  <a:lnTo>
                    <a:pt x="8535" y="837"/>
                  </a:lnTo>
                  <a:lnTo>
                    <a:pt x="9136" y="746"/>
                  </a:lnTo>
                  <a:lnTo>
                    <a:pt x="9390" y="710"/>
                  </a:lnTo>
                  <a:lnTo>
                    <a:pt x="9609" y="655"/>
                  </a:lnTo>
                  <a:lnTo>
                    <a:pt x="9773" y="583"/>
                  </a:lnTo>
                  <a:lnTo>
                    <a:pt x="9900" y="528"/>
                  </a:lnTo>
                  <a:lnTo>
                    <a:pt x="9973" y="473"/>
                  </a:lnTo>
                  <a:lnTo>
                    <a:pt x="9991" y="437"/>
                  </a:lnTo>
                  <a:lnTo>
                    <a:pt x="9991" y="419"/>
                  </a:lnTo>
                  <a:lnTo>
                    <a:pt x="9973" y="346"/>
                  </a:lnTo>
                  <a:lnTo>
                    <a:pt x="9900" y="291"/>
                  </a:lnTo>
                  <a:lnTo>
                    <a:pt x="9791" y="237"/>
                  </a:lnTo>
                  <a:lnTo>
                    <a:pt x="9645" y="182"/>
                  </a:lnTo>
                  <a:lnTo>
                    <a:pt x="9463" y="128"/>
                  </a:lnTo>
                  <a:lnTo>
                    <a:pt x="9245" y="91"/>
                  </a:lnTo>
                  <a:lnTo>
                    <a:pt x="8699" y="0"/>
                  </a:lnTo>
                  <a:lnTo>
                    <a:pt x="8699" y="273"/>
                  </a:lnTo>
                  <a:lnTo>
                    <a:pt x="7443" y="328"/>
                  </a:lnTo>
                  <a:lnTo>
                    <a:pt x="6133" y="364"/>
                  </a:lnTo>
                  <a:lnTo>
                    <a:pt x="4623" y="382"/>
                  </a:lnTo>
                  <a:lnTo>
                    <a:pt x="3476" y="364"/>
                  </a:lnTo>
                  <a:lnTo>
                    <a:pt x="2384" y="328"/>
                  </a:lnTo>
                  <a:lnTo>
                    <a:pt x="1893" y="291"/>
                  </a:lnTo>
                  <a:lnTo>
                    <a:pt x="1456" y="237"/>
                  </a:lnTo>
                  <a:lnTo>
                    <a:pt x="1074" y="182"/>
                  </a:lnTo>
                  <a:lnTo>
                    <a:pt x="746" y="109"/>
                  </a:lnTo>
                  <a:lnTo>
                    <a:pt x="1292" y="0"/>
                  </a:lnTo>
                  <a:close/>
                </a:path>
              </a:pathLst>
            </a:custGeom>
            <a:solidFill>
              <a:srgbClr val="282829">
                <a:alpha val="13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6"/>
            <p:cNvSpPr/>
            <p:nvPr/>
          </p:nvSpPr>
          <p:spPr>
            <a:xfrm>
              <a:off x="1726100" y="1699875"/>
              <a:ext cx="249775" cy="25500"/>
            </a:xfrm>
            <a:custGeom>
              <a:avLst/>
              <a:gdLst/>
              <a:ahLst/>
              <a:cxnLst/>
              <a:rect l="l" t="t" r="r" b="b"/>
              <a:pathLst>
                <a:path w="9991" h="1020" fill="none" extrusionOk="0">
                  <a:moveTo>
                    <a:pt x="8699" y="0"/>
                  </a:moveTo>
                  <a:lnTo>
                    <a:pt x="8699" y="273"/>
                  </a:lnTo>
                  <a:lnTo>
                    <a:pt x="8699" y="273"/>
                  </a:lnTo>
                  <a:lnTo>
                    <a:pt x="8699" y="273"/>
                  </a:lnTo>
                  <a:lnTo>
                    <a:pt x="7443" y="328"/>
                  </a:lnTo>
                  <a:lnTo>
                    <a:pt x="6133" y="364"/>
                  </a:lnTo>
                  <a:lnTo>
                    <a:pt x="4623" y="382"/>
                  </a:lnTo>
                  <a:lnTo>
                    <a:pt x="4623" y="382"/>
                  </a:lnTo>
                  <a:lnTo>
                    <a:pt x="3476" y="364"/>
                  </a:lnTo>
                  <a:lnTo>
                    <a:pt x="2384" y="328"/>
                  </a:lnTo>
                  <a:lnTo>
                    <a:pt x="1893" y="291"/>
                  </a:lnTo>
                  <a:lnTo>
                    <a:pt x="1456" y="237"/>
                  </a:lnTo>
                  <a:lnTo>
                    <a:pt x="1074" y="182"/>
                  </a:lnTo>
                  <a:lnTo>
                    <a:pt x="746" y="109"/>
                  </a:lnTo>
                  <a:lnTo>
                    <a:pt x="746" y="109"/>
                  </a:lnTo>
                  <a:lnTo>
                    <a:pt x="746" y="109"/>
                  </a:lnTo>
                  <a:lnTo>
                    <a:pt x="1292" y="0"/>
                  </a:lnTo>
                  <a:lnTo>
                    <a:pt x="1292" y="0"/>
                  </a:lnTo>
                  <a:lnTo>
                    <a:pt x="746" y="91"/>
                  </a:lnTo>
                  <a:lnTo>
                    <a:pt x="528" y="128"/>
                  </a:lnTo>
                  <a:lnTo>
                    <a:pt x="346" y="182"/>
                  </a:lnTo>
                  <a:lnTo>
                    <a:pt x="200" y="237"/>
                  </a:lnTo>
                  <a:lnTo>
                    <a:pt x="91" y="291"/>
                  </a:lnTo>
                  <a:lnTo>
                    <a:pt x="18" y="346"/>
                  </a:lnTo>
                  <a:lnTo>
                    <a:pt x="0" y="419"/>
                  </a:lnTo>
                  <a:lnTo>
                    <a:pt x="0" y="419"/>
                  </a:lnTo>
                  <a:lnTo>
                    <a:pt x="0" y="437"/>
                  </a:lnTo>
                  <a:lnTo>
                    <a:pt x="18" y="473"/>
                  </a:lnTo>
                  <a:lnTo>
                    <a:pt x="91" y="528"/>
                  </a:lnTo>
                  <a:lnTo>
                    <a:pt x="219" y="583"/>
                  </a:lnTo>
                  <a:lnTo>
                    <a:pt x="382" y="655"/>
                  </a:lnTo>
                  <a:lnTo>
                    <a:pt x="601" y="710"/>
                  </a:lnTo>
                  <a:lnTo>
                    <a:pt x="856" y="746"/>
                  </a:lnTo>
                  <a:lnTo>
                    <a:pt x="1456" y="837"/>
                  </a:lnTo>
                  <a:lnTo>
                    <a:pt x="2202" y="910"/>
                  </a:lnTo>
                  <a:lnTo>
                    <a:pt x="3058" y="965"/>
                  </a:lnTo>
                  <a:lnTo>
                    <a:pt x="3986" y="1001"/>
                  </a:lnTo>
                  <a:lnTo>
                    <a:pt x="5005" y="1019"/>
                  </a:lnTo>
                  <a:lnTo>
                    <a:pt x="5005" y="1019"/>
                  </a:lnTo>
                  <a:lnTo>
                    <a:pt x="6006" y="1001"/>
                  </a:lnTo>
                  <a:lnTo>
                    <a:pt x="6952" y="965"/>
                  </a:lnTo>
                  <a:lnTo>
                    <a:pt x="7789" y="910"/>
                  </a:lnTo>
                  <a:lnTo>
                    <a:pt x="8535" y="837"/>
                  </a:lnTo>
                  <a:lnTo>
                    <a:pt x="9136" y="746"/>
                  </a:lnTo>
                  <a:lnTo>
                    <a:pt x="9390" y="710"/>
                  </a:lnTo>
                  <a:lnTo>
                    <a:pt x="9609" y="655"/>
                  </a:lnTo>
                  <a:lnTo>
                    <a:pt x="9773" y="583"/>
                  </a:lnTo>
                  <a:lnTo>
                    <a:pt x="9900" y="528"/>
                  </a:lnTo>
                  <a:lnTo>
                    <a:pt x="9973" y="473"/>
                  </a:lnTo>
                  <a:lnTo>
                    <a:pt x="9991" y="437"/>
                  </a:lnTo>
                  <a:lnTo>
                    <a:pt x="9991" y="419"/>
                  </a:lnTo>
                  <a:lnTo>
                    <a:pt x="9991" y="419"/>
                  </a:lnTo>
                  <a:lnTo>
                    <a:pt x="9973" y="346"/>
                  </a:lnTo>
                  <a:lnTo>
                    <a:pt x="9900" y="291"/>
                  </a:lnTo>
                  <a:lnTo>
                    <a:pt x="9791" y="237"/>
                  </a:lnTo>
                  <a:lnTo>
                    <a:pt x="9645" y="182"/>
                  </a:lnTo>
                  <a:lnTo>
                    <a:pt x="9463" y="128"/>
                  </a:lnTo>
                  <a:lnTo>
                    <a:pt x="9245" y="91"/>
                  </a:lnTo>
                  <a:lnTo>
                    <a:pt x="8699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6"/>
            <p:cNvSpPr/>
            <p:nvPr/>
          </p:nvSpPr>
          <p:spPr>
            <a:xfrm>
              <a:off x="1744750" y="1627975"/>
              <a:ext cx="198825" cy="81475"/>
            </a:xfrm>
            <a:custGeom>
              <a:avLst/>
              <a:gdLst/>
              <a:ahLst/>
              <a:cxnLst/>
              <a:rect l="l" t="t" r="r" b="b"/>
              <a:pathLst>
                <a:path w="7953" h="3259" extrusionOk="0">
                  <a:moveTo>
                    <a:pt x="4113" y="1"/>
                  </a:moveTo>
                  <a:lnTo>
                    <a:pt x="3986" y="37"/>
                  </a:lnTo>
                  <a:lnTo>
                    <a:pt x="3858" y="74"/>
                  </a:lnTo>
                  <a:lnTo>
                    <a:pt x="3731" y="110"/>
                  </a:lnTo>
                  <a:lnTo>
                    <a:pt x="3604" y="165"/>
                  </a:lnTo>
                  <a:lnTo>
                    <a:pt x="3385" y="328"/>
                  </a:lnTo>
                  <a:lnTo>
                    <a:pt x="3185" y="492"/>
                  </a:lnTo>
                  <a:lnTo>
                    <a:pt x="2985" y="711"/>
                  </a:lnTo>
                  <a:lnTo>
                    <a:pt x="2821" y="929"/>
                  </a:lnTo>
                  <a:lnTo>
                    <a:pt x="2657" y="1166"/>
                  </a:lnTo>
                  <a:lnTo>
                    <a:pt x="2530" y="1402"/>
                  </a:lnTo>
                  <a:lnTo>
                    <a:pt x="2312" y="1839"/>
                  </a:lnTo>
                  <a:lnTo>
                    <a:pt x="2148" y="2239"/>
                  </a:lnTo>
                  <a:lnTo>
                    <a:pt x="2020" y="2603"/>
                  </a:lnTo>
                  <a:lnTo>
                    <a:pt x="0" y="2985"/>
                  </a:lnTo>
                  <a:lnTo>
                    <a:pt x="383" y="3058"/>
                  </a:lnTo>
                  <a:lnTo>
                    <a:pt x="856" y="3131"/>
                  </a:lnTo>
                  <a:lnTo>
                    <a:pt x="1383" y="3186"/>
                  </a:lnTo>
                  <a:lnTo>
                    <a:pt x="1984" y="3222"/>
                  </a:lnTo>
                  <a:lnTo>
                    <a:pt x="2621" y="3240"/>
                  </a:lnTo>
                  <a:lnTo>
                    <a:pt x="3294" y="3258"/>
                  </a:lnTo>
                  <a:lnTo>
                    <a:pt x="4641" y="3258"/>
                  </a:lnTo>
                  <a:lnTo>
                    <a:pt x="5897" y="3222"/>
                  </a:lnTo>
                  <a:lnTo>
                    <a:pt x="6952" y="3186"/>
                  </a:lnTo>
                  <a:lnTo>
                    <a:pt x="7953" y="3149"/>
                  </a:lnTo>
                  <a:lnTo>
                    <a:pt x="7953" y="2094"/>
                  </a:lnTo>
                  <a:lnTo>
                    <a:pt x="7935" y="2003"/>
                  </a:lnTo>
                  <a:lnTo>
                    <a:pt x="7862" y="1730"/>
                  </a:lnTo>
                  <a:lnTo>
                    <a:pt x="7753" y="1384"/>
                  </a:lnTo>
                  <a:lnTo>
                    <a:pt x="7680" y="1202"/>
                  </a:lnTo>
                  <a:lnTo>
                    <a:pt x="7589" y="1020"/>
                  </a:lnTo>
                  <a:lnTo>
                    <a:pt x="7498" y="874"/>
                  </a:lnTo>
                  <a:lnTo>
                    <a:pt x="7389" y="747"/>
                  </a:lnTo>
                  <a:lnTo>
                    <a:pt x="7280" y="638"/>
                  </a:lnTo>
                  <a:lnTo>
                    <a:pt x="7170" y="583"/>
                  </a:lnTo>
                  <a:lnTo>
                    <a:pt x="7061" y="547"/>
                  </a:lnTo>
                  <a:lnTo>
                    <a:pt x="6843" y="547"/>
                  </a:lnTo>
                  <a:lnTo>
                    <a:pt x="6734" y="565"/>
                  </a:lnTo>
                  <a:lnTo>
                    <a:pt x="6533" y="638"/>
                  </a:lnTo>
                  <a:lnTo>
                    <a:pt x="6333" y="729"/>
                  </a:lnTo>
                  <a:lnTo>
                    <a:pt x="6169" y="820"/>
                  </a:lnTo>
                  <a:lnTo>
                    <a:pt x="6024" y="911"/>
                  </a:lnTo>
                  <a:lnTo>
                    <a:pt x="5915" y="1020"/>
                  </a:lnTo>
                  <a:lnTo>
                    <a:pt x="5860" y="929"/>
                  </a:lnTo>
                  <a:lnTo>
                    <a:pt x="5806" y="820"/>
                  </a:lnTo>
                  <a:lnTo>
                    <a:pt x="5733" y="692"/>
                  </a:lnTo>
                  <a:lnTo>
                    <a:pt x="5642" y="565"/>
                  </a:lnTo>
                  <a:lnTo>
                    <a:pt x="5496" y="419"/>
                  </a:lnTo>
                  <a:lnTo>
                    <a:pt x="5332" y="292"/>
                  </a:lnTo>
                  <a:lnTo>
                    <a:pt x="5132" y="165"/>
                  </a:lnTo>
                  <a:lnTo>
                    <a:pt x="4932" y="74"/>
                  </a:lnTo>
                  <a:lnTo>
                    <a:pt x="4695" y="19"/>
                  </a:lnTo>
                  <a:lnTo>
                    <a:pt x="4422" y="1"/>
                  </a:lnTo>
                  <a:close/>
                </a:path>
              </a:pathLst>
            </a:custGeom>
            <a:solidFill>
              <a:srgbClr val="C1A5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6"/>
            <p:cNvSpPr/>
            <p:nvPr/>
          </p:nvSpPr>
          <p:spPr>
            <a:xfrm>
              <a:off x="1744750" y="1627975"/>
              <a:ext cx="198825" cy="81475"/>
            </a:xfrm>
            <a:custGeom>
              <a:avLst/>
              <a:gdLst/>
              <a:ahLst/>
              <a:cxnLst/>
              <a:rect l="l" t="t" r="r" b="b"/>
              <a:pathLst>
                <a:path w="7953" h="3259" fill="none" extrusionOk="0">
                  <a:moveTo>
                    <a:pt x="7953" y="2094"/>
                  </a:moveTo>
                  <a:lnTo>
                    <a:pt x="7953" y="3149"/>
                  </a:lnTo>
                  <a:lnTo>
                    <a:pt x="7953" y="3149"/>
                  </a:lnTo>
                  <a:lnTo>
                    <a:pt x="6952" y="3186"/>
                  </a:lnTo>
                  <a:lnTo>
                    <a:pt x="5897" y="3222"/>
                  </a:lnTo>
                  <a:lnTo>
                    <a:pt x="4641" y="3258"/>
                  </a:lnTo>
                  <a:lnTo>
                    <a:pt x="3294" y="3258"/>
                  </a:lnTo>
                  <a:lnTo>
                    <a:pt x="2621" y="3240"/>
                  </a:lnTo>
                  <a:lnTo>
                    <a:pt x="1984" y="3222"/>
                  </a:lnTo>
                  <a:lnTo>
                    <a:pt x="1383" y="3186"/>
                  </a:lnTo>
                  <a:lnTo>
                    <a:pt x="856" y="3131"/>
                  </a:lnTo>
                  <a:lnTo>
                    <a:pt x="383" y="3058"/>
                  </a:lnTo>
                  <a:lnTo>
                    <a:pt x="0" y="2985"/>
                  </a:lnTo>
                  <a:lnTo>
                    <a:pt x="2020" y="2603"/>
                  </a:lnTo>
                  <a:lnTo>
                    <a:pt x="2020" y="2603"/>
                  </a:lnTo>
                  <a:lnTo>
                    <a:pt x="2148" y="2239"/>
                  </a:lnTo>
                  <a:lnTo>
                    <a:pt x="2312" y="1839"/>
                  </a:lnTo>
                  <a:lnTo>
                    <a:pt x="2530" y="1402"/>
                  </a:lnTo>
                  <a:lnTo>
                    <a:pt x="2530" y="1402"/>
                  </a:lnTo>
                  <a:lnTo>
                    <a:pt x="2657" y="1166"/>
                  </a:lnTo>
                  <a:lnTo>
                    <a:pt x="2821" y="929"/>
                  </a:lnTo>
                  <a:lnTo>
                    <a:pt x="2985" y="711"/>
                  </a:lnTo>
                  <a:lnTo>
                    <a:pt x="3185" y="492"/>
                  </a:lnTo>
                  <a:lnTo>
                    <a:pt x="3185" y="492"/>
                  </a:lnTo>
                  <a:lnTo>
                    <a:pt x="3385" y="328"/>
                  </a:lnTo>
                  <a:lnTo>
                    <a:pt x="3604" y="165"/>
                  </a:lnTo>
                  <a:lnTo>
                    <a:pt x="3731" y="110"/>
                  </a:lnTo>
                  <a:lnTo>
                    <a:pt x="3858" y="74"/>
                  </a:lnTo>
                  <a:lnTo>
                    <a:pt x="3986" y="37"/>
                  </a:lnTo>
                  <a:lnTo>
                    <a:pt x="4113" y="1"/>
                  </a:lnTo>
                  <a:lnTo>
                    <a:pt x="4113" y="1"/>
                  </a:lnTo>
                  <a:lnTo>
                    <a:pt x="4259" y="1"/>
                  </a:lnTo>
                  <a:lnTo>
                    <a:pt x="4422" y="1"/>
                  </a:lnTo>
                  <a:lnTo>
                    <a:pt x="4695" y="19"/>
                  </a:lnTo>
                  <a:lnTo>
                    <a:pt x="4932" y="74"/>
                  </a:lnTo>
                  <a:lnTo>
                    <a:pt x="5132" y="165"/>
                  </a:lnTo>
                  <a:lnTo>
                    <a:pt x="5132" y="165"/>
                  </a:lnTo>
                  <a:lnTo>
                    <a:pt x="5332" y="292"/>
                  </a:lnTo>
                  <a:lnTo>
                    <a:pt x="5496" y="419"/>
                  </a:lnTo>
                  <a:lnTo>
                    <a:pt x="5642" y="565"/>
                  </a:lnTo>
                  <a:lnTo>
                    <a:pt x="5733" y="692"/>
                  </a:lnTo>
                  <a:lnTo>
                    <a:pt x="5806" y="820"/>
                  </a:lnTo>
                  <a:lnTo>
                    <a:pt x="5860" y="929"/>
                  </a:lnTo>
                  <a:lnTo>
                    <a:pt x="5915" y="1020"/>
                  </a:lnTo>
                  <a:lnTo>
                    <a:pt x="5915" y="1020"/>
                  </a:lnTo>
                  <a:lnTo>
                    <a:pt x="6024" y="911"/>
                  </a:lnTo>
                  <a:lnTo>
                    <a:pt x="6169" y="820"/>
                  </a:lnTo>
                  <a:lnTo>
                    <a:pt x="6333" y="729"/>
                  </a:lnTo>
                  <a:lnTo>
                    <a:pt x="6533" y="638"/>
                  </a:lnTo>
                  <a:lnTo>
                    <a:pt x="6734" y="565"/>
                  </a:lnTo>
                  <a:lnTo>
                    <a:pt x="6843" y="547"/>
                  </a:lnTo>
                  <a:lnTo>
                    <a:pt x="6952" y="547"/>
                  </a:lnTo>
                  <a:lnTo>
                    <a:pt x="7061" y="547"/>
                  </a:lnTo>
                  <a:lnTo>
                    <a:pt x="7170" y="583"/>
                  </a:lnTo>
                  <a:lnTo>
                    <a:pt x="7170" y="583"/>
                  </a:lnTo>
                  <a:lnTo>
                    <a:pt x="7280" y="638"/>
                  </a:lnTo>
                  <a:lnTo>
                    <a:pt x="7389" y="747"/>
                  </a:lnTo>
                  <a:lnTo>
                    <a:pt x="7498" y="874"/>
                  </a:lnTo>
                  <a:lnTo>
                    <a:pt x="7589" y="1020"/>
                  </a:lnTo>
                  <a:lnTo>
                    <a:pt x="7589" y="1020"/>
                  </a:lnTo>
                  <a:lnTo>
                    <a:pt x="7680" y="1202"/>
                  </a:lnTo>
                  <a:lnTo>
                    <a:pt x="7753" y="1384"/>
                  </a:lnTo>
                  <a:lnTo>
                    <a:pt x="7862" y="1730"/>
                  </a:lnTo>
                  <a:lnTo>
                    <a:pt x="7935" y="2003"/>
                  </a:lnTo>
                  <a:lnTo>
                    <a:pt x="7953" y="209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6"/>
            <p:cNvSpPr/>
            <p:nvPr/>
          </p:nvSpPr>
          <p:spPr>
            <a:xfrm>
              <a:off x="1744750" y="1653450"/>
              <a:ext cx="198825" cy="56000"/>
            </a:xfrm>
            <a:custGeom>
              <a:avLst/>
              <a:gdLst/>
              <a:ahLst/>
              <a:cxnLst/>
              <a:rect l="l" t="t" r="r" b="b"/>
              <a:pathLst>
                <a:path w="7953" h="2240" extrusionOk="0">
                  <a:moveTo>
                    <a:pt x="7589" y="1"/>
                  </a:moveTo>
                  <a:lnTo>
                    <a:pt x="7152" y="274"/>
                  </a:lnTo>
                  <a:lnTo>
                    <a:pt x="6715" y="529"/>
                  </a:lnTo>
                  <a:lnTo>
                    <a:pt x="6260" y="747"/>
                  </a:lnTo>
                  <a:lnTo>
                    <a:pt x="6024" y="856"/>
                  </a:lnTo>
                  <a:lnTo>
                    <a:pt x="5787" y="929"/>
                  </a:lnTo>
                  <a:lnTo>
                    <a:pt x="5660" y="984"/>
                  </a:lnTo>
                  <a:lnTo>
                    <a:pt x="5533" y="1038"/>
                  </a:lnTo>
                  <a:lnTo>
                    <a:pt x="5423" y="1111"/>
                  </a:lnTo>
                  <a:lnTo>
                    <a:pt x="5387" y="1147"/>
                  </a:lnTo>
                  <a:lnTo>
                    <a:pt x="5351" y="1202"/>
                  </a:lnTo>
                  <a:lnTo>
                    <a:pt x="5314" y="1275"/>
                  </a:lnTo>
                  <a:lnTo>
                    <a:pt x="5296" y="1348"/>
                  </a:lnTo>
                  <a:lnTo>
                    <a:pt x="5278" y="1420"/>
                  </a:lnTo>
                  <a:lnTo>
                    <a:pt x="5241" y="1493"/>
                  </a:lnTo>
                  <a:lnTo>
                    <a:pt x="5187" y="1566"/>
                  </a:lnTo>
                  <a:lnTo>
                    <a:pt x="5114" y="1621"/>
                  </a:lnTo>
                  <a:lnTo>
                    <a:pt x="5023" y="1657"/>
                  </a:lnTo>
                  <a:lnTo>
                    <a:pt x="4859" y="1657"/>
                  </a:lnTo>
                  <a:lnTo>
                    <a:pt x="4786" y="1639"/>
                  </a:lnTo>
                  <a:lnTo>
                    <a:pt x="4714" y="1621"/>
                  </a:lnTo>
                  <a:lnTo>
                    <a:pt x="4641" y="1566"/>
                  </a:lnTo>
                  <a:lnTo>
                    <a:pt x="4586" y="1530"/>
                  </a:lnTo>
                  <a:lnTo>
                    <a:pt x="4532" y="1457"/>
                  </a:lnTo>
                  <a:lnTo>
                    <a:pt x="4422" y="1329"/>
                  </a:lnTo>
                  <a:lnTo>
                    <a:pt x="4350" y="1166"/>
                  </a:lnTo>
                  <a:lnTo>
                    <a:pt x="4277" y="1002"/>
                  </a:lnTo>
                  <a:lnTo>
                    <a:pt x="4168" y="1056"/>
                  </a:lnTo>
                  <a:lnTo>
                    <a:pt x="4022" y="1075"/>
                  </a:lnTo>
                  <a:lnTo>
                    <a:pt x="3895" y="1093"/>
                  </a:lnTo>
                  <a:lnTo>
                    <a:pt x="3767" y="1111"/>
                  </a:lnTo>
                  <a:lnTo>
                    <a:pt x="3640" y="1111"/>
                  </a:lnTo>
                  <a:lnTo>
                    <a:pt x="3513" y="1093"/>
                  </a:lnTo>
                  <a:lnTo>
                    <a:pt x="3385" y="1056"/>
                  </a:lnTo>
                  <a:lnTo>
                    <a:pt x="3258" y="1020"/>
                  </a:lnTo>
                  <a:lnTo>
                    <a:pt x="3149" y="965"/>
                  </a:lnTo>
                  <a:lnTo>
                    <a:pt x="3021" y="911"/>
                  </a:lnTo>
                  <a:lnTo>
                    <a:pt x="2912" y="838"/>
                  </a:lnTo>
                  <a:lnTo>
                    <a:pt x="2821" y="765"/>
                  </a:lnTo>
                  <a:lnTo>
                    <a:pt x="2657" y="583"/>
                  </a:lnTo>
                  <a:lnTo>
                    <a:pt x="2530" y="383"/>
                  </a:lnTo>
                  <a:lnTo>
                    <a:pt x="2312" y="820"/>
                  </a:lnTo>
                  <a:lnTo>
                    <a:pt x="2148" y="1220"/>
                  </a:lnTo>
                  <a:lnTo>
                    <a:pt x="2020" y="1584"/>
                  </a:lnTo>
                  <a:lnTo>
                    <a:pt x="0" y="1966"/>
                  </a:lnTo>
                  <a:lnTo>
                    <a:pt x="328" y="2039"/>
                  </a:lnTo>
                  <a:lnTo>
                    <a:pt x="710" y="2094"/>
                  </a:lnTo>
                  <a:lnTo>
                    <a:pt x="1147" y="2148"/>
                  </a:lnTo>
                  <a:lnTo>
                    <a:pt x="1638" y="2185"/>
                  </a:lnTo>
                  <a:lnTo>
                    <a:pt x="2730" y="2221"/>
                  </a:lnTo>
                  <a:lnTo>
                    <a:pt x="3877" y="2239"/>
                  </a:lnTo>
                  <a:lnTo>
                    <a:pt x="5387" y="2221"/>
                  </a:lnTo>
                  <a:lnTo>
                    <a:pt x="6697" y="2185"/>
                  </a:lnTo>
                  <a:lnTo>
                    <a:pt x="7953" y="2130"/>
                  </a:lnTo>
                  <a:lnTo>
                    <a:pt x="7953" y="1075"/>
                  </a:lnTo>
                  <a:lnTo>
                    <a:pt x="7935" y="984"/>
                  </a:lnTo>
                  <a:lnTo>
                    <a:pt x="7862" y="711"/>
                  </a:lnTo>
                  <a:lnTo>
                    <a:pt x="7753" y="365"/>
                  </a:lnTo>
                  <a:lnTo>
                    <a:pt x="7680" y="183"/>
                  </a:lnTo>
                  <a:lnTo>
                    <a:pt x="7589" y="1"/>
                  </a:lnTo>
                  <a:close/>
                </a:path>
              </a:pathLst>
            </a:custGeom>
            <a:solidFill>
              <a:srgbClr val="A48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6"/>
            <p:cNvSpPr/>
            <p:nvPr/>
          </p:nvSpPr>
          <p:spPr>
            <a:xfrm>
              <a:off x="1744750" y="1653450"/>
              <a:ext cx="198825" cy="56000"/>
            </a:xfrm>
            <a:custGeom>
              <a:avLst/>
              <a:gdLst/>
              <a:ahLst/>
              <a:cxnLst/>
              <a:rect l="l" t="t" r="r" b="b"/>
              <a:pathLst>
                <a:path w="7953" h="2240" fill="none" extrusionOk="0">
                  <a:moveTo>
                    <a:pt x="7589" y="1"/>
                  </a:moveTo>
                  <a:lnTo>
                    <a:pt x="7589" y="1"/>
                  </a:lnTo>
                  <a:lnTo>
                    <a:pt x="7152" y="274"/>
                  </a:lnTo>
                  <a:lnTo>
                    <a:pt x="6715" y="529"/>
                  </a:lnTo>
                  <a:lnTo>
                    <a:pt x="6260" y="747"/>
                  </a:lnTo>
                  <a:lnTo>
                    <a:pt x="6024" y="856"/>
                  </a:lnTo>
                  <a:lnTo>
                    <a:pt x="5787" y="929"/>
                  </a:lnTo>
                  <a:lnTo>
                    <a:pt x="5787" y="929"/>
                  </a:lnTo>
                  <a:lnTo>
                    <a:pt x="5660" y="984"/>
                  </a:lnTo>
                  <a:lnTo>
                    <a:pt x="5533" y="1038"/>
                  </a:lnTo>
                  <a:lnTo>
                    <a:pt x="5423" y="1111"/>
                  </a:lnTo>
                  <a:lnTo>
                    <a:pt x="5387" y="1147"/>
                  </a:lnTo>
                  <a:lnTo>
                    <a:pt x="5351" y="1202"/>
                  </a:lnTo>
                  <a:lnTo>
                    <a:pt x="5351" y="1202"/>
                  </a:lnTo>
                  <a:lnTo>
                    <a:pt x="5314" y="1275"/>
                  </a:lnTo>
                  <a:lnTo>
                    <a:pt x="5296" y="1348"/>
                  </a:lnTo>
                  <a:lnTo>
                    <a:pt x="5278" y="1420"/>
                  </a:lnTo>
                  <a:lnTo>
                    <a:pt x="5241" y="1493"/>
                  </a:lnTo>
                  <a:lnTo>
                    <a:pt x="5241" y="1493"/>
                  </a:lnTo>
                  <a:lnTo>
                    <a:pt x="5187" y="1566"/>
                  </a:lnTo>
                  <a:lnTo>
                    <a:pt x="5114" y="1621"/>
                  </a:lnTo>
                  <a:lnTo>
                    <a:pt x="5023" y="1657"/>
                  </a:lnTo>
                  <a:lnTo>
                    <a:pt x="4932" y="1657"/>
                  </a:lnTo>
                  <a:lnTo>
                    <a:pt x="4932" y="1657"/>
                  </a:lnTo>
                  <a:lnTo>
                    <a:pt x="4859" y="1657"/>
                  </a:lnTo>
                  <a:lnTo>
                    <a:pt x="4786" y="1639"/>
                  </a:lnTo>
                  <a:lnTo>
                    <a:pt x="4714" y="1621"/>
                  </a:lnTo>
                  <a:lnTo>
                    <a:pt x="4641" y="1566"/>
                  </a:lnTo>
                  <a:lnTo>
                    <a:pt x="4641" y="1566"/>
                  </a:lnTo>
                  <a:lnTo>
                    <a:pt x="4586" y="1530"/>
                  </a:lnTo>
                  <a:lnTo>
                    <a:pt x="4532" y="1457"/>
                  </a:lnTo>
                  <a:lnTo>
                    <a:pt x="4422" y="1329"/>
                  </a:lnTo>
                  <a:lnTo>
                    <a:pt x="4350" y="1166"/>
                  </a:lnTo>
                  <a:lnTo>
                    <a:pt x="4277" y="1002"/>
                  </a:lnTo>
                  <a:lnTo>
                    <a:pt x="4277" y="1002"/>
                  </a:lnTo>
                  <a:lnTo>
                    <a:pt x="4168" y="1056"/>
                  </a:lnTo>
                  <a:lnTo>
                    <a:pt x="4022" y="1075"/>
                  </a:lnTo>
                  <a:lnTo>
                    <a:pt x="3895" y="1093"/>
                  </a:lnTo>
                  <a:lnTo>
                    <a:pt x="3767" y="1111"/>
                  </a:lnTo>
                  <a:lnTo>
                    <a:pt x="3767" y="1111"/>
                  </a:lnTo>
                  <a:lnTo>
                    <a:pt x="3640" y="1111"/>
                  </a:lnTo>
                  <a:lnTo>
                    <a:pt x="3513" y="1093"/>
                  </a:lnTo>
                  <a:lnTo>
                    <a:pt x="3385" y="1056"/>
                  </a:lnTo>
                  <a:lnTo>
                    <a:pt x="3258" y="1020"/>
                  </a:lnTo>
                  <a:lnTo>
                    <a:pt x="3149" y="965"/>
                  </a:lnTo>
                  <a:lnTo>
                    <a:pt x="3021" y="911"/>
                  </a:lnTo>
                  <a:lnTo>
                    <a:pt x="2912" y="838"/>
                  </a:lnTo>
                  <a:lnTo>
                    <a:pt x="2821" y="765"/>
                  </a:lnTo>
                  <a:lnTo>
                    <a:pt x="2821" y="765"/>
                  </a:lnTo>
                  <a:lnTo>
                    <a:pt x="2657" y="583"/>
                  </a:lnTo>
                  <a:lnTo>
                    <a:pt x="2530" y="383"/>
                  </a:lnTo>
                  <a:lnTo>
                    <a:pt x="2530" y="383"/>
                  </a:lnTo>
                  <a:lnTo>
                    <a:pt x="2530" y="383"/>
                  </a:lnTo>
                  <a:lnTo>
                    <a:pt x="2312" y="820"/>
                  </a:lnTo>
                  <a:lnTo>
                    <a:pt x="2148" y="1220"/>
                  </a:lnTo>
                  <a:lnTo>
                    <a:pt x="2020" y="1584"/>
                  </a:lnTo>
                  <a:lnTo>
                    <a:pt x="0" y="1966"/>
                  </a:lnTo>
                  <a:lnTo>
                    <a:pt x="0" y="1966"/>
                  </a:lnTo>
                  <a:lnTo>
                    <a:pt x="328" y="2039"/>
                  </a:lnTo>
                  <a:lnTo>
                    <a:pt x="710" y="2094"/>
                  </a:lnTo>
                  <a:lnTo>
                    <a:pt x="1147" y="2148"/>
                  </a:lnTo>
                  <a:lnTo>
                    <a:pt x="1638" y="2185"/>
                  </a:lnTo>
                  <a:lnTo>
                    <a:pt x="2730" y="2221"/>
                  </a:lnTo>
                  <a:lnTo>
                    <a:pt x="3877" y="2239"/>
                  </a:lnTo>
                  <a:lnTo>
                    <a:pt x="3877" y="2239"/>
                  </a:lnTo>
                  <a:lnTo>
                    <a:pt x="5387" y="2221"/>
                  </a:lnTo>
                  <a:lnTo>
                    <a:pt x="6697" y="2185"/>
                  </a:lnTo>
                  <a:lnTo>
                    <a:pt x="7953" y="2130"/>
                  </a:lnTo>
                  <a:lnTo>
                    <a:pt x="7953" y="1075"/>
                  </a:lnTo>
                  <a:lnTo>
                    <a:pt x="7953" y="1075"/>
                  </a:lnTo>
                  <a:lnTo>
                    <a:pt x="7935" y="984"/>
                  </a:lnTo>
                  <a:lnTo>
                    <a:pt x="7862" y="711"/>
                  </a:lnTo>
                  <a:lnTo>
                    <a:pt x="7753" y="365"/>
                  </a:lnTo>
                  <a:lnTo>
                    <a:pt x="7680" y="183"/>
                  </a:lnTo>
                  <a:lnTo>
                    <a:pt x="7589" y="1"/>
                  </a:lnTo>
                  <a:lnTo>
                    <a:pt x="758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6"/>
            <p:cNvSpPr/>
            <p:nvPr/>
          </p:nvSpPr>
          <p:spPr>
            <a:xfrm>
              <a:off x="1824375" y="1627975"/>
              <a:ext cx="48700" cy="28700"/>
            </a:xfrm>
            <a:custGeom>
              <a:avLst/>
              <a:gdLst/>
              <a:ahLst/>
              <a:cxnLst/>
              <a:rect l="l" t="t" r="r" b="b"/>
              <a:pathLst>
                <a:path w="1948" h="1148" extrusionOk="0">
                  <a:moveTo>
                    <a:pt x="928" y="1"/>
                  </a:moveTo>
                  <a:lnTo>
                    <a:pt x="801" y="37"/>
                  </a:lnTo>
                  <a:lnTo>
                    <a:pt x="673" y="74"/>
                  </a:lnTo>
                  <a:lnTo>
                    <a:pt x="546" y="110"/>
                  </a:lnTo>
                  <a:lnTo>
                    <a:pt x="419" y="165"/>
                  </a:lnTo>
                  <a:lnTo>
                    <a:pt x="200" y="328"/>
                  </a:lnTo>
                  <a:lnTo>
                    <a:pt x="0" y="492"/>
                  </a:lnTo>
                  <a:lnTo>
                    <a:pt x="36" y="638"/>
                  </a:lnTo>
                  <a:lnTo>
                    <a:pt x="109" y="747"/>
                  </a:lnTo>
                  <a:lnTo>
                    <a:pt x="182" y="856"/>
                  </a:lnTo>
                  <a:lnTo>
                    <a:pt x="273" y="947"/>
                  </a:lnTo>
                  <a:lnTo>
                    <a:pt x="382" y="1038"/>
                  </a:lnTo>
                  <a:lnTo>
                    <a:pt x="510" y="1093"/>
                  </a:lnTo>
                  <a:lnTo>
                    <a:pt x="637" y="1129"/>
                  </a:lnTo>
                  <a:lnTo>
                    <a:pt x="783" y="1147"/>
                  </a:lnTo>
                  <a:lnTo>
                    <a:pt x="837" y="1147"/>
                  </a:lnTo>
                  <a:lnTo>
                    <a:pt x="928" y="1129"/>
                  </a:lnTo>
                  <a:lnTo>
                    <a:pt x="1019" y="1111"/>
                  </a:lnTo>
                  <a:lnTo>
                    <a:pt x="1183" y="1038"/>
                  </a:lnTo>
                  <a:lnTo>
                    <a:pt x="1347" y="929"/>
                  </a:lnTo>
                  <a:lnTo>
                    <a:pt x="1492" y="802"/>
                  </a:lnTo>
                  <a:lnTo>
                    <a:pt x="1620" y="656"/>
                  </a:lnTo>
                  <a:lnTo>
                    <a:pt x="1747" y="510"/>
                  </a:lnTo>
                  <a:lnTo>
                    <a:pt x="1856" y="347"/>
                  </a:lnTo>
                  <a:lnTo>
                    <a:pt x="1947" y="165"/>
                  </a:lnTo>
                  <a:lnTo>
                    <a:pt x="1783" y="92"/>
                  </a:lnTo>
                  <a:lnTo>
                    <a:pt x="1601" y="37"/>
                  </a:lnTo>
                  <a:lnTo>
                    <a:pt x="1401" y="1"/>
                  </a:lnTo>
                  <a:close/>
                </a:path>
              </a:pathLst>
            </a:custGeom>
            <a:solidFill>
              <a:srgbClr val="D7C2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6"/>
            <p:cNvSpPr/>
            <p:nvPr/>
          </p:nvSpPr>
          <p:spPr>
            <a:xfrm>
              <a:off x="1824375" y="1627975"/>
              <a:ext cx="48700" cy="28700"/>
            </a:xfrm>
            <a:custGeom>
              <a:avLst/>
              <a:gdLst/>
              <a:ahLst/>
              <a:cxnLst/>
              <a:rect l="l" t="t" r="r" b="b"/>
              <a:pathLst>
                <a:path w="1948" h="1148" fill="none" extrusionOk="0">
                  <a:moveTo>
                    <a:pt x="1183" y="1"/>
                  </a:moveTo>
                  <a:lnTo>
                    <a:pt x="1183" y="1"/>
                  </a:lnTo>
                  <a:lnTo>
                    <a:pt x="928" y="1"/>
                  </a:lnTo>
                  <a:lnTo>
                    <a:pt x="928" y="1"/>
                  </a:lnTo>
                  <a:lnTo>
                    <a:pt x="801" y="37"/>
                  </a:lnTo>
                  <a:lnTo>
                    <a:pt x="673" y="74"/>
                  </a:lnTo>
                  <a:lnTo>
                    <a:pt x="546" y="110"/>
                  </a:lnTo>
                  <a:lnTo>
                    <a:pt x="419" y="165"/>
                  </a:lnTo>
                  <a:lnTo>
                    <a:pt x="200" y="328"/>
                  </a:lnTo>
                  <a:lnTo>
                    <a:pt x="0" y="492"/>
                  </a:lnTo>
                  <a:lnTo>
                    <a:pt x="0" y="492"/>
                  </a:lnTo>
                  <a:lnTo>
                    <a:pt x="36" y="638"/>
                  </a:lnTo>
                  <a:lnTo>
                    <a:pt x="109" y="747"/>
                  </a:lnTo>
                  <a:lnTo>
                    <a:pt x="182" y="856"/>
                  </a:lnTo>
                  <a:lnTo>
                    <a:pt x="273" y="947"/>
                  </a:lnTo>
                  <a:lnTo>
                    <a:pt x="382" y="1038"/>
                  </a:lnTo>
                  <a:lnTo>
                    <a:pt x="510" y="1093"/>
                  </a:lnTo>
                  <a:lnTo>
                    <a:pt x="637" y="1129"/>
                  </a:lnTo>
                  <a:lnTo>
                    <a:pt x="783" y="1147"/>
                  </a:lnTo>
                  <a:lnTo>
                    <a:pt x="783" y="1147"/>
                  </a:lnTo>
                  <a:lnTo>
                    <a:pt x="837" y="1147"/>
                  </a:lnTo>
                  <a:lnTo>
                    <a:pt x="837" y="1147"/>
                  </a:lnTo>
                  <a:lnTo>
                    <a:pt x="928" y="1129"/>
                  </a:lnTo>
                  <a:lnTo>
                    <a:pt x="1019" y="1111"/>
                  </a:lnTo>
                  <a:lnTo>
                    <a:pt x="1183" y="1038"/>
                  </a:lnTo>
                  <a:lnTo>
                    <a:pt x="1347" y="929"/>
                  </a:lnTo>
                  <a:lnTo>
                    <a:pt x="1492" y="802"/>
                  </a:lnTo>
                  <a:lnTo>
                    <a:pt x="1492" y="802"/>
                  </a:lnTo>
                  <a:lnTo>
                    <a:pt x="1620" y="656"/>
                  </a:lnTo>
                  <a:lnTo>
                    <a:pt x="1747" y="510"/>
                  </a:lnTo>
                  <a:lnTo>
                    <a:pt x="1856" y="347"/>
                  </a:lnTo>
                  <a:lnTo>
                    <a:pt x="1947" y="165"/>
                  </a:lnTo>
                  <a:lnTo>
                    <a:pt x="1947" y="165"/>
                  </a:lnTo>
                  <a:lnTo>
                    <a:pt x="1783" y="92"/>
                  </a:lnTo>
                  <a:lnTo>
                    <a:pt x="1601" y="37"/>
                  </a:lnTo>
                  <a:lnTo>
                    <a:pt x="1401" y="1"/>
                  </a:lnTo>
                  <a:lnTo>
                    <a:pt x="118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2" name="Google Shape;892;p6"/>
          <p:cNvGrpSpPr/>
          <p:nvPr/>
        </p:nvGrpSpPr>
        <p:grpSpPr>
          <a:xfrm rot="707990">
            <a:off x="4035099" y="5420597"/>
            <a:ext cx="1015736" cy="245727"/>
            <a:chOff x="3665900" y="8356158"/>
            <a:chExt cx="1015703" cy="245719"/>
          </a:xfrm>
        </p:grpSpPr>
        <p:sp>
          <p:nvSpPr>
            <p:cNvPr id="893" name="Google Shape;893;p6"/>
            <p:cNvSpPr/>
            <p:nvPr/>
          </p:nvSpPr>
          <p:spPr>
            <a:xfrm>
              <a:off x="3940684" y="8356158"/>
              <a:ext cx="658411" cy="161356"/>
            </a:xfrm>
            <a:custGeom>
              <a:avLst/>
              <a:gdLst/>
              <a:ahLst/>
              <a:cxnLst/>
              <a:rect l="l" t="t" r="r" b="b"/>
              <a:pathLst>
                <a:path w="12776" h="3131" extrusionOk="0">
                  <a:moveTo>
                    <a:pt x="9336" y="0"/>
                  </a:moveTo>
                  <a:lnTo>
                    <a:pt x="8626" y="55"/>
                  </a:lnTo>
                  <a:lnTo>
                    <a:pt x="7934" y="127"/>
                  </a:lnTo>
                  <a:lnTo>
                    <a:pt x="7279" y="218"/>
                  </a:lnTo>
                  <a:lnTo>
                    <a:pt x="6642" y="309"/>
                  </a:lnTo>
                  <a:lnTo>
                    <a:pt x="6042" y="400"/>
                  </a:lnTo>
                  <a:lnTo>
                    <a:pt x="5460" y="510"/>
                  </a:lnTo>
                  <a:lnTo>
                    <a:pt x="4895" y="619"/>
                  </a:lnTo>
                  <a:lnTo>
                    <a:pt x="4368" y="728"/>
                  </a:lnTo>
                  <a:lnTo>
                    <a:pt x="3858" y="855"/>
                  </a:lnTo>
                  <a:lnTo>
                    <a:pt x="3385" y="983"/>
                  </a:lnTo>
                  <a:lnTo>
                    <a:pt x="2930" y="1110"/>
                  </a:lnTo>
                  <a:lnTo>
                    <a:pt x="2511" y="1256"/>
                  </a:lnTo>
                  <a:lnTo>
                    <a:pt x="2129" y="1383"/>
                  </a:lnTo>
                  <a:lnTo>
                    <a:pt x="1765" y="1511"/>
                  </a:lnTo>
                  <a:lnTo>
                    <a:pt x="1438" y="1656"/>
                  </a:lnTo>
                  <a:lnTo>
                    <a:pt x="1147" y="1783"/>
                  </a:lnTo>
                  <a:lnTo>
                    <a:pt x="874" y="1911"/>
                  </a:lnTo>
                  <a:lnTo>
                    <a:pt x="637" y="2038"/>
                  </a:lnTo>
                  <a:lnTo>
                    <a:pt x="455" y="2166"/>
                  </a:lnTo>
                  <a:lnTo>
                    <a:pt x="291" y="2293"/>
                  </a:lnTo>
                  <a:lnTo>
                    <a:pt x="164" y="2420"/>
                  </a:lnTo>
                  <a:lnTo>
                    <a:pt x="73" y="2530"/>
                  </a:lnTo>
                  <a:lnTo>
                    <a:pt x="18" y="2621"/>
                  </a:lnTo>
                  <a:lnTo>
                    <a:pt x="0" y="2730"/>
                  </a:lnTo>
                  <a:lnTo>
                    <a:pt x="18" y="2821"/>
                  </a:lnTo>
                  <a:lnTo>
                    <a:pt x="73" y="2894"/>
                  </a:lnTo>
                  <a:lnTo>
                    <a:pt x="182" y="2966"/>
                  </a:lnTo>
                  <a:lnTo>
                    <a:pt x="328" y="3021"/>
                  </a:lnTo>
                  <a:lnTo>
                    <a:pt x="491" y="3076"/>
                  </a:lnTo>
                  <a:lnTo>
                    <a:pt x="710" y="3112"/>
                  </a:lnTo>
                  <a:lnTo>
                    <a:pt x="983" y="3130"/>
                  </a:lnTo>
                  <a:lnTo>
                    <a:pt x="1602" y="3130"/>
                  </a:lnTo>
                  <a:lnTo>
                    <a:pt x="1947" y="3112"/>
                  </a:lnTo>
                  <a:lnTo>
                    <a:pt x="2748" y="3021"/>
                  </a:lnTo>
                  <a:lnTo>
                    <a:pt x="4531" y="2784"/>
                  </a:lnTo>
                  <a:lnTo>
                    <a:pt x="6096" y="2548"/>
                  </a:lnTo>
                  <a:lnTo>
                    <a:pt x="7443" y="2293"/>
                  </a:lnTo>
                  <a:lnTo>
                    <a:pt x="8590" y="2038"/>
                  </a:lnTo>
                  <a:lnTo>
                    <a:pt x="9572" y="1783"/>
                  </a:lnTo>
                  <a:lnTo>
                    <a:pt x="10373" y="1529"/>
                  </a:lnTo>
                  <a:lnTo>
                    <a:pt x="11046" y="1274"/>
                  </a:lnTo>
                  <a:lnTo>
                    <a:pt x="11574" y="1056"/>
                  </a:lnTo>
                  <a:lnTo>
                    <a:pt x="11974" y="837"/>
                  </a:lnTo>
                  <a:lnTo>
                    <a:pt x="12284" y="637"/>
                  </a:lnTo>
                  <a:lnTo>
                    <a:pt x="12484" y="455"/>
                  </a:lnTo>
                  <a:lnTo>
                    <a:pt x="12630" y="309"/>
                  </a:lnTo>
                  <a:lnTo>
                    <a:pt x="12721" y="182"/>
                  </a:lnTo>
                  <a:lnTo>
                    <a:pt x="12757" y="73"/>
                  </a:lnTo>
                  <a:lnTo>
                    <a:pt x="127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6"/>
            <p:cNvSpPr/>
            <p:nvPr/>
          </p:nvSpPr>
          <p:spPr>
            <a:xfrm>
              <a:off x="3940684" y="8356158"/>
              <a:ext cx="658411" cy="161356"/>
            </a:xfrm>
            <a:custGeom>
              <a:avLst/>
              <a:gdLst/>
              <a:ahLst/>
              <a:cxnLst/>
              <a:rect l="l" t="t" r="r" b="b"/>
              <a:pathLst>
                <a:path w="12776" h="3131" fill="none" extrusionOk="0">
                  <a:moveTo>
                    <a:pt x="12775" y="0"/>
                  </a:moveTo>
                  <a:lnTo>
                    <a:pt x="9336" y="0"/>
                  </a:lnTo>
                  <a:lnTo>
                    <a:pt x="9336" y="0"/>
                  </a:lnTo>
                  <a:lnTo>
                    <a:pt x="8626" y="55"/>
                  </a:lnTo>
                  <a:lnTo>
                    <a:pt x="7934" y="127"/>
                  </a:lnTo>
                  <a:lnTo>
                    <a:pt x="7279" y="218"/>
                  </a:lnTo>
                  <a:lnTo>
                    <a:pt x="6642" y="309"/>
                  </a:lnTo>
                  <a:lnTo>
                    <a:pt x="6042" y="400"/>
                  </a:lnTo>
                  <a:lnTo>
                    <a:pt x="5460" y="510"/>
                  </a:lnTo>
                  <a:lnTo>
                    <a:pt x="4895" y="619"/>
                  </a:lnTo>
                  <a:lnTo>
                    <a:pt x="4368" y="728"/>
                  </a:lnTo>
                  <a:lnTo>
                    <a:pt x="3858" y="855"/>
                  </a:lnTo>
                  <a:lnTo>
                    <a:pt x="3385" y="983"/>
                  </a:lnTo>
                  <a:lnTo>
                    <a:pt x="2930" y="1110"/>
                  </a:lnTo>
                  <a:lnTo>
                    <a:pt x="2511" y="1256"/>
                  </a:lnTo>
                  <a:lnTo>
                    <a:pt x="2129" y="1383"/>
                  </a:lnTo>
                  <a:lnTo>
                    <a:pt x="1765" y="1511"/>
                  </a:lnTo>
                  <a:lnTo>
                    <a:pt x="1438" y="1656"/>
                  </a:lnTo>
                  <a:lnTo>
                    <a:pt x="1147" y="1783"/>
                  </a:lnTo>
                  <a:lnTo>
                    <a:pt x="874" y="1911"/>
                  </a:lnTo>
                  <a:lnTo>
                    <a:pt x="637" y="2038"/>
                  </a:lnTo>
                  <a:lnTo>
                    <a:pt x="455" y="2166"/>
                  </a:lnTo>
                  <a:lnTo>
                    <a:pt x="291" y="2293"/>
                  </a:lnTo>
                  <a:lnTo>
                    <a:pt x="164" y="2420"/>
                  </a:lnTo>
                  <a:lnTo>
                    <a:pt x="73" y="2530"/>
                  </a:lnTo>
                  <a:lnTo>
                    <a:pt x="18" y="2621"/>
                  </a:lnTo>
                  <a:lnTo>
                    <a:pt x="0" y="2730"/>
                  </a:lnTo>
                  <a:lnTo>
                    <a:pt x="18" y="2821"/>
                  </a:lnTo>
                  <a:lnTo>
                    <a:pt x="73" y="2894"/>
                  </a:lnTo>
                  <a:lnTo>
                    <a:pt x="182" y="2966"/>
                  </a:lnTo>
                  <a:lnTo>
                    <a:pt x="328" y="3021"/>
                  </a:lnTo>
                  <a:lnTo>
                    <a:pt x="491" y="3076"/>
                  </a:lnTo>
                  <a:lnTo>
                    <a:pt x="710" y="3112"/>
                  </a:lnTo>
                  <a:lnTo>
                    <a:pt x="983" y="3130"/>
                  </a:lnTo>
                  <a:lnTo>
                    <a:pt x="1292" y="3130"/>
                  </a:lnTo>
                  <a:lnTo>
                    <a:pt x="1292" y="3130"/>
                  </a:lnTo>
                  <a:lnTo>
                    <a:pt x="1602" y="3130"/>
                  </a:lnTo>
                  <a:lnTo>
                    <a:pt x="1947" y="3112"/>
                  </a:lnTo>
                  <a:lnTo>
                    <a:pt x="2748" y="3021"/>
                  </a:lnTo>
                  <a:lnTo>
                    <a:pt x="2748" y="3021"/>
                  </a:lnTo>
                  <a:lnTo>
                    <a:pt x="4531" y="2784"/>
                  </a:lnTo>
                  <a:lnTo>
                    <a:pt x="6096" y="2548"/>
                  </a:lnTo>
                  <a:lnTo>
                    <a:pt x="7443" y="2293"/>
                  </a:lnTo>
                  <a:lnTo>
                    <a:pt x="8590" y="2038"/>
                  </a:lnTo>
                  <a:lnTo>
                    <a:pt x="9572" y="1783"/>
                  </a:lnTo>
                  <a:lnTo>
                    <a:pt x="10373" y="1529"/>
                  </a:lnTo>
                  <a:lnTo>
                    <a:pt x="11046" y="1274"/>
                  </a:lnTo>
                  <a:lnTo>
                    <a:pt x="11574" y="1056"/>
                  </a:lnTo>
                  <a:lnTo>
                    <a:pt x="11974" y="837"/>
                  </a:lnTo>
                  <a:lnTo>
                    <a:pt x="12284" y="637"/>
                  </a:lnTo>
                  <a:lnTo>
                    <a:pt x="12484" y="455"/>
                  </a:lnTo>
                  <a:lnTo>
                    <a:pt x="12630" y="309"/>
                  </a:lnTo>
                  <a:lnTo>
                    <a:pt x="12721" y="182"/>
                  </a:lnTo>
                  <a:lnTo>
                    <a:pt x="12757" y="73"/>
                  </a:lnTo>
                  <a:lnTo>
                    <a:pt x="12775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6"/>
            <p:cNvSpPr/>
            <p:nvPr/>
          </p:nvSpPr>
          <p:spPr>
            <a:xfrm>
              <a:off x="3665900" y="8420834"/>
              <a:ext cx="151049" cy="55400"/>
            </a:xfrm>
            <a:custGeom>
              <a:avLst/>
              <a:gdLst/>
              <a:ahLst/>
              <a:cxnLst/>
              <a:rect l="l" t="t" r="r" b="b"/>
              <a:pathLst>
                <a:path w="2931" h="1075" extrusionOk="0">
                  <a:moveTo>
                    <a:pt x="1456" y="1"/>
                  </a:moveTo>
                  <a:lnTo>
                    <a:pt x="1128" y="19"/>
                  </a:lnTo>
                  <a:lnTo>
                    <a:pt x="801" y="74"/>
                  </a:lnTo>
                  <a:lnTo>
                    <a:pt x="655" y="110"/>
                  </a:lnTo>
                  <a:lnTo>
                    <a:pt x="491" y="165"/>
                  </a:lnTo>
                  <a:lnTo>
                    <a:pt x="364" y="219"/>
                  </a:lnTo>
                  <a:lnTo>
                    <a:pt x="237" y="292"/>
                  </a:lnTo>
                  <a:lnTo>
                    <a:pt x="146" y="347"/>
                  </a:lnTo>
                  <a:lnTo>
                    <a:pt x="91" y="401"/>
                  </a:lnTo>
                  <a:lnTo>
                    <a:pt x="37" y="474"/>
                  </a:lnTo>
                  <a:lnTo>
                    <a:pt x="0" y="547"/>
                  </a:lnTo>
                  <a:lnTo>
                    <a:pt x="0" y="638"/>
                  </a:lnTo>
                  <a:lnTo>
                    <a:pt x="37" y="729"/>
                  </a:lnTo>
                  <a:lnTo>
                    <a:pt x="109" y="801"/>
                  </a:lnTo>
                  <a:lnTo>
                    <a:pt x="182" y="874"/>
                  </a:lnTo>
                  <a:lnTo>
                    <a:pt x="273" y="911"/>
                  </a:lnTo>
                  <a:lnTo>
                    <a:pt x="382" y="947"/>
                  </a:lnTo>
                  <a:lnTo>
                    <a:pt x="582" y="1002"/>
                  </a:lnTo>
                  <a:lnTo>
                    <a:pt x="1092" y="1056"/>
                  </a:lnTo>
                  <a:lnTo>
                    <a:pt x="1602" y="1074"/>
                  </a:lnTo>
                  <a:lnTo>
                    <a:pt x="1747" y="1074"/>
                  </a:lnTo>
                  <a:lnTo>
                    <a:pt x="2038" y="1056"/>
                  </a:lnTo>
                  <a:lnTo>
                    <a:pt x="2311" y="1020"/>
                  </a:lnTo>
                  <a:lnTo>
                    <a:pt x="2439" y="983"/>
                  </a:lnTo>
                  <a:lnTo>
                    <a:pt x="2566" y="929"/>
                  </a:lnTo>
                  <a:lnTo>
                    <a:pt x="2675" y="856"/>
                  </a:lnTo>
                  <a:lnTo>
                    <a:pt x="2784" y="783"/>
                  </a:lnTo>
                  <a:lnTo>
                    <a:pt x="2857" y="710"/>
                  </a:lnTo>
                  <a:lnTo>
                    <a:pt x="2912" y="619"/>
                  </a:lnTo>
                  <a:lnTo>
                    <a:pt x="2930" y="528"/>
                  </a:lnTo>
                  <a:lnTo>
                    <a:pt x="2930" y="474"/>
                  </a:lnTo>
                  <a:lnTo>
                    <a:pt x="2930" y="437"/>
                  </a:lnTo>
                  <a:lnTo>
                    <a:pt x="2875" y="365"/>
                  </a:lnTo>
                  <a:lnTo>
                    <a:pt x="2803" y="292"/>
                  </a:lnTo>
                  <a:lnTo>
                    <a:pt x="2730" y="237"/>
                  </a:lnTo>
                  <a:lnTo>
                    <a:pt x="2639" y="201"/>
                  </a:lnTo>
                  <a:lnTo>
                    <a:pt x="2366" y="110"/>
                  </a:lnTo>
                  <a:lnTo>
                    <a:pt x="2075" y="55"/>
                  </a:lnTo>
                  <a:lnTo>
                    <a:pt x="1784" y="19"/>
                  </a:lnTo>
                  <a:lnTo>
                    <a:pt x="14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6"/>
            <p:cNvSpPr/>
            <p:nvPr/>
          </p:nvSpPr>
          <p:spPr>
            <a:xfrm>
              <a:off x="3665900" y="8420834"/>
              <a:ext cx="151049" cy="55400"/>
            </a:xfrm>
            <a:custGeom>
              <a:avLst/>
              <a:gdLst/>
              <a:ahLst/>
              <a:cxnLst/>
              <a:rect l="l" t="t" r="r" b="b"/>
              <a:pathLst>
                <a:path w="2931" h="1075" fill="none" extrusionOk="0">
                  <a:moveTo>
                    <a:pt x="1456" y="1"/>
                  </a:moveTo>
                  <a:lnTo>
                    <a:pt x="1456" y="1"/>
                  </a:lnTo>
                  <a:lnTo>
                    <a:pt x="1128" y="19"/>
                  </a:lnTo>
                  <a:lnTo>
                    <a:pt x="801" y="74"/>
                  </a:lnTo>
                  <a:lnTo>
                    <a:pt x="655" y="110"/>
                  </a:lnTo>
                  <a:lnTo>
                    <a:pt x="491" y="165"/>
                  </a:lnTo>
                  <a:lnTo>
                    <a:pt x="364" y="219"/>
                  </a:lnTo>
                  <a:lnTo>
                    <a:pt x="237" y="292"/>
                  </a:lnTo>
                  <a:lnTo>
                    <a:pt x="237" y="292"/>
                  </a:lnTo>
                  <a:lnTo>
                    <a:pt x="146" y="347"/>
                  </a:lnTo>
                  <a:lnTo>
                    <a:pt x="91" y="401"/>
                  </a:lnTo>
                  <a:lnTo>
                    <a:pt x="37" y="474"/>
                  </a:lnTo>
                  <a:lnTo>
                    <a:pt x="0" y="547"/>
                  </a:lnTo>
                  <a:lnTo>
                    <a:pt x="0" y="547"/>
                  </a:lnTo>
                  <a:lnTo>
                    <a:pt x="0" y="638"/>
                  </a:lnTo>
                  <a:lnTo>
                    <a:pt x="37" y="729"/>
                  </a:lnTo>
                  <a:lnTo>
                    <a:pt x="109" y="801"/>
                  </a:lnTo>
                  <a:lnTo>
                    <a:pt x="182" y="874"/>
                  </a:lnTo>
                  <a:lnTo>
                    <a:pt x="182" y="874"/>
                  </a:lnTo>
                  <a:lnTo>
                    <a:pt x="273" y="911"/>
                  </a:lnTo>
                  <a:lnTo>
                    <a:pt x="382" y="947"/>
                  </a:lnTo>
                  <a:lnTo>
                    <a:pt x="582" y="1002"/>
                  </a:lnTo>
                  <a:lnTo>
                    <a:pt x="582" y="1002"/>
                  </a:lnTo>
                  <a:lnTo>
                    <a:pt x="1092" y="1056"/>
                  </a:lnTo>
                  <a:lnTo>
                    <a:pt x="1602" y="1074"/>
                  </a:lnTo>
                  <a:lnTo>
                    <a:pt x="1602" y="1074"/>
                  </a:lnTo>
                  <a:lnTo>
                    <a:pt x="1747" y="1074"/>
                  </a:lnTo>
                  <a:lnTo>
                    <a:pt x="1747" y="1074"/>
                  </a:lnTo>
                  <a:lnTo>
                    <a:pt x="2038" y="1056"/>
                  </a:lnTo>
                  <a:lnTo>
                    <a:pt x="2311" y="1020"/>
                  </a:lnTo>
                  <a:lnTo>
                    <a:pt x="2439" y="983"/>
                  </a:lnTo>
                  <a:lnTo>
                    <a:pt x="2566" y="929"/>
                  </a:lnTo>
                  <a:lnTo>
                    <a:pt x="2675" y="856"/>
                  </a:lnTo>
                  <a:lnTo>
                    <a:pt x="2784" y="783"/>
                  </a:lnTo>
                  <a:lnTo>
                    <a:pt x="2784" y="783"/>
                  </a:lnTo>
                  <a:lnTo>
                    <a:pt x="2857" y="710"/>
                  </a:lnTo>
                  <a:lnTo>
                    <a:pt x="2912" y="619"/>
                  </a:lnTo>
                  <a:lnTo>
                    <a:pt x="2930" y="528"/>
                  </a:lnTo>
                  <a:lnTo>
                    <a:pt x="2930" y="474"/>
                  </a:lnTo>
                  <a:lnTo>
                    <a:pt x="2930" y="437"/>
                  </a:lnTo>
                  <a:lnTo>
                    <a:pt x="2930" y="437"/>
                  </a:lnTo>
                  <a:lnTo>
                    <a:pt x="2875" y="365"/>
                  </a:lnTo>
                  <a:lnTo>
                    <a:pt x="2803" y="292"/>
                  </a:lnTo>
                  <a:lnTo>
                    <a:pt x="2730" y="237"/>
                  </a:lnTo>
                  <a:lnTo>
                    <a:pt x="2639" y="201"/>
                  </a:lnTo>
                  <a:lnTo>
                    <a:pt x="2639" y="201"/>
                  </a:lnTo>
                  <a:lnTo>
                    <a:pt x="2366" y="110"/>
                  </a:lnTo>
                  <a:lnTo>
                    <a:pt x="2075" y="55"/>
                  </a:lnTo>
                  <a:lnTo>
                    <a:pt x="1784" y="19"/>
                  </a:lnTo>
                  <a:lnTo>
                    <a:pt x="1456" y="1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6"/>
            <p:cNvSpPr/>
            <p:nvPr/>
          </p:nvSpPr>
          <p:spPr>
            <a:xfrm>
              <a:off x="3821587" y="8385223"/>
              <a:ext cx="96628" cy="41280"/>
            </a:xfrm>
            <a:custGeom>
              <a:avLst/>
              <a:gdLst/>
              <a:ahLst/>
              <a:cxnLst/>
              <a:rect l="l" t="t" r="r" b="b"/>
              <a:pathLst>
                <a:path w="1875" h="801" extrusionOk="0">
                  <a:moveTo>
                    <a:pt x="1092" y="0"/>
                  </a:moveTo>
                  <a:lnTo>
                    <a:pt x="837" y="18"/>
                  </a:lnTo>
                  <a:lnTo>
                    <a:pt x="601" y="73"/>
                  </a:lnTo>
                  <a:lnTo>
                    <a:pt x="382" y="146"/>
                  </a:lnTo>
                  <a:lnTo>
                    <a:pt x="182" y="255"/>
                  </a:lnTo>
                  <a:lnTo>
                    <a:pt x="55" y="346"/>
                  </a:lnTo>
                  <a:lnTo>
                    <a:pt x="18" y="401"/>
                  </a:lnTo>
                  <a:lnTo>
                    <a:pt x="0" y="455"/>
                  </a:lnTo>
                  <a:lnTo>
                    <a:pt x="0" y="510"/>
                  </a:lnTo>
                  <a:lnTo>
                    <a:pt x="18" y="564"/>
                  </a:lnTo>
                  <a:lnTo>
                    <a:pt x="55" y="601"/>
                  </a:lnTo>
                  <a:lnTo>
                    <a:pt x="109" y="637"/>
                  </a:lnTo>
                  <a:lnTo>
                    <a:pt x="218" y="692"/>
                  </a:lnTo>
                  <a:lnTo>
                    <a:pt x="328" y="728"/>
                  </a:lnTo>
                  <a:lnTo>
                    <a:pt x="637" y="765"/>
                  </a:lnTo>
                  <a:lnTo>
                    <a:pt x="946" y="801"/>
                  </a:lnTo>
                  <a:lnTo>
                    <a:pt x="1001" y="801"/>
                  </a:lnTo>
                  <a:lnTo>
                    <a:pt x="1219" y="783"/>
                  </a:lnTo>
                  <a:lnTo>
                    <a:pt x="1419" y="746"/>
                  </a:lnTo>
                  <a:lnTo>
                    <a:pt x="1529" y="710"/>
                  </a:lnTo>
                  <a:lnTo>
                    <a:pt x="1620" y="674"/>
                  </a:lnTo>
                  <a:lnTo>
                    <a:pt x="1711" y="619"/>
                  </a:lnTo>
                  <a:lnTo>
                    <a:pt x="1783" y="546"/>
                  </a:lnTo>
                  <a:lnTo>
                    <a:pt x="1820" y="492"/>
                  </a:lnTo>
                  <a:lnTo>
                    <a:pt x="1856" y="419"/>
                  </a:lnTo>
                  <a:lnTo>
                    <a:pt x="1874" y="364"/>
                  </a:lnTo>
                  <a:lnTo>
                    <a:pt x="1856" y="291"/>
                  </a:lnTo>
                  <a:lnTo>
                    <a:pt x="1838" y="255"/>
                  </a:lnTo>
                  <a:lnTo>
                    <a:pt x="1802" y="219"/>
                  </a:lnTo>
                  <a:lnTo>
                    <a:pt x="1711" y="146"/>
                  </a:lnTo>
                  <a:lnTo>
                    <a:pt x="1565" y="91"/>
                  </a:lnTo>
                  <a:lnTo>
                    <a:pt x="1419" y="37"/>
                  </a:lnTo>
                  <a:lnTo>
                    <a:pt x="12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6"/>
            <p:cNvSpPr/>
            <p:nvPr/>
          </p:nvSpPr>
          <p:spPr>
            <a:xfrm>
              <a:off x="3821587" y="8385223"/>
              <a:ext cx="96628" cy="41280"/>
            </a:xfrm>
            <a:custGeom>
              <a:avLst/>
              <a:gdLst/>
              <a:ahLst/>
              <a:cxnLst/>
              <a:rect l="l" t="t" r="r" b="b"/>
              <a:pathLst>
                <a:path w="1875" h="801" fill="none" extrusionOk="0">
                  <a:moveTo>
                    <a:pt x="1092" y="0"/>
                  </a:moveTo>
                  <a:lnTo>
                    <a:pt x="1092" y="0"/>
                  </a:lnTo>
                  <a:lnTo>
                    <a:pt x="837" y="18"/>
                  </a:lnTo>
                  <a:lnTo>
                    <a:pt x="601" y="73"/>
                  </a:lnTo>
                  <a:lnTo>
                    <a:pt x="382" y="146"/>
                  </a:lnTo>
                  <a:lnTo>
                    <a:pt x="182" y="255"/>
                  </a:lnTo>
                  <a:lnTo>
                    <a:pt x="182" y="255"/>
                  </a:lnTo>
                  <a:lnTo>
                    <a:pt x="55" y="346"/>
                  </a:lnTo>
                  <a:lnTo>
                    <a:pt x="18" y="401"/>
                  </a:lnTo>
                  <a:lnTo>
                    <a:pt x="0" y="455"/>
                  </a:lnTo>
                  <a:lnTo>
                    <a:pt x="0" y="455"/>
                  </a:lnTo>
                  <a:lnTo>
                    <a:pt x="0" y="510"/>
                  </a:lnTo>
                  <a:lnTo>
                    <a:pt x="18" y="564"/>
                  </a:lnTo>
                  <a:lnTo>
                    <a:pt x="55" y="601"/>
                  </a:lnTo>
                  <a:lnTo>
                    <a:pt x="109" y="637"/>
                  </a:lnTo>
                  <a:lnTo>
                    <a:pt x="109" y="637"/>
                  </a:lnTo>
                  <a:lnTo>
                    <a:pt x="218" y="692"/>
                  </a:lnTo>
                  <a:lnTo>
                    <a:pt x="328" y="728"/>
                  </a:lnTo>
                  <a:lnTo>
                    <a:pt x="328" y="728"/>
                  </a:lnTo>
                  <a:lnTo>
                    <a:pt x="637" y="765"/>
                  </a:lnTo>
                  <a:lnTo>
                    <a:pt x="946" y="801"/>
                  </a:lnTo>
                  <a:lnTo>
                    <a:pt x="946" y="801"/>
                  </a:lnTo>
                  <a:lnTo>
                    <a:pt x="1001" y="801"/>
                  </a:lnTo>
                  <a:lnTo>
                    <a:pt x="1001" y="801"/>
                  </a:lnTo>
                  <a:lnTo>
                    <a:pt x="1219" y="783"/>
                  </a:lnTo>
                  <a:lnTo>
                    <a:pt x="1419" y="746"/>
                  </a:lnTo>
                  <a:lnTo>
                    <a:pt x="1529" y="710"/>
                  </a:lnTo>
                  <a:lnTo>
                    <a:pt x="1620" y="674"/>
                  </a:lnTo>
                  <a:lnTo>
                    <a:pt x="1711" y="619"/>
                  </a:lnTo>
                  <a:lnTo>
                    <a:pt x="1783" y="546"/>
                  </a:lnTo>
                  <a:lnTo>
                    <a:pt x="1783" y="546"/>
                  </a:lnTo>
                  <a:lnTo>
                    <a:pt x="1820" y="492"/>
                  </a:lnTo>
                  <a:lnTo>
                    <a:pt x="1856" y="419"/>
                  </a:lnTo>
                  <a:lnTo>
                    <a:pt x="1874" y="364"/>
                  </a:lnTo>
                  <a:lnTo>
                    <a:pt x="1856" y="291"/>
                  </a:lnTo>
                  <a:lnTo>
                    <a:pt x="1856" y="291"/>
                  </a:lnTo>
                  <a:lnTo>
                    <a:pt x="1838" y="255"/>
                  </a:lnTo>
                  <a:lnTo>
                    <a:pt x="1802" y="219"/>
                  </a:lnTo>
                  <a:lnTo>
                    <a:pt x="1711" y="146"/>
                  </a:lnTo>
                  <a:lnTo>
                    <a:pt x="1711" y="146"/>
                  </a:lnTo>
                  <a:lnTo>
                    <a:pt x="1565" y="91"/>
                  </a:lnTo>
                  <a:lnTo>
                    <a:pt x="1419" y="37"/>
                  </a:lnTo>
                  <a:lnTo>
                    <a:pt x="1256" y="0"/>
                  </a:lnTo>
                  <a:lnTo>
                    <a:pt x="1092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6"/>
            <p:cNvSpPr/>
            <p:nvPr/>
          </p:nvSpPr>
          <p:spPr>
            <a:xfrm>
              <a:off x="4454591" y="8527769"/>
              <a:ext cx="227012" cy="74107"/>
            </a:xfrm>
            <a:custGeom>
              <a:avLst/>
              <a:gdLst/>
              <a:ahLst/>
              <a:cxnLst/>
              <a:rect l="l" t="t" r="r" b="b"/>
              <a:pathLst>
                <a:path w="4405" h="1438" extrusionOk="0">
                  <a:moveTo>
                    <a:pt x="2221" y="0"/>
                  </a:moveTo>
                  <a:lnTo>
                    <a:pt x="1911" y="19"/>
                  </a:lnTo>
                  <a:lnTo>
                    <a:pt x="1602" y="37"/>
                  </a:lnTo>
                  <a:lnTo>
                    <a:pt x="1311" y="73"/>
                  </a:lnTo>
                  <a:lnTo>
                    <a:pt x="1020" y="128"/>
                  </a:lnTo>
                  <a:lnTo>
                    <a:pt x="765" y="200"/>
                  </a:lnTo>
                  <a:lnTo>
                    <a:pt x="510" y="291"/>
                  </a:lnTo>
                  <a:lnTo>
                    <a:pt x="310" y="419"/>
                  </a:lnTo>
                  <a:lnTo>
                    <a:pt x="219" y="492"/>
                  </a:lnTo>
                  <a:lnTo>
                    <a:pt x="128" y="564"/>
                  </a:lnTo>
                  <a:lnTo>
                    <a:pt x="73" y="637"/>
                  </a:lnTo>
                  <a:lnTo>
                    <a:pt x="37" y="692"/>
                  </a:lnTo>
                  <a:lnTo>
                    <a:pt x="1" y="765"/>
                  </a:lnTo>
                  <a:lnTo>
                    <a:pt x="1" y="837"/>
                  </a:lnTo>
                  <a:lnTo>
                    <a:pt x="19" y="892"/>
                  </a:lnTo>
                  <a:lnTo>
                    <a:pt x="55" y="947"/>
                  </a:lnTo>
                  <a:lnTo>
                    <a:pt x="146" y="1038"/>
                  </a:lnTo>
                  <a:lnTo>
                    <a:pt x="274" y="1110"/>
                  </a:lnTo>
                  <a:lnTo>
                    <a:pt x="419" y="1183"/>
                  </a:lnTo>
                  <a:lnTo>
                    <a:pt x="619" y="1238"/>
                  </a:lnTo>
                  <a:lnTo>
                    <a:pt x="820" y="1292"/>
                  </a:lnTo>
                  <a:lnTo>
                    <a:pt x="1238" y="1383"/>
                  </a:lnTo>
                  <a:lnTo>
                    <a:pt x="1675" y="1420"/>
                  </a:lnTo>
                  <a:lnTo>
                    <a:pt x="2112" y="1438"/>
                  </a:lnTo>
                  <a:lnTo>
                    <a:pt x="2585" y="1438"/>
                  </a:lnTo>
                  <a:lnTo>
                    <a:pt x="2985" y="1402"/>
                  </a:lnTo>
                  <a:lnTo>
                    <a:pt x="3367" y="1329"/>
                  </a:lnTo>
                  <a:lnTo>
                    <a:pt x="3713" y="1238"/>
                  </a:lnTo>
                  <a:lnTo>
                    <a:pt x="3877" y="1165"/>
                  </a:lnTo>
                  <a:lnTo>
                    <a:pt x="4041" y="1092"/>
                  </a:lnTo>
                  <a:lnTo>
                    <a:pt x="4168" y="1019"/>
                  </a:lnTo>
                  <a:lnTo>
                    <a:pt x="4277" y="928"/>
                  </a:lnTo>
                  <a:lnTo>
                    <a:pt x="4368" y="819"/>
                  </a:lnTo>
                  <a:lnTo>
                    <a:pt x="4405" y="692"/>
                  </a:lnTo>
                  <a:lnTo>
                    <a:pt x="4405" y="637"/>
                  </a:lnTo>
                  <a:lnTo>
                    <a:pt x="4405" y="583"/>
                  </a:lnTo>
                  <a:lnTo>
                    <a:pt x="4386" y="528"/>
                  </a:lnTo>
                  <a:lnTo>
                    <a:pt x="4350" y="473"/>
                  </a:lnTo>
                  <a:lnTo>
                    <a:pt x="4277" y="401"/>
                  </a:lnTo>
                  <a:lnTo>
                    <a:pt x="4204" y="328"/>
                  </a:lnTo>
                  <a:lnTo>
                    <a:pt x="4095" y="273"/>
                  </a:lnTo>
                  <a:lnTo>
                    <a:pt x="3968" y="219"/>
                  </a:lnTo>
                  <a:lnTo>
                    <a:pt x="3713" y="146"/>
                  </a:lnTo>
                  <a:lnTo>
                    <a:pt x="3422" y="91"/>
                  </a:lnTo>
                  <a:lnTo>
                    <a:pt x="3149" y="55"/>
                  </a:lnTo>
                  <a:lnTo>
                    <a:pt x="2858" y="37"/>
                  </a:lnTo>
                  <a:lnTo>
                    <a:pt x="2548" y="19"/>
                  </a:lnTo>
                  <a:lnTo>
                    <a:pt x="222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6"/>
            <p:cNvSpPr/>
            <p:nvPr/>
          </p:nvSpPr>
          <p:spPr>
            <a:xfrm>
              <a:off x="4454591" y="8527769"/>
              <a:ext cx="227012" cy="74107"/>
            </a:xfrm>
            <a:custGeom>
              <a:avLst/>
              <a:gdLst/>
              <a:ahLst/>
              <a:cxnLst/>
              <a:rect l="l" t="t" r="r" b="b"/>
              <a:pathLst>
                <a:path w="4405" h="1438" fill="none" extrusionOk="0">
                  <a:moveTo>
                    <a:pt x="2221" y="0"/>
                  </a:moveTo>
                  <a:lnTo>
                    <a:pt x="2221" y="0"/>
                  </a:lnTo>
                  <a:lnTo>
                    <a:pt x="1911" y="19"/>
                  </a:lnTo>
                  <a:lnTo>
                    <a:pt x="1602" y="37"/>
                  </a:lnTo>
                  <a:lnTo>
                    <a:pt x="1311" y="73"/>
                  </a:lnTo>
                  <a:lnTo>
                    <a:pt x="1020" y="128"/>
                  </a:lnTo>
                  <a:lnTo>
                    <a:pt x="765" y="200"/>
                  </a:lnTo>
                  <a:lnTo>
                    <a:pt x="510" y="291"/>
                  </a:lnTo>
                  <a:lnTo>
                    <a:pt x="310" y="419"/>
                  </a:lnTo>
                  <a:lnTo>
                    <a:pt x="219" y="492"/>
                  </a:lnTo>
                  <a:lnTo>
                    <a:pt x="128" y="564"/>
                  </a:lnTo>
                  <a:lnTo>
                    <a:pt x="128" y="564"/>
                  </a:lnTo>
                  <a:lnTo>
                    <a:pt x="73" y="637"/>
                  </a:lnTo>
                  <a:lnTo>
                    <a:pt x="37" y="692"/>
                  </a:lnTo>
                  <a:lnTo>
                    <a:pt x="1" y="765"/>
                  </a:lnTo>
                  <a:lnTo>
                    <a:pt x="1" y="837"/>
                  </a:lnTo>
                  <a:lnTo>
                    <a:pt x="1" y="837"/>
                  </a:lnTo>
                  <a:lnTo>
                    <a:pt x="19" y="892"/>
                  </a:lnTo>
                  <a:lnTo>
                    <a:pt x="55" y="947"/>
                  </a:lnTo>
                  <a:lnTo>
                    <a:pt x="146" y="1038"/>
                  </a:lnTo>
                  <a:lnTo>
                    <a:pt x="274" y="1110"/>
                  </a:lnTo>
                  <a:lnTo>
                    <a:pt x="419" y="1183"/>
                  </a:lnTo>
                  <a:lnTo>
                    <a:pt x="419" y="1183"/>
                  </a:lnTo>
                  <a:lnTo>
                    <a:pt x="619" y="1238"/>
                  </a:lnTo>
                  <a:lnTo>
                    <a:pt x="820" y="1292"/>
                  </a:lnTo>
                  <a:lnTo>
                    <a:pt x="1238" y="1383"/>
                  </a:lnTo>
                  <a:lnTo>
                    <a:pt x="1675" y="1420"/>
                  </a:lnTo>
                  <a:lnTo>
                    <a:pt x="2112" y="1438"/>
                  </a:lnTo>
                  <a:lnTo>
                    <a:pt x="2112" y="1438"/>
                  </a:lnTo>
                  <a:lnTo>
                    <a:pt x="2203" y="1438"/>
                  </a:lnTo>
                  <a:lnTo>
                    <a:pt x="2203" y="1438"/>
                  </a:lnTo>
                  <a:lnTo>
                    <a:pt x="2585" y="1438"/>
                  </a:lnTo>
                  <a:lnTo>
                    <a:pt x="2985" y="1402"/>
                  </a:lnTo>
                  <a:lnTo>
                    <a:pt x="3367" y="1329"/>
                  </a:lnTo>
                  <a:lnTo>
                    <a:pt x="3713" y="1238"/>
                  </a:lnTo>
                  <a:lnTo>
                    <a:pt x="3713" y="1238"/>
                  </a:lnTo>
                  <a:lnTo>
                    <a:pt x="3877" y="1165"/>
                  </a:lnTo>
                  <a:lnTo>
                    <a:pt x="4041" y="1092"/>
                  </a:lnTo>
                  <a:lnTo>
                    <a:pt x="4168" y="1019"/>
                  </a:lnTo>
                  <a:lnTo>
                    <a:pt x="4277" y="928"/>
                  </a:lnTo>
                  <a:lnTo>
                    <a:pt x="4277" y="928"/>
                  </a:lnTo>
                  <a:lnTo>
                    <a:pt x="4368" y="819"/>
                  </a:lnTo>
                  <a:lnTo>
                    <a:pt x="4405" y="692"/>
                  </a:lnTo>
                  <a:lnTo>
                    <a:pt x="4405" y="637"/>
                  </a:lnTo>
                  <a:lnTo>
                    <a:pt x="4405" y="583"/>
                  </a:lnTo>
                  <a:lnTo>
                    <a:pt x="4386" y="528"/>
                  </a:lnTo>
                  <a:lnTo>
                    <a:pt x="4350" y="473"/>
                  </a:lnTo>
                  <a:lnTo>
                    <a:pt x="4350" y="473"/>
                  </a:lnTo>
                  <a:lnTo>
                    <a:pt x="4277" y="401"/>
                  </a:lnTo>
                  <a:lnTo>
                    <a:pt x="4204" y="328"/>
                  </a:lnTo>
                  <a:lnTo>
                    <a:pt x="4095" y="273"/>
                  </a:lnTo>
                  <a:lnTo>
                    <a:pt x="3968" y="219"/>
                  </a:lnTo>
                  <a:lnTo>
                    <a:pt x="3713" y="146"/>
                  </a:lnTo>
                  <a:lnTo>
                    <a:pt x="3422" y="91"/>
                  </a:lnTo>
                  <a:lnTo>
                    <a:pt x="3422" y="91"/>
                  </a:lnTo>
                  <a:lnTo>
                    <a:pt x="3149" y="55"/>
                  </a:lnTo>
                  <a:lnTo>
                    <a:pt x="2858" y="37"/>
                  </a:lnTo>
                  <a:lnTo>
                    <a:pt x="2548" y="19"/>
                  </a:lnTo>
                  <a:lnTo>
                    <a:pt x="2221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1" name="Google Shape;901;p6"/>
          <p:cNvGrpSpPr/>
          <p:nvPr/>
        </p:nvGrpSpPr>
        <p:grpSpPr>
          <a:xfrm>
            <a:off x="2146898" y="5314254"/>
            <a:ext cx="796396" cy="245531"/>
            <a:chOff x="5692724" y="7100752"/>
            <a:chExt cx="1110424" cy="342347"/>
          </a:xfrm>
        </p:grpSpPr>
        <p:sp>
          <p:nvSpPr>
            <p:cNvPr id="902" name="Google Shape;902;p6"/>
            <p:cNvSpPr/>
            <p:nvPr/>
          </p:nvSpPr>
          <p:spPr>
            <a:xfrm>
              <a:off x="5692724" y="7182331"/>
              <a:ext cx="786888" cy="260767"/>
            </a:xfrm>
            <a:custGeom>
              <a:avLst/>
              <a:gdLst/>
              <a:ahLst/>
              <a:cxnLst/>
              <a:rect l="l" t="t" r="r" b="b"/>
              <a:pathLst>
                <a:path w="15269" h="5060" extrusionOk="0">
                  <a:moveTo>
                    <a:pt x="7734" y="1"/>
                  </a:moveTo>
                  <a:lnTo>
                    <a:pt x="7334" y="19"/>
                  </a:lnTo>
                  <a:lnTo>
                    <a:pt x="6916" y="37"/>
                  </a:lnTo>
                  <a:lnTo>
                    <a:pt x="6515" y="74"/>
                  </a:lnTo>
                  <a:lnTo>
                    <a:pt x="6115" y="128"/>
                  </a:lnTo>
                  <a:lnTo>
                    <a:pt x="5714" y="183"/>
                  </a:lnTo>
                  <a:lnTo>
                    <a:pt x="5314" y="256"/>
                  </a:lnTo>
                  <a:lnTo>
                    <a:pt x="4914" y="347"/>
                  </a:lnTo>
                  <a:lnTo>
                    <a:pt x="4532" y="456"/>
                  </a:lnTo>
                  <a:lnTo>
                    <a:pt x="4131" y="583"/>
                  </a:lnTo>
                  <a:lnTo>
                    <a:pt x="3749" y="729"/>
                  </a:lnTo>
                  <a:lnTo>
                    <a:pt x="3367" y="874"/>
                  </a:lnTo>
                  <a:lnTo>
                    <a:pt x="3003" y="1056"/>
                  </a:lnTo>
                  <a:lnTo>
                    <a:pt x="2621" y="1238"/>
                  </a:lnTo>
                  <a:lnTo>
                    <a:pt x="2257" y="1457"/>
                  </a:lnTo>
                  <a:lnTo>
                    <a:pt x="1893" y="1675"/>
                  </a:lnTo>
                  <a:lnTo>
                    <a:pt x="1547" y="1912"/>
                  </a:lnTo>
                  <a:lnTo>
                    <a:pt x="1183" y="2185"/>
                  </a:lnTo>
                  <a:lnTo>
                    <a:pt x="856" y="2458"/>
                  </a:lnTo>
                  <a:lnTo>
                    <a:pt x="510" y="2767"/>
                  </a:lnTo>
                  <a:lnTo>
                    <a:pt x="310" y="2985"/>
                  </a:lnTo>
                  <a:lnTo>
                    <a:pt x="200" y="3094"/>
                  </a:lnTo>
                  <a:lnTo>
                    <a:pt x="128" y="3222"/>
                  </a:lnTo>
                  <a:lnTo>
                    <a:pt x="55" y="3349"/>
                  </a:lnTo>
                  <a:lnTo>
                    <a:pt x="19" y="3477"/>
                  </a:lnTo>
                  <a:lnTo>
                    <a:pt x="0" y="3622"/>
                  </a:lnTo>
                  <a:lnTo>
                    <a:pt x="19" y="3750"/>
                  </a:lnTo>
                  <a:lnTo>
                    <a:pt x="55" y="3895"/>
                  </a:lnTo>
                  <a:lnTo>
                    <a:pt x="128" y="4023"/>
                  </a:lnTo>
                  <a:lnTo>
                    <a:pt x="219" y="4132"/>
                  </a:lnTo>
                  <a:lnTo>
                    <a:pt x="328" y="4241"/>
                  </a:lnTo>
                  <a:lnTo>
                    <a:pt x="546" y="4405"/>
                  </a:lnTo>
                  <a:lnTo>
                    <a:pt x="783" y="4532"/>
                  </a:lnTo>
                  <a:lnTo>
                    <a:pt x="1038" y="4641"/>
                  </a:lnTo>
                  <a:lnTo>
                    <a:pt x="1311" y="4732"/>
                  </a:lnTo>
                  <a:lnTo>
                    <a:pt x="1584" y="4787"/>
                  </a:lnTo>
                  <a:lnTo>
                    <a:pt x="1856" y="4823"/>
                  </a:lnTo>
                  <a:lnTo>
                    <a:pt x="2421" y="4896"/>
                  </a:lnTo>
                  <a:lnTo>
                    <a:pt x="3203" y="4932"/>
                  </a:lnTo>
                  <a:lnTo>
                    <a:pt x="4004" y="4987"/>
                  </a:lnTo>
                  <a:lnTo>
                    <a:pt x="5569" y="5042"/>
                  </a:lnTo>
                  <a:lnTo>
                    <a:pt x="7152" y="5060"/>
                  </a:lnTo>
                  <a:lnTo>
                    <a:pt x="9918" y="5060"/>
                  </a:lnTo>
                  <a:lnTo>
                    <a:pt x="10501" y="5042"/>
                  </a:lnTo>
                  <a:lnTo>
                    <a:pt x="11101" y="5023"/>
                  </a:lnTo>
                  <a:lnTo>
                    <a:pt x="11683" y="4969"/>
                  </a:lnTo>
                  <a:lnTo>
                    <a:pt x="12266" y="4896"/>
                  </a:lnTo>
                  <a:lnTo>
                    <a:pt x="12848" y="4787"/>
                  </a:lnTo>
                  <a:lnTo>
                    <a:pt x="13412" y="4660"/>
                  </a:lnTo>
                  <a:lnTo>
                    <a:pt x="13740" y="4550"/>
                  </a:lnTo>
                  <a:lnTo>
                    <a:pt x="14049" y="4423"/>
                  </a:lnTo>
                  <a:lnTo>
                    <a:pt x="14340" y="4277"/>
                  </a:lnTo>
                  <a:lnTo>
                    <a:pt x="14613" y="4095"/>
                  </a:lnTo>
                  <a:lnTo>
                    <a:pt x="14741" y="3986"/>
                  </a:lnTo>
                  <a:lnTo>
                    <a:pt x="14850" y="3877"/>
                  </a:lnTo>
                  <a:lnTo>
                    <a:pt x="14959" y="3768"/>
                  </a:lnTo>
                  <a:lnTo>
                    <a:pt x="15050" y="3640"/>
                  </a:lnTo>
                  <a:lnTo>
                    <a:pt x="15123" y="3513"/>
                  </a:lnTo>
                  <a:lnTo>
                    <a:pt x="15177" y="3367"/>
                  </a:lnTo>
                  <a:lnTo>
                    <a:pt x="15232" y="3222"/>
                  </a:lnTo>
                  <a:lnTo>
                    <a:pt x="15250" y="3058"/>
                  </a:lnTo>
                  <a:lnTo>
                    <a:pt x="15268" y="2858"/>
                  </a:lnTo>
                  <a:lnTo>
                    <a:pt x="15232" y="2658"/>
                  </a:lnTo>
                  <a:lnTo>
                    <a:pt x="15177" y="2476"/>
                  </a:lnTo>
                  <a:lnTo>
                    <a:pt x="15105" y="2276"/>
                  </a:lnTo>
                  <a:lnTo>
                    <a:pt x="14995" y="2094"/>
                  </a:lnTo>
                  <a:lnTo>
                    <a:pt x="14886" y="1930"/>
                  </a:lnTo>
                  <a:lnTo>
                    <a:pt x="14741" y="1784"/>
                  </a:lnTo>
                  <a:lnTo>
                    <a:pt x="14595" y="1639"/>
                  </a:lnTo>
                  <a:lnTo>
                    <a:pt x="14431" y="1529"/>
                  </a:lnTo>
                  <a:lnTo>
                    <a:pt x="14268" y="1420"/>
                  </a:lnTo>
                  <a:lnTo>
                    <a:pt x="14086" y="1311"/>
                  </a:lnTo>
                  <a:lnTo>
                    <a:pt x="13904" y="1220"/>
                  </a:lnTo>
                  <a:lnTo>
                    <a:pt x="13521" y="1075"/>
                  </a:lnTo>
                  <a:lnTo>
                    <a:pt x="13139" y="947"/>
                  </a:lnTo>
                  <a:lnTo>
                    <a:pt x="12302" y="692"/>
                  </a:lnTo>
                  <a:lnTo>
                    <a:pt x="11483" y="474"/>
                  </a:lnTo>
                  <a:lnTo>
                    <a:pt x="10646" y="292"/>
                  </a:lnTo>
                  <a:lnTo>
                    <a:pt x="9809" y="165"/>
                  </a:lnTo>
                  <a:lnTo>
                    <a:pt x="9390" y="110"/>
                  </a:lnTo>
                  <a:lnTo>
                    <a:pt x="8972" y="55"/>
                  </a:lnTo>
                  <a:lnTo>
                    <a:pt x="8553" y="37"/>
                  </a:lnTo>
                  <a:lnTo>
                    <a:pt x="8153" y="19"/>
                  </a:lnTo>
                  <a:lnTo>
                    <a:pt x="773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6"/>
            <p:cNvSpPr/>
            <p:nvPr/>
          </p:nvSpPr>
          <p:spPr>
            <a:xfrm>
              <a:off x="6402670" y="7100752"/>
              <a:ext cx="358271" cy="126673"/>
            </a:xfrm>
            <a:custGeom>
              <a:avLst/>
              <a:gdLst/>
              <a:ahLst/>
              <a:cxnLst/>
              <a:rect l="l" t="t" r="r" b="b"/>
              <a:pathLst>
                <a:path w="6952" h="2458" extrusionOk="0">
                  <a:moveTo>
                    <a:pt x="3294" y="1"/>
                  </a:moveTo>
                  <a:lnTo>
                    <a:pt x="2803" y="19"/>
                  </a:lnTo>
                  <a:lnTo>
                    <a:pt x="2330" y="55"/>
                  </a:lnTo>
                  <a:lnTo>
                    <a:pt x="1856" y="110"/>
                  </a:lnTo>
                  <a:lnTo>
                    <a:pt x="1420" y="201"/>
                  </a:lnTo>
                  <a:lnTo>
                    <a:pt x="1201" y="274"/>
                  </a:lnTo>
                  <a:lnTo>
                    <a:pt x="1019" y="328"/>
                  </a:lnTo>
                  <a:lnTo>
                    <a:pt x="819" y="419"/>
                  </a:lnTo>
                  <a:lnTo>
                    <a:pt x="655" y="492"/>
                  </a:lnTo>
                  <a:lnTo>
                    <a:pt x="510" y="601"/>
                  </a:lnTo>
                  <a:lnTo>
                    <a:pt x="364" y="692"/>
                  </a:lnTo>
                  <a:lnTo>
                    <a:pt x="255" y="820"/>
                  </a:lnTo>
                  <a:lnTo>
                    <a:pt x="146" y="947"/>
                  </a:lnTo>
                  <a:lnTo>
                    <a:pt x="73" y="1074"/>
                  </a:lnTo>
                  <a:lnTo>
                    <a:pt x="0" y="1238"/>
                  </a:lnTo>
                  <a:lnTo>
                    <a:pt x="0" y="1311"/>
                  </a:lnTo>
                  <a:lnTo>
                    <a:pt x="0" y="1384"/>
                  </a:lnTo>
                  <a:lnTo>
                    <a:pt x="37" y="1456"/>
                  </a:lnTo>
                  <a:lnTo>
                    <a:pt x="91" y="1511"/>
                  </a:lnTo>
                  <a:lnTo>
                    <a:pt x="164" y="1584"/>
                  </a:lnTo>
                  <a:lnTo>
                    <a:pt x="219" y="1620"/>
                  </a:lnTo>
                  <a:lnTo>
                    <a:pt x="382" y="1711"/>
                  </a:lnTo>
                  <a:lnTo>
                    <a:pt x="710" y="1857"/>
                  </a:lnTo>
                  <a:lnTo>
                    <a:pt x="1019" y="1966"/>
                  </a:lnTo>
                  <a:lnTo>
                    <a:pt x="1365" y="2075"/>
                  </a:lnTo>
                  <a:lnTo>
                    <a:pt x="1693" y="2184"/>
                  </a:lnTo>
                  <a:lnTo>
                    <a:pt x="2038" y="2257"/>
                  </a:lnTo>
                  <a:lnTo>
                    <a:pt x="2384" y="2330"/>
                  </a:lnTo>
                  <a:lnTo>
                    <a:pt x="2730" y="2385"/>
                  </a:lnTo>
                  <a:lnTo>
                    <a:pt x="3076" y="2421"/>
                  </a:lnTo>
                  <a:lnTo>
                    <a:pt x="3421" y="2439"/>
                  </a:lnTo>
                  <a:lnTo>
                    <a:pt x="3767" y="2457"/>
                  </a:lnTo>
                  <a:lnTo>
                    <a:pt x="4113" y="2439"/>
                  </a:lnTo>
                  <a:lnTo>
                    <a:pt x="4459" y="2421"/>
                  </a:lnTo>
                  <a:lnTo>
                    <a:pt x="4804" y="2385"/>
                  </a:lnTo>
                  <a:lnTo>
                    <a:pt x="5150" y="2348"/>
                  </a:lnTo>
                  <a:lnTo>
                    <a:pt x="5496" y="2275"/>
                  </a:lnTo>
                  <a:lnTo>
                    <a:pt x="5842" y="2203"/>
                  </a:lnTo>
                  <a:lnTo>
                    <a:pt x="6042" y="2148"/>
                  </a:lnTo>
                  <a:lnTo>
                    <a:pt x="6242" y="2057"/>
                  </a:lnTo>
                  <a:lnTo>
                    <a:pt x="6442" y="1966"/>
                  </a:lnTo>
                  <a:lnTo>
                    <a:pt x="6606" y="1857"/>
                  </a:lnTo>
                  <a:lnTo>
                    <a:pt x="6770" y="1711"/>
                  </a:lnTo>
                  <a:lnTo>
                    <a:pt x="6824" y="1638"/>
                  </a:lnTo>
                  <a:lnTo>
                    <a:pt x="6879" y="1566"/>
                  </a:lnTo>
                  <a:lnTo>
                    <a:pt x="6915" y="1475"/>
                  </a:lnTo>
                  <a:lnTo>
                    <a:pt x="6952" y="1384"/>
                  </a:lnTo>
                  <a:lnTo>
                    <a:pt x="6952" y="1293"/>
                  </a:lnTo>
                  <a:lnTo>
                    <a:pt x="6952" y="1183"/>
                  </a:lnTo>
                  <a:lnTo>
                    <a:pt x="6934" y="1020"/>
                  </a:lnTo>
                  <a:lnTo>
                    <a:pt x="6861" y="874"/>
                  </a:lnTo>
                  <a:lnTo>
                    <a:pt x="6770" y="747"/>
                  </a:lnTo>
                  <a:lnTo>
                    <a:pt x="6642" y="638"/>
                  </a:lnTo>
                  <a:lnTo>
                    <a:pt x="6497" y="528"/>
                  </a:lnTo>
                  <a:lnTo>
                    <a:pt x="6351" y="456"/>
                  </a:lnTo>
                  <a:lnTo>
                    <a:pt x="6187" y="383"/>
                  </a:lnTo>
                  <a:lnTo>
                    <a:pt x="6024" y="310"/>
                  </a:lnTo>
                  <a:lnTo>
                    <a:pt x="5787" y="237"/>
                  </a:lnTo>
                  <a:lnTo>
                    <a:pt x="5478" y="183"/>
                  </a:lnTo>
                  <a:lnTo>
                    <a:pt x="5114" y="128"/>
                  </a:lnTo>
                  <a:lnTo>
                    <a:pt x="4713" y="73"/>
                  </a:lnTo>
                  <a:lnTo>
                    <a:pt x="4258" y="37"/>
                  </a:lnTo>
                  <a:lnTo>
                    <a:pt x="378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6"/>
            <p:cNvSpPr/>
            <p:nvPr/>
          </p:nvSpPr>
          <p:spPr>
            <a:xfrm>
              <a:off x="6522695" y="7312715"/>
              <a:ext cx="180115" cy="78797"/>
            </a:xfrm>
            <a:custGeom>
              <a:avLst/>
              <a:gdLst/>
              <a:ahLst/>
              <a:cxnLst/>
              <a:rect l="l" t="t" r="r" b="b"/>
              <a:pathLst>
                <a:path w="3495" h="1529" extrusionOk="0">
                  <a:moveTo>
                    <a:pt x="1657" y="0"/>
                  </a:moveTo>
                  <a:lnTo>
                    <a:pt x="1420" y="19"/>
                  </a:lnTo>
                  <a:lnTo>
                    <a:pt x="1165" y="37"/>
                  </a:lnTo>
                  <a:lnTo>
                    <a:pt x="929" y="73"/>
                  </a:lnTo>
                  <a:lnTo>
                    <a:pt x="710" y="146"/>
                  </a:lnTo>
                  <a:lnTo>
                    <a:pt x="510" y="219"/>
                  </a:lnTo>
                  <a:lnTo>
                    <a:pt x="328" y="310"/>
                  </a:lnTo>
                  <a:lnTo>
                    <a:pt x="182" y="437"/>
                  </a:lnTo>
                  <a:lnTo>
                    <a:pt x="128" y="510"/>
                  </a:lnTo>
                  <a:lnTo>
                    <a:pt x="73" y="601"/>
                  </a:lnTo>
                  <a:lnTo>
                    <a:pt x="37" y="674"/>
                  </a:lnTo>
                  <a:lnTo>
                    <a:pt x="19" y="765"/>
                  </a:lnTo>
                  <a:lnTo>
                    <a:pt x="1" y="819"/>
                  </a:lnTo>
                  <a:lnTo>
                    <a:pt x="19" y="874"/>
                  </a:lnTo>
                  <a:lnTo>
                    <a:pt x="55" y="947"/>
                  </a:lnTo>
                  <a:lnTo>
                    <a:pt x="128" y="1019"/>
                  </a:lnTo>
                  <a:lnTo>
                    <a:pt x="201" y="1074"/>
                  </a:lnTo>
                  <a:lnTo>
                    <a:pt x="528" y="1238"/>
                  </a:lnTo>
                  <a:lnTo>
                    <a:pt x="856" y="1365"/>
                  </a:lnTo>
                  <a:lnTo>
                    <a:pt x="1202" y="1456"/>
                  </a:lnTo>
                  <a:lnTo>
                    <a:pt x="1547" y="1511"/>
                  </a:lnTo>
                  <a:lnTo>
                    <a:pt x="1893" y="1529"/>
                  </a:lnTo>
                  <a:lnTo>
                    <a:pt x="2239" y="1511"/>
                  </a:lnTo>
                  <a:lnTo>
                    <a:pt x="2585" y="1456"/>
                  </a:lnTo>
                  <a:lnTo>
                    <a:pt x="2930" y="1383"/>
                  </a:lnTo>
                  <a:lnTo>
                    <a:pt x="3021" y="1347"/>
                  </a:lnTo>
                  <a:lnTo>
                    <a:pt x="3131" y="1292"/>
                  </a:lnTo>
                  <a:lnTo>
                    <a:pt x="3222" y="1220"/>
                  </a:lnTo>
                  <a:lnTo>
                    <a:pt x="3313" y="1165"/>
                  </a:lnTo>
                  <a:lnTo>
                    <a:pt x="3385" y="1074"/>
                  </a:lnTo>
                  <a:lnTo>
                    <a:pt x="3440" y="983"/>
                  </a:lnTo>
                  <a:lnTo>
                    <a:pt x="3476" y="874"/>
                  </a:lnTo>
                  <a:lnTo>
                    <a:pt x="3495" y="746"/>
                  </a:lnTo>
                  <a:lnTo>
                    <a:pt x="3476" y="637"/>
                  </a:lnTo>
                  <a:lnTo>
                    <a:pt x="3440" y="546"/>
                  </a:lnTo>
                  <a:lnTo>
                    <a:pt x="3385" y="474"/>
                  </a:lnTo>
                  <a:lnTo>
                    <a:pt x="3331" y="401"/>
                  </a:lnTo>
                  <a:lnTo>
                    <a:pt x="3258" y="346"/>
                  </a:lnTo>
                  <a:lnTo>
                    <a:pt x="3185" y="292"/>
                  </a:lnTo>
                  <a:lnTo>
                    <a:pt x="3021" y="201"/>
                  </a:lnTo>
                  <a:lnTo>
                    <a:pt x="2894" y="164"/>
                  </a:lnTo>
                  <a:lnTo>
                    <a:pt x="2748" y="128"/>
                  </a:lnTo>
                  <a:lnTo>
                    <a:pt x="2366" y="55"/>
                  </a:lnTo>
                  <a:lnTo>
                    <a:pt x="1893" y="19"/>
                  </a:lnTo>
                  <a:lnTo>
                    <a:pt x="165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6"/>
            <p:cNvSpPr/>
            <p:nvPr/>
          </p:nvSpPr>
          <p:spPr>
            <a:xfrm>
              <a:off x="6725279" y="7296739"/>
              <a:ext cx="77869" cy="19789"/>
            </a:xfrm>
            <a:custGeom>
              <a:avLst/>
              <a:gdLst/>
              <a:ahLst/>
              <a:cxnLst/>
              <a:rect l="l" t="t" r="r" b="b"/>
              <a:pathLst>
                <a:path w="1511" h="384" fill="none" extrusionOk="0">
                  <a:moveTo>
                    <a:pt x="1511" y="110"/>
                  </a:moveTo>
                  <a:lnTo>
                    <a:pt x="1511" y="110"/>
                  </a:lnTo>
                  <a:lnTo>
                    <a:pt x="1365" y="56"/>
                  </a:lnTo>
                  <a:lnTo>
                    <a:pt x="1183" y="37"/>
                  </a:lnTo>
                  <a:lnTo>
                    <a:pt x="947" y="1"/>
                  </a:lnTo>
                  <a:lnTo>
                    <a:pt x="692" y="19"/>
                  </a:lnTo>
                  <a:lnTo>
                    <a:pt x="455" y="37"/>
                  </a:lnTo>
                  <a:lnTo>
                    <a:pt x="346" y="74"/>
                  </a:lnTo>
                  <a:lnTo>
                    <a:pt x="255" y="110"/>
                  </a:lnTo>
                  <a:lnTo>
                    <a:pt x="164" y="165"/>
                  </a:lnTo>
                  <a:lnTo>
                    <a:pt x="91" y="219"/>
                  </a:lnTo>
                  <a:lnTo>
                    <a:pt x="37" y="292"/>
                  </a:lnTo>
                  <a:lnTo>
                    <a:pt x="0" y="383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06" name="Google Shape;906;p6"/>
          <p:cNvSpPr/>
          <p:nvPr/>
        </p:nvSpPr>
        <p:spPr>
          <a:xfrm>
            <a:off x="7195868" y="4758131"/>
            <a:ext cx="359497" cy="490210"/>
          </a:xfrm>
          <a:custGeom>
            <a:avLst/>
            <a:gdLst/>
            <a:ahLst/>
            <a:cxnLst/>
            <a:rect l="l" t="t" r="r" b="b"/>
            <a:pathLst>
              <a:path w="10264" h="13996" extrusionOk="0">
                <a:moveTo>
                  <a:pt x="4586" y="1"/>
                </a:moveTo>
                <a:lnTo>
                  <a:pt x="4568" y="656"/>
                </a:lnTo>
                <a:lnTo>
                  <a:pt x="4532" y="1384"/>
                </a:lnTo>
                <a:lnTo>
                  <a:pt x="4422" y="3040"/>
                </a:lnTo>
                <a:lnTo>
                  <a:pt x="4295" y="4805"/>
                </a:lnTo>
                <a:lnTo>
                  <a:pt x="4131" y="6552"/>
                </a:lnTo>
                <a:lnTo>
                  <a:pt x="3840" y="9464"/>
                </a:lnTo>
                <a:lnTo>
                  <a:pt x="3713" y="10683"/>
                </a:lnTo>
                <a:lnTo>
                  <a:pt x="3604" y="9846"/>
                </a:lnTo>
                <a:lnTo>
                  <a:pt x="3476" y="8900"/>
                </a:lnTo>
                <a:lnTo>
                  <a:pt x="3331" y="7699"/>
                </a:lnTo>
                <a:lnTo>
                  <a:pt x="3203" y="6334"/>
                </a:lnTo>
                <a:lnTo>
                  <a:pt x="3076" y="4860"/>
                </a:lnTo>
                <a:lnTo>
                  <a:pt x="3039" y="4114"/>
                </a:lnTo>
                <a:lnTo>
                  <a:pt x="3021" y="3349"/>
                </a:lnTo>
                <a:lnTo>
                  <a:pt x="3003" y="2603"/>
                </a:lnTo>
                <a:lnTo>
                  <a:pt x="3003" y="1893"/>
                </a:lnTo>
                <a:lnTo>
                  <a:pt x="2821" y="2185"/>
                </a:lnTo>
                <a:lnTo>
                  <a:pt x="2657" y="2494"/>
                </a:lnTo>
                <a:lnTo>
                  <a:pt x="2512" y="2822"/>
                </a:lnTo>
                <a:lnTo>
                  <a:pt x="2384" y="3167"/>
                </a:lnTo>
                <a:lnTo>
                  <a:pt x="2293" y="3531"/>
                </a:lnTo>
                <a:lnTo>
                  <a:pt x="2202" y="3895"/>
                </a:lnTo>
                <a:lnTo>
                  <a:pt x="2148" y="4277"/>
                </a:lnTo>
                <a:lnTo>
                  <a:pt x="2093" y="4660"/>
                </a:lnTo>
                <a:lnTo>
                  <a:pt x="2057" y="5060"/>
                </a:lnTo>
                <a:lnTo>
                  <a:pt x="2039" y="5460"/>
                </a:lnTo>
                <a:lnTo>
                  <a:pt x="2039" y="5879"/>
                </a:lnTo>
                <a:lnTo>
                  <a:pt x="2039" y="6279"/>
                </a:lnTo>
                <a:lnTo>
                  <a:pt x="2093" y="7080"/>
                </a:lnTo>
                <a:lnTo>
                  <a:pt x="2166" y="7862"/>
                </a:lnTo>
                <a:lnTo>
                  <a:pt x="2275" y="8609"/>
                </a:lnTo>
                <a:lnTo>
                  <a:pt x="2384" y="9318"/>
                </a:lnTo>
                <a:lnTo>
                  <a:pt x="2512" y="9937"/>
                </a:lnTo>
                <a:lnTo>
                  <a:pt x="2639" y="10501"/>
                </a:lnTo>
                <a:lnTo>
                  <a:pt x="2817" y="11215"/>
                </a:lnTo>
                <a:lnTo>
                  <a:pt x="2730" y="10938"/>
                </a:lnTo>
                <a:lnTo>
                  <a:pt x="2548" y="10501"/>
                </a:lnTo>
                <a:lnTo>
                  <a:pt x="2421" y="10246"/>
                </a:lnTo>
                <a:lnTo>
                  <a:pt x="2293" y="9992"/>
                </a:lnTo>
                <a:lnTo>
                  <a:pt x="2130" y="9719"/>
                </a:lnTo>
                <a:lnTo>
                  <a:pt x="1966" y="9446"/>
                </a:lnTo>
                <a:lnTo>
                  <a:pt x="1766" y="9154"/>
                </a:lnTo>
                <a:lnTo>
                  <a:pt x="1547" y="8882"/>
                </a:lnTo>
                <a:lnTo>
                  <a:pt x="1311" y="8590"/>
                </a:lnTo>
                <a:lnTo>
                  <a:pt x="1038" y="8317"/>
                </a:lnTo>
                <a:lnTo>
                  <a:pt x="1129" y="8918"/>
                </a:lnTo>
                <a:lnTo>
                  <a:pt x="1238" y="9482"/>
                </a:lnTo>
                <a:lnTo>
                  <a:pt x="1383" y="10010"/>
                </a:lnTo>
                <a:lnTo>
                  <a:pt x="1529" y="10483"/>
                </a:lnTo>
                <a:lnTo>
                  <a:pt x="1693" y="10920"/>
                </a:lnTo>
                <a:lnTo>
                  <a:pt x="1875" y="11338"/>
                </a:lnTo>
                <a:lnTo>
                  <a:pt x="1987" y="11588"/>
                </a:lnTo>
                <a:lnTo>
                  <a:pt x="1987" y="11588"/>
                </a:lnTo>
                <a:lnTo>
                  <a:pt x="0" y="10174"/>
                </a:lnTo>
                <a:lnTo>
                  <a:pt x="73" y="10319"/>
                </a:lnTo>
                <a:lnTo>
                  <a:pt x="255" y="10738"/>
                </a:lnTo>
                <a:lnTo>
                  <a:pt x="401" y="11011"/>
                </a:lnTo>
                <a:lnTo>
                  <a:pt x="601" y="11302"/>
                </a:lnTo>
                <a:lnTo>
                  <a:pt x="819" y="11648"/>
                </a:lnTo>
                <a:lnTo>
                  <a:pt x="1092" y="11975"/>
                </a:lnTo>
                <a:lnTo>
                  <a:pt x="1383" y="12321"/>
                </a:lnTo>
                <a:lnTo>
                  <a:pt x="1747" y="12667"/>
                </a:lnTo>
                <a:lnTo>
                  <a:pt x="1929" y="12830"/>
                </a:lnTo>
                <a:lnTo>
                  <a:pt x="2148" y="12994"/>
                </a:lnTo>
                <a:lnTo>
                  <a:pt x="2348" y="13140"/>
                </a:lnTo>
                <a:lnTo>
                  <a:pt x="2584" y="13285"/>
                </a:lnTo>
                <a:lnTo>
                  <a:pt x="2821" y="13413"/>
                </a:lnTo>
                <a:lnTo>
                  <a:pt x="3076" y="13540"/>
                </a:lnTo>
                <a:lnTo>
                  <a:pt x="3331" y="13649"/>
                </a:lnTo>
                <a:lnTo>
                  <a:pt x="3622" y="13759"/>
                </a:lnTo>
                <a:lnTo>
                  <a:pt x="3913" y="13850"/>
                </a:lnTo>
                <a:lnTo>
                  <a:pt x="4204" y="13922"/>
                </a:lnTo>
                <a:lnTo>
                  <a:pt x="4532" y="13959"/>
                </a:lnTo>
                <a:lnTo>
                  <a:pt x="4859" y="13995"/>
                </a:lnTo>
                <a:lnTo>
                  <a:pt x="5278" y="13850"/>
                </a:lnTo>
                <a:lnTo>
                  <a:pt x="5678" y="13704"/>
                </a:lnTo>
                <a:lnTo>
                  <a:pt x="6060" y="13540"/>
                </a:lnTo>
                <a:lnTo>
                  <a:pt x="6406" y="13358"/>
                </a:lnTo>
                <a:lnTo>
                  <a:pt x="6752" y="13176"/>
                </a:lnTo>
                <a:lnTo>
                  <a:pt x="7061" y="12976"/>
                </a:lnTo>
                <a:lnTo>
                  <a:pt x="7371" y="12794"/>
                </a:lnTo>
                <a:lnTo>
                  <a:pt x="7643" y="12576"/>
                </a:lnTo>
                <a:lnTo>
                  <a:pt x="7898" y="12376"/>
                </a:lnTo>
                <a:lnTo>
                  <a:pt x="8153" y="12157"/>
                </a:lnTo>
                <a:lnTo>
                  <a:pt x="8371" y="11957"/>
                </a:lnTo>
                <a:lnTo>
                  <a:pt x="8590" y="11739"/>
                </a:lnTo>
                <a:lnTo>
                  <a:pt x="8972" y="11320"/>
                </a:lnTo>
                <a:lnTo>
                  <a:pt x="9281" y="10902"/>
                </a:lnTo>
                <a:lnTo>
                  <a:pt x="9554" y="10501"/>
                </a:lnTo>
                <a:lnTo>
                  <a:pt x="9773" y="10137"/>
                </a:lnTo>
                <a:lnTo>
                  <a:pt x="9936" y="9791"/>
                </a:lnTo>
                <a:lnTo>
                  <a:pt x="10064" y="9500"/>
                </a:lnTo>
                <a:lnTo>
                  <a:pt x="10155" y="9245"/>
                </a:lnTo>
                <a:lnTo>
                  <a:pt x="10228" y="9064"/>
                </a:lnTo>
                <a:lnTo>
                  <a:pt x="10264" y="8900"/>
                </a:lnTo>
                <a:lnTo>
                  <a:pt x="10064" y="9191"/>
                </a:lnTo>
                <a:lnTo>
                  <a:pt x="9845" y="9464"/>
                </a:lnTo>
                <a:lnTo>
                  <a:pt x="9645" y="9700"/>
                </a:lnTo>
                <a:lnTo>
                  <a:pt x="9427" y="9937"/>
                </a:lnTo>
                <a:lnTo>
                  <a:pt x="9209" y="10137"/>
                </a:lnTo>
                <a:lnTo>
                  <a:pt x="9008" y="10337"/>
                </a:lnTo>
                <a:lnTo>
                  <a:pt x="8808" y="10519"/>
                </a:lnTo>
                <a:lnTo>
                  <a:pt x="8590" y="10665"/>
                </a:lnTo>
                <a:lnTo>
                  <a:pt x="8189" y="10956"/>
                </a:lnTo>
                <a:lnTo>
                  <a:pt x="7789" y="11174"/>
                </a:lnTo>
                <a:lnTo>
                  <a:pt x="7425" y="11338"/>
                </a:lnTo>
                <a:lnTo>
                  <a:pt x="7061" y="11466"/>
                </a:lnTo>
                <a:lnTo>
                  <a:pt x="6752" y="11575"/>
                </a:lnTo>
                <a:lnTo>
                  <a:pt x="6442" y="11629"/>
                </a:lnTo>
                <a:lnTo>
                  <a:pt x="6188" y="11666"/>
                </a:lnTo>
                <a:lnTo>
                  <a:pt x="5969" y="11684"/>
                </a:lnTo>
                <a:lnTo>
                  <a:pt x="5642" y="11684"/>
                </a:lnTo>
                <a:lnTo>
                  <a:pt x="5533" y="11666"/>
                </a:lnTo>
                <a:lnTo>
                  <a:pt x="5624" y="11593"/>
                </a:lnTo>
                <a:lnTo>
                  <a:pt x="5896" y="11393"/>
                </a:lnTo>
                <a:lnTo>
                  <a:pt x="6097" y="11229"/>
                </a:lnTo>
                <a:lnTo>
                  <a:pt x="6315" y="11011"/>
                </a:lnTo>
                <a:lnTo>
                  <a:pt x="6552" y="10774"/>
                </a:lnTo>
                <a:lnTo>
                  <a:pt x="6825" y="10483"/>
                </a:lnTo>
                <a:lnTo>
                  <a:pt x="7116" y="10137"/>
                </a:lnTo>
                <a:lnTo>
                  <a:pt x="7407" y="9755"/>
                </a:lnTo>
                <a:lnTo>
                  <a:pt x="7716" y="9318"/>
                </a:lnTo>
                <a:lnTo>
                  <a:pt x="8026" y="8845"/>
                </a:lnTo>
                <a:lnTo>
                  <a:pt x="8335" y="8299"/>
                </a:lnTo>
                <a:lnTo>
                  <a:pt x="8644" y="7717"/>
                </a:lnTo>
                <a:lnTo>
                  <a:pt x="8954" y="7080"/>
                </a:lnTo>
                <a:lnTo>
                  <a:pt x="9245" y="6388"/>
                </a:lnTo>
                <a:lnTo>
                  <a:pt x="8772" y="6716"/>
                </a:lnTo>
                <a:lnTo>
                  <a:pt x="8335" y="7062"/>
                </a:lnTo>
                <a:lnTo>
                  <a:pt x="7916" y="7426"/>
                </a:lnTo>
                <a:lnTo>
                  <a:pt x="7516" y="7790"/>
                </a:lnTo>
                <a:lnTo>
                  <a:pt x="7134" y="8154"/>
                </a:lnTo>
                <a:lnTo>
                  <a:pt x="6788" y="8499"/>
                </a:lnTo>
                <a:lnTo>
                  <a:pt x="6461" y="8845"/>
                </a:lnTo>
                <a:lnTo>
                  <a:pt x="6169" y="9191"/>
                </a:lnTo>
                <a:lnTo>
                  <a:pt x="5660" y="9773"/>
                </a:lnTo>
                <a:lnTo>
                  <a:pt x="5296" y="10265"/>
                </a:lnTo>
                <a:lnTo>
                  <a:pt x="4987" y="10683"/>
                </a:lnTo>
                <a:lnTo>
                  <a:pt x="5332" y="10046"/>
                </a:lnTo>
                <a:lnTo>
                  <a:pt x="5733" y="9300"/>
                </a:lnTo>
                <a:lnTo>
                  <a:pt x="6206" y="8336"/>
                </a:lnTo>
                <a:lnTo>
                  <a:pt x="6734" y="7189"/>
                </a:lnTo>
                <a:lnTo>
                  <a:pt x="7007" y="6570"/>
                </a:lnTo>
                <a:lnTo>
                  <a:pt x="7280" y="5915"/>
                </a:lnTo>
                <a:lnTo>
                  <a:pt x="7534" y="5242"/>
                </a:lnTo>
                <a:lnTo>
                  <a:pt x="7789" y="4569"/>
                </a:lnTo>
                <a:lnTo>
                  <a:pt x="8007" y="3859"/>
                </a:lnTo>
                <a:lnTo>
                  <a:pt x="8208" y="3149"/>
                </a:lnTo>
                <a:lnTo>
                  <a:pt x="8208" y="3149"/>
                </a:lnTo>
                <a:lnTo>
                  <a:pt x="8044" y="3295"/>
                </a:lnTo>
                <a:lnTo>
                  <a:pt x="7880" y="3459"/>
                </a:lnTo>
                <a:lnTo>
                  <a:pt x="7716" y="3640"/>
                </a:lnTo>
                <a:lnTo>
                  <a:pt x="7553" y="3841"/>
                </a:lnTo>
                <a:lnTo>
                  <a:pt x="7243" y="4277"/>
                </a:lnTo>
                <a:lnTo>
                  <a:pt x="6952" y="4751"/>
                </a:lnTo>
                <a:lnTo>
                  <a:pt x="6661" y="5260"/>
                </a:lnTo>
                <a:lnTo>
                  <a:pt x="6406" y="5770"/>
                </a:lnTo>
                <a:lnTo>
                  <a:pt x="6151" y="6297"/>
                </a:lnTo>
                <a:lnTo>
                  <a:pt x="5933" y="6825"/>
                </a:lnTo>
                <a:lnTo>
                  <a:pt x="5733" y="7335"/>
                </a:lnTo>
                <a:lnTo>
                  <a:pt x="5551" y="7808"/>
                </a:lnTo>
                <a:lnTo>
                  <a:pt x="5260" y="8609"/>
                </a:lnTo>
                <a:lnTo>
                  <a:pt x="5078" y="9173"/>
                </a:lnTo>
                <a:lnTo>
                  <a:pt x="5005" y="9373"/>
                </a:lnTo>
                <a:lnTo>
                  <a:pt x="5041" y="9082"/>
                </a:lnTo>
                <a:lnTo>
                  <a:pt x="5114" y="8263"/>
                </a:lnTo>
                <a:lnTo>
                  <a:pt x="5187" y="7062"/>
                </a:lnTo>
                <a:lnTo>
                  <a:pt x="5223" y="6370"/>
                </a:lnTo>
                <a:lnTo>
                  <a:pt x="5241" y="5624"/>
                </a:lnTo>
                <a:lnTo>
                  <a:pt x="5260" y="4860"/>
                </a:lnTo>
                <a:lnTo>
                  <a:pt x="5241" y="4059"/>
                </a:lnTo>
                <a:lnTo>
                  <a:pt x="5223" y="3277"/>
                </a:lnTo>
                <a:lnTo>
                  <a:pt x="5169" y="2512"/>
                </a:lnTo>
                <a:lnTo>
                  <a:pt x="5078" y="1784"/>
                </a:lnTo>
                <a:lnTo>
                  <a:pt x="5023" y="1439"/>
                </a:lnTo>
                <a:lnTo>
                  <a:pt x="4950" y="1111"/>
                </a:lnTo>
                <a:lnTo>
                  <a:pt x="4877" y="802"/>
                </a:lnTo>
                <a:lnTo>
                  <a:pt x="4786" y="510"/>
                </a:lnTo>
                <a:lnTo>
                  <a:pt x="4695" y="237"/>
                </a:lnTo>
                <a:lnTo>
                  <a:pt x="4586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07" name="Google Shape;907;p6"/>
          <p:cNvGrpSpPr/>
          <p:nvPr/>
        </p:nvGrpSpPr>
        <p:grpSpPr>
          <a:xfrm>
            <a:off x="7195863" y="5159905"/>
            <a:ext cx="178666" cy="164934"/>
            <a:chOff x="2706625" y="4735761"/>
            <a:chExt cx="226446" cy="209015"/>
          </a:xfrm>
        </p:grpSpPr>
        <p:sp>
          <p:nvSpPr>
            <p:cNvPr id="908" name="Google Shape;908;p6"/>
            <p:cNvSpPr/>
            <p:nvPr/>
          </p:nvSpPr>
          <p:spPr>
            <a:xfrm>
              <a:off x="2706625" y="4851000"/>
              <a:ext cx="226446" cy="93776"/>
            </a:xfrm>
            <a:custGeom>
              <a:avLst/>
              <a:gdLst/>
              <a:ahLst/>
              <a:cxnLst/>
              <a:rect l="l" t="t" r="r" b="b"/>
              <a:pathLst>
                <a:path w="9991" h="1020" extrusionOk="0">
                  <a:moveTo>
                    <a:pt x="1292" y="0"/>
                  </a:moveTo>
                  <a:lnTo>
                    <a:pt x="746" y="91"/>
                  </a:lnTo>
                  <a:lnTo>
                    <a:pt x="528" y="128"/>
                  </a:lnTo>
                  <a:lnTo>
                    <a:pt x="346" y="182"/>
                  </a:lnTo>
                  <a:lnTo>
                    <a:pt x="200" y="237"/>
                  </a:lnTo>
                  <a:lnTo>
                    <a:pt x="91" y="291"/>
                  </a:lnTo>
                  <a:lnTo>
                    <a:pt x="18" y="346"/>
                  </a:lnTo>
                  <a:lnTo>
                    <a:pt x="0" y="419"/>
                  </a:lnTo>
                  <a:lnTo>
                    <a:pt x="0" y="437"/>
                  </a:lnTo>
                  <a:lnTo>
                    <a:pt x="18" y="473"/>
                  </a:lnTo>
                  <a:lnTo>
                    <a:pt x="91" y="528"/>
                  </a:lnTo>
                  <a:lnTo>
                    <a:pt x="219" y="583"/>
                  </a:lnTo>
                  <a:lnTo>
                    <a:pt x="382" y="655"/>
                  </a:lnTo>
                  <a:lnTo>
                    <a:pt x="601" y="710"/>
                  </a:lnTo>
                  <a:lnTo>
                    <a:pt x="856" y="746"/>
                  </a:lnTo>
                  <a:lnTo>
                    <a:pt x="1456" y="837"/>
                  </a:lnTo>
                  <a:lnTo>
                    <a:pt x="2202" y="910"/>
                  </a:lnTo>
                  <a:lnTo>
                    <a:pt x="3058" y="965"/>
                  </a:lnTo>
                  <a:lnTo>
                    <a:pt x="3986" y="1001"/>
                  </a:lnTo>
                  <a:lnTo>
                    <a:pt x="5005" y="1019"/>
                  </a:lnTo>
                  <a:lnTo>
                    <a:pt x="6006" y="1001"/>
                  </a:lnTo>
                  <a:lnTo>
                    <a:pt x="6952" y="965"/>
                  </a:lnTo>
                  <a:lnTo>
                    <a:pt x="7789" y="910"/>
                  </a:lnTo>
                  <a:lnTo>
                    <a:pt x="8535" y="837"/>
                  </a:lnTo>
                  <a:lnTo>
                    <a:pt x="9136" y="746"/>
                  </a:lnTo>
                  <a:lnTo>
                    <a:pt x="9390" y="710"/>
                  </a:lnTo>
                  <a:lnTo>
                    <a:pt x="9609" y="655"/>
                  </a:lnTo>
                  <a:lnTo>
                    <a:pt x="9773" y="583"/>
                  </a:lnTo>
                  <a:lnTo>
                    <a:pt x="9900" y="528"/>
                  </a:lnTo>
                  <a:lnTo>
                    <a:pt x="9973" y="473"/>
                  </a:lnTo>
                  <a:lnTo>
                    <a:pt x="9991" y="437"/>
                  </a:lnTo>
                  <a:lnTo>
                    <a:pt x="9991" y="419"/>
                  </a:lnTo>
                  <a:lnTo>
                    <a:pt x="9973" y="346"/>
                  </a:lnTo>
                  <a:lnTo>
                    <a:pt x="9900" y="291"/>
                  </a:lnTo>
                  <a:lnTo>
                    <a:pt x="9791" y="237"/>
                  </a:lnTo>
                  <a:lnTo>
                    <a:pt x="9645" y="182"/>
                  </a:lnTo>
                  <a:lnTo>
                    <a:pt x="9463" y="128"/>
                  </a:lnTo>
                  <a:lnTo>
                    <a:pt x="9245" y="91"/>
                  </a:lnTo>
                  <a:lnTo>
                    <a:pt x="8699" y="0"/>
                  </a:lnTo>
                  <a:lnTo>
                    <a:pt x="8699" y="273"/>
                  </a:lnTo>
                  <a:lnTo>
                    <a:pt x="7443" y="328"/>
                  </a:lnTo>
                  <a:lnTo>
                    <a:pt x="6133" y="364"/>
                  </a:lnTo>
                  <a:lnTo>
                    <a:pt x="4623" y="382"/>
                  </a:lnTo>
                  <a:lnTo>
                    <a:pt x="3476" y="364"/>
                  </a:lnTo>
                  <a:lnTo>
                    <a:pt x="2384" y="328"/>
                  </a:lnTo>
                  <a:lnTo>
                    <a:pt x="1893" y="291"/>
                  </a:lnTo>
                  <a:lnTo>
                    <a:pt x="1456" y="237"/>
                  </a:lnTo>
                  <a:lnTo>
                    <a:pt x="1074" y="182"/>
                  </a:lnTo>
                  <a:lnTo>
                    <a:pt x="746" y="109"/>
                  </a:lnTo>
                  <a:lnTo>
                    <a:pt x="1292" y="0"/>
                  </a:lnTo>
                  <a:close/>
                </a:path>
              </a:pathLst>
            </a:custGeom>
            <a:solidFill>
              <a:srgbClr val="282829">
                <a:alpha val="13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09" name="Google Shape;909;p6"/>
            <p:cNvGrpSpPr/>
            <p:nvPr/>
          </p:nvGrpSpPr>
          <p:grpSpPr>
            <a:xfrm>
              <a:off x="2714800" y="4735761"/>
              <a:ext cx="210098" cy="182902"/>
              <a:chOff x="1282975" y="2150275"/>
              <a:chExt cx="154700" cy="134675"/>
            </a:xfrm>
          </p:grpSpPr>
          <p:sp>
            <p:nvSpPr>
              <p:cNvPr id="910" name="Google Shape;910;p6"/>
              <p:cNvSpPr/>
              <p:nvPr/>
            </p:nvSpPr>
            <p:spPr>
              <a:xfrm>
                <a:off x="1282975" y="2150275"/>
                <a:ext cx="154700" cy="134675"/>
              </a:xfrm>
              <a:custGeom>
                <a:avLst/>
                <a:gdLst/>
                <a:ahLst/>
                <a:cxnLst/>
                <a:rect l="l" t="t" r="r" b="b"/>
                <a:pathLst>
                  <a:path w="6188" h="5387" extrusionOk="0">
                    <a:moveTo>
                      <a:pt x="2858" y="0"/>
                    </a:moveTo>
                    <a:lnTo>
                      <a:pt x="2657" y="37"/>
                    </a:lnTo>
                    <a:lnTo>
                      <a:pt x="2403" y="109"/>
                    </a:lnTo>
                    <a:lnTo>
                      <a:pt x="2166" y="200"/>
                    </a:lnTo>
                    <a:lnTo>
                      <a:pt x="1948" y="310"/>
                    </a:lnTo>
                    <a:lnTo>
                      <a:pt x="1747" y="437"/>
                    </a:lnTo>
                    <a:lnTo>
                      <a:pt x="1547" y="564"/>
                    </a:lnTo>
                    <a:lnTo>
                      <a:pt x="1384" y="710"/>
                    </a:lnTo>
                    <a:lnTo>
                      <a:pt x="1238" y="856"/>
                    </a:lnTo>
                    <a:lnTo>
                      <a:pt x="1092" y="1019"/>
                    </a:lnTo>
                    <a:lnTo>
                      <a:pt x="965" y="1201"/>
                    </a:lnTo>
                    <a:lnTo>
                      <a:pt x="856" y="1365"/>
                    </a:lnTo>
                    <a:lnTo>
                      <a:pt x="765" y="1547"/>
                    </a:lnTo>
                    <a:lnTo>
                      <a:pt x="674" y="1729"/>
                    </a:lnTo>
                    <a:lnTo>
                      <a:pt x="546" y="2093"/>
                    </a:lnTo>
                    <a:lnTo>
                      <a:pt x="437" y="2439"/>
                    </a:lnTo>
                    <a:lnTo>
                      <a:pt x="401" y="2639"/>
                    </a:lnTo>
                    <a:lnTo>
                      <a:pt x="346" y="3057"/>
                    </a:lnTo>
                    <a:lnTo>
                      <a:pt x="310" y="3403"/>
                    </a:lnTo>
                    <a:lnTo>
                      <a:pt x="310" y="3694"/>
                    </a:lnTo>
                    <a:lnTo>
                      <a:pt x="164" y="3876"/>
                    </a:lnTo>
                    <a:lnTo>
                      <a:pt x="55" y="4040"/>
                    </a:lnTo>
                    <a:lnTo>
                      <a:pt x="37" y="4131"/>
                    </a:lnTo>
                    <a:lnTo>
                      <a:pt x="0" y="4222"/>
                    </a:lnTo>
                    <a:lnTo>
                      <a:pt x="0" y="4295"/>
                    </a:lnTo>
                    <a:lnTo>
                      <a:pt x="0" y="4368"/>
                    </a:lnTo>
                    <a:lnTo>
                      <a:pt x="19" y="4459"/>
                    </a:lnTo>
                    <a:lnTo>
                      <a:pt x="55" y="4532"/>
                    </a:lnTo>
                    <a:lnTo>
                      <a:pt x="91" y="4604"/>
                    </a:lnTo>
                    <a:lnTo>
                      <a:pt x="146" y="4677"/>
                    </a:lnTo>
                    <a:lnTo>
                      <a:pt x="292" y="4804"/>
                    </a:lnTo>
                    <a:lnTo>
                      <a:pt x="474" y="4932"/>
                    </a:lnTo>
                    <a:lnTo>
                      <a:pt x="692" y="5041"/>
                    </a:lnTo>
                    <a:lnTo>
                      <a:pt x="965" y="5132"/>
                    </a:lnTo>
                    <a:lnTo>
                      <a:pt x="1274" y="5205"/>
                    </a:lnTo>
                    <a:lnTo>
                      <a:pt x="1638" y="5278"/>
                    </a:lnTo>
                    <a:lnTo>
                      <a:pt x="2020" y="5332"/>
                    </a:lnTo>
                    <a:lnTo>
                      <a:pt x="2457" y="5369"/>
                    </a:lnTo>
                    <a:lnTo>
                      <a:pt x="2930" y="5387"/>
                    </a:lnTo>
                    <a:lnTo>
                      <a:pt x="3440" y="5387"/>
                    </a:lnTo>
                    <a:lnTo>
                      <a:pt x="3804" y="5350"/>
                    </a:lnTo>
                    <a:lnTo>
                      <a:pt x="4131" y="5314"/>
                    </a:lnTo>
                    <a:lnTo>
                      <a:pt x="4714" y="5223"/>
                    </a:lnTo>
                    <a:lnTo>
                      <a:pt x="5187" y="5114"/>
                    </a:lnTo>
                    <a:lnTo>
                      <a:pt x="5569" y="5005"/>
                    </a:lnTo>
                    <a:lnTo>
                      <a:pt x="5842" y="4895"/>
                    </a:lnTo>
                    <a:lnTo>
                      <a:pt x="6042" y="4804"/>
                    </a:lnTo>
                    <a:lnTo>
                      <a:pt x="6188" y="4713"/>
                    </a:lnTo>
                    <a:lnTo>
                      <a:pt x="6042" y="4204"/>
                    </a:lnTo>
                    <a:lnTo>
                      <a:pt x="5878" y="3658"/>
                    </a:lnTo>
                    <a:lnTo>
                      <a:pt x="5642" y="3003"/>
                    </a:lnTo>
                    <a:lnTo>
                      <a:pt x="5514" y="2639"/>
                    </a:lnTo>
                    <a:lnTo>
                      <a:pt x="5351" y="2275"/>
                    </a:lnTo>
                    <a:lnTo>
                      <a:pt x="5169" y="1929"/>
                    </a:lnTo>
                    <a:lnTo>
                      <a:pt x="4987" y="1565"/>
                    </a:lnTo>
                    <a:lnTo>
                      <a:pt x="4787" y="1238"/>
                    </a:lnTo>
                    <a:lnTo>
                      <a:pt x="4568" y="928"/>
                    </a:lnTo>
                    <a:lnTo>
                      <a:pt x="4332" y="655"/>
                    </a:lnTo>
                    <a:lnTo>
                      <a:pt x="4095" y="419"/>
                    </a:lnTo>
                    <a:lnTo>
                      <a:pt x="3949" y="291"/>
                    </a:lnTo>
                    <a:lnTo>
                      <a:pt x="3804" y="200"/>
                    </a:lnTo>
                    <a:lnTo>
                      <a:pt x="3676" y="128"/>
                    </a:lnTo>
                    <a:lnTo>
                      <a:pt x="3513" y="73"/>
                    </a:lnTo>
                    <a:lnTo>
                      <a:pt x="3367" y="37"/>
                    </a:lnTo>
                    <a:lnTo>
                      <a:pt x="3203" y="0"/>
                    </a:lnTo>
                    <a:close/>
                  </a:path>
                </a:pathLst>
              </a:custGeom>
              <a:solidFill>
                <a:srgbClr val="C1A5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1" name="Google Shape;911;p6"/>
              <p:cNvSpPr/>
              <p:nvPr/>
            </p:nvSpPr>
            <p:spPr>
              <a:xfrm>
                <a:off x="1282975" y="2150275"/>
                <a:ext cx="154700" cy="134675"/>
              </a:xfrm>
              <a:custGeom>
                <a:avLst/>
                <a:gdLst/>
                <a:ahLst/>
                <a:cxnLst/>
                <a:rect l="l" t="t" r="r" b="b"/>
                <a:pathLst>
                  <a:path w="6188" h="5387" fill="none" extrusionOk="0">
                    <a:moveTo>
                      <a:pt x="6188" y="4713"/>
                    </a:moveTo>
                    <a:lnTo>
                      <a:pt x="6188" y="4713"/>
                    </a:lnTo>
                    <a:lnTo>
                      <a:pt x="6042" y="4804"/>
                    </a:lnTo>
                    <a:lnTo>
                      <a:pt x="5842" y="4895"/>
                    </a:lnTo>
                    <a:lnTo>
                      <a:pt x="5569" y="5005"/>
                    </a:lnTo>
                    <a:lnTo>
                      <a:pt x="5187" y="5114"/>
                    </a:lnTo>
                    <a:lnTo>
                      <a:pt x="4714" y="5223"/>
                    </a:lnTo>
                    <a:lnTo>
                      <a:pt x="4131" y="5314"/>
                    </a:lnTo>
                    <a:lnTo>
                      <a:pt x="3804" y="5350"/>
                    </a:lnTo>
                    <a:lnTo>
                      <a:pt x="3440" y="5387"/>
                    </a:lnTo>
                    <a:lnTo>
                      <a:pt x="3440" y="5387"/>
                    </a:lnTo>
                    <a:lnTo>
                      <a:pt x="2930" y="5387"/>
                    </a:lnTo>
                    <a:lnTo>
                      <a:pt x="2457" y="5369"/>
                    </a:lnTo>
                    <a:lnTo>
                      <a:pt x="2020" y="5332"/>
                    </a:lnTo>
                    <a:lnTo>
                      <a:pt x="1638" y="5278"/>
                    </a:lnTo>
                    <a:lnTo>
                      <a:pt x="1274" y="5205"/>
                    </a:lnTo>
                    <a:lnTo>
                      <a:pt x="965" y="5132"/>
                    </a:lnTo>
                    <a:lnTo>
                      <a:pt x="692" y="5041"/>
                    </a:lnTo>
                    <a:lnTo>
                      <a:pt x="474" y="4932"/>
                    </a:lnTo>
                    <a:lnTo>
                      <a:pt x="292" y="4804"/>
                    </a:lnTo>
                    <a:lnTo>
                      <a:pt x="146" y="4677"/>
                    </a:lnTo>
                    <a:lnTo>
                      <a:pt x="91" y="4604"/>
                    </a:lnTo>
                    <a:lnTo>
                      <a:pt x="55" y="4532"/>
                    </a:lnTo>
                    <a:lnTo>
                      <a:pt x="19" y="4459"/>
                    </a:lnTo>
                    <a:lnTo>
                      <a:pt x="0" y="4368"/>
                    </a:lnTo>
                    <a:lnTo>
                      <a:pt x="0" y="4295"/>
                    </a:lnTo>
                    <a:lnTo>
                      <a:pt x="0" y="4222"/>
                    </a:lnTo>
                    <a:lnTo>
                      <a:pt x="37" y="4131"/>
                    </a:lnTo>
                    <a:lnTo>
                      <a:pt x="55" y="4040"/>
                    </a:lnTo>
                    <a:lnTo>
                      <a:pt x="164" y="3876"/>
                    </a:lnTo>
                    <a:lnTo>
                      <a:pt x="310" y="3694"/>
                    </a:lnTo>
                    <a:lnTo>
                      <a:pt x="310" y="3694"/>
                    </a:lnTo>
                    <a:lnTo>
                      <a:pt x="310" y="3403"/>
                    </a:lnTo>
                    <a:lnTo>
                      <a:pt x="346" y="3057"/>
                    </a:lnTo>
                    <a:lnTo>
                      <a:pt x="401" y="2639"/>
                    </a:lnTo>
                    <a:lnTo>
                      <a:pt x="401" y="2639"/>
                    </a:lnTo>
                    <a:lnTo>
                      <a:pt x="437" y="2439"/>
                    </a:lnTo>
                    <a:lnTo>
                      <a:pt x="437" y="2439"/>
                    </a:lnTo>
                    <a:lnTo>
                      <a:pt x="546" y="2093"/>
                    </a:lnTo>
                    <a:lnTo>
                      <a:pt x="674" y="1729"/>
                    </a:lnTo>
                    <a:lnTo>
                      <a:pt x="765" y="1547"/>
                    </a:lnTo>
                    <a:lnTo>
                      <a:pt x="856" y="1365"/>
                    </a:lnTo>
                    <a:lnTo>
                      <a:pt x="965" y="1201"/>
                    </a:lnTo>
                    <a:lnTo>
                      <a:pt x="1092" y="1019"/>
                    </a:lnTo>
                    <a:lnTo>
                      <a:pt x="1238" y="856"/>
                    </a:lnTo>
                    <a:lnTo>
                      <a:pt x="1384" y="710"/>
                    </a:lnTo>
                    <a:lnTo>
                      <a:pt x="1547" y="564"/>
                    </a:lnTo>
                    <a:lnTo>
                      <a:pt x="1747" y="437"/>
                    </a:lnTo>
                    <a:lnTo>
                      <a:pt x="1948" y="310"/>
                    </a:lnTo>
                    <a:lnTo>
                      <a:pt x="2166" y="200"/>
                    </a:lnTo>
                    <a:lnTo>
                      <a:pt x="2403" y="109"/>
                    </a:lnTo>
                    <a:lnTo>
                      <a:pt x="2657" y="37"/>
                    </a:lnTo>
                    <a:lnTo>
                      <a:pt x="2657" y="37"/>
                    </a:lnTo>
                    <a:lnTo>
                      <a:pt x="2858" y="0"/>
                    </a:lnTo>
                    <a:lnTo>
                      <a:pt x="3021" y="0"/>
                    </a:lnTo>
                    <a:lnTo>
                      <a:pt x="3203" y="0"/>
                    </a:lnTo>
                    <a:lnTo>
                      <a:pt x="3367" y="37"/>
                    </a:lnTo>
                    <a:lnTo>
                      <a:pt x="3513" y="73"/>
                    </a:lnTo>
                    <a:lnTo>
                      <a:pt x="3676" y="128"/>
                    </a:lnTo>
                    <a:lnTo>
                      <a:pt x="3804" y="200"/>
                    </a:lnTo>
                    <a:lnTo>
                      <a:pt x="3949" y="291"/>
                    </a:lnTo>
                    <a:lnTo>
                      <a:pt x="3949" y="291"/>
                    </a:lnTo>
                    <a:lnTo>
                      <a:pt x="4095" y="419"/>
                    </a:lnTo>
                    <a:lnTo>
                      <a:pt x="4095" y="419"/>
                    </a:lnTo>
                    <a:lnTo>
                      <a:pt x="4332" y="655"/>
                    </a:lnTo>
                    <a:lnTo>
                      <a:pt x="4568" y="928"/>
                    </a:lnTo>
                    <a:lnTo>
                      <a:pt x="4787" y="1238"/>
                    </a:lnTo>
                    <a:lnTo>
                      <a:pt x="4987" y="1565"/>
                    </a:lnTo>
                    <a:lnTo>
                      <a:pt x="5169" y="1929"/>
                    </a:lnTo>
                    <a:lnTo>
                      <a:pt x="5351" y="2275"/>
                    </a:lnTo>
                    <a:lnTo>
                      <a:pt x="5514" y="2639"/>
                    </a:lnTo>
                    <a:lnTo>
                      <a:pt x="5642" y="3003"/>
                    </a:lnTo>
                    <a:lnTo>
                      <a:pt x="5878" y="3658"/>
                    </a:lnTo>
                    <a:lnTo>
                      <a:pt x="6042" y="4204"/>
                    </a:lnTo>
                    <a:lnTo>
                      <a:pt x="6188" y="4713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2" name="Google Shape;912;p6"/>
              <p:cNvSpPr/>
              <p:nvPr/>
            </p:nvSpPr>
            <p:spPr>
              <a:xfrm>
                <a:off x="1282975" y="2172100"/>
                <a:ext cx="138775" cy="112850"/>
              </a:xfrm>
              <a:custGeom>
                <a:avLst/>
                <a:gdLst/>
                <a:ahLst/>
                <a:cxnLst/>
                <a:rect l="l" t="t" r="r" b="b"/>
                <a:pathLst>
                  <a:path w="5551" h="4514" extrusionOk="0">
                    <a:moveTo>
                      <a:pt x="1384" y="4368"/>
                    </a:moveTo>
                    <a:lnTo>
                      <a:pt x="1384" y="4368"/>
                    </a:lnTo>
                    <a:lnTo>
                      <a:pt x="1711" y="4423"/>
                    </a:lnTo>
                    <a:lnTo>
                      <a:pt x="2057" y="4459"/>
                    </a:lnTo>
                    <a:lnTo>
                      <a:pt x="2457" y="4496"/>
                    </a:lnTo>
                    <a:lnTo>
                      <a:pt x="2876" y="4514"/>
                    </a:lnTo>
                    <a:lnTo>
                      <a:pt x="2876" y="4514"/>
                    </a:lnTo>
                    <a:lnTo>
                      <a:pt x="3094" y="4514"/>
                    </a:lnTo>
                    <a:lnTo>
                      <a:pt x="3094" y="4514"/>
                    </a:lnTo>
                    <a:lnTo>
                      <a:pt x="3440" y="4514"/>
                    </a:lnTo>
                    <a:lnTo>
                      <a:pt x="3440" y="4514"/>
                    </a:lnTo>
                    <a:lnTo>
                      <a:pt x="3440" y="4514"/>
                    </a:lnTo>
                    <a:lnTo>
                      <a:pt x="3094" y="4514"/>
                    </a:lnTo>
                    <a:lnTo>
                      <a:pt x="3094" y="4514"/>
                    </a:lnTo>
                    <a:lnTo>
                      <a:pt x="2876" y="4514"/>
                    </a:lnTo>
                    <a:lnTo>
                      <a:pt x="2876" y="4514"/>
                    </a:lnTo>
                    <a:lnTo>
                      <a:pt x="2876" y="4514"/>
                    </a:lnTo>
                    <a:lnTo>
                      <a:pt x="2876" y="4514"/>
                    </a:lnTo>
                    <a:lnTo>
                      <a:pt x="2457" y="4496"/>
                    </a:lnTo>
                    <a:lnTo>
                      <a:pt x="2057" y="4459"/>
                    </a:lnTo>
                    <a:lnTo>
                      <a:pt x="1711" y="4423"/>
                    </a:lnTo>
                    <a:lnTo>
                      <a:pt x="1384" y="4368"/>
                    </a:lnTo>
                    <a:close/>
                    <a:moveTo>
                      <a:pt x="1365" y="4368"/>
                    </a:moveTo>
                    <a:lnTo>
                      <a:pt x="1365" y="4368"/>
                    </a:lnTo>
                    <a:lnTo>
                      <a:pt x="1365" y="4368"/>
                    </a:lnTo>
                    <a:lnTo>
                      <a:pt x="1365" y="4368"/>
                    </a:lnTo>
                    <a:close/>
                    <a:moveTo>
                      <a:pt x="237" y="3895"/>
                    </a:moveTo>
                    <a:lnTo>
                      <a:pt x="237" y="3895"/>
                    </a:lnTo>
                    <a:lnTo>
                      <a:pt x="237" y="3895"/>
                    </a:lnTo>
                    <a:lnTo>
                      <a:pt x="237" y="3895"/>
                    </a:lnTo>
                    <a:lnTo>
                      <a:pt x="237" y="3895"/>
                    </a:lnTo>
                    <a:close/>
                    <a:moveTo>
                      <a:pt x="237" y="3895"/>
                    </a:moveTo>
                    <a:lnTo>
                      <a:pt x="237" y="3895"/>
                    </a:lnTo>
                    <a:lnTo>
                      <a:pt x="237" y="3895"/>
                    </a:lnTo>
                    <a:lnTo>
                      <a:pt x="237" y="3895"/>
                    </a:lnTo>
                    <a:lnTo>
                      <a:pt x="237" y="3895"/>
                    </a:lnTo>
                    <a:close/>
                    <a:moveTo>
                      <a:pt x="237" y="3877"/>
                    </a:moveTo>
                    <a:lnTo>
                      <a:pt x="237" y="3877"/>
                    </a:lnTo>
                    <a:lnTo>
                      <a:pt x="237" y="3895"/>
                    </a:lnTo>
                    <a:lnTo>
                      <a:pt x="237" y="3895"/>
                    </a:lnTo>
                    <a:lnTo>
                      <a:pt x="237" y="3877"/>
                    </a:lnTo>
                    <a:close/>
                    <a:moveTo>
                      <a:pt x="91" y="3113"/>
                    </a:moveTo>
                    <a:lnTo>
                      <a:pt x="91" y="3113"/>
                    </a:lnTo>
                    <a:lnTo>
                      <a:pt x="37" y="3222"/>
                    </a:lnTo>
                    <a:lnTo>
                      <a:pt x="19" y="3331"/>
                    </a:lnTo>
                    <a:lnTo>
                      <a:pt x="0" y="3422"/>
                    </a:lnTo>
                    <a:lnTo>
                      <a:pt x="19" y="3531"/>
                    </a:lnTo>
                    <a:lnTo>
                      <a:pt x="37" y="3622"/>
                    </a:lnTo>
                    <a:lnTo>
                      <a:pt x="91" y="3713"/>
                    </a:lnTo>
                    <a:lnTo>
                      <a:pt x="146" y="3804"/>
                    </a:lnTo>
                    <a:lnTo>
                      <a:pt x="237" y="3877"/>
                    </a:lnTo>
                    <a:lnTo>
                      <a:pt x="237" y="3877"/>
                    </a:lnTo>
                    <a:lnTo>
                      <a:pt x="146" y="3804"/>
                    </a:lnTo>
                    <a:lnTo>
                      <a:pt x="91" y="3713"/>
                    </a:lnTo>
                    <a:lnTo>
                      <a:pt x="37" y="3622"/>
                    </a:lnTo>
                    <a:lnTo>
                      <a:pt x="19" y="3531"/>
                    </a:lnTo>
                    <a:lnTo>
                      <a:pt x="0" y="3422"/>
                    </a:lnTo>
                    <a:lnTo>
                      <a:pt x="19" y="3331"/>
                    </a:lnTo>
                    <a:lnTo>
                      <a:pt x="37" y="3222"/>
                    </a:lnTo>
                    <a:lnTo>
                      <a:pt x="91" y="3113"/>
                    </a:lnTo>
                    <a:close/>
                    <a:moveTo>
                      <a:pt x="91" y="3113"/>
                    </a:moveTo>
                    <a:lnTo>
                      <a:pt x="91" y="3113"/>
                    </a:lnTo>
                    <a:lnTo>
                      <a:pt x="91" y="3113"/>
                    </a:lnTo>
                    <a:lnTo>
                      <a:pt x="91" y="3113"/>
                    </a:lnTo>
                    <a:lnTo>
                      <a:pt x="91" y="3113"/>
                    </a:lnTo>
                    <a:close/>
                    <a:moveTo>
                      <a:pt x="91" y="3113"/>
                    </a:moveTo>
                    <a:lnTo>
                      <a:pt x="91" y="3113"/>
                    </a:lnTo>
                    <a:lnTo>
                      <a:pt x="91" y="3113"/>
                    </a:lnTo>
                    <a:lnTo>
                      <a:pt x="91" y="3113"/>
                    </a:lnTo>
                    <a:lnTo>
                      <a:pt x="91" y="3113"/>
                    </a:lnTo>
                    <a:close/>
                    <a:moveTo>
                      <a:pt x="91" y="3094"/>
                    </a:moveTo>
                    <a:lnTo>
                      <a:pt x="91" y="3094"/>
                    </a:lnTo>
                    <a:lnTo>
                      <a:pt x="91" y="3113"/>
                    </a:lnTo>
                    <a:lnTo>
                      <a:pt x="91" y="3113"/>
                    </a:lnTo>
                    <a:lnTo>
                      <a:pt x="91" y="3094"/>
                    </a:lnTo>
                    <a:close/>
                    <a:moveTo>
                      <a:pt x="110" y="3094"/>
                    </a:moveTo>
                    <a:lnTo>
                      <a:pt x="110" y="3094"/>
                    </a:lnTo>
                    <a:lnTo>
                      <a:pt x="110" y="3094"/>
                    </a:lnTo>
                    <a:lnTo>
                      <a:pt x="110" y="3094"/>
                    </a:lnTo>
                    <a:lnTo>
                      <a:pt x="110" y="3094"/>
                    </a:lnTo>
                    <a:close/>
                    <a:moveTo>
                      <a:pt x="110" y="3094"/>
                    </a:moveTo>
                    <a:lnTo>
                      <a:pt x="110" y="3094"/>
                    </a:lnTo>
                    <a:lnTo>
                      <a:pt x="110" y="3094"/>
                    </a:lnTo>
                    <a:lnTo>
                      <a:pt x="110" y="3094"/>
                    </a:lnTo>
                    <a:lnTo>
                      <a:pt x="110" y="3094"/>
                    </a:lnTo>
                    <a:close/>
                    <a:moveTo>
                      <a:pt x="110" y="3094"/>
                    </a:moveTo>
                    <a:lnTo>
                      <a:pt x="110" y="3094"/>
                    </a:lnTo>
                    <a:lnTo>
                      <a:pt x="110" y="3094"/>
                    </a:lnTo>
                    <a:lnTo>
                      <a:pt x="110" y="3094"/>
                    </a:lnTo>
                    <a:lnTo>
                      <a:pt x="110" y="3094"/>
                    </a:lnTo>
                    <a:close/>
                    <a:moveTo>
                      <a:pt x="4532" y="1"/>
                    </a:moveTo>
                    <a:lnTo>
                      <a:pt x="4532" y="1"/>
                    </a:lnTo>
                    <a:lnTo>
                      <a:pt x="4677" y="201"/>
                    </a:lnTo>
                    <a:lnTo>
                      <a:pt x="4823" y="419"/>
                    </a:lnTo>
                    <a:lnTo>
                      <a:pt x="5096" y="892"/>
                    </a:lnTo>
                    <a:lnTo>
                      <a:pt x="5332" y="1366"/>
                    </a:lnTo>
                    <a:lnTo>
                      <a:pt x="5551" y="1857"/>
                    </a:lnTo>
                    <a:lnTo>
                      <a:pt x="5551" y="1857"/>
                    </a:lnTo>
                    <a:lnTo>
                      <a:pt x="5551" y="1857"/>
                    </a:lnTo>
                    <a:lnTo>
                      <a:pt x="5551" y="1857"/>
                    </a:lnTo>
                    <a:lnTo>
                      <a:pt x="5332" y="1366"/>
                    </a:lnTo>
                    <a:lnTo>
                      <a:pt x="5096" y="892"/>
                    </a:lnTo>
                    <a:lnTo>
                      <a:pt x="4823" y="419"/>
                    </a:lnTo>
                    <a:lnTo>
                      <a:pt x="4677" y="201"/>
                    </a:lnTo>
                    <a:lnTo>
                      <a:pt x="4532" y="1"/>
                    </a:lnTo>
                    <a:close/>
                    <a:moveTo>
                      <a:pt x="4532" y="1"/>
                    </a:moveTo>
                    <a:lnTo>
                      <a:pt x="4532" y="1"/>
                    </a:lnTo>
                    <a:lnTo>
                      <a:pt x="4532" y="1"/>
                    </a:lnTo>
                    <a:lnTo>
                      <a:pt x="4532" y="1"/>
                    </a:lnTo>
                    <a:lnTo>
                      <a:pt x="4532" y="1"/>
                    </a:lnTo>
                    <a:close/>
                  </a:path>
                </a:pathLst>
              </a:custGeom>
              <a:solidFill>
                <a:srgbClr val="D8D3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3" name="Google Shape;913;p6"/>
              <p:cNvSpPr/>
              <p:nvPr/>
            </p:nvSpPr>
            <p:spPr>
              <a:xfrm>
                <a:off x="1317550" y="2281300"/>
                <a:ext cx="51425" cy="3650"/>
              </a:xfrm>
              <a:custGeom>
                <a:avLst/>
                <a:gdLst/>
                <a:ahLst/>
                <a:cxnLst/>
                <a:rect l="l" t="t" r="r" b="b"/>
                <a:pathLst>
                  <a:path w="2057" h="146" fill="none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328" y="55"/>
                    </a:lnTo>
                    <a:lnTo>
                      <a:pt x="674" y="91"/>
                    </a:lnTo>
                    <a:lnTo>
                      <a:pt x="1074" y="128"/>
                    </a:lnTo>
                    <a:lnTo>
                      <a:pt x="1493" y="146"/>
                    </a:lnTo>
                    <a:lnTo>
                      <a:pt x="1493" y="146"/>
                    </a:lnTo>
                    <a:lnTo>
                      <a:pt x="1711" y="146"/>
                    </a:lnTo>
                    <a:lnTo>
                      <a:pt x="1711" y="146"/>
                    </a:lnTo>
                    <a:lnTo>
                      <a:pt x="2057" y="146"/>
                    </a:lnTo>
                    <a:lnTo>
                      <a:pt x="2057" y="146"/>
                    </a:lnTo>
                    <a:lnTo>
                      <a:pt x="2057" y="146"/>
                    </a:lnTo>
                    <a:lnTo>
                      <a:pt x="1711" y="146"/>
                    </a:lnTo>
                    <a:lnTo>
                      <a:pt x="1711" y="146"/>
                    </a:lnTo>
                    <a:lnTo>
                      <a:pt x="1493" y="146"/>
                    </a:lnTo>
                    <a:lnTo>
                      <a:pt x="1493" y="146"/>
                    </a:lnTo>
                    <a:lnTo>
                      <a:pt x="1493" y="146"/>
                    </a:lnTo>
                    <a:lnTo>
                      <a:pt x="1493" y="146"/>
                    </a:lnTo>
                    <a:lnTo>
                      <a:pt x="1074" y="128"/>
                    </a:lnTo>
                    <a:lnTo>
                      <a:pt x="674" y="91"/>
                    </a:lnTo>
                    <a:lnTo>
                      <a:pt x="328" y="55"/>
                    </a:ln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4" name="Google Shape;914;p6"/>
              <p:cNvSpPr/>
              <p:nvPr/>
            </p:nvSpPr>
            <p:spPr>
              <a:xfrm>
                <a:off x="1317100" y="22813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5" name="Google Shape;915;p6"/>
              <p:cNvSpPr/>
              <p:nvPr/>
            </p:nvSpPr>
            <p:spPr>
              <a:xfrm>
                <a:off x="1288900" y="22694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6" name="Google Shape;916;p6"/>
              <p:cNvSpPr/>
              <p:nvPr/>
            </p:nvSpPr>
            <p:spPr>
              <a:xfrm>
                <a:off x="1288900" y="22694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7" name="Google Shape;917;p6"/>
              <p:cNvSpPr/>
              <p:nvPr/>
            </p:nvSpPr>
            <p:spPr>
              <a:xfrm>
                <a:off x="1288900" y="2269000"/>
                <a:ext cx="25" cy="500"/>
              </a:xfrm>
              <a:custGeom>
                <a:avLst/>
                <a:gdLst/>
                <a:ahLst/>
                <a:cxnLst/>
                <a:rect l="l" t="t" r="r" b="b"/>
                <a:pathLst>
                  <a:path w="1" h="20" fill="none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9"/>
                    </a:lnTo>
                    <a:lnTo>
                      <a:pt x="0" y="19"/>
                    </a:lnTo>
                    <a:lnTo>
                      <a:pt x="0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8" name="Google Shape;918;p6"/>
              <p:cNvSpPr/>
              <p:nvPr/>
            </p:nvSpPr>
            <p:spPr>
              <a:xfrm>
                <a:off x="1282975" y="2249900"/>
                <a:ext cx="5950" cy="19125"/>
              </a:xfrm>
              <a:custGeom>
                <a:avLst/>
                <a:gdLst/>
                <a:ahLst/>
                <a:cxnLst/>
                <a:rect l="l" t="t" r="r" b="b"/>
                <a:pathLst>
                  <a:path w="238" h="765" fill="none" extrusionOk="0">
                    <a:moveTo>
                      <a:pt x="91" y="1"/>
                    </a:moveTo>
                    <a:lnTo>
                      <a:pt x="91" y="1"/>
                    </a:lnTo>
                    <a:lnTo>
                      <a:pt x="37" y="110"/>
                    </a:lnTo>
                    <a:lnTo>
                      <a:pt x="19" y="219"/>
                    </a:lnTo>
                    <a:lnTo>
                      <a:pt x="0" y="310"/>
                    </a:lnTo>
                    <a:lnTo>
                      <a:pt x="19" y="419"/>
                    </a:lnTo>
                    <a:lnTo>
                      <a:pt x="37" y="510"/>
                    </a:lnTo>
                    <a:lnTo>
                      <a:pt x="91" y="601"/>
                    </a:lnTo>
                    <a:lnTo>
                      <a:pt x="146" y="692"/>
                    </a:lnTo>
                    <a:lnTo>
                      <a:pt x="237" y="765"/>
                    </a:lnTo>
                    <a:lnTo>
                      <a:pt x="237" y="765"/>
                    </a:lnTo>
                    <a:lnTo>
                      <a:pt x="146" y="692"/>
                    </a:lnTo>
                    <a:lnTo>
                      <a:pt x="91" y="601"/>
                    </a:lnTo>
                    <a:lnTo>
                      <a:pt x="37" y="510"/>
                    </a:lnTo>
                    <a:lnTo>
                      <a:pt x="19" y="419"/>
                    </a:lnTo>
                    <a:lnTo>
                      <a:pt x="0" y="310"/>
                    </a:lnTo>
                    <a:lnTo>
                      <a:pt x="19" y="219"/>
                    </a:lnTo>
                    <a:lnTo>
                      <a:pt x="37" y="110"/>
                    </a:lnTo>
                    <a:lnTo>
                      <a:pt x="91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9" name="Google Shape;919;p6"/>
              <p:cNvSpPr/>
              <p:nvPr/>
            </p:nvSpPr>
            <p:spPr>
              <a:xfrm>
                <a:off x="1285250" y="22499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0" name="Google Shape;920;p6"/>
              <p:cNvSpPr/>
              <p:nvPr/>
            </p:nvSpPr>
            <p:spPr>
              <a:xfrm>
                <a:off x="1285250" y="22499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1" name="Google Shape;921;p6"/>
              <p:cNvSpPr/>
              <p:nvPr/>
            </p:nvSpPr>
            <p:spPr>
              <a:xfrm>
                <a:off x="1285250" y="2249450"/>
                <a:ext cx="25" cy="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9" fill="none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19"/>
                    </a:lnTo>
                    <a:lnTo>
                      <a:pt x="0" y="19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2" name="Google Shape;922;p6"/>
              <p:cNvSpPr/>
              <p:nvPr/>
            </p:nvSpPr>
            <p:spPr>
              <a:xfrm>
                <a:off x="1285700" y="22494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3" name="Google Shape;923;p6"/>
              <p:cNvSpPr/>
              <p:nvPr/>
            </p:nvSpPr>
            <p:spPr>
              <a:xfrm>
                <a:off x="1285700" y="22494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4" name="Google Shape;924;p6"/>
              <p:cNvSpPr/>
              <p:nvPr/>
            </p:nvSpPr>
            <p:spPr>
              <a:xfrm>
                <a:off x="1285700" y="22494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5" name="Google Shape;925;p6"/>
              <p:cNvSpPr/>
              <p:nvPr/>
            </p:nvSpPr>
            <p:spPr>
              <a:xfrm>
                <a:off x="1396250" y="2172100"/>
                <a:ext cx="25500" cy="46425"/>
              </a:xfrm>
              <a:custGeom>
                <a:avLst/>
                <a:gdLst/>
                <a:ahLst/>
                <a:cxnLst/>
                <a:rect l="l" t="t" r="r" b="b"/>
                <a:pathLst>
                  <a:path w="1020" h="1857" fill="none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146" y="201"/>
                    </a:lnTo>
                    <a:lnTo>
                      <a:pt x="292" y="419"/>
                    </a:lnTo>
                    <a:lnTo>
                      <a:pt x="565" y="892"/>
                    </a:lnTo>
                    <a:lnTo>
                      <a:pt x="801" y="1366"/>
                    </a:lnTo>
                    <a:lnTo>
                      <a:pt x="1020" y="1857"/>
                    </a:lnTo>
                    <a:lnTo>
                      <a:pt x="1020" y="1857"/>
                    </a:lnTo>
                    <a:lnTo>
                      <a:pt x="1020" y="1857"/>
                    </a:lnTo>
                    <a:lnTo>
                      <a:pt x="1020" y="1857"/>
                    </a:lnTo>
                    <a:lnTo>
                      <a:pt x="801" y="1366"/>
                    </a:lnTo>
                    <a:lnTo>
                      <a:pt x="565" y="892"/>
                    </a:lnTo>
                    <a:lnTo>
                      <a:pt x="292" y="419"/>
                    </a:lnTo>
                    <a:lnTo>
                      <a:pt x="146" y="201"/>
                    </a:lnTo>
                    <a:lnTo>
                      <a:pt x="1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6" name="Google Shape;926;p6"/>
              <p:cNvSpPr/>
              <p:nvPr/>
            </p:nvSpPr>
            <p:spPr>
              <a:xfrm>
                <a:off x="1396250" y="21721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7" name="Google Shape;927;p6"/>
              <p:cNvSpPr/>
              <p:nvPr/>
            </p:nvSpPr>
            <p:spPr>
              <a:xfrm>
                <a:off x="1282975" y="2160725"/>
                <a:ext cx="138775" cy="124225"/>
              </a:xfrm>
              <a:custGeom>
                <a:avLst/>
                <a:gdLst/>
                <a:ahLst/>
                <a:cxnLst/>
                <a:rect l="l" t="t" r="r" b="b"/>
                <a:pathLst>
                  <a:path w="5551" h="4969" extrusionOk="0">
                    <a:moveTo>
                      <a:pt x="4095" y="1"/>
                    </a:moveTo>
                    <a:lnTo>
                      <a:pt x="4004" y="219"/>
                    </a:lnTo>
                    <a:lnTo>
                      <a:pt x="3895" y="438"/>
                    </a:lnTo>
                    <a:lnTo>
                      <a:pt x="3840" y="529"/>
                    </a:lnTo>
                    <a:lnTo>
                      <a:pt x="3767" y="619"/>
                    </a:lnTo>
                    <a:lnTo>
                      <a:pt x="3676" y="710"/>
                    </a:lnTo>
                    <a:lnTo>
                      <a:pt x="3585" y="801"/>
                    </a:lnTo>
                    <a:lnTo>
                      <a:pt x="3458" y="874"/>
                    </a:lnTo>
                    <a:lnTo>
                      <a:pt x="3331" y="947"/>
                    </a:lnTo>
                    <a:lnTo>
                      <a:pt x="3185" y="1002"/>
                    </a:lnTo>
                    <a:lnTo>
                      <a:pt x="3058" y="1038"/>
                    </a:lnTo>
                    <a:lnTo>
                      <a:pt x="2767" y="1111"/>
                    </a:lnTo>
                    <a:lnTo>
                      <a:pt x="2475" y="1165"/>
                    </a:lnTo>
                    <a:lnTo>
                      <a:pt x="2184" y="1238"/>
                    </a:lnTo>
                    <a:lnTo>
                      <a:pt x="1893" y="1311"/>
                    </a:lnTo>
                    <a:lnTo>
                      <a:pt x="1766" y="1366"/>
                    </a:lnTo>
                    <a:lnTo>
                      <a:pt x="1638" y="1438"/>
                    </a:lnTo>
                    <a:lnTo>
                      <a:pt x="1511" y="1511"/>
                    </a:lnTo>
                    <a:lnTo>
                      <a:pt x="1402" y="1620"/>
                    </a:lnTo>
                    <a:lnTo>
                      <a:pt x="1293" y="1730"/>
                    </a:lnTo>
                    <a:lnTo>
                      <a:pt x="1202" y="1839"/>
                    </a:lnTo>
                    <a:lnTo>
                      <a:pt x="1111" y="1948"/>
                    </a:lnTo>
                    <a:lnTo>
                      <a:pt x="1001" y="2039"/>
                    </a:lnTo>
                    <a:lnTo>
                      <a:pt x="874" y="2130"/>
                    </a:lnTo>
                    <a:lnTo>
                      <a:pt x="747" y="2185"/>
                    </a:lnTo>
                    <a:lnTo>
                      <a:pt x="619" y="2221"/>
                    </a:lnTo>
                    <a:lnTo>
                      <a:pt x="401" y="2221"/>
                    </a:lnTo>
                    <a:lnTo>
                      <a:pt x="346" y="2512"/>
                    </a:lnTo>
                    <a:lnTo>
                      <a:pt x="328" y="2767"/>
                    </a:lnTo>
                    <a:lnTo>
                      <a:pt x="310" y="3131"/>
                    </a:lnTo>
                    <a:lnTo>
                      <a:pt x="310" y="3276"/>
                    </a:lnTo>
                    <a:lnTo>
                      <a:pt x="201" y="3404"/>
                    </a:lnTo>
                    <a:lnTo>
                      <a:pt x="110" y="3549"/>
                    </a:lnTo>
                    <a:lnTo>
                      <a:pt x="91" y="3549"/>
                    </a:lnTo>
                    <a:lnTo>
                      <a:pt x="91" y="3568"/>
                    </a:lnTo>
                    <a:lnTo>
                      <a:pt x="37" y="3677"/>
                    </a:lnTo>
                    <a:lnTo>
                      <a:pt x="19" y="3786"/>
                    </a:lnTo>
                    <a:lnTo>
                      <a:pt x="0" y="3877"/>
                    </a:lnTo>
                    <a:lnTo>
                      <a:pt x="19" y="3986"/>
                    </a:lnTo>
                    <a:lnTo>
                      <a:pt x="37" y="4077"/>
                    </a:lnTo>
                    <a:lnTo>
                      <a:pt x="91" y="4168"/>
                    </a:lnTo>
                    <a:lnTo>
                      <a:pt x="146" y="4259"/>
                    </a:lnTo>
                    <a:lnTo>
                      <a:pt x="237" y="4332"/>
                    </a:lnTo>
                    <a:lnTo>
                      <a:pt x="237" y="4350"/>
                    </a:lnTo>
                    <a:lnTo>
                      <a:pt x="346" y="4423"/>
                    </a:lnTo>
                    <a:lnTo>
                      <a:pt x="437" y="4496"/>
                    </a:lnTo>
                    <a:lnTo>
                      <a:pt x="692" y="4623"/>
                    </a:lnTo>
                    <a:lnTo>
                      <a:pt x="1001" y="4732"/>
                    </a:lnTo>
                    <a:lnTo>
                      <a:pt x="1365" y="4823"/>
                    </a:lnTo>
                    <a:lnTo>
                      <a:pt x="1384" y="4823"/>
                    </a:lnTo>
                    <a:lnTo>
                      <a:pt x="1711" y="4878"/>
                    </a:lnTo>
                    <a:lnTo>
                      <a:pt x="2057" y="4914"/>
                    </a:lnTo>
                    <a:lnTo>
                      <a:pt x="2457" y="4951"/>
                    </a:lnTo>
                    <a:lnTo>
                      <a:pt x="2876" y="4969"/>
                    </a:lnTo>
                    <a:lnTo>
                      <a:pt x="3294" y="4732"/>
                    </a:lnTo>
                    <a:lnTo>
                      <a:pt x="3713" y="4459"/>
                    </a:lnTo>
                    <a:lnTo>
                      <a:pt x="4095" y="4186"/>
                    </a:lnTo>
                    <a:lnTo>
                      <a:pt x="4477" y="3895"/>
                    </a:lnTo>
                    <a:lnTo>
                      <a:pt x="4677" y="3731"/>
                    </a:lnTo>
                    <a:lnTo>
                      <a:pt x="4859" y="3549"/>
                    </a:lnTo>
                    <a:lnTo>
                      <a:pt x="5041" y="3349"/>
                    </a:lnTo>
                    <a:lnTo>
                      <a:pt x="5187" y="3149"/>
                    </a:lnTo>
                    <a:lnTo>
                      <a:pt x="5296" y="2967"/>
                    </a:lnTo>
                    <a:lnTo>
                      <a:pt x="5387" y="2767"/>
                    </a:lnTo>
                    <a:lnTo>
                      <a:pt x="5533" y="2367"/>
                    </a:lnTo>
                    <a:lnTo>
                      <a:pt x="5551" y="2312"/>
                    </a:lnTo>
                    <a:lnTo>
                      <a:pt x="5332" y="1821"/>
                    </a:lnTo>
                    <a:lnTo>
                      <a:pt x="5096" y="1347"/>
                    </a:lnTo>
                    <a:lnTo>
                      <a:pt x="4823" y="874"/>
                    </a:lnTo>
                    <a:lnTo>
                      <a:pt x="4677" y="656"/>
                    </a:lnTo>
                    <a:lnTo>
                      <a:pt x="4532" y="456"/>
                    </a:lnTo>
                    <a:lnTo>
                      <a:pt x="4313" y="201"/>
                    </a:lnTo>
                    <a:lnTo>
                      <a:pt x="4095" y="1"/>
                    </a:lnTo>
                    <a:close/>
                  </a:path>
                </a:pathLst>
              </a:custGeom>
              <a:solidFill>
                <a:srgbClr val="A489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8" name="Google Shape;928;p6"/>
              <p:cNvSpPr/>
              <p:nvPr/>
            </p:nvSpPr>
            <p:spPr>
              <a:xfrm>
                <a:off x="1282975" y="2160725"/>
                <a:ext cx="138775" cy="124225"/>
              </a:xfrm>
              <a:custGeom>
                <a:avLst/>
                <a:gdLst/>
                <a:ahLst/>
                <a:cxnLst/>
                <a:rect l="l" t="t" r="r" b="b"/>
                <a:pathLst>
                  <a:path w="5551" h="4969" fill="none" extrusionOk="0">
                    <a:moveTo>
                      <a:pt x="4095" y="1"/>
                    </a:moveTo>
                    <a:lnTo>
                      <a:pt x="4095" y="1"/>
                    </a:lnTo>
                    <a:lnTo>
                      <a:pt x="4004" y="219"/>
                    </a:lnTo>
                    <a:lnTo>
                      <a:pt x="3895" y="438"/>
                    </a:lnTo>
                    <a:lnTo>
                      <a:pt x="3840" y="529"/>
                    </a:lnTo>
                    <a:lnTo>
                      <a:pt x="3767" y="619"/>
                    </a:lnTo>
                    <a:lnTo>
                      <a:pt x="3676" y="710"/>
                    </a:lnTo>
                    <a:lnTo>
                      <a:pt x="3585" y="801"/>
                    </a:lnTo>
                    <a:lnTo>
                      <a:pt x="3585" y="801"/>
                    </a:lnTo>
                    <a:lnTo>
                      <a:pt x="3458" y="874"/>
                    </a:lnTo>
                    <a:lnTo>
                      <a:pt x="3331" y="947"/>
                    </a:lnTo>
                    <a:lnTo>
                      <a:pt x="3185" y="1002"/>
                    </a:lnTo>
                    <a:lnTo>
                      <a:pt x="3058" y="1038"/>
                    </a:lnTo>
                    <a:lnTo>
                      <a:pt x="2767" y="1111"/>
                    </a:lnTo>
                    <a:lnTo>
                      <a:pt x="2475" y="1165"/>
                    </a:lnTo>
                    <a:lnTo>
                      <a:pt x="2184" y="1238"/>
                    </a:lnTo>
                    <a:lnTo>
                      <a:pt x="1893" y="1311"/>
                    </a:lnTo>
                    <a:lnTo>
                      <a:pt x="1766" y="1366"/>
                    </a:lnTo>
                    <a:lnTo>
                      <a:pt x="1638" y="1438"/>
                    </a:lnTo>
                    <a:lnTo>
                      <a:pt x="1511" y="1511"/>
                    </a:lnTo>
                    <a:lnTo>
                      <a:pt x="1402" y="1620"/>
                    </a:lnTo>
                    <a:lnTo>
                      <a:pt x="1402" y="1620"/>
                    </a:lnTo>
                    <a:lnTo>
                      <a:pt x="1293" y="1730"/>
                    </a:lnTo>
                    <a:lnTo>
                      <a:pt x="1202" y="1839"/>
                    </a:lnTo>
                    <a:lnTo>
                      <a:pt x="1111" y="1948"/>
                    </a:lnTo>
                    <a:lnTo>
                      <a:pt x="1001" y="2039"/>
                    </a:lnTo>
                    <a:lnTo>
                      <a:pt x="1001" y="2039"/>
                    </a:lnTo>
                    <a:lnTo>
                      <a:pt x="874" y="2130"/>
                    </a:lnTo>
                    <a:lnTo>
                      <a:pt x="747" y="2185"/>
                    </a:lnTo>
                    <a:lnTo>
                      <a:pt x="619" y="2221"/>
                    </a:lnTo>
                    <a:lnTo>
                      <a:pt x="474" y="2221"/>
                    </a:lnTo>
                    <a:lnTo>
                      <a:pt x="474" y="2221"/>
                    </a:lnTo>
                    <a:lnTo>
                      <a:pt x="401" y="2221"/>
                    </a:lnTo>
                    <a:lnTo>
                      <a:pt x="401" y="2221"/>
                    </a:lnTo>
                    <a:lnTo>
                      <a:pt x="401" y="2221"/>
                    </a:lnTo>
                    <a:lnTo>
                      <a:pt x="346" y="2512"/>
                    </a:lnTo>
                    <a:lnTo>
                      <a:pt x="328" y="2767"/>
                    </a:lnTo>
                    <a:lnTo>
                      <a:pt x="310" y="3131"/>
                    </a:lnTo>
                    <a:lnTo>
                      <a:pt x="310" y="3131"/>
                    </a:lnTo>
                    <a:lnTo>
                      <a:pt x="310" y="3276"/>
                    </a:lnTo>
                    <a:lnTo>
                      <a:pt x="310" y="3276"/>
                    </a:lnTo>
                    <a:lnTo>
                      <a:pt x="310" y="3276"/>
                    </a:lnTo>
                    <a:lnTo>
                      <a:pt x="310" y="3276"/>
                    </a:lnTo>
                    <a:lnTo>
                      <a:pt x="310" y="3276"/>
                    </a:lnTo>
                    <a:lnTo>
                      <a:pt x="201" y="3404"/>
                    </a:lnTo>
                    <a:lnTo>
                      <a:pt x="110" y="3549"/>
                    </a:lnTo>
                    <a:lnTo>
                      <a:pt x="110" y="3549"/>
                    </a:lnTo>
                    <a:lnTo>
                      <a:pt x="110" y="3549"/>
                    </a:lnTo>
                    <a:lnTo>
                      <a:pt x="110" y="3549"/>
                    </a:lnTo>
                    <a:lnTo>
                      <a:pt x="110" y="3549"/>
                    </a:lnTo>
                    <a:lnTo>
                      <a:pt x="110" y="3549"/>
                    </a:lnTo>
                    <a:lnTo>
                      <a:pt x="110" y="3549"/>
                    </a:lnTo>
                    <a:lnTo>
                      <a:pt x="110" y="3549"/>
                    </a:lnTo>
                    <a:lnTo>
                      <a:pt x="110" y="3549"/>
                    </a:lnTo>
                    <a:lnTo>
                      <a:pt x="110" y="3549"/>
                    </a:lnTo>
                    <a:lnTo>
                      <a:pt x="110" y="3549"/>
                    </a:lnTo>
                    <a:lnTo>
                      <a:pt x="110" y="3549"/>
                    </a:lnTo>
                    <a:lnTo>
                      <a:pt x="91" y="3549"/>
                    </a:lnTo>
                    <a:lnTo>
                      <a:pt x="91" y="3549"/>
                    </a:lnTo>
                    <a:lnTo>
                      <a:pt x="91" y="3568"/>
                    </a:lnTo>
                    <a:lnTo>
                      <a:pt x="91" y="3568"/>
                    </a:lnTo>
                    <a:lnTo>
                      <a:pt x="91" y="3568"/>
                    </a:lnTo>
                    <a:lnTo>
                      <a:pt x="91" y="3568"/>
                    </a:lnTo>
                    <a:lnTo>
                      <a:pt x="91" y="3568"/>
                    </a:lnTo>
                    <a:lnTo>
                      <a:pt x="91" y="3568"/>
                    </a:lnTo>
                    <a:lnTo>
                      <a:pt x="91" y="3568"/>
                    </a:lnTo>
                    <a:lnTo>
                      <a:pt x="91" y="3568"/>
                    </a:lnTo>
                    <a:lnTo>
                      <a:pt x="91" y="3568"/>
                    </a:lnTo>
                    <a:lnTo>
                      <a:pt x="91" y="3568"/>
                    </a:lnTo>
                    <a:lnTo>
                      <a:pt x="91" y="3568"/>
                    </a:lnTo>
                    <a:lnTo>
                      <a:pt x="91" y="3568"/>
                    </a:lnTo>
                    <a:lnTo>
                      <a:pt x="37" y="3677"/>
                    </a:lnTo>
                    <a:lnTo>
                      <a:pt x="19" y="3786"/>
                    </a:lnTo>
                    <a:lnTo>
                      <a:pt x="0" y="3877"/>
                    </a:lnTo>
                    <a:lnTo>
                      <a:pt x="19" y="3986"/>
                    </a:lnTo>
                    <a:lnTo>
                      <a:pt x="37" y="4077"/>
                    </a:lnTo>
                    <a:lnTo>
                      <a:pt x="91" y="4168"/>
                    </a:lnTo>
                    <a:lnTo>
                      <a:pt x="146" y="4259"/>
                    </a:lnTo>
                    <a:lnTo>
                      <a:pt x="237" y="4332"/>
                    </a:lnTo>
                    <a:lnTo>
                      <a:pt x="237" y="4332"/>
                    </a:lnTo>
                    <a:lnTo>
                      <a:pt x="237" y="4332"/>
                    </a:lnTo>
                    <a:lnTo>
                      <a:pt x="237" y="4350"/>
                    </a:lnTo>
                    <a:lnTo>
                      <a:pt x="237" y="4350"/>
                    </a:lnTo>
                    <a:lnTo>
                      <a:pt x="237" y="4350"/>
                    </a:lnTo>
                    <a:lnTo>
                      <a:pt x="237" y="4350"/>
                    </a:lnTo>
                    <a:lnTo>
                      <a:pt x="237" y="4350"/>
                    </a:lnTo>
                    <a:lnTo>
                      <a:pt x="237" y="4350"/>
                    </a:lnTo>
                    <a:lnTo>
                      <a:pt x="237" y="4350"/>
                    </a:lnTo>
                    <a:lnTo>
                      <a:pt x="237" y="4350"/>
                    </a:lnTo>
                    <a:lnTo>
                      <a:pt x="237" y="4350"/>
                    </a:lnTo>
                    <a:lnTo>
                      <a:pt x="237" y="4350"/>
                    </a:lnTo>
                    <a:lnTo>
                      <a:pt x="346" y="4423"/>
                    </a:lnTo>
                    <a:lnTo>
                      <a:pt x="437" y="4496"/>
                    </a:lnTo>
                    <a:lnTo>
                      <a:pt x="692" y="4623"/>
                    </a:lnTo>
                    <a:lnTo>
                      <a:pt x="1001" y="4732"/>
                    </a:lnTo>
                    <a:lnTo>
                      <a:pt x="1365" y="4823"/>
                    </a:lnTo>
                    <a:lnTo>
                      <a:pt x="1365" y="4823"/>
                    </a:lnTo>
                    <a:lnTo>
                      <a:pt x="1365" y="4823"/>
                    </a:lnTo>
                    <a:lnTo>
                      <a:pt x="1365" y="4823"/>
                    </a:lnTo>
                    <a:lnTo>
                      <a:pt x="1384" y="4823"/>
                    </a:lnTo>
                    <a:lnTo>
                      <a:pt x="1384" y="4823"/>
                    </a:lnTo>
                    <a:lnTo>
                      <a:pt x="1711" y="4878"/>
                    </a:lnTo>
                    <a:lnTo>
                      <a:pt x="2057" y="4914"/>
                    </a:lnTo>
                    <a:lnTo>
                      <a:pt x="2457" y="4951"/>
                    </a:lnTo>
                    <a:lnTo>
                      <a:pt x="2876" y="4969"/>
                    </a:lnTo>
                    <a:lnTo>
                      <a:pt x="2876" y="4969"/>
                    </a:lnTo>
                    <a:lnTo>
                      <a:pt x="3294" y="4732"/>
                    </a:lnTo>
                    <a:lnTo>
                      <a:pt x="3713" y="4459"/>
                    </a:lnTo>
                    <a:lnTo>
                      <a:pt x="4095" y="4186"/>
                    </a:lnTo>
                    <a:lnTo>
                      <a:pt x="4477" y="3895"/>
                    </a:lnTo>
                    <a:lnTo>
                      <a:pt x="4477" y="3895"/>
                    </a:lnTo>
                    <a:lnTo>
                      <a:pt x="4677" y="3731"/>
                    </a:lnTo>
                    <a:lnTo>
                      <a:pt x="4859" y="3549"/>
                    </a:lnTo>
                    <a:lnTo>
                      <a:pt x="5041" y="3349"/>
                    </a:lnTo>
                    <a:lnTo>
                      <a:pt x="5187" y="3149"/>
                    </a:lnTo>
                    <a:lnTo>
                      <a:pt x="5187" y="3149"/>
                    </a:lnTo>
                    <a:lnTo>
                      <a:pt x="5296" y="2967"/>
                    </a:lnTo>
                    <a:lnTo>
                      <a:pt x="5387" y="2767"/>
                    </a:lnTo>
                    <a:lnTo>
                      <a:pt x="5533" y="2367"/>
                    </a:lnTo>
                    <a:lnTo>
                      <a:pt x="5533" y="2367"/>
                    </a:lnTo>
                    <a:lnTo>
                      <a:pt x="5551" y="2312"/>
                    </a:lnTo>
                    <a:lnTo>
                      <a:pt x="5551" y="2312"/>
                    </a:lnTo>
                    <a:lnTo>
                      <a:pt x="5332" y="1821"/>
                    </a:lnTo>
                    <a:lnTo>
                      <a:pt x="5096" y="1347"/>
                    </a:lnTo>
                    <a:lnTo>
                      <a:pt x="4823" y="874"/>
                    </a:lnTo>
                    <a:lnTo>
                      <a:pt x="4677" y="656"/>
                    </a:lnTo>
                    <a:lnTo>
                      <a:pt x="4532" y="456"/>
                    </a:lnTo>
                    <a:lnTo>
                      <a:pt x="4532" y="456"/>
                    </a:lnTo>
                    <a:lnTo>
                      <a:pt x="4532" y="456"/>
                    </a:lnTo>
                    <a:lnTo>
                      <a:pt x="4532" y="456"/>
                    </a:lnTo>
                    <a:lnTo>
                      <a:pt x="4532" y="456"/>
                    </a:lnTo>
                    <a:lnTo>
                      <a:pt x="4532" y="456"/>
                    </a:lnTo>
                    <a:lnTo>
                      <a:pt x="4313" y="201"/>
                    </a:lnTo>
                    <a:lnTo>
                      <a:pt x="4095" y="1"/>
                    </a:lnTo>
                    <a:lnTo>
                      <a:pt x="4095" y="1"/>
                    </a:lnTo>
                    <a:lnTo>
                      <a:pt x="4095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9" name="Google Shape;929;p6"/>
              <p:cNvSpPr/>
              <p:nvPr/>
            </p:nvSpPr>
            <p:spPr>
              <a:xfrm>
                <a:off x="1354850" y="2218500"/>
                <a:ext cx="79650" cy="66450"/>
              </a:xfrm>
              <a:custGeom>
                <a:avLst/>
                <a:gdLst/>
                <a:ahLst/>
                <a:cxnLst/>
                <a:rect l="l" t="t" r="r" b="b"/>
                <a:pathLst>
                  <a:path w="3186" h="2658" extrusionOk="0">
                    <a:moveTo>
                      <a:pt x="565" y="2658"/>
                    </a:moveTo>
                    <a:lnTo>
                      <a:pt x="565" y="2658"/>
                    </a:lnTo>
                    <a:lnTo>
                      <a:pt x="237" y="2658"/>
                    </a:lnTo>
                    <a:lnTo>
                      <a:pt x="237" y="2658"/>
                    </a:lnTo>
                    <a:lnTo>
                      <a:pt x="1" y="2658"/>
                    </a:lnTo>
                    <a:lnTo>
                      <a:pt x="1" y="2658"/>
                    </a:lnTo>
                    <a:lnTo>
                      <a:pt x="1" y="2658"/>
                    </a:lnTo>
                    <a:lnTo>
                      <a:pt x="1" y="2658"/>
                    </a:lnTo>
                    <a:lnTo>
                      <a:pt x="219" y="2658"/>
                    </a:lnTo>
                    <a:lnTo>
                      <a:pt x="219" y="2658"/>
                    </a:lnTo>
                    <a:lnTo>
                      <a:pt x="565" y="2658"/>
                    </a:lnTo>
                    <a:close/>
                    <a:moveTo>
                      <a:pt x="2676" y="1"/>
                    </a:moveTo>
                    <a:lnTo>
                      <a:pt x="2676" y="1"/>
                    </a:lnTo>
                    <a:lnTo>
                      <a:pt x="2676" y="1"/>
                    </a:lnTo>
                    <a:lnTo>
                      <a:pt x="2676" y="1"/>
                    </a:lnTo>
                    <a:lnTo>
                      <a:pt x="2840" y="438"/>
                    </a:lnTo>
                    <a:lnTo>
                      <a:pt x="2967" y="820"/>
                    </a:lnTo>
                    <a:lnTo>
                      <a:pt x="3185" y="1493"/>
                    </a:lnTo>
                    <a:lnTo>
                      <a:pt x="3185" y="1493"/>
                    </a:lnTo>
                    <a:lnTo>
                      <a:pt x="2967" y="820"/>
                    </a:lnTo>
                    <a:lnTo>
                      <a:pt x="2840" y="438"/>
                    </a:lnTo>
                    <a:lnTo>
                      <a:pt x="2676" y="1"/>
                    </a:lnTo>
                    <a:lnTo>
                      <a:pt x="2676" y="1"/>
                    </a:lnTo>
                    <a:close/>
                  </a:path>
                </a:pathLst>
              </a:custGeom>
              <a:solidFill>
                <a:srgbClr val="B8AEB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0" name="Google Shape;930;p6"/>
              <p:cNvSpPr/>
              <p:nvPr/>
            </p:nvSpPr>
            <p:spPr>
              <a:xfrm>
                <a:off x="1354850" y="2284925"/>
                <a:ext cx="141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565" h="1" fill="none" extrusionOk="0">
                    <a:moveTo>
                      <a:pt x="565" y="1"/>
                    </a:moveTo>
                    <a:lnTo>
                      <a:pt x="565" y="1"/>
                    </a:lnTo>
                    <a:lnTo>
                      <a:pt x="237" y="1"/>
                    </a:lnTo>
                    <a:lnTo>
                      <a:pt x="237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219" y="1"/>
                    </a:lnTo>
                    <a:lnTo>
                      <a:pt x="219" y="1"/>
                    </a:lnTo>
                    <a:lnTo>
                      <a:pt x="565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1" name="Google Shape;931;p6"/>
              <p:cNvSpPr/>
              <p:nvPr/>
            </p:nvSpPr>
            <p:spPr>
              <a:xfrm>
                <a:off x="1421725" y="2218500"/>
                <a:ext cx="12775" cy="37350"/>
              </a:xfrm>
              <a:custGeom>
                <a:avLst/>
                <a:gdLst/>
                <a:ahLst/>
                <a:cxnLst/>
                <a:rect l="l" t="t" r="r" b="b"/>
                <a:pathLst>
                  <a:path w="511" h="1494" fill="none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65" y="438"/>
                    </a:lnTo>
                    <a:lnTo>
                      <a:pt x="292" y="820"/>
                    </a:lnTo>
                    <a:lnTo>
                      <a:pt x="510" y="1493"/>
                    </a:lnTo>
                    <a:lnTo>
                      <a:pt x="510" y="1493"/>
                    </a:lnTo>
                    <a:lnTo>
                      <a:pt x="292" y="820"/>
                    </a:lnTo>
                    <a:lnTo>
                      <a:pt x="165" y="438"/>
                    </a:lnTo>
                    <a:lnTo>
                      <a:pt x="1" y="1"/>
                    </a:lnTo>
                    <a:lnTo>
                      <a:pt x="1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2" name="Google Shape;932;p6"/>
              <p:cNvSpPr/>
              <p:nvPr/>
            </p:nvSpPr>
            <p:spPr>
              <a:xfrm>
                <a:off x="1354850" y="2218500"/>
                <a:ext cx="82825" cy="66450"/>
              </a:xfrm>
              <a:custGeom>
                <a:avLst/>
                <a:gdLst/>
                <a:ahLst/>
                <a:cxnLst/>
                <a:rect l="l" t="t" r="r" b="b"/>
                <a:pathLst>
                  <a:path w="3313" h="2658" extrusionOk="0">
                    <a:moveTo>
                      <a:pt x="2676" y="1"/>
                    </a:moveTo>
                    <a:lnTo>
                      <a:pt x="2658" y="56"/>
                    </a:lnTo>
                    <a:lnTo>
                      <a:pt x="2512" y="456"/>
                    </a:lnTo>
                    <a:lnTo>
                      <a:pt x="2421" y="656"/>
                    </a:lnTo>
                    <a:lnTo>
                      <a:pt x="2312" y="838"/>
                    </a:lnTo>
                    <a:lnTo>
                      <a:pt x="2166" y="1038"/>
                    </a:lnTo>
                    <a:lnTo>
                      <a:pt x="1984" y="1238"/>
                    </a:lnTo>
                    <a:lnTo>
                      <a:pt x="1802" y="1420"/>
                    </a:lnTo>
                    <a:lnTo>
                      <a:pt x="1602" y="1584"/>
                    </a:lnTo>
                    <a:lnTo>
                      <a:pt x="1220" y="1875"/>
                    </a:lnTo>
                    <a:lnTo>
                      <a:pt x="838" y="2148"/>
                    </a:lnTo>
                    <a:lnTo>
                      <a:pt x="419" y="2421"/>
                    </a:lnTo>
                    <a:lnTo>
                      <a:pt x="1" y="2658"/>
                    </a:lnTo>
                    <a:lnTo>
                      <a:pt x="565" y="2658"/>
                    </a:lnTo>
                    <a:lnTo>
                      <a:pt x="929" y="2621"/>
                    </a:lnTo>
                    <a:lnTo>
                      <a:pt x="1256" y="2585"/>
                    </a:lnTo>
                    <a:lnTo>
                      <a:pt x="1839" y="2494"/>
                    </a:lnTo>
                    <a:lnTo>
                      <a:pt x="2312" y="2385"/>
                    </a:lnTo>
                    <a:lnTo>
                      <a:pt x="2694" y="2276"/>
                    </a:lnTo>
                    <a:lnTo>
                      <a:pt x="2967" y="2166"/>
                    </a:lnTo>
                    <a:lnTo>
                      <a:pt x="3167" y="2075"/>
                    </a:lnTo>
                    <a:lnTo>
                      <a:pt x="3313" y="1984"/>
                    </a:lnTo>
                    <a:lnTo>
                      <a:pt x="3185" y="1493"/>
                    </a:lnTo>
                    <a:lnTo>
                      <a:pt x="2967" y="820"/>
                    </a:lnTo>
                    <a:lnTo>
                      <a:pt x="2840" y="438"/>
                    </a:lnTo>
                    <a:lnTo>
                      <a:pt x="2676" y="1"/>
                    </a:lnTo>
                    <a:close/>
                  </a:path>
                </a:pathLst>
              </a:custGeom>
              <a:solidFill>
                <a:srgbClr val="8B71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3" name="Google Shape;933;p6"/>
              <p:cNvSpPr/>
              <p:nvPr/>
            </p:nvSpPr>
            <p:spPr>
              <a:xfrm>
                <a:off x="1354850" y="2218500"/>
                <a:ext cx="82825" cy="66450"/>
              </a:xfrm>
              <a:custGeom>
                <a:avLst/>
                <a:gdLst/>
                <a:ahLst/>
                <a:cxnLst/>
                <a:rect l="l" t="t" r="r" b="b"/>
                <a:pathLst>
                  <a:path w="3313" h="2658" fill="none" extrusionOk="0">
                    <a:moveTo>
                      <a:pt x="2676" y="1"/>
                    </a:moveTo>
                    <a:lnTo>
                      <a:pt x="2676" y="1"/>
                    </a:lnTo>
                    <a:lnTo>
                      <a:pt x="2658" y="56"/>
                    </a:lnTo>
                    <a:lnTo>
                      <a:pt x="2658" y="56"/>
                    </a:lnTo>
                    <a:lnTo>
                      <a:pt x="2512" y="456"/>
                    </a:lnTo>
                    <a:lnTo>
                      <a:pt x="2421" y="656"/>
                    </a:lnTo>
                    <a:lnTo>
                      <a:pt x="2312" y="838"/>
                    </a:lnTo>
                    <a:lnTo>
                      <a:pt x="2312" y="838"/>
                    </a:lnTo>
                    <a:lnTo>
                      <a:pt x="2166" y="1038"/>
                    </a:lnTo>
                    <a:lnTo>
                      <a:pt x="1984" y="1238"/>
                    </a:lnTo>
                    <a:lnTo>
                      <a:pt x="1802" y="1420"/>
                    </a:lnTo>
                    <a:lnTo>
                      <a:pt x="1602" y="1584"/>
                    </a:lnTo>
                    <a:lnTo>
                      <a:pt x="1602" y="1584"/>
                    </a:lnTo>
                    <a:lnTo>
                      <a:pt x="1220" y="1875"/>
                    </a:lnTo>
                    <a:lnTo>
                      <a:pt x="838" y="2148"/>
                    </a:lnTo>
                    <a:lnTo>
                      <a:pt x="419" y="2421"/>
                    </a:lnTo>
                    <a:lnTo>
                      <a:pt x="1" y="2658"/>
                    </a:lnTo>
                    <a:lnTo>
                      <a:pt x="1" y="2658"/>
                    </a:lnTo>
                    <a:lnTo>
                      <a:pt x="237" y="2658"/>
                    </a:lnTo>
                    <a:lnTo>
                      <a:pt x="237" y="2658"/>
                    </a:lnTo>
                    <a:lnTo>
                      <a:pt x="565" y="2658"/>
                    </a:lnTo>
                    <a:lnTo>
                      <a:pt x="565" y="2658"/>
                    </a:lnTo>
                    <a:lnTo>
                      <a:pt x="565" y="2658"/>
                    </a:lnTo>
                    <a:lnTo>
                      <a:pt x="929" y="2621"/>
                    </a:lnTo>
                    <a:lnTo>
                      <a:pt x="1256" y="2585"/>
                    </a:lnTo>
                    <a:lnTo>
                      <a:pt x="1839" y="2494"/>
                    </a:lnTo>
                    <a:lnTo>
                      <a:pt x="2312" y="2385"/>
                    </a:lnTo>
                    <a:lnTo>
                      <a:pt x="2694" y="2276"/>
                    </a:lnTo>
                    <a:lnTo>
                      <a:pt x="2967" y="2166"/>
                    </a:lnTo>
                    <a:lnTo>
                      <a:pt x="3167" y="2075"/>
                    </a:lnTo>
                    <a:lnTo>
                      <a:pt x="3313" y="1984"/>
                    </a:lnTo>
                    <a:lnTo>
                      <a:pt x="3313" y="1984"/>
                    </a:lnTo>
                    <a:lnTo>
                      <a:pt x="3185" y="1493"/>
                    </a:lnTo>
                    <a:lnTo>
                      <a:pt x="3185" y="1493"/>
                    </a:lnTo>
                    <a:lnTo>
                      <a:pt x="2967" y="820"/>
                    </a:lnTo>
                    <a:lnTo>
                      <a:pt x="2840" y="438"/>
                    </a:lnTo>
                    <a:lnTo>
                      <a:pt x="2676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34" name="Google Shape;934;p6"/>
          <p:cNvGrpSpPr/>
          <p:nvPr/>
        </p:nvGrpSpPr>
        <p:grpSpPr>
          <a:xfrm flipH="1">
            <a:off x="7292013" y="5201930"/>
            <a:ext cx="178666" cy="164934"/>
            <a:chOff x="2706625" y="4735761"/>
            <a:chExt cx="226446" cy="209015"/>
          </a:xfrm>
        </p:grpSpPr>
        <p:sp>
          <p:nvSpPr>
            <p:cNvPr id="935" name="Google Shape;935;p6"/>
            <p:cNvSpPr/>
            <p:nvPr/>
          </p:nvSpPr>
          <p:spPr>
            <a:xfrm>
              <a:off x="2706625" y="4851000"/>
              <a:ext cx="226446" cy="93776"/>
            </a:xfrm>
            <a:custGeom>
              <a:avLst/>
              <a:gdLst/>
              <a:ahLst/>
              <a:cxnLst/>
              <a:rect l="l" t="t" r="r" b="b"/>
              <a:pathLst>
                <a:path w="9991" h="1020" extrusionOk="0">
                  <a:moveTo>
                    <a:pt x="1292" y="0"/>
                  </a:moveTo>
                  <a:lnTo>
                    <a:pt x="746" y="91"/>
                  </a:lnTo>
                  <a:lnTo>
                    <a:pt x="528" y="128"/>
                  </a:lnTo>
                  <a:lnTo>
                    <a:pt x="346" y="182"/>
                  </a:lnTo>
                  <a:lnTo>
                    <a:pt x="200" y="237"/>
                  </a:lnTo>
                  <a:lnTo>
                    <a:pt x="91" y="291"/>
                  </a:lnTo>
                  <a:lnTo>
                    <a:pt x="18" y="346"/>
                  </a:lnTo>
                  <a:lnTo>
                    <a:pt x="0" y="419"/>
                  </a:lnTo>
                  <a:lnTo>
                    <a:pt x="0" y="437"/>
                  </a:lnTo>
                  <a:lnTo>
                    <a:pt x="18" y="473"/>
                  </a:lnTo>
                  <a:lnTo>
                    <a:pt x="91" y="528"/>
                  </a:lnTo>
                  <a:lnTo>
                    <a:pt x="219" y="583"/>
                  </a:lnTo>
                  <a:lnTo>
                    <a:pt x="382" y="655"/>
                  </a:lnTo>
                  <a:lnTo>
                    <a:pt x="601" y="710"/>
                  </a:lnTo>
                  <a:lnTo>
                    <a:pt x="856" y="746"/>
                  </a:lnTo>
                  <a:lnTo>
                    <a:pt x="1456" y="837"/>
                  </a:lnTo>
                  <a:lnTo>
                    <a:pt x="2202" y="910"/>
                  </a:lnTo>
                  <a:lnTo>
                    <a:pt x="3058" y="965"/>
                  </a:lnTo>
                  <a:lnTo>
                    <a:pt x="3986" y="1001"/>
                  </a:lnTo>
                  <a:lnTo>
                    <a:pt x="5005" y="1019"/>
                  </a:lnTo>
                  <a:lnTo>
                    <a:pt x="6006" y="1001"/>
                  </a:lnTo>
                  <a:lnTo>
                    <a:pt x="6952" y="965"/>
                  </a:lnTo>
                  <a:lnTo>
                    <a:pt x="7789" y="910"/>
                  </a:lnTo>
                  <a:lnTo>
                    <a:pt x="8535" y="837"/>
                  </a:lnTo>
                  <a:lnTo>
                    <a:pt x="9136" y="746"/>
                  </a:lnTo>
                  <a:lnTo>
                    <a:pt x="9390" y="710"/>
                  </a:lnTo>
                  <a:lnTo>
                    <a:pt x="9609" y="655"/>
                  </a:lnTo>
                  <a:lnTo>
                    <a:pt x="9773" y="583"/>
                  </a:lnTo>
                  <a:lnTo>
                    <a:pt x="9900" y="528"/>
                  </a:lnTo>
                  <a:lnTo>
                    <a:pt x="9973" y="473"/>
                  </a:lnTo>
                  <a:lnTo>
                    <a:pt x="9991" y="437"/>
                  </a:lnTo>
                  <a:lnTo>
                    <a:pt x="9991" y="419"/>
                  </a:lnTo>
                  <a:lnTo>
                    <a:pt x="9973" y="346"/>
                  </a:lnTo>
                  <a:lnTo>
                    <a:pt x="9900" y="291"/>
                  </a:lnTo>
                  <a:lnTo>
                    <a:pt x="9791" y="237"/>
                  </a:lnTo>
                  <a:lnTo>
                    <a:pt x="9645" y="182"/>
                  </a:lnTo>
                  <a:lnTo>
                    <a:pt x="9463" y="128"/>
                  </a:lnTo>
                  <a:lnTo>
                    <a:pt x="9245" y="91"/>
                  </a:lnTo>
                  <a:lnTo>
                    <a:pt x="8699" y="0"/>
                  </a:lnTo>
                  <a:lnTo>
                    <a:pt x="8699" y="273"/>
                  </a:lnTo>
                  <a:lnTo>
                    <a:pt x="7443" y="328"/>
                  </a:lnTo>
                  <a:lnTo>
                    <a:pt x="6133" y="364"/>
                  </a:lnTo>
                  <a:lnTo>
                    <a:pt x="4623" y="382"/>
                  </a:lnTo>
                  <a:lnTo>
                    <a:pt x="3476" y="364"/>
                  </a:lnTo>
                  <a:lnTo>
                    <a:pt x="2384" y="328"/>
                  </a:lnTo>
                  <a:lnTo>
                    <a:pt x="1893" y="291"/>
                  </a:lnTo>
                  <a:lnTo>
                    <a:pt x="1456" y="237"/>
                  </a:lnTo>
                  <a:lnTo>
                    <a:pt x="1074" y="182"/>
                  </a:lnTo>
                  <a:lnTo>
                    <a:pt x="746" y="109"/>
                  </a:lnTo>
                  <a:lnTo>
                    <a:pt x="1292" y="0"/>
                  </a:lnTo>
                  <a:close/>
                </a:path>
              </a:pathLst>
            </a:custGeom>
            <a:solidFill>
              <a:srgbClr val="282829">
                <a:alpha val="13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36" name="Google Shape;936;p6"/>
            <p:cNvGrpSpPr/>
            <p:nvPr/>
          </p:nvGrpSpPr>
          <p:grpSpPr>
            <a:xfrm>
              <a:off x="2714800" y="4735761"/>
              <a:ext cx="210098" cy="182902"/>
              <a:chOff x="1282975" y="2150275"/>
              <a:chExt cx="154700" cy="134675"/>
            </a:xfrm>
          </p:grpSpPr>
          <p:sp>
            <p:nvSpPr>
              <p:cNvPr id="937" name="Google Shape;937;p6"/>
              <p:cNvSpPr/>
              <p:nvPr/>
            </p:nvSpPr>
            <p:spPr>
              <a:xfrm>
                <a:off x="1282975" y="2150275"/>
                <a:ext cx="154700" cy="134675"/>
              </a:xfrm>
              <a:custGeom>
                <a:avLst/>
                <a:gdLst/>
                <a:ahLst/>
                <a:cxnLst/>
                <a:rect l="l" t="t" r="r" b="b"/>
                <a:pathLst>
                  <a:path w="6188" h="5387" extrusionOk="0">
                    <a:moveTo>
                      <a:pt x="2858" y="0"/>
                    </a:moveTo>
                    <a:lnTo>
                      <a:pt x="2657" y="37"/>
                    </a:lnTo>
                    <a:lnTo>
                      <a:pt x="2403" y="109"/>
                    </a:lnTo>
                    <a:lnTo>
                      <a:pt x="2166" y="200"/>
                    </a:lnTo>
                    <a:lnTo>
                      <a:pt x="1948" y="310"/>
                    </a:lnTo>
                    <a:lnTo>
                      <a:pt x="1747" y="437"/>
                    </a:lnTo>
                    <a:lnTo>
                      <a:pt x="1547" y="564"/>
                    </a:lnTo>
                    <a:lnTo>
                      <a:pt x="1384" y="710"/>
                    </a:lnTo>
                    <a:lnTo>
                      <a:pt x="1238" y="856"/>
                    </a:lnTo>
                    <a:lnTo>
                      <a:pt x="1092" y="1019"/>
                    </a:lnTo>
                    <a:lnTo>
                      <a:pt x="965" y="1201"/>
                    </a:lnTo>
                    <a:lnTo>
                      <a:pt x="856" y="1365"/>
                    </a:lnTo>
                    <a:lnTo>
                      <a:pt x="765" y="1547"/>
                    </a:lnTo>
                    <a:lnTo>
                      <a:pt x="674" y="1729"/>
                    </a:lnTo>
                    <a:lnTo>
                      <a:pt x="546" y="2093"/>
                    </a:lnTo>
                    <a:lnTo>
                      <a:pt x="437" y="2439"/>
                    </a:lnTo>
                    <a:lnTo>
                      <a:pt x="401" y="2639"/>
                    </a:lnTo>
                    <a:lnTo>
                      <a:pt x="346" y="3057"/>
                    </a:lnTo>
                    <a:lnTo>
                      <a:pt x="310" y="3403"/>
                    </a:lnTo>
                    <a:lnTo>
                      <a:pt x="310" y="3694"/>
                    </a:lnTo>
                    <a:lnTo>
                      <a:pt x="164" y="3876"/>
                    </a:lnTo>
                    <a:lnTo>
                      <a:pt x="55" y="4040"/>
                    </a:lnTo>
                    <a:lnTo>
                      <a:pt x="37" y="4131"/>
                    </a:lnTo>
                    <a:lnTo>
                      <a:pt x="0" y="4222"/>
                    </a:lnTo>
                    <a:lnTo>
                      <a:pt x="0" y="4295"/>
                    </a:lnTo>
                    <a:lnTo>
                      <a:pt x="0" y="4368"/>
                    </a:lnTo>
                    <a:lnTo>
                      <a:pt x="19" y="4459"/>
                    </a:lnTo>
                    <a:lnTo>
                      <a:pt x="55" y="4532"/>
                    </a:lnTo>
                    <a:lnTo>
                      <a:pt x="91" y="4604"/>
                    </a:lnTo>
                    <a:lnTo>
                      <a:pt x="146" y="4677"/>
                    </a:lnTo>
                    <a:lnTo>
                      <a:pt x="292" y="4804"/>
                    </a:lnTo>
                    <a:lnTo>
                      <a:pt x="474" y="4932"/>
                    </a:lnTo>
                    <a:lnTo>
                      <a:pt x="692" y="5041"/>
                    </a:lnTo>
                    <a:lnTo>
                      <a:pt x="965" y="5132"/>
                    </a:lnTo>
                    <a:lnTo>
                      <a:pt x="1274" y="5205"/>
                    </a:lnTo>
                    <a:lnTo>
                      <a:pt x="1638" y="5278"/>
                    </a:lnTo>
                    <a:lnTo>
                      <a:pt x="2020" y="5332"/>
                    </a:lnTo>
                    <a:lnTo>
                      <a:pt x="2457" y="5369"/>
                    </a:lnTo>
                    <a:lnTo>
                      <a:pt x="2930" y="5387"/>
                    </a:lnTo>
                    <a:lnTo>
                      <a:pt x="3440" y="5387"/>
                    </a:lnTo>
                    <a:lnTo>
                      <a:pt x="3804" y="5350"/>
                    </a:lnTo>
                    <a:lnTo>
                      <a:pt x="4131" y="5314"/>
                    </a:lnTo>
                    <a:lnTo>
                      <a:pt x="4714" y="5223"/>
                    </a:lnTo>
                    <a:lnTo>
                      <a:pt x="5187" y="5114"/>
                    </a:lnTo>
                    <a:lnTo>
                      <a:pt x="5569" y="5005"/>
                    </a:lnTo>
                    <a:lnTo>
                      <a:pt x="5842" y="4895"/>
                    </a:lnTo>
                    <a:lnTo>
                      <a:pt x="6042" y="4804"/>
                    </a:lnTo>
                    <a:lnTo>
                      <a:pt x="6188" y="4713"/>
                    </a:lnTo>
                    <a:lnTo>
                      <a:pt x="6042" y="4204"/>
                    </a:lnTo>
                    <a:lnTo>
                      <a:pt x="5878" y="3658"/>
                    </a:lnTo>
                    <a:lnTo>
                      <a:pt x="5642" y="3003"/>
                    </a:lnTo>
                    <a:lnTo>
                      <a:pt x="5514" y="2639"/>
                    </a:lnTo>
                    <a:lnTo>
                      <a:pt x="5351" y="2275"/>
                    </a:lnTo>
                    <a:lnTo>
                      <a:pt x="5169" y="1929"/>
                    </a:lnTo>
                    <a:lnTo>
                      <a:pt x="4987" y="1565"/>
                    </a:lnTo>
                    <a:lnTo>
                      <a:pt x="4787" y="1238"/>
                    </a:lnTo>
                    <a:lnTo>
                      <a:pt x="4568" y="928"/>
                    </a:lnTo>
                    <a:lnTo>
                      <a:pt x="4332" y="655"/>
                    </a:lnTo>
                    <a:lnTo>
                      <a:pt x="4095" y="419"/>
                    </a:lnTo>
                    <a:lnTo>
                      <a:pt x="3949" y="291"/>
                    </a:lnTo>
                    <a:lnTo>
                      <a:pt x="3804" y="200"/>
                    </a:lnTo>
                    <a:lnTo>
                      <a:pt x="3676" y="128"/>
                    </a:lnTo>
                    <a:lnTo>
                      <a:pt x="3513" y="73"/>
                    </a:lnTo>
                    <a:lnTo>
                      <a:pt x="3367" y="37"/>
                    </a:lnTo>
                    <a:lnTo>
                      <a:pt x="3203" y="0"/>
                    </a:lnTo>
                    <a:close/>
                  </a:path>
                </a:pathLst>
              </a:custGeom>
              <a:solidFill>
                <a:srgbClr val="C1A5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8" name="Google Shape;938;p6"/>
              <p:cNvSpPr/>
              <p:nvPr/>
            </p:nvSpPr>
            <p:spPr>
              <a:xfrm>
                <a:off x="1282975" y="2150275"/>
                <a:ext cx="154700" cy="134675"/>
              </a:xfrm>
              <a:custGeom>
                <a:avLst/>
                <a:gdLst/>
                <a:ahLst/>
                <a:cxnLst/>
                <a:rect l="l" t="t" r="r" b="b"/>
                <a:pathLst>
                  <a:path w="6188" h="5387" fill="none" extrusionOk="0">
                    <a:moveTo>
                      <a:pt x="6188" y="4713"/>
                    </a:moveTo>
                    <a:lnTo>
                      <a:pt x="6188" y="4713"/>
                    </a:lnTo>
                    <a:lnTo>
                      <a:pt x="6042" y="4804"/>
                    </a:lnTo>
                    <a:lnTo>
                      <a:pt x="5842" y="4895"/>
                    </a:lnTo>
                    <a:lnTo>
                      <a:pt x="5569" y="5005"/>
                    </a:lnTo>
                    <a:lnTo>
                      <a:pt x="5187" y="5114"/>
                    </a:lnTo>
                    <a:lnTo>
                      <a:pt x="4714" y="5223"/>
                    </a:lnTo>
                    <a:lnTo>
                      <a:pt x="4131" y="5314"/>
                    </a:lnTo>
                    <a:lnTo>
                      <a:pt x="3804" y="5350"/>
                    </a:lnTo>
                    <a:lnTo>
                      <a:pt x="3440" y="5387"/>
                    </a:lnTo>
                    <a:lnTo>
                      <a:pt x="3440" y="5387"/>
                    </a:lnTo>
                    <a:lnTo>
                      <a:pt x="2930" y="5387"/>
                    </a:lnTo>
                    <a:lnTo>
                      <a:pt x="2457" y="5369"/>
                    </a:lnTo>
                    <a:lnTo>
                      <a:pt x="2020" y="5332"/>
                    </a:lnTo>
                    <a:lnTo>
                      <a:pt x="1638" y="5278"/>
                    </a:lnTo>
                    <a:lnTo>
                      <a:pt x="1274" y="5205"/>
                    </a:lnTo>
                    <a:lnTo>
                      <a:pt x="965" y="5132"/>
                    </a:lnTo>
                    <a:lnTo>
                      <a:pt x="692" y="5041"/>
                    </a:lnTo>
                    <a:lnTo>
                      <a:pt x="474" y="4932"/>
                    </a:lnTo>
                    <a:lnTo>
                      <a:pt x="292" y="4804"/>
                    </a:lnTo>
                    <a:lnTo>
                      <a:pt x="146" y="4677"/>
                    </a:lnTo>
                    <a:lnTo>
                      <a:pt x="91" y="4604"/>
                    </a:lnTo>
                    <a:lnTo>
                      <a:pt x="55" y="4532"/>
                    </a:lnTo>
                    <a:lnTo>
                      <a:pt x="19" y="4459"/>
                    </a:lnTo>
                    <a:lnTo>
                      <a:pt x="0" y="4368"/>
                    </a:lnTo>
                    <a:lnTo>
                      <a:pt x="0" y="4295"/>
                    </a:lnTo>
                    <a:lnTo>
                      <a:pt x="0" y="4222"/>
                    </a:lnTo>
                    <a:lnTo>
                      <a:pt x="37" y="4131"/>
                    </a:lnTo>
                    <a:lnTo>
                      <a:pt x="55" y="4040"/>
                    </a:lnTo>
                    <a:lnTo>
                      <a:pt x="164" y="3876"/>
                    </a:lnTo>
                    <a:lnTo>
                      <a:pt x="310" y="3694"/>
                    </a:lnTo>
                    <a:lnTo>
                      <a:pt x="310" y="3694"/>
                    </a:lnTo>
                    <a:lnTo>
                      <a:pt x="310" y="3403"/>
                    </a:lnTo>
                    <a:lnTo>
                      <a:pt x="346" y="3057"/>
                    </a:lnTo>
                    <a:lnTo>
                      <a:pt x="401" y="2639"/>
                    </a:lnTo>
                    <a:lnTo>
                      <a:pt x="401" y="2639"/>
                    </a:lnTo>
                    <a:lnTo>
                      <a:pt x="437" y="2439"/>
                    </a:lnTo>
                    <a:lnTo>
                      <a:pt x="437" y="2439"/>
                    </a:lnTo>
                    <a:lnTo>
                      <a:pt x="546" y="2093"/>
                    </a:lnTo>
                    <a:lnTo>
                      <a:pt x="674" y="1729"/>
                    </a:lnTo>
                    <a:lnTo>
                      <a:pt x="765" y="1547"/>
                    </a:lnTo>
                    <a:lnTo>
                      <a:pt x="856" y="1365"/>
                    </a:lnTo>
                    <a:lnTo>
                      <a:pt x="965" y="1201"/>
                    </a:lnTo>
                    <a:lnTo>
                      <a:pt x="1092" y="1019"/>
                    </a:lnTo>
                    <a:lnTo>
                      <a:pt x="1238" y="856"/>
                    </a:lnTo>
                    <a:lnTo>
                      <a:pt x="1384" y="710"/>
                    </a:lnTo>
                    <a:lnTo>
                      <a:pt x="1547" y="564"/>
                    </a:lnTo>
                    <a:lnTo>
                      <a:pt x="1747" y="437"/>
                    </a:lnTo>
                    <a:lnTo>
                      <a:pt x="1948" y="310"/>
                    </a:lnTo>
                    <a:lnTo>
                      <a:pt x="2166" y="200"/>
                    </a:lnTo>
                    <a:lnTo>
                      <a:pt x="2403" y="109"/>
                    </a:lnTo>
                    <a:lnTo>
                      <a:pt x="2657" y="37"/>
                    </a:lnTo>
                    <a:lnTo>
                      <a:pt x="2657" y="37"/>
                    </a:lnTo>
                    <a:lnTo>
                      <a:pt x="2858" y="0"/>
                    </a:lnTo>
                    <a:lnTo>
                      <a:pt x="3021" y="0"/>
                    </a:lnTo>
                    <a:lnTo>
                      <a:pt x="3203" y="0"/>
                    </a:lnTo>
                    <a:lnTo>
                      <a:pt x="3367" y="37"/>
                    </a:lnTo>
                    <a:lnTo>
                      <a:pt x="3513" y="73"/>
                    </a:lnTo>
                    <a:lnTo>
                      <a:pt x="3676" y="128"/>
                    </a:lnTo>
                    <a:lnTo>
                      <a:pt x="3804" y="200"/>
                    </a:lnTo>
                    <a:lnTo>
                      <a:pt x="3949" y="291"/>
                    </a:lnTo>
                    <a:lnTo>
                      <a:pt x="3949" y="291"/>
                    </a:lnTo>
                    <a:lnTo>
                      <a:pt x="4095" y="419"/>
                    </a:lnTo>
                    <a:lnTo>
                      <a:pt x="4095" y="419"/>
                    </a:lnTo>
                    <a:lnTo>
                      <a:pt x="4332" y="655"/>
                    </a:lnTo>
                    <a:lnTo>
                      <a:pt x="4568" y="928"/>
                    </a:lnTo>
                    <a:lnTo>
                      <a:pt x="4787" y="1238"/>
                    </a:lnTo>
                    <a:lnTo>
                      <a:pt x="4987" y="1565"/>
                    </a:lnTo>
                    <a:lnTo>
                      <a:pt x="5169" y="1929"/>
                    </a:lnTo>
                    <a:lnTo>
                      <a:pt x="5351" y="2275"/>
                    </a:lnTo>
                    <a:lnTo>
                      <a:pt x="5514" y="2639"/>
                    </a:lnTo>
                    <a:lnTo>
                      <a:pt x="5642" y="3003"/>
                    </a:lnTo>
                    <a:lnTo>
                      <a:pt x="5878" y="3658"/>
                    </a:lnTo>
                    <a:lnTo>
                      <a:pt x="6042" y="4204"/>
                    </a:lnTo>
                    <a:lnTo>
                      <a:pt x="6188" y="4713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9" name="Google Shape;939;p6"/>
              <p:cNvSpPr/>
              <p:nvPr/>
            </p:nvSpPr>
            <p:spPr>
              <a:xfrm>
                <a:off x="1282975" y="2172100"/>
                <a:ext cx="138775" cy="112850"/>
              </a:xfrm>
              <a:custGeom>
                <a:avLst/>
                <a:gdLst/>
                <a:ahLst/>
                <a:cxnLst/>
                <a:rect l="l" t="t" r="r" b="b"/>
                <a:pathLst>
                  <a:path w="5551" h="4514" extrusionOk="0">
                    <a:moveTo>
                      <a:pt x="1384" y="4368"/>
                    </a:moveTo>
                    <a:lnTo>
                      <a:pt x="1384" y="4368"/>
                    </a:lnTo>
                    <a:lnTo>
                      <a:pt x="1711" y="4423"/>
                    </a:lnTo>
                    <a:lnTo>
                      <a:pt x="2057" y="4459"/>
                    </a:lnTo>
                    <a:lnTo>
                      <a:pt x="2457" y="4496"/>
                    </a:lnTo>
                    <a:lnTo>
                      <a:pt x="2876" y="4514"/>
                    </a:lnTo>
                    <a:lnTo>
                      <a:pt x="2876" y="4514"/>
                    </a:lnTo>
                    <a:lnTo>
                      <a:pt x="3094" y="4514"/>
                    </a:lnTo>
                    <a:lnTo>
                      <a:pt x="3094" y="4514"/>
                    </a:lnTo>
                    <a:lnTo>
                      <a:pt x="3440" y="4514"/>
                    </a:lnTo>
                    <a:lnTo>
                      <a:pt x="3440" y="4514"/>
                    </a:lnTo>
                    <a:lnTo>
                      <a:pt x="3440" y="4514"/>
                    </a:lnTo>
                    <a:lnTo>
                      <a:pt x="3094" y="4514"/>
                    </a:lnTo>
                    <a:lnTo>
                      <a:pt x="3094" y="4514"/>
                    </a:lnTo>
                    <a:lnTo>
                      <a:pt x="2876" y="4514"/>
                    </a:lnTo>
                    <a:lnTo>
                      <a:pt x="2876" y="4514"/>
                    </a:lnTo>
                    <a:lnTo>
                      <a:pt x="2876" y="4514"/>
                    </a:lnTo>
                    <a:lnTo>
                      <a:pt x="2876" y="4514"/>
                    </a:lnTo>
                    <a:lnTo>
                      <a:pt x="2457" y="4496"/>
                    </a:lnTo>
                    <a:lnTo>
                      <a:pt x="2057" y="4459"/>
                    </a:lnTo>
                    <a:lnTo>
                      <a:pt x="1711" y="4423"/>
                    </a:lnTo>
                    <a:lnTo>
                      <a:pt x="1384" y="4368"/>
                    </a:lnTo>
                    <a:close/>
                    <a:moveTo>
                      <a:pt x="1365" y="4368"/>
                    </a:moveTo>
                    <a:lnTo>
                      <a:pt x="1365" y="4368"/>
                    </a:lnTo>
                    <a:lnTo>
                      <a:pt x="1365" y="4368"/>
                    </a:lnTo>
                    <a:lnTo>
                      <a:pt x="1365" y="4368"/>
                    </a:lnTo>
                    <a:close/>
                    <a:moveTo>
                      <a:pt x="237" y="3895"/>
                    </a:moveTo>
                    <a:lnTo>
                      <a:pt x="237" y="3895"/>
                    </a:lnTo>
                    <a:lnTo>
                      <a:pt x="237" y="3895"/>
                    </a:lnTo>
                    <a:lnTo>
                      <a:pt x="237" y="3895"/>
                    </a:lnTo>
                    <a:lnTo>
                      <a:pt x="237" y="3895"/>
                    </a:lnTo>
                    <a:close/>
                    <a:moveTo>
                      <a:pt x="237" y="3895"/>
                    </a:moveTo>
                    <a:lnTo>
                      <a:pt x="237" y="3895"/>
                    </a:lnTo>
                    <a:lnTo>
                      <a:pt x="237" y="3895"/>
                    </a:lnTo>
                    <a:lnTo>
                      <a:pt x="237" y="3895"/>
                    </a:lnTo>
                    <a:lnTo>
                      <a:pt x="237" y="3895"/>
                    </a:lnTo>
                    <a:close/>
                    <a:moveTo>
                      <a:pt x="237" y="3877"/>
                    </a:moveTo>
                    <a:lnTo>
                      <a:pt x="237" y="3877"/>
                    </a:lnTo>
                    <a:lnTo>
                      <a:pt x="237" y="3895"/>
                    </a:lnTo>
                    <a:lnTo>
                      <a:pt x="237" y="3895"/>
                    </a:lnTo>
                    <a:lnTo>
                      <a:pt x="237" y="3877"/>
                    </a:lnTo>
                    <a:close/>
                    <a:moveTo>
                      <a:pt x="91" y="3113"/>
                    </a:moveTo>
                    <a:lnTo>
                      <a:pt x="91" y="3113"/>
                    </a:lnTo>
                    <a:lnTo>
                      <a:pt x="37" y="3222"/>
                    </a:lnTo>
                    <a:lnTo>
                      <a:pt x="19" y="3331"/>
                    </a:lnTo>
                    <a:lnTo>
                      <a:pt x="0" y="3422"/>
                    </a:lnTo>
                    <a:lnTo>
                      <a:pt x="19" y="3531"/>
                    </a:lnTo>
                    <a:lnTo>
                      <a:pt x="37" y="3622"/>
                    </a:lnTo>
                    <a:lnTo>
                      <a:pt x="91" y="3713"/>
                    </a:lnTo>
                    <a:lnTo>
                      <a:pt x="146" y="3804"/>
                    </a:lnTo>
                    <a:lnTo>
                      <a:pt x="237" y="3877"/>
                    </a:lnTo>
                    <a:lnTo>
                      <a:pt x="237" y="3877"/>
                    </a:lnTo>
                    <a:lnTo>
                      <a:pt x="146" y="3804"/>
                    </a:lnTo>
                    <a:lnTo>
                      <a:pt x="91" y="3713"/>
                    </a:lnTo>
                    <a:lnTo>
                      <a:pt x="37" y="3622"/>
                    </a:lnTo>
                    <a:lnTo>
                      <a:pt x="19" y="3531"/>
                    </a:lnTo>
                    <a:lnTo>
                      <a:pt x="0" y="3422"/>
                    </a:lnTo>
                    <a:lnTo>
                      <a:pt x="19" y="3331"/>
                    </a:lnTo>
                    <a:lnTo>
                      <a:pt x="37" y="3222"/>
                    </a:lnTo>
                    <a:lnTo>
                      <a:pt x="91" y="3113"/>
                    </a:lnTo>
                    <a:close/>
                    <a:moveTo>
                      <a:pt x="91" y="3113"/>
                    </a:moveTo>
                    <a:lnTo>
                      <a:pt x="91" y="3113"/>
                    </a:lnTo>
                    <a:lnTo>
                      <a:pt x="91" y="3113"/>
                    </a:lnTo>
                    <a:lnTo>
                      <a:pt x="91" y="3113"/>
                    </a:lnTo>
                    <a:lnTo>
                      <a:pt x="91" y="3113"/>
                    </a:lnTo>
                    <a:close/>
                    <a:moveTo>
                      <a:pt x="91" y="3113"/>
                    </a:moveTo>
                    <a:lnTo>
                      <a:pt x="91" y="3113"/>
                    </a:lnTo>
                    <a:lnTo>
                      <a:pt x="91" y="3113"/>
                    </a:lnTo>
                    <a:lnTo>
                      <a:pt x="91" y="3113"/>
                    </a:lnTo>
                    <a:lnTo>
                      <a:pt x="91" y="3113"/>
                    </a:lnTo>
                    <a:close/>
                    <a:moveTo>
                      <a:pt x="91" y="3094"/>
                    </a:moveTo>
                    <a:lnTo>
                      <a:pt x="91" y="3094"/>
                    </a:lnTo>
                    <a:lnTo>
                      <a:pt x="91" y="3113"/>
                    </a:lnTo>
                    <a:lnTo>
                      <a:pt x="91" y="3113"/>
                    </a:lnTo>
                    <a:lnTo>
                      <a:pt x="91" y="3094"/>
                    </a:lnTo>
                    <a:close/>
                    <a:moveTo>
                      <a:pt x="110" y="3094"/>
                    </a:moveTo>
                    <a:lnTo>
                      <a:pt x="110" y="3094"/>
                    </a:lnTo>
                    <a:lnTo>
                      <a:pt x="110" y="3094"/>
                    </a:lnTo>
                    <a:lnTo>
                      <a:pt x="110" y="3094"/>
                    </a:lnTo>
                    <a:lnTo>
                      <a:pt x="110" y="3094"/>
                    </a:lnTo>
                    <a:close/>
                    <a:moveTo>
                      <a:pt x="110" y="3094"/>
                    </a:moveTo>
                    <a:lnTo>
                      <a:pt x="110" y="3094"/>
                    </a:lnTo>
                    <a:lnTo>
                      <a:pt x="110" y="3094"/>
                    </a:lnTo>
                    <a:lnTo>
                      <a:pt x="110" y="3094"/>
                    </a:lnTo>
                    <a:lnTo>
                      <a:pt x="110" y="3094"/>
                    </a:lnTo>
                    <a:close/>
                    <a:moveTo>
                      <a:pt x="110" y="3094"/>
                    </a:moveTo>
                    <a:lnTo>
                      <a:pt x="110" y="3094"/>
                    </a:lnTo>
                    <a:lnTo>
                      <a:pt x="110" y="3094"/>
                    </a:lnTo>
                    <a:lnTo>
                      <a:pt x="110" y="3094"/>
                    </a:lnTo>
                    <a:lnTo>
                      <a:pt x="110" y="3094"/>
                    </a:lnTo>
                    <a:close/>
                    <a:moveTo>
                      <a:pt x="4532" y="1"/>
                    </a:moveTo>
                    <a:lnTo>
                      <a:pt x="4532" y="1"/>
                    </a:lnTo>
                    <a:lnTo>
                      <a:pt x="4677" y="201"/>
                    </a:lnTo>
                    <a:lnTo>
                      <a:pt x="4823" y="419"/>
                    </a:lnTo>
                    <a:lnTo>
                      <a:pt x="5096" y="892"/>
                    </a:lnTo>
                    <a:lnTo>
                      <a:pt x="5332" y="1366"/>
                    </a:lnTo>
                    <a:lnTo>
                      <a:pt x="5551" y="1857"/>
                    </a:lnTo>
                    <a:lnTo>
                      <a:pt x="5551" y="1857"/>
                    </a:lnTo>
                    <a:lnTo>
                      <a:pt x="5551" y="1857"/>
                    </a:lnTo>
                    <a:lnTo>
                      <a:pt x="5551" y="1857"/>
                    </a:lnTo>
                    <a:lnTo>
                      <a:pt x="5332" y="1366"/>
                    </a:lnTo>
                    <a:lnTo>
                      <a:pt x="5096" y="892"/>
                    </a:lnTo>
                    <a:lnTo>
                      <a:pt x="4823" y="419"/>
                    </a:lnTo>
                    <a:lnTo>
                      <a:pt x="4677" y="201"/>
                    </a:lnTo>
                    <a:lnTo>
                      <a:pt x="4532" y="1"/>
                    </a:lnTo>
                    <a:close/>
                    <a:moveTo>
                      <a:pt x="4532" y="1"/>
                    </a:moveTo>
                    <a:lnTo>
                      <a:pt x="4532" y="1"/>
                    </a:lnTo>
                    <a:lnTo>
                      <a:pt x="4532" y="1"/>
                    </a:lnTo>
                    <a:lnTo>
                      <a:pt x="4532" y="1"/>
                    </a:lnTo>
                    <a:lnTo>
                      <a:pt x="4532" y="1"/>
                    </a:lnTo>
                    <a:close/>
                  </a:path>
                </a:pathLst>
              </a:custGeom>
              <a:solidFill>
                <a:srgbClr val="D8D3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0" name="Google Shape;940;p6"/>
              <p:cNvSpPr/>
              <p:nvPr/>
            </p:nvSpPr>
            <p:spPr>
              <a:xfrm>
                <a:off x="1317550" y="2281300"/>
                <a:ext cx="51425" cy="3650"/>
              </a:xfrm>
              <a:custGeom>
                <a:avLst/>
                <a:gdLst/>
                <a:ahLst/>
                <a:cxnLst/>
                <a:rect l="l" t="t" r="r" b="b"/>
                <a:pathLst>
                  <a:path w="2057" h="146" fill="none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328" y="55"/>
                    </a:lnTo>
                    <a:lnTo>
                      <a:pt x="674" y="91"/>
                    </a:lnTo>
                    <a:lnTo>
                      <a:pt x="1074" y="128"/>
                    </a:lnTo>
                    <a:lnTo>
                      <a:pt x="1493" y="146"/>
                    </a:lnTo>
                    <a:lnTo>
                      <a:pt x="1493" y="146"/>
                    </a:lnTo>
                    <a:lnTo>
                      <a:pt x="1711" y="146"/>
                    </a:lnTo>
                    <a:lnTo>
                      <a:pt x="1711" y="146"/>
                    </a:lnTo>
                    <a:lnTo>
                      <a:pt x="2057" y="146"/>
                    </a:lnTo>
                    <a:lnTo>
                      <a:pt x="2057" y="146"/>
                    </a:lnTo>
                    <a:lnTo>
                      <a:pt x="2057" y="146"/>
                    </a:lnTo>
                    <a:lnTo>
                      <a:pt x="1711" y="146"/>
                    </a:lnTo>
                    <a:lnTo>
                      <a:pt x="1711" y="146"/>
                    </a:lnTo>
                    <a:lnTo>
                      <a:pt x="1493" y="146"/>
                    </a:lnTo>
                    <a:lnTo>
                      <a:pt x="1493" y="146"/>
                    </a:lnTo>
                    <a:lnTo>
                      <a:pt x="1493" y="146"/>
                    </a:lnTo>
                    <a:lnTo>
                      <a:pt x="1493" y="146"/>
                    </a:lnTo>
                    <a:lnTo>
                      <a:pt x="1074" y="128"/>
                    </a:lnTo>
                    <a:lnTo>
                      <a:pt x="674" y="91"/>
                    </a:lnTo>
                    <a:lnTo>
                      <a:pt x="328" y="55"/>
                    </a:ln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1" name="Google Shape;941;p6"/>
              <p:cNvSpPr/>
              <p:nvPr/>
            </p:nvSpPr>
            <p:spPr>
              <a:xfrm>
                <a:off x="1317100" y="22813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2" name="Google Shape;942;p6"/>
              <p:cNvSpPr/>
              <p:nvPr/>
            </p:nvSpPr>
            <p:spPr>
              <a:xfrm>
                <a:off x="1288900" y="22694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3" name="Google Shape;943;p6"/>
              <p:cNvSpPr/>
              <p:nvPr/>
            </p:nvSpPr>
            <p:spPr>
              <a:xfrm>
                <a:off x="1288900" y="22694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4" name="Google Shape;944;p6"/>
              <p:cNvSpPr/>
              <p:nvPr/>
            </p:nvSpPr>
            <p:spPr>
              <a:xfrm>
                <a:off x="1288900" y="2269000"/>
                <a:ext cx="25" cy="500"/>
              </a:xfrm>
              <a:custGeom>
                <a:avLst/>
                <a:gdLst/>
                <a:ahLst/>
                <a:cxnLst/>
                <a:rect l="l" t="t" r="r" b="b"/>
                <a:pathLst>
                  <a:path w="1" h="20" fill="none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9"/>
                    </a:lnTo>
                    <a:lnTo>
                      <a:pt x="0" y="19"/>
                    </a:lnTo>
                    <a:lnTo>
                      <a:pt x="0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5" name="Google Shape;945;p6"/>
              <p:cNvSpPr/>
              <p:nvPr/>
            </p:nvSpPr>
            <p:spPr>
              <a:xfrm>
                <a:off x="1282975" y="2249900"/>
                <a:ext cx="5950" cy="19125"/>
              </a:xfrm>
              <a:custGeom>
                <a:avLst/>
                <a:gdLst/>
                <a:ahLst/>
                <a:cxnLst/>
                <a:rect l="l" t="t" r="r" b="b"/>
                <a:pathLst>
                  <a:path w="238" h="765" fill="none" extrusionOk="0">
                    <a:moveTo>
                      <a:pt x="91" y="1"/>
                    </a:moveTo>
                    <a:lnTo>
                      <a:pt x="91" y="1"/>
                    </a:lnTo>
                    <a:lnTo>
                      <a:pt x="37" y="110"/>
                    </a:lnTo>
                    <a:lnTo>
                      <a:pt x="19" y="219"/>
                    </a:lnTo>
                    <a:lnTo>
                      <a:pt x="0" y="310"/>
                    </a:lnTo>
                    <a:lnTo>
                      <a:pt x="19" y="419"/>
                    </a:lnTo>
                    <a:lnTo>
                      <a:pt x="37" y="510"/>
                    </a:lnTo>
                    <a:lnTo>
                      <a:pt x="91" y="601"/>
                    </a:lnTo>
                    <a:lnTo>
                      <a:pt x="146" y="692"/>
                    </a:lnTo>
                    <a:lnTo>
                      <a:pt x="237" y="765"/>
                    </a:lnTo>
                    <a:lnTo>
                      <a:pt x="237" y="765"/>
                    </a:lnTo>
                    <a:lnTo>
                      <a:pt x="146" y="692"/>
                    </a:lnTo>
                    <a:lnTo>
                      <a:pt x="91" y="601"/>
                    </a:lnTo>
                    <a:lnTo>
                      <a:pt x="37" y="510"/>
                    </a:lnTo>
                    <a:lnTo>
                      <a:pt x="19" y="419"/>
                    </a:lnTo>
                    <a:lnTo>
                      <a:pt x="0" y="310"/>
                    </a:lnTo>
                    <a:lnTo>
                      <a:pt x="19" y="219"/>
                    </a:lnTo>
                    <a:lnTo>
                      <a:pt x="37" y="110"/>
                    </a:lnTo>
                    <a:lnTo>
                      <a:pt x="91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6" name="Google Shape;946;p6"/>
              <p:cNvSpPr/>
              <p:nvPr/>
            </p:nvSpPr>
            <p:spPr>
              <a:xfrm>
                <a:off x="1285250" y="22499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7" name="Google Shape;947;p6"/>
              <p:cNvSpPr/>
              <p:nvPr/>
            </p:nvSpPr>
            <p:spPr>
              <a:xfrm>
                <a:off x="1285250" y="22499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8" name="Google Shape;948;p6"/>
              <p:cNvSpPr/>
              <p:nvPr/>
            </p:nvSpPr>
            <p:spPr>
              <a:xfrm>
                <a:off x="1285250" y="2249450"/>
                <a:ext cx="25" cy="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9" fill="none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19"/>
                    </a:lnTo>
                    <a:lnTo>
                      <a:pt x="0" y="19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9" name="Google Shape;949;p6"/>
              <p:cNvSpPr/>
              <p:nvPr/>
            </p:nvSpPr>
            <p:spPr>
              <a:xfrm>
                <a:off x="1285700" y="22494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0" name="Google Shape;950;p6"/>
              <p:cNvSpPr/>
              <p:nvPr/>
            </p:nvSpPr>
            <p:spPr>
              <a:xfrm>
                <a:off x="1285700" y="22494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1" name="Google Shape;951;p6"/>
              <p:cNvSpPr/>
              <p:nvPr/>
            </p:nvSpPr>
            <p:spPr>
              <a:xfrm>
                <a:off x="1285700" y="22494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2" name="Google Shape;952;p6"/>
              <p:cNvSpPr/>
              <p:nvPr/>
            </p:nvSpPr>
            <p:spPr>
              <a:xfrm>
                <a:off x="1396250" y="2172100"/>
                <a:ext cx="25500" cy="46425"/>
              </a:xfrm>
              <a:custGeom>
                <a:avLst/>
                <a:gdLst/>
                <a:ahLst/>
                <a:cxnLst/>
                <a:rect l="l" t="t" r="r" b="b"/>
                <a:pathLst>
                  <a:path w="1020" h="1857" fill="none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146" y="201"/>
                    </a:lnTo>
                    <a:lnTo>
                      <a:pt x="292" y="419"/>
                    </a:lnTo>
                    <a:lnTo>
                      <a:pt x="565" y="892"/>
                    </a:lnTo>
                    <a:lnTo>
                      <a:pt x="801" y="1366"/>
                    </a:lnTo>
                    <a:lnTo>
                      <a:pt x="1020" y="1857"/>
                    </a:lnTo>
                    <a:lnTo>
                      <a:pt x="1020" y="1857"/>
                    </a:lnTo>
                    <a:lnTo>
                      <a:pt x="1020" y="1857"/>
                    </a:lnTo>
                    <a:lnTo>
                      <a:pt x="1020" y="1857"/>
                    </a:lnTo>
                    <a:lnTo>
                      <a:pt x="801" y="1366"/>
                    </a:lnTo>
                    <a:lnTo>
                      <a:pt x="565" y="892"/>
                    </a:lnTo>
                    <a:lnTo>
                      <a:pt x="292" y="419"/>
                    </a:lnTo>
                    <a:lnTo>
                      <a:pt x="146" y="201"/>
                    </a:lnTo>
                    <a:lnTo>
                      <a:pt x="1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3" name="Google Shape;953;p6"/>
              <p:cNvSpPr/>
              <p:nvPr/>
            </p:nvSpPr>
            <p:spPr>
              <a:xfrm>
                <a:off x="1396250" y="21721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4" name="Google Shape;954;p6"/>
              <p:cNvSpPr/>
              <p:nvPr/>
            </p:nvSpPr>
            <p:spPr>
              <a:xfrm>
                <a:off x="1282975" y="2160725"/>
                <a:ext cx="138775" cy="124225"/>
              </a:xfrm>
              <a:custGeom>
                <a:avLst/>
                <a:gdLst/>
                <a:ahLst/>
                <a:cxnLst/>
                <a:rect l="l" t="t" r="r" b="b"/>
                <a:pathLst>
                  <a:path w="5551" h="4969" extrusionOk="0">
                    <a:moveTo>
                      <a:pt x="4095" y="1"/>
                    </a:moveTo>
                    <a:lnTo>
                      <a:pt x="4004" y="219"/>
                    </a:lnTo>
                    <a:lnTo>
                      <a:pt x="3895" y="438"/>
                    </a:lnTo>
                    <a:lnTo>
                      <a:pt x="3840" y="529"/>
                    </a:lnTo>
                    <a:lnTo>
                      <a:pt x="3767" y="619"/>
                    </a:lnTo>
                    <a:lnTo>
                      <a:pt x="3676" y="710"/>
                    </a:lnTo>
                    <a:lnTo>
                      <a:pt x="3585" y="801"/>
                    </a:lnTo>
                    <a:lnTo>
                      <a:pt x="3458" y="874"/>
                    </a:lnTo>
                    <a:lnTo>
                      <a:pt x="3331" y="947"/>
                    </a:lnTo>
                    <a:lnTo>
                      <a:pt x="3185" y="1002"/>
                    </a:lnTo>
                    <a:lnTo>
                      <a:pt x="3058" y="1038"/>
                    </a:lnTo>
                    <a:lnTo>
                      <a:pt x="2767" y="1111"/>
                    </a:lnTo>
                    <a:lnTo>
                      <a:pt x="2475" y="1165"/>
                    </a:lnTo>
                    <a:lnTo>
                      <a:pt x="2184" y="1238"/>
                    </a:lnTo>
                    <a:lnTo>
                      <a:pt x="1893" y="1311"/>
                    </a:lnTo>
                    <a:lnTo>
                      <a:pt x="1766" y="1366"/>
                    </a:lnTo>
                    <a:lnTo>
                      <a:pt x="1638" y="1438"/>
                    </a:lnTo>
                    <a:lnTo>
                      <a:pt x="1511" y="1511"/>
                    </a:lnTo>
                    <a:lnTo>
                      <a:pt x="1402" y="1620"/>
                    </a:lnTo>
                    <a:lnTo>
                      <a:pt x="1293" y="1730"/>
                    </a:lnTo>
                    <a:lnTo>
                      <a:pt x="1202" y="1839"/>
                    </a:lnTo>
                    <a:lnTo>
                      <a:pt x="1111" y="1948"/>
                    </a:lnTo>
                    <a:lnTo>
                      <a:pt x="1001" y="2039"/>
                    </a:lnTo>
                    <a:lnTo>
                      <a:pt x="874" y="2130"/>
                    </a:lnTo>
                    <a:lnTo>
                      <a:pt x="747" y="2185"/>
                    </a:lnTo>
                    <a:lnTo>
                      <a:pt x="619" y="2221"/>
                    </a:lnTo>
                    <a:lnTo>
                      <a:pt x="401" y="2221"/>
                    </a:lnTo>
                    <a:lnTo>
                      <a:pt x="346" y="2512"/>
                    </a:lnTo>
                    <a:lnTo>
                      <a:pt x="328" y="2767"/>
                    </a:lnTo>
                    <a:lnTo>
                      <a:pt x="310" y="3131"/>
                    </a:lnTo>
                    <a:lnTo>
                      <a:pt x="310" y="3276"/>
                    </a:lnTo>
                    <a:lnTo>
                      <a:pt x="201" y="3404"/>
                    </a:lnTo>
                    <a:lnTo>
                      <a:pt x="110" y="3549"/>
                    </a:lnTo>
                    <a:lnTo>
                      <a:pt x="91" y="3549"/>
                    </a:lnTo>
                    <a:lnTo>
                      <a:pt x="91" y="3568"/>
                    </a:lnTo>
                    <a:lnTo>
                      <a:pt x="37" y="3677"/>
                    </a:lnTo>
                    <a:lnTo>
                      <a:pt x="19" y="3786"/>
                    </a:lnTo>
                    <a:lnTo>
                      <a:pt x="0" y="3877"/>
                    </a:lnTo>
                    <a:lnTo>
                      <a:pt x="19" y="3986"/>
                    </a:lnTo>
                    <a:lnTo>
                      <a:pt x="37" y="4077"/>
                    </a:lnTo>
                    <a:lnTo>
                      <a:pt x="91" y="4168"/>
                    </a:lnTo>
                    <a:lnTo>
                      <a:pt x="146" y="4259"/>
                    </a:lnTo>
                    <a:lnTo>
                      <a:pt x="237" y="4332"/>
                    </a:lnTo>
                    <a:lnTo>
                      <a:pt x="237" y="4350"/>
                    </a:lnTo>
                    <a:lnTo>
                      <a:pt x="346" y="4423"/>
                    </a:lnTo>
                    <a:lnTo>
                      <a:pt x="437" y="4496"/>
                    </a:lnTo>
                    <a:lnTo>
                      <a:pt x="692" y="4623"/>
                    </a:lnTo>
                    <a:lnTo>
                      <a:pt x="1001" y="4732"/>
                    </a:lnTo>
                    <a:lnTo>
                      <a:pt x="1365" y="4823"/>
                    </a:lnTo>
                    <a:lnTo>
                      <a:pt x="1384" y="4823"/>
                    </a:lnTo>
                    <a:lnTo>
                      <a:pt x="1711" y="4878"/>
                    </a:lnTo>
                    <a:lnTo>
                      <a:pt x="2057" y="4914"/>
                    </a:lnTo>
                    <a:lnTo>
                      <a:pt x="2457" y="4951"/>
                    </a:lnTo>
                    <a:lnTo>
                      <a:pt x="2876" y="4969"/>
                    </a:lnTo>
                    <a:lnTo>
                      <a:pt x="3294" y="4732"/>
                    </a:lnTo>
                    <a:lnTo>
                      <a:pt x="3713" y="4459"/>
                    </a:lnTo>
                    <a:lnTo>
                      <a:pt x="4095" y="4186"/>
                    </a:lnTo>
                    <a:lnTo>
                      <a:pt x="4477" y="3895"/>
                    </a:lnTo>
                    <a:lnTo>
                      <a:pt x="4677" y="3731"/>
                    </a:lnTo>
                    <a:lnTo>
                      <a:pt x="4859" y="3549"/>
                    </a:lnTo>
                    <a:lnTo>
                      <a:pt x="5041" y="3349"/>
                    </a:lnTo>
                    <a:lnTo>
                      <a:pt x="5187" y="3149"/>
                    </a:lnTo>
                    <a:lnTo>
                      <a:pt x="5296" y="2967"/>
                    </a:lnTo>
                    <a:lnTo>
                      <a:pt x="5387" y="2767"/>
                    </a:lnTo>
                    <a:lnTo>
                      <a:pt x="5533" y="2367"/>
                    </a:lnTo>
                    <a:lnTo>
                      <a:pt x="5551" y="2312"/>
                    </a:lnTo>
                    <a:lnTo>
                      <a:pt x="5332" y="1821"/>
                    </a:lnTo>
                    <a:lnTo>
                      <a:pt x="5096" y="1347"/>
                    </a:lnTo>
                    <a:lnTo>
                      <a:pt x="4823" y="874"/>
                    </a:lnTo>
                    <a:lnTo>
                      <a:pt x="4677" y="656"/>
                    </a:lnTo>
                    <a:lnTo>
                      <a:pt x="4532" y="456"/>
                    </a:lnTo>
                    <a:lnTo>
                      <a:pt x="4313" y="201"/>
                    </a:lnTo>
                    <a:lnTo>
                      <a:pt x="4095" y="1"/>
                    </a:lnTo>
                    <a:close/>
                  </a:path>
                </a:pathLst>
              </a:custGeom>
              <a:solidFill>
                <a:srgbClr val="A489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5" name="Google Shape;955;p6"/>
              <p:cNvSpPr/>
              <p:nvPr/>
            </p:nvSpPr>
            <p:spPr>
              <a:xfrm>
                <a:off x="1282975" y="2160725"/>
                <a:ext cx="138775" cy="124225"/>
              </a:xfrm>
              <a:custGeom>
                <a:avLst/>
                <a:gdLst/>
                <a:ahLst/>
                <a:cxnLst/>
                <a:rect l="l" t="t" r="r" b="b"/>
                <a:pathLst>
                  <a:path w="5551" h="4969" fill="none" extrusionOk="0">
                    <a:moveTo>
                      <a:pt x="4095" y="1"/>
                    </a:moveTo>
                    <a:lnTo>
                      <a:pt x="4095" y="1"/>
                    </a:lnTo>
                    <a:lnTo>
                      <a:pt x="4004" y="219"/>
                    </a:lnTo>
                    <a:lnTo>
                      <a:pt x="3895" y="438"/>
                    </a:lnTo>
                    <a:lnTo>
                      <a:pt x="3840" y="529"/>
                    </a:lnTo>
                    <a:lnTo>
                      <a:pt x="3767" y="619"/>
                    </a:lnTo>
                    <a:lnTo>
                      <a:pt x="3676" y="710"/>
                    </a:lnTo>
                    <a:lnTo>
                      <a:pt x="3585" y="801"/>
                    </a:lnTo>
                    <a:lnTo>
                      <a:pt x="3585" y="801"/>
                    </a:lnTo>
                    <a:lnTo>
                      <a:pt x="3458" y="874"/>
                    </a:lnTo>
                    <a:lnTo>
                      <a:pt x="3331" y="947"/>
                    </a:lnTo>
                    <a:lnTo>
                      <a:pt x="3185" y="1002"/>
                    </a:lnTo>
                    <a:lnTo>
                      <a:pt x="3058" y="1038"/>
                    </a:lnTo>
                    <a:lnTo>
                      <a:pt x="2767" y="1111"/>
                    </a:lnTo>
                    <a:lnTo>
                      <a:pt x="2475" y="1165"/>
                    </a:lnTo>
                    <a:lnTo>
                      <a:pt x="2184" y="1238"/>
                    </a:lnTo>
                    <a:lnTo>
                      <a:pt x="1893" y="1311"/>
                    </a:lnTo>
                    <a:lnTo>
                      <a:pt x="1766" y="1366"/>
                    </a:lnTo>
                    <a:lnTo>
                      <a:pt x="1638" y="1438"/>
                    </a:lnTo>
                    <a:lnTo>
                      <a:pt x="1511" y="1511"/>
                    </a:lnTo>
                    <a:lnTo>
                      <a:pt x="1402" y="1620"/>
                    </a:lnTo>
                    <a:lnTo>
                      <a:pt x="1402" y="1620"/>
                    </a:lnTo>
                    <a:lnTo>
                      <a:pt x="1293" y="1730"/>
                    </a:lnTo>
                    <a:lnTo>
                      <a:pt x="1202" y="1839"/>
                    </a:lnTo>
                    <a:lnTo>
                      <a:pt x="1111" y="1948"/>
                    </a:lnTo>
                    <a:lnTo>
                      <a:pt x="1001" y="2039"/>
                    </a:lnTo>
                    <a:lnTo>
                      <a:pt x="1001" y="2039"/>
                    </a:lnTo>
                    <a:lnTo>
                      <a:pt x="874" y="2130"/>
                    </a:lnTo>
                    <a:lnTo>
                      <a:pt x="747" y="2185"/>
                    </a:lnTo>
                    <a:lnTo>
                      <a:pt x="619" y="2221"/>
                    </a:lnTo>
                    <a:lnTo>
                      <a:pt x="474" y="2221"/>
                    </a:lnTo>
                    <a:lnTo>
                      <a:pt x="474" y="2221"/>
                    </a:lnTo>
                    <a:lnTo>
                      <a:pt x="401" y="2221"/>
                    </a:lnTo>
                    <a:lnTo>
                      <a:pt x="401" y="2221"/>
                    </a:lnTo>
                    <a:lnTo>
                      <a:pt x="401" y="2221"/>
                    </a:lnTo>
                    <a:lnTo>
                      <a:pt x="346" y="2512"/>
                    </a:lnTo>
                    <a:lnTo>
                      <a:pt x="328" y="2767"/>
                    </a:lnTo>
                    <a:lnTo>
                      <a:pt x="310" y="3131"/>
                    </a:lnTo>
                    <a:lnTo>
                      <a:pt x="310" y="3131"/>
                    </a:lnTo>
                    <a:lnTo>
                      <a:pt x="310" y="3276"/>
                    </a:lnTo>
                    <a:lnTo>
                      <a:pt x="310" y="3276"/>
                    </a:lnTo>
                    <a:lnTo>
                      <a:pt x="310" y="3276"/>
                    </a:lnTo>
                    <a:lnTo>
                      <a:pt x="310" y="3276"/>
                    </a:lnTo>
                    <a:lnTo>
                      <a:pt x="310" y="3276"/>
                    </a:lnTo>
                    <a:lnTo>
                      <a:pt x="201" y="3404"/>
                    </a:lnTo>
                    <a:lnTo>
                      <a:pt x="110" y="3549"/>
                    </a:lnTo>
                    <a:lnTo>
                      <a:pt x="110" y="3549"/>
                    </a:lnTo>
                    <a:lnTo>
                      <a:pt x="110" y="3549"/>
                    </a:lnTo>
                    <a:lnTo>
                      <a:pt x="110" y="3549"/>
                    </a:lnTo>
                    <a:lnTo>
                      <a:pt x="110" y="3549"/>
                    </a:lnTo>
                    <a:lnTo>
                      <a:pt x="110" y="3549"/>
                    </a:lnTo>
                    <a:lnTo>
                      <a:pt x="110" y="3549"/>
                    </a:lnTo>
                    <a:lnTo>
                      <a:pt x="110" y="3549"/>
                    </a:lnTo>
                    <a:lnTo>
                      <a:pt x="110" y="3549"/>
                    </a:lnTo>
                    <a:lnTo>
                      <a:pt x="110" y="3549"/>
                    </a:lnTo>
                    <a:lnTo>
                      <a:pt x="110" y="3549"/>
                    </a:lnTo>
                    <a:lnTo>
                      <a:pt x="110" y="3549"/>
                    </a:lnTo>
                    <a:lnTo>
                      <a:pt x="91" y="3549"/>
                    </a:lnTo>
                    <a:lnTo>
                      <a:pt x="91" y="3549"/>
                    </a:lnTo>
                    <a:lnTo>
                      <a:pt x="91" y="3568"/>
                    </a:lnTo>
                    <a:lnTo>
                      <a:pt x="91" y="3568"/>
                    </a:lnTo>
                    <a:lnTo>
                      <a:pt x="91" y="3568"/>
                    </a:lnTo>
                    <a:lnTo>
                      <a:pt x="91" y="3568"/>
                    </a:lnTo>
                    <a:lnTo>
                      <a:pt x="91" y="3568"/>
                    </a:lnTo>
                    <a:lnTo>
                      <a:pt x="91" y="3568"/>
                    </a:lnTo>
                    <a:lnTo>
                      <a:pt x="91" y="3568"/>
                    </a:lnTo>
                    <a:lnTo>
                      <a:pt x="91" y="3568"/>
                    </a:lnTo>
                    <a:lnTo>
                      <a:pt x="91" y="3568"/>
                    </a:lnTo>
                    <a:lnTo>
                      <a:pt x="91" y="3568"/>
                    </a:lnTo>
                    <a:lnTo>
                      <a:pt x="91" y="3568"/>
                    </a:lnTo>
                    <a:lnTo>
                      <a:pt x="91" y="3568"/>
                    </a:lnTo>
                    <a:lnTo>
                      <a:pt x="37" y="3677"/>
                    </a:lnTo>
                    <a:lnTo>
                      <a:pt x="19" y="3786"/>
                    </a:lnTo>
                    <a:lnTo>
                      <a:pt x="0" y="3877"/>
                    </a:lnTo>
                    <a:lnTo>
                      <a:pt x="19" y="3986"/>
                    </a:lnTo>
                    <a:lnTo>
                      <a:pt x="37" y="4077"/>
                    </a:lnTo>
                    <a:lnTo>
                      <a:pt x="91" y="4168"/>
                    </a:lnTo>
                    <a:lnTo>
                      <a:pt x="146" y="4259"/>
                    </a:lnTo>
                    <a:lnTo>
                      <a:pt x="237" y="4332"/>
                    </a:lnTo>
                    <a:lnTo>
                      <a:pt x="237" y="4332"/>
                    </a:lnTo>
                    <a:lnTo>
                      <a:pt x="237" y="4332"/>
                    </a:lnTo>
                    <a:lnTo>
                      <a:pt x="237" y="4350"/>
                    </a:lnTo>
                    <a:lnTo>
                      <a:pt x="237" y="4350"/>
                    </a:lnTo>
                    <a:lnTo>
                      <a:pt x="237" y="4350"/>
                    </a:lnTo>
                    <a:lnTo>
                      <a:pt x="237" y="4350"/>
                    </a:lnTo>
                    <a:lnTo>
                      <a:pt x="237" y="4350"/>
                    </a:lnTo>
                    <a:lnTo>
                      <a:pt x="237" y="4350"/>
                    </a:lnTo>
                    <a:lnTo>
                      <a:pt x="237" y="4350"/>
                    </a:lnTo>
                    <a:lnTo>
                      <a:pt x="237" y="4350"/>
                    </a:lnTo>
                    <a:lnTo>
                      <a:pt x="237" y="4350"/>
                    </a:lnTo>
                    <a:lnTo>
                      <a:pt x="237" y="4350"/>
                    </a:lnTo>
                    <a:lnTo>
                      <a:pt x="346" y="4423"/>
                    </a:lnTo>
                    <a:lnTo>
                      <a:pt x="437" y="4496"/>
                    </a:lnTo>
                    <a:lnTo>
                      <a:pt x="692" y="4623"/>
                    </a:lnTo>
                    <a:lnTo>
                      <a:pt x="1001" y="4732"/>
                    </a:lnTo>
                    <a:lnTo>
                      <a:pt x="1365" y="4823"/>
                    </a:lnTo>
                    <a:lnTo>
                      <a:pt x="1365" y="4823"/>
                    </a:lnTo>
                    <a:lnTo>
                      <a:pt x="1365" y="4823"/>
                    </a:lnTo>
                    <a:lnTo>
                      <a:pt x="1365" y="4823"/>
                    </a:lnTo>
                    <a:lnTo>
                      <a:pt x="1384" y="4823"/>
                    </a:lnTo>
                    <a:lnTo>
                      <a:pt x="1384" y="4823"/>
                    </a:lnTo>
                    <a:lnTo>
                      <a:pt x="1711" y="4878"/>
                    </a:lnTo>
                    <a:lnTo>
                      <a:pt x="2057" y="4914"/>
                    </a:lnTo>
                    <a:lnTo>
                      <a:pt x="2457" y="4951"/>
                    </a:lnTo>
                    <a:lnTo>
                      <a:pt x="2876" y="4969"/>
                    </a:lnTo>
                    <a:lnTo>
                      <a:pt x="2876" y="4969"/>
                    </a:lnTo>
                    <a:lnTo>
                      <a:pt x="3294" y="4732"/>
                    </a:lnTo>
                    <a:lnTo>
                      <a:pt x="3713" y="4459"/>
                    </a:lnTo>
                    <a:lnTo>
                      <a:pt x="4095" y="4186"/>
                    </a:lnTo>
                    <a:lnTo>
                      <a:pt x="4477" y="3895"/>
                    </a:lnTo>
                    <a:lnTo>
                      <a:pt x="4477" y="3895"/>
                    </a:lnTo>
                    <a:lnTo>
                      <a:pt x="4677" y="3731"/>
                    </a:lnTo>
                    <a:lnTo>
                      <a:pt x="4859" y="3549"/>
                    </a:lnTo>
                    <a:lnTo>
                      <a:pt x="5041" y="3349"/>
                    </a:lnTo>
                    <a:lnTo>
                      <a:pt x="5187" y="3149"/>
                    </a:lnTo>
                    <a:lnTo>
                      <a:pt x="5187" y="3149"/>
                    </a:lnTo>
                    <a:lnTo>
                      <a:pt x="5296" y="2967"/>
                    </a:lnTo>
                    <a:lnTo>
                      <a:pt x="5387" y="2767"/>
                    </a:lnTo>
                    <a:lnTo>
                      <a:pt x="5533" y="2367"/>
                    </a:lnTo>
                    <a:lnTo>
                      <a:pt x="5533" y="2367"/>
                    </a:lnTo>
                    <a:lnTo>
                      <a:pt x="5551" y="2312"/>
                    </a:lnTo>
                    <a:lnTo>
                      <a:pt x="5551" y="2312"/>
                    </a:lnTo>
                    <a:lnTo>
                      <a:pt x="5332" y="1821"/>
                    </a:lnTo>
                    <a:lnTo>
                      <a:pt x="5096" y="1347"/>
                    </a:lnTo>
                    <a:lnTo>
                      <a:pt x="4823" y="874"/>
                    </a:lnTo>
                    <a:lnTo>
                      <a:pt x="4677" y="656"/>
                    </a:lnTo>
                    <a:lnTo>
                      <a:pt x="4532" y="456"/>
                    </a:lnTo>
                    <a:lnTo>
                      <a:pt x="4532" y="456"/>
                    </a:lnTo>
                    <a:lnTo>
                      <a:pt x="4532" y="456"/>
                    </a:lnTo>
                    <a:lnTo>
                      <a:pt x="4532" y="456"/>
                    </a:lnTo>
                    <a:lnTo>
                      <a:pt x="4532" y="456"/>
                    </a:lnTo>
                    <a:lnTo>
                      <a:pt x="4532" y="456"/>
                    </a:lnTo>
                    <a:lnTo>
                      <a:pt x="4313" y="201"/>
                    </a:lnTo>
                    <a:lnTo>
                      <a:pt x="4095" y="1"/>
                    </a:lnTo>
                    <a:lnTo>
                      <a:pt x="4095" y="1"/>
                    </a:lnTo>
                    <a:lnTo>
                      <a:pt x="4095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6" name="Google Shape;956;p6"/>
              <p:cNvSpPr/>
              <p:nvPr/>
            </p:nvSpPr>
            <p:spPr>
              <a:xfrm>
                <a:off x="1354850" y="2218500"/>
                <a:ext cx="79650" cy="66450"/>
              </a:xfrm>
              <a:custGeom>
                <a:avLst/>
                <a:gdLst/>
                <a:ahLst/>
                <a:cxnLst/>
                <a:rect l="l" t="t" r="r" b="b"/>
                <a:pathLst>
                  <a:path w="3186" h="2658" extrusionOk="0">
                    <a:moveTo>
                      <a:pt x="565" y="2658"/>
                    </a:moveTo>
                    <a:lnTo>
                      <a:pt x="565" y="2658"/>
                    </a:lnTo>
                    <a:lnTo>
                      <a:pt x="237" y="2658"/>
                    </a:lnTo>
                    <a:lnTo>
                      <a:pt x="237" y="2658"/>
                    </a:lnTo>
                    <a:lnTo>
                      <a:pt x="1" y="2658"/>
                    </a:lnTo>
                    <a:lnTo>
                      <a:pt x="1" y="2658"/>
                    </a:lnTo>
                    <a:lnTo>
                      <a:pt x="1" y="2658"/>
                    </a:lnTo>
                    <a:lnTo>
                      <a:pt x="1" y="2658"/>
                    </a:lnTo>
                    <a:lnTo>
                      <a:pt x="219" y="2658"/>
                    </a:lnTo>
                    <a:lnTo>
                      <a:pt x="219" y="2658"/>
                    </a:lnTo>
                    <a:lnTo>
                      <a:pt x="565" y="2658"/>
                    </a:lnTo>
                    <a:close/>
                    <a:moveTo>
                      <a:pt x="2676" y="1"/>
                    </a:moveTo>
                    <a:lnTo>
                      <a:pt x="2676" y="1"/>
                    </a:lnTo>
                    <a:lnTo>
                      <a:pt x="2676" y="1"/>
                    </a:lnTo>
                    <a:lnTo>
                      <a:pt x="2676" y="1"/>
                    </a:lnTo>
                    <a:lnTo>
                      <a:pt x="2840" y="438"/>
                    </a:lnTo>
                    <a:lnTo>
                      <a:pt x="2967" y="820"/>
                    </a:lnTo>
                    <a:lnTo>
                      <a:pt x="3185" y="1493"/>
                    </a:lnTo>
                    <a:lnTo>
                      <a:pt x="3185" y="1493"/>
                    </a:lnTo>
                    <a:lnTo>
                      <a:pt x="2967" y="820"/>
                    </a:lnTo>
                    <a:lnTo>
                      <a:pt x="2840" y="438"/>
                    </a:lnTo>
                    <a:lnTo>
                      <a:pt x="2676" y="1"/>
                    </a:lnTo>
                    <a:lnTo>
                      <a:pt x="2676" y="1"/>
                    </a:lnTo>
                    <a:close/>
                  </a:path>
                </a:pathLst>
              </a:custGeom>
              <a:solidFill>
                <a:srgbClr val="B8AEB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7" name="Google Shape;957;p6"/>
              <p:cNvSpPr/>
              <p:nvPr/>
            </p:nvSpPr>
            <p:spPr>
              <a:xfrm>
                <a:off x="1354850" y="2284925"/>
                <a:ext cx="141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565" h="1" fill="none" extrusionOk="0">
                    <a:moveTo>
                      <a:pt x="565" y="1"/>
                    </a:moveTo>
                    <a:lnTo>
                      <a:pt x="565" y="1"/>
                    </a:lnTo>
                    <a:lnTo>
                      <a:pt x="237" y="1"/>
                    </a:lnTo>
                    <a:lnTo>
                      <a:pt x="237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219" y="1"/>
                    </a:lnTo>
                    <a:lnTo>
                      <a:pt x="219" y="1"/>
                    </a:lnTo>
                    <a:lnTo>
                      <a:pt x="565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8" name="Google Shape;958;p6"/>
              <p:cNvSpPr/>
              <p:nvPr/>
            </p:nvSpPr>
            <p:spPr>
              <a:xfrm>
                <a:off x="1421725" y="2218500"/>
                <a:ext cx="12775" cy="37350"/>
              </a:xfrm>
              <a:custGeom>
                <a:avLst/>
                <a:gdLst/>
                <a:ahLst/>
                <a:cxnLst/>
                <a:rect l="l" t="t" r="r" b="b"/>
                <a:pathLst>
                  <a:path w="511" h="1494" fill="none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65" y="438"/>
                    </a:lnTo>
                    <a:lnTo>
                      <a:pt x="292" y="820"/>
                    </a:lnTo>
                    <a:lnTo>
                      <a:pt x="510" y="1493"/>
                    </a:lnTo>
                    <a:lnTo>
                      <a:pt x="510" y="1493"/>
                    </a:lnTo>
                    <a:lnTo>
                      <a:pt x="292" y="820"/>
                    </a:lnTo>
                    <a:lnTo>
                      <a:pt x="165" y="438"/>
                    </a:lnTo>
                    <a:lnTo>
                      <a:pt x="1" y="1"/>
                    </a:lnTo>
                    <a:lnTo>
                      <a:pt x="1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9" name="Google Shape;959;p6"/>
              <p:cNvSpPr/>
              <p:nvPr/>
            </p:nvSpPr>
            <p:spPr>
              <a:xfrm>
                <a:off x="1354850" y="2218500"/>
                <a:ext cx="82825" cy="66450"/>
              </a:xfrm>
              <a:custGeom>
                <a:avLst/>
                <a:gdLst/>
                <a:ahLst/>
                <a:cxnLst/>
                <a:rect l="l" t="t" r="r" b="b"/>
                <a:pathLst>
                  <a:path w="3313" h="2658" extrusionOk="0">
                    <a:moveTo>
                      <a:pt x="2676" y="1"/>
                    </a:moveTo>
                    <a:lnTo>
                      <a:pt x="2658" y="56"/>
                    </a:lnTo>
                    <a:lnTo>
                      <a:pt x="2512" y="456"/>
                    </a:lnTo>
                    <a:lnTo>
                      <a:pt x="2421" y="656"/>
                    </a:lnTo>
                    <a:lnTo>
                      <a:pt x="2312" y="838"/>
                    </a:lnTo>
                    <a:lnTo>
                      <a:pt x="2166" y="1038"/>
                    </a:lnTo>
                    <a:lnTo>
                      <a:pt x="1984" y="1238"/>
                    </a:lnTo>
                    <a:lnTo>
                      <a:pt x="1802" y="1420"/>
                    </a:lnTo>
                    <a:lnTo>
                      <a:pt x="1602" y="1584"/>
                    </a:lnTo>
                    <a:lnTo>
                      <a:pt x="1220" y="1875"/>
                    </a:lnTo>
                    <a:lnTo>
                      <a:pt x="838" y="2148"/>
                    </a:lnTo>
                    <a:lnTo>
                      <a:pt x="419" y="2421"/>
                    </a:lnTo>
                    <a:lnTo>
                      <a:pt x="1" y="2658"/>
                    </a:lnTo>
                    <a:lnTo>
                      <a:pt x="565" y="2658"/>
                    </a:lnTo>
                    <a:lnTo>
                      <a:pt x="929" y="2621"/>
                    </a:lnTo>
                    <a:lnTo>
                      <a:pt x="1256" y="2585"/>
                    </a:lnTo>
                    <a:lnTo>
                      <a:pt x="1839" y="2494"/>
                    </a:lnTo>
                    <a:lnTo>
                      <a:pt x="2312" y="2385"/>
                    </a:lnTo>
                    <a:lnTo>
                      <a:pt x="2694" y="2276"/>
                    </a:lnTo>
                    <a:lnTo>
                      <a:pt x="2967" y="2166"/>
                    </a:lnTo>
                    <a:lnTo>
                      <a:pt x="3167" y="2075"/>
                    </a:lnTo>
                    <a:lnTo>
                      <a:pt x="3313" y="1984"/>
                    </a:lnTo>
                    <a:lnTo>
                      <a:pt x="3185" y="1493"/>
                    </a:lnTo>
                    <a:lnTo>
                      <a:pt x="2967" y="820"/>
                    </a:lnTo>
                    <a:lnTo>
                      <a:pt x="2840" y="438"/>
                    </a:lnTo>
                    <a:lnTo>
                      <a:pt x="2676" y="1"/>
                    </a:lnTo>
                    <a:close/>
                  </a:path>
                </a:pathLst>
              </a:custGeom>
              <a:solidFill>
                <a:srgbClr val="8B71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0" name="Google Shape;960;p6"/>
              <p:cNvSpPr/>
              <p:nvPr/>
            </p:nvSpPr>
            <p:spPr>
              <a:xfrm>
                <a:off x="1354850" y="2218500"/>
                <a:ext cx="82825" cy="66450"/>
              </a:xfrm>
              <a:custGeom>
                <a:avLst/>
                <a:gdLst/>
                <a:ahLst/>
                <a:cxnLst/>
                <a:rect l="l" t="t" r="r" b="b"/>
                <a:pathLst>
                  <a:path w="3313" h="2658" fill="none" extrusionOk="0">
                    <a:moveTo>
                      <a:pt x="2676" y="1"/>
                    </a:moveTo>
                    <a:lnTo>
                      <a:pt x="2676" y="1"/>
                    </a:lnTo>
                    <a:lnTo>
                      <a:pt x="2658" y="56"/>
                    </a:lnTo>
                    <a:lnTo>
                      <a:pt x="2658" y="56"/>
                    </a:lnTo>
                    <a:lnTo>
                      <a:pt x="2512" y="456"/>
                    </a:lnTo>
                    <a:lnTo>
                      <a:pt x="2421" y="656"/>
                    </a:lnTo>
                    <a:lnTo>
                      <a:pt x="2312" y="838"/>
                    </a:lnTo>
                    <a:lnTo>
                      <a:pt x="2312" y="838"/>
                    </a:lnTo>
                    <a:lnTo>
                      <a:pt x="2166" y="1038"/>
                    </a:lnTo>
                    <a:lnTo>
                      <a:pt x="1984" y="1238"/>
                    </a:lnTo>
                    <a:lnTo>
                      <a:pt x="1802" y="1420"/>
                    </a:lnTo>
                    <a:lnTo>
                      <a:pt x="1602" y="1584"/>
                    </a:lnTo>
                    <a:lnTo>
                      <a:pt x="1602" y="1584"/>
                    </a:lnTo>
                    <a:lnTo>
                      <a:pt x="1220" y="1875"/>
                    </a:lnTo>
                    <a:lnTo>
                      <a:pt x="838" y="2148"/>
                    </a:lnTo>
                    <a:lnTo>
                      <a:pt x="419" y="2421"/>
                    </a:lnTo>
                    <a:lnTo>
                      <a:pt x="1" y="2658"/>
                    </a:lnTo>
                    <a:lnTo>
                      <a:pt x="1" y="2658"/>
                    </a:lnTo>
                    <a:lnTo>
                      <a:pt x="237" y="2658"/>
                    </a:lnTo>
                    <a:lnTo>
                      <a:pt x="237" y="2658"/>
                    </a:lnTo>
                    <a:lnTo>
                      <a:pt x="565" y="2658"/>
                    </a:lnTo>
                    <a:lnTo>
                      <a:pt x="565" y="2658"/>
                    </a:lnTo>
                    <a:lnTo>
                      <a:pt x="565" y="2658"/>
                    </a:lnTo>
                    <a:lnTo>
                      <a:pt x="929" y="2621"/>
                    </a:lnTo>
                    <a:lnTo>
                      <a:pt x="1256" y="2585"/>
                    </a:lnTo>
                    <a:lnTo>
                      <a:pt x="1839" y="2494"/>
                    </a:lnTo>
                    <a:lnTo>
                      <a:pt x="2312" y="2385"/>
                    </a:lnTo>
                    <a:lnTo>
                      <a:pt x="2694" y="2276"/>
                    </a:lnTo>
                    <a:lnTo>
                      <a:pt x="2967" y="2166"/>
                    </a:lnTo>
                    <a:lnTo>
                      <a:pt x="3167" y="2075"/>
                    </a:lnTo>
                    <a:lnTo>
                      <a:pt x="3313" y="1984"/>
                    </a:lnTo>
                    <a:lnTo>
                      <a:pt x="3313" y="1984"/>
                    </a:lnTo>
                    <a:lnTo>
                      <a:pt x="3185" y="1493"/>
                    </a:lnTo>
                    <a:lnTo>
                      <a:pt x="3185" y="1493"/>
                    </a:lnTo>
                    <a:lnTo>
                      <a:pt x="2967" y="820"/>
                    </a:lnTo>
                    <a:lnTo>
                      <a:pt x="2840" y="438"/>
                    </a:lnTo>
                    <a:lnTo>
                      <a:pt x="2676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61" name="Google Shape;961;p6"/>
          <p:cNvGrpSpPr/>
          <p:nvPr/>
        </p:nvGrpSpPr>
        <p:grpSpPr>
          <a:xfrm>
            <a:off x="110489" y="5165757"/>
            <a:ext cx="819030" cy="238955"/>
            <a:chOff x="1682875" y="2128425"/>
            <a:chExt cx="575525" cy="167900"/>
          </a:xfrm>
        </p:grpSpPr>
        <p:sp>
          <p:nvSpPr>
            <p:cNvPr id="962" name="Google Shape;962;p6"/>
            <p:cNvSpPr/>
            <p:nvPr/>
          </p:nvSpPr>
          <p:spPr>
            <a:xfrm>
              <a:off x="1682875" y="2231250"/>
              <a:ext cx="575525" cy="65075"/>
            </a:xfrm>
            <a:custGeom>
              <a:avLst/>
              <a:gdLst/>
              <a:ahLst/>
              <a:cxnLst/>
              <a:rect l="l" t="t" r="r" b="b"/>
              <a:pathLst>
                <a:path w="23021" h="2603" extrusionOk="0">
                  <a:moveTo>
                    <a:pt x="19964" y="0"/>
                  </a:moveTo>
                  <a:lnTo>
                    <a:pt x="20601" y="110"/>
                  </a:lnTo>
                  <a:lnTo>
                    <a:pt x="20437" y="164"/>
                  </a:lnTo>
                  <a:lnTo>
                    <a:pt x="19909" y="328"/>
                  </a:lnTo>
                  <a:lnTo>
                    <a:pt x="19054" y="565"/>
                  </a:lnTo>
                  <a:lnTo>
                    <a:pt x="18508" y="692"/>
                  </a:lnTo>
                  <a:lnTo>
                    <a:pt x="17889" y="819"/>
                  </a:lnTo>
                  <a:lnTo>
                    <a:pt x="17198" y="965"/>
                  </a:lnTo>
                  <a:lnTo>
                    <a:pt x="16433" y="1092"/>
                  </a:lnTo>
                  <a:lnTo>
                    <a:pt x="15596" y="1202"/>
                  </a:lnTo>
                  <a:lnTo>
                    <a:pt x="14704" y="1311"/>
                  </a:lnTo>
                  <a:lnTo>
                    <a:pt x="13740" y="1402"/>
                  </a:lnTo>
                  <a:lnTo>
                    <a:pt x="12703" y="1474"/>
                  </a:lnTo>
                  <a:lnTo>
                    <a:pt x="11611" y="1529"/>
                  </a:lnTo>
                  <a:lnTo>
                    <a:pt x="10464" y="1547"/>
                  </a:lnTo>
                  <a:lnTo>
                    <a:pt x="9409" y="1529"/>
                  </a:lnTo>
                  <a:lnTo>
                    <a:pt x="8317" y="1493"/>
                  </a:lnTo>
                  <a:lnTo>
                    <a:pt x="7170" y="1420"/>
                  </a:lnTo>
                  <a:lnTo>
                    <a:pt x="5988" y="1311"/>
                  </a:lnTo>
                  <a:lnTo>
                    <a:pt x="4768" y="1147"/>
                  </a:lnTo>
                  <a:lnTo>
                    <a:pt x="3513" y="965"/>
                  </a:lnTo>
                  <a:lnTo>
                    <a:pt x="2239" y="728"/>
                  </a:lnTo>
                  <a:lnTo>
                    <a:pt x="910" y="455"/>
                  </a:lnTo>
                  <a:lnTo>
                    <a:pt x="1129" y="146"/>
                  </a:lnTo>
                  <a:lnTo>
                    <a:pt x="1129" y="146"/>
                  </a:lnTo>
                  <a:lnTo>
                    <a:pt x="747" y="237"/>
                  </a:lnTo>
                  <a:lnTo>
                    <a:pt x="565" y="292"/>
                  </a:lnTo>
                  <a:lnTo>
                    <a:pt x="401" y="346"/>
                  </a:lnTo>
                  <a:lnTo>
                    <a:pt x="255" y="419"/>
                  </a:lnTo>
                  <a:lnTo>
                    <a:pt x="128" y="492"/>
                  </a:lnTo>
                  <a:lnTo>
                    <a:pt x="37" y="565"/>
                  </a:lnTo>
                  <a:lnTo>
                    <a:pt x="0" y="656"/>
                  </a:lnTo>
                  <a:lnTo>
                    <a:pt x="0" y="710"/>
                  </a:lnTo>
                  <a:lnTo>
                    <a:pt x="37" y="765"/>
                  </a:lnTo>
                  <a:lnTo>
                    <a:pt x="91" y="819"/>
                  </a:lnTo>
                  <a:lnTo>
                    <a:pt x="182" y="874"/>
                  </a:lnTo>
                  <a:lnTo>
                    <a:pt x="455" y="1001"/>
                  </a:lnTo>
                  <a:lnTo>
                    <a:pt x="819" y="1147"/>
                  </a:lnTo>
                  <a:lnTo>
                    <a:pt x="1274" y="1311"/>
                  </a:lnTo>
                  <a:lnTo>
                    <a:pt x="1838" y="1474"/>
                  </a:lnTo>
                  <a:lnTo>
                    <a:pt x="2475" y="1638"/>
                  </a:lnTo>
                  <a:lnTo>
                    <a:pt x="3203" y="1802"/>
                  </a:lnTo>
                  <a:lnTo>
                    <a:pt x="4004" y="1966"/>
                  </a:lnTo>
                  <a:lnTo>
                    <a:pt x="4878" y="2111"/>
                  </a:lnTo>
                  <a:lnTo>
                    <a:pt x="5806" y="2239"/>
                  </a:lnTo>
                  <a:lnTo>
                    <a:pt x="6806" y="2366"/>
                  </a:lnTo>
                  <a:lnTo>
                    <a:pt x="7862" y="2457"/>
                  </a:lnTo>
                  <a:lnTo>
                    <a:pt x="8972" y="2548"/>
                  </a:lnTo>
                  <a:lnTo>
                    <a:pt x="10100" y="2585"/>
                  </a:lnTo>
                  <a:lnTo>
                    <a:pt x="11283" y="2603"/>
                  </a:lnTo>
                  <a:lnTo>
                    <a:pt x="12120" y="2603"/>
                  </a:lnTo>
                  <a:lnTo>
                    <a:pt x="12957" y="2566"/>
                  </a:lnTo>
                  <a:lnTo>
                    <a:pt x="14249" y="2512"/>
                  </a:lnTo>
                  <a:lnTo>
                    <a:pt x="15451" y="2421"/>
                  </a:lnTo>
                  <a:lnTo>
                    <a:pt x="16542" y="2312"/>
                  </a:lnTo>
                  <a:lnTo>
                    <a:pt x="17543" y="2184"/>
                  </a:lnTo>
                  <a:lnTo>
                    <a:pt x="18453" y="2039"/>
                  </a:lnTo>
                  <a:lnTo>
                    <a:pt x="19272" y="1893"/>
                  </a:lnTo>
                  <a:lnTo>
                    <a:pt x="20000" y="1747"/>
                  </a:lnTo>
                  <a:lnTo>
                    <a:pt x="20655" y="1584"/>
                  </a:lnTo>
                  <a:lnTo>
                    <a:pt x="21219" y="1420"/>
                  </a:lnTo>
                  <a:lnTo>
                    <a:pt x="21711" y="1256"/>
                  </a:lnTo>
                  <a:lnTo>
                    <a:pt x="22111" y="1092"/>
                  </a:lnTo>
                  <a:lnTo>
                    <a:pt x="22439" y="947"/>
                  </a:lnTo>
                  <a:lnTo>
                    <a:pt x="22675" y="801"/>
                  </a:lnTo>
                  <a:lnTo>
                    <a:pt x="22857" y="674"/>
                  </a:lnTo>
                  <a:lnTo>
                    <a:pt x="22966" y="565"/>
                  </a:lnTo>
                  <a:lnTo>
                    <a:pt x="23003" y="510"/>
                  </a:lnTo>
                  <a:lnTo>
                    <a:pt x="23021" y="455"/>
                  </a:lnTo>
                  <a:lnTo>
                    <a:pt x="23003" y="419"/>
                  </a:lnTo>
                  <a:lnTo>
                    <a:pt x="22966" y="401"/>
                  </a:lnTo>
                  <a:lnTo>
                    <a:pt x="22803" y="328"/>
                  </a:lnTo>
                  <a:lnTo>
                    <a:pt x="22530" y="273"/>
                  </a:lnTo>
                  <a:lnTo>
                    <a:pt x="22166" y="201"/>
                  </a:lnTo>
                  <a:lnTo>
                    <a:pt x="21711" y="146"/>
                  </a:lnTo>
                  <a:lnTo>
                    <a:pt x="21201" y="91"/>
                  </a:lnTo>
                  <a:lnTo>
                    <a:pt x="1996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6"/>
            <p:cNvSpPr/>
            <p:nvPr/>
          </p:nvSpPr>
          <p:spPr>
            <a:xfrm>
              <a:off x="1682875" y="2231250"/>
              <a:ext cx="575525" cy="65075"/>
            </a:xfrm>
            <a:custGeom>
              <a:avLst/>
              <a:gdLst/>
              <a:ahLst/>
              <a:cxnLst/>
              <a:rect l="l" t="t" r="r" b="b"/>
              <a:pathLst>
                <a:path w="23021" h="2603" fill="none" extrusionOk="0">
                  <a:moveTo>
                    <a:pt x="19964" y="0"/>
                  </a:moveTo>
                  <a:lnTo>
                    <a:pt x="20601" y="110"/>
                  </a:lnTo>
                  <a:lnTo>
                    <a:pt x="20601" y="110"/>
                  </a:lnTo>
                  <a:lnTo>
                    <a:pt x="20601" y="110"/>
                  </a:lnTo>
                  <a:lnTo>
                    <a:pt x="20437" y="164"/>
                  </a:lnTo>
                  <a:lnTo>
                    <a:pt x="19909" y="328"/>
                  </a:lnTo>
                  <a:lnTo>
                    <a:pt x="19054" y="565"/>
                  </a:lnTo>
                  <a:lnTo>
                    <a:pt x="18508" y="692"/>
                  </a:lnTo>
                  <a:lnTo>
                    <a:pt x="17889" y="819"/>
                  </a:lnTo>
                  <a:lnTo>
                    <a:pt x="17198" y="965"/>
                  </a:lnTo>
                  <a:lnTo>
                    <a:pt x="16433" y="1092"/>
                  </a:lnTo>
                  <a:lnTo>
                    <a:pt x="15596" y="1202"/>
                  </a:lnTo>
                  <a:lnTo>
                    <a:pt x="14704" y="1311"/>
                  </a:lnTo>
                  <a:lnTo>
                    <a:pt x="13740" y="1402"/>
                  </a:lnTo>
                  <a:lnTo>
                    <a:pt x="12703" y="1474"/>
                  </a:lnTo>
                  <a:lnTo>
                    <a:pt x="11611" y="1529"/>
                  </a:lnTo>
                  <a:lnTo>
                    <a:pt x="10464" y="1547"/>
                  </a:lnTo>
                  <a:lnTo>
                    <a:pt x="10464" y="1547"/>
                  </a:lnTo>
                  <a:lnTo>
                    <a:pt x="9409" y="1529"/>
                  </a:lnTo>
                  <a:lnTo>
                    <a:pt x="8317" y="1493"/>
                  </a:lnTo>
                  <a:lnTo>
                    <a:pt x="7170" y="1420"/>
                  </a:lnTo>
                  <a:lnTo>
                    <a:pt x="5988" y="1311"/>
                  </a:lnTo>
                  <a:lnTo>
                    <a:pt x="4768" y="1147"/>
                  </a:lnTo>
                  <a:lnTo>
                    <a:pt x="3513" y="965"/>
                  </a:lnTo>
                  <a:lnTo>
                    <a:pt x="2239" y="728"/>
                  </a:lnTo>
                  <a:lnTo>
                    <a:pt x="910" y="455"/>
                  </a:lnTo>
                  <a:lnTo>
                    <a:pt x="910" y="455"/>
                  </a:lnTo>
                  <a:lnTo>
                    <a:pt x="910" y="455"/>
                  </a:lnTo>
                  <a:lnTo>
                    <a:pt x="910" y="455"/>
                  </a:lnTo>
                  <a:lnTo>
                    <a:pt x="1129" y="146"/>
                  </a:lnTo>
                  <a:lnTo>
                    <a:pt x="1129" y="146"/>
                  </a:lnTo>
                  <a:lnTo>
                    <a:pt x="747" y="237"/>
                  </a:lnTo>
                  <a:lnTo>
                    <a:pt x="565" y="292"/>
                  </a:lnTo>
                  <a:lnTo>
                    <a:pt x="401" y="346"/>
                  </a:lnTo>
                  <a:lnTo>
                    <a:pt x="255" y="419"/>
                  </a:lnTo>
                  <a:lnTo>
                    <a:pt x="128" y="492"/>
                  </a:lnTo>
                  <a:lnTo>
                    <a:pt x="37" y="565"/>
                  </a:lnTo>
                  <a:lnTo>
                    <a:pt x="0" y="656"/>
                  </a:lnTo>
                  <a:lnTo>
                    <a:pt x="0" y="656"/>
                  </a:lnTo>
                  <a:lnTo>
                    <a:pt x="0" y="710"/>
                  </a:lnTo>
                  <a:lnTo>
                    <a:pt x="37" y="765"/>
                  </a:lnTo>
                  <a:lnTo>
                    <a:pt x="91" y="819"/>
                  </a:lnTo>
                  <a:lnTo>
                    <a:pt x="182" y="874"/>
                  </a:lnTo>
                  <a:lnTo>
                    <a:pt x="455" y="1001"/>
                  </a:lnTo>
                  <a:lnTo>
                    <a:pt x="819" y="1147"/>
                  </a:lnTo>
                  <a:lnTo>
                    <a:pt x="1274" y="1311"/>
                  </a:lnTo>
                  <a:lnTo>
                    <a:pt x="1838" y="1474"/>
                  </a:lnTo>
                  <a:lnTo>
                    <a:pt x="2475" y="1638"/>
                  </a:lnTo>
                  <a:lnTo>
                    <a:pt x="3203" y="1802"/>
                  </a:lnTo>
                  <a:lnTo>
                    <a:pt x="4004" y="1966"/>
                  </a:lnTo>
                  <a:lnTo>
                    <a:pt x="4878" y="2111"/>
                  </a:lnTo>
                  <a:lnTo>
                    <a:pt x="5806" y="2239"/>
                  </a:lnTo>
                  <a:lnTo>
                    <a:pt x="6806" y="2366"/>
                  </a:lnTo>
                  <a:lnTo>
                    <a:pt x="7862" y="2457"/>
                  </a:lnTo>
                  <a:lnTo>
                    <a:pt x="8972" y="2548"/>
                  </a:lnTo>
                  <a:lnTo>
                    <a:pt x="10100" y="2585"/>
                  </a:lnTo>
                  <a:lnTo>
                    <a:pt x="11283" y="2603"/>
                  </a:lnTo>
                  <a:lnTo>
                    <a:pt x="11283" y="2603"/>
                  </a:lnTo>
                  <a:lnTo>
                    <a:pt x="12120" y="2603"/>
                  </a:lnTo>
                  <a:lnTo>
                    <a:pt x="12957" y="2566"/>
                  </a:lnTo>
                  <a:lnTo>
                    <a:pt x="12957" y="2566"/>
                  </a:lnTo>
                  <a:lnTo>
                    <a:pt x="14249" y="2512"/>
                  </a:lnTo>
                  <a:lnTo>
                    <a:pt x="15451" y="2421"/>
                  </a:lnTo>
                  <a:lnTo>
                    <a:pt x="16542" y="2312"/>
                  </a:lnTo>
                  <a:lnTo>
                    <a:pt x="17543" y="2184"/>
                  </a:lnTo>
                  <a:lnTo>
                    <a:pt x="18453" y="2039"/>
                  </a:lnTo>
                  <a:lnTo>
                    <a:pt x="19272" y="1893"/>
                  </a:lnTo>
                  <a:lnTo>
                    <a:pt x="20000" y="1747"/>
                  </a:lnTo>
                  <a:lnTo>
                    <a:pt x="20655" y="1584"/>
                  </a:lnTo>
                  <a:lnTo>
                    <a:pt x="21219" y="1420"/>
                  </a:lnTo>
                  <a:lnTo>
                    <a:pt x="21711" y="1256"/>
                  </a:lnTo>
                  <a:lnTo>
                    <a:pt x="22111" y="1092"/>
                  </a:lnTo>
                  <a:lnTo>
                    <a:pt x="22439" y="947"/>
                  </a:lnTo>
                  <a:lnTo>
                    <a:pt x="22675" y="801"/>
                  </a:lnTo>
                  <a:lnTo>
                    <a:pt x="22857" y="674"/>
                  </a:lnTo>
                  <a:lnTo>
                    <a:pt x="22966" y="565"/>
                  </a:lnTo>
                  <a:lnTo>
                    <a:pt x="23003" y="510"/>
                  </a:lnTo>
                  <a:lnTo>
                    <a:pt x="23021" y="455"/>
                  </a:lnTo>
                  <a:lnTo>
                    <a:pt x="23021" y="455"/>
                  </a:lnTo>
                  <a:lnTo>
                    <a:pt x="23003" y="419"/>
                  </a:lnTo>
                  <a:lnTo>
                    <a:pt x="22966" y="401"/>
                  </a:lnTo>
                  <a:lnTo>
                    <a:pt x="22803" y="328"/>
                  </a:lnTo>
                  <a:lnTo>
                    <a:pt x="22530" y="273"/>
                  </a:lnTo>
                  <a:lnTo>
                    <a:pt x="22166" y="201"/>
                  </a:lnTo>
                  <a:lnTo>
                    <a:pt x="21711" y="146"/>
                  </a:lnTo>
                  <a:lnTo>
                    <a:pt x="21201" y="91"/>
                  </a:lnTo>
                  <a:lnTo>
                    <a:pt x="19964" y="0"/>
                  </a:lnTo>
                </a:path>
              </a:pathLst>
            </a:custGeom>
            <a:solidFill>
              <a:srgbClr val="EBB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6"/>
            <p:cNvSpPr/>
            <p:nvPr/>
          </p:nvSpPr>
          <p:spPr>
            <a:xfrm>
              <a:off x="1705625" y="2128425"/>
              <a:ext cx="492275" cy="141525"/>
            </a:xfrm>
            <a:custGeom>
              <a:avLst/>
              <a:gdLst/>
              <a:ahLst/>
              <a:cxnLst/>
              <a:rect l="l" t="t" r="r" b="b"/>
              <a:pathLst>
                <a:path w="19691" h="5661" extrusionOk="0">
                  <a:moveTo>
                    <a:pt x="5332" y="1"/>
                  </a:moveTo>
                  <a:lnTo>
                    <a:pt x="5023" y="37"/>
                  </a:lnTo>
                  <a:lnTo>
                    <a:pt x="4714" y="92"/>
                  </a:lnTo>
                  <a:lnTo>
                    <a:pt x="4422" y="164"/>
                  </a:lnTo>
                  <a:lnTo>
                    <a:pt x="4149" y="274"/>
                  </a:lnTo>
                  <a:lnTo>
                    <a:pt x="3858" y="401"/>
                  </a:lnTo>
                  <a:lnTo>
                    <a:pt x="3604" y="528"/>
                  </a:lnTo>
                  <a:lnTo>
                    <a:pt x="3367" y="692"/>
                  </a:lnTo>
                  <a:lnTo>
                    <a:pt x="3149" y="874"/>
                  </a:lnTo>
                  <a:lnTo>
                    <a:pt x="2967" y="1056"/>
                  </a:lnTo>
                  <a:lnTo>
                    <a:pt x="2803" y="1238"/>
                  </a:lnTo>
                  <a:lnTo>
                    <a:pt x="2657" y="1438"/>
                  </a:lnTo>
                  <a:lnTo>
                    <a:pt x="2566" y="1657"/>
                  </a:lnTo>
                  <a:lnTo>
                    <a:pt x="2512" y="1857"/>
                  </a:lnTo>
                  <a:lnTo>
                    <a:pt x="2493" y="2057"/>
                  </a:lnTo>
                  <a:lnTo>
                    <a:pt x="2493" y="2166"/>
                  </a:lnTo>
                  <a:lnTo>
                    <a:pt x="2512" y="2275"/>
                  </a:lnTo>
                  <a:lnTo>
                    <a:pt x="2330" y="2312"/>
                  </a:lnTo>
                  <a:lnTo>
                    <a:pt x="2148" y="2366"/>
                  </a:lnTo>
                  <a:lnTo>
                    <a:pt x="1966" y="2476"/>
                  </a:lnTo>
                  <a:lnTo>
                    <a:pt x="1766" y="2585"/>
                  </a:lnTo>
                  <a:lnTo>
                    <a:pt x="1584" y="2730"/>
                  </a:lnTo>
                  <a:lnTo>
                    <a:pt x="1402" y="2894"/>
                  </a:lnTo>
                  <a:lnTo>
                    <a:pt x="1056" y="3240"/>
                  </a:lnTo>
                  <a:lnTo>
                    <a:pt x="837" y="3477"/>
                  </a:lnTo>
                  <a:lnTo>
                    <a:pt x="637" y="3713"/>
                  </a:lnTo>
                  <a:lnTo>
                    <a:pt x="310" y="4150"/>
                  </a:lnTo>
                  <a:lnTo>
                    <a:pt x="73" y="4459"/>
                  </a:lnTo>
                  <a:lnTo>
                    <a:pt x="0" y="4568"/>
                  </a:lnTo>
                  <a:lnTo>
                    <a:pt x="1074" y="4805"/>
                  </a:lnTo>
                  <a:lnTo>
                    <a:pt x="2148" y="5005"/>
                  </a:lnTo>
                  <a:lnTo>
                    <a:pt x="3185" y="5169"/>
                  </a:lnTo>
                  <a:lnTo>
                    <a:pt x="4204" y="5315"/>
                  </a:lnTo>
                  <a:lnTo>
                    <a:pt x="5187" y="5424"/>
                  </a:lnTo>
                  <a:lnTo>
                    <a:pt x="6151" y="5515"/>
                  </a:lnTo>
                  <a:lnTo>
                    <a:pt x="7098" y="5587"/>
                  </a:lnTo>
                  <a:lnTo>
                    <a:pt x="8007" y="5624"/>
                  </a:lnTo>
                  <a:lnTo>
                    <a:pt x="8881" y="5642"/>
                  </a:lnTo>
                  <a:lnTo>
                    <a:pt x="9736" y="5660"/>
                  </a:lnTo>
                  <a:lnTo>
                    <a:pt x="10573" y="5642"/>
                  </a:lnTo>
                  <a:lnTo>
                    <a:pt x="11356" y="5624"/>
                  </a:lnTo>
                  <a:lnTo>
                    <a:pt x="12120" y="5569"/>
                  </a:lnTo>
                  <a:lnTo>
                    <a:pt x="12866" y="5515"/>
                  </a:lnTo>
                  <a:lnTo>
                    <a:pt x="13558" y="5460"/>
                  </a:lnTo>
                  <a:lnTo>
                    <a:pt x="14231" y="5387"/>
                  </a:lnTo>
                  <a:lnTo>
                    <a:pt x="14850" y="5296"/>
                  </a:lnTo>
                  <a:lnTo>
                    <a:pt x="15450" y="5205"/>
                  </a:lnTo>
                  <a:lnTo>
                    <a:pt x="16542" y="5023"/>
                  </a:lnTo>
                  <a:lnTo>
                    <a:pt x="17470" y="4823"/>
                  </a:lnTo>
                  <a:lnTo>
                    <a:pt x="18253" y="4641"/>
                  </a:lnTo>
                  <a:lnTo>
                    <a:pt x="18872" y="4477"/>
                  </a:lnTo>
                  <a:lnTo>
                    <a:pt x="19327" y="4350"/>
                  </a:lnTo>
                  <a:lnTo>
                    <a:pt x="19691" y="4223"/>
                  </a:lnTo>
                  <a:lnTo>
                    <a:pt x="14541" y="3422"/>
                  </a:lnTo>
                  <a:lnTo>
                    <a:pt x="13995" y="2294"/>
                  </a:lnTo>
                  <a:lnTo>
                    <a:pt x="11283" y="1584"/>
                  </a:lnTo>
                  <a:lnTo>
                    <a:pt x="8954" y="1002"/>
                  </a:lnTo>
                  <a:lnTo>
                    <a:pt x="7061" y="528"/>
                  </a:lnTo>
                  <a:lnTo>
                    <a:pt x="6916" y="419"/>
                  </a:lnTo>
                  <a:lnTo>
                    <a:pt x="6752" y="310"/>
                  </a:lnTo>
                  <a:lnTo>
                    <a:pt x="6497" y="183"/>
                  </a:lnTo>
                  <a:lnTo>
                    <a:pt x="6206" y="92"/>
                  </a:lnTo>
                  <a:lnTo>
                    <a:pt x="5915" y="37"/>
                  </a:lnTo>
                  <a:lnTo>
                    <a:pt x="5624" y="1"/>
                  </a:lnTo>
                  <a:close/>
                </a:path>
              </a:pathLst>
            </a:custGeom>
            <a:solidFill>
              <a:srgbClr val="C1A5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6"/>
            <p:cNvSpPr/>
            <p:nvPr/>
          </p:nvSpPr>
          <p:spPr>
            <a:xfrm>
              <a:off x="1705625" y="2128425"/>
              <a:ext cx="492275" cy="141525"/>
            </a:xfrm>
            <a:custGeom>
              <a:avLst/>
              <a:gdLst/>
              <a:ahLst/>
              <a:cxnLst/>
              <a:rect l="l" t="t" r="r" b="b"/>
              <a:pathLst>
                <a:path w="19691" h="5661" fill="none" extrusionOk="0">
                  <a:moveTo>
                    <a:pt x="19691" y="4223"/>
                  </a:moveTo>
                  <a:lnTo>
                    <a:pt x="19691" y="4223"/>
                  </a:lnTo>
                  <a:lnTo>
                    <a:pt x="19327" y="4350"/>
                  </a:lnTo>
                  <a:lnTo>
                    <a:pt x="18872" y="4477"/>
                  </a:lnTo>
                  <a:lnTo>
                    <a:pt x="18253" y="4641"/>
                  </a:lnTo>
                  <a:lnTo>
                    <a:pt x="17470" y="4823"/>
                  </a:lnTo>
                  <a:lnTo>
                    <a:pt x="16542" y="5023"/>
                  </a:lnTo>
                  <a:lnTo>
                    <a:pt x="15450" y="5205"/>
                  </a:lnTo>
                  <a:lnTo>
                    <a:pt x="14850" y="5296"/>
                  </a:lnTo>
                  <a:lnTo>
                    <a:pt x="14231" y="5387"/>
                  </a:lnTo>
                  <a:lnTo>
                    <a:pt x="13558" y="5460"/>
                  </a:lnTo>
                  <a:lnTo>
                    <a:pt x="12866" y="5515"/>
                  </a:lnTo>
                  <a:lnTo>
                    <a:pt x="12120" y="5569"/>
                  </a:lnTo>
                  <a:lnTo>
                    <a:pt x="11356" y="5624"/>
                  </a:lnTo>
                  <a:lnTo>
                    <a:pt x="10573" y="5642"/>
                  </a:lnTo>
                  <a:lnTo>
                    <a:pt x="9736" y="5660"/>
                  </a:lnTo>
                  <a:lnTo>
                    <a:pt x="8881" y="5642"/>
                  </a:lnTo>
                  <a:lnTo>
                    <a:pt x="8007" y="5624"/>
                  </a:lnTo>
                  <a:lnTo>
                    <a:pt x="7098" y="5587"/>
                  </a:lnTo>
                  <a:lnTo>
                    <a:pt x="6151" y="5515"/>
                  </a:lnTo>
                  <a:lnTo>
                    <a:pt x="5187" y="5424"/>
                  </a:lnTo>
                  <a:lnTo>
                    <a:pt x="4204" y="5315"/>
                  </a:lnTo>
                  <a:lnTo>
                    <a:pt x="3185" y="5169"/>
                  </a:lnTo>
                  <a:lnTo>
                    <a:pt x="2148" y="5005"/>
                  </a:lnTo>
                  <a:lnTo>
                    <a:pt x="1074" y="4805"/>
                  </a:lnTo>
                  <a:lnTo>
                    <a:pt x="0" y="4568"/>
                  </a:lnTo>
                  <a:lnTo>
                    <a:pt x="0" y="4568"/>
                  </a:lnTo>
                  <a:lnTo>
                    <a:pt x="73" y="4459"/>
                  </a:lnTo>
                  <a:lnTo>
                    <a:pt x="310" y="4150"/>
                  </a:lnTo>
                  <a:lnTo>
                    <a:pt x="637" y="3713"/>
                  </a:lnTo>
                  <a:lnTo>
                    <a:pt x="837" y="3477"/>
                  </a:lnTo>
                  <a:lnTo>
                    <a:pt x="1056" y="3240"/>
                  </a:lnTo>
                  <a:lnTo>
                    <a:pt x="1056" y="3240"/>
                  </a:lnTo>
                  <a:lnTo>
                    <a:pt x="1402" y="2894"/>
                  </a:lnTo>
                  <a:lnTo>
                    <a:pt x="1584" y="2730"/>
                  </a:lnTo>
                  <a:lnTo>
                    <a:pt x="1766" y="2585"/>
                  </a:lnTo>
                  <a:lnTo>
                    <a:pt x="1966" y="2476"/>
                  </a:lnTo>
                  <a:lnTo>
                    <a:pt x="2148" y="2366"/>
                  </a:lnTo>
                  <a:lnTo>
                    <a:pt x="2330" y="2312"/>
                  </a:lnTo>
                  <a:lnTo>
                    <a:pt x="2512" y="2275"/>
                  </a:lnTo>
                  <a:lnTo>
                    <a:pt x="2512" y="2275"/>
                  </a:lnTo>
                  <a:lnTo>
                    <a:pt x="2493" y="2166"/>
                  </a:lnTo>
                  <a:lnTo>
                    <a:pt x="2493" y="2057"/>
                  </a:lnTo>
                  <a:lnTo>
                    <a:pt x="2512" y="1857"/>
                  </a:lnTo>
                  <a:lnTo>
                    <a:pt x="2566" y="1657"/>
                  </a:lnTo>
                  <a:lnTo>
                    <a:pt x="2657" y="1438"/>
                  </a:lnTo>
                  <a:lnTo>
                    <a:pt x="2657" y="1438"/>
                  </a:lnTo>
                  <a:lnTo>
                    <a:pt x="2803" y="1238"/>
                  </a:lnTo>
                  <a:lnTo>
                    <a:pt x="2967" y="1056"/>
                  </a:lnTo>
                  <a:lnTo>
                    <a:pt x="3149" y="874"/>
                  </a:lnTo>
                  <a:lnTo>
                    <a:pt x="3367" y="692"/>
                  </a:lnTo>
                  <a:lnTo>
                    <a:pt x="3604" y="528"/>
                  </a:lnTo>
                  <a:lnTo>
                    <a:pt x="3858" y="401"/>
                  </a:lnTo>
                  <a:lnTo>
                    <a:pt x="4149" y="274"/>
                  </a:lnTo>
                  <a:lnTo>
                    <a:pt x="4422" y="164"/>
                  </a:lnTo>
                  <a:lnTo>
                    <a:pt x="4714" y="92"/>
                  </a:lnTo>
                  <a:lnTo>
                    <a:pt x="5023" y="37"/>
                  </a:lnTo>
                  <a:lnTo>
                    <a:pt x="5332" y="1"/>
                  </a:lnTo>
                  <a:lnTo>
                    <a:pt x="5624" y="1"/>
                  </a:lnTo>
                  <a:lnTo>
                    <a:pt x="5915" y="37"/>
                  </a:lnTo>
                  <a:lnTo>
                    <a:pt x="6206" y="92"/>
                  </a:lnTo>
                  <a:lnTo>
                    <a:pt x="6497" y="183"/>
                  </a:lnTo>
                  <a:lnTo>
                    <a:pt x="6752" y="310"/>
                  </a:lnTo>
                  <a:lnTo>
                    <a:pt x="6752" y="310"/>
                  </a:lnTo>
                  <a:lnTo>
                    <a:pt x="6916" y="419"/>
                  </a:lnTo>
                  <a:lnTo>
                    <a:pt x="7061" y="528"/>
                  </a:lnTo>
                  <a:lnTo>
                    <a:pt x="7061" y="528"/>
                  </a:lnTo>
                  <a:lnTo>
                    <a:pt x="8954" y="1002"/>
                  </a:lnTo>
                  <a:lnTo>
                    <a:pt x="11283" y="1584"/>
                  </a:lnTo>
                  <a:lnTo>
                    <a:pt x="11283" y="1584"/>
                  </a:lnTo>
                  <a:lnTo>
                    <a:pt x="13995" y="2294"/>
                  </a:lnTo>
                  <a:lnTo>
                    <a:pt x="14541" y="3422"/>
                  </a:lnTo>
                  <a:lnTo>
                    <a:pt x="19691" y="422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6"/>
            <p:cNvSpPr/>
            <p:nvPr/>
          </p:nvSpPr>
          <p:spPr>
            <a:xfrm>
              <a:off x="1705625" y="2168000"/>
              <a:ext cx="492275" cy="101950"/>
            </a:xfrm>
            <a:custGeom>
              <a:avLst/>
              <a:gdLst/>
              <a:ahLst/>
              <a:cxnLst/>
              <a:rect l="l" t="t" r="r" b="b"/>
              <a:pathLst>
                <a:path w="19691" h="4078" extrusionOk="0">
                  <a:moveTo>
                    <a:pt x="11283" y="1"/>
                  </a:moveTo>
                  <a:lnTo>
                    <a:pt x="11192" y="165"/>
                  </a:lnTo>
                  <a:lnTo>
                    <a:pt x="11101" y="292"/>
                  </a:lnTo>
                  <a:lnTo>
                    <a:pt x="10974" y="419"/>
                  </a:lnTo>
                  <a:lnTo>
                    <a:pt x="10846" y="547"/>
                  </a:lnTo>
                  <a:lnTo>
                    <a:pt x="10737" y="638"/>
                  </a:lnTo>
                  <a:lnTo>
                    <a:pt x="10592" y="729"/>
                  </a:lnTo>
                  <a:lnTo>
                    <a:pt x="10319" y="874"/>
                  </a:lnTo>
                  <a:lnTo>
                    <a:pt x="10027" y="1002"/>
                  </a:lnTo>
                  <a:lnTo>
                    <a:pt x="9736" y="1093"/>
                  </a:lnTo>
                  <a:lnTo>
                    <a:pt x="8936" y="1348"/>
                  </a:lnTo>
                  <a:lnTo>
                    <a:pt x="8135" y="1548"/>
                  </a:lnTo>
                  <a:lnTo>
                    <a:pt x="7334" y="1712"/>
                  </a:lnTo>
                  <a:lnTo>
                    <a:pt x="6515" y="1821"/>
                  </a:lnTo>
                  <a:lnTo>
                    <a:pt x="6570" y="1912"/>
                  </a:lnTo>
                  <a:lnTo>
                    <a:pt x="6643" y="1985"/>
                  </a:lnTo>
                  <a:lnTo>
                    <a:pt x="6734" y="2039"/>
                  </a:lnTo>
                  <a:lnTo>
                    <a:pt x="6843" y="2076"/>
                  </a:lnTo>
                  <a:lnTo>
                    <a:pt x="7079" y="2130"/>
                  </a:lnTo>
                  <a:lnTo>
                    <a:pt x="7298" y="2185"/>
                  </a:lnTo>
                  <a:lnTo>
                    <a:pt x="7407" y="2221"/>
                  </a:lnTo>
                  <a:lnTo>
                    <a:pt x="7498" y="2294"/>
                  </a:lnTo>
                  <a:lnTo>
                    <a:pt x="7589" y="2367"/>
                  </a:lnTo>
                  <a:lnTo>
                    <a:pt x="7662" y="2476"/>
                  </a:lnTo>
                  <a:lnTo>
                    <a:pt x="7698" y="2567"/>
                  </a:lnTo>
                  <a:lnTo>
                    <a:pt x="7716" y="2658"/>
                  </a:lnTo>
                  <a:lnTo>
                    <a:pt x="7680" y="2749"/>
                  </a:lnTo>
                  <a:lnTo>
                    <a:pt x="7662" y="2785"/>
                  </a:lnTo>
                  <a:lnTo>
                    <a:pt x="7625" y="2822"/>
                  </a:lnTo>
                  <a:lnTo>
                    <a:pt x="7571" y="2858"/>
                  </a:lnTo>
                  <a:lnTo>
                    <a:pt x="7516" y="2876"/>
                  </a:lnTo>
                  <a:lnTo>
                    <a:pt x="7298" y="2876"/>
                  </a:lnTo>
                  <a:lnTo>
                    <a:pt x="6515" y="2803"/>
                  </a:lnTo>
                  <a:lnTo>
                    <a:pt x="5733" y="2694"/>
                  </a:lnTo>
                  <a:lnTo>
                    <a:pt x="4950" y="2549"/>
                  </a:lnTo>
                  <a:lnTo>
                    <a:pt x="4168" y="2385"/>
                  </a:lnTo>
                  <a:lnTo>
                    <a:pt x="2603" y="2021"/>
                  </a:lnTo>
                  <a:lnTo>
                    <a:pt x="1056" y="1657"/>
                  </a:lnTo>
                  <a:lnTo>
                    <a:pt x="837" y="1894"/>
                  </a:lnTo>
                  <a:lnTo>
                    <a:pt x="637" y="2130"/>
                  </a:lnTo>
                  <a:lnTo>
                    <a:pt x="310" y="2567"/>
                  </a:lnTo>
                  <a:lnTo>
                    <a:pt x="73" y="2876"/>
                  </a:lnTo>
                  <a:lnTo>
                    <a:pt x="0" y="2985"/>
                  </a:lnTo>
                  <a:lnTo>
                    <a:pt x="1329" y="3258"/>
                  </a:lnTo>
                  <a:lnTo>
                    <a:pt x="2603" y="3495"/>
                  </a:lnTo>
                  <a:lnTo>
                    <a:pt x="3858" y="3677"/>
                  </a:lnTo>
                  <a:lnTo>
                    <a:pt x="5078" y="3841"/>
                  </a:lnTo>
                  <a:lnTo>
                    <a:pt x="6260" y="3950"/>
                  </a:lnTo>
                  <a:lnTo>
                    <a:pt x="7407" y="4023"/>
                  </a:lnTo>
                  <a:lnTo>
                    <a:pt x="8499" y="4059"/>
                  </a:lnTo>
                  <a:lnTo>
                    <a:pt x="9554" y="4077"/>
                  </a:lnTo>
                  <a:lnTo>
                    <a:pt x="10701" y="4059"/>
                  </a:lnTo>
                  <a:lnTo>
                    <a:pt x="11793" y="4004"/>
                  </a:lnTo>
                  <a:lnTo>
                    <a:pt x="12830" y="3932"/>
                  </a:lnTo>
                  <a:lnTo>
                    <a:pt x="13794" y="3841"/>
                  </a:lnTo>
                  <a:lnTo>
                    <a:pt x="14686" y="3732"/>
                  </a:lnTo>
                  <a:lnTo>
                    <a:pt x="15523" y="3622"/>
                  </a:lnTo>
                  <a:lnTo>
                    <a:pt x="16288" y="3495"/>
                  </a:lnTo>
                  <a:lnTo>
                    <a:pt x="16979" y="3349"/>
                  </a:lnTo>
                  <a:lnTo>
                    <a:pt x="17598" y="3222"/>
                  </a:lnTo>
                  <a:lnTo>
                    <a:pt x="18144" y="3095"/>
                  </a:lnTo>
                  <a:lnTo>
                    <a:pt x="18999" y="2858"/>
                  </a:lnTo>
                  <a:lnTo>
                    <a:pt x="19527" y="2694"/>
                  </a:lnTo>
                  <a:lnTo>
                    <a:pt x="19691" y="2640"/>
                  </a:lnTo>
                  <a:lnTo>
                    <a:pt x="14541" y="1839"/>
                  </a:lnTo>
                  <a:lnTo>
                    <a:pt x="13995" y="711"/>
                  </a:lnTo>
                  <a:lnTo>
                    <a:pt x="11283" y="1"/>
                  </a:lnTo>
                  <a:close/>
                </a:path>
              </a:pathLst>
            </a:custGeom>
            <a:solidFill>
              <a:srgbClr val="A48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6"/>
            <p:cNvSpPr/>
            <p:nvPr/>
          </p:nvSpPr>
          <p:spPr>
            <a:xfrm>
              <a:off x="1705625" y="2168000"/>
              <a:ext cx="492275" cy="101950"/>
            </a:xfrm>
            <a:custGeom>
              <a:avLst/>
              <a:gdLst/>
              <a:ahLst/>
              <a:cxnLst/>
              <a:rect l="l" t="t" r="r" b="b"/>
              <a:pathLst>
                <a:path w="19691" h="4078" fill="none" extrusionOk="0">
                  <a:moveTo>
                    <a:pt x="11283" y="1"/>
                  </a:moveTo>
                  <a:lnTo>
                    <a:pt x="11283" y="1"/>
                  </a:lnTo>
                  <a:lnTo>
                    <a:pt x="11192" y="165"/>
                  </a:lnTo>
                  <a:lnTo>
                    <a:pt x="11101" y="292"/>
                  </a:lnTo>
                  <a:lnTo>
                    <a:pt x="10974" y="419"/>
                  </a:lnTo>
                  <a:lnTo>
                    <a:pt x="10846" y="547"/>
                  </a:lnTo>
                  <a:lnTo>
                    <a:pt x="10846" y="547"/>
                  </a:lnTo>
                  <a:lnTo>
                    <a:pt x="10737" y="638"/>
                  </a:lnTo>
                  <a:lnTo>
                    <a:pt x="10592" y="729"/>
                  </a:lnTo>
                  <a:lnTo>
                    <a:pt x="10319" y="874"/>
                  </a:lnTo>
                  <a:lnTo>
                    <a:pt x="10027" y="1002"/>
                  </a:lnTo>
                  <a:lnTo>
                    <a:pt x="9736" y="1093"/>
                  </a:lnTo>
                  <a:lnTo>
                    <a:pt x="9736" y="1093"/>
                  </a:lnTo>
                  <a:lnTo>
                    <a:pt x="8936" y="1348"/>
                  </a:lnTo>
                  <a:lnTo>
                    <a:pt x="8135" y="1548"/>
                  </a:lnTo>
                  <a:lnTo>
                    <a:pt x="7334" y="1712"/>
                  </a:lnTo>
                  <a:lnTo>
                    <a:pt x="6515" y="1821"/>
                  </a:lnTo>
                  <a:lnTo>
                    <a:pt x="6515" y="1821"/>
                  </a:lnTo>
                  <a:lnTo>
                    <a:pt x="6570" y="1912"/>
                  </a:lnTo>
                  <a:lnTo>
                    <a:pt x="6643" y="1985"/>
                  </a:lnTo>
                  <a:lnTo>
                    <a:pt x="6734" y="2039"/>
                  </a:lnTo>
                  <a:lnTo>
                    <a:pt x="6843" y="2076"/>
                  </a:lnTo>
                  <a:lnTo>
                    <a:pt x="7079" y="2130"/>
                  </a:lnTo>
                  <a:lnTo>
                    <a:pt x="7298" y="2185"/>
                  </a:lnTo>
                  <a:lnTo>
                    <a:pt x="7298" y="2185"/>
                  </a:lnTo>
                  <a:lnTo>
                    <a:pt x="7407" y="2221"/>
                  </a:lnTo>
                  <a:lnTo>
                    <a:pt x="7498" y="2294"/>
                  </a:lnTo>
                  <a:lnTo>
                    <a:pt x="7589" y="2367"/>
                  </a:lnTo>
                  <a:lnTo>
                    <a:pt x="7662" y="2476"/>
                  </a:lnTo>
                  <a:lnTo>
                    <a:pt x="7698" y="2567"/>
                  </a:lnTo>
                  <a:lnTo>
                    <a:pt x="7716" y="2658"/>
                  </a:lnTo>
                  <a:lnTo>
                    <a:pt x="7680" y="2749"/>
                  </a:lnTo>
                  <a:lnTo>
                    <a:pt x="7662" y="2785"/>
                  </a:lnTo>
                  <a:lnTo>
                    <a:pt x="7625" y="2822"/>
                  </a:lnTo>
                  <a:lnTo>
                    <a:pt x="7625" y="2822"/>
                  </a:lnTo>
                  <a:lnTo>
                    <a:pt x="7571" y="2858"/>
                  </a:lnTo>
                  <a:lnTo>
                    <a:pt x="7516" y="2876"/>
                  </a:lnTo>
                  <a:lnTo>
                    <a:pt x="7389" y="2876"/>
                  </a:lnTo>
                  <a:lnTo>
                    <a:pt x="7389" y="2876"/>
                  </a:lnTo>
                  <a:lnTo>
                    <a:pt x="7298" y="2876"/>
                  </a:lnTo>
                  <a:lnTo>
                    <a:pt x="7298" y="2876"/>
                  </a:lnTo>
                  <a:lnTo>
                    <a:pt x="6515" y="2803"/>
                  </a:lnTo>
                  <a:lnTo>
                    <a:pt x="5733" y="2694"/>
                  </a:lnTo>
                  <a:lnTo>
                    <a:pt x="4950" y="2549"/>
                  </a:lnTo>
                  <a:lnTo>
                    <a:pt x="4168" y="2385"/>
                  </a:lnTo>
                  <a:lnTo>
                    <a:pt x="2603" y="2021"/>
                  </a:lnTo>
                  <a:lnTo>
                    <a:pt x="1056" y="1657"/>
                  </a:lnTo>
                  <a:lnTo>
                    <a:pt x="1056" y="1657"/>
                  </a:lnTo>
                  <a:lnTo>
                    <a:pt x="1056" y="1657"/>
                  </a:lnTo>
                  <a:lnTo>
                    <a:pt x="837" y="1894"/>
                  </a:lnTo>
                  <a:lnTo>
                    <a:pt x="637" y="2130"/>
                  </a:lnTo>
                  <a:lnTo>
                    <a:pt x="310" y="2567"/>
                  </a:lnTo>
                  <a:lnTo>
                    <a:pt x="73" y="2876"/>
                  </a:lnTo>
                  <a:lnTo>
                    <a:pt x="0" y="2985"/>
                  </a:lnTo>
                  <a:lnTo>
                    <a:pt x="0" y="2985"/>
                  </a:lnTo>
                  <a:lnTo>
                    <a:pt x="1329" y="3258"/>
                  </a:lnTo>
                  <a:lnTo>
                    <a:pt x="2603" y="3495"/>
                  </a:lnTo>
                  <a:lnTo>
                    <a:pt x="3858" y="3677"/>
                  </a:lnTo>
                  <a:lnTo>
                    <a:pt x="5078" y="3841"/>
                  </a:lnTo>
                  <a:lnTo>
                    <a:pt x="6260" y="3950"/>
                  </a:lnTo>
                  <a:lnTo>
                    <a:pt x="7407" y="4023"/>
                  </a:lnTo>
                  <a:lnTo>
                    <a:pt x="8499" y="4059"/>
                  </a:lnTo>
                  <a:lnTo>
                    <a:pt x="9554" y="4077"/>
                  </a:lnTo>
                  <a:lnTo>
                    <a:pt x="9554" y="4077"/>
                  </a:lnTo>
                  <a:lnTo>
                    <a:pt x="10701" y="4059"/>
                  </a:lnTo>
                  <a:lnTo>
                    <a:pt x="11793" y="4004"/>
                  </a:lnTo>
                  <a:lnTo>
                    <a:pt x="12830" y="3932"/>
                  </a:lnTo>
                  <a:lnTo>
                    <a:pt x="13794" y="3841"/>
                  </a:lnTo>
                  <a:lnTo>
                    <a:pt x="14686" y="3732"/>
                  </a:lnTo>
                  <a:lnTo>
                    <a:pt x="15523" y="3622"/>
                  </a:lnTo>
                  <a:lnTo>
                    <a:pt x="16288" y="3495"/>
                  </a:lnTo>
                  <a:lnTo>
                    <a:pt x="16979" y="3349"/>
                  </a:lnTo>
                  <a:lnTo>
                    <a:pt x="17598" y="3222"/>
                  </a:lnTo>
                  <a:lnTo>
                    <a:pt x="18144" y="3095"/>
                  </a:lnTo>
                  <a:lnTo>
                    <a:pt x="18999" y="2858"/>
                  </a:lnTo>
                  <a:lnTo>
                    <a:pt x="19527" y="2694"/>
                  </a:lnTo>
                  <a:lnTo>
                    <a:pt x="19691" y="2640"/>
                  </a:lnTo>
                  <a:lnTo>
                    <a:pt x="14541" y="1839"/>
                  </a:lnTo>
                  <a:lnTo>
                    <a:pt x="13995" y="711"/>
                  </a:lnTo>
                  <a:lnTo>
                    <a:pt x="13995" y="711"/>
                  </a:lnTo>
                  <a:lnTo>
                    <a:pt x="11283" y="1"/>
                  </a:lnTo>
                  <a:lnTo>
                    <a:pt x="1128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6"/>
            <p:cNvSpPr/>
            <p:nvPr/>
          </p:nvSpPr>
          <p:spPr>
            <a:xfrm>
              <a:off x="1772050" y="2128425"/>
              <a:ext cx="102375" cy="49175"/>
            </a:xfrm>
            <a:custGeom>
              <a:avLst/>
              <a:gdLst/>
              <a:ahLst/>
              <a:cxnLst/>
              <a:rect l="l" t="t" r="r" b="b"/>
              <a:pathLst>
                <a:path w="4095" h="1967" extrusionOk="0">
                  <a:moveTo>
                    <a:pt x="2621" y="1"/>
                  </a:moveTo>
                  <a:lnTo>
                    <a:pt x="2402" y="19"/>
                  </a:lnTo>
                  <a:lnTo>
                    <a:pt x="2184" y="55"/>
                  </a:lnTo>
                  <a:lnTo>
                    <a:pt x="1966" y="110"/>
                  </a:lnTo>
                  <a:lnTo>
                    <a:pt x="1747" y="183"/>
                  </a:lnTo>
                  <a:lnTo>
                    <a:pt x="1547" y="255"/>
                  </a:lnTo>
                  <a:lnTo>
                    <a:pt x="1347" y="328"/>
                  </a:lnTo>
                  <a:lnTo>
                    <a:pt x="1147" y="419"/>
                  </a:lnTo>
                  <a:lnTo>
                    <a:pt x="965" y="528"/>
                  </a:lnTo>
                  <a:lnTo>
                    <a:pt x="783" y="638"/>
                  </a:lnTo>
                  <a:lnTo>
                    <a:pt x="619" y="765"/>
                  </a:lnTo>
                  <a:lnTo>
                    <a:pt x="473" y="892"/>
                  </a:lnTo>
                  <a:lnTo>
                    <a:pt x="328" y="1020"/>
                  </a:lnTo>
                  <a:lnTo>
                    <a:pt x="200" y="1165"/>
                  </a:lnTo>
                  <a:lnTo>
                    <a:pt x="91" y="1293"/>
                  </a:lnTo>
                  <a:lnTo>
                    <a:pt x="0" y="1438"/>
                  </a:lnTo>
                  <a:lnTo>
                    <a:pt x="73" y="1438"/>
                  </a:lnTo>
                  <a:lnTo>
                    <a:pt x="146" y="1420"/>
                  </a:lnTo>
                  <a:lnTo>
                    <a:pt x="419" y="1329"/>
                  </a:lnTo>
                  <a:lnTo>
                    <a:pt x="710" y="1256"/>
                  </a:lnTo>
                  <a:lnTo>
                    <a:pt x="1001" y="1220"/>
                  </a:lnTo>
                  <a:lnTo>
                    <a:pt x="1292" y="1184"/>
                  </a:lnTo>
                  <a:lnTo>
                    <a:pt x="1383" y="1184"/>
                  </a:lnTo>
                  <a:lnTo>
                    <a:pt x="1438" y="1202"/>
                  </a:lnTo>
                  <a:lnTo>
                    <a:pt x="1474" y="1238"/>
                  </a:lnTo>
                  <a:lnTo>
                    <a:pt x="1492" y="1275"/>
                  </a:lnTo>
                  <a:lnTo>
                    <a:pt x="1511" y="1347"/>
                  </a:lnTo>
                  <a:lnTo>
                    <a:pt x="1511" y="1511"/>
                  </a:lnTo>
                  <a:lnTo>
                    <a:pt x="1511" y="1584"/>
                  </a:lnTo>
                  <a:lnTo>
                    <a:pt x="1529" y="1657"/>
                  </a:lnTo>
                  <a:lnTo>
                    <a:pt x="1565" y="1711"/>
                  </a:lnTo>
                  <a:lnTo>
                    <a:pt x="1602" y="1784"/>
                  </a:lnTo>
                  <a:lnTo>
                    <a:pt x="1656" y="1839"/>
                  </a:lnTo>
                  <a:lnTo>
                    <a:pt x="1711" y="1875"/>
                  </a:lnTo>
                  <a:lnTo>
                    <a:pt x="1765" y="1930"/>
                  </a:lnTo>
                  <a:lnTo>
                    <a:pt x="1838" y="1948"/>
                  </a:lnTo>
                  <a:lnTo>
                    <a:pt x="1966" y="1966"/>
                  </a:lnTo>
                  <a:lnTo>
                    <a:pt x="2075" y="1948"/>
                  </a:lnTo>
                  <a:lnTo>
                    <a:pt x="2184" y="1911"/>
                  </a:lnTo>
                  <a:lnTo>
                    <a:pt x="2275" y="1857"/>
                  </a:lnTo>
                  <a:lnTo>
                    <a:pt x="2348" y="1766"/>
                  </a:lnTo>
                  <a:lnTo>
                    <a:pt x="2402" y="1675"/>
                  </a:lnTo>
                  <a:lnTo>
                    <a:pt x="2439" y="1584"/>
                  </a:lnTo>
                  <a:lnTo>
                    <a:pt x="2457" y="1384"/>
                  </a:lnTo>
                  <a:lnTo>
                    <a:pt x="2493" y="1184"/>
                  </a:lnTo>
                  <a:lnTo>
                    <a:pt x="2512" y="1074"/>
                  </a:lnTo>
                  <a:lnTo>
                    <a:pt x="2548" y="983"/>
                  </a:lnTo>
                  <a:lnTo>
                    <a:pt x="2603" y="856"/>
                  </a:lnTo>
                  <a:lnTo>
                    <a:pt x="2694" y="765"/>
                  </a:lnTo>
                  <a:lnTo>
                    <a:pt x="2803" y="674"/>
                  </a:lnTo>
                  <a:lnTo>
                    <a:pt x="2930" y="601"/>
                  </a:lnTo>
                  <a:lnTo>
                    <a:pt x="3076" y="547"/>
                  </a:lnTo>
                  <a:lnTo>
                    <a:pt x="3221" y="510"/>
                  </a:lnTo>
                  <a:lnTo>
                    <a:pt x="3512" y="437"/>
                  </a:lnTo>
                  <a:lnTo>
                    <a:pt x="4095" y="310"/>
                  </a:lnTo>
                  <a:lnTo>
                    <a:pt x="3949" y="237"/>
                  </a:lnTo>
                  <a:lnTo>
                    <a:pt x="3804" y="164"/>
                  </a:lnTo>
                  <a:lnTo>
                    <a:pt x="3658" y="110"/>
                  </a:lnTo>
                  <a:lnTo>
                    <a:pt x="3494" y="73"/>
                  </a:lnTo>
                  <a:lnTo>
                    <a:pt x="3167" y="19"/>
                  </a:lnTo>
                  <a:lnTo>
                    <a:pt x="2839" y="1"/>
                  </a:lnTo>
                  <a:close/>
                </a:path>
              </a:pathLst>
            </a:custGeom>
            <a:solidFill>
              <a:srgbClr val="D7C2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6"/>
            <p:cNvSpPr/>
            <p:nvPr/>
          </p:nvSpPr>
          <p:spPr>
            <a:xfrm>
              <a:off x="1772050" y="2128425"/>
              <a:ext cx="102375" cy="49175"/>
            </a:xfrm>
            <a:custGeom>
              <a:avLst/>
              <a:gdLst/>
              <a:ahLst/>
              <a:cxnLst/>
              <a:rect l="l" t="t" r="r" b="b"/>
              <a:pathLst>
                <a:path w="4095" h="1967" fill="none" extrusionOk="0">
                  <a:moveTo>
                    <a:pt x="2839" y="1"/>
                  </a:moveTo>
                  <a:lnTo>
                    <a:pt x="2839" y="1"/>
                  </a:lnTo>
                  <a:lnTo>
                    <a:pt x="2621" y="1"/>
                  </a:lnTo>
                  <a:lnTo>
                    <a:pt x="2402" y="19"/>
                  </a:lnTo>
                  <a:lnTo>
                    <a:pt x="2184" y="55"/>
                  </a:lnTo>
                  <a:lnTo>
                    <a:pt x="1966" y="110"/>
                  </a:lnTo>
                  <a:lnTo>
                    <a:pt x="1747" y="183"/>
                  </a:lnTo>
                  <a:lnTo>
                    <a:pt x="1547" y="255"/>
                  </a:lnTo>
                  <a:lnTo>
                    <a:pt x="1347" y="328"/>
                  </a:lnTo>
                  <a:lnTo>
                    <a:pt x="1147" y="419"/>
                  </a:lnTo>
                  <a:lnTo>
                    <a:pt x="965" y="528"/>
                  </a:lnTo>
                  <a:lnTo>
                    <a:pt x="783" y="638"/>
                  </a:lnTo>
                  <a:lnTo>
                    <a:pt x="619" y="765"/>
                  </a:lnTo>
                  <a:lnTo>
                    <a:pt x="473" y="892"/>
                  </a:lnTo>
                  <a:lnTo>
                    <a:pt x="328" y="1020"/>
                  </a:lnTo>
                  <a:lnTo>
                    <a:pt x="200" y="1165"/>
                  </a:lnTo>
                  <a:lnTo>
                    <a:pt x="91" y="1293"/>
                  </a:lnTo>
                  <a:lnTo>
                    <a:pt x="0" y="1438"/>
                  </a:lnTo>
                  <a:lnTo>
                    <a:pt x="0" y="1438"/>
                  </a:lnTo>
                  <a:lnTo>
                    <a:pt x="73" y="1438"/>
                  </a:lnTo>
                  <a:lnTo>
                    <a:pt x="146" y="1420"/>
                  </a:lnTo>
                  <a:lnTo>
                    <a:pt x="146" y="1420"/>
                  </a:lnTo>
                  <a:lnTo>
                    <a:pt x="419" y="1329"/>
                  </a:lnTo>
                  <a:lnTo>
                    <a:pt x="710" y="1256"/>
                  </a:lnTo>
                  <a:lnTo>
                    <a:pt x="1001" y="1220"/>
                  </a:lnTo>
                  <a:lnTo>
                    <a:pt x="1292" y="1184"/>
                  </a:lnTo>
                  <a:lnTo>
                    <a:pt x="1292" y="1184"/>
                  </a:lnTo>
                  <a:lnTo>
                    <a:pt x="1329" y="1184"/>
                  </a:lnTo>
                  <a:lnTo>
                    <a:pt x="1329" y="1184"/>
                  </a:lnTo>
                  <a:lnTo>
                    <a:pt x="1383" y="1184"/>
                  </a:lnTo>
                  <a:lnTo>
                    <a:pt x="1438" y="1202"/>
                  </a:lnTo>
                  <a:lnTo>
                    <a:pt x="1438" y="1202"/>
                  </a:lnTo>
                  <a:lnTo>
                    <a:pt x="1474" y="1238"/>
                  </a:lnTo>
                  <a:lnTo>
                    <a:pt x="1492" y="1275"/>
                  </a:lnTo>
                  <a:lnTo>
                    <a:pt x="1511" y="1347"/>
                  </a:lnTo>
                  <a:lnTo>
                    <a:pt x="1511" y="1511"/>
                  </a:lnTo>
                  <a:lnTo>
                    <a:pt x="1511" y="1511"/>
                  </a:lnTo>
                  <a:lnTo>
                    <a:pt x="1511" y="1584"/>
                  </a:lnTo>
                  <a:lnTo>
                    <a:pt x="1529" y="1657"/>
                  </a:lnTo>
                  <a:lnTo>
                    <a:pt x="1565" y="1711"/>
                  </a:lnTo>
                  <a:lnTo>
                    <a:pt x="1602" y="1784"/>
                  </a:lnTo>
                  <a:lnTo>
                    <a:pt x="1656" y="1839"/>
                  </a:lnTo>
                  <a:lnTo>
                    <a:pt x="1711" y="1875"/>
                  </a:lnTo>
                  <a:lnTo>
                    <a:pt x="1765" y="1930"/>
                  </a:lnTo>
                  <a:lnTo>
                    <a:pt x="1838" y="1948"/>
                  </a:lnTo>
                  <a:lnTo>
                    <a:pt x="1838" y="1948"/>
                  </a:lnTo>
                  <a:lnTo>
                    <a:pt x="1966" y="1966"/>
                  </a:lnTo>
                  <a:lnTo>
                    <a:pt x="1966" y="1966"/>
                  </a:lnTo>
                  <a:lnTo>
                    <a:pt x="2075" y="1948"/>
                  </a:lnTo>
                  <a:lnTo>
                    <a:pt x="2184" y="1911"/>
                  </a:lnTo>
                  <a:lnTo>
                    <a:pt x="2275" y="1857"/>
                  </a:lnTo>
                  <a:lnTo>
                    <a:pt x="2348" y="1766"/>
                  </a:lnTo>
                  <a:lnTo>
                    <a:pt x="2348" y="1766"/>
                  </a:lnTo>
                  <a:lnTo>
                    <a:pt x="2402" y="1675"/>
                  </a:lnTo>
                  <a:lnTo>
                    <a:pt x="2439" y="1584"/>
                  </a:lnTo>
                  <a:lnTo>
                    <a:pt x="2457" y="1384"/>
                  </a:lnTo>
                  <a:lnTo>
                    <a:pt x="2493" y="1184"/>
                  </a:lnTo>
                  <a:lnTo>
                    <a:pt x="2512" y="1074"/>
                  </a:lnTo>
                  <a:lnTo>
                    <a:pt x="2548" y="983"/>
                  </a:lnTo>
                  <a:lnTo>
                    <a:pt x="2548" y="983"/>
                  </a:lnTo>
                  <a:lnTo>
                    <a:pt x="2603" y="856"/>
                  </a:lnTo>
                  <a:lnTo>
                    <a:pt x="2694" y="765"/>
                  </a:lnTo>
                  <a:lnTo>
                    <a:pt x="2803" y="674"/>
                  </a:lnTo>
                  <a:lnTo>
                    <a:pt x="2930" y="601"/>
                  </a:lnTo>
                  <a:lnTo>
                    <a:pt x="3076" y="547"/>
                  </a:lnTo>
                  <a:lnTo>
                    <a:pt x="3221" y="510"/>
                  </a:lnTo>
                  <a:lnTo>
                    <a:pt x="3512" y="437"/>
                  </a:lnTo>
                  <a:lnTo>
                    <a:pt x="3512" y="437"/>
                  </a:lnTo>
                  <a:lnTo>
                    <a:pt x="4095" y="310"/>
                  </a:lnTo>
                  <a:lnTo>
                    <a:pt x="4095" y="310"/>
                  </a:lnTo>
                  <a:lnTo>
                    <a:pt x="3949" y="237"/>
                  </a:lnTo>
                  <a:lnTo>
                    <a:pt x="3804" y="164"/>
                  </a:lnTo>
                  <a:lnTo>
                    <a:pt x="3658" y="110"/>
                  </a:lnTo>
                  <a:lnTo>
                    <a:pt x="3494" y="73"/>
                  </a:lnTo>
                  <a:lnTo>
                    <a:pt x="3167" y="19"/>
                  </a:lnTo>
                  <a:lnTo>
                    <a:pt x="283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70" name="Google Shape;970;p6"/>
          <p:cNvSpPr/>
          <p:nvPr/>
        </p:nvSpPr>
        <p:spPr>
          <a:xfrm>
            <a:off x="4228882" y="286628"/>
            <a:ext cx="526466" cy="160097"/>
          </a:xfrm>
          <a:custGeom>
            <a:avLst/>
            <a:gdLst/>
            <a:ahLst/>
            <a:cxnLst/>
            <a:rect l="l" t="t" r="r" b="b"/>
            <a:pathLst>
              <a:path w="15779" h="3240" extrusionOk="0">
                <a:moveTo>
                  <a:pt x="8081" y="1"/>
                </a:moveTo>
                <a:lnTo>
                  <a:pt x="7699" y="55"/>
                </a:lnTo>
                <a:lnTo>
                  <a:pt x="7298" y="110"/>
                </a:lnTo>
                <a:lnTo>
                  <a:pt x="6916" y="201"/>
                </a:lnTo>
                <a:lnTo>
                  <a:pt x="6552" y="328"/>
                </a:lnTo>
                <a:lnTo>
                  <a:pt x="6206" y="456"/>
                </a:lnTo>
                <a:lnTo>
                  <a:pt x="5897" y="601"/>
                </a:lnTo>
                <a:lnTo>
                  <a:pt x="5606" y="765"/>
                </a:lnTo>
                <a:lnTo>
                  <a:pt x="5369" y="947"/>
                </a:lnTo>
                <a:lnTo>
                  <a:pt x="5169" y="1129"/>
                </a:lnTo>
                <a:lnTo>
                  <a:pt x="5096" y="1220"/>
                </a:lnTo>
                <a:lnTo>
                  <a:pt x="5023" y="1311"/>
                </a:lnTo>
                <a:lnTo>
                  <a:pt x="4969" y="1420"/>
                </a:lnTo>
                <a:lnTo>
                  <a:pt x="4932" y="1511"/>
                </a:lnTo>
                <a:lnTo>
                  <a:pt x="4914" y="1620"/>
                </a:lnTo>
                <a:lnTo>
                  <a:pt x="4896" y="1711"/>
                </a:lnTo>
                <a:lnTo>
                  <a:pt x="4914" y="1821"/>
                </a:lnTo>
                <a:lnTo>
                  <a:pt x="4951" y="1930"/>
                </a:lnTo>
                <a:lnTo>
                  <a:pt x="4987" y="2021"/>
                </a:lnTo>
                <a:lnTo>
                  <a:pt x="5060" y="2130"/>
                </a:lnTo>
                <a:lnTo>
                  <a:pt x="5151" y="2221"/>
                </a:lnTo>
                <a:lnTo>
                  <a:pt x="5260" y="2312"/>
                </a:lnTo>
                <a:lnTo>
                  <a:pt x="4841" y="2203"/>
                </a:lnTo>
                <a:lnTo>
                  <a:pt x="4441" y="2130"/>
                </a:lnTo>
                <a:lnTo>
                  <a:pt x="4041" y="2075"/>
                </a:lnTo>
                <a:lnTo>
                  <a:pt x="3659" y="2057"/>
                </a:lnTo>
                <a:lnTo>
                  <a:pt x="3276" y="2075"/>
                </a:lnTo>
                <a:lnTo>
                  <a:pt x="2912" y="2112"/>
                </a:lnTo>
                <a:lnTo>
                  <a:pt x="2549" y="2166"/>
                </a:lnTo>
                <a:lnTo>
                  <a:pt x="2221" y="2239"/>
                </a:lnTo>
                <a:lnTo>
                  <a:pt x="1893" y="2330"/>
                </a:lnTo>
                <a:lnTo>
                  <a:pt x="1584" y="2439"/>
                </a:lnTo>
                <a:lnTo>
                  <a:pt x="1311" y="2548"/>
                </a:lnTo>
                <a:lnTo>
                  <a:pt x="1056" y="2658"/>
                </a:lnTo>
                <a:lnTo>
                  <a:pt x="620" y="2858"/>
                </a:lnTo>
                <a:lnTo>
                  <a:pt x="274" y="3058"/>
                </a:lnTo>
                <a:lnTo>
                  <a:pt x="1" y="3240"/>
                </a:lnTo>
                <a:lnTo>
                  <a:pt x="15778" y="3240"/>
                </a:lnTo>
                <a:lnTo>
                  <a:pt x="15706" y="3058"/>
                </a:lnTo>
                <a:lnTo>
                  <a:pt x="15633" y="2894"/>
                </a:lnTo>
                <a:lnTo>
                  <a:pt x="15542" y="2730"/>
                </a:lnTo>
                <a:lnTo>
                  <a:pt x="15451" y="2603"/>
                </a:lnTo>
                <a:lnTo>
                  <a:pt x="15360" y="2476"/>
                </a:lnTo>
                <a:lnTo>
                  <a:pt x="15251" y="2366"/>
                </a:lnTo>
                <a:lnTo>
                  <a:pt x="15142" y="2275"/>
                </a:lnTo>
                <a:lnTo>
                  <a:pt x="15014" y="2203"/>
                </a:lnTo>
                <a:lnTo>
                  <a:pt x="14905" y="2130"/>
                </a:lnTo>
                <a:lnTo>
                  <a:pt x="14778" y="2075"/>
                </a:lnTo>
                <a:lnTo>
                  <a:pt x="14541" y="2003"/>
                </a:lnTo>
                <a:lnTo>
                  <a:pt x="14286" y="1948"/>
                </a:lnTo>
                <a:lnTo>
                  <a:pt x="14031" y="1930"/>
                </a:lnTo>
                <a:lnTo>
                  <a:pt x="13740" y="1948"/>
                </a:lnTo>
                <a:lnTo>
                  <a:pt x="13467" y="2003"/>
                </a:lnTo>
                <a:lnTo>
                  <a:pt x="13213" y="2057"/>
                </a:lnTo>
                <a:lnTo>
                  <a:pt x="12976" y="2130"/>
                </a:lnTo>
                <a:lnTo>
                  <a:pt x="12648" y="2257"/>
                </a:lnTo>
                <a:lnTo>
                  <a:pt x="12521" y="2312"/>
                </a:lnTo>
                <a:lnTo>
                  <a:pt x="12485" y="2257"/>
                </a:lnTo>
                <a:lnTo>
                  <a:pt x="12448" y="2203"/>
                </a:lnTo>
                <a:lnTo>
                  <a:pt x="12375" y="2130"/>
                </a:lnTo>
                <a:lnTo>
                  <a:pt x="12266" y="2057"/>
                </a:lnTo>
                <a:lnTo>
                  <a:pt x="12121" y="2003"/>
                </a:lnTo>
                <a:lnTo>
                  <a:pt x="11957" y="1966"/>
                </a:lnTo>
                <a:lnTo>
                  <a:pt x="11720" y="1948"/>
                </a:lnTo>
                <a:lnTo>
                  <a:pt x="11575" y="1948"/>
                </a:lnTo>
                <a:lnTo>
                  <a:pt x="11393" y="1966"/>
                </a:lnTo>
                <a:lnTo>
                  <a:pt x="11211" y="2003"/>
                </a:lnTo>
                <a:lnTo>
                  <a:pt x="10992" y="2057"/>
                </a:lnTo>
                <a:lnTo>
                  <a:pt x="10992" y="1784"/>
                </a:lnTo>
                <a:lnTo>
                  <a:pt x="10956" y="1529"/>
                </a:lnTo>
                <a:lnTo>
                  <a:pt x="10901" y="1311"/>
                </a:lnTo>
                <a:lnTo>
                  <a:pt x="10810" y="1093"/>
                </a:lnTo>
                <a:lnTo>
                  <a:pt x="10701" y="911"/>
                </a:lnTo>
                <a:lnTo>
                  <a:pt x="10574" y="747"/>
                </a:lnTo>
                <a:lnTo>
                  <a:pt x="10428" y="583"/>
                </a:lnTo>
                <a:lnTo>
                  <a:pt x="10264" y="456"/>
                </a:lnTo>
                <a:lnTo>
                  <a:pt x="10082" y="346"/>
                </a:lnTo>
                <a:lnTo>
                  <a:pt x="9882" y="237"/>
                </a:lnTo>
                <a:lnTo>
                  <a:pt x="9682" y="165"/>
                </a:lnTo>
                <a:lnTo>
                  <a:pt x="9446" y="110"/>
                </a:lnTo>
                <a:lnTo>
                  <a:pt x="9227" y="55"/>
                </a:lnTo>
                <a:lnTo>
                  <a:pt x="8991" y="19"/>
                </a:lnTo>
                <a:lnTo>
                  <a:pt x="873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1" name="Google Shape;971;p6"/>
          <p:cNvSpPr/>
          <p:nvPr/>
        </p:nvSpPr>
        <p:spPr>
          <a:xfrm>
            <a:off x="7299259" y="0"/>
            <a:ext cx="1136759" cy="345700"/>
          </a:xfrm>
          <a:custGeom>
            <a:avLst/>
            <a:gdLst/>
            <a:ahLst/>
            <a:cxnLst/>
            <a:rect l="l" t="t" r="r" b="b"/>
            <a:pathLst>
              <a:path w="15779" h="3240" extrusionOk="0">
                <a:moveTo>
                  <a:pt x="8081" y="1"/>
                </a:moveTo>
                <a:lnTo>
                  <a:pt x="7699" y="55"/>
                </a:lnTo>
                <a:lnTo>
                  <a:pt x="7298" y="110"/>
                </a:lnTo>
                <a:lnTo>
                  <a:pt x="6916" y="201"/>
                </a:lnTo>
                <a:lnTo>
                  <a:pt x="6552" y="328"/>
                </a:lnTo>
                <a:lnTo>
                  <a:pt x="6206" y="456"/>
                </a:lnTo>
                <a:lnTo>
                  <a:pt x="5897" y="601"/>
                </a:lnTo>
                <a:lnTo>
                  <a:pt x="5606" y="765"/>
                </a:lnTo>
                <a:lnTo>
                  <a:pt x="5369" y="947"/>
                </a:lnTo>
                <a:lnTo>
                  <a:pt x="5169" y="1129"/>
                </a:lnTo>
                <a:lnTo>
                  <a:pt x="5096" y="1220"/>
                </a:lnTo>
                <a:lnTo>
                  <a:pt x="5023" y="1311"/>
                </a:lnTo>
                <a:lnTo>
                  <a:pt x="4969" y="1420"/>
                </a:lnTo>
                <a:lnTo>
                  <a:pt x="4932" y="1511"/>
                </a:lnTo>
                <a:lnTo>
                  <a:pt x="4914" y="1620"/>
                </a:lnTo>
                <a:lnTo>
                  <a:pt x="4896" y="1711"/>
                </a:lnTo>
                <a:lnTo>
                  <a:pt x="4914" y="1821"/>
                </a:lnTo>
                <a:lnTo>
                  <a:pt x="4951" y="1930"/>
                </a:lnTo>
                <a:lnTo>
                  <a:pt x="4987" y="2021"/>
                </a:lnTo>
                <a:lnTo>
                  <a:pt x="5060" y="2130"/>
                </a:lnTo>
                <a:lnTo>
                  <a:pt x="5151" y="2221"/>
                </a:lnTo>
                <a:lnTo>
                  <a:pt x="5260" y="2312"/>
                </a:lnTo>
                <a:lnTo>
                  <a:pt x="4841" y="2203"/>
                </a:lnTo>
                <a:lnTo>
                  <a:pt x="4441" y="2130"/>
                </a:lnTo>
                <a:lnTo>
                  <a:pt x="4041" y="2075"/>
                </a:lnTo>
                <a:lnTo>
                  <a:pt x="3659" y="2057"/>
                </a:lnTo>
                <a:lnTo>
                  <a:pt x="3276" y="2075"/>
                </a:lnTo>
                <a:lnTo>
                  <a:pt x="2912" y="2112"/>
                </a:lnTo>
                <a:lnTo>
                  <a:pt x="2549" y="2166"/>
                </a:lnTo>
                <a:lnTo>
                  <a:pt x="2221" y="2239"/>
                </a:lnTo>
                <a:lnTo>
                  <a:pt x="1893" y="2330"/>
                </a:lnTo>
                <a:lnTo>
                  <a:pt x="1584" y="2439"/>
                </a:lnTo>
                <a:lnTo>
                  <a:pt x="1311" y="2548"/>
                </a:lnTo>
                <a:lnTo>
                  <a:pt x="1056" y="2658"/>
                </a:lnTo>
                <a:lnTo>
                  <a:pt x="620" y="2858"/>
                </a:lnTo>
                <a:lnTo>
                  <a:pt x="274" y="3058"/>
                </a:lnTo>
                <a:lnTo>
                  <a:pt x="1" y="3240"/>
                </a:lnTo>
                <a:lnTo>
                  <a:pt x="15778" y="3240"/>
                </a:lnTo>
                <a:lnTo>
                  <a:pt x="15706" y="3058"/>
                </a:lnTo>
                <a:lnTo>
                  <a:pt x="15633" y="2894"/>
                </a:lnTo>
                <a:lnTo>
                  <a:pt x="15542" y="2730"/>
                </a:lnTo>
                <a:lnTo>
                  <a:pt x="15451" y="2603"/>
                </a:lnTo>
                <a:lnTo>
                  <a:pt x="15360" y="2476"/>
                </a:lnTo>
                <a:lnTo>
                  <a:pt x="15251" y="2366"/>
                </a:lnTo>
                <a:lnTo>
                  <a:pt x="15142" y="2275"/>
                </a:lnTo>
                <a:lnTo>
                  <a:pt x="15014" y="2203"/>
                </a:lnTo>
                <a:lnTo>
                  <a:pt x="14905" y="2130"/>
                </a:lnTo>
                <a:lnTo>
                  <a:pt x="14778" y="2075"/>
                </a:lnTo>
                <a:lnTo>
                  <a:pt x="14541" y="2003"/>
                </a:lnTo>
                <a:lnTo>
                  <a:pt x="14286" y="1948"/>
                </a:lnTo>
                <a:lnTo>
                  <a:pt x="14031" y="1930"/>
                </a:lnTo>
                <a:lnTo>
                  <a:pt x="13740" y="1948"/>
                </a:lnTo>
                <a:lnTo>
                  <a:pt x="13467" y="2003"/>
                </a:lnTo>
                <a:lnTo>
                  <a:pt x="13213" y="2057"/>
                </a:lnTo>
                <a:lnTo>
                  <a:pt x="12976" y="2130"/>
                </a:lnTo>
                <a:lnTo>
                  <a:pt x="12648" y="2257"/>
                </a:lnTo>
                <a:lnTo>
                  <a:pt x="12521" y="2312"/>
                </a:lnTo>
                <a:lnTo>
                  <a:pt x="12485" y="2257"/>
                </a:lnTo>
                <a:lnTo>
                  <a:pt x="12448" y="2203"/>
                </a:lnTo>
                <a:lnTo>
                  <a:pt x="12375" y="2130"/>
                </a:lnTo>
                <a:lnTo>
                  <a:pt x="12266" y="2057"/>
                </a:lnTo>
                <a:lnTo>
                  <a:pt x="12121" y="2003"/>
                </a:lnTo>
                <a:lnTo>
                  <a:pt x="11957" y="1966"/>
                </a:lnTo>
                <a:lnTo>
                  <a:pt x="11720" y="1948"/>
                </a:lnTo>
                <a:lnTo>
                  <a:pt x="11575" y="1948"/>
                </a:lnTo>
                <a:lnTo>
                  <a:pt x="11393" y="1966"/>
                </a:lnTo>
                <a:lnTo>
                  <a:pt x="11211" y="2003"/>
                </a:lnTo>
                <a:lnTo>
                  <a:pt x="10992" y="2057"/>
                </a:lnTo>
                <a:lnTo>
                  <a:pt x="10992" y="1784"/>
                </a:lnTo>
                <a:lnTo>
                  <a:pt x="10956" y="1529"/>
                </a:lnTo>
                <a:lnTo>
                  <a:pt x="10901" y="1311"/>
                </a:lnTo>
                <a:lnTo>
                  <a:pt x="10810" y="1093"/>
                </a:lnTo>
                <a:lnTo>
                  <a:pt x="10701" y="911"/>
                </a:lnTo>
                <a:lnTo>
                  <a:pt x="10574" y="747"/>
                </a:lnTo>
                <a:lnTo>
                  <a:pt x="10428" y="583"/>
                </a:lnTo>
                <a:lnTo>
                  <a:pt x="10264" y="456"/>
                </a:lnTo>
                <a:lnTo>
                  <a:pt x="10082" y="346"/>
                </a:lnTo>
                <a:lnTo>
                  <a:pt x="9882" y="237"/>
                </a:lnTo>
                <a:lnTo>
                  <a:pt x="9682" y="165"/>
                </a:lnTo>
                <a:lnTo>
                  <a:pt x="9446" y="110"/>
                </a:lnTo>
                <a:lnTo>
                  <a:pt x="9227" y="55"/>
                </a:lnTo>
                <a:lnTo>
                  <a:pt x="8991" y="19"/>
                </a:lnTo>
                <a:lnTo>
                  <a:pt x="873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2" name="Google Shape;972;p6"/>
          <p:cNvSpPr/>
          <p:nvPr/>
        </p:nvSpPr>
        <p:spPr>
          <a:xfrm>
            <a:off x="6512738" y="345703"/>
            <a:ext cx="526466" cy="160097"/>
          </a:xfrm>
          <a:custGeom>
            <a:avLst/>
            <a:gdLst/>
            <a:ahLst/>
            <a:cxnLst/>
            <a:rect l="l" t="t" r="r" b="b"/>
            <a:pathLst>
              <a:path w="15779" h="3240" extrusionOk="0">
                <a:moveTo>
                  <a:pt x="8081" y="1"/>
                </a:moveTo>
                <a:lnTo>
                  <a:pt x="7699" y="55"/>
                </a:lnTo>
                <a:lnTo>
                  <a:pt x="7298" y="110"/>
                </a:lnTo>
                <a:lnTo>
                  <a:pt x="6916" y="201"/>
                </a:lnTo>
                <a:lnTo>
                  <a:pt x="6552" y="328"/>
                </a:lnTo>
                <a:lnTo>
                  <a:pt x="6206" y="456"/>
                </a:lnTo>
                <a:lnTo>
                  <a:pt x="5897" y="601"/>
                </a:lnTo>
                <a:lnTo>
                  <a:pt x="5606" y="765"/>
                </a:lnTo>
                <a:lnTo>
                  <a:pt x="5369" y="947"/>
                </a:lnTo>
                <a:lnTo>
                  <a:pt x="5169" y="1129"/>
                </a:lnTo>
                <a:lnTo>
                  <a:pt x="5096" y="1220"/>
                </a:lnTo>
                <a:lnTo>
                  <a:pt x="5023" y="1311"/>
                </a:lnTo>
                <a:lnTo>
                  <a:pt x="4969" y="1420"/>
                </a:lnTo>
                <a:lnTo>
                  <a:pt x="4932" y="1511"/>
                </a:lnTo>
                <a:lnTo>
                  <a:pt x="4914" y="1620"/>
                </a:lnTo>
                <a:lnTo>
                  <a:pt x="4896" y="1711"/>
                </a:lnTo>
                <a:lnTo>
                  <a:pt x="4914" y="1821"/>
                </a:lnTo>
                <a:lnTo>
                  <a:pt x="4951" y="1930"/>
                </a:lnTo>
                <a:lnTo>
                  <a:pt x="4987" y="2021"/>
                </a:lnTo>
                <a:lnTo>
                  <a:pt x="5060" y="2130"/>
                </a:lnTo>
                <a:lnTo>
                  <a:pt x="5151" y="2221"/>
                </a:lnTo>
                <a:lnTo>
                  <a:pt x="5260" y="2312"/>
                </a:lnTo>
                <a:lnTo>
                  <a:pt x="4841" y="2203"/>
                </a:lnTo>
                <a:lnTo>
                  <a:pt x="4441" y="2130"/>
                </a:lnTo>
                <a:lnTo>
                  <a:pt x="4041" y="2075"/>
                </a:lnTo>
                <a:lnTo>
                  <a:pt x="3659" y="2057"/>
                </a:lnTo>
                <a:lnTo>
                  <a:pt x="3276" y="2075"/>
                </a:lnTo>
                <a:lnTo>
                  <a:pt x="2912" y="2112"/>
                </a:lnTo>
                <a:lnTo>
                  <a:pt x="2549" y="2166"/>
                </a:lnTo>
                <a:lnTo>
                  <a:pt x="2221" y="2239"/>
                </a:lnTo>
                <a:lnTo>
                  <a:pt x="1893" y="2330"/>
                </a:lnTo>
                <a:lnTo>
                  <a:pt x="1584" y="2439"/>
                </a:lnTo>
                <a:lnTo>
                  <a:pt x="1311" y="2548"/>
                </a:lnTo>
                <a:lnTo>
                  <a:pt x="1056" y="2658"/>
                </a:lnTo>
                <a:lnTo>
                  <a:pt x="620" y="2858"/>
                </a:lnTo>
                <a:lnTo>
                  <a:pt x="274" y="3058"/>
                </a:lnTo>
                <a:lnTo>
                  <a:pt x="1" y="3240"/>
                </a:lnTo>
                <a:lnTo>
                  <a:pt x="15778" y="3240"/>
                </a:lnTo>
                <a:lnTo>
                  <a:pt x="15706" y="3058"/>
                </a:lnTo>
                <a:lnTo>
                  <a:pt x="15633" y="2894"/>
                </a:lnTo>
                <a:lnTo>
                  <a:pt x="15542" y="2730"/>
                </a:lnTo>
                <a:lnTo>
                  <a:pt x="15451" y="2603"/>
                </a:lnTo>
                <a:lnTo>
                  <a:pt x="15360" y="2476"/>
                </a:lnTo>
                <a:lnTo>
                  <a:pt x="15251" y="2366"/>
                </a:lnTo>
                <a:lnTo>
                  <a:pt x="15142" y="2275"/>
                </a:lnTo>
                <a:lnTo>
                  <a:pt x="15014" y="2203"/>
                </a:lnTo>
                <a:lnTo>
                  <a:pt x="14905" y="2130"/>
                </a:lnTo>
                <a:lnTo>
                  <a:pt x="14778" y="2075"/>
                </a:lnTo>
                <a:lnTo>
                  <a:pt x="14541" y="2003"/>
                </a:lnTo>
                <a:lnTo>
                  <a:pt x="14286" y="1948"/>
                </a:lnTo>
                <a:lnTo>
                  <a:pt x="14031" y="1930"/>
                </a:lnTo>
                <a:lnTo>
                  <a:pt x="13740" y="1948"/>
                </a:lnTo>
                <a:lnTo>
                  <a:pt x="13467" y="2003"/>
                </a:lnTo>
                <a:lnTo>
                  <a:pt x="13213" y="2057"/>
                </a:lnTo>
                <a:lnTo>
                  <a:pt x="12976" y="2130"/>
                </a:lnTo>
                <a:lnTo>
                  <a:pt x="12648" y="2257"/>
                </a:lnTo>
                <a:lnTo>
                  <a:pt x="12521" y="2312"/>
                </a:lnTo>
                <a:lnTo>
                  <a:pt x="12485" y="2257"/>
                </a:lnTo>
                <a:lnTo>
                  <a:pt x="12448" y="2203"/>
                </a:lnTo>
                <a:lnTo>
                  <a:pt x="12375" y="2130"/>
                </a:lnTo>
                <a:lnTo>
                  <a:pt x="12266" y="2057"/>
                </a:lnTo>
                <a:lnTo>
                  <a:pt x="12121" y="2003"/>
                </a:lnTo>
                <a:lnTo>
                  <a:pt x="11957" y="1966"/>
                </a:lnTo>
                <a:lnTo>
                  <a:pt x="11720" y="1948"/>
                </a:lnTo>
                <a:lnTo>
                  <a:pt x="11575" y="1948"/>
                </a:lnTo>
                <a:lnTo>
                  <a:pt x="11393" y="1966"/>
                </a:lnTo>
                <a:lnTo>
                  <a:pt x="11211" y="2003"/>
                </a:lnTo>
                <a:lnTo>
                  <a:pt x="10992" y="2057"/>
                </a:lnTo>
                <a:lnTo>
                  <a:pt x="10992" y="1784"/>
                </a:lnTo>
                <a:lnTo>
                  <a:pt x="10956" y="1529"/>
                </a:lnTo>
                <a:lnTo>
                  <a:pt x="10901" y="1311"/>
                </a:lnTo>
                <a:lnTo>
                  <a:pt x="10810" y="1093"/>
                </a:lnTo>
                <a:lnTo>
                  <a:pt x="10701" y="911"/>
                </a:lnTo>
                <a:lnTo>
                  <a:pt x="10574" y="747"/>
                </a:lnTo>
                <a:lnTo>
                  <a:pt x="10428" y="583"/>
                </a:lnTo>
                <a:lnTo>
                  <a:pt x="10264" y="456"/>
                </a:lnTo>
                <a:lnTo>
                  <a:pt x="10082" y="346"/>
                </a:lnTo>
                <a:lnTo>
                  <a:pt x="9882" y="237"/>
                </a:lnTo>
                <a:lnTo>
                  <a:pt x="9682" y="165"/>
                </a:lnTo>
                <a:lnTo>
                  <a:pt x="9446" y="110"/>
                </a:lnTo>
                <a:lnTo>
                  <a:pt x="9227" y="55"/>
                </a:lnTo>
                <a:lnTo>
                  <a:pt x="8991" y="19"/>
                </a:lnTo>
                <a:lnTo>
                  <a:pt x="873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73" name="Google Shape;973;p6"/>
          <p:cNvGrpSpPr/>
          <p:nvPr/>
        </p:nvGrpSpPr>
        <p:grpSpPr>
          <a:xfrm>
            <a:off x="2822000" y="-12"/>
            <a:ext cx="1090405" cy="134363"/>
            <a:chOff x="7022525" y="1213188"/>
            <a:chExt cx="1090405" cy="134363"/>
          </a:xfrm>
        </p:grpSpPr>
        <p:sp>
          <p:nvSpPr>
            <p:cNvPr id="974" name="Google Shape;974;p6"/>
            <p:cNvSpPr/>
            <p:nvPr/>
          </p:nvSpPr>
          <p:spPr>
            <a:xfrm>
              <a:off x="7755323" y="1257699"/>
              <a:ext cx="357607" cy="89851"/>
            </a:xfrm>
            <a:custGeom>
              <a:avLst/>
              <a:gdLst/>
              <a:ahLst/>
              <a:cxnLst/>
              <a:rect l="l" t="t" r="r" b="b"/>
              <a:pathLst>
                <a:path w="7753" h="1948" extrusionOk="0">
                  <a:moveTo>
                    <a:pt x="6843" y="0"/>
                  </a:moveTo>
                  <a:lnTo>
                    <a:pt x="6461" y="37"/>
                  </a:lnTo>
                  <a:lnTo>
                    <a:pt x="6042" y="73"/>
                  </a:lnTo>
                  <a:lnTo>
                    <a:pt x="5605" y="164"/>
                  </a:lnTo>
                  <a:lnTo>
                    <a:pt x="5150" y="291"/>
                  </a:lnTo>
                  <a:lnTo>
                    <a:pt x="4932" y="382"/>
                  </a:lnTo>
                  <a:lnTo>
                    <a:pt x="4714" y="473"/>
                  </a:lnTo>
                  <a:lnTo>
                    <a:pt x="4495" y="564"/>
                  </a:lnTo>
                  <a:lnTo>
                    <a:pt x="4277" y="692"/>
                  </a:lnTo>
                  <a:lnTo>
                    <a:pt x="4077" y="837"/>
                  </a:lnTo>
                  <a:lnTo>
                    <a:pt x="3876" y="983"/>
                  </a:lnTo>
                  <a:lnTo>
                    <a:pt x="3694" y="874"/>
                  </a:lnTo>
                  <a:lnTo>
                    <a:pt x="3512" y="783"/>
                  </a:lnTo>
                  <a:lnTo>
                    <a:pt x="3330" y="710"/>
                  </a:lnTo>
                  <a:lnTo>
                    <a:pt x="3149" y="655"/>
                  </a:lnTo>
                  <a:lnTo>
                    <a:pt x="2967" y="601"/>
                  </a:lnTo>
                  <a:lnTo>
                    <a:pt x="2766" y="582"/>
                  </a:lnTo>
                  <a:lnTo>
                    <a:pt x="2584" y="564"/>
                  </a:lnTo>
                  <a:lnTo>
                    <a:pt x="2166" y="564"/>
                  </a:lnTo>
                  <a:lnTo>
                    <a:pt x="1929" y="582"/>
                  </a:lnTo>
                  <a:lnTo>
                    <a:pt x="1711" y="619"/>
                  </a:lnTo>
                  <a:lnTo>
                    <a:pt x="1492" y="673"/>
                  </a:lnTo>
                  <a:lnTo>
                    <a:pt x="1092" y="783"/>
                  </a:lnTo>
                  <a:lnTo>
                    <a:pt x="728" y="910"/>
                  </a:lnTo>
                  <a:lnTo>
                    <a:pt x="419" y="1037"/>
                  </a:lnTo>
                  <a:lnTo>
                    <a:pt x="200" y="1147"/>
                  </a:lnTo>
                  <a:lnTo>
                    <a:pt x="0" y="1256"/>
                  </a:lnTo>
                  <a:lnTo>
                    <a:pt x="200" y="1238"/>
                  </a:lnTo>
                  <a:lnTo>
                    <a:pt x="437" y="1219"/>
                  </a:lnTo>
                  <a:lnTo>
                    <a:pt x="1056" y="1219"/>
                  </a:lnTo>
                  <a:lnTo>
                    <a:pt x="1402" y="1256"/>
                  </a:lnTo>
                  <a:lnTo>
                    <a:pt x="1765" y="1292"/>
                  </a:lnTo>
                  <a:lnTo>
                    <a:pt x="2148" y="1347"/>
                  </a:lnTo>
                  <a:lnTo>
                    <a:pt x="2530" y="1438"/>
                  </a:lnTo>
                  <a:lnTo>
                    <a:pt x="2912" y="1565"/>
                  </a:lnTo>
                  <a:lnTo>
                    <a:pt x="3112" y="1656"/>
                  </a:lnTo>
                  <a:lnTo>
                    <a:pt x="3294" y="1729"/>
                  </a:lnTo>
                  <a:lnTo>
                    <a:pt x="3458" y="1838"/>
                  </a:lnTo>
                  <a:lnTo>
                    <a:pt x="3622" y="1947"/>
                  </a:lnTo>
                  <a:lnTo>
                    <a:pt x="4477" y="1474"/>
                  </a:lnTo>
                  <a:lnTo>
                    <a:pt x="5259" y="1056"/>
                  </a:lnTo>
                  <a:lnTo>
                    <a:pt x="5951" y="728"/>
                  </a:lnTo>
                  <a:lnTo>
                    <a:pt x="6570" y="473"/>
                  </a:lnTo>
                  <a:lnTo>
                    <a:pt x="7061" y="273"/>
                  </a:lnTo>
                  <a:lnTo>
                    <a:pt x="7425" y="128"/>
                  </a:lnTo>
                  <a:lnTo>
                    <a:pt x="7753" y="18"/>
                  </a:lnTo>
                  <a:lnTo>
                    <a:pt x="75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6"/>
            <p:cNvSpPr/>
            <p:nvPr/>
          </p:nvSpPr>
          <p:spPr>
            <a:xfrm>
              <a:off x="7755323" y="1257699"/>
              <a:ext cx="357607" cy="89851"/>
            </a:xfrm>
            <a:custGeom>
              <a:avLst/>
              <a:gdLst/>
              <a:ahLst/>
              <a:cxnLst/>
              <a:rect l="l" t="t" r="r" b="b"/>
              <a:pathLst>
                <a:path w="7753" h="1948" fill="none" extrusionOk="0">
                  <a:moveTo>
                    <a:pt x="7170" y="0"/>
                  </a:moveTo>
                  <a:lnTo>
                    <a:pt x="7170" y="0"/>
                  </a:lnTo>
                  <a:lnTo>
                    <a:pt x="6843" y="0"/>
                  </a:lnTo>
                  <a:lnTo>
                    <a:pt x="6461" y="37"/>
                  </a:lnTo>
                  <a:lnTo>
                    <a:pt x="6042" y="73"/>
                  </a:lnTo>
                  <a:lnTo>
                    <a:pt x="5605" y="164"/>
                  </a:lnTo>
                  <a:lnTo>
                    <a:pt x="5150" y="291"/>
                  </a:lnTo>
                  <a:lnTo>
                    <a:pt x="4932" y="382"/>
                  </a:lnTo>
                  <a:lnTo>
                    <a:pt x="4714" y="473"/>
                  </a:lnTo>
                  <a:lnTo>
                    <a:pt x="4495" y="564"/>
                  </a:lnTo>
                  <a:lnTo>
                    <a:pt x="4277" y="692"/>
                  </a:lnTo>
                  <a:lnTo>
                    <a:pt x="4077" y="837"/>
                  </a:lnTo>
                  <a:lnTo>
                    <a:pt x="3876" y="983"/>
                  </a:lnTo>
                  <a:lnTo>
                    <a:pt x="3876" y="983"/>
                  </a:lnTo>
                  <a:lnTo>
                    <a:pt x="3694" y="874"/>
                  </a:lnTo>
                  <a:lnTo>
                    <a:pt x="3512" y="783"/>
                  </a:lnTo>
                  <a:lnTo>
                    <a:pt x="3330" y="710"/>
                  </a:lnTo>
                  <a:lnTo>
                    <a:pt x="3149" y="655"/>
                  </a:lnTo>
                  <a:lnTo>
                    <a:pt x="2967" y="601"/>
                  </a:lnTo>
                  <a:lnTo>
                    <a:pt x="2766" y="582"/>
                  </a:lnTo>
                  <a:lnTo>
                    <a:pt x="2584" y="564"/>
                  </a:lnTo>
                  <a:lnTo>
                    <a:pt x="2402" y="564"/>
                  </a:lnTo>
                  <a:lnTo>
                    <a:pt x="2402" y="564"/>
                  </a:lnTo>
                  <a:lnTo>
                    <a:pt x="2166" y="564"/>
                  </a:lnTo>
                  <a:lnTo>
                    <a:pt x="1929" y="582"/>
                  </a:lnTo>
                  <a:lnTo>
                    <a:pt x="1711" y="619"/>
                  </a:lnTo>
                  <a:lnTo>
                    <a:pt x="1492" y="673"/>
                  </a:lnTo>
                  <a:lnTo>
                    <a:pt x="1092" y="783"/>
                  </a:lnTo>
                  <a:lnTo>
                    <a:pt x="728" y="910"/>
                  </a:lnTo>
                  <a:lnTo>
                    <a:pt x="419" y="1037"/>
                  </a:lnTo>
                  <a:lnTo>
                    <a:pt x="200" y="1147"/>
                  </a:lnTo>
                  <a:lnTo>
                    <a:pt x="0" y="1256"/>
                  </a:lnTo>
                  <a:lnTo>
                    <a:pt x="0" y="1256"/>
                  </a:lnTo>
                  <a:lnTo>
                    <a:pt x="200" y="1238"/>
                  </a:lnTo>
                  <a:lnTo>
                    <a:pt x="437" y="1219"/>
                  </a:lnTo>
                  <a:lnTo>
                    <a:pt x="746" y="1219"/>
                  </a:lnTo>
                  <a:lnTo>
                    <a:pt x="746" y="1219"/>
                  </a:lnTo>
                  <a:lnTo>
                    <a:pt x="1056" y="1219"/>
                  </a:lnTo>
                  <a:lnTo>
                    <a:pt x="1402" y="1256"/>
                  </a:lnTo>
                  <a:lnTo>
                    <a:pt x="1765" y="1292"/>
                  </a:lnTo>
                  <a:lnTo>
                    <a:pt x="2148" y="1347"/>
                  </a:lnTo>
                  <a:lnTo>
                    <a:pt x="2530" y="1438"/>
                  </a:lnTo>
                  <a:lnTo>
                    <a:pt x="2912" y="1565"/>
                  </a:lnTo>
                  <a:lnTo>
                    <a:pt x="3112" y="1656"/>
                  </a:lnTo>
                  <a:lnTo>
                    <a:pt x="3294" y="1729"/>
                  </a:lnTo>
                  <a:lnTo>
                    <a:pt x="3458" y="1838"/>
                  </a:lnTo>
                  <a:lnTo>
                    <a:pt x="3622" y="1947"/>
                  </a:lnTo>
                  <a:lnTo>
                    <a:pt x="3622" y="1947"/>
                  </a:lnTo>
                  <a:lnTo>
                    <a:pt x="4477" y="1474"/>
                  </a:lnTo>
                  <a:lnTo>
                    <a:pt x="5259" y="1056"/>
                  </a:lnTo>
                  <a:lnTo>
                    <a:pt x="5951" y="728"/>
                  </a:lnTo>
                  <a:lnTo>
                    <a:pt x="6570" y="473"/>
                  </a:lnTo>
                  <a:lnTo>
                    <a:pt x="7061" y="273"/>
                  </a:lnTo>
                  <a:lnTo>
                    <a:pt x="7425" y="128"/>
                  </a:lnTo>
                  <a:lnTo>
                    <a:pt x="7753" y="18"/>
                  </a:lnTo>
                  <a:lnTo>
                    <a:pt x="7753" y="18"/>
                  </a:lnTo>
                  <a:lnTo>
                    <a:pt x="7589" y="0"/>
                  </a:lnTo>
                  <a:lnTo>
                    <a:pt x="7170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6"/>
            <p:cNvSpPr/>
            <p:nvPr/>
          </p:nvSpPr>
          <p:spPr>
            <a:xfrm>
              <a:off x="7022525" y="1213188"/>
              <a:ext cx="324904" cy="83994"/>
            </a:xfrm>
            <a:custGeom>
              <a:avLst/>
              <a:gdLst/>
              <a:ahLst/>
              <a:cxnLst/>
              <a:rect l="l" t="t" r="r" b="b"/>
              <a:pathLst>
                <a:path w="7044" h="1821" extrusionOk="0">
                  <a:moveTo>
                    <a:pt x="1383" y="1"/>
                  </a:moveTo>
                  <a:lnTo>
                    <a:pt x="1111" y="19"/>
                  </a:lnTo>
                  <a:lnTo>
                    <a:pt x="838" y="73"/>
                  </a:lnTo>
                  <a:lnTo>
                    <a:pt x="601" y="146"/>
                  </a:lnTo>
                  <a:lnTo>
                    <a:pt x="401" y="237"/>
                  </a:lnTo>
                  <a:lnTo>
                    <a:pt x="237" y="328"/>
                  </a:lnTo>
                  <a:lnTo>
                    <a:pt x="110" y="401"/>
                  </a:lnTo>
                  <a:lnTo>
                    <a:pt x="0" y="474"/>
                  </a:lnTo>
                  <a:lnTo>
                    <a:pt x="164" y="437"/>
                  </a:lnTo>
                  <a:lnTo>
                    <a:pt x="364" y="419"/>
                  </a:lnTo>
                  <a:lnTo>
                    <a:pt x="874" y="419"/>
                  </a:lnTo>
                  <a:lnTo>
                    <a:pt x="1202" y="456"/>
                  </a:lnTo>
                  <a:lnTo>
                    <a:pt x="1529" y="547"/>
                  </a:lnTo>
                  <a:lnTo>
                    <a:pt x="1711" y="601"/>
                  </a:lnTo>
                  <a:lnTo>
                    <a:pt x="1875" y="674"/>
                  </a:lnTo>
                  <a:lnTo>
                    <a:pt x="2057" y="747"/>
                  </a:lnTo>
                  <a:lnTo>
                    <a:pt x="2239" y="856"/>
                  </a:lnTo>
                  <a:lnTo>
                    <a:pt x="2421" y="965"/>
                  </a:lnTo>
                  <a:lnTo>
                    <a:pt x="2585" y="1093"/>
                  </a:lnTo>
                  <a:lnTo>
                    <a:pt x="2767" y="1238"/>
                  </a:lnTo>
                  <a:lnTo>
                    <a:pt x="2930" y="1420"/>
                  </a:lnTo>
                  <a:lnTo>
                    <a:pt x="3094" y="1602"/>
                  </a:lnTo>
                  <a:lnTo>
                    <a:pt x="3240" y="1820"/>
                  </a:lnTo>
                  <a:lnTo>
                    <a:pt x="3513" y="1638"/>
                  </a:lnTo>
                  <a:lnTo>
                    <a:pt x="3786" y="1511"/>
                  </a:lnTo>
                  <a:lnTo>
                    <a:pt x="4059" y="1384"/>
                  </a:lnTo>
                  <a:lnTo>
                    <a:pt x="4295" y="1293"/>
                  </a:lnTo>
                  <a:lnTo>
                    <a:pt x="4550" y="1220"/>
                  </a:lnTo>
                  <a:lnTo>
                    <a:pt x="4787" y="1184"/>
                  </a:lnTo>
                  <a:lnTo>
                    <a:pt x="5005" y="1147"/>
                  </a:lnTo>
                  <a:lnTo>
                    <a:pt x="5442" y="1147"/>
                  </a:lnTo>
                  <a:lnTo>
                    <a:pt x="5624" y="1184"/>
                  </a:lnTo>
                  <a:lnTo>
                    <a:pt x="5806" y="1202"/>
                  </a:lnTo>
                  <a:lnTo>
                    <a:pt x="5988" y="1256"/>
                  </a:lnTo>
                  <a:lnTo>
                    <a:pt x="6297" y="1366"/>
                  </a:lnTo>
                  <a:lnTo>
                    <a:pt x="6552" y="1475"/>
                  </a:lnTo>
                  <a:lnTo>
                    <a:pt x="6770" y="1602"/>
                  </a:lnTo>
                  <a:lnTo>
                    <a:pt x="6916" y="1711"/>
                  </a:lnTo>
                  <a:lnTo>
                    <a:pt x="7043" y="1820"/>
                  </a:lnTo>
                  <a:lnTo>
                    <a:pt x="6879" y="1638"/>
                  </a:lnTo>
                  <a:lnTo>
                    <a:pt x="6697" y="1456"/>
                  </a:lnTo>
                  <a:lnTo>
                    <a:pt x="6443" y="1238"/>
                  </a:lnTo>
                  <a:lnTo>
                    <a:pt x="6297" y="1129"/>
                  </a:lnTo>
                  <a:lnTo>
                    <a:pt x="6133" y="1020"/>
                  </a:lnTo>
                  <a:lnTo>
                    <a:pt x="5969" y="929"/>
                  </a:lnTo>
                  <a:lnTo>
                    <a:pt x="5769" y="838"/>
                  </a:lnTo>
                  <a:lnTo>
                    <a:pt x="5569" y="765"/>
                  </a:lnTo>
                  <a:lnTo>
                    <a:pt x="5369" y="692"/>
                  </a:lnTo>
                  <a:lnTo>
                    <a:pt x="5150" y="656"/>
                  </a:lnTo>
                  <a:lnTo>
                    <a:pt x="4750" y="656"/>
                  </a:lnTo>
                  <a:lnTo>
                    <a:pt x="4550" y="674"/>
                  </a:lnTo>
                  <a:lnTo>
                    <a:pt x="4368" y="729"/>
                  </a:lnTo>
                  <a:lnTo>
                    <a:pt x="4168" y="801"/>
                  </a:lnTo>
                  <a:lnTo>
                    <a:pt x="3968" y="892"/>
                  </a:lnTo>
                  <a:lnTo>
                    <a:pt x="3767" y="1002"/>
                  </a:lnTo>
                  <a:lnTo>
                    <a:pt x="3567" y="1129"/>
                  </a:lnTo>
                  <a:lnTo>
                    <a:pt x="3367" y="1293"/>
                  </a:lnTo>
                  <a:lnTo>
                    <a:pt x="3240" y="1111"/>
                  </a:lnTo>
                  <a:lnTo>
                    <a:pt x="3112" y="947"/>
                  </a:lnTo>
                  <a:lnTo>
                    <a:pt x="3003" y="801"/>
                  </a:lnTo>
                  <a:lnTo>
                    <a:pt x="2876" y="674"/>
                  </a:lnTo>
                  <a:lnTo>
                    <a:pt x="2621" y="437"/>
                  </a:lnTo>
                  <a:lnTo>
                    <a:pt x="2366" y="274"/>
                  </a:lnTo>
                  <a:lnTo>
                    <a:pt x="2111" y="146"/>
                  </a:lnTo>
                  <a:lnTo>
                    <a:pt x="1875" y="55"/>
                  </a:lnTo>
                  <a:lnTo>
                    <a:pt x="1620" y="19"/>
                  </a:lnTo>
                  <a:lnTo>
                    <a:pt x="13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6"/>
            <p:cNvSpPr/>
            <p:nvPr/>
          </p:nvSpPr>
          <p:spPr>
            <a:xfrm>
              <a:off x="7022525" y="1213188"/>
              <a:ext cx="324904" cy="83994"/>
            </a:xfrm>
            <a:custGeom>
              <a:avLst/>
              <a:gdLst/>
              <a:ahLst/>
              <a:cxnLst/>
              <a:rect l="l" t="t" r="r" b="b"/>
              <a:pathLst>
                <a:path w="7044" h="1821" fill="none" extrusionOk="0">
                  <a:moveTo>
                    <a:pt x="1383" y="1"/>
                  </a:moveTo>
                  <a:lnTo>
                    <a:pt x="1383" y="1"/>
                  </a:lnTo>
                  <a:lnTo>
                    <a:pt x="1111" y="19"/>
                  </a:lnTo>
                  <a:lnTo>
                    <a:pt x="838" y="73"/>
                  </a:lnTo>
                  <a:lnTo>
                    <a:pt x="601" y="146"/>
                  </a:lnTo>
                  <a:lnTo>
                    <a:pt x="401" y="237"/>
                  </a:lnTo>
                  <a:lnTo>
                    <a:pt x="237" y="328"/>
                  </a:lnTo>
                  <a:lnTo>
                    <a:pt x="110" y="401"/>
                  </a:lnTo>
                  <a:lnTo>
                    <a:pt x="0" y="474"/>
                  </a:lnTo>
                  <a:lnTo>
                    <a:pt x="0" y="474"/>
                  </a:lnTo>
                  <a:lnTo>
                    <a:pt x="164" y="437"/>
                  </a:lnTo>
                  <a:lnTo>
                    <a:pt x="364" y="419"/>
                  </a:lnTo>
                  <a:lnTo>
                    <a:pt x="601" y="419"/>
                  </a:lnTo>
                  <a:lnTo>
                    <a:pt x="601" y="419"/>
                  </a:lnTo>
                  <a:lnTo>
                    <a:pt x="874" y="419"/>
                  </a:lnTo>
                  <a:lnTo>
                    <a:pt x="1202" y="456"/>
                  </a:lnTo>
                  <a:lnTo>
                    <a:pt x="1529" y="547"/>
                  </a:lnTo>
                  <a:lnTo>
                    <a:pt x="1711" y="601"/>
                  </a:lnTo>
                  <a:lnTo>
                    <a:pt x="1875" y="674"/>
                  </a:lnTo>
                  <a:lnTo>
                    <a:pt x="2057" y="747"/>
                  </a:lnTo>
                  <a:lnTo>
                    <a:pt x="2239" y="856"/>
                  </a:lnTo>
                  <a:lnTo>
                    <a:pt x="2421" y="965"/>
                  </a:lnTo>
                  <a:lnTo>
                    <a:pt x="2585" y="1093"/>
                  </a:lnTo>
                  <a:lnTo>
                    <a:pt x="2767" y="1238"/>
                  </a:lnTo>
                  <a:lnTo>
                    <a:pt x="2930" y="1420"/>
                  </a:lnTo>
                  <a:lnTo>
                    <a:pt x="3094" y="1602"/>
                  </a:lnTo>
                  <a:lnTo>
                    <a:pt x="3240" y="1820"/>
                  </a:lnTo>
                  <a:lnTo>
                    <a:pt x="3240" y="1820"/>
                  </a:lnTo>
                  <a:lnTo>
                    <a:pt x="3513" y="1638"/>
                  </a:lnTo>
                  <a:lnTo>
                    <a:pt x="3786" y="1511"/>
                  </a:lnTo>
                  <a:lnTo>
                    <a:pt x="4059" y="1384"/>
                  </a:lnTo>
                  <a:lnTo>
                    <a:pt x="4295" y="1293"/>
                  </a:lnTo>
                  <a:lnTo>
                    <a:pt x="4550" y="1220"/>
                  </a:lnTo>
                  <a:lnTo>
                    <a:pt x="4787" y="1184"/>
                  </a:lnTo>
                  <a:lnTo>
                    <a:pt x="5005" y="1147"/>
                  </a:lnTo>
                  <a:lnTo>
                    <a:pt x="5223" y="1147"/>
                  </a:lnTo>
                  <a:lnTo>
                    <a:pt x="5223" y="1147"/>
                  </a:lnTo>
                  <a:lnTo>
                    <a:pt x="5442" y="1147"/>
                  </a:lnTo>
                  <a:lnTo>
                    <a:pt x="5624" y="1184"/>
                  </a:lnTo>
                  <a:lnTo>
                    <a:pt x="5806" y="1202"/>
                  </a:lnTo>
                  <a:lnTo>
                    <a:pt x="5988" y="1256"/>
                  </a:lnTo>
                  <a:lnTo>
                    <a:pt x="6297" y="1366"/>
                  </a:lnTo>
                  <a:lnTo>
                    <a:pt x="6552" y="1475"/>
                  </a:lnTo>
                  <a:lnTo>
                    <a:pt x="6770" y="1602"/>
                  </a:lnTo>
                  <a:lnTo>
                    <a:pt x="6916" y="1711"/>
                  </a:lnTo>
                  <a:lnTo>
                    <a:pt x="7043" y="1820"/>
                  </a:lnTo>
                  <a:lnTo>
                    <a:pt x="7043" y="1820"/>
                  </a:lnTo>
                  <a:lnTo>
                    <a:pt x="6879" y="1638"/>
                  </a:lnTo>
                  <a:lnTo>
                    <a:pt x="6697" y="1456"/>
                  </a:lnTo>
                  <a:lnTo>
                    <a:pt x="6443" y="1238"/>
                  </a:lnTo>
                  <a:lnTo>
                    <a:pt x="6297" y="1129"/>
                  </a:lnTo>
                  <a:lnTo>
                    <a:pt x="6133" y="1020"/>
                  </a:lnTo>
                  <a:lnTo>
                    <a:pt x="5969" y="929"/>
                  </a:lnTo>
                  <a:lnTo>
                    <a:pt x="5769" y="838"/>
                  </a:lnTo>
                  <a:lnTo>
                    <a:pt x="5569" y="765"/>
                  </a:lnTo>
                  <a:lnTo>
                    <a:pt x="5369" y="692"/>
                  </a:lnTo>
                  <a:lnTo>
                    <a:pt x="5150" y="656"/>
                  </a:lnTo>
                  <a:lnTo>
                    <a:pt x="4914" y="656"/>
                  </a:lnTo>
                  <a:lnTo>
                    <a:pt x="4914" y="656"/>
                  </a:lnTo>
                  <a:lnTo>
                    <a:pt x="4750" y="656"/>
                  </a:lnTo>
                  <a:lnTo>
                    <a:pt x="4550" y="674"/>
                  </a:lnTo>
                  <a:lnTo>
                    <a:pt x="4368" y="729"/>
                  </a:lnTo>
                  <a:lnTo>
                    <a:pt x="4168" y="801"/>
                  </a:lnTo>
                  <a:lnTo>
                    <a:pt x="3968" y="892"/>
                  </a:lnTo>
                  <a:lnTo>
                    <a:pt x="3767" y="1002"/>
                  </a:lnTo>
                  <a:lnTo>
                    <a:pt x="3567" y="1129"/>
                  </a:lnTo>
                  <a:lnTo>
                    <a:pt x="3367" y="1293"/>
                  </a:lnTo>
                  <a:lnTo>
                    <a:pt x="3367" y="1293"/>
                  </a:lnTo>
                  <a:lnTo>
                    <a:pt x="3240" y="1111"/>
                  </a:lnTo>
                  <a:lnTo>
                    <a:pt x="3112" y="947"/>
                  </a:lnTo>
                  <a:lnTo>
                    <a:pt x="3003" y="801"/>
                  </a:lnTo>
                  <a:lnTo>
                    <a:pt x="2876" y="674"/>
                  </a:lnTo>
                  <a:lnTo>
                    <a:pt x="2621" y="437"/>
                  </a:lnTo>
                  <a:lnTo>
                    <a:pt x="2366" y="274"/>
                  </a:lnTo>
                  <a:lnTo>
                    <a:pt x="2111" y="146"/>
                  </a:lnTo>
                  <a:lnTo>
                    <a:pt x="1875" y="55"/>
                  </a:lnTo>
                  <a:lnTo>
                    <a:pt x="1620" y="19"/>
                  </a:lnTo>
                  <a:lnTo>
                    <a:pt x="1383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78" name="Google Shape;978;p6"/>
          <p:cNvSpPr/>
          <p:nvPr/>
        </p:nvSpPr>
        <p:spPr>
          <a:xfrm>
            <a:off x="3068863" y="274126"/>
            <a:ext cx="534705" cy="134349"/>
          </a:xfrm>
          <a:custGeom>
            <a:avLst/>
            <a:gdLst/>
            <a:ahLst/>
            <a:cxnLst/>
            <a:rect l="l" t="t" r="r" b="b"/>
            <a:pathLst>
              <a:path w="7753" h="1948" extrusionOk="0">
                <a:moveTo>
                  <a:pt x="6843" y="0"/>
                </a:moveTo>
                <a:lnTo>
                  <a:pt x="6461" y="37"/>
                </a:lnTo>
                <a:lnTo>
                  <a:pt x="6042" y="73"/>
                </a:lnTo>
                <a:lnTo>
                  <a:pt x="5605" y="164"/>
                </a:lnTo>
                <a:lnTo>
                  <a:pt x="5150" y="291"/>
                </a:lnTo>
                <a:lnTo>
                  <a:pt x="4932" y="382"/>
                </a:lnTo>
                <a:lnTo>
                  <a:pt x="4714" y="473"/>
                </a:lnTo>
                <a:lnTo>
                  <a:pt x="4495" y="564"/>
                </a:lnTo>
                <a:lnTo>
                  <a:pt x="4277" y="692"/>
                </a:lnTo>
                <a:lnTo>
                  <a:pt x="4077" y="837"/>
                </a:lnTo>
                <a:lnTo>
                  <a:pt x="3876" y="983"/>
                </a:lnTo>
                <a:lnTo>
                  <a:pt x="3694" y="874"/>
                </a:lnTo>
                <a:lnTo>
                  <a:pt x="3512" y="783"/>
                </a:lnTo>
                <a:lnTo>
                  <a:pt x="3330" y="710"/>
                </a:lnTo>
                <a:lnTo>
                  <a:pt x="3149" y="655"/>
                </a:lnTo>
                <a:lnTo>
                  <a:pt x="2967" y="601"/>
                </a:lnTo>
                <a:lnTo>
                  <a:pt x="2766" y="582"/>
                </a:lnTo>
                <a:lnTo>
                  <a:pt x="2584" y="564"/>
                </a:lnTo>
                <a:lnTo>
                  <a:pt x="2166" y="564"/>
                </a:lnTo>
                <a:lnTo>
                  <a:pt x="1929" y="582"/>
                </a:lnTo>
                <a:lnTo>
                  <a:pt x="1711" y="619"/>
                </a:lnTo>
                <a:lnTo>
                  <a:pt x="1492" y="673"/>
                </a:lnTo>
                <a:lnTo>
                  <a:pt x="1092" y="783"/>
                </a:lnTo>
                <a:lnTo>
                  <a:pt x="728" y="910"/>
                </a:lnTo>
                <a:lnTo>
                  <a:pt x="419" y="1037"/>
                </a:lnTo>
                <a:lnTo>
                  <a:pt x="200" y="1147"/>
                </a:lnTo>
                <a:lnTo>
                  <a:pt x="0" y="1256"/>
                </a:lnTo>
                <a:lnTo>
                  <a:pt x="200" y="1238"/>
                </a:lnTo>
                <a:lnTo>
                  <a:pt x="437" y="1219"/>
                </a:lnTo>
                <a:lnTo>
                  <a:pt x="1056" y="1219"/>
                </a:lnTo>
                <a:lnTo>
                  <a:pt x="1402" y="1256"/>
                </a:lnTo>
                <a:lnTo>
                  <a:pt x="1765" y="1292"/>
                </a:lnTo>
                <a:lnTo>
                  <a:pt x="2148" y="1347"/>
                </a:lnTo>
                <a:lnTo>
                  <a:pt x="2530" y="1438"/>
                </a:lnTo>
                <a:lnTo>
                  <a:pt x="2912" y="1565"/>
                </a:lnTo>
                <a:lnTo>
                  <a:pt x="3112" y="1656"/>
                </a:lnTo>
                <a:lnTo>
                  <a:pt x="3294" y="1729"/>
                </a:lnTo>
                <a:lnTo>
                  <a:pt x="3458" y="1838"/>
                </a:lnTo>
                <a:lnTo>
                  <a:pt x="3622" y="1947"/>
                </a:lnTo>
                <a:lnTo>
                  <a:pt x="4477" y="1474"/>
                </a:lnTo>
                <a:lnTo>
                  <a:pt x="5259" y="1056"/>
                </a:lnTo>
                <a:lnTo>
                  <a:pt x="5951" y="728"/>
                </a:lnTo>
                <a:lnTo>
                  <a:pt x="6570" y="473"/>
                </a:lnTo>
                <a:lnTo>
                  <a:pt x="7061" y="273"/>
                </a:lnTo>
                <a:lnTo>
                  <a:pt x="7425" y="128"/>
                </a:lnTo>
                <a:lnTo>
                  <a:pt x="7753" y="18"/>
                </a:lnTo>
                <a:lnTo>
                  <a:pt x="758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gradFill>
          <a:gsLst>
            <a:gs pos="0">
              <a:schemeClr val="dk2"/>
            </a:gs>
            <a:gs pos="100000">
              <a:srgbClr val="E4B24E"/>
            </a:gs>
          </a:gsLst>
          <a:lin ang="5400700" scaled="0"/>
        </a:gradFill>
        <a:effectLst/>
      </p:bgPr>
    </p:bg>
    <p:spTree>
      <p:nvGrpSpPr>
        <p:cNvPr id="1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7"/>
          <p:cNvSpPr/>
          <p:nvPr/>
        </p:nvSpPr>
        <p:spPr>
          <a:xfrm>
            <a:off x="0" y="3435450"/>
            <a:ext cx="9143924" cy="2368715"/>
          </a:xfrm>
          <a:custGeom>
            <a:avLst/>
            <a:gdLst/>
            <a:ahLst/>
            <a:cxnLst/>
            <a:rect l="l" t="t" r="r" b="b"/>
            <a:pathLst>
              <a:path w="61892" h="16033" extrusionOk="0">
                <a:moveTo>
                  <a:pt x="34941" y="0"/>
                </a:moveTo>
                <a:lnTo>
                  <a:pt x="34540" y="18"/>
                </a:lnTo>
                <a:lnTo>
                  <a:pt x="34140" y="73"/>
                </a:lnTo>
                <a:lnTo>
                  <a:pt x="33740" y="164"/>
                </a:lnTo>
                <a:lnTo>
                  <a:pt x="33357" y="291"/>
                </a:lnTo>
                <a:lnTo>
                  <a:pt x="32993" y="455"/>
                </a:lnTo>
                <a:lnTo>
                  <a:pt x="32630" y="655"/>
                </a:lnTo>
                <a:lnTo>
                  <a:pt x="32302" y="892"/>
                </a:lnTo>
                <a:lnTo>
                  <a:pt x="32138" y="1019"/>
                </a:lnTo>
                <a:lnTo>
                  <a:pt x="31993" y="1147"/>
                </a:lnTo>
                <a:lnTo>
                  <a:pt x="31847" y="1292"/>
                </a:lnTo>
                <a:lnTo>
                  <a:pt x="31701" y="1456"/>
                </a:lnTo>
                <a:lnTo>
                  <a:pt x="31574" y="1620"/>
                </a:lnTo>
                <a:lnTo>
                  <a:pt x="31447" y="1802"/>
                </a:lnTo>
                <a:lnTo>
                  <a:pt x="31337" y="1984"/>
                </a:lnTo>
                <a:lnTo>
                  <a:pt x="31228" y="2184"/>
                </a:lnTo>
                <a:lnTo>
                  <a:pt x="31137" y="2384"/>
                </a:lnTo>
                <a:lnTo>
                  <a:pt x="31046" y="2602"/>
                </a:lnTo>
                <a:lnTo>
                  <a:pt x="30974" y="2821"/>
                </a:lnTo>
                <a:lnTo>
                  <a:pt x="30901" y="3039"/>
                </a:lnTo>
                <a:lnTo>
                  <a:pt x="30846" y="3294"/>
                </a:lnTo>
                <a:lnTo>
                  <a:pt x="30810" y="3531"/>
                </a:lnTo>
                <a:lnTo>
                  <a:pt x="30773" y="3785"/>
                </a:lnTo>
                <a:lnTo>
                  <a:pt x="30755" y="4058"/>
                </a:lnTo>
                <a:lnTo>
                  <a:pt x="30755" y="4331"/>
                </a:lnTo>
                <a:lnTo>
                  <a:pt x="30773" y="4622"/>
                </a:lnTo>
                <a:lnTo>
                  <a:pt x="30664" y="4422"/>
                </a:lnTo>
                <a:lnTo>
                  <a:pt x="30555" y="4240"/>
                </a:lnTo>
                <a:lnTo>
                  <a:pt x="30428" y="4077"/>
                </a:lnTo>
                <a:lnTo>
                  <a:pt x="30300" y="3913"/>
                </a:lnTo>
                <a:lnTo>
                  <a:pt x="30155" y="3767"/>
                </a:lnTo>
                <a:lnTo>
                  <a:pt x="30009" y="3640"/>
                </a:lnTo>
                <a:lnTo>
                  <a:pt x="29863" y="3512"/>
                </a:lnTo>
                <a:lnTo>
                  <a:pt x="29700" y="3403"/>
                </a:lnTo>
                <a:lnTo>
                  <a:pt x="29536" y="3312"/>
                </a:lnTo>
                <a:lnTo>
                  <a:pt x="29372" y="3239"/>
                </a:lnTo>
                <a:lnTo>
                  <a:pt x="29208" y="3167"/>
                </a:lnTo>
                <a:lnTo>
                  <a:pt x="29026" y="3112"/>
                </a:lnTo>
                <a:lnTo>
                  <a:pt x="28863" y="3057"/>
                </a:lnTo>
                <a:lnTo>
                  <a:pt x="28681" y="3039"/>
                </a:lnTo>
                <a:lnTo>
                  <a:pt x="28499" y="3021"/>
                </a:lnTo>
                <a:lnTo>
                  <a:pt x="28317" y="3003"/>
                </a:lnTo>
                <a:lnTo>
                  <a:pt x="28080" y="3021"/>
                </a:lnTo>
                <a:lnTo>
                  <a:pt x="27843" y="3057"/>
                </a:lnTo>
                <a:lnTo>
                  <a:pt x="27607" y="3112"/>
                </a:lnTo>
                <a:lnTo>
                  <a:pt x="27370" y="3185"/>
                </a:lnTo>
                <a:lnTo>
                  <a:pt x="27152" y="3294"/>
                </a:lnTo>
                <a:lnTo>
                  <a:pt x="26934" y="3421"/>
                </a:lnTo>
                <a:lnTo>
                  <a:pt x="26733" y="3585"/>
                </a:lnTo>
                <a:lnTo>
                  <a:pt x="26551" y="3749"/>
                </a:lnTo>
                <a:lnTo>
                  <a:pt x="26388" y="3949"/>
                </a:lnTo>
                <a:lnTo>
                  <a:pt x="26224" y="4168"/>
                </a:lnTo>
                <a:lnTo>
                  <a:pt x="26078" y="4404"/>
                </a:lnTo>
                <a:lnTo>
                  <a:pt x="25969" y="4659"/>
                </a:lnTo>
                <a:lnTo>
                  <a:pt x="25878" y="4950"/>
                </a:lnTo>
                <a:lnTo>
                  <a:pt x="25805" y="5259"/>
                </a:lnTo>
                <a:lnTo>
                  <a:pt x="25751" y="5587"/>
                </a:lnTo>
                <a:lnTo>
                  <a:pt x="25733" y="5933"/>
                </a:lnTo>
                <a:lnTo>
                  <a:pt x="25623" y="5842"/>
                </a:lnTo>
                <a:lnTo>
                  <a:pt x="25496" y="5751"/>
                </a:lnTo>
                <a:lnTo>
                  <a:pt x="25314" y="5642"/>
                </a:lnTo>
                <a:lnTo>
                  <a:pt x="25114" y="5532"/>
                </a:lnTo>
                <a:lnTo>
                  <a:pt x="24877" y="5441"/>
                </a:lnTo>
                <a:lnTo>
                  <a:pt x="24641" y="5369"/>
                </a:lnTo>
                <a:lnTo>
                  <a:pt x="24513" y="5350"/>
                </a:lnTo>
                <a:lnTo>
                  <a:pt x="24222" y="5350"/>
                </a:lnTo>
                <a:lnTo>
                  <a:pt x="24076" y="5387"/>
                </a:lnTo>
                <a:lnTo>
                  <a:pt x="23913" y="5441"/>
                </a:lnTo>
                <a:lnTo>
                  <a:pt x="23767" y="5532"/>
                </a:lnTo>
                <a:lnTo>
                  <a:pt x="23622" y="5642"/>
                </a:lnTo>
                <a:lnTo>
                  <a:pt x="23494" y="5769"/>
                </a:lnTo>
                <a:lnTo>
                  <a:pt x="23367" y="5951"/>
                </a:lnTo>
                <a:lnTo>
                  <a:pt x="23239" y="6169"/>
                </a:lnTo>
                <a:lnTo>
                  <a:pt x="22748" y="5878"/>
                </a:lnTo>
                <a:lnTo>
                  <a:pt x="22257" y="5623"/>
                </a:lnTo>
                <a:lnTo>
                  <a:pt x="21765" y="5387"/>
                </a:lnTo>
                <a:lnTo>
                  <a:pt x="21256" y="5205"/>
                </a:lnTo>
                <a:lnTo>
                  <a:pt x="20728" y="5041"/>
                </a:lnTo>
                <a:lnTo>
                  <a:pt x="20200" y="4914"/>
                </a:lnTo>
                <a:lnTo>
                  <a:pt x="19946" y="4877"/>
                </a:lnTo>
                <a:lnTo>
                  <a:pt x="19691" y="4841"/>
                </a:lnTo>
                <a:lnTo>
                  <a:pt x="19418" y="4823"/>
                </a:lnTo>
                <a:lnTo>
                  <a:pt x="19145" y="4823"/>
                </a:lnTo>
                <a:lnTo>
                  <a:pt x="18835" y="4841"/>
                </a:lnTo>
                <a:lnTo>
                  <a:pt x="18526" y="4859"/>
                </a:lnTo>
                <a:lnTo>
                  <a:pt x="18217" y="4914"/>
                </a:lnTo>
                <a:lnTo>
                  <a:pt x="17907" y="4968"/>
                </a:lnTo>
                <a:lnTo>
                  <a:pt x="17598" y="5059"/>
                </a:lnTo>
                <a:lnTo>
                  <a:pt x="17289" y="5168"/>
                </a:lnTo>
                <a:lnTo>
                  <a:pt x="16979" y="5296"/>
                </a:lnTo>
                <a:lnTo>
                  <a:pt x="16670" y="5460"/>
                </a:lnTo>
                <a:lnTo>
                  <a:pt x="16361" y="5642"/>
                </a:lnTo>
                <a:lnTo>
                  <a:pt x="16069" y="5842"/>
                </a:lnTo>
                <a:lnTo>
                  <a:pt x="15760" y="6060"/>
                </a:lnTo>
                <a:lnTo>
                  <a:pt x="15469" y="6315"/>
                </a:lnTo>
                <a:lnTo>
                  <a:pt x="15159" y="6606"/>
                </a:lnTo>
                <a:lnTo>
                  <a:pt x="14868" y="6897"/>
                </a:lnTo>
                <a:lnTo>
                  <a:pt x="14577" y="7243"/>
                </a:lnTo>
                <a:lnTo>
                  <a:pt x="14286" y="7607"/>
                </a:lnTo>
                <a:lnTo>
                  <a:pt x="14213" y="7352"/>
                </a:lnTo>
                <a:lnTo>
                  <a:pt x="14086" y="7116"/>
                </a:lnTo>
                <a:lnTo>
                  <a:pt x="13958" y="6879"/>
                </a:lnTo>
                <a:lnTo>
                  <a:pt x="13813" y="6661"/>
                </a:lnTo>
                <a:lnTo>
                  <a:pt x="13631" y="6442"/>
                </a:lnTo>
                <a:lnTo>
                  <a:pt x="13449" y="6260"/>
                </a:lnTo>
                <a:lnTo>
                  <a:pt x="13249" y="6060"/>
                </a:lnTo>
                <a:lnTo>
                  <a:pt x="13030" y="5896"/>
                </a:lnTo>
                <a:lnTo>
                  <a:pt x="12812" y="5751"/>
                </a:lnTo>
                <a:lnTo>
                  <a:pt x="12557" y="5605"/>
                </a:lnTo>
                <a:lnTo>
                  <a:pt x="12321" y="5496"/>
                </a:lnTo>
                <a:lnTo>
                  <a:pt x="12066" y="5387"/>
                </a:lnTo>
                <a:lnTo>
                  <a:pt x="11793" y="5314"/>
                </a:lnTo>
                <a:lnTo>
                  <a:pt x="11538" y="5259"/>
                </a:lnTo>
                <a:lnTo>
                  <a:pt x="11265" y="5223"/>
                </a:lnTo>
                <a:lnTo>
                  <a:pt x="10992" y="5205"/>
                </a:lnTo>
                <a:lnTo>
                  <a:pt x="10719" y="5223"/>
                </a:lnTo>
                <a:lnTo>
                  <a:pt x="10464" y="5259"/>
                </a:lnTo>
                <a:lnTo>
                  <a:pt x="10191" y="5314"/>
                </a:lnTo>
                <a:lnTo>
                  <a:pt x="9937" y="5405"/>
                </a:lnTo>
                <a:lnTo>
                  <a:pt x="9955" y="5005"/>
                </a:lnTo>
                <a:lnTo>
                  <a:pt x="9937" y="4622"/>
                </a:lnTo>
                <a:lnTo>
                  <a:pt x="9882" y="4295"/>
                </a:lnTo>
                <a:lnTo>
                  <a:pt x="9791" y="3967"/>
                </a:lnTo>
                <a:lnTo>
                  <a:pt x="9682" y="3676"/>
                </a:lnTo>
                <a:lnTo>
                  <a:pt x="9536" y="3421"/>
                </a:lnTo>
                <a:lnTo>
                  <a:pt x="9373" y="3185"/>
                </a:lnTo>
                <a:lnTo>
                  <a:pt x="9191" y="2985"/>
                </a:lnTo>
                <a:lnTo>
                  <a:pt x="8990" y="2803"/>
                </a:lnTo>
                <a:lnTo>
                  <a:pt x="8754" y="2639"/>
                </a:lnTo>
                <a:lnTo>
                  <a:pt x="8517" y="2512"/>
                </a:lnTo>
                <a:lnTo>
                  <a:pt x="8262" y="2402"/>
                </a:lnTo>
                <a:lnTo>
                  <a:pt x="8008" y="2330"/>
                </a:lnTo>
                <a:lnTo>
                  <a:pt x="7735" y="2275"/>
                </a:lnTo>
                <a:lnTo>
                  <a:pt x="7444" y="2239"/>
                </a:lnTo>
                <a:lnTo>
                  <a:pt x="7152" y="2220"/>
                </a:lnTo>
                <a:lnTo>
                  <a:pt x="6770" y="2239"/>
                </a:lnTo>
                <a:lnTo>
                  <a:pt x="6388" y="2293"/>
                </a:lnTo>
                <a:lnTo>
                  <a:pt x="6006" y="2402"/>
                </a:lnTo>
                <a:lnTo>
                  <a:pt x="5642" y="2530"/>
                </a:lnTo>
                <a:lnTo>
                  <a:pt x="5278" y="2693"/>
                </a:lnTo>
                <a:lnTo>
                  <a:pt x="4950" y="2894"/>
                </a:lnTo>
                <a:lnTo>
                  <a:pt x="4641" y="3130"/>
                </a:lnTo>
                <a:lnTo>
                  <a:pt x="4514" y="3258"/>
                </a:lnTo>
                <a:lnTo>
                  <a:pt x="4368" y="3403"/>
                </a:lnTo>
                <a:lnTo>
                  <a:pt x="4241" y="3549"/>
                </a:lnTo>
                <a:lnTo>
                  <a:pt x="4132" y="3694"/>
                </a:lnTo>
                <a:lnTo>
                  <a:pt x="4022" y="3858"/>
                </a:lnTo>
                <a:lnTo>
                  <a:pt x="3931" y="4022"/>
                </a:lnTo>
                <a:lnTo>
                  <a:pt x="3859" y="4204"/>
                </a:lnTo>
                <a:lnTo>
                  <a:pt x="3786" y="4386"/>
                </a:lnTo>
                <a:lnTo>
                  <a:pt x="3731" y="4568"/>
                </a:lnTo>
                <a:lnTo>
                  <a:pt x="3695" y="4768"/>
                </a:lnTo>
                <a:lnTo>
                  <a:pt x="3658" y="4968"/>
                </a:lnTo>
                <a:lnTo>
                  <a:pt x="3640" y="5168"/>
                </a:lnTo>
                <a:lnTo>
                  <a:pt x="3640" y="5387"/>
                </a:lnTo>
                <a:lnTo>
                  <a:pt x="3658" y="5605"/>
                </a:lnTo>
                <a:lnTo>
                  <a:pt x="3695" y="5842"/>
                </a:lnTo>
                <a:lnTo>
                  <a:pt x="3749" y="6060"/>
                </a:lnTo>
                <a:lnTo>
                  <a:pt x="3822" y="6315"/>
                </a:lnTo>
                <a:lnTo>
                  <a:pt x="3913" y="6551"/>
                </a:lnTo>
                <a:lnTo>
                  <a:pt x="3713" y="6479"/>
                </a:lnTo>
                <a:lnTo>
                  <a:pt x="3531" y="6406"/>
                </a:lnTo>
                <a:lnTo>
                  <a:pt x="3149" y="6315"/>
                </a:lnTo>
                <a:lnTo>
                  <a:pt x="2767" y="6278"/>
                </a:lnTo>
                <a:lnTo>
                  <a:pt x="2421" y="6260"/>
                </a:lnTo>
                <a:lnTo>
                  <a:pt x="2166" y="6260"/>
                </a:lnTo>
                <a:lnTo>
                  <a:pt x="1930" y="6278"/>
                </a:lnTo>
                <a:lnTo>
                  <a:pt x="1693" y="6315"/>
                </a:lnTo>
                <a:lnTo>
                  <a:pt x="1475" y="6351"/>
                </a:lnTo>
                <a:lnTo>
                  <a:pt x="1056" y="6460"/>
                </a:lnTo>
                <a:lnTo>
                  <a:pt x="710" y="6570"/>
                </a:lnTo>
                <a:lnTo>
                  <a:pt x="419" y="6697"/>
                </a:lnTo>
                <a:lnTo>
                  <a:pt x="201" y="6788"/>
                </a:lnTo>
                <a:lnTo>
                  <a:pt x="1" y="6897"/>
                </a:lnTo>
                <a:lnTo>
                  <a:pt x="1" y="16033"/>
                </a:lnTo>
                <a:lnTo>
                  <a:pt x="61874" y="14668"/>
                </a:lnTo>
                <a:lnTo>
                  <a:pt x="61874" y="4950"/>
                </a:lnTo>
                <a:lnTo>
                  <a:pt x="61892" y="4768"/>
                </a:lnTo>
                <a:lnTo>
                  <a:pt x="61874" y="4586"/>
                </a:lnTo>
                <a:lnTo>
                  <a:pt x="61855" y="4404"/>
                </a:lnTo>
                <a:lnTo>
                  <a:pt x="61819" y="4222"/>
                </a:lnTo>
                <a:lnTo>
                  <a:pt x="61764" y="4040"/>
                </a:lnTo>
                <a:lnTo>
                  <a:pt x="61692" y="3858"/>
                </a:lnTo>
                <a:lnTo>
                  <a:pt x="61619" y="3694"/>
                </a:lnTo>
                <a:lnTo>
                  <a:pt x="61528" y="3512"/>
                </a:lnTo>
                <a:lnTo>
                  <a:pt x="61419" y="3349"/>
                </a:lnTo>
                <a:lnTo>
                  <a:pt x="61291" y="3185"/>
                </a:lnTo>
                <a:lnTo>
                  <a:pt x="61037" y="2857"/>
                </a:lnTo>
                <a:lnTo>
                  <a:pt x="60727" y="2548"/>
                </a:lnTo>
                <a:lnTo>
                  <a:pt x="60381" y="2275"/>
                </a:lnTo>
                <a:lnTo>
                  <a:pt x="59999" y="2020"/>
                </a:lnTo>
                <a:lnTo>
                  <a:pt x="59599" y="1784"/>
                </a:lnTo>
                <a:lnTo>
                  <a:pt x="59180" y="1565"/>
                </a:lnTo>
                <a:lnTo>
                  <a:pt x="58744" y="1401"/>
                </a:lnTo>
                <a:lnTo>
                  <a:pt x="58289" y="1256"/>
                </a:lnTo>
                <a:lnTo>
                  <a:pt x="57816" y="1147"/>
                </a:lnTo>
                <a:lnTo>
                  <a:pt x="57342" y="1092"/>
                </a:lnTo>
                <a:lnTo>
                  <a:pt x="57106" y="1074"/>
                </a:lnTo>
                <a:lnTo>
                  <a:pt x="56869" y="1056"/>
                </a:lnTo>
                <a:lnTo>
                  <a:pt x="56542" y="1074"/>
                </a:lnTo>
                <a:lnTo>
                  <a:pt x="56214" y="1110"/>
                </a:lnTo>
                <a:lnTo>
                  <a:pt x="55887" y="1165"/>
                </a:lnTo>
                <a:lnTo>
                  <a:pt x="55559" y="1256"/>
                </a:lnTo>
                <a:lnTo>
                  <a:pt x="55250" y="1365"/>
                </a:lnTo>
                <a:lnTo>
                  <a:pt x="54958" y="1511"/>
                </a:lnTo>
                <a:lnTo>
                  <a:pt x="54667" y="1674"/>
                </a:lnTo>
                <a:lnTo>
                  <a:pt x="54394" y="1875"/>
                </a:lnTo>
                <a:lnTo>
                  <a:pt x="54121" y="2093"/>
                </a:lnTo>
                <a:lnTo>
                  <a:pt x="53885" y="2366"/>
                </a:lnTo>
                <a:lnTo>
                  <a:pt x="53648" y="2657"/>
                </a:lnTo>
                <a:lnTo>
                  <a:pt x="53430" y="2966"/>
                </a:lnTo>
                <a:lnTo>
                  <a:pt x="53248" y="3330"/>
                </a:lnTo>
                <a:lnTo>
                  <a:pt x="53084" y="3731"/>
                </a:lnTo>
                <a:lnTo>
                  <a:pt x="52938" y="4149"/>
                </a:lnTo>
                <a:lnTo>
                  <a:pt x="52811" y="4622"/>
                </a:lnTo>
                <a:lnTo>
                  <a:pt x="52465" y="4459"/>
                </a:lnTo>
                <a:lnTo>
                  <a:pt x="52120" y="4313"/>
                </a:lnTo>
                <a:lnTo>
                  <a:pt x="51810" y="4204"/>
                </a:lnTo>
                <a:lnTo>
                  <a:pt x="51483" y="4113"/>
                </a:lnTo>
                <a:lnTo>
                  <a:pt x="51191" y="4040"/>
                </a:lnTo>
                <a:lnTo>
                  <a:pt x="50882" y="3986"/>
                </a:lnTo>
                <a:lnTo>
                  <a:pt x="50609" y="3967"/>
                </a:lnTo>
                <a:lnTo>
                  <a:pt x="50336" y="3949"/>
                </a:lnTo>
                <a:lnTo>
                  <a:pt x="50045" y="3967"/>
                </a:lnTo>
                <a:lnTo>
                  <a:pt x="49772" y="4004"/>
                </a:lnTo>
                <a:lnTo>
                  <a:pt x="49499" y="4040"/>
                </a:lnTo>
                <a:lnTo>
                  <a:pt x="49244" y="4113"/>
                </a:lnTo>
                <a:lnTo>
                  <a:pt x="49008" y="4204"/>
                </a:lnTo>
                <a:lnTo>
                  <a:pt x="48789" y="4295"/>
                </a:lnTo>
                <a:lnTo>
                  <a:pt x="48571" y="4422"/>
                </a:lnTo>
                <a:lnTo>
                  <a:pt x="48353" y="4550"/>
                </a:lnTo>
                <a:lnTo>
                  <a:pt x="48152" y="4677"/>
                </a:lnTo>
                <a:lnTo>
                  <a:pt x="47970" y="4823"/>
                </a:lnTo>
                <a:lnTo>
                  <a:pt x="47788" y="4986"/>
                </a:lnTo>
                <a:lnTo>
                  <a:pt x="47625" y="5150"/>
                </a:lnTo>
                <a:lnTo>
                  <a:pt x="47333" y="5478"/>
                </a:lnTo>
                <a:lnTo>
                  <a:pt x="47061" y="5824"/>
                </a:lnTo>
                <a:lnTo>
                  <a:pt x="46842" y="6188"/>
                </a:lnTo>
                <a:lnTo>
                  <a:pt x="46642" y="6515"/>
                </a:lnTo>
                <a:lnTo>
                  <a:pt x="46478" y="6843"/>
                </a:lnTo>
                <a:lnTo>
                  <a:pt x="46351" y="7116"/>
                </a:lnTo>
                <a:lnTo>
                  <a:pt x="46187" y="7552"/>
                </a:lnTo>
                <a:lnTo>
                  <a:pt x="46151" y="7716"/>
                </a:lnTo>
                <a:lnTo>
                  <a:pt x="46096" y="7680"/>
                </a:lnTo>
                <a:lnTo>
                  <a:pt x="45932" y="7607"/>
                </a:lnTo>
                <a:lnTo>
                  <a:pt x="45823" y="7552"/>
                </a:lnTo>
                <a:lnTo>
                  <a:pt x="45696" y="7516"/>
                </a:lnTo>
                <a:lnTo>
                  <a:pt x="45550" y="7498"/>
                </a:lnTo>
                <a:lnTo>
                  <a:pt x="45386" y="7480"/>
                </a:lnTo>
                <a:lnTo>
                  <a:pt x="45223" y="7498"/>
                </a:lnTo>
                <a:lnTo>
                  <a:pt x="45059" y="7516"/>
                </a:lnTo>
                <a:lnTo>
                  <a:pt x="44895" y="7552"/>
                </a:lnTo>
                <a:lnTo>
                  <a:pt x="44713" y="7625"/>
                </a:lnTo>
                <a:lnTo>
                  <a:pt x="44513" y="7716"/>
                </a:lnTo>
                <a:lnTo>
                  <a:pt x="44313" y="7825"/>
                </a:lnTo>
                <a:lnTo>
                  <a:pt x="44112" y="7971"/>
                </a:lnTo>
                <a:lnTo>
                  <a:pt x="43894" y="8153"/>
                </a:lnTo>
                <a:lnTo>
                  <a:pt x="43967" y="7734"/>
                </a:lnTo>
                <a:lnTo>
                  <a:pt x="44003" y="7352"/>
                </a:lnTo>
                <a:lnTo>
                  <a:pt x="44021" y="6988"/>
                </a:lnTo>
                <a:lnTo>
                  <a:pt x="43985" y="6624"/>
                </a:lnTo>
                <a:lnTo>
                  <a:pt x="43930" y="6315"/>
                </a:lnTo>
                <a:lnTo>
                  <a:pt x="43839" y="6006"/>
                </a:lnTo>
                <a:lnTo>
                  <a:pt x="43730" y="5733"/>
                </a:lnTo>
                <a:lnTo>
                  <a:pt x="43585" y="5478"/>
                </a:lnTo>
                <a:lnTo>
                  <a:pt x="43421" y="5241"/>
                </a:lnTo>
                <a:lnTo>
                  <a:pt x="43239" y="5041"/>
                </a:lnTo>
                <a:lnTo>
                  <a:pt x="43039" y="4877"/>
                </a:lnTo>
                <a:lnTo>
                  <a:pt x="42802" y="4732"/>
                </a:lnTo>
                <a:lnTo>
                  <a:pt x="42566" y="4622"/>
                </a:lnTo>
                <a:lnTo>
                  <a:pt x="42329" y="4531"/>
                </a:lnTo>
                <a:lnTo>
                  <a:pt x="42056" y="4477"/>
                </a:lnTo>
                <a:lnTo>
                  <a:pt x="41619" y="4477"/>
                </a:lnTo>
                <a:lnTo>
                  <a:pt x="41456" y="4495"/>
                </a:lnTo>
                <a:lnTo>
                  <a:pt x="41274" y="4531"/>
                </a:lnTo>
                <a:lnTo>
                  <a:pt x="41110" y="4568"/>
                </a:lnTo>
                <a:lnTo>
                  <a:pt x="40946" y="4622"/>
                </a:lnTo>
                <a:lnTo>
                  <a:pt x="40764" y="4695"/>
                </a:lnTo>
                <a:lnTo>
                  <a:pt x="40600" y="4786"/>
                </a:lnTo>
                <a:lnTo>
                  <a:pt x="40418" y="4895"/>
                </a:lnTo>
                <a:lnTo>
                  <a:pt x="40400" y="4750"/>
                </a:lnTo>
                <a:lnTo>
                  <a:pt x="40364" y="4622"/>
                </a:lnTo>
                <a:lnTo>
                  <a:pt x="40309" y="4495"/>
                </a:lnTo>
                <a:lnTo>
                  <a:pt x="40254" y="4404"/>
                </a:lnTo>
                <a:lnTo>
                  <a:pt x="40200" y="4313"/>
                </a:lnTo>
                <a:lnTo>
                  <a:pt x="40127" y="4222"/>
                </a:lnTo>
                <a:lnTo>
                  <a:pt x="40054" y="4168"/>
                </a:lnTo>
                <a:lnTo>
                  <a:pt x="39982" y="4095"/>
                </a:lnTo>
                <a:lnTo>
                  <a:pt x="39818" y="4004"/>
                </a:lnTo>
                <a:lnTo>
                  <a:pt x="39636" y="3949"/>
                </a:lnTo>
                <a:lnTo>
                  <a:pt x="39454" y="3931"/>
                </a:lnTo>
                <a:lnTo>
                  <a:pt x="39290" y="3913"/>
                </a:lnTo>
                <a:lnTo>
                  <a:pt x="39035" y="3931"/>
                </a:lnTo>
                <a:lnTo>
                  <a:pt x="38817" y="3967"/>
                </a:lnTo>
                <a:lnTo>
                  <a:pt x="38617" y="4022"/>
                </a:lnTo>
                <a:lnTo>
                  <a:pt x="38635" y="3767"/>
                </a:lnTo>
                <a:lnTo>
                  <a:pt x="38653" y="3531"/>
                </a:lnTo>
                <a:lnTo>
                  <a:pt x="38635" y="3312"/>
                </a:lnTo>
                <a:lnTo>
                  <a:pt x="38617" y="3094"/>
                </a:lnTo>
                <a:lnTo>
                  <a:pt x="38598" y="2875"/>
                </a:lnTo>
                <a:lnTo>
                  <a:pt x="38544" y="2657"/>
                </a:lnTo>
                <a:lnTo>
                  <a:pt x="38507" y="2457"/>
                </a:lnTo>
                <a:lnTo>
                  <a:pt x="38435" y="2275"/>
                </a:lnTo>
                <a:lnTo>
                  <a:pt x="38362" y="2093"/>
                </a:lnTo>
                <a:lnTo>
                  <a:pt x="38289" y="1911"/>
                </a:lnTo>
                <a:lnTo>
                  <a:pt x="38198" y="1747"/>
                </a:lnTo>
                <a:lnTo>
                  <a:pt x="38107" y="1583"/>
                </a:lnTo>
                <a:lnTo>
                  <a:pt x="37998" y="1438"/>
                </a:lnTo>
                <a:lnTo>
                  <a:pt x="37889" y="1292"/>
                </a:lnTo>
                <a:lnTo>
                  <a:pt x="37634" y="1019"/>
                </a:lnTo>
                <a:lnTo>
                  <a:pt x="37361" y="783"/>
                </a:lnTo>
                <a:lnTo>
                  <a:pt x="37052" y="583"/>
                </a:lnTo>
                <a:lnTo>
                  <a:pt x="36742" y="401"/>
                </a:lnTo>
                <a:lnTo>
                  <a:pt x="36397" y="255"/>
                </a:lnTo>
                <a:lnTo>
                  <a:pt x="36051" y="146"/>
                </a:lnTo>
                <a:lnTo>
                  <a:pt x="35687" y="73"/>
                </a:lnTo>
                <a:lnTo>
                  <a:pt x="35305" y="18"/>
                </a:lnTo>
                <a:lnTo>
                  <a:pt x="34941" y="0"/>
                </a:lnTo>
                <a:close/>
              </a:path>
            </a:pathLst>
          </a:custGeom>
          <a:solidFill>
            <a:srgbClr val="FFFFD5">
              <a:alpha val="128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1" name="Google Shape;981;p7"/>
          <p:cNvSpPr txBox="1">
            <a:spLocks noGrp="1"/>
          </p:cNvSpPr>
          <p:nvPr>
            <p:ph type="title"/>
          </p:nvPr>
        </p:nvSpPr>
        <p:spPr>
          <a:xfrm>
            <a:off x="713225" y="585216"/>
            <a:ext cx="77178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sis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82" name="Google Shape;982;p7"/>
          <p:cNvSpPr txBox="1">
            <a:spLocks noGrp="1"/>
          </p:cNvSpPr>
          <p:nvPr>
            <p:ph type="body" idx="1"/>
          </p:nvPr>
        </p:nvSpPr>
        <p:spPr>
          <a:xfrm>
            <a:off x="1817100" y="1428750"/>
            <a:ext cx="5509800" cy="228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algn="ctr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grpSp>
        <p:nvGrpSpPr>
          <p:cNvPr id="983" name="Google Shape;983;p7"/>
          <p:cNvGrpSpPr/>
          <p:nvPr/>
        </p:nvGrpSpPr>
        <p:grpSpPr>
          <a:xfrm>
            <a:off x="6821254" y="3859819"/>
            <a:ext cx="3524427" cy="921034"/>
            <a:chOff x="-729684" y="2561769"/>
            <a:chExt cx="3524427" cy="921034"/>
          </a:xfrm>
        </p:grpSpPr>
        <p:sp>
          <p:nvSpPr>
            <p:cNvPr id="984" name="Google Shape;984;p7"/>
            <p:cNvSpPr/>
            <p:nvPr/>
          </p:nvSpPr>
          <p:spPr>
            <a:xfrm>
              <a:off x="-729684" y="2561769"/>
              <a:ext cx="3524427" cy="921034"/>
            </a:xfrm>
            <a:custGeom>
              <a:avLst/>
              <a:gdLst/>
              <a:ahLst/>
              <a:cxnLst/>
              <a:rect l="l" t="t" r="r" b="b"/>
              <a:pathLst>
                <a:path w="68389" h="17872" extrusionOk="0">
                  <a:moveTo>
                    <a:pt x="27006" y="1"/>
                  </a:moveTo>
                  <a:lnTo>
                    <a:pt x="26387" y="19"/>
                  </a:lnTo>
                  <a:lnTo>
                    <a:pt x="26023" y="37"/>
                  </a:lnTo>
                  <a:lnTo>
                    <a:pt x="25659" y="74"/>
                  </a:lnTo>
                  <a:lnTo>
                    <a:pt x="25295" y="128"/>
                  </a:lnTo>
                  <a:lnTo>
                    <a:pt x="24932" y="201"/>
                  </a:lnTo>
                  <a:lnTo>
                    <a:pt x="24295" y="328"/>
                  </a:lnTo>
                  <a:lnTo>
                    <a:pt x="23658" y="510"/>
                  </a:lnTo>
                  <a:lnTo>
                    <a:pt x="23039" y="711"/>
                  </a:lnTo>
                  <a:lnTo>
                    <a:pt x="22420" y="947"/>
                  </a:lnTo>
                  <a:lnTo>
                    <a:pt x="21801" y="1220"/>
                  </a:lnTo>
                  <a:lnTo>
                    <a:pt x="21201" y="1493"/>
                  </a:lnTo>
                  <a:lnTo>
                    <a:pt x="20600" y="1802"/>
                  </a:lnTo>
                  <a:lnTo>
                    <a:pt x="20018" y="2130"/>
                  </a:lnTo>
                  <a:lnTo>
                    <a:pt x="19418" y="2458"/>
                  </a:lnTo>
                  <a:lnTo>
                    <a:pt x="18835" y="2803"/>
                  </a:lnTo>
                  <a:lnTo>
                    <a:pt x="17671" y="3513"/>
                  </a:lnTo>
                  <a:lnTo>
                    <a:pt x="16524" y="4241"/>
                  </a:lnTo>
                  <a:lnTo>
                    <a:pt x="15378" y="4933"/>
                  </a:lnTo>
                  <a:lnTo>
                    <a:pt x="14650" y="5369"/>
                  </a:lnTo>
                  <a:lnTo>
                    <a:pt x="13904" y="5770"/>
                  </a:lnTo>
                  <a:lnTo>
                    <a:pt x="13157" y="6170"/>
                  </a:lnTo>
                  <a:lnTo>
                    <a:pt x="12393" y="6552"/>
                  </a:lnTo>
                  <a:lnTo>
                    <a:pt x="11629" y="6916"/>
                  </a:lnTo>
                  <a:lnTo>
                    <a:pt x="10846" y="7262"/>
                  </a:lnTo>
                  <a:lnTo>
                    <a:pt x="10064" y="7571"/>
                  </a:lnTo>
                  <a:lnTo>
                    <a:pt x="9281" y="7881"/>
                  </a:lnTo>
                  <a:lnTo>
                    <a:pt x="8481" y="8154"/>
                  </a:lnTo>
                  <a:lnTo>
                    <a:pt x="7680" y="8408"/>
                  </a:lnTo>
                  <a:lnTo>
                    <a:pt x="6861" y="8645"/>
                  </a:lnTo>
                  <a:lnTo>
                    <a:pt x="6042" y="8845"/>
                  </a:lnTo>
                  <a:lnTo>
                    <a:pt x="5223" y="9027"/>
                  </a:lnTo>
                  <a:lnTo>
                    <a:pt x="4386" y="9173"/>
                  </a:lnTo>
                  <a:lnTo>
                    <a:pt x="3549" y="9300"/>
                  </a:lnTo>
                  <a:lnTo>
                    <a:pt x="2712" y="9391"/>
                  </a:lnTo>
                  <a:lnTo>
                    <a:pt x="1602" y="9482"/>
                  </a:lnTo>
                  <a:lnTo>
                    <a:pt x="473" y="9537"/>
                  </a:lnTo>
                  <a:lnTo>
                    <a:pt x="364" y="9555"/>
                  </a:lnTo>
                  <a:lnTo>
                    <a:pt x="273" y="9573"/>
                  </a:lnTo>
                  <a:lnTo>
                    <a:pt x="200" y="9609"/>
                  </a:lnTo>
                  <a:lnTo>
                    <a:pt x="146" y="9664"/>
                  </a:lnTo>
                  <a:lnTo>
                    <a:pt x="91" y="9719"/>
                  </a:lnTo>
                  <a:lnTo>
                    <a:pt x="73" y="9773"/>
                  </a:lnTo>
                  <a:lnTo>
                    <a:pt x="55" y="9846"/>
                  </a:lnTo>
                  <a:lnTo>
                    <a:pt x="37" y="9919"/>
                  </a:lnTo>
                  <a:lnTo>
                    <a:pt x="55" y="10101"/>
                  </a:lnTo>
                  <a:lnTo>
                    <a:pt x="91" y="10283"/>
                  </a:lnTo>
                  <a:lnTo>
                    <a:pt x="219" y="10719"/>
                  </a:lnTo>
                  <a:lnTo>
                    <a:pt x="346" y="11156"/>
                  </a:lnTo>
                  <a:lnTo>
                    <a:pt x="382" y="11375"/>
                  </a:lnTo>
                  <a:lnTo>
                    <a:pt x="401" y="11575"/>
                  </a:lnTo>
                  <a:lnTo>
                    <a:pt x="401" y="11666"/>
                  </a:lnTo>
                  <a:lnTo>
                    <a:pt x="382" y="11739"/>
                  </a:lnTo>
                  <a:lnTo>
                    <a:pt x="364" y="11830"/>
                  </a:lnTo>
                  <a:lnTo>
                    <a:pt x="310" y="11902"/>
                  </a:lnTo>
                  <a:lnTo>
                    <a:pt x="255" y="11975"/>
                  </a:lnTo>
                  <a:lnTo>
                    <a:pt x="200" y="12030"/>
                  </a:lnTo>
                  <a:lnTo>
                    <a:pt x="109" y="12084"/>
                  </a:lnTo>
                  <a:lnTo>
                    <a:pt x="0" y="12121"/>
                  </a:lnTo>
                  <a:lnTo>
                    <a:pt x="455" y="12557"/>
                  </a:lnTo>
                  <a:lnTo>
                    <a:pt x="564" y="12685"/>
                  </a:lnTo>
                  <a:lnTo>
                    <a:pt x="655" y="12739"/>
                  </a:lnTo>
                  <a:lnTo>
                    <a:pt x="692" y="12739"/>
                  </a:lnTo>
                  <a:lnTo>
                    <a:pt x="728" y="12721"/>
                  </a:lnTo>
                  <a:lnTo>
                    <a:pt x="783" y="12630"/>
                  </a:lnTo>
                  <a:lnTo>
                    <a:pt x="837" y="12594"/>
                  </a:lnTo>
                  <a:lnTo>
                    <a:pt x="892" y="12557"/>
                  </a:lnTo>
                  <a:lnTo>
                    <a:pt x="965" y="12521"/>
                  </a:lnTo>
                  <a:lnTo>
                    <a:pt x="1074" y="12503"/>
                  </a:lnTo>
                  <a:lnTo>
                    <a:pt x="1201" y="12503"/>
                  </a:lnTo>
                  <a:lnTo>
                    <a:pt x="1383" y="12521"/>
                  </a:lnTo>
                  <a:lnTo>
                    <a:pt x="1602" y="12557"/>
                  </a:lnTo>
                  <a:lnTo>
                    <a:pt x="1857" y="12612"/>
                  </a:lnTo>
                  <a:lnTo>
                    <a:pt x="3403" y="13012"/>
                  </a:lnTo>
                  <a:lnTo>
                    <a:pt x="4987" y="13376"/>
                  </a:lnTo>
                  <a:lnTo>
                    <a:pt x="6552" y="13704"/>
                  </a:lnTo>
                  <a:lnTo>
                    <a:pt x="8135" y="14013"/>
                  </a:lnTo>
                  <a:lnTo>
                    <a:pt x="9718" y="14286"/>
                  </a:lnTo>
                  <a:lnTo>
                    <a:pt x="11319" y="14559"/>
                  </a:lnTo>
                  <a:lnTo>
                    <a:pt x="14504" y="15051"/>
                  </a:lnTo>
                  <a:lnTo>
                    <a:pt x="17871" y="15578"/>
                  </a:lnTo>
                  <a:lnTo>
                    <a:pt x="21256" y="16070"/>
                  </a:lnTo>
                  <a:lnTo>
                    <a:pt x="24659" y="16543"/>
                  </a:lnTo>
                  <a:lnTo>
                    <a:pt x="26351" y="16761"/>
                  </a:lnTo>
                  <a:lnTo>
                    <a:pt x="28043" y="16961"/>
                  </a:lnTo>
                  <a:lnTo>
                    <a:pt x="29736" y="17143"/>
                  </a:lnTo>
                  <a:lnTo>
                    <a:pt x="31446" y="17325"/>
                  </a:lnTo>
                  <a:lnTo>
                    <a:pt x="33139" y="17471"/>
                  </a:lnTo>
                  <a:lnTo>
                    <a:pt x="34849" y="17598"/>
                  </a:lnTo>
                  <a:lnTo>
                    <a:pt x="36560" y="17708"/>
                  </a:lnTo>
                  <a:lnTo>
                    <a:pt x="38252" y="17798"/>
                  </a:lnTo>
                  <a:lnTo>
                    <a:pt x="39963" y="17853"/>
                  </a:lnTo>
                  <a:lnTo>
                    <a:pt x="41674" y="17871"/>
                  </a:lnTo>
                  <a:lnTo>
                    <a:pt x="43384" y="17871"/>
                  </a:lnTo>
                  <a:lnTo>
                    <a:pt x="45095" y="17835"/>
                  </a:lnTo>
                  <a:lnTo>
                    <a:pt x="46805" y="17780"/>
                  </a:lnTo>
                  <a:lnTo>
                    <a:pt x="48516" y="17671"/>
                  </a:lnTo>
                  <a:lnTo>
                    <a:pt x="50227" y="17526"/>
                  </a:lnTo>
                  <a:lnTo>
                    <a:pt x="51919" y="17344"/>
                  </a:lnTo>
                  <a:lnTo>
                    <a:pt x="53630" y="17125"/>
                  </a:lnTo>
                  <a:lnTo>
                    <a:pt x="55322" y="16870"/>
                  </a:lnTo>
                  <a:lnTo>
                    <a:pt x="56159" y="16725"/>
                  </a:lnTo>
                  <a:lnTo>
                    <a:pt x="56996" y="16561"/>
                  </a:lnTo>
                  <a:lnTo>
                    <a:pt x="57833" y="16397"/>
                  </a:lnTo>
                  <a:lnTo>
                    <a:pt x="58671" y="16215"/>
                  </a:lnTo>
                  <a:lnTo>
                    <a:pt x="59489" y="16033"/>
                  </a:lnTo>
                  <a:lnTo>
                    <a:pt x="60327" y="15815"/>
                  </a:lnTo>
                  <a:lnTo>
                    <a:pt x="61145" y="15615"/>
                  </a:lnTo>
                  <a:lnTo>
                    <a:pt x="61964" y="15378"/>
                  </a:lnTo>
                  <a:lnTo>
                    <a:pt x="62783" y="15142"/>
                  </a:lnTo>
                  <a:lnTo>
                    <a:pt x="63602" y="14887"/>
                  </a:lnTo>
                  <a:lnTo>
                    <a:pt x="64421" y="14614"/>
                  </a:lnTo>
                  <a:lnTo>
                    <a:pt x="65222" y="14341"/>
                  </a:lnTo>
                  <a:lnTo>
                    <a:pt x="66022" y="14050"/>
                  </a:lnTo>
                  <a:lnTo>
                    <a:pt x="66823" y="13740"/>
                  </a:lnTo>
                  <a:lnTo>
                    <a:pt x="67606" y="13431"/>
                  </a:lnTo>
                  <a:lnTo>
                    <a:pt x="68388" y="13085"/>
                  </a:lnTo>
                  <a:lnTo>
                    <a:pt x="67933" y="7771"/>
                  </a:lnTo>
                  <a:lnTo>
                    <a:pt x="64803" y="7862"/>
                  </a:lnTo>
                  <a:lnTo>
                    <a:pt x="63220" y="7899"/>
                  </a:lnTo>
                  <a:lnTo>
                    <a:pt x="61637" y="7917"/>
                  </a:lnTo>
                  <a:lnTo>
                    <a:pt x="60054" y="7917"/>
                  </a:lnTo>
                  <a:lnTo>
                    <a:pt x="58470" y="7899"/>
                  </a:lnTo>
                  <a:lnTo>
                    <a:pt x="56905" y="7844"/>
                  </a:lnTo>
                  <a:lnTo>
                    <a:pt x="55322" y="7790"/>
                  </a:lnTo>
                  <a:lnTo>
                    <a:pt x="54230" y="7717"/>
                  </a:lnTo>
                  <a:lnTo>
                    <a:pt x="53138" y="7644"/>
                  </a:lnTo>
                  <a:lnTo>
                    <a:pt x="52065" y="7535"/>
                  </a:lnTo>
                  <a:lnTo>
                    <a:pt x="50973" y="7426"/>
                  </a:lnTo>
                  <a:lnTo>
                    <a:pt x="49899" y="7280"/>
                  </a:lnTo>
                  <a:lnTo>
                    <a:pt x="48825" y="7134"/>
                  </a:lnTo>
                  <a:lnTo>
                    <a:pt x="47770" y="6952"/>
                  </a:lnTo>
                  <a:lnTo>
                    <a:pt x="46696" y="6752"/>
                  </a:lnTo>
                  <a:lnTo>
                    <a:pt x="45659" y="6516"/>
                  </a:lnTo>
                  <a:lnTo>
                    <a:pt x="44604" y="6261"/>
                  </a:lnTo>
                  <a:lnTo>
                    <a:pt x="43566" y="5988"/>
                  </a:lnTo>
                  <a:lnTo>
                    <a:pt x="42529" y="5679"/>
                  </a:lnTo>
                  <a:lnTo>
                    <a:pt x="41510" y="5351"/>
                  </a:lnTo>
                  <a:lnTo>
                    <a:pt x="40491" y="4987"/>
                  </a:lnTo>
                  <a:lnTo>
                    <a:pt x="39490" y="4587"/>
                  </a:lnTo>
                  <a:lnTo>
                    <a:pt x="38489" y="4150"/>
                  </a:lnTo>
                  <a:lnTo>
                    <a:pt x="37816" y="3859"/>
                  </a:lnTo>
                  <a:lnTo>
                    <a:pt x="37161" y="3531"/>
                  </a:lnTo>
                  <a:lnTo>
                    <a:pt x="35832" y="2876"/>
                  </a:lnTo>
                  <a:lnTo>
                    <a:pt x="34485" y="2221"/>
                  </a:lnTo>
                  <a:lnTo>
                    <a:pt x="33830" y="1912"/>
                  </a:lnTo>
                  <a:lnTo>
                    <a:pt x="33157" y="1602"/>
                  </a:lnTo>
                  <a:lnTo>
                    <a:pt x="32484" y="1311"/>
                  </a:lnTo>
                  <a:lnTo>
                    <a:pt x="31810" y="1038"/>
                  </a:lnTo>
                  <a:lnTo>
                    <a:pt x="31119" y="783"/>
                  </a:lnTo>
                  <a:lnTo>
                    <a:pt x="30427" y="565"/>
                  </a:lnTo>
                  <a:lnTo>
                    <a:pt x="29736" y="383"/>
                  </a:lnTo>
                  <a:lnTo>
                    <a:pt x="29044" y="219"/>
                  </a:lnTo>
                  <a:lnTo>
                    <a:pt x="28335" y="110"/>
                  </a:lnTo>
                  <a:lnTo>
                    <a:pt x="27989" y="55"/>
                  </a:lnTo>
                  <a:lnTo>
                    <a:pt x="27625" y="37"/>
                  </a:lnTo>
                  <a:lnTo>
                    <a:pt x="27006" y="1"/>
                  </a:lnTo>
                  <a:close/>
                </a:path>
              </a:pathLst>
            </a:custGeom>
            <a:solidFill>
              <a:srgbClr val="EBB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7"/>
            <p:cNvSpPr/>
            <p:nvPr/>
          </p:nvSpPr>
          <p:spPr>
            <a:xfrm>
              <a:off x="690207" y="2563676"/>
              <a:ext cx="1431178" cy="664028"/>
            </a:xfrm>
            <a:custGeom>
              <a:avLst/>
              <a:gdLst/>
              <a:ahLst/>
              <a:cxnLst/>
              <a:rect l="l" t="t" r="r" b="b"/>
              <a:pathLst>
                <a:path w="27771" h="12885" extrusionOk="0">
                  <a:moveTo>
                    <a:pt x="73" y="0"/>
                  </a:moveTo>
                  <a:lnTo>
                    <a:pt x="109" y="91"/>
                  </a:lnTo>
                  <a:lnTo>
                    <a:pt x="164" y="182"/>
                  </a:lnTo>
                  <a:lnTo>
                    <a:pt x="218" y="273"/>
                  </a:lnTo>
                  <a:lnTo>
                    <a:pt x="291" y="346"/>
                  </a:lnTo>
                  <a:lnTo>
                    <a:pt x="491" y="528"/>
                  </a:lnTo>
                  <a:lnTo>
                    <a:pt x="746" y="692"/>
                  </a:lnTo>
                  <a:lnTo>
                    <a:pt x="1019" y="856"/>
                  </a:lnTo>
                  <a:lnTo>
                    <a:pt x="1328" y="1019"/>
                  </a:lnTo>
                  <a:lnTo>
                    <a:pt x="2002" y="1347"/>
                  </a:lnTo>
                  <a:lnTo>
                    <a:pt x="2675" y="1693"/>
                  </a:lnTo>
                  <a:lnTo>
                    <a:pt x="2984" y="1875"/>
                  </a:lnTo>
                  <a:lnTo>
                    <a:pt x="3257" y="2057"/>
                  </a:lnTo>
                  <a:lnTo>
                    <a:pt x="3512" y="2257"/>
                  </a:lnTo>
                  <a:lnTo>
                    <a:pt x="3621" y="2348"/>
                  </a:lnTo>
                  <a:lnTo>
                    <a:pt x="3712" y="2457"/>
                  </a:lnTo>
                  <a:lnTo>
                    <a:pt x="3785" y="2566"/>
                  </a:lnTo>
                  <a:lnTo>
                    <a:pt x="3858" y="2675"/>
                  </a:lnTo>
                  <a:lnTo>
                    <a:pt x="3894" y="2785"/>
                  </a:lnTo>
                  <a:lnTo>
                    <a:pt x="3931" y="2912"/>
                  </a:lnTo>
                  <a:lnTo>
                    <a:pt x="3913" y="3003"/>
                  </a:lnTo>
                  <a:lnTo>
                    <a:pt x="3894" y="3076"/>
                  </a:lnTo>
                  <a:lnTo>
                    <a:pt x="3822" y="3149"/>
                  </a:lnTo>
                  <a:lnTo>
                    <a:pt x="3749" y="3221"/>
                  </a:lnTo>
                  <a:lnTo>
                    <a:pt x="3658" y="3276"/>
                  </a:lnTo>
                  <a:lnTo>
                    <a:pt x="3530" y="3330"/>
                  </a:lnTo>
                  <a:lnTo>
                    <a:pt x="3257" y="3421"/>
                  </a:lnTo>
                  <a:lnTo>
                    <a:pt x="2912" y="3494"/>
                  </a:lnTo>
                  <a:lnTo>
                    <a:pt x="2548" y="3567"/>
                  </a:lnTo>
                  <a:lnTo>
                    <a:pt x="1747" y="3713"/>
                  </a:lnTo>
                  <a:lnTo>
                    <a:pt x="1347" y="3785"/>
                  </a:lnTo>
                  <a:lnTo>
                    <a:pt x="983" y="3858"/>
                  </a:lnTo>
                  <a:lnTo>
                    <a:pt x="655" y="3949"/>
                  </a:lnTo>
                  <a:lnTo>
                    <a:pt x="510" y="4022"/>
                  </a:lnTo>
                  <a:lnTo>
                    <a:pt x="364" y="4077"/>
                  </a:lnTo>
                  <a:lnTo>
                    <a:pt x="255" y="4149"/>
                  </a:lnTo>
                  <a:lnTo>
                    <a:pt x="164" y="4222"/>
                  </a:lnTo>
                  <a:lnTo>
                    <a:pt x="73" y="4313"/>
                  </a:lnTo>
                  <a:lnTo>
                    <a:pt x="36" y="4404"/>
                  </a:lnTo>
                  <a:lnTo>
                    <a:pt x="0" y="4495"/>
                  </a:lnTo>
                  <a:lnTo>
                    <a:pt x="0" y="4604"/>
                  </a:lnTo>
                  <a:lnTo>
                    <a:pt x="18" y="4732"/>
                  </a:lnTo>
                  <a:lnTo>
                    <a:pt x="73" y="4859"/>
                  </a:lnTo>
                  <a:lnTo>
                    <a:pt x="164" y="5005"/>
                  </a:lnTo>
                  <a:lnTo>
                    <a:pt x="273" y="5132"/>
                  </a:lnTo>
                  <a:lnTo>
                    <a:pt x="419" y="5241"/>
                  </a:lnTo>
                  <a:lnTo>
                    <a:pt x="582" y="5350"/>
                  </a:lnTo>
                  <a:lnTo>
                    <a:pt x="764" y="5441"/>
                  </a:lnTo>
                  <a:lnTo>
                    <a:pt x="965" y="5532"/>
                  </a:lnTo>
                  <a:lnTo>
                    <a:pt x="1201" y="5605"/>
                  </a:lnTo>
                  <a:lnTo>
                    <a:pt x="1438" y="5660"/>
                  </a:lnTo>
                  <a:lnTo>
                    <a:pt x="1965" y="5769"/>
                  </a:lnTo>
                  <a:lnTo>
                    <a:pt x="2548" y="5878"/>
                  </a:lnTo>
                  <a:lnTo>
                    <a:pt x="3803" y="6042"/>
                  </a:lnTo>
                  <a:lnTo>
                    <a:pt x="4477" y="6115"/>
                  </a:lnTo>
                  <a:lnTo>
                    <a:pt x="5132" y="6224"/>
                  </a:lnTo>
                  <a:lnTo>
                    <a:pt x="5769" y="6351"/>
                  </a:lnTo>
                  <a:lnTo>
                    <a:pt x="6387" y="6497"/>
                  </a:lnTo>
                  <a:lnTo>
                    <a:pt x="6679" y="6588"/>
                  </a:lnTo>
                  <a:lnTo>
                    <a:pt x="6970" y="6679"/>
                  </a:lnTo>
                  <a:lnTo>
                    <a:pt x="7225" y="6788"/>
                  </a:lnTo>
                  <a:lnTo>
                    <a:pt x="7479" y="6915"/>
                  </a:lnTo>
                  <a:lnTo>
                    <a:pt x="7734" y="7061"/>
                  </a:lnTo>
                  <a:lnTo>
                    <a:pt x="7953" y="7207"/>
                  </a:lnTo>
                  <a:lnTo>
                    <a:pt x="8153" y="7370"/>
                  </a:lnTo>
                  <a:lnTo>
                    <a:pt x="8335" y="7552"/>
                  </a:lnTo>
                  <a:lnTo>
                    <a:pt x="8444" y="7698"/>
                  </a:lnTo>
                  <a:lnTo>
                    <a:pt x="8553" y="7844"/>
                  </a:lnTo>
                  <a:lnTo>
                    <a:pt x="8626" y="8007"/>
                  </a:lnTo>
                  <a:lnTo>
                    <a:pt x="8662" y="8189"/>
                  </a:lnTo>
                  <a:lnTo>
                    <a:pt x="8662" y="8280"/>
                  </a:lnTo>
                  <a:lnTo>
                    <a:pt x="8662" y="8390"/>
                  </a:lnTo>
                  <a:lnTo>
                    <a:pt x="8608" y="8590"/>
                  </a:lnTo>
                  <a:lnTo>
                    <a:pt x="8462" y="9008"/>
                  </a:lnTo>
                  <a:lnTo>
                    <a:pt x="8407" y="9172"/>
                  </a:lnTo>
                  <a:lnTo>
                    <a:pt x="8389" y="9354"/>
                  </a:lnTo>
                  <a:lnTo>
                    <a:pt x="8371" y="9536"/>
                  </a:lnTo>
                  <a:lnTo>
                    <a:pt x="8371" y="9736"/>
                  </a:lnTo>
                  <a:lnTo>
                    <a:pt x="8389" y="9918"/>
                  </a:lnTo>
                  <a:lnTo>
                    <a:pt x="8426" y="10100"/>
                  </a:lnTo>
                  <a:lnTo>
                    <a:pt x="8480" y="10264"/>
                  </a:lnTo>
                  <a:lnTo>
                    <a:pt x="8535" y="10446"/>
                  </a:lnTo>
                  <a:lnTo>
                    <a:pt x="8608" y="10628"/>
                  </a:lnTo>
                  <a:lnTo>
                    <a:pt x="8699" y="10792"/>
                  </a:lnTo>
                  <a:lnTo>
                    <a:pt x="8790" y="10955"/>
                  </a:lnTo>
                  <a:lnTo>
                    <a:pt x="8899" y="11101"/>
                  </a:lnTo>
                  <a:lnTo>
                    <a:pt x="9026" y="11265"/>
                  </a:lnTo>
                  <a:lnTo>
                    <a:pt x="9154" y="11392"/>
                  </a:lnTo>
                  <a:lnTo>
                    <a:pt x="9281" y="11538"/>
                  </a:lnTo>
                  <a:lnTo>
                    <a:pt x="9427" y="11665"/>
                  </a:lnTo>
                  <a:lnTo>
                    <a:pt x="9736" y="11884"/>
                  </a:lnTo>
                  <a:lnTo>
                    <a:pt x="10045" y="12066"/>
                  </a:lnTo>
                  <a:lnTo>
                    <a:pt x="10391" y="12229"/>
                  </a:lnTo>
                  <a:lnTo>
                    <a:pt x="10737" y="12357"/>
                  </a:lnTo>
                  <a:lnTo>
                    <a:pt x="11101" y="12466"/>
                  </a:lnTo>
                  <a:lnTo>
                    <a:pt x="11465" y="12557"/>
                  </a:lnTo>
                  <a:lnTo>
                    <a:pt x="11829" y="12630"/>
                  </a:lnTo>
                  <a:lnTo>
                    <a:pt x="12211" y="12702"/>
                  </a:lnTo>
                  <a:lnTo>
                    <a:pt x="12993" y="12793"/>
                  </a:lnTo>
                  <a:lnTo>
                    <a:pt x="13794" y="12866"/>
                  </a:lnTo>
                  <a:lnTo>
                    <a:pt x="14595" y="12884"/>
                  </a:lnTo>
                  <a:lnTo>
                    <a:pt x="15395" y="12884"/>
                  </a:lnTo>
                  <a:lnTo>
                    <a:pt x="16196" y="12866"/>
                  </a:lnTo>
                  <a:lnTo>
                    <a:pt x="16997" y="12830"/>
                  </a:lnTo>
                  <a:lnTo>
                    <a:pt x="18598" y="12721"/>
                  </a:lnTo>
                  <a:lnTo>
                    <a:pt x="19326" y="12666"/>
                  </a:lnTo>
                  <a:lnTo>
                    <a:pt x="20072" y="12593"/>
                  </a:lnTo>
                  <a:lnTo>
                    <a:pt x="20800" y="12502"/>
                  </a:lnTo>
                  <a:lnTo>
                    <a:pt x="21528" y="12393"/>
                  </a:lnTo>
                  <a:lnTo>
                    <a:pt x="22256" y="12248"/>
                  </a:lnTo>
                  <a:lnTo>
                    <a:pt x="22602" y="12175"/>
                  </a:lnTo>
                  <a:lnTo>
                    <a:pt x="22966" y="12066"/>
                  </a:lnTo>
                  <a:lnTo>
                    <a:pt x="23312" y="11956"/>
                  </a:lnTo>
                  <a:lnTo>
                    <a:pt x="23657" y="11847"/>
                  </a:lnTo>
                  <a:lnTo>
                    <a:pt x="24003" y="11702"/>
                  </a:lnTo>
                  <a:lnTo>
                    <a:pt x="24331" y="11556"/>
                  </a:lnTo>
                  <a:lnTo>
                    <a:pt x="24640" y="11410"/>
                  </a:lnTo>
                  <a:lnTo>
                    <a:pt x="24931" y="11247"/>
                  </a:lnTo>
                  <a:lnTo>
                    <a:pt x="25204" y="11083"/>
                  </a:lnTo>
                  <a:lnTo>
                    <a:pt x="25495" y="10883"/>
                  </a:lnTo>
                  <a:lnTo>
                    <a:pt x="25750" y="10682"/>
                  </a:lnTo>
                  <a:lnTo>
                    <a:pt x="26023" y="10464"/>
                  </a:lnTo>
                  <a:lnTo>
                    <a:pt x="26260" y="10246"/>
                  </a:lnTo>
                  <a:lnTo>
                    <a:pt x="26496" y="10009"/>
                  </a:lnTo>
                  <a:lnTo>
                    <a:pt x="26715" y="9754"/>
                  </a:lnTo>
                  <a:lnTo>
                    <a:pt x="26915" y="9500"/>
                  </a:lnTo>
                  <a:lnTo>
                    <a:pt x="27115" y="9227"/>
                  </a:lnTo>
                  <a:lnTo>
                    <a:pt x="27279" y="8954"/>
                  </a:lnTo>
                  <a:lnTo>
                    <a:pt x="27443" y="8662"/>
                  </a:lnTo>
                  <a:lnTo>
                    <a:pt x="27570" y="8371"/>
                  </a:lnTo>
                  <a:lnTo>
                    <a:pt x="27679" y="8062"/>
                  </a:lnTo>
                  <a:lnTo>
                    <a:pt x="27770" y="7753"/>
                  </a:lnTo>
                  <a:lnTo>
                    <a:pt x="26678" y="7680"/>
                  </a:lnTo>
                  <a:lnTo>
                    <a:pt x="25586" y="7607"/>
                  </a:lnTo>
                  <a:lnTo>
                    <a:pt x="24513" y="7498"/>
                  </a:lnTo>
                  <a:lnTo>
                    <a:pt x="23421" y="7389"/>
                  </a:lnTo>
                  <a:lnTo>
                    <a:pt x="22347" y="7243"/>
                  </a:lnTo>
                  <a:lnTo>
                    <a:pt x="21273" y="7097"/>
                  </a:lnTo>
                  <a:lnTo>
                    <a:pt x="20218" y="6915"/>
                  </a:lnTo>
                  <a:lnTo>
                    <a:pt x="19144" y="6715"/>
                  </a:lnTo>
                  <a:lnTo>
                    <a:pt x="18107" y="6479"/>
                  </a:lnTo>
                  <a:lnTo>
                    <a:pt x="17052" y="6224"/>
                  </a:lnTo>
                  <a:lnTo>
                    <a:pt x="16014" y="5951"/>
                  </a:lnTo>
                  <a:lnTo>
                    <a:pt x="14977" y="5642"/>
                  </a:lnTo>
                  <a:lnTo>
                    <a:pt x="13958" y="5314"/>
                  </a:lnTo>
                  <a:lnTo>
                    <a:pt x="12939" y="4950"/>
                  </a:lnTo>
                  <a:lnTo>
                    <a:pt x="11938" y="4550"/>
                  </a:lnTo>
                  <a:lnTo>
                    <a:pt x="10937" y="4113"/>
                  </a:lnTo>
                  <a:lnTo>
                    <a:pt x="10264" y="3822"/>
                  </a:lnTo>
                  <a:lnTo>
                    <a:pt x="9609" y="3494"/>
                  </a:lnTo>
                  <a:lnTo>
                    <a:pt x="8280" y="2839"/>
                  </a:lnTo>
                  <a:lnTo>
                    <a:pt x="6933" y="2184"/>
                  </a:lnTo>
                  <a:lnTo>
                    <a:pt x="6278" y="1875"/>
                  </a:lnTo>
                  <a:lnTo>
                    <a:pt x="5605" y="1565"/>
                  </a:lnTo>
                  <a:lnTo>
                    <a:pt x="4932" y="1274"/>
                  </a:lnTo>
                  <a:lnTo>
                    <a:pt x="4258" y="1001"/>
                  </a:lnTo>
                  <a:lnTo>
                    <a:pt x="3567" y="746"/>
                  </a:lnTo>
                  <a:lnTo>
                    <a:pt x="2875" y="528"/>
                  </a:lnTo>
                  <a:lnTo>
                    <a:pt x="2184" y="346"/>
                  </a:lnTo>
                  <a:lnTo>
                    <a:pt x="1492" y="182"/>
                  </a:lnTo>
                  <a:lnTo>
                    <a:pt x="783" y="73"/>
                  </a:lnTo>
                  <a:lnTo>
                    <a:pt x="437" y="18"/>
                  </a:lnTo>
                  <a:lnTo>
                    <a:pt x="73" y="0"/>
                  </a:lnTo>
                  <a:close/>
                </a:path>
              </a:pathLst>
            </a:custGeom>
            <a:solidFill>
              <a:srgbClr val="FAD6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6" name="Google Shape;986;p7"/>
          <p:cNvGrpSpPr/>
          <p:nvPr/>
        </p:nvGrpSpPr>
        <p:grpSpPr>
          <a:xfrm>
            <a:off x="186705" y="3894672"/>
            <a:ext cx="4812081" cy="997924"/>
            <a:chOff x="2235793" y="2621897"/>
            <a:chExt cx="4812081" cy="997924"/>
          </a:xfrm>
        </p:grpSpPr>
        <p:sp>
          <p:nvSpPr>
            <p:cNvPr id="987" name="Google Shape;987;p7"/>
            <p:cNvSpPr/>
            <p:nvPr/>
          </p:nvSpPr>
          <p:spPr>
            <a:xfrm>
              <a:off x="2235793" y="2621897"/>
              <a:ext cx="4812081" cy="997924"/>
            </a:xfrm>
            <a:custGeom>
              <a:avLst/>
              <a:gdLst/>
              <a:ahLst/>
              <a:cxnLst/>
              <a:rect l="l" t="t" r="r" b="b"/>
              <a:pathLst>
                <a:path w="93375" h="19364" extrusionOk="0">
                  <a:moveTo>
                    <a:pt x="49754" y="1"/>
                  </a:moveTo>
                  <a:lnTo>
                    <a:pt x="49172" y="37"/>
                  </a:lnTo>
                  <a:lnTo>
                    <a:pt x="48571" y="110"/>
                  </a:lnTo>
                  <a:lnTo>
                    <a:pt x="47970" y="219"/>
                  </a:lnTo>
                  <a:lnTo>
                    <a:pt x="47334" y="365"/>
                  </a:lnTo>
                  <a:lnTo>
                    <a:pt x="46697" y="547"/>
                  </a:lnTo>
                  <a:lnTo>
                    <a:pt x="46023" y="783"/>
                  </a:lnTo>
                  <a:lnTo>
                    <a:pt x="45623" y="929"/>
                  </a:lnTo>
                  <a:lnTo>
                    <a:pt x="45204" y="1111"/>
                  </a:lnTo>
                  <a:lnTo>
                    <a:pt x="44349" y="1493"/>
                  </a:lnTo>
                  <a:lnTo>
                    <a:pt x="43530" y="1893"/>
                  </a:lnTo>
                  <a:lnTo>
                    <a:pt x="42675" y="2366"/>
                  </a:lnTo>
                  <a:lnTo>
                    <a:pt x="41783" y="2876"/>
                  </a:lnTo>
                  <a:lnTo>
                    <a:pt x="40837" y="3458"/>
                  </a:lnTo>
                  <a:lnTo>
                    <a:pt x="39836" y="4095"/>
                  </a:lnTo>
                  <a:lnTo>
                    <a:pt x="38799" y="4787"/>
                  </a:lnTo>
                  <a:lnTo>
                    <a:pt x="37689" y="5533"/>
                  </a:lnTo>
                  <a:lnTo>
                    <a:pt x="36524" y="6352"/>
                  </a:lnTo>
                  <a:lnTo>
                    <a:pt x="35851" y="6825"/>
                  </a:lnTo>
                  <a:lnTo>
                    <a:pt x="35123" y="7280"/>
                  </a:lnTo>
                  <a:lnTo>
                    <a:pt x="34340" y="7753"/>
                  </a:lnTo>
                  <a:lnTo>
                    <a:pt x="33539" y="8208"/>
                  </a:lnTo>
                  <a:lnTo>
                    <a:pt x="32702" y="8645"/>
                  </a:lnTo>
                  <a:lnTo>
                    <a:pt x="31829" y="9100"/>
                  </a:lnTo>
                  <a:lnTo>
                    <a:pt x="30919" y="9536"/>
                  </a:lnTo>
                  <a:lnTo>
                    <a:pt x="29991" y="9973"/>
                  </a:lnTo>
                  <a:lnTo>
                    <a:pt x="29026" y="10410"/>
                  </a:lnTo>
                  <a:lnTo>
                    <a:pt x="28044" y="10828"/>
                  </a:lnTo>
                  <a:lnTo>
                    <a:pt x="27043" y="11247"/>
                  </a:lnTo>
                  <a:lnTo>
                    <a:pt x="26024" y="11666"/>
                  </a:lnTo>
                  <a:lnTo>
                    <a:pt x="24986" y="12066"/>
                  </a:lnTo>
                  <a:lnTo>
                    <a:pt x="23949" y="12448"/>
                  </a:lnTo>
                  <a:lnTo>
                    <a:pt x="21820" y="13231"/>
                  </a:lnTo>
                  <a:lnTo>
                    <a:pt x="19691" y="13958"/>
                  </a:lnTo>
                  <a:lnTo>
                    <a:pt x="17562" y="14668"/>
                  </a:lnTo>
                  <a:lnTo>
                    <a:pt x="15451" y="15323"/>
                  </a:lnTo>
                  <a:lnTo>
                    <a:pt x="13394" y="15942"/>
                  </a:lnTo>
                  <a:lnTo>
                    <a:pt x="11393" y="16524"/>
                  </a:lnTo>
                  <a:lnTo>
                    <a:pt x="9500" y="17052"/>
                  </a:lnTo>
                  <a:lnTo>
                    <a:pt x="7698" y="17543"/>
                  </a:lnTo>
                  <a:lnTo>
                    <a:pt x="6042" y="17980"/>
                  </a:lnTo>
                  <a:lnTo>
                    <a:pt x="3822" y="18526"/>
                  </a:lnTo>
                  <a:lnTo>
                    <a:pt x="2021" y="18945"/>
                  </a:lnTo>
                  <a:lnTo>
                    <a:pt x="729" y="19236"/>
                  </a:lnTo>
                  <a:lnTo>
                    <a:pt x="1" y="19363"/>
                  </a:lnTo>
                  <a:lnTo>
                    <a:pt x="5788" y="18872"/>
                  </a:lnTo>
                  <a:lnTo>
                    <a:pt x="34868" y="16397"/>
                  </a:lnTo>
                  <a:lnTo>
                    <a:pt x="37470" y="16179"/>
                  </a:lnTo>
                  <a:lnTo>
                    <a:pt x="86969" y="11957"/>
                  </a:lnTo>
                  <a:lnTo>
                    <a:pt x="93374" y="11411"/>
                  </a:lnTo>
                  <a:lnTo>
                    <a:pt x="91791" y="11192"/>
                  </a:lnTo>
                  <a:lnTo>
                    <a:pt x="90153" y="10919"/>
                  </a:lnTo>
                  <a:lnTo>
                    <a:pt x="88443" y="10610"/>
                  </a:lnTo>
                  <a:lnTo>
                    <a:pt x="86678" y="10264"/>
                  </a:lnTo>
                  <a:lnTo>
                    <a:pt x="84457" y="9791"/>
                  </a:lnTo>
                  <a:lnTo>
                    <a:pt x="82183" y="9282"/>
                  </a:lnTo>
                  <a:lnTo>
                    <a:pt x="79890" y="8736"/>
                  </a:lnTo>
                  <a:lnTo>
                    <a:pt x="77579" y="8171"/>
                  </a:lnTo>
                  <a:lnTo>
                    <a:pt x="75286" y="7571"/>
                  </a:lnTo>
                  <a:lnTo>
                    <a:pt x="73011" y="6952"/>
                  </a:lnTo>
                  <a:lnTo>
                    <a:pt x="70772" y="6315"/>
                  </a:lnTo>
                  <a:lnTo>
                    <a:pt x="68607" y="5697"/>
                  </a:lnTo>
                  <a:lnTo>
                    <a:pt x="66532" y="5078"/>
                  </a:lnTo>
                  <a:lnTo>
                    <a:pt x="64531" y="4459"/>
                  </a:lnTo>
                  <a:lnTo>
                    <a:pt x="62656" y="3859"/>
                  </a:lnTo>
                  <a:lnTo>
                    <a:pt x="60927" y="3294"/>
                  </a:lnTo>
                  <a:lnTo>
                    <a:pt x="59344" y="2748"/>
                  </a:lnTo>
                  <a:lnTo>
                    <a:pt x="57925" y="2239"/>
                  </a:lnTo>
                  <a:lnTo>
                    <a:pt x="56705" y="1784"/>
                  </a:lnTo>
                  <a:lnTo>
                    <a:pt x="55686" y="1384"/>
                  </a:lnTo>
                  <a:lnTo>
                    <a:pt x="55049" y="1111"/>
                  </a:lnTo>
                  <a:lnTo>
                    <a:pt x="54431" y="874"/>
                  </a:lnTo>
                  <a:lnTo>
                    <a:pt x="53812" y="674"/>
                  </a:lnTo>
                  <a:lnTo>
                    <a:pt x="53230" y="474"/>
                  </a:lnTo>
                  <a:lnTo>
                    <a:pt x="52629" y="328"/>
                  </a:lnTo>
                  <a:lnTo>
                    <a:pt x="52065" y="201"/>
                  </a:lnTo>
                  <a:lnTo>
                    <a:pt x="51483" y="92"/>
                  </a:lnTo>
                  <a:lnTo>
                    <a:pt x="50919" y="37"/>
                  </a:lnTo>
                  <a:lnTo>
                    <a:pt x="50336" y="1"/>
                  </a:lnTo>
                  <a:close/>
                </a:path>
              </a:pathLst>
            </a:custGeom>
            <a:solidFill>
              <a:srgbClr val="EAC0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7"/>
            <p:cNvSpPr/>
            <p:nvPr/>
          </p:nvSpPr>
          <p:spPr>
            <a:xfrm>
              <a:off x="3993290" y="2621897"/>
              <a:ext cx="2724449" cy="833785"/>
            </a:xfrm>
            <a:custGeom>
              <a:avLst/>
              <a:gdLst/>
              <a:ahLst/>
              <a:cxnLst/>
              <a:rect l="l" t="t" r="r" b="b"/>
              <a:pathLst>
                <a:path w="52866" h="16179" extrusionOk="0">
                  <a:moveTo>
                    <a:pt x="15651" y="1"/>
                  </a:moveTo>
                  <a:lnTo>
                    <a:pt x="15069" y="37"/>
                  </a:lnTo>
                  <a:lnTo>
                    <a:pt x="14468" y="110"/>
                  </a:lnTo>
                  <a:lnTo>
                    <a:pt x="13867" y="219"/>
                  </a:lnTo>
                  <a:lnTo>
                    <a:pt x="13231" y="365"/>
                  </a:lnTo>
                  <a:lnTo>
                    <a:pt x="12594" y="547"/>
                  </a:lnTo>
                  <a:lnTo>
                    <a:pt x="11920" y="783"/>
                  </a:lnTo>
                  <a:lnTo>
                    <a:pt x="11520" y="929"/>
                  </a:lnTo>
                  <a:lnTo>
                    <a:pt x="11101" y="1111"/>
                  </a:lnTo>
                  <a:lnTo>
                    <a:pt x="10246" y="1493"/>
                  </a:lnTo>
                  <a:lnTo>
                    <a:pt x="10555" y="1820"/>
                  </a:lnTo>
                  <a:lnTo>
                    <a:pt x="10883" y="2130"/>
                  </a:lnTo>
                  <a:lnTo>
                    <a:pt x="11229" y="2421"/>
                  </a:lnTo>
                  <a:lnTo>
                    <a:pt x="11593" y="2676"/>
                  </a:lnTo>
                  <a:lnTo>
                    <a:pt x="12011" y="2912"/>
                  </a:lnTo>
                  <a:lnTo>
                    <a:pt x="12430" y="3167"/>
                  </a:lnTo>
                  <a:lnTo>
                    <a:pt x="13249" y="3640"/>
                  </a:lnTo>
                  <a:lnTo>
                    <a:pt x="13667" y="3913"/>
                  </a:lnTo>
                  <a:lnTo>
                    <a:pt x="14049" y="4186"/>
                  </a:lnTo>
                  <a:lnTo>
                    <a:pt x="14413" y="4477"/>
                  </a:lnTo>
                  <a:lnTo>
                    <a:pt x="14595" y="4641"/>
                  </a:lnTo>
                  <a:lnTo>
                    <a:pt x="14759" y="4805"/>
                  </a:lnTo>
                  <a:lnTo>
                    <a:pt x="14868" y="4950"/>
                  </a:lnTo>
                  <a:lnTo>
                    <a:pt x="14978" y="5078"/>
                  </a:lnTo>
                  <a:lnTo>
                    <a:pt x="15050" y="5242"/>
                  </a:lnTo>
                  <a:lnTo>
                    <a:pt x="15105" y="5405"/>
                  </a:lnTo>
                  <a:lnTo>
                    <a:pt x="15105" y="5515"/>
                  </a:lnTo>
                  <a:lnTo>
                    <a:pt x="15087" y="5624"/>
                  </a:lnTo>
                  <a:lnTo>
                    <a:pt x="15069" y="5733"/>
                  </a:lnTo>
                  <a:lnTo>
                    <a:pt x="15014" y="5824"/>
                  </a:lnTo>
                  <a:lnTo>
                    <a:pt x="14959" y="5915"/>
                  </a:lnTo>
                  <a:lnTo>
                    <a:pt x="14887" y="6006"/>
                  </a:lnTo>
                  <a:lnTo>
                    <a:pt x="14723" y="6152"/>
                  </a:lnTo>
                  <a:lnTo>
                    <a:pt x="14523" y="6297"/>
                  </a:lnTo>
                  <a:lnTo>
                    <a:pt x="14286" y="6406"/>
                  </a:lnTo>
                  <a:lnTo>
                    <a:pt x="14049" y="6497"/>
                  </a:lnTo>
                  <a:lnTo>
                    <a:pt x="13831" y="6570"/>
                  </a:lnTo>
                  <a:lnTo>
                    <a:pt x="12994" y="6825"/>
                  </a:lnTo>
                  <a:lnTo>
                    <a:pt x="12157" y="7098"/>
                  </a:lnTo>
                  <a:lnTo>
                    <a:pt x="11338" y="7407"/>
                  </a:lnTo>
                  <a:lnTo>
                    <a:pt x="10537" y="7717"/>
                  </a:lnTo>
                  <a:lnTo>
                    <a:pt x="9718" y="8062"/>
                  </a:lnTo>
                  <a:lnTo>
                    <a:pt x="8936" y="8426"/>
                  </a:lnTo>
                  <a:lnTo>
                    <a:pt x="8153" y="8808"/>
                  </a:lnTo>
                  <a:lnTo>
                    <a:pt x="7371" y="9209"/>
                  </a:lnTo>
                  <a:lnTo>
                    <a:pt x="6606" y="9627"/>
                  </a:lnTo>
                  <a:lnTo>
                    <a:pt x="5842" y="10064"/>
                  </a:lnTo>
                  <a:lnTo>
                    <a:pt x="5096" y="10519"/>
                  </a:lnTo>
                  <a:lnTo>
                    <a:pt x="4368" y="10992"/>
                  </a:lnTo>
                  <a:lnTo>
                    <a:pt x="3658" y="11484"/>
                  </a:lnTo>
                  <a:lnTo>
                    <a:pt x="2949" y="11993"/>
                  </a:lnTo>
                  <a:lnTo>
                    <a:pt x="2257" y="12521"/>
                  </a:lnTo>
                  <a:lnTo>
                    <a:pt x="1566" y="13067"/>
                  </a:lnTo>
                  <a:lnTo>
                    <a:pt x="1274" y="13340"/>
                  </a:lnTo>
                  <a:lnTo>
                    <a:pt x="965" y="13613"/>
                  </a:lnTo>
                  <a:lnTo>
                    <a:pt x="692" y="13904"/>
                  </a:lnTo>
                  <a:lnTo>
                    <a:pt x="456" y="14231"/>
                  </a:lnTo>
                  <a:lnTo>
                    <a:pt x="346" y="14395"/>
                  </a:lnTo>
                  <a:lnTo>
                    <a:pt x="255" y="14559"/>
                  </a:lnTo>
                  <a:lnTo>
                    <a:pt x="164" y="14723"/>
                  </a:lnTo>
                  <a:lnTo>
                    <a:pt x="110" y="14905"/>
                  </a:lnTo>
                  <a:lnTo>
                    <a:pt x="55" y="15087"/>
                  </a:lnTo>
                  <a:lnTo>
                    <a:pt x="19" y="15269"/>
                  </a:lnTo>
                  <a:lnTo>
                    <a:pt x="1" y="15469"/>
                  </a:lnTo>
                  <a:lnTo>
                    <a:pt x="19" y="15651"/>
                  </a:lnTo>
                  <a:lnTo>
                    <a:pt x="201" y="15742"/>
                  </a:lnTo>
                  <a:lnTo>
                    <a:pt x="401" y="15815"/>
                  </a:lnTo>
                  <a:lnTo>
                    <a:pt x="801" y="15924"/>
                  </a:lnTo>
                  <a:lnTo>
                    <a:pt x="1220" y="15997"/>
                  </a:lnTo>
                  <a:lnTo>
                    <a:pt x="1638" y="16051"/>
                  </a:lnTo>
                  <a:lnTo>
                    <a:pt x="2075" y="16088"/>
                  </a:lnTo>
                  <a:lnTo>
                    <a:pt x="2494" y="16124"/>
                  </a:lnTo>
                  <a:lnTo>
                    <a:pt x="3367" y="16179"/>
                  </a:lnTo>
                  <a:lnTo>
                    <a:pt x="52866" y="11957"/>
                  </a:lnTo>
                  <a:lnTo>
                    <a:pt x="52793" y="11666"/>
                  </a:lnTo>
                  <a:lnTo>
                    <a:pt x="52720" y="11320"/>
                  </a:lnTo>
                  <a:lnTo>
                    <a:pt x="52647" y="10974"/>
                  </a:lnTo>
                  <a:lnTo>
                    <a:pt x="52611" y="10610"/>
                  </a:lnTo>
                  <a:lnTo>
                    <a:pt x="52575" y="10264"/>
                  </a:lnTo>
                  <a:lnTo>
                    <a:pt x="50354" y="9791"/>
                  </a:lnTo>
                  <a:lnTo>
                    <a:pt x="48080" y="9282"/>
                  </a:lnTo>
                  <a:lnTo>
                    <a:pt x="45787" y="8736"/>
                  </a:lnTo>
                  <a:lnTo>
                    <a:pt x="43476" y="8171"/>
                  </a:lnTo>
                  <a:lnTo>
                    <a:pt x="41183" y="7571"/>
                  </a:lnTo>
                  <a:lnTo>
                    <a:pt x="38908" y="6952"/>
                  </a:lnTo>
                  <a:lnTo>
                    <a:pt x="36669" y="6315"/>
                  </a:lnTo>
                  <a:lnTo>
                    <a:pt x="34504" y="5697"/>
                  </a:lnTo>
                  <a:lnTo>
                    <a:pt x="32429" y="5078"/>
                  </a:lnTo>
                  <a:lnTo>
                    <a:pt x="30428" y="4459"/>
                  </a:lnTo>
                  <a:lnTo>
                    <a:pt x="28553" y="3859"/>
                  </a:lnTo>
                  <a:lnTo>
                    <a:pt x="26824" y="3294"/>
                  </a:lnTo>
                  <a:lnTo>
                    <a:pt x="25241" y="2748"/>
                  </a:lnTo>
                  <a:lnTo>
                    <a:pt x="23822" y="2239"/>
                  </a:lnTo>
                  <a:lnTo>
                    <a:pt x="22602" y="1784"/>
                  </a:lnTo>
                  <a:lnTo>
                    <a:pt x="21583" y="1384"/>
                  </a:lnTo>
                  <a:lnTo>
                    <a:pt x="20946" y="1111"/>
                  </a:lnTo>
                  <a:lnTo>
                    <a:pt x="20328" y="874"/>
                  </a:lnTo>
                  <a:lnTo>
                    <a:pt x="19709" y="674"/>
                  </a:lnTo>
                  <a:lnTo>
                    <a:pt x="19127" y="474"/>
                  </a:lnTo>
                  <a:lnTo>
                    <a:pt x="18526" y="328"/>
                  </a:lnTo>
                  <a:lnTo>
                    <a:pt x="17962" y="201"/>
                  </a:lnTo>
                  <a:lnTo>
                    <a:pt x="17380" y="92"/>
                  </a:lnTo>
                  <a:lnTo>
                    <a:pt x="16816" y="37"/>
                  </a:lnTo>
                  <a:lnTo>
                    <a:pt x="1623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89" name="Google Shape;989;p7"/>
          <p:cNvSpPr/>
          <p:nvPr/>
        </p:nvSpPr>
        <p:spPr>
          <a:xfrm>
            <a:off x="-543979" y="4093369"/>
            <a:ext cx="10180950" cy="1985775"/>
          </a:xfrm>
          <a:custGeom>
            <a:avLst/>
            <a:gdLst/>
            <a:ahLst/>
            <a:cxnLst/>
            <a:rect l="l" t="t" r="r" b="b"/>
            <a:pathLst>
              <a:path w="407238" h="79431" extrusionOk="0">
                <a:moveTo>
                  <a:pt x="24553" y="14065"/>
                </a:moveTo>
                <a:cubicBezTo>
                  <a:pt x="27220" y="7842"/>
                  <a:pt x="26204" y="13938"/>
                  <a:pt x="32173" y="11779"/>
                </a:cubicBezTo>
                <a:cubicBezTo>
                  <a:pt x="38142" y="9620"/>
                  <a:pt x="49572" y="2762"/>
                  <a:pt x="60367" y="1111"/>
                </a:cubicBezTo>
                <a:cubicBezTo>
                  <a:pt x="71162" y="-540"/>
                  <a:pt x="84751" y="-32"/>
                  <a:pt x="96943" y="1873"/>
                </a:cubicBezTo>
                <a:cubicBezTo>
                  <a:pt x="109135" y="3778"/>
                  <a:pt x="122724" y="9747"/>
                  <a:pt x="133519" y="12541"/>
                </a:cubicBezTo>
                <a:cubicBezTo>
                  <a:pt x="144314" y="15335"/>
                  <a:pt x="144695" y="19907"/>
                  <a:pt x="161713" y="18637"/>
                </a:cubicBezTo>
                <a:cubicBezTo>
                  <a:pt x="178731" y="17367"/>
                  <a:pt x="215561" y="7715"/>
                  <a:pt x="235627" y="4921"/>
                </a:cubicBezTo>
                <a:cubicBezTo>
                  <a:pt x="255693" y="2127"/>
                  <a:pt x="262678" y="1238"/>
                  <a:pt x="282109" y="1873"/>
                </a:cubicBezTo>
                <a:cubicBezTo>
                  <a:pt x="301540" y="2508"/>
                  <a:pt x="335449" y="5175"/>
                  <a:pt x="352213" y="8731"/>
                </a:cubicBezTo>
                <a:cubicBezTo>
                  <a:pt x="368977" y="12287"/>
                  <a:pt x="375581" y="18764"/>
                  <a:pt x="382693" y="23209"/>
                </a:cubicBezTo>
                <a:cubicBezTo>
                  <a:pt x="389805" y="27654"/>
                  <a:pt x="392980" y="27146"/>
                  <a:pt x="394885" y="35401"/>
                </a:cubicBezTo>
                <a:cubicBezTo>
                  <a:pt x="396790" y="43656"/>
                  <a:pt x="421936" y="65627"/>
                  <a:pt x="394123" y="72739"/>
                </a:cubicBezTo>
                <a:cubicBezTo>
                  <a:pt x="366310" y="79851"/>
                  <a:pt x="290999" y="77438"/>
                  <a:pt x="228007" y="78073"/>
                </a:cubicBezTo>
                <a:cubicBezTo>
                  <a:pt x="165015" y="78708"/>
                  <a:pt x="51477" y="81375"/>
                  <a:pt x="16171" y="76549"/>
                </a:cubicBezTo>
                <a:cubicBezTo>
                  <a:pt x="-19135" y="71723"/>
                  <a:pt x="14774" y="59531"/>
                  <a:pt x="16171" y="49117"/>
                </a:cubicBezTo>
                <a:cubicBezTo>
                  <a:pt x="17568" y="38703"/>
                  <a:pt x="21886" y="20288"/>
                  <a:pt x="24553" y="1406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grpSp>
        <p:nvGrpSpPr>
          <p:cNvPr id="990" name="Google Shape;990;p7"/>
          <p:cNvGrpSpPr/>
          <p:nvPr/>
        </p:nvGrpSpPr>
        <p:grpSpPr>
          <a:xfrm>
            <a:off x="5389174" y="4751721"/>
            <a:ext cx="819058" cy="303794"/>
            <a:chOff x="1726100" y="1627975"/>
            <a:chExt cx="359425" cy="133325"/>
          </a:xfrm>
        </p:grpSpPr>
        <p:sp>
          <p:nvSpPr>
            <p:cNvPr id="991" name="Google Shape;991;p7"/>
            <p:cNvSpPr/>
            <p:nvPr/>
          </p:nvSpPr>
          <p:spPr>
            <a:xfrm>
              <a:off x="2018625" y="1747625"/>
              <a:ext cx="66900" cy="13675"/>
            </a:xfrm>
            <a:custGeom>
              <a:avLst/>
              <a:gdLst/>
              <a:ahLst/>
              <a:cxnLst/>
              <a:rect l="l" t="t" r="r" b="b"/>
              <a:pathLst>
                <a:path w="2676" h="547" extrusionOk="0">
                  <a:moveTo>
                    <a:pt x="456" y="1"/>
                  </a:moveTo>
                  <a:lnTo>
                    <a:pt x="219" y="37"/>
                  </a:lnTo>
                  <a:lnTo>
                    <a:pt x="146" y="74"/>
                  </a:lnTo>
                  <a:lnTo>
                    <a:pt x="73" y="110"/>
                  </a:lnTo>
                  <a:lnTo>
                    <a:pt x="19" y="147"/>
                  </a:lnTo>
                  <a:lnTo>
                    <a:pt x="1" y="201"/>
                  </a:lnTo>
                  <a:lnTo>
                    <a:pt x="19" y="219"/>
                  </a:lnTo>
                  <a:lnTo>
                    <a:pt x="37" y="274"/>
                  </a:lnTo>
                  <a:lnTo>
                    <a:pt x="92" y="329"/>
                  </a:lnTo>
                  <a:lnTo>
                    <a:pt x="219" y="401"/>
                  </a:lnTo>
                  <a:lnTo>
                    <a:pt x="419" y="456"/>
                  </a:lnTo>
                  <a:lnTo>
                    <a:pt x="710" y="511"/>
                  </a:lnTo>
                  <a:lnTo>
                    <a:pt x="1111" y="529"/>
                  </a:lnTo>
                  <a:lnTo>
                    <a:pt x="1657" y="547"/>
                  </a:lnTo>
                  <a:lnTo>
                    <a:pt x="2130" y="547"/>
                  </a:lnTo>
                  <a:lnTo>
                    <a:pt x="2676" y="529"/>
                  </a:lnTo>
                  <a:lnTo>
                    <a:pt x="2676" y="474"/>
                  </a:lnTo>
                  <a:lnTo>
                    <a:pt x="2657" y="420"/>
                  </a:lnTo>
                  <a:lnTo>
                    <a:pt x="2603" y="365"/>
                  </a:lnTo>
                  <a:lnTo>
                    <a:pt x="2530" y="310"/>
                  </a:lnTo>
                  <a:lnTo>
                    <a:pt x="2330" y="219"/>
                  </a:lnTo>
                  <a:lnTo>
                    <a:pt x="2057" y="147"/>
                  </a:lnTo>
                  <a:lnTo>
                    <a:pt x="1748" y="92"/>
                  </a:lnTo>
                  <a:lnTo>
                    <a:pt x="1420" y="37"/>
                  </a:lnTo>
                  <a:lnTo>
                    <a:pt x="1074" y="1"/>
                  </a:lnTo>
                  <a:close/>
                </a:path>
              </a:pathLst>
            </a:custGeom>
            <a:solidFill>
              <a:srgbClr val="282829">
                <a:alpha val="13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7"/>
            <p:cNvSpPr/>
            <p:nvPr/>
          </p:nvSpPr>
          <p:spPr>
            <a:xfrm>
              <a:off x="2018625" y="1747625"/>
              <a:ext cx="66900" cy="13675"/>
            </a:xfrm>
            <a:custGeom>
              <a:avLst/>
              <a:gdLst/>
              <a:ahLst/>
              <a:cxnLst/>
              <a:rect l="l" t="t" r="r" b="b"/>
              <a:pathLst>
                <a:path w="2676" h="547" fill="none" extrusionOk="0">
                  <a:moveTo>
                    <a:pt x="747" y="1"/>
                  </a:moveTo>
                  <a:lnTo>
                    <a:pt x="747" y="1"/>
                  </a:lnTo>
                  <a:lnTo>
                    <a:pt x="456" y="1"/>
                  </a:lnTo>
                  <a:lnTo>
                    <a:pt x="219" y="37"/>
                  </a:lnTo>
                  <a:lnTo>
                    <a:pt x="146" y="74"/>
                  </a:lnTo>
                  <a:lnTo>
                    <a:pt x="73" y="110"/>
                  </a:lnTo>
                  <a:lnTo>
                    <a:pt x="19" y="147"/>
                  </a:lnTo>
                  <a:lnTo>
                    <a:pt x="1" y="201"/>
                  </a:lnTo>
                  <a:lnTo>
                    <a:pt x="1" y="201"/>
                  </a:lnTo>
                  <a:lnTo>
                    <a:pt x="19" y="219"/>
                  </a:lnTo>
                  <a:lnTo>
                    <a:pt x="37" y="274"/>
                  </a:lnTo>
                  <a:lnTo>
                    <a:pt x="92" y="329"/>
                  </a:lnTo>
                  <a:lnTo>
                    <a:pt x="219" y="401"/>
                  </a:lnTo>
                  <a:lnTo>
                    <a:pt x="419" y="456"/>
                  </a:lnTo>
                  <a:lnTo>
                    <a:pt x="710" y="511"/>
                  </a:lnTo>
                  <a:lnTo>
                    <a:pt x="1111" y="529"/>
                  </a:lnTo>
                  <a:lnTo>
                    <a:pt x="1657" y="547"/>
                  </a:lnTo>
                  <a:lnTo>
                    <a:pt x="1657" y="547"/>
                  </a:lnTo>
                  <a:lnTo>
                    <a:pt x="2130" y="547"/>
                  </a:lnTo>
                  <a:lnTo>
                    <a:pt x="2676" y="529"/>
                  </a:lnTo>
                  <a:lnTo>
                    <a:pt x="2676" y="529"/>
                  </a:lnTo>
                  <a:lnTo>
                    <a:pt x="2676" y="474"/>
                  </a:lnTo>
                  <a:lnTo>
                    <a:pt x="2657" y="420"/>
                  </a:lnTo>
                  <a:lnTo>
                    <a:pt x="2603" y="365"/>
                  </a:lnTo>
                  <a:lnTo>
                    <a:pt x="2530" y="310"/>
                  </a:lnTo>
                  <a:lnTo>
                    <a:pt x="2330" y="219"/>
                  </a:lnTo>
                  <a:lnTo>
                    <a:pt x="2057" y="147"/>
                  </a:lnTo>
                  <a:lnTo>
                    <a:pt x="1748" y="92"/>
                  </a:lnTo>
                  <a:lnTo>
                    <a:pt x="1420" y="37"/>
                  </a:lnTo>
                  <a:lnTo>
                    <a:pt x="1074" y="1"/>
                  </a:lnTo>
                  <a:lnTo>
                    <a:pt x="74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7"/>
            <p:cNvSpPr/>
            <p:nvPr/>
          </p:nvSpPr>
          <p:spPr>
            <a:xfrm>
              <a:off x="2024075" y="1729450"/>
              <a:ext cx="42350" cy="23225"/>
            </a:xfrm>
            <a:custGeom>
              <a:avLst/>
              <a:gdLst/>
              <a:ahLst/>
              <a:cxnLst/>
              <a:rect l="l" t="t" r="r" b="b"/>
              <a:pathLst>
                <a:path w="1694" h="929" extrusionOk="0">
                  <a:moveTo>
                    <a:pt x="911" y="0"/>
                  </a:moveTo>
                  <a:lnTo>
                    <a:pt x="783" y="18"/>
                  </a:lnTo>
                  <a:lnTo>
                    <a:pt x="674" y="55"/>
                  </a:lnTo>
                  <a:lnTo>
                    <a:pt x="565" y="109"/>
                  </a:lnTo>
                  <a:lnTo>
                    <a:pt x="456" y="182"/>
                  </a:lnTo>
                  <a:lnTo>
                    <a:pt x="383" y="255"/>
                  </a:lnTo>
                  <a:lnTo>
                    <a:pt x="238" y="437"/>
                  </a:lnTo>
                  <a:lnTo>
                    <a:pt x="128" y="601"/>
                  </a:lnTo>
                  <a:lnTo>
                    <a:pt x="56" y="764"/>
                  </a:lnTo>
                  <a:lnTo>
                    <a:pt x="1" y="928"/>
                  </a:lnTo>
                  <a:lnTo>
                    <a:pt x="1693" y="928"/>
                  </a:lnTo>
                  <a:lnTo>
                    <a:pt x="1693" y="783"/>
                  </a:lnTo>
                  <a:lnTo>
                    <a:pt x="1693" y="655"/>
                  </a:lnTo>
                  <a:lnTo>
                    <a:pt x="1675" y="491"/>
                  </a:lnTo>
                  <a:lnTo>
                    <a:pt x="1639" y="419"/>
                  </a:lnTo>
                  <a:lnTo>
                    <a:pt x="1602" y="328"/>
                  </a:lnTo>
                  <a:lnTo>
                    <a:pt x="1548" y="255"/>
                  </a:lnTo>
                  <a:lnTo>
                    <a:pt x="1493" y="182"/>
                  </a:lnTo>
                  <a:lnTo>
                    <a:pt x="1402" y="127"/>
                  </a:lnTo>
                  <a:lnTo>
                    <a:pt x="1311" y="73"/>
                  </a:lnTo>
                  <a:lnTo>
                    <a:pt x="1202" y="36"/>
                  </a:lnTo>
                  <a:lnTo>
                    <a:pt x="1056" y="0"/>
                  </a:lnTo>
                  <a:close/>
                </a:path>
              </a:pathLst>
            </a:custGeom>
            <a:solidFill>
              <a:srgbClr val="C1A5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7"/>
            <p:cNvSpPr/>
            <p:nvPr/>
          </p:nvSpPr>
          <p:spPr>
            <a:xfrm>
              <a:off x="1726100" y="1699875"/>
              <a:ext cx="249775" cy="25500"/>
            </a:xfrm>
            <a:custGeom>
              <a:avLst/>
              <a:gdLst/>
              <a:ahLst/>
              <a:cxnLst/>
              <a:rect l="l" t="t" r="r" b="b"/>
              <a:pathLst>
                <a:path w="9991" h="1020" extrusionOk="0">
                  <a:moveTo>
                    <a:pt x="1292" y="0"/>
                  </a:moveTo>
                  <a:lnTo>
                    <a:pt x="746" y="91"/>
                  </a:lnTo>
                  <a:lnTo>
                    <a:pt x="528" y="128"/>
                  </a:lnTo>
                  <a:lnTo>
                    <a:pt x="346" y="182"/>
                  </a:lnTo>
                  <a:lnTo>
                    <a:pt x="200" y="237"/>
                  </a:lnTo>
                  <a:lnTo>
                    <a:pt x="91" y="291"/>
                  </a:lnTo>
                  <a:lnTo>
                    <a:pt x="18" y="346"/>
                  </a:lnTo>
                  <a:lnTo>
                    <a:pt x="0" y="419"/>
                  </a:lnTo>
                  <a:lnTo>
                    <a:pt x="0" y="437"/>
                  </a:lnTo>
                  <a:lnTo>
                    <a:pt x="18" y="473"/>
                  </a:lnTo>
                  <a:lnTo>
                    <a:pt x="91" y="528"/>
                  </a:lnTo>
                  <a:lnTo>
                    <a:pt x="219" y="583"/>
                  </a:lnTo>
                  <a:lnTo>
                    <a:pt x="382" y="655"/>
                  </a:lnTo>
                  <a:lnTo>
                    <a:pt x="601" y="710"/>
                  </a:lnTo>
                  <a:lnTo>
                    <a:pt x="856" y="746"/>
                  </a:lnTo>
                  <a:lnTo>
                    <a:pt x="1456" y="837"/>
                  </a:lnTo>
                  <a:lnTo>
                    <a:pt x="2202" y="910"/>
                  </a:lnTo>
                  <a:lnTo>
                    <a:pt x="3058" y="965"/>
                  </a:lnTo>
                  <a:lnTo>
                    <a:pt x="3986" y="1001"/>
                  </a:lnTo>
                  <a:lnTo>
                    <a:pt x="5005" y="1019"/>
                  </a:lnTo>
                  <a:lnTo>
                    <a:pt x="6006" y="1001"/>
                  </a:lnTo>
                  <a:lnTo>
                    <a:pt x="6952" y="965"/>
                  </a:lnTo>
                  <a:lnTo>
                    <a:pt x="7789" y="910"/>
                  </a:lnTo>
                  <a:lnTo>
                    <a:pt x="8535" y="837"/>
                  </a:lnTo>
                  <a:lnTo>
                    <a:pt x="9136" y="746"/>
                  </a:lnTo>
                  <a:lnTo>
                    <a:pt x="9390" y="710"/>
                  </a:lnTo>
                  <a:lnTo>
                    <a:pt x="9609" y="655"/>
                  </a:lnTo>
                  <a:lnTo>
                    <a:pt x="9773" y="583"/>
                  </a:lnTo>
                  <a:lnTo>
                    <a:pt x="9900" y="528"/>
                  </a:lnTo>
                  <a:lnTo>
                    <a:pt x="9973" y="473"/>
                  </a:lnTo>
                  <a:lnTo>
                    <a:pt x="9991" y="437"/>
                  </a:lnTo>
                  <a:lnTo>
                    <a:pt x="9991" y="419"/>
                  </a:lnTo>
                  <a:lnTo>
                    <a:pt x="9973" y="346"/>
                  </a:lnTo>
                  <a:lnTo>
                    <a:pt x="9900" y="291"/>
                  </a:lnTo>
                  <a:lnTo>
                    <a:pt x="9791" y="237"/>
                  </a:lnTo>
                  <a:lnTo>
                    <a:pt x="9645" y="182"/>
                  </a:lnTo>
                  <a:lnTo>
                    <a:pt x="9463" y="128"/>
                  </a:lnTo>
                  <a:lnTo>
                    <a:pt x="9245" y="91"/>
                  </a:lnTo>
                  <a:lnTo>
                    <a:pt x="8699" y="0"/>
                  </a:lnTo>
                  <a:lnTo>
                    <a:pt x="8699" y="273"/>
                  </a:lnTo>
                  <a:lnTo>
                    <a:pt x="7443" y="328"/>
                  </a:lnTo>
                  <a:lnTo>
                    <a:pt x="6133" y="364"/>
                  </a:lnTo>
                  <a:lnTo>
                    <a:pt x="4623" y="382"/>
                  </a:lnTo>
                  <a:lnTo>
                    <a:pt x="3476" y="364"/>
                  </a:lnTo>
                  <a:lnTo>
                    <a:pt x="2384" y="328"/>
                  </a:lnTo>
                  <a:lnTo>
                    <a:pt x="1893" y="291"/>
                  </a:lnTo>
                  <a:lnTo>
                    <a:pt x="1456" y="237"/>
                  </a:lnTo>
                  <a:lnTo>
                    <a:pt x="1074" y="182"/>
                  </a:lnTo>
                  <a:lnTo>
                    <a:pt x="746" y="109"/>
                  </a:lnTo>
                  <a:lnTo>
                    <a:pt x="12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7"/>
            <p:cNvSpPr/>
            <p:nvPr/>
          </p:nvSpPr>
          <p:spPr>
            <a:xfrm>
              <a:off x="1726100" y="1699875"/>
              <a:ext cx="249775" cy="25500"/>
            </a:xfrm>
            <a:custGeom>
              <a:avLst/>
              <a:gdLst/>
              <a:ahLst/>
              <a:cxnLst/>
              <a:rect l="l" t="t" r="r" b="b"/>
              <a:pathLst>
                <a:path w="9991" h="1020" fill="none" extrusionOk="0">
                  <a:moveTo>
                    <a:pt x="8699" y="0"/>
                  </a:moveTo>
                  <a:lnTo>
                    <a:pt x="8699" y="273"/>
                  </a:lnTo>
                  <a:lnTo>
                    <a:pt x="8699" y="273"/>
                  </a:lnTo>
                  <a:lnTo>
                    <a:pt x="8699" y="273"/>
                  </a:lnTo>
                  <a:lnTo>
                    <a:pt x="7443" y="328"/>
                  </a:lnTo>
                  <a:lnTo>
                    <a:pt x="6133" y="364"/>
                  </a:lnTo>
                  <a:lnTo>
                    <a:pt x="4623" y="382"/>
                  </a:lnTo>
                  <a:lnTo>
                    <a:pt x="4623" y="382"/>
                  </a:lnTo>
                  <a:lnTo>
                    <a:pt x="3476" y="364"/>
                  </a:lnTo>
                  <a:lnTo>
                    <a:pt x="2384" y="328"/>
                  </a:lnTo>
                  <a:lnTo>
                    <a:pt x="1893" y="291"/>
                  </a:lnTo>
                  <a:lnTo>
                    <a:pt x="1456" y="237"/>
                  </a:lnTo>
                  <a:lnTo>
                    <a:pt x="1074" y="182"/>
                  </a:lnTo>
                  <a:lnTo>
                    <a:pt x="746" y="109"/>
                  </a:lnTo>
                  <a:lnTo>
                    <a:pt x="746" y="109"/>
                  </a:lnTo>
                  <a:lnTo>
                    <a:pt x="746" y="109"/>
                  </a:lnTo>
                  <a:lnTo>
                    <a:pt x="1292" y="0"/>
                  </a:lnTo>
                  <a:lnTo>
                    <a:pt x="1292" y="0"/>
                  </a:lnTo>
                  <a:lnTo>
                    <a:pt x="746" y="91"/>
                  </a:lnTo>
                  <a:lnTo>
                    <a:pt x="528" y="128"/>
                  </a:lnTo>
                  <a:lnTo>
                    <a:pt x="346" y="182"/>
                  </a:lnTo>
                  <a:lnTo>
                    <a:pt x="200" y="237"/>
                  </a:lnTo>
                  <a:lnTo>
                    <a:pt x="91" y="291"/>
                  </a:lnTo>
                  <a:lnTo>
                    <a:pt x="18" y="346"/>
                  </a:lnTo>
                  <a:lnTo>
                    <a:pt x="0" y="419"/>
                  </a:lnTo>
                  <a:lnTo>
                    <a:pt x="0" y="419"/>
                  </a:lnTo>
                  <a:lnTo>
                    <a:pt x="0" y="437"/>
                  </a:lnTo>
                  <a:lnTo>
                    <a:pt x="18" y="473"/>
                  </a:lnTo>
                  <a:lnTo>
                    <a:pt x="91" y="528"/>
                  </a:lnTo>
                  <a:lnTo>
                    <a:pt x="219" y="583"/>
                  </a:lnTo>
                  <a:lnTo>
                    <a:pt x="382" y="655"/>
                  </a:lnTo>
                  <a:lnTo>
                    <a:pt x="601" y="710"/>
                  </a:lnTo>
                  <a:lnTo>
                    <a:pt x="856" y="746"/>
                  </a:lnTo>
                  <a:lnTo>
                    <a:pt x="1456" y="837"/>
                  </a:lnTo>
                  <a:lnTo>
                    <a:pt x="2202" y="910"/>
                  </a:lnTo>
                  <a:lnTo>
                    <a:pt x="3058" y="965"/>
                  </a:lnTo>
                  <a:lnTo>
                    <a:pt x="3986" y="1001"/>
                  </a:lnTo>
                  <a:lnTo>
                    <a:pt x="5005" y="1019"/>
                  </a:lnTo>
                  <a:lnTo>
                    <a:pt x="5005" y="1019"/>
                  </a:lnTo>
                  <a:lnTo>
                    <a:pt x="6006" y="1001"/>
                  </a:lnTo>
                  <a:lnTo>
                    <a:pt x="6952" y="965"/>
                  </a:lnTo>
                  <a:lnTo>
                    <a:pt x="7789" y="910"/>
                  </a:lnTo>
                  <a:lnTo>
                    <a:pt x="8535" y="837"/>
                  </a:lnTo>
                  <a:lnTo>
                    <a:pt x="9136" y="746"/>
                  </a:lnTo>
                  <a:lnTo>
                    <a:pt x="9390" y="710"/>
                  </a:lnTo>
                  <a:lnTo>
                    <a:pt x="9609" y="655"/>
                  </a:lnTo>
                  <a:lnTo>
                    <a:pt x="9773" y="583"/>
                  </a:lnTo>
                  <a:lnTo>
                    <a:pt x="9900" y="528"/>
                  </a:lnTo>
                  <a:lnTo>
                    <a:pt x="9973" y="473"/>
                  </a:lnTo>
                  <a:lnTo>
                    <a:pt x="9991" y="437"/>
                  </a:lnTo>
                  <a:lnTo>
                    <a:pt x="9991" y="419"/>
                  </a:lnTo>
                  <a:lnTo>
                    <a:pt x="9991" y="419"/>
                  </a:lnTo>
                  <a:lnTo>
                    <a:pt x="9973" y="346"/>
                  </a:lnTo>
                  <a:lnTo>
                    <a:pt x="9900" y="291"/>
                  </a:lnTo>
                  <a:lnTo>
                    <a:pt x="9791" y="237"/>
                  </a:lnTo>
                  <a:lnTo>
                    <a:pt x="9645" y="182"/>
                  </a:lnTo>
                  <a:lnTo>
                    <a:pt x="9463" y="128"/>
                  </a:lnTo>
                  <a:lnTo>
                    <a:pt x="9245" y="91"/>
                  </a:lnTo>
                  <a:lnTo>
                    <a:pt x="8699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7"/>
            <p:cNvSpPr/>
            <p:nvPr/>
          </p:nvSpPr>
          <p:spPr>
            <a:xfrm>
              <a:off x="1744750" y="1627975"/>
              <a:ext cx="198825" cy="81475"/>
            </a:xfrm>
            <a:custGeom>
              <a:avLst/>
              <a:gdLst/>
              <a:ahLst/>
              <a:cxnLst/>
              <a:rect l="l" t="t" r="r" b="b"/>
              <a:pathLst>
                <a:path w="7953" h="3259" extrusionOk="0">
                  <a:moveTo>
                    <a:pt x="4113" y="1"/>
                  </a:moveTo>
                  <a:lnTo>
                    <a:pt x="3986" y="37"/>
                  </a:lnTo>
                  <a:lnTo>
                    <a:pt x="3858" y="74"/>
                  </a:lnTo>
                  <a:lnTo>
                    <a:pt x="3731" y="110"/>
                  </a:lnTo>
                  <a:lnTo>
                    <a:pt x="3604" y="165"/>
                  </a:lnTo>
                  <a:lnTo>
                    <a:pt x="3385" y="328"/>
                  </a:lnTo>
                  <a:lnTo>
                    <a:pt x="3185" y="492"/>
                  </a:lnTo>
                  <a:lnTo>
                    <a:pt x="2985" y="711"/>
                  </a:lnTo>
                  <a:lnTo>
                    <a:pt x="2821" y="929"/>
                  </a:lnTo>
                  <a:lnTo>
                    <a:pt x="2657" y="1166"/>
                  </a:lnTo>
                  <a:lnTo>
                    <a:pt x="2530" y="1402"/>
                  </a:lnTo>
                  <a:lnTo>
                    <a:pt x="2312" y="1839"/>
                  </a:lnTo>
                  <a:lnTo>
                    <a:pt x="2148" y="2239"/>
                  </a:lnTo>
                  <a:lnTo>
                    <a:pt x="2020" y="2603"/>
                  </a:lnTo>
                  <a:lnTo>
                    <a:pt x="0" y="2985"/>
                  </a:lnTo>
                  <a:lnTo>
                    <a:pt x="383" y="3058"/>
                  </a:lnTo>
                  <a:lnTo>
                    <a:pt x="856" y="3131"/>
                  </a:lnTo>
                  <a:lnTo>
                    <a:pt x="1383" y="3186"/>
                  </a:lnTo>
                  <a:lnTo>
                    <a:pt x="1984" y="3222"/>
                  </a:lnTo>
                  <a:lnTo>
                    <a:pt x="2621" y="3240"/>
                  </a:lnTo>
                  <a:lnTo>
                    <a:pt x="3294" y="3258"/>
                  </a:lnTo>
                  <a:lnTo>
                    <a:pt x="4641" y="3258"/>
                  </a:lnTo>
                  <a:lnTo>
                    <a:pt x="5897" y="3222"/>
                  </a:lnTo>
                  <a:lnTo>
                    <a:pt x="6952" y="3186"/>
                  </a:lnTo>
                  <a:lnTo>
                    <a:pt x="7953" y="3149"/>
                  </a:lnTo>
                  <a:lnTo>
                    <a:pt x="7953" y="2094"/>
                  </a:lnTo>
                  <a:lnTo>
                    <a:pt x="7935" y="2003"/>
                  </a:lnTo>
                  <a:lnTo>
                    <a:pt x="7862" y="1730"/>
                  </a:lnTo>
                  <a:lnTo>
                    <a:pt x="7753" y="1384"/>
                  </a:lnTo>
                  <a:lnTo>
                    <a:pt x="7680" y="1202"/>
                  </a:lnTo>
                  <a:lnTo>
                    <a:pt x="7589" y="1020"/>
                  </a:lnTo>
                  <a:lnTo>
                    <a:pt x="7498" y="874"/>
                  </a:lnTo>
                  <a:lnTo>
                    <a:pt x="7389" y="747"/>
                  </a:lnTo>
                  <a:lnTo>
                    <a:pt x="7280" y="638"/>
                  </a:lnTo>
                  <a:lnTo>
                    <a:pt x="7170" y="583"/>
                  </a:lnTo>
                  <a:lnTo>
                    <a:pt x="7061" y="547"/>
                  </a:lnTo>
                  <a:lnTo>
                    <a:pt x="6843" y="547"/>
                  </a:lnTo>
                  <a:lnTo>
                    <a:pt x="6734" y="565"/>
                  </a:lnTo>
                  <a:lnTo>
                    <a:pt x="6533" y="638"/>
                  </a:lnTo>
                  <a:lnTo>
                    <a:pt x="6333" y="729"/>
                  </a:lnTo>
                  <a:lnTo>
                    <a:pt x="6169" y="820"/>
                  </a:lnTo>
                  <a:lnTo>
                    <a:pt x="6024" y="911"/>
                  </a:lnTo>
                  <a:lnTo>
                    <a:pt x="5915" y="1020"/>
                  </a:lnTo>
                  <a:lnTo>
                    <a:pt x="5860" y="929"/>
                  </a:lnTo>
                  <a:lnTo>
                    <a:pt x="5806" y="820"/>
                  </a:lnTo>
                  <a:lnTo>
                    <a:pt x="5733" y="692"/>
                  </a:lnTo>
                  <a:lnTo>
                    <a:pt x="5642" y="565"/>
                  </a:lnTo>
                  <a:lnTo>
                    <a:pt x="5496" y="419"/>
                  </a:lnTo>
                  <a:lnTo>
                    <a:pt x="5332" y="292"/>
                  </a:lnTo>
                  <a:lnTo>
                    <a:pt x="5132" y="165"/>
                  </a:lnTo>
                  <a:lnTo>
                    <a:pt x="4932" y="74"/>
                  </a:lnTo>
                  <a:lnTo>
                    <a:pt x="4695" y="19"/>
                  </a:lnTo>
                  <a:lnTo>
                    <a:pt x="442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7"/>
            <p:cNvSpPr/>
            <p:nvPr/>
          </p:nvSpPr>
          <p:spPr>
            <a:xfrm>
              <a:off x="1744750" y="1627975"/>
              <a:ext cx="198825" cy="81475"/>
            </a:xfrm>
            <a:custGeom>
              <a:avLst/>
              <a:gdLst/>
              <a:ahLst/>
              <a:cxnLst/>
              <a:rect l="l" t="t" r="r" b="b"/>
              <a:pathLst>
                <a:path w="7953" h="3259" fill="none" extrusionOk="0">
                  <a:moveTo>
                    <a:pt x="7953" y="2094"/>
                  </a:moveTo>
                  <a:lnTo>
                    <a:pt x="7953" y="3149"/>
                  </a:lnTo>
                  <a:lnTo>
                    <a:pt x="7953" y="3149"/>
                  </a:lnTo>
                  <a:lnTo>
                    <a:pt x="6952" y="3186"/>
                  </a:lnTo>
                  <a:lnTo>
                    <a:pt x="5897" y="3222"/>
                  </a:lnTo>
                  <a:lnTo>
                    <a:pt x="4641" y="3258"/>
                  </a:lnTo>
                  <a:lnTo>
                    <a:pt x="3294" y="3258"/>
                  </a:lnTo>
                  <a:lnTo>
                    <a:pt x="2621" y="3240"/>
                  </a:lnTo>
                  <a:lnTo>
                    <a:pt x="1984" y="3222"/>
                  </a:lnTo>
                  <a:lnTo>
                    <a:pt x="1383" y="3186"/>
                  </a:lnTo>
                  <a:lnTo>
                    <a:pt x="856" y="3131"/>
                  </a:lnTo>
                  <a:lnTo>
                    <a:pt x="383" y="3058"/>
                  </a:lnTo>
                  <a:lnTo>
                    <a:pt x="0" y="2985"/>
                  </a:lnTo>
                  <a:lnTo>
                    <a:pt x="2020" y="2603"/>
                  </a:lnTo>
                  <a:lnTo>
                    <a:pt x="2020" y="2603"/>
                  </a:lnTo>
                  <a:lnTo>
                    <a:pt x="2148" y="2239"/>
                  </a:lnTo>
                  <a:lnTo>
                    <a:pt x="2312" y="1839"/>
                  </a:lnTo>
                  <a:lnTo>
                    <a:pt x="2530" y="1402"/>
                  </a:lnTo>
                  <a:lnTo>
                    <a:pt x="2530" y="1402"/>
                  </a:lnTo>
                  <a:lnTo>
                    <a:pt x="2657" y="1166"/>
                  </a:lnTo>
                  <a:lnTo>
                    <a:pt x="2821" y="929"/>
                  </a:lnTo>
                  <a:lnTo>
                    <a:pt x="2985" y="711"/>
                  </a:lnTo>
                  <a:lnTo>
                    <a:pt x="3185" y="492"/>
                  </a:lnTo>
                  <a:lnTo>
                    <a:pt x="3185" y="492"/>
                  </a:lnTo>
                  <a:lnTo>
                    <a:pt x="3385" y="328"/>
                  </a:lnTo>
                  <a:lnTo>
                    <a:pt x="3604" y="165"/>
                  </a:lnTo>
                  <a:lnTo>
                    <a:pt x="3731" y="110"/>
                  </a:lnTo>
                  <a:lnTo>
                    <a:pt x="3858" y="74"/>
                  </a:lnTo>
                  <a:lnTo>
                    <a:pt x="3986" y="37"/>
                  </a:lnTo>
                  <a:lnTo>
                    <a:pt x="4113" y="1"/>
                  </a:lnTo>
                  <a:lnTo>
                    <a:pt x="4113" y="1"/>
                  </a:lnTo>
                  <a:lnTo>
                    <a:pt x="4259" y="1"/>
                  </a:lnTo>
                  <a:lnTo>
                    <a:pt x="4422" y="1"/>
                  </a:lnTo>
                  <a:lnTo>
                    <a:pt x="4695" y="19"/>
                  </a:lnTo>
                  <a:lnTo>
                    <a:pt x="4932" y="74"/>
                  </a:lnTo>
                  <a:lnTo>
                    <a:pt x="5132" y="165"/>
                  </a:lnTo>
                  <a:lnTo>
                    <a:pt x="5132" y="165"/>
                  </a:lnTo>
                  <a:lnTo>
                    <a:pt x="5332" y="292"/>
                  </a:lnTo>
                  <a:lnTo>
                    <a:pt x="5496" y="419"/>
                  </a:lnTo>
                  <a:lnTo>
                    <a:pt x="5642" y="565"/>
                  </a:lnTo>
                  <a:lnTo>
                    <a:pt x="5733" y="692"/>
                  </a:lnTo>
                  <a:lnTo>
                    <a:pt x="5806" y="820"/>
                  </a:lnTo>
                  <a:lnTo>
                    <a:pt x="5860" y="929"/>
                  </a:lnTo>
                  <a:lnTo>
                    <a:pt x="5915" y="1020"/>
                  </a:lnTo>
                  <a:lnTo>
                    <a:pt x="5915" y="1020"/>
                  </a:lnTo>
                  <a:lnTo>
                    <a:pt x="6024" y="911"/>
                  </a:lnTo>
                  <a:lnTo>
                    <a:pt x="6169" y="820"/>
                  </a:lnTo>
                  <a:lnTo>
                    <a:pt x="6333" y="729"/>
                  </a:lnTo>
                  <a:lnTo>
                    <a:pt x="6533" y="638"/>
                  </a:lnTo>
                  <a:lnTo>
                    <a:pt x="6734" y="565"/>
                  </a:lnTo>
                  <a:lnTo>
                    <a:pt x="6843" y="547"/>
                  </a:lnTo>
                  <a:lnTo>
                    <a:pt x="6952" y="547"/>
                  </a:lnTo>
                  <a:lnTo>
                    <a:pt x="7061" y="547"/>
                  </a:lnTo>
                  <a:lnTo>
                    <a:pt x="7170" y="583"/>
                  </a:lnTo>
                  <a:lnTo>
                    <a:pt x="7170" y="583"/>
                  </a:lnTo>
                  <a:lnTo>
                    <a:pt x="7280" y="638"/>
                  </a:lnTo>
                  <a:lnTo>
                    <a:pt x="7389" y="747"/>
                  </a:lnTo>
                  <a:lnTo>
                    <a:pt x="7498" y="874"/>
                  </a:lnTo>
                  <a:lnTo>
                    <a:pt x="7589" y="1020"/>
                  </a:lnTo>
                  <a:lnTo>
                    <a:pt x="7589" y="1020"/>
                  </a:lnTo>
                  <a:lnTo>
                    <a:pt x="7680" y="1202"/>
                  </a:lnTo>
                  <a:lnTo>
                    <a:pt x="7753" y="1384"/>
                  </a:lnTo>
                  <a:lnTo>
                    <a:pt x="7862" y="1730"/>
                  </a:lnTo>
                  <a:lnTo>
                    <a:pt x="7935" y="2003"/>
                  </a:lnTo>
                  <a:lnTo>
                    <a:pt x="7953" y="209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7"/>
            <p:cNvSpPr/>
            <p:nvPr/>
          </p:nvSpPr>
          <p:spPr>
            <a:xfrm>
              <a:off x="1744750" y="1653450"/>
              <a:ext cx="198825" cy="56000"/>
            </a:xfrm>
            <a:custGeom>
              <a:avLst/>
              <a:gdLst/>
              <a:ahLst/>
              <a:cxnLst/>
              <a:rect l="l" t="t" r="r" b="b"/>
              <a:pathLst>
                <a:path w="7953" h="2240" extrusionOk="0">
                  <a:moveTo>
                    <a:pt x="7589" y="1"/>
                  </a:moveTo>
                  <a:lnTo>
                    <a:pt x="7152" y="274"/>
                  </a:lnTo>
                  <a:lnTo>
                    <a:pt x="6715" y="529"/>
                  </a:lnTo>
                  <a:lnTo>
                    <a:pt x="6260" y="747"/>
                  </a:lnTo>
                  <a:lnTo>
                    <a:pt x="6024" y="856"/>
                  </a:lnTo>
                  <a:lnTo>
                    <a:pt x="5787" y="929"/>
                  </a:lnTo>
                  <a:lnTo>
                    <a:pt x="5660" y="984"/>
                  </a:lnTo>
                  <a:lnTo>
                    <a:pt x="5533" y="1038"/>
                  </a:lnTo>
                  <a:lnTo>
                    <a:pt x="5423" y="1111"/>
                  </a:lnTo>
                  <a:lnTo>
                    <a:pt x="5387" y="1147"/>
                  </a:lnTo>
                  <a:lnTo>
                    <a:pt x="5351" y="1202"/>
                  </a:lnTo>
                  <a:lnTo>
                    <a:pt x="5314" y="1275"/>
                  </a:lnTo>
                  <a:lnTo>
                    <a:pt x="5296" y="1348"/>
                  </a:lnTo>
                  <a:lnTo>
                    <a:pt x="5278" y="1420"/>
                  </a:lnTo>
                  <a:lnTo>
                    <a:pt x="5241" y="1493"/>
                  </a:lnTo>
                  <a:lnTo>
                    <a:pt x="5187" y="1566"/>
                  </a:lnTo>
                  <a:lnTo>
                    <a:pt x="5114" y="1621"/>
                  </a:lnTo>
                  <a:lnTo>
                    <a:pt x="5023" y="1657"/>
                  </a:lnTo>
                  <a:lnTo>
                    <a:pt x="4859" y="1657"/>
                  </a:lnTo>
                  <a:lnTo>
                    <a:pt x="4786" y="1639"/>
                  </a:lnTo>
                  <a:lnTo>
                    <a:pt x="4714" y="1621"/>
                  </a:lnTo>
                  <a:lnTo>
                    <a:pt x="4641" y="1566"/>
                  </a:lnTo>
                  <a:lnTo>
                    <a:pt x="4586" y="1530"/>
                  </a:lnTo>
                  <a:lnTo>
                    <a:pt x="4532" y="1457"/>
                  </a:lnTo>
                  <a:lnTo>
                    <a:pt x="4422" y="1329"/>
                  </a:lnTo>
                  <a:lnTo>
                    <a:pt x="4350" y="1166"/>
                  </a:lnTo>
                  <a:lnTo>
                    <a:pt x="4277" y="1002"/>
                  </a:lnTo>
                  <a:lnTo>
                    <a:pt x="4168" y="1056"/>
                  </a:lnTo>
                  <a:lnTo>
                    <a:pt x="4022" y="1075"/>
                  </a:lnTo>
                  <a:lnTo>
                    <a:pt x="3895" y="1093"/>
                  </a:lnTo>
                  <a:lnTo>
                    <a:pt x="3767" y="1111"/>
                  </a:lnTo>
                  <a:lnTo>
                    <a:pt x="3640" y="1111"/>
                  </a:lnTo>
                  <a:lnTo>
                    <a:pt x="3513" y="1093"/>
                  </a:lnTo>
                  <a:lnTo>
                    <a:pt x="3385" y="1056"/>
                  </a:lnTo>
                  <a:lnTo>
                    <a:pt x="3258" y="1020"/>
                  </a:lnTo>
                  <a:lnTo>
                    <a:pt x="3149" y="965"/>
                  </a:lnTo>
                  <a:lnTo>
                    <a:pt x="3021" y="911"/>
                  </a:lnTo>
                  <a:lnTo>
                    <a:pt x="2912" y="838"/>
                  </a:lnTo>
                  <a:lnTo>
                    <a:pt x="2821" y="765"/>
                  </a:lnTo>
                  <a:lnTo>
                    <a:pt x="2657" y="583"/>
                  </a:lnTo>
                  <a:lnTo>
                    <a:pt x="2530" y="383"/>
                  </a:lnTo>
                  <a:lnTo>
                    <a:pt x="2312" y="820"/>
                  </a:lnTo>
                  <a:lnTo>
                    <a:pt x="2148" y="1220"/>
                  </a:lnTo>
                  <a:lnTo>
                    <a:pt x="2020" y="1584"/>
                  </a:lnTo>
                  <a:lnTo>
                    <a:pt x="0" y="1966"/>
                  </a:lnTo>
                  <a:lnTo>
                    <a:pt x="328" y="2039"/>
                  </a:lnTo>
                  <a:lnTo>
                    <a:pt x="710" y="2094"/>
                  </a:lnTo>
                  <a:lnTo>
                    <a:pt x="1147" y="2148"/>
                  </a:lnTo>
                  <a:lnTo>
                    <a:pt x="1638" y="2185"/>
                  </a:lnTo>
                  <a:lnTo>
                    <a:pt x="2730" y="2221"/>
                  </a:lnTo>
                  <a:lnTo>
                    <a:pt x="3877" y="2239"/>
                  </a:lnTo>
                  <a:lnTo>
                    <a:pt x="5387" y="2221"/>
                  </a:lnTo>
                  <a:lnTo>
                    <a:pt x="6697" y="2185"/>
                  </a:lnTo>
                  <a:lnTo>
                    <a:pt x="7953" y="2130"/>
                  </a:lnTo>
                  <a:lnTo>
                    <a:pt x="7953" y="1075"/>
                  </a:lnTo>
                  <a:lnTo>
                    <a:pt x="7935" y="984"/>
                  </a:lnTo>
                  <a:lnTo>
                    <a:pt x="7862" y="711"/>
                  </a:lnTo>
                  <a:lnTo>
                    <a:pt x="7753" y="365"/>
                  </a:lnTo>
                  <a:lnTo>
                    <a:pt x="7680" y="183"/>
                  </a:lnTo>
                  <a:lnTo>
                    <a:pt x="7589" y="1"/>
                  </a:lnTo>
                  <a:close/>
                </a:path>
              </a:pathLst>
            </a:custGeom>
            <a:solidFill>
              <a:srgbClr val="A48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7"/>
            <p:cNvSpPr/>
            <p:nvPr/>
          </p:nvSpPr>
          <p:spPr>
            <a:xfrm>
              <a:off x="1744750" y="1653450"/>
              <a:ext cx="198825" cy="56000"/>
            </a:xfrm>
            <a:custGeom>
              <a:avLst/>
              <a:gdLst/>
              <a:ahLst/>
              <a:cxnLst/>
              <a:rect l="l" t="t" r="r" b="b"/>
              <a:pathLst>
                <a:path w="7953" h="2240" fill="none" extrusionOk="0">
                  <a:moveTo>
                    <a:pt x="7589" y="1"/>
                  </a:moveTo>
                  <a:lnTo>
                    <a:pt x="7589" y="1"/>
                  </a:lnTo>
                  <a:lnTo>
                    <a:pt x="7152" y="274"/>
                  </a:lnTo>
                  <a:lnTo>
                    <a:pt x="6715" y="529"/>
                  </a:lnTo>
                  <a:lnTo>
                    <a:pt x="6260" y="747"/>
                  </a:lnTo>
                  <a:lnTo>
                    <a:pt x="6024" y="856"/>
                  </a:lnTo>
                  <a:lnTo>
                    <a:pt x="5787" y="929"/>
                  </a:lnTo>
                  <a:lnTo>
                    <a:pt x="5787" y="929"/>
                  </a:lnTo>
                  <a:lnTo>
                    <a:pt x="5660" y="984"/>
                  </a:lnTo>
                  <a:lnTo>
                    <a:pt x="5533" y="1038"/>
                  </a:lnTo>
                  <a:lnTo>
                    <a:pt x="5423" y="1111"/>
                  </a:lnTo>
                  <a:lnTo>
                    <a:pt x="5387" y="1147"/>
                  </a:lnTo>
                  <a:lnTo>
                    <a:pt x="5351" y="1202"/>
                  </a:lnTo>
                  <a:lnTo>
                    <a:pt x="5351" y="1202"/>
                  </a:lnTo>
                  <a:lnTo>
                    <a:pt x="5314" y="1275"/>
                  </a:lnTo>
                  <a:lnTo>
                    <a:pt x="5296" y="1348"/>
                  </a:lnTo>
                  <a:lnTo>
                    <a:pt x="5278" y="1420"/>
                  </a:lnTo>
                  <a:lnTo>
                    <a:pt x="5241" y="1493"/>
                  </a:lnTo>
                  <a:lnTo>
                    <a:pt x="5241" y="1493"/>
                  </a:lnTo>
                  <a:lnTo>
                    <a:pt x="5187" y="1566"/>
                  </a:lnTo>
                  <a:lnTo>
                    <a:pt x="5114" y="1621"/>
                  </a:lnTo>
                  <a:lnTo>
                    <a:pt x="5023" y="1657"/>
                  </a:lnTo>
                  <a:lnTo>
                    <a:pt x="4932" y="1657"/>
                  </a:lnTo>
                  <a:lnTo>
                    <a:pt x="4932" y="1657"/>
                  </a:lnTo>
                  <a:lnTo>
                    <a:pt x="4859" y="1657"/>
                  </a:lnTo>
                  <a:lnTo>
                    <a:pt x="4786" y="1639"/>
                  </a:lnTo>
                  <a:lnTo>
                    <a:pt x="4714" y="1621"/>
                  </a:lnTo>
                  <a:lnTo>
                    <a:pt x="4641" y="1566"/>
                  </a:lnTo>
                  <a:lnTo>
                    <a:pt x="4641" y="1566"/>
                  </a:lnTo>
                  <a:lnTo>
                    <a:pt x="4586" y="1530"/>
                  </a:lnTo>
                  <a:lnTo>
                    <a:pt x="4532" y="1457"/>
                  </a:lnTo>
                  <a:lnTo>
                    <a:pt x="4422" y="1329"/>
                  </a:lnTo>
                  <a:lnTo>
                    <a:pt x="4350" y="1166"/>
                  </a:lnTo>
                  <a:lnTo>
                    <a:pt x="4277" y="1002"/>
                  </a:lnTo>
                  <a:lnTo>
                    <a:pt x="4277" y="1002"/>
                  </a:lnTo>
                  <a:lnTo>
                    <a:pt x="4168" y="1056"/>
                  </a:lnTo>
                  <a:lnTo>
                    <a:pt x="4022" y="1075"/>
                  </a:lnTo>
                  <a:lnTo>
                    <a:pt x="3895" y="1093"/>
                  </a:lnTo>
                  <a:lnTo>
                    <a:pt x="3767" y="1111"/>
                  </a:lnTo>
                  <a:lnTo>
                    <a:pt x="3767" y="1111"/>
                  </a:lnTo>
                  <a:lnTo>
                    <a:pt x="3640" y="1111"/>
                  </a:lnTo>
                  <a:lnTo>
                    <a:pt x="3513" y="1093"/>
                  </a:lnTo>
                  <a:lnTo>
                    <a:pt x="3385" y="1056"/>
                  </a:lnTo>
                  <a:lnTo>
                    <a:pt x="3258" y="1020"/>
                  </a:lnTo>
                  <a:lnTo>
                    <a:pt x="3149" y="965"/>
                  </a:lnTo>
                  <a:lnTo>
                    <a:pt x="3021" y="911"/>
                  </a:lnTo>
                  <a:lnTo>
                    <a:pt x="2912" y="838"/>
                  </a:lnTo>
                  <a:lnTo>
                    <a:pt x="2821" y="765"/>
                  </a:lnTo>
                  <a:lnTo>
                    <a:pt x="2821" y="765"/>
                  </a:lnTo>
                  <a:lnTo>
                    <a:pt x="2657" y="583"/>
                  </a:lnTo>
                  <a:lnTo>
                    <a:pt x="2530" y="383"/>
                  </a:lnTo>
                  <a:lnTo>
                    <a:pt x="2530" y="383"/>
                  </a:lnTo>
                  <a:lnTo>
                    <a:pt x="2530" y="383"/>
                  </a:lnTo>
                  <a:lnTo>
                    <a:pt x="2312" y="820"/>
                  </a:lnTo>
                  <a:lnTo>
                    <a:pt x="2148" y="1220"/>
                  </a:lnTo>
                  <a:lnTo>
                    <a:pt x="2020" y="1584"/>
                  </a:lnTo>
                  <a:lnTo>
                    <a:pt x="0" y="1966"/>
                  </a:lnTo>
                  <a:lnTo>
                    <a:pt x="0" y="1966"/>
                  </a:lnTo>
                  <a:lnTo>
                    <a:pt x="328" y="2039"/>
                  </a:lnTo>
                  <a:lnTo>
                    <a:pt x="710" y="2094"/>
                  </a:lnTo>
                  <a:lnTo>
                    <a:pt x="1147" y="2148"/>
                  </a:lnTo>
                  <a:lnTo>
                    <a:pt x="1638" y="2185"/>
                  </a:lnTo>
                  <a:lnTo>
                    <a:pt x="2730" y="2221"/>
                  </a:lnTo>
                  <a:lnTo>
                    <a:pt x="3877" y="2239"/>
                  </a:lnTo>
                  <a:lnTo>
                    <a:pt x="3877" y="2239"/>
                  </a:lnTo>
                  <a:lnTo>
                    <a:pt x="5387" y="2221"/>
                  </a:lnTo>
                  <a:lnTo>
                    <a:pt x="6697" y="2185"/>
                  </a:lnTo>
                  <a:lnTo>
                    <a:pt x="7953" y="2130"/>
                  </a:lnTo>
                  <a:lnTo>
                    <a:pt x="7953" y="1075"/>
                  </a:lnTo>
                  <a:lnTo>
                    <a:pt x="7953" y="1075"/>
                  </a:lnTo>
                  <a:lnTo>
                    <a:pt x="7935" y="984"/>
                  </a:lnTo>
                  <a:lnTo>
                    <a:pt x="7862" y="711"/>
                  </a:lnTo>
                  <a:lnTo>
                    <a:pt x="7753" y="365"/>
                  </a:lnTo>
                  <a:lnTo>
                    <a:pt x="7680" y="183"/>
                  </a:lnTo>
                  <a:lnTo>
                    <a:pt x="7589" y="1"/>
                  </a:lnTo>
                  <a:lnTo>
                    <a:pt x="758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7"/>
            <p:cNvSpPr/>
            <p:nvPr/>
          </p:nvSpPr>
          <p:spPr>
            <a:xfrm>
              <a:off x="1824375" y="1627975"/>
              <a:ext cx="48700" cy="28700"/>
            </a:xfrm>
            <a:custGeom>
              <a:avLst/>
              <a:gdLst/>
              <a:ahLst/>
              <a:cxnLst/>
              <a:rect l="l" t="t" r="r" b="b"/>
              <a:pathLst>
                <a:path w="1948" h="1148" extrusionOk="0">
                  <a:moveTo>
                    <a:pt x="928" y="1"/>
                  </a:moveTo>
                  <a:lnTo>
                    <a:pt x="801" y="37"/>
                  </a:lnTo>
                  <a:lnTo>
                    <a:pt x="673" y="74"/>
                  </a:lnTo>
                  <a:lnTo>
                    <a:pt x="546" y="110"/>
                  </a:lnTo>
                  <a:lnTo>
                    <a:pt x="419" y="165"/>
                  </a:lnTo>
                  <a:lnTo>
                    <a:pt x="200" y="328"/>
                  </a:lnTo>
                  <a:lnTo>
                    <a:pt x="0" y="492"/>
                  </a:lnTo>
                  <a:lnTo>
                    <a:pt x="36" y="638"/>
                  </a:lnTo>
                  <a:lnTo>
                    <a:pt x="109" y="747"/>
                  </a:lnTo>
                  <a:lnTo>
                    <a:pt x="182" y="856"/>
                  </a:lnTo>
                  <a:lnTo>
                    <a:pt x="273" y="947"/>
                  </a:lnTo>
                  <a:lnTo>
                    <a:pt x="382" y="1038"/>
                  </a:lnTo>
                  <a:lnTo>
                    <a:pt x="510" y="1093"/>
                  </a:lnTo>
                  <a:lnTo>
                    <a:pt x="637" y="1129"/>
                  </a:lnTo>
                  <a:lnTo>
                    <a:pt x="783" y="1147"/>
                  </a:lnTo>
                  <a:lnTo>
                    <a:pt x="837" y="1147"/>
                  </a:lnTo>
                  <a:lnTo>
                    <a:pt x="928" y="1129"/>
                  </a:lnTo>
                  <a:lnTo>
                    <a:pt x="1019" y="1111"/>
                  </a:lnTo>
                  <a:lnTo>
                    <a:pt x="1183" y="1038"/>
                  </a:lnTo>
                  <a:lnTo>
                    <a:pt x="1347" y="929"/>
                  </a:lnTo>
                  <a:lnTo>
                    <a:pt x="1492" y="802"/>
                  </a:lnTo>
                  <a:lnTo>
                    <a:pt x="1620" y="656"/>
                  </a:lnTo>
                  <a:lnTo>
                    <a:pt x="1747" y="510"/>
                  </a:lnTo>
                  <a:lnTo>
                    <a:pt x="1856" y="347"/>
                  </a:lnTo>
                  <a:lnTo>
                    <a:pt x="1947" y="165"/>
                  </a:lnTo>
                  <a:lnTo>
                    <a:pt x="1783" y="92"/>
                  </a:lnTo>
                  <a:lnTo>
                    <a:pt x="1601" y="37"/>
                  </a:lnTo>
                  <a:lnTo>
                    <a:pt x="1401" y="1"/>
                  </a:lnTo>
                  <a:close/>
                </a:path>
              </a:pathLst>
            </a:custGeom>
            <a:solidFill>
              <a:srgbClr val="D7C2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7"/>
            <p:cNvSpPr/>
            <p:nvPr/>
          </p:nvSpPr>
          <p:spPr>
            <a:xfrm>
              <a:off x="1824375" y="1627975"/>
              <a:ext cx="48700" cy="28700"/>
            </a:xfrm>
            <a:custGeom>
              <a:avLst/>
              <a:gdLst/>
              <a:ahLst/>
              <a:cxnLst/>
              <a:rect l="l" t="t" r="r" b="b"/>
              <a:pathLst>
                <a:path w="1948" h="1148" fill="none" extrusionOk="0">
                  <a:moveTo>
                    <a:pt x="1183" y="1"/>
                  </a:moveTo>
                  <a:lnTo>
                    <a:pt x="1183" y="1"/>
                  </a:lnTo>
                  <a:lnTo>
                    <a:pt x="928" y="1"/>
                  </a:lnTo>
                  <a:lnTo>
                    <a:pt x="928" y="1"/>
                  </a:lnTo>
                  <a:lnTo>
                    <a:pt x="801" y="37"/>
                  </a:lnTo>
                  <a:lnTo>
                    <a:pt x="673" y="74"/>
                  </a:lnTo>
                  <a:lnTo>
                    <a:pt x="546" y="110"/>
                  </a:lnTo>
                  <a:lnTo>
                    <a:pt x="419" y="165"/>
                  </a:lnTo>
                  <a:lnTo>
                    <a:pt x="200" y="328"/>
                  </a:lnTo>
                  <a:lnTo>
                    <a:pt x="0" y="492"/>
                  </a:lnTo>
                  <a:lnTo>
                    <a:pt x="0" y="492"/>
                  </a:lnTo>
                  <a:lnTo>
                    <a:pt x="36" y="638"/>
                  </a:lnTo>
                  <a:lnTo>
                    <a:pt x="109" y="747"/>
                  </a:lnTo>
                  <a:lnTo>
                    <a:pt x="182" y="856"/>
                  </a:lnTo>
                  <a:lnTo>
                    <a:pt x="273" y="947"/>
                  </a:lnTo>
                  <a:lnTo>
                    <a:pt x="382" y="1038"/>
                  </a:lnTo>
                  <a:lnTo>
                    <a:pt x="510" y="1093"/>
                  </a:lnTo>
                  <a:lnTo>
                    <a:pt x="637" y="1129"/>
                  </a:lnTo>
                  <a:lnTo>
                    <a:pt x="783" y="1147"/>
                  </a:lnTo>
                  <a:lnTo>
                    <a:pt x="783" y="1147"/>
                  </a:lnTo>
                  <a:lnTo>
                    <a:pt x="837" y="1147"/>
                  </a:lnTo>
                  <a:lnTo>
                    <a:pt x="837" y="1147"/>
                  </a:lnTo>
                  <a:lnTo>
                    <a:pt x="928" y="1129"/>
                  </a:lnTo>
                  <a:lnTo>
                    <a:pt x="1019" y="1111"/>
                  </a:lnTo>
                  <a:lnTo>
                    <a:pt x="1183" y="1038"/>
                  </a:lnTo>
                  <a:lnTo>
                    <a:pt x="1347" y="929"/>
                  </a:lnTo>
                  <a:lnTo>
                    <a:pt x="1492" y="802"/>
                  </a:lnTo>
                  <a:lnTo>
                    <a:pt x="1492" y="802"/>
                  </a:lnTo>
                  <a:lnTo>
                    <a:pt x="1620" y="656"/>
                  </a:lnTo>
                  <a:lnTo>
                    <a:pt x="1747" y="510"/>
                  </a:lnTo>
                  <a:lnTo>
                    <a:pt x="1856" y="347"/>
                  </a:lnTo>
                  <a:lnTo>
                    <a:pt x="1947" y="165"/>
                  </a:lnTo>
                  <a:lnTo>
                    <a:pt x="1947" y="165"/>
                  </a:lnTo>
                  <a:lnTo>
                    <a:pt x="1783" y="92"/>
                  </a:lnTo>
                  <a:lnTo>
                    <a:pt x="1601" y="37"/>
                  </a:lnTo>
                  <a:lnTo>
                    <a:pt x="1401" y="1"/>
                  </a:lnTo>
                  <a:lnTo>
                    <a:pt x="118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2" name="Google Shape;1002;p7"/>
          <p:cNvGrpSpPr/>
          <p:nvPr/>
        </p:nvGrpSpPr>
        <p:grpSpPr>
          <a:xfrm>
            <a:off x="186709" y="3933071"/>
            <a:ext cx="359485" cy="666364"/>
            <a:chOff x="1612800" y="3107475"/>
            <a:chExt cx="360350" cy="667900"/>
          </a:xfrm>
        </p:grpSpPr>
        <p:sp>
          <p:nvSpPr>
            <p:cNvPr id="1003" name="Google Shape;1003;p7"/>
            <p:cNvSpPr/>
            <p:nvPr/>
          </p:nvSpPr>
          <p:spPr>
            <a:xfrm>
              <a:off x="1797525" y="3109300"/>
              <a:ext cx="175625" cy="245250"/>
            </a:xfrm>
            <a:custGeom>
              <a:avLst/>
              <a:gdLst/>
              <a:ahLst/>
              <a:cxnLst/>
              <a:rect l="l" t="t" r="r" b="b"/>
              <a:pathLst>
                <a:path w="7025" h="9810" extrusionOk="0">
                  <a:moveTo>
                    <a:pt x="4914" y="1"/>
                  </a:moveTo>
                  <a:lnTo>
                    <a:pt x="4768" y="19"/>
                  </a:lnTo>
                  <a:lnTo>
                    <a:pt x="4586" y="92"/>
                  </a:lnTo>
                  <a:lnTo>
                    <a:pt x="4422" y="201"/>
                  </a:lnTo>
                  <a:lnTo>
                    <a:pt x="4277" y="328"/>
                  </a:lnTo>
                  <a:lnTo>
                    <a:pt x="4149" y="492"/>
                  </a:lnTo>
                  <a:lnTo>
                    <a:pt x="4040" y="638"/>
                  </a:lnTo>
                  <a:lnTo>
                    <a:pt x="3968" y="820"/>
                  </a:lnTo>
                  <a:lnTo>
                    <a:pt x="3895" y="983"/>
                  </a:lnTo>
                  <a:lnTo>
                    <a:pt x="3822" y="1165"/>
                  </a:lnTo>
                  <a:lnTo>
                    <a:pt x="3767" y="1365"/>
                  </a:lnTo>
                  <a:lnTo>
                    <a:pt x="3731" y="1566"/>
                  </a:lnTo>
                  <a:lnTo>
                    <a:pt x="3713" y="1748"/>
                  </a:lnTo>
                  <a:lnTo>
                    <a:pt x="3695" y="1948"/>
                  </a:lnTo>
                  <a:lnTo>
                    <a:pt x="3695" y="2257"/>
                  </a:lnTo>
                  <a:lnTo>
                    <a:pt x="3695" y="2567"/>
                  </a:lnTo>
                  <a:lnTo>
                    <a:pt x="3749" y="3185"/>
                  </a:lnTo>
                  <a:lnTo>
                    <a:pt x="3877" y="4441"/>
                  </a:lnTo>
                  <a:lnTo>
                    <a:pt x="3931" y="5041"/>
                  </a:lnTo>
                  <a:lnTo>
                    <a:pt x="3949" y="5351"/>
                  </a:lnTo>
                  <a:lnTo>
                    <a:pt x="3949" y="5660"/>
                  </a:lnTo>
                  <a:lnTo>
                    <a:pt x="3931" y="5951"/>
                  </a:lnTo>
                  <a:lnTo>
                    <a:pt x="3895" y="6261"/>
                  </a:lnTo>
                  <a:lnTo>
                    <a:pt x="3840" y="6552"/>
                  </a:lnTo>
                  <a:lnTo>
                    <a:pt x="3749" y="6843"/>
                  </a:lnTo>
                  <a:lnTo>
                    <a:pt x="3658" y="7098"/>
                  </a:lnTo>
                  <a:lnTo>
                    <a:pt x="3585" y="7243"/>
                  </a:lnTo>
                  <a:lnTo>
                    <a:pt x="3494" y="7389"/>
                  </a:lnTo>
                  <a:lnTo>
                    <a:pt x="3385" y="7516"/>
                  </a:lnTo>
                  <a:lnTo>
                    <a:pt x="3276" y="7626"/>
                  </a:lnTo>
                  <a:lnTo>
                    <a:pt x="3258" y="7644"/>
                  </a:lnTo>
                  <a:lnTo>
                    <a:pt x="3130" y="7735"/>
                  </a:lnTo>
                  <a:lnTo>
                    <a:pt x="3003" y="7789"/>
                  </a:lnTo>
                  <a:lnTo>
                    <a:pt x="2876" y="7844"/>
                  </a:lnTo>
                  <a:lnTo>
                    <a:pt x="2730" y="7862"/>
                  </a:lnTo>
                  <a:lnTo>
                    <a:pt x="2457" y="7862"/>
                  </a:lnTo>
                  <a:lnTo>
                    <a:pt x="2311" y="7826"/>
                  </a:lnTo>
                  <a:lnTo>
                    <a:pt x="2166" y="7789"/>
                  </a:lnTo>
                  <a:lnTo>
                    <a:pt x="1875" y="7680"/>
                  </a:lnTo>
                  <a:lnTo>
                    <a:pt x="1584" y="7535"/>
                  </a:lnTo>
                  <a:lnTo>
                    <a:pt x="1311" y="7371"/>
                  </a:lnTo>
                  <a:lnTo>
                    <a:pt x="1056" y="7189"/>
                  </a:lnTo>
                  <a:lnTo>
                    <a:pt x="0" y="7480"/>
                  </a:lnTo>
                  <a:lnTo>
                    <a:pt x="201" y="7808"/>
                  </a:lnTo>
                  <a:lnTo>
                    <a:pt x="437" y="8117"/>
                  </a:lnTo>
                  <a:lnTo>
                    <a:pt x="674" y="8408"/>
                  </a:lnTo>
                  <a:lnTo>
                    <a:pt x="928" y="8681"/>
                  </a:lnTo>
                  <a:lnTo>
                    <a:pt x="1201" y="8936"/>
                  </a:lnTo>
                  <a:lnTo>
                    <a:pt x="1493" y="9154"/>
                  </a:lnTo>
                  <a:lnTo>
                    <a:pt x="1802" y="9354"/>
                  </a:lnTo>
                  <a:lnTo>
                    <a:pt x="2130" y="9518"/>
                  </a:lnTo>
                  <a:lnTo>
                    <a:pt x="2457" y="9646"/>
                  </a:lnTo>
                  <a:lnTo>
                    <a:pt x="2803" y="9755"/>
                  </a:lnTo>
                  <a:lnTo>
                    <a:pt x="3167" y="9809"/>
                  </a:lnTo>
                  <a:lnTo>
                    <a:pt x="3513" y="9809"/>
                  </a:lnTo>
                  <a:lnTo>
                    <a:pt x="3858" y="9791"/>
                  </a:lnTo>
                  <a:lnTo>
                    <a:pt x="4040" y="9755"/>
                  </a:lnTo>
                  <a:lnTo>
                    <a:pt x="4222" y="9718"/>
                  </a:lnTo>
                  <a:lnTo>
                    <a:pt x="4386" y="9664"/>
                  </a:lnTo>
                  <a:lnTo>
                    <a:pt x="4550" y="9609"/>
                  </a:lnTo>
                  <a:lnTo>
                    <a:pt x="4714" y="9536"/>
                  </a:lnTo>
                  <a:lnTo>
                    <a:pt x="4877" y="9445"/>
                  </a:lnTo>
                  <a:lnTo>
                    <a:pt x="5059" y="9318"/>
                  </a:lnTo>
                  <a:lnTo>
                    <a:pt x="5351" y="9100"/>
                  </a:lnTo>
                  <a:lnTo>
                    <a:pt x="5605" y="8845"/>
                  </a:lnTo>
                  <a:lnTo>
                    <a:pt x="5824" y="8572"/>
                  </a:lnTo>
                  <a:lnTo>
                    <a:pt x="6042" y="8262"/>
                  </a:lnTo>
                  <a:lnTo>
                    <a:pt x="6224" y="7935"/>
                  </a:lnTo>
                  <a:lnTo>
                    <a:pt x="6406" y="7589"/>
                  </a:lnTo>
                  <a:lnTo>
                    <a:pt x="6552" y="7225"/>
                  </a:lnTo>
                  <a:lnTo>
                    <a:pt x="6661" y="6861"/>
                  </a:lnTo>
                  <a:lnTo>
                    <a:pt x="6770" y="6515"/>
                  </a:lnTo>
                  <a:lnTo>
                    <a:pt x="6843" y="6188"/>
                  </a:lnTo>
                  <a:lnTo>
                    <a:pt x="6916" y="5842"/>
                  </a:lnTo>
                  <a:lnTo>
                    <a:pt x="6970" y="5478"/>
                  </a:lnTo>
                  <a:lnTo>
                    <a:pt x="6988" y="5132"/>
                  </a:lnTo>
                  <a:lnTo>
                    <a:pt x="7025" y="4787"/>
                  </a:lnTo>
                  <a:lnTo>
                    <a:pt x="7025" y="4423"/>
                  </a:lnTo>
                  <a:lnTo>
                    <a:pt x="7007" y="4077"/>
                  </a:lnTo>
                  <a:lnTo>
                    <a:pt x="6988" y="3731"/>
                  </a:lnTo>
                  <a:lnTo>
                    <a:pt x="6952" y="3367"/>
                  </a:lnTo>
                  <a:lnTo>
                    <a:pt x="6897" y="3021"/>
                  </a:lnTo>
                  <a:lnTo>
                    <a:pt x="6825" y="2676"/>
                  </a:lnTo>
                  <a:lnTo>
                    <a:pt x="6752" y="2330"/>
                  </a:lnTo>
                  <a:lnTo>
                    <a:pt x="6643" y="2002"/>
                  </a:lnTo>
                  <a:lnTo>
                    <a:pt x="6533" y="1675"/>
                  </a:lnTo>
                  <a:lnTo>
                    <a:pt x="6406" y="1347"/>
                  </a:lnTo>
                  <a:lnTo>
                    <a:pt x="6315" y="1165"/>
                  </a:lnTo>
                  <a:lnTo>
                    <a:pt x="6224" y="965"/>
                  </a:lnTo>
                  <a:lnTo>
                    <a:pt x="6115" y="783"/>
                  </a:lnTo>
                  <a:lnTo>
                    <a:pt x="5987" y="601"/>
                  </a:lnTo>
                  <a:lnTo>
                    <a:pt x="5860" y="456"/>
                  </a:lnTo>
                  <a:lnTo>
                    <a:pt x="5715" y="310"/>
                  </a:lnTo>
                  <a:lnTo>
                    <a:pt x="5569" y="183"/>
                  </a:lnTo>
                  <a:lnTo>
                    <a:pt x="5405" y="92"/>
                  </a:lnTo>
                  <a:lnTo>
                    <a:pt x="5296" y="37"/>
                  </a:lnTo>
                  <a:lnTo>
                    <a:pt x="5169" y="19"/>
                  </a:lnTo>
                  <a:lnTo>
                    <a:pt x="504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7"/>
            <p:cNvSpPr/>
            <p:nvPr/>
          </p:nvSpPr>
          <p:spPr>
            <a:xfrm>
              <a:off x="1924000" y="3111575"/>
              <a:ext cx="49150" cy="230675"/>
            </a:xfrm>
            <a:custGeom>
              <a:avLst/>
              <a:gdLst/>
              <a:ahLst/>
              <a:cxnLst/>
              <a:rect l="l" t="t" r="r" b="b"/>
              <a:pathLst>
                <a:path w="1966" h="9227" extrusionOk="0">
                  <a:moveTo>
                    <a:pt x="346" y="1"/>
                  </a:moveTo>
                  <a:lnTo>
                    <a:pt x="474" y="401"/>
                  </a:lnTo>
                  <a:lnTo>
                    <a:pt x="728" y="1293"/>
                  </a:lnTo>
                  <a:lnTo>
                    <a:pt x="965" y="2203"/>
                  </a:lnTo>
                  <a:lnTo>
                    <a:pt x="1056" y="2657"/>
                  </a:lnTo>
                  <a:lnTo>
                    <a:pt x="1147" y="3112"/>
                  </a:lnTo>
                  <a:lnTo>
                    <a:pt x="1220" y="3586"/>
                  </a:lnTo>
                  <a:lnTo>
                    <a:pt x="1274" y="4041"/>
                  </a:lnTo>
                  <a:lnTo>
                    <a:pt x="1311" y="4514"/>
                  </a:lnTo>
                  <a:lnTo>
                    <a:pt x="1329" y="4969"/>
                  </a:lnTo>
                  <a:lnTo>
                    <a:pt x="1311" y="5442"/>
                  </a:lnTo>
                  <a:lnTo>
                    <a:pt x="1274" y="5915"/>
                  </a:lnTo>
                  <a:lnTo>
                    <a:pt x="1220" y="6370"/>
                  </a:lnTo>
                  <a:lnTo>
                    <a:pt x="1129" y="6825"/>
                  </a:lnTo>
                  <a:lnTo>
                    <a:pt x="1001" y="7280"/>
                  </a:lnTo>
                  <a:lnTo>
                    <a:pt x="837" y="7717"/>
                  </a:lnTo>
                  <a:lnTo>
                    <a:pt x="674" y="8117"/>
                  </a:lnTo>
                  <a:lnTo>
                    <a:pt x="474" y="8499"/>
                  </a:lnTo>
                  <a:lnTo>
                    <a:pt x="237" y="8863"/>
                  </a:lnTo>
                  <a:lnTo>
                    <a:pt x="0" y="9227"/>
                  </a:lnTo>
                  <a:lnTo>
                    <a:pt x="0" y="9227"/>
                  </a:lnTo>
                  <a:lnTo>
                    <a:pt x="292" y="9009"/>
                  </a:lnTo>
                  <a:lnTo>
                    <a:pt x="546" y="8754"/>
                  </a:lnTo>
                  <a:lnTo>
                    <a:pt x="765" y="8481"/>
                  </a:lnTo>
                  <a:lnTo>
                    <a:pt x="983" y="8171"/>
                  </a:lnTo>
                  <a:lnTo>
                    <a:pt x="1165" y="7844"/>
                  </a:lnTo>
                  <a:lnTo>
                    <a:pt x="1347" y="7498"/>
                  </a:lnTo>
                  <a:lnTo>
                    <a:pt x="1493" y="7134"/>
                  </a:lnTo>
                  <a:lnTo>
                    <a:pt x="1602" y="6770"/>
                  </a:lnTo>
                  <a:lnTo>
                    <a:pt x="1711" y="6424"/>
                  </a:lnTo>
                  <a:lnTo>
                    <a:pt x="1784" y="6097"/>
                  </a:lnTo>
                  <a:lnTo>
                    <a:pt x="1857" y="5751"/>
                  </a:lnTo>
                  <a:lnTo>
                    <a:pt x="1893" y="5387"/>
                  </a:lnTo>
                  <a:lnTo>
                    <a:pt x="1929" y="5041"/>
                  </a:lnTo>
                  <a:lnTo>
                    <a:pt x="1966" y="4696"/>
                  </a:lnTo>
                  <a:lnTo>
                    <a:pt x="1966" y="4332"/>
                  </a:lnTo>
                  <a:lnTo>
                    <a:pt x="1948" y="3986"/>
                  </a:lnTo>
                  <a:lnTo>
                    <a:pt x="1929" y="3640"/>
                  </a:lnTo>
                  <a:lnTo>
                    <a:pt x="1893" y="3276"/>
                  </a:lnTo>
                  <a:lnTo>
                    <a:pt x="1838" y="2930"/>
                  </a:lnTo>
                  <a:lnTo>
                    <a:pt x="1766" y="2585"/>
                  </a:lnTo>
                  <a:lnTo>
                    <a:pt x="1693" y="2239"/>
                  </a:lnTo>
                  <a:lnTo>
                    <a:pt x="1584" y="1911"/>
                  </a:lnTo>
                  <a:lnTo>
                    <a:pt x="1474" y="1584"/>
                  </a:lnTo>
                  <a:lnTo>
                    <a:pt x="1347" y="1256"/>
                  </a:lnTo>
                  <a:lnTo>
                    <a:pt x="1256" y="1074"/>
                  </a:lnTo>
                  <a:lnTo>
                    <a:pt x="1165" y="874"/>
                  </a:lnTo>
                  <a:lnTo>
                    <a:pt x="1056" y="692"/>
                  </a:lnTo>
                  <a:lnTo>
                    <a:pt x="928" y="510"/>
                  </a:lnTo>
                  <a:lnTo>
                    <a:pt x="801" y="365"/>
                  </a:lnTo>
                  <a:lnTo>
                    <a:pt x="656" y="219"/>
                  </a:lnTo>
                  <a:lnTo>
                    <a:pt x="510" y="92"/>
                  </a:lnTo>
                  <a:lnTo>
                    <a:pt x="346" y="1"/>
                  </a:lnTo>
                  <a:close/>
                </a:path>
              </a:pathLst>
            </a:custGeom>
            <a:solidFill>
              <a:srgbClr val="3A7F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7"/>
            <p:cNvSpPr/>
            <p:nvPr/>
          </p:nvSpPr>
          <p:spPr>
            <a:xfrm>
              <a:off x="1759750" y="3107475"/>
              <a:ext cx="94675" cy="667900"/>
            </a:xfrm>
            <a:custGeom>
              <a:avLst/>
              <a:gdLst/>
              <a:ahLst/>
              <a:cxnLst/>
              <a:rect l="l" t="t" r="r" b="b"/>
              <a:pathLst>
                <a:path w="3787" h="26716" extrusionOk="0">
                  <a:moveTo>
                    <a:pt x="1621" y="1"/>
                  </a:moveTo>
                  <a:lnTo>
                    <a:pt x="1511" y="19"/>
                  </a:lnTo>
                  <a:lnTo>
                    <a:pt x="1402" y="55"/>
                  </a:lnTo>
                  <a:lnTo>
                    <a:pt x="1257" y="110"/>
                  </a:lnTo>
                  <a:lnTo>
                    <a:pt x="1129" y="201"/>
                  </a:lnTo>
                  <a:lnTo>
                    <a:pt x="1020" y="310"/>
                  </a:lnTo>
                  <a:lnTo>
                    <a:pt x="929" y="419"/>
                  </a:lnTo>
                  <a:lnTo>
                    <a:pt x="838" y="547"/>
                  </a:lnTo>
                  <a:lnTo>
                    <a:pt x="747" y="692"/>
                  </a:lnTo>
                  <a:lnTo>
                    <a:pt x="674" y="874"/>
                  </a:lnTo>
                  <a:lnTo>
                    <a:pt x="601" y="1056"/>
                  </a:lnTo>
                  <a:lnTo>
                    <a:pt x="456" y="1475"/>
                  </a:lnTo>
                  <a:lnTo>
                    <a:pt x="347" y="1966"/>
                  </a:lnTo>
                  <a:lnTo>
                    <a:pt x="256" y="2530"/>
                  </a:lnTo>
                  <a:lnTo>
                    <a:pt x="183" y="3167"/>
                  </a:lnTo>
                  <a:lnTo>
                    <a:pt x="128" y="3859"/>
                  </a:lnTo>
                  <a:lnTo>
                    <a:pt x="92" y="4605"/>
                  </a:lnTo>
                  <a:lnTo>
                    <a:pt x="56" y="5424"/>
                  </a:lnTo>
                  <a:lnTo>
                    <a:pt x="19" y="7244"/>
                  </a:lnTo>
                  <a:lnTo>
                    <a:pt x="1" y="9282"/>
                  </a:lnTo>
                  <a:lnTo>
                    <a:pt x="19" y="11538"/>
                  </a:lnTo>
                  <a:lnTo>
                    <a:pt x="19" y="13558"/>
                  </a:lnTo>
                  <a:lnTo>
                    <a:pt x="19" y="13777"/>
                  </a:lnTo>
                  <a:lnTo>
                    <a:pt x="1" y="25933"/>
                  </a:lnTo>
                  <a:lnTo>
                    <a:pt x="292" y="26151"/>
                  </a:lnTo>
                  <a:lnTo>
                    <a:pt x="583" y="26333"/>
                  </a:lnTo>
                  <a:lnTo>
                    <a:pt x="874" y="26479"/>
                  </a:lnTo>
                  <a:lnTo>
                    <a:pt x="1166" y="26570"/>
                  </a:lnTo>
                  <a:lnTo>
                    <a:pt x="1439" y="26643"/>
                  </a:lnTo>
                  <a:lnTo>
                    <a:pt x="1730" y="26697"/>
                  </a:lnTo>
                  <a:lnTo>
                    <a:pt x="1984" y="26715"/>
                  </a:lnTo>
                  <a:lnTo>
                    <a:pt x="2257" y="26715"/>
                  </a:lnTo>
                  <a:lnTo>
                    <a:pt x="2567" y="26679"/>
                  </a:lnTo>
                  <a:lnTo>
                    <a:pt x="2858" y="26624"/>
                  </a:lnTo>
                  <a:lnTo>
                    <a:pt x="3131" y="26552"/>
                  </a:lnTo>
                  <a:lnTo>
                    <a:pt x="3349" y="26479"/>
                  </a:lnTo>
                  <a:lnTo>
                    <a:pt x="3677" y="26352"/>
                  </a:lnTo>
                  <a:lnTo>
                    <a:pt x="3786" y="26279"/>
                  </a:lnTo>
                  <a:lnTo>
                    <a:pt x="3786" y="18799"/>
                  </a:lnTo>
                  <a:lnTo>
                    <a:pt x="3786" y="7753"/>
                  </a:lnTo>
                  <a:lnTo>
                    <a:pt x="3786" y="6752"/>
                  </a:lnTo>
                  <a:lnTo>
                    <a:pt x="3731" y="5806"/>
                  </a:lnTo>
                  <a:lnTo>
                    <a:pt x="3677" y="4932"/>
                  </a:lnTo>
                  <a:lnTo>
                    <a:pt x="3586" y="4132"/>
                  </a:lnTo>
                  <a:lnTo>
                    <a:pt x="3477" y="3404"/>
                  </a:lnTo>
                  <a:lnTo>
                    <a:pt x="3349" y="2731"/>
                  </a:lnTo>
                  <a:lnTo>
                    <a:pt x="3204" y="2148"/>
                  </a:lnTo>
                  <a:lnTo>
                    <a:pt x="3040" y="1639"/>
                  </a:lnTo>
                  <a:lnTo>
                    <a:pt x="2876" y="1184"/>
                  </a:lnTo>
                  <a:lnTo>
                    <a:pt x="2676" y="802"/>
                  </a:lnTo>
                  <a:lnTo>
                    <a:pt x="2585" y="656"/>
                  </a:lnTo>
                  <a:lnTo>
                    <a:pt x="2494" y="510"/>
                  </a:lnTo>
                  <a:lnTo>
                    <a:pt x="2385" y="383"/>
                  </a:lnTo>
                  <a:lnTo>
                    <a:pt x="2276" y="274"/>
                  </a:lnTo>
                  <a:lnTo>
                    <a:pt x="2166" y="183"/>
                  </a:lnTo>
                  <a:lnTo>
                    <a:pt x="2075" y="110"/>
                  </a:lnTo>
                  <a:lnTo>
                    <a:pt x="1966" y="55"/>
                  </a:lnTo>
                  <a:lnTo>
                    <a:pt x="1857" y="19"/>
                  </a:lnTo>
                  <a:lnTo>
                    <a:pt x="1730" y="1"/>
                  </a:lnTo>
                  <a:close/>
                </a:path>
              </a:pathLst>
            </a:custGeom>
            <a:solidFill>
              <a:srgbClr val="3A7F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7"/>
            <p:cNvSpPr/>
            <p:nvPr/>
          </p:nvSpPr>
          <p:spPr>
            <a:xfrm>
              <a:off x="1612800" y="3242150"/>
              <a:ext cx="171100" cy="214750"/>
            </a:xfrm>
            <a:custGeom>
              <a:avLst/>
              <a:gdLst/>
              <a:ahLst/>
              <a:cxnLst/>
              <a:rect l="l" t="t" r="r" b="b"/>
              <a:pathLst>
                <a:path w="6844" h="8590" extrusionOk="0">
                  <a:moveTo>
                    <a:pt x="1857" y="0"/>
                  </a:moveTo>
                  <a:lnTo>
                    <a:pt x="1712" y="19"/>
                  </a:lnTo>
                  <a:lnTo>
                    <a:pt x="1566" y="37"/>
                  </a:lnTo>
                  <a:lnTo>
                    <a:pt x="1420" y="73"/>
                  </a:lnTo>
                  <a:lnTo>
                    <a:pt x="1275" y="110"/>
                  </a:lnTo>
                  <a:lnTo>
                    <a:pt x="1147" y="182"/>
                  </a:lnTo>
                  <a:lnTo>
                    <a:pt x="1020" y="255"/>
                  </a:lnTo>
                  <a:lnTo>
                    <a:pt x="911" y="328"/>
                  </a:lnTo>
                  <a:lnTo>
                    <a:pt x="783" y="437"/>
                  </a:lnTo>
                  <a:lnTo>
                    <a:pt x="674" y="528"/>
                  </a:lnTo>
                  <a:lnTo>
                    <a:pt x="583" y="656"/>
                  </a:lnTo>
                  <a:lnTo>
                    <a:pt x="492" y="765"/>
                  </a:lnTo>
                  <a:lnTo>
                    <a:pt x="401" y="910"/>
                  </a:lnTo>
                  <a:lnTo>
                    <a:pt x="274" y="1183"/>
                  </a:lnTo>
                  <a:lnTo>
                    <a:pt x="165" y="1474"/>
                  </a:lnTo>
                  <a:lnTo>
                    <a:pt x="92" y="1784"/>
                  </a:lnTo>
                  <a:lnTo>
                    <a:pt x="37" y="2111"/>
                  </a:lnTo>
                  <a:lnTo>
                    <a:pt x="1" y="2421"/>
                  </a:lnTo>
                  <a:lnTo>
                    <a:pt x="1" y="2748"/>
                  </a:lnTo>
                  <a:lnTo>
                    <a:pt x="1" y="3076"/>
                  </a:lnTo>
                  <a:lnTo>
                    <a:pt x="19" y="3403"/>
                  </a:lnTo>
                  <a:lnTo>
                    <a:pt x="56" y="3858"/>
                  </a:lnTo>
                  <a:lnTo>
                    <a:pt x="110" y="4295"/>
                  </a:lnTo>
                  <a:lnTo>
                    <a:pt x="201" y="4750"/>
                  </a:lnTo>
                  <a:lnTo>
                    <a:pt x="310" y="5169"/>
                  </a:lnTo>
                  <a:lnTo>
                    <a:pt x="438" y="5587"/>
                  </a:lnTo>
                  <a:lnTo>
                    <a:pt x="620" y="5988"/>
                  </a:lnTo>
                  <a:lnTo>
                    <a:pt x="711" y="6188"/>
                  </a:lnTo>
                  <a:lnTo>
                    <a:pt x="820" y="6370"/>
                  </a:lnTo>
                  <a:lnTo>
                    <a:pt x="929" y="6552"/>
                  </a:lnTo>
                  <a:lnTo>
                    <a:pt x="1056" y="6715"/>
                  </a:lnTo>
                  <a:lnTo>
                    <a:pt x="1293" y="6988"/>
                  </a:lnTo>
                  <a:lnTo>
                    <a:pt x="1548" y="7225"/>
                  </a:lnTo>
                  <a:lnTo>
                    <a:pt x="1821" y="7443"/>
                  </a:lnTo>
                  <a:lnTo>
                    <a:pt x="2112" y="7662"/>
                  </a:lnTo>
                  <a:lnTo>
                    <a:pt x="2476" y="7898"/>
                  </a:lnTo>
                  <a:lnTo>
                    <a:pt x="2840" y="8117"/>
                  </a:lnTo>
                  <a:lnTo>
                    <a:pt x="3222" y="8299"/>
                  </a:lnTo>
                  <a:lnTo>
                    <a:pt x="3422" y="8372"/>
                  </a:lnTo>
                  <a:lnTo>
                    <a:pt x="3622" y="8444"/>
                  </a:lnTo>
                  <a:lnTo>
                    <a:pt x="3877" y="8499"/>
                  </a:lnTo>
                  <a:lnTo>
                    <a:pt x="4114" y="8553"/>
                  </a:lnTo>
                  <a:lnTo>
                    <a:pt x="4368" y="8590"/>
                  </a:lnTo>
                  <a:lnTo>
                    <a:pt x="4951" y="8590"/>
                  </a:lnTo>
                  <a:lnTo>
                    <a:pt x="5260" y="8553"/>
                  </a:lnTo>
                  <a:lnTo>
                    <a:pt x="5588" y="8481"/>
                  </a:lnTo>
                  <a:lnTo>
                    <a:pt x="5897" y="8390"/>
                  </a:lnTo>
                  <a:lnTo>
                    <a:pt x="6152" y="8317"/>
                  </a:lnTo>
                  <a:lnTo>
                    <a:pt x="6352" y="8226"/>
                  </a:lnTo>
                  <a:lnTo>
                    <a:pt x="6552" y="8117"/>
                  </a:lnTo>
                  <a:lnTo>
                    <a:pt x="6789" y="7971"/>
                  </a:lnTo>
                  <a:lnTo>
                    <a:pt x="6825" y="7935"/>
                  </a:lnTo>
                  <a:lnTo>
                    <a:pt x="6843" y="7898"/>
                  </a:lnTo>
                  <a:lnTo>
                    <a:pt x="6825" y="7880"/>
                  </a:lnTo>
                  <a:lnTo>
                    <a:pt x="6807" y="7862"/>
                  </a:lnTo>
                  <a:lnTo>
                    <a:pt x="6771" y="7844"/>
                  </a:lnTo>
                  <a:lnTo>
                    <a:pt x="6752" y="7826"/>
                  </a:lnTo>
                  <a:lnTo>
                    <a:pt x="6771" y="7789"/>
                  </a:lnTo>
                  <a:lnTo>
                    <a:pt x="6807" y="7753"/>
                  </a:lnTo>
                  <a:lnTo>
                    <a:pt x="6643" y="6097"/>
                  </a:lnTo>
                  <a:lnTo>
                    <a:pt x="6698" y="6042"/>
                  </a:lnTo>
                  <a:lnTo>
                    <a:pt x="6752" y="6006"/>
                  </a:lnTo>
                  <a:lnTo>
                    <a:pt x="6752" y="6006"/>
                  </a:lnTo>
                  <a:lnTo>
                    <a:pt x="6316" y="6115"/>
                  </a:lnTo>
                  <a:lnTo>
                    <a:pt x="6115" y="6151"/>
                  </a:lnTo>
                  <a:lnTo>
                    <a:pt x="5897" y="6151"/>
                  </a:lnTo>
                  <a:lnTo>
                    <a:pt x="5624" y="6133"/>
                  </a:lnTo>
                  <a:lnTo>
                    <a:pt x="5369" y="6097"/>
                  </a:lnTo>
                  <a:lnTo>
                    <a:pt x="5096" y="6042"/>
                  </a:lnTo>
                  <a:lnTo>
                    <a:pt x="4842" y="5969"/>
                  </a:lnTo>
                  <a:lnTo>
                    <a:pt x="4569" y="5842"/>
                  </a:lnTo>
                  <a:lnTo>
                    <a:pt x="4314" y="5678"/>
                  </a:lnTo>
                  <a:lnTo>
                    <a:pt x="4132" y="5569"/>
                  </a:lnTo>
                  <a:lnTo>
                    <a:pt x="3968" y="5423"/>
                  </a:lnTo>
                  <a:lnTo>
                    <a:pt x="3823" y="5278"/>
                  </a:lnTo>
                  <a:lnTo>
                    <a:pt x="3695" y="5114"/>
                  </a:lnTo>
                  <a:lnTo>
                    <a:pt x="3568" y="4932"/>
                  </a:lnTo>
                  <a:lnTo>
                    <a:pt x="3459" y="4750"/>
                  </a:lnTo>
                  <a:lnTo>
                    <a:pt x="3368" y="4550"/>
                  </a:lnTo>
                  <a:lnTo>
                    <a:pt x="3295" y="4350"/>
                  </a:lnTo>
                  <a:lnTo>
                    <a:pt x="3295" y="4332"/>
                  </a:lnTo>
                  <a:lnTo>
                    <a:pt x="3222" y="4077"/>
                  </a:lnTo>
                  <a:lnTo>
                    <a:pt x="3186" y="3804"/>
                  </a:lnTo>
                  <a:lnTo>
                    <a:pt x="3149" y="3531"/>
                  </a:lnTo>
                  <a:lnTo>
                    <a:pt x="3149" y="3258"/>
                  </a:lnTo>
                  <a:lnTo>
                    <a:pt x="3149" y="2694"/>
                  </a:lnTo>
                  <a:lnTo>
                    <a:pt x="3149" y="2130"/>
                  </a:lnTo>
                  <a:lnTo>
                    <a:pt x="3149" y="1857"/>
                  </a:lnTo>
                  <a:lnTo>
                    <a:pt x="3113" y="1565"/>
                  </a:lnTo>
                  <a:lnTo>
                    <a:pt x="3058" y="1292"/>
                  </a:lnTo>
                  <a:lnTo>
                    <a:pt x="2985" y="1020"/>
                  </a:lnTo>
                  <a:lnTo>
                    <a:pt x="2876" y="765"/>
                  </a:lnTo>
                  <a:lnTo>
                    <a:pt x="2749" y="546"/>
                  </a:lnTo>
                  <a:lnTo>
                    <a:pt x="2676" y="437"/>
                  </a:lnTo>
                  <a:lnTo>
                    <a:pt x="2585" y="346"/>
                  </a:lnTo>
                  <a:lnTo>
                    <a:pt x="2494" y="255"/>
                  </a:lnTo>
                  <a:lnTo>
                    <a:pt x="2385" y="182"/>
                  </a:lnTo>
                  <a:lnTo>
                    <a:pt x="2258" y="110"/>
                  </a:lnTo>
                  <a:lnTo>
                    <a:pt x="2130" y="55"/>
                  </a:lnTo>
                  <a:lnTo>
                    <a:pt x="1985" y="19"/>
                  </a:lnTo>
                  <a:lnTo>
                    <a:pt x="1857" y="0"/>
                  </a:lnTo>
                  <a:close/>
                </a:path>
              </a:pathLst>
            </a:custGeom>
            <a:solidFill>
              <a:srgbClr val="4A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7"/>
            <p:cNvSpPr/>
            <p:nvPr/>
          </p:nvSpPr>
          <p:spPr>
            <a:xfrm>
              <a:off x="1829825" y="3422300"/>
              <a:ext cx="96925" cy="155175"/>
            </a:xfrm>
            <a:custGeom>
              <a:avLst/>
              <a:gdLst/>
              <a:ahLst/>
              <a:cxnLst/>
              <a:rect l="l" t="t" r="r" b="b"/>
              <a:pathLst>
                <a:path w="3877" h="6207" extrusionOk="0">
                  <a:moveTo>
                    <a:pt x="2657" y="1"/>
                  </a:moveTo>
                  <a:lnTo>
                    <a:pt x="2566" y="19"/>
                  </a:lnTo>
                  <a:lnTo>
                    <a:pt x="2475" y="55"/>
                  </a:lnTo>
                  <a:lnTo>
                    <a:pt x="2384" y="110"/>
                  </a:lnTo>
                  <a:lnTo>
                    <a:pt x="2293" y="219"/>
                  </a:lnTo>
                  <a:lnTo>
                    <a:pt x="2202" y="365"/>
                  </a:lnTo>
                  <a:lnTo>
                    <a:pt x="2111" y="529"/>
                  </a:lnTo>
                  <a:lnTo>
                    <a:pt x="2057" y="711"/>
                  </a:lnTo>
                  <a:lnTo>
                    <a:pt x="1984" y="929"/>
                  </a:lnTo>
                  <a:lnTo>
                    <a:pt x="1948" y="1129"/>
                  </a:lnTo>
                  <a:lnTo>
                    <a:pt x="1857" y="1602"/>
                  </a:lnTo>
                  <a:lnTo>
                    <a:pt x="1766" y="2075"/>
                  </a:lnTo>
                  <a:lnTo>
                    <a:pt x="1675" y="2530"/>
                  </a:lnTo>
                  <a:lnTo>
                    <a:pt x="1620" y="2731"/>
                  </a:lnTo>
                  <a:lnTo>
                    <a:pt x="1565" y="2931"/>
                  </a:lnTo>
                  <a:lnTo>
                    <a:pt x="1493" y="3113"/>
                  </a:lnTo>
                  <a:lnTo>
                    <a:pt x="1402" y="3276"/>
                  </a:lnTo>
                  <a:lnTo>
                    <a:pt x="1256" y="3513"/>
                  </a:lnTo>
                  <a:lnTo>
                    <a:pt x="1056" y="3750"/>
                  </a:lnTo>
                  <a:lnTo>
                    <a:pt x="601" y="4277"/>
                  </a:lnTo>
                  <a:lnTo>
                    <a:pt x="401" y="4550"/>
                  </a:lnTo>
                  <a:lnTo>
                    <a:pt x="201" y="4841"/>
                  </a:lnTo>
                  <a:lnTo>
                    <a:pt x="128" y="4969"/>
                  </a:lnTo>
                  <a:lnTo>
                    <a:pt x="73" y="5114"/>
                  </a:lnTo>
                  <a:lnTo>
                    <a:pt x="19" y="5242"/>
                  </a:lnTo>
                  <a:lnTo>
                    <a:pt x="0" y="5387"/>
                  </a:lnTo>
                  <a:lnTo>
                    <a:pt x="0" y="5551"/>
                  </a:lnTo>
                  <a:lnTo>
                    <a:pt x="19" y="5679"/>
                  </a:lnTo>
                  <a:lnTo>
                    <a:pt x="55" y="5806"/>
                  </a:lnTo>
                  <a:lnTo>
                    <a:pt x="128" y="5897"/>
                  </a:lnTo>
                  <a:lnTo>
                    <a:pt x="201" y="5988"/>
                  </a:lnTo>
                  <a:lnTo>
                    <a:pt x="292" y="6061"/>
                  </a:lnTo>
                  <a:lnTo>
                    <a:pt x="401" y="6115"/>
                  </a:lnTo>
                  <a:lnTo>
                    <a:pt x="528" y="6152"/>
                  </a:lnTo>
                  <a:lnTo>
                    <a:pt x="656" y="6170"/>
                  </a:lnTo>
                  <a:lnTo>
                    <a:pt x="928" y="6206"/>
                  </a:lnTo>
                  <a:lnTo>
                    <a:pt x="1201" y="6206"/>
                  </a:lnTo>
                  <a:lnTo>
                    <a:pt x="1456" y="6170"/>
                  </a:lnTo>
                  <a:lnTo>
                    <a:pt x="1693" y="6115"/>
                  </a:lnTo>
                  <a:lnTo>
                    <a:pt x="1857" y="6079"/>
                  </a:lnTo>
                  <a:lnTo>
                    <a:pt x="2002" y="6024"/>
                  </a:lnTo>
                  <a:lnTo>
                    <a:pt x="2312" y="5879"/>
                  </a:lnTo>
                  <a:lnTo>
                    <a:pt x="2585" y="5697"/>
                  </a:lnTo>
                  <a:lnTo>
                    <a:pt x="2857" y="5478"/>
                  </a:lnTo>
                  <a:lnTo>
                    <a:pt x="3094" y="5224"/>
                  </a:lnTo>
                  <a:lnTo>
                    <a:pt x="3312" y="4932"/>
                  </a:lnTo>
                  <a:lnTo>
                    <a:pt x="3494" y="4641"/>
                  </a:lnTo>
                  <a:lnTo>
                    <a:pt x="3640" y="4314"/>
                  </a:lnTo>
                  <a:lnTo>
                    <a:pt x="3695" y="4114"/>
                  </a:lnTo>
                  <a:lnTo>
                    <a:pt x="3749" y="3932"/>
                  </a:lnTo>
                  <a:lnTo>
                    <a:pt x="3822" y="3531"/>
                  </a:lnTo>
                  <a:lnTo>
                    <a:pt x="3877" y="3149"/>
                  </a:lnTo>
                  <a:lnTo>
                    <a:pt x="3877" y="2749"/>
                  </a:lnTo>
                  <a:lnTo>
                    <a:pt x="3840" y="2330"/>
                  </a:lnTo>
                  <a:lnTo>
                    <a:pt x="3786" y="1930"/>
                  </a:lnTo>
                  <a:lnTo>
                    <a:pt x="3713" y="1529"/>
                  </a:lnTo>
                  <a:lnTo>
                    <a:pt x="3604" y="1147"/>
                  </a:lnTo>
                  <a:lnTo>
                    <a:pt x="3531" y="929"/>
                  </a:lnTo>
                  <a:lnTo>
                    <a:pt x="3458" y="711"/>
                  </a:lnTo>
                  <a:lnTo>
                    <a:pt x="3367" y="510"/>
                  </a:lnTo>
                  <a:lnTo>
                    <a:pt x="3258" y="328"/>
                  </a:lnTo>
                  <a:lnTo>
                    <a:pt x="3203" y="256"/>
                  </a:lnTo>
                  <a:lnTo>
                    <a:pt x="3130" y="165"/>
                  </a:lnTo>
                  <a:lnTo>
                    <a:pt x="3039" y="110"/>
                  </a:lnTo>
                  <a:lnTo>
                    <a:pt x="2948" y="55"/>
                  </a:lnTo>
                  <a:lnTo>
                    <a:pt x="2857" y="19"/>
                  </a:lnTo>
                  <a:lnTo>
                    <a:pt x="276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7"/>
            <p:cNvSpPr/>
            <p:nvPr/>
          </p:nvSpPr>
          <p:spPr>
            <a:xfrm>
              <a:off x="1660125" y="3239875"/>
              <a:ext cx="82375" cy="152425"/>
            </a:xfrm>
            <a:custGeom>
              <a:avLst/>
              <a:gdLst/>
              <a:ahLst/>
              <a:cxnLst/>
              <a:rect l="l" t="t" r="r" b="b"/>
              <a:pathLst>
                <a:path w="3295" h="6097" extrusionOk="0">
                  <a:moveTo>
                    <a:pt x="2767" y="0"/>
                  </a:moveTo>
                  <a:lnTo>
                    <a:pt x="2676" y="37"/>
                  </a:lnTo>
                  <a:lnTo>
                    <a:pt x="2603" y="91"/>
                  </a:lnTo>
                  <a:lnTo>
                    <a:pt x="2548" y="164"/>
                  </a:lnTo>
                  <a:lnTo>
                    <a:pt x="2494" y="255"/>
                  </a:lnTo>
                  <a:lnTo>
                    <a:pt x="2439" y="346"/>
                  </a:lnTo>
                  <a:lnTo>
                    <a:pt x="2384" y="565"/>
                  </a:lnTo>
                  <a:lnTo>
                    <a:pt x="2330" y="874"/>
                  </a:lnTo>
                  <a:lnTo>
                    <a:pt x="2294" y="1183"/>
                  </a:lnTo>
                  <a:lnTo>
                    <a:pt x="2275" y="1493"/>
                  </a:lnTo>
                  <a:lnTo>
                    <a:pt x="2275" y="1802"/>
                  </a:lnTo>
                  <a:lnTo>
                    <a:pt x="2275" y="2475"/>
                  </a:lnTo>
                  <a:lnTo>
                    <a:pt x="2257" y="3130"/>
                  </a:lnTo>
                  <a:lnTo>
                    <a:pt x="2239" y="3403"/>
                  </a:lnTo>
                  <a:lnTo>
                    <a:pt x="2184" y="3640"/>
                  </a:lnTo>
                  <a:lnTo>
                    <a:pt x="2130" y="3858"/>
                  </a:lnTo>
                  <a:lnTo>
                    <a:pt x="2039" y="4059"/>
                  </a:lnTo>
                  <a:lnTo>
                    <a:pt x="1911" y="4204"/>
                  </a:lnTo>
                  <a:lnTo>
                    <a:pt x="1839" y="4259"/>
                  </a:lnTo>
                  <a:lnTo>
                    <a:pt x="1766" y="4313"/>
                  </a:lnTo>
                  <a:lnTo>
                    <a:pt x="1693" y="4368"/>
                  </a:lnTo>
                  <a:lnTo>
                    <a:pt x="1602" y="4404"/>
                  </a:lnTo>
                  <a:lnTo>
                    <a:pt x="1511" y="4423"/>
                  </a:lnTo>
                  <a:lnTo>
                    <a:pt x="1402" y="4423"/>
                  </a:lnTo>
                  <a:lnTo>
                    <a:pt x="1329" y="4441"/>
                  </a:lnTo>
                  <a:lnTo>
                    <a:pt x="1183" y="4423"/>
                  </a:lnTo>
                  <a:lnTo>
                    <a:pt x="1001" y="4368"/>
                  </a:lnTo>
                  <a:lnTo>
                    <a:pt x="838" y="4295"/>
                  </a:lnTo>
                  <a:lnTo>
                    <a:pt x="674" y="4204"/>
                  </a:lnTo>
                  <a:lnTo>
                    <a:pt x="328" y="4040"/>
                  </a:lnTo>
                  <a:lnTo>
                    <a:pt x="164" y="3968"/>
                  </a:lnTo>
                  <a:lnTo>
                    <a:pt x="1" y="3949"/>
                  </a:lnTo>
                  <a:lnTo>
                    <a:pt x="1020" y="5878"/>
                  </a:lnTo>
                  <a:lnTo>
                    <a:pt x="1111" y="5933"/>
                  </a:lnTo>
                  <a:lnTo>
                    <a:pt x="1183" y="5988"/>
                  </a:lnTo>
                  <a:lnTo>
                    <a:pt x="1347" y="6060"/>
                  </a:lnTo>
                  <a:lnTo>
                    <a:pt x="1529" y="6097"/>
                  </a:lnTo>
                  <a:lnTo>
                    <a:pt x="1711" y="6097"/>
                  </a:lnTo>
                  <a:lnTo>
                    <a:pt x="1893" y="6060"/>
                  </a:lnTo>
                  <a:lnTo>
                    <a:pt x="2075" y="5988"/>
                  </a:lnTo>
                  <a:lnTo>
                    <a:pt x="2257" y="5897"/>
                  </a:lnTo>
                  <a:lnTo>
                    <a:pt x="2403" y="5769"/>
                  </a:lnTo>
                  <a:lnTo>
                    <a:pt x="2548" y="5642"/>
                  </a:lnTo>
                  <a:lnTo>
                    <a:pt x="2676" y="5478"/>
                  </a:lnTo>
                  <a:lnTo>
                    <a:pt x="2785" y="5296"/>
                  </a:lnTo>
                  <a:lnTo>
                    <a:pt x="2876" y="5132"/>
                  </a:lnTo>
                  <a:lnTo>
                    <a:pt x="2967" y="4932"/>
                  </a:lnTo>
                  <a:lnTo>
                    <a:pt x="3021" y="4750"/>
                  </a:lnTo>
                  <a:lnTo>
                    <a:pt x="3076" y="4550"/>
                  </a:lnTo>
                  <a:lnTo>
                    <a:pt x="3149" y="4095"/>
                  </a:lnTo>
                  <a:lnTo>
                    <a:pt x="3203" y="3676"/>
                  </a:lnTo>
                  <a:lnTo>
                    <a:pt x="3258" y="3240"/>
                  </a:lnTo>
                  <a:lnTo>
                    <a:pt x="3276" y="2785"/>
                  </a:lnTo>
                  <a:lnTo>
                    <a:pt x="3294" y="2330"/>
                  </a:lnTo>
                  <a:lnTo>
                    <a:pt x="3294" y="1875"/>
                  </a:lnTo>
                  <a:lnTo>
                    <a:pt x="3258" y="1420"/>
                  </a:lnTo>
                  <a:lnTo>
                    <a:pt x="3222" y="983"/>
                  </a:lnTo>
                  <a:lnTo>
                    <a:pt x="3167" y="546"/>
                  </a:lnTo>
                  <a:lnTo>
                    <a:pt x="3131" y="383"/>
                  </a:lnTo>
                  <a:lnTo>
                    <a:pt x="3076" y="201"/>
                  </a:lnTo>
                  <a:lnTo>
                    <a:pt x="3040" y="128"/>
                  </a:lnTo>
                  <a:lnTo>
                    <a:pt x="2985" y="73"/>
                  </a:lnTo>
                  <a:lnTo>
                    <a:pt x="2930" y="37"/>
                  </a:lnTo>
                  <a:lnTo>
                    <a:pt x="2858" y="0"/>
                  </a:lnTo>
                  <a:close/>
                </a:path>
              </a:pathLst>
            </a:custGeom>
            <a:solidFill>
              <a:srgbClr val="4A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7"/>
            <p:cNvSpPr/>
            <p:nvPr/>
          </p:nvSpPr>
          <p:spPr>
            <a:xfrm>
              <a:off x="1612800" y="3108850"/>
              <a:ext cx="203400" cy="666525"/>
            </a:xfrm>
            <a:custGeom>
              <a:avLst/>
              <a:gdLst/>
              <a:ahLst/>
              <a:cxnLst/>
              <a:rect l="l" t="t" r="r" b="b"/>
              <a:pathLst>
                <a:path w="8136" h="26661" extrusionOk="0">
                  <a:moveTo>
                    <a:pt x="7280" y="0"/>
                  </a:moveTo>
                  <a:lnTo>
                    <a:pt x="7135" y="55"/>
                  </a:lnTo>
                  <a:lnTo>
                    <a:pt x="7007" y="146"/>
                  </a:lnTo>
                  <a:lnTo>
                    <a:pt x="6898" y="255"/>
                  </a:lnTo>
                  <a:lnTo>
                    <a:pt x="6807" y="364"/>
                  </a:lnTo>
                  <a:lnTo>
                    <a:pt x="6716" y="492"/>
                  </a:lnTo>
                  <a:lnTo>
                    <a:pt x="6625" y="637"/>
                  </a:lnTo>
                  <a:lnTo>
                    <a:pt x="6552" y="819"/>
                  </a:lnTo>
                  <a:lnTo>
                    <a:pt x="6479" y="1001"/>
                  </a:lnTo>
                  <a:lnTo>
                    <a:pt x="6334" y="1420"/>
                  </a:lnTo>
                  <a:lnTo>
                    <a:pt x="6225" y="1911"/>
                  </a:lnTo>
                  <a:lnTo>
                    <a:pt x="6134" y="2475"/>
                  </a:lnTo>
                  <a:lnTo>
                    <a:pt x="6061" y="3112"/>
                  </a:lnTo>
                  <a:lnTo>
                    <a:pt x="6006" y="3804"/>
                  </a:lnTo>
                  <a:lnTo>
                    <a:pt x="5970" y="4550"/>
                  </a:lnTo>
                  <a:lnTo>
                    <a:pt x="5934" y="5369"/>
                  </a:lnTo>
                  <a:lnTo>
                    <a:pt x="5897" y="7189"/>
                  </a:lnTo>
                  <a:lnTo>
                    <a:pt x="5879" y="9227"/>
                  </a:lnTo>
                  <a:lnTo>
                    <a:pt x="5897" y="11483"/>
                  </a:lnTo>
                  <a:lnTo>
                    <a:pt x="5624" y="11465"/>
                  </a:lnTo>
                  <a:lnTo>
                    <a:pt x="5369" y="11429"/>
                  </a:lnTo>
                  <a:lnTo>
                    <a:pt x="5096" y="11374"/>
                  </a:lnTo>
                  <a:lnTo>
                    <a:pt x="4842" y="11301"/>
                  </a:lnTo>
                  <a:lnTo>
                    <a:pt x="4569" y="11174"/>
                  </a:lnTo>
                  <a:lnTo>
                    <a:pt x="4296" y="11010"/>
                  </a:lnTo>
                  <a:lnTo>
                    <a:pt x="4441" y="10883"/>
                  </a:lnTo>
                  <a:lnTo>
                    <a:pt x="4569" y="10719"/>
                  </a:lnTo>
                  <a:lnTo>
                    <a:pt x="4678" y="10537"/>
                  </a:lnTo>
                  <a:lnTo>
                    <a:pt x="4769" y="10373"/>
                  </a:lnTo>
                  <a:lnTo>
                    <a:pt x="4860" y="10173"/>
                  </a:lnTo>
                  <a:lnTo>
                    <a:pt x="4914" y="9991"/>
                  </a:lnTo>
                  <a:lnTo>
                    <a:pt x="4969" y="9791"/>
                  </a:lnTo>
                  <a:lnTo>
                    <a:pt x="5042" y="9336"/>
                  </a:lnTo>
                  <a:lnTo>
                    <a:pt x="5096" y="8917"/>
                  </a:lnTo>
                  <a:lnTo>
                    <a:pt x="5151" y="8481"/>
                  </a:lnTo>
                  <a:lnTo>
                    <a:pt x="5169" y="8026"/>
                  </a:lnTo>
                  <a:lnTo>
                    <a:pt x="5187" y="7571"/>
                  </a:lnTo>
                  <a:lnTo>
                    <a:pt x="5187" y="7116"/>
                  </a:lnTo>
                  <a:lnTo>
                    <a:pt x="5151" y="6661"/>
                  </a:lnTo>
                  <a:lnTo>
                    <a:pt x="5115" y="6224"/>
                  </a:lnTo>
                  <a:lnTo>
                    <a:pt x="5060" y="5787"/>
                  </a:lnTo>
                  <a:lnTo>
                    <a:pt x="5024" y="5624"/>
                  </a:lnTo>
                  <a:lnTo>
                    <a:pt x="4969" y="5442"/>
                  </a:lnTo>
                  <a:lnTo>
                    <a:pt x="4933" y="5369"/>
                  </a:lnTo>
                  <a:lnTo>
                    <a:pt x="4878" y="5314"/>
                  </a:lnTo>
                  <a:lnTo>
                    <a:pt x="4823" y="5278"/>
                  </a:lnTo>
                  <a:lnTo>
                    <a:pt x="4751" y="5241"/>
                  </a:lnTo>
                  <a:lnTo>
                    <a:pt x="4660" y="5241"/>
                  </a:lnTo>
                  <a:lnTo>
                    <a:pt x="4569" y="5278"/>
                  </a:lnTo>
                  <a:lnTo>
                    <a:pt x="4496" y="5332"/>
                  </a:lnTo>
                  <a:lnTo>
                    <a:pt x="4441" y="5405"/>
                  </a:lnTo>
                  <a:lnTo>
                    <a:pt x="4387" y="5496"/>
                  </a:lnTo>
                  <a:lnTo>
                    <a:pt x="4332" y="5587"/>
                  </a:lnTo>
                  <a:lnTo>
                    <a:pt x="4277" y="5806"/>
                  </a:lnTo>
                  <a:lnTo>
                    <a:pt x="4223" y="6115"/>
                  </a:lnTo>
                  <a:lnTo>
                    <a:pt x="4187" y="6424"/>
                  </a:lnTo>
                  <a:lnTo>
                    <a:pt x="4168" y="6734"/>
                  </a:lnTo>
                  <a:lnTo>
                    <a:pt x="4168" y="7043"/>
                  </a:lnTo>
                  <a:lnTo>
                    <a:pt x="4168" y="7716"/>
                  </a:lnTo>
                  <a:lnTo>
                    <a:pt x="4150" y="8371"/>
                  </a:lnTo>
                  <a:lnTo>
                    <a:pt x="4132" y="8644"/>
                  </a:lnTo>
                  <a:lnTo>
                    <a:pt x="4077" y="8881"/>
                  </a:lnTo>
                  <a:lnTo>
                    <a:pt x="4023" y="9099"/>
                  </a:lnTo>
                  <a:lnTo>
                    <a:pt x="3932" y="9300"/>
                  </a:lnTo>
                  <a:lnTo>
                    <a:pt x="3804" y="9445"/>
                  </a:lnTo>
                  <a:lnTo>
                    <a:pt x="3732" y="9500"/>
                  </a:lnTo>
                  <a:lnTo>
                    <a:pt x="3659" y="9554"/>
                  </a:lnTo>
                  <a:lnTo>
                    <a:pt x="3586" y="9609"/>
                  </a:lnTo>
                  <a:lnTo>
                    <a:pt x="3495" y="9645"/>
                  </a:lnTo>
                  <a:lnTo>
                    <a:pt x="3404" y="9664"/>
                  </a:lnTo>
                  <a:lnTo>
                    <a:pt x="3295" y="9664"/>
                  </a:lnTo>
                  <a:lnTo>
                    <a:pt x="3222" y="9409"/>
                  </a:lnTo>
                  <a:lnTo>
                    <a:pt x="3186" y="9136"/>
                  </a:lnTo>
                  <a:lnTo>
                    <a:pt x="3149" y="8863"/>
                  </a:lnTo>
                  <a:lnTo>
                    <a:pt x="3149" y="8590"/>
                  </a:lnTo>
                  <a:lnTo>
                    <a:pt x="3149" y="8026"/>
                  </a:lnTo>
                  <a:lnTo>
                    <a:pt x="3149" y="7462"/>
                  </a:lnTo>
                  <a:lnTo>
                    <a:pt x="3149" y="7189"/>
                  </a:lnTo>
                  <a:lnTo>
                    <a:pt x="3113" y="6897"/>
                  </a:lnTo>
                  <a:lnTo>
                    <a:pt x="3058" y="6624"/>
                  </a:lnTo>
                  <a:lnTo>
                    <a:pt x="2985" y="6352"/>
                  </a:lnTo>
                  <a:lnTo>
                    <a:pt x="2876" y="6097"/>
                  </a:lnTo>
                  <a:lnTo>
                    <a:pt x="2749" y="5878"/>
                  </a:lnTo>
                  <a:lnTo>
                    <a:pt x="2676" y="5769"/>
                  </a:lnTo>
                  <a:lnTo>
                    <a:pt x="2585" y="5678"/>
                  </a:lnTo>
                  <a:lnTo>
                    <a:pt x="2494" y="5587"/>
                  </a:lnTo>
                  <a:lnTo>
                    <a:pt x="2385" y="5514"/>
                  </a:lnTo>
                  <a:lnTo>
                    <a:pt x="2258" y="5442"/>
                  </a:lnTo>
                  <a:lnTo>
                    <a:pt x="2130" y="5387"/>
                  </a:lnTo>
                  <a:lnTo>
                    <a:pt x="2003" y="5351"/>
                  </a:lnTo>
                  <a:lnTo>
                    <a:pt x="1857" y="5332"/>
                  </a:lnTo>
                  <a:lnTo>
                    <a:pt x="1730" y="5351"/>
                  </a:lnTo>
                  <a:lnTo>
                    <a:pt x="1584" y="5351"/>
                  </a:lnTo>
                  <a:lnTo>
                    <a:pt x="1439" y="5387"/>
                  </a:lnTo>
                  <a:lnTo>
                    <a:pt x="1311" y="5442"/>
                  </a:lnTo>
                  <a:lnTo>
                    <a:pt x="1184" y="5496"/>
                  </a:lnTo>
                  <a:lnTo>
                    <a:pt x="1038" y="5569"/>
                  </a:lnTo>
                  <a:lnTo>
                    <a:pt x="929" y="5660"/>
                  </a:lnTo>
                  <a:lnTo>
                    <a:pt x="802" y="5751"/>
                  </a:lnTo>
                  <a:lnTo>
                    <a:pt x="692" y="5860"/>
                  </a:lnTo>
                  <a:lnTo>
                    <a:pt x="583" y="5969"/>
                  </a:lnTo>
                  <a:lnTo>
                    <a:pt x="492" y="6097"/>
                  </a:lnTo>
                  <a:lnTo>
                    <a:pt x="420" y="6224"/>
                  </a:lnTo>
                  <a:lnTo>
                    <a:pt x="274" y="6515"/>
                  </a:lnTo>
                  <a:lnTo>
                    <a:pt x="165" y="6806"/>
                  </a:lnTo>
                  <a:lnTo>
                    <a:pt x="92" y="7116"/>
                  </a:lnTo>
                  <a:lnTo>
                    <a:pt x="37" y="7443"/>
                  </a:lnTo>
                  <a:lnTo>
                    <a:pt x="1" y="7753"/>
                  </a:lnTo>
                  <a:lnTo>
                    <a:pt x="1" y="8080"/>
                  </a:lnTo>
                  <a:lnTo>
                    <a:pt x="1" y="8408"/>
                  </a:lnTo>
                  <a:lnTo>
                    <a:pt x="19" y="8735"/>
                  </a:lnTo>
                  <a:lnTo>
                    <a:pt x="56" y="9190"/>
                  </a:lnTo>
                  <a:lnTo>
                    <a:pt x="110" y="9627"/>
                  </a:lnTo>
                  <a:lnTo>
                    <a:pt x="201" y="10082"/>
                  </a:lnTo>
                  <a:lnTo>
                    <a:pt x="310" y="10501"/>
                  </a:lnTo>
                  <a:lnTo>
                    <a:pt x="438" y="10919"/>
                  </a:lnTo>
                  <a:lnTo>
                    <a:pt x="620" y="11320"/>
                  </a:lnTo>
                  <a:lnTo>
                    <a:pt x="711" y="11520"/>
                  </a:lnTo>
                  <a:lnTo>
                    <a:pt x="820" y="11702"/>
                  </a:lnTo>
                  <a:lnTo>
                    <a:pt x="929" y="11884"/>
                  </a:lnTo>
                  <a:lnTo>
                    <a:pt x="1056" y="12047"/>
                  </a:lnTo>
                  <a:lnTo>
                    <a:pt x="1293" y="12320"/>
                  </a:lnTo>
                  <a:lnTo>
                    <a:pt x="1548" y="12557"/>
                  </a:lnTo>
                  <a:lnTo>
                    <a:pt x="1821" y="12775"/>
                  </a:lnTo>
                  <a:lnTo>
                    <a:pt x="2112" y="12994"/>
                  </a:lnTo>
                  <a:lnTo>
                    <a:pt x="2476" y="13230"/>
                  </a:lnTo>
                  <a:lnTo>
                    <a:pt x="2840" y="13449"/>
                  </a:lnTo>
                  <a:lnTo>
                    <a:pt x="3222" y="13631"/>
                  </a:lnTo>
                  <a:lnTo>
                    <a:pt x="3422" y="13704"/>
                  </a:lnTo>
                  <a:lnTo>
                    <a:pt x="3622" y="13776"/>
                  </a:lnTo>
                  <a:lnTo>
                    <a:pt x="3895" y="13849"/>
                  </a:lnTo>
                  <a:lnTo>
                    <a:pt x="4187" y="13885"/>
                  </a:lnTo>
                  <a:lnTo>
                    <a:pt x="4478" y="13922"/>
                  </a:lnTo>
                  <a:lnTo>
                    <a:pt x="4769" y="13922"/>
                  </a:lnTo>
                  <a:lnTo>
                    <a:pt x="5042" y="13904"/>
                  </a:lnTo>
                  <a:lnTo>
                    <a:pt x="5333" y="13867"/>
                  </a:lnTo>
                  <a:lnTo>
                    <a:pt x="5624" y="13813"/>
                  </a:lnTo>
                  <a:lnTo>
                    <a:pt x="5897" y="13722"/>
                  </a:lnTo>
                  <a:lnTo>
                    <a:pt x="5879" y="25878"/>
                  </a:lnTo>
                  <a:lnTo>
                    <a:pt x="6170" y="26096"/>
                  </a:lnTo>
                  <a:lnTo>
                    <a:pt x="6461" y="26278"/>
                  </a:lnTo>
                  <a:lnTo>
                    <a:pt x="6752" y="26424"/>
                  </a:lnTo>
                  <a:lnTo>
                    <a:pt x="7044" y="26515"/>
                  </a:lnTo>
                  <a:lnTo>
                    <a:pt x="7317" y="26588"/>
                  </a:lnTo>
                  <a:lnTo>
                    <a:pt x="7608" y="26642"/>
                  </a:lnTo>
                  <a:lnTo>
                    <a:pt x="7862" y="26660"/>
                  </a:lnTo>
                  <a:lnTo>
                    <a:pt x="8135" y="26660"/>
                  </a:lnTo>
                  <a:lnTo>
                    <a:pt x="7935" y="25951"/>
                  </a:lnTo>
                  <a:lnTo>
                    <a:pt x="7772" y="25241"/>
                  </a:lnTo>
                  <a:lnTo>
                    <a:pt x="7626" y="24513"/>
                  </a:lnTo>
                  <a:lnTo>
                    <a:pt x="7499" y="23803"/>
                  </a:lnTo>
                  <a:lnTo>
                    <a:pt x="7389" y="23075"/>
                  </a:lnTo>
                  <a:lnTo>
                    <a:pt x="7298" y="22348"/>
                  </a:lnTo>
                  <a:lnTo>
                    <a:pt x="7226" y="21601"/>
                  </a:lnTo>
                  <a:lnTo>
                    <a:pt x="7153" y="20874"/>
                  </a:lnTo>
                  <a:lnTo>
                    <a:pt x="7098" y="20127"/>
                  </a:lnTo>
                  <a:lnTo>
                    <a:pt x="7062" y="19399"/>
                  </a:lnTo>
                  <a:lnTo>
                    <a:pt x="7007" y="17907"/>
                  </a:lnTo>
                  <a:lnTo>
                    <a:pt x="6971" y="16433"/>
                  </a:lnTo>
                  <a:lnTo>
                    <a:pt x="6953" y="14959"/>
                  </a:lnTo>
                  <a:lnTo>
                    <a:pt x="6934" y="13194"/>
                  </a:lnTo>
                  <a:lnTo>
                    <a:pt x="6934" y="11374"/>
                  </a:lnTo>
                  <a:lnTo>
                    <a:pt x="6934" y="8517"/>
                  </a:lnTo>
                  <a:lnTo>
                    <a:pt x="6953" y="7098"/>
                  </a:lnTo>
                  <a:lnTo>
                    <a:pt x="6971" y="5678"/>
                  </a:lnTo>
                  <a:lnTo>
                    <a:pt x="7025" y="4259"/>
                  </a:lnTo>
                  <a:lnTo>
                    <a:pt x="7080" y="2839"/>
                  </a:lnTo>
                  <a:lnTo>
                    <a:pt x="7171" y="1420"/>
                  </a:lnTo>
                  <a:lnTo>
                    <a:pt x="728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7"/>
            <p:cNvSpPr/>
            <p:nvPr/>
          </p:nvSpPr>
          <p:spPr>
            <a:xfrm>
              <a:off x="1829825" y="3450975"/>
              <a:ext cx="96925" cy="126500"/>
            </a:xfrm>
            <a:custGeom>
              <a:avLst/>
              <a:gdLst/>
              <a:ahLst/>
              <a:cxnLst/>
              <a:rect l="l" t="t" r="r" b="b"/>
              <a:pathLst>
                <a:path w="3877" h="5060" extrusionOk="0">
                  <a:moveTo>
                    <a:pt x="3604" y="0"/>
                  </a:moveTo>
                  <a:lnTo>
                    <a:pt x="3549" y="583"/>
                  </a:lnTo>
                  <a:lnTo>
                    <a:pt x="3513" y="874"/>
                  </a:lnTo>
                  <a:lnTo>
                    <a:pt x="3476" y="1165"/>
                  </a:lnTo>
                  <a:lnTo>
                    <a:pt x="3403" y="1511"/>
                  </a:lnTo>
                  <a:lnTo>
                    <a:pt x="3294" y="1856"/>
                  </a:lnTo>
                  <a:lnTo>
                    <a:pt x="3167" y="2184"/>
                  </a:lnTo>
                  <a:lnTo>
                    <a:pt x="3021" y="2512"/>
                  </a:lnTo>
                  <a:lnTo>
                    <a:pt x="2857" y="2821"/>
                  </a:lnTo>
                  <a:lnTo>
                    <a:pt x="2657" y="3112"/>
                  </a:lnTo>
                  <a:lnTo>
                    <a:pt x="2439" y="3385"/>
                  </a:lnTo>
                  <a:lnTo>
                    <a:pt x="2202" y="3640"/>
                  </a:lnTo>
                  <a:lnTo>
                    <a:pt x="1966" y="3840"/>
                  </a:lnTo>
                  <a:lnTo>
                    <a:pt x="1711" y="4004"/>
                  </a:lnTo>
                  <a:lnTo>
                    <a:pt x="1456" y="4149"/>
                  </a:lnTo>
                  <a:lnTo>
                    <a:pt x="1165" y="4259"/>
                  </a:lnTo>
                  <a:lnTo>
                    <a:pt x="874" y="4350"/>
                  </a:lnTo>
                  <a:lnTo>
                    <a:pt x="583" y="4404"/>
                  </a:lnTo>
                  <a:lnTo>
                    <a:pt x="292" y="4422"/>
                  </a:lnTo>
                  <a:lnTo>
                    <a:pt x="0" y="4404"/>
                  </a:lnTo>
                  <a:lnTo>
                    <a:pt x="0" y="4404"/>
                  </a:lnTo>
                  <a:lnTo>
                    <a:pt x="19" y="4532"/>
                  </a:lnTo>
                  <a:lnTo>
                    <a:pt x="55" y="4659"/>
                  </a:lnTo>
                  <a:lnTo>
                    <a:pt x="128" y="4750"/>
                  </a:lnTo>
                  <a:lnTo>
                    <a:pt x="201" y="4841"/>
                  </a:lnTo>
                  <a:lnTo>
                    <a:pt x="292" y="4914"/>
                  </a:lnTo>
                  <a:lnTo>
                    <a:pt x="401" y="4968"/>
                  </a:lnTo>
                  <a:lnTo>
                    <a:pt x="528" y="5005"/>
                  </a:lnTo>
                  <a:lnTo>
                    <a:pt x="656" y="5023"/>
                  </a:lnTo>
                  <a:lnTo>
                    <a:pt x="928" y="5059"/>
                  </a:lnTo>
                  <a:lnTo>
                    <a:pt x="1201" y="5059"/>
                  </a:lnTo>
                  <a:lnTo>
                    <a:pt x="1456" y="5023"/>
                  </a:lnTo>
                  <a:lnTo>
                    <a:pt x="1693" y="4968"/>
                  </a:lnTo>
                  <a:lnTo>
                    <a:pt x="1857" y="4932"/>
                  </a:lnTo>
                  <a:lnTo>
                    <a:pt x="2002" y="4877"/>
                  </a:lnTo>
                  <a:lnTo>
                    <a:pt x="2312" y="4732"/>
                  </a:lnTo>
                  <a:lnTo>
                    <a:pt x="2585" y="4550"/>
                  </a:lnTo>
                  <a:lnTo>
                    <a:pt x="2857" y="4331"/>
                  </a:lnTo>
                  <a:lnTo>
                    <a:pt x="3094" y="4077"/>
                  </a:lnTo>
                  <a:lnTo>
                    <a:pt x="3312" y="3785"/>
                  </a:lnTo>
                  <a:lnTo>
                    <a:pt x="3494" y="3494"/>
                  </a:lnTo>
                  <a:lnTo>
                    <a:pt x="3640" y="3167"/>
                  </a:lnTo>
                  <a:lnTo>
                    <a:pt x="3695" y="2967"/>
                  </a:lnTo>
                  <a:lnTo>
                    <a:pt x="3749" y="2785"/>
                  </a:lnTo>
                  <a:lnTo>
                    <a:pt x="3822" y="2384"/>
                  </a:lnTo>
                  <a:lnTo>
                    <a:pt x="3877" y="2002"/>
                  </a:lnTo>
                  <a:lnTo>
                    <a:pt x="3877" y="1602"/>
                  </a:lnTo>
                  <a:lnTo>
                    <a:pt x="3840" y="1183"/>
                  </a:lnTo>
                  <a:lnTo>
                    <a:pt x="3786" y="783"/>
                  </a:lnTo>
                  <a:lnTo>
                    <a:pt x="3713" y="382"/>
                  </a:lnTo>
                  <a:lnTo>
                    <a:pt x="3604" y="0"/>
                  </a:lnTo>
                  <a:close/>
                </a:path>
              </a:pathLst>
            </a:custGeom>
            <a:solidFill>
              <a:srgbClr val="3A7F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7"/>
            <p:cNvSpPr/>
            <p:nvPr/>
          </p:nvSpPr>
          <p:spPr>
            <a:xfrm>
              <a:off x="1612800" y="3244875"/>
              <a:ext cx="115600" cy="212025"/>
            </a:xfrm>
            <a:custGeom>
              <a:avLst/>
              <a:gdLst/>
              <a:ahLst/>
              <a:cxnLst/>
              <a:rect l="l" t="t" r="r" b="b"/>
              <a:pathLst>
                <a:path w="4624" h="8481" extrusionOk="0">
                  <a:moveTo>
                    <a:pt x="1275" y="1"/>
                  </a:moveTo>
                  <a:lnTo>
                    <a:pt x="1147" y="73"/>
                  </a:lnTo>
                  <a:lnTo>
                    <a:pt x="1020" y="146"/>
                  </a:lnTo>
                  <a:lnTo>
                    <a:pt x="911" y="219"/>
                  </a:lnTo>
                  <a:lnTo>
                    <a:pt x="783" y="328"/>
                  </a:lnTo>
                  <a:lnTo>
                    <a:pt x="674" y="419"/>
                  </a:lnTo>
                  <a:lnTo>
                    <a:pt x="583" y="547"/>
                  </a:lnTo>
                  <a:lnTo>
                    <a:pt x="492" y="656"/>
                  </a:lnTo>
                  <a:lnTo>
                    <a:pt x="401" y="801"/>
                  </a:lnTo>
                  <a:lnTo>
                    <a:pt x="274" y="1074"/>
                  </a:lnTo>
                  <a:lnTo>
                    <a:pt x="165" y="1365"/>
                  </a:lnTo>
                  <a:lnTo>
                    <a:pt x="92" y="1675"/>
                  </a:lnTo>
                  <a:lnTo>
                    <a:pt x="37" y="2002"/>
                  </a:lnTo>
                  <a:lnTo>
                    <a:pt x="1" y="2312"/>
                  </a:lnTo>
                  <a:lnTo>
                    <a:pt x="1" y="2639"/>
                  </a:lnTo>
                  <a:lnTo>
                    <a:pt x="1" y="2967"/>
                  </a:lnTo>
                  <a:lnTo>
                    <a:pt x="19" y="3294"/>
                  </a:lnTo>
                  <a:lnTo>
                    <a:pt x="56" y="3749"/>
                  </a:lnTo>
                  <a:lnTo>
                    <a:pt x="110" y="4186"/>
                  </a:lnTo>
                  <a:lnTo>
                    <a:pt x="201" y="4641"/>
                  </a:lnTo>
                  <a:lnTo>
                    <a:pt x="310" y="5060"/>
                  </a:lnTo>
                  <a:lnTo>
                    <a:pt x="438" y="5478"/>
                  </a:lnTo>
                  <a:lnTo>
                    <a:pt x="620" y="5879"/>
                  </a:lnTo>
                  <a:lnTo>
                    <a:pt x="711" y="6079"/>
                  </a:lnTo>
                  <a:lnTo>
                    <a:pt x="820" y="6261"/>
                  </a:lnTo>
                  <a:lnTo>
                    <a:pt x="929" y="6443"/>
                  </a:lnTo>
                  <a:lnTo>
                    <a:pt x="1056" y="6606"/>
                  </a:lnTo>
                  <a:lnTo>
                    <a:pt x="1293" y="6879"/>
                  </a:lnTo>
                  <a:lnTo>
                    <a:pt x="1548" y="7116"/>
                  </a:lnTo>
                  <a:lnTo>
                    <a:pt x="1821" y="7334"/>
                  </a:lnTo>
                  <a:lnTo>
                    <a:pt x="2112" y="7553"/>
                  </a:lnTo>
                  <a:lnTo>
                    <a:pt x="2476" y="7789"/>
                  </a:lnTo>
                  <a:lnTo>
                    <a:pt x="2840" y="8008"/>
                  </a:lnTo>
                  <a:lnTo>
                    <a:pt x="3222" y="8190"/>
                  </a:lnTo>
                  <a:lnTo>
                    <a:pt x="3422" y="8263"/>
                  </a:lnTo>
                  <a:lnTo>
                    <a:pt x="3622" y="8335"/>
                  </a:lnTo>
                  <a:lnTo>
                    <a:pt x="3877" y="8390"/>
                  </a:lnTo>
                  <a:lnTo>
                    <a:pt x="4114" y="8444"/>
                  </a:lnTo>
                  <a:lnTo>
                    <a:pt x="4368" y="8481"/>
                  </a:lnTo>
                  <a:lnTo>
                    <a:pt x="4623" y="8481"/>
                  </a:lnTo>
                  <a:lnTo>
                    <a:pt x="4350" y="8281"/>
                  </a:lnTo>
                  <a:lnTo>
                    <a:pt x="4077" y="8044"/>
                  </a:lnTo>
                  <a:lnTo>
                    <a:pt x="3804" y="7808"/>
                  </a:lnTo>
                  <a:lnTo>
                    <a:pt x="3550" y="7571"/>
                  </a:lnTo>
                  <a:lnTo>
                    <a:pt x="3313" y="7298"/>
                  </a:lnTo>
                  <a:lnTo>
                    <a:pt x="3076" y="7043"/>
                  </a:lnTo>
                  <a:lnTo>
                    <a:pt x="2858" y="6770"/>
                  </a:lnTo>
                  <a:lnTo>
                    <a:pt x="2640" y="6479"/>
                  </a:lnTo>
                  <a:lnTo>
                    <a:pt x="2440" y="6188"/>
                  </a:lnTo>
                  <a:lnTo>
                    <a:pt x="2258" y="5879"/>
                  </a:lnTo>
                  <a:lnTo>
                    <a:pt x="2094" y="5569"/>
                  </a:lnTo>
                  <a:lnTo>
                    <a:pt x="1930" y="5260"/>
                  </a:lnTo>
                  <a:lnTo>
                    <a:pt x="1784" y="4932"/>
                  </a:lnTo>
                  <a:lnTo>
                    <a:pt x="1657" y="4605"/>
                  </a:lnTo>
                  <a:lnTo>
                    <a:pt x="1530" y="4259"/>
                  </a:lnTo>
                  <a:lnTo>
                    <a:pt x="1420" y="3931"/>
                  </a:lnTo>
                  <a:lnTo>
                    <a:pt x="1311" y="3440"/>
                  </a:lnTo>
                  <a:lnTo>
                    <a:pt x="1220" y="2967"/>
                  </a:lnTo>
                  <a:lnTo>
                    <a:pt x="1166" y="2476"/>
                  </a:lnTo>
                  <a:lnTo>
                    <a:pt x="1129" y="1966"/>
                  </a:lnTo>
                  <a:lnTo>
                    <a:pt x="1129" y="1475"/>
                  </a:lnTo>
                  <a:lnTo>
                    <a:pt x="1147" y="983"/>
                  </a:lnTo>
                  <a:lnTo>
                    <a:pt x="1202" y="492"/>
                  </a:lnTo>
                  <a:lnTo>
                    <a:pt x="1275" y="1"/>
                  </a:lnTo>
                  <a:close/>
                </a:path>
              </a:pathLst>
            </a:custGeom>
            <a:solidFill>
              <a:srgbClr val="3A7F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7"/>
            <p:cNvSpPr/>
            <p:nvPr/>
          </p:nvSpPr>
          <p:spPr>
            <a:xfrm>
              <a:off x="1812525" y="3185275"/>
              <a:ext cx="24150" cy="323050"/>
            </a:xfrm>
            <a:custGeom>
              <a:avLst/>
              <a:gdLst/>
              <a:ahLst/>
              <a:cxnLst/>
              <a:rect l="l" t="t" r="r" b="b"/>
              <a:pathLst>
                <a:path w="966" h="12922" extrusionOk="0">
                  <a:moveTo>
                    <a:pt x="383" y="1"/>
                  </a:moveTo>
                  <a:lnTo>
                    <a:pt x="347" y="19"/>
                  </a:lnTo>
                  <a:lnTo>
                    <a:pt x="292" y="37"/>
                  </a:lnTo>
                  <a:lnTo>
                    <a:pt x="237" y="73"/>
                  </a:lnTo>
                  <a:lnTo>
                    <a:pt x="183" y="146"/>
                  </a:lnTo>
                  <a:lnTo>
                    <a:pt x="146" y="219"/>
                  </a:lnTo>
                  <a:lnTo>
                    <a:pt x="74" y="419"/>
                  </a:lnTo>
                  <a:lnTo>
                    <a:pt x="37" y="692"/>
                  </a:lnTo>
                  <a:lnTo>
                    <a:pt x="19" y="1002"/>
                  </a:lnTo>
                  <a:lnTo>
                    <a:pt x="1" y="1366"/>
                  </a:lnTo>
                  <a:lnTo>
                    <a:pt x="19" y="1748"/>
                  </a:lnTo>
                  <a:lnTo>
                    <a:pt x="37" y="2130"/>
                  </a:lnTo>
                  <a:lnTo>
                    <a:pt x="92" y="2931"/>
                  </a:lnTo>
                  <a:lnTo>
                    <a:pt x="146" y="3677"/>
                  </a:lnTo>
                  <a:lnTo>
                    <a:pt x="219" y="4277"/>
                  </a:lnTo>
                  <a:lnTo>
                    <a:pt x="237" y="4659"/>
                  </a:lnTo>
                  <a:lnTo>
                    <a:pt x="274" y="6061"/>
                  </a:lnTo>
                  <a:lnTo>
                    <a:pt x="292" y="7462"/>
                  </a:lnTo>
                  <a:lnTo>
                    <a:pt x="292" y="8881"/>
                  </a:lnTo>
                  <a:lnTo>
                    <a:pt x="274" y="10283"/>
                  </a:lnTo>
                  <a:lnTo>
                    <a:pt x="274" y="10956"/>
                  </a:lnTo>
                  <a:lnTo>
                    <a:pt x="274" y="11302"/>
                  </a:lnTo>
                  <a:lnTo>
                    <a:pt x="310" y="11647"/>
                  </a:lnTo>
                  <a:lnTo>
                    <a:pt x="347" y="11975"/>
                  </a:lnTo>
                  <a:lnTo>
                    <a:pt x="419" y="12303"/>
                  </a:lnTo>
                  <a:lnTo>
                    <a:pt x="510" y="12612"/>
                  </a:lnTo>
                  <a:lnTo>
                    <a:pt x="656" y="12921"/>
                  </a:lnTo>
                  <a:lnTo>
                    <a:pt x="747" y="12830"/>
                  </a:lnTo>
                  <a:lnTo>
                    <a:pt x="820" y="12721"/>
                  </a:lnTo>
                  <a:lnTo>
                    <a:pt x="874" y="12612"/>
                  </a:lnTo>
                  <a:lnTo>
                    <a:pt x="911" y="12466"/>
                  </a:lnTo>
                  <a:lnTo>
                    <a:pt x="947" y="12339"/>
                  </a:lnTo>
                  <a:lnTo>
                    <a:pt x="965" y="12193"/>
                  </a:lnTo>
                  <a:lnTo>
                    <a:pt x="965" y="11920"/>
                  </a:lnTo>
                  <a:lnTo>
                    <a:pt x="947" y="10410"/>
                  </a:lnTo>
                  <a:lnTo>
                    <a:pt x="911" y="8899"/>
                  </a:lnTo>
                  <a:lnTo>
                    <a:pt x="856" y="7407"/>
                  </a:lnTo>
                  <a:lnTo>
                    <a:pt x="765" y="5897"/>
                  </a:lnTo>
                  <a:lnTo>
                    <a:pt x="747" y="5078"/>
                  </a:lnTo>
                  <a:lnTo>
                    <a:pt x="711" y="4113"/>
                  </a:lnTo>
                  <a:lnTo>
                    <a:pt x="638" y="2093"/>
                  </a:lnTo>
                  <a:lnTo>
                    <a:pt x="601" y="1202"/>
                  </a:lnTo>
                  <a:lnTo>
                    <a:pt x="547" y="510"/>
                  </a:lnTo>
                  <a:lnTo>
                    <a:pt x="510" y="255"/>
                  </a:lnTo>
                  <a:lnTo>
                    <a:pt x="456" y="92"/>
                  </a:lnTo>
                  <a:lnTo>
                    <a:pt x="438" y="37"/>
                  </a:lnTo>
                  <a:lnTo>
                    <a:pt x="40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7"/>
            <p:cNvSpPr/>
            <p:nvPr/>
          </p:nvSpPr>
          <p:spPr>
            <a:xfrm>
              <a:off x="1878950" y="3109750"/>
              <a:ext cx="54625" cy="199300"/>
            </a:xfrm>
            <a:custGeom>
              <a:avLst/>
              <a:gdLst/>
              <a:ahLst/>
              <a:cxnLst/>
              <a:rect l="l" t="t" r="r" b="b"/>
              <a:pathLst>
                <a:path w="2185" h="7972" extrusionOk="0">
                  <a:moveTo>
                    <a:pt x="1511" y="1"/>
                  </a:moveTo>
                  <a:lnTo>
                    <a:pt x="1329" y="74"/>
                  </a:lnTo>
                  <a:lnTo>
                    <a:pt x="1165" y="183"/>
                  </a:lnTo>
                  <a:lnTo>
                    <a:pt x="1020" y="310"/>
                  </a:lnTo>
                  <a:lnTo>
                    <a:pt x="892" y="474"/>
                  </a:lnTo>
                  <a:lnTo>
                    <a:pt x="947" y="911"/>
                  </a:lnTo>
                  <a:lnTo>
                    <a:pt x="1020" y="1366"/>
                  </a:lnTo>
                  <a:lnTo>
                    <a:pt x="1202" y="2239"/>
                  </a:lnTo>
                  <a:lnTo>
                    <a:pt x="1311" y="2749"/>
                  </a:lnTo>
                  <a:lnTo>
                    <a:pt x="1402" y="3276"/>
                  </a:lnTo>
                  <a:lnTo>
                    <a:pt x="1475" y="3804"/>
                  </a:lnTo>
                  <a:lnTo>
                    <a:pt x="1529" y="4314"/>
                  </a:lnTo>
                  <a:lnTo>
                    <a:pt x="1529" y="4587"/>
                  </a:lnTo>
                  <a:lnTo>
                    <a:pt x="1529" y="4841"/>
                  </a:lnTo>
                  <a:lnTo>
                    <a:pt x="1511" y="5096"/>
                  </a:lnTo>
                  <a:lnTo>
                    <a:pt x="1493" y="5351"/>
                  </a:lnTo>
                  <a:lnTo>
                    <a:pt x="1438" y="5606"/>
                  </a:lnTo>
                  <a:lnTo>
                    <a:pt x="1384" y="5842"/>
                  </a:lnTo>
                  <a:lnTo>
                    <a:pt x="1311" y="6097"/>
                  </a:lnTo>
                  <a:lnTo>
                    <a:pt x="1220" y="6334"/>
                  </a:lnTo>
                  <a:lnTo>
                    <a:pt x="1111" y="6534"/>
                  </a:lnTo>
                  <a:lnTo>
                    <a:pt x="1002" y="6716"/>
                  </a:lnTo>
                  <a:lnTo>
                    <a:pt x="856" y="6880"/>
                  </a:lnTo>
                  <a:lnTo>
                    <a:pt x="765" y="6934"/>
                  </a:lnTo>
                  <a:lnTo>
                    <a:pt x="674" y="6989"/>
                  </a:lnTo>
                  <a:lnTo>
                    <a:pt x="529" y="7062"/>
                  </a:lnTo>
                  <a:lnTo>
                    <a:pt x="401" y="7080"/>
                  </a:lnTo>
                  <a:lnTo>
                    <a:pt x="328" y="7225"/>
                  </a:lnTo>
                  <a:lnTo>
                    <a:pt x="237" y="7371"/>
                  </a:lnTo>
                  <a:lnTo>
                    <a:pt x="128" y="7498"/>
                  </a:lnTo>
                  <a:lnTo>
                    <a:pt x="19" y="7608"/>
                  </a:lnTo>
                  <a:lnTo>
                    <a:pt x="1" y="7626"/>
                  </a:lnTo>
                  <a:lnTo>
                    <a:pt x="201" y="7790"/>
                  </a:lnTo>
                  <a:lnTo>
                    <a:pt x="292" y="7844"/>
                  </a:lnTo>
                  <a:lnTo>
                    <a:pt x="401" y="7899"/>
                  </a:lnTo>
                  <a:lnTo>
                    <a:pt x="529" y="7935"/>
                  </a:lnTo>
                  <a:lnTo>
                    <a:pt x="638" y="7953"/>
                  </a:lnTo>
                  <a:lnTo>
                    <a:pt x="765" y="7972"/>
                  </a:lnTo>
                  <a:lnTo>
                    <a:pt x="874" y="7972"/>
                  </a:lnTo>
                  <a:lnTo>
                    <a:pt x="983" y="7953"/>
                  </a:lnTo>
                  <a:lnTo>
                    <a:pt x="1074" y="7917"/>
                  </a:lnTo>
                  <a:lnTo>
                    <a:pt x="1256" y="7826"/>
                  </a:lnTo>
                  <a:lnTo>
                    <a:pt x="1420" y="7717"/>
                  </a:lnTo>
                  <a:lnTo>
                    <a:pt x="1566" y="7571"/>
                  </a:lnTo>
                  <a:lnTo>
                    <a:pt x="1693" y="7389"/>
                  </a:lnTo>
                  <a:lnTo>
                    <a:pt x="1802" y="7207"/>
                  </a:lnTo>
                  <a:lnTo>
                    <a:pt x="1893" y="7007"/>
                  </a:lnTo>
                  <a:lnTo>
                    <a:pt x="1966" y="6825"/>
                  </a:lnTo>
                  <a:lnTo>
                    <a:pt x="2039" y="6588"/>
                  </a:lnTo>
                  <a:lnTo>
                    <a:pt x="2094" y="6370"/>
                  </a:lnTo>
                  <a:lnTo>
                    <a:pt x="2130" y="6134"/>
                  </a:lnTo>
                  <a:lnTo>
                    <a:pt x="2166" y="5897"/>
                  </a:lnTo>
                  <a:lnTo>
                    <a:pt x="2185" y="5442"/>
                  </a:lnTo>
                  <a:lnTo>
                    <a:pt x="2185" y="4969"/>
                  </a:lnTo>
                  <a:lnTo>
                    <a:pt x="2166" y="4496"/>
                  </a:lnTo>
                  <a:lnTo>
                    <a:pt x="2112" y="4023"/>
                  </a:lnTo>
                  <a:lnTo>
                    <a:pt x="1966" y="3094"/>
                  </a:lnTo>
                  <a:lnTo>
                    <a:pt x="1566" y="456"/>
                  </a:lnTo>
                  <a:lnTo>
                    <a:pt x="1511" y="1"/>
                  </a:lnTo>
                  <a:close/>
                </a:path>
              </a:pathLst>
            </a:custGeom>
            <a:solidFill>
              <a:srgbClr val="3A7F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14" name="Google Shape;1014;p7"/>
          <p:cNvSpPr/>
          <p:nvPr/>
        </p:nvSpPr>
        <p:spPr>
          <a:xfrm>
            <a:off x="1204950" y="4511147"/>
            <a:ext cx="460859" cy="523974"/>
          </a:xfrm>
          <a:custGeom>
            <a:avLst/>
            <a:gdLst/>
            <a:ahLst/>
            <a:cxnLst/>
            <a:rect l="l" t="t" r="r" b="b"/>
            <a:pathLst>
              <a:path w="13158" h="14960" extrusionOk="0">
                <a:moveTo>
                  <a:pt x="3913" y="1"/>
                </a:moveTo>
                <a:lnTo>
                  <a:pt x="3767" y="347"/>
                </a:lnTo>
                <a:lnTo>
                  <a:pt x="3658" y="692"/>
                </a:lnTo>
                <a:lnTo>
                  <a:pt x="3567" y="1056"/>
                </a:lnTo>
                <a:lnTo>
                  <a:pt x="3494" y="1438"/>
                </a:lnTo>
                <a:lnTo>
                  <a:pt x="3440" y="1839"/>
                </a:lnTo>
                <a:lnTo>
                  <a:pt x="3403" y="2257"/>
                </a:lnTo>
                <a:lnTo>
                  <a:pt x="3385" y="2676"/>
                </a:lnTo>
                <a:lnTo>
                  <a:pt x="3385" y="3094"/>
                </a:lnTo>
                <a:lnTo>
                  <a:pt x="3403" y="3531"/>
                </a:lnTo>
                <a:lnTo>
                  <a:pt x="3440" y="3968"/>
                </a:lnTo>
                <a:lnTo>
                  <a:pt x="3494" y="4405"/>
                </a:lnTo>
                <a:lnTo>
                  <a:pt x="3549" y="4841"/>
                </a:lnTo>
                <a:lnTo>
                  <a:pt x="3676" y="5697"/>
                </a:lnTo>
                <a:lnTo>
                  <a:pt x="3840" y="6534"/>
                </a:lnTo>
                <a:lnTo>
                  <a:pt x="4040" y="7335"/>
                </a:lnTo>
                <a:lnTo>
                  <a:pt x="4222" y="8081"/>
                </a:lnTo>
                <a:lnTo>
                  <a:pt x="4423" y="8754"/>
                </a:lnTo>
                <a:lnTo>
                  <a:pt x="4604" y="9336"/>
                </a:lnTo>
                <a:lnTo>
                  <a:pt x="4896" y="10192"/>
                </a:lnTo>
                <a:lnTo>
                  <a:pt x="5005" y="10501"/>
                </a:lnTo>
                <a:lnTo>
                  <a:pt x="5005" y="10501"/>
                </a:lnTo>
                <a:lnTo>
                  <a:pt x="4968" y="10410"/>
                </a:lnTo>
                <a:lnTo>
                  <a:pt x="4859" y="10119"/>
                </a:lnTo>
                <a:lnTo>
                  <a:pt x="4641" y="9628"/>
                </a:lnTo>
                <a:lnTo>
                  <a:pt x="4477" y="9318"/>
                </a:lnTo>
                <a:lnTo>
                  <a:pt x="4295" y="8954"/>
                </a:lnTo>
                <a:lnTo>
                  <a:pt x="4059" y="8536"/>
                </a:lnTo>
                <a:lnTo>
                  <a:pt x="3767" y="8081"/>
                </a:lnTo>
                <a:lnTo>
                  <a:pt x="3440" y="7571"/>
                </a:lnTo>
                <a:lnTo>
                  <a:pt x="3076" y="7007"/>
                </a:lnTo>
                <a:lnTo>
                  <a:pt x="2639" y="6406"/>
                </a:lnTo>
                <a:lnTo>
                  <a:pt x="2166" y="5751"/>
                </a:lnTo>
                <a:lnTo>
                  <a:pt x="1620" y="5042"/>
                </a:lnTo>
                <a:lnTo>
                  <a:pt x="1001" y="4277"/>
                </a:lnTo>
                <a:lnTo>
                  <a:pt x="983" y="4641"/>
                </a:lnTo>
                <a:lnTo>
                  <a:pt x="983" y="5005"/>
                </a:lnTo>
                <a:lnTo>
                  <a:pt x="1001" y="5369"/>
                </a:lnTo>
                <a:lnTo>
                  <a:pt x="1038" y="5715"/>
                </a:lnTo>
                <a:lnTo>
                  <a:pt x="1092" y="6079"/>
                </a:lnTo>
                <a:lnTo>
                  <a:pt x="1147" y="6425"/>
                </a:lnTo>
                <a:lnTo>
                  <a:pt x="1238" y="6752"/>
                </a:lnTo>
                <a:lnTo>
                  <a:pt x="1311" y="7098"/>
                </a:lnTo>
                <a:lnTo>
                  <a:pt x="1511" y="7735"/>
                </a:lnTo>
                <a:lnTo>
                  <a:pt x="1747" y="8354"/>
                </a:lnTo>
                <a:lnTo>
                  <a:pt x="2002" y="8936"/>
                </a:lnTo>
                <a:lnTo>
                  <a:pt x="2257" y="9482"/>
                </a:lnTo>
                <a:lnTo>
                  <a:pt x="2530" y="9973"/>
                </a:lnTo>
                <a:lnTo>
                  <a:pt x="2785" y="10410"/>
                </a:lnTo>
                <a:lnTo>
                  <a:pt x="3039" y="10810"/>
                </a:lnTo>
                <a:lnTo>
                  <a:pt x="3258" y="11138"/>
                </a:lnTo>
                <a:lnTo>
                  <a:pt x="3572" y="11552"/>
                </a:lnTo>
                <a:lnTo>
                  <a:pt x="3572" y="11552"/>
                </a:lnTo>
                <a:lnTo>
                  <a:pt x="3440" y="11393"/>
                </a:lnTo>
                <a:lnTo>
                  <a:pt x="3130" y="11083"/>
                </a:lnTo>
                <a:lnTo>
                  <a:pt x="2676" y="10665"/>
                </a:lnTo>
                <a:lnTo>
                  <a:pt x="2020" y="10101"/>
                </a:lnTo>
                <a:lnTo>
                  <a:pt x="1129" y="9409"/>
                </a:lnTo>
                <a:lnTo>
                  <a:pt x="0" y="8554"/>
                </a:lnTo>
                <a:lnTo>
                  <a:pt x="128" y="9009"/>
                </a:lnTo>
                <a:lnTo>
                  <a:pt x="273" y="9464"/>
                </a:lnTo>
                <a:lnTo>
                  <a:pt x="455" y="9882"/>
                </a:lnTo>
                <a:lnTo>
                  <a:pt x="637" y="10283"/>
                </a:lnTo>
                <a:lnTo>
                  <a:pt x="838" y="10665"/>
                </a:lnTo>
                <a:lnTo>
                  <a:pt x="1056" y="11029"/>
                </a:lnTo>
                <a:lnTo>
                  <a:pt x="1274" y="11375"/>
                </a:lnTo>
                <a:lnTo>
                  <a:pt x="1511" y="11702"/>
                </a:lnTo>
                <a:lnTo>
                  <a:pt x="1747" y="12011"/>
                </a:lnTo>
                <a:lnTo>
                  <a:pt x="2002" y="12303"/>
                </a:lnTo>
                <a:lnTo>
                  <a:pt x="2257" y="12576"/>
                </a:lnTo>
                <a:lnTo>
                  <a:pt x="2512" y="12812"/>
                </a:lnTo>
                <a:lnTo>
                  <a:pt x="2766" y="13049"/>
                </a:lnTo>
                <a:lnTo>
                  <a:pt x="3021" y="13267"/>
                </a:lnTo>
                <a:lnTo>
                  <a:pt x="3276" y="13486"/>
                </a:lnTo>
                <a:lnTo>
                  <a:pt x="3549" y="13667"/>
                </a:lnTo>
                <a:lnTo>
                  <a:pt x="4040" y="13995"/>
                </a:lnTo>
                <a:lnTo>
                  <a:pt x="4513" y="14268"/>
                </a:lnTo>
                <a:lnTo>
                  <a:pt x="4950" y="14505"/>
                </a:lnTo>
                <a:lnTo>
                  <a:pt x="5332" y="14668"/>
                </a:lnTo>
                <a:lnTo>
                  <a:pt x="5642" y="14796"/>
                </a:lnTo>
                <a:lnTo>
                  <a:pt x="5897" y="14887"/>
                </a:lnTo>
                <a:lnTo>
                  <a:pt x="6097" y="14960"/>
                </a:lnTo>
                <a:lnTo>
                  <a:pt x="6315" y="14850"/>
                </a:lnTo>
                <a:lnTo>
                  <a:pt x="6916" y="14577"/>
                </a:lnTo>
                <a:lnTo>
                  <a:pt x="7316" y="14377"/>
                </a:lnTo>
                <a:lnTo>
                  <a:pt x="7789" y="14122"/>
                </a:lnTo>
                <a:lnTo>
                  <a:pt x="8299" y="13831"/>
                </a:lnTo>
                <a:lnTo>
                  <a:pt x="8863" y="13486"/>
                </a:lnTo>
                <a:lnTo>
                  <a:pt x="9427" y="13122"/>
                </a:lnTo>
                <a:lnTo>
                  <a:pt x="10027" y="12703"/>
                </a:lnTo>
                <a:lnTo>
                  <a:pt x="10610" y="12248"/>
                </a:lnTo>
                <a:lnTo>
                  <a:pt x="11192" y="11738"/>
                </a:lnTo>
                <a:lnTo>
                  <a:pt x="11465" y="11484"/>
                </a:lnTo>
                <a:lnTo>
                  <a:pt x="11738" y="11211"/>
                </a:lnTo>
                <a:lnTo>
                  <a:pt x="12011" y="10920"/>
                </a:lnTo>
                <a:lnTo>
                  <a:pt x="12266" y="10628"/>
                </a:lnTo>
                <a:lnTo>
                  <a:pt x="12502" y="10337"/>
                </a:lnTo>
                <a:lnTo>
                  <a:pt x="12739" y="10028"/>
                </a:lnTo>
                <a:lnTo>
                  <a:pt x="12957" y="9719"/>
                </a:lnTo>
                <a:lnTo>
                  <a:pt x="13158" y="9391"/>
                </a:lnTo>
                <a:lnTo>
                  <a:pt x="13158" y="9391"/>
                </a:lnTo>
                <a:lnTo>
                  <a:pt x="8535" y="11793"/>
                </a:lnTo>
                <a:lnTo>
                  <a:pt x="9118" y="11047"/>
                </a:lnTo>
                <a:lnTo>
                  <a:pt x="9700" y="10228"/>
                </a:lnTo>
                <a:lnTo>
                  <a:pt x="10373" y="9264"/>
                </a:lnTo>
                <a:lnTo>
                  <a:pt x="10701" y="8736"/>
                </a:lnTo>
                <a:lnTo>
                  <a:pt x="11028" y="8190"/>
                </a:lnTo>
                <a:lnTo>
                  <a:pt x="11338" y="7662"/>
                </a:lnTo>
                <a:lnTo>
                  <a:pt x="11611" y="7134"/>
                </a:lnTo>
                <a:lnTo>
                  <a:pt x="11829" y="6643"/>
                </a:lnTo>
                <a:lnTo>
                  <a:pt x="11920" y="6406"/>
                </a:lnTo>
                <a:lnTo>
                  <a:pt x="12011" y="6170"/>
                </a:lnTo>
                <a:lnTo>
                  <a:pt x="12066" y="5952"/>
                </a:lnTo>
                <a:lnTo>
                  <a:pt x="12102" y="5751"/>
                </a:lnTo>
                <a:lnTo>
                  <a:pt x="12120" y="5569"/>
                </a:lnTo>
                <a:lnTo>
                  <a:pt x="12138" y="5387"/>
                </a:lnTo>
                <a:lnTo>
                  <a:pt x="11574" y="5861"/>
                </a:lnTo>
                <a:lnTo>
                  <a:pt x="11047" y="6352"/>
                </a:lnTo>
                <a:lnTo>
                  <a:pt x="10555" y="6861"/>
                </a:lnTo>
                <a:lnTo>
                  <a:pt x="10082" y="7371"/>
                </a:lnTo>
                <a:lnTo>
                  <a:pt x="9645" y="7881"/>
                </a:lnTo>
                <a:lnTo>
                  <a:pt x="9263" y="8390"/>
                </a:lnTo>
                <a:lnTo>
                  <a:pt x="8899" y="8881"/>
                </a:lnTo>
                <a:lnTo>
                  <a:pt x="8572" y="9355"/>
                </a:lnTo>
                <a:lnTo>
                  <a:pt x="8280" y="9810"/>
                </a:lnTo>
                <a:lnTo>
                  <a:pt x="8026" y="10210"/>
                </a:lnTo>
                <a:lnTo>
                  <a:pt x="7625" y="10901"/>
                </a:lnTo>
                <a:lnTo>
                  <a:pt x="7405" y="11326"/>
                </a:lnTo>
                <a:lnTo>
                  <a:pt x="7516" y="11047"/>
                </a:lnTo>
                <a:lnTo>
                  <a:pt x="7625" y="10756"/>
                </a:lnTo>
                <a:lnTo>
                  <a:pt x="7735" y="10410"/>
                </a:lnTo>
                <a:lnTo>
                  <a:pt x="7862" y="9973"/>
                </a:lnTo>
                <a:lnTo>
                  <a:pt x="7971" y="9464"/>
                </a:lnTo>
                <a:lnTo>
                  <a:pt x="8098" y="8863"/>
                </a:lnTo>
                <a:lnTo>
                  <a:pt x="8208" y="8190"/>
                </a:lnTo>
                <a:lnTo>
                  <a:pt x="8317" y="7407"/>
                </a:lnTo>
                <a:lnTo>
                  <a:pt x="8408" y="6552"/>
                </a:lnTo>
                <a:lnTo>
                  <a:pt x="8481" y="5588"/>
                </a:lnTo>
                <a:lnTo>
                  <a:pt x="8535" y="4514"/>
                </a:lnTo>
                <a:lnTo>
                  <a:pt x="8553" y="3331"/>
                </a:lnTo>
                <a:lnTo>
                  <a:pt x="8535" y="2057"/>
                </a:lnTo>
                <a:lnTo>
                  <a:pt x="8299" y="2312"/>
                </a:lnTo>
                <a:lnTo>
                  <a:pt x="8080" y="2603"/>
                </a:lnTo>
                <a:lnTo>
                  <a:pt x="7880" y="2894"/>
                </a:lnTo>
                <a:lnTo>
                  <a:pt x="7698" y="3222"/>
                </a:lnTo>
                <a:lnTo>
                  <a:pt x="7516" y="3549"/>
                </a:lnTo>
                <a:lnTo>
                  <a:pt x="7352" y="3895"/>
                </a:lnTo>
                <a:lnTo>
                  <a:pt x="7207" y="4259"/>
                </a:lnTo>
                <a:lnTo>
                  <a:pt x="7061" y="4623"/>
                </a:lnTo>
                <a:lnTo>
                  <a:pt x="6934" y="4987"/>
                </a:lnTo>
                <a:lnTo>
                  <a:pt x="6825" y="5369"/>
                </a:lnTo>
                <a:lnTo>
                  <a:pt x="6624" y="6134"/>
                </a:lnTo>
                <a:lnTo>
                  <a:pt x="6479" y="6898"/>
                </a:lnTo>
                <a:lnTo>
                  <a:pt x="6351" y="7662"/>
                </a:lnTo>
                <a:lnTo>
                  <a:pt x="6261" y="8372"/>
                </a:lnTo>
                <a:lnTo>
                  <a:pt x="6188" y="9045"/>
                </a:lnTo>
                <a:lnTo>
                  <a:pt x="6185" y="9086"/>
                </a:lnTo>
                <a:lnTo>
                  <a:pt x="6170" y="8827"/>
                </a:lnTo>
                <a:lnTo>
                  <a:pt x="6097" y="8117"/>
                </a:lnTo>
                <a:lnTo>
                  <a:pt x="5969" y="7316"/>
                </a:lnTo>
                <a:lnTo>
                  <a:pt x="5806" y="6406"/>
                </a:lnTo>
                <a:lnTo>
                  <a:pt x="5569" y="5369"/>
                </a:lnTo>
                <a:lnTo>
                  <a:pt x="5278" y="4223"/>
                </a:lnTo>
                <a:lnTo>
                  <a:pt x="4896" y="2949"/>
                </a:lnTo>
                <a:lnTo>
                  <a:pt x="4441" y="1548"/>
                </a:lnTo>
                <a:lnTo>
                  <a:pt x="3913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15" name="Google Shape;1015;p7"/>
          <p:cNvGrpSpPr/>
          <p:nvPr/>
        </p:nvGrpSpPr>
        <p:grpSpPr>
          <a:xfrm>
            <a:off x="1255703" y="4891010"/>
            <a:ext cx="266029" cy="245530"/>
            <a:chOff x="2706625" y="4735761"/>
            <a:chExt cx="226446" cy="209015"/>
          </a:xfrm>
        </p:grpSpPr>
        <p:sp>
          <p:nvSpPr>
            <p:cNvPr id="1016" name="Google Shape;1016;p7"/>
            <p:cNvSpPr/>
            <p:nvPr/>
          </p:nvSpPr>
          <p:spPr>
            <a:xfrm>
              <a:off x="2706625" y="4851000"/>
              <a:ext cx="226446" cy="93776"/>
            </a:xfrm>
            <a:custGeom>
              <a:avLst/>
              <a:gdLst/>
              <a:ahLst/>
              <a:cxnLst/>
              <a:rect l="l" t="t" r="r" b="b"/>
              <a:pathLst>
                <a:path w="9991" h="1020" extrusionOk="0">
                  <a:moveTo>
                    <a:pt x="1292" y="0"/>
                  </a:moveTo>
                  <a:lnTo>
                    <a:pt x="746" y="91"/>
                  </a:lnTo>
                  <a:lnTo>
                    <a:pt x="528" y="128"/>
                  </a:lnTo>
                  <a:lnTo>
                    <a:pt x="346" y="182"/>
                  </a:lnTo>
                  <a:lnTo>
                    <a:pt x="200" y="237"/>
                  </a:lnTo>
                  <a:lnTo>
                    <a:pt x="91" y="291"/>
                  </a:lnTo>
                  <a:lnTo>
                    <a:pt x="18" y="346"/>
                  </a:lnTo>
                  <a:lnTo>
                    <a:pt x="0" y="419"/>
                  </a:lnTo>
                  <a:lnTo>
                    <a:pt x="0" y="437"/>
                  </a:lnTo>
                  <a:lnTo>
                    <a:pt x="18" y="473"/>
                  </a:lnTo>
                  <a:lnTo>
                    <a:pt x="91" y="528"/>
                  </a:lnTo>
                  <a:lnTo>
                    <a:pt x="219" y="583"/>
                  </a:lnTo>
                  <a:lnTo>
                    <a:pt x="382" y="655"/>
                  </a:lnTo>
                  <a:lnTo>
                    <a:pt x="601" y="710"/>
                  </a:lnTo>
                  <a:lnTo>
                    <a:pt x="856" y="746"/>
                  </a:lnTo>
                  <a:lnTo>
                    <a:pt x="1456" y="837"/>
                  </a:lnTo>
                  <a:lnTo>
                    <a:pt x="2202" y="910"/>
                  </a:lnTo>
                  <a:lnTo>
                    <a:pt x="3058" y="965"/>
                  </a:lnTo>
                  <a:lnTo>
                    <a:pt x="3986" y="1001"/>
                  </a:lnTo>
                  <a:lnTo>
                    <a:pt x="5005" y="1019"/>
                  </a:lnTo>
                  <a:lnTo>
                    <a:pt x="6006" y="1001"/>
                  </a:lnTo>
                  <a:lnTo>
                    <a:pt x="6952" y="965"/>
                  </a:lnTo>
                  <a:lnTo>
                    <a:pt x="7789" y="910"/>
                  </a:lnTo>
                  <a:lnTo>
                    <a:pt x="8535" y="837"/>
                  </a:lnTo>
                  <a:lnTo>
                    <a:pt x="9136" y="746"/>
                  </a:lnTo>
                  <a:lnTo>
                    <a:pt x="9390" y="710"/>
                  </a:lnTo>
                  <a:lnTo>
                    <a:pt x="9609" y="655"/>
                  </a:lnTo>
                  <a:lnTo>
                    <a:pt x="9773" y="583"/>
                  </a:lnTo>
                  <a:lnTo>
                    <a:pt x="9900" y="528"/>
                  </a:lnTo>
                  <a:lnTo>
                    <a:pt x="9973" y="473"/>
                  </a:lnTo>
                  <a:lnTo>
                    <a:pt x="9991" y="437"/>
                  </a:lnTo>
                  <a:lnTo>
                    <a:pt x="9991" y="419"/>
                  </a:lnTo>
                  <a:lnTo>
                    <a:pt x="9973" y="346"/>
                  </a:lnTo>
                  <a:lnTo>
                    <a:pt x="9900" y="291"/>
                  </a:lnTo>
                  <a:lnTo>
                    <a:pt x="9791" y="237"/>
                  </a:lnTo>
                  <a:lnTo>
                    <a:pt x="9645" y="182"/>
                  </a:lnTo>
                  <a:lnTo>
                    <a:pt x="9463" y="128"/>
                  </a:lnTo>
                  <a:lnTo>
                    <a:pt x="9245" y="91"/>
                  </a:lnTo>
                  <a:lnTo>
                    <a:pt x="8699" y="0"/>
                  </a:lnTo>
                  <a:lnTo>
                    <a:pt x="8699" y="273"/>
                  </a:lnTo>
                  <a:lnTo>
                    <a:pt x="7443" y="328"/>
                  </a:lnTo>
                  <a:lnTo>
                    <a:pt x="6133" y="364"/>
                  </a:lnTo>
                  <a:lnTo>
                    <a:pt x="4623" y="382"/>
                  </a:lnTo>
                  <a:lnTo>
                    <a:pt x="3476" y="364"/>
                  </a:lnTo>
                  <a:lnTo>
                    <a:pt x="2384" y="328"/>
                  </a:lnTo>
                  <a:lnTo>
                    <a:pt x="1893" y="291"/>
                  </a:lnTo>
                  <a:lnTo>
                    <a:pt x="1456" y="237"/>
                  </a:lnTo>
                  <a:lnTo>
                    <a:pt x="1074" y="182"/>
                  </a:lnTo>
                  <a:lnTo>
                    <a:pt x="746" y="109"/>
                  </a:lnTo>
                  <a:lnTo>
                    <a:pt x="12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17" name="Google Shape;1017;p7"/>
            <p:cNvGrpSpPr/>
            <p:nvPr/>
          </p:nvGrpSpPr>
          <p:grpSpPr>
            <a:xfrm>
              <a:off x="2714800" y="4735761"/>
              <a:ext cx="210098" cy="182902"/>
              <a:chOff x="1282975" y="2150275"/>
              <a:chExt cx="154700" cy="134675"/>
            </a:xfrm>
          </p:grpSpPr>
          <p:sp>
            <p:nvSpPr>
              <p:cNvPr id="1018" name="Google Shape;1018;p7"/>
              <p:cNvSpPr/>
              <p:nvPr/>
            </p:nvSpPr>
            <p:spPr>
              <a:xfrm>
                <a:off x="1282975" y="2150275"/>
                <a:ext cx="154700" cy="134675"/>
              </a:xfrm>
              <a:custGeom>
                <a:avLst/>
                <a:gdLst/>
                <a:ahLst/>
                <a:cxnLst/>
                <a:rect l="l" t="t" r="r" b="b"/>
                <a:pathLst>
                  <a:path w="6188" h="5387" extrusionOk="0">
                    <a:moveTo>
                      <a:pt x="2858" y="0"/>
                    </a:moveTo>
                    <a:lnTo>
                      <a:pt x="2657" y="37"/>
                    </a:lnTo>
                    <a:lnTo>
                      <a:pt x="2403" y="109"/>
                    </a:lnTo>
                    <a:lnTo>
                      <a:pt x="2166" y="200"/>
                    </a:lnTo>
                    <a:lnTo>
                      <a:pt x="1948" y="310"/>
                    </a:lnTo>
                    <a:lnTo>
                      <a:pt x="1747" y="437"/>
                    </a:lnTo>
                    <a:lnTo>
                      <a:pt x="1547" y="564"/>
                    </a:lnTo>
                    <a:lnTo>
                      <a:pt x="1384" y="710"/>
                    </a:lnTo>
                    <a:lnTo>
                      <a:pt x="1238" y="856"/>
                    </a:lnTo>
                    <a:lnTo>
                      <a:pt x="1092" y="1019"/>
                    </a:lnTo>
                    <a:lnTo>
                      <a:pt x="965" y="1201"/>
                    </a:lnTo>
                    <a:lnTo>
                      <a:pt x="856" y="1365"/>
                    </a:lnTo>
                    <a:lnTo>
                      <a:pt x="765" y="1547"/>
                    </a:lnTo>
                    <a:lnTo>
                      <a:pt x="674" y="1729"/>
                    </a:lnTo>
                    <a:lnTo>
                      <a:pt x="546" y="2093"/>
                    </a:lnTo>
                    <a:lnTo>
                      <a:pt x="437" y="2439"/>
                    </a:lnTo>
                    <a:lnTo>
                      <a:pt x="401" y="2639"/>
                    </a:lnTo>
                    <a:lnTo>
                      <a:pt x="346" y="3057"/>
                    </a:lnTo>
                    <a:lnTo>
                      <a:pt x="310" y="3403"/>
                    </a:lnTo>
                    <a:lnTo>
                      <a:pt x="310" y="3694"/>
                    </a:lnTo>
                    <a:lnTo>
                      <a:pt x="164" y="3876"/>
                    </a:lnTo>
                    <a:lnTo>
                      <a:pt x="55" y="4040"/>
                    </a:lnTo>
                    <a:lnTo>
                      <a:pt x="37" y="4131"/>
                    </a:lnTo>
                    <a:lnTo>
                      <a:pt x="0" y="4222"/>
                    </a:lnTo>
                    <a:lnTo>
                      <a:pt x="0" y="4295"/>
                    </a:lnTo>
                    <a:lnTo>
                      <a:pt x="0" y="4368"/>
                    </a:lnTo>
                    <a:lnTo>
                      <a:pt x="19" y="4459"/>
                    </a:lnTo>
                    <a:lnTo>
                      <a:pt x="55" y="4532"/>
                    </a:lnTo>
                    <a:lnTo>
                      <a:pt x="91" y="4604"/>
                    </a:lnTo>
                    <a:lnTo>
                      <a:pt x="146" y="4677"/>
                    </a:lnTo>
                    <a:lnTo>
                      <a:pt x="292" y="4804"/>
                    </a:lnTo>
                    <a:lnTo>
                      <a:pt x="474" y="4932"/>
                    </a:lnTo>
                    <a:lnTo>
                      <a:pt x="692" y="5041"/>
                    </a:lnTo>
                    <a:lnTo>
                      <a:pt x="965" y="5132"/>
                    </a:lnTo>
                    <a:lnTo>
                      <a:pt x="1274" y="5205"/>
                    </a:lnTo>
                    <a:lnTo>
                      <a:pt x="1638" y="5278"/>
                    </a:lnTo>
                    <a:lnTo>
                      <a:pt x="2020" y="5332"/>
                    </a:lnTo>
                    <a:lnTo>
                      <a:pt x="2457" y="5369"/>
                    </a:lnTo>
                    <a:lnTo>
                      <a:pt x="2930" y="5387"/>
                    </a:lnTo>
                    <a:lnTo>
                      <a:pt x="3440" y="5387"/>
                    </a:lnTo>
                    <a:lnTo>
                      <a:pt x="3804" y="5350"/>
                    </a:lnTo>
                    <a:lnTo>
                      <a:pt x="4131" y="5314"/>
                    </a:lnTo>
                    <a:lnTo>
                      <a:pt x="4714" y="5223"/>
                    </a:lnTo>
                    <a:lnTo>
                      <a:pt x="5187" y="5114"/>
                    </a:lnTo>
                    <a:lnTo>
                      <a:pt x="5569" y="5005"/>
                    </a:lnTo>
                    <a:lnTo>
                      <a:pt x="5842" y="4895"/>
                    </a:lnTo>
                    <a:lnTo>
                      <a:pt x="6042" y="4804"/>
                    </a:lnTo>
                    <a:lnTo>
                      <a:pt x="6188" y="4713"/>
                    </a:lnTo>
                    <a:lnTo>
                      <a:pt x="6042" y="4204"/>
                    </a:lnTo>
                    <a:lnTo>
                      <a:pt x="5878" y="3658"/>
                    </a:lnTo>
                    <a:lnTo>
                      <a:pt x="5642" y="3003"/>
                    </a:lnTo>
                    <a:lnTo>
                      <a:pt x="5514" y="2639"/>
                    </a:lnTo>
                    <a:lnTo>
                      <a:pt x="5351" y="2275"/>
                    </a:lnTo>
                    <a:lnTo>
                      <a:pt x="5169" y="1929"/>
                    </a:lnTo>
                    <a:lnTo>
                      <a:pt x="4987" y="1565"/>
                    </a:lnTo>
                    <a:lnTo>
                      <a:pt x="4787" y="1238"/>
                    </a:lnTo>
                    <a:lnTo>
                      <a:pt x="4568" y="928"/>
                    </a:lnTo>
                    <a:lnTo>
                      <a:pt x="4332" y="655"/>
                    </a:lnTo>
                    <a:lnTo>
                      <a:pt x="4095" y="419"/>
                    </a:lnTo>
                    <a:lnTo>
                      <a:pt x="3949" y="291"/>
                    </a:lnTo>
                    <a:lnTo>
                      <a:pt x="3804" y="200"/>
                    </a:lnTo>
                    <a:lnTo>
                      <a:pt x="3676" y="128"/>
                    </a:lnTo>
                    <a:lnTo>
                      <a:pt x="3513" y="73"/>
                    </a:lnTo>
                    <a:lnTo>
                      <a:pt x="3367" y="37"/>
                    </a:lnTo>
                    <a:lnTo>
                      <a:pt x="3203" y="0"/>
                    </a:lnTo>
                    <a:close/>
                  </a:path>
                </a:pathLst>
              </a:custGeom>
              <a:solidFill>
                <a:srgbClr val="C1A5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9" name="Google Shape;1019;p7"/>
              <p:cNvSpPr/>
              <p:nvPr/>
            </p:nvSpPr>
            <p:spPr>
              <a:xfrm>
                <a:off x="1282975" y="2150275"/>
                <a:ext cx="154700" cy="134675"/>
              </a:xfrm>
              <a:custGeom>
                <a:avLst/>
                <a:gdLst/>
                <a:ahLst/>
                <a:cxnLst/>
                <a:rect l="l" t="t" r="r" b="b"/>
                <a:pathLst>
                  <a:path w="6188" h="5387" fill="none" extrusionOk="0">
                    <a:moveTo>
                      <a:pt x="6188" y="4713"/>
                    </a:moveTo>
                    <a:lnTo>
                      <a:pt x="6188" y="4713"/>
                    </a:lnTo>
                    <a:lnTo>
                      <a:pt x="6042" y="4804"/>
                    </a:lnTo>
                    <a:lnTo>
                      <a:pt x="5842" y="4895"/>
                    </a:lnTo>
                    <a:lnTo>
                      <a:pt x="5569" y="5005"/>
                    </a:lnTo>
                    <a:lnTo>
                      <a:pt x="5187" y="5114"/>
                    </a:lnTo>
                    <a:lnTo>
                      <a:pt x="4714" y="5223"/>
                    </a:lnTo>
                    <a:lnTo>
                      <a:pt x="4131" y="5314"/>
                    </a:lnTo>
                    <a:lnTo>
                      <a:pt x="3804" y="5350"/>
                    </a:lnTo>
                    <a:lnTo>
                      <a:pt x="3440" y="5387"/>
                    </a:lnTo>
                    <a:lnTo>
                      <a:pt x="3440" y="5387"/>
                    </a:lnTo>
                    <a:lnTo>
                      <a:pt x="2930" y="5387"/>
                    </a:lnTo>
                    <a:lnTo>
                      <a:pt x="2457" y="5369"/>
                    </a:lnTo>
                    <a:lnTo>
                      <a:pt x="2020" y="5332"/>
                    </a:lnTo>
                    <a:lnTo>
                      <a:pt x="1638" y="5278"/>
                    </a:lnTo>
                    <a:lnTo>
                      <a:pt x="1274" y="5205"/>
                    </a:lnTo>
                    <a:lnTo>
                      <a:pt x="965" y="5132"/>
                    </a:lnTo>
                    <a:lnTo>
                      <a:pt x="692" y="5041"/>
                    </a:lnTo>
                    <a:lnTo>
                      <a:pt x="474" y="4932"/>
                    </a:lnTo>
                    <a:lnTo>
                      <a:pt x="292" y="4804"/>
                    </a:lnTo>
                    <a:lnTo>
                      <a:pt x="146" y="4677"/>
                    </a:lnTo>
                    <a:lnTo>
                      <a:pt x="91" y="4604"/>
                    </a:lnTo>
                    <a:lnTo>
                      <a:pt x="55" y="4532"/>
                    </a:lnTo>
                    <a:lnTo>
                      <a:pt x="19" y="4459"/>
                    </a:lnTo>
                    <a:lnTo>
                      <a:pt x="0" y="4368"/>
                    </a:lnTo>
                    <a:lnTo>
                      <a:pt x="0" y="4295"/>
                    </a:lnTo>
                    <a:lnTo>
                      <a:pt x="0" y="4222"/>
                    </a:lnTo>
                    <a:lnTo>
                      <a:pt x="37" y="4131"/>
                    </a:lnTo>
                    <a:lnTo>
                      <a:pt x="55" y="4040"/>
                    </a:lnTo>
                    <a:lnTo>
                      <a:pt x="164" y="3876"/>
                    </a:lnTo>
                    <a:lnTo>
                      <a:pt x="310" y="3694"/>
                    </a:lnTo>
                    <a:lnTo>
                      <a:pt x="310" y="3694"/>
                    </a:lnTo>
                    <a:lnTo>
                      <a:pt x="310" y="3403"/>
                    </a:lnTo>
                    <a:lnTo>
                      <a:pt x="346" y="3057"/>
                    </a:lnTo>
                    <a:lnTo>
                      <a:pt x="401" y="2639"/>
                    </a:lnTo>
                    <a:lnTo>
                      <a:pt x="401" y="2639"/>
                    </a:lnTo>
                    <a:lnTo>
                      <a:pt x="437" y="2439"/>
                    </a:lnTo>
                    <a:lnTo>
                      <a:pt x="437" y="2439"/>
                    </a:lnTo>
                    <a:lnTo>
                      <a:pt x="546" y="2093"/>
                    </a:lnTo>
                    <a:lnTo>
                      <a:pt x="674" y="1729"/>
                    </a:lnTo>
                    <a:lnTo>
                      <a:pt x="765" y="1547"/>
                    </a:lnTo>
                    <a:lnTo>
                      <a:pt x="856" y="1365"/>
                    </a:lnTo>
                    <a:lnTo>
                      <a:pt x="965" y="1201"/>
                    </a:lnTo>
                    <a:lnTo>
                      <a:pt x="1092" y="1019"/>
                    </a:lnTo>
                    <a:lnTo>
                      <a:pt x="1238" y="856"/>
                    </a:lnTo>
                    <a:lnTo>
                      <a:pt x="1384" y="710"/>
                    </a:lnTo>
                    <a:lnTo>
                      <a:pt x="1547" y="564"/>
                    </a:lnTo>
                    <a:lnTo>
                      <a:pt x="1747" y="437"/>
                    </a:lnTo>
                    <a:lnTo>
                      <a:pt x="1948" y="310"/>
                    </a:lnTo>
                    <a:lnTo>
                      <a:pt x="2166" y="200"/>
                    </a:lnTo>
                    <a:lnTo>
                      <a:pt x="2403" y="109"/>
                    </a:lnTo>
                    <a:lnTo>
                      <a:pt x="2657" y="37"/>
                    </a:lnTo>
                    <a:lnTo>
                      <a:pt x="2657" y="37"/>
                    </a:lnTo>
                    <a:lnTo>
                      <a:pt x="2858" y="0"/>
                    </a:lnTo>
                    <a:lnTo>
                      <a:pt x="3021" y="0"/>
                    </a:lnTo>
                    <a:lnTo>
                      <a:pt x="3203" y="0"/>
                    </a:lnTo>
                    <a:lnTo>
                      <a:pt x="3367" y="37"/>
                    </a:lnTo>
                    <a:lnTo>
                      <a:pt x="3513" y="73"/>
                    </a:lnTo>
                    <a:lnTo>
                      <a:pt x="3676" y="128"/>
                    </a:lnTo>
                    <a:lnTo>
                      <a:pt x="3804" y="200"/>
                    </a:lnTo>
                    <a:lnTo>
                      <a:pt x="3949" y="291"/>
                    </a:lnTo>
                    <a:lnTo>
                      <a:pt x="3949" y="291"/>
                    </a:lnTo>
                    <a:lnTo>
                      <a:pt x="4095" y="419"/>
                    </a:lnTo>
                    <a:lnTo>
                      <a:pt x="4095" y="419"/>
                    </a:lnTo>
                    <a:lnTo>
                      <a:pt x="4332" y="655"/>
                    </a:lnTo>
                    <a:lnTo>
                      <a:pt x="4568" y="928"/>
                    </a:lnTo>
                    <a:lnTo>
                      <a:pt x="4787" y="1238"/>
                    </a:lnTo>
                    <a:lnTo>
                      <a:pt x="4987" y="1565"/>
                    </a:lnTo>
                    <a:lnTo>
                      <a:pt x="5169" y="1929"/>
                    </a:lnTo>
                    <a:lnTo>
                      <a:pt x="5351" y="2275"/>
                    </a:lnTo>
                    <a:lnTo>
                      <a:pt x="5514" y="2639"/>
                    </a:lnTo>
                    <a:lnTo>
                      <a:pt x="5642" y="3003"/>
                    </a:lnTo>
                    <a:lnTo>
                      <a:pt x="5878" y="3658"/>
                    </a:lnTo>
                    <a:lnTo>
                      <a:pt x="6042" y="4204"/>
                    </a:lnTo>
                    <a:lnTo>
                      <a:pt x="6188" y="4713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0" name="Google Shape;1020;p7"/>
              <p:cNvSpPr/>
              <p:nvPr/>
            </p:nvSpPr>
            <p:spPr>
              <a:xfrm>
                <a:off x="1282975" y="2172100"/>
                <a:ext cx="138775" cy="112850"/>
              </a:xfrm>
              <a:custGeom>
                <a:avLst/>
                <a:gdLst/>
                <a:ahLst/>
                <a:cxnLst/>
                <a:rect l="l" t="t" r="r" b="b"/>
                <a:pathLst>
                  <a:path w="5551" h="4514" extrusionOk="0">
                    <a:moveTo>
                      <a:pt x="1384" y="4368"/>
                    </a:moveTo>
                    <a:lnTo>
                      <a:pt x="1384" y="4368"/>
                    </a:lnTo>
                    <a:lnTo>
                      <a:pt x="1711" y="4423"/>
                    </a:lnTo>
                    <a:lnTo>
                      <a:pt x="2057" y="4459"/>
                    </a:lnTo>
                    <a:lnTo>
                      <a:pt x="2457" y="4496"/>
                    </a:lnTo>
                    <a:lnTo>
                      <a:pt x="2876" y="4514"/>
                    </a:lnTo>
                    <a:lnTo>
                      <a:pt x="2876" y="4514"/>
                    </a:lnTo>
                    <a:lnTo>
                      <a:pt x="3094" y="4514"/>
                    </a:lnTo>
                    <a:lnTo>
                      <a:pt x="3094" y="4514"/>
                    </a:lnTo>
                    <a:lnTo>
                      <a:pt x="3440" y="4514"/>
                    </a:lnTo>
                    <a:lnTo>
                      <a:pt x="3440" y="4514"/>
                    </a:lnTo>
                    <a:lnTo>
                      <a:pt x="3440" y="4514"/>
                    </a:lnTo>
                    <a:lnTo>
                      <a:pt x="3094" y="4514"/>
                    </a:lnTo>
                    <a:lnTo>
                      <a:pt x="3094" y="4514"/>
                    </a:lnTo>
                    <a:lnTo>
                      <a:pt x="2876" y="4514"/>
                    </a:lnTo>
                    <a:lnTo>
                      <a:pt x="2876" y="4514"/>
                    </a:lnTo>
                    <a:lnTo>
                      <a:pt x="2876" y="4514"/>
                    </a:lnTo>
                    <a:lnTo>
                      <a:pt x="2876" y="4514"/>
                    </a:lnTo>
                    <a:lnTo>
                      <a:pt x="2457" y="4496"/>
                    </a:lnTo>
                    <a:lnTo>
                      <a:pt x="2057" y="4459"/>
                    </a:lnTo>
                    <a:lnTo>
                      <a:pt x="1711" y="4423"/>
                    </a:lnTo>
                    <a:lnTo>
                      <a:pt x="1384" y="4368"/>
                    </a:lnTo>
                    <a:close/>
                    <a:moveTo>
                      <a:pt x="1365" y="4368"/>
                    </a:moveTo>
                    <a:lnTo>
                      <a:pt x="1365" y="4368"/>
                    </a:lnTo>
                    <a:lnTo>
                      <a:pt x="1365" y="4368"/>
                    </a:lnTo>
                    <a:lnTo>
                      <a:pt x="1365" y="4368"/>
                    </a:lnTo>
                    <a:close/>
                    <a:moveTo>
                      <a:pt x="237" y="3895"/>
                    </a:moveTo>
                    <a:lnTo>
                      <a:pt x="237" y="3895"/>
                    </a:lnTo>
                    <a:lnTo>
                      <a:pt x="237" y="3895"/>
                    </a:lnTo>
                    <a:lnTo>
                      <a:pt x="237" y="3895"/>
                    </a:lnTo>
                    <a:lnTo>
                      <a:pt x="237" y="3895"/>
                    </a:lnTo>
                    <a:close/>
                    <a:moveTo>
                      <a:pt x="237" y="3895"/>
                    </a:moveTo>
                    <a:lnTo>
                      <a:pt x="237" y="3895"/>
                    </a:lnTo>
                    <a:lnTo>
                      <a:pt x="237" y="3895"/>
                    </a:lnTo>
                    <a:lnTo>
                      <a:pt x="237" y="3895"/>
                    </a:lnTo>
                    <a:lnTo>
                      <a:pt x="237" y="3895"/>
                    </a:lnTo>
                    <a:close/>
                    <a:moveTo>
                      <a:pt x="237" y="3877"/>
                    </a:moveTo>
                    <a:lnTo>
                      <a:pt x="237" y="3877"/>
                    </a:lnTo>
                    <a:lnTo>
                      <a:pt x="237" y="3895"/>
                    </a:lnTo>
                    <a:lnTo>
                      <a:pt x="237" y="3895"/>
                    </a:lnTo>
                    <a:lnTo>
                      <a:pt x="237" y="3877"/>
                    </a:lnTo>
                    <a:close/>
                    <a:moveTo>
                      <a:pt x="91" y="3113"/>
                    </a:moveTo>
                    <a:lnTo>
                      <a:pt x="91" y="3113"/>
                    </a:lnTo>
                    <a:lnTo>
                      <a:pt x="37" y="3222"/>
                    </a:lnTo>
                    <a:lnTo>
                      <a:pt x="19" y="3331"/>
                    </a:lnTo>
                    <a:lnTo>
                      <a:pt x="0" y="3422"/>
                    </a:lnTo>
                    <a:lnTo>
                      <a:pt x="19" y="3531"/>
                    </a:lnTo>
                    <a:lnTo>
                      <a:pt x="37" y="3622"/>
                    </a:lnTo>
                    <a:lnTo>
                      <a:pt x="91" y="3713"/>
                    </a:lnTo>
                    <a:lnTo>
                      <a:pt x="146" y="3804"/>
                    </a:lnTo>
                    <a:lnTo>
                      <a:pt x="237" y="3877"/>
                    </a:lnTo>
                    <a:lnTo>
                      <a:pt x="237" y="3877"/>
                    </a:lnTo>
                    <a:lnTo>
                      <a:pt x="146" y="3804"/>
                    </a:lnTo>
                    <a:lnTo>
                      <a:pt x="91" y="3713"/>
                    </a:lnTo>
                    <a:lnTo>
                      <a:pt x="37" y="3622"/>
                    </a:lnTo>
                    <a:lnTo>
                      <a:pt x="19" y="3531"/>
                    </a:lnTo>
                    <a:lnTo>
                      <a:pt x="0" y="3422"/>
                    </a:lnTo>
                    <a:lnTo>
                      <a:pt x="19" y="3331"/>
                    </a:lnTo>
                    <a:lnTo>
                      <a:pt x="37" y="3222"/>
                    </a:lnTo>
                    <a:lnTo>
                      <a:pt x="91" y="3113"/>
                    </a:lnTo>
                    <a:close/>
                    <a:moveTo>
                      <a:pt x="91" y="3113"/>
                    </a:moveTo>
                    <a:lnTo>
                      <a:pt x="91" y="3113"/>
                    </a:lnTo>
                    <a:lnTo>
                      <a:pt x="91" y="3113"/>
                    </a:lnTo>
                    <a:lnTo>
                      <a:pt x="91" y="3113"/>
                    </a:lnTo>
                    <a:lnTo>
                      <a:pt x="91" y="3113"/>
                    </a:lnTo>
                    <a:close/>
                    <a:moveTo>
                      <a:pt x="91" y="3113"/>
                    </a:moveTo>
                    <a:lnTo>
                      <a:pt x="91" y="3113"/>
                    </a:lnTo>
                    <a:lnTo>
                      <a:pt x="91" y="3113"/>
                    </a:lnTo>
                    <a:lnTo>
                      <a:pt x="91" y="3113"/>
                    </a:lnTo>
                    <a:lnTo>
                      <a:pt x="91" y="3113"/>
                    </a:lnTo>
                    <a:close/>
                    <a:moveTo>
                      <a:pt x="91" y="3094"/>
                    </a:moveTo>
                    <a:lnTo>
                      <a:pt x="91" y="3094"/>
                    </a:lnTo>
                    <a:lnTo>
                      <a:pt x="91" y="3113"/>
                    </a:lnTo>
                    <a:lnTo>
                      <a:pt x="91" y="3113"/>
                    </a:lnTo>
                    <a:lnTo>
                      <a:pt x="91" y="3094"/>
                    </a:lnTo>
                    <a:close/>
                    <a:moveTo>
                      <a:pt x="110" y="3094"/>
                    </a:moveTo>
                    <a:lnTo>
                      <a:pt x="110" y="3094"/>
                    </a:lnTo>
                    <a:lnTo>
                      <a:pt x="110" y="3094"/>
                    </a:lnTo>
                    <a:lnTo>
                      <a:pt x="110" y="3094"/>
                    </a:lnTo>
                    <a:lnTo>
                      <a:pt x="110" y="3094"/>
                    </a:lnTo>
                    <a:close/>
                    <a:moveTo>
                      <a:pt x="110" y="3094"/>
                    </a:moveTo>
                    <a:lnTo>
                      <a:pt x="110" y="3094"/>
                    </a:lnTo>
                    <a:lnTo>
                      <a:pt x="110" y="3094"/>
                    </a:lnTo>
                    <a:lnTo>
                      <a:pt x="110" y="3094"/>
                    </a:lnTo>
                    <a:lnTo>
                      <a:pt x="110" y="3094"/>
                    </a:lnTo>
                    <a:close/>
                    <a:moveTo>
                      <a:pt x="110" y="3094"/>
                    </a:moveTo>
                    <a:lnTo>
                      <a:pt x="110" y="3094"/>
                    </a:lnTo>
                    <a:lnTo>
                      <a:pt x="110" y="3094"/>
                    </a:lnTo>
                    <a:lnTo>
                      <a:pt x="110" y="3094"/>
                    </a:lnTo>
                    <a:lnTo>
                      <a:pt x="110" y="3094"/>
                    </a:lnTo>
                    <a:close/>
                    <a:moveTo>
                      <a:pt x="4532" y="1"/>
                    </a:moveTo>
                    <a:lnTo>
                      <a:pt x="4532" y="1"/>
                    </a:lnTo>
                    <a:lnTo>
                      <a:pt x="4677" y="201"/>
                    </a:lnTo>
                    <a:lnTo>
                      <a:pt x="4823" y="419"/>
                    </a:lnTo>
                    <a:lnTo>
                      <a:pt x="5096" y="892"/>
                    </a:lnTo>
                    <a:lnTo>
                      <a:pt x="5332" y="1366"/>
                    </a:lnTo>
                    <a:lnTo>
                      <a:pt x="5551" y="1857"/>
                    </a:lnTo>
                    <a:lnTo>
                      <a:pt x="5551" y="1857"/>
                    </a:lnTo>
                    <a:lnTo>
                      <a:pt x="5551" y="1857"/>
                    </a:lnTo>
                    <a:lnTo>
                      <a:pt x="5551" y="1857"/>
                    </a:lnTo>
                    <a:lnTo>
                      <a:pt x="5332" y="1366"/>
                    </a:lnTo>
                    <a:lnTo>
                      <a:pt x="5096" y="892"/>
                    </a:lnTo>
                    <a:lnTo>
                      <a:pt x="4823" y="419"/>
                    </a:lnTo>
                    <a:lnTo>
                      <a:pt x="4677" y="201"/>
                    </a:lnTo>
                    <a:lnTo>
                      <a:pt x="4532" y="1"/>
                    </a:lnTo>
                    <a:close/>
                    <a:moveTo>
                      <a:pt x="4532" y="1"/>
                    </a:moveTo>
                    <a:lnTo>
                      <a:pt x="4532" y="1"/>
                    </a:lnTo>
                    <a:lnTo>
                      <a:pt x="4532" y="1"/>
                    </a:lnTo>
                    <a:lnTo>
                      <a:pt x="4532" y="1"/>
                    </a:lnTo>
                    <a:lnTo>
                      <a:pt x="4532" y="1"/>
                    </a:lnTo>
                    <a:close/>
                  </a:path>
                </a:pathLst>
              </a:custGeom>
              <a:solidFill>
                <a:srgbClr val="D8D3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1" name="Google Shape;1021;p7"/>
              <p:cNvSpPr/>
              <p:nvPr/>
            </p:nvSpPr>
            <p:spPr>
              <a:xfrm>
                <a:off x="1317550" y="2281300"/>
                <a:ext cx="51425" cy="3650"/>
              </a:xfrm>
              <a:custGeom>
                <a:avLst/>
                <a:gdLst/>
                <a:ahLst/>
                <a:cxnLst/>
                <a:rect l="l" t="t" r="r" b="b"/>
                <a:pathLst>
                  <a:path w="2057" h="146" fill="none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328" y="55"/>
                    </a:lnTo>
                    <a:lnTo>
                      <a:pt x="674" y="91"/>
                    </a:lnTo>
                    <a:lnTo>
                      <a:pt x="1074" y="128"/>
                    </a:lnTo>
                    <a:lnTo>
                      <a:pt x="1493" y="146"/>
                    </a:lnTo>
                    <a:lnTo>
                      <a:pt x="1493" y="146"/>
                    </a:lnTo>
                    <a:lnTo>
                      <a:pt x="1711" y="146"/>
                    </a:lnTo>
                    <a:lnTo>
                      <a:pt x="1711" y="146"/>
                    </a:lnTo>
                    <a:lnTo>
                      <a:pt x="2057" y="146"/>
                    </a:lnTo>
                    <a:lnTo>
                      <a:pt x="2057" y="146"/>
                    </a:lnTo>
                    <a:lnTo>
                      <a:pt x="2057" y="146"/>
                    </a:lnTo>
                    <a:lnTo>
                      <a:pt x="1711" y="146"/>
                    </a:lnTo>
                    <a:lnTo>
                      <a:pt x="1711" y="146"/>
                    </a:lnTo>
                    <a:lnTo>
                      <a:pt x="1493" y="146"/>
                    </a:lnTo>
                    <a:lnTo>
                      <a:pt x="1493" y="146"/>
                    </a:lnTo>
                    <a:lnTo>
                      <a:pt x="1493" y="146"/>
                    </a:lnTo>
                    <a:lnTo>
                      <a:pt x="1493" y="146"/>
                    </a:lnTo>
                    <a:lnTo>
                      <a:pt x="1074" y="128"/>
                    </a:lnTo>
                    <a:lnTo>
                      <a:pt x="674" y="91"/>
                    </a:lnTo>
                    <a:lnTo>
                      <a:pt x="328" y="55"/>
                    </a:ln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2" name="Google Shape;1022;p7"/>
              <p:cNvSpPr/>
              <p:nvPr/>
            </p:nvSpPr>
            <p:spPr>
              <a:xfrm>
                <a:off x="1317100" y="22813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3" name="Google Shape;1023;p7"/>
              <p:cNvSpPr/>
              <p:nvPr/>
            </p:nvSpPr>
            <p:spPr>
              <a:xfrm>
                <a:off x="1288900" y="22694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4" name="Google Shape;1024;p7"/>
              <p:cNvSpPr/>
              <p:nvPr/>
            </p:nvSpPr>
            <p:spPr>
              <a:xfrm>
                <a:off x="1288900" y="22694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5" name="Google Shape;1025;p7"/>
              <p:cNvSpPr/>
              <p:nvPr/>
            </p:nvSpPr>
            <p:spPr>
              <a:xfrm>
                <a:off x="1288900" y="2269000"/>
                <a:ext cx="25" cy="500"/>
              </a:xfrm>
              <a:custGeom>
                <a:avLst/>
                <a:gdLst/>
                <a:ahLst/>
                <a:cxnLst/>
                <a:rect l="l" t="t" r="r" b="b"/>
                <a:pathLst>
                  <a:path w="1" h="20" fill="none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9"/>
                    </a:lnTo>
                    <a:lnTo>
                      <a:pt x="0" y="19"/>
                    </a:lnTo>
                    <a:lnTo>
                      <a:pt x="0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6" name="Google Shape;1026;p7"/>
              <p:cNvSpPr/>
              <p:nvPr/>
            </p:nvSpPr>
            <p:spPr>
              <a:xfrm>
                <a:off x="1282975" y="2249900"/>
                <a:ext cx="5950" cy="19125"/>
              </a:xfrm>
              <a:custGeom>
                <a:avLst/>
                <a:gdLst/>
                <a:ahLst/>
                <a:cxnLst/>
                <a:rect l="l" t="t" r="r" b="b"/>
                <a:pathLst>
                  <a:path w="238" h="765" fill="none" extrusionOk="0">
                    <a:moveTo>
                      <a:pt x="91" y="1"/>
                    </a:moveTo>
                    <a:lnTo>
                      <a:pt x="91" y="1"/>
                    </a:lnTo>
                    <a:lnTo>
                      <a:pt x="37" y="110"/>
                    </a:lnTo>
                    <a:lnTo>
                      <a:pt x="19" y="219"/>
                    </a:lnTo>
                    <a:lnTo>
                      <a:pt x="0" y="310"/>
                    </a:lnTo>
                    <a:lnTo>
                      <a:pt x="19" y="419"/>
                    </a:lnTo>
                    <a:lnTo>
                      <a:pt x="37" y="510"/>
                    </a:lnTo>
                    <a:lnTo>
                      <a:pt x="91" y="601"/>
                    </a:lnTo>
                    <a:lnTo>
                      <a:pt x="146" y="692"/>
                    </a:lnTo>
                    <a:lnTo>
                      <a:pt x="237" y="765"/>
                    </a:lnTo>
                    <a:lnTo>
                      <a:pt x="237" y="765"/>
                    </a:lnTo>
                    <a:lnTo>
                      <a:pt x="146" y="692"/>
                    </a:lnTo>
                    <a:lnTo>
                      <a:pt x="91" y="601"/>
                    </a:lnTo>
                    <a:lnTo>
                      <a:pt x="37" y="510"/>
                    </a:lnTo>
                    <a:lnTo>
                      <a:pt x="19" y="419"/>
                    </a:lnTo>
                    <a:lnTo>
                      <a:pt x="0" y="310"/>
                    </a:lnTo>
                    <a:lnTo>
                      <a:pt x="19" y="219"/>
                    </a:lnTo>
                    <a:lnTo>
                      <a:pt x="37" y="110"/>
                    </a:lnTo>
                    <a:lnTo>
                      <a:pt x="91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7" name="Google Shape;1027;p7"/>
              <p:cNvSpPr/>
              <p:nvPr/>
            </p:nvSpPr>
            <p:spPr>
              <a:xfrm>
                <a:off x="1285250" y="22499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8" name="Google Shape;1028;p7"/>
              <p:cNvSpPr/>
              <p:nvPr/>
            </p:nvSpPr>
            <p:spPr>
              <a:xfrm>
                <a:off x="1285250" y="22499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9" name="Google Shape;1029;p7"/>
              <p:cNvSpPr/>
              <p:nvPr/>
            </p:nvSpPr>
            <p:spPr>
              <a:xfrm>
                <a:off x="1285250" y="2249450"/>
                <a:ext cx="25" cy="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9" fill="none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19"/>
                    </a:lnTo>
                    <a:lnTo>
                      <a:pt x="0" y="19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0" name="Google Shape;1030;p7"/>
              <p:cNvSpPr/>
              <p:nvPr/>
            </p:nvSpPr>
            <p:spPr>
              <a:xfrm>
                <a:off x="1285700" y="22494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1" name="Google Shape;1031;p7"/>
              <p:cNvSpPr/>
              <p:nvPr/>
            </p:nvSpPr>
            <p:spPr>
              <a:xfrm>
                <a:off x="1285700" y="22494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2" name="Google Shape;1032;p7"/>
              <p:cNvSpPr/>
              <p:nvPr/>
            </p:nvSpPr>
            <p:spPr>
              <a:xfrm>
                <a:off x="1285700" y="22494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3" name="Google Shape;1033;p7"/>
              <p:cNvSpPr/>
              <p:nvPr/>
            </p:nvSpPr>
            <p:spPr>
              <a:xfrm>
                <a:off x="1396250" y="2172100"/>
                <a:ext cx="25500" cy="46425"/>
              </a:xfrm>
              <a:custGeom>
                <a:avLst/>
                <a:gdLst/>
                <a:ahLst/>
                <a:cxnLst/>
                <a:rect l="l" t="t" r="r" b="b"/>
                <a:pathLst>
                  <a:path w="1020" h="1857" fill="none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146" y="201"/>
                    </a:lnTo>
                    <a:lnTo>
                      <a:pt x="292" y="419"/>
                    </a:lnTo>
                    <a:lnTo>
                      <a:pt x="565" y="892"/>
                    </a:lnTo>
                    <a:lnTo>
                      <a:pt x="801" y="1366"/>
                    </a:lnTo>
                    <a:lnTo>
                      <a:pt x="1020" y="1857"/>
                    </a:lnTo>
                    <a:lnTo>
                      <a:pt x="1020" y="1857"/>
                    </a:lnTo>
                    <a:lnTo>
                      <a:pt x="1020" y="1857"/>
                    </a:lnTo>
                    <a:lnTo>
                      <a:pt x="1020" y="1857"/>
                    </a:lnTo>
                    <a:lnTo>
                      <a:pt x="801" y="1366"/>
                    </a:lnTo>
                    <a:lnTo>
                      <a:pt x="565" y="892"/>
                    </a:lnTo>
                    <a:lnTo>
                      <a:pt x="292" y="419"/>
                    </a:lnTo>
                    <a:lnTo>
                      <a:pt x="146" y="201"/>
                    </a:lnTo>
                    <a:lnTo>
                      <a:pt x="1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4" name="Google Shape;1034;p7"/>
              <p:cNvSpPr/>
              <p:nvPr/>
            </p:nvSpPr>
            <p:spPr>
              <a:xfrm>
                <a:off x="1396250" y="21721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5" name="Google Shape;1035;p7"/>
              <p:cNvSpPr/>
              <p:nvPr/>
            </p:nvSpPr>
            <p:spPr>
              <a:xfrm>
                <a:off x="1282975" y="2160725"/>
                <a:ext cx="138775" cy="124225"/>
              </a:xfrm>
              <a:custGeom>
                <a:avLst/>
                <a:gdLst/>
                <a:ahLst/>
                <a:cxnLst/>
                <a:rect l="l" t="t" r="r" b="b"/>
                <a:pathLst>
                  <a:path w="5551" h="4969" extrusionOk="0">
                    <a:moveTo>
                      <a:pt x="4095" y="1"/>
                    </a:moveTo>
                    <a:lnTo>
                      <a:pt x="4004" y="219"/>
                    </a:lnTo>
                    <a:lnTo>
                      <a:pt x="3895" y="438"/>
                    </a:lnTo>
                    <a:lnTo>
                      <a:pt x="3840" y="529"/>
                    </a:lnTo>
                    <a:lnTo>
                      <a:pt x="3767" y="619"/>
                    </a:lnTo>
                    <a:lnTo>
                      <a:pt x="3676" y="710"/>
                    </a:lnTo>
                    <a:lnTo>
                      <a:pt x="3585" y="801"/>
                    </a:lnTo>
                    <a:lnTo>
                      <a:pt x="3458" y="874"/>
                    </a:lnTo>
                    <a:lnTo>
                      <a:pt x="3331" y="947"/>
                    </a:lnTo>
                    <a:lnTo>
                      <a:pt x="3185" y="1002"/>
                    </a:lnTo>
                    <a:lnTo>
                      <a:pt x="3058" y="1038"/>
                    </a:lnTo>
                    <a:lnTo>
                      <a:pt x="2767" y="1111"/>
                    </a:lnTo>
                    <a:lnTo>
                      <a:pt x="2475" y="1165"/>
                    </a:lnTo>
                    <a:lnTo>
                      <a:pt x="2184" y="1238"/>
                    </a:lnTo>
                    <a:lnTo>
                      <a:pt x="1893" y="1311"/>
                    </a:lnTo>
                    <a:lnTo>
                      <a:pt x="1766" y="1366"/>
                    </a:lnTo>
                    <a:lnTo>
                      <a:pt x="1638" y="1438"/>
                    </a:lnTo>
                    <a:lnTo>
                      <a:pt x="1511" y="1511"/>
                    </a:lnTo>
                    <a:lnTo>
                      <a:pt x="1402" y="1620"/>
                    </a:lnTo>
                    <a:lnTo>
                      <a:pt x="1293" y="1730"/>
                    </a:lnTo>
                    <a:lnTo>
                      <a:pt x="1202" y="1839"/>
                    </a:lnTo>
                    <a:lnTo>
                      <a:pt x="1111" y="1948"/>
                    </a:lnTo>
                    <a:lnTo>
                      <a:pt x="1001" y="2039"/>
                    </a:lnTo>
                    <a:lnTo>
                      <a:pt x="874" y="2130"/>
                    </a:lnTo>
                    <a:lnTo>
                      <a:pt x="747" y="2185"/>
                    </a:lnTo>
                    <a:lnTo>
                      <a:pt x="619" y="2221"/>
                    </a:lnTo>
                    <a:lnTo>
                      <a:pt x="401" y="2221"/>
                    </a:lnTo>
                    <a:lnTo>
                      <a:pt x="346" y="2512"/>
                    </a:lnTo>
                    <a:lnTo>
                      <a:pt x="328" y="2767"/>
                    </a:lnTo>
                    <a:lnTo>
                      <a:pt x="310" y="3131"/>
                    </a:lnTo>
                    <a:lnTo>
                      <a:pt x="310" y="3276"/>
                    </a:lnTo>
                    <a:lnTo>
                      <a:pt x="201" y="3404"/>
                    </a:lnTo>
                    <a:lnTo>
                      <a:pt x="110" y="3549"/>
                    </a:lnTo>
                    <a:lnTo>
                      <a:pt x="91" y="3549"/>
                    </a:lnTo>
                    <a:lnTo>
                      <a:pt x="91" y="3568"/>
                    </a:lnTo>
                    <a:lnTo>
                      <a:pt x="37" y="3677"/>
                    </a:lnTo>
                    <a:lnTo>
                      <a:pt x="19" y="3786"/>
                    </a:lnTo>
                    <a:lnTo>
                      <a:pt x="0" y="3877"/>
                    </a:lnTo>
                    <a:lnTo>
                      <a:pt x="19" y="3986"/>
                    </a:lnTo>
                    <a:lnTo>
                      <a:pt x="37" y="4077"/>
                    </a:lnTo>
                    <a:lnTo>
                      <a:pt x="91" y="4168"/>
                    </a:lnTo>
                    <a:lnTo>
                      <a:pt x="146" y="4259"/>
                    </a:lnTo>
                    <a:lnTo>
                      <a:pt x="237" y="4332"/>
                    </a:lnTo>
                    <a:lnTo>
                      <a:pt x="237" y="4350"/>
                    </a:lnTo>
                    <a:lnTo>
                      <a:pt x="346" y="4423"/>
                    </a:lnTo>
                    <a:lnTo>
                      <a:pt x="437" y="4496"/>
                    </a:lnTo>
                    <a:lnTo>
                      <a:pt x="692" y="4623"/>
                    </a:lnTo>
                    <a:lnTo>
                      <a:pt x="1001" y="4732"/>
                    </a:lnTo>
                    <a:lnTo>
                      <a:pt x="1365" y="4823"/>
                    </a:lnTo>
                    <a:lnTo>
                      <a:pt x="1384" y="4823"/>
                    </a:lnTo>
                    <a:lnTo>
                      <a:pt x="1711" y="4878"/>
                    </a:lnTo>
                    <a:lnTo>
                      <a:pt x="2057" y="4914"/>
                    </a:lnTo>
                    <a:lnTo>
                      <a:pt x="2457" y="4951"/>
                    </a:lnTo>
                    <a:lnTo>
                      <a:pt x="2876" y="4969"/>
                    </a:lnTo>
                    <a:lnTo>
                      <a:pt x="3294" y="4732"/>
                    </a:lnTo>
                    <a:lnTo>
                      <a:pt x="3713" y="4459"/>
                    </a:lnTo>
                    <a:lnTo>
                      <a:pt x="4095" y="4186"/>
                    </a:lnTo>
                    <a:lnTo>
                      <a:pt x="4477" y="3895"/>
                    </a:lnTo>
                    <a:lnTo>
                      <a:pt x="4677" y="3731"/>
                    </a:lnTo>
                    <a:lnTo>
                      <a:pt x="4859" y="3549"/>
                    </a:lnTo>
                    <a:lnTo>
                      <a:pt x="5041" y="3349"/>
                    </a:lnTo>
                    <a:lnTo>
                      <a:pt x="5187" y="3149"/>
                    </a:lnTo>
                    <a:lnTo>
                      <a:pt x="5296" y="2967"/>
                    </a:lnTo>
                    <a:lnTo>
                      <a:pt x="5387" y="2767"/>
                    </a:lnTo>
                    <a:lnTo>
                      <a:pt x="5533" y="2367"/>
                    </a:lnTo>
                    <a:lnTo>
                      <a:pt x="5551" y="2312"/>
                    </a:lnTo>
                    <a:lnTo>
                      <a:pt x="5332" y="1821"/>
                    </a:lnTo>
                    <a:lnTo>
                      <a:pt x="5096" y="1347"/>
                    </a:lnTo>
                    <a:lnTo>
                      <a:pt x="4823" y="874"/>
                    </a:lnTo>
                    <a:lnTo>
                      <a:pt x="4677" y="656"/>
                    </a:lnTo>
                    <a:lnTo>
                      <a:pt x="4532" y="456"/>
                    </a:lnTo>
                    <a:lnTo>
                      <a:pt x="4313" y="201"/>
                    </a:lnTo>
                    <a:lnTo>
                      <a:pt x="4095" y="1"/>
                    </a:lnTo>
                    <a:close/>
                  </a:path>
                </a:pathLst>
              </a:custGeom>
              <a:solidFill>
                <a:srgbClr val="A489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6" name="Google Shape;1036;p7"/>
              <p:cNvSpPr/>
              <p:nvPr/>
            </p:nvSpPr>
            <p:spPr>
              <a:xfrm>
                <a:off x="1282975" y="2160725"/>
                <a:ext cx="138775" cy="124225"/>
              </a:xfrm>
              <a:custGeom>
                <a:avLst/>
                <a:gdLst/>
                <a:ahLst/>
                <a:cxnLst/>
                <a:rect l="l" t="t" r="r" b="b"/>
                <a:pathLst>
                  <a:path w="5551" h="4969" fill="none" extrusionOk="0">
                    <a:moveTo>
                      <a:pt x="4095" y="1"/>
                    </a:moveTo>
                    <a:lnTo>
                      <a:pt x="4095" y="1"/>
                    </a:lnTo>
                    <a:lnTo>
                      <a:pt x="4004" y="219"/>
                    </a:lnTo>
                    <a:lnTo>
                      <a:pt x="3895" y="438"/>
                    </a:lnTo>
                    <a:lnTo>
                      <a:pt x="3840" y="529"/>
                    </a:lnTo>
                    <a:lnTo>
                      <a:pt x="3767" y="619"/>
                    </a:lnTo>
                    <a:lnTo>
                      <a:pt x="3676" y="710"/>
                    </a:lnTo>
                    <a:lnTo>
                      <a:pt x="3585" y="801"/>
                    </a:lnTo>
                    <a:lnTo>
                      <a:pt x="3585" y="801"/>
                    </a:lnTo>
                    <a:lnTo>
                      <a:pt x="3458" y="874"/>
                    </a:lnTo>
                    <a:lnTo>
                      <a:pt x="3331" y="947"/>
                    </a:lnTo>
                    <a:lnTo>
                      <a:pt x="3185" y="1002"/>
                    </a:lnTo>
                    <a:lnTo>
                      <a:pt x="3058" y="1038"/>
                    </a:lnTo>
                    <a:lnTo>
                      <a:pt x="2767" y="1111"/>
                    </a:lnTo>
                    <a:lnTo>
                      <a:pt x="2475" y="1165"/>
                    </a:lnTo>
                    <a:lnTo>
                      <a:pt x="2184" y="1238"/>
                    </a:lnTo>
                    <a:lnTo>
                      <a:pt x="1893" y="1311"/>
                    </a:lnTo>
                    <a:lnTo>
                      <a:pt x="1766" y="1366"/>
                    </a:lnTo>
                    <a:lnTo>
                      <a:pt x="1638" y="1438"/>
                    </a:lnTo>
                    <a:lnTo>
                      <a:pt x="1511" y="1511"/>
                    </a:lnTo>
                    <a:lnTo>
                      <a:pt x="1402" y="1620"/>
                    </a:lnTo>
                    <a:lnTo>
                      <a:pt x="1402" y="1620"/>
                    </a:lnTo>
                    <a:lnTo>
                      <a:pt x="1293" y="1730"/>
                    </a:lnTo>
                    <a:lnTo>
                      <a:pt x="1202" y="1839"/>
                    </a:lnTo>
                    <a:lnTo>
                      <a:pt x="1111" y="1948"/>
                    </a:lnTo>
                    <a:lnTo>
                      <a:pt x="1001" y="2039"/>
                    </a:lnTo>
                    <a:lnTo>
                      <a:pt x="1001" y="2039"/>
                    </a:lnTo>
                    <a:lnTo>
                      <a:pt x="874" y="2130"/>
                    </a:lnTo>
                    <a:lnTo>
                      <a:pt x="747" y="2185"/>
                    </a:lnTo>
                    <a:lnTo>
                      <a:pt x="619" y="2221"/>
                    </a:lnTo>
                    <a:lnTo>
                      <a:pt x="474" y="2221"/>
                    </a:lnTo>
                    <a:lnTo>
                      <a:pt x="474" y="2221"/>
                    </a:lnTo>
                    <a:lnTo>
                      <a:pt x="401" y="2221"/>
                    </a:lnTo>
                    <a:lnTo>
                      <a:pt x="401" y="2221"/>
                    </a:lnTo>
                    <a:lnTo>
                      <a:pt x="401" y="2221"/>
                    </a:lnTo>
                    <a:lnTo>
                      <a:pt x="346" y="2512"/>
                    </a:lnTo>
                    <a:lnTo>
                      <a:pt x="328" y="2767"/>
                    </a:lnTo>
                    <a:lnTo>
                      <a:pt x="310" y="3131"/>
                    </a:lnTo>
                    <a:lnTo>
                      <a:pt x="310" y="3131"/>
                    </a:lnTo>
                    <a:lnTo>
                      <a:pt x="310" y="3276"/>
                    </a:lnTo>
                    <a:lnTo>
                      <a:pt x="310" y="3276"/>
                    </a:lnTo>
                    <a:lnTo>
                      <a:pt x="310" y="3276"/>
                    </a:lnTo>
                    <a:lnTo>
                      <a:pt x="310" y="3276"/>
                    </a:lnTo>
                    <a:lnTo>
                      <a:pt x="310" y="3276"/>
                    </a:lnTo>
                    <a:lnTo>
                      <a:pt x="201" y="3404"/>
                    </a:lnTo>
                    <a:lnTo>
                      <a:pt x="110" y="3549"/>
                    </a:lnTo>
                    <a:lnTo>
                      <a:pt x="110" y="3549"/>
                    </a:lnTo>
                    <a:lnTo>
                      <a:pt x="110" y="3549"/>
                    </a:lnTo>
                    <a:lnTo>
                      <a:pt x="110" y="3549"/>
                    </a:lnTo>
                    <a:lnTo>
                      <a:pt x="110" y="3549"/>
                    </a:lnTo>
                    <a:lnTo>
                      <a:pt x="110" y="3549"/>
                    </a:lnTo>
                    <a:lnTo>
                      <a:pt x="110" y="3549"/>
                    </a:lnTo>
                    <a:lnTo>
                      <a:pt x="110" y="3549"/>
                    </a:lnTo>
                    <a:lnTo>
                      <a:pt x="110" y="3549"/>
                    </a:lnTo>
                    <a:lnTo>
                      <a:pt x="110" y="3549"/>
                    </a:lnTo>
                    <a:lnTo>
                      <a:pt x="110" y="3549"/>
                    </a:lnTo>
                    <a:lnTo>
                      <a:pt x="110" y="3549"/>
                    </a:lnTo>
                    <a:lnTo>
                      <a:pt x="91" y="3549"/>
                    </a:lnTo>
                    <a:lnTo>
                      <a:pt x="91" y="3549"/>
                    </a:lnTo>
                    <a:lnTo>
                      <a:pt x="91" y="3568"/>
                    </a:lnTo>
                    <a:lnTo>
                      <a:pt x="91" y="3568"/>
                    </a:lnTo>
                    <a:lnTo>
                      <a:pt x="91" y="3568"/>
                    </a:lnTo>
                    <a:lnTo>
                      <a:pt x="91" y="3568"/>
                    </a:lnTo>
                    <a:lnTo>
                      <a:pt x="91" y="3568"/>
                    </a:lnTo>
                    <a:lnTo>
                      <a:pt x="91" y="3568"/>
                    </a:lnTo>
                    <a:lnTo>
                      <a:pt x="91" y="3568"/>
                    </a:lnTo>
                    <a:lnTo>
                      <a:pt x="91" y="3568"/>
                    </a:lnTo>
                    <a:lnTo>
                      <a:pt x="91" y="3568"/>
                    </a:lnTo>
                    <a:lnTo>
                      <a:pt x="91" y="3568"/>
                    </a:lnTo>
                    <a:lnTo>
                      <a:pt x="91" y="3568"/>
                    </a:lnTo>
                    <a:lnTo>
                      <a:pt x="91" y="3568"/>
                    </a:lnTo>
                    <a:lnTo>
                      <a:pt x="37" y="3677"/>
                    </a:lnTo>
                    <a:lnTo>
                      <a:pt x="19" y="3786"/>
                    </a:lnTo>
                    <a:lnTo>
                      <a:pt x="0" y="3877"/>
                    </a:lnTo>
                    <a:lnTo>
                      <a:pt x="19" y="3986"/>
                    </a:lnTo>
                    <a:lnTo>
                      <a:pt x="37" y="4077"/>
                    </a:lnTo>
                    <a:lnTo>
                      <a:pt x="91" y="4168"/>
                    </a:lnTo>
                    <a:lnTo>
                      <a:pt x="146" y="4259"/>
                    </a:lnTo>
                    <a:lnTo>
                      <a:pt x="237" y="4332"/>
                    </a:lnTo>
                    <a:lnTo>
                      <a:pt x="237" y="4332"/>
                    </a:lnTo>
                    <a:lnTo>
                      <a:pt x="237" y="4332"/>
                    </a:lnTo>
                    <a:lnTo>
                      <a:pt x="237" y="4350"/>
                    </a:lnTo>
                    <a:lnTo>
                      <a:pt x="237" y="4350"/>
                    </a:lnTo>
                    <a:lnTo>
                      <a:pt x="237" y="4350"/>
                    </a:lnTo>
                    <a:lnTo>
                      <a:pt x="237" y="4350"/>
                    </a:lnTo>
                    <a:lnTo>
                      <a:pt x="237" y="4350"/>
                    </a:lnTo>
                    <a:lnTo>
                      <a:pt x="237" y="4350"/>
                    </a:lnTo>
                    <a:lnTo>
                      <a:pt x="237" y="4350"/>
                    </a:lnTo>
                    <a:lnTo>
                      <a:pt x="237" y="4350"/>
                    </a:lnTo>
                    <a:lnTo>
                      <a:pt x="237" y="4350"/>
                    </a:lnTo>
                    <a:lnTo>
                      <a:pt x="237" y="4350"/>
                    </a:lnTo>
                    <a:lnTo>
                      <a:pt x="346" y="4423"/>
                    </a:lnTo>
                    <a:lnTo>
                      <a:pt x="437" y="4496"/>
                    </a:lnTo>
                    <a:lnTo>
                      <a:pt x="692" y="4623"/>
                    </a:lnTo>
                    <a:lnTo>
                      <a:pt x="1001" y="4732"/>
                    </a:lnTo>
                    <a:lnTo>
                      <a:pt x="1365" y="4823"/>
                    </a:lnTo>
                    <a:lnTo>
                      <a:pt x="1365" y="4823"/>
                    </a:lnTo>
                    <a:lnTo>
                      <a:pt x="1365" y="4823"/>
                    </a:lnTo>
                    <a:lnTo>
                      <a:pt x="1365" y="4823"/>
                    </a:lnTo>
                    <a:lnTo>
                      <a:pt x="1384" y="4823"/>
                    </a:lnTo>
                    <a:lnTo>
                      <a:pt x="1384" y="4823"/>
                    </a:lnTo>
                    <a:lnTo>
                      <a:pt x="1711" y="4878"/>
                    </a:lnTo>
                    <a:lnTo>
                      <a:pt x="2057" y="4914"/>
                    </a:lnTo>
                    <a:lnTo>
                      <a:pt x="2457" y="4951"/>
                    </a:lnTo>
                    <a:lnTo>
                      <a:pt x="2876" y="4969"/>
                    </a:lnTo>
                    <a:lnTo>
                      <a:pt x="2876" y="4969"/>
                    </a:lnTo>
                    <a:lnTo>
                      <a:pt x="3294" y="4732"/>
                    </a:lnTo>
                    <a:lnTo>
                      <a:pt x="3713" y="4459"/>
                    </a:lnTo>
                    <a:lnTo>
                      <a:pt x="4095" y="4186"/>
                    </a:lnTo>
                    <a:lnTo>
                      <a:pt x="4477" y="3895"/>
                    </a:lnTo>
                    <a:lnTo>
                      <a:pt x="4477" y="3895"/>
                    </a:lnTo>
                    <a:lnTo>
                      <a:pt x="4677" y="3731"/>
                    </a:lnTo>
                    <a:lnTo>
                      <a:pt x="4859" y="3549"/>
                    </a:lnTo>
                    <a:lnTo>
                      <a:pt x="5041" y="3349"/>
                    </a:lnTo>
                    <a:lnTo>
                      <a:pt x="5187" y="3149"/>
                    </a:lnTo>
                    <a:lnTo>
                      <a:pt x="5187" y="3149"/>
                    </a:lnTo>
                    <a:lnTo>
                      <a:pt x="5296" y="2967"/>
                    </a:lnTo>
                    <a:lnTo>
                      <a:pt x="5387" y="2767"/>
                    </a:lnTo>
                    <a:lnTo>
                      <a:pt x="5533" y="2367"/>
                    </a:lnTo>
                    <a:lnTo>
                      <a:pt x="5533" y="2367"/>
                    </a:lnTo>
                    <a:lnTo>
                      <a:pt x="5551" y="2312"/>
                    </a:lnTo>
                    <a:lnTo>
                      <a:pt x="5551" y="2312"/>
                    </a:lnTo>
                    <a:lnTo>
                      <a:pt x="5332" y="1821"/>
                    </a:lnTo>
                    <a:lnTo>
                      <a:pt x="5096" y="1347"/>
                    </a:lnTo>
                    <a:lnTo>
                      <a:pt x="4823" y="874"/>
                    </a:lnTo>
                    <a:lnTo>
                      <a:pt x="4677" y="656"/>
                    </a:lnTo>
                    <a:lnTo>
                      <a:pt x="4532" y="456"/>
                    </a:lnTo>
                    <a:lnTo>
                      <a:pt x="4532" y="456"/>
                    </a:lnTo>
                    <a:lnTo>
                      <a:pt x="4532" y="456"/>
                    </a:lnTo>
                    <a:lnTo>
                      <a:pt x="4532" y="456"/>
                    </a:lnTo>
                    <a:lnTo>
                      <a:pt x="4532" y="456"/>
                    </a:lnTo>
                    <a:lnTo>
                      <a:pt x="4532" y="456"/>
                    </a:lnTo>
                    <a:lnTo>
                      <a:pt x="4313" y="201"/>
                    </a:lnTo>
                    <a:lnTo>
                      <a:pt x="4095" y="1"/>
                    </a:lnTo>
                    <a:lnTo>
                      <a:pt x="4095" y="1"/>
                    </a:lnTo>
                    <a:lnTo>
                      <a:pt x="4095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7" name="Google Shape;1037;p7"/>
              <p:cNvSpPr/>
              <p:nvPr/>
            </p:nvSpPr>
            <p:spPr>
              <a:xfrm>
                <a:off x="1354850" y="2218500"/>
                <a:ext cx="79650" cy="66450"/>
              </a:xfrm>
              <a:custGeom>
                <a:avLst/>
                <a:gdLst/>
                <a:ahLst/>
                <a:cxnLst/>
                <a:rect l="l" t="t" r="r" b="b"/>
                <a:pathLst>
                  <a:path w="3186" h="2658" extrusionOk="0">
                    <a:moveTo>
                      <a:pt x="565" y="2658"/>
                    </a:moveTo>
                    <a:lnTo>
                      <a:pt x="565" y="2658"/>
                    </a:lnTo>
                    <a:lnTo>
                      <a:pt x="237" y="2658"/>
                    </a:lnTo>
                    <a:lnTo>
                      <a:pt x="237" y="2658"/>
                    </a:lnTo>
                    <a:lnTo>
                      <a:pt x="1" y="2658"/>
                    </a:lnTo>
                    <a:lnTo>
                      <a:pt x="1" y="2658"/>
                    </a:lnTo>
                    <a:lnTo>
                      <a:pt x="1" y="2658"/>
                    </a:lnTo>
                    <a:lnTo>
                      <a:pt x="1" y="2658"/>
                    </a:lnTo>
                    <a:lnTo>
                      <a:pt x="219" y="2658"/>
                    </a:lnTo>
                    <a:lnTo>
                      <a:pt x="219" y="2658"/>
                    </a:lnTo>
                    <a:lnTo>
                      <a:pt x="565" y="2658"/>
                    </a:lnTo>
                    <a:close/>
                    <a:moveTo>
                      <a:pt x="2676" y="1"/>
                    </a:moveTo>
                    <a:lnTo>
                      <a:pt x="2676" y="1"/>
                    </a:lnTo>
                    <a:lnTo>
                      <a:pt x="2676" y="1"/>
                    </a:lnTo>
                    <a:lnTo>
                      <a:pt x="2676" y="1"/>
                    </a:lnTo>
                    <a:lnTo>
                      <a:pt x="2840" y="438"/>
                    </a:lnTo>
                    <a:lnTo>
                      <a:pt x="2967" y="820"/>
                    </a:lnTo>
                    <a:lnTo>
                      <a:pt x="3185" y="1493"/>
                    </a:lnTo>
                    <a:lnTo>
                      <a:pt x="3185" y="1493"/>
                    </a:lnTo>
                    <a:lnTo>
                      <a:pt x="2967" y="820"/>
                    </a:lnTo>
                    <a:lnTo>
                      <a:pt x="2840" y="438"/>
                    </a:lnTo>
                    <a:lnTo>
                      <a:pt x="2676" y="1"/>
                    </a:lnTo>
                    <a:lnTo>
                      <a:pt x="2676" y="1"/>
                    </a:lnTo>
                    <a:close/>
                  </a:path>
                </a:pathLst>
              </a:custGeom>
              <a:solidFill>
                <a:srgbClr val="B8AEB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8" name="Google Shape;1038;p7"/>
              <p:cNvSpPr/>
              <p:nvPr/>
            </p:nvSpPr>
            <p:spPr>
              <a:xfrm>
                <a:off x="1354850" y="2284925"/>
                <a:ext cx="141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565" h="1" fill="none" extrusionOk="0">
                    <a:moveTo>
                      <a:pt x="565" y="1"/>
                    </a:moveTo>
                    <a:lnTo>
                      <a:pt x="565" y="1"/>
                    </a:lnTo>
                    <a:lnTo>
                      <a:pt x="237" y="1"/>
                    </a:lnTo>
                    <a:lnTo>
                      <a:pt x="237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219" y="1"/>
                    </a:lnTo>
                    <a:lnTo>
                      <a:pt x="219" y="1"/>
                    </a:lnTo>
                    <a:lnTo>
                      <a:pt x="565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9" name="Google Shape;1039;p7"/>
              <p:cNvSpPr/>
              <p:nvPr/>
            </p:nvSpPr>
            <p:spPr>
              <a:xfrm>
                <a:off x="1421725" y="2218500"/>
                <a:ext cx="12775" cy="37350"/>
              </a:xfrm>
              <a:custGeom>
                <a:avLst/>
                <a:gdLst/>
                <a:ahLst/>
                <a:cxnLst/>
                <a:rect l="l" t="t" r="r" b="b"/>
                <a:pathLst>
                  <a:path w="511" h="1494" fill="none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65" y="438"/>
                    </a:lnTo>
                    <a:lnTo>
                      <a:pt x="292" y="820"/>
                    </a:lnTo>
                    <a:lnTo>
                      <a:pt x="510" y="1493"/>
                    </a:lnTo>
                    <a:lnTo>
                      <a:pt x="510" y="1493"/>
                    </a:lnTo>
                    <a:lnTo>
                      <a:pt x="292" y="820"/>
                    </a:lnTo>
                    <a:lnTo>
                      <a:pt x="165" y="438"/>
                    </a:lnTo>
                    <a:lnTo>
                      <a:pt x="1" y="1"/>
                    </a:lnTo>
                    <a:lnTo>
                      <a:pt x="1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0" name="Google Shape;1040;p7"/>
              <p:cNvSpPr/>
              <p:nvPr/>
            </p:nvSpPr>
            <p:spPr>
              <a:xfrm>
                <a:off x="1354850" y="2218500"/>
                <a:ext cx="82825" cy="66450"/>
              </a:xfrm>
              <a:custGeom>
                <a:avLst/>
                <a:gdLst/>
                <a:ahLst/>
                <a:cxnLst/>
                <a:rect l="l" t="t" r="r" b="b"/>
                <a:pathLst>
                  <a:path w="3313" h="2658" extrusionOk="0">
                    <a:moveTo>
                      <a:pt x="2676" y="1"/>
                    </a:moveTo>
                    <a:lnTo>
                      <a:pt x="2658" y="56"/>
                    </a:lnTo>
                    <a:lnTo>
                      <a:pt x="2512" y="456"/>
                    </a:lnTo>
                    <a:lnTo>
                      <a:pt x="2421" y="656"/>
                    </a:lnTo>
                    <a:lnTo>
                      <a:pt x="2312" y="838"/>
                    </a:lnTo>
                    <a:lnTo>
                      <a:pt x="2166" y="1038"/>
                    </a:lnTo>
                    <a:lnTo>
                      <a:pt x="1984" y="1238"/>
                    </a:lnTo>
                    <a:lnTo>
                      <a:pt x="1802" y="1420"/>
                    </a:lnTo>
                    <a:lnTo>
                      <a:pt x="1602" y="1584"/>
                    </a:lnTo>
                    <a:lnTo>
                      <a:pt x="1220" y="1875"/>
                    </a:lnTo>
                    <a:lnTo>
                      <a:pt x="838" y="2148"/>
                    </a:lnTo>
                    <a:lnTo>
                      <a:pt x="419" y="2421"/>
                    </a:lnTo>
                    <a:lnTo>
                      <a:pt x="1" y="2658"/>
                    </a:lnTo>
                    <a:lnTo>
                      <a:pt x="565" y="2658"/>
                    </a:lnTo>
                    <a:lnTo>
                      <a:pt x="929" y="2621"/>
                    </a:lnTo>
                    <a:lnTo>
                      <a:pt x="1256" y="2585"/>
                    </a:lnTo>
                    <a:lnTo>
                      <a:pt x="1839" y="2494"/>
                    </a:lnTo>
                    <a:lnTo>
                      <a:pt x="2312" y="2385"/>
                    </a:lnTo>
                    <a:lnTo>
                      <a:pt x="2694" y="2276"/>
                    </a:lnTo>
                    <a:lnTo>
                      <a:pt x="2967" y="2166"/>
                    </a:lnTo>
                    <a:lnTo>
                      <a:pt x="3167" y="2075"/>
                    </a:lnTo>
                    <a:lnTo>
                      <a:pt x="3313" y="1984"/>
                    </a:lnTo>
                    <a:lnTo>
                      <a:pt x="3185" y="1493"/>
                    </a:lnTo>
                    <a:lnTo>
                      <a:pt x="2967" y="820"/>
                    </a:lnTo>
                    <a:lnTo>
                      <a:pt x="2840" y="438"/>
                    </a:lnTo>
                    <a:lnTo>
                      <a:pt x="2676" y="1"/>
                    </a:lnTo>
                    <a:close/>
                  </a:path>
                </a:pathLst>
              </a:custGeom>
              <a:solidFill>
                <a:srgbClr val="8B71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1" name="Google Shape;1041;p7"/>
              <p:cNvSpPr/>
              <p:nvPr/>
            </p:nvSpPr>
            <p:spPr>
              <a:xfrm>
                <a:off x="1354850" y="2218500"/>
                <a:ext cx="82825" cy="66450"/>
              </a:xfrm>
              <a:custGeom>
                <a:avLst/>
                <a:gdLst/>
                <a:ahLst/>
                <a:cxnLst/>
                <a:rect l="l" t="t" r="r" b="b"/>
                <a:pathLst>
                  <a:path w="3313" h="2658" fill="none" extrusionOk="0">
                    <a:moveTo>
                      <a:pt x="2676" y="1"/>
                    </a:moveTo>
                    <a:lnTo>
                      <a:pt x="2676" y="1"/>
                    </a:lnTo>
                    <a:lnTo>
                      <a:pt x="2658" y="56"/>
                    </a:lnTo>
                    <a:lnTo>
                      <a:pt x="2658" y="56"/>
                    </a:lnTo>
                    <a:lnTo>
                      <a:pt x="2512" y="456"/>
                    </a:lnTo>
                    <a:lnTo>
                      <a:pt x="2421" y="656"/>
                    </a:lnTo>
                    <a:lnTo>
                      <a:pt x="2312" y="838"/>
                    </a:lnTo>
                    <a:lnTo>
                      <a:pt x="2312" y="838"/>
                    </a:lnTo>
                    <a:lnTo>
                      <a:pt x="2166" y="1038"/>
                    </a:lnTo>
                    <a:lnTo>
                      <a:pt x="1984" y="1238"/>
                    </a:lnTo>
                    <a:lnTo>
                      <a:pt x="1802" y="1420"/>
                    </a:lnTo>
                    <a:lnTo>
                      <a:pt x="1602" y="1584"/>
                    </a:lnTo>
                    <a:lnTo>
                      <a:pt x="1602" y="1584"/>
                    </a:lnTo>
                    <a:lnTo>
                      <a:pt x="1220" y="1875"/>
                    </a:lnTo>
                    <a:lnTo>
                      <a:pt x="838" y="2148"/>
                    </a:lnTo>
                    <a:lnTo>
                      <a:pt x="419" y="2421"/>
                    </a:lnTo>
                    <a:lnTo>
                      <a:pt x="1" y="2658"/>
                    </a:lnTo>
                    <a:lnTo>
                      <a:pt x="1" y="2658"/>
                    </a:lnTo>
                    <a:lnTo>
                      <a:pt x="237" y="2658"/>
                    </a:lnTo>
                    <a:lnTo>
                      <a:pt x="237" y="2658"/>
                    </a:lnTo>
                    <a:lnTo>
                      <a:pt x="565" y="2658"/>
                    </a:lnTo>
                    <a:lnTo>
                      <a:pt x="565" y="2658"/>
                    </a:lnTo>
                    <a:lnTo>
                      <a:pt x="565" y="2658"/>
                    </a:lnTo>
                    <a:lnTo>
                      <a:pt x="929" y="2621"/>
                    </a:lnTo>
                    <a:lnTo>
                      <a:pt x="1256" y="2585"/>
                    </a:lnTo>
                    <a:lnTo>
                      <a:pt x="1839" y="2494"/>
                    </a:lnTo>
                    <a:lnTo>
                      <a:pt x="2312" y="2385"/>
                    </a:lnTo>
                    <a:lnTo>
                      <a:pt x="2694" y="2276"/>
                    </a:lnTo>
                    <a:lnTo>
                      <a:pt x="2967" y="2166"/>
                    </a:lnTo>
                    <a:lnTo>
                      <a:pt x="3167" y="2075"/>
                    </a:lnTo>
                    <a:lnTo>
                      <a:pt x="3313" y="1984"/>
                    </a:lnTo>
                    <a:lnTo>
                      <a:pt x="3313" y="1984"/>
                    </a:lnTo>
                    <a:lnTo>
                      <a:pt x="3185" y="1493"/>
                    </a:lnTo>
                    <a:lnTo>
                      <a:pt x="3185" y="1493"/>
                    </a:lnTo>
                    <a:lnTo>
                      <a:pt x="2967" y="820"/>
                    </a:lnTo>
                    <a:lnTo>
                      <a:pt x="2840" y="438"/>
                    </a:lnTo>
                    <a:lnTo>
                      <a:pt x="2676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042" name="Google Shape;1042;p7"/>
          <p:cNvGrpSpPr/>
          <p:nvPr/>
        </p:nvGrpSpPr>
        <p:grpSpPr>
          <a:xfrm>
            <a:off x="1996314" y="4486602"/>
            <a:ext cx="359497" cy="133338"/>
            <a:chOff x="1726100" y="1627975"/>
            <a:chExt cx="359425" cy="133325"/>
          </a:xfrm>
        </p:grpSpPr>
        <p:sp>
          <p:nvSpPr>
            <p:cNvPr id="1043" name="Google Shape;1043;p7"/>
            <p:cNvSpPr/>
            <p:nvPr/>
          </p:nvSpPr>
          <p:spPr>
            <a:xfrm>
              <a:off x="2018625" y="1747625"/>
              <a:ext cx="66900" cy="13675"/>
            </a:xfrm>
            <a:custGeom>
              <a:avLst/>
              <a:gdLst/>
              <a:ahLst/>
              <a:cxnLst/>
              <a:rect l="l" t="t" r="r" b="b"/>
              <a:pathLst>
                <a:path w="2676" h="547" extrusionOk="0">
                  <a:moveTo>
                    <a:pt x="456" y="1"/>
                  </a:moveTo>
                  <a:lnTo>
                    <a:pt x="219" y="37"/>
                  </a:lnTo>
                  <a:lnTo>
                    <a:pt x="146" y="74"/>
                  </a:lnTo>
                  <a:lnTo>
                    <a:pt x="73" y="110"/>
                  </a:lnTo>
                  <a:lnTo>
                    <a:pt x="19" y="147"/>
                  </a:lnTo>
                  <a:lnTo>
                    <a:pt x="1" y="201"/>
                  </a:lnTo>
                  <a:lnTo>
                    <a:pt x="19" y="219"/>
                  </a:lnTo>
                  <a:lnTo>
                    <a:pt x="37" y="274"/>
                  </a:lnTo>
                  <a:lnTo>
                    <a:pt x="92" y="329"/>
                  </a:lnTo>
                  <a:lnTo>
                    <a:pt x="219" y="401"/>
                  </a:lnTo>
                  <a:lnTo>
                    <a:pt x="419" y="456"/>
                  </a:lnTo>
                  <a:lnTo>
                    <a:pt x="710" y="511"/>
                  </a:lnTo>
                  <a:lnTo>
                    <a:pt x="1111" y="529"/>
                  </a:lnTo>
                  <a:lnTo>
                    <a:pt x="1657" y="547"/>
                  </a:lnTo>
                  <a:lnTo>
                    <a:pt x="2130" y="547"/>
                  </a:lnTo>
                  <a:lnTo>
                    <a:pt x="2676" y="529"/>
                  </a:lnTo>
                  <a:lnTo>
                    <a:pt x="2676" y="474"/>
                  </a:lnTo>
                  <a:lnTo>
                    <a:pt x="2657" y="420"/>
                  </a:lnTo>
                  <a:lnTo>
                    <a:pt x="2603" y="365"/>
                  </a:lnTo>
                  <a:lnTo>
                    <a:pt x="2530" y="310"/>
                  </a:lnTo>
                  <a:lnTo>
                    <a:pt x="2330" y="219"/>
                  </a:lnTo>
                  <a:lnTo>
                    <a:pt x="2057" y="147"/>
                  </a:lnTo>
                  <a:lnTo>
                    <a:pt x="1748" y="92"/>
                  </a:lnTo>
                  <a:lnTo>
                    <a:pt x="1420" y="37"/>
                  </a:lnTo>
                  <a:lnTo>
                    <a:pt x="1074" y="1"/>
                  </a:lnTo>
                  <a:close/>
                </a:path>
              </a:pathLst>
            </a:custGeom>
            <a:solidFill>
              <a:srgbClr val="282829">
                <a:alpha val="13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7"/>
            <p:cNvSpPr/>
            <p:nvPr/>
          </p:nvSpPr>
          <p:spPr>
            <a:xfrm>
              <a:off x="2018625" y="1747625"/>
              <a:ext cx="66900" cy="13675"/>
            </a:xfrm>
            <a:custGeom>
              <a:avLst/>
              <a:gdLst/>
              <a:ahLst/>
              <a:cxnLst/>
              <a:rect l="l" t="t" r="r" b="b"/>
              <a:pathLst>
                <a:path w="2676" h="547" fill="none" extrusionOk="0">
                  <a:moveTo>
                    <a:pt x="747" y="1"/>
                  </a:moveTo>
                  <a:lnTo>
                    <a:pt x="747" y="1"/>
                  </a:lnTo>
                  <a:lnTo>
                    <a:pt x="456" y="1"/>
                  </a:lnTo>
                  <a:lnTo>
                    <a:pt x="219" y="37"/>
                  </a:lnTo>
                  <a:lnTo>
                    <a:pt x="146" y="74"/>
                  </a:lnTo>
                  <a:lnTo>
                    <a:pt x="73" y="110"/>
                  </a:lnTo>
                  <a:lnTo>
                    <a:pt x="19" y="147"/>
                  </a:lnTo>
                  <a:lnTo>
                    <a:pt x="1" y="201"/>
                  </a:lnTo>
                  <a:lnTo>
                    <a:pt x="1" y="201"/>
                  </a:lnTo>
                  <a:lnTo>
                    <a:pt x="19" y="219"/>
                  </a:lnTo>
                  <a:lnTo>
                    <a:pt x="37" y="274"/>
                  </a:lnTo>
                  <a:lnTo>
                    <a:pt x="92" y="329"/>
                  </a:lnTo>
                  <a:lnTo>
                    <a:pt x="219" y="401"/>
                  </a:lnTo>
                  <a:lnTo>
                    <a:pt x="419" y="456"/>
                  </a:lnTo>
                  <a:lnTo>
                    <a:pt x="710" y="511"/>
                  </a:lnTo>
                  <a:lnTo>
                    <a:pt x="1111" y="529"/>
                  </a:lnTo>
                  <a:lnTo>
                    <a:pt x="1657" y="547"/>
                  </a:lnTo>
                  <a:lnTo>
                    <a:pt x="1657" y="547"/>
                  </a:lnTo>
                  <a:lnTo>
                    <a:pt x="2130" y="547"/>
                  </a:lnTo>
                  <a:lnTo>
                    <a:pt x="2676" y="529"/>
                  </a:lnTo>
                  <a:lnTo>
                    <a:pt x="2676" y="529"/>
                  </a:lnTo>
                  <a:lnTo>
                    <a:pt x="2676" y="474"/>
                  </a:lnTo>
                  <a:lnTo>
                    <a:pt x="2657" y="420"/>
                  </a:lnTo>
                  <a:lnTo>
                    <a:pt x="2603" y="365"/>
                  </a:lnTo>
                  <a:lnTo>
                    <a:pt x="2530" y="310"/>
                  </a:lnTo>
                  <a:lnTo>
                    <a:pt x="2330" y="219"/>
                  </a:lnTo>
                  <a:lnTo>
                    <a:pt x="2057" y="147"/>
                  </a:lnTo>
                  <a:lnTo>
                    <a:pt x="1748" y="92"/>
                  </a:lnTo>
                  <a:lnTo>
                    <a:pt x="1420" y="37"/>
                  </a:lnTo>
                  <a:lnTo>
                    <a:pt x="1074" y="1"/>
                  </a:lnTo>
                  <a:lnTo>
                    <a:pt x="74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7"/>
            <p:cNvSpPr/>
            <p:nvPr/>
          </p:nvSpPr>
          <p:spPr>
            <a:xfrm>
              <a:off x="2024075" y="1729450"/>
              <a:ext cx="42350" cy="23225"/>
            </a:xfrm>
            <a:custGeom>
              <a:avLst/>
              <a:gdLst/>
              <a:ahLst/>
              <a:cxnLst/>
              <a:rect l="l" t="t" r="r" b="b"/>
              <a:pathLst>
                <a:path w="1694" h="929" extrusionOk="0">
                  <a:moveTo>
                    <a:pt x="911" y="0"/>
                  </a:moveTo>
                  <a:lnTo>
                    <a:pt x="783" y="18"/>
                  </a:lnTo>
                  <a:lnTo>
                    <a:pt x="674" y="55"/>
                  </a:lnTo>
                  <a:lnTo>
                    <a:pt x="565" y="109"/>
                  </a:lnTo>
                  <a:lnTo>
                    <a:pt x="456" y="182"/>
                  </a:lnTo>
                  <a:lnTo>
                    <a:pt x="383" y="255"/>
                  </a:lnTo>
                  <a:lnTo>
                    <a:pt x="238" y="437"/>
                  </a:lnTo>
                  <a:lnTo>
                    <a:pt x="128" y="601"/>
                  </a:lnTo>
                  <a:lnTo>
                    <a:pt x="56" y="764"/>
                  </a:lnTo>
                  <a:lnTo>
                    <a:pt x="1" y="928"/>
                  </a:lnTo>
                  <a:lnTo>
                    <a:pt x="1693" y="928"/>
                  </a:lnTo>
                  <a:lnTo>
                    <a:pt x="1693" y="783"/>
                  </a:lnTo>
                  <a:lnTo>
                    <a:pt x="1693" y="655"/>
                  </a:lnTo>
                  <a:lnTo>
                    <a:pt x="1675" y="491"/>
                  </a:lnTo>
                  <a:lnTo>
                    <a:pt x="1639" y="419"/>
                  </a:lnTo>
                  <a:lnTo>
                    <a:pt x="1602" y="328"/>
                  </a:lnTo>
                  <a:lnTo>
                    <a:pt x="1548" y="255"/>
                  </a:lnTo>
                  <a:lnTo>
                    <a:pt x="1493" y="182"/>
                  </a:lnTo>
                  <a:lnTo>
                    <a:pt x="1402" y="127"/>
                  </a:lnTo>
                  <a:lnTo>
                    <a:pt x="1311" y="73"/>
                  </a:lnTo>
                  <a:lnTo>
                    <a:pt x="1202" y="36"/>
                  </a:lnTo>
                  <a:lnTo>
                    <a:pt x="1056" y="0"/>
                  </a:lnTo>
                  <a:close/>
                </a:path>
              </a:pathLst>
            </a:custGeom>
            <a:solidFill>
              <a:srgbClr val="C1A5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7"/>
            <p:cNvSpPr/>
            <p:nvPr/>
          </p:nvSpPr>
          <p:spPr>
            <a:xfrm>
              <a:off x="1726100" y="1699875"/>
              <a:ext cx="249775" cy="25500"/>
            </a:xfrm>
            <a:custGeom>
              <a:avLst/>
              <a:gdLst/>
              <a:ahLst/>
              <a:cxnLst/>
              <a:rect l="l" t="t" r="r" b="b"/>
              <a:pathLst>
                <a:path w="9991" h="1020" extrusionOk="0">
                  <a:moveTo>
                    <a:pt x="1292" y="0"/>
                  </a:moveTo>
                  <a:lnTo>
                    <a:pt x="746" y="91"/>
                  </a:lnTo>
                  <a:lnTo>
                    <a:pt x="528" y="128"/>
                  </a:lnTo>
                  <a:lnTo>
                    <a:pt x="346" y="182"/>
                  </a:lnTo>
                  <a:lnTo>
                    <a:pt x="200" y="237"/>
                  </a:lnTo>
                  <a:lnTo>
                    <a:pt x="91" y="291"/>
                  </a:lnTo>
                  <a:lnTo>
                    <a:pt x="18" y="346"/>
                  </a:lnTo>
                  <a:lnTo>
                    <a:pt x="0" y="419"/>
                  </a:lnTo>
                  <a:lnTo>
                    <a:pt x="0" y="437"/>
                  </a:lnTo>
                  <a:lnTo>
                    <a:pt x="18" y="473"/>
                  </a:lnTo>
                  <a:lnTo>
                    <a:pt x="91" y="528"/>
                  </a:lnTo>
                  <a:lnTo>
                    <a:pt x="219" y="583"/>
                  </a:lnTo>
                  <a:lnTo>
                    <a:pt x="382" y="655"/>
                  </a:lnTo>
                  <a:lnTo>
                    <a:pt x="601" y="710"/>
                  </a:lnTo>
                  <a:lnTo>
                    <a:pt x="856" y="746"/>
                  </a:lnTo>
                  <a:lnTo>
                    <a:pt x="1456" y="837"/>
                  </a:lnTo>
                  <a:lnTo>
                    <a:pt x="2202" y="910"/>
                  </a:lnTo>
                  <a:lnTo>
                    <a:pt x="3058" y="965"/>
                  </a:lnTo>
                  <a:lnTo>
                    <a:pt x="3986" y="1001"/>
                  </a:lnTo>
                  <a:lnTo>
                    <a:pt x="5005" y="1019"/>
                  </a:lnTo>
                  <a:lnTo>
                    <a:pt x="6006" y="1001"/>
                  </a:lnTo>
                  <a:lnTo>
                    <a:pt x="6952" y="965"/>
                  </a:lnTo>
                  <a:lnTo>
                    <a:pt x="7789" y="910"/>
                  </a:lnTo>
                  <a:lnTo>
                    <a:pt x="8535" y="837"/>
                  </a:lnTo>
                  <a:lnTo>
                    <a:pt x="9136" y="746"/>
                  </a:lnTo>
                  <a:lnTo>
                    <a:pt x="9390" y="710"/>
                  </a:lnTo>
                  <a:lnTo>
                    <a:pt x="9609" y="655"/>
                  </a:lnTo>
                  <a:lnTo>
                    <a:pt x="9773" y="583"/>
                  </a:lnTo>
                  <a:lnTo>
                    <a:pt x="9900" y="528"/>
                  </a:lnTo>
                  <a:lnTo>
                    <a:pt x="9973" y="473"/>
                  </a:lnTo>
                  <a:lnTo>
                    <a:pt x="9991" y="437"/>
                  </a:lnTo>
                  <a:lnTo>
                    <a:pt x="9991" y="419"/>
                  </a:lnTo>
                  <a:lnTo>
                    <a:pt x="9973" y="346"/>
                  </a:lnTo>
                  <a:lnTo>
                    <a:pt x="9900" y="291"/>
                  </a:lnTo>
                  <a:lnTo>
                    <a:pt x="9791" y="237"/>
                  </a:lnTo>
                  <a:lnTo>
                    <a:pt x="9645" y="182"/>
                  </a:lnTo>
                  <a:lnTo>
                    <a:pt x="9463" y="128"/>
                  </a:lnTo>
                  <a:lnTo>
                    <a:pt x="9245" y="91"/>
                  </a:lnTo>
                  <a:lnTo>
                    <a:pt x="8699" y="0"/>
                  </a:lnTo>
                  <a:lnTo>
                    <a:pt x="8699" y="273"/>
                  </a:lnTo>
                  <a:lnTo>
                    <a:pt x="7443" y="328"/>
                  </a:lnTo>
                  <a:lnTo>
                    <a:pt x="6133" y="364"/>
                  </a:lnTo>
                  <a:lnTo>
                    <a:pt x="4623" y="382"/>
                  </a:lnTo>
                  <a:lnTo>
                    <a:pt x="3476" y="364"/>
                  </a:lnTo>
                  <a:lnTo>
                    <a:pt x="2384" y="328"/>
                  </a:lnTo>
                  <a:lnTo>
                    <a:pt x="1893" y="291"/>
                  </a:lnTo>
                  <a:lnTo>
                    <a:pt x="1456" y="237"/>
                  </a:lnTo>
                  <a:lnTo>
                    <a:pt x="1074" y="182"/>
                  </a:lnTo>
                  <a:lnTo>
                    <a:pt x="746" y="109"/>
                  </a:lnTo>
                  <a:lnTo>
                    <a:pt x="1292" y="0"/>
                  </a:lnTo>
                  <a:close/>
                </a:path>
              </a:pathLst>
            </a:custGeom>
            <a:solidFill>
              <a:srgbClr val="282829">
                <a:alpha val="13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7"/>
            <p:cNvSpPr/>
            <p:nvPr/>
          </p:nvSpPr>
          <p:spPr>
            <a:xfrm>
              <a:off x="1726100" y="1699875"/>
              <a:ext cx="249775" cy="25500"/>
            </a:xfrm>
            <a:custGeom>
              <a:avLst/>
              <a:gdLst/>
              <a:ahLst/>
              <a:cxnLst/>
              <a:rect l="l" t="t" r="r" b="b"/>
              <a:pathLst>
                <a:path w="9991" h="1020" fill="none" extrusionOk="0">
                  <a:moveTo>
                    <a:pt x="8699" y="0"/>
                  </a:moveTo>
                  <a:lnTo>
                    <a:pt x="8699" y="273"/>
                  </a:lnTo>
                  <a:lnTo>
                    <a:pt x="8699" y="273"/>
                  </a:lnTo>
                  <a:lnTo>
                    <a:pt x="8699" y="273"/>
                  </a:lnTo>
                  <a:lnTo>
                    <a:pt x="7443" y="328"/>
                  </a:lnTo>
                  <a:lnTo>
                    <a:pt x="6133" y="364"/>
                  </a:lnTo>
                  <a:lnTo>
                    <a:pt x="4623" y="382"/>
                  </a:lnTo>
                  <a:lnTo>
                    <a:pt x="4623" y="382"/>
                  </a:lnTo>
                  <a:lnTo>
                    <a:pt x="3476" y="364"/>
                  </a:lnTo>
                  <a:lnTo>
                    <a:pt x="2384" y="328"/>
                  </a:lnTo>
                  <a:lnTo>
                    <a:pt x="1893" y="291"/>
                  </a:lnTo>
                  <a:lnTo>
                    <a:pt x="1456" y="237"/>
                  </a:lnTo>
                  <a:lnTo>
                    <a:pt x="1074" y="182"/>
                  </a:lnTo>
                  <a:lnTo>
                    <a:pt x="746" y="109"/>
                  </a:lnTo>
                  <a:lnTo>
                    <a:pt x="746" y="109"/>
                  </a:lnTo>
                  <a:lnTo>
                    <a:pt x="746" y="109"/>
                  </a:lnTo>
                  <a:lnTo>
                    <a:pt x="1292" y="0"/>
                  </a:lnTo>
                  <a:lnTo>
                    <a:pt x="1292" y="0"/>
                  </a:lnTo>
                  <a:lnTo>
                    <a:pt x="746" y="91"/>
                  </a:lnTo>
                  <a:lnTo>
                    <a:pt x="528" y="128"/>
                  </a:lnTo>
                  <a:lnTo>
                    <a:pt x="346" y="182"/>
                  </a:lnTo>
                  <a:lnTo>
                    <a:pt x="200" y="237"/>
                  </a:lnTo>
                  <a:lnTo>
                    <a:pt x="91" y="291"/>
                  </a:lnTo>
                  <a:lnTo>
                    <a:pt x="18" y="346"/>
                  </a:lnTo>
                  <a:lnTo>
                    <a:pt x="0" y="419"/>
                  </a:lnTo>
                  <a:lnTo>
                    <a:pt x="0" y="419"/>
                  </a:lnTo>
                  <a:lnTo>
                    <a:pt x="0" y="437"/>
                  </a:lnTo>
                  <a:lnTo>
                    <a:pt x="18" y="473"/>
                  </a:lnTo>
                  <a:lnTo>
                    <a:pt x="91" y="528"/>
                  </a:lnTo>
                  <a:lnTo>
                    <a:pt x="219" y="583"/>
                  </a:lnTo>
                  <a:lnTo>
                    <a:pt x="382" y="655"/>
                  </a:lnTo>
                  <a:lnTo>
                    <a:pt x="601" y="710"/>
                  </a:lnTo>
                  <a:lnTo>
                    <a:pt x="856" y="746"/>
                  </a:lnTo>
                  <a:lnTo>
                    <a:pt x="1456" y="837"/>
                  </a:lnTo>
                  <a:lnTo>
                    <a:pt x="2202" y="910"/>
                  </a:lnTo>
                  <a:lnTo>
                    <a:pt x="3058" y="965"/>
                  </a:lnTo>
                  <a:lnTo>
                    <a:pt x="3986" y="1001"/>
                  </a:lnTo>
                  <a:lnTo>
                    <a:pt x="5005" y="1019"/>
                  </a:lnTo>
                  <a:lnTo>
                    <a:pt x="5005" y="1019"/>
                  </a:lnTo>
                  <a:lnTo>
                    <a:pt x="6006" y="1001"/>
                  </a:lnTo>
                  <a:lnTo>
                    <a:pt x="6952" y="965"/>
                  </a:lnTo>
                  <a:lnTo>
                    <a:pt x="7789" y="910"/>
                  </a:lnTo>
                  <a:lnTo>
                    <a:pt x="8535" y="837"/>
                  </a:lnTo>
                  <a:lnTo>
                    <a:pt x="9136" y="746"/>
                  </a:lnTo>
                  <a:lnTo>
                    <a:pt x="9390" y="710"/>
                  </a:lnTo>
                  <a:lnTo>
                    <a:pt x="9609" y="655"/>
                  </a:lnTo>
                  <a:lnTo>
                    <a:pt x="9773" y="583"/>
                  </a:lnTo>
                  <a:lnTo>
                    <a:pt x="9900" y="528"/>
                  </a:lnTo>
                  <a:lnTo>
                    <a:pt x="9973" y="473"/>
                  </a:lnTo>
                  <a:lnTo>
                    <a:pt x="9991" y="437"/>
                  </a:lnTo>
                  <a:lnTo>
                    <a:pt x="9991" y="419"/>
                  </a:lnTo>
                  <a:lnTo>
                    <a:pt x="9991" y="419"/>
                  </a:lnTo>
                  <a:lnTo>
                    <a:pt x="9973" y="346"/>
                  </a:lnTo>
                  <a:lnTo>
                    <a:pt x="9900" y="291"/>
                  </a:lnTo>
                  <a:lnTo>
                    <a:pt x="9791" y="237"/>
                  </a:lnTo>
                  <a:lnTo>
                    <a:pt x="9645" y="182"/>
                  </a:lnTo>
                  <a:lnTo>
                    <a:pt x="9463" y="128"/>
                  </a:lnTo>
                  <a:lnTo>
                    <a:pt x="9245" y="91"/>
                  </a:lnTo>
                  <a:lnTo>
                    <a:pt x="8699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7"/>
            <p:cNvSpPr/>
            <p:nvPr/>
          </p:nvSpPr>
          <p:spPr>
            <a:xfrm>
              <a:off x="1744750" y="1627975"/>
              <a:ext cx="198825" cy="81475"/>
            </a:xfrm>
            <a:custGeom>
              <a:avLst/>
              <a:gdLst/>
              <a:ahLst/>
              <a:cxnLst/>
              <a:rect l="l" t="t" r="r" b="b"/>
              <a:pathLst>
                <a:path w="7953" h="3259" extrusionOk="0">
                  <a:moveTo>
                    <a:pt x="4113" y="1"/>
                  </a:moveTo>
                  <a:lnTo>
                    <a:pt x="3986" y="37"/>
                  </a:lnTo>
                  <a:lnTo>
                    <a:pt x="3858" y="74"/>
                  </a:lnTo>
                  <a:lnTo>
                    <a:pt x="3731" y="110"/>
                  </a:lnTo>
                  <a:lnTo>
                    <a:pt x="3604" y="165"/>
                  </a:lnTo>
                  <a:lnTo>
                    <a:pt x="3385" y="328"/>
                  </a:lnTo>
                  <a:lnTo>
                    <a:pt x="3185" y="492"/>
                  </a:lnTo>
                  <a:lnTo>
                    <a:pt x="2985" y="711"/>
                  </a:lnTo>
                  <a:lnTo>
                    <a:pt x="2821" y="929"/>
                  </a:lnTo>
                  <a:lnTo>
                    <a:pt x="2657" y="1166"/>
                  </a:lnTo>
                  <a:lnTo>
                    <a:pt x="2530" y="1402"/>
                  </a:lnTo>
                  <a:lnTo>
                    <a:pt x="2312" y="1839"/>
                  </a:lnTo>
                  <a:lnTo>
                    <a:pt x="2148" y="2239"/>
                  </a:lnTo>
                  <a:lnTo>
                    <a:pt x="2020" y="2603"/>
                  </a:lnTo>
                  <a:lnTo>
                    <a:pt x="0" y="2985"/>
                  </a:lnTo>
                  <a:lnTo>
                    <a:pt x="383" y="3058"/>
                  </a:lnTo>
                  <a:lnTo>
                    <a:pt x="856" y="3131"/>
                  </a:lnTo>
                  <a:lnTo>
                    <a:pt x="1383" y="3186"/>
                  </a:lnTo>
                  <a:lnTo>
                    <a:pt x="1984" y="3222"/>
                  </a:lnTo>
                  <a:lnTo>
                    <a:pt x="2621" y="3240"/>
                  </a:lnTo>
                  <a:lnTo>
                    <a:pt x="3294" y="3258"/>
                  </a:lnTo>
                  <a:lnTo>
                    <a:pt x="4641" y="3258"/>
                  </a:lnTo>
                  <a:lnTo>
                    <a:pt x="5897" y="3222"/>
                  </a:lnTo>
                  <a:lnTo>
                    <a:pt x="6952" y="3186"/>
                  </a:lnTo>
                  <a:lnTo>
                    <a:pt x="7953" y="3149"/>
                  </a:lnTo>
                  <a:lnTo>
                    <a:pt x="7953" y="2094"/>
                  </a:lnTo>
                  <a:lnTo>
                    <a:pt x="7935" y="2003"/>
                  </a:lnTo>
                  <a:lnTo>
                    <a:pt x="7862" y="1730"/>
                  </a:lnTo>
                  <a:lnTo>
                    <a:pt x="7753" y="1384"/>
                  </a:lnTo>
                  <a:lnTo>
                    <a:pt x="7680" y="1202"/>
                  </a:lnTo>
                  <a:lnTo>
                    <a:pt x="7589" y="1020"/>
                  </a:lnTo>
                  <a:lnTo>
                    <a:pt x="7498" y="874"/>
                  </a:lnTo>
                  <a:lnTo>
                    <a:pt x="7389" y="747"/>
                  </a:lnTo>
                  <a:lnTo>
                    <a:pt x="7280" y="638"/>
                  </a:lnTo>
                  <a:lnTo>
                    <a:pt x="7170" y="583"/>
                  </a:lnTo>
                  <a:lnTo>
                    <a:pt x="7061" y="547"/>
                  </a:lnTo>
                  <a:lnTo>
                    <a:pt x="6843" y="547"/>
                  </a:lnTo>
                  <a:lnTo>
                    <a:pt x="6734" y="565"/>
                  </a:lnTo>
                  <a:lnTo>
                    <a:pt x="6533" y="638"/>
                  </a:lnTo>
                  <a:lnTo>
                    <a:pt x="6333" y="729"/>
                  </a:lnTo>
                  <a:lnTo>
                    <a:pt x="6169" y="820"/>
                  </a:lnTo>
                  <a:lnTo>
                    <a:pt x="6024" y="911"/>
                  </a:lnTo>
                  <a:lnTo>
                    <a:pt x="5915" y="1020"/>
                  </a:lnTo>
                  <a:lnTo>
                    <a:pt x="5860" y="929"/>
                  </a:lnTo>
                  <a:lnTo>
                    <a:pt x="5806" y="820"/>
                  </a:lnTo>
                  <a:lnTo>
                    <a:pt x="5733" y="692"/>
                  </a:lnTo>
                  <a:lnTo>
                    <a:pt x="5642" y="565"/>
                  </a:lnTo>
                  <a:lnTo>
                    <a:pt x="5496" y="419"/>
                  </a:lnTo>
                  <a:lnTo>
                    <a:pt x="5332" y="292"/>
                  </a:lnTo>
                  <a:lnTo>
                    <a:pt x="5132" y="165"/>
                  </a:lnTo>
                  <a:lnTo>
                    <a:pt x="4932" y="74"/>
                  </a:lnTo>
                  <a:lnTo>
                    <a:pt x="4695" y="19"/>
                  </a:lnTo>
                  <a:lnTo>
                    <a:pt x="4422" y="1"/>
                  </a:lnTo>
                  <a:close/>
                </a:path>
              </a:pathLst>
            </a:custGeom>
            <a:solidFill>
              <a:srgbClr val="C1A5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7"/>
            <p:cNvSpPr/>
            <p:nvPr/>
          </p:nvSpPr>
          <p:spPr>
            <a:xfrm>
              <a:off x="1744750" y="1627975"/>
              <a:ext cx="198825" cy="81475"/>
            </a:xfrm>
            <a:custGeom>
              <a:avLst/>
              <a:gdLst/>
              <a:ahLst/>
              <a:cxnLst/>
              <a:rect l="l" t="t" r="r" b="b"/>
              <a:pathLst>
                <a:path w="7953" h="3259" fill="none" extrusionOk="0">
                  <a:moveTo>
                    <a:pt x="7953" y="2094"/>
                  </a:moveTo>
                  <a:lnTo>
                    <a:pt x="7953" y="3149"/>
                  </a:lnTo>
                  <a:lnTo>
                    <a:pt x="7953" y="3149"/>
                  </a:lnTo>
                  <a:lnTo>
                    <a:pt x="6952" y="3186"/>
                  </a:lnTo>
                  <a:lnTo>
                    <a:pt x="5897" y="3222"/>
                  </a:lnTo>
                  <a:lnTo>
                    <a:pt x="4641" y="3258"/>
                  </a:lnTo>
                  <a:lnTo>
                    <a:pt x="3294" y="3258"/>
                  </a:lnTo>
                  <a:lnTo>
                    <a:pt x="2621" y="3240"/>
                  </a:lnTo>
                  <a:lnTo>
                    <a:pt x="1984" y="3222"/>
                  </a:lnTo>
                  <a:lnTo>
                    <a:pt x="1383" y="3186"/>
                  </a:lnTo>
                  <a:lnTo>
                    <a:pt x="856" y="3131"/>
                  </a:lnTo>
                  <a:lnTo>
                    <a:pt x="383" y="3058"/>
                  </a:lnTo>
                  <a:lnTo>
                    <a:pt x="0" y="2985"/>
                  </a:lnTo>
                  <a:lnTo>
                    <a:pt x="2020" y="2603"/>
                  </a:lnTo>
                  <a:lnTo>
                    <a:pt x="2020" y="2603"/>
                  </a:lnTo>
                  <a:lnTo>
                    <a:pt x="2148" y="2239"/>
                  </a:lnTo>
                  <a:lnTo>
                    <a:pt x="2312" y="1839"/>
                  </a:lnTo>
                  <a:lnTo>
                    <a:pt x="2530" y="1402"/>
                  </a:lnTo>
                  <a:lnTo>
                    <a:pt x="2530" y="1402"/>
                  </a:lnTo>
                  <a:lnTo>
                    <a:pt x="2657" y="1166"/>
                  </a:lnTo>
                  <a:lnTo>
                    <a:pt x="2821" y="929"/>
                  </a:lnTo>
                  <a:lnTo>
                    <a:pt x="2985" y="711"/>
                  </a:lnTo>
                  <a:lnTo>
                    <a:pt x="3185" y="492"/>
                  </a:lnTo>
                  <a:lnTo>
                    <a:pt x="3185" y="492"/>
                  </a:lnTo>
                  <a:lnTo>
                    <a:pt x="3385" y="328"/>
                  </a:lnTo>
                  <a:lnTo>
                    <a:pt x="3604" y="165"/>
                  </a:lnTo>
                  <a:lnTo>
                    <a:pt x="3731" y="110"/>
                  </a:lnTo>
                  <a:lnTo>
                    <a:pt x="3858" y="74"/>
                  </a:lnTo>
                  <a:lnTo>
                    <a:pt x="3986" y="37"/>
                  </a:lnTo>
                  <a:lnTo>
                    <a:pt x="4113" y="1"/>
                  </a:lnTo>
                  <a:lnTo>
                    <a:pt x="4113" y="1"/>
                  </a:lnTo>
                  <a:lnTo>
                    <a:pt x="4259" y="1"/>
                  </a:lnTo>
                  <a:lnTo>
                    <a:pt x="4422" y="1"/>
                  </a:lnTo>
                  <a:lnTo>
                    <a:pt x="4695" y="19"/>
                  </a:lnTo>
                  <a:lnTo>
                    <a:pt x="4932" y="74"/>
                  </a:lnTo>
                  <a:lnTo>
                    <a:pt x="5132" y="165"/>
                  </a:lnTo>
                  <a:lnTo>
                    <a:pt x="5132" y="165"/>
                  </a:lnTo>
                  <a:lnTo>
                    <a:pt x="5332" y="292"/>
                  </a:lnTo>
                  <a:lnTo>
                    <a:pt x="5496" y="419"/>
                  </a:lnTo>
                  <a:lnTo>
                    <a:pt x="5642" y="565"/>
                  </a:lnTo>
                  <a:lnTo>
                    <a:pt x="5733" y="692"/>
                  </a:lnTo>
                  <a:lnTo>
                    <a:pt x="5806" y="820"/>
                  </a:lnTo>
                  <a:lnTo>
                    <a:pt x="5860" y="929"/>
                  </a:lnTo>
                  <a:lnTo>
                    <a:pt x="5915" y="1020"/>
                  </a:lnTo>
                  <a:lnTo>
                    <a:pt x="5915" y="1020"/>
                  </a:lnTo>
                  <a:lnTo>
                    <a:pt x="6024" y="911"/>
                  </a:lnTo>
                  <a:lnTo>
                    <a:pt x="6169" y="820"/>
                  </a:lnTo>
                  <a:lnTo>
                    <a:pt x="6333" y="729"/>
                  </a:lnTo>
                  <a:lnTo>
                    <a:pt x="6533" y="638"/>
                  </a:lnTo>
                  <a:lnTo>
                    <a:pt x="6734" y="565"/>
                  </a:lnTo>
                  <a:lnTo>
                    <a:pt x="6843" y="547"/>
                  </a:lnTo>
                  <a:lnTo>
                    <a:pt x="6952" y="547"/>
                  </a:lnTo>
                  <a:lnTo>
                    <a:pt x="7061" y="547"/>
                  </a:lnTo>
                  <a:lnTo>
                    <a:pt x="7170" y="583"/>
                  </a:lnTo>
                  <a:lnTo>
                    <a:pt x="7170" y="583"/>
                  </a:lnTo>
                  <a:lnTo>
                    <a:pt x="7280" y="638"/>
                  </a:lnTo>
                  <a:lnTo>
                    <a:pt x="7389" y="747"/>
                  </a:lnTo>
                  <a:lnTo>
                    <a:pt x="7498" y="874"/>
                  </a:lnTo>
                  <a:lnTo>
                    <a:pt x="7589" y="1020"/>
                  </a:lnTo>
                  <a:lnTo>
                    <a:pt x="7589" y="1020"/>
                  </a:lnTo>
                  <a:lnTo>
                    <a:pt x="7680" y="1202"/>
                  </a:lnTo>
                  <a:lnTo>
                    <a:pt x="7753" y="1384"/>
                  </a:lnTo>
                  <a:lnTo>
                    <a:pt x="7862" y="1730"/>
                  </a:lnTo>
                  <a:lnTo>
                    <a:pt x="7935" y="2003"/>
                  </a:lnTo>
                  <a:lnTo>
                    <a:pt x="7953" y="209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7"/>
            <p:cNvSpPr/>
            <p:nvPr/>
          </p:nvSpPr>
          <p:spPr>
            <a:xfrm>
              <a:off x="1744750" y="1653450"/>
              <a:ext cx="198825" cy="56000"/>
            </a:xfrm>
            <a:custGeom>
              <a:avLst/>
              <a:gdLst/>
              <a:ahLst/>
              <a:cxnLst/>
              <a:rect l="l" t="t" r="r" b="b"/>
              <a:pathLst>
                <a:path w="7953" h="2240" extrusionOk="0">
                  <a:moveTo>
                    <a:pt x="7589" y="1"/>
                  </a:moveTo>
                  <a:lnTo>
                    <a:pt x="7152" y="274"/>
                  </a:lnTo>
                  <a:lnTo>
                    <a:pt x="6715" y="529"/>
                  </a:lnTo>
                  <a:lnTo>
                    <a:pt x="6260" y="747"/>
                  </a:lnTo>
                  <a:lnTo>
                    <a:pt x="6024" y="856"/>
                  </a:lnTo>
                  <a:lnTo>
                    <a:pt x="5787" y="929"/>
                  </a:lnTo>
                  <a:lnTo>
                    <a:pt x="5660" y="984"/>
                  </a:lnTo>
                  <a:lnTo>
                    <a:pt x="5533" y="1038"/>
                  </a:lnTo>
                  <a:lnTo>
                    <a:pt x="5423" y="1111"/>
                  </a:lnTo>
                  <a:lnTo>
                    <a:pt x="5387" y="1147"/>
                  </a:lnTo>
                  <a:lnTo>
                    <a:pt x="5351" y="1202"/>
                  </a:lnTo>
                  <a:lnTo>
                    <a:pt x="5314" y="1275"/>
                  </a:lnTo>
                  <a:lnTo>
                    <a:pt x="5296" y="1348"/>
                  </a:lnTo>
                  <a:lnTo>
                    <a:pt x="5278" y="1420"/>
                  </a:lnTo>
                  <a:lnTo>
                    <a:pt x="5241" y="1493"/>
                  </a:lnTo>
                  <a:lnTo>
                    <a:pt x="5187" y="1566"/>
                  </a:lnTo>
                  <a:lnTo>
                    <a:pt x="5114" y="1621"/>
                  </a:lnTo>
                  <a:lnTo>
                    <a:pt x="5023" y="1657"/>
                  </a:lnTo>
                  <a:lnTo>
                    <a:pt x="4859" y="1657"/>
                  </a:lnTo>
                  <a:lnTo>
                    <a:pt x="4786" y="1639"/>
                  </a:lnTo>
                  <a:lnTo>
                    <a:pt x="4714" y="1621"/>
                  </a:lnTo>
                  <a:lnTo>
                    <a:pt x="4641" y="1566"/>
                  </a:lnTo>
                  <a:lnTo>
                    <a:pt x="4586" y="1530"/>
                  </a:lnTo>
                  <a:lnTo>
                    <a:pt x="4532" y="1457"/>
                  </a:lnTo>
                  <a:lnTo>
                    <a:pt x="4422" y="1329"/>
                  </a:lnTo>
                  <a:lnTo>
                    <a:pt x="4350" y="1166"/>
                  </a:lnTo>
                  <a:lnTo>
                    <a:pt x="4277" y="1002"/>
                  </a:lnTo>
                  <a:lnTo>
                    <a:pt x="4168" y="1056"/>
                  </a:lnTo>
                  <a:lnTo>
                    <a:pt x="4022" y="1075"/>
                  </a:lnTo>
                  <a:lnTo>
                    <a:pt x="3895" y="1093"/>
                  </a:lnTo>
                  <a:lnTo>
                    <a:pt x="3767" y="1111"/>
                  </a:lnTo>
                  <a:lnTo>
                    <a:pt x="3640" y="1111"/>
                  </a:lnTo>
                  <a:lnTo>
                    <a:pt x="3513" y="1093"/>
                  </a:lnTo>
                  <a:lnTo>
                    <a:pt x="3385" y="1056"/>
                  </a:lnTo>
                  <a:lnTo>
                    <a:pt x="3258" y="1020"/>
                  </a:lnTo>
                  <a:lnTo>
                    <a:pt x="3149" y="965"/>
                  </a:lnTo>
                  <a:lnTo>
                    <a:pt x="3021" y="911"/>
                  </a:lnTo>
                  <a:lnTo>
                    <a:pt x="2912" y="838"/>
                  </a:lnTo>
                  <a:lnTo>
                    <a:pt x="2821" y="765"/>
                  </a:lnTo>
                  <a:lnTo>
                    <a:pt x="2657" y="583"/>
                  </a:lnTo>
                  <a:lnTo>
                    <a:pt x="2530" y="383"/>
                  </a:lnTo>
                  <a:lnTo>
                    <a:pt x="2312" y="820"/>
                  </a:lnTo>
                  <a:lnTo>
                    <a:pt x="2148" y="1220"/>
                  </a:lnTo>
                  <a:lnTo>
                    <a:pt x="2020" y="1584"/>
                  </a:lnTo>
                  <a:lnTo>
                    <a:pt x="0" y="1966"/>
                  </a:lnTo>
                  <a:lnTo>
                    <a:pt x="328" y="2039"/>
                  </a:lnTo>
                  <a:lnTo>
                    <a:pt x="710" y="2094"/>
                  </a:lnTo>
                  <a:lnTo>
                    <a:pt x="1147" y="2148"/>
                  </a:lnTo>
                  <a:lnTo>
                    <a:pt x="1638" y="2185"/>
                  </a:lnTo>
                  <a:lnTo>
                    <a:pt x="2730" y="2221"/>
                  </a:lnTo>
                  <a:lnTo>
                    <a:pt x="3877" y="2239"/>
                  </a:lnTo>
                  <a:lnTo>
                    <a:pt x="5387" y="2221"/>
                  </a:lnTo>
                  <a:lnTo>
                    <a:pt x="6697" y="2185"/>
                  </a:lnTo>
                  <a:lnTo>
                    <a:pt x="7953" y="2130"/>
                  </a:lnTo>
                  <a:lnTo>
                    <a:pt x="7953" y="1075"/>
                  </a:lnTo>
                  <a:lnTo>
                    <a:pt x="7935" y="984"/>
                  </a:lnTo>
                  <a:lnTo>
                    <a:pt x="7862" y="711"/>
                  </a:lnTo>
                  <a:lnTo>
                    <a:pt x="7753" y="365"/>
                  </a:lnTo>
                  <a:lnTo>
                    <a:pt x="7680" y="183"/>
                  </a:lnTo>
                  <a:lnTo>
                    <a:pt x="7589" y="1"/>
                  </a:lnTo>
                  <a:close/>
                </a:path>
              </a:pathLst>
            </a:custGeom>
            <a:solidFill>
              <a:srgbClr val="A48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7"/>
            <p:cNvSpPr/>
            <p:nvPr/>
          </p:nvSpPr>
          <p:spPr>
            <a:xfrm>
              <a:off x="1744750" y="1653450"/>
              <a:ext cx="198825" cy="56000"/>
            </a:xfrm>
            <a:custGeom>
              <a:avLst/>
              <a:gdLst/>
              <a:ahLst/>
              <a:cxnLst/>
              <a:rect l="l" t="t" r="r" b="b"/>
              <a:pathLst>
                <a:path w="7953" h="2240" fill="none" extrusionOk="0">
                  <a:moveTo>
                    <a:pt x="7589" y="1"/>
                  </a:moveTo>
                  <a:lnTo>
                    <a:pt x="7589" y="1"/>
                  </a:lnTo>
                  <a:lnTo>
                    <a:pt x="7152" y="274"/>
                  </a:lnTo>
                  <a:lnTo>
                    <a:pt x="6715" y="529"/>
                  </a:lnTo>
                  <a:lnTo>
                    <a:pt x="6260" y="747"/>
                  </a:lnTo>
                  <a:lnTo>
                    <a:pt x="6024" y="856"/>
                  </a:lnTo>
                  <a:lnTo>
                    <a:pt x="5787" y="929"/>
                  </a:lnTo>
                  <a:lnTo>
                    <a:pt x="5787" y="929"/>
                  </a:lnTo>
                  <a:lnTo>
                    <a:pt x="5660" y="984"/>
                  </a:lnTo>
                  <a:lnTo>
                    <a:pt x="5533" y="1038"/>
                  </a:lnTo>
                  <a:lnTo>
                    <a:pt x="5423" y="1111"/>
                  </a:lnTo>
                  <a:lnTo>
                    <a:pt x="5387" y="1147"/>
                  </a:lnTo>
                  <a:lnTo>
                    <a:pt x="5351" y="1202"/>
                  </a:lnTo>
                  <a:lnTo>
                    <a:pt x="5351" y="1202"/>
                  </a:lnTo>
                  <a:lnTo>
                    <a:pt x="5314" y="1275"/>
                  </a:lnTo>
                  <a:lnTo>
                    <a:pt x="5296" y="1348"/>
                  </a:lnTo>
                  <a:lnTo>
                    <a:pt x="5278" y="1420"/>
                  </a:lnTo>
                  <a:lnTo>
                    <a:pt x="5241" y="1493"/>
                  </a:lnTo>
                  <a:lnTo>
                    <a:pt x="5241" y="1493"/>
                  </a:lnTo>
                  <a:lnTo>
                    <a:pt x="5187" y="1566"/>
                  </a:lnTo>
                  <a:lnTo>
                    <a:pt x="5114" y="1621"/>
                  </a:lnTo>
                  <a:lnTo>
                    <a:pt x="5023" y="1657"/>
                  </a:lnTo>
                  <a:lnTo>
                    <a:pt x="4932" y="1657"/>
                  </a:lnTo>
                  <a:lnTo>
                    <a:pt x="4932" y="1657"/>
                  </a:lnTo>
                  <a:lnTo>
                    <a:pt x="4859" y="1657"/>
                  </a:lnTo>
                  <a:lnTo>
                    <a:pt x="4786" y="1639"/>
                  </a:lnTo>
                  <a:lnTo>
                    <a:pt x="4714" y="1621"/>
                  </a:lnTo>
                  <a:lnTo>
                    <a:pt x="4641" y="1566"/>
                  </a:lnTo>
                  <a:lnTo>
                    <a:pt x="4641" y="1566"/>
                  </a:lnTo>
                  <a:lnTo>
                    <a:pt x="4586" y="1530"/>
                  </a:lnTo>
                  <a:lnTo>
                    <a:pt x="4532" y="1457"/>
                  </a:lnTo>
                  <a:lnTo>
                    <a:pt x="4422" y="1329"/>
                  </a:lnTo>
                  <a:lnTo>
                    <a:pt x="4350" y="1166"/>
                  </a:lnTo>
                  <a:lnTo>
                    <a:pt x="4277" y="1002"/>
                  </a:lnTo>
                  <a:lnTo>
                    <a:pt x="4277" y="1002"/>
                  </a:lnTo>
                  <a:lnTo>
                    <a:pt x="4168" y="1056"/>
                  </a:lnTo>
                  <a:lnTo>
                    <a:pt x="4022" y="1075"/>
                  </a:lnTo>
                  <a:lnTo>
                    <a:pt x="3895" y="1093"/>
                  </a:lnTo>
                  <a:lnTo>
                    <a:pt x="3767" y="1111"/>
                  </a:lnTo>
                  <a:lnTo>
                    <a:pt x="3767" y="1111"/>
                  </a:lnTo>
                  <a:lnTo>
                    <a:pt x="3640" y="1111"/>
                  </a:lnTo>
                  <a:lnTo>
                    <a:pt x="3513" y="1093"/>
                  </a:lnTo>
                  <a:lnTo>
                    <a:pt x="3385" y="1056"/>
                  </a:lnTo>
                  <a:lnTo>
                    <a:pt x="3258" y="1020"/>
                  </a:lnTo>
                  <a:lnTo>
                    <a:pt x="3149" y="965"/>
                  </a:lnTo>
                  <a:lnTo>
                    <a:pt x="3021" y="911"/>
                  </a:lnTo>
                  <a:lnTo>
                    <a:pt x="2912" y="838"/>
                  </a:lnTo>
                  <a:lnTo>
                    <a:pt x="2821" y="765"/>
                  </a:lnTo>
                  <a:lnTo>
                    <a:pt x="2821" y="765"/>
                  </a:lnTo>
                  <a:lnTo>
                    <a:pt x="2657" y="583"/>
                  </a:lnTo>
                  <a:lnTo>
                    <a:pt x="2530" y="383"/>
                  </a:lnTo>
                  <a:lnTo>
                    <a:pt x="2530" y="383"/>
                  </a:lnTo>
                  <a:lnTo>
                    <a:pt x="2530" y="383"/>
                  </a:lnTo>
                  <a:lnTo>
                    <a:pt x="2312" y="820"/>
                  </a:lnTo>
                  <a:lnTo>
                    <a:pt x="2148" y="1220"/>
                  </a:lnTo>
                  <a:lnTo>
                    <a:pt x="2020" y="1584"/>
                  </a:lnTo>
                  <a:lnTo>
                    <a:pt x="0" y="1966"/>
                  </a:lnTo>
                  <a:lnTo>
                    <a:pt x="0" y="1966"/>
                  </a:lnTo>
                  <a:lnTo>
                    <a:pt x="328" y="2039"/>
                  </a:lnTo>
                  <a:lnTo>
                    <a:pt x="710" y="2094"/>
                  </a:lnTo>
                  <a:lnTo>
                    <a:pt x="1147" y="2148"/>
                  </a:lnTo>
                  <a:lnTo>
                    <a:pt x="1638" y="2185"/>
                  </a:lnTo>
                  <a:lnTo>
                    <a:pt x="2730" y="2221"/>
                  </a:lnTo>
                  <a:lnTo>
                    <a:pt x="3877" y="2239"/>
                  </a:lnTo>
                  <a:lnTo>
                    <a:pt x="3877" y="2239"/>
                  </a:lnTo>
                  <a:lnTo>
                    <a:pt x="5387" y="2221"/>
                  </a:lnTo>
                  <a:lnTo>
                    <a:pt x="6697" y="2185"/>
                  </a:lnTo>
                  <a:lnTo>
                    <a:pt x="7953" y="2130"/>
                  </a:lnTo>
                  <a:lnTo>
                    <a:pt x="7953" y="1075"/>
                  </a:lnTo>
                  <a:lnTo>
                    <a:pt x="7953" y="1075"/>
                  </a:lnTo>
                  <a:lnTo>
                    <a:pt x="7935" y="984"/>
                  </a:lnTo>
                  <a:lnTo>
                    <a:pt x="7862" y="711"/>
                  </a:lnTo>
                  <a:lnTo>
                    <a:pt x="7753" y="365"/>
                  </a:lnTo>
                  <a:lnTo>
                    <a:pt x="7680" y="183"/>
                  </a:lnTo>
                  <a:lnTo>
                    <a:pt x="7589" y="1"/>
                  </a:lnTo>
                  <a:lnTo>
                    <a:pt x="758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7"/>
            <p:cNvSpPr/>
            <p:nvPr/>
          </p:nvSpPr>
          <p:spPr>
            <a:xfrm>
              <a:off x="1824375" y="1627975"/>
              <a:ext cx="48700" cy="28700"/>
            </a:xfrm>
            <a:custGeom>
              <a:avLst/>
              <a:gdLst/>
              <a:ahLst/>
              <a:cxnLst/>
              <a:rect l="l" t="t" r="r" b="b"/>
              <a:pathLst>
                <a:path w="1948" h="1148" extrusionOk="0">
                  <a:moveTo>
                    <a:pt x="928" y="1"/>
                  </a:moveTo>
                  <a:lnTo>
                    <a:pt x="801" y="37"/>
                  </a:lnTo>
                  <a:lnTo>
                    <a:pt x="673" y="74"/>
                  </a:lnTo>
                  <a:lnTo>
                    <a:pt x="546" y="110"/>
                  </a:lnTo>
                  <a:lnTo>
                    <a:pt x="419" y="165"/>
                  </a:lnTo>
                  <a:lnTo>
                    <a:pt x="200" y="328"/>
                  </a:lnTo>
                  <a:lnTo>
                    <a:pt x="0" y="492"/>
                  </a:lnTo>
                  <a:lnTo>
                    <a:pt x="36" y="638"/>
                  </a:lnTo>
                  <a:lnTo>
                    <a:pt x="109" y="747"/>
                  </a:lnTo>
                  <a:lnTo>
                    <a:pt x="182" y="856"/>
                  </a:lnTo>
                  <a:lnTo>
                    <a:pt x="273" y="947"/>
                  </a:lnTo>
                  <a:lnTo>
                    <a:pt x="382" y="1038"/>
                  </a:lnTo>
                  <a:lnTo>
                    <a:pt x="510" y="1093"/>
                  </a:lnTo>
                  <a:lnTo>
                    <a:pt x="637" y="1129"/>
                  </a:lnTo>
                  <a:lnTo>
                    <a:pt x="783" y="1147"/>
                  </a:lnTo>
                  <a:lnTo>
                    <a:pt x="837" y="1147"/>
                  </a:lnTo>
                  <a:lnTo>
                    <a:pt x="928" y="1129"/>
                  </a:lnTo>
                  <a:lnTo>
                    <a:pt x="1019" y="1111"/>
                  </a:lnTo>
                  <a:lnTo>
                    <a:pt x="1183" y="1038"/>
                  </a:lnTo>
                  <a:lnTo>
                    <a:pt x="1347" y="929"/>
                  </a:lnTo>
                  <a:lnTo>
                    <a:pt x="1492" y="802"/>
                  </a:lnTo>
                  <a:lnTo>
                    <a:pt x="1620" y="656"/>
                  </a:lnTo>
                  <a:lnTo>
                    <a:pt x="1747" y="510"/>
                  </a:lnTo>
                  <a:lnTo>
                    <a:pt x="1856" y="347"/>
                  </a:lnTo>
                  <a:lnTo>
                    <a:pt x="1947" y="165"/>
                  </a:lnTo>
                  <a:lnTo>
                    <a:pt x="1783" y="92"/>
                  </a:lnTo>
                  <a:lnTo>
                    <a:pt x="1601" y="37"/>
                  </a:lnTo>
                  <a:lnTo>
                    <a:pt x="1401" y="1"/>
                  </a:lnTo>
                  <a:close/>
                </a:path>
              </a:pathLst>
            </a:custGeom>
            <a:solidFill>
              <a:srgbClr val="D7C2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7"/>
            <p:cNvSpPr/>
            <p:nvPr/>
          </p:nvSpPr>
          <p:spPr>
            <a:xfrm>
              <a:off x="1824375" y="1627975"/>
              <a:ext cx="48700" cy="28700"/>
            </a:xfrm>
            <a:custGeom>
              <a:avLst/>
              <a:gdLst/>
              <a:ahLst/>
              <a:cxnLst/>
              <a:rect l="l" t="t" r="r" b="b"/>
              <a:pathLst>
                <a:path w="1948" h="1148" fill="none" extrusionOk="0">
                  <a:moveTo>
                    <a:pt x="1183" y="1"/>
                  </a:moveTo>
                  <a:lnTo>
                    <a:pt x="1183" y="1"/>
                  </a:lnTo>
                  <a:lnTo>
                    <a:pt x="928" y="1"/>
                  </a:lnTo>
                  <a:lnTo>
                    <a:pt x="928" y="1"/>
                  </a:lnTo>
                  <a:lnTo>
                    <a:pt x="801" y="37"/>
                  </a:lnTo>
                  <a:lnTo>
                    <a:pt x="673" y="74"/>
                  </a:lnTo>
                  <a:lnTo>
                    <a:pt x="546" y="110"/>
                  </a:lnTo>
                  <a:lnTo>
                    <a:pt x="419" y="165"/>
                  </a:lnTo>
                  <a:lnTo>
                    <a:pt x="200" y="328"/>
                  </a:lnTo>
                  <a:lnTo>
                    <a:pt x="0" y="492"/>
                  </a:lnTo>
                  <a:lnTo>
                    <a:pt x="0" y="492"/>
                  </a:lnTo>
                  <a:lnTo>
                    <a:pt x="36" y="638"/>
                  </a:lnTo>
                  <a:lnTo>
                    <a:pt x="109" y="747"/>
                  </a:lnTo>
                  <a:lnTo>
                    <a:pt x="182" y="856"/>
                  </a:lnTo>
                  <a:lnTo>
                    <a:pt x="273" y="947"/>
                  </a:lnTo>
                  <a:lnTo>
                    <a:pt x="382" y="1038"/>
                  </a:lnTo>
                  <a:lnTo>
                    <a:pt x="510" y="1093"/>
                  </a:lnTo>
                  <a:lnTo>
                    <a:pt x="637" y="1129"/>
                  </a:lnTo>
                  <a:lnTo>
                    <a:pt x="783" y="1147"/>
                  </a:lnTo>
                  <a:lnTo>
                    <a:pt x="783" y="1147"/>
                  </a:lnTo>
                  <a:lnTo>
                    <a:pt x="837" y="1147"/>
                  </a:lnTo>
                  <a:lnTo>
                    <a:pt x="837" y="1147"/>
                  </a:lnTo>
                  <a:lnTo>
                    <a:pt x="928" y="1129"/>
                  </a:lnTo>
                  <a:lnTo>
                    <a:pt x="1019" y="1111"/>
                  </a:lnTo>
                  <a:lnTo>
                    <a:pt x="1183" y="1038"/>
                  </a:lnTo>
                  <a:lnTo>
                    <a:pt x="1347" y="929"/>
                  </a:lnTo>
                  <a:lnTo>
                    <a:pt x="1492" y="802"/>
                  </a:lnTo>
                  <a:lnTo>
                    <a:pt x="1492" y="802"/>
                  </a:lnTo>
                  <a:lnTo>
                    <a:pt x="1620" y="656"/>
                  </a:lnTo>
                  <a:lnTo>
                    <a:pt x="1747" y="510"/>
                  </a:lnTo>
                  <a:lnTo>
                    <a:pt x="1856" y="347"/>
                  </a:lnTo>
                  <a:lnTo>
                    <a:pt x="1947" y="165"/>
                  </a:lnTo>
                  <a:lnTo>
                    <a:pt x="1947" y="165"/>
                  </a:lnTo>
                  <a:lnTo>
                    <a:pt x="1783" y="92"/>
                  </a:lnTo>
                  <a:lnTo>
                    <a:pt x="1601" y="37"/>
                  </a:lnTo>
                  <a:lnTo>
                    <a:pt x="1401" y="1"/>
                  </a:lnTo>
                  <a:lnTo>
                    <a:pt x="118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4" name="Google Shape;1054;p7"/>
          <p:cNvGrpSpPr/>
          <p:nvPr/>
        </p:nvGrpSpPr>
        <p:grpSpPr>
          <a:xfrm>
            <a:off x="7965513" y="3453250"/>
            <a:ext cx="307575" cy="640125"/>
            <a:chOff x="4082275" y="3073825"/>
            <a:chExt cx="307575" cy="640125"/>
          </a:xfrm>
        </p:grpSpPr>
        <p:sp>
          <p:nvSpPr>
            <p:cNvPr id="1055" name="Google Shape;1055;p7"/>
            <p:cNvSpPr/>
            <p:nvPr/>
          </p:nvSpPr>
          <p:spPr>
            <a:xfrm>
              <a:off x="4217850" y="3073825"/>
              <a:ext cx="106025" cy="640125"/>
            </a:xfrm>
            <a:custGeom>
              <a:avLst/>
              <a:gdLst/>
              <a:ahLst/>
              <a:cxnLst/>
              <a:rect l="l" t="t" r="r" b="b"/>
              <a:pathLst>
                <a:path w="4241" h="25605" extrusionOk="0">
                  <a:moveTo>
                    <a:pt x="2403" y="0"/>
                  </a:moveTo>
                  <a:lnTo>
                    <a:pt x="2257" y="18"/>
                  </a:lnTo>
                  <a:lnTo>
                    <a:pt x="2130" y="37"/>
                  </a:lnTo>
                  <a:lnTo>
                    <a:pt x="2020" y="73"/>
                  </a:lnTo>
                  <a:lnTo>
                    <a:pt x="1857" y="146"/>
                  </a:lnTo>
                  <a:lnTo>
                    <a:pt x="1729" y="237"/>
                  </a:lnTo>
                  <a:lnTo>
                    <a:pt x="1602" y="346"/>
                  </a:lnTo>
                  <a:lnTo>
                    <a:pt x="1493" y="473"/>
                  </a:lnTo>
                  <a:lnTo>
                    <a:pt x="1384" y="619"/>
                  </a:lnTo>
                  <a:lnTo>
                    <a:pt x="1293" y="764"/>
                  </a:lnTo>
                  <a:lnTo>
                    <a:pt x="1220" y="928"/>
                  </a:lnTo>
                  <a:lnTo>
                    <a:pt x="1092" y="1238"/>
                  </a:lnTo>
                  <a:lnTo>
                    <a:pt x="1001" y="1565"/>
                  </a:lnTo>
                  <a:lnTo>
                    <a:pt x="910" y="1893"/>
                  </a:lnTo>
                  <a:lnTo>
                    <a:pt x="856" y="2220"/>
                  </a:lnTo>
                  <a:lnTo>
                    <a:pt x="801" y="2566"/>
                  </a:lnTo>
                  <a:lnTo>
                    <a:pt x="728" y="3239"/>
                  </a:lnTo>
                  <a:lnTo>
                    <a:pt x="692" y="3913"/>
                  </a:lnTo>
                  <a:lnTo>
                    <a:pt x="619" y="5005"/>
                  </a:lnTo>
                  <a:lnTo>
                    <a:pt x="583" y="6078"/>
                  </a:lnTo>
                  <a:lnTo>
                    <a:pt x="546" y="7607"/>
                  </a:lnTo>
                  <a:lnTo>
                    <a:pt x="528" y="8335"/>
                  </a:lnTo>
                  <a:lnTo>
                    <a:pt x="528" y="8353"/>
                  </a:lnTo>
                  <a:lnTo>
                    <a:pt x="510" y="10209"/>
                  </a:lnTo>
                  <a:lnTo>
                    <a:pt x="492" y="12084"/>
                  </a:lnTo>
                  <a:lnTo>
                    <a:pt x="474" y="13976"/>
                  </a:lnTo>
                  <a:lnTo>
                    <a:pt x="437" y="15887"/>
                  </a:lnTo>
                  <a:lnTo>
                    <a:pt x="346" y="17816"/>
                  </a:lnTo>
                  <a:lnTo>
                    <a:pt x="292" y="19072"/>
                  </a:lnTo>
                  <a:lnTo>
                    <a:pt x="237" y="20127"/>
                  </a:lnTo>
                  <a:lnTo>
                    <a:pt x="0" y="25077"/>
                  </a:lnTo>
                  <a:lnTo>
                    <a:pt x="37" y="25132"/>
                  </a:lnTo>
                  <a:lnTo>
                    <a:pt x="91" y="25186"/>
                  </a:lnTo>
                  <a:lnTo>
                    <a:pt x="146" y="25241"/>
                  </a:lnTo>
                  <a:lnTo>
                    <a:pt x="237" y="25295"/>
                  </a:lnTo>
                  <a:lnTo>
                    <a:pt x="455" y="25368"/>
                  </a:lnTo>
                  <a:lnTo>
                    <a:pt x="710" y="25441"/>
                  </a:lnTo>
                  <a:lnTo>
                    <a:pt x="1001" y="25514"/>
                  </a:lnTo>
                  <a:lnTo>
                    <a:pt x="1347" y="25550"/>
                  </a:lnTo>
                  <a:lnTo>
                    <a:pt x="1693" y="25587"/>
                  </a:lnTo>
                  <a:lnTo>
                    <a:pt x="2039" y="25605"/>
                  </a:lnTo>
                  <a:lnTo>
                    <a:pt x="2348" y="25587"/>
                  </a:lnTo>
                  <a:lnTo>
                    <a:pt x="2639" y="25587"/>
                  </a:lnTo>
                  <a:lnTo>
                    <a:pt x="2912" y="25550"/>
                  </a:lnTo>
                  <a:lnTo>
                    <a:pt x="3185" y="25514"/>
                  </a:lnTo>
                  <a:lnTo>
                    <a:pt x="3385" y="25459"/>
                  </a:lnTo>
                  <a:lnTo>
                    <a:pt x="3567" y="25405"/>
                  </a:lnTo>
                  <a:lnTo>
                    <a:pt x="3731" y="25350"/>
                  </a:lnTo>
                  <a:lnTo>
                    <a:pt x="3858" y="25277"/>
                  </a:lnTo>
                  <a:lnTo>
                    <a:pt x="3986" y="25186"/>
                  </a:lnTo>
                  <a:lnTo>
                    <a:pt x="4059" y="25095"/>
                  </a:lnTo>
                  <a:lnTo>
                    <a:pt x="4113" y="24986"/>
                  </a:lnTo>
                  <a:lnTo>
                    <a:pt x="4131" y="24877"/>
                  </a:lnTo>
                  <a:lnTo>
                    <a:pt x="4168" y="21237"/>
                  </a:lnTo>
                  <a:lnTo>
                    <a:pt x="4222" y="16870"/>
                  </a:lnTo>
                  <a:lnTo>
                    <a:pt x="4241" y="14777"/>
                  </a:lnTo>
                  <a:lnTo>
                    <a:pt x="4241" y="12721"/>
                  </a:lnTo>
                  <a:lnTo>
                    <a:pt x="4241" y="11629"/>
                  </a:lnTo>
                  <a:lnTo>
                    <a:pt x="4241" y="9827"/>
                  </a:lnTo>
                  <a:lnTo>
                    <a:pt x="4241" y="9754"/>
                  </a:lnTo>
                  <a:lnTo>
                    <a:pt x="4204" y="7898"/>
                  </a:lnTo>
                  <a:lnTo>
                    <a:pt x="4168" y="6078"/>
                  </a:lnTo>
                  <a:lnTo>
                    <a:pt x="4113" y="4313"/>
                  </a:lnTo>
                  <a:lnTo>
                    <a:pt x="4040" y="2639"/>
                  </a:lnTo>
                  <a:lnTo>
                    <a:pt x="4022" y="2148"/>
                  </a:lnTo>
                  <a:lnTo>
                    <a:pt x="3986" y="1911"/>
                  </a:lnTo>
                  <a:lnTo>
                    <a:pt x="3949" y="1674"/>
                  </a:lnTo>
                  <a:lnTo>
                    <a:pt x="3895" y="1438"/>
                  </a:lnTo>
                  <a:lnTo>
                    <a:pt x="3840" y="1219"/>
                  </a:lnTo>
                  <a:lnTo>
                    <a:pt x="3749" y="1001"/>
                  </a:lnTo>
                  <a:lnTo>
                    <a:pt x="3640" y="783"/>
                  </a:lnTo>
                  <a:lnTo>
                    <a:pt x="3567" y="673"/>
                  </a:lnTo>
                  <a:lnTo>
                    <a:pt x="3476" y="564"/>
                  </a:lnTo>
                  <a:lnTo>
                    <a:pt x="3294" y="382"/>
                  </a:lnTo>
                  <a:lnTo>
                    <a:pt x="3185" y="291"/>
                  </a:lnTo>
                  <a:lnTo>
                    <a:pt x="3076" y="219"/>
                  </a:lnTo>
                  <a:lnTo>
                    <a:pt x="2949" y="146"/>
                  </a:lnTo>
                  <a:lnTo>
                    <a:pt x="2839" y="91"/>
                  </a:lnTo>
                  <a:lnTo>
                    <a:pt x="2694" y="55"/>
                  </a:lnTo>
                  <a:lnTo>
                    <a:pt x="2548" y="18"/>
                  </a:lnTo>
                  <a:lnTo>
                    <a:pt x="240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7"/>
            <p:cNvSpPr/>
            <p:nvPr/>
          </p:nvSpPr>
          <p:spPr>
            <a:xfrm>
              <a:off x="4082275" y="3297650"/>
              <a:ext cx="197925" cy="238875"/>
            </a:xfrm>
            <a:custGeom>
              <a:avLst/>
              <a:gdLst/>
              <a:ahLst/>
              <a:cxnLst/>
              <a:rect l="l" t="t" r="r" b="b"/>
              <a:pathLst>
                <a:path w="7917" h="9555" extrusionOk="0">
                  <a:moveTo>
                    <a:pt x="1511" y="1"/>
                  </a:moveTo>
                  <a:lnTo>
                    <a:pt x="1402" y="19"/>
                  </a:lnTo>
                  <a:lnTo>
                    <a:pt x="1293" y="37"/>
                  </a:lnTo>
                  <a:lnTo>
                    <a:pt x="1202" y="73"/>
                  </a:lnTo>
                  <a:lnTo>
                    <a:pt x="1111" y="128"/>
                  </a:lnTo>
                  <a:lnTo>
                    <a:pt x="1038" y="183"/>
                  </a:lnTo>
                  <a:lnTo>
                    <a:pt x="892" y="292"/>
                  </a:lnTo>
                  <a:lnTo>
                    <a:pt x="801" y="437"/>
                  </a:lnTo>
                  <a:lnTo>
                    <a:pt x="674" y="601"/>
                  </a:lnTo>
                  <a:lnTo>
                    <a:pt x="565" y="801"/>
                  </a:lnTo>
                  <a:lnTo>
                    <a:pt x="474" y="1001"/>
                  </a:lnTo>
                  <a:lnTo>
                    <a:pt x="383" y="1202"/>
                  </a:lnTo>
                  <a:lnTo>
                    <a:pt x="310" y="1402"/>
                  </a:lnTo>
                  <a:lnTo>
                    <a:pt x="182" y="1802"/>
                  </a:lnTo>
                  <a:lnTo>
                    <a:pt x="110" y="2221"/>
                  </a:lnTo>
                  <a:lnTo>
                    <a:pt x="55" y="2621"/>
                  </a:lnTo>
                  <a:lnTo>
                    <a:pt x="19" y="3040"/>
                  </a:lnTo>
                  <a:lnTo>
                    <a:pt x="0" y="3458"/>
                  </a:lnTo>
                  <a:lnTo>
                    <a:pt x="0" y="3877"/>
                  </a:lnTo>
                  <a:lnTo>
                    <a:pt x="0" y="4696"/>
                  </a:lnTo>
                  <a:lnTo>
                    <a:pt x="19" y="5515"/>
                  </a:lnTo>
                  <a:lnTo>
                    <a:pt x="55" y="6333"/>
                  </a:lnTo>
                  <a:lnTo>
                    <a:pt x="91" y="7152"/>
                  </a:lnTo>
                  <a:lnTo>
                    <a:pt x="128" y="7553"/>
                  </a:lnTo>
                  <a:lnTo>
                    <a:pt x="146" y="7753"/>
                  </a:lnTo>
                  <a:lnTo>
                    <a:pt x="201" y="7935"/>
                  </a:lnTo>
                  <a:lnTo>
                    <a:pt x="273" y="8135"/>
                  </a:lnTo>
                  <a:lnTo>
                    <a:pt x="383" y="8317"/>
                  </a:lnTo>
                  <a:lnTo>
                    <a:pt x="510" y="8499"/>
                  </a:lnTo>
                  <a:lnTo>
                    <a:pt x="674" y="8663"/>
                  </a:lnTo>
                  <a:lnTo>
                    <a:pt x="801" y="8772"/>
                  </a:lnTo>
                  <a:lnTo>
                    <a:pt x="947" y="8863"/>
                  </a:lnTo>
                  <a:lnTo>
                    <a:pt x="1092" y="8936"/>
                  </a:lnTo>
                  <a:lnTo>
                    <a:pt x="1256" y="9027"/>
                  </a:lnTo>
                  <a:lnTo>
                    <a:pt x="1620" y="9154"/>
                  </a:lnTo>
                  <a:lnTo>
                    <a:pt x="2020" y="9263"/>
                  </a:lnTo>
                  <a:lnTo>
                    <a:pt x="2421" y="9354"/>
                  </a:lnTo>
                  <a:lnTo>
                    <a:pt x="2858" y="9409"/>
                  </a:lnTo>
                  <a:lnTo>
                    <a:pt x="3294" y="9464"/>
                  </a:lnTo>
                  <a:lnTo>
                    <a:pt x="3731" y="9500"/>
                  </a:lnTo>
                  <a:lnTo>
                    <a:pt x="4696" y="9536"/>
                  </a:lnTo>
                  <a:lnTo>
                    <a:pt x="5678" y="9555"/>
                  </a:lnTo>
                  <a:lnTo>
                    <a:pt x="6188" y="9536"/>
                  </a:lnTo>
                  <a:lnTo>
                    <a:pt x="6716" y="9518"/>
                  </a:lnTo>
                  <a:lnTo>
                    <a:pt x="7698" y="9464"/>
                  </a:lnTo>
                  <a:lnTo>
                    <a:pt x="7917" y="7862"/>
                  </a:lnTo>
                  <a:lnTo>
                    <a:pt x="7771" y="7826"/>
                  </a:lnTo>
                  <a:lnTo>
                    <a:pt x="7625" y="7789"/>
                  </a:lnTo>
                  <a:lnTo>
                    <a:pt x="7498" y="7735"/>
                  </a:lnTo>
                  <a:lnTo>
                    <a:pt x="7352" y="7662"/>
                  </a:lnTo>
                  <a:lnTo>
                    <a:pt x="7098" y="7480"/>
                  </a:lnTo>
                  <a:lnTo>
                    <a:pt x="6843" y="7262"/>
                  </a:lnTo>
                  <a:lnTo>
                    <a:pt x="6588" y="7061"/>
                  </a:lnTo>
                  <a:lnTo>
                    <a:pt x="6333" y="6898"/>
                  </a:lnTo>
                  <a:lnTo>
                    <a:pt x="6206" y="6825"/>
                  </a:lnTo>
                  <a:lnTo>
                    <a:pt x="6079" y="6770"/>
                  </a:lnTo>
                  <a:lnTo>
                    <a:pt x="5951" y="6734"/>
                  </a:lnTo>
                  <a:lnTo>
                    <a:pt x="5824" y="6716"/>
                  </a:lnTo>
                  <a:lnTo>
                    <a:pt x="4768" y="6716"/>
                  </a:lnTo>
                  <a:lnTo>
                    <a:pt x="4568" y="6697"/>
                  </a:lnTo>
                  <a:lnTo>
                    <a:pt x="4386" y="6661"/>
                  </a:lnTo>
                  <a:lnTo>
                    <a:pt x="4113" y="6588"/>
                  </a:lnTo>
                  <a:lnTo>
                    <a:pt x="3858" y="6497"/>
                  </a:lnTo>
                  <a:lnTo>
                    <a:pt x="3640" y="6406"/>
                  </a:lnTo>
                  <a:lnTo>
                    <a:pt x="3440" y="6279"/>
                  </a:lnTo>
                  <a:lnTo>
                    <a:pt x="3276" y="6152"/>
                  </a:lnTo>
                  <a:lnTo>
                    <a:pt x="3112" y="6024"/>
                  </a:lnTo>
                  <a:lnTo>
                    <a:pt x="2967" y="5860"/>
                  </a:lnTo>
                  <a:lnTo>
                    <a:pt x="2858" y="5697"/>
                  </a:lnTo>
                  <a:lnTo>
                    <a:pt x="2748" y="5533"/>
                  </a:lnTo>
                  <a:lnTo>
                    <a:pt x="2676" y="5351"/>
                  </a:lnTo>
                  <a:lnTo>
                    <a:pt x="2603" y="5169"/>
                  </a:lnTo>
                  <a:lnTo>
                    <a:pt x="2548" y="4969"/>
                  </a:lnTo>
                  <a:lnTo>
                    <a:pt x="2494" y="4768"/>
                  </a:lnTo>
                  <a:lnTo>
                    <a:pt x="2457" y="4550"/>
                  </a:lnTo>
                  <a:lnTo>
                    <a:pt x="2421" y="4132"/>
                  </a:lnTo>
                  <a:lnTo>
                    <a:pt x="2421" y="3677"/>
                  </a:lnTo>
                  <a:lnTo>
                    <a:pt x="2439" y="3222"/>
                  </a:lnTo>
                  <a:lnTo>
                    <a:pt x="2494" y="2330"/>
                  </a:lnTo>
                  <a:lnTo>
                    <a:pt x="2512" y="1911"/>
                  </a:lnTo>
                  <a:lnTo>
                    <a:pt x="2530" y="1493"/>
                  </a:lnTo>
                  <a:lnTo>
                    <a:pt x="2512" y="1111"/>
                  </a:lnTo>
                  <a:lnTo>
                    <a:pt x="2494" y="929"/>
                  </a:lnTo>
                  <a:lnTo>
                    <a:pt x="2475" y="765"/>
                  </a:lnTo>
                  <a:lnTo>
                    <a:pt x="2439" y="619"/>
                  </a:lnTo>
                  <a:lnTo>
                    <a:pt x="2384" y="492"/>
                  </a:lnTo>
                  <a:lnTo>
                    <a:pt x="2312" y="346"/>
                  </a:lnTo>
                  <a:lnTo>
                    <a:pt x="2202" y="219"/>
                  </a:lnTo>
                  <a:lnTo>
                    <a:pt x="2130" y="164"/>
                  </a:lnTo>
                  <a:lnTo>
                    <a:pt x="2057" y="128"/>
                  </a:lnTo>
                  <a:lnTo>
                    <a:pt x="1948" y="73"/>
                  </a:lnTo>
                  <a:lnTo>
                    <a:pt x="1857" y="37"/>
                  </a:lnTo>
                  <a:lnTo>
                    <a:pt x="1747" y="19"/>
                  </a:lnTo>
                  <a:lnTo>
                    <a:pt x="163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7"/>
            <p:cNvSpPr/>
            <p:nvPr/>
          </p:nvSpPr>
          <p:spPr>
            <a:xfrm>
              <a:off x="4300650" y="3132050"/>
              <a:ext cx="89200" cy="74625"/>
            </a:xfrm>
            <a:custGeom>
              <a:avLst/>
              <a:gdLst/>
              <a:ahLst/>
              <a:cxnLst/>
              <a:rect l="l" t="t" r="r" b="b"/>
              <a:pathLst>
                <a:path w="3568" h="2985" extrusionOk="0">
                  <a:moveTo>
                    <a:pt x="2676" y="0"/>
                  </a:moveTo>
                  <a:lnTo>
                    <a:pt x="2530" y="19"/>
                  </a:lnTo>
                  <a:lnTo>
                    <a:pt x="2457" y="55"/>
                  </a:lnTo>
                  <a:lnTo>
                    <a:pt x="2384" y="91"/>
                  </a:lnTo>
                  <a:lnTo>
                    <a:pt x="2239" y="182"/>
                  </a:lnTo>
                  <a:lnTo>
                    <a:pt x="2166" y="255"/>
                  </a:lnTo>
                  <a:lnTo>
                    <a:pt x="2093" y="328"/>
                  </a:lnTo>
                  <a:lnTo>
                    <a:pt x="1948" y="528"/>
                  </a:lnTo>
                  <a:lnTo>
                    <a:pt x="1620" y="1001"/>
                  </a:lnTo>
                  <a:lnTo>
                    <a:pt x="1456" y="1256"/>
                  </a:lnTo>
                  <a:lnTo>
                    <a:pt x="1274" y="1456"/>
                  </a:lnTo>
                  <a:lnTo>
                    <a:pt x="1183" y="1566"/>
                  </a:lnTo>
                  <a:lnTo>
                    <a:pt x="1111" y="1638"/>
                  </a:lnTo>
                  <a:lnTo>
                    <a:pt x="1020" y="1693"/>
                  </a:lnTo>
                  <a:lnTo>
                    <a:pt x="929" y="1729"/>
                  </a:lnTo>
                  <a:lnTo>
                    <a:pt x="801" y="1766"/>
                  </a:lnTo>
                  <a:lnTo>
                    <a:pt x="692" y="1766"/>
                  </a:lnTo>
                  <a:lnTo>
                    <a:pt x="583" y="1748"/>
                  </a:lnTo>
                  <a:lnTo>
                    <a:pt x="474" y="1711"/>
                  </a:lnTo>
                  <a:lnTo>
                    <a:pt x="237" y="1657"/>
                  </a:lnTo>
                  <a:lnTo>
                    <a:pt x="110" y="1638"/>
                  </a:lnTo>
                  <a:lnTo>
                    <a:pt x="1" y="1638"/>
                  </a:lnTo>
                  <a:lnTo>
                    <a:pt x="73" y="2767"/>
                  </a:lnTo>
                  <a:lnTo>
                    <a:pt x="255" y="2858"/>
                  </a:lnTo>
                  <a:lnTo>
                    <a:pt x="455" y="2930"/>
                  </a:lnTo>
                  <a:lnTo>
                    <a:pt x="674" y="2967"/>
                  </a:lnTo>
                  <a:lnTo>
                    <a:pt x="910" y="2985"/>
                  </a:lnTo>
                  <a:lnTo>
                    <a:pt x="1092" y="2967"/>
                  </a:lnTo>
                  <a:lnTo>
                    <a:pt x="1293" y="2949"/>
                  </a:lnTo>
                  <a:lnTo>
                    <a:pt x="1493" y="2912"/>
                  </a:lnTo>
                  <a:lnTo>
                    <a:pt x="1675" y="2876"/>
                  </a:lnTo>
                  <a:lnTo>
                    <a:pt x="1911" y="2803"/>
                  </a:lnTo>
                  <a:lnTo>
                    <a:pt x="2130" y="2712"/>
                  </a:lnTo>
                  <a:lnTo>
                    <a:pt x="2348" y="2603"/>
                  </a:lnTo>
                  <a:lnTo>
                    <a:pt x="2566" y="2494"/>
                  </a:lnTo>
                  <a:lnTo>
                    <a:pt x="2748" y="2366"/>
                  </a:lnTo>
                  <a:lnTo>
                    <a:pt x="2930" y="2239"/>
                  </a:lnTo>
                  <a:lnTo>
                    <a:pt x="3094" y="2093"/>
                  </a:lnTo>
                  <a:lnTo>
                    <a:pt x="3240" y="1929"/>
                  </a:lnTo>
                  <a:lnTo>
                    <a:pt x="3349" y="1766"/>
                  </a:lnTo>
                  <a:lnTo>
                    <a:pt x="3440" y="1584"/>
                  </a:lnTo>
                  <a:lnTo>
                    <a:pt x="3513" y="1402"/>
                  </a:lnTo>
                  <a:lnTo>
                    <a:pt x="3549" y="1202"/>
                  </a:lnTo>
                  <a:lnTo>
                    <a:pt x="3567" y="1020"/>
                  </a:lnTo>
                  <a:lnTo>
                    <a:pt x="3549" y="819"/>
                  </a:lnTo>
                  <a:lnTo>
                    <a:pt x="3495" y="637"/>
                  </a:lnTo>
                  <a:lnTo>
                    <a:pt x="3422" y="455"/>
                  </a:lnTo>
                  <a:lnTo>
                    <a:pt x="3349" y="346"/>
                  </a:lnTo>
                  <a:lnTo>
                    <a:pt x="3276" y="255"/>
                  </a:lnTo>
                  <a:lnTo>
                    <a:pt x="3167" y="164"/>
                  </a:lnTo>
                  <a:lnTo>
                    <a:pt x="3058" y="91"/>
                  </a:lnTo>
                  <a:lnTo>
                    <a:pt x="2930" y="37"/>
                  </a:lnTo>
                  <a:lnTo>
                    <a:pt x="280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7"/>
            <p:cNvSpPr/>
            <p:nvPr/>
          </p:nvSpPr>
          <p:spPr>
            <a:xfrm>
              <a:off x="4082275" y="3312675"/>
              <a:ext cx="186550" cy="401275"/>
            </a:xfrm>
            <a:custGeom>
              <a:avLst/>
              <a:gdLst/>
              <a:ahLst/>
              <a:cxnLst/>
              <a:rect l="l" t="t" r="r" b="b"/>
              <a:pathLst>
                <a:path w="7462" h="16051" extrusionOk="0">
                  <a:moveTo>
                    <a:pt x="674" y="0"/>
                  </a:moveTo>
                  <a:lnTo>
                    <a:pt x="565" y="200"/>
                  </a:lnTo>
                  <a:lnTo>
                    <a:pt x="474" y="400"/>
                  </a:lnTo>
                  <a:lnTo>
                    <a:pt x="383" y="601"/>
                  </a:lnTo>
                  <a:lnTo>
                    <a:pt x="310" y="801"/>
                  </a:lnTo>
                  <a:lnTo>
                    <a:pt x="182" y="1201"/>
                  </a:lnTo>
                  <a:lnTo>
                    <a:pt x="110" y="1620"/>
                  </a:lnTo>
                  <a:lnTo>
                    <a:pt x="55" y="2020"/>
                  </a:lnTo>
                  <a:lnTo>
                    <a:pt x="19" y="2439"/>
                  </a:lnTo>
                  <a:lnTo>
                    <a:pt x="0" y="2857"/>
                  </a:lnTo>
                  <a:lnTo>
                    <a:pt x="0" y="3276"/>
                  </a:lnTo>
                  <a:lnTo>
                    <a:pt x="0" y="4095"/>
                  </a:lnTo>
                  <a:lnTo>
                    <a:pt x="19" y="4914"/>
                  </a:lnTo>
                  <a:lnTo>
                    <a:pt x="55" y="5732"/>
                  </a:lnTo>
                  <a:lnTo>
                    <a:pt x="91" y="6551"/>
                  </a:lnTo>
                  <a:lnTo>
                    <a:pt x="128" y="6952"/>
                  </a:lnTo>
                  <a:lnTo>
                    <a:pt x="146" y="7152"/>
                  </a:lnTo>
                  <a:lnTo>
                    <a:pt x="201" y="7334"/>
                  </a:lnTo>
                  <a:lnTo>
                    <a:pt x="273" y="7534"/>
                  </a:lnTo>
                  <a:lnTo>
                    <a:pt x="383" y="7716"/>
                  </a:lnTo>
                  <a:lnTo>
                    <a:pt x="510" y="7898"/>
                  </a:lnTo>
                  <a:lnTo>
                    <a:pt x="674" y="8062"/>
                  </a:lnTo>
                  <a:lnTo>
                    <a:pt x="801" y="8171"/>
                  </a:lnTo>
                  <a:lnTo>
                    <a:pt x="947" y="8262"/>
                  </a:lnTo>
                  <a:lnTo>
                    <a:pt x="1092" y="8335"/>
                  </a:lnTo>
                  <a:lnTo>
                    <a:pt x="1256" y="8426"/>
                  </a:lnTo>
                  <a:lnTo>
                    <a:pt x="1620" y="8553"/>
                  </a:lnTo>
                  <a:lnTo>
                    <a:pt x="2020" y="8662"/>
                  </a:lnTo>
                  <a:lnTo>
                    <a:pt x="2421" y="8753"/>
                  </a:lnTo>
                  <a:lnTo>
                    <a:pt x="2858" y="8808"/>
                  </a:lnTo>
                  <a:lnTo>
                    <a:pt x="3294" y="8863"/>
                  </a:lnTo>
                  <a:lnTo>
                    <a:pt x="3731" y="8899"/>
                  </a:lnTo>
                  <a:lnTo>
                    <a:pt x="4696" y="8935"/>
                  </a:lnTo>
                  <a:lnTo>
                    <a:pt x="5678" y="8954"/>
                  </a:lnTo>
                  <a:lnTo>
                    <a:pt x="5587" y="10810"/>
                  </a:lnTo>
                  <a:lnTo>
                    <a:pt x="5496" y="13030"/>
                  </a:lnTo>
                  <a:lnTo>
                    <a:pt x="5423" y="15650"/>
                  </a:lnTo>
                  <a:lnTo>
                    <a:pt x="5460" y="15687"/>
                  </a:lnTo>
                  <a:lnTo>
                    <a:pt x="5514" y="15723"/>
                  </a:lnTo>
                  <a:lnTo>
                    <a:pt x="5660" y="15796"/>
                  </a:lnTo>
                  <a:lnTo>
                    <a:pt x="5878" y="15869"/>
                  </a:lnTo>
                  <a:lnTo>
                    <a:pt x="6133" y="15923"/>
                  </a:lnTo>
                  <a:lnTo>
                    <a:pt x="6424" y="15978"/>
                  </a:lnTo>
                  <a:lnTo>
                    <a:pt x="6770" y="16014"/>
                  </a:lnTo>
                  <a:lnTo>
                    <a:pt x="7116" y="16033"/>
                  </a:lnTo>
                  <a:lnTo>
                    <a:pt x="7462" y="16051"/>
                  </a:lnTo>
                  <a:lnTo>
                    <a:pt x="7352" y="15741"/>
                  </a:lnTo>
                  <a:lnTo>
                    <a:pt x="7243" y="15396"/>
                  </a:lnTo>
                  <a:lnTo>
                    <a:pt x="7152" y="14995"/>
                  </a:lnTo>
                  <a:lnTo>
                    <a:pt x="7061" y="14540"/>
                  </a:lnTo>
                  <a:lnTo>
                    <a:pt x="6988" y="14067"/>
                  </a:lnTo>
                  <a:lnTo>
                    <a:pt x="6916" y="13558"/>
                  </a:lnTo>
                  <a:lnTo>
                    <a:pt x="6807" y="12502"/>
                  </a:lnTo>
                  <a:lnTo>
                    <a:pt x="6734" y="11447"/>
                  </a:lnTo>
                  <a:lnTo>
                    <a:pt x="6679" y="10446"/>
                  </a:lnTo>
                  <a:lnTo>
                    <a:pt x="6679" y="9590"/>
                  </a:lnTo>
                  <a:lnTo>
                    <a:pt x="6697" y="9226"/>
                  </a:lnTo>
                  <a:lnTo>
                    <a:pt x="6716" y="8917"/>
                  </a:lnTo>
                  <a:lnTo>
                    <a:pt x="6716" y="8899"/>
                  </a:lnTo>
                  <a:lnTo>
                    <a:pt x="6734" y="8717"/>
                  </a:lnTo>
                  <a:lnTo>
                    <a:pt x="6716" y="8644"/>
                  </a:lnTo>
                  <a:lnTo>
                    <a:pt x="6697" y="8553"/>
                  </a:lnTo>
                  <a:lnTo>
                    <a:pt x="6679" y="8462"/>
                  </a:lnTo>
                  <a:lnTo>
                    <a:pt x="6625" y="8389"/>
                  </a:lnTo>
                  <a:lnTo>
                    <a:pt x="6552" y="8317"/>
                  </a:lnTo>
                  <a:lnTo>
                    <a:pt x="6461" y="8244"/>
                  </a:lnTo>
                  <a:lnTo>
                    <a:pt x="6297" y="8189"/>
                  </a:lnTo>
                  <a:lnTo>
                    <a:pt x="6115" y="8153"/>
                  </a:lnTo>
                  <a:lnTo>
                    <a:pt x="5915" y="8135"/>
                  </a:lnTo>
                  <a:lnTo>
                    <a:pt x="5715" y="8135"/>
                  </a:lnTo>
                  <a:lnTo>
                    <a:pt x="5442" y="8153"/>
                  </a:lnTo>
                  <a:lnTo>
                    <a:pt x="4841" y="8171"/>
                  </a:lnTo>
                  <a:lnTo>
                    <a:pt x="4222" y="8153"/>
                  </a:lnTo>
                  <a:lnTo>
                    <a:pt x="3931" y="8135"/>
                  </a:lnTo>
                  <a:lnTo>
                    <a:pt x="3640" y="8098"/>
                  </a:lnTo>
                  <a:lnTo>
                    <a:pt x="3349" y="8044"/>
                  </a:lnTo>
                  <a:lnTo>
                    <a:pt x="3076" y="7971"/>
                  </a:lnTo>
                  <a:lnTo>
                    <a:pt x="2785" y="7880"/>
                  </a:lnTo>
                  <a:lnTo>
                    <a:pt x="2494" y="7752"/>
                  </a:lnTo>
                  <a:lnTo>
                    <a:pt x="2257" y="7607"/>
                  </a:lnTo>
                  <a:lnTo>
                    <a:pt x="2039" y="7443"/>
                  </a:lnTo>
                  <a:lnTo>
                    <a:pt x="1838" y="7279"/>
                  </a:lnTo>
                  <a:lnTo>
                    <a:pt x="1675" y="7097"/>
                  </a:lnTo>
                  <a:lnTo>
                    <a:pt x="1529" y="6897"/>
                  </a:lnTo>
                  <a:lnTo>
                    <a:pt x="1420" y="6697"/>
                  </a:lnTo>
                  <a:lnTo>
                    <a:pt x="1329" y="6515"/>
                  </a:lnTo>
                  <a:lnTo>
                    <a:pt x="1256" y="6297"/>
                  </a:lnTo>
                  <a:lnTo>
                    <a:pt x="1202" y="6096"/>
                  </a:lnTo>
                  <a:lnTo>
                    <a:pt x="1165" y="5896"/>
                  </a:lnTo>
                  <a:lnTo>
                    <a:pt x="1129" y="5478"/>
                  </a:lnTo>
                  <a:lnTo>
                    <a:pt x="1111" y="5059"/>
                  </a:lnTo>
                  <a:lnTo>
                    <a:pt x="1111" y="4295"/>
                  </a:lnTo>
                  <a:lnTo>
                    <a:pt x="1129" y="3531"/>
                  </a:lnTo>
                  <a:lnTo>
                    <a:pt x="1147" y="2766"/>
                  </a:lnTo>
                  <a:lnTo>
                    <a:pt x="1202" y="1984"/>
                  </a:lnTo>
                  <a:lnTo>
                    <a:pt x="1220" y="1747"/>
                  </a:lnTo>
                  <a:lnTo>
                    <a:pt x="1274" y="1492"/>
                  </a:lnTo>
                  <a:lnTo>
                    <a:pt x="1311" y="1219"/>
                  </a:lnTo>
                  <a:lnTo>
                    <a:pt x="1311" y="965"/>
                  </a:lnTo>
                  <a:lnTo>
                    <a:pt x="1311" y="837"/>
                  </a:lnTo>
                  <a:lnTo>
                    <a:pt x="1293" y="710"/>
                  </a:lnTo>
                  <a:lnTo>
                    <a:pt x="1256" y="582"/>
                  </a:lnTo>
                  <a:lnTo>
                    <a:pt x="1183" y="455"/>
                  </a:lnTo>
                  <a:lnTo>
                    <a:pt x="1111" y="346"/>
                  </a:lnTo>
                  <a:lnTo>
                    <a:pt x="1020" y="237"/>
                  </a:lnTo>
                  <a:lnTo>
                    <a:pt x="892" y="127"/>
                  </a:lnTo>
                  <a:lnTo>
                    <a:pt x="728" y="37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rgbClr val="3A7F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7"/>
            <p:cNvSpPr/>
            <p:nvPr/>
          </p:nvSpPr>
          <p:spPr>
            <a:xfrm>
              <a:off x="4254700" y="3074275"/>
              <a:ext cx="33225" cy="434500"/>
            </a:xfrm>
            <a:custGeom>
              <a:avLst/>
              <a:gdLst/>
              <a:ahLst/>
              <a:cxnLst/>
              <a:rect l="l" t="t" r="r" b="b"/>
              <a:pathLst>
                <a:path w="1329" h="17380" extrusionOk="0">
                  <a:moveTo>
                    <a:pt x="783" y="0"/>
                  </a:moveTo>
                  <a:lnTo>
                    <a:pt x="656" y="19"/>
                  </a:lnTo>
                  <a:lnTo>
                    <a:pt x="546" y="55"/>
                  </a:lnTo>
                  <a:lnTo>
                    <a:pt x="383" y="128"/>
                  </a:lnTo>
                  <a:lnTo>
                    <a:pt x="856" y="4113"/>
                  </a:lnTo>
                  <a:lnTo>
                    <a:pt x="947" y="5023"/>
                  </a:lnTo>
                  <a:lnTo>
                    <a:pt x="1020" y="5951"/>
                  </a:lnTo>
                  <a:lnTo>
                    <a:pt x="1056" y="6406"/>
                  </a:lnTo>
                  <a:lnTo>
                    <a:pt x="1056" y="6861"/>
                  </a:lnTo>
                  <a:lnTo>
                    <a:pt x="1038" y="7316"/>
                  </a:lnTo>
                  <a:lnTo>
                    <a:pt x="1001" y="7771"/>
                  </a:lnTo>
                  <a:lnTo>
                    <a:pt x="965" y="8117"/>
                  </a:lnTo>
                  <a:lnTo>
                    <a:pt x="892" y="8462"/>
                  </a:lnTo>
                  <a:lnTo>
                    <a:pt x="765" y="9136"/>
                  </a:lnTo>
                  <a:lnTo>
                    <a:pt x="455" y="10482"/>
                  </a:lnTo>
                  <a:lnTo>
                    <a:pt x="310" y="11192"/>
                  </a:lnTo>
                  <a:lnTo>
                    <a:pt x="201" y="11884"/>
                  </a:lnTo>
                  <a:lnTo>
                    <a:pt x="110" y="12593"/>
                  </a:lnTo>
                  <a:lnTo>
                    <a:pt x="55" y="13303"/>
                  </a:lnTo>
                  <a:lnTo>
                    <a:pt x="19" y="14013"/>
                  </a:lnTo>
                  <a:lnTo>
                    <a:pt x="1" y="14704"/>
                  </a:lnTo>
                  <a:lnTo>
                    <a:pt x="1" y="15414"/>
                  </a:lnTo>
                  <a:lnTo>
                    <a:pt x="37" y="16124"/>
                  </a:lnTo>
                  <a:lnTo>
                    <a:pt x="37" y="16306"/>
                  </a:lnTo>
                  <a:lnTo>
                    <a:pt x="73" y="16488"/>
                  </a:lnTo>
                  <a:lnTo>
                    <a:pt x="110" y="16652"/>
                  </a:lnTo>
                  <a:lnTo>
                    <a:pt x="164" y="16834"/>
                  </a:lnTo>
                  <a:lnTo>
                    <a:pt x="237" y="16997"/>
                  </a:lnTo>
                  <a:lnTo>
                    <a:pt x="346" y="17143"/>
                  </a:lnTo>
                  <a:lnTo>
                    <a:pt x="492" y="17270"/>
                  </a:lnTo>
                  <a:lnTo>
                    <a:pt x="674" y="17379"/>
                  </a:lnTo>
                  <a:lnTo>
                    <a:pt x="692" y="16779"/>
                  </a:lnTo>
                  <a:lnTo>
                    <a:pt x="692" y="16197"/>
                  </a:lnTo>
                  <a:lnTo>
                    <a:pt x="710" y="15014"/>
                  </a:lnTo>
                  <a:lnTo>
                    <a:pt x="728" y="13976"/>
                  </a:lnTo>
                  <a:lnTo>
                    <a:pt x="783" y="12939"/>
                  </a:lnTo>
                  <a:lnTo>
                    <a:pt x="856" y="11902"/>
                  </a:lnTo>
                  <a:lnTo>
                    <a:pt x="947" y="10865"/>
                  </a:lnTo>
                  <a:lnTo>
                    <a:pt x="1129" y="8808"/>
                  </a:lnTo>
                  <a:lnTo>
                    <a:pt x="1220" y="7771"/>
                  </a:lnTo>
                  <a:lnTo>
                    <a:pt x="1274" y="6734"/>
                  </a:lnTo>
                  <a:lnTo>
                    <a:pt x="1311" y="5897"/>
                  </a:lnTo>
                  <a:lnTo>
                    <a:pt x="1329" y="5041"/>
                  </a:lnTo>
                  <a:lnTo>
                    <a:pt x="1329" y="4204"/>
                  </a:lnTo>
                  <a:lnTo>
                    <a:pt x="1293" y="3349"/>
                  </a:lnTo>
                  <a:lnTo>
                    <a:pt x="1220" y="2512"/>
                  </a:lnTo>
                  <a:lnTo>
                    <a:pt x="1111" y="1656"/>
                  </a:lnTo>
                  <a:lnTo>
                    <a:pt x="965" y="819"/>
                  </a:lnTo>
                  <a:lnTo>
                    <a:pt x="874" y="419"/>
                  </a:lnTo>
                  <a:lnTo>
                    <a:pt x="783" y="0"/>
                  </a:lnTo>
                  <a:close/>
                </a:path>
              </a:pathLst>
            </a:custGeom>
            <a:solidFill>
              <a:srgbClr val="3A7F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60" name="Google Shape;1060;p7"/>
          <p:cNvGrpSpPr/>
          <p:nvPr/>
        </p:nvGrpSpPr>
        <p:grpSpPr>
          <a:xfrm>
            <a:off x="7849732" y="4687644"/>
            <a:ext cx="539167" cy="170957"/>
            <a:chOff x="2631450" y="1885950"/>
            <a:chExt cx="671525" cy="212925"/>
          </a:xfrm>
        </p:grpSpPr>
        <p:sp>
          <p:nvSpPr>
            <p:cNvPr id="1061" name="Google Shape;1061;p7"/>
            <p:cNvSpPr/>
            <p:nvPr/>
          </p:nvSpPr>
          <p:spPr>
            <a:xfrm>
              <a:off x="2631450" y="2068375"/>
              <a:ext cx="118300" cy="30500"/>
            </a:xfrm>
            <a:custGeom>
              <a:avLst/>
              <a:gdLst/>
              <a:ahLst/>
              <a:cxnLst/>
              <a:rect l="l" t="t" r="r" b="b"/>
              <a:pathLst>
                <a:path w="4732" h="1220" extrusionOk="0">
                  <a:moveTo>
                    <a:pt x="1947" y="1"/>
                  </a:moveTo>
                  <a:lnTo>
                    <a:pt x="1456" y="19"/>
                  </a:lnTo>
                  <a:lnTo>
                    <a:pt x="1001" y="55"/>
                  </a:lnTo>
                  <a:lnTo>
                    <a:pt x="601" y="110"/>
                  </a:lnTo>
                  <a:lnTo>
                    <a:pt x="437" y="146"/>
                  </a:lnTo>
                  <a:lnTo>
                    <a:pt x="291" y="183"/>
                  </a:lnTo>
                  <a:lnTo>
                    <a:pt x="164" y="237"/>
                  </a:lnTo>
                  <a:lnTo>
                    <a:pt x="73" y="292"/>
                  </a:lnTo>
                  <a:lnTo>
                    <a:pt x="18" y="365"/>
                  </a:lnTo>
                  <a:lnTo>
                    <a:pt x="0" y="437"/>
                  </a:lnTo>
                  <a:lnTo>
                    <a:pt x="18" y="510"/>
                  </a:lnTo>
                  <a:lnTo>
                    <a:pt x="73" y="601"/>
                  </a:lnTo>
                  <a:lnTo>
                    <a:pt x="146" y="674"/>
                  </a:lnTo>
                  <a:lnTo>
                    <a:pt x="273" y="747"/>
                  </a:lnTo>
                  <a:lnTo>
                    <a:pt x="401" y="801"/>
                  </a:lnTo>
                  <a:lnTo>
                    <a:pt x="564" y="874"/>
                  </a:lnTo>
                  <a:lnTo>
                    <a:pt x="946" y="983"/>
                  </a:lnTo>
                  <a:lnTo>
                    <a:pt x="1383" y="1092"/>
                  </a:lnTo>
                  <a:lnTo>
                    <a:pt x="1856" y="1165"/>
                  </a:lnTo>
                  <a:lnTo>
                    <a:pt x="2348" y="1202"/>
                  </a:lnTo>
                  <a:lnTo>
                    <a:pt x="2839" y="1220"/>
                  </a:lnTo>
                  <a:lnTo>
                    <a:pt x="3294" y="1202"/>
                  </a:lnTo>
                  <a:lnTo>
                    <a:pt x="3676" y="1165"/>
                  </a:lnTo>
                  <a:lnTo>
                    <a:pt x="4004" y="1092"/>
                  </a:lnTo>
                  <a:lnTo>
                    <a:pt x="4259" y="1020"/>
                  </a:lnTo>
                  <a:lnTo>
                    <a:pt x="4368" y="965"/>
                  </a:lnTo>
                  <a:lnTo>
                    <a:pt x="4459" y="910"/>
                  </a:lnTo>
                  <a:lnTo>
                    <a:pt x="4550" y="838"/>
                  </a:lnTo>
                  <a:lnTo>
                    <a:pt x="4604" y="783"/>
                  </a:lnTo>
                  <a:lnTo>
                    <a:pt x="4659" y="710"/>
                  </a:lnTo>
                  <a:lnTo>
                    <a:pt x="4695" y="637"/>
                  </a:lnTo>
                  <a:lnTo>
                    <a:pt x="4713" y="547"/>
                  </a:lnTo>
                  <a:lnTo>
                    <a:pt x="4732" y="474"/>
                  </a:lnTo>
                  <a:lnTo>
                    <a:pt x="4622" y="401"/>
                  </a:lnTo>
                  <a:lnTo>
                    <a:pt x="4495" y="328"/>
                  </a:lnTo>
                  <a:lnTo>
                    <a:pt x="4313" y="237"/>
                  </a:lnTo>
                  <a:lnTo>
                    <a:pt x="4077" y="146"/>
                  </a:lnTo>
                  <a:lnTo>
                    <a:pt x="3767" y="73"/>
                  </a:lnTo>
                  <a:lnTo>
                    <a:pt x="3403" y="19"/>
                  </a:lnTo>
                  <a:lnTo>
                    <a:pt x="3185" y="1"/>
                  </a:lnTo>
                  <a:close/>
                </a:path>
              </a:pathLst>
            </a:custGeom>
            <a:solidFill>
              <a:srgbClr val="282829">
                <a:alpha val="13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7"/>
            <p:cNvSpPr/>
            <p:nvPr/>
          </p:nvSpPr>
          <p:spPr>
            <a:xfrm>
              <a:off x="2631450" y="2068375"/>
              <a:ext cx="118300" cy="30500"/>
            </a:xfrm>
            <a:custGeom>
              <a:avLst/>
              <a:gdLst/>
              <a:ahLst/>
              <a:cxnLst/>
              <a:rect l="l" t="t" r="r" b="b"/>
              <a:pathLst>
                <a:path w="4732" h="1220" fill="none" extrusionOk="0">
                  <a:moveTo>
                    <a:pt x="2948" y="1"/>
                  </a:moveTo>
                  <a:lnTo>
                    <a:pt x="2948" y="1"/>
                  </a:lnTo>
                  <a:lnTo>
                    <a:pt x="1947" y="1"/>
                  </a:lnTo>
                  <a:lnTo>
                    <a:pt x="1456" y="19"/>
                  </a:lnTo>
                  <a:lnTo>
                    <a:pt x="1001" y="55"/>
                  </a:lnTo>
                  <a:lnTo>
                    <a:pt x="601" y="110"/>
                  </a:lnTo>
                  <a:lnTo>
                    <a:pt x="437" y="146"/>
                  </a:lnTo>
                  <a:lnTo>
                    <a:pt x="291" y="183"/>
                  </a:lnTo>
                  <a:lnTo>
                    <a:pt x="164" y="237"/>
                  </a:lnTo>
                  <a:lnTo>
                    <a:pt x="73" y="292"/>
                  </a:lnTo>
                  <a:lnTo>
                    <a:pt x="18" y="365"/>
                  </a:lnTo>
                  <a:lnTo>
                    <a:pt x="0" y="437"/>
                  </a:lnTo>
                  <a:lnTo>
                    <a:pt x="0" y="437"/>
                  </a:lnTo>
                  <a:lnTo>
                    <a:pt x="18" y="510"/>
                  </a:lnTo>
                  <a:lnTo>
                    <a:pt x="73" y="601"/>
                  </a:lnTo>
                  <a:lnTo>
                    <a:pt x="146" y="674"/>
                  </a:lnTo>
                  <a:lnTo>
                    <a:pt x="273" y="747"/>
                  </a:lnTo>
                  <a:lnTo>
                    <a:pt x="401" y="801"/>
                  </a:lnTo>
                  <a:lnTo>
                    <a:pt x="564" y="874"/>
                  </a:lnTo>
                  <a:lnTo>
                    <a:pt x="946" y="983"/>
                  </a:lnTo>
                  <a:lnTo>
                    <a:pt x="1383" y="1092"/>
                  </a:lnTo>
                  <a:lnTo>
                    <a:pt x="1856" y="1165"/>
                  </a:lnTo>
                  <a:lnTo>
                    <a:pt x="2348" y="1202"/>
                  </a:lnTo>
                  <a:lnTo>
                    <a:pt x="2839" y="1220"/>
                  </a:lnTo>
                  <a:lnTo>
                    <a:pt x="2839" y="1220"/>
                  </a:lnTo>
                  <a:lnTo>
                    <a:pt x="3294" y="1202"/>
                  </a:lnTo>
                  <a:lnTo>
                    <a:pt x="3676" y="1165"/>
                  </a:lnTo>
                  <a:lnTo>
                    <a:pt x="4004" y="1092"/>
                  </a:lnTo>
                  <a:lnTo>
                    <a:pt x="4259" y="1020"/>
                  </a:lnTo>
                  <a:lnTo>
                    <a:pt x="4368" y="965"/>
                  </a:lnTo>
                  <a:lnTo>
                    <a:pt x="4459" y="910"/>
                  </a:lnTo>
                  <a:lnTo>
                    <a:pt x="4550" y="838"/>
                  </a:lnTo>
                  <a:lnTo>
                    <a:pt x="4604" y="783"/>
                  </a:lnTo>
                  <a:lnTo>
                    <a:pt x="4659" y="710"/>
                  </a:lnTo>
                  <a:lnTo>
                    <a:pt x="4695" y="637"/>
                  </a:lnTo>
                  <a:lnTo>
                    <a:pt x="4713" y="547"/>
                  </a:lnTo>
                  <a:lnTo>
                    <a:pt x="4732" y="474"/>
                  </a:lnTo>
                  <a:lnTo>
                    <a:pt x="4732" y="474"/>
                  </a:lnTo>
                  <a:lnTo>
                    <a:pt x="4622" y="401"/>
                  </a:lnTo>
                  <a:lnTo>
                    <a:pt x="4495" y="328"/>
                  </a:lnTo>
                  <a:lnTo>
                    <a:pt x="4313" y="237"/>
                  </a:lnTo>
                  <a:lnTo>
                    <a:pt x="4077" y="146"/>
                  </a:lnTo>
                  <a:lnTo>
                    <a:pt x="3767" y="73"/>
                  </a:lnTo>
                  <a:lnTo>
                    <a:pt x="3403" y="19"/>
                  </a:lnTo>
                  <a:lnTo>
                    <a:pt x="3185" y="1"/>
                  </a:lnTo>
                  <a:lnTo>
                    <a:pt x="2948" y="1"/>
                  </a:lnTo>
                </a:path>
              </a:pathLst>
            </a:custGeom>
            <a:solidFill>
              <a:srgbClr val="282829">
                <a:alpha val="13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7"/>
            <p:cNvSpPr/>
            <p:nvPr/>
          </p:nvSpPr>
          <p:spPr>
            <a:xfrm>
              <a:off x="2731525" y="2008325"/>
              <a:ext cx="571450" cy="71000"/>
            </a:xfrm>
            <a:custGeom>
              <a:avLst/>
              <a:gdLst/>
              <a:ahLst/>
              <a:cxnLst/>
              <a:rect l="l" t="t" r="r" b="b"/>
              <a:pathLst>
                <a:path w="22858" h="2840" extrusionOk="0">
                  <a:moveTo>
                    <a:pt x="1620" y="0"/>
                  </a:moveTo>
                  <a:lnTo>
                    <a:pt x="1256" y="55"/>
                  </a:lnTo>
                  <a:lnTo>
                    <a:pt x="929" y="110"/>
                  </a:lnTo>
                  <a:lnTo>
                    <a:pt x="656" y="164"/>
                  </a:lnTo>
                  <a:lnTo>
                    <a:pt x="419" y="219"/>
                  </a:lnTo>
                  <a:lnTo>
                    <a:pt x="237" y="292"/>
                  </a:lnTo>
                  <a:lnTo>
                    <a:pt x="110" y="364"/>
                  </a:lnTo>
                  <a:lnTo>
                    <a:pt x="19" y="437"/>
                  </a:lnTo>
                  <a:lnTo>
                    <a:pt x="1" y="492"/>
                  </a:lnTo>
                  <a:lnTo>
                    <a:pt x="1" y="528"/>
                  </a:lnTo>
                  <a:lnTo>
                    <a:pt x="1" y="637"/>
                  </a:lnTo>
                  <a:lnTo>
                    <a:pt x="19" y="747"/>
                  </a:lnTo>
                  <a:lnTo>
                    <a:pt x="55" y="856"/>
                  </a:lnTo>
                  <a:lnTo>
                    <a:pt x="110" y="947"/>
                  </a:lnTo>
                  <a:lnTo>
                    <a:pt x="183" y="1056"/>
                  </a:lnTo>
                  <a:lnTo>
                    <a:pt x="256" y="1165"/>
                  </a:lnTo>
                  <a:lnTo>
                    <a:pt x="365" y="1256"/>
                  </a:lnTo>
                  <a:lnTo>
                    <a:pt x="474" y="1365"/>
                  </a:lnTo>
                  <a:lnTo>
                    <a:pt x="601" y="1456"/>
                  </a:lnTo>
                  <a:lnTo>
                    <a:pt x="747" y="1565"/>
                  </a:lnTo>
                  <a:lnTo>
                    <a:pt x="1093" y="1747"/>
                  </a:lnTo>
                  <a:lnTo>
                    <a:pt x="1493" y="1929"/>
                  </a:lnTo>
                  <a:lnTo>
                    <a:pt x="1984" y="2093"/>
                  </a:lnTo>
                  <a:lnTo>
                    <a:pt x="2530" y="2239"/>
                  </a:lnTo>
                  <a:lnTo>
                    <a:pt x="3149" y="2384"/>
                  </a:lnTo>
                  <a:lnTo>
                    <a:pt x="3841" y="2512"/>
                  </a:lnTo>
                  <a:lnTo>
                    <a:pt x="4623" y="2621"/>
                  </a:lnTo>
                  <a:lnTo>
                    <a:pt x="5460" y="2712"/>
                  </a:lnTo>
                  <a:lnTo>
                    <a:pt x="6388" y="2767"/>
                  </a:lnTo>
                  <a:lnTo>
                    <a:pt x="7389" y="2821"/>
                  </a:lnTo>
                  <a:lnTo>
                    <a:pt x="8481" y="2839"/>
                  </a:lnTo>
                  <a:lnTo>
                    <a:pt x="8881" y="2839"/>
                  </a:lnTo>
                  <a:lnTo>
                    <a:pt x="10082" y="2821"/>
                  </a:lnTo>
                  <a:lnTo>
                    <a:pt x="11302" y="2803"/>
                  </a:lnTo>
                  <a:lnTo>
                    <a:pt x="12521" y="2748"/>
                  </a:lnTo>
                  <a:lnTo>
                    <a:pt x="13722" y="2676"/>
                  </a:lnTo>
                  <a:lnTo>
                    <a:pt x="14923" y="2603"/>
                  </a:lnTo>
                  <a:lnTo>
                    <a:pt x="16070" y="2494"/>
                  </a:lnTo>
                  <a:lnTo>
                    <a:pt x="17180" y="2384"/>
                  </a:lnTo>
                  <a:lnTo>
                    <a:pt x="18235" y="2257"/>
                  </a:lnTo>
                  <a:lnTo>
                    <a:pt x="19218" y="2130"/>
                  </a:lnTo>
                  <a:lnTo>
                    <a:pt x="20091" y="1966"/>
                  </a:lnTo>
                  <a:lnTo>
                    <a:pt x="20892" y="1802"/>
                  </a:lnTo>
                  <a:lnTo>
                    <a:pt x="21565" y="1638"/>
                  </a:lnTo>
                  <a:lnTo>
                    <a:pt x="21856" y="1547"/>
                  </a:lnTo>
                  <a:lnTo>
                    <a:pt x="22111" y="1456"/>
                  </a:lnTo>
                  <a:lnTo>
                    <a:pt x="22330" y="1347"/>
                  </a:lnTo>
                  <a:lnTo>
                    <a:pt x="22512" y="1256"/>
                  </a:lnTo>
                  <a:lnTo>
                    <a:pt x="22657" y="1165"/>
                  </a:lnTo>
                  <a:lnTo>
                    <a:pt x="22766" y="1056"/>
                  </a:lnTo>
                  <a:lnTo>
                    <a:pt x="22839" y="965"/>
                  </a:lnTo>
                  <a:lnTo>
                    <a:pt x="22857" y="856"/>
                  </a:lnTo>
                  <a:lnTo>
                    <a:pt x="22839" y="801"/>
                  </a:lnTo>
                  <a:lnTo>
                    <a:pt x="22785" y="765"/>
                  </a:lnTo>
                  <a:lnTo>
                    <a:pt x="22694" y="710"/>
                  </a:lnTo>
                  <a:lnTo>
                    <a:pt x="22566" y="656"/>
                  </a:lnTo>
                  <a:lnTo>
                    <a:pt x="22202" y="565"/>
                  </a:lnTo>
                  <a:lnTo>
                    <a:pt x="21729" y="474"/>
                  </a:lnTo>
                  <a:lnTo>
                    <a:pt x="22257" y="910"/>
                  </a:lnTo>
                  <a:lnTo>
                    <a:pt x="22020" y="947"/>
                  </a:lnTo>
                  <a:lnTo>
                    <a:pt x="21292" y="1092"/>
                  </a:lnTo>
                  <a:lnTo>
                    <a:pt x="20510" y="1220"/>
                  </a:lnTo>
                  <a:lnTo>
                    <a:pt x="19509" y="1365"/>
                  </a:lnTo>
                  <a:lnTo>
                    <a:pt x="18326" y="1529"/>
                  </a:lnTo>
                  <a:lnTo>
                    <a:pt x="16998" y="1693"/>
                  </a:lnTo>
                  <a:lnTo>
                    <a:pt x="15542" y="1838"/>
                  </a:lnTo>
                  <a:lnTo>
                    <a:pt x="13977" y="1948"/>
                  </a:lnTo>
                  <a:lnTo>
                    <a:pt x="13158" y="1984"/>
                  </a:lnTo>
                  <a:lnTo>
                    <a:pt x="12303" y="2020"/>
                  </a:lnTo>
                  <a:lnTo>
                    <a:pt x="11447" y="2039"/>
                  </a:lnTo>
                  <a:lnTo>
                    <a:pt x="10592" y="2057"/>
                  </a:lnTo>
                  <a:lnTo>
                    <a:pt x="9409" y="2039"/>
                  </a:lnTo>
                  <a:lnTo>
                    <a:pt x="8208" y="1984"/>
                  </a:lnTo>
                  <a:lnTo>
                    <a:pt x="7007" y="1911"/>
                  </a:lnTo>
                  <a:lnTo>
                    <a:pt x="5806" y="1802"/>
                  </a:lnTo>
                  <a:lnTo>
                    <a:pt x="5205" y="1729"/>
                  </a:lnTo>
                  <a:lnTo>
                    <a:pt x="4623" y="1638"/>
                  </a:lnTo>
                  <a:lnTo>
                    <a:pt x="4022" y="1547"/>
                  </a:lnTo>
                  <a:lnTo>
                    <a:pt x="3440" y="1438"/>
                  </a:lnTo>
                  <a:lnTo>
                    <a:pt x="2858" y="1329"/>
                  </a:lnTo>
                  <a:lnTo>
                    <a:pt x="2294" y="1202"/>
                  </a:lnTo>
                  <a:lnTo>
                    <a:pt x="1711" y="1056"/>
                  </a:lnTo>
                  <a:lnTo>
                    <a:pt x="1165" y="910"/>
                  </a:lnTo>
                  <a:lnTo>
                    <a:pt x="1275" y="656"/>
                  </a:lnTo>
                  <a:lnTo>
                    <a:pt x="1620" y="0"/>
                  </a:lnTo>
                  <a:close/>
                </a:path>
              </a:pathLst>
            </a:custGeom>
            <a:solidFill>
              <a:srgbClr val="282829">
                <a:alpha val="13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7"/>
            <p:cNvSpPr/>
            <p:nvPr/>
          </p:nvSpPr>
          <p:spPr>
            <a:xfrm>
              <a:off x="2760650" y="1885950"/>
              <a:ext cx="527300" cy="173350"/>
            </a:xfrm>
            <a:custGeom>
              <a:avLst/>
              <a:gdLst/>
              <a:ahLst/>
              <a:cxnLst/>
              <a:rect l="l" t="t" r="r" b="b"/>
              <a:pathLst>
                <a:path w="21092" h="6934" extrusionOk="0">
                  <a:moveTo>
                    <a:pt x="5260" y="0"/>
                  </a:moveTo>
                  <a:lnTo>
                    <a:pt x="5041" y="37"/>
                  </a:lnTo>
                  <a:lnTo>
                    <a:pt x="4805" y="91"/>
                  </a:lnTo>
                  <a:lnTo>
                    <a:pt x="4586" y="182"/>
                  </a:lnTo>
                  <a:lnTo>
                    <a:pt x="4368" y="291"/>
                  </a:lnTo>
                  <a:lnTo>
                    <a:pt x="4131" y="401"/>
                  </a:lnTo>
                  <a:lnTo>
                    <a:pt x="3913" y="546"/>
                  </a:lnTo>
                  <a:lnTo>
                    <a:pt x="3695" y="710"/>
                  </a:lnTo>
                  <a:lnTo>
                    <a:pt x="3476" y="892"/>
                  </a:lnTo>
                  <a:lnTo>
                    <a:pt x="3258" y="1074"/>
                  </a:lnTo>
                  <a:lnTo>
                    <a:pt x="2839" y="1492"/>
                  </a:lnTo>
                  <a:lnTo>
                    <a:pt x="2439" y="1947"/>
                  </a:lnTo>
                  <a:lnTo>
                    <a:pt x="2057" y="2421"/>
                  </a:lnTo>
                  <a:lnTo>
                    <a:pt x="1620" y="3021"/>
                  </a:lnTo>
                  <a:lnTo>
                    <a:pt x="1220" y="3622"/>
                  </a:lnTo>
                  <a:lnTo>
                    <a:pt x="874" y="4186"/>
                  </a:lnTo>
                  <a:lnTo>
                    <a:pt x="565" y="4713"/>
                  </a:lnTo>
                  <a:lnTo>
                    <a:pt x="146" y="5496"/>
                  </a:lnTo>
                  <a:lnTo>
                    <a:pt x="0" y="5805"/>
                  </a:lnTo>
                  <a:lnTo>
                    <a:pt x="692" y="5987"/>
                  </a:lnTo>
                  <a:lnTo>
                    <a:pt x="1402" y="6151"/>
                  </a:lnTo>
                  <a:lnTo>
                    <a:pt x="2130" y="6315"/>
                  </a:lnTo>
                  <a:lnTo>
                    <a:pt x="2857" y="6442"/>
                  </a:lnTo>
                  <a:lnTo>
                    <a:pt x="3585" y="6551"/>
                  </a:lnTo>
                  <a:lnTo>
                    <a:pt x="4332" y="6661"/>
                  </a:lnTo>
                  <a:lnTo>
                    <a:pt x="5078" y="6733"/>
                  </a:lnTo>
                  <a:lnTo>
                    <a:pt x="5824" y="6806"/>
                  </a:lnTo>
                  <a:lnTo>
                    <a:pt x="6588" y="6861"/>
                  </a:lnTo>
                  <a:lnTo>
                    <a:pt x="7334" y="6897"/>
                  </a:lnTo>
                  <a:lnTo>
                    <a:pt x="8062" y="6934"/>
                  </a:lnTo>
                  <a:lnTo>
                    <a:pt x="10264" y="6934"/>
                  </a:lnTo>
                  <a:lnTo>
                    <a:pt x="11684" y="6897"/>
                  </a:lnTo>
                  <a:lnTo>
                    <a:pt x="13067" y="6824"/>
                  </a:lnTo>
                  <a:lnTo>
                    <a:pt x="14359" y="6733"/>
                  </a:lnTo>
                  <a:lnTo>
                    <a:pt x="15596" y="6606"/>
                  </a:lnTo>
                  <a:lnTo>
                    <a:pt x="16743" y="6479"/>
                  </a:lnTo>
                  <a:lnTo>
                    <a:pt x="17762" y="6351"/>
                  </a:lnTo>
                  <a:lnTo>
                    <a:pt x="18690" y="6224"/>
                  </a:lnTo>
                  <a:lnTo>
                    <a:pt x="20127" y="5987"/>
                  </a:lnTo>
                  <a:lnTo>
                    <a:pt x="20855" y="5842"/>
                  </a:lnTo>
                  <a:lnTo>
                    <a:pt x="21092" y="5805"/>
                  </a:lnTo>
                  <a:lnTo>
                    <a:pt x="20873" y="5605"/>
                  </a:lnTo>
                  <a:lnTo>
                    <a:pt x="20273" y="5132"/>
                  </a:lnTo>
                  <a:lnTo>
                    <a:pt x="19891" y="4823"/>
                  </a:lnTo>
                  <a:lnTo>
                    <a:pt x="19454" y="4513"/>
                  </a:lnTo>
                  <a:lnTo>
                    <a:pt x="18999" y="4186"/>
                  </a:lnTo>
                  <a:lnTo>
                    <a:pt x="18544" y="3895"/>
                  </a:lnTo>
                  <a:lnTo>
                    <a:pt x="18089" y="3622"/>
                  </a:lnTo>
                  <a:lnTo>
                    <a:pt x="17689" y="3421"/>
                  </a:lnTo>
                  <a:lnTo>
                    <a:pt x="17416" y="3312"/>
                  </a:lnTo>
                  <a:lnTo>
                    <a:pt x="17088" y="3221"/>
                  </a:lnTo>
                  <a:lnTo>
                    <a:pt x="16743" y="3130"/>
                  </a:lnTo>
                  <a:lnTo>
                    <a:pt x="16379" y="3076"/>
                  </a:lnTo>
                  <a:lnTo>
                    <a:pt x="15978" y="3021"/>
                  </a:lnTo>
                  <a:lnTo>
                    <a:pt x="15596" y="2985"/>
                  </a:lnTo>
                  <a:lnTo>
                    <a:pt x="14795" y="2930"/>
                  </a:lnTo>
                  <a:lnTo>
                    <a:pt x="14086" y="2894"/>
                  </a:lnTo>
                  <a:lnTo>
                    <a:pt x="12921" y="2894"/>
                  </a:lnTo>
                  <a:lnTo>
                    <a:pt x="12648" y="2730"/>
                  </a:lnTo>
                  <a:lnTo>
                    <a:pt x="11865" y="2311"/>
                  </a:lnTo>
                  <a:lnTo>
                    <a:pt x="11338" y="2038"/>
                  </a:lnTo>
                  <a:lnTo>
                    <a:pt x="10737" y="1747"/>
                  </a:lnTo>
                  <a:lnTo>
                    <a:pt x="10082" y="1420"/>
                  </a:lnTo>
                  <a:lnTo>
                    <a:pt x="9391" y="1110"/>
                  </a:lnTo>
                  <a:lnTo>
                    <a:pt x="8881" y="910"/>
                  </a:lnTo>
                  <a:lnTo>
                    <a:pt x="8371" y="710"/>
                  </a:lnTo>
                  <a:lnTo>
                    <a:pt x="7862" y="528"/>
                  </a:lnTo>
                  <a:lnTo>
                    <a:pt x="7352" y="364"/>
                  </a:lnTo>
                  <a:lnTo>
                    <a:pt x="6861" y="219"/>
                  </a:lnTo>
                  <a:lnTo>
                    <a:pt x="6370" y="109"/>
                  </a:lnTo>
                  <a:lnTo>
                    <a:pt x="5915" y="37"/>
                  </a:lnTo>
                  <a:lnTo>
                    <a:pt x="5496" y="0"/>
                  </a:lnTo>
                  <a:close/>
                </a:path>
              </a:pathLst>
            </a:custGeom>
            <a:solidFill>
              <a:srgbClr val="C1A5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7"/>
            <p:cNvSpPr/>
            <p:nvPr/>
          </p:nvSpPr>
          <p:spPr>
            <a:xfrm>
              <a:off x="2760650" y="1885950"/>
              <a:ext cx="527300" cy="173350"/>
            </a:xfrm>
            <a:custGeom>
              <a:avLst/>
              <a:gdLst/>
              <a:ahLst/>
              <a:cxnLst/>
              <a:rect l="l" t="t" r="r" b="b"/>
              <a:pathLst>
                <a:path w="21092" h="6934" fill="none" extrusionOk="0">
                  <a:moveTo>
                    <a:pt x="21092" y="5805"/>
                  </a:moveTo>
                  <a:lnTo>
                    <a:pt x="21092" y="5805"/>
                  </a:lnTo>
                  <a:lnTo>
                    <a:pt x="20855" y="5842"/>
                  </a:lnTo>
                  <a:lnTo>
                    <a:pt x="20127" y="5987"/>
                  </a:lnTo>
                  <a:lnTo>
                    <a:pt x="20127" y="5987"/>
                  </a:lnTo>
                  <a:lnTo>
                    <a:pt x="18690" y="6224"/>
                  </a:lnTo>
                  <a:lnTo>
                    <a:pt x="17762" y="6351"/>
                  </a:lnTo>
                  <a:lnTo>
                    <a:pt x="16743" y="6479"/>
                  </a:lnTo>
                  <a:lnTo>
                    <a:pt x="15596" y="6606"/>
                  </a:lnTo>
                  <a:lnTo>
                    <a:pt x="14359" y="6733"/>
                  </a:lnTo>
                  <a:lnTo>
                    <a:pt x="13067" y="6824"/>
                  </a:lnTo>
                  <a:lnTo>
                    <a:pt x="11684" y="6897"/>
                  </a:lnTo>
                  <a:lnTo>
                    <a:pt x="10264" y="6934"/>
                  </a:lnTo>
                  <a:lnTo>
                    <a:pt x="8808" y="6934"/>
                  </a:lnTo>
                  <a:lnTo>
                    <a:pt x="8062" y="6934"/>
                  </a:lnTo>
                  <a:lnTo>
                    <a:pt x="7334" y="6897"/>
                  </a:lnTo>
                  <a:lnTo>
                    <a:pt x="6588" y="6861"/>
                  </a:lnTo>
                  <a:lnTo>
                    <a:pt x="5824" y="6806"/>
                  </a:lnTo>
                  <a:lnTo>
                    <a:pt x="5078" y="6733"/>
                  </a:lnTo>
                  <a:lnTo>
                    <a:pt x="4332" y="6661"/>
                  </a:lnTo>
                  <a:lnTo>
                    <a:pt x="3585" y="6551"/>
                  </a:lnTo>
                  <a:lnTo>
                    <a:pt x="2857" y="6442"/>
                  </a:lnTo>
                  <a:lnTo>
                    <a:pt x="2130" y="6315"/>
                  </a:lnTo>
                  <a:lnTo>
                    <a:pt x="1402" y="6151"/>
                  </a:lnTo>
                  <a:lnTo>
                    <a:pt x="692" y="5987"/>
                  </a:lnTo>
                  <a:lnTo>
                    <a:pt x="0" y="5805"/>
                  </a:lnTo>
                  <a:lnTo>
                    <a:pt x="0" y="5805"/>
                  </a:lnTo>
                  <a:lnTo>
                    <a:pt x="146" y="5496"/>
                  </a:lnTo>
                  <a:lnTo>
                    <a:pt x="565" y="4713"/>
                  </a:lnTo>
                  <a:lnTo>
                    <a:pt x="874" y="4186"/>
                  </a:lnTo>
                  <a:lnTo>
                    <a:pt x="1220" y="3622"/>
                  </a:lnTo>
                  <a:lnTo>
                    <a:pt x="1620" y="3021"/>
                  </a:lnTo>
                  <a:lnTo>
                    <a:pt x="2057" y="2421"/>
                  </a:lnTo>
                  <a:lnTo>
                    <a:pt x="2057" y="2421"/>
                  </a:lnTo>
                  <a:lnTo>
                    <a:pt x="2439" y="1947"/>
                  </a:lnTo>
                  <a:lnTo>
                    <a:pt x="2839" y="1492"/>
                  </a:lnTo>
                  <a:lnTo>
                    <a:pt x="3258" y="1074"/>
                  </a:lnTo>
                  <a:lnTo>
                    <a:pt x="3476" y="892"/>
                  </a:lnTo>
                  <a:lnTo>
                    <a:pt x="3695" y="710"/>
                  </a:lnTo>
                  <a:lnTo>
                    <a:pt x="3913" y="546"/>
                  </a:lnTo>
                  <a:lnTo>
                    <a:pt x="4131" y="401"/>
                  </a:lnTo>
                  <a:lnTo>
                    <a:pt x="4368" y="291"/>
                  </a:lnTo>
                  <a:lnTo>
                    <a:pt x="4586" y="182"/>
                  </a:lnTo>
                  <a:lnTo>
                    <a:pt x="4805" y="91"/>
                  </a:lnTo>
                  <a:lnTo>
                    <a:pt x="5041" y="37"/>
                  </a:lnTo>
                  <a:lnTo>
                    <a:pt x="5260" y="0"/>
                  </a:lnTo>
                  <a:lnTo>
                    <a:pt x="5496" y="0"/>
                  </a:lnTo>
                  <a:lnTo>
                    <a:pt x="5496" y="0"/>
                  </a:lnTo>
                  <a:lnTo>
                    <a:pt x="5915" y="37"/>
                  </a:lnTo>
                  <a:lnTo>
                    <a:pt x="6370" y="109"/>
                  </a:lnTo>
                  <a:lnTo>
                    <a:pt x="6861" y="219"/>
                  </a:lnTo>
                  <a:lnTo>
                    <a:pt x="7352" y="364"/>
                  </a:lnTo>
                  <a:lnTo>
                    <a:pt x="7862" y="528"/>
                  </a:lnTo>
                  <a:lnTo>
                    <a:pt x="8371" y="710"/>
                  </a:lnTo>
                  <a:lnTo>
                    <a:pt x="8881" y="910"/>
                  </a:lnTo>
                  <a:lnTo>
                    <a:pt x="9391" y="1110"/>
                  </a:lnTo>
                  <a:lnTo>
                    <a:pt x="9391" y="1110"/>
                  </a:lnTo>
                  <a:lnTo>
                    <a:pt x="10082" y="1420"/>
                  </a:lnTo>
                  <a:lnTo>
                    <a:pt x="10737" y="1747"/>
                  </a:lnTo>
                  <a:lnTo>
                    <a:pt x="11338" y="2038"/>
                  </a:lnTo>
                  <a:lnTo>
                    <a:pt x="11865" y="2311"/>
                  </a:lnTo>
                  <a:lnTo>
                    <a:pt x="12648" y="2730"/>
                  </a:lnTo>
                  <a:lnTo>
                    <a:pt x="12921" y="2894"/>
                  </a:lnTo>
                  <a:lnTo>
                    <a:pt x="12921" y="2894"/>
                  </a:lnTo>
                  <a:lnTo>
                    <a:pt x="13485" y="2894"/>
                  </a:lnTo>
                  <a:lnTo>
                    <a:pt x="14086" y="2894"/>
                  </a:lnTo>
                  <a:lnTo>
                    <a:pt x="14795" y="2930"/>
                  </a:lnTo>
                  <a:lnTo>
                    <a:pt x="15596" y="2985"/>
                  </a:lnTo>
                  <a:lnTo>
                    <a:pt x="15978" y="3021"/>
                  </a:lnTo>
                  <a:lnTo>
                    <a:pt x="16379" y="3076"/>
                  </a:lnTo>
                  <a:lnTo>
                    <a:pt x="16743" y="3130"/>
                  </a:lnTo>
                  <a:lnTo>
                    <a:pt x="17088" y="3221"/>
                  </a:lnTo>
                  <a:lnTo>
                    <a:pt x="17416" y="3312"/>
                  </a:lnTo>
                  <a:lnTo>
                    <a:pt x="17689" y="3421"/>
                  </a:lnTo>
                  <a:lnTo>
                    <a:pt x="17689" y="3421"/>
                  </a:lnTo>
                  <a:lnTo>
                    <a:pt x="18089" y="3622"/>
                  </a:lnTo>
                  <a:lnTo>
                    <a:pt x="18544" y="3895"/>
                  </a:lnTo>
                  <a:lnTo>
                    <a:pt x="18544" y="3895"/>
                  </a:lnTo>
                  <a:lnTo>
                    <a:pt x="18999" y="4186"/>
                  </a:lnTo>
                  <a:lnTo>
                    <a:pt x="19454" y="4513"/>
                  </a:lnTo>
                  <a:lnTo>
                    <a:pt x="19891" y="4823"/>
                  </a:lnTo>
                  <a:lnTo>
                    <a:pt x="20273" y="5132"/>
                  </a:lnTo>
                  <a:lnTo>
                    <a:pt x="20873" y="5605"/>
                  </a:lnTo>
                  <a:lnTo>
                    <a:pt x="21092" y="580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7"/>
            <p:cNvSpPr/>
            <p:nvPr/>
          </p:nvSpPr>
          <p:spPr>
            <a:xfrm>
              <a:off x="2760650" y="1946450"/>
              <a:ext cx="503200" cy="113300"/>
            </a:xfrm>
            <a:custGeom>
              <a:avLst/>
              <a:gdLst/>
              <a:ahLst/>
              <a:cxnLst/>
              <a:rect l="l" t="t" r="r" b="b"/>
              <a:pathLst>
                <a:path w="20128" h="4532" extrusionOk="0">
                  <a:moveTo>
                    <a:pt x="2057" y="1"/>
                  </a:moveTo>
                  <a:lnTo>
                    <a:pt x="1620" y="601"/>
                  </a:lnTo>
                  <a:lnTo>
                    <a:pt x="1220" y="1202"/>
                  </a:lnTo>
                  <a:lnTo>
                    <a:pt x="874" y="1766"/>
                  </a:lnTo>
                  <a:lnTo>
                    <a:pt x="565" y="2293"/>
                  </a:lnTo>
                  <a:lnTo>
                    <a:pt x="146" y="3076"/>
                  </a:lnTo>
                  <a:lnTo>
                    <a:pt x="0" y="3385"/>
                  </a:lnTo>
                  <a:lnTo>
                    <a:pt x="546" y="3531"/>
                  </a:lnTo>
                  <a:lnTo>
                    <a:pt x="1129" y="3677"/>
                  </a:lnTo>
                  <a:lnTo>
                    <a:pt x="1693" y="3804"/>
                  </a:lnTo>
                  <a:lnTo>
                    <a:pt x="2275" y="3913"/>
                  </a:lnTo>
                  <a:lnTo>
                    <a:pt x="2857" y="4022"/>
                  </a:lnTo>
                  <a:lnTo>
                    <a:pt x="3458" y="4113"/>
                  </a:lnTo>
                  <a:lnTo>
                    <a:pt x="4040" y="4204"/>
                  </a:lnTo>
                  <a:lnTo>
                    <a:pt x="4641" y="4277"/>
                  </a:lnTo>
                  <a:lnTo>
                    <a:pt x="5842" y="4386"/>
                  </a:lnTo>
                  <a:lnTo>
                    <a:pt x="7043" y="4459"/>
                  </a:lnTo>
                  <a:lnTo>
                    <a:pt x="8244" y="4514"/>
                  </a:lnTo>
                  <a:lnTo>
                    <a:pt x="9427" y="4532"/>
                  </a:lnTo>
                  <a:lnTo>
                    <a:pt x="10282" y="4514"/>
                  </a:lnTo>
                  <a:lnTo>
                    <a:pt x="11138" y="4495"/>
                  </a:lnTo>
                  <a:lnTo>
                    <a:pt x="11993" y="4459"/>
                  </a:lnTo>
                  <a:lnTo>
                    <a:pt x="12812" y="4423"/>
                  </a:lnTo>
                  <a:lnTo>
                    <a:pt x="14377" y="4313"/>
                  </a:lnTo>
                  <a:lnTo>
                    <a:pt x="15833" y="4168"/>
                  </a:lnTo>
                  <a:lnTo>
                    <a:pt x="17161" y="4004"/>
                  </a:lnTo>
                  <a:lnTo>
                    <a:pt x="18344" y="3840"/>
                  </a:lnTo>
                  <a:lnTo>
                    <a:pt x="19345" y="3695"/>
                  </a:lnTo>
                  <a:lnTo>
                    <a:pt x="20127" y="3567"/>
                  </a:lnTo>
                  <a:lnTo>
                    <a:pt x="9900" y="3003"/>
                  </a:lnTo>
                  <a:lnTo>
                    <a:pt x="9573" y="2985"/>
                  </a:lnTo>
                  <a:lnTo>
                    <a:pt x="9409" y="2967"/>
                  </a:lnTo>
                  <a:lnTo>
                    <a:pt x="9263" y="2930"/>
                  </a:lnTo>
                  <a:lnTo>
                    <a:pt x="9099" y="2894"/>
                  </a:lnTo>
                  <a:lnTo>
                    <a:pt x="8954" y="2821"/>
                  </a:lnTo>
                  <a:lnTo>
                    <a:pt x="8826" y="2748"/>
                  </a:lnTo>
                  <a:lnTo>
                    <a:pt x="8699" y="2639"/>
                  </a:lnTo>
                  <a:lnTo>
                    <a:pt x="8626" y="2548"/>
                  </a:lnTo>
                  <a:lnTo>
                    <a:pt x="8553" y="2439"/>
                  </a:lnTo>
                  <a:lnTo>
                    <a:pt x="8444" y="2221"/>
                  </a:lnTo>
                  <a:lnTo>
                    <a:pt x="8353" y="1984"/>
                  </a:lnTo>
                  <a:lnTo>
                    <a:pt x="8244" y="1766"/>
                  </a:lnTo>
                  <a:lnTo>
                    <a:pt x="8117" y="1547"/>
                  </a:lnTo>
                  <a:lnTo>
                    <a:pt x="7953" y="1347"/>
                  </a:lnTo>
                  <a:lnTo>
                    <a:pt x="7771" y="1183"/>
                  </a:lnTo>
                  <a:lnTo>
                    <a:pt x="7553" y="1056"/>
                  </a:lnTo>
                  <a:lnTo>
                    <a:pt x="7334" y="929"/>
                  </a:lnTo>
                  <a:lnTo>
                    <a:pt x="7079" y="856"/>
                  </a:lnTo>
                  <a:lnTo>
                    <a:pt x="6843" y="801"/>
                  </a:lnTo>
                  <a:lnTo>
                    <a:pt x="6588" y="783"/>
                  </a:lnTo>
                  <a:lnTo>
                    <a:pt x="6388" y="801"/>
                  </a:lnTo>
                  <a:lnTo>
                    <a:pt x="6206" y="838"/>
                  </a:lnTo>
                  <a:lnTo>
                    <a:pt x="6024" y="874"/>
                  </a:lnTo>
                  <a:lnTo>
                    <a:pt x="5842" y="947"/>
                  </a:lnTo>
                  <a:lnTo>
                    <a:pt x="5733" y="1056"/>
                  </a:lnTo>
                  <a:lnTo>
                    <a:pt x="5660" y="1147"/>
                  </a:lnTo>
                  <a:lnTo>
                    <a:pt x="5624" y="1220"/>
                  </a:lnTo>
                  <a:lnTo>
                    <a:pt x="5605" y="1311"/>
                  </a:lnTo>
                  <a:lnTo>
                    <a:pt x="5605" y="1384"/>
                  </a:lnTo>
                  <a:lnTo>
                    <a:pt x="5605" y="1475"/>
                  </a:lnTo>
                  <a:lnTo>
                    <a:pt x="5660" y="1602"/>
                  </a:lnTo>
                  <a:lnTo>
                    <a:pt x="5733" y="1729"/>
                  </a:lnTo>
                  <a:lnTo>
                    <a:pt x="5787" y="1857"/>
                  </a:lnTo>
                  <a:lnTo>
                    <a:pt x="5787" y="1911"/>
                  </a:lnTo>
                  <a:lnTo>
                    <a:pt x="5787" y="1948"/>
                  </a:lnTo>
                  <a:lnTo>
                    <a:pt x="5751" y="2002"/>
                  </a:lnTo>
                  <a:lnTo>
                    <a:pt x="5696" y="2057"/>
                  </a:lnTo>
                  <a:lnTo>
                    <a:pt x="5551" y="2130"/>
                  </a:lnTo>
                  <a:lnTo>
                    <a:pt x="5405" y="2184"/>
                  </a:lnTo>
                  <a:lnTo>
                    <a:pt x="5241" y="2221"/>
                  </a:lnTo>
                  <a:lnTo>
                    <a:pt x="4914" y="2221"/>
                  </a:lnTo>
                  <a:lnTo>
                    <a:pt x="4750" y="2202"/>
                  </a:lnTo>
                  <a:lnTo>
                    <a:pt x="4459" y="2130"/>
                  </a:lnTo>
                  <a:lnTo>
                    <a:pt x="4259" y="2057"/>
                  </a:lnTo>
                  <a:lnTo>
                    <a:pt x="4059" y="1984"/>
                  </a:lnTo>
                  <a:lnTo>
                    <a:pt x="3877" y="1911"/>
                  </a:lnTo>
                  <a:lnTo>
                    <a:pt x="3695" y="1802"/>
                  </a:lnTo>
                  <a:lnTo>
                    <a:pt x="3513" y="1711"/>
                  </a:lnTo>
                  <a:lnTo>
                    <a:pt x="3349" y="1584"/>
                  </a:lnTo>
                  <a:lnTo>
                    <a:pt x="3185" y="1456"/>
                  </a:lnTo>
                  <a:lnTo>
                    <a:pt x="3021" y="1329"/>
                  </a:lnTo>
                  <a:lnTo>
                    <a:pt x="2876" y="1183"/>
                  </a:lnTo>
                  <a:lnTo>
                    <a:pt x="2730" y="1038"/>
                  </a:lnTo>
                  <a:lnTo>
                    <a:pt x="2603" y="892"/>
                  </a:lnTo>
                  <a:lnTo>
                    <a:pt x="2475" y="728"/>
                  </a:lnTo>
                  <a:lnTo>
                    <a:pt x="2348" y="546"/>
                  </a:lnTo>
                  <a:lnTo>
                    <a:pt x="2239" y="383"/>
                  </a:lnTo>
                  <a:lnTo>
                    <a:pt x="2148" y="201"/>
                  </a:lnTo>
                  <a:lnTo>
                    <a:pt x="2057" y="1"/>
                  </a:lnTo>
                  <a:close/>
                </a:path>
              </a:pathLst>
            </a:custGeom>
            <a:solidFill>
              <a:srgbClr val="A48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7"/>
            <p:cNvSpPr/>
            <p:nvPr/>
          </p:nvSpPr>
          <p:spPr>
            <a:xfrm>
              <a:off x="2760650" y="1946450"/>
              <a:ext cx="503200" cy="113300"/>
            </a:xfrm>
            <a:custGeom>
              <a:avLst/>
              <a:gdLst/>
              <a:ahLst/>
              <a:cxnLst/>
              <a:rect l="l" t="t" r="r" b="b"/>
              <a:pathLst>
                <a:path w="20128" h="4532" fill="none" extrusionOk="0">
                  <a:moveTo>
                    <a:pt x="2057" y="1"/>
                  </a:moveTo>
                  <a:lnTo>
                    <a:pt x="2057" y="1"/>
                  </a:lnTo>
                  <a:lnTo>
                    <a:pt x="2057" y="1"/>
                  </a:lnTo>
                  <a:lnTo>
                    <a:pt x="1620" y="601"/>
                  </a:lnTo>
                  <a:lnTo>
                    <a:pt x="1220" y="1202"/>
                  </a:lnTo>
                  <a:lnTo>
                    <a:pt x="874" y="1766"/>
                  </a:lnTo>
                  <a:lnTo>
                    <a:pt x="565" y="2293"/>
                  </a:lnTo>
                  <a:lnTo>
                    <a:pt x="146" y="3076"/>
                  </a:lnTo>
                  <a:lnTo>
                    <a:pt x="0" y="3385"/>
                  </a:lnTo>
                  <a:lnTo>
                    <a:pt x="0" y="3385"/>
                  </a:lnTo>
                  <a:lnTo>
                    <a:pt x="546" y="3531"/>
                  </a:lnTo>
                  <a:lnTo>
                    <a:pt x="1129" y="3677"/>
                  </a:lnTo>
                  <a:lnTo>
                    <a:pt x="1693" y="3804"/>
                  </a:lnTo>
                  <a:lnTo>
                    <a:pt x="2275" y="3913"/>
                  </a:lnTo>
                  <a:lnTo>
                    <a:pt x="2857" y="4022"/>
                  </a:lnTo>
                  <a:lnTo>
                    <a:pt x="3458" y="4113"/>
                  </a:lnTo>
                  <a:lnTo>
                    <a:pt x="4040" y="4204"/>
                  </a:lnTo>
                  <a:lnTo>
                    <a:pt x="4641" y="4277"/>
                  </a:lnTo>
                  <a:lnTo>
                    <a:pt x="5842" y="4386"/>
                  </a:lnTo>
                  <a:lnTo>
                    <a:pt x="7043" y="4459"/>
                  </a:lnTo>
                  <a:lnTo>
                    <a:pt x="8244" y="4514"/>
                  </a:lnTo>
                  <a:lnTo>
                    <a:pt x="9427" y="4532"/>
                  </a:lnTo>
                  <a:lnTo>
                    <a:pt x="9427" y="4532"/>
                  </a:lnTo>
                  <a:lnTo>
                    <a:pt x="10282" y="4514"/>
                  </a:lnTo>
                  <a:lnTo>
                    <a:pt x="11138" y="4495"/>
                  </a:lnTo>
                  <a:lnTo>
                    <a:pt x="11993" y="4459"/>
                  </a:lnTo>
                  <a:lnTo>
                    <a:pt x="12812" y="4423"/>
                  </a:lnTo>
                  <a:lnTo>
                    <a:pt x="14377" y="4313"/>
                  </a:lnTo>
                  <a:lnTo>
                    <a:pt x="15833" y="4168"/>
                  </a:lnTo>
                  <a:lnTo>
                    <a:pt x="17161" y="4004"/>
                  </a:lnTo>
                  <a:lnTo>
                    <a:pt x="18344" y="3840"/>
                  </a:lnTo>
                  <a:lnTo>
                    <a:pt x="19345" y="3695"/>
                  </a:lnTo>
                  <a:lnTo>
                    <a:pt x="20127" y="3567"/>
                  </a:lnTo>
                  <a:lnTo>
                    <a:pt x="20127" y="3567"/>
                  </a:lnTo>
                  <a:lnTo>
                    <a:pt x="9900" y="3003"/>
                  </a:lnTo>
                  <a:lnTo>
                    <a:pt x="9900" y="3003"/>
                  </a:lnTo>
                  <a:lnTo>
                    <a:pt x="9573" y="2985"/>
                  </a:lnTo>
                  <a:lnTo>
                    <a:pt x="9409" y="2967"/>
                  </a:lnTo>
                  <a:lnTo>
                    <a:pt x="9263" y="2930"/>
                  </a:lnTo>
                  <a:lnTo>
                    <a:pt x="9099" y="2894"/>
                  </a:lnTo>
                  <a:lnTo>
                    <a:pt x="8954" y="2821"/>
                  </a:lnTo>
                  <a:lnTo>
                    <a:pt x="8826" y="2748"/>
                  </a:lnTo>
                  <a:lnTo>
                    <a:pt x="8699" y="2639"/>
                  </a:lnTo>
                  <a:lnTo>
                    <a:pt x="8699" y="2639"/>
                  </a:lnTo>
                  <a:lnTo>
                    <a:pt x="8626" y="2548"/>
                  </a:lnTo>
                  <a:lnTo>
                    <a:pt x="8553" y="2439"/>
                  </a:lnTo>
                  <a:lnTo>
                    <a:pt x="8444" y="2221"/>
                  </a:lnTo>
                  <a:lnTo>
                    <a:pt x="8353" y="1984"/>
                  </a:lnTo>
                  <a:lnTo>
                    <a:pt x="8244" y="1766"/>
                  </a:lnTo>
                  <a:lnTo>
                    <a:pt x="8244" y="1766"/>
                  </a:lnTo>
                  <a:lnTo>
                    <a:pt x="8117" y="1547"/>
                  </a:lnTo>
                  <a:lnTo>
                    <a:pt x="7953" y="1347"/>
                  </a:lnTo>
                  <a:lnTo>
                    <a:pt x="7771" y="1183"/>
                  </a:lnTo>
                  <a:lnTo>
                    <a:pt x="7553" y="1056"/>
                  </a:lnTo>
                  <a:lnTo>
                    <a:pt x="7334" y="929"/>
                  </a:lnTo>
                  <a:lnTo>
                    <a:pt x="7079" y="856"/>
                  </a:lnTo>
                  <a:lnTo>
                    <a:pt x="6843" y="801"/>
                  </a:lnTo>
                  <a:lnTo>
                    <a:pt x="6588" y="783"/>
                  </a:lnTo>
                  <a:lnTo>
                    <a:pt x="6588" y="783"/>
                  </a:lnTo>
                  <a:lnTo>
                    <a:pt x="6388" y="801"/>
                  </a:lnTo>
                  <a:lnTo>
                    <a:pt x="6206" y="838"/>
                  </a:lnTo>
                  <a:lnTo>
                    <a:pt x="6024" y="874"/>
                  </a:lnTo>
                  <a:lnTo>
                    <a:pt x="5842" y="947"/>
                  </a:lnTo>
                  <a:lnTo>
                    <a:pt x="5842" y="947"/>
                  </a:lnTo>
                  <a:lnTo>
                    <a:pt x="5733" y="1056"/>
                  </a:lnTo>
                  <a:lnTo>
                    <a:pt x="5660" y="1147"/>
                  </a:lnTo>
                  <a:lnTo>
                    <a:pt x="5624" y="1220"/>
                  </a:lnTo>
                  <a:lnTo>
                    <a:pt x="5605" y="1311"/>
                  </a:lnTo>
                  <a:lnTo>
                    <a:pt x="5605" y="1384"/>
                  </a:lnTo>
                  <a:lnTo>
                    <a:pt x="5605" y="1475"/>
                  </a:lnTo>
                  <a:lnTo>
                    <a:pt x="5660" y="1602"/>
                  </a:lnTo>
                  <a:lnTo>
                    <a:pt x="5733" y="1729"/>
                  </a:lnTo>
                  <a:lnTo>
                    <a:pt x="5787" y="1857"/>
                  </a:lnTo>
                  <a:lnTo>
                    <a:pt x="5787" y="1911"/>
                  </a:lnTo>
                  <a:lnTo>
                    <a:pt x="5787" y="1948"/>
                  </a:lnTo>
                  <a:lnTo>
                    <a:pt x="5751" y="2002"/>
                  </a:lnTo>
                  <a:lnTo>
                    <a:pt x="5696" y="2057"/>
                  </a:lnTo>
                  <a:lnTo>
                    <a:pt x="5696" y="2057"/>
                  </a:lnTo>
                  <a:lnTo>
                    <a:pt x="5551" y="2130"/>
                  </a:lnTo>
                  <a:lnTo>
                    <a:pt x="5405" y="2184"/>
                  </a:lnTo>
                  <a:lnTo>
                    <a:pt x="5241" y="2221"/>
                  </a:lnTo>
                  <a:lnTo>
                    <a:pt x="5059" y="2221"/>
                  </a:lnTo>
                  <a:lnTo>
                    <a:pt x="5059" y="2221"/>
                  </a:lnTo>
                  <a:lnTo>
                    <a:pt x="4914" y="2221"/>
                  </a:lnTo>
                  <a:lnTo>
                    <a:pt x="4750" y="2202"/>
                  </a:lnTo>
                  <a:lnTo>
                    <a:pt x="4459" y="2130"/>
                  </a:lnTo>
                  <a:lnTo>
                    <a:pt x="4459" y="2130"/>
                  </a:lnTo>
                  <a:lnTo>
                    <a:pt x="4259" y="2057"/>
                  </a:lnTo>
                  <a:lnTo>
                    <a:pt x="4059" y="1984"/>
                  </a:lnTo>
                  <a:lnTo>
                    <a:pt x="3877" y="1911"/>
                  </a:lnTo>
                  <a:lnTo>
                    <a:pt x="3695" y="1802"/>
                  </a:lnTo>
                  <a:lnTo>
                    <a:pt x="3513" y="1711"/>
                  </a:lnTo>
                  <a:lnTo>
                    <a:pt x="3349" y="1584"/>
                  </a:lnTo>
                  <a:lnTo>
                    <a:pt x="3185" y="1456"/>
                  </a:lnTo>
                  <a:lnTo>
                    <a:pt x="3021" y="1329"/>
                  </a:lnTo>
                  <a:lnTo>
                    <a:pt x="2876" y="1183"/>
                  </a:lnTo>
                  <a:lnTo>
                    <a:pt x="2730" y="1038"/>
                  </a:lnTo>
                  <a:lnTo>
                    <a:pt x="2603" y="892"/>
                  </a:lnTo>
                  <a:lnTo>
                    <a:pt x="2475" y="728"/>
                  </a:lnTo>
                  <a:lnTo>
                    <a:pt x="2348" y="546"/>
                  </a:lnTo>
                  <a:lnTo>
                    <a:pt x="2239" y="383"/>
                  </a:lnTo>
                  <a:lnTo>
                    <a:pt x="2148" y="201"/>
                  </a:lnTo>
                  <a:lnTo>
                    <a:pt x="205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7"/>
            <p:cNvSpPr/>
            <p:nvPr/>
          </p:nvSpPr>
          <p:spPr>
            <a:xfrm>
              <a:off x="2995400" y="1913700"/>
              <a:ext cx="228875" cy="69625"/>
            </a:xfrm>
            <a:custGeom>
              <a:avLst/>
              <a:gdLst/>
              <a:ahLst/>
              <a:cxnLst/>
              <a:rect l="l" t="t" r="r" b="b"/>
              <a:pathLst>
                <a:path w="9155" h="2785" extrusionOk="0">
                  <a:moveTo>
                    <a:pt x="1" y="0"/>
                  </a:moveTo>
                  <a:lnTo>
                    <a:pt x="292" y="364"/>
                  </a:lnTo>
                  <a:lnTo>
                    <a:pt x="583" y="728"/>
                  </a:lnTo>
                  <a:lnTo>
                    <a:pt x="929" y="1220"/>
                  </a:lnTo>
                  <a:lnTo>
                    <a:pt x="1092" y="1456"/>
                  </a:lnTo>
                  <a:lnTo>
                    <a:pt x="1311" y="1674"/>
                  </a:lnTo>
                  <a:lnTo>
                    <a:pt x="1475" y="1820"/>
                  </a:lnTo>
                  <a:lnTo>
                    <a:pt x="1638" y="1947"/>
                  </a:lnTo>
                  <a:lnTo>
                    <a:pt x="1820" y="2057"/>
                  </a:lnTo>
                  <a:lnTo>
                    <a:pt x="2021" y="2166"/>
                  </a:lnTo>
                  <a:lnTo>
                    <a:pt x="2221" y="2239"/>
                  </a:lnTo>
                  <a:lnTo>
                    <a:pt x="2421" y="2311"/>
                  </a:lnTo>
                  <a:lnTo>
                    <a:pt x="2621" y="2366"/>
                  </a:lnTo>
                  <a:lnTo>
                    <a:pt x="2839" y="2421"/>
                  </a:lnTo>
                  <a:lnTo>
                    <a:pt x="3276" y="2493"/>
                  </a:lnTo>
                  <a:lnTo>
                    <a:pt x="3731" y="2530"/>
                  </a:lnTo>
                  <a:lnTo>
                    <a:pt x="4186" y="2548"/>
                  </a:lnTo>
                  <a:lnTo>
                    <a:pt x="5041" y="2548"/>
                  </a:lnTo>
                  <a:lnTo>
                    <a:pt x="6060" y="2566"/>
                  </a:lnTo>
                  <a:lnTo>
                    <a:pt x="7098" y="2603"/>
                  </a:lnTo>
                  <a:lnTo>
                    <a:pt x="8117" y="2675"/>
                  </a:lnTo>
                  <a:lnTo>
                    <a:pt x="9154" y="2785"/>
                  </a:lnTo>
                  <a:lnTo>
                    <a:pt x="8699" y="2512"/>
                  </a:lnTo>
                  <a:lnTo>
                    <a:pt x="8299" y="2311"/>
                  </a:lnTo>
                  <a:lnTo>
                    <a:pt x="8099" y="2220"/>
                  </a:lnTo>
                  <a:lnTo>
                    <a:pt x="7862" y="2148"/>
                  </a:lnTo>
                  <a:lnTo>
                    <a:pt x="7626" y="2093"/>
                  </a:lnTo>
                  <a:lnTo>
                    <a:pt x="7353" y="2020"/>
                  </a:lnTo>
                  <a:lnTo>
                    <a:pt x="6788" y="1929"/>
                  </a:lnTo>
                  <a:lnTo>
                    <a:pt x="6206" y="1875"/>
                  </a:lnTo>
                  <a:lnTo>
                    <a:pt x="5606" y="1820"/>
                  </a:lnTo>
                  <a:lnTo>
                    <a:pt x="5041" y="1802"/>
                  </a:lnTo>
                  <a:lnTo>
                    <a:pt x="4095" y="1784"/>
                  </a:lnTo>
                  <a:lnTo>
                    <a:pt x="3531" y="1784"/>
                  </a:lnTo>
                  <a:lnTo>
                    <a:pt x="3258" y="1620"/>
                  </a:lnTo>
                  <a:lnTo>
                    <a:pt x="2475" y="1201"/>
                  </a:lnTo>
                  <a:lnTo>
                    <a:pt x="1948" y="928"/>
                  </a:lnTo>
                  <a:lnTo>
                    <a:pt x="1347" y="637"/>
                  </a:lnTo>
                  <a:lnTo>
                    <a:pt x="692" y="31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D7C2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7"/>
            <p:cNvSpPr/>
            <p:nvPr/>
          </p:nvSpPr>
          <p:spPr>
            <a:xfrm>
              <a:off x="2995400" y="1913700"/>
              <a:ext cx="228875" cy="69625"/>
            </a:xfrm>
            <a:custGeom>
              <a:avLst/>
              <a:gdLst/>
              <a:ahLst/>
              <a:cxnLst/>
              <a:rect l="l" t="t" r="r" b="b"/>
              <a:pathLst>
                <a:path w="9155" h="2785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292" y="364"/>
                  </a:lnTo>
                  <a:lnTo>
                    <a:pt x="583" y="728"/>
                  </a:lnTo>
                  <a:lnTo>
                    <a:pt x="583" y="728"/>
                  </a:lnTo>
                  <a:lnTo>
                    <a:pt x="929" y="1220"/>
                  </a:lnTo>
                  <a:lnTo>
                    <a:pt x="1092" y="1456"/>
                  </a:lnTo>
                  <a:lnTo>
                    <a:pt x="1311" y="1674"/>
                  </a:lnTo>
                  <a:lnTo>
                    <a:pt x="1311" y="1674"/>
                  </a:lnTo>
                  <a:lnTo>
                    <a:pt x="1475" y="1820"/>
                  </a:lnTo>
                  <a:lnTo>
                    <a:pt x="1638" y="1947"/>
                  </a:lnTo>
                  <a:lnTo>
                    <a:pt x="1820" y="2057"/>
                  </a:lnTo>
                  <a:lnTo>
                    <a:pt x="2021" y="2166"/>
                  </a:lnTo>
                  <a:lnTo>
                    <a:pt x="2221" y="2239"/>
                  </a:lnTo>
                  <a:lnTo>
                    <a:pt x="2421" y="2311"/>
                  </a:lnTo>
                  <a:lnTo>
                    <a:pt x="2621" y="2366"/>
                  </a:lnTo>
                  <a:lnTo>
                    <a:pt x="2839" y="2421"/>
                  </a:lnTo>
                  <a:lnTo>
                    <a:pt x="3276" y="2493"/>
                  </a:lnTo>
                  <a:lnTo>
                    <a:pt x="3731" y="2530"/>
                  </a:lnTo>
                  <a:lnTo>
                    <a:pt x="4186" y="2548"/>
                  </a:lnTo>
                  <a:lnTo>
                    <a:pt x="4641" y="2548"/>
                  </a:lnTo>
                  <a:lnTo>
                    <a:pt x="4641" y="2548"/>
                  </a:lnTo>
                  <a:lnTo>
                    <a:pt x="4950" y="2548"/>
                  </a:lnTo>
                  <a:lnTo>
                    <a:pt x="4950" y="2548"/>
                  </a:lnTo>
                  <a:lnTo>
                    <a:pt x="5041" y="2548"/>
                  </a:lnTo>
                  <a:lnTo>
                    <a:pt x="5041" y="2548"/>
                  </a:lnTo>
                  <a:lnTo>
                    <a:pt x="6060" y="2566"/>
                  </a:lnTo>
                  <a:lnTo>
                    <a:pt x="7098" y="2603"/>
                  </a:lnTo>
                  <a:lnTo>
                    <a:pt x="8117" y="2675"/>
                  </a:lnTo>
                  <a:lnTo>
                    <a:pt x="9154" y="2785"/>
                  </a:lnTo>
                  <a:lnTo>
                    <a:pt x="9154" y="2785"/>
                  </a:lnTo>
                  <a:lnTo>
                    <a:pt x="8699" y="2512"/>
                  </a:lnTo>
                  <a:lnTo>
                    <a:pt x="8299" y="2311"/>
                  </a:lnTo>
                  <a:lnTo>
                    <a:pt x="8299" y="2311"/>
                  </a:lnTo>
                  <a:lnTo>
                    <a:pt x="8099" y="2220"/>
                  </a:lnTo>
                  <a:lnTo>
                    <a:pt x="7862" y="2148"/>
                  </a:lnTo>
                  <a:lnTo>
                    <a:pt x="7626" y="2093"/>
                  </a:lnTo>
                  <a:lnTo>
                    <a:pt x="7353" y="2020"/>
                  </a:lnTo>
                  <a:lnTo>
                    <a:pt x="6788" y="1929"/>
                  </a:lnTo>
                  <a:lnTo>
                    <a:pt x="6206" y="1875"/>
                  </a:lnTo>
                  <a:lnTo>
                    <a:pt x="5606" y="1820"/>
                  </a:lnTo>
                  <a:lnTo>
                    <a:pt x="5041" y="1802"/>
                  </a:lnTo>
                  <a:lnTo>
                    <a:pt x="4095" y="1784"/>
                  </a:lnTo>
                  <a:lnTo>
                    <a:pt x="4095" y="1784"/>
                  </a:lnTo>
                  <a:lnTo>
                    <a:pt x="3531" y="1784"/>
                  </a:lnTo>
                  <a:lnTo>
                    <a:pt x="3531" y="1784"/>
                  </a:lnTo>
                  <a:lnTo>
                    <a:pt x="3258" y="1620"/>
                  </a:lnTo>
                  <a:lnTo>
                    <a:pt x="2475" y="1201"/>
                  </a:lnTo>
                  <a:lnTo>
                    <a:pt x="1948" y="928"/>
                  </a:lnTo>
                  <a:lnTo>
                    <a:pt x="1347" y="637"/>
                  </a:lnTo>
                  <a:lnTo>
                    <a:pt x="692" y="31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7"/>
            <p:cNvSpPr/>
            <p:nvPr/>
          </p:nvSpPr>
          <p:spPr>
            <a:xfrm>
              <a:off x="2661025" y="2029700"/>
              <a:ext cx="88725" cy="59625"/>
            </a:xfrm>
            <a:custGeom>
              <a:avLst/>
              <a:gdLst/>
              <a:ahLst/>
              <a:cxnLst/>
              <a:rect l="l" t="t" r="r" b="b"/>
              <a:pathLst>
                <a:path w="3549" h="2385" extrusionOk="0">
                  <a:moveTo>
                    <a:pt x="1456" y="1"/>
                  </a:moveTo>
                  <a:lnTo>
                    <a:pt x="1292" y="19"/>
                  </a:lnTo>
                  <a:lnTo>
                    <a:pt x="1128" y="92"/>
                  </a:lnTo>
                  <a:lnTo>
                    <a:pt x="983" y="183"/>
                  </a:lnTo>
                  <a:lnTo>
                    <a:pt x="837" y="292"/>
                  </a:lnTo>
                  <a:lnTo>
                    <a:pt x="710" y="419"/>
                  </a:lnTo>
                  <a:lnTo>
                    <a:pt x="582" y="565"/>
                  </a:lnTo>
                  <a:lnTo>
                    <a:pt x="473" y="729"/>
                  </a:lnTo>
                  <a:lnTo>
                    <a:pt x="382" y="892"/>
                  </a:lnTo>
                  <a:lnTo>
                    <a:pt x="218" y="1202"/>
                  </a:lnTo>
                  <a:lnTo>
                    <a:pt x="91" y="1475"/>
                  </a:lnTo>
                  <a:lnTo>
                    <a:pt x="0" y="1748"/>
                  </a:lnTo>
                  <a:lnTo>
                    <a:pt x="127" y="1857"/>
                  </a:lnTo>
                  <a:lnTo>
                    <a:pt x="255" y="1966"/>
                  </a:lnTo>
                  <a:lnTo>
                    <a:pt x="400" y="2039"/>
                  </a:lnTo>
                  <a:lnTo>
                    <a:pt x="546" y="2112"/>
                  </a:lnTo>
                  <a:lnTo>
                    <a:pt x="819" y="2239"/>
                  </a:lnTo>
                  <a:lnTo>
                    <a:pt x="1110" y="2312"/>
                  </a:lnTo>
                  <a:lnTo>
                    <a:pt x="1420" y="2366"/>
                  </a:lnTo>
                  <a:lnTo>
                    <a:pt x="1711" y="2385"/>
                  </a:lnTo>
                  <a:lnTo>
                    <a:pt x="2002" y="2366"/>
                  </a:lnTo>
                  <a:lnTo>
                    <a:pt x="2275" y="2348"/>
                  </a:lnTo>
                  <a:lnTo>
                    <a:pt x="2530" y="2312"/>
                  </a:lnTo>
                  <a:lnTo>
                    <a:pt x="2766" y="2257"/>
                  </a:lnTo>
                  <a:lnTo>
                    <a:pt x="3167" y="2148"/>
                  </a:lnTo>
                  <a:lnTo>
                    <a:pt x="3439" y="2057"/>
                  </a:lnTo>
                  <a:lnTo>
                    <a:pt x="3549" y="2021"/>
                  </a:lnTo>
                  <a:lnTo>
                    <a:pt x="3348" y="1693"/>
                  </a:lnTo>
                  <a:lnTo>
                    <a:pt x="3130" y="1366"/>
                  </a:lnTo>
                  <a:lnTo>
                    <a:pt x="2857" y="1002"/>
                  </a:lnTo>
                  <a:lnTo>
                    <a:pt x="2693" y="801"/>
                  </a:lnTo>
                  <a:lnTo>
                    <a:pt x="2530" y="619"/>
                  </a:lnTo>
                  <a:lnTo>
                    <a:pt x="2366" y="456"/>
                  </a:lnTo>
                  <a:lnTo>
                    <a:pt x="2184" y="310"/>
                  </a:lnTo>
                  <a:lnTo>
                    <a:pt x="2002" y="183"/>
                  </a:lnTo>
                  <a:lnTo>
                    <a:pt x="1820" y="74"/>
                  </a:lnTo>
                  <a:lnTo>
                    <a:pt x="1638" y="19"/>
                  </a:lnTo>
                  <a:lnTo>
                    <a:pt x="1547" y="1"/>
                  </a:lnTo>
                  <a:close/>
                </a:path>
              </a:pathLst>
            </a:custGeom>
            <a:solidFill>
              <a:srgbClr val="C1A5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1" name="Google Shape;1071;p7"/>
          <p:cNvGrpSpPr/>
          <p:nvPr/>
        </p:nvGrpSpPr>
        <p:grpSpPr>
          <a:xfrm>
            <a:off x="7965524" y="4018534"/>
            <a:ext cx="460855" cy="170936"/>
            <a:chOff x="1726100" y="1627975"/>
            <a:chExt cx="359425" cy="133325"/>
          </a:xfrm>
        </p:grpSpPr>
        <p:sp>
          <p:nvSpPr>
            <p:cNvPr id="1072" name="Google Shape;1072;p7"/>
            <p:cNvSpPr/>
            <p:nvPr/>
          </p:nvSpPr>
          <p:spPr>
            <a:xfrm>
              <a:off x="2018625" y="1747625"/>
              <a:ext cx="66900" cy="13675"/>
            </a:xfrm>
            <a:custGeom>
              <a:avLst/>
              <a:gdLst/>
              <a:ahLst/>
              <a:cxnLst/>
              <a:rect l="l" t="t" r="r" b="b"/>
              <a:pathLst>
                <a:path w="2676" h="547" extrusionOk="0">
                  <a:moveTo>
                    <a:pt x="456" y="1"/>
                  </a:moveTo>
                  <a:lnTo>
                    <a:pt x="219" y="37"/>
                  </a:lnTo>
                  <a:lnTo>
                    <a:pt x="146" y="74"/>
                  </a:lnTo>
                  <a:lnTo>
                    <a:pt x="73" y="110"/>
                  </a:lnTo>
                  <a:lnTo>
                    <a:pt x="19" y="147"/>
                  </a:lnTo>
                  <a:lnTo>
                    <a:pt x="1" y="201"/>
                  </a:lnTo>
                  <a:lnTo>
                    <a:pt x="19" y="219"/>
                  </a:lnTo>
                  <a:lnTo>
                    <a:pt x="37" y="274"/>
                  </a:lnTo>
                  <a:lnTo>
                    <a:pt x="92" y="329"/>
                  </a:lnTo>
                  <a:lnTo>
                    <a:pt x="219" y="401"/>
                  </a:lnTo>
                  <a:lnTo>
                    <a:pt x="419" y="456"/>
                  </a:lnTo>
                  <a:lnTo>
                    <a:pt x="710" y="511"/>
                  </a:lnTo>
                  <a:lnTo>
                    <a:pt x="1111" y="529"/>
                  </a:lnTo>
                  <a:lnTo>
                    <a:pt x="1657" y="547"/>
                  </a:lnTo>
                  <a:lnTo>
                    <a:pt x="2130" y="547"/>
                  </a:lnTo>
                  <a:lnTo>
                    <a:pt x="2676" y="529"/>
                  </a:lnTo>
                  <a:lnTo>
                    <a:pt x="2676" y="474"/>
                  </a:lnTo>
                  <a:lnTo>
                    <a:pt x="2657" y="420"/>
                  </a:lnTo>
                  <a:lnTo>
                    <a:pt x="2603" y="365"/>
                  </a:lnTo>
                  <a:lnTo>
                    <a:pt x="2530" y="310"/>
                  </a:lnTo>
                  <a:lnTo>
                    <a:pt x="2330" y="219"/>
                  </a:lnTo>
                  <a:lnTo>
                    <a:pt x="2057" y="147"/>
                  </a:lnTo>
                  <a:lnTo>
                    <a:pt x="1748" y="92"/>
                  </a:lnTo>
                  <a:lnTo>
                    <a:pt x="1420" y="37"/>
                  </a:lnTo>
                  <a:lnTo>
                    <a:pt x="1074" y="1"/>
                  </a:lnTo>
                  <a:close/>
                </a:path>
              </a:pathLst>
            </a:custGeom>
            <a:solidFill>
              <a:srgbClr val="282829">
                <a:alpha val="13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7"/>
            <p:cNvSpPr/>
            <p:nvPr/>
          </p:nvSpPr>
          <p:spPr>
            <a:xfrm>
              <a:off x="2018625" y="1747625"/>
              <a:ext cx="66900" cy="13675"/>
            </a:xfrm>
            <a:custGeom>
              <a:avLst/>
              <a:gdLst/>
              <a:ahLst/>
              <a:cxnLst/>
              <a:rect l="l" t="t" r="r" b="b"/>
              <a:pathLst>
                <a:path w="2676" h="547" fill="none" extrusionOk="0">
                  <a:moveTo>
                    <a:pt x="747" y="1"/>
                  </a:moveTo>
                  <a:lnTo>
                    <a:pt x="747" y="1"/>
                  </a:lnTo>
                  <a:lnTo>
                    <a:pt x="456" y="1"/>
                  </a:lnTo>
                  <a:lnTo>
                    <a:pt x="219" y="37"/>
                  </a:lnTo>
                  <a:lnTo>
                    <a:pt x="146" y="74"/>
                  </a:lnTo>
                  <a:lnTo>
                    <a:pt x="73" y="110"/>
                  </a:lnTo>
                  <a:lnTo>
                    <a:pt x="19" y="147"/>
                  </a:lnTo>
                  <a:lnTo>
                    <a:pt x="1" y="201"/>
                  </a:lnTo>
                  <a:lnTo>
                    <a:pt x="1" y="201"/>
                  </a:lnTo>
                  <a:lnTo>
                    <a:pt x="19" y="219"/>
                  </a:lnTo>
                  <a:lnTo>
                    <a:pt x="37" y="274"/>
                  </a:lnTo>
                  <a:lnTo>
                    <a:pt x="92" y="329"/>
                  </a:lnTo>
                  <a:lnTo>
                    <a:pt x="219" y="401"/>
                  </a:lnTo>
                  <a:lnTo>
                    <a:pt x="419" y="456"/>
                  </a:lnTo>
                  <a:lnTo>
                    <a:pt x="710" y="511"/>
                  </a:lnTo>
                  <a:lnTo>
                    <a:pt x="1111" y="529"/>
                  </a:lnTo>
                  <a:lnTo>
                    <a:pt x="1657" y="547"/>
                  </a:lnTo>
                  <a:lnTo>
                    <a:pt x="1657" y="547"/>
                  </a:lnTo>
                  <a:lnTo>
                    <a:pt x="2130" y="547"/>
                  </a:lnTo>
                  <a:lnTo>
                    <a:pt x="2676" y="529"/>
                  </a:lnTo>
                  <a:lnTo>
                    <a:pt x="2676" y="529"/>
                  </a:lnTo>
                  <a:lnTo>
                    <a:pt x="2676" y="474"/>
                  </a:lnTo>
                  <a:lnTo>
                    <a:pt x="2657" y="420"/>
                  </a:lnTo>
                  <a:lnTo>
                    <a:pt x="2603" y="365"/>
                  </a:lnTo>
                  <a:lnTo>
                    <a:pt x="2530" y="310"/>
                  </a:lnTo>
                  <a:lnTo>
                    <a:pt x="2330" y="219"/>
                  </a:lnTo>
                  <a:lnTo>
                    <a:pt x="2057" y="147"/>
                  </a:lnTo>
                  <a:lnTo>
                    <a:pt x="1748" y="92"/>
                  </a:lnTo>
                  <a:lnTo>
                    <a:pt x="1420" y="37"/>
                  </a:lnTo>
                  <a:lnTo>
                    <a:pt x="1074" y="1"/>
                  </a:lnTo>
                  <a:lnTo>
                    <a:pt x="74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7"/>
            <p:cNvSpPr/>
            <p:nvPr/>
          </p:nvSpPr>
          <p:spPr>
            <a:xfrm>
              <a:off x="2024075" y="1729450"/>
              <a:ext cx="42350" cy="23225"/>
            </a:xfrm>
            <a:custGeom>
              <a:avLst/>
              <a:gdLst/>
              <a:ahLst/>
              <a:cxnLst/>
              <a:rect l="l" t="t" r="r" b="b"/>
              <a:pathLst>
                <a:path w="1694" h="929" extrusionOk="0">
                  <a:moveTo>
                    <a:pt x="911" y="0"/>
                  </a:moveTo>
                  <a:lnTo>
                    <a:pt x="783" y="18"/>
                  </a:lnTo>
                  <a:lnTo>
                    <a:pt x="674" y="55"/>
                  </a:lnTo>
                  <a:lnTo>
                    <a:pt x="565" y="109"/>
                  </a:lnTo>
                  <a:lnTo>
                    <a:pt x="456" y="182"/>
                  </a:lnTo>
                  <a:lnTo>
                    <a:pt x="383" y="255"/>
                  </a:lnTo>
                  <a:lnTo>
                    <a:pt x="238" y="437"/>
                  </a:lnTo>
                  <a:lnTo>
                    <a:pt x="128" y="601"/>
                  </a:lnTo>
                  <a:lnTo>
                    <a:pt x="56" y="764"/>
                  </a:lnTo>
                  <a:lnTo>
                    <a:pt x="1" y="928"/>
                  </a:lnTo>
                  <a:lnTo>
                    <a:pt x="1693" y="928"/>
                  </a:lnTo>
                  <a:lnTo>
                    <a:pt x="1693" y="783"/>
                  </a:lnTo>
                  <a:lnTo>
                    <a:pt x="1693" y="655"/>
                  </a:lnTo>
                  <a:lnTo>
                    <a:pt x="1675" y="491"/>
                  </a:lnTo>
                  <a:lnTo>
                    <a:pt x="1639" y="419"/>
                  </a:lnTo>
                  <a:lnTo>
                    <a:pt x="1602" y="328"/>
                  </a:lnTo>
                  <a:lnTo>
                    <a:pt x="1548" y="255"/>
                  </a:lnTo>
                  <a:lnTo>
                    <a:pt x="1493" y="182"/>
                  </a:lnTo>
                  <a:lnTo>
                    <a:pt x="1402" y="127"/>
                  </a:lnTo>
                  <a:lnTo>
                    <a:pt x="1311" y="73"/>
                  </a:lnTo>
                  <a:lnTo>
                    <a:pt x="1202" y="36"/>
                  </a:lnTo>
                  <a:lnTo>
                    <a:pt x="1056" y="0"/>
                  </a:lnTo>
                  <a:close/>
                </a:path>
              </a:pathLst>
            </a:custGeom>
            <a:solidFill>
              <a:srgbClr val="C1A5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7"/>
            <p:cNvSpPr/>
            <p:nvPr/>
          </p:nvSpPr>
          <p:spPr>
            <a:xfrm>
              <a:off x="1726100" y="1699875"/>
              <a:ext cx="249775" cy="25500"/>
            </a:xfrm>
            <a:custGeom>
              <a:avLst/>
              <a:gdLst/>
              <a:ahLst/>
              <a:cxnLst/>
              <a:rect l="l" t="t" r="r" b="b"/>
              <a:pathLst>
                <a:path w="9991" h="1020" extrusionOk="0">
                  <a:moveTo>
                    <a:pt x="1292" y="0"/>
                  </a:moveTo>
                  <a:lnTo>
                    <a:pt x="746" y="91"/>
                  </a:lnTo>
                  <a:lnTo>
                    <a:pt x="528" y="128"/>
                  </a:lnTo>
                  <a:lnTo>
                    <a:pt x="346" y="182"/>
                  </a:lnTo>
                  <a:lnTo>
                    <a:pt x="200" y="237"/>
                  </a:lnTo>
                  <a:lnTo>
                    <a:pt x="91" y="291"/>
                  </a:lnTo>
                  <a:lnTo>
                    <a:pt x="18" y="346"/>
                  </a:lnTo>
                  <a:lnTo>
                    <a:pt x="0" y="419"/>
                  </a:lnTo>
                  <a:lnTo>
                    <a:pt x="0" y="437"/>
                  </a:lnTo>
                  <a:lnTo>
                    <a:pt x="18" y="473"/>
                  </a:lnTo>
                  <a:lnTo>
                    <a:pt x="91" y="528"/>
                  </a:lnTo>
                  <a:lnTo>
                    <a:pt x="219" y="583"/>
                  </a:lnTo>
                  <a:lnTo>
                    <a:pt x="382" y="655"/>
                  </a:lnTo>
                  <a:lnTo>
                    <a:pt x="601" y="710"/>
                  </a:lnTo>
                  <a:lnTo>
                    <a:pt x="856" y="746"/>
                  </a:lnTo>
                  <a:lnTo>
                    <a:pt x="1456" y="837"/>
                  </a:lnTo>
                  <a:lnTo>
                    <a:pt x="2202" y="910"/>
                  </a:lnTo>
                  <a:lnTo>
                    <a:pt x="3058" y="965"/>
                  </a:lnTo>
                  <a:lnTo>
                    <a:pt x="3986" y="1001"/>
                  </a:lnTo>
                  <a:lnTo>
                    <a:pt x="5005" y="1019"/>
                  </a:lnTo>
                  <a:lnTo>
                    <a:pt x="6006" y="1001"/>
                  </a:lnTo>
                  <a:lnTo>
                    <a:pt x="6952" y="965"/>
                  </a:lnTo>
                  <a:lnTo>
                    <a:pt x="7789" y="910"/>
                  </a:lnTo>
                  <a:lnTo>
                    <a:pt x="8535" y="837"/>
                  </a:lnTo>
                  <a:lnTo>
                    <a:pt x="9136" y="746"/>
                  </a:lnTo>
                  <a:lnTo>
                    <a:pt x="9390" y="710"/>
                  </a:lnTo>
                  <a:lnTo>
                    <a:pt x="9609" y="655"/>
                  </a:lnTo>
                  <a:lnTo>
                    <a:pt x="9773" y="583"/>
                  </a:lnTo>
                  <a:lnTo>
                    <a:pt x="9900" y="528"/>
                  </a:lnTo>
                  <a:lnTo>
                    <a:pt x="9973" y="473"/>
                  </a:lnTo>
                  <a:lnTo>
                    <a:pt x="9991" y="437"/>
                  </a:lnTo>
                  <a:lnTo>
                    <a:pt x="9991" y="419"/>
                  </a:lnTo>
                  <a:lnTo>
                    <a:pt x="9973" y="346"/>
                  </a:lnTo>
                  <a:lnTo>
                    <a:pt x="9900" y="291"/>
                  </a:lnTo>
                  <a:lnTo>
                    <a:pt x="9791" y="237"/>
                  </a:lnTo>
                  <a:lnTo>
                    <a:pt x="9645" y="182"/>
                  </a:lnTo>
                  <a:lnTo>
                    <a:pt x="9463" y="128"/>
                  </a:lnTo>
                  <a:lnTo>
                    <a:pt x="9245" y="91"/>
                  </a:lnTo>
                  <a:lnTo>
                    <a:pt x="8699" y="0"/>
                  </a:lnTo>
                  <a:lnTo>
                    <a:pt x="8699" y="273"/>
                  </a:lnTo>
                  <a:lnTo>
                    <a:pt x="7443" y="328"/>
                  </a:lnTo>
                  <a:lnTo>
                    <a:pt x="6133" y="364"/>
                  </a:lnTo>
                  <a:lnTo>
                    <a:pt x="4623" y="382"/>
                  </a:lnTo>
                  <a:lnTo>
                    <a:pt x="3476" y="364"/>
                  </a:lnTo>
                  <a:lnTo>
                    <a:pt x="2384" y="328"/>
                  </a:lnTo>
                  <a:lnTo>
                    <a:pt x="1893" y="291"/>
                  </a:lnTo>
                  <a:lnTo>
                    <a:pt x="1456" y="237"/>
                  </a:lnTo>
                  <a:lnTo>
                    <a:pt x="1074" y="182"/>
                  </a:lnTo>
                  <a:lnTo>
                    <a:pt x="746" y="109"/>
                  </a:lnTo>
                  <a:lnTo>
                    <a:pt x="1292" y="0"/>
                  </a:lnTo>
                  <a:close/>
                </a:path>
              </a:pathLst>
            </a:custGeom>
            <a:solidFill>
              <a:srgbClr val="282829">
                <a:alpha val="13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7"/>
            <p:cNvSpPr/>
            <p:nvPr/>
          </p:nvSpPr>
          <p:spPr>
            <a:xfrm>
              <a:off x="1726100" y="1699875"/>
              <a:ext cx="249775" cy="25500"/>
            </a:xfrm>
            <a:custGeom>
              <a:avLst/>
              <a:gdLst/>
              <a:ahLst/>
              <a:cxnLst/>
              <a:rect l="l" t="t" r="r" b="b"/>
              <a:pathLst>
                <a:path w="9991" h="1020" fill="none" extrusionOk="0">
                  <a:moveTo>
                    <a:pt x="8699" y="0"/>
                  </a:moveTo>
                  <a:lnTo>
                    <a:pt x="8699" y="273"/>
                  </a:lnTo>
                  <a:lnTo>
                    <a:pt x="8699" y="273"/>
                  </a:lnTo>
                  <a:lnTo>
                    <a:pt x="8699" y="273"/>
                  </a:lnTo>
                  <a:lnTo>
                    <a:pt x="7443" y="328"/>
                  </a:lnTo>
                  <a:lnTo>
                    <a:pt x="6133" y="364"/>
                  </a:lnTo>
                  <a:lnTo>
                    <a:pt x="4623" y="382"/>
                  </a:lnTo>
                  <a:lnTo>
                    <a:pt x="4623" y="382"/>
                  </a:lnTo>
                  <a:lnTo>
                    <a:pt x="3476" y="364"/>
                  </a:lnTo>
                  <a:lnTo>
                    <a:pt x="2384" y="328"/>
                  </a:lnTo>
                  <a:lnTo>
                    <a:pt x="1893" y="291"/>
                  </a:lnTo>
                  <a:lnTo>
                    <a:pt x="1456" y="237"/>
                  </a:lnTo>
                  <a:lnTo>
                    <a:pt x="1074" y="182"/>
                  </a:lnTo>
                  <a:lnTo>
                    <a:pt x="746" y="109"/>
                  </a:lnTo>
                  <a:lnTo>
                    <a:pt x="746" y="109"/>
                  </a:lnTo>
                  <a:lnTo>
                    <a:pt x="746" y="109"/>
                  </a:lnTo>
                  <a:lnTo>
                    <a:pt x="1292" y="0"/>
                  </a:lnTo>
                  <a:lnTo>
                    <a:pt x="1292" y="0"/>
                  </a:lnTo>
                  <a:lnTo>
                    <a:pt x="746" y="91"/>
                  </a:lnTo>
                  <a:lnTo>
                    <a:pt x="528" y="128"/>
                  </a:lnTo>
                  <a:lnTo>
                    <a:pt x="346" y="182"/>
                  </a:lnTo>
                  <a:lnTo>
                    <a:pt x="200" y="237"/>
                  </a:lnTo>
                  <a:lnTo>
                    <a:pt x="91" y="291"/>
                  </a:lnTo>
                  <a:lnTo>
                    <a:pt x="18" y="346"/>
                  </a:lnTo>
                  <a:lnTo>
                    <a:pt x="0" y="419"/>
                  </a:lnTo>
                  <a:lnTo>
                    <a:pt x="0" y="419"/>
                  </a:lnTo>
                  <a:lnTo>
                    <a:pt x="0" y="437"/>
                  </a:lnTo>
                  <a:lnTo>
                    <a:pt x="18" y="473"/>
                  </a:lnTo>
                  <a:lnTo>
                    <a:pt x="91" y="528"/>
                  </a:lnTo>
                  <a:lnTo>
                    <a:pt x="219" y="583"/>
                  </a:lnTo>
                  <a:lnTo>
                    <a:pt x="382" y="655"/>
                  </a:lnTo>
                  <a:lnTo>
                    <a:pt x="601" y="710"/>
                  </a:lnTo>
                  <a:lnTo>
                    <a:pt x="856" y="746"/>
                  </a:lnTo>
                  <a:lnTo>
                    <a:pt x="1456" y="837"/>
                  </a:lnTo>
                  <a:lnTo>
                    <a:pt x="2202" y="910"/>
                  </a:lnTo>
                  <a:lnTo>
                    <a:pt x="3058" y="965"/>
                  </a:lnTo>
                  <a:lnTo>
                    <a:pt x="3986" y="1001"/>
                  </a:lnTo>
                  <a:lnTo>
                    <a:pt x="5005" y="1019"/>
                  </a:lnTo>
                  <a:lnTo>
                    <a:pt x="5005" y="1019"/>
                  </a:lnTo>
                  <a:lnTo>
                    <a:pt x="6006" y="1001"/>
                  </a:lnTo>
                  <a:lnTo>
                    <a:pt x="6952" y="965"/>
                  </a:lnTo>
                  <a:lnTo>
                    <a:pt x="7789" y="910"/>
                  </a:lnTo>
                  <a:lnTo>
                    <a:pt x="8535" y="837"/>
                  </a:lnTo>
                  <a:lnTo>
                    <a:pt x="9136" y="746"/>
                  </a:lnTo>
                  <a:lnTo>
                    <a:pt x="9390" y="710"/>
                  </a:lnTo>
                  <a:lnTo>
                    <a:pt x="9609" y="655"/>
                  </a:lnTo>
                  <a:lnTo>
                    <a:pt x="9773" y="583"/>
                  </a:lnTo>
                  <a:lnTo>
                    <a:pt x="9900" y="528"/>
                  </a:lnTo>
                  <a:lnTo>
                    <a:pt x="9973" y="473"/>
                  </a:lnTo>
                  <a:lnTo>
                    <a:pt x="9991" y="437"/>
                  </a:lnTo>
                  <a:lnTo>
                    <a:pt x="9991" y="419"/>
                  </a:lnTo>
                  <a:lnTo>
                    <a:pt x="9991" y="419"/>
                  </a:lnTo>
                  <a:lnTo>
                    <a:pt x="9973" y="346"/>
                  </a:lnTo>
                  <a:lnTo>
                    <a:pt x="9900" y="291"/>
                  </a:lnTo>
                  <a:lnTo>
                    <a:pt x="9791" y="237"/>
                  </a:lnTo>
                  <a:lnTo>
                    <a:pt x="9645" y="182"/>
                  </a:lnTo>
                  <a:lnTo>
                    <a:pt x="9463" y="128"/>
                  </a:lnTo>
                  <a:lnTo>
                    <a:pt x="9245" y="91"/>
                  </a:lnTo>
                  <a:lnTo>
                    <a:pt x="8699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7"/>
            <p:cNvSpPr/>
            <p:nvPr/>
          </p:nvSpPr>
          <p:spPr>
            <a:xfrm>
              <a:off x="1744750" y="1627975"/>
              <a:ext cx="198825" cy="81475"/>
            </a:xfrm>
            <a:custGeom>
              <a:avLst/>
              <a:gdLst/>
              <a:ahLst/>
              <a:cxnLst/>
              <a:rect l="l" t="t" r="r" b="b"/>
              <a:pathLst>
                <a:path w="7953" h="3259" extrusionOk="0">
                  <a:moveTo>
                    <a:pt x="4113" y="1"/>
                  </a:moveTo>
                  <a:lnTo>
                    <a:pt x="3986" y="37"/>
                  </a:lnTo>
                  <a:lnTo>
                    <a:pt x="3858" y="74"/>
                  </a:lnTo>
                  <a:lnTo>
                    <a:pt x="3731" y="110"/>
                  </a:lnTo>
                  <a:lnTo>
                    <a:pt x="3604" y="165"/>
                  </a:lnTo>
                  <a:lnTo>
                    <a:pt x="3385" y="328"/>
                  </a:lnTo>
                  <a:lnTo>
                    <a:pt x="3185" y="492"/>
                  </a:lnTo>
                  <a:lnTo>
                    <a:pt x="2985" y="711"/>
                  </a:lnTo>
                  <a:lnTo>
                    <a:pt x="2821" y="929"/>
                  </a:lnTo>
                  <a:lnTo>
                    <a:pt x="2657" y="1166"/>
                  </a:lnTo>
                  <a:lnTo>
                    <a:pt x="2530" y="1402"/>
                  </a:lnTo>
                  <a:lnTo>
                    <a:pt x="2312" y="1839"/>
                  </a:lnTo>
                  <a:lnTo>
                    <a:pt x="2148" y="2239"/>
                  </a:lnTo>
                  <a:lnTo>
                    <a:pt x="2020" y="2603"/>
                  </a:lnTo>
                  <a:lnTo>
                    <a:pt x="0" y="2985"/>
                  </a:lnTo>
                  <a:lnTo>
                    <a:pt x="383" y="3058"/>
                  </a:lnTo>
                  <a:lnTo>
                    <a:pt x="856" y="3131"/>
                  </a:lnTo>
                  <a:lnTo>
                    <a:pt x="1383" y="3186"/>
                  </a:lnTo>
                  <a:lnTo>
                    <a:pt x="1984" y="3222"/>
                  </a:lnTo>
                  <a:lnTo>
                    <a:pt x="2621" y="3240"/>
                  </a:lnTo>
                  <a:lnTo>
                    <a:pt x="3294" y="3258"/>
                  </a:lnTo>
                  <a:lnTo>
                    <a:pt x="4641" y="3258"/>
                  </a:lnTo>
                  <a:lnTo>
                    <a:pt x="5897" y="3222"/>
                  </a:lnTo>
                  <a:lnTo>
                    <a:pt x="6952" y="3186"/>
                  </a:lnTo>
                  <a:lnTo>
                    <a:pt x="7953" y="3149"/>
                  </a:lnTo>
                  <a:lnTo>
                    <a:pt x="7953" y="2094"/>
                  </a:lnTo>
                  <a:lnTo>
                    <a:pt x="7935" y="2003"/>
                  </a:lnTo>
                  <a:lnTo>
                    <a:pt x="7862" y="1730"/>
                  </a:lnTo>
                  <a:lnTo>
                    <a:pt x="7753" y="1384"/>
                  </a:lnTo>
                  <a:lnTo>
                    <a:pt x="7680" y="1202"/>
                  </a:lnTo>
                  <a:lnTo>
                    <a:pt x="7589" y="1020"/>
                  </a:lnTo>
                  <a:lnTo>
                    <a:pt x="7498" y="874"/>
                  </a:lnTo>
                  <a:lnTo>
                    <a:pt x="7389" y="747"/>
                  </a:lnTo>
                  <a:lnTo>
                    <a:pt x="7280" y="638"/>
                  </a:lnTo>
                  <a:lnTo>
                    <a:pt x="7170" y="583"/>
                  </a:lnTo>
                  <a:lnTo>
                    <a:pt x="7061" y="547"/>
                  </a:lnTo>
                  <a:lnTo>
                    <a:pt x="6843" y="547"/>
                  </a:lnTo>
                  <a:lnTo>
                    <a:pt x="6734" y="565"/>
                  </a:lnTo>
                  <a:lnTo>
                    <a:pt x="6533" y="638"/>
                  </a:lnTo>
                  <a:lnTo>
                    <a:pt x="6333" y="729"/>
                  </a:lnTo>
                  <a:lnTo>
                    <a:pt x="6169" y="820"/>
                  </a:lnTo>
                  <a:lnTo>
                    <a:pt x="6024" y="911"/>
                  </a:lnTo>
                  <a:lnTo>
                    <a:pt x="5915" y="1020"/>
                  </a:lnTo>
                  <a:lnTo>
                    <a:pt x="5860" y="929"/>
                  </a:lnTo>
                  <a:lnTo>
                    <a:pt x="5806" y="820"/>
                  </a:lnTo>
                  <a:lnTo>
                    <a:pt x="5733" y="692"/>
                  </a:lnTo>
                  <a:lnTo>
                    <a:pt x="5642" y="565"/>
                  </a:lnTo>
                  <a:lnTo>
                    <a:pt x="5496" y="419"/>
                  </a:lnTo>
                  <a:lnTo>
                    <a:pt x="5332" y="292"/>
                  </a:lnTo>
                  <a:lnTo>
                    <a:pt x="5132" y="165"/>
                  </a:lnTo>
                  <a:lnTo>
                    <a:pt x="4932" y="74"/>
                  </a:lnTo>
                  <a:lnTo>
                    <a:pt x="4695" y="19"/>
                  </a:lnTo>
                  <a:lnTo>
                    <a:pt x="4422" y="1"/>
                  </a:lnTo>
                  <a:close/>
                </a:path>
              </a:pathLst>
            </a:custGeom>
            <a:solidFill>
              <a:srgbClr val="C1A5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7"/>
            <p:cNvSpPr/>
            <p:nvPr/>
          </p:nvSpPr>
          <p:spPr>
            <a:xfrm>
              <a:off x="1744750" y="1627975"/>
              <a:ext cx="198825" cy="81475"/>
            </a:xfrm>
            <a:custGeom>
              <a:avLst/>
              <a:gdLst/>
              <a:ahLst/>
              <a:cxnLst/>
              <a:rect l="l" t="t" r="r" b="b"/>
              <a:pathLst>
                <a:path w="7953" h="3259" fill="none" extrusionOk="0">
                  <a:moveTo>
                    <a:pt x="7953" y="2094"/>
                  </a:moveTo>
                  <a:lnTo>
                    <a:pt x="7953" y="3149"/>
                  </a:lnTo>
                  <a:lnTo>
                    <a:pt x="7953" y="3149"/>
                  </a:lnTo>
                  <a:lnTo>
                    <a:pt x="6952" y="3186"/>
                  </a:lnTo>
                  <a:lnTo>
                    <a:pt x="5897" y="3222"/>
                  </a:lnTo>
                  <a:lnTo>
                    <a:pt x="4641" y="3258"/>
                  </a:lnTo>
                  <a:lnTo>
                    <a:pt x="3294" y="3258"/>
                  </a:lnTo>
                  <a:lnTo>
                    <a:pt x="2621" y="3240"/>
                  </a:lnTo>
                  <a:lnTo>
                    <a:pt x="1984" y="3222"/>
                  </a:lnTo>
                  <a:lnTo>
                    <a:pt x="1383" y="3186"/>
                  </a:lnTo>
                  <a:lnTo>
                    <a:pt x="856" y="3131"/>
                  </a:lnTo>
                  <a:lnTo>
                    <a:pt x="383" y="3058"/>
                  </a:lnTo>
                  <a:lnTo>
                    <a:pt x="0" y="2985"/>
                  </a:lnTo>
                  <a:lnTo>
                    <a:pt x="2020" y="2603"/>
                  </a:lnTo>
                  <a:lnTo>
                    <a:pt x="2020" y="2603"/>
                  </a:lnTo>
                  <a:lnTo>
                    <a:pt x="2148" y="2239"/>
                  </a:lnTo>
                  <a:lnTo>
                    <a:pt x="2312" y="1839"/>
                  </a:lnTo>
                  <a:lnTo>
                    <a:pt x="2530" y="1402"/>
                  </a:lnTo>
                  <a:lnTo>
                    <a:pt x="2530" y="1402"/>
                  </a:lnTo>
                  <a:lnTo>
                    <a:pt x="2657" y="1166"/>
                  </a:lnTo>
                  <a:lnTo>
                    <a:pt x="2821" y="929"/>
                  </a:lnTo>
                  <a:lnTo>
                    <a:pt x="2985" y="711"/>
                  </a:lnTo>
                  <a:lnTo>
                    <a:pt x="3185" y="492"/>
                  </a:lnTo>
                  <a:lnTo>
                    <a:pt x="3185" y="492"/>
                  </a:lnTo>
                  <a:lnTo>
                    <a:pt x="3385" y="328"/>
                  </a:lnTo>
                  <a:lnTo>
                    <a:pt x="3604" y="165"/>
                  </a:lnTo>
                  <a:lnTo>
                    <a:pt x="3731" y="110"/>
                  </a:lnTo>
                  <a:lnTo>
                    <a:pt x="3858" y="74"/>
                  </a:lnTo>
                  <a:lnTo>
                    <a:pt x="3986" y="37"/>
                  </a:lnTo>
                  <a:lnTo>
                    <a:pt x="4113" y="1"/>
                  </a:lnTo>
                  <a:lnTo>
                    <a:pt x="4113" y="1"/>
                  </a:lnTo>
                  <a:lnTo>
                    <a:pt x="4259" y="1"/>
                  </a:lnTo>
                  <a:lnTo>
                    <a:pt x="4422" y="1"/>
                  </a:lnTo>
                  <a:lnTo>
                    <a:pt x="4695" y="19"/>
                  </a:lnTo>
                  <a:lnTo>
                    <a:pt x="4932" y="74"/>
                  </a:lnTo>
                  <a:lnTo>
                    <a:pt x="5132" y="165"/>
                  </a:lnTo>
                  <a:lnTo>
                    <a:pt x="5132" y="165"/>
                  </a:lnTo>
                  <a:lnTo>
                    <a:pt x="5332" y="292"/>
                  </a:lnTo>
                  <a:lnTo>
                    <a:pt x="5496" y="419"/>
                  </a:lnTo>
                  <a:lnTo>
                    <a:pt x="5642" y="565"/>
                  </a:lnTo>
                  <a:lnTo>
                    <a:pt x="5733" y="692"/>
                  </a:lnTo>
                  <a:lnTo>
                    <a:pt x="5806" y="820"/>
                  </a:lnTo>
                  <a:lnTo>
                    <a:pt x="5860" y="929"/>
                  </a:lnTo>
                  <a:lnTo>
                    <a:pt x="5915" y="1020"/>
                  </a:lnTo>
                  <a:lnTo>
                    <a:pt x="5915" y="1020"/>
                  </a:lnTo>
                  <a:lnTo>
                    <a:pt x="6024" y="911"/>
                  </a:lnTo>
                  <a:lnTo>
                    <a:pt x="6169" y="820"/>
                  </a:lnTo>
                  <a:lnTo>
                    <a:pt x="6333" y="729"/>
                  </a:lnTo>
                  <a:lnTo>
                    <a:pt x="6533" y="638"/>
                  </a:lnTo>
                  <a:lnTo>
                    <a:pt x="6734" y="565"/>
                  </a:lnTo>
                  <a:lnTo>
                    <a:pt x="6843" y="547"/>
                  </a:lnTo>
                  <a:lnTo>
                    <a:pt x="6952" y="547"/>
                  </a:lnTo>
                  <a:lnTo>
                    <a:pt x="7061" y="547"/>
                  </a:lnTo>
                  <a:lnTo>
                    <a:pt x="7170" y="583"/>
                  </a:lnTo>
                  <a:lnTo>
                    <a:pt x="7170" y="583"/>
                  </a:lnTo>
                  <a:lnTo>
                    <a:pt x="7280" y="638"/>
                  </a:lnTo>
                  <a:lnTo>
                    <a:pt x="7389" y="747"/>
                  </a:lnTo>
                  <a:lnTo>
                    <a:pt x="7498" y="874"/>
                  </a:lnTo>
                  <a:lnTo>
                    <a:pt x="7589" y="1020"/>
                  </a:lnTo>
                  <a:lnTo>
                    <a:pt x="7589" y="1020"/>
                  </a:lnTo>
                  <a:lnTo>
                    <a:pt x="7680" y="1202"/>
                  </a:lnTo>
                  <a:lnTo>
                    <a:pt x="7753" y="1384"/>
                  </a:lnTo>
                  <a:lnTo>
                    <a:pt x="7862" y="1730"/>
                  </a:lnTo>
                  <a:lnTo>
                    <a:pt x="7935" y="2003"/>
                  </a:lnTo>
                  <a:lnTo>
                    <a:pt x="7953" y="209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7"/>
            <p:cNvSpPr/>
            <p:nvPr/>
          </p:nvSpPr>
          <p:spPr>
            <a:xfrm>
              <a:off x="1744750" y="1653450"/>
              <a:ext cx="198825" cy="56000"/>
            </a:xfrm>
            <a:custGeom>
              <a:avLst/>
              <a:gdLst/>
              <a:ahLst/>
              <a:cxnLst/>
              <a:rect l="l" t="t" r="r" b="b"/>
              <a:pathLst>
                <a:path w="7953" h="2240" extrusionOk="0">
                  <a:moveTo>
                    <a:pt x="7589" y="1"/>
                  </a:moveTo>
                  <a:lnTo>
                    <a:pt x="7152" y="274"/>
                  </a:lnTo>
                  <a:lnTo>
                    <a:pt x="6715" y="529"/>
                  </a:lnTo>
                  <a:lnTo>
                    <a:pt x="6260" y="747"/>
                  </a:lnTo>
                  <a:lnTo>
                    <a:pt x="6024" y="856"/>
                  </a:lnTo>
                  <a:lnTo>
                    <a:pt x="5787" y="929"/>
                  </a:lnTo>
                  <a:lnTo>
                    <a:pt x="5660" y="984"/>
                  </a:lnTo>
                  <a:lnTo>
                    <a:pt x="5533" y="1038"/>
                  </a:lnTo>
                  <a:lnTo>
                    <a:pt x="5423" y="1111"/>
                  </a:lnTo>
                  <a:lnTo>
                    <a:pt x="5387" y="1147"/>
                  </a:lnTo>
                  <a:lnTo>
                    <a:pt x="5351" y="1202"/>
                  </a:lnTo>
                  <a:lnTo>
                    <a:pt x="5314" y="1275"/>
                  </a:lnTo>
                  <a:lnTo>
                    <a:pt x="5296" y="1348"/>
                  </a:lnTo>
                  <a:lnTo>
                    <a:pt x="5278" y="1420"/>
                  </a:lnTo>
                  <a:lnTo>
                    <a:pt x="5241" y="1493"/>
                  </a:lnTo>
                  <a:lnTo>
                    <a:pt x="5187" y="1566"/>
                  </a:lnTo>
                  <a:lnTo>
                    <a:pt x="5114" y="1621"/>
                  </a:lnTo>
                  <a:lnTo>
                    <a:pt x="5023" y="1657"/>
                  </a:lnTo>
                  <a:lnTo>
                    <a:pt x="4859" y="1657"/>
                  </a:lnTo>
                  <a:lnTo>
                    <a:pt x="4786" y="1639"/>
                  </a:lnTo>
                  <a:lnTo>
                    <a:pt x="4714" y="1621"/>
                  </a:lnTo>
                  <a:lnTo>
                    <a:pt x="4641" y="1566"/>
                  </a:lnTo>
                  <a:lnTo>
                    <a:pt x="4586" y="1530"/>
                  </a:lnTo>
                  <a:lnTo>
                    <a:pt x="4532" y="1457"/>
                  </a:lnTo>
                  <a:lnTo>
                    <a:pt x="4422" y="1329"/>
                  </a:lnTo>
                  <a:lnTo>
                    <a:pt x="4350" y="1166"/>
                  </a:lnTo>
                  <a:lnTo>
                    <a:pt x="4277" y="1002"/>
                  </a:lnTo>
                  <a:lnTo>
                    <a:pt x="4168" y="1056"/>
                  </a:lnTo>
                  <a:lnTo>
                    <a:pt x="4022" y="1075"/>
                  </a:lnTo>
                  <a:lnTo>
                    <a:pt x="3895" y="1093"/>
                  </a:lnTo>
                  <a:lnTo>
                    <a:pt x="3767" y="1111"/>
                  </a:lnTo>
                  <a:lnTo>
                    <a:pt x="3640" y="1111"/>
                  </a:lnTo>
                  <a:lnTo>
                    <a:pt x="3513" y="1093"/>
                  </a:lnTo>
                  <a:lnTo>
                    <a:pt x="3385" y="1056"/>
                  </a:lnTo>
                  <a:lnTo>
                    <a:pt x="3258" y="1020"/>
                  </a:lnTo>
                  <a:lnTo>
                    <a:pt x="3149" y="965"/>
                  </a:lnTo>
                  <a:lnTo>
                    <a:pt x="3021" y="911"/>
                  </a:lnTo>
                  <a:lnTo>
                    <a:pt x="2912" y="838"/>
                  </a:lnTo>
                  <a:lnTo>
                    <a:pt x="2821" y="765"/>
                  </a:lnTo>
                  <a:lnTo>
                    <a:pt x="2657" y="583"/>
                  </a:lnTo>
                  <a:lnTo>
                    <a:pt x="2530" y="383"/>
                  </a:lnTo>
                  <a:lnTo>
                    <a:pt x="2312" y="820"/>
                  </a:lnTo>
                  <a:lnTo>
                    <a:pt x="2148" y="1220"/>
                  </a:lnTo>
                  <a:lnTo>
                    <a:pt x="2020" y="1584"/>
                  </a:lnTo>
                  <a:lnTo>
                    <a:pt x="0" y="1966"/>
                  </a:lnTo>
                  <a:lnTo>
                    <a:pt x="328" y="2039"/>
                  </a:lnTo>
                  <a:lnTo>
                    <a:pt x="710" y="2094"/>
                  </a:lnTo>
                  <a:lnTo>
                    <a:pt x="1147" y="2148"/>
                  </a:lnTo>
                  <a:lnTo>
                    <a:pt x="1638" y="2185"/>
                  </a:lnTo>
                  <a:lnTo>
                    <a:pt x="2730" y="2221"/>
                  </a:lnTo>
                  <a:lnTo>
                    <a:pt x="3877" y="2239"/>
                  </a:lnTo>
                  <a:lnTo>
                    <a:pt x="5387" y="2221"/>
                  </a:lnTo>
                  <a:lnTo>
                    <a:pt x="6697" y="2185"/>
                  </a:lnTo>
                  <a:lnTo>
                    <a:pt x="7953" y="2130"/>
                  </a:lnTo>
                  <a:lnTo>
                    <a:pt x="7953" y="1075"/>
                  </a:lnTo>
                  <a:lnTo>
                    <a:pt x="7935" y="984"/>
                  </a:lnTo>
                  <a:lnTo>
                    <a:pt x="7862" y="711"/>
                  </a:lnTo>
                  <a:lnTo>
                    <a:pt x="7753" y="365"/>
                  </a:lnTo>
                  <a:lnTo>
                    <a:pt x="7680" y="183"/>
                  </a:lnTo>
                  <a:lnTo>
                    <a:pt x="7589" y="1"/>
                  </a:lnTo>
                  <a:close/>
                </a:path>
              </a:pathLst>
            </a:custGeom>
            <a:solidFill>
              <a:srgbClr val="A48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7"/>
            <p:cNvSpPr/>
            <p:nvPr/>
          </p:nvSpPr>
          <p:spPr>
            <a:xfrm>
              <a:off x="1744750" y="1653450"/>
              <a:ext cx="198825" cy="56000"/>
            </a:xfrm>
            <a:custGeom>
              <a:avLst/>
              <a:gdLst/>
              <a:ahLst/>
              <a:cxnLst/>
              <a:rect l="l" t="t" r="r" b="b"/>
              <a:pathLst>
                <a:path w="7953" h="2240" fill="none" extrusionOk="0">
                  <a:moveTo>
                    <a:pt x="7589" y="1"/>
                  </a:moveTo>
                  <a:lnTo>
                    <a:pt x="7589" y="1"/>
                  </a:lnTo>
                  <a:lnTo>
                    <a:pt x="7152" y="274"/>
                  </a:lnTo>
                  <a:lnTo>
                    <a:pt x="6715" y="529"/>
                  </a:lnTo>
                  <a:lnTo>
                    <a:pt x="6260" y="747"/>
                  </a:lnTo>
                  <a:lnTo>
                    <a:pt x="6024" y="856"/>
                  </a:lnTo>
                  <a:lnTo>
                    <a:pt x="5787" y="929"/>
                  </a:lnTo>
                  <a:lnTo>
                    <a:pt x="5787" y="929"/>
                  </a:lnTo>
                  <a:lnTo>
                    <a:pt x="5660" y="984"/>
                  </a:lnTo>
                  <a:lnTo>
                    <a:pt x="5533" y="1038"/>
                  </a:lnTo>
                  <a:lnTo>
                    <a:pt x="5423" y="1111"/>
                  </a:lnTo>
                  <a:lnTo>
                    <a:pt x="5387" y="1147"/>
                  </a:lnTo>
                  <a:lnTo>
                    <a:pt x="5351" y="1202"/>
                  </a:lnTo>
                  <a:lnTo>
                    <a:pt x="5351" y="1202"/>
                  </a:lnTo>
                  <a:lnTo>
                    <a:pt x="5314" y="1275"/>
                  </a:lnTo>
                  <a:lnTo>
                    <a:pt x="5296" y="1348"/>
                  </a:lnTo>
                  <a:lnTo>
                    <a:pt x="5278" y="1420"/>
                  </a:lnTo>
                  <a:lnTo>
                    <a:pt x="5241" y="1493"/>
                  </a:lnTo>
                  <a:lnTo>
                    <a:pt x="5241" y="1493"/>
                  </a:lnTo>
                  <a:lnTo>
                    <a:pt x="5187" y="1566"/>
                  </a:lnTo>
                  <a:lnTo>
                    <a:pt x="5114" y="1621"/>
                  </a:lnTo>
                  <a:lnTo>
                    <a:pt x="5023" y="1657"/>
                  </a:lnTo>
                  <a:lnTo>
                    <a:pt x="4932" y="1657"/>
                  </a:lnTo>
                  <a:lnTo>
                    <a:pt x="4932" y="1657"/>
                  </a:lnTo>
                  <a:lnTo>
                    <a:pt x="4859" y="1657"/>
                  </a:lnTo>
                  <a:lnTo>
                    <a:pt x="4786" y="1639"/>
                  </a:lnTo>
                  <a:lnTo>
                    <a:pt x="4714" y="1621"/>
                  </a:lnTo>
                  <a:lnTo>
                    <a:pt x="4641" y="1566"/>
                  </a:lnTo>
                  <a:lnTo>
                    <a:pt x="4641" y="1566"/>
                  </a:lnTo>
                  <a:lnTo>
                    <a:pt x="4586" y="1530"/>
                  </a:lnTo>
                  <a:lnTo>
                    <a:pt x="4532" y="1457"/>
                  </a:lnTo>
                  <a:lnTo>
                    <a:pt x="4422" y="1329"/>
                  </a:lnTo>
                  <a:lnTo>
                    <a:pt x="4350" y="1166"/>
                  </a:lnTo>
                  <a:lnTo>
                    <a:pt x="4277" y="1002"/>
                  </a:lnTo>
                  <a:lnTo>
                    <a:pt x="4277" y="1002"/>
                  </a:lnTo>
                  <a:lnTo>
                    <a:pt x="4168" y="1056"/>
                  </a:lnTo>
                  <a:lnTo>
                    <a:pt x="4022" y="1075"/>
                  </a:lnTo>
                  <a:lnTo>
                    <a:pt x="3895" y="1093"/>
                  </a:lnTo>
                  <a:lnTo>
                    <a:pt x="3767" y="1111"/>
                  </a:lnTo>
                  <a:lnTo>
                    <a:pt x="3767" y="1111"/>
                  </a:lnTo>
                  <a:lnTo>
                    <a:pt x="3640" y="1111"/>
                  </a:lnTo>
                  <a:lnTo>
                    <a:pt x="3513" y="1093"/>
                  </a:lnTo>
                  <a:lnTo>
                    <a:pt x="3385" y="1056"/>
                  </a:lnTo>
                  <a:lnTo>
                    <a:pt x="3258" y="1020"/>
                  </a:lnTo>
                  <a:lnTo>
                    <a:pt x="3149" y="965"/>
                  </a:lnTo>
                  <a:lnTo>
                    <a:pt x="3021" y="911"/>
                  </a:lnTo>
                  <a:lnTo>
                    <a:pt x="2912" y="838"/>
                  </a:lnTo>
                  <a:lnTo>
                    <a:pt x="2821" y="765"/>
                  </a:lnTo>
                  <a:lnTo>
                    <a:pt x="2821" y="765"/>
                  </a:lnTo>
                  <a:lnTo>
                    <a:pt x="2657" y="583"/>
                  </a:lnTo>
                  <a:lnTo>
                    <a:pt x="2530" y="383"/>
                  </a:lnTo>
                  <a:lnTo>
                    <a:pt x="2530" y="383"/>
                  </a:lnTo>
                  <a:lnTo>
                    <a:pt x="2530" y="383"/>
                  </a:lnTo>
                  <a:lnTo>
                    <a:pt x="2312" y="820"/>
                  </a:lnTo>
                  <a:lnTo>
                    <a:pt x="2148" y="1220"/>
                  </a:lnTo>
                  <a:lnTo>
                    <a:pt x="2020" y="1584"/>
                  </a:lnTo>
                  <a:lnTo>
                    <a:pt x="0" y="1966"/>
                  </a:lnTo>
                  <a:lnTo>
                    <a:pt x="0" y="1966"/>
                  </a:lnTo>
                  <a:lnTo>
                    <a:pt x="328" y="2039"/>
                  </a:lnTo>
                  <a:lnTo>
                    <a:pt x="710" y="2094"/>
                  </a:lnTo>
                  <a:lnTo>
                    <a:pt x="1147" y="2148"/>
                  </a:lnTo>
                  <a:lnTo>
                    <a:pt x="1638" y="2185"/>
                  </a:lnTo>
                  <a:lnTo>
                    <a:pt x="2730" y="2221"/>
                  </a:lnTo>
                  <a:lnTo>
                    <a:pt x="3877" y="2239"/>
                  </a:lnTo>
                  <a:lnTo>
                    <a:pt x="3877" y="2239"/>
                  </a:lnTo>
                  <a:lnTo>
                    <a:pt x="5387" y="2221"/>
                  </a:lnTo>
                  <a:lnTo>
                    <a:pt x="6697" y="2185"/>
                  </a:lnTo>
                  <a:lnTo>
                    <a:pt x="7953" y="2130"/>
                  </a:lnTo>
                  <a:lnTo>
                    <a:pt x="7953" y="1075"/>
                  </a:lnTo>
                  <a:lnTo>
                    <a:pt x="7953" y="1075"/>
                  </a:lnTo>
                  <a:lnTo>
                    <a:pt x="7935" y="984"/>
                  </a:lnTo>
                  <a:lnTo>
                    <a:pt x="7862" y="711"/>
                  </a:lnTo>
                  <a:lnTo>
                    <a:pt x="7753" y="365"/>
                  </a:lnTo>
                  <a:lnTo>
                    <a:pt x="7680" y="183"/>
                  </a:lnTo>
                  <a:lnTo>
                    <a:pt x="7589" y="1"/>
                  </a:lnTo>
                  <a:lnTo>
                    <a:pt x="758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7"/>
            <p:cNvSpPr/>
            <p:nvPr/>
          </p:nvSpPr>
          <p:spPr>
            <a:xfrm>
              <a:off x="1824375" y="1627975"/>
              <a:ext cx="48700" cy="28700"/>
            </a:xfrm>
            <a:custGeom>
              <a:avLst/>
              <a:gdLst/>
              <a:ahLst/>
              <a:cxnLst/>
              <a:rect l="l" t="t" r="r" b="b"/>
              <a:pathLst>
                <a:path w="1948" h="1148" extrusionOk="0">
                  <a:moveTo>
                    <a:pt x="928" y="1"/>
                  </a:moveTo>
                  <a:lnTo>
                    <a:pt x="801" y="37"/>
                  </a:lnTo>
                  <a:lnTo>
                    <a:pt x="673" y="74"/>
                  </a:lnTo>
                  <a:lnTo>
                    <a:pt x="546" y="110"/>
                  </a:lnTo>
                  <a:lnTo>
                    <a:pt x="419" y="165"/>
                  </a:lnTo>
                  <a:lnTo>
                    <a:pt x="200" y="328"/>
                  </a:lnTo>
                  <a:lnTo>
                    <a:pt x="0" y="492"/>
                  </a:lnTo>
                  <a:lnTo>
                    <a:pt x="36" y="638"/>
                  </a:lnTo>
                  <a:lnTo>
                    <a:pt x="109" y="747"/>
                  </a:lnTo>
                  <a:lnTo>
                    <a:pt x="182" y="856"/>
                  </a:lnTo>
                  <a:lnTo>
                    <a:pt x="273" y="947"/>
                  </a:lnTo>
                  <a:lnTo>
                    <a:pt x="382" y="1038"/>
                  </a:lnTo>
                  <a:lnTo>
                    <a:pt x="510" y="1093"/>
                  </a:lnTo>
                  <a:lnTo>
                    <a:pt x="637" y="1129"/>
                  </a:lnTo>
                  <a:lnTo>
                    <a:pt x="783" y="1147"/>
                  </a:lnTo>
                  <a:lnTo>
                    <a:pt x="837" y="1147"/>
                  </a:lnTo>
                  <a:lnTo>
                    <a:pt x="928" y="1129"/>
                  </a:lnTo>
                  <a:lnTo>
                    <a:pt x="1019" y="1111"/>
                  </a:lnTo>
                  <a:lnTo>
                    <a:pt x="1183" y="1038"/>
                  </a:lnTo>
                  <a:lnTo>
                    <a:pt x="1347" y="929"/>
                  </a:lnTo>
                  <a:lnTo>
                    <a:pt x="1492" y="802"/>
                  </a:lnTo>
                  <a:lnTo>
                    <a:pt x="1620" y="656"/>
                  </a:lnTo>
                  <a:lnTo>
                    <a:pt x="1747" y="510"/>
                  </a:lnTo>
                  <a:lnTo>
                    <a:pt x="1856" y="347"/>
                  </a:lnTo>
                  <a:lnTo>
                    <a:pt x="1947" y="165"/>
                  </a:lnTo>
                  <a:lnTo>
                    <a:pt x="1783" y="92"/>
                  </a:lnTo>
                  <a:lnTo>
                    <a:pt x="1601" y="37"/>
                  </a:lnTo>
                  <a:lnTo>
                    <a:pt x="1401" y="1"/>
                  </a:lnTo>
                  <a:close/>
                </a:path>
              </a:pathLst>
            </a:custGeom>
            <a:solidFill>
              <a:srgbClr val="D7C2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7"/>
            <p:cNvSpPr/>
            <p:nvPr/>
          </p:nvSpPr>
          <p:spPr>
            <a:xfrm>
              <a:off x="1824375" y="1627975"/>
              <a:ext cx="48700" cy="28700"/>
            </a:xfrm>
            <a:custGeom>
              <a:avLst/>
              <a:gdLst/>
              <a:ahLst/>
              <a:cxnLst/>
              <a:rect l="l" t="t" r="r" b="b"/>
              <a:pathLst>
                <a:path w="1948" h="1148" fill="none" extrusionOk="0">
                  <a:moveTo>
                    <a:pt x="1183" y="1"/>
                  </a:moveTo>
                  <a:lnTo>
                    <a:pt x="1183" y="1"/>
                  </a:lnTo>
                  <a:lnTo>
                    <a:pt x="928" y="1"/>
                  </a:lnTo>
                  <a:lnTo>
                    <a:pt x="928" y="1"/>
                  </a:lnTo>
                  <a:lnTo>
                    <a:pt x="801" y="37"/>
                  </a:lnTo>
                  <a:lnTo>
                    <a:pt x="673" y="74"/>
                  </a:lnTo>
                  <a:lnTo>
                    <a:pt x="546" y="110"/>
                  </a:lnTo>
                  <a:lnTo>
                    <a:pt x="419" y="165"/>
                  </a:lnTo>
                  <a:lnTo>
                    <a:pt x="200" y="328"/>
                  </a:lnTo>
                  <a:lnTo>
                    <a:pt x="0" y="492"/>
                  </a:lnTo>
                  <a:lnTo>
                    <a:pt x="0" y="492"/>
                  </a:lnTo>
                  <a:lnTo>
                    <a:pt x="36" y="638"/>
                  </a:lnTo>
                  <a:lnTo>
                    <a:pt x="109" y="747"/>
                  </a:lnTo>
                  <a:lnTo>
                    <a:pt x="182" y="856"/>
                  </a:lnTo>
                  <a:lnTo>
                    <a:pt x="273" y="947"/>
                  </a:lnTo>
                  <a:lnTo>
                    <a:pt x="382" y="1038"/>
                  </a:lnTo>
                  <a:lnTo>
                    <a:pt x="510" y="1093"/>
                  </a:lnTo>
                  <a:lnTo>
                    <a:pt x="637" y="1129"/>
                  </a:lnTo>
                  <a:lnTo>
                    <a:pt x="783" y="1147"/>
                  </a:lnTo>
                  <a:lnTo>
                    <a:pt x="783" y="1147"/>
                  </a:lnTo>
                  <a:lnTo>
                    <a:pt x="837" y="1147"/>
                  </a:lnTo>
                  <a:lnTo>
                    <a:pt x="837" y="1147"/>
                  </a:lnTo>
                  <a:lnTo>
                    <a:pt x="928" y="1129"/>
                  </a:lnTo>
                  <a:lnTo>
                    <a:pt x="1019" y="1111"/>
                  </a:lnTo>
                  <a:lnTo>
                    <a:pt x="1183" y="1038"/>
                  </a:lnTo>
                  <a:lnTo>
                    <a:pt x="1347" y="929"/>
                  </a:lnTo>
                  <a:lnTo>
                    <a:pt x="1492" y="802"/>
                  </a:lnTo>
                  <a:lnTo>
                    <a:pt x="1492" y="802"/>
                  </a:lnTo>
                  <a:lnTo>
                    <a:pt x="1620" y="656"/>
                  </a:lnTo>
                  <a:lnTo>
                    <a:pt x="1747" y="510"/>
                  </a:lnTo>
                  <a:lnTo>
                    <a:pt x="1856" y="347"/>
                  </a:lnTo>
                  <a:lnTo>
                    <a:pt x="1947" y="165"/>
                  </a:lnTo>
                  <a:lnTo>
                    <a:pt x="1947" y="165"/>
                  </a:lnTo>
                  <a:lnTo>
                    <a:pt x="1783" y="92"/>
                  </a:lnTo>
                  <a:lnTo>
                    <a:pt x="1601" y="37"/>
                  </a:lnTo>
                  <a:lnTo>
                    <a:pt x="1401" y="1"/>
                  </a:lnTo>
                  <a:lnTo>
                    <a:pt x="118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83" name="Google Shape;1083;p7"/>
          <p:cNvGrpSpPr/>
          <p:nvPr/>
        </p:nvGrpSpPr>
        <p:grpSpPr>
          <a:xfrm rot="707990">
            <a:off x="7816524" y="5244747"/>
            <a:ext cx="1015736" cy="245727"/>
            <a:chOff x="3665900" y="8356158"/>
            <a:chExt cx="1015703" cy="245719"/>
          </a:xfrm>
        </p:grpSpPr>
        <p:sp>
          <p:nvSpPr>
            <p:cNvPr id="1084" name="Google Shape;1084;p7"/>
            <p:cNvSpPr/>
            <p:nvPr/>
          </p:nvSpPr>
          <p:spPr>
            <a:xfrm>
              <a:off x="3940684" y="8356158"/>
              <a:ext cx="658411" cy="161356"/>
            </a:xfrm>
            <a:custGeom>
              <a:avLst/>
              <a:gdLst/>
              <a:ahLst/>
              <a:cxnLst/>
              <a:rect l="l" t="t" r="r" b="b"/>
              <a:pathLst>
                <a:path w="12776" h="3131" extrusionOk="0">
                  <a:moveTo>
                    <a:pt x="9336" y="0"/>
                  </a:moveTo>
                  <a:lnTo>
                    <a:pt x="8626" y="55"/>
                  </a:lnTo>
                  <a:lnTo>
                    <a:pt x="7934" y="127"/>
                  </a:lnTo>
                  <a:lnTo>
                    <a:pt x="7279" y="218"/>
                  </a:lnTo>
                  <a:lnTo>
                    <a:pt x="6642" y="309"/>
                  </a:lnTo>
                  <a:lnTo>
                    <a:pt x="6042" y="400"/>
                  </a:lnTo>
                  <a:lnTo>
                    <a:pt x="5460" y="510"/>
                  </a:lnTo>
                  <a:lnTo>
                    <a:pt x="4895" y="619"/>
                  </a:lnTo>
                  <a:lnTo>
                    <a:pt x="4368" y="728"/>
                  </a:lnTo>
                  <a:lnTo>
                    <a:pt x="3858" y="855"/>
                  </a:lnTo>
                  <a:lnTo>
                    <a:pt x="3385" y="983"/>
                  </a:lnTo>
                  <a:lnTo>
                    <a:pt x="2930" y="1110"/>
                  </a:lnTo>
                  <a:lnTo>
                    <a:pt x="2511" y="1256"/>
                  </a:lnTo>
                  <a:lnTo>
                    <a:pt x="2129" y="1383"/>
                  </a:lnTo>
                  <a:lnTo>
                    <a:pt x="1765" y="1511"/>
                  </a:lnTo>
                  <a:lnTo>
                    <a:pt x="1438" y="1656"/>
                  </a:lnTo>
                  <a:lnTo>
                    <a:pt x="1147" y="1783"/>
                  </a:lnTo>
                  <a:lnTo>
                    <a:pt x="874" y="1911"/>
                  </a:lnTo>
                  <a:lnTo>
                    <a:pt x="637" y="2038"/>
                  </a:lnTo>
                  <a:lnTo>
                    <a:pt x="455" y="2166"/>
                  </a:lnTo>
                  <a:lnTo>
                    <a:pt x="291" y="2293"/>
                  </a:lnTo>
                  <a:lnTo>
                    <a:pt x="164" y="2420"/>
                  </a:lnTo>
                  <a:lnTo>
                    <a:pt x="73" y="2530"/>
                  </a:lnTo>
                  <a:lnTo>
                    <a:pt x="18" y="2621"/>
                  </a:lnTo>
                  <a:lnTo>
                    <a:pt x="0" y="2730"/>
                  </a:lnTo>
                  <a:lnTo>
                    <a:pt x="18" y="2821"/>
                  </a:lnTo>
                  <a:lnTo>
                    <a:pt x="73" y="2894"/>
                  </a:lnTo>
                  <a:lnTo>
                    <a:pt x="182" y="2966"/>
                  </a:lnTo>
                  <a:lnTo>
                    <a:pt x="328" y="3021"/>
                  </a:lnTo>
                  <a:lnTo>
                    <a:pt x="491" y="3076"/>
                  </a:lnTo>
                  <a:lnTo>
                    <a:pt x="710" y="3112"/>
                  </a:lnTo>
                  <a:lnTo>
                    <a:pt x="983" y="3130"/>
                  </a:lnTo>
                  <a:lnTo>
                    <a:pt x="1602" y="3130"/>
                  </a:lnTo>
                  <a:lnTo>
                    <a:pt x="1947" y="3112"/>
                  </a:lnTo>
                  <a:lnTo>
                    <a:pt x="2748" y="3021"/>
                  </a:lnTo>
                  <a:lnTo>
                    <a:pt x="4531" y="2784"/>
                  </a:lnTo>
                  <a:lnTo>
                    <a:pt x="6096" y="2548"/>
                  </a:lnTo>
                  <a:lnTo>
                    <a:pt x="7443" y="2293"/>
                  </a:lnTo>
                  <a:lnTo>
                    <a:pt x="8590" y="2038"/>
                  </a:lnTo>
                  <a:lnTo>
                    <a:pt x="9572" y="1783"/>
                  </a:lnTo>
                  <a:lnTo>
                    <a:pt x="10373" y="1529"/>
                  </a:lnTo>
                  <a:lnTo>
                    <a:pt x="11046" y="1274"/>
                  </a:lnTo>
                  <a:lnTo>
                    <a:pt x="11574" y="1056"/>
                  </a:lnTo>
                  <a:lnTo>
                    <a:pt x="11974" y="837"/>
                  </a:lnTo>
                  <a:lnTo>
                    <a:pt x="12284" y="637"/>
                  </a:lnTo>
                  <a:lnTo>
                    <a:pt x="12484" y="455"/>
                  </a:lnTo>
                  <a:lnTo>
                    <a:pt x="12630" y="309"/>
                  </a:lnTo>
                  <a:lnTo>
                    <a:pt x="12721" y="182"/>
                  </a:lnTo>
                  <a:lnTo>
                    <a:pt x="12757" y="73"/>
                  </a:lnTo>
                  <a:lnTo>
                    <a:pt x="127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7"/>
            <p:cNvSpPr/>
            <p:nvPr/>
          </p:nvSpPr>
          <p:spPr>
            <a:xfrm>
              <a:off x="3940684" y="8356158"/>
              <a:ext cx="658411" cy="161356"/>
            </a:xfrm>
            <a:custGeom>
              <a:avLst/>
              <a:gdLst/>
              <a:ahLst/>
              <a:cxnLst/>
              <a:rect l="l" t="t" r="r" b="b"/>
              <a:pathLst>
                <a:path w="12776" h="3131" fill="none" extrusionOk="0">
                  <a:moveTo>
                    <a:pt x="12775" y="0"/>
                  </a:moveTo>
                  <a:lnTo>
                    <a:pt x="9336" y="0"/>
                  </a:lnTo>
                  <a:lnTo>
                    <a:pt x="9336" y="0"/>
                  </a:lnTo>
                  <a:lnTo>
                    <a:pt x="8626" y="55"/>
                  </a:lnTo>
                  <a:lnTo>
                    <a:pt x="7934" y="127"/>
                  </a:lnTo>
                  <a:lnTo>
                    <a:pt x="7279" y="218"/>
                  </a:lnTo>
                  <a:lnTo>
                    <a:pt x="6642" y="309"/>
                  </a:lnTo>
                  <a:lnTo>
                    <a:pt x="6042" y="400"/>
                  </a:lnTo>
                  <a:lnTo>
                    <a:pt x="5460" y="510"/>
                  </a:lnTo>
                  <a:lnTo>
                    <a:pt x="4895" y="619"/>
                  </a:lnTo>
                  <a:lnTo>
                    <a:pt x="4368" y="728"/>
                  </a:lnTo>
                  <a:lnTo>
                    <a:pt x="3858" y="855"/>
                  </a:lnTo>
                  <a:lnTo>
                    <a:pt x="3385" y="983"/>
                  </a:lnTo>
                  <a:lnTo>
                    <a:pt x="2930" y="1110"/>
                  </a:lnTo>
                  <a:lnTo>
                    <a:pt x="2511" y="1256"/>
                  </a:lnTo>
                  <a:lnTo>
                    <a:pt x="2129" y="1383"/>
                  </a:lnTo>
                  <a:lnTo>
                    <a:pt x="1765" y="1511"/>
                  </a:lnTo>
                  <a:lnTo>
                    <a:pt x="1438" y="1656"/>
                  </a:lnTo>
                  <a:lnTo>
                    <a:pt x="1147" y="1783"/>
                  </a:lnTo>
                  <a:lnTo>
                    <a:pt x="874" y="1911"/>
                  </a:lnTo>
                  <a:lnTo>
                    <a:pt x="637" y="2038"/>
                  </a:lnTo>
                  <a:lnTo>
                    <a:pt x="455" y="2166"/>
                  </a:lnTo>
                  <a:lnTo>
                    <a:pt x="291" y="2293"/>
                  </a:lnTo>
                  <a:lnTo>
                    <a:pt x="164" y="2420"/>
                  </a:lnTo>
                  <a:lnTo>
                    <a:pt x="73" y="2530"/>
                  </a:lnTo>
                  <a:lnTo>
                    <a:pt x="18" y="2621"/>
                  </a:lnTo>
                  <a:lnTo>
                    <a:pt x="0" y="2730"/>
                  </a:lnTo>
                  <a:lnTo>
                    <a:pt x="18" y="2821"/>
                  </a:lnTo>
                  <a:lnTo>
                    <a:pt x="73" y="2894"/>
                  </a:lnTo>
                  <a:lnTo>
                    <a:pt x="182" y="2966"/>
                  </a:lnTo>
                  <a:lnTo>
                    <a:pt x="328" y="3021"/>
                  </a:lnTo>
                  <a:lnTo>
                    <a:pt x="491" y="3076"/>
                  </a:lnTo>
                  <a:lnTo>
                    <a:pt x="710" y="3112"/>
                  </a:lnTo>
                  <a:lnTo>
                    <a:pt x="983" y="3130"/>
                  </a:lnTo>
                  <a:lnTo>
                    <a:pt x="1292" y="3130"/>
                  </a:lnTo>
                  <a:lnTo>
                    <a:pt x="1292" y="3130"/>
                  </a:lnTo>
                  <a:lnTo>
                    <a:pt x="1602" y="3130"/>
                  </a:lnTo>
                  <a:lnTo>
                    <a:pt x="1947" y="3112"/>
                  </a:lnTo>
                  <a:lnTo>
                    <a:pt x="2748" y="3021"/>
                  </a:lnTo>
                  <a:lnTo>
                    <a:pt x="2748" y="3021"/>
                  </a:lnTo>
                  <a:lnTo>
                    <a:pt x="4531" y="2784"/>
                  </a:lnTo>
                  <a:lnTo>
                    <a:pt x="6096" y="2548"/>
                  </a:lnTo>
                  <a:lnTo>
                    <a:pt x="7443" y="2293"/>
                  </a:lnTo>
                  <a:lnTo>
                    <a:pt x="8590" y="2038"/>
                  </a:lnTo>
                  <a:lnTo>
                    <a:pt x="9572" y="1783"/>
                  </a:lnTo>
                  <a:lnTo>
                    <a:pt x="10373" y="1529"/>
                  </a:lnTo>
                  <a:lnTo>
                    <a:pt x="11046" y="1274"/>
                  </a:lnTo>
                  <a:lnTo>
                    <a:pt x="11574" y="1056"/>
                  </a:lnTo>
                  <a:lnTo>
                    <a:pt x="11974" y="837"/>
                  </a:lnTo>
                  <a:lnTo>
                    <a:pt x="12284" y="637"/>
                  </a:lnTo>
                  <a:lnTo>
                    <a:pt x="12484" y="455"/>
                  </a:lnTo>
                  <a:lnTo>
                    <a:pt x="12630" y="309"/>
                  </a:lnTo>
                  <a:lnTo>
                    <a:pt x="12721" y="182"/>
                  </a:lnTo>
                  <a:lnTo>
                    <a:pt x="12757" y="73"/>
                  </a:lnTo>
                  <a:lnTo>
                    <a:pt x="12775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7"/>
            <p:cNvSpPr/>
            <p:nvPr/>
          </p:nvSpPr>
          <p:spPr>
            <a:xfrm>
              <a:off x="3665900" y="8420834"/>
              <a:ext cx="151049" cy="55400"/>
            </a:xfrm>
            <a:custGeom>
              <a:avLst/>
              <a:gdLst/>
              <a:ahLst/>
              <a:cxnLst/>
              <a:rect l="l" t="t" r="r" b="b"/>
              <a:pathLst>
                <a:path w="2931" h="1075" extrusionOk="0">
                  <a:moveTo>
                    <a:pt x="1456" y="1"/>
                  </a:moveTo>
                  <a:lnTo>
                    <a:pt x="1128" y="19"/>
                  </a:lnTo>
                  <a:lnTo>
                    <a:pt x="801" y="74"/>
                  </a:lnTo>
                  <a:lnTo>
                    <a:pt x="655" y="110"/>
                  </a:lnTo>
                  <a:lnTo>
                    <a:pt x="491" y="165"/>
                  </a:lnTo>
                  <a:lnTo>
                    <a:pt x="364" y="219"/>
                  </a:lnTo>
                  <a:lnTo>
                    <a:pt x="237" y="292"/>
                  </a:lnTo>
                  <a:lnTo>
                    <a:pt x="146" y="347"/>
                  </a:lnTo>
                  <a:lnTo>
                    <a:pt x="91" y="401"/>
                  </a:lnTo>
                  <a:lnTo>
                    <a:pt x="37" y="474"/>
                  </a:lnTo>
                  <a:lnTo>
                    <a:pt x="0" y="547"/>
                  </a:lnTo>
                  <a:lnTo>
                    <a:pt x="0" y="638"/>
                  </a:lnTo>
                  <a:lnTo>
                    <a:pt x="37" y="729"/>
                  </a:lnTo>
                  <a:lnTo>
                    <a:pt x="109" y="801"/>
                  </a:lnTo>
                  <a:lnTo>
                    <a:pt x="182" y="874"/>
                  </a:lnTo>
                  <a:lnTo>
                    <a:pt x="273" y="911"/>
                  </a:lnTo>
                  <a:lnTo>
                    <a:pt x="382" y="947"/>
                  </a:lnTo>
                  <a:lnTo>
                    <a:pt x="582" y="1002"/>
                  </a:lnTo>
                  <a:lnTo>
                    <a:pt x="1092" y="1056"/>
                  </a:lnTo>
                  <a:lnTo>
                    <a:pt x="1602" y="1074"/>
                  </a:lnTo>
                  <a:lnTo>
                    <a:pt x="1747" y="1074"/>
                  </a:lnTo>
                  <a:lnTo>
                    <a:pt x="2038" y="1056"/>
                  </a:lnTo>
                  <a:lnTo>
                    <a:pt x="2311" y="1020"/>
                  </a:lnTo>
                  <a:lnTo>
                    <a:pt x="2439" y="983"/>
                  </a:lnTo>
                  <a:lnTo>
                    <a:pt x="2566" y="929"/>
                  </a:lnTo>
                  <a:lnTo>
                    <a:pt x="2675" y="856"/>
                  </a:lnTo>
                  <a:lnTo>
                    <a:pt x="2784" y="783"/>
                  </a:lnTo>
                  <a:lnTo>
                    <a:pt x="2857" y="710"/>
                  </a:lnTo>
                  <a:lnTo>
                    <a:pt x="2912" y="619"/>
                  </a:lnTo>
                  <a:lnTo>
                    <a:pt x="2930" y="528"/>
                  </a:lnTo>
                  <a:lnTo>
                    <a:pt x="2930" y="474"/>
                  </a:lnTo>
                  <a:lnTo>
                    <a:pt x="2930" y="437"/>
                  </a:lnTo>
                  <a:lnTo>
                    <a:pt x="2875" y="365"/>
                  </a:lnTo>
                  <a:lnTo>
                    <a:pt x="2803" y="292"/>
                  </a:lnTo>
                  <a:lnTo>
                    <a:pt x="2730" y="237"/>
                  </a:lnTo>
                  <a:lnTo>
                    <a:pt x="2639" y="201"/>
                  </a:lnTo>
                  <a:lnTo>
                    <a:pt x="2366" y="110"/>
                  </a:lnTo>
                  <a:lnTo>
                    <a:pt x="2075" y="55"/>
                  </a:lnTo>
                  <a:lnTo>
                    <a:pt x="1784" y="19"/>
                  </a:lnTo>
                  <a:lnTo>
                    <a:pt x="14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7"/>
            <p:cNvSpPr/>
            <p:nvPr/>
          </p:nvSpPr>
          <p:spPr>
            <a:xfrm>
              <a:off x="3665900" y="8420834"/>
              <a:ext cx="151049" cy="55400"/>
            </a:xfrm>
            <a:custGeom>
              <a:avLst/>
              <a:gdLst/>
              <a:ahLst/>
              <a:cxnLst/>
              <a:rect l="l" t="t" r="r" b="b"/>
              <a:pathLst>
                <a:path w="2931" h="1075" fill="none" extrusionOk="0">
                  <a:moveTo>
                    <a:pt x="1456" y="1"/>
                  </a:moveTo>
                  <a:lnTo>
                    <a:pt x="1456" y="1"/>
                  </a:lnTo>
                  <a:lnTo>
                    <a:pt x="1128" y="19"/>
                  </a:lnTo>
                  <a:lnTo>
                    <a:pt x="801" y="74"/>
                  </a:lnTo>
                  <a:lnTo>
                    <a:pt x="655" y="110"/>
                  </a:lnTo>
                  <a:lnTo>
                    <a:pt x="491" y="165"/>
                  </a:lnTo>
                  <a:lnTo>
                    <a:pt x="364" y="219"/>
                  </a:lnTo>
                  <a:lnTo>
                    <a:pt x="237" y="292"/>
                  </a:lnTo>
                  <a:lnTo>
                    <a:pt x="237" y="292"/>
                  </a:lnTo>
                  <a:lnTo>
                    <a:pt x="146" y="347"/>
                  </a:lnTo>
                  <a:lnTo>
                    <a:pt x="91" y="401"/>
                  </a:lnTo>
                  <a:lnTo>
                    <a:pt x="37" y="474"/>
                  </a:lnTo>
                  <a:lnTo>
                    <a:pt x="0" y="547"/>
                  </a:lnTo>
                  <a:lnTo>
                    <a:pt x="0" y="547"/>
                  </a:lnTo>
                  <a:lnTo>
                    <a:pt x="0" y="638"/>
                  </a:lnTo>
                  <a:lnTo>
                    <a:pt x="37" y="729"/>
                  </a:lnTo>
                  <a:lnTo>
                    <a:pt x="109" y="801"/>
                  </a:lnTo>
                  <a:lnTo>
                    <a:pt x="182" y="874"/>
                  </a:lnTo>
                  <a:lnTo>
                    <a:pt x="182" y="874"/>
                  </a:lnTo>
                  <a:lnTo>
                    <a:pt x="273" y="911"/>
                  </a:lnTo>
                  <a:lnTo>
                    <a:pt x="382" y="947"/>
                  </a:lnTo>
                  <a:lnTo>
                    <a:pt x="582" y="1002"/>
                  </a:lnTo>
                  <a:lnTo>
                    <a:pt x="582" y="1002"/>
                  </a:lnTo>
                  <a:lnTo>
                    <a:pt x="1092" y="1056"/>
                  </a:lnTo>
                  <a:lnTo>
                    <a:pt x="1602" y="1074"/>
                  </a:lnTo>
                  <a:lnTo>
                    <a:pt x="1602" y="1074"/>
                  </a:lnTo>
                  <a:lnTo>
                    <a:pt x="1747" y="1074"/>
                  </a:lnTo>
                  <a:lnTo>
                    <a:pt x="1747" y="1074"/>
                  </a:lnTo>
                  <a:lnTo>
                    <a:pt x="2038" y="1056"/>
                  </a:lnTo>
                  <a:lnTo>
                    <a:pt x="2311" y="1020"/>
                  </a:lnTo>
                  <a:lnTo>
                    <a:pt x="2439" y="983"/>
                  </a:lnTo>
                  <a:lnTo>
                    <a:pt x="2566" y="929"/>
                  </a:lnTo>
                  <a:lnTo>
                    <a:pt x="2675" y="856"/>
                  </a:lnTo>
                  <a:lnTo>
                    <a:pt x="2784" y="783"/>
                  </a:lnTo>
                  <a:lnTo>
                    <a:pt x="2784" y="783"/>
                  </a:lnTo>
                  <a:lnTo>
                    <a:pt x="2857" y="710"/>
                  </a:lnTo>
                  <a:lnTo>
                    <a:pt x="2912" y="619"/>
                  </a:lnTo>
                  <a:lnTo>
                    <a:pt x="2930" y="528"/>
                  </a:lnTo>
                  <a:lnTo>
                    <a:pt x="2930" y="474"/>
                  </a:lnTo>
                  <a:lnTo>
                    <a:pt x="2930" y="437"/>
                  </a:lnTo>
                  <a:lnTo>
                    <a:pt x="2930" y="437"/>
                  </a:lnTo>
                  <a:lnTo>
                    <a:pt x="2875" y="365"/>
                  </a:lnTo>
                  <a:lnTo>
                    <a:pt x="2803" y="292"/>
                  </a:lnTo>
                  <a:lnTo>
                    <a:pt x="2730" y="237"/>
                  </a:lnTo>
                  <a:lnTo>
                    <a:pt x="2639" y="201"/>
                  </a:lnTo>
                  <a:lnTo>
                    <a:pt x="2639" y="201"/>
                  </a:lnTo>
                  <a:lnTo>
                    <a:pt x="2366" y="110"/>
                  </a:lnTo>
                  <a:lnTo>
                    <a:pt x="2075" y="55"/>
                  </a:lnTo>
                  <a:lnTo>
                    <a:pt x="1784" y="19"/>
                  </a:lnTo>
                  <a:lnTo>
                    <a:pt x="1456" y="1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7"/>
            <p:cNvSpPr/>
            <p:nvPr/>
          </p:nvSpPr>
          <p:spPr>
            <a:xfrm>
              <a:off x="3821587" y="8385223"/>
              <a:ext cx="96628" cy="41280"/>
            </a:xfrm>
            <a:custGeom>
              <a:avLst/>
              <a:gdLst/>
              <a:ahLst/>
              <a:cxnLst/>
              <a:rect l="l" t="t" r="r" b="b"/>
              <a:pathLst>
                <a:path w="1875" h="801" extrusionOk="0">
                  <a:moveTo>
                    <a:pt x="1092" y="0"/>
                  </a:moveTo>
                  <a:lnTo>
                    <a:pt x="837" y="18"/>
                  </a:lnTo>
                  <a:lnTo>
                    <a:pt x="601" y="73"/>
                  </a:lnTo>
                  <a:lnTo>
                    <a:pt x="382" y="146"/>
                  </a:lnTo>
                  <a:lnTo>
                    <a:pt x="182" y="255"/>
                  </a:lnTo>
                  <a:lnTo>
                    <a:pt x="55" y="346"/>
                  </a:lnTo>
                  <a:lnTo>
                    <a:pt x="18" y="401"/>
                  </a:lnTo>
                  <a:lnTo>
                    <a:pt x="0" y="455"/>
                  </a:lnTo>
                  <a:lnTo>
                    <a:pt x="0" y="510"/>
                  </a:lnTo>
                  <a:lnTo>
                    <a:pt x="18" y="564"/>
                  </a:lnTo>
                  <a:lnTo>
                    <a:pt x="55" y="601"/>
                  </a:lnTo>
                  <a:lnTo>
                    <a:pt x="109" y="637"/>
                  </a:lnTo>
                  <a:lnTo>
                    <a:pt x="218" y="692"/>
                  </a:lnTo>
                  <a:lnTo>
                    <a:pt x="328" y="728"/>
                  </a:lnTo>
                  <a:lnTo>
                    <a:pt x="637" y="765"/>
                  </a:lnTo>
                  <a:lnTo>
                    <a:pt x="946" y="801"/>
                  </a:lnTo>
                  <a:lnTo>
                    <a:pt x="1001" y="801"/>
                  </a:lnTo>
                  <a:lnTo>
                    <a:pt x="1219" y="783"/>
                  </a:lnTo>
                  <a:lnTo>
                    <a:pt x="1419" y="746"/>
                  </a:lnTo>
                  <a:lnTo>
                    <a:pt x="1529" y="710"/>
                  </a:lnTo>
                  <a:lnTo>
                    <a:pt x="1620" y="674"/>
                  </a:lnTo>
                  <a:lnTo>
                    <a:pt x="1711" y="619"/>
                  </a:lnTo>
                  <a:lnTo>
                    <a:pt x="1783" y="546"/>
                  </a:lnTo>
                  <a:lnTo>
                    <a:pt x="1820" y="492"/>
                  </a:lnTo>
                  <a:lnTo>
                    <a:pt x="1856" y="419"/>
                  </a:lnTo>
                  <a:lnTo>
                    <a:pt x="1874" y="364"/>
                  </a:lnTo>
                  <a:lnTo>
                    <a:pt x="1856" y="291"/>
                  </a:lnTo>
                  <a:lnTo>
                    <a:pt x="1838" y="255"/>
                  </a:lnTo>
                  <a:lnTo>
                    <a:pt x="1802" y="219"/>
                  </a:lnTo>
                  <a:lnTo>
                    <a:pt x="1711" y="146"/>
                  </a:lnTo>
                  <a:lnTo>
                    <a:pt x="1565" y="91"/>
                  </a:lnTo>
                  <a:lnTo>
                    <a:pt x="1419" y="37"/>
                  </a:lnTo>
                  <a:lnTo>
                    <a:pt x="12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7"/>
            <p:cNvSpPr/>
            <p:nvPr/>
          </p:nvSpPr>
          <p:spPr>
            <a:xfrm>
              <a:off x="3821587" y="8385223"/>
              <a:ext cx="96628" cy="41280"/>
            </a:xfrm>
            <a:custGeom>
              <a:avLst/>
              <a:gdLst/>
              <a:ahLst/>
              <a:cxnLst/>
              <a:rect l="l" t="t" r="r" b="b"/>
              <a:pathLst>
                <a:path w="1875" h="801" fill="none" extrusionOk="0">
                  <a:moveTo>
                    <a:pt x="1092" y="0"/>
                  </a:moveTo>
                  <a:lnTo>
                    <a:pt x="1092" y="0"/>
                  </a:lnTo>
                  <a:lnTo>
                    <a:pt x="837" y="18"/>
                  </a:lnTo>
                  <a:lnTo>
                    <a:pt x="601" y="73"/>
                  </a:lnTo>
                  <a:lnTo>
                    <a:pt x="382" y="146"/>
                  </a:lnTo>
                  <a:lnTo>
                    <a:pt x="182" y="255"/>
                  </a:lnTo>
                  <a:lnTo>
                    <a:pt x="182" y="255"/>
                  </a:lnTo>
                  <a:lnTo>
                    <a:pt x="55" y="346"/>
                  </a:lnTo>
                  <a:lnTo>
                    <a:pt x="18" y="401"/>
                  </a:lnTo>
                  <a:lnTo>
                    <a:pt x="0" y="455"/>
                  </a:lnTo>
                  <a:lnTo>
                    <a:pt x="0" y="455"/>
                  </a:lnTo>
                  <a:lnTo>
                    <a:pt x="0" y="510"/>
                  </a:lnTo>
                  <a:lnTo>
                    <a:pt x="18" y="564"/>
                  </a:lnTo>
                  <a:lnTo>
                    <a:pt x="55" y="601"/>
                  </a:lnTo>
                  <a:lnTo>
                    <a:pt x="109" y="637"/>
                  </a:lnTo>
                  <a:lnTo>
                    <a:pt x="109" y="637"/>
                  </a:lnTo>
                  <a:lnTo>
                    <a:pt x="218" y="692"/>
                  </a:lnTo>
                  <a:lnTo>
                    <a:pt x="328" y="728"/>
                  </a:lnTo>
                  <a:lnTo>
                    <a:pt x="328" y="728"/>
                  </a:lnTo>
                  <a:lnTo>
                    <a:pt x="637" y="765"/>
                  </a:lnTo>
                  <a:lnTo>
                    <a:pt x="946" y="801"/>
                  </a:lnTo>
                  <a:lnTo>
                    <a:pt x="946" y="801"/>
                  </a:lnTo>
                  <a:lnTo>
                    <a:pt x="1001" y="801"/>
                  </a:lnTo>
                  <a:lnTo>
                    <a:pt x="1001" y="801"/>
                  </a:lnTo>
                  <a:lnTo>
                    <a:pt x="1219" y="783"/>
                  </a:lnTo>
                  <a:lnTo>
                    <a:pt x="1419" y="746"/>
                  </a:lnTo>
                  <a:lnTo>
                    <a:pt x="1529" y="710"/>
                  </a:lnTo>
                  <a:lnTo>
                    <a:pt x="1620" y="674"/>
                  </a:lnTo>
                  <a:lnTo>
                    <a:pt x="1711" y="619"/>
                  </a:lnTo>
                  <a:lnTo>
                    <a:pt x="1783" y="546"/>
                  </a:lnTo>
                  <a:lnTo>
                    <a:pt x="1783" y="546"/>
                  </a:lnTo>
                  <a:lnTo>
                    <a:pt x="1820" y="492"/>
                  </a:lnTo>
                  <a:lnTo>
                    <a:pt x="1856" y="419"/>
                  </a:lnTo>
                  <a:lnTo>
                    <a:pt x="1874" y="364"/>
                  </a:lnTo>
                  <a:lnTo>
                    <a:pt x="1856" y="291"/>
                  </a:lnTo>
                  <a:lnTo>
                    <a:pt x="1856" y="291"/>
                  </a:lnTo>
                  <a:lnTo>
                    <a:pt x="1838" y="255"/>
                  </a:lnTo>
                  <a:lnTo>
                    <a:pt x="1802" y="219"/>
                  </a:lnTo>
                  <a:lnTo>
                    <a:pt x="1711" y="146"/>
                  </a:lnTo>
                  <a:lnTo>
                    <a:pt x="1711" y="146"/>
                  </a:lnTo>
                  <a:lnTo>
                    <a:pt x="1565" y="91"/>
                  </a:lnTo>
                  <a:lnTo>
                    <a:pt x="1419" y="37"/>
                  </a:lnTo>
                  <a:lnTo>
                    <a:pt x="1256" y="0"/>
                  </a:lnTo>
                  <a:lnTo>
                    <a:pt x="1092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7"/>
            <p:cNvSpPr/>
            <p:nvPr/>
          </p:nvSpPr>
          <p:spPr>
            <a:xfrm>
              <a:off x="4454591" y="8527769"/>
              <a:ext cx="227012" cy="74107"/>
            </a:xfrm>
            <a:custGeom>
              <a:avLst/>
              <a:gdLst/>
              <a:ahLst/>
              <a:cxnLst/>
              <a:rect l="l" t="t" r="r" b="b"/>
              <a:pathLst>
                <a:path w="4405" h="1438" extrusionOk="0">
                  <a:moveTo>
                    <a:pt x="2221" y="0"/>
                  </a:moveTo>
                  <a:lnTo>
                    <a:pt x="1911" y="19"/>
                  </a:lnTo>
                  <a:lnTo>
                    <a:pt x="1602" y="37"/>
                  </a:lnTo>
                  <a:lnTo>
                    <a:pt x="1311" y="73"/>
                  </a:lnTo>
                  <a:lnTo>
                    <a:pt x="1020" y="128"/>
                  </a:lnTo>
                  <a:lnTo>
                    <a:pt x="765" y="200"/>
                  </a:lnTo>
                  <a:lnTo>
                    <a:pt x="510" y="291"/>
                  </a:lnTo>
                  <a:lnTo>
                    <a:pt x="310" y="419"/>
                  </a:lnTo>
                  <a:lnTo>
                    <a:pt x="219" y="492"/>
                  </a:lnTo>
                  <a:lnTo>
                    <a:pt x="128" y="564"/>
                  </a:lnTo>
                  <a:lnTo>
                    <a:pt x="73" y="637"/>
                  </a:lnTo>
                  <a:lnTo>
                    <a:pt x="37" y="692"/>
                  </a:lnTo>
                  <a:lnTo>
                    <a:pt x="1" y="765"/>
                  </a:lnTo>
                  <a:lnTo>
                    <a:pt x="1" y="837"/>
                  </a:lnTo>
                  <a:lnTo>
                    <a:pt x="19" y="892"/>
                  </a:lnTo>
                  <a:lnTo>
                    <a:pt x="55" y="947"/>
                  </a:lnTo>
                  <a:lnTo>
                    <a:pt x="146" y="1038"/>
                  </a:lnTo>
                  <a:lnTo>
                    <a:pt x="274" y="1110"/>
                  </a:lnTo>
                  <a:lnTo>
                    <a:pt x="419" y="1183"/>
                  </a:lnTo>
                  <a:lnTo>
                    <a:pt x="619" y="1238"/>
                  </a:lnTo>
                  <a:lnTo>
                    <a:pt x="820" y="1292"/>
                  </a:lnTo>
                  <a:lnTo>
                    <a:pt x="1238" y="1383"/>
                  </a:lnTo>
                  <a:lnTo>
                    <a:pt x="1675" y="1420"/>
                  </a:lnTo>
                  <a:lnTo>
                    <a:pt x="2112" y="1438"/>
                  </a:lnTo>
                  <a:lnTo>
                    <a:pt x="2585" y="1438"/>
                  </a:lnTo>
                  <a:lnTo>
                    <a:pt x="2985" y="1402"/>
                  </a:lnTo>
                  <a:lnTo>
                    <a:pt x="3367" y="1329"/>
                  </a:lnTo>
                  <a:lnTo>
                    <a:pt x="3713" y="1238"/>
                  </a:lnTo>
                  <a:lnTo>
                    <a:pt x="3877" y="1165"/>
                  </a:lnTo>
                  <a:lnTo>
                    <a:pt x="4041" y="1092"/>
                  </a:lnTo>
                  <a:lnTo>
                    <a:pt x="4168" y="1019"/>
                  </a:lnTo>
                  <a:lnTo>
                    <a:pt x="4277" y="928"/>
                  </a:lnTo>
                  <a:lnTo>
                    <a:pt x="4368" y="819"/>
                  </a:lnTo>
                  <a:lnTo>
                    <a:pt x="4405" y="692"/>
                  </a:lnTo>
                  <a:lnTo>
                    <a:pt x="4405" y="637"/>
                  </a:lnTo>
                  <a:lnTo>
                    <a:pt x="4405" y="583"/>
                  </a:lnTo>
                  <a:lnTo>
                    <a:pt x="4386" y="528"/>
                  </a:lnTo>
                  <a:lnTo>
                    <a:pt x="4350" y="473"/>
                  </a:lnTo>
                  <a:lnTo>
                    <a:pt x="4277" y="401"/>
                  </a:lnTo>
                  <a:lnTo>
                    <a:pt x="4204" y="328"/>
                  </a:lnTo>
                  <a:lnTo>
                    <a:pt x="4095" y="273"/>
                  </a:lnTo>
                  <a:lnTo>
                    <a:pt x="3968" y="219"/>
                  </a:lnTo>
                  <a:lnTo>
                    <a:pt x="3713" y="146"/>
                  </a:lnTo>
                  <a:lnTo>
                    <a:pt x="3422" y="91"/>
                  </a:lnTo>
                  <a:lnTo>
                    <a:pt x="3149" y="55"/>
                  </a:lnTo>
                  <a:lnTo>
                    <a:pt x="2858" y="37"/>
                  </a:lnTo>
                  <a:lnTo>
                    <a:pt x="2548" y="19"/>
                  </a:lnTo>
                  <a:lnTo>
                    <a:pt x="222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7"/>
            <p:cNvSpPr/>
            <p:nvPr/>
          </p:nvSpPr>
          <p:spPr>
            <a:xfrm>
              <a:off x="4454591" y="8527769"/>
              <a:ext cx="227012" cy="74107"/>
            </a:xfrm>
            <a:custGeom>
              <a:avLst/>
              <a:gdLst/>
              <a:ahLst/>
              <a:cxnLst/>
              <a:rect l="l" t="t" r="r" b="b"/>
              <a:pathLst>
                <a:path w="4405" h="1438" fill="none" extrusionOk="0">
                  <a:moveTo>
                    <a:pt x="2221" y="0"/>
                  </a:moveTo>
                  <a:lnTo>
                    <a:pt x="2221" y="0"/>
                  </a:lnTo>
                  <a:lnTo>
                    <a:pt x="1911" y="19"/>
                  </a:lnTo>
                  <a:lnTo>
                    <a:pt x="1602" y="37"/>
                  </a:lnTo>
                  <a:lnTo>
                    <a:pt x="1311" y="73"/>
                  </a:lnTo>
                  <a:lnTo>
                    <a:pt x="1020" y="128"/>
                  </a:lnTo>
                  <a:lnTo>
                    <a:pt x="765" y="200"/>
                  </a:lnTo>
                  <a:lnTo>
                    <a:pt x="510" y="291"/>
                  </a:lnTo>
                  <a:lnTo>
                    <a:pt x="310" y="419"/>
                  </a:lnTo>
                  <a:lnTo>
                    <a:pt x="219" y="492"/>
                  </a:lnTo>
                  <a:lnTo>
                    <a:pt x="128" y="564"/>
                  </a:lnTo>
                  <a:lnTo>
                    <a:pt x="128" y="564"/>
                  </a:lnTo>
                  <a:lnTo>
                    <a:pt x="73" y="637"/>
                  </a:lnTo>
                  <a:lnTo>
                    <a:pt x="37" y="692"/>
                  </a:lnTo>
                  <a:lnTo>
                    <a:pt x="1" y="765"/>
                  </a:lnTo>
                  <a:lnTo>
                    <a:pt x="1" y="837"/>
                  </a:lnTo>
                  <a:lnTo>
                    <a:pt x="1" y="837"/>
                  </a:lnTo>
                  <a:lnTo>
                    <a:pt x="19" y="892"/>
                  </a:lnTo>
                  <a:lnTo>
                    <a:pt x="55" y="947"/>
                  </a:lnTo>
                  <a:lnTo>
                    <a:pt x="146" y="1038"/>
                  </a:lnTo>
                  <a:lnTo>
                    <a:pt x="274" y="1110"/>
                  </a:lnTo>
                  <a:lnTo>
                    <a:pt x="419" y="1183"/>
                  </a:lnTo>
                  <a:lnTo>
                    <a:pt x="419" y="1183"/>
                  </a:lnTo>
                  <a:lnTo>
                    <a:pt x="619" y="1238"/>
                  </a:lnTo>
                  <a:lnTo>
                    <a:pt x="820" y="1292"/>
                  </a:lnTo>
                  <a:lnTo>
                    <a:pt x="1238" y="1383"/>
                  </a:lnTo>
                  <a:lnTo>
                    <a:pt x="1675" y="1420"/>
                  </a:lnTo>
                  <a:lnTo>
                    <a:pt x="2112" y="1438"/>
                  </a:lnTo>
                  <a:lnTo>
                    <a:pt x="2112" y="1438"/>
                  </a:lnTo>
                  <a:lnTo>
                    <a:pt x="2203" y="1438"/>
                  </a:lnTo>
                  <a:lnTo>
                    <a:pt x="2203" y="1438"/>
                  </a:lnTo>
                  <a:lnTo>
                    <a:pt x="2585" y="1438"/>
                  </a:lnTo>
                  <a:lnTo>
                    <a:pt x="2985" y="1402"/>
                  </a:lnTo>
                  <a:lnTo>
                    <a:pt x="3367" y="1329"/>
                  </a:lnTo>
                  <a:lnTo>
                    <a:pt x="3713" y="1238"/>
                  </a:lnTo>
                  <a:lnTo>
                    <a:pt x="3713" y="1238"/>
                  </a:lnTo>
                  <a:lnTo>
                    <a:pt x="3877" y="1165"/>
                  </a:lnTo>
                  <a:lnTo>
                    <a:pt x="4041" y="1092"/>
                  </a:lnTo>
                  <a:lnTo>
                    <a:pt x="4168" y="1019"/>
                  </a:lnTo>
                  <a:lnTo>
                    <a:pt x="4277" y="928"/>
                  </a:lnTo>
                  <a:lnTo>
                    <a:pt x="4277" y="928"/>
                  </a:lnTo>
                  <a:lnTo>
                    <a:pt x="4368" y="819"/>
                  </a:lnTo>
                  <a:lnTo>
                    <a:pt x="4405" y="692"/>
                  </a:lnTo>
                  <a:lnTo>
                    <a:pt x="4405" y="637"/>
                  </a:lnTo>
                  <a:lnTo>
                    <a:pt x="4405" y="583"/>
                  </a:lnTo>
                  <a:lnTo>
                    <a:pt x="4386" y="528"/>
                  </a:lnTo>
                  <a:lnTo>
                    <a:pt x="4350" y="473"/>
                  </a:lnTo>
                  <a:lnTo>
                    <a:pt x="4350" y="473"/>
                  </a:lnTo>
                  <a:lnTo>
                    <a:pt x="4277" y="401"/>
                  </a:lnTo>
                  <a:lnTo>
                    <a:pt x="4204" y="328"/>
                  </a:lnTo>
                  <a:lnTo>
                    <a:pt x="4095" y="273"/>
                  </a:lnTo>
                  <a:lnTo>
                    <a:pt x="3968" y="219"/>
                  </a:lnTo>
                  <a:lnTo>
                    <a:pt x="3713" y="146"/>
                  </a:lnTo>
                  <a:lnTo>
                    <a:pt x="3422" y="91"/>
                  </a:lnTo>
                  <a:lnTo>
                    <a:pt x="3422" y="91"/>
                  </a:lnTo>
                  <a:lnTo>
                    <a:pt x="3149" y="55"/>
                  </a:lnTo>
                  <a:lnTo>
                    <a:pt x="2858" y="37"/>
                  </a:lnTo>
                  <a:lnTo>
                    <a:pt x="2548" y="19"/>
                  </a:lnTo>
                  <a:lnTo>
                    <a:pt x="2221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2" name="Google Shape;1092;p7"/>
          <p:cNvGrpSpPr/>
          <p:nvPr/>
        </p:nvGrpSpPr>
        <p:grpSpPr>
          <a:xfrm>
            <a:off x="2951273" y="4891016"/>
            <a:ext cx="796396" cy="245531"/>
            <a:chOff x="5692724" y="7100752"/>
            <a:chExt cx="1110424" cy="342347"/>
          </a:xfrm>
        </p:grpSpPr>
        <p:sp>
          <p:nvSpPr>
            <p:cNvPr id="1093" name="Google Shape;1093;p7"/>
            <p:cNvSpPr/>
            <p:nvPr/>
          </p:nvSpPr>
          <p:spPr>
            <a:xfrm>
              <a:off x="5692724" y="7182331"/>
              <a:ext cx="786888" cy="260767"/>
            </a:xfrm>
            <a:custGeom>
              <a:avLst/>
              <a:gdLst/>
              <a:ahLst/>
              <a:cxnLst/>
              <a:rect l="l" t="t" r="r" b="b"/>
              <a:pathLst>
                <a:path w="15269" h="5060" extrusionOk="0">
                  <a:moveTo>
                    <a:pt x="7734" y="1"/>
                  </a:moveTo>
                  <a:lnTo>
                    <a:pt x="7334" y="19"/>
                  </a:lnTo>
                  <a:lnTo>
                    <a:pt x="6916" y="37"/>
                  </a:lnTo>
                  <a:lnTo>
                    <a:pt x="6515" y="74"/>
                  </a:lnTo>
                  <a:lnTo>
                    <a:pt x="6115" y="128"/>
                  </a:lnTo>
                  <a:lnTo>
                    <a:pt x="5714" y="183"/>
                  </a:lnTo>
                  <a:lnTo>
                    <a:pt x="5314" y="256"/>
                  </a:lnTo>
                  <a:lnTo>
                    <a:pt x="4914" y="347"/>
                  </a:lnTo>
                  <a:lnTo>
                    <a:pt x="4532" y="456"/>
                  </a:lnTo>
                  <a:lnTo>
                    <a:pt x="4131" y="583"/>
                  </a:lnTo>
                  <a:lnTo>
                    <a:pt x="3749" y="729"/>
                  </a:lnTo>
                  <a:lnTo>
                    <a:pt x="3367" y="874"/>
                  </a:lnTo>
                  <a:lnTo>
                    <a:pt x="3003" y="1056"/>
                  </a:lnTo>
                  <a:lnTo>
                    <a:pt x="2621" y="1238"/>
                  </a:lnTo>
                  <a:lnTo>
                    <a:pt x="2257" y="1457"/>
                  </a:lnTo>
                  <a:lnTo>
                    <a:pt x="1893" y="1675"/>
                  </a:lnTo>
                  <a:lnTo>
                    <a:pt x="1547" y="1912"/>
                  </a:lnTo>
                  <a:lnTo>
                    <a:pt x="1183" y="2185"/>
                  </a:lnTo>
                  <a:lnTo>
                    <a:pt x="856" y="2458"/>
                  </a:lnTo>
                  <a:lnTo>
                    <a:pt x="510" y="2767"/>
                  </a:lnTo>
                  <a:lnTo>
                    <a:pt x="310" y="2985"/>
                  </a:lnTo>
                  <a:lnTo>
                    <a:pt x="200" y="3094"/>
                  </a:lnTo>
                  <a:lnTo>
                    <a:pt x="128" y="3222"/>
                  </a:lnTo>
                  <a:lnTo>
                    <a:pt x="55" y="3349"/>
                  </a:lnTo>
                  <a:lnTo>
                    <a:pt x="19" y="3477"/>
                  </a:lnTo>
                  <a:lnTo>
                    <a:pt x="0" y="3622"/>
                  </a:lnTo>
                  <a:lnTo>
                    <a:pt x="19" y="3750"/>
                  </a:lnTo>
                  <a:lnTo>
                    <a:pt x="55" y="3895"/>
                  </a:lnTo>
                  <a:lnTo>
                    <a:pt x="128" y="4023"/>
                  </a:lnTo>
                  <a:lnTo>
                    <a:pt x="219" y="4132"/>
                  </a:lnTo>
                  <a:lnTo>
                    <a:pt x="328" y="4241"/>
                  </a:lnTo>
                  <a:lnTo>
                    <a:pt x="546" y="4405"/>
                  </a:lnTo>
                  <a:lnTo>
                    <a:pt x="783" y="4532"/>
                  </a:lnTo>
                  <a:lnTo>
                    <a:pt x="1038" y="4641"/>
                  </a:lnTo>
                  <a:lnTo>
                    <a:pt x="1311" y="4732"/>
                  </a:lnTo>
                  <a:lnTo>
                    <a:pt x="1584" y="4787"/>
                  </a:lnTo>
                  <a:lnTo>
                    <a:pt x="1856" y="4823"/>
                  </a:lnTo>
                  <a:lnTo>
                    <a:pt x="2421" y="4896"/>
                  </a:lnTo>
                  <a:lnTo>
                    <a:pt x="3203" y="4932"/>
                  </a:lnTo>
                  <a:lnTo>
                    <a:pt x="4004" y="4987"/>
                  </a:lnTo>
                  <a:lnTo>
                    <a:pt x="5569" y="5042"/>
                  </a:lnTo>
                  <a:lnTo>
                    <a:pt x="7152" y="5060"/>
                  </a:lnTo>
                  <a:lnTo>
                    <a:pt x="9918" y="5060"/>
                  </a:lnTo>
                  <a:lnTo>
                    <a:pt x="10501" y="5042"/>
                  </a:lnTo>
                  <a:lnTo>
                    <a:pt x="11101" y="5023"/>
                  </a:lnTo>
                  <a:lnTo>
                    <a:pt x="11683" y="4969"/>
                  </a:lnTo>
                  <a:lnTo>
                    <a:pt x="12266" y="4896"/>
                  </a:lnTo>
                  <a:lnTo>
                    <a:pt x="12848" y="4787"/>
                  </a:lnTo>
                  <a:lnTo>
                    <a:pt x="13412" y="4660"/>
                  </a:lnTo>
                  <a:lnTo>
                    <a:pt x="13740" y="4550"/>
                  </a:lnTo>
                  <a:lnTo>
                    <a:pt x="14049" y="4423"/>
                  </a:lnTo>
                  <a:lnTo>
                    <a:pt x="14340" y="4277"/>
                  </a:lnTo>
                  <a:lnTo>
                    <a:pt x="14613" y="4095"/>
                  </a:lnTo>
                  <a:lnTo>
                    <a:pt x="14741" y="3986"/>
                  </a:lnTo>
                  <a:lnTo>
                    <a:pt x="14850" y="3877"/>
                  </a:lnTo>
                  <a:lnTo>
                    <a:pt x="14959" y="3768"/>
                  </a:lnTo>
                  <a:lnTo>
                    <a:pt x="15050" y="3640"/>
                  </a:lnTo>
                  <a:lnTo>
                    <a:pt x="15123" y="3513"/>
                  </a:lnTo>
                  <a:lnTo>
                    <a:pt x="15177" y="3367"/>
                  </a:lnTo>
                  <a:lnTo>
                    <a:pt x="15232" y="3222"/>
                  </a:lnTo>
                  <a:lnTo>
                    <a:pt x="15250" y="3058"/>
                  </a:lnTo>
                  <a:lnTo>
                    <a:pt x="15268" y="2858"/>
                  </a:lnTo>
                  <a:lnTo>
                    <a:pt x="15232" y="2658"/>
                  </a:lnTo>
                  <a:lnTo>
                    <a:pt x="15177" y="2476"/>
                  </a:lnTo>
                  <a:lnTo>
                    <a:pt x="15105" y="2276"/>
                  </a:lnTo>
                  <a:lnTo>
                    <a:pt x="14995" y="2094"/>
                  </a:lnTo>
                  <a:lnTo>
                    <a:pt x="14886" y="1930"/>
                  </a:lnTo>
                  <a:lnTo>
                    <a:pt x="14741" y="1784"/>
                  </a:lnTo>
                  <a:lnTo>
                    <a:pt x="14595" y="1639"/>
                  </a:lnTo>
                  <a:lnTo>
                    <a:pt x="14431" y="1529"/>
                  </a:lnTo>
                  <a:lnTo>
                    <a:pt x="14268" y="1420"/>
                  </a:lnTo>
                  <a:lnTo>
                    <a:pt x="14086" y="1311"/>
                  </a:lnTo>
                  <a:lnTo>
                    <a:pt x="13904" y="1220"/>
                  </a:lnTo>
                  <a:lnTo>
                    <a:pt x="13521" y="1075"/>
                  </a:lnTo>
                  <a:lnTo>
                    <a:pt x="13139" y="947"/>
                  </a:lnTo>
                  <a:lnTo>
                    <a:pt x="12302" y="692"/>
                  </a:lnTo>
                  <a:lnTo>
                    <a:pt x="11483" y="474"/>
                  </a:lnTo>
                  <a:lnTo>
                    <a:pt x="10646" y="292"/>
                  </a:lnTo>
                  <a:lnTo>
                    <a:pt x="9809" y="165"/>
                  </a:lnTo>
                  <a:lnTo>
                    <a:pt x="9390" y="110"/>
                  </a:lnTo>
                  <a:lnTo>
                    <a:pt x="8972" y="55"/>
                  </a:lnTo>
                  <a:lnTo>
                    <a:pt x="8553" y="37"/>
                  </a:lnTo>
                  <a:lnTo>
                    <a:pt x="8153" y="19"/>
                  </a:lnTo>
                  <a:lnTo>
                    <a:pt x="773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7"/>
            <p:cNvSpPr/>
            <p:nvPr/>
          </p:nvSpPr>
          <p:spPr>
            <a:xfrm>
              <a:off x="6402670" y="7100752"/>
              <a:ext cx="358271" cy="126673"/>
            </a:xfrm>
            <a:custGeom>
              <a:avLst/>
              <a:gdLst/>
              <a:ahLst/>
              <a:cxnLst/>
              <a:rect l="l" t="t" r="r" b="b"/>
              <a:pathLst>
                <a:path w="6952" h="2458" extrusionOk="0">
                  <a:moveTo>
                    <a:pt x="3294" y="1"/>
                  </a:moveTo>
                  <a:lnTo>
                    <a:pt x="2803" y="19"/>
                  </a:lnTo>
                  <a:lnTo>
                    <a:pt x="2330" y="55"/>
                  </a:lnTo>
                  <a:lnTo>
                    <a:pt x="1856" y="110"/>
                  </a:lnTo>
                  <a:lnTo>
                    <a:pt x="1420" y="201"/>
                  </a:lnTo>
                  <a:lnTo>
                    <a:pt x="1201" y="274"/>
                  </a:lnTo>
                  <a:lnTo>
                    <a:pt x="1019" y="328"/>
                  </a:lnTo>
                  <a:lnTo>
                    <a:pt x="819" y="419"/>
                  </a:lnTo>
                  <a:lnTo>
                    <a:pt x="655" y="492"/>
                  </a:lnTo>
                  <a:lnTo>
                    <a:pt x="510" y="601"/>
                  </a:lnTo>
                  <a:lnTo>
                    <a:pt x="364" y="692"/>
                  </a:lnTo>
                  <a:lnTo>
                    <a:pt x="255" y="820"/>
                  </a:lnTo>
                  <a:lnTo>
                    <a:pt x="146" y="947"/>
                  </a:lnTo>
                  <a:lnTo>
                    <a:pt x="73" y="1074"/>
                  </a:lnTo>
                  <a:lnTo>
                    <a:pt x="0" y="1238"/>
                  </a:lnTo>
                  <a:lnTo>
                    <a:pt x="0" y="1311"/>
                  </a:lnTo>
                  <a:lnTo>
                    <a:pt x="0" y="1384"/>
                  </a:lnTo>
                  <a:lnTo>
                    <a:pt x="37" y="1456"/>
                  </a:lnTo>
                  <a:lnTo>
                    <a:pt x="91" y="1511"/>
                  </a:lnTo>
                  <a:lnTo>
                    <a:pt x="164" y="1584"/>
                  </a:lnTo>
                  <a:lnTo>
                    <a:pt x="219" y="1620"/>
                  </a:lnTo>
                  <a:lnTo>
                    <a:pt x="382" y="1711"/>
                  </a:lnTo>
                  <a:lnTo>
                    <a:pt x="710" y="1857"/>
                  </a:lnTo>
                  <a:lnTo>
                    <a:pt x="1019" y="1966"/>
                  </a:lnTo>
                  <a:lnTo>
                    <a:pt x="1365" y="2075"/>
                  </a:lnTo>
                  <a:lnTo>
                    <a:pt x="1693" y="2184"/>
                  </a:lnTo>
                  <a:lnTo>
                    <a:pt x="2038" y="2257"/>
                  </a:lnTo>
                  <a:lnTo>
                    <a:pt x="2384" y="2330"/>
                  </a:lnTo>
                  <a:lnTo>
                    <a:pt x="2730" y="2385"/>
                  </a:lnTo>
                  <a:lnTo>
                    <a:pt x="3076" y="2421"/>
                  </a:lnTo>
                  <a:lnTo>
                    <a:pt x="3421" y="2439"/>
                  </a:lnTo>
                  <a:lnTo>
                    <a:pt x="3767" y="2457"/>
                  </a:lnTo>
                  <a:lnTo>
                    <a:pt x="4113" y="2439"/>
                  </a:lnTo>
                  <a:lnTo>
                    <a:pt x="4459" y="2421"/>
                  </a:lnTo>
                  <a:lnTo>
                    <a:pt x="4804" y="2385"/>
                  </a:lnTo>
                  <a:lnTo>
                    <a:pt x="5150" y="2348"/>
                  </a:lnTo>
                  <a:lnTo>
                    <a:pt x="5496" y="2275"/>
                  </a:lnTo>
                  <a:lnTo>
                    <a:pt x="5842" y="2203"/>
                  </a:lnTo>
                  <a:lnTo>
                    <a:pt x="6042" y="2148"/>
                  </a:lnTo>
                  <a:lnTo>
                    <a:pt x="6242" y="2057"/>
                  </a:lnTo>
                  <a:lnTo>
                    <a:pt x="6442" y="1966"/>
                  </a:lnTo>
                  <a:lnTo>
                    <a:pt x="6606" y="1857"/>
                  </a:lnTo>
                  <a:lnTo>
                    <a:pt x="6770" y="1711"/>
                  </a:lnTo>
                  <a:lnTo>
                    <a:pt x="6824" y="1638"/>
                  </a:lnTo>
                  <a:lnTo>
                    <a:pt x="6879" y="1566"/>
                  </a:lnTo>
                  <a:lnTo>
                    <a:pt x="6915" y="1475"/>
                  </a:lnTo>
                  <a:lnTo>
                    <a:pt x="6952" y="1384"/>
                  </a:lnTo>
                  <a:lnTo>
                    <a:pt x="6952" y="1293"/>
                  </a:lnTo>
                  <a:lnTo>
                    <a:pt x="6952" y="1183"/>
                  </a:lnTo>
                  <a:lnTo>
                    <a:pt x="6934" y="1020"/>
                  </a:lnTo>
                  <a:lnTo>
                    <a:pt x="6861" y="874"/>
                  </a:lnTo>
                  <a:lnTo>
                    <a:pt x="6770" y="747"/>
                  </a:lnTo>
                  <a:lnTo>
                    <a:pt x="6642" y="638"/>
                  </a:lnTo>
                  <a:lnTo>
                    <a:pt x="6497" y="528"/>
                  </a:lnTo>
                  <a:lnTo>
                    <a:pt x="6351" y="456"/>
                  </a:lnTo>
                  <a:lnTo>
                    <a:pt x="6187" y="383"/>
                  </a:lnTo>
                  <a:lnTo>
                    <a:pt x="6024" y="310"/>
                  </a:lnTo>
                  <a:lnTo>
                    <a:pt x="5787" y="237"/>
                  </a:lnTo>
                  <a:lnTo>
                    <a:pt x="5478" y="183"/>
                  </a:lnTo>
                  <a:lnTo>
                    <a:pt x="5114" y="128"/>
                  </a:lnTo>
                  <a:lnTo>
                    <a:pt x="4713" y="73"/>
                  </a:lnTo>
                  <a:lnTo>
                    <a:pt x="4258" y="37"/>
                  </a:lnTo>
                  <a:lnTo>
                    <a:pt x="378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7"/>
            <p:cNvSpPr/>
            <p:nvPr/>
          </p:nvSpPr>
          <p:spPr>
            <a:xfrm>
              <a:off x="6522695" y="7312715"/>
              <a:ext cx="180115" cy="78797"/>
            </a:xfrm>
            <a:custGeom>
              <a:avLst/>
              <a:gdLst/>
              <a:ahLst/>
              <a:cxnLst/>
              <a:rect l="l" t="t" r="r" b="b"/>
              <a:pathLst>
                <a:path w="3495" h="1529" extrusionOk="0">
                  <a:moveTo>
                    <a:pt x="1657" y="0"/>
                  </a:moveTo>
                  <a:lnTo>
                    <a:pt x="1420" y="19"/>
                  </a:lnTo>
                  <a:lnTo>
                    <a:pt x="1165" y="37"/>
                  </a:lnTo>
                  <a:lnTo>
                    <a:pt x="929" y="73"/>
                  </a:lnTo>
                  <a:lnTo>
                    <a:pt x="710" y="146"/>
                  </a:lnTo>
                  <a:lnTo>
                    <a:pt x="510" y="219"/>
                  </a:lnTo>
                  <a:lnTo>
                    <a:pt x="328" y="310"/>
                  </a:lnTo>
                  <a:lnTo>
                    <a:pt x="182" y="437"/>
                  </a:lnTo>
                  <a:lnTo>
                    <a:pt x="128" y="510"/>
                  </a:lnTo>
                  <a:lnTo>
                    <a:pt x="73" y="601"/>
                  </a:lnTo>
                  <a:lnTo>
                    <a:pt x="37" y="674"/>
                  </a:lnTo>
                  <a:lnTo>
                    <a:pt x="19" y="765"/>
                  </a:lnTo>
                  <a:lnTo>
                    <a:pt x="1" y="819"/>
                  </a:lnTo>
                  <a:lnTo>
                    <a:pt x="19" y="874"/>
                  </a:lnTo>
                  <a:lnTo>
                    <a:pt x="55" y="947"/>
                  </a:lnTo>
                  <a:lnTo>
                    <a:pt x="128" y="1019"/>
                  </a:lnTo>
                  <a:lnTo>
                    <a:pt x="201" y="1074"/>
                  </a:lnTo>
                  <a:lnTo>
                    <a:pt x="528" y="1238"/>
                  </a:lnTo>
                  <a:lnTo>
                    <a:pt x="856" y="1365"/>
                  </a:lnTo>
                  <a:lnTo>
                    <a:pt x="1202" y="1456"/>
                  </a:lnTo>
                  <a:lnTo>
                    <a:pt x="1547" y="1511"/>
                  </a:lnTo>
                  <a:lnTo>
                    <a:pt x="1893" y="1529"/>
                  </a:lnTo>
                  <a:lnTo>
                    <a:pt x="2239" y="1511"/>
                  </a:lnTo>
                  <a:lnTo>
                    <a:pt x="2585" y="1456"/>
                  </a:lnTo>
                  <a:lnTo>
                    <a:pt x="2930" y="1383"/>
                  </a:lnTo>
                  <a:lnTo>
                    <a:pt x="3021" y="1347"/>
                  </a:lnTo>
                  <a:lnTo>
                    <a:pt x="3131" y="1292"/>
                  </a:lnTo>
                  <a:lnTo>
                    <a:pt x="3222" y="1220"/>
                  </a:lnTo>
                  <a:lnTo>
                    <a:pt x="3313" y="1165"/>
                  </a:lnTo>
                  <a:lnTo>
                    <a:pt x="3385" y="1074"/>
                  </a:lnTo>
                  <a:lnTo>
                    <a:pt x="3440" y="983"/>
                  </a:lnTo>
                  <a:lnTo>
                    <a:pt x="3476" y="874"/>
                  </a:lnTo>
                  <a:lnTo>
                    <a:pt x="3495" y="746"/>
                  </a:lnTo>
                  <a:lnTo>
                    <a:pt x="3476" y="637"/>
                  </a:lnTo>
                  <a:lnTo>
                    <a:pt x="3440" y="546"/>
                  </a:lnTo>
                  <a:lnTo>
                    <a:pt x="3385" y="474"/>
                  </a:lnTo>
                  <a:lnTo>
                    <a:pt x="3331" y="401"/>
                  </a:lnTo>
                  <a:lnTo>
                    <a:pt x="3258" y="346"/>
                  </a:lnTo>
                  <a:lnTo>
                    <a:pt x="3185" y="292"/>
                  </a:lnTo>
                  <a:lnTo>
                    <a:pt x="3021" y="201"/>
                  </a:lnTo>
                  <a:lnTo>
                    <a:pt x="2894" y="164"/>
                  </a:lnTo>
                  <a:lnTo>
                    <a:pt x="2748" y="128"/>
                  </a:lnTo>
                  <a:lnTo>
                    <a:pt x="2366" y="55"/>
                  </a:lnTo>
                  <a:lnTo>
                    <a:pt x="1893" y="19"/>
                  </a:lnTo>
                  <a:lnTo>
                    <a:pt x="165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7"/>
            <p:cNvSpPr/>
            <p:nvPr/>
          </p:nvSpPr>
          <p:spPr>
            <a:xfrm>
              <a:off x="6725279" y="7296739"/>
              <a:ext cx="77869" cy="19789"/>
            </a:xfrm>
            <a:custGeom>
              <a:avLst/>
              <a:gdLst/>
              <a:ahLst/>
              <a:cxnLst/>
              <a:rect l="l" t="t" r="r" b="b"/>
              <a:pathLst>
                <a:path w="1511" h="384" fill="none" extrusionOk="0">
                  <a:moveTo>
                    <a:pt x="1511" y="110"/>
                  </a:moveTo>
                  <a:lnTo>
                    <a:pt x="1511" y="110"/>
                  </a:lnTo>
                  <a:lnTo>
                    <a:pt x="1365" y="56"/>
                  </a:lnTo>
                  <a:lnTo>
                    <a:pt x="1183" y="37"/>
                  </a:lnTo>
                  <a:lnTo>
                    <a:pt x="947" y="1"/>
                  </a:lnTo>
                  <a:lnTo>
                    <a:pt x="692" y="19"/>
                  </a:lnTo>
                  <a:lnTo>
                    <a:pt x="455" y="37"/>
                  </a:lnTo>
                  <a:lnTo>
                    <a:pt x="346" y="74"/>
                  </a:lnTo>
                  <a:lnTo>
                    <a:pt x="255" y="110"/>
                  </a:lnTo>
                  <a:lnTo>
                    <a:pt x="164" y="165"/>
                  </a:lnTo>
                  <a:lnTo>
                    <a:pt x="91" y="219"/>
                  </a:lnTo>
                  <a:lnTo>
                    <a:pt x="37" y="292"/>
                  </a:lnTo>
                  <a:lnTo>
                    <a:pt x="0" y="383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7" name="Google Shape;1097;p7"/>
          <p:cNvGrpSpPr/>
          <p:nvPr/>
        </p:nvGrpSpPr>
        <p:grpSpPr>
          <a:xfrm>
            <a:off x="6586263" y="4453331"/>
            <a:ext cx="359501" cy="608733"/>
            <a:chOff x="7195863" y="4529531"/>
            <a:chExt cx="359501" cy="608733"/>
          </a:xfrm>
        </p:grpSpPr>
        <p:sp>
          <p:nvSpPr>
            <p:cNvPr id="1098" name="Google Shape;1098;p7"/>
            <p:cNvSpPr/>
            <p:nvPr/>
          </p:nvSpPr>
          <p:spPr>
            <a:xfrm>
              <a:off x="7195868" y="4529531"/>
              <a:ext cx="359497" cy="490210"/>
            </a:xfrm>
            <a:custGeom>
              <a:avLst/>
              <a:gdLst/>
              <a:ahLst/>
              <a:cxnLst/>
              <a:rect l="l" t="t" r="r" b="b"/>
              <a:pathLst>
                <a:path w="10264" h="13996" extrusionOk="0">
                  <a:moveTo>
                    <a:pt x="4586" y="1"/>
                  </a:moveTo>
                  <a:lnTo>
                    <a:pt x="4568" y="656"/>
                  </a:lnTo>
                  <a:lnTo>
                    <a:pt x="4532" y="1384"/>
                  </a:lnTo>
                  <a:lnTo>
                    <a:pt x="4422" y="3040"/>
                  </a:lnTo>
                  <a:lnTo>
                    <a:pt x="4295" y="4805"/>
                  </a:lnTo>
                  <a:lnTo>
                    <a:pt x="4131" y="6552"/>
                  </a:lnTo>
                  <a:lnTo>
                    <a:pt x="3840" y="9464"/>
                  </a:lnTo>
                  <a:lnTo>
                    <a:pt x="3713" y="10683"/>
                  </a:lnTo>
                  <a:lnTo>
                    <a:pt x="3604" y="9846"/>
                  </a:lnTo>
                  <a:lnTo>
                    <a:pt x="3476" y="8900"/>
                  </a:lnTo>
                  <a:lnTo>
                    <a:pt x="3331" y="7699"/>
                  </a:lnTo>
                  <a:lnTo>
                    <a:pt x="3203" y="6334"/>
                  </a:lnTo>
                  <a:lnTo>
                    <a:pt x="3076" y="4860"/>
                  </a:lnTo>
                  <a:lnTo>
                    <a:pt x="3039" y="4114"/>
                  </a:lnTo>
                  <a:lnTo>
                    <a:pt x="3021" y="3349"/>
                  </a:lnTo>
                  <a:lnTo>
                    <a:pt x="3003" y="2603"/>
                  </a:lnTo>
                  <a:lnTo>
                    <a:pt x="3003" y="1893"/>
                  </a:lnTo>
                  <a:lnTo>
                    <a:pt x="2821" y="2185"/>
                  </a:lnTo>
                  <a:lnTo>
                    <a:pt x="2657" y="2494"/>
                  </a:lnTo>
                  <a:lnTo>
                    <a:pt x="2512" y="2822"/>
                  </a:lnTo>
                  <a:lnTo>
                    <a:pt x="2384" y="3167"/>
                  </a:lnTo>
                  <a:lnTo>
                    <a:pt x="2293" y="3531"/>
                  </a:lnTo>
                  <a:lnTo>
                    <a:pt x="2202" y="3895"/>
                  </a:lnTo>
                  <a:lnTo>
                    <a:pt x="2148" y="4277"/>
                  </a:lnTo>
                  <a:lnTo>
                    <a:pt x="2093" y="4660"/>
                  </a:lnTo>
                  <a:lnTo>
                    <a:pt x="2057" y="5060"/>
                  </a:lnTo>
                  <a:lnTo>
                    <a:pt x="2039" y="5460"/>
                  </a:lnTo>
                  <a:lnTo>
                    <a:pt x="2039" y="5879"/>
                  </a:lnTo>
                  <a:lnTo>
                    <a:pt x="2039" y="6279"/>
                  </a:lnTo>
                  <a:lnTo>
                    <a:pt x="2093" y="7080"/>
                  </a:lnTo>
                  <a:lnTo>
                    <a:pt x="2166" y="7862"/>
                  </a:lnTo>
                  <a:lnTo>
                    <a:pt x="2275" y="8609"/>
                  </a:lnTo>
                  <a:lnTo>
                    <a:pt x="2384" y="9318"/>
                  </a:lnTo>
                  <a:lnTo>
                    <a:pt x="2512" y="9937"/>
                  </a:lnTo>
                  <a:lnTo>
                    <a:pt x="2639" y="10501"/>
                  </a:lnTo>
                  <a:lnTo>
                    <a:pt x="2817" y="11215"/>
                  </a:lnTo>
                  <a:lnTo>
                    <a:pt x="2730" y="10938"/>
                  </a:lnTo>
                  <a:lnTo>
                    <a:pt x="2548" y="10501"/>
                  </a:lnTo>
                  <a:lnTo>
                    <a:pt x="2421" y="10246"/>
                  </a:lnTo>
                  <a:lnTo>
                    <a:pt x="2293" y="9992"/>
                  </a:lnTo>
                  <a:lnTo>
                    <a:pt x="2130" y="9719"/>
                  </a:lnTo>
                  <a:lnTo>
                    <a:pt x="1966" y="9446"/>
                  </a:lnTo>
                  <a:lnTo>
                    <a:pt x="1766" y="9154"/>
                  </a:lnTo>
                  <a:lnTo>
                    <a:pt x="1547" y="8882"/>
                  </a:lnTo>
                  <a:lnTo>
                    <a:pt x="1311" y="8590"/>
                  </a:lnTo>
                  <a:lnTo>
                    <a:pt x="1038" y="8317"/>
                  </a:lnTo>
                  <a:lnTo>
                    <a:pt x="1129" y="8918"/>
                  </a:lnTo>
                  <a:lnTo>
                    <a:pt x="1238" y="9482"/>
                  </a:lnTo>
                  <a:lnTo>
                    <a:pt x="1383" y="10010"/>
                  </a:lnTo>
                  <a:lnTo>
                    <a:pt x="1529" y="10483"/>
                  </a:lnTo>
                  <a:lnTo>
                    <a:pt x="1693" y="10920"/>
                  </a:lnTo>
                  <a:lnTo>
                    <a:pt x="1875" y="11338"/>
                  </a:lnTo>
                  <a:lnTo>
                    <a:pt x="1987" y="11588"/>
                  </a:lnTo>
                  <a:lnTo>
                    <a:pt x="1987" y="11588"/>
                  </a:lnTo>
                  <a:lnTo>
                    <a:pt x="0" y="10174"/>
                  </a:lnTo>
                  <a:lnTo>
                    <a:pt x="73" y="10319"/>
                  </a:lnTo>
                  <a:lnTo>
                    <a:pt x="255" y="10738"/>
                  </a:lnTo>
                  <a:lnTo>
                    <a:pt x="401" y="11011"/>
                  </a:lnTo>
                  <a:lnTo>
                    <a:pt x="601" y="11302"/>
                  </a:lnTo>
                  <a:lnTo>
                    <a:pt x="819" y="11648"/>
                  </a:lnTo>
                  <a:lnTo>
                    <a:pt x="1092" y="11975"/>
                  </a:lnTo>
                  <a:lnTo>
                    <a:pt x="1383" y="12321"/>
                  </a:lnTo>
                  <a:lnTo>
                    <a:pt x="1747" y="12667"/>
                  </a:lnTo>
                  <a:lnTo>
                    <a:pt x="1929" y="12830"/>
                  </a:lnTo>
                  <a:lnTo>
                    <a:pt x="2148" y="12994"/>
                  </a:lnTo>
                  <a:lnTo>
                    <a:pt x="2348" y="13140"/>
                  </a:lnTo>
                  <a:lnTo>
                    <a:pt x="2584" y="13285"/>
                  </a:lnTo>
                  <a:lnTo>
                    <a:pt x="2821" y="13413"/>
                  </a:lnTo>
                  <a:lnTo>
                    <a:pt x="3076" y="13540"/>
                  </a:lnTo>
                  <a:lnTo>
                    <a:pt x="3331" y="13649"/>
                  </a:lnTo>
                  <a:lnTo>
                    <a:pt x="3622" y="13759"/>
                  </a:lnTo>
                  <a:lnTo>
                    <a:pt x="3913" y="13850"/>
                  </a:lnTo>
                  <a:lnTo>
                    <a:pt x="4204" y="13922"/>
                  </a:lnTo>
                  <a:lnTo>
                    <a:pt x="4532" y="13959"/>
                  </a:lnTo>
                  <a:lnTo>
                    <a:pt x="4859" y="13995"/>
                  </a:lnTo>
                  <a:lnTo>
                    <a:pt x="5278" y="13850"/>
                  </a:lnTo>
                  <a:lnTo>
                    <a:pt x="5678" y="13704"/>
                  </a:lnTo>
                  <a:lnTo>
                    <a:pt x="6060" y="13540"/>
                  </a:lnTo>
                  <a:lnTo>
                    <a:pt x="6406" y="13358"/>
                  </a:lnTo>
                  <a:lnTo>
                    <a:pt x="6752" y="13176"/>
                  </a:lnTo>
                  <a:lnTo>
                    <a:pt x="7061" y="12976"/>
                  </a:lnTo>
                  <a:lnTo>
                    <a:pt x="7371" y="12794"/>
                  </a:lnTo>
                  <a:lnTo>
                    <a:pt x="7643" y="12576"/>
                  </a:lnTo>
                  <a:lnTo>
                    <a:pt x="7898" y="12376"/>
                  </a:lnTo>
                  <a:lnTo>
                    <a:pt x="8153" y="12157"/>
                  </a:lnTo>
                  <a:lnTo>
                    <a:pt x="8371" y="11957"/>
                  </a:lnTo>
                  <a:lnTo>
                    <a:pt x="8590" y="11739"/>
                  </a:lnTo>
                  <a:lnTo>
                    <a:pt x="8972" y="11320"/>
                  </a:lnTo>
                  <a:lnTo>
                    <a:pt x="9281" y="10902"/>
                  </a:lnTo>
                  <a:lnTo>
                    <a:pt x="9554" y="10501"/>
                  </a:lnTo>
                  <a:lnTo>
                    <a:pt x="9773" y="10137"/>
                  </a:lnTo>
                  <a:lnTo>
                    <a:pt x="9936" y="9791"/>
                  </a:lnTo>
                  <a:lnTo>
                    <a:pt x="10064" y="9500"/>
                  </a:lnTo>
                  <a:lnTo>
                    <a:pt x="10155" y="9245"/>
                  </a:lnTo>
                  <a:lnTo>
                    <a:pt x="10228" y="9064"/>
                  </a:lnTo>
                  <a:lnTo>
                    <a:pt x="10264" y="8900"/>
                  </a:lnTo>
                  <a:lnTo>
                    <a:pt x="10064" y="9191"/>
                  </a:lnTo>
                  <a:lnTo>
                    <a:pt x="9845" y="9464"/>
                  </a:lnTo>
                  <a:lnTo>
                    <a:pt x="9645" y="9700"/>
                  </a:lnTo>
                  <a:lnTo>
                    <a:pt x="9427" y="9937"/>
                  </a:lnTo>
                  <a:lnTo>
                    <a:pt x="9209" y="10137"/>
                  </a:lnTo>
                  <a:lnTo>
                    <a:pt x="9008" y="10337"/>
                  </a:lnTo>
                  <a:lnTo>
                    <a:pt x="8808" y="10519"/>
                  </a:lnTo>
                  <a:lnTo>
                    <a:pt x="8590" y="10665"/>
                  </a:lnTo>
                  <a:lnTo>
                    <a:pt x="8189" y="10956"/>
                  </a:lnTo>
                  <a:lnTo>
                    <a:pt x="7789" y="11174"/>
                  </a:lnTo>
                  <a:lnTo>
                    <a:pt x="7425" y="11338"/>
                  </a:lnTo>
                  <a:lnTo>
                    <a:pt x="7061" y="11466"/>
                  </a:lnTo>
                  <a:lnTo>
                    <a:pt x="6752" y="11575"/>
                  </a:lnTo>
                  <a:lnTo>
                    <a:pt x="6442" y="11629"/>
                  </a:lnTo>
                  <a:lnTo>
                    <a:pt x="6188" y="11666"/>
                  </a:lnTo>
                  <a:lnTo>
                    <a:pt x="5969" y="11684"/>
                  </a:lnTo>
                  <a:lnTo>
                    <a:pt x="5642" y="11684"/>
                  </a:lnTo>
                  <a:lnTo>
                    <a:pt x="5533" y="11666"/>
                  </a:lnTo>
                  <a:lnTo>
                    <a:pt x="5624" y="11593"/>
                  </a:lnTo>
                  <a:lnTo>
                    <a:pt x="5896" y="11393"/>
                  </a:lnTo>
                  <a:lnTo>
                    <a:pt x="6097" y="11229"/>
                  </a:lnTo>
                  <a:lnTo>
                    <a:pt x="6315" y="11011"/>
                  </a:lnTo>
                  <a:lnTo>
                    <a:pt x="6552" y="10774"/>
                  </a:lnTo>
                  <a:lnTo>
                    <a:pt x="6825" y="10483"/>
                  </a:lnTo>
                  <a:lnTo>
                    <a:pt x="7116" y="10137"/>
                  </a:lnTo>
                  <a:lnTo>
                    <a:pt x="7407" y="9755"/>
                  </a:lnTo>
                  <a:lnTo>
                    <a:pt x="7716" y="9318"/>
                  </a:lnTo>
                  <a:lnTo>
                    <a:pt x="8026" y="8845"/>
                  </a:lnTo>
                  <a:lnTo>
                    <a:pt x="8335" y="8299"/>
                  </a:lnTo>
                  <a:lnTo>
                    <a:pt x="8644" y="7717"/>
                  </a:lnTo>
                  <a:lnTo>
                    <a:pt x="8954" y="7080"/>
                  </a:lnTo>
                  <a:lnTo>
                    <a:pt x="9245" y="6388"/>
                  </a:lnTo>
                  <a:lnTo>
                    <a:pt x="8772" y="6716"/>
                  </a:lnTo>
                  <a:lnTo>
                    <a:pt x="8335" y="7062"/>
                  </a:lnTo>
                  <a:lnTo>
                    <a:pt x="7916" y="7426"/>
                  </a:lnTo>
                  <a:lnTo>
                    <a:pt x="7516" y="7790"/>
                  </a:lnTo>
                  <a:lnTo>
                    <a:pt x="7134" y="8154"/>
                  </a:lnTo>
                  <a:lnTo>
                    <a:pt x="6788" y="8499"/>
                  </a:lnTo>
                  <a:lnTo>
                    <a:pt x="6461" y="8845"/>
                  </a:lnTo>
                  <a:lnTo>
                    <a:pt x="6169" y="9191"/>
                  </a:lnTo>
                  <a:lnTo>
                    <a:pt x="5660" y="9773"/>
                  </a:lnTo>
                  <a:lnTo>
                    <a:pt x="5296" y="10265"/>
                  </a:lnTo>
                  <a:lnTo>
                    <a:pt x="4987" y="10683"/>
                  </a:lnTo>
                  <a:lnTo>
                    <a:pt x="5332" y="10046"/>
                  </a:lnTo>
                  <a:lnTo>
                    <a:pt x="5733" y="9300"/>
                  </a:lnTo>
                  <a:lnTo>
                    <a:pt x="6206" y="8336"/>
                  </a:lnTo>
                  <a:lnTo>
                    <a:pt x="6734" y="7189"/>
                  </a:lnTo>
                  <a:lnTo>
                    <a:pt x="7007" y="6570"/>
                  </a:lnTo>
                  <a:lnTo>
                    <a:pt x="7280" y="5915"/>
                  </a:lnTo>
                  <a:lnTo>
                    <a:pt x="7534" y="5242"/>
                  </a:lnTo>
                  <a:lnTo>
                    <a:pt x="7789" y="4569"/>
                  </a:lnTo>
                  <a:lnTo>
                    <a:pt x="8007" y="3859"/>
                  </a:lnTo>
                  <a:lnTo>
                    <a:pt x="8208" y="3149"/>
                  </a:lnTo>
                  <a:lnTo>
                    <a:pt x="8208" y="3149"/>
                  </a:lnTo>
                  <a:lnTo>
                    <a:pt x="8044" y="3295"/>
                  </a:lnTo>
                  <a:lnTo>
                    <a:pt x="7880" y="3459"/>
                  </a:lnTo>
                  <a:lnTo>
                    <a:pt x="7716" y="3640"/>
                  </a:lnTo>
                  <a:lnTo>
                    <a:pt x="7553" y="3841"/>
                  </a:lnTo>
                  <a:lnTo>
                    <a:pt x="7243" y="4277"/>
                  </a:lnTo>
                  <a:lnTo>
                    <a:pt x="6952" y="4751"/>
                  </a:lnTo>
                  <a:lnTo>
                    <a:pt x="6661" y="5260"/>
                  </a:lnTo>
                  <a:lnTo>
                    <a:pt x="6406" y="5770"/>
                  </a:lnTo>
                  <a:lnTo>
                    <a:pt x="6151" y="6297"/>
                  </a:lnTo>
                  <a:lnTo>
                    <a:pt x="5933" y="6825"/>
                  </a:lnTo>
                  <a:lnTo>
                    <a:pt x="5733" y="7335"/>
                  </a:lnTo>
                  <a:lnTo>
                    <a:pt x="5551" y="7808"/>
                  </a:lnTo>
                  <a:lnTo>
                    <a:pt x="5260" y="8609"/>
                  </a:lnTo>
                  <a:lnTo>
                    <a:pt x="5078" y="9173"/>
                  </a:lnTo>
                  <a:lnTo>
                    <a:pt x="5005" y="9373"/>
                  </a:lnTo>
                  <a:lnTo>
                    <a:pt x="5041" y="9082"/>
                  </a:lnTo>
                  <a:lnTo>
                    <a:pt x="5114" y="8263"/>
                  </a:lnTo>
                  <a:lnTo>
                    <a:pt x="5187" y="7062"/>
                  </a:lnTo>
                  <a:lnTo>
                    <a:pt x="5223" y="6370"/>
                  </a:lnTo>
                  <a:lnTo>
                    <a:pt x="5241" y="5624"/>
                  </a:lnTo>
                  <a:lnTo>
                    <a:pt x="5260" y="4860"/>
                  </a:lnTo>
                  <a:lnTo>
                    <a:pt x="5241" y="4059"/>
                  </a:lnTo>
                  <a:lnTo>
                    <a:pt x="5223" y="3277"/>
                  </a:lnTo>
                  <a:lnTo>
                    <a:pt x="5169" y="2512"/>
                  </a:lnTo>
                  <a:lnTo>
                    <a:pt x="5078" y="1784"/>
                  </a:lnTo>
                  <a:lnTo>
                    <a:pt x="5023" y="1439"/>
                  </a:lnTo>
                  <a:lnTo>
                    <a:pt x="4950" y="1111"/>
                  </a:lnTo>
                  <a:lnTo>
                    <a:pt x="4877" y="802"/>
                  </a:lnTo>
                  <a:lnTo>
                    <a:pt x="4786" y="510"/>
                  </a:lnTo>
                  <a:lnTo>
                    <a:pt x="4695" y="237"/>
                  </a:lnTo>
                  <a:lnTo>
                    <a:pt x="458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99" name="Google Shape;1099;p7"/>
            <p:cNvGrpSpPr/>
            <p:nvPr/>
          </p:nvGrpSpPr>
          <p:grpSpPr>
            <a:xfrm>
              <a:off x="7195863" y="4931305"/>
              <a:ext cx="178666" cy="164934"/>
              <a:chOff x="2706625" y="4735761"/>
              <a:chExt cx="226446" cy="209015"/>
            </a:xfrm>
          </p:grpSpPr>
          <p:sp>
            <p:nvSpPr>
              <p:cNvPr id="1100" name="Google Shape;1100;p7"/>
              <p:cNvSpPr/>
              <p:nvPr/>
            </p:nvSpPr>
            <p:spPr>
              <a:xfrm>
                <a:off x="2706625" y="4851000"/>
                <a:ext cx="226446" cy="93776"/>
              </a:xfrm>
              <a:custGeom>
                <a:avLst/>
                <a:gdLst/>
                <a:ahLst/>
                <a:cxnLst/>
                <a:rect l="l" t="t" r="r" b="b"/>
                <a:pathLst>
                  <a:path w="9991" h="1020" extrusionOk="0">
                    <a:moveTo>
                      <a:pt x="1292" y="0"/>
                    </a:moveTo>
                    <a:lnTo>
                      <a:pt x="746" y="91"/>
                    </a:lnTo>
                    <a:lnTo>
                      <a:pt x="528" y="128"/>
                    </a:lnTo>
                    <a:lnTo>
                      <a:pt x="346" y="182"/>
                    </a:lnTo>
                    <a:lnTo>
                      <a:pt x="200" y="237"/>
                    </a:lnTo>
                    <a:lnTo>
                      <a:pt x="91" y="291"/>
                    </a:lnTo>
                    <a:lnTo>
                      <a:pt x="18" y="346"/>
                    </a:lnTo>
                    <a:lnTo>
                      <a:pt x="0" y="419"/>
                    </a:lnTo>
                    <a:lnTo>
                      <a:pt x="0" y="437"/>
                    </a:lnTo>
                    <a:lnTo>
                      <a:pt x="18" y="473"/>
                    </a:lnTo>
                    <a:lnTo>
                      <a:pt x="91" y="528"/>
                    </a:lnTo>
                    <a:lnTo>
                      <a:pt x="219" y="583"/>
                    </a:lnTo>
                    <a:lnTo>
                      <a:pt x="382" y="655"/>
                    </a:lnTo>
                    <a:lnTo>
                      <a:pt x="601" y="710"/>
                    </a:lnTo>
                    <a:lnTo>
                      <a:pt x="856" y="746"/>
                    </a:lnTo>
                    <a:lnTo>
                      <a:pt x="1456" y="837"/>
                    </a:lnTo>
                    <a:lnTo>
                      <a:pt x="2202" y="910"/>
                    </a:lnTo>
                    <a:lnTo>
                      <a:pt x="3058" y="965"/>
                    </a:lnTo>
                    <a:lnTo>
                      <a:pt x="3986" y="1001"/>
                    </a:lnTo>
                    <a:lnTo>
                      <a:pt x="5005" y="1019"/>
                    </a:lnTo>
                    <a:lnTo>
                      <a:pt x="6006" y="1001"/>
                    </a:lnTo>
                    <a:lnTo>
                      <a:pt x="6952" y="965"/>
                    </a:lnTo>
                    <a:lnTo>
                      <a:pt x="7789" y="910"/>
                    </a:lnTo>
                    <a:lnTo>
                      <a:pt x="8535" y="837"/>
                    </a:lnTo>
                    <a:lnTo>
                      <a:pt x="9136" y="746"/>
                    </a:lnTo>
                    <a:lnTo>
                      <a:pt x="9390" y="710"/>
                    </a:lnTo>
                    <a:lnTo>
                      <a:pt x="9609" y="655"/>
                    </a:lnTo>
                    <a:lnTo>
                      <a:pt x="9773" y="583"/>
                    </a:lnTo>
                    <a:lnTo>
                      <a:pt x="9900" y="528"/>
                    </a:lnTo>
                    <a:lnTo>
                      <a:pt x="9973" y="473"/>
                    </a:lnTo>
                    <a:lnTo>
                      <a:pt x="9991" y="437"/>
                    </a:lnTo>
                    <a:lnTo>
                      <a:pt x="9991" y="419"/>
                    </a:lnTo>
                    <a:lnTo>
                      <a:pt x="9973" y="346"/>
                    </a:lnTo>
                    <a:lnTo>
                      <a:pt x="9900" y="291"/>
                    </a:lnTo>
                    <a:lnTo>
                      <a:pt x="9791" y="237"/>
                    </a:lnTo>
                    <a:lnTo>
                      <a:pt x="9645" y="182"/>
                    </a:lnTo>
                    <a:lnTo>
                      <a:pt x="9463" y="128"/>
                    </a:lnTo>
                    <a:lnTo>
                      <a:pt x="9245" y="91"/>
                    </a:lnTo>
                    <a:lnTo>
                      <a:pt x="8699" y="0"/>
                    </a:lnTo>
                    <a:lnTo>
                      <a:pt x="8699" y="273"/>
                    </a:lnTo>
                    <a:lnTo>
                      <a:pt x="7443" y="328"/>
                    </a:lnTo>
                    <a:lnTo>
                      <a:pt x="6133" y="364"/>
                    </a:lnTo>
                    <a:lnTo>
                      <a:pt x="4623" y="382"/>
                    </a:lnTo>
                    <a:lnTo>
                      <a:pt x="3476" y="364"/>
                    </a:lnTo>
                    <a:lnTo>
                      <a:pt x="2384" y="328"/>
                    </a:lnTo>
                    <a:lnTo>
                      <a:pt x="1893" y="291"/>
                    </a:lnTo>
                    <a:lnTo>
                      <a:pt x="1456" y="237"/>
                    </a:lnTo>
                    <a:lnTo>
                      <a:pt x="1074" y="182"/>
                    </a:lnTo>
                    <a:lnTo>
                      <a:pt x="746" y="109"/>
                    </a:lnTo>
                    <a:lnTo>
                      <a:pt x="1292" y="0"/>
                    </a:lnTo>
                    <a:close/>
                  </a:path>
                </a:pathLst>
              </a:custGeom>
              <a:solidFill>
                <a:srgbClr val="282829">
                  <a:alpha val="139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01" name="Google Shape;1101;p7"/>
              <p:cNvGrpSpPr/>
              <p:nvPr/>
            </p:nvGrpSpPr>
            <p:grpSpPr>
              <a:xfrm>
                <a:off x="2714800" y="4735761"/>
                <a:ext cx="210098" cy="182902"/>
                <a:chOff x="1282975" y="2150275"/>
                <a:chExt cx="154700" cy="134675"/>
              </a:xfrm>
            </p:grpSpPr>
            <p:sp>
              <p:nvSpPr>
                <p:cNvPr id="1102" name="Google Shape;1102;p7"/>
                <p:cNvSpPr/>
                <p:nvPr/>
              </p:nvSpPr>
              <p:spPr>
                <a:xfrm>
                  <a:off x="1282975" y="2150275"/>
                  <a:ext cx="154700" cy="134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88" h="5387" extrusionOk="0">
                      <a:moveTo>
                        <a:pt x="2858" y="0"/>
                      </a:moveTo>
                      <a:lnTo>
                        <a:pt x="2657" y="37"/>
                      </a:lnTo>
                      <a:lnTo>
                        <a:pt x="2403" y="109"/>
                      </a:lnTo>
                      <a:lnTo>
                        <a:pt x="2166" y="200"/>
                      </a:lnTo>
                      <a:lnTo>
                        <a:pt x="1948" y="310"/>
                      </a:lnTo>
                      <a:lnTo>
                        <a:pt x="1747" y="437"/>
                      </a:lnTo>
                      <a:lnTo>
                        <a:pt x="1547" y="564"/>
                      </a:lnTo>
                      <a:lnTo>
                        <a:pt x="1384" y="710"/>
                      </a:lnTo>
                      <a:lnTo>
                        <a:pt x="1238" y="856"/>
                      </a:lnTo>
                      <a:lnTo>
                        <a:pt x="1092" y="1019"/>
                      </a:lnTo>
                      <a:lnTo>
                        <a:pt x="965" y="1201"/>
                      </a:lnTo>
                      <a:lnTo>
                        <a:pt x="856" y="1365"/>
                      </a:lnTo>
                      <a:lnTo>
                        <a:pt x="765" y="1547"/>
                      </a:lnTo>
                      <a:lnTo>
                        <a:pt x="674" y="1729"/>
                      </a:lnTo>
                      <a:lnTo>
                        <a:pt x="546" y="2093"/>
                      </a:lnTo>
                      <a:lnTo>
                        <a:pt x="437" y="2439"/>
                      </a:lnTo>
                      <a:lnTo>
                        <a:pt x="401" y="2639"/>
                      </a:lnTo>
                      <a:lnTo>
                        <a:pt x="346" y="3057"/>
                      </a:lnTo>
                      <a:lnTo>
                        <a:pt x="310" y="3403"/>
                      </a:lnTo>
                      <a:lnTo>
                        <a:pt x="310" y="3694"/>
                      </a:lnTo>
                      <a:lnTo>
                        <a:pt x="164" y="3876"/>
                      </a:lnTo>
                      <a:lnTo>
                        <a:pt x="55" y="4040"/>
                      </a:lnTo>
                      <a:lnTo>
                        <a:pt x="37" y="4131"/>
                      </a:lnTo>
                      <a:lnTo>
                        <a:pt x="0" y="4222"/>
                      </a:lnTo>
                      <a:lnTo>
                        <a:pt x="0" y="4295"/>
                      </a:lnTo>
                      <a:lnTo>
                        <a:pt x="0" y="4368"/>
                      </a:lnTo>
                      <a:lnTo>
                        <a:pt x="19" y="4459"/>
                      </a:lnTo>
                      <a:lnTo>
                        <a:pt x="55" y="4532"/>
                      </a:lnTo>
                      <a:lnTo>
                        <a:pt x="91" y="4604"/>
                      </a:lnTo>
                      <a:lnTo>
                        <a:pt x="146" y="4677"/>
                      </a:lnTo>
                      <a:lnTo>
                        <a:pt x="292" y="4804"/>
                      </a:lnTo>
                      <a:lnTo>
                        <a:pt x="474" y="4932"/>
                      </a:lnTo>
                      <a:lnTo>
                        <a:pt x="692" y="5041"/>
                      </a:lnTo>
                      <a:lnTo>
                        <a:pt x="965" y="5132"/>
                      </a:lnTo>
                      <a:lnTo>
                        <a:pt x="1274" y="5205"/>
                      </a:lnTo>
                      <a:lnTo>
                        <a:pt x="1638" y="5278"/>
                      </a:lnTo>
                      <a:lnTo>
                        <a:pt x="2020" y="5332"/>
                      </a:lnTo>
                      <a:lnTo>
                        <a:pt x="2457" y="5369"/>
                      </a:lnTo>
                      <a:lnTo>
                        <a:pt x="2930" y="5387"/>
                      </a:lnTo>
                      <a:lnTo>
                        <a:pt x="3440" y="5387"/>
                      </a:lnTo>
                      <a:lnTo>
                        <a:pt x="3804" y="5350"/>
                      </a:lnTo>
                      <a:lnTo>
                        <a:pt x="4131" y="5314"/>
                      </a:lnTo>
                      <a:lnTo>
                        <a:pt x="4714" y="5223"/>
                      </a:lnTo>
                      <a:lnTo>
                        <a:pt x="5187" y="5114"/>
                      </a:lnTo>
                      <a:lnTo>
                        <a:pt x="5569" y="5005"/>
                      </a:lnTo>
                      <a:lnTo>
                        <a:pt x="5842" y="4895"/>
                      </a:lnTo>
                      <a:lnTo>
                        <a:pt x="6042" y="4804"/>
                      </a:lnTo>
                      <a:lnTo>
                        <a:pt x="6188" y="4713"/>
                      </a:lnTo>
                      <a:lnTo>
                        <a:pt x="6042" y="4204"/>
                      </a:lnTo>
                      <a:lnTo>
                        <a:pt x="5878" y="3658"/>
                      </a:lnTo>
                      <a:lnTo>
                        <a:pt x="5642" y="3003"/>
                      </a:lnTo>
                      <a:lnTo>
                        <a:pt x="5514" y="2639"/>
                      </a:lnTo>
                      <a:lnTo>
                        <a:pt x="5351" y="2275"/>
                      </a:lnTo>
                      <a:lnTo>
                        <a:pt x="5169" y="1929"/>
                      </a:lnTo>
                      <a:lnTo>
                        <a:pt x="4987" y="1565"/>
                      </a:lnTo>
                      <a:lnTo>
                        <a:pt x="4787" y="1238"/>
                      </a:lnTo>
                      <a:lnTo>
                        <a:pt x="4568" y="928"/>
                      </a:lnTo>
                      <a:lnTo>
                        <a:pt x="4332" y="655"/>
                      </a:lnTo>
                      <a:lnTo>
                        <a:pt x="4095" y="419"/>
                      </a:lnTo>
                      <a:lnTo>
                        <a:pt x="3949" y="291"/>
                      </a:lnTo>
                      <a:lnTo>
                        <a:pt x="3804" y="200"/>
                      </a:lnTo>
                      <a:lnTo>
                        <a:pt x="3676" y="128"/>
                      </a:lnTo>
                      <a:lnTo>
                        <a:pt x="3513" y="73"/>
                      </a:lnTo>
                      <a:lnTo>
                        <a:pt x="3367" y="37"/>
                      </a:lnTo>
                      <a:lnTo>
                        <a:pt x="3203" y="0"/>
                      </a:lnTo>
                      <a:close/>
                    </a:path>
                  </a:pathLst>
                </a:custGeom>
                <a:solidFill>
                  <a:srgbClr val="C1A58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3" name="Google Shape;1103;p7"/>
                <p:cNvSpPr/>
                <p:nvPr/>
              </p:nvSpPr>
              <p:spPr>
                <a:xfrm>
                  <a:off x="1282975" y="2150275"/>
                  <a:ext cx="154700" cy="134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88" h="5387" fill="none" extrusionOk="0">
                      <a:moveTo>
                        <a:pt x="6188" y="4713"/>
                      </a:moveTo>
                      <a:lnTo>
                        <a:pt x="6188" y="4713"/>
                      </a:lnTo>
                      <a:lnTo>
                        <a:pt x="6042" y="4804"/>
                      </a:lnTo>
                      <a:lnTo>
                        <a:pt x="5842" y="4895"/>
                      </a:lnTo>
                      <a:lnTo>
                        <a:pt x="5569" y="5005"/>
                      </a:lnTo>
                      <a:lnTo>
                        <a:pt x="5187" y="5114"/>
                      </a:lnTo>
                      <a:lnTo>
                        <a:pt x="4714" y="5223"/>
                      </a:lnTo>
                      <a:lnTo>
                        <a:pt x="4131" y="5314"/>
                      </a:lnTo>
                      <a:lnTo>
                        <a:pt x="3804" y="5350"/>
                      </a:lnTo>
                      <a:lnTo>
                        <a:pt x="3440" y="5387"/>
                      </a:lnTo>
                      <a:lnTo>
                        <a:pt x="3440" y="5387"/>
                      </a:lnTo>
                      <a:lnTo>
                        <a:pt x="2930" y="5387"/>
                      </a:lnTo>
                      <a:lnTo>
                        <a:pt x="2457" y="5369"/>
                      </a:lnTo>
                      <a:lnTo>
                        <a:pt x="2020" y="5332"/>
                      </a:lnTo>
                      <a:lnTo>
                        <a:pt x="1638" y="5278"/>
                      </a:lnTo>
                      <a:lnTo>
                        <a:pt x="1274" y="5205"/>
                      </a:lnTo>
                      <a:lnTo>
                        <a:pt x="965" y="5132"/>
                      </a:lnTo>
                      <a:lnTo>
                        <a:pt x="692" y="5041"/>
                      </a:lnTo>
                      <a:lnTo>
                        <a:pt x="474" y="4932"/>
                      </a:lnTo>
                      <a:lnTo>
                        <a:pt x="292" y="4804"/>
                      </a:lnTo>
                      <a:lnTo>
                        <a:pt x="146" y="4677"/>
                      </a:lnTo>
                      <a:lnTo>
                        <a:pt x="91" y="4604"/>
                      </a:lnTo>
                      <a:lnTo>
                        <a:pt x="55" y="4532"/>
                      </a:lnTo>
                      <a:lnTo>
                        <a:pt x="19" y="4459"/>
                      </a:lnTo>
                      <a:lnTo>
                        <a:pt x="0" y="4368"/>
                      </a:lnTo>
                      <a:lnTo>
                        <a:pt x="0" y="4295"/>
                      </a:lnTo>
                      <a:lnTo>
                        <a:pt x="0" y="4222"/>
                      </a:lnTo>
                      <a:lnTo>
                        <a:pt x="37" y="4131"/>
                      </a:lnTo>
                      <a:lnTo>
                        <a:pt x="55" y="4040"/>
                      </a:lnTo>
                      <a:lnTo>
                        <a:pt x="164" y="3876"/>
                      </a:lnTo>
                      <a:lnTo>
                        <a:pt x="310" y="3694"/>
                      </a:lnTo>
                      <a:lnTo>
                        <a:pt x="310" y="3694"/>
                      </a:lnTo>
                      <a:lnTo>
                        <a:pt x="310" y="3403"/>
                      </a:lnTo>
                      <a:lnTo>
                        <a:pt x="346" y="3057"/>
                      </a:lnTo>
                      <a:lnTo>
                        <a:pt x="401" y="2639"/>
                      </a:lnTo>
                      <a:lnTo>
                        <a:pt x="401" y="2639"/>
                      </a:lnTo>
                      <a:lnTo>
                        <a:pt x="437" y="2439"/>
                      </a:lnTo>
                      <a:lnTo>
                        <a:pt x="437" y="2439"/>
                      </a:lnTo>
                      <a:lnTo>
                        <a:pt x="546" y="2093"/>
                      </a:lnTo>
                      <a:lnTo>
                        <a:pt x="674" y="1729"/>
                      </a:lnTo>
                      <a:lnTo>
                        <a:pt x="765" y="1547"/>
                      </a:lnTo>
                      <a:lnTo>
                        <a:pt x="856" y="1365"/>
                      </a:lnTo>
                      <a:lnTo>
                        <a:pt x="965" y="1201"/>
                      </a:lnTo>
                      <a:lnTo>
                        <a:pt x="1092" y="1019"/>
                      </a:lnTo>
                      <a:lnTo>
                        <a:pt x="1238" y="856"/>
                      </a:lnTo>
                      <a:lnTo>
                        <a:pt x="1384" y="710"/>
                      </a:lnTo>
                      <a:lnTo>
                        <a:pt x="1547" y="564"/>
                      </a:lnTo>
                      <a:lnTo>
                        <a:pt x="1747" y="437"/>
                      </a:lnTo>
                      <a:lnTo>
                        <a:pt x="1948" y="310"/>
                      </a:lnTo>
                      <a:lnTo>
                        <a:pt x="2166" y="200"/>
                      </a:lnTo>
                      <a:lnTo>
                        <a:pt x="2403" y="109"/>
                      </a:lnTo>
                      <a:lnTo>
                        <a:pt x="2657" y="37"/>
                      </a:lnTo>
                      <a:lnTo>
                        <a:pt x="2657" y="37"/>
                      </a:lnTo>
                      <a:lnTo>
                        <a:pt x="2858" y="0"/>
                      </a:lnTo>
                      <a:lnTo>
                        <a:pt x="3021" y="0"/>
                      </a:lnTo>
                      <a:lnTo>
                        <a:pt x="3203" y="0"/>
                      </a:lnTo>
                      <a:lnTo>
                        <a:pt x="3367" y="37"/>
                      </a:lnTo>
                      <a:lnTo>
                        <a:pt x="3513" y="73"/>
                      </a:lnTo>
                      <a:lnTo>
                        <a:pt x="3676" y="128"/>
                      </a:lnTo>
                      <a:lnTo>
                        <a:pt x="3804" y="200"/>
                      </a:lnTo>
                      <a:lnTo>
                        <a:pt x="3949" y="291"/>
                      </a:lnTo>
                      <a:lnTo>
                        <a:pt x="3949" y="291"/>
                      </a:lnTo>
                      <a:lnTo>
                        <a:pt x="4095" y="419"/>
                      </a:lnTo>
                      <a:lnTo>
                        <a:pt x="4095" y="419"/>
                      </a:lnTo>
                      <a:lnTo>
                        <a:pt x="4332" y="655"/>
                      </a:lnTo>
                      <a:lnTo>
                        <a:pt x="4568" y="928"/>
                      </a:lnTo>
                      <a:lnTo>
                        <a:pt x="4787" y="1238"/>
                      </a:lnTo>
                      <a:lnTo>
                        <a:pt x="4987" y="1565"/>
                      </a:lnTo>
                      <a:lnTo>
                        <a:pt x="5169" y="1929"/>
                      </a:lnTo>
                      <a:lnTo>
                        <a:pt x="5351" y="2275"/>
                      </a:lnTo>
                      <a:lnTo>
                        <a:pt x="5514" y="2639"/>
                      </a:lnTo>
                      <a:lnTo>
                        <a:pt x="5642" y="3003"/>
                      </a:lnTo>
                      <a:lnTo>
                        <a:pt x="5878" y="3658"/>
                      </a:lnTo>
                      <a:lnTo>
                        <a:pt x="6042" y="4204"/>
                      </a:lnTo>
                      <a:lnTo>
                        <a:pt x="6188" y="4713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4" name="Google Shape;1104;p7"/>
                <p:cNvSpPr/>
                <p:nvPr/>
              </p:nvSpPr>
              <p:spPr>
                <a:xfrm>
                  <a:off x="1282975" y="2172100"/>
                  <a:ext cx="138775" cy="112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51" h="4514" extrusionOk="0">
                      <a:moveTo>
                        <a:pt x="1384" y="4368"/>
                      </a:moveTo>
                      <a:lnTo>
                        <a:pt x="1384" y="4368"/>
                      </a:lnTo>
                      <a:lnTo>
                        <a:pt x="1711" y="4423"/>
                      </a:lnTo>
                      <a:lnTo>
                        <a:pt x="2057" y="4459"/>
                      </a:lnTo>
                      <a:lnTo>
                        <a:pt x="2457" y="4496"/>
                      </a:lnTo>
                      <a:lnTo>
                        <a:pt x="2876" y="4514"/>
                      </a:lnTo>
                      <a:lnTo>
                        <a:pt x="2876" y="4514"/>
                      </a:lnTo>
                      <a:lnTo>
                        <a:pt x="3094" y="4514"/>
                      </a:lnTo>
                      <a:lnTo>
                        <a:pt x="3094" y="4514"/>
                      </a:lnTo>
                      <a:lnTo>
                        <a:pt x="3440" y="4514"/>
                      </a:lnTo>
                      <a:lnTo>
                        <a:pt x="3440" y="4514"/>
                      </a:lnTo>
                      <a:lnTo>
                        <a:pt x="3440" y="4514"/>
                      </a:lnTo>
                      <a:lnTo>
                        <a:pt x="3094" y="4514"/>
                      </a:lnTo>
                      <a:lnTo>
                        <a:pt x="3094" y="4514"/>
                      </a:lnTo>
                      <a:lnTo>
                        <a:pt x="2876" y="4514"/>
                      </a:lnTo>
                      <a:lnTo>
                        <a:pt x="2876" y="4514"/>
                      </a:lnTo>
                      <a:lnTo>
                        <a:pt x="2876" y="4514"/>
                      </a:lnTo>
                      <a:lnTo>
                        <a:pt x="2876" y="4514"/>
                      </a:lnTo>
                      <a:lnTo>
                        <a:pt x="2457" y="4496"/>
                      </a:lnTo>
                      <a:lnTo>
                        <a:pt x="2057" y="4459"/>
                      </a:lnTo>
                      <a:lnTo>
                        <a:pt x="1711" y="4423"/>
                      </a:lnTo>
                      <a:lnTo>
                        <a:pt x="1384" y="4368"/>
                      </a:lnTo>
                      <a:close/>
                      <a:moveTo>
                        <a:pt x="1365" y="4368"/>
                      </a:moveTo>
                      <a:lnTo>
                        <a:pt x="1365" y="4368"/>
                      </a:lnTo>
                      <a:lnTo>
                        <a:pt x="1365" y="4368"/>
                      </a:lnTo>
                      <a:lnTo>
                        <a:pt x="1365" y="4368"/>
                      </a:lnTo>
                      <a:close/>
                      <a:moveTo>
                        <a:pt x="237" y="3895"/>
                      </a:moveTo>
                      <a:lnTo>
                        <a:pt x="237" y="3895"/>
                      </a:lnTo>
                      <a:lnTo>
                        <a:pt x="237" y="3895"/>
                      </a:lnTo>
                      <a:lnTo>
                        <a:pt x="237" y="3895"/>
                      </a:lnTo>
                      <a:lnTo>
                        <a:pt x="237" y="3895"/>
                      </a:lnTo>
                      <a:close/>
                      <a:moveTo>
                        <a:pt x="237" y="3895"/>
                      </a:moveTo>
                      <a:lnTo>
                        <a:pt x="237" y="3895"/>
                      </a:lnTo>
                      <a:lnTo>
                        <a:pt x="237" y="3895"/>
                      </a:lnTo>
                      <a:lnTo>
                        <a:pt x="237" y="3895"/>
                      </a:lnTo>
                      <a:lnTo>
                        <a:pt x="237" y="3895"/>
                      </a:lnTo>
                      <a:close/>
                      <a:moveTo>
                        <a:pt x="237" y="3877"/>
                      </a:moveTo>
                      <a:lnTo>
                        <a:pt x="237" y="3877"/>
                      </a:lnTo>
                      <a:lnTo>
                        <a:pt x="237" y="3895"/>
                      </a:lnTo>
                      <a:lnTo>
                        <a:pt x="237" y="3895"/>
                      </a:lnTo>
                      <a:lnTo>
                        <a:pt x="237" y="3877"/>
                      </a:lnTo>
                      <a:close/>
                      <a:moveTo>
                        <a:pt x="91" y="3113"/>
                      </a:moveTo>
                      <a:lnTo>
                        <a:pt x="91" y="3113"/>
                      </a:lnTo>
                      <a:lnTo>
                        <a:pt x="37" y="3222"/>
                      </a:lnTo>
                      <a:lnTo>
                        <a:pt x="19" y="3331"/>
                      </a:lnTo>
                      <a:lnTo>
                        <a:pt x="0" y="3422"/>
                      </a:lnTo>
                      <a:lnTo>
                        <a:pt x="19" y="3531"/>
                      </a:lnTo>
                      <a:lnTo>
                        <a:pt x="37" y="3622"/>
                      </a:lnTo>
                      <a:lnTo>
                        <a:pt x="91" y="3713"/>
                      </a:lnTo>
                      <a:lnTo>
                        <a:pt x="146" y="3804"/>
                      </a:lnTo>
                      <a:lnTo>
                        <a:pt x="237" y="3877"/>
                      </a:lnTo>
                      <a:lnTo>
                        <a:pt x="237" y="3877"/>
                      </a:lnTo>
                      <a:lnTo>
                        <a:pt x="146" y="3804"/>
                      </a:lnTo>
                      <a:lnTo>
                        <a:pt x="91" y="3713"/>
                      </a:lnTo>
                      <a:lnTo>
                        <a:pt x="37" y="3622"/>
                      </a:lnTo>
                      <a:lnTo>
                        <a:pt x="19" y="3531"/>
                      </a:lnTo>
                      <a:lnTo>
                        <a:pt x="0" y="3422"/>
                      </a:lnTo>
                      <a:lnTo>
                        <a:pt x="19" y="3331"/>
                      </a:lnTo>
                      <a:lnTo>
                        <a:pt x="37" y="3222"/>
                      </a:lnTo>
                      <a:lnTo>
                        <a:pt x="91" y="3113"/>
                      </a:lnTo>
                      <a:close/>
                      <a:moveTo>
                        <a:pt x="91" y="3113"/>
                      </a:moveTo>
                      <a:lnTo>
                        <a:pt x="91" y="3113"/>
                      </a:lnTo>
                      <a:lnTo>
                        <a:pt x="91" y="3113"/>
                      </a:lnTo>
                      <a:lnTo>
                        <a:pt x="91" y="3113"/>
                      </a:lnTo>
                      <a:lnTo>
                        <a:pt x="91" y="3113"/>
                      </a:lnTo>
                      <a:close/>
                      <a:moveTo>
                        <a:pt x="91" y="3113"/>
                      </a:moveTo>
                      <a:lnTo>
                        <a:pt x="91" y="3113"/>
                      </a:lnTo>
                      <a:lnTo>
                        <a:pt x="91" y="3113"/>
                      </a:lnTo>
                      <a:lnTo>
                        <a:pt x="91" y="3113"/>
                      </a:lnTo>
                      <a:lnTo>
                        <a:pt x="91" y="3113"/>
                      </a:lnTo>
                      <a:close/>
                      <a:moveTo>
                        <a:pt x="91" y="3094"/>
                      </a:moveTo>
                      <a:lnTo>
                        <a:pt x="91" y="3094"/>
                      </a:lnTo>
                      <a:lnTo>
                        <a:pt x="91" y="3113"/>
                      </a:lnTo>
                      <a:lnTo>
                        <a:pt x="91" y="3113"/>
                      </a:lnTo>
                      <a:lnTo>
                        <a:pt x="91" y="3094"/>
                      </a:lnTo>
                      <a:close/>
                      <a:moveTo>
                        <a:pt x="110" y="3094"/>
                      </a:moveTo>
                      <a:lnTo>
                        <a:pt x="110" y="3094"/>
                      </a:lnTo>
                      <a:lnTo>
                        <a:pt x="110" y="3094"/>
                      </a:lnTo>
                      <a:lnTo>
                        <a:pt x="110" y="3094"/>
                      </a:lnTo>
                      <a:lnTo>
                        <a:pt x="110" y="3094"/>
                      </a:lnTo>
                      <a:close/>
                      <a:moveTo>
                        <a:pt x="110" y="3094"/>
                      </a:moveTo>
                      <a:lnTo>
                        <a:pt x="110" y="3094"/>
                      </a:lnTo>
                      <a:lnTo>
                        <a:pt x="110" y="3094"/>
                      </a:lnTo>
                      <a:lnTo>
                        <a:pt x="110" y="3094"/>
                      </a:lnTo>
                      <a:lnTo>
                        <a:pt x="110" y="3094"/>
                      </a:lnTo>
                      <a:close/>
                      <a:moveTo>
                        <a:pt x="110" y="3094"/>
                      </a:moveTo>
                      <a:lnTo>
                        <a:pt x="110" y="3094"/>
                      </a:lnTo>
                      <a:lnTo>
                        <a:pt x="110" y="3094"/>
                      </a:lnTo>
                      <a:lnTo>
                        <a:pt x="110" y="3094"/>
                      </a:lnTo>
                      <a:lnTo>
                        <a:pt x="110" y="3094"/>
                      </a:lnTo>
                      <a:close/>
                      <a:moveTo>
                        <a:pt x="4532" y="1"/>
                      </a:moveTo>
                      <a:lnTo>
                        <a:pt x="4532" y="1"/>
                      </a:lnTo>
                      <a:lnTo>
                        <a:pt x="4677" y="201"/>
                      </a:lnTo>
                      <a:lnTo>
                        <a:pt x="4823" y="419"/>
                      </a:lnTo>
                      <a:lnTo>
                        <a:pt x="5096" y="892"/>
                      </a:lnTo>
                      <a:lnTo>
                        <a:pt x="5332" y="1366"/>
                      </a:lnTo>
                      <a:lnTo>
                        <a:pt x="5551" y="1857"/>
                      </a:lnTo>
                      <a:lnTo>
                        <a:pt x="5551" y="1857"/>
                      </a:lnTo>
                      <a:lnTo>
                        <a:pt x="5551" y="1857"/>
                      </a:lnTo>
                      <a:lnTo>
                        <a:pt x="5551" y="1857"/>
                      </a:lnTo>
                      <a:lnTo>
                        <a:pt x="5332" y="1366"/>
                      </a:lnTo>
                      <a:lnTo>
                        <a:pt x="5096" y="892"/>
                      </a:lnTo>
                      <a:lnTo>
                        <a:pt x="4823" y="419"/>
                      </a:lnTo>
                      <a:lnTo>
                        <a:pt x="4677" y="201"/>
                      </a:lnTo>
                      <a:lnTo>
                        <a:pt x="4532" y="1"/>
                      </a:lnTo>
                      <a:close/>
                      <a:moveTo>
                        <a:pt x="4532" y="1"/>
                      </a:moveTo>
                      <a:lnTo>
                        <a:pt x="4532" y="1"/>
                      </a:lnTo>
                      <a:lnTo>
                        <a:pt x="4532" y="1"/>
                      </a:lnTo>
                      <a:lnTo>
                        <a:pt x="4532" y="1"/>
                      </a:lnTo>
                      <a:lnTo>
                        <a:pt x="4532" y="1"/>
                      </a:lnTo>
                      <a:close/>
                    </a:path>
                  </a:pathLst>
                </a:custGeom>
                <a:solidFill>
                  <a:srgbClr val="D8D3D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5" name="Google Shape;1105;p7"/>
                <p:cNvSpPr/>
                <p:nvPr/>
              </p:nvSpPr>
              <p:spPr>
                <a:xfrm>
                  <a:off x="1317550" y="2281300"/>
                  <a:ext cx="51425" cy="3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57" h="146" fill="none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328" y="55"/>
                      </a:lnTo>
                      <a:lnTo>
                        <a:pt x="674" y="91"/>
                      </a:lnTo>
                      <a:lnTo>
                        <a:pt x="1074" y="128"/>
                      </a:lnTo>
                      <a:lnTo>
                        <a:pt x="1493" y="146"/>
                      </a:lnTo>
                      <a:lnTo>
                        <a:pt x="1493" y="146"/>
                      </a:lnTo>
                      <a:lnTo>
                        <a:pt x="1711" y="146"/>
                      </a:lnTo>
                      <a:lnTo>
                        <a:pt x="1711" y="146"/>
                      </a:lnTo>
                      <a:lnTo>
                        <a:pt x="2057" y="146"/>
                      </a:lnTo>
                      <a:lnTo>
                        <a:pt x="2057" y="146"/>
                      </a:lnTo>
                      <a:lnTo>
                        <a:pt x="2057" y="146"/>
                      </a:lnTo>
                      <a:lnTo>
                        <a:pt x="1711" y="146"/>
                      </a:lnTo>
                      <a:lnTo>
                        <a:pt x="1711" y="146"/>
                      </a:lnTo>
                      <a:lnTo>
                        <a:pt x="1493" y="146"/>
                      </a:lnTo>
                      <a:lnTo>
                        <a:pt x="1493" y="146"/>
                      </a:lnTo>
                      <a:lnTo>
                        <a:pt x="1493" y="146"/>
                      </a:lnTo>
                      <a:lnTo>
                        <a:pt x="1493" y="146"/>
                      </a:lnTo>
                      <a:lnTo>
                        <a:pt x="1074" y="128"/>
                      </a:lnTo>
                      <a:lnTo>
                        <a:pt x="674" y="91"/>
                      </a:lnTo>
                      <a:lnTo>
                        <a:pt x="328" y="55"/>
                      </a:lnTo>
                      <a:lnTo>
                        <a:pt x="1" y="0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6" name="Google Shape;1106;p7"/>
                <p:cNvSpPr/>
                <p:nvPr/>
              </p:nvSpPr>
              <p:spPr>
                <a:xfrm>
                  <a:off x="1317100" y="2281300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fill="none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7" name="Google Shape;1107;p7"/>
                <p:cNvSpPr/>
                <p:nvPr/>
              </p:nvSpPr>
              <p:spPr>
                <a:xfrm>
                  <a:off x="1288900" y="2269475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fill="none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8" name="Google Shape;1108;p7"/>
                <p:cNvSpPr/>
                <p:nvPr/>
              </p:nvSpPr>
              <p:spPr>
                <a:xfrm>
                  <a:off x="1288900" y="2269475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fill="none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9" name="Google Shape;1109;p7"/>
                <p:cNvSpPr/>
                <p:nvPr/>
              </p:nvSpPr>
              <p:spPr>
                <a:xfrm>
                  <a:off x="1288900" y="2269000"/>
                  <a:ext cx="25" cy="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0" fill="none" extrusionOk="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0" y="19"/>
                      </a:lnTo>
                      <a:lnTo>
                        <a:pt x="0" y="19"/>
                      </a:lnTo>
                      <a:lnTo>
                        <a:pt x="0" y="1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0" name="Google Shape;1110;p7"/>
                <p:cNvSpPr/>
                <p:nvPr/>
              </p:nvSpPr>
              <p:spPr>
                <a:xfrm>
                  <a:off x="1282975" y="2249900"/>
                  <a:ext cx="5950" cy="19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8" h="765" fill="none" extrusionOk="0">
                      <a:moveTo>
                        <a:pt x="91" y="1"/>
                      </a:moveTo>
                      <a:lnTo>
                        <a:pt x="91" y="1"/>
                      </a:lnTo>
                      <a:lnTo>
                        <a:pt x="37" y="110"/>
                      </a:lnTo>
                      <a:lnTo>
                        <a:pt x="19" y="219"/>
                      </a:lnTo>
                      <a:lnTo>
                        <a:pt x="0" y="310"/>
                      </a:lnTo>
                      <a:lnTo>
                        <a:pt x="19" y="419"/>
                      </a:lnTo>
                      <a:lnTo>
                        <a:pt x="37" y="510"/>
                      </a:lnTo>
                      <a:lnTo>
                        <a:pt x="91" y="601"/>
                      </a:lnTo>
                      <a:lnTo>
                        <a:pt x="146" y="692"/>
                      </a:lnTo>
                      <a:lnTo>
                        <a:pt x="237" y="765"/>
                      </a:lnTo>
                      <a:lnTo>
                        <a:pt x="237" y="765"/>
                      </a:lnTo>
                      <a:lnTo>
                        <a:pt x="146" y="692"/>
                      </a:lnTo>
                      <a:lnTo>
                        <a:pt x="91" y="601"/>
                      </a:lnTo>
                      <a:lnTo>
                        <a:pt x="37" y="510"/>
                      </a:lnTo>
                      <a:lnTo>
                        <a:pt x="19" y="419"/>
                      </a:lnTo>
                      <a:lnTo>
                        <a:pt x="0" y="310"/>
                      </a:lnTo>
                      <a:lnTo>
                        <a:pt x="19" y="219"/>
                      </a:lnTo>
                      <a:lnTo>
                        <a:pt x="37" y="110"/>
                      </a:lnTo>
                      <a:lnTo>
                        <a:pt x="91" y="1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1" name="Google Shape;1111;p7"/>
                <p:cNvSpPr/>
                <p:nvPr/>
              </p:nvSpPr>
              <p:spPr>
                <a:xfrm>
                  <a:off x="1285250" y="2249900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fill="none" extrusionOk="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2" name="Google Shape;1112;p7"/>
                <p:cNvSpPr/>
                <p:nvPr/>
              </p:nvSpPr>
              <p:spPr>
                <a:xfrm>
                  <a:off x="1285250" y="2249900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fill="none" extrusionOk="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3" name="Google Shape;1113;p7"/>
                <p:cNvSpPr/>
                <p:nvPr/>
              </p:nvSpPr>
              <p:spPr>
                <a:xfrm>
                  <a:off x="1285250" y="2249450"/>
                  <a:ext cx="25" cy="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9" fill="none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19"/>
                      </a:lnTo>
                      <a:lnTo>
                        <a:pt x="0" y="19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4" name="Google Shape;1114;p7"/>
                <p:cNvSpPr/>
                <p:nvPr/>
              </p:nvSpPr>
              <p:spPr>
                <a:xfrm>
                  <a:off x="1285700" y="2249450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fill="none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5" name="Google Shape;1115;p7"/>
                <p:cNvSpPr/>
                <p:nvPr/>
              </p:nvSpPr>
              <p:spPr>
                <a:xfrm>
                  <a:off x="1285700" y="2249450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fill="none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6" name="Google Shape;1116;p7"/>
                <p:cNvSpPr/>
                <p:nvPr/>
              </p:nvSpPr>
              <p:spPr>
                <a:xfrm>
                  <a:off x="1285700" y="2249450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fill="none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7" name="Google Shape;1117;p7"/>
                <p:cNvSpPr/>
                <p:nvPr/>
              </p:nvSpPr>
              <p:spPr>
                <a:xfrm>
                  <a:off x="1396250" y="2172100"/>
                  <a:ext cx="25500" cy="46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0" h="1857" fill="none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46" y="201"/>
                      </a:lnTo>
                      <a:lnTo>
                        <a:pt x="292" y="419"/>
                      </a:lnTo>
                      <a:lnTo>
                        <a:pt x="565" y="892"/>
                      </a:lnTo>
                      <a:lnTo>
                        <a:pt x="801" y="1366"/>
                      </a:lnTo>
                      <a:lnTo>
                        <a:pt x="1020" y="1857"/>
                      </a:lnTo>
                      <a:lnTo>
                        <a:pt x="1020" y="1857"/>
                      </a:lnTo>
                      <a:lnTo>
                        <a:pt x="1020" y="1857"/>
                      </a:lnTo>
                      <a:lnTo>
                        <a:pt x="1020" y="1857"/>
                      </a:lnTo>
                      <a:lnTo>
                        <a:pt x="801" y="1366"/>
                      </a:lnTo>
                      <a:lnTo>
                        <a:pt x="565" y="892"/>
                      </a:lnTo>
                      <a:lnTo>
                        <a:pt x="292" y="419"/>
                      </a:lnTo>
                      <a:lnTo>
                        <a:pt x="146" y="201"/>
                      </a:lnTo>
                      <a:lnTo>
                        <a:pt x="1" y="1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8" name="Google Shape;1118;p7"/>
                <p:cNvSpPr/>
                <p:nvPr/>
              </p:nvSpPr>
              <p:spPr>
                <a:xfrm>
                  <a:off x="1396250" y="2172100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fill="none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9" name="Google Shape;1119;p7"/>
                <p:cNvSpPr/>
                <p:nvPr/>
              </p:nvSpPr>
              <p:spPr>
                <a:xfrm>
                  <a:off x="1282975" y="2160725"/>
                  <a:ext cx="138775" cy="124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51" h="4969" extrusionOk="0">
                      <a:moveTo>
                        <a:pt x="4095" y="1"/>
                      </a:moveTo>
                      <a:lnTo>
                        <a:pt x="4004" y="219"/>
                      </a:lnTo>
                      <a:lnTo>
                        <a:pt x="3895" y="438"/>
                      </a:lnTo>
                      <a:lnTo>
                        <a:pt x="3840" y="529"/>
                      </a:lnTo>
                      <a:lnTo>
                        <a:pt x="3767" y="619"/>
                      </a:lnTo>
                      <a:lnTo>
                        <a:pt x="3676" y="710"/>
                      </a:lnTo>
                      <a:lnTo>
                        <a:pt x="3585" y="801"/>
                      </a:lnTo>
                      <a:lnTo>
                        <a:pt x="3458" y="874"/>
                      </a:lnTo>
                      <a:lnTo>
                        <a:pt x="3331" y="947"/>
                      </a:lnTo>
                      <a:lnTo>
                        <a:pt x="3185" y="1002"/>
                      </a:lnTo>
                      <a:lnTo>
                        <a:pt x="3058" y="1038"/>
                      </a:lnTo>
                      <a:lnTo>
                        <a:pt x="2767" y="1111"/>
                      </a:lnTo>
                      <a:lnTo>
                        <a:pt x="2475" y="1165"/>
                      </a:lnTo>
                      <a:lnTo>
                        <a:pt x="2184" y="1238"/>
                      </a:lnTo>
                      <a:lnTo>
                        <a:pt x="1893" y="1311"/>
                      </a:lnTo>
                      <a:lnTo>
                        <a:pt x="1766" y="1366"/>
                      </a:lnTo>
                      <a:lnTo>
                        <a:pt x="1638" y="1438"/>
                      </a:lnTo>
                      <a:lnTo>
                        <a:pt x="1511" y="1511"/>
                      </a:lnTo>
                      <a:lnTo>
                        <a:pt x="1402" y="1620"/>
                      </a:lnTo>
                      <a:lnTo>
                        <a:pt x="1293" y="1730"/>
                      </a:lnTo>
                      <a:lnTo>
                        <a:pt x="1202" y="1839"/>
                      </a:lnTo>
                      <a:lnTo>
                        <a:pt x="1111" y="1948"/>
                      </a:lnTo>
                      <a:lnTo>
                        <a:pt x="1001" y="2039"/>
                      </a:lnTo>
                      <a:lnTo>
                        <a:pt x="874" y="2130"/>
                      </a:lnTo>
                      <a:lnTo>
                        <a:pt x="747" y="2185"/>
                      </a:lnTo>
                      <a:lnTo>
                        <a:pt x="619" y="2221"/>
                      </a:lnTo>
                      <a:lnTo>
                        <a:pt x="401" y="2221"/>
                      </a:lnTo>
                      <a:lnTo>
                        <a:pt x="346" y="2512"/>
                      </a:lnTo>
                      <a:lnTo>
                        <a:pt x="328" y="2767"/>
                      </a:lnTo>
                      <a:lnTo>
                        <a:pt x="310" y="3131"/>
                      </a:lnTo>
                      <a:lnTo>
                        <a:pt x="310" y="3276"/>
                      </a:lnTo>
                      <a:lnTo>
                        <a:pt x="201" y="3404"/>
                      </a:lnTo>
                      <a:lnTo>
                        <a:pt x="110" y="3549"/>
                      </a:lnTo>
                      <a:lnTo>
                        <a:pt x="91" y="3549"/>
                      </a:lnTo>
                      <a:lnTo>
                        <a:pt x="91" y="3568"/>
                      </a:lnTo>
                      <a:lnTo>
                        <a:pt x="37" y="3677"/>
                      </a:lnTo>
                      <a:lnTo>
                        <a:pt x="19" y="3786"/>
                      </a:lnTo>
                      <a:lnTo>
                        <a:pt x="0" y="3877"/>
                      </a:lnTo>
                      <a:lnTo>
                        <a:pt x="19" y="3986"/>
                      </a:lnTo>
                      <a:lnTo>
                        <a:pt x="37" y="4077"/>
                      </a:lnTo>
                      <a:lnTo>
                        <a:pt x="91" y="4168"/>
                      </a:lnTo>
                      <a:lnTo>
                        <a:pt x="146" y="4259"/>
                      </a:lnTo>
                      <a:lnTo>
                        <a:pt x="237" y="4332"/>
                      </a:lnTo>
                      <a:lnTo>
                        <a:pt x="237" y="4350"/>
                      </a:lnTo>
                      <a:lnTo>
                        <a:pt x="346" y="4423"/>
                      </a:lnTo>
                      <a:lnTo>
                        <a:pt x="437" y="4496"/>
                      </a:lnTo>
                      <a:lnTo>
                        <a:pt x="692" y="4623"/>
                      </a:lnTo>
                      <a:lnTo>
                        <a:pt x="1001" y="4732"/>
                      </a:lnTo>
                      <a:lnTo>
                        <a:pt x="1365" y="4823"/>
                      </a:lnTo>
                      <a:lnTo>
                        <a:pt x="1384" y="4823"/>
                      </a:lnTo>
                      <a:lnTo>
                        <a:pt x="1711" y="4878"/>
                      </a:lnTo>
                      <a:lnTo>
                        <a:pt x="2057" y="4914"/>
                      </a:lnTo>
                      <a:lnTo>
                        <a:pt x="2457" y="4951"/>
                      </a:lnTo>
                      <a:lnTo>
                        <a:pt x="2876" y="4969"/>
                      </a:lnTo>
                      <a:lnTo>
                        <a:pt x="3294" y="4732"/>
                      </a:lnTo>
                      <a:lnTo>
                        <a:pt x="3713" y="4459"/>
                      </a:lnTo>
                      <a:lnTo>
                        <a:pt x="4095" y="4186"/>
                      </a:lnTo>
                      <a:lnTo>
                        <a:pt x="4477" y="3895"/>
                      </a:lnTo>
                      <a:lnTo>
                        <a:pt x="4677" y="3731"/>
                      </a:lnTo>
                      <a:lnTo>
                        <a:pt x="4859" y="3549"/>
                      </a:lnTo>
                      <a:lnTo>
                        <a:pt x="5041" y="3349"/>
                      </a:lnTo>
                      <a:lnTo>
                        <a:pt x="5187" y="3149"/>
                      </a:lnTo>
                      <a:lnTo>
                        <a:pt x="5296" y="2967"/>
                      </a:lnTo>
                      <a:lnTo>
                        <a:pt x="5387" y="2767"/>
                      </a:lnTo>
                      <a:lnTo>
                        <a:pt x="5533" y="2367"/>
                      </a:lnTo>
                      <a:lnTo>
                        <a:pt x="5551" y="2312"/>
                      </a:lnTo>
                      <a:lnTo>
                        <a:pt x="5332" y="1821"/>
                      </a:lnTo>
                      <a:lnTo>
                        <a:pt x="5096" y="1347"/>
                      </a:lnTo>
                      <a:lnTo>
                        <a:pt x="4823" y="874"/>
                      </a:lnTo>
                      <a:lnTo>
                        <a:pt x="4677" y="656"/>
                      </a:lnTo>
                      <a:lnTo>
                        <a:pt x="4532" y="456"/>
                      </a:lnTo>
                      <a:lnTo>
                        <a:pt x="4313" y="201"/>
                      </a:lnTo>
                      <a:lnTo>
                        <a:pt x="4095" y="1"/>
                      </a:lnTo>
                      <a:close/>
                    </a:path>
                  </a:pathLst>
                </a:custGeom>
                <a:solidFill>
                  <a:srgbClr val="A4896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0" name="Google Shape;1120;p7"/>
                <p:cNvSpPr/>
                <p:nvPr/>
              </p:nvSpPr>
              <p:spPr>
                <a:xfrm>
                  <a:off x="1282975" y="2160725"/>
                  <a:ext cx="138775" cy="124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51" h="4969" fill="none" extrusionOk="0">
                      <a:moveTo>
                        <a:pt x="4095" y="1"/>
                      </a:moveTo>
                      <a:lnTo>
                        <a:pt x="4095" y="1"/>
                      </a:lnTo>
                      <a:lnTo>
                        <a:pt x="4004" y="219"/>
                      </a:lnTo>
                      <a:lnTo>
                        <a:pt x="3895" y="438"/>
                      </a:lnTo>
                      <a:lnTo>
                        <a:pt x="3840" y="529"/>
                      </a:lnTo>
                      <a:lnTo>
                        <a:pt x="3767" y="619"/>
                      </a:lnTo>
                      <a:lnTo>
                        <a:pt x="3676" y="710"/>
                      </a:lnTo>
                      <a:lnTo>
                        <a:pt x="3585" y="801"/>
                      </a:lnTo>
                      <a:lnTo>
                        <a:pt x="3585" y="801"/>
                      </a:lnTo>
                      <a:lnTo>
                        <a:pt x="3458" y="874"/>
                      </a:lnTo>
                      <a:lnTo>
                        <a:pt x="3331" y="947"/>
                      </a:lnTo>
                      <a:lnTo>
                        <a:pt x="3185" y="1002"/>
                      </a:lnTo>
                      <a:lnTo>
                        <a:pt x="3058" y="1038"/>
                      </a:lnTo>
                      <a:lnTo>
                        <a:pt x="2767" y="1111"/>
                      </a:lnTo>
                      <a:lnTo>
                        <a:pt x="2475" y="1165"/>
                      </a:lnTo>
                      <a:lnTo>
                        <a:pt x="2184" y="1238"/>
                      </a:lnTo>
                      <a:lnTo>
                        <a:pt x="1893" y="1311"/>
                      </a:lnTo>
                      <a:lnTo>
                        <a:pt x="1766" y="1366"/>
                      </a:lnTo>
                      <a:lnTo>
                        <a:pt x="1638" y="1438"/>
                      </a:lnTo>
                      <a:lnTo>
                        <a:pt x="1511" y="1511"/>
                      </a:lnTo>
                      <a:lnTo>
                        <a:pt x="1402" y="1620"/>
                      </a:lnTo>
                      <a:lnTo>
                        <a:pt x="1402" y="1620"/>
                      </a:lnTo>
                      <a:lnTo>
                        <a:pt x="1293" y="1730"/>
                      </a:lnTo>
                      <a:lnTo>
                        <a:pt x="1202" y="1839"/>
                      </a:lnTo>
                      <a:lnTo>
                        <a:pt x="1111" y="1948"/>
                      </a:lnTo>
                      <a:lnTo>
                        <a:pt x="1001" y="2039"/>
                      </a:lnTo>
                      <a:lnTo>
                        <a:pt x="1001" y="2039"/>
                      </a:lnTo>
                      <a:lnTo>
                        <a:pt x="874" y="2130"/>
                      </a:lnTo>
                      <a:lnTo>
                        <a:pt x="747" y="2185"/>
                      </a:lnTo>
                      <a:lnTo>
                        <a:pt x="619" y="2221"/>
                      </a:lnTo>
                      <a:lnTo>
                        <a:pt x="474" y="2221"/>
                      </a:lnTo>
                      <a:lnTo>
                        <a:pt x="474" y="2221"/>
                      </a:lnTo>
                      <a:lnTo>
                        <a:pt x="401" y="2221"/>
                      </a:lnTo>
                      <a:lnTo>
                        <a:pt x="401" y="2221"/>
                      </a:lnTo>
                      <a:lnTo>
                        <a:pt x="401" y="2221"/>
                      </a:lnTo>
                      <a:lnTo>
                        <a:pt x="346" y="2512"/>
                      </a:lnTo>
                      <a:lnTo>
                        <a:pt x="328" y="2767"/>
                      </a:lnTo>
                      <a:lnTo>
                        <a:pt x="310" y="3131"/>
                      </a:lnTo>
                      <a:lnTo>
                        <a:pt x="310" y="3131"/>
                      </a:lnTo>
                      <a:lnTo>
                        <a:pt x="310" y="3276"/>
                      </a:lnTo>
                      <a:lnTo>
                        <a:pt x="310" y="3276"/>
                      </a:lnTo>
                      <a:lnTo>
                        <a:pt x="310" y="3276"/>
                      </a:lnTo>
                      <a:lnTo>
                        <a:pt x="310" y="3276"/>
                      </a:lnTo>
                      <a:lnTo>
                        <a:pt x="310" y="3276"/>
                      </a:lnTo>
                      <a:lnTo>
                        <a:pt x="201" y="3404"/>
                      </a:lnTo>
                      <a:lnTo>
                        <a:pt x="110" y="3549"/>
                      </a:lnTo>
                      <a:lnTo>
                        <a:pt x="110" y="3549"/>
                      </a:lnTo>
                      <a:lnTo>
                        <a:pt x="110" y="3549"/>
                      </a:lnTo>
                      <a:lnTo>
                        <a:pt x="110" y="3549"/>
                      </a:lnTo>
                      <a:lnTo>
                        <a:pt x="110" y="3549"/>
                      </a:lnTo>
                      <a:lnTo>
                        <a:pt x="110" y="3549"/>
                      </a:lnTo>
                      <a:lnTo>
                        <a:pt x="110" y="3549"/>
                      </a:lnTo>
                      <a:lnTo>
                        <a:pt x="110" y="3549"/>
                      </a:lnTo>
                      <a:lnTo>
                        <a:pt x="110" y="3549"/>
                      </a:lnTo>
                      <a:lnTo>
                        <a:pt x="110" y="3549"/>
                      </a:lnTo>
                      <a:lnTo>
                        <a:pt x="110" y="3549"/>
                      </a:lnTo>
                      <a:lnTo>
                        <a:pt x="110" y="3549"/>
                      </a:lnTo>
                      <a:lnTo>
                        <a:pt x="91" y="3549"/>
                      </a:lnTo>
                      <a:lnTo>
                        <a:pt x="91" y="3549"/>
                      </a:lnTo>
                      <a:lnTo>
                        <a:pt x="91" y="3568"/>
                      </a:lnTo>
                      <a:lnTo>
                        <a:pt x="91" y="3568"/>
                      </a:lnTo>
                      <a:lnTo>
                        <a:pt x="91" y="3568"/>
                      </a:lnTo>
                      <a:lnTo>
                        <a:pt x="91" y="3568"/>
                      </a:lnTo>
                      <a:lnTo>
                        <a:pt x="91" y="3568"/>
                      </a:lnTo>
                      <a:lnTo>
                        <a:pt x="91" y="3568"/>
                      </a:lnTo>
                      <a:lnTo>
                        <a:pt x="91" y="3568"/>
                      </a:lnTo>
                      <a:lnTo>
                        <a:pt x="91" y="3568"/>
                      </a:lnTo>
                      <a:lnTo>
                        <a:pt x="91" y="3568"/>
                      </a:lnTo>
                      <a:lnTo>
                        <a:pt x="91" y="3568"/>
                      </a:lnTo>
                      <a:lnTo>
                        <a:pt x="91" y="3568"/>
                      </a:lnTo>
                      <a:lnTo>
                        <a:pt x="91" y="3568"/>
                      </a:lnTo>
                      <a:lnTo>
                        <a:pt x="37" y="3677"/>
                      </a:lnTo>
                      <a:lnTo>
                        <a:pt x="19" y="3786"/>
                      </a:lnTo>
                      <a:lnTo>
                        <a:pt x="0" y="3877"/>
                      </a:lnTo>
                      <a:lnTo>
                        <a:pt x="19" y="3986"/>
                      </a:lnTo>
                      <a:lnTo>
                        <a:pt x="37" y="4077"/>
                      </a:lnTo>
                      <a:lnTo>
                        <a:pt x="91" y="4168"/>
                      </a:lnTo>
                      <a:lnTo>
                        <a:pt x="146" y="4259"/>
                      </a:lnTo>
                      <a:lnTo>
                        <a:pt x="237" y="4332"/>
                      </a:lnTo>
                      <a:lnTo>
                        <a:pt x="237" y="4332"/>
                      </a:lnTo>
                      <a:lnTo>
                        <a:pt x="237" y="4332"/>
                      </a:lnTo>
                      <a:lnTo>
                        <a:pt x="237" y="4350"/>
                      </a:lnTo>
                      <a:lnTo>
                        <a:pt x="237" y="4350"/>
                      </a:lnTo>
                      <a:lnTo>
                        <a:pt x="237" y="4350"/>
                      </a:lnTo>
                      <a:lnTo>
                        <a:pt x="237" y="4350"/>
                      </a:lnTo>
                      <a:lnTo>
                        <a:pt x="237" y="4350"/>
                      </a:lnTo>
                      <a:lnTo>
                        <a:pt x="237" y="4350"/>
                      </a:lnTo>
                      <a:lnTo>
                        <a:pt x="237" y="4350"/>
                      </a:lnTo>
                      <a:lnTo>
                        <a:pt x="237" y="4350"/>
                      </a:lnTo>
                      <a:lnTo>
                        <a:pt x="237" y="4350"/>
                      </a:lnTo>
                      <a:lnTo>
                        <a:pt x="237" y="4350"/>
                      </a:lnTo>
                      <a:lnTo>
                        <a:pt x="346" y="4423"/>
                      </a:lnTo>
                      <a:lnTo>
                        <a:pt x="437" y="4496"/>
                      </a:lnTo>
                      <a:lnTo>
                        <a:pt x="692" y="4623"/>
                      </a:lnTo>
                      <a:lnTo>
                        <a:pt x="1001" y="4732"/>
                      </a:lnTo>
                      <a:lnTo>
                        <a:pt x="1365" y="4823"/>
                      </a:lnTo>
                      <a:lnTo>
                        <a:pt x="1365" y="4823"/>
                      </a:lnTo>
                      <a:lnTo>
                        <a:pt x="1365" y="4823"/>
                      </a:lnTo>
                      <a:lnTo>
                        <a:pt x="1365" y="4823"/>
                      </a:lnTo>
                      <a:lnTo>
                        <a:pt x="1384" y="4823"/>
                      </a:lnTo>
                      <a:lnTo>
                        <a:pt x="1384" y="4823"/>
                      </a:lnTo>
                      <a:lnTo>
                        <a:pt x="1711" y="4878"/>
                      </a:lnTo>
                      <a:lnTo>
                        <a:pt x="2057" y="4914"/>
                      </a:lnTo>
                      <a:lnTo>
                        <a:pt x="2457" y="4951"/>
                      </a:lnTo>
                      <a:lnTo>
                        <a:pt x="2876" y="4969"/>
                      </a:lnTo>
                      <a:lnTo>
                        <a:pt x="2876" y="4969"/>
                      </a:lnTo>
                      <a:lnTo>
                        <a:pt x="3294" y="4732"/>
                      </a:lnTo>
                      <a:lnTo>
                        <a:pt x="3713" y="4459"/>
                      </a:lnTo>
                      <a:lnTo>
                        <a:pt x="4095" y="4186"/>
                      </a:lnTo>
                      <a:lnTo>
                        <a:pt x="4477" y="3895"/>
                      </a:lnTo>
                      <a:lnTo>
                        <a:pt x="4477" y="3895"/>
                      </a:lnTo>
                      <a:lnTo>
                        <a:pt x="4677" y="3731"/>
                      </a:lnTo>
                      <a:lnTo>
                        <a:pt x="4859" y="3549"/>
                      </a:lnTo>
                      <a:lnTo>
                        <a:pt x="5041" y="3349"/>
                      </a:lnTo>
                      <a:lnTo>
                        <a:pt x="5187" y="3149"/>
                      </a:lnTo>
                      <a:lnTo>
                        <a:pt x="5187" y="3149"/>
                      </a:lnTo>
                      <a:lnTo>
                        <a:pt x="5296" y="2967"/>
                      </a:lnTo>
                      <a:lnTo>
                        <a:pt x="5387" y="2767"/>
                      </a:lnTo>
                      <a:lnTo>
                        <a:pt x="5533" y="2367"/>
                      </a:lnTo>
                      <a:lnTo>
                        <a:pt x="5533" y="2367"/>
                      </a:lnTo>
                      <a:lnTo>
                        <a:pt x="5551" y="2312"/>
                      </a:lnTo>
                      <a:lnTo>
                        <a:pt x="5551" y="2312"/>
                      </a:lnTo>
                      <a:lnTo>
                        <a:pt x="5332" y="1821"/>
                      </a:lnTo>
                      <a:lnTo>
                        <a:pt x="5096" y="1347"/>
                      </a:lnTo>
                      <a:lnTo>
                        <a:pt x="4823" y="874"/>
                      </a:lnTo>
                      <a:lnTo>
                        <a:pt x="4677" y="656"/>
                      </a:lnTo>
                      <a:lnTo>
                        <a:pt x="4532" y="456"/>
                      </a:lnTo>
                      <a:lnTo>
                        <a:pt x="4532" y="456"/>
                      </a:lnTo>
                      <a:lnTo>
                        <a:pt x="4532" y="456"/>
                      </a:lnTo>
                      <a:lnTo>
                        <a:pt x="4532" y="456"/>
                      </a:lnTo>
                      <a:lnTo>
                        <a:pt x="4532" y="456"/>
                      </a:lnTo>
                      <a:lnTo>
                        <a:pt x="4532" y="456"/>
                      </a:lnTo>
                      <a:lnTo>
                        <a:pt x="4313" y="201"/>
                      </a:lnTo>
                      <a:lnTo>
                        <a:pt x="4095" y="1"/>
                      </a:lnTo>
                      <a:lnTo>
                        <a:pt x="4095" y="1"/>
                      </a:lnTo>
                      <a:lnTo>
                        <a:pt x="4095" y="1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1" name="Google Shape;1121;p7"/>
                <p:cNvSpPr/>
                <p:nvPr/>
              </p:nvSpPr>
              <p:spPr>
                <a:xfrm>
                  <a:off x="1354850" y="2218500"/>
                  <a:ext cx="79650" cy="66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6" h="2658" extrusionOk="0">
                      <a:moveTo>
                        <a:pt x="565" y="2658"/>
                      </a:moveTo>
                      <a:lnTo>
                        <a:pt x="565" y="2658"/>
                      </a:lnTo>
                      <a:lnTo>
                        <a:pt x="237" y="2658"/>
                      </a:lnTo>
                      <a:lnTo>
                        <a:pt x="237" y="2658"/>
                      </a:lnTo>
                      <a:lnTo>
                        <a:pt x="1" y="2658"/>
                      </a:lnTo>
                      <a:lnTo>
                        <a:pt x="1" y="2658"/>
                      </a:lnTo>
                      <a:lnTo>
                        <a:pt x="1" y="2658"/>
                      </a:lnTo>
                      <a:lnTo>
                        <a:pt x="1" y="2658"/>
                      </a:lnTo>
                      <a:lnTo>
                        <a:pt x="219" y="2658"/>
                      </a:lnTo>
                      <a:lnTo>
                        <a:pt x="219" y="2658"/>
                      </a:lnTo>
                      <a:lnTo>
                        <a:pt x="565" y="2658"/>
                      </a:lnTo>
                      <a:close/>
                      <a:moveTo>
                        <a:pt x="2676" y="1"/>
                      </a:moveTo>
                      <a:lnTo>
                        <a:pt x="2676" y="1"/>
                      </a:lnTo>
                      <a:lnTo>
                        <a:pt x="2676" y="1"/>
                      </a:lnTo>
                      <a:lnTo>
                        <a:pt x="2676" y="1"/>
                      </a:lnTo>
                      <a:lnTo>
                        <a:pt x="2840" y="438"/>
                      </a:lnTo>
                      <a:lnTo>
                        <a:pt x="2967" y="820"/>
                      </a:lnTo>
                      <a:lnTo>
                        <a:pt x="3185" y="1493"/>
                      </a:lnTo>
                      <a:lnTo>
                        <a:pt x="3185" y="1493"/>
                      </a:lnTo>
                      <a:lnTo>
                        <a:pt x="2967" y="820"/>
                      </a:lnTo>
                      <a:lnTo>
                        <a:pt x="2840" y="438"/>
                      </a:lnTo>
                      <a:lnTo>
                        <a:pt x="2676" y="1"/>
                      </a:lnTo>
                      <a:lnTo>
                        <a:pt x="2676" y="1"/>
                      </a:lnTo>
                      <a:close/>
                    </a:path>
                  </a:pathLst>
                </a:custGeom>
                <a:solidFill>
                  <a:srgbClr val="B8AEB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2" name="Google Shape;1122;p7"/>
                <p:cNvSpPr/>
                <p:nvPr/>
              </p:nvSpPr>
              <p:spPr>
                <a:xfrm>
                  <a:off x="1354850" y="2284925"/>
                  <a:ext cx="141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1" fill="none" extrusionOk="0">
                      <a:moveTo>
                        <a:pt x="565" y="1"/>
                      </a:moveTo>
                      <a:lnTo>
                        <a:pt x="565" y="1"/>
                      </a:lnTo>
                      <a:lnTo>
                        <a:pt x="237" y="1"/>
                      </a:lnTo>
                      <a:lnTo>
                        <a:pt x="237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219" y="1"/>
                      </a:lnTo>
                      <a:lnTo>
                        <a:pt x="219" y="1"/>
                      </a:lnTo>
                      <a:lnTo>
                        <a:pt x="565" y="1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3" name="Google Shape;1123;p7"/>
                <p:cNvSpPr/>
                <p:nvPr/>
              </p:nvSpPr>
              <p:spPr>
                <a:xfrm>
                  <a:off x="1421725" y="2218500"/>
                  <a:ext cx="12775" cy="37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" h="1494" fill="none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65" y="438"/>
                      </a:lnTo>
                      <a:lnTo>
                        <a:pt x="292" y="820"/>
                      </a:lnTo>
                      <a:lnTo>
                        <a:pt x="510" y="1493"/>
                      </a:lnTo>
                      <a:lnTo>
                        <a:pt x="510" y="1493"/>
                      </a:lnTo>
                      <a:lnTo>
                        <a:pt x="292" y="820"/>
                      </a:lnTo>
                      <a:lnTo>
                        <a:pt x="165" y="438"/>
                      </a:lnTo>
                      <a:lnTo>
                        <a:pt x="1" y="1"/>
                      </a:lnTo>
                      <a:lnTo>
                        <a:pt x="1" y="1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4" name="Google Shape;1124;p7"/>
                <p:cNvSpPr/>
                <p:nvPr/>
              </p:nvSpPr>
              <p:spPr>
                <a:xfrm>
                  <a:off x="1354850" y="2218500"/>
                  <a:ext cx="82825" cy="66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13" h="2658" extrusionOk="0">
                      <a:moveTo>
                        <a:pt x="2676" y="1"/>
                      </a:moveTo>
                      <a:lnTo>
                        <a:pt x="2658" y="56"/>
                      </a:lnTo>
                      <a:lnTo>
                        <a:pt x="2512" y="456"/>
                      </a:lnTo>
                      <a:lnTo>
                        <a:pt x="2421" y="656"/>
                      </a:lnTo>
                      <a:lnTo>
                        <a:pt x="2312" y="838"/>
                      </a:lnTo>
                      <a:lnTo>
                        <a:pt x="2166" y="1038"/>
                      </a:lnTo>
                      <a:lnTo>
                        <a:pt x="1984" y="1238"/>
                      </a:lnTo>
                      <a:lnTo>
                        <a:pt x="1802" y="1420"/>
                      </a:lnTo>
                      <a:lnTo>
                        <a:pt x="1602" y="1584"/>
                      </a:lnTo>
                      <a:lnTo>
                        <a:pt x="1220" y="1875"/>
                      </a:lnTo>
                      <a:lnTo>
                        <a:pt x="838" y="2148"/>
                      </a:lnTo>
                      <a:lnTo>
                        <a:pt x="419" y="2421"/>
                      </a:lnTo>
                      <a:lnTo>
                        <a:pt x="1" y="2658"/>
                      </a:lnTo>
                      <a:lnTo>
                        <a:pt x="565" y="2658"/>
                      </a:lnTo>
                      <a:lnTo>
                        <a:pt x="929" y="2621"/>
                      </a:lnTo>
                      <a:lnTo>
                        <a:pt x="1256" y="2585"/>
                      </a:lnTo>
                      <a:lnTo>
                        <a:pt x="1839" y="2494"/>
                      </a:lnTo>
                      <a:lnTo>
                        <a:pt x="2312" y="2385"/>
                      </a:lnTo>
                      <a:lnTo>
                        <a:pt x="2694" y="2276"/>
                      </a:lnTo>
                      <a:lnTo>
                        <a:pt x="2967" y="2166"/>
                      </a:lnTo>
                      <a:lnTo>
                        <a:pt x="3167" y="2075"/>
                      </a:lnTo>
                      <a:lnTo>
                        <a:pt x="3313" y="1984"/>
                      </a:lnTo>
                      <a:lnTo>
                        <a:pt x="3185" y="1493"/>
                      </a:lnTo>
                      <a:lnTo>
                        <a:pt x="2967" y="820"/>
                      </a:lnTo>
                      <a:lnTo>
                        <a:pt x="2840" y="438"/>
                      </a:lnTo>
                      <a:lnTo>
                        <a:pt x="2676" y="1"/>
                      </a:lnTo>
                      <a:close/>
                    </a:path>
                  </a:pathLst>
                </a:custGeom>
                <a:solidFill>
                  <a:srgbClr val="8B715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5" name="Google Shape;1125;p7"/>
                <p:cNvSpPr/>
                <p:nvPr/>
              </p:nvSpPr>
              <p:spPr>
                <a:xfrm>
                  <a:off x="1354850" y="2218500"/>
                  <a:ext cx="82825" cy="66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13" h="2658" fill="none" extrusionOk="0">
                      <a:moveTo>
                        <a:pt x="2676" y="1"/>
                      </a:moveTo>
                      <a:lnTo>
                        <a:pt x="2676" y="1"/>
                      </a:lnTo>
                      <a:lnTo>
                        <a:pt x="2658" y="56"/>
                      </a:lnTo>
                      <a:lnTo>
                        <a:pt x="2658" y="56"/>
                      </a:lnTo>
                      <a:lnTo>
                        <a:pt x="2512" y="456"/>
                      </a:lnTo>
                      <a:lnTo>
                        <a:pt x="2421" y="656"/>
                      </a:lnTo>
                      <a:lnTo>
                        <a:pt x="2312" y="838"/>
                      </a:lnTo>
                      <a:lnTo>
                        <a:pt x="2312" y="838"/>
                      </a:lnTo>
                      <a:lnTo>
                        <a:pt x="2166" y="1038"/>
                      </a:lnTo>
                      <a:lnTo>
                        <a:pt x="1984" y="1238"/>
                      </a:lnTo>
                      <a:lnTo>
                        <a:pt x="1802" y="1420"/>
                      </a:lnTo>
                      <a:lnTo>
                        <a:pt x="1602" y="1584"/>
                      </a:lnTo>
                      <a:lnTo>
                        <a:pt x="1602" y="1584"/>
                      </a:lnTo>
                      <a:lnTo>
                        <a:pt x="1220" y="1875"/>
                      </a:lnTo>
                      <a:lnTo>
                        <a:pt x="838" y="2148"/>
                      </a:lnTo>
                      <a:lnTo>
                        <a:pt x="419" y="2421"/>
                      </a:lnTo>
                      <a:lnTo>
                        <a:pt x="1" y="2658"/>
                      </a:lnTo>
                      <a:lnTo>
                        <a:pt x="1" y="2658"/>
                      </a:lnTo>
                      <a:lnTo>
                        <a:pt x="237" y="2658"/>
                      </a:lnTo>
                      <a:lnTo>
                        <a:pt x="237" y="2658"/>
                      </a:lnTo>
                      <a:lnTo>
                        <a:pt x="565" y="2658"/>
                      </a:lnTo>
                      <a:lnTo>
                        <a:pt x="565" y="2658"/>
                      </a:lnTo>
                      <a:lnTo>
                        <a:pt x="565" y="2658"/>
                      </a:lnTo>
                      <a:lnTo>
                        <a:pt x="929" y="2621"/>
                      </a:lnTo>
                      <a:lnTo>
                        <a:pt x="1256" y="2585"/>
                      </a:lnTo>
                      <a:lnTo>
                        <a:pt x="1839" y="2494"/>
                      </a:lnTo>
                      <a:lnTo>
                        <a:pt x="2312" y="2385"/>
                      </a:lnTo>
                      <a:lnTo>
                        <a:pt x="2694" y="2276"/>
                      </a:lnTo>
                      <a:lnTo>
                        <a:pt x="2967" y="2166"/>
                      </a:lnTo>
                      <a:lnTo>
                        <a:pt x="3167" y="2075"/>
                      </a:lnTo>
                      <a:lnTo>
                        <a:pt x="3313" y="1984"/>
                      </a:lnTo>
                      <a:lnTo>
                        <a:pt x="3313" y="1984"/>
                      </a:lnTo>
                      <a:lnTo>
                        <a:pt x="3185" y="1493"/>
                      </a:lnTo>
                      <a:lnTo>
                        <a:pt x="3185" y="1493"/>
                      </a:lnTo>
                      <a:lnTo>
                        <a:pt x="2967" y="820"/>
                      </a:lnTo>
                      <a:lnTo>
                        <a:pt x="2840" y="438"/>
                      </a:lnTo>
                      <a:lnTo>
                        <a:pt x="2676" y="1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126" name="Google Shape;1126;p7"/>
            <p:cNvGrpSpPr/>
            <p:nvPr/>
          </p:nvGrpSpPr>
          <p:grpSpPr>
            <a:xfrm flipH="1">
              <a:off x="7292013" y="4973330"/>
              <a:ext cx="178666" cy="164934"/>
              <a:chOff x="2706625" y="4735761"/>
              <a:chExt cx="226446" cy="209015"/>
            </a:xfrm>
          </p:grpSpPr>
          <p:sp>
            <p:nvSpPr>
              <p:cNvPr id="1127" name="Google Shape;1127;p7"/>
              <p:cNvSpPr/>
              <p:nvPr/>
            </p:nvSpPr>
            <p:spPr>
              <a:xfrm>
                <a:off x="2706625" y="4851000"/>
                <a:ext cx="226446" cy="93776"/>
              </a:xfrm>
              <a:custGeom>
                <a:avLst/>
                <a:gdLst/>
                <a:ahLst/>
                <a:cxnLst/>
                <a:rect l="l" t="t" r="r" b="b"/>
                <a:pathLst>
                  <a:path w="9991" h="1020" extrusionOk="0">
                    <a:moveTo>
                      <a:pt x="1292" y="0"/>
                    </a:moveTo>
                    <a:lnTo>
                      <a:pt x="746" y="91"/>
                    </a:lnTo>
                    <a:lnTo>
                      <a:pt x="528" y="128"/>
                    </a:lnTo>
                    <a:lnTo>
                      <a:pt x="346" y="182"/>
                    </a:lnTo>
                    <a:lnTo>
                      <a:pt x="200" y="237"/>
                    </a:lnTo>
                    <a:lnTo>
                      <a:pt x="91" y="291"/>
                    </a:lnTo>
                    <a:lnTo>
                      <a:pt x="18" y="346"/>
                    </a:lnTo>
                    <a:lnTo>
                      <a:pt x="0" y="419"/>
                    </a:lnTo>
                    <a:lnTo>
                      <a:pt x="0" y="437"/>
                    </a:lnTo>
                    <a:lnTo>
                      <a:pt x="18" y="473"/>
                    </a:lnTo>
                    <a:lnTo>
                      <a:pt x="91" y="528"/>
                    </a:lnTo>
                    <a:lnTo>
                      <a:pt x="219" y="583"/>
                    </a:lnTo>
                    <a:lnTo>
                      <a:pt x="382" y="655"/>
                    </a:lnTo>
                    <a:lnTo>
                      <a:pt x="601" y="710"/>
                    </a:lnTo>
                    <a:lnTo>
                      <a:pt x="856" y="746"/>
                    </a:lnTo>
                    <a:lnTo>
                      <a:pt x="1456" y="837"/>
                    </a:lnTo>
                    <a:lnTo>
                      <a:pt x="2202" y="910"/>
                    </a:lnTo>
                    <a:lnTo>
                      <a:pt x="3058" y="965"/>
                    </a:lnTo>
                    <a:lnTo>
                      <a:pt x="3986" y="1001"/>
                    </a:lnTo>
                    <a:lnTo>
                      <a:pt x="5005" y="1019"/>
                    </a:lnTo>
                    <a:lnTo>
                      <a:pt x="6006" y="1001"/>
                    </a:lnTo>
                    <a:lnTo>
                      <a:pt x="6952" y="965"/>
                    </a:lnTo>
                    <a:lnTo>
                      <a:pt x="7789" y="910"/>
                    </a:lnTo>
                    <a:lnTo>
                      <a:pt x="8535" y="837"/>
                    </a:lnTo>
                    <a:lnTo>
                      <a:pt x="9136" y="746"/>
                    </a:lnTo>
                    <a:lnTo>
                      <a:pt x="9390" y="710"/>
                    </a:lnTo>
                    <a:lnTo>
                      <a:pt x="9609" y="655"/>
                    </a:lnTo>
                    <a:lnTo>
                      <a:pt x="9773" y="583"/>
                    </a:lnTo>
                    <a:lnTo>
                      <a:pt x="9900" y="528"/>
                    </a:lnTo>
                    <a:lnTo>
                      <a:pt x="9973" y="473"/>
                    </a:lnTo>
                    <a:lnTo>
                      <a:pt x="9991" y="437"/>
                    </a:lnTo>
                    <a:lnTo>
                      <a:pt x="9991" y="419"/>
                    </a:lnTo>
                    <a:lnTo>
                      <a:pt x="9973" y="346"/>
                    </a:lnTo>
                    <a:lnTo>
                      <a:pt x="9900" y="291"/>
                    </a:lnTo>
                    <a:lnTo>
                      <a:pt x="9791" y="237"/>
                    </a:lnTo>
                    <a:lnTo>
                      <a:pt x="9645" y="182"/>
                    </a:lnTo>
                    <a:lnTo>
                      <a:pt x="9463" y="128"/>
                    </a:lnTo>
                    <a:lnTo>
                      <a:pt x="9245" y="91"/>
                    </a:lnTo>
                    <a:lnTo>
                      <a:pt x="8699" y="0"/>
                    </a:lnTo>
                    <a:lnTo>
                      <a:pt x="8699" y="273"/>
                    </a:lnTo>
                    <a:lnTo>
                      <a:pt x="7443" y="328"/>
                    </a:lnTo>
                    <a:lnTo>
                      <a:pt x="6133" y="364"/>
                    </a:lnTo>
                    <a:lnTo>
                      <a:pt x="4623" y="382"/>
                    </a:lnTo>
                    <a:lnTo>
                      <a:pt x="3476" y="364"/>
                    </a:lnTo>
                    <a:lnTo>
                      <a:pt x="2384" y="328"/>
                    </a:lnTo>
                    <a:lnTo>
                      <a:pt x="1893" y="291"/>
                    </a:lnTo>
                    <a:lnTo>
                      <a:pt x="1456" y="237"/>
                    </a:lnTo>
                    <a:lnTo>
                      <a:pt x="1074" y="182"/>
                    </a:lnTo>
                    <a:lnTo>
                      <a:pt x="746" y="109"/>
                    </a:lnTo>
                    <a:lnTo>
                      <a:pt x="1292" y="0"/>
                    </a:lnTo>
                    <a:close/>
                  </a:path>
                </a:pathLst>
              </a:custGeom>
              <a:solidFill>
                <a:srgbClr val="282829">
                  <a:alpha val="139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28" name="Google Shape;1128;p7"/>
              <p:cNvGrpSpPr/>
              <p:nvPr/>
            </p:nvGrpSpPr>
            <p:grpSpPr>
              <a:xfrm>
                <a:off x="2714800" y="4735761"/>
                <a:ext cx="210098" cy="182902"/>
                <a:chOff x="1282975" y="2150275"/>
                <a:chExt cx="154700" cy="134675"/>
              </a:xfrm>
            </p:grpSpPr>
            <p:sp>
              <p:nvSpPr>
                <p:cNvPr id="1129" name="Google Shape;1129;p7"/>
                <p:cNvSpPr/>
                <p:nvPr/>
              </p:nvSpPr>
              <p:spPr>
                <a:xfrm>
                  <a:off x="1282975" y="2150275"/>
                  <a:ext cx="154700" cy="134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88" h="5387" extrusionOk="0">
                      <a:moveTo>
                        <a:pt x="2858" y="0"/>
                      </a:moveTo>
                      <a:lnTo>
                        <a:pt x="2657" y="37"/>
                      </a:lnTo>
                      <a:lnTo>
                        <a:pt x="2403" y="109"/>
                      </a:lnTo>
                      <a:lnTo>
                        <a:pt x="2166" y="200"/>
                      </a:lnTo>
                      <a:lnTo>
                        <a:pt x="1948" y="310"/>
                      </a:lnTo>
                      <a:lnTo>
                        <a:pt x="1747" y="437"/>
                      </a:lnTo>
                      <a:lnTo>
                        <a:pt x="1547" y="564"/>
                      </a:lnTo>
                      <a:lnTo>
                        <a:pt x="1384" y="710"/>
                      </a:lnTo>
                      <a:lnTo>
                        <a:pt x="1238" y="856"/>
                      </a:lnTo>
                      <a:lnTo>
                        <a:pt x="1092" y="1019"/>
                      </a:lnTo>
                      <a:lnTo>
                        <a:pt x="965" y="1201"/>
                      </a:lnTo>
                      <a:lnTo>
                        <a:pt x="856" y="1365"/>
                      </a:lnTo>
                      <a:lnTo>
                        <a:pt x="765" y="1547"/>
                      </a:lnTo>
                      <a:lnTo>
                        <a:pt x="674" y="1729"/>
                      </a:lnTo>
                      <a:lnTo>
                        <a:pt x="546" y="2093"/>
                      </a:lnTo>
                      <a:lnTo>
                        <a:pt x="437" y="2439"/>
                      </a:lnTo>
                      <a:lnTo>
                        <a:pt x="401" y="2639"/>
                      </a:lnTo>
                      <a:lnTo>
                        <a:pt x="346" y="3057"/>
                      </a:lnTo>
                      <a:lnTo>
                        <a:pt x="310" y="3403"/>
                      </a:lnTo>
                      <a:lnTo>
                        <a:pt x="310" y="3694"/>
                      </a:lnTo>
                      <a:lnTo>
                        <a:pt x="164" y="3876"/>
                      </a:lnTo>
                      <a:lnTo>
                        <a:pt x="55" y="4040"/>
                      </a:lnTo>
                      <a:lnTo>
                        <a:pt x="37" y="4131"/>
                      </a:lnTo>
                      <a:lnTo>
                        <a:pt x="0" y="4222"/>
                      </a:lnTo>
                      <a:lnTo>
                        <a:pt x="0" y="4295"/>
                      </a:lnTo>
                      <a:lnTo>
                        <a:pt x="0" y="4368"/>
                      </a:lnTo>
                      <a:lnTo>
                        <a:pt x="19" y="4459"/>
                      </a:lnTo>
                      <a:lnTo>
                        <a:pt x="55" y="4532"/>
                      </a:lnTo>
                      <a:lnTo>
                        <a:pt x="91" y="4604"/>
                      </a:lnTo>
                      <a:lnTo>
                        <a:pt x="146" y="4677"/>
                      </a:lnTo>
                      <a:lnTo>
                        <a:pt x="292" y="4804"/>
                      </a:lnTo>
                      <a:lnTo>
                        <a:pt x="474" y="4932"/>
                      </a:lnTo>
                      <a:lnTo>
                        <a:pt x="692" y="5041"/>
                      </a:lnTo>
                      <a:lnTo>
                        <a:pt x="965" y="5132"/>
                      </a:lnTo>
                      <a:lnTo>
                        <a:pt x="1274" y="5205"/>
                      </a:lnTo>
                      <a:lnTo>
                        <a:pt x="1638" y="5278"/>
                      </a:lnTo>
                      <a:lnTo>
                        <a:pt x="2020" y="5332"/>
                      </a:lnTo>
                      <a:lnTo>
                        <a:pt x="2457" y="5369"/>
                      </a:lnTo>
                      <a:lnTo>
                        <a:pt x="2930" y="5387"/>
                      </a:lnTo>
                      <a:lnTo>
                        <a:pt x="3440" y="5387"/>
                      </a:lnTo>
                      <a:lnTo>
                        <a:pt x="3804" y="5350"/>
                      </a:lnTo>
                      <a:lnTo>
                        <a:pt x="4131" y="5314"/>
                      </a:lnTo>
                      <a:lnTo>
                        <a:pt x="4714" y="5223"/>
                      </a:lnTo>
                      <a:lnTo>
                        <a:pt x="5187" y="5114"/>
                      </a:lnTo>
                      <a:lnTo>
                        <a:pt x="5569" y="5005"/>
                      </a:lnTo>
                      <a:lnTo>
                        <a:pt x="5842" y="4895"/>
                      </a:lnTo>
                      <a:lnTo>
                        <a:pt x="6042" y="4804"/>
                      </a:lnTo>
                      <a:lnTo>
                        <a:pt x="6188" y="4713"/>
                      </a:lnTo>
                      <a:lnTo>
                        <a:pt x="6042" y="4204"/>
                      </a:lnTo>
                      <a:lnTo>
                        <a:pt x="5878" y="3658"/>
                      </a:lnTo>
                      <a:lnTo>
                        <a:pt x="5642" y="3003"/>
                      </a:lnTo>
                      <a:lnTo>
                        <a:pt x="5514" y="2639"/>
                      </a:lnTo>
                      <a:lnTo>
                        <a:pt x="5351" y="2275"/>
                      </a:lnTo>
                      <a:lnTo>
                        <a:pt x="5169" y="1929"/>
                      </a:lnTo>
                      <a:lnTo>
                        <a:pt x="4987" y="1565"/>
                      </a:lnTo>
                      <a:lnTo>
                        <a:pt x="4787" y="1238"/>
                      </a:lnTo>
                      <a:lnTo>
                        <a:pt x="4568" y="928"/>
                      </a:lnTo>
                      <a:lnTo>
                        <a:pt x="4332" y="655"/>
                      </a:lnTo>
                      <a:lnTo>
                        <a:pt x="4095" y="419"/>
                      </a:lnTo>
                      <a:lnTo>
                        <a:pt x="3949" y="291"/>
                      </a:lnTo>
                      <a:lnTo>
                        <a:pt x="3804" y="200"/>
                      </a:lnTo>
                      <a:lnTo>
                        <a:pt x="3676" y="128"/>
                      </a:lnTo>
                      <a:lnTo>
                        <a:pt x="3513" y="73"/>
                      </a:lnTo>
                      <a:lnTo>
                        <a:pt x="3367" y="37"/>
                      </a:lnTo>
                      <a:lnTo>
                        <a:pt x="3203" y="0"/>
                      </a:lnTo>
                      <a:close/>
                    </a:path>
                  </a:pathLst>
                </a:custGeom>
                <a:solidFill>
                  <a:srgbClr val="C1A58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0" name="Google Shape;1130;p7"/>
                <p:cNvSpPr/>
                <p:nvPr/>
              </p:nvSpPr>
              <p:spPr>
                <a:xfrm>
                  <a:off x="1282975" y="2150275"/>
                  <a:ext cx="154700" cy="134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88" h="5387" fill="none" extrusionOk="0">
                      <a:moveTo>
                        <a:pt x="6188" y="4713"/>
                      </a:moveTo>
                      <a:lnTo>
                        <a:pt x="6188" y="4713"/>
                      </a:lnTo>
                      <a:lnTo>
                        <a:pt x="6042" y="4804"/>
                      </a:lnTo>
                      <a:lnTo>
                        <a:pt x="5842" y="4895"/>
                      </a:lnTo>
                      <a:lnTo>
                        <a:pt x="5569" y="5005"/>
                      </a:lnTo>
                      <a:lnTo>
                        <a:pt x="5187" y="5114"/>
                      </a:lnTo>
                      <a:lnTo>
                        <a:pt x="4714" y="5223"/>
                      </a:lnTo>
                      <a:lnTo>
                        <a:pt x="4131" y="5314"/>
                      </a:lnTo>
                      <a:lnTo>
                        <a:pt x="3804" y="5350"/>
                      </a:lnTo>
                      <a:lnTo>
                        <a:pt x="3440" y="5387"/>
                      </a:lnTo>
                      <a:lnTo>
                        <a:pt x="3440" y="5387"/>
                      </a:lnTo>
                      <a:lnTo>
                        <a:pt x="2930" y="5387"/>
                      </a:lnTo>
                      <a:lnTo>
                        <a:pt x="2457" y="5369"/>
                      </a:lnTo>
                      <a:lnTo>
                        <a:pt x="2020" y="5332"/>
                      </a:lnTo>
                      <a:lnTo>
                        <a:pt x="1638" y="5278"/>
                      </a:lnTo>
                      <a:lnTo>
                        <a:pt x="1274" y="5205"/>
                      </a:lnTo>
                      <a:lnTo>
                        <a:pt x="965" y="5132"/>
                      </a:lnTo>
                      <a:lnTo>
                        <a:pt x="692" y="5041"/>
                      </a:lnTo>
                      <a:lnTo>
                        <a:pt x="474" y="4932"/>
                      </a:lnTo>
                      <a:lnTo>
                        <a:pt x="292" y="4804"/>
                      </a:lnTo>
                      <a:lnTo>
                        <a:pt x="146" y="4677"/>
                      </a:lnTo>
                      <a:lnTo>
                        <a:pt x="91" y="4604"/>
                      </a:lnTo>
                      <a:lnTo>
                        <a:pt x="55" y="4532"/>
                      </a:lnTo>
                      <a:lnTo>
                        <a:pt x="19" y="4459"/>
                      </a:lnTo>
                      <a:lnTo>
                        <a:pt x="0" y="4368"/>
                      </a:lnTo>
                      <a:lnTo>
                        <a:pt x="0" y="4295"/>
                      </a:lnTo>
                      <a:lnTo>
                        <a:pt x="0" y="4222"/>
                      </a:lnTo>
                      <a:lnTo>
                        <a:pt x="37" y="4131"/>
                      </a:lnTo>
                      <a:lnTo>
                        <a:pt x="55" y="4040"/>
                      </a:lnTo>
                      <a:lnTo>
                        <a:pt x="164" y="3876"/>
                      </a:lnTo>
                      <a:lnTo>
                        <a:pt x="310" y="3694"/>
                      </a:lnTo>
                      <a:lnTo>
                        <a:pt x="310" y="3694"/>
                      </a:lnTo>
                      <a:lnTo>
                        <a:pt x="310" y="3403"/>
                      </a:lnTo>
                      <a:lnTo>
                        <a:pt x="346" y="3057"/>
                      </a:lnTo>
                      <a:lnTo>
                        <a:pt x="401" y="2639"/>
                      </a:lnTo>
                      <a:lnTo>
                        <a:pt x="401" y="2639"/>
                      </a:lnTo>
                      <a:lnTo>
                        <a:pt x="437" y="2439"/>
                      </a:lnTo>
                      <a:lnTo>
                        <a:pt x="437" y="2439"/>
                      </a:lnTo>
                      <a:lnTo>
                        <a:pt x="546" y="2093"/>
                      </a:lnTo>
                      <a:lnTo>
                        <a:pt x="674" y="1729"/>
                      </a:lnTo>
                      <a:lnTo>
                        <a:pt x="765" y="1547"/>
                      </a:lnTo>
                      <a:lnTo>
                        <a:pt x="856" y="1365"/>
                      </a:lnTo>
                      <a:lnTo>
                        <a:pt x="965" y="1201"/>
                      </a:lnTo>
                      <a:lnTo>
                        <a:pt x="1092" y="1019"/>
                      </a:lnTo>
                      <a:lnTo>
                        <a:pt x="1238" y="856"/>
                      </a:lnTo>
                      <a:lnTo>
                        <a:pt x="1384" y="710"/>
                      </a:lnTo>
                      <a:lnTo>
                        <a:pt x="1547" y="564"/>
                      </a:lnTo>
                      <a:lnTo>
                        <a:pt x="1747" y="437"/>
                      </a:lnTo>
                      <a:lnTo>
                        <a:pt x="1948" y="310"/>
                      </a:lnTo>
                      <a:lnTo>
                        <a:pt x="2166" y="200"/>
                      </a:lnTo>
                      <a:lnTo>
                        <a:pt x="2403" y="109"/>
                      </a:lnTo>
                      <a:lnTo>
                        <a:pt x="2657" y="37"/>
                      </a:lnTo>
                      <a:lnTo>
                        <a:pt x="2657" y="37"/>
                      </a:lnTo>
                      <a:lnTo>
                        <a:pt x="2858" y="0"/>
                      </a:lnTo>
                      <a:lnTo>
                        <a:pt x="3021" y="0"/>
                      </a:lnTo>
                      <a:lnTo>
                        <a:pt x="3203" y="0"/>
                      </a:lnTo>
                      <a:lnTo>
                        <a:pt x="3367" y="37"/>
                      </a:lnTo>
                      <a:lnTo>
                        <a:pt x="3513" y="73"/>
                      </a:lnTo>
                      <a:lnTo>
                        <a:pt x="3676" y="128"/>
                      </a:lnTo>
                      <a:lnTo>
                        <a:pt x="3804" y="200"/>
                      </a:lnTo>
                      <a:lnTo>
                        <a:pt x="3949" y="291"/>
                      </a:lnTo>
                      <a:lnTo>
                        <a:pt x="3949" y="291"/>
                      </a:lnTo>
                      <a:lnTo>
                        <a:pt x="4095" y="419"/>
                      </a:lnTo>
                      <a:lnTo>
                        <a:pt x="4095" y="419"/>
                      </a:lnTo>
                      <a:lnTo>
                        <a:pt x="4332" y="655"/>
                      </a:lnTo>
                      <a:lnTo>
                        <a:pt x="4568" y="928"/>
                      </a:lnTo>
                      <a:lnTo>
                        <a:pt x="4787" y="1238"/>
                      </a:lnTo>
                      <a:lnTo>
                        <a:pt x="4987" y="1565"/>
                      </a:lnTo>
                      <a:lnTo>
                        <a:pt x="5169" y="1929"/>
                      </a:lnTo>
                      <a:lnTo>
                        <a:pt x="5351" y="2275"/>
                      </a:lnTo>
                      <a:lnTo>
                        <a:pt x="5514" y="2639"/>
                      </a:lnTo>
                      <a:lnTo>
                        <a:pt x="5642" y="3003"/>
                      </a:lnTo>
                      <a:lnTo>
                        <a:pt x="5878" y="3658"/>
                      </a:lnTo>
                      <a:lnTo>
                        <a:pt x="6042" y="4204"/>
                      </a:lnTo>
                      <a:lnTo>
                        <a:pt x="6188" y="4713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1" name="Google Shape;1131;p7"/>
                <p:cNvSpPr/>
                <p:nvPr/>
              </p:nvSpPr>
              <p:spPr>
                <a:xfrm>
                  <a:off x="1282975" y="2172100"/>
                  <a:ext cx="138775" cy="112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51" h="4514" extrusionOk="0">
                      <a:moveTo>
                        <a:pt x="1384" y="4368"/>
                      </a:moveTo>
                      <a:lnTo>
                        <a:pt x="1384" y="4368"/>
                      </a:lnTo>
                      <a:lnTo>
                        <a:pt x="1711" y="4423"/>
                      </a:lnTo>
                      <a:lnTo>
                        <a:pt x="2057" y="4459"/>
                      </a:lnTo>
                      <a:lnTo>
                        <a:pt x="2457" y="4496"/>
                      </a:lnTo>
                      <a:lnTo>
                        <a:pt x="2876" y="4514"/>
                      </a:lnTo>
                      <a:lnTo>
                        <a:pt x="2876" y="4514"/>
                      </a:lnTo>
                      <a:lnTo>
                        <a:pt x="3094" y="4514"/>
                      </a:lnTo>
                      <a:lnTo>
                        <a:pt x="3094" y="4514"/>
                      </a:lnTo>
                      <a:lnTo>
                        <a:pt x="3440" y="4514"/>
                      </a:lnTo>
                      <a:lnTo>
                        <a:pt x="3440" y="4514"/>
                      </a:lnTo>
                      <a:lnTo>
                        <a:pt x="3440" y="4514"/>
                      </a:lnTo>
                      <a:lnTo>
                        <a:pt x="3094" y="4514"/>
                      </a:lnTo>
                      <a:lnTo>
                        <a:pt x="3094" y="4514"/>
                      </a:lnTo>
                      <a:lnTo>
                        <a:pt x="2876" y="4514"/>
                      </a:lnTo>
                      <a:lnTo>
                        <a:pt x="2876" y="4514"/>
                      </a:lnTo>
                      <a:lnTo>
                        <a:pt x="2876" y="4514"/>
                      </a:lnTo>
                      <a:lnTo>
                        <a:pt x="2876" y="4514"/>
                      </a:lnTo>
                      <a:lnTo>
                        <a:pt x="2457" y="4496"/>
                      </a:lnTo>
                      <a:lnTo>
                        <a:pt x="2057" y="4459"/>
                      </a:lnTo>
                      <a:lnTo>
                        <a:pt x="1711" y="4423"/>
                      </a:lnTo>
                      <a:lnTo>
                        <a:pt x="1384" y="4368"/>
                      </a:lnTo>
                      <a:close/>
                      <a:moveTo>
                        <a:pt x="1365" y="4368"/>
                      </a:moveTo>
                      <a:lnTo>
                        <a:pt x="1365" y="4368"/>
                      </a:lnTo>
                      <a:lnTo>
                        <a:pt x="1365" y="4368"/>
                      </a:lnTo>
                      <a:lnTo>
                        <a:pt x="1365" y="4368"/>
                      </a:lnTo>
                      <a:close/>
                      <a:moveTo>
                        <a:pt x="237" y="3895"/>
                      </a:moveTo>
                      <a:lnTo>
                        <a:pt x="237" y="3895"/>
                      </a:lnTo>
                      <a:lnTo>
                        <a:pt x="237" y="3895"/>
                      </a:lnTo>
                      <a:lnTo>
                        <a:pt x="237" y="3895"/>
                      </a:lnTo>
                      <a:lnTo>
                        <a:pt x="237" y="3895"/>
                      </a:lnTo>
                      <a:close/>
                      <a:moveTo>
                        <a:pt x="237" y="3895"/>
                      </a:moveTo>
                      <a:lnTo>
                        <a:pt x="237" y="3895"/>
                      </a:lnTo>
                      <a:lnTo>
                        <a:pt x="237" y="3895"/>
                      </a:lnTo>
                      <a:lnTo>
                        <a:pt x="237" y="3895"/>
                      </a:lnTo>
                      <a:lnTo>
                        <a:pt x="237" y="3895"/>
                      </a:lnTo>
                      <a:close/>
                      <a:moveTo>
                        <a:pt x="237" y="3877"/>
                      </a:moveTo>
                      <a:lnTo>
                        <a:pt x="237" y="3877"/>
                      </a:lnTo>
                      <a:lnTo>
                        <a:pt x="237" y="3895"/>
                      </a:lnTo>
                      <a:lnTo>
                        <a:pt x="237" y="3895"/>
                      </a:lnTo>
                      <a:lnTo>
                        <a:pt x="237" y="3877"/>
                      </a:lnTo>
                      <a:close/>
                      <a:moveTo>
                        <a:pt x="91" y="3113"/>
                      </a:moveTo>
                      <a:lnTo>
                        <a:pt x="91" y="3113"/>
                      </a:lnTo>
                      <a:lnTo>
                        <a:pt x="37" y="3222"/>
                      </a:lnTo>
                      <a:lnTo>
                        <a:pt x="19" y="3331"/>
                      </a:lnTo>
                      <a:lnTo>
                        <a:pt x="0" y="3422"/>
                      </a:lnTo>
                      <a:lnTo>
                        <a:pt x="19" y="3531"/>
                      </a:lnTo>
                      <a:lnTo>
                        <a:pt x="37" y="3622"/>
                      </a:lnTo>
                      <a:lnTo>
                        <a:pt x="91" y="3713"/>
                      </a:lnTo>
                      <a:lnTo>
                        <a:pt x="146" y="3804"/>
                      </a:lnTo>
                      <a:lnTo>
                        <a:pt x="237" y="3877"/>
                      </a:lnTo>
                      <a:lnTo>
                        <a:pt x="237" y="3877"/>
                      </a:lnTo>
                      <a:lnTo>
                        <a:pt x="146" y="3804"/>
                      </a:lnTo>
                      <a:lnTo>
                        <a:pt x="91" y="3713"/>
                      </a:lnTo>
                      <a:lnTo>
                        <a:pt x="37" y="3622"/>
                      </a:lnTo>
                      <a:lnTo>
                        <a:pt x="19" y="3531"/>
                      </a:lnTo>
                      <a:lnTo>
                        <a:pt x="0" y="3422"/>
                      </a:lnTo>
                      <a:lnTo>
                        <a:pt x="19" y="3331"/>
                      </a:lnTo>
                      <a:lnTo>
                        <a:pt x="37" y="3222"/>
                      </a:lnTo>
                      <a:lnTo>
                        <a:pt x="91" y="3113"/>
                      </a:lnTo>
                      <a:close/>
                      <a:moveTo>
                        <a:pt x="91" y="3113"/>
                      </a:moveTo>
                      <a:lnTo>
                        <a:pt x="91" y="3113"/>
                      </a:lnTo>
                      <a:lnTo>
                        <a:pt x="91" y="3113"/>
                      </a:lnTo>
                      <a:lnTo>
                        <a:pt x="91" y="3113"/>
                      </a:lnTo>
                      <a:lnTo>
                        <a:pt x="91" y="3113"/>
                      </a:lnTo>
                      <a:close/>
                      <a:moveTo>
                        <a:pt x="91" y="3113"/>
                      </a:moveTo>
                      <a:lnTo>
                        <a:pt x="91" y="3113"/>
                      </a:lnTo>
                      <a:lnTo>
                        <a:pt x="91" y="3113"/>
                      </a:lnTo>
                      <a:lnTo>
                        <a:pt x="91" y="3113"/>
                      </a:lnTo>
                      <a:lnTo>
                        <a:pt x="91" y="3113"/>
                      </a:lnTo>
                      <a:close/>
                      <a:moveTo>
                        <a:pt x="91" y="3094"/>
                      </a:moveTo>
                      <a:lnTo>
                        <a:pt x="91" y="3094"/>
                      </a:lnTo>
                      <a:lnTo>
                        <a:pt x="91" y="3113"/>
                      </a:lnTo>
                      <a:lnTo>
                        <a:pt x="91" y="3113"/>
                      </a:lnTo>
                      <a:lnTo>
                        <a:pt x="91" y="3094"/>
                      </a:lnTo>
                      <a:close/>
                      <a:moveTo>
                        <a:pt x="110" y="3094"/>
                      </a:moveTo>
                      <a:lnTo>
                        <a:pt x="110" y="3094"/>
                      </a:lnTo>
                      <a:lnTo>
                        <a:pt x="110" y="3094"/>
                      </a:lnTo>
                      <a:lnTo>
                        <a:pt x="110" y="3094"/>
                      </a:lnTo>
                      <a:lnTo>
                        <a:pt x="110" y="3094"/>
                      </a:lnTo>
                      <a:close/>
                      <a:moveTo>
                        <a:pt x="110" y="3094"/>
                      </a:moveTo>
                      <a:lnTo>
                        <a:pt x="110" y="3094"/>
                      </a:lnTo>
                      <a:lnTo>
                        <a:pt x="110" y="3094"/>
                      </a:lnTo>
                      <a:lnTo>
                        <a:pt x="110" y="3094"/>
                      </a:lnTo>
                      <a:lnTo>
                        <a:pt x="110" y="3094"/>
                      </a:lnTo>
                      <a:close/>
                      <a:moveTo>
                        <a:pt x="110" y="3094"/>
                      </a:moveTo>
                      <a:lnTo>
                        <a:pt x="110" y="3094"/>
                      </a:lnTo>
                      <a:lnTo>
                        <a:pt x="110" y="3094"/>
                      </a:lnTo>
                      <a:lnTo>
                        <a:pt x="110" y="3094"/>
                      </a:lnTo>
                      <a:lnTo>
                        <a:pt x="110" y="3094"/>
                      </a:lnTo>
                      <a:close/>
                      <a:moveTo>
                        <a:pt x="4532" y="1"/>
                      </a:moveTo>
                      <a:lnTo>
                        <a:pt x="4532" y="1"/>
                      </a:lnTo>
                      <a:lnTo>
                        <a:pt x="4677" y="201"/>
                      </a:lnTo>
                      <a:lnTo>
                        <a:pt x="4823" y="419"/>
                      </a:lnTo>
                      <a:lnTo>
                        <a:pt x="5096" y="892"/>
                      </a:lnTo>
                      <a:lnTo>
                        <a:pt x="5332" y="1366"/>
                      </a:lnTo>
                      <a:lnTo>
                        <a:pt x="5551" y="1857"/>
                      </a:lnTo>
                      <a:lnTo>
                        <a:pt x="5551" y="1857"/>
                      </a:lnTo>
                      <a:lnTo>
                        <a:pt x="5551" y="1857"/>
                      </a:lnTo>
                      <a:lnTo>
                        <a:pt x="5551" y="1857"/>
                      </a:lnTo>
                      <a:lnTo>
                        <a:pt x="5332" y="1366"/>
                      </a:lnTo>
                      <a:lnTo>
                        <a:pt x="5096" y="892"/>
                      </a:lnTo>
                      <a:lnTo>
                        <a:pt x="4823" y="419"/>
                      </a:lnTo>
                      <a:lnTo>
                        <a:pt x="4677" y="201"/>
                      </a:lnTo>
                      <a:lnTo>
                        <a:pt x="4532" y="1"/>
                      </a:lnTo>
                      <a:close/>
                      <a:moveTo>
                        <a:pt x="4532" y="1"/>
                      </a:moveTo>
                      <a:lnTo>
                        <a:pt x="4532" y="1"/>
                      </a:lnTo>
                      <a:lnTo>
                        <a:pt x="4532" y="1"/>
                      </a:lnTo>
                      <a:lnTo>
                        <a:pt x="4532" y="1"/>
                      </a:lnTo>
                      <a:lnTo>
                        <a:pt x="4532" y="1"/>
                      </a:lnTo>
                      <a:close/>
                    </a:path>
                  </a:pathLst>
                </a:custGeom>
                <a:solidFill>
                  <a:srgbClr val="D8D3D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2" name="Google Shape;1132;p7"/>
                <p:cNvSpPr/>
                <p:nvPr/>
              </p:nvSpPr>
              <p:spPr>
                <a:xfrm>
                  <a:off x="1317550" y="2281300"/>
                  <a:ext cx="51425" cy="3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57" h="146" fill="none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328" y="55"/>
                      </a:lnTo>
                      <a:lnTo>
                        <a:pt x="674" y="91"/>
                      </a:lnTo>
                      <a:lnTo>
                        <a:pt x="1074" y="128"/>
                      </a:lnTo>
                      <a:lnTo>
                        <a:pt x="1493" y="146"/>
                      </a:lnTo>
                      <a:lnTo>
                        <a:pt x="1493" y="146"/>
                      </a:lnTo>
                      <a:lnTo>
                        <a:pt x="1711" y="146"/>
                      </a:lnTo>
                      <a:lnTo>
                        <a:pt x="1711" y="146"/>
                      </a:lnTo>
                      <a:lnTo>
                        <a:pt x="2057" y="146"/>
                      </a:lnTo>
                      <a:lnTo>
                        <a:pt x="2057" y="146"/>
                      </a:lnTo>
                      <a:lnTo>
                        <a:pt x="2057" y="146"/>
                      </a:lnTo>
                      <a:lnTo>
                        <a:pt x="1711" y="146"/>
                      </a:lnTo>
                      <a:lnTo>
                        <a:pt x="1711" y="146"/>
                      </a:lnTo>
                      <a:lnTo>
                        <a:pt x="1493" y="146"/>
                      </a:lnTo>
                      <a:lnTo>
                        <a:pt x="1493" y="146"/>
                      </a:lnTo>
                      <a:lnTo>
                        <a:pt x="1493" y="146"/>
                      </a:lnTo>
                      <a:lnTo>
                        <a:pt x="1493" y="146"/>
                      </a:lnTo>
                      <a:lnTo>
                        <a:pt x="1074" y="128"/>
                      </a:lnTo>
                      <a:lnTo>
                        <a:pt x="674" y="91"/>
                      </a:lnTo>
                      <a:lnTo>
                        <a:pt x="328" y="55"/>
                      </a:lnTo>
                      <a:lnTo>
                        <a:pt x="1" y="0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3" name="Google Shape;1133;p7"/>
                <p:cNvSpPr/>
                <p:nvPr/>
              </p:nvSpPr>
              <p:spPr>
                <a:xfrm>
                  <a:off x="1317100" y="2281300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fill="none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4" name="Google Shape;1134;p7"/>
                <p:cNvSpPr/>
                <p:nvPr/>
              </p:nvSpPr>
              <p:spPr>
                <a:xfrm>
                  <a:off x="1288900" y="2269475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fill="none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5" name="Google Shape;1135;p7"/>
                <p:cNvSpPr/>
                <p:nvPr/>
              </p:nvSpPr>
              <p:spPr>
                <a:xfrm>
                  <a:off x="1288900" y="2269475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fill="none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6" name="Google Shape;1136;p7"/>
                <p:cNvSpPr/>
                <p:nvPr/>
              </p:nvSpPr>
              <p:spPr>
                <a:xfrm>
                  <a:off x="1288900" y="2269000"/>
                  <a:ext cx="25" cy="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0" fill="none" extrusionOk="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0" y="19"/>
                      </a:lnTo>
                      <a:lnTo>
                        <a:pt x="0" y="19"/>
                      </a:lnTo>
                      <a:lnTo>
                        <a:pt x="0" y="1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7" name="Google Shape;1137;p7"/>
                <p:cNvSpPr/>
                <p:nvPr/>
              </p:nvSpPr>
              <p:spPr>
                <a:xfrm>
                  <a:off x="1282975" y="2249900"/>
                  <a:ext cx="5950" cy="19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8" h="765" fill="none" extrusionOk="0">
                      <a:moveTo>
                        <a:pt x="91" y="1"/>
                      </a:moveTo>
                      <a:lnTo>
                        <a:pt x="91" y="1"/>
                      </a:lnTo>
                      <a:lnTo>
                        <a:pt x="37" y="110"/>
                      </a:lnTo>
                      <a:lnTo>
                        <a:pt x="19" y="219"/>
                      </a:lnTo>
                      <a:lnTo>
                        <a:pt x="0" y="310"/>
                      </a:lnTo>
                      <a:lnTo>
                        <a:pt x="19" y="419"/>
                      </a:lnTo>
                      <a:lnTo>
                        <a:pt x="37" y="510"/>
                      </a:lnTo>
                      <a:lnTo>
                        <a:pt x="91" y="601"/>
                      </a:lnTo>
                      <a:lnTo>
                        <a:pt x="146" y="692"/>
                      </a:lnTo>
                      <a:lnTo>
                        <a:pt x="237" y="765"/>
                      </a:lnTo>
                      <a:lnTo>
                        <a:pt x="237" y="765"/>
                      </a:lnTo>
                      <a:lnTo>
                        <a:pt x="146" y="692"/>
                      </a:lnTo>
                      <a:lnTo>
                        <a:pt x="91" y="601"/>
                      </a:lnTo>
                      <a:lnTo>
                        <a:pt x="37" y="510"/>
                      </a:lnTo>
                      <a:lnTo>
                        <a:pt x="19" y="419"/>
                      </a:lnTo>
                      <a:lnTo>
                        <a:pt x="0" y="310"/>
                      </a:lnTo>
                      <a:lnTo>
                        <a:pt x="19" y="219"/>
                      </a:lnTo>
                      <a:lnTo>
                        <a:pt x="37" y="110"/>
                      </a:lnTo>
                      <a:lnTo>
                        <a:pt x="91" y="1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8" name="Google Shape;1138;p7"/>
                <p:cNvSpPr/>
                <p:nvPr/>
              </p:nvSpPr>
              <p:spPr>
                <a:xfrm>
                  <a:off x="1285250" y="2249900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fill="none" extrusionOk="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9" name="Google Shape;1139;p7"/>
                <p:cNvSpPr/>
                <p:nvPr/>
              </p:nvSpPr>
              <p:spPr>
                <a:xfrm>
                  <a:off x="1285250" y="2249900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fill="none" extrusionOk="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0" name="Google Shape;1140;p7"/>
                <p:cNvSpPr/>
                <p:nvPr/>
              </p:nvSpPr>
              <p:spPr>
                <a:xfrm>
                  <a:off x="1285250" y="2249450"/>
                  <a:ext cx="25" cy="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9" fill="none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19"/>
                      </a:lnTo>
                      <a:lnTo>
                        <a:pt x="0" y="19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1" name="Google Shape;1141;p7"/>
                <p:cNvSpPr/>
                <p:nvPr/>
              </p:nvSpPr>
              <p:spPr>
                <a:xfrm>
                  <a:off x="1285700" y="2249450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fill="none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2" name="Google Shape;1142;p7"/>
                <p:cNvSpPr/>
                <p:nvPr/>
              </p:nvSpPr>
              <p:spPr>
                <a:xfrm>
                  <a:off x="1285700" y="2249450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fill="none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3" name="Google Shape;1143;p7"/>
                <p:cNvSpPr/>
                <p:nvPr/>
              </p:nvSpPr>
              <p:spPr>
                <a:xfrm>
                  <a:off x="1285700" y="2249450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fill="none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4" name="Google Shape;1144;p7"/>
                <p:cNvSpPr/>
                <p:nvPr/>
              </p:nvSpPr>
              <p:spPr>
                <a:xfrm>
                  <a:off x="1396250" y="2172100"/>
                  <a:ext cx="25500" cy="46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0" h="1857" fill="none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46" y="201"/>
                      </a:lnTo>
                      <a:lnTo>
                        <a:pt x="292" y="419"/>
                      </a:lnTo>
                      <a:lnTo>
                        <a:pt x="565" y="892"/>
                      </a:lnTo>
                      <a:lnTo>
                        <a:pt x="801" y="1366"/>
                      </a:lnTo>
                      <a:lnTo>
                        <a:pt x="1020" y="1857"/>
                      </a:lnTo>
                      <a:lnTo>
                        <a:pt x="1020" y="1857"/>
                      </a:lnTo>
                      <a:lnTo>
                        <a:pt x="1020" y="1857"/>
                      </a:lnTo>
                      <a:lnTo>
                        <a:pt x="1020" y="1857"/>
                      </a:lnTo>
                      <a:lnTo>
                        <a:pt x="801" y="1366"/>
                      </a:lnTo>
                      <a:lnTo>
                        <a:pt x="565" y="892"/>
                      </a:lnTo>
                      <a:lnTo>
                        <a:pt x="292" y="419"/>
                      </a:lnTo>
                      <a:lnTo>
                        <a:pt x="146" y="201"/>
                      </a:lnTo>
                      <a:lnTo>
                        <a:pt x="1" y="1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5" name="Google Shape;1145;p7"/>
                <p:cNvSpPr/>
                <p:nvPr/>
              </p:nvSpPr>
              <p:spPr>
                <a:xfrm>
                  <a:off x="1396250" y="2172100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fill="none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6" name="Google Shape;1146;p7"/>
                <p:cNvSpPr/>
                <p:nvPr/>
              </p:nvSpPr>
              <p:spPr>
                <a:xfrm>
                  <a:off x="1282975" y="2160725"/>
                  <a:ext cx="138775" cy="124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51" h="4969" extrusionOk="0">
                      <a:moveTo>
                        <a:pt x="4095" y="1"/>
                      </a:moveTo>
                      <a:lnTo>
                        <a:pt x="4004" y="219"/>
                      </a:lnTo>
                      <a:lnTo>
                        <a:pt x="3895" y="438"/>
                      </a:lnTo>
                      <a:lnTo>
                        <a:pt x="3840" y="529"/>
                      </a:lnTo>
                      <a:lnTo>
                        <a:pt x="3767" y="619"/>
                      </a:lnTo>
                      <a:lnTo>
                        <a:pt x="3676" y="710"/>
                      </a:lnTo>
                      <a:lnTo>
                        <a:pt x="3585" y="801"/>
                      </a:lnTo>
                      <a:lnTo>
                        <a:pt x="3458" y="874"/>
                      </a:lnTo>
                      <a:lnTo>
                        <a:pt x="3331" y="947"/>
                      </a:lnTo>
                      <a:lnTo>
                        <a:pt x="3185" y="1002"/>
                      </a:lnTo>
                      <a:lnTo>
                        <a:pt x="3058" y="1038"/>
                      </a:lnTo>
                      <a:lnTo>
                        <a:pt x="2767" y="1111"/>
                      </a:lnTo>
                      <a:lnTo>
                        <a:pt x="2475" y="1165"/>
                      </a:lnTo>
                      <a:lnTo>
                        <a:pt x="2184" y="1238"/>
                      </a:lnTo>
                      <a:lnTo>
                        <a:pt x="1893" y="1311"/>
                      </a:lnTo>
                      <a:lnTo>
                        <a:pt x="1766" y="1366"/>
                      </a:lnTo>
                      <a:lnTo>
                        <a:pt x="1638" y="1438"/>
                      </a:lnTo>
                      <a:lnTo>
                        <a:pt x="1511" y="1511"/>
                      </a:lnTo>
                      <a:lnTo>
                        <a:pt x="1402" y="1620"/>
                      </a:lnTo>
                      <a:lnTo>
                        <a:pt x="1293" y="1730"/>
                      </a:lnTo>
                      <a:lnTo>
                        <a:pt x="1202" y="1839"/>
                      </a:lnTo>
                      <a:lnTo>
                        <a:pt x="1111" y="1948"/>
                      </a:lnTo>
                      <a:lnTo>
                        <a:pt x="1001" y="2039"/>
                      </a:lnTo>
                      <a:lnTo>
                        <a:pt x="874" y="2130"/>
                      </a:lnTo>
                      <a:lnTo>
                        <a:pt x="747" y="2185"/>
                      </a:lnTo>
                      <a:lnTo>
                        <a:pt x="619" y="2221"/>
                      </a:lnTo>
                      <a:lnTo>
                        <a:pt x="401" y="2221"/>
                      </a:lnTo>
                      <a:lnTo>
                        <a:pt x="346" y="2512"/>
                      </a:lnTo>
                      <a:lnTo>
                        <a:pt x="328" y="2767"/>
                      </a:lnTo>
                      <a:lnTo>
                        <a:pt x="310" y="3131"/>
                      </a:lnTo>
                      <a:lnTo>
                        <a:pt x="310" y="3276"/>
                      </a:lnTo>
                      <a:lnTo>
                        <a:pt x="201" y="3404"/>
                      </a:lnTo>
                      <a:lnTo>
                        <a:pt x="110" y="3549"/>
                      </a:lnTo>
                      <a:lnTo>
                        <a:pt x="91" y="3549"/>
                      </a:lnTo>
                      <a:lnTo>
                        <a:pt x="91" y="3568"/>
                      </a:lnTo>
                      <a:lnTo>
                        <a:pt x="37" y="3677"/>
                      </a:lnTo>
                      <a:lnTo>
                        <a:pt x="19" y="3786"/>
                      </a:lnTo>
                      <a:lnTo>
                        <a:pt x="0" y="3877"/>
                      </a:lnTo>
                      <a:lnTo>
                        <a:pt x="19" y="3986"/>
                      </a:lnTo>
                      <a:lnTo>
                        <a:pt x="37" y="4077"/>
                      </a:lnTo>
                      <a:lnTo>
                        <a:pt x="91" y="4168"/>
                      </a:lnTo>
                      <a:lnTo>
                        <a:pt x="146" y="4259"/>
                      </a:lnTo>
                      <a:lnTo>
                        <a:pt x="237" y="4332"/>
                      </a:lnTo>
                      <a:lnTo>
                        <a:pt x="237" y="4350"/>
                      </a:lnTo>
                      <a:lnTo>
                        <a:pt x="346" y="4423"/>
                      </a:lnTo>
                      <a:lnTo>
                        <a:pt x="437" y="4496"/>
                      </a:lnTo>
                      <a:lnTo>
                        <a:pt x="692" y="4623"/>
                      </a:lnTo>
                      <a:lnTo>
                        <a:pt x="1001" y="4732"/>
                      </a:lnTo>
                      <a:lnTo>
                        <a:pt x="1365" y="4823"/>
                      </a:lnTo>
                      <a:lnTo>
                        <a:pt x="1384" y="4823"/>
                      </a:lnTo>
                      <a:lnTo>
                        <a:pt x="1711" y="4878"/>
                      </a:lnTo>
                      <a:lnTo>
                        <a:pt x="2057" y="4914"/>
                      </a:lnTo>
                      <a:lnTo>
                        <a:pt x="2457" y="4951"/>
                      </a:lnTo>
                      <a:lnTo>
                        <a:pt x="2876" y="4969"/>
                      </a:lnTo>
                      <a:lnTo>
                        <a:pt x="3294" y="4732"/>
                      </a:lnTo>
                      <a:lnTo>
                        <a:pt x="3713" y="4459"/>
                      </a:lnTo>
                      <a:lnTo>
                        <a:pt x="4095" y="4186"/>
                      </a:lnTo>
                      <a:lnTo>
                        <a:pt x="4477" y="3895"/>
                      </a:lnTo>
                      <a:lnTo>
                        <a:pt x="4677" y="3731"/>
                      </a:lnTo>
                      <a:lnTo>
                        <a:pt x="4859" y="3549"/>
                      </a:lnTo>
                      <a:lnTo>
                        <a:pt x="5041" y="3349"/>
                      </a:lnTo>
                      <a:lnTo>
                        <a:pt x="5187" y="3149"/>
                      </a:lnTo>
                      <a:lnTo>
                        <a:pt x="5296" y="2967"/>
                      </a:lnTo>
                      <a:lnTo>
                        <a:pt x="5387" y="2767"/>
                      </a:lnTo>
                      <a:lnTo>
                        <a:pt x="5533" y="2367"/>
                      </a:lnTo>
                      <a:lnTo>
                        <a:pt x="5551" y="2312"/>
                      </a:lnTo>
                      <a:lnTo>
                        <a:pt x="5332" y="1821"/>
                      </a:lnTo>
                      <a:lnTo>
                        <a:pt x="5096" y="1347"/>
                      </a:lnTo>
                      <a:lnTo>
                        <a:pt x="4823" y="874"/>
                      </a:lnTo>
                      <a:lnTo>
                        <a:pt x="4677" y="656"/>
                      </a:lnTo>
                      <a:lnTo>
                        <a:pt x="4532" y="456"/>
                      </a:lnTo>
                      <a:lnTo>
                        <a:pt x="4313" y="201"/>
                      </a:lnTo>
                      <a:lnTo>
                        <a:pt x="4095" y="1"/>
                      </a:lnTo>
                      <a:close/>
                    </a:path>
                  </a:pathLst>
                </a:custGeom>
                <a:solidFill>
                  <a:srgbClr val="A4896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7" name="Google Shape;1147;p7"/>
                <p:cNvSpPr/>
                <p:nvPr/>
              </p:nvSpPr>
              <p:spPr>
                <a:xfrm>
                  <a:off x="1282975" y="2160725"/>
                  <a:ext cx="138775" cy="124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51" h="4969" fill="none" extrusionOk="0">
                      <a:moveTo>
                        <a:pt x="4095" y="1"/>
                      </a:moveTo>
                      <a:lnTo>
                        <a:pt x="4095" y="1"/>
                      </a:lnTo>
                      <a:lnTo>
                        <a:pt x="4004" y="219"/>
                      </a:lnTo>
                      <a:lnTo>
                        <a:pt x="3895" y="438"/>
                      </a:lnTo>
                      <a:lnTo>
                        <a:pt x="3840" y="529"/>
                      </a:lnTo>
                      <a:lnTo>
                        <a:pt x="3767" y="619"/>
                      </a:lnTo>
                      <a:lnTo>
                        <a:pt x="3676" y="710"/>
                      </a:lnTo>
                      <a:lnTo>
                        <a:pt x="3585" y="801"/>
                      </a:lnTo>
                      <a:lnTo>
                        <a:pt x="3585" y="801"/>
                      </a:lnTo>
                      <a:lnTo>
                        <a:pt x="3458" y="874"/>
                      </a:lnTo>
                      <a:lnTo>
                        <a:pt x="3331" y="947"/>
                      </a:lnTo>
                      <a:lnTo>
                        <a:pt x="3185" y="1002"/>
                      </a:lnTo>
                      <a:lnTo>
                        <a:pt x="3058" y="1038"/>
                      </a:lnTo>
                      <a:lnTo>
                        <a:pt x="2767" y="1111"/>
                      </a:lnTo>
                      <a:lnTo>
                        <a:pt x="2475" y="1165"/>
                      </a:lnTo>
                      <a:lnTo>
                        <a:pt x="2184" y="1238"/>
                      </a:lnTo>
                      <a:lnTo>
                        <a:pt x="1893" y="1311"/>
                      </a:lnTo>
                      <a:lnTo>
                        <a:pt x="1766" y="1366"/>
                      </a:lnTo>
                      <a:lnTo>
                        <a:pt x="1638" y="1438"/>
                      </a:lnTo>
                      <a:lnTo>
                        <a:pt x="1511" y="1511"/>
                      </a:lnTo>
                      <a:lnTo>
                        <a:pt x="1402" y="1620"/>
                      </a:lnTo>
                      <a:lnTo>
                        <a:pt x="1402" y="1620"/>
                      </a:lnTo>
                      <a:lnTo>
                        <a:pt x="1293" y="1730"/>
                      </a:lnTo>
                      <a:lnTo>
                        <a:pt x="1202" y="1839"/>
                      </a:lnTo>
                      <a:lnTo>
                        <a:pt x="1111" y="1948"/>
                      </a:lnTo>
                      <a:lnTo>
                        <a:pt x="1001" y="2039"/>
                      </a:lnTo>
                      <a:lnTo>
                        <a:pt x="1001" y="2039"/>
                      </a:lnTo>
                      <a:lnTo>
                        <a:pt x="874" y="2130"/>
                      </a:lnTo>
                      <a:lnTo>
                        <a:pt x="747" y="2185"/>
                      </a:lnTo>
                      <a:lnTo>
                        <a:pt x="619" y="2221"/>
                      </a:lnTo>
                      <a:lnTo>
                        <a:pt x="474" y="2221"/>
                      </a:lnTo>
                      <a:lnTo>
                        <a:pt x="474" y="2221"/>
                      </a:lnTo>
                      <a:lnTo>
                        <a:pt x="401" y="2221"/>
                      </a:lnTo>
                      <a:lnTo>
                        <a:pt x="401" y="2221"/>
                      </a:lnTo>
                      <a:lnTo>
                        <a:pt x="401" y="2221"/>
                      </a:lnTo>
                      <a:lnTo>
                        <a:pt x="346" y="2512"/>
                      </a:lnTo>
                      <a:lnTo>
                        <a:pt x="328" y="2767"/>
                      </a:lnTo>
                      <a:lnTo>
                        <a:pt x="310" y="3131"/>
                      </a:lnTo>
                      <a:lnTo>
                        <a:pt x="310" y="3131"/>
                      </a:lnTo>
                      <a:lnTo>
                        <a:pt x="310" y="3276"/>
                      </a:lnTo>
                      <a:lnTo>
                        <a:pt x="310" y="3276"/>
                      </a:lnTo>
                      <a:lnTo>
                        <a:pt x="310" y="3276"/>
                      </a:lnTo>
                      <a:lnTo>
                        <a:pt x="310" y="3276"/>
                      </a:lnTo>
                      <a:lnTo>
                        <a:pt x="310" y="3276"/>
                      </a:lnTo>
                      <a:lnTo>
                        <a:pt x="201" y="3404"/>
                      </a:lnTo>
                      <a:lnTo>
                        <a:pt x="110" y="3549"/>
                      </a:lnTo>
                      <a:lnTo>
                        <a:pt x="110" y="3549"/>
                      </a:lnTo>
                      <a:lnTo>
                        <a:pt x="110" y="3549"/>
                      </a:lnTo>
                      <a:lnTo>
                        <a:pt x="110" y="3549"/>
                      </a:lnTo>
                      <a:lnTo>
                        <a:pt x="110" y="3549"/>
                      </a:lnTo>
                      <a:lnTo>
                        <a:pt x="110" y="3549"/>
                      </a:lnTo>
                      <a:lnTo>
                        <a:pt x="110" y="3549"/>
                      </a:lnTo>
                      <a:lnTo>
                        <a:pt x="110" y="3549"/>
                      </a:lnTo>
                      <a:lnTo>
                        <a:pt x="110" y="3549"/>
                      </a:lnTo>
                      <a:lnTo>
                        <a:pt x="110" y="3549"/>
                      </a:lnTo>
                      <a:lnTo>
                        <a:pt x="110" y="3549"/>
                      </a:lnTo>
                      <a:lnTo>
                        <a:pt x="110" y="3549"/>
                      </a:lnTo>
                      <a:lnTo>
                        <a:pt x="91" y="3549"/>
                      </a:lnTo>
                      <a:lnTo>
                        <a:pt x="91" y="3549"/>
                      </a:lnTo>
                      <a:lnTo>
                        <a:pt x="91" y="3568"/>
                      </a:lnTo>
                      <a:lnTo>
                        <a:pt x="91" y="3568"/>
                      </a:lnTo>
                      <a:lnTo>
                        <a:pt x="91" y="3568"/>
                      </a:lnTo>
                      <a:lnTo>
                        <a:pt x="91" y="3568"/>
                      </a:lnTo>
                      <a:lnTo>
                        <a:pt x="91" y="3568"/>
                      </a:lnTo>
                      <a:lnTo>
                        <a:pt x="91" y="3568"/>
                      </a:lnTo>
                      <a:lnTo>
                        <a:pt x="91" y="3568"/>
                      </a:lnTo>
                      <a:lnTo>
                        <a:pt x="91" y="3568"/>
                      </a:lnTo>
                      <a:lnTo>
                        <a:pt x="91" y="3568"/>
                      </a:lnTo>
                      <a:lnTo>
                        <a:pt x="91" y="3568"/>
                      </a:lnTo>
                      <a:lnTo>
                        <a:pt x="91" y="3568"/>
                      </a:lnTo>
                      <a:lnTo>
                        <a:pt x="91" y="3568"/>
                      </a:lnTo>
                      <a:lnTo>
                        <a:pt x="37" y="3677"/>
                      </a:lnTo>
                      <a:lnTo>
                        <a:pt x="19" y="3786"/>
                      </a:lnTo>
                      <a:lnTo>
                        <a:pt x="0" y="3877"/>
                      </a:lnTo>
                      <a:lnTo>
                        <a:pt x="19" y="3986"/>
                      </a:lnTo>
                      <a:lnTo>
                        <a:pt x="37" y="4077"/>
                      </a:lnTo>
                      <a:lnTo>
                        <a:pt x="91" y="4168"/>
                      </a:lnTo>
                      <a:lnTo>
                        <a:pt x="146" y="4259"/>
                      </a:lnTo>
                      <a:lnTo>
                        <a:pt x="237" y="4332"/>
                      </a:lnTo>
                      <a:lnTo>
                        <a:pt x="237" y="4332"/>
                      </a:lnTo>
                      <a:lnTo>
                        <a:pt x="237" y="4332"/>
                      </a:lnTo>
                      <a:lnTo>
                        <a:pt x="237" y="4350"/>
                      </a:lnTo>
                      <a:lnTo>
                        <a:pt x="237" y="4350"/>
                      </a:lnTo>
                      <a:lnTo>
                        <a:pt x="237" y="4350"/>
                      </a:lnTo>
                      <a:lnTo>
                        <a:pt x="237" y="4350"/>
                      </a:lnTo>
                      <a:lnTo>
                        <a:pt x="237" y="4350"/>
                      </a:lnTo>
                      <a:lnTo>
                        <a:pt x="237" y="4350"/>
                      </a:lnTo>
                      <a:lnTo>
                        <a:pt x="237" y="4350"/>
                      </a:lnTo>
                      <a:lnTo>
                        <a:pt x="237" y="4350"/>
                      </a:lnTo>
                      <a:lnTo>
                        <a:pt x="237" y="4350"/>
                      </a:lnTo>
                      <a:lnTo>
                        <a:pt x="237" y="4350"/>
                      </a:lnTo>
                      <a:lnTo>
                        <a:pt x="346" y="4423"/>
                      </a:lnTo>
                      <a:lnTo>
                        <a:pt x="437" y="4496"/>
                      </a:lnTo>
                      <a:lnTo>
                        <a:pt x="692" y="4623"/>
                      </a:lnTo>
                      <a:lnTo>
                        <a:pt x="1001" y="4732"/>
                      </a:lnTo>
                      <a:lnTo>
                        <a:pt x="1365" y="4823"/>
                      </a:lnTo>
                      <a:lnTo>
                        <a:pt x="1365" y="4823"/>
                      </a:lnTo>
                      <a:lnTo>
                        <a:pt x="1365" y="4823"/>
                      </a:lnTo>
                      <a:lnTo>
                        <a:pt x="1365" y="4823"/>
                      </a:lnTo>
                      <a:lnTo>
                        <a:pt x="1384" y="4823"/>
                      </a:lnTo>
                      <a:lnTo>
                        <a:pt x="1384" y="4823"/>
                      </a:lnTo>
                      <a:lnTo>
                        <a:pt x="1711" y="4878"/>
                      </a:lnTo>
                      <a:lnTo>
                        <a:pt x="2057" y="4914"/>
                      </a:lnTo>
                      <a:lnTo>
                        <a:pt x="2457" y="4951"/>
                      </a:lnTo>
                      <a:lnTo>
                        <a:pt x="2876" y="4969"/>
                      </a:lnTo>
                      <a:lnTo>
                        <a:pt x="2876" y="4969"/>
                      </a:lnTo>
                      <a:lnTo>
                        <a:pt x="3294" y="4732"/>
                      </a:lnTo>
                      <a:lnTo>
                        <a:pt x="3713" y="4459"/>
                      </a:lnTo>
                      <a:lnTo>
                        <a:pt x="4095" y="4186"/>
                      </a:lnTo>
                      <a:lnTo>
                        <a:pt x="4477" y="3895"/>
                      </a:lnTo>
                      <a:lnTo>
                        <a:pt x="4477" y="3895"/>
                      </a:lnTo>
                      <a:lnTo>
                        <a:pt x="4677" y="3731"/>
                      </a:lnTo>
                      <a:lnTo>
                        <a:pt x="4859" y="3549"/>
                      </a:lnTo>
                      <a:lnTo>
                        <a:pt x="5041" y="3349"/>
                      </a:lnTo>
                      <a:lnTo>
                        <a:pt x="5187" y="3149"/>
                      </a:lnTo>
                      <a:lnTo>
                        <a:pt x="5187" y="3149"/>
                      </a:lnTo>
                      <a:lnTo>
                        <a:pt x="5296" y="2967"/>
                      </a:lnTo>
                      <a:lnTo>
                        <a:pt x="5387" y="2767"/>
                      </a:lnTo>
                      <a:lnTo>
                        <a:pt x="5533" y="2367"/>
                      </a:lnTo>
                      <a:lnTo>
                        <a:pt x="5533" y="2367"/>
                      </a:lnTo>
                      <a:lnTo>
                        <a:pt x="5551" y="2312"/>
                      </a:lnTo>
                      <a:lnTo>
                        <a:pt x="5551" y="2312"/>
                      </a:lnTo>
                      <a:lnTo>
                        <a:pt x="5332" y="1821"/>
                      </a:lnTo>
                      <a:lnTo>
                        <a:pt x="5096" y="1347"/>
                      </a:lnTo>
                      <a:lnTo>
                        <a:pt x="4823" y="874"/>
                      </a:lnTo>
                      <a:lnTo>
                        <a:pt x="4677" y="656"/>
                      </a:lnTo>
                      <a:lnTo>
                        <a:pt x="4532" y="456"/>
                      </a:lnTo>
                      <a:lnTo>
                        <a:pt x="4532" y="456"/>
                      </a:lnTo>
                      <a:lnTo>
                        <a:pt x="4532" y="456"/>
                      </a:lnTo>
                      <a:lnTo>
                        <a:pt x="4532" y="456"/>
                      </a:lnTo>
                      <a:lnTo>
                        <a:pt x="4532" y="456"/>
                      </a:lnTo>
                      <a:lnTo>
                        <a:pt x="4532" y="456"/>
                      </a:lnTo>
                      <a:lnTo>
                        <a:pt x="4313" y="201"/>
                      </a:lnTo>
                      <a:lnTo>
                        <a:pt x="4095" y="1"/>
                      </a:lnTo>
                      <a:lnTo>
                        <a:pt x="4095" y="1"/>
                      </a:lnTo>
                      <a:lnTo>
                        <a:pt x="4095" y="1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8" name="Google Shape;1148;p7"/>
                <p:cNvSpPr/>
                <p:nvPr/>
              </p:nvSpPr>
              <p:spPr>
                <a:xfrm>
                  <a:off x="1354850" y="2218500"/>
                  <a:ext cx="79650" cy="66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6" h="2658" extrusionOk="0">
                      <a:moveTo>
                        <a:pt x="565" y="2658"/>
                      </a:moveTo>
                      <a:lnTo>
                        <a:pt x="565" y="2658"/>
                      </a:lnTo>
                      <a:lnTo>
                        <a:pt x="237" y="2658"/>
                      </a:lnTo>
                      <a:lnTo>
                        <a:pt x="237" y="2658"/>
                      </a:lnTo>
                      <a:lnTo>
                        <a:pt x="1" y="2658"/>
                      </a:lnTo>
                      <a:lnTo>
                        <a:pt x="1" y="2658"/>
                      </a:lnTo>
                      <a:lnTo>
                        <a:pt x="1" y="2658"/>
                      </a:lnTo>
                      <a:lnTo>
                        <a:pt x="1" y="2658"/>
                      </a:lnTo>
                      <a:lnTo>
                        <a:pt x="219" y="2658"/>
                      </a:lnTo>
                      <a:lnTo>
                        <a:pt x="219" y="2658"/>
                      </a:lnTo>
                      <a:lnTo>
                        <a:pt x="565" y="2658"/>
                      </a:lnTo>
                      <a:close/>
                      <a:moveTo>
                        <a:pt x="2676" y="1"/>
                      </a:moveTo>
                      <a:lnTo>
                        <a:pt x="2676" y="1"/>
                      </a:lnTo>
                      <a:lnTo>
                        <a:pt x="2676" y="1"/>
                      </a:lnTo>
                      <a:lnTo>
                        <a:pt x="2676" y="1"/>
                      </a:lnTo>
                      <a:lnTo>
                        <a:pt x="2840" y="438"/>
                      </a:lnTo>
                      <a:lnTo>
                        <a:pt x="2967" y="820"/>
                      </a:lnTo>
                      <a:lnTo>
                        <a:pt x="3185" y="1493"/>
                      </a:lnTo>
                      <a:lnTo>
                        <a:pt x="3185" y="1493"/>
                      </a:lnTo>
                      <a:lnTo>
                        <a:pt x="2967" y="820"/>
                      </a:lnTo>
                      <a:lnTo>
                        <a:pt x="2840" y="438"/>
                      </a:lnTo>
                      <a:lnTo>
                        <a:pt x="2676" y="1"/>
                      </a:lnTo>
                      <a:lnTo>
                        <a:pt x="2676" y="1"/>
                      </a:lnTo>
                      <a:close/>
                    </a:path>
                  </a:pathLst>
                </a:custGeom>
                <a:solidFill>
                  <a:srgbClr val="B8AEB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9" name="Google Shape;1149;p7"/>
                <p:cNvSpPr/>
                <p:nvPr/>
              </p:nvSpPr>
              <p:spPr>
                <a:xfrm>
                  <a:off x="1354850" y="2284925"/>
                  <a:ext cx="141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1" fill="none" extrusionOk="0">
                      <a:moveTo>
                        <a:pt x="565" y="1"/>
                      </a:moveTo>
                      <a:lnTo>
                        <a:pt x="565" y="1"/>
                      </a:lnTo>
                      <a:lnTo>
                        <a:pt x="237" y="1"/>
                      </a:lnTo>
                      <a:lnTo>
                        <a:pt x="237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219" y="1"/>
                      </a:lnTo>
                      <a:lnTo>
                        <a:pt x="219" y="1"/>
                      </a:lnTo>
                      <a:lnTo>
                        <a:pt x="565" y="1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0" name="Google Shape;1150;p7"/>
                <p:cNvSpPr/>
                <p:nvPr/>
              </p:nvSpPr>
              <p:spPr>
                <a:xfrm>
                  <a:off x="1421725" y="2218500"/>
                  <a:ext cx="12775" cy="37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" h="1494" fill="none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65" y="438"/>
                      </a:lnTo>
                      <a:lnTo>
                        <a:pt x="292" y="820"/>
                      </a:lnTo>
                      <a:lnTo>
                        <a:pt x="510" y="1493"/>
                      </a:lnTo>
                      <a:lnTo>
                        <a:pt x="510" y="1493"/>
                      </a:lnTo>
                      <a:lnTo>
                        <a:pt x="292" y="820"/>
                      </a:lnTo>
                      <a:lnTo>
                        <a:pt x="165" y="438"/>
                      </a:lnTo>
                      <a:lnTo>
                        <a:pt x="1" y="1"/>
                      </a:lnTo>
                      <a:lnTo>
                        <a:pt x="1" y="1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1" name="Google Shape;1151;p7"/>
                <p:cNvSpPr/>
                <p:nvPr/>
              </p:nvSpPr>
              <p:spPr>
                <a:xfrm>
                  <a:off x="1354850" y="2218500"/>
                  <a:ext cx="82825" cy="66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13" h="2658" extrusionOk="0">
                      <a:moveTo>
                        <a:pt x="2676" y="1"/>
                      </a:moveTo>
                      <a:lnTo>
                        <a:pt x="2658" y="56"/>
                      </a:lnTo>
                      <a:lnTo>
                        <a:pt x="2512" y="456"/>
                      </a:lnTo>
                      <a:lnTo>
                        <a:pt x="2421" y="656"/>
                      </a:lnTo>
                      <a:lnTo>
                        <a:pt x="2312" y="838"/>
                      </a:lnTo>
                      <a:lnTo>
                        <a:pt x="2166" y="1038"/>
                      </a:lnTo>
                      <a:lnTo>
                        <a:pt x="1984" y="1238"/>
                      </a:lnTo>
                      <a:lnTo>
                        <a:pt x="1802" y="1420"/>
                      </a:lnTo>
                      <a:lnTo>
                        <a:pt x="1602" y="1584"/>
                      </a:lnTo>
                      <a:lnTo>
                        <a:pt x="1220" y="1875"/>
                      </a:lnTo>
                      <a:lnTo>
                        <a:pt x="838" y="2148"/>
                      </a:lnTo>
                      <a:lnTo>
                        <a:pt x="419" y="2421"/>
                      </a:lnTo>
                      <a:lnTo>
                        <a:pt x="1" y="2658"/>
                      </a:lnTo>
                      <a:lnTo>
                        <a:pt x="565" y="2658"/>
                      </a:lnTo>
                      <a:lnTo>
                        <a:pt x="929" y="2621"/>
                      </a:lnTo>
                      <a:lnTo>
                        <a:pt x="1256" y="2585"/>
                      </a:lnTo>
                      <a:lnTo>
                        <a:pt x="1839" y="2494"/>
                      </a:lnTo>
                      <a:lnTo>
                        <a:pt x="2312" y="2385"/>
                      </a:lnTo>
                      <a:lnTo>
                        <a:pt x="2694" y="2276"/>
                      </a:lnTo>
                      <a:lnTo>
                        <a:pt x="2967" y="2166"/>
                      </a:lnTo>
                      <a:lnTo>
                        <a:pt x="3167" y="2075"/>
                      </a:lnTo>
                      <a:lnTo>
                        <a:pt x="3313" y="1984"/>
                      </a:lnTo>
                      <a:lnTo>
                        <a:pt x="3185" y="1493"/>
                      </a:lnTo>
                      <a:lnTo>
                        <a:pt x="2967" y="820"/>
                      </a:lnTo>
                      <a:lnTo>
                        <a:pt x="2840" y="438"/>
                      </a:lnTo>
                      <a:lnTo>
                        <a:pt x="2676" y="1"/>
                      </a:lnTo>
                      <a:close/>
                    </a:path>
                  </a:pathLst>
                </a:custGeom>
                <a:solidFill>
                  <a:srgbClr val="8B715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2" name="Google Shape;1152;p7"/>
                <p:cNvSpPr/>
                <p:nvPr/>
              </p:nvSpPr>
              <p:spPr>
                <a:xfrm>
                  <a:off x="1354850" y="2218500"/>
                  <a:ext cx="82825" cy="66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13" h="2658" fill="none" extrusionOk="0">
                      <a:moveTo>
                        <a:pt x="2676" y="1"/>
                      </a:moveTo>
                      <a:lnTo>
                        <a:pt x="2676" y="1"/>
                      </a:lnTo>
                      <a:lnTo>
                        <a:pt x="2658" y="56"/>
                      </a:lnTo>
                      <a:lnTo>
                        <a:pt x="2658" y="56"/>
                      </a:lnTo>
                      <a:lnTo>
                        <a:pt x="2512" y="456"/>
                      </a:lnTo>
                      <a:lnTo>
                        <a:pt x="2421" y="656"/>
                      </a:lnTo>
                      <a:lnTo>
                        <a:pt x="2312" y="838"/>
                      </a:lnTo>
                      <a:lnTo>
                        <a:pt x="2312" y="838"/>
                      </a:lnTo>
                      <a:lnTo>
                        <a:pt x="2166" y="1038"/>
                      </a:lnTo>
                      <a:lnTo>
                        <a:pt x="1984" y="1238"/>
                      </a:lnTo>
                      <a:lnTo>
                        <a:pt x="1802" y="1420"/>
                      </a:lnTo>
                      <a:lnTo>
                        <a:pt x="1602" y="1584"/>
                      </a:lnTo>
                      <a:lnTo>
                        <a:pt x="1602" y="1584"/>
                      </a:lnTo>
                      <a:lnTo>
                        <a:pt x="1220" y="1875"/>
                      </a:lnTo>
                      <a:lnTo>
                        <a:pt x="838" y="2148"/>
                      </a:lnTo>
                      <a:lnTo>
                        <a:pt x="419" y="2421"/>
                      </a:lnTo>
                      <a:lnTo>
                        <a:pt x="1" y="2658"/>
                      </a:lnTo>
                      <a:lnTo>
                        <a:pt x="1" y="2658"/>
                      </a:lnTo>
                      <a:lnTo>
                        <a:pt x="237" y="2658"/>
                      </a:lnTo>
                      <a:lnTo>
                        <a:pt x="237" y="2658"/>
                      </a:lnTo>
                      <a:lnTo>
                        <a:pt x="565" y="2658"/>
                      </a:lnTo>
                      <a:lnTo>
                        <a:pt x="565" y="2658"/>
                      </a:lnTo>
                      <a:lnTo>
                        <a:pt x="565" y="2658"/>
                      </a:lnTo>
                      <a:lnTo>
                        <a:pt x="929" y="2621"/>
                      </a:lnTo>
                      <a:lnTo>
                        <a:pt x="1256" y="2585"/>
                      </a:lnTo>
                      <a:lnTo>
                        <a:pt x="1839" y="2494"/>
                      </a:lnTo>
                      <a:lnTo>
                        <a:pt x="2312" y="2385"/>
                      </a:lnTo>
                      <a:lnTo>
                        <a:pt x="2694" y="2276"/>
                      </a:lnTo>
                      <a:lnTo>
                        <a:pt x="2967" y="2166"/>
                      </a:lnTo>
                      <a:lnTo>
                        <a:pt x="3167" y="2075"/>
                      </a:lnTo>
                      <a:lnTo>
                        <a:pt x="3313" y="1984"/>
                      </a:lnTo>
                      <a:lnTo>
                        <a:pt x="3313" y="1984"/>
                      </a:lnTo>
                      <a:lnTo>
                        <a:pt x="3185" y="1493"/>
                      </a:lnTo>
                      <a:lnTo>
                        <a:pt x="3185" y="1493"/>
                      </a:lnTo>
                      <a:lnTo>
                        <a:pt x="2967" y="820"/>
                      </a:lnTo>
                      <a:lnTo>
                        <a:pt x="2840" y="438"/>
                      </a:lnTo>
                      <a:lnTo>
                        <a:pt x="2676" y="1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1153" name="Google Shape;1153;p7"/>
          <p:cNvGrpSpPr/>
          <p:nvPr/>
        </p:nvGrpSpPr>
        <p:grpSpPr>
          <a:xfrm>
            <a:off x="6208233" y="5557662"/>
            <a:ext cx="1065089" cy="170947"/>
            <a:chOff x="2895325" y="1290875"/>
            <a:chExt cx="428125" cy="68725"/>
          </a:xfrm>
        </p:grpSpPr>
        <p:sp>
          <p:nvSpPr>
            <p:cNvPr id="1154" name="Google Shape;1154;p7"/>
            <p:cNvSpPr/>
            <p:nvPr/>
          </p:nvSpPr>
          <p:spPr>
            <a:xfrm>
              <a:off x="3284750" y="1311800"/>
              <a:ext cx="3200" cy="25"/>
            </a:xfrm>
            <a:custGeom>
              <a:avLst/>
              <a:gdLst/>
              <a:ahLst/>
              <a:cxnLst/>
              <a:rect l="l" t="t" r="r" b="b"/>
              <a:pathLst>
                <a:path w="128" h="1" extrusionOk="0">
                  <a:moveTo>
                    <a:pt x="0" y="0"/>
                  </a:moveTo>
                  <a:lnTo>
                    <a:pt x="128" y="0"/>
                  </a:lnTo>
                  <a:lnTo>
                    <a:pt x="12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A9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7"/>
            <p:cNvSpPr/>
            <p:nvPr/>
          </p:nvSpPr>
          <p:spPr>
            <a:xfrm>
              <a:off x="2895325" y="1325900"/>
              <a:ext cx="428125" cy="33700"/>
            </a:xfrm>
            <a:custGeom>
              <a:avLst/>
              <a:gdLst/>
              <a:ahLst/>
              <a:cxnLst/>
              <a:rect l="l" t="t" r="r" b="b"/>
              <a:pathLst>
                <a:path w="17125" h="1348" extrusionOk="0">
                  <a:moveTo>
                    <a:pt x="2621" y="0"/>
                  </a:moveTo>
                  <a:lnTo>
                    <a:pt x="2038" y="55"/>
                  </a:lnTo>
                  <a:lnTo>
                    <a:pt x="1529" y="110"/>
                  </a:lnTo>
                  <a:lnTo>
                    <a:pt x="1074" y="182"/>
                  </a:lnTo>
                  <a:lnTo>
                    <a:pt x="710" y="255"/>
                  </a:lnTo>
                  <a:lnTo>
                    <a:pt x="400" y="328"/>
                  </a:lnTo>
                  <a:lnTo>
                    <a:pt x="182" y="401"/>
                  </a:lnTo>
                  <a:lnTo>
                    <a:pt x="109" y="437"/>
                  </a:lnTo>
                  <a:lnTo>
                    <a:pt x="55" y="492"/>
                  </a:lnTo>
                  <a:lnTo>
                    <a:pt x="18" y="528"/>
                  </a:lnTo>
                  <a:lnTo>
                    <a:pt x="0" y="565"/>
                  </a:lnTo>
                  <a:lnTo>
                    <a:pt x="18" y="601"/>
                  </a:lnTo>
                  <a:lnTo>
                    <a:pt x="36" y="637"/>
                  </a:lnTo>
                  <a:lnTo>
                    <a:pt x="91" y="692"/>
                  </a:lnTo>
                  <a:lnTo>
                    <a:pt x="182" y="728"/>
                  </a:lnTo>
                  <a:lnTo>
                    <a:pt x="382" y="801"/>
                  </a:lnTo>
                  <a:lnTo>
                    <a:pt x="673" y="874"/>
                  </a:lnTo>
                  <a:lnTo>
                    <a:pt x="1037" y="947"/>
                  </a:lnTo>
                  <a:lnTo>
                    <a:pt x="1456" y="1001"/>
                  </a:lnTo>
                  <a:lnTo>
                    <a:pt x="1947" y="1056"/>
                  </a:lnTo>
                  <a:lnTo>
                    <a:pt x="2511" y="1111"/>
                  </a:lnTo>
                  <a:lnTo>
                    <a:pt x="3767" y="1220"/>
                  </a:lnTo>
                  <a:lnTo>
                    <a:pt x="5223" y="1292"/>
                  </a:lnTo>
                  <a:lnTo>
                    <a:pt x="6842" y="1329"/>
                  </a:lnTo>
                  <a:lnTo>
                    <a:pt x="8553" y="1347"/>
                  </a:lnTo>
                  <a:lnTo>
                    <a:pt x="10282" y="1329"/>
                  </a:lnTo>
                  <a:lnTo>
                    <a:pt x="11883" y="1292"/>
                  </a:lnTo>
                  <a:lnTo>
                    <a:pt x="13339" y="1220"/>
                  </a:lnTo>
                  <a:lnTo>
                    <a:pt x="14613" y="1111"/>
                  </a:lnTo>
                  <a:lnTo>
                    <a:pt x="15159" y="1056"/>
                  </a:lnTo>
                  <a:lnTo>
                    <a:pt x="15650" y="1001"/>
                  </a:lnTo>
                  <a:lnTo>
                    <a:pt x="16087" y="947"/>
                  </a:lnTo>
                  <a:lnTo>
                    <a:pt x="16451" y="874"/>
                  </a:lnTo>
                  <a:lnTo>
                    <a:pt x="16742" y="801"/>
                  </a:lnTo>
                  <a:lnTo>
                    <a:pt x="16942" y="728"/>
                  </a:lnTo>
                  <a:lnTo>
                    <a:pt x="17015" y="692"/>
                  </a:lnTo>
                  <a:lnTo>
                    <a:pt x="17070" y="637"/>
                  </a:lnTo>
                  <a:lnTo>
                    <a:pt x="17106" y="601"/>
                  </a:lnTo>
                  <a:lnTo>
                    <a:pt x="17124" y="565"/>
                  </a:lnTo>
                  <a:lnTo>
                    <a:pt x="17106" y="510"/>
                  </a:lnTo>
                  <a:lnTo>
                    <a:pt x="17033" y="455"/>
                  </a:lnTo>
                  <a:lnTo>
                    <a:pt x="16924" y="401"/>
                  </a:lnTo>
                  <a:lnTo>
                    <a:pt x="16760" y="346"/>
                  </a:lnTo>
                  <a:lnTo>
                    <a:pt x="16688" y="346"/>
                  </a:lnTo>
                  <a:lnTo>
                    <a:pt x="15778" y="492"/>
                  </a:lnTo>
                  <a:lnTo>
                    <a:pt x="14813" y="619"/>
                  </a:lnTo>
                  <a:lnTo>
                    <a:pt x="13830" y="710"/>
                  </a:lnTo>
                  <a:lnTo>
                    <a:pt x="12830" y="801"/>
                  </a:lnTo>
                  <a:lnTo>
                    <a:pt x="11810" y="856"/>
                  </a:lnTo>
                  <a:lnTo>
                    <a:pt x="10791" y="892"/>
                  </a:lnTo>
                  <a:lnTo>
                    <a:pt x="9791" y="910"/>
                  </a:lnTo>
                  <a:lnTo>
                    <a:pt x="8790" y="929"/>
                  </a:lnTo>
                  <a:lnTo>
                    <a:pt x="7534" y="910"/>
                  </a:lnTo>
                  <a:lnTo>
                    <a:pt x="6351" y="874"/>
                  </a:lnTo>
                  <a:lnTo>
                    <a:pt x="5259" y="819"/>
                  </a:lnTo>
                  <a:lnTo>
                    <a:pt x="4313" y="747"/>
                  </a:lnTo>
                  <a:lnTo>
                    <a:pt x="3512" y="656"/>
                  </a:lnTo>
                  <a:lnTo>
                    <a:pt x="2893" y="565"/>
                  </a:lnTo>
                  <a:lnTo>
                    <a:pt x="2657" y="510"/>
                  </a:lnTo>
                  <a:lnTo>
                    <a:pt x="2475" y="437"/>
                  </a:lnTo>
                  <a:lnTo>
                    <a:pt x="2366" y="383"/>
                  </a:lnTo>
                  <a:lnTo>
                    <a:pt x="2293" y="328"/>
                  </a:lnTo>
                  <a:lnTo>
                    <a:pt x="2275" y="292"/>
                  </a:lnTo>
                  <a:lnTo>
                    <a:pt x="2293" y="237"/>
                  </a:lnTo>
                  <a:lnTo>
                    <a:pt x="2311" y="201"/>
                  </a:lnTo>
                  <a:lnTo>
                    <a:pt x="2348" y="164"/>
                  </a:lnTo>
                  <a:lnTo>
                    <a:pt x="2457" y="73"/>
                  </a:lnTo>
                  <a:lnTo>
                    <a:pt x="262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7"/>
            <p:cNvSpPr/>
            <p:nvPr/>
          </p:nvSpPr>
          <p:spPr>
            <a:xfrm>
              <a:off x="2952175" y="1290875"/>
              <a:ext cx="364000" cy="58250"/>
            </a:xfrm>
            <a:custGeom>
              <a:avLst/>
              <a:gdLst/>
              <a:ahLst/>
              <a:cxnLst/>
              <a:rect l="l" t="t" r="r" b="b"/>
              <a:pathLst>
                <a:path w="14560" h="2330" extrusionOk="0">
                  <a:moveTo>
                    <a:pt x="8372" y="0"/>
                  </a:moveTo>
                  <a:lnTo>
                    <a:pt x="8008" y="18"/>
                  </a:lnTo>
                  <a:lnTo>
                    <a:pt x="7644" y="37"/>
                  </a:lnTo>
                  <a:lnTo>
                    <a:pt x="6734" y="146"/>
                  </a:lnTo>
                  <a:lnTo>
                    <a:pt x="5970" y="237"/>
                  </a:lnTo>
                  <a:lnTo>
                    <a:pt x="5333" y="346"/>
                  </a:lnTo>
                  <a:lnTo>
                    <a:pt x="4841" y="437"/>
                  </a:lnTo>
                  <a:lnTo>
                    <a:pt x="4459" y="528"/>
                  </a:lnTo>
                  <a:lnTo>
                    <a:pt x="4150" y="601"/>
                  </a:lnTo>
                  <a:lnTo>
                    <a:pt x="3950" y="674"/>
                  </a:lnTo>
                  <a:lnTo>
                    <a:pt x="3804" y="746"/>
                  </a:lnTo>
                  <a:lnTo>
                    <a:pt x="3713" y="801"/>
                  </a:lnTo>
                  <a:lnTo>
                    <a:pt x="3659" y="837"/>
                  </a:lnTo>
                  <a:lnTo>
                    <a:pt x="3640" y="855"/>
                  </a:lnTo>
                  <a:lnTo>
                    <a:pt x="3022" y="928"/>
                  </a:lnTo>
                  <a:lnTo>
                    <a:pt x="2421" y="983"/>
                  </a:lnTo>
                  <a:lnTo>
                    <a:pt x="1711" y="1092"/>
                  </a:lnTo>
                  <a:lnTo>
                    <a:pt x="1038" y="1219"/>
                  </a:lnTo>
                  <a:lnTo>
                    <a:pt x="729" y="1274"/>
                  </a:lnTo>
                  <a:lnTo>
                    <a:pt x="456" y="1365"/>
                  </a:lnTo>
                  <a:lnTo>
                    <a:pt x="256" y="1438"/>
                  </a:lnTo>
                  <a:lnTo>
                    <a:pt x="92" y="1529"/>
                  </a:lnTo>
                  <a:lnTo>
                    <a:pt x="37" y="1583"/>
                  </a:lnTo>
                  <a:lnTo>
                    <a:pt x="19" y="1620"/>
                  </a:lnTo>
                  <a:lnTo>
                    <a:pt x="1" y="1674"/>
                  </a:lnTo>
                  <a:lnTo>
                    <a:pt x="19" y="1729"/>
                  </a:lnTo>
                  <a:lnTo>
                    <a:pt x="74" y="1784"/>
                  </a:lnTo>
                  <a:lnTo>
                    <a:pt x="165" y="1838"/>
                  </a:lnTo>
                  <a:lnTo>
                    <a:pt x="310" y="1875"/>
                  </a:lnTo>
                  <a:lnTo>
                    <a:pt x="492" y="1929"/>
                  </a:lnTo>
                  <a:lnTo>
                    <a:pt x="983" y="2020"/>
                  </a:lnTo>
                  <a:lnTo>
                    <a:pt x="1620" y="2111"/>
                  </a:lnTo>
                  <a:lnTo>
                    <a:pt x="2366" y="2184"/>
                  </a:lnTo>
                  <a:lnTo>
                    <a:pt x="3240" y="2239"/>
                  </a:lnTo>
                  <a:lnTo>
                    <a:pt x="4204" y="2275"/>
                  </a:lnTo>
                  <a:lnTo>
                    <a:pt x="5242" y="2311"/>
                  </a:lnTo>
                  <a:lnTo>
                    <a:pt x="6352" y="2330"/>
                  </a:lnTo>
                  <a:lnTo>
                    <a:pt x="7498" y="2311"/>
                  </a:lnTo>
                  <a:lnTo>
                    <a:pt x="8681" y="2293"/>
                  </a:lnTo>
                  <a:lnTo>
                    <a:pt x="9864" y="2239"/>
                  </a:lnTo>
                  <a:lnTo>
                    <a:pt x="11047" y="2166"/>
                  </a:lnTo>
                  <a:lnTo>
                    <a:pt x="12212" y="2057"/>
                  </a:lnTo>
                  <a:lnTo>
                    <a:pt x="13340" y="1911"/>
                  </a:lnTo>
                  <a:lnTo>
                    <a:pt x="14414" y="1747"/>
                  </a:lnTo>
                  <a:lnTo>
                    <a:pt x="14559" y="1729"/>
                  </a:lnTo>
                  <a:lnTo>
                    <a:pt x="14414" y="1638"/>
                  </a:lnTo>
                  <a:lnTo>
                    <a:pt x="14031" y="1420"/>
                  </a:lnTo>
                  <a:lnTo>
                    <a:pt x="13740" y="1256"/>
                  </a:lnTo>
                  <a:lnTo>
                    <a:pt x="13394" y="1092"/>
                  </a:lnTo>
                  <a:lnTo>
                    <a:pt x="13012" y="910"/>
                  </a:lnTo>
                  <a:lnTo>
                    <a:pt x="12557" y="746"/>
                  </a:lnTo>
                  <a:lnTo>
                    <a:pt x="12084" y="564"/>
                  </a:lnTo>
                  <a:lnTo>
                    <a:pt x="11556" y="401"/>
                  </a:lnTo>
                  <a:lnTo>
                    <a:pt x="10974" y="255"/>
                  </a:lnTo>
                  <a:lnTo>
                    <a:pt x="10374" y="146"/>
                  </a:lnTo>
                  <a:lnTo>
                    <a:pt x="9737" y="55"/>
                  </a:lnTo>
                  <a:lnTo>
                    <a:pt x="9409" y="18"/>
                  </a:lnTo>
                  <a:lnTo>
                    <a:pt x="9063" y="0"/>
                  </a:lnTo>
                  <a:close/>
                </a:path>
              </a:pathLst>
            </a:custGeom>
            <a:solidFill>
              <a:srgbClr val="C1A5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7"/>
            <p:cNvSpPr/>
            <p:nvPr/>
          </p:nvSpPr>
          <p:spPr>
            <a:xfrm>
              <a:off x="2952175" y="1290875"/>
              <a:ext cx="364000" cy="58250"/>
            </a:xfrm>
            <a:custGeom>
              <a:avLst/>
              <a:gdLst/>
              <a:ahLst/>
              <a:cxnLst/>
              <a:rect l="l" t="t" r="r" b="b"/>
              <a:pathLst>
                <a:path w="14560" h="2330" fill="none" extrusionOk="0">
                  <a:moveTo>
                    <a:pt x="14559" y="1729"/>
                  </a:moveTo>
                  <a:lnTo>
                    <a:pt x="14559" y="1729"/>
                  </a:lnTo>
                  <a:lnTo>
                    <a:pt x="14414" y="1747"/>
                  </a:lnTo>
                  <a:lnTo>
                    <a:pt x="14414" y="1747"/>
                  </a:lnTo>
                  <a:lnTo>
                    <a:pt x="13340" y="1911"/>
                  </a:lnTo>
                  <a:lnTo>
                    <a:pt x="12212" y="2057"/>
                  </a:lnTo>
                  <a:lnTo>
                    <a:pt x="11047" y="2166"/>
                  </a:lnTo>
                  <a:lnTo>
                    <a:pt x="9864" y="2239"/>
                  </a:lnTo>
                  <a:lnTo>
                    <a:pt x="8681" y="2293"/>
                  </a:lnTo>
                  <a:lnTo>
                    <a:pt x="7498" y="2311"/>
                  </a:lnTo>
                  <a:lnTo>
                    <a:pt x="6352" y="2330"/>
                  </a:lnTo>
                  <a:lnTo>
                    <a:pt x="5242" y="2311"/>
                  </a:lnTo>
                  <a:lnTo>
                    <a:pt x="4204" y="2275"/>
                  </a:lnTo>
                  <a:lnTo>
                    <a:pt x="3240" y="2239"/>
                  </a:lnTo>
                  <a:lnTo>
                    <a:pt x="2366" y="2184"/>
                  </a:lnTo>
                  <a:lnTo>
                    <a:pt x="1620" y="2111"/>
                  </a:lnTo>
                  <a:lnTo>
                    <a:pt x="983" y="2020"/>
                  </a:lnTo>
                  <a:lnTo>
                    <a:pt x="492" y="1929"/>
                  </a:lnTo>
                  <a:lnTo>
                    <a:pt x="310" y="1875"/>
                  </a:lnTo>
                  <a:lnTo>
                    <a:pt x="165" y="1838"/>
                  </a:lnTo>
                  <a:lnTo>
                    <a:pt x="74" y="1784"/>
                  </a:lnTo>
                  <a:lnTo>
                    <a:pt x="19" y="1729"/>
                  </a:lnTo>
                  <a:lnTo>
                    <a:pt x="19" y="1729"/>
                  </a:lnTo>
                  <a:lnTo>
                    <a:pt x="1" y="1674"/>
                  </a:lnTo>
                  <a:lnTo>
                    <a:pt x="19" y="1620"/>
                  </a:lnTo>
                  <a:lnTo>
                    <a:pt x="37" y="1583"/>
                  </a:lnTo>
                  <a:lnTo>
                    <a:pt x="92" y="1529"/>
                  </a:lnTo>
                  <a:lnTo>
                    <a:pt x="256" y="1438"/>
                  </a:lnTo>
                  <a:lnTo>
                    <a:pt x="456" y="1365"/>
                  </a:lnTo>
                  <a:lnTo>
                    <a:pt x="729" y="1274"/>
                  </a:lnTo>
                  <a:lnTo>
                    <a:pt x="1038" y="1219"/>
                  </a:lnTo>
                  <a:lnTo>
                    <a:pt x="1711" y="1092"/>
                  </a:lnTo>
                  <a:lnTo>
                    <a:pt x="2421" y="983"/>
                  </a:lnTo>
                  <a:lnTo>
                    <a:pt x="3022" y="928"/>
                  </a:lnTo>
                  <a:lnTo>
                    <a:pt x="3640" y="855"/>
                  </a:lnTo>
                  <a:lnTo>
                    <a:pt x="3640" y="855"/>
                  </a:lnTo>
                  <a:lnTo>
                    <a:pt x="3659" y="837"/>
                  </a:lnTo>
                  <a:lnTo>
                    <a:pt x="3713" y="801"/>
                  </a:lnTo>
                  <a:lnTo>
                    <a:pt x="3804" y="746"/>
                  </a:lnTo>
                  <a:lnTo>
                    <a:pt x="3950" y="674"/>
                  </a:lnTo>
                  <a:lnTo>
                    <a:pt x="4150" y="601"/>
                  </a:lnTo>
                  <a:lnTo>
                    <a:pt x="4459" y="528"/>
                  </a:lnTo>
                  <a:lnTo>
                    <a:pt x="4841" y="437"/>
                  </a:lnTo>
                  <a:lnTo>
                    <a:pt x="4841" y="437"/>
                  </a:lnTo>
                  <a:lnTo>
                    <a:pt x="5333" y="346"/>
                  </a:lnTo>
                  <a:lnTo>
                    <a:pt x="5970" y="237"/>
                  </a:lnTo>
                  <a:lnTo>
                    <a:pt x="6734" y="146"/>
                  </a:lnTo>
                  <a:lnTo>
                    <a:pt x="7644" y="37"/>
                  </a:lnTo>
                  <a:lnTo>
                    <a:pt x="7644" y="37"/>
                  </a:lnTo>
                  <a:lnTo>
                    <a:pt x="8008" y="18"/>
                  </a:lnTo>
                  <a:lnTo>
                    <a:pt x="8372" y="0"/>
                  </a:lnTo>
                  <a:lnTo>
                    <a:pt x="8718" y="0"/>
                  </a:lnTo>
                  <a:lnTo>
                    <a:pt x="9063" y="0"/>
                  </a:lnTo>
                  <a:lnTo>
                    <a:pt x="9409" y="18"/>
                  </a:lnTo>
                  <a:lnTo>
                    <a:pt x="9737" y="55"/>
                  </a:lnTo>
                  <a:lnTo>
                    <a:pt x="10374" y="146"/>
                  </a:lnTo>
                  <a:lnTo>
                    <a:pt x="10974" y="255"/>
                  </a:lnTo>
                  <a:lnTo>
                    <a:pt x="11556" y="401"/>
                  </a:lnTo>
                  <a:lnTo>
                    <a:pt x="12084" y="564"/>
                  </a:lnTo>
                  <a:lnTo>
                    <a:pt x="12557" y="746"/>
                  </a:lnTo>
                  <a:lnTo>
                    <a:pt x="13012" y="910"/>
                  </a:lnTo>
                  <a:lnTo>
                    <a:pt x="13394" y="1092"/>
                  </a:lnTo>
                  <a:lnTo>
                    <a:pt x="13740" y="1256"/>
                  </a:lnTo>
                  <a:lnTo>
                    <a:pt x="14031" y="1420"/>
                  </a:lnTo>
                  <a:lnTo>
                    <a:pt x="14414" y="1638"/>
                  </a:lnTo>
                  <a:lnTo>
                    <a:pt x="14559" y="172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7"/>
            <p:cNvSpPr/>
            <p:nvPr/>
          </p:nvSpPr>
          <p:spPr>
            <a:xfrm>
              <a:off x="3073200" y="1290875"/>
              <a:ext cx="242975" cy="44150"/>
            </a:xfrm>
            <a:custGeom>
              <a:avLst/>
              <a:gdLst/>
              <a:ahLst/>
              <a:cxnLst/>
              <a:rect l="l" t="t" r="r" b="b"/>
              <a:pathLst>
                <a:path w="9719" h="1766" extrusionOk="0">
                  <a:moveTo>
                    <a:pt x="3294" y="0"/>
                  </a:moveTo>
                  <a:lnTo>
                    <a:pt x="2803" y="37"/>
                  </a:lnTo>
                  <a:lnTo>
                    <a:pt x="1893" y="146"/>
                  </a:lnTo>
                  <a:lnTo>
                    <a:pt x="1129" y="237"/>
                  </a:lnTo>
                  <a:lnTo>
                    <a:pt x="492" y="346"/>
                  </a:lnTo>
                  <a:lnTo>
                    <a:pt x="0" y="437"/>
                  </a:lnTo>
                  <a:lnTo>
                    <a:pt x="164" y="546"/>
                  </a:lnTo>
                  <a:lnTo>
                    <a:pt x="346" y="637"/>
                  </a:lnTo>
                  <a:lnTo>
                    <a:pt x="546" y="692"/>
                  </a:lnTo>
                  <a:lnTo>
                    <a:pt x="747" y="746"/>
                  </a:lnTo>
                  <a:lnTo>
                    <a:pt x="947" y="764"/>
                  </a:lnTo>
                  <a:lnTo>
                    <a:pt x="1165" y="783"/>
                  </a:lnTo>
                  <a:lnTo>
                    <a:pt x="1602" y="801"/>
                  </a:lnTo>
                  <a:lnTo>
                    <a:pt x="2366" y="801"/>
                  </a:lnTo>
                  <a:lnTo>
                    <a:pt x="2730" y="837"/>
                  </a:lnTo>
                  <a:lnTo>
                    <a:pt x="3021" y="892"/>
                  </a:lnTo>
                  <a:lnTo>
                    <a:pt x="3312" y="965"/>
                  </a:lnTo>
                  <a:lnTo>
                    <a:pt x="3604" y="1056"/>
                  </a:lnTo>
                  <a:lnTo>
                    <a:pt x="3895" y="1147"/>
                  </a:lnTo>
                  <a:lnTo>
                    <a:pt x="4477" y="1365"/>
                  </a:lnTo>
                  <a:lnTo>
                    <a:pt x="4750" y="1456"/>
                  </a:lnTo>
                  <a:lnTo>
                    <a:pt x="5059" y="1547"/>
                  </a:lnTo>
                  <a:lnTo>
                    <a:pt x="5314" y="1602"/>
                  </a:lnTo>
                  <a:lnTo>
                    <a:pt x="5587" y="1656"/>
                  </a:lnTo>
                  <a:lnTo>
                    <a:pt x="6115" y="1711"/>
                  </a:lnTo>
                  <a:lnTo>
                    <a:pt x="6661" y="1747"/>
                  </a:lnTo>
                  <a:lnTo>
                    <a:pt x="7207" y="1747"/>
                  </a:lnTo>
                  <a:lnTo>
                    <a:pt x="8517" y="1765"/>
                  </a:lnTo>
                  <a:lnTo>
                    <a:pt x="9573" y="1747"/>
                  </a:lnTo>
                  <a:lnTo>
                    <a:pt x="9718" y="1729"/>
                  </a:lnTo>
                  <a:lnTo>
                    <a:pt x="9591" y="1656"/>
                  </a:lnTo>
                  <a:lnTo>
                    <a:pt x="9263" y="1456"/>
                  </a:lnTo>
                  <a:lnTo>
                    <a:pt x="8735" y="1183"/>
                  </a:lnTo>
                  <a:lnTo>
                    <a:pt x="8408" y="1019"/>
                  </a:lnTo>
                  <a:lnTo>
                    <a:pt x="8026" y="855"/>
                  </a:lnTo>
                  <a:lnTo>
                    <a:pt x="7625" y="710"/>
                  </a:lnTo>
                  <a:lnTo>
                    <a:pt x="7170" y="546"/>
                  </a:lnTo>
                  <a:lnTo>
                    <a:pt x="6679" y="401"/>
                  </a:lnTo>
                  <a:lnTo>
                    <a:pt x="6151" y="273"/>
                  </a:lnTo>
                  <a:lnTo>
                    <a:pt x="5605" y="164"/>
                  </a:lnTo>
                  <a:lnTo>
                    <a:pt x="5023" y="73"/>
                  </a:lnTo>
                  <a:lnTo>
                    <a:pt x="4423" y="18"/>
                  </a:lnTo>
                  <a:lnTo>
                    <a:pt x="3786" y="0"/>
                  </a:lnTo>
                  <a:close/>
                </a:path>
              </a:pathLst>
            </a:custGeom>
            <a:solidFill>
              <a:srgbClr val="D7C2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7"/>
            <p:cNvSpPr/>
            <p:nvPr/>
          </p:nvSpPr>
          <p:spPr>
            <a:xfrm>
              <a:off x="3073200" y="1290875"/>
              <a:ext cx="242975" cy="44150"/>
            </a:xfrm>
            <a:custGeom>
              <a:avLst/>
              <a:gdLst/>
              <a:ahLst/>
              <a:cxnLst/>
              <a:rect l="l" t="t" r="r" b="b"/>
              <a:pathLst>
                <a:path w="9719" h="1766" fill="none" extrusionOk="0">
                  <a:moveTo>
                    <a:pt x="3786" y="0"/>
                  </a:moveTo>
                  <a:lnTo>
                    <a:pt x="3786" y="0"/>
                  </a:lnTo>
                  <a:lnTo>
                    <a:pt x="3294" y="0"/>
                  </a:lnTo>
                  <a:lnTo>
                    <a:pt x="2803" y="37"/>
                  </a:lnTo>
                  <a:lnTo>
                    <a:pt x="2803" y="37"/>
                  </a:lnTo>
                  <a:lnTo>
                    <a:pt x="1893" y="146"/>
                  </a:lnTo>
                  <a:lnTo>
                    <a:pt x="1129" y="237"/>
                  </a:lnTo>
                  <a:lnTo>
                    <a:pt x="492" y="346"/>
                  </a:lnTo>
                  <a:lnTo>
                    <a:pt x="0" y="437"/>
                  </a:lnTo>
                  <a:lnTo>
                    <a:pt x="0" y="437"/>
                  </a:lnTo>
                  <a:lnTo>
                    <a:pt x="164" y="546"/>
                  </a:lnTo>
                  <a:lnTo>
                    <a:pt x="346" y="637"/>
                  </a:lnTo>
                  <a:lnTo>
                    <a:pt x="546" y="692"/>
                  </a:lnTo>
                  <a:lnTo>
                    <a:pt x="747" y="746"/>
                  </a:lnTo>
                  <a:lnTo>
                    <a:pt x="947" y="764"/>
                  </a:lnTo>
                  <a:lnTo>
                    <a:pt x="1165" y="783"/>
                  </a:lnTo>
                  <a:lnTo>
                    <a:pt x="1602" y="801"/>
                  </a:lnTo>
                  <a:lnTo>
                    <a:pt x="1602" y="801"/>
                  </a:lnTo>
                  <a:lnTo>
                    <a:pt x="1802" y="801"/>
                  </a:lnTo>
                  <a:lnTo>
                    <a:pt x="1802" y="801"/>
                  </a:lnTo>
                  <a:lnTo>
                    <a:pt x="2002" y="801"/>
                  </a:lnTo>
                  <a:lnTo>
                    <a:pt x="2002" y="801"/>
                  </a:lnTo>
                  <a:lnTo>
                    <a:pt x="2366" y="801"/>
                  </a:lnTo>
                  <a:lnTo>
                    <a:pt x="2730" y="837"/>
                  </a:lnTo>
                  <a:lnTo>
                    <a:pt x="2730" y="837"/>
                  </a:lnTo>
                  <a:lnTo>
                    <a:pt x="3021" y="892"/>
                  </a:lnTo>
                  <a:lnTo>
                    <a:pt x="3312" y="965"/>
                  </a:lnTo>
                  <a:lnTo>
                    <a:pt x="3604" y="1056"/>
                  </a:lnTo>
                  <a:lnTo>
                    <a:pt x="3895" y="1147"/>
                  </a:lnTo>
                  <a:lnTo>
                    <a:pt x="4477" y="1365"/>
                  </a:lnTo>
                  <a:lnTo>
                    <a:pt x="4750" y="1456"/>
                  </a:lnTo>
                  <a:lnTo>
                    <a:pt x="5059" y="1547"/>
                  </a:lnTo>
                  <a:lnTo>
                    <a:pt x="5059" y="1547"/>
                  </a:lnTo>
                  <a:lnTo>
                    <a:pt x="5314" y="1602"/>
                  </a:lnTo>
                  <a:lnTo>
                    <a:pt x="5587" y="1656"/>
                  </a:lnTo>
                  <a:lnTo>
                    <a:pt x="6115" y="1711"/>
                  </a:lnTo>
                  <a:lnTo>
                    <a:pt x="6661" y="1747"/>
                  </a:lnTo>
                  <a:lnTo>
                    <a:pt x="7207" y="1747"/>
                  </a:lnTo>
                  <a:lnTo>
                    <a:pt x="7207" y="1747"/>
                  </a:lnTo>
                  <a:lnTo>
                    <a:pt x="8517" y="1765"/>
                  </a:lnTo>
                  <a:lnTo>
                    <a:pt x="8517" y="1765"/>
                  </a:lnTo>
                  <a:lnTo>
                    <a:pt x="9573" y="1747"/>
                  </a:lnTo>
                  <a:lnTo>
                    <a:pt x="9573" y="1747"/>
                  </a:lnTo>
                  <a:lnTo>
                    <a:pt x="9718" y="1729"/>
                  </a:lnTo>
                  <a:lnTo>
                    <a:pt x="9718" y="1729"/>
                  </a:lnTo>
                  <a:lnTo>
                    <a:pt x="9591" y="1656"/>
                  </a:lnTo>
                  <a:lnTo>
                    <a:pt x="9263" y="1456"/>
                  </a:lnTo>
                  <a:lnTo>
                    <a:pt x="8735" y="1183"/>
                  </a:lnTo>
                  <a:lnTo>
                    <a:pt x="8408" y="1019"/>
                  </a:lnTo>
                  <a:lnTo>
                    <a:pt x="8026" y="855"/>
                  </a:lnTo>
                  <a:lnTo>
                    <a:pt x="7625" y="710"/>
                  </a:lnTo>
                  <a:lnTo>
                    <a:pt x="7170" y="546"/>
                  </a:lnTo>
                  <a:lnTo>
                    <a:pt x="6679" y="401"/>
                  </a:lnTo>
                  <a:lnTo>
                    <a:pt x="6151" y="273"/>
                  </a:lnTo>
                  <a:lnTo>
                    <a:pt x="5605" y="164"/>
                  </a:lnTo>
                  <a:lnTo>
                    <a:pt x="5023" y="73"/>
                  </a:lnTo>
                  <a:lnTo>
                    <a:pt x="4423" y="18"/>
                  </a:lnTo>
                  <a:lnTo>
                    <a:pt x="3786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60" name="Google Shape;1160;p7"/>
          <p:cNvGrpSpPr/>
          <p:nvPr/>
        </p:nvGrpSpPr>
        <p:grpSpPr>
          <a:xfrm>
            <a:off x="326939" y="5143507"/>
            <a:ext cx="819030" cy="238955"/>
            <a:chOff x="1682875" y="2128425"/>
            <a:chExt cx="575525" cy="167900"/>
          </a:xfrm>
        </p:grpSpPr>
        <p:sp>
          <p:nvSpPr>
            <p:cNvPr id="1161" name="Google Shape;1161;p7"/>
            <p:cNvSpPr/>
            <p:nvPr/>
          </p:nvSpPr>
          <p:spPr>
            <a:xfrm>
              <a:off x="1682875" y="2231250"/>
              <a:ext cx="575525" cy="65075"/>
            </a:xfrm>
            <a:custGeom>
              <a:avLst/>
              <a:gdLst/>
              <a:ahLst/>
              <a:cxnLst/>
              <a:rect l="l" t="t" r="r" b="b"/>
              <a:pathLst>
                <a:path w="23021" h="2603" extrusionOk="0">
                  <a:moveTo>
                    <a:pt x="19964" y="0"/>
                  </a:moveTo>
                  <a:lnTo>
                    <a:pt x="20601" y="110"/>
                  </a:lnTo>
                  <a:lnTo>
                    <a:pt x="20437" y="164"/>
                  </a:lnTo>
                  <a:lnTo>
                    <a:pt x="19909" y="328"/>
                  </a:lnTo>
                  <a:lnTo>
                    <a:pt x="19054" y="565"/>
                  </a:lnTo>
                  <a:lnTo>
                    <a:pt x="18508" y="692"/>
                  </a:lnTo>
                  <a:lnTo>
                    <a:pt x="17889" y="819"/>
                  </a:lnTo>
                  <a:lnTo>
                    <a:pt x="17198" y="965"/>
                  </a:lnTo>
                  <a:lnTo>
                    <a:pt x="16433" y="1092"/>
                  </a:lnTo>
                  <a:lnTo>
                    <a:pt x="15596" y="1202"/>
                  </a:lnTo>
                  <a:lnTo>
                    <a:pt x="14704" y="1311"/>
                  </a:lnTo>
                  <a:lnTo>
                    <a:pt x="13740" y="1402"/>
                  </a:lnTo>
                  <a:lnTo>
                    <a:pt x="12703" y="1474"/>
                  </a:lnTo>
                  <a:lnTo>
                    <a:pt x="11611" y="1529"/>
                  </a:lnTo>
                  <a:lnTo>
                    <a:pt x="10464" y="1547"/>
                  </a:lnTo>
                  <a:lnTo>
                    <a:pt x="9409" y="1529"/>
                  </a:lnTo>
                  <a:lnTo>
                    <a:pt x="8317" y="1493"/>
                  </a:lnTo>
                  <a:lnTo>
                    <a:pt x="7170" y="1420"/>
                  </a:lnTo>
                  <a:lnTo>
                    <a:pt x="5988" y="1311"/>
                  </a:lnTo>
                  <a:lnTo>
                    <a:pt x="4768" y="1147"/>
                  </a:lnTo>
                  <a:lnTo>
                    <a:pt x="3513" y="965"/>
                  </a:lnTo>
                  <a:lnTo>
                    <a:pt x="2239" y="728"/>
                  </a:lnTo>
                  <a:lnTo>
                    <a:pt x="910" y="455"/>
                  </a:lnTo>
                  <a:lnTo>
                    <a:pt x="1129" y="146"/>
                  </a:lnTo>
                  <a:lnTo>
                    <a:pt x="1129" y="146"/>
                  </a:lnTo>
                  <a:lnTo>
                    <a:pt x="747" y="237"/>
                  </a:lnTo>
                  <a:lnTo>
                    <a:pt x="565" y="292"/>
                  </a:lnTo>
                  <a:lnTo>
                    <a:pt x="401" y="346"/>
                  </a:lnTo>
                  <a:lnTo>
                    <a:pt x="255" y="419"/>
                  </a:lnTo>
                  <a:lnTo>
                    <a:pt x="128" y="492"/>
                  </a:lnTo>
                  <a:lnTo>
                    <a:pt x="37" y="565"/>
                  </a:lnTo>
                  <a:lnTo>
                    <a:pt x="0" y="656"/>
                  </a:lnTo>
                  <a:lnTo>
                    <a:pt x="0" y="710"/>
                  </a:lnTo>
                  <a:lnTo>
                    <a:pt x="37" y="765"/>
                  </a:lnTo>
                  <a:lnTo>
                    <a:pt x="91" y="819"/>
                  </a:lnTo>
                  <a:lnTo>
                    <a:pt x="182" y="874"/>
                  </a:lnTo>
                  <a:lnTo>
                    <a:pt x="455" y="1001"/>
                  </a:lnTo>
                  <a:lnTo>
                    <a:pt x="819" y="1147"/>
                  </a:lnTo>
                  <a:lnTo>
                    <a:pt x="1274" y="1311"/>
                  </a:lnTo>
                  <a:lnTo>
                    <a:pt x="1838" y="1474"/>
                  </a:lnTo>
                  <a:lnTo>
                    <a:pt x="2475" y="1638"/>
                  </a:lnTo>
                  <a:lnTo>
                    <a:pt x="3203" y="1802"/>
                  </a:lnTo>
                  <a:lnTo>
                    <a:pt x="4004" y="1966"/>
                  </a:lnTo>
                  <a:lnTo>
                    <a:pt x="4878" y="2111"/>
                  </a:lnTo>
                  <a:lnTo>
                    <a:pt x="5806" y="2239"/>
                  </a:lnTo>
                  <a:lnTo>
                    <a:pt x="6806" y="2366"/>
                  </a:lnTo>
                  <a:lnTo>
                    <a:pt x="7862" y="2457"/>
                  </a:lnTo>
                  <a:lnTo>
                    <a:pt x="8972" y="2548"/>
                  </a:lnTo>
                  <a:lnTo>
                    <a:pt x="10100" y="2585"/>
                  </a:lnTo>
                  <a:lnTo>
                    <a:pt x="11283" y="2603"/>
                  </a:lnTo>
                  <a:lnTo>
                    <a:pt x="12120" y="2603"/>
                  </a:lnTo>
                  <a:lnTo>
                    <a:pt x="12957" y="2566"/>
                  </a:lnTo>
                  <a:lnTo>
                    <a:pt x="14249" y="2512"/>
                  </a:lnTo>
                  <a:lnTo>
                    <a:pt x="15451" y="2421"/>
                  </a:lnTo>
                  <a:lnTo>
                    <a:pt x="16542" y="2312"/>
                  </a:lnTo>
                  <a:lnTo>
                    <a:pt x="17543" y="2184"/>
                  </a:lnTo>
                  <a:lnTo>
                    <a:pt x="18453" y="2039"/>
                  </a:lnTo>
                  <a:lnTo>
                    <a:pt x="19272" y="1893"/>
                  </a:lnTo>
                  <a:lnTo>
                    <a:pt x="20000" y="1747"/>
                  </a:lnTo>
                  <a:lnTo>
                    <a:pt x="20655" y="1584"/>
                  </a:lnTo>
                  <a:lnTo>
                    <a:pt x="21219" y="1420"/>
                  </a:lnTo>
                  <a:lnTo>
                    <a:pt x="21711" y="1256"/>
                  </a:lnTo>
                  <a:lnTo>
                    <a:pt x="22111" y="1092"/>
                  </a:lnTo>
                  <a:lnTo>
                    <a:pt x="22439" y="947"/>
                  </a:lnTo>
                  <a:lnTo>
                    <a:pt x="22675" y="801"/>
                  </a:lnTo>
                  <a:lnTo>
                    <a:pt x="22857" y="674"/>
                  </a:lnTo>
                  <a:lnTo>
                    <a:pt x="22966" y="565"/>
                  </a:lnTo>
                  <a:lnTo>
                    <a:pt x="23003" y="510"/>
                  </a:lnTo>
                  <a:lnTo>
                    <a:pt x="23021" y="455"/>
                  </a:lnTo>
                  <a:lnTo>
                    <a:pt x="23003" y="419"/>
                  </a:lnTo>
                  <a:lnTo>
                    <a:pt x="22966" y="401"/>
                  </a:lnTo>
                  <a:lnTo>
                    <a:pt x="22803" y="328"/>
                  </a:lnTo>
                  <a:lnTo>
                    <a:pt x="22530" y="273"/>
                  </a:lnTo>
                  <a:lnTo>
                    <a:pt x="22166" y="201"/>
                  </a:lnTo>
                  <a:lnTo>
                    <a:pt x="21711" y="146"/>
                  </a:lnTo>
                  <a:lnTo>
                    <a:pt x="21201" y="91"/>
                  </a:lnTo>
                  <a:lnTo>
                    <a:pt x="1996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7"/>
            <p:cNvSpPr/>
            <p:nvPr/>
          </p:nvSpPr>
          <p:spPr>
            <a:xfrm>
              <a:off x="1682875" y="2231250"/>
              <a:ext cx="575525" cy="65075"/>
            </a:xfrm>
            <a:custGeom>
              <a:avLst/>
              <a:gdLst/>
              <a:ahLst/>
              <a:cxnLst/>
              <a:rect l="l" t="t" r="r" b="b"/>
              <a:pathLst>
                <a:path w="23021" h="2603" fill="none" extrusionOk="0">
                  <a:moveTo>
                    <a:pt x="19964" y="0"/>
                  </a:moveTo>
                  <a:lnTo>
                    <a:pt x="20601" y="110"/>
                  </a:lnTo>
                  <a:lnTo>
                    <a:pt x="20601" y="110"/>
                  </a:lnTo>
                  <a:lnTo>
                    <a:pt x="20601" y="110"/>
                  </a:lnTo>
                  <a:lnTo>
                    <a:pt x="20437" y="164"/>
                  </a:lnTo>
                  <a:lnTo>
                    <a:pt x="19909" y="328"/>
                  </a:lnTo>
                  <a:lnTo>
                    <a:pt x="19054" y="565"/>
                  </a:lnTo>
                  <a:lnTo>
                    <a:pt x="18508" y="692"/>
                  </a:lnTo>
                  <a:lnTo>
                    <a:pt x="17889" y="819"/>
                  </a:lnTo>
                  <a:lnTo>
                    <a:pt x="17198" y="965"/>
                  </a:lnTo>
                  <a:lnTo>
                    <a:pt x="16433" y="1092"/>
                  </a:lnTo>
                  <a:lnTo>
                    <a:pt x="15596" y="1202"/>
                  </a:lnTo>
                  <a:lnTo>
                    <a:pt x="14704" y="1311"/>
                  </a:lnTo>
                  <a:lnTo>
                    <a:pt x="13740" y="1402"/>
                  </a:lnTo>
                  <a:lnTo>
                    <a:pt x="12703" y="1474"/>
                  </a:lnTo>
                  <a:lnTo>
                    <a:pt x="11611" y="1529"/>
                  </a:lnTo>
                  <a:lnTo>
                    <a:pt x="10464" y="1547"/>
                  </a:lnTo>
                  <a:lnTo>
                    <a:pt x="10464" y="1547"/>
                  </a:lnTo>
                  <a:lnTo>
                    <a:pt x="9409" y="1529"/>
                  </a:lnTo>
                  <a:lnTo>
                    <a:pt x="8317" y="1493"/>
                  </a:lnTo>
                  <a:lnTo>
                    <a:pt x="7170" y="1420"/>
                  </a:lnTo>
                  <a:lnTo>
                    <a:pt x="5988" y="1311"/>
                  </a:lnTo>
                  <a:lnTo>
                    <a:pt x="4768" y="1147"/>
                  </a:lnTo>
                  <a:lnTo>
                    <a:pt x="3513" y="965"/>
                  </a:lnTo>
                  <a:lnTo>
                    <a:pt x="2239" y="728"/>
                  </a:lnTo>
                  <a:lnTo>
                    <a:pt x="910" y="455"/>
                  </a:lnTo>
                  <a:lnTo>
                    <a:pt x="910" y="455"/>
                  </a:lnTo>
                  <a:lnTo>
                    <a:pt x="910" y="455"/>
                  </a:lnTo>
                  <a:lnTo>
                    <a:pt x="910" y="455"/>
                  </a:lnTo>
                  <a:lnTo>
                    <a:pt x="1129" y="146"/>
                  </a:lnTo>
                  <a:lnTo>
                    <a:pt x="1129" y="146"/>
                  </a:lnTo>
                  <a:lnTo>
                    <a:pt x="747" y="237"/>
                  </a:lnTo>
                  <a:lnTo>
                    <a:pt x="565" y="292"/>
                  </a:lnTo>
                  <a:lnTo>
                    <a:pt x="401" y="346"/>
                  </a:lnTo>
                  <a:lnTo>
                    <a:pt x="255" y="419"/>
                  </a:lnTo>
                  <a:lnTo>
                    <a:pt x="128" y="492"/>
                  </a:lnTo>
                  <a:lnTo>
                    <a:pt x="37" y="565"/>
                  </a:lnTo>
                  <a:lnTo>
                    <a:pt x="0" y="656"/>
                  </a:lnTo>
                  <a:lnTo>
                    <a:pt x="0" y="656"/>
                  </a:lnTo>
                  <a:lnTo>
                    <a:pt x="0" y="710"/>
                  </a:lnTo>
                  <a:lnTo>
                    <a:pt x="37" y="765"/>
                  </a:lnTo>
                  <a:lnTo>
                    <a:pt x="91" y="819"/>
                  </a:lnTo>
                  <a:lnTo>
                    <a:pt x="182" y="874"/>
                  </a:lnTo>
                  <a:lnTo>
                    <a:pt x="455" y="1001"/>
                  </a:lnTo>
                  <a:lnTo>
                    <a:pt x="819" y="1147"/>
                  </a:lnTo>
                  <a:lnTo>
                    <a:pt x="1274" y="1311"/>
                  </a:lnTo>
                  <a:lnTo>
                    <a:pt x="1838" y="1474"/>
                  </a:lnTo>
                  <a:lnTo>
                    <a:pt x="2475" y="1638"/>
                  </a:lnTo>
                  <a:lnTo>
                    <a:pt x="3203" y="1802"/>
                  </a:lnTo>
                  <a:lnTo>
                    <a:pt x="4004" y="1966"/>
                  </a:lnTo>
                  <a:lnTo>
                    <a:pt x="4878" y="2111"/>
                  </a:lnTo>
                  <a:lnTo>
                    <a:pt x="5806" y="2239"/>
                  </a:lnTo>
                  <a:lnTo>
                    <a:pt x="6806" y="2366"/>
                  </a:lnTo>
                  <a:lnTo>
                    <a:pt x="7862" y="2457"/>
                  </a:lnTo>
                  <a:lnTo>
                    <a:pt x="8972" y="2548"/>
                  </a:lnTo>
                  <a:lnTo>
                    <a:pt x="10100" y="2585"/>
                  </a:lnTo>
                  <a:lnTo>
                    <a:pt x="11283" y="2603"/>
                  </a:lnTo>
                  <a:lnTo>
                    <a:pt x="11283" y="2603"/>
                  </a:lnTo>
                  <a:lnTo>
                    <a:pt x="12120" y="2603"/>
                  </a:lnTo>
                  <a:lnTo>
                    <a:pt x="12957" y="2566"/>
                  </a:lnTo>
                  <a:lnTo>
                    <a:pt x="12957" y="2566"/>
                  </a:lnTo>
                  <a:lnTo>
                    <a:pt x="14249" y="2512"/>
                  </a:lnTo>
                  <a:lnTo>
                    <a:pt x="15451" y="2421"/>
                  </a:lnTo>
                  <a:lnTo>
                    <a:pt x="16542" y="2312"/>
                  </a:lnTo>
                  <a:lnTo>
                    <a:pt x="17543" y="2184"/>
                  </a:lnTo>
                  <a:lnTo>
                    <a:pt x="18453" y="2039"/>
                  </a:lnTo>
                  <a:lnTo>
                    <a:pt x="19272" y="1893"/>
                  </a:lnTo>
                  <a:lnTo>
                    <a:pt x="20000" y="1747"/>
                  </a:lnTo>
                  <a:lnTo>
                    <a:pt x="20655" y="1584"/>
                  </a:lnTo>
                  <a:lnTo>
                    <a:pt x="21219" y="1420"/>
                  </a:lnTo>
                  <a:lnTo>
                    <a:pt x="21711" y="1256"/>
                  </a:lnTo>
                  <a:lnTo>
                    <a:pt x="22111" y="1092"/>
                  </a:lnTo>
                  <a:lnTo>
                    <a:pt x="22439" y="947"/>
                  </a:lnTo>
                  <a:lnTo>
                    <a:pt x="22675" y="801"/>
                  </a:lnTo>
                  <a:lnTo>
                    <a:pt x="22857" y="674"/>
                  </a:lnTo>
                  <a:lnTo>
                    <a:pt x="22966" y="565"/>
                  </a:lnTo>
                  <a:lnTo>
                    <a:pt x="23003" y="510"/>
                  </a:lnTo>
                  <a:lnTo>
                    <a:pt x="23021" y="455"/>
                  </a:lnTo>
                  <a:lnTo>
                    <a:pt x="23021" y="455"/>
                  </a:lnTo>
                  <a:lnTo>
                    <a:pt x="23003" y="419"/>
                  </a:lnTo>
                  <a:lnTo>
                    <a:pt x="22966" y="401"/>
                  </a:lnTo>
                  <a:lnTo>
                    <a:pt x="22803" y="328"/>
                  </a:lnTo>
                  <a:lnTo>
                    <a:pt x="22530" y="273"/>
                  </a:lnTo>
                  <a:lnTo>
                    <a:pt x="22166" y="201"/>
                  </a:lnTo>
                  <a:lnTo>
                    <a:pt x="21711" y="146"/>
                  </a:lnTo>
                  <a:lnTo>
                    <a:pt x="21201" y="91"/>
                  </a:lnTo>
                  <a:lnTo>
                    <a:pt x="19964" y="0"/>
                  </a:lnTo>
                </a:path>
              </a:pathLst>
            </a:custGeom>
            <a:solidFill>
              <a:srgbClr val="EBB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7"/>
            <p:cNvSpPr/>
            <p:nvPr/>
          </p:nvSpPr>
          <p:spPr>
            <a:xfrm>
              <a:off x="1705625" y="2128425"/>
              <a:ext cx="492275" cy="141525"/>
            </a:xfrm>
            <a:custGeom>
              <a:avLst/>
              <a:gdLst/>
              <a:ahLst/>
              <a:cxnLst/>
              <a:rect l="l" t="t" r="r" b="b"/>
              <a:pathLst>
                <a:path w="19691" h="5661" extrusionOk="0">
                  <a:moveTo>
                    <a:pt x="5332" y="1"/>
                  </a:moveTo>
                  <a:lnTo>
                    <a:pt x="5023" y="37"/>
                  </a:lnTo>
                  <a:lnTo>
                    <a:pt x="4714" y="92"/>
                  </a:lnTo>
                  <a:lnTo>
                    <a:pt x="4422" y="164"/>
                  </a:lnTo>
                  <a:lnTo>
                    <a:pt x="4149" y="274"/>
                  </a:lnTo>
                  <a:lnTo>
                    <a:pt x="3858" y="401"/>
                  </a:lnTo>
                  <a:lnTo>
                    <a:pt x="3604" y="528"/>
                  </a:lnTo>
                  <a:lnTo>
                    <a:pt x="3367" y="692"/>
                  </a:lnTo>
                  <a:lnTo>
                    <a:pt x="3149" y="874"/>
                  </a:lnTo>
                  <a:lnTo>
                    <a:pt x="2967" y="1056"/>
                  </a:lnTo>
                  <a:lnTo>
                    <a:pt x="2803" y="1238"/>
                  </a:lnTo>
                  <a:lnTo>
                    <a:pt x="2657" y="1438"/>
                  </a:lnTo>
                  <a:lnTo>
                    <a:pt x="2566" y="1657"/>
                  </a:lnTo>
                  <a:lnTo>
                    <a:pt x="2512" y="1857"/>
                  </a:lnTo>
                  <a:lnTo>
                    <a:pt x="2493" y="2057"/>
                  </a:lnTo>
                  <a:lnTo>
                    <a:pt x="2493" y="2166"/>
                  </a:lnTo>
                  <a:lnTo>
                    <a:pt x="2512" y="2275"/>
                  </a:lnTo>
                  <a:lnTo>
                    <a:pt x="2330" y="2312"/>
                  </a:lnTo>
                  <a:lnTo>
                    <a:pt x="2148" y="2366"/>
                  </a:lnTo>
                  <a:lnTo>
                    <a:pt x="1966" y="2476"/>
                  </a:lnTo>
                  <a:lnTo>
                    <a:pt x="1766" y="2585"/>
                  </a:lnTo>
                  <a:lnTo>
                    <a:pt x="1584" y="2730"/>
                  </a:lnTo>
                  <a:lnTo>
                    <a:pt x="1402" y="2894"/>
                  </a:lnTo>
                  <a:lnTo>
                    <a:pt x="1056" y="3240"/>
                  </a:lnTo>
                  <a:lnTo>
                    <a:pt x="837" y="3477"/>
                  </a:lnTo>
                  <a:lnTo>
                    <a:pt x="637" y="3713"/>
                  </a:lnTo>
                  <a:lnTo>
                    <a:pt x="310" y="4150"/>
                  </a:lnTo>
                  <a:lnTo>
                    <a:pt x="73" y="4459"/>
                  </a:lnTo>
                  <a:lnTo>
                    <a:pt x="0" y="4568"/>
                  </a:lnTo>
                  <a:lnTo>
                    <a:pt x="1074" y="4805"/>
                  </a:lnTo>
                  <a:lnTo>
                    <a:pt x="2148" y="5005"/>
                  </a:lnTo>
                  <a:lnTo>
                    <a:pt x="3185" y="5169"/>
                  </a:lnTo>
                  <a:lnTo>
                    <a:pt x="4204" y="5315"/>
                  </a:lnTo>
                  <a:lnTo>
                    <a:pt x="5187" y="5424"/>
                  </a:lnTo>
                  <a:lnTo>
                    <a:pt x="6151" y="5515"/>
                  </a:lnTo>
                  <a:lnTo>
                    <a:pt x="7098" y="5587"/>
                  </a:lnTo>
                  <a:lnTo>
                    <a:pt x="8007" y="5624"/>
                  </a:lnTo>
                  <a:lnTo>
                    <a:pt x="8881" y="5642"/>
                  </a:lnTo>
                  <a:lnTo>
                    <a:pt x="9736" y="5660"/>
                  </a:lnTo>
                  <a:lnTo>
                    <a:pt x="10573" y="5642"/>
                  </a:lnTo>
                  <a:lnTo>
                    <a:pt x="11356" y="5624"/>
                  </a:lnTo>
                  <a:lnTo>
                    <a:pt x="12120" y="5569"/>
                  </a:lnTo>
                  <a:lnTo>
                    <a:pt x="12866" y="5515"/>
                  </a:lnTo>
                  <a:lnTo>
                    <a:pt x="13558" y="5460"/>
                  </a:lnTo>
                  <a:lnTo>
                    <a:pt x="14231" y="5387"/>
                  </a:lnTo>
                  <a:lnTo>
                    <a:pt x="14850" y="5296"/>
                  </a:lnTo>
                  <a:lnTo>
                    <a:pt x="15450" y="5205"/>
                  </a:lnTo>
                  <a:lnTo>
                    <a:pt x="16542" y="5023"/>
                  </a:lnTo>
                  <a:lnTo>
                    <a:pt x="17470" y="4823"/>
                  </a:lnTo>
                  <a:lnTo>
                    <a:pt x="18253" y="4641"/>
                  </a:lnTo>
                  <a:lnTo>
                    <a:pt x="18872" y="4477"/>
                  </a:lnTo>
                  <a:lnTo>
                    <a:pt x="19327" y="4350"/>
                  </a:lnTo>
                  <a:lnTo>
                    <a:pt x="19691" y="4223"/>
                  </a:lnTo>
                  <a:lnTo>
                    <a:pt x="14541" y="3422"/>
                  </a:lnTo>
                  <a:lnTo>
                    <a:pt x="13995" y="2294"/>
                  </a:lnTo>
                  <a:lnTo>
                    <a:pt x="11283" y="1584"/>
                  </a:lnTo>
                  <a:lnTo>
                    <a:pt x="8954" y="1002"/>
                  </a:lnTo>
                  <a:lnTo>
                    <a:pt x="7061" y="528"/>
                  </a:lnTo>
                  <a:lnTo>
                    <a:pt x="6916" y="419"/>
                  </a:lnTo>
                  <a:lnTo>
                    <a:pt x="6752" y="310"/>
                  </a:lnTo>
                  <a:lnTo>
                    <a:pt x="6497" y="183"/>
                  </a:lnTo>
                  <a:lnTo>
                    <a:pt x="6206" y="92"/>
                  </a:lnTo>
                  <a:lnTo>
                    <a:pt x="5915" y="37"/>
                  </a:lnTo>
                  <a:lnTo>
                    <a:pt x="5624" y="1"/>
                  </a:lnTo>
                  <a:close/>
                </a:path>
              </a:pathLst>
            </a:custGeom>
            <a:solidFill>
              <a:srgbClr val="C1A5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7"/>
            <p:cNvSpPr/>
            <p:nvPr/>
          </p:nvSpPr>
          <p:spPr>
            <a:xfrm>
              <a:off x="1705625" y="2128425"/>
              <a:ext cx="492275" cy="141525"/>
            </a:xfrm>
            <a:custGeom>
              <a:avLst/>
              <a:gdLst/>
              <a:ahLst/>
              <a:cxnLst/>
              <a:rect l="l" t="t" r="r" b="b"/>
              <a:pathLst>
                <a:path w="19691" h="5661" fill="none" extrusionOk="0">
                  <a:moveTo>
                    <a:pt x="19691" y="4223"/>
                  </a:moveTo>
                  <a:lnTo>
                    <a:pt x="19691" y="4223"/>
                  </a:lnTo>
                  <a:lnTo>
                    <a:pt x="19327" y="4350"/>
                  </a:lnTo>
                  <a:lnTo>
                    <a:pt x="18872" y="4477"/>
                  </a:lnTo>
                  <a:lnTo>
                    <a:pt x="18253" y="4641"/>
                  </a:lnTo>
                  <a:lnTo>
                    <a:pt x="17470" y="4823"/>
                  </a:lnTo>
                  <a:lnTo>
                    <a:pt x="16542" y="5023"/>
                  </a:lnTo>
                  <a:lnTo>
                    <a:pt x="15450" y="5205"/>
                  </a:lnTo>
                  <a:lnTo>
                    <a:pt x="14850" y="5296"/>
                  </a:lnTo>
                  <a:lnTo>
                    <a:pt x="14231" y="5387"/>
                  </a:lnTo>
                  <a:lnTo>
                    <a:pt x="13558" y="5460"/>
                  </a:lnTo>
                  <a:lnTo>
                    <a:pt x="12866" y="5515"/>
                  </a:lnTo>
                  <a:lnTo>
                    <a:pt x="12120" y="5569"/>
                  </a:lnTo>
                  <a:lnTo>
                    <a:pt x="11356" y="5624"/>
                  </a:lnTo>
                  <a:lnTo>
                    <a:pt x="10573" y="5642"/>
                  </a:lnTo>
                  <a:lnTo>
                    <a:pt x="9736" y="5660"/>
                  </a:lnTo>
                  <a:lnTo>
                    <a:pt x="8881" y="5642"/>
                  </a:lnTo>
                  <a:lnTo>
                    <a:pt x="8007" y="5624"/>
                  </a:lnTo>
                  <a:lnTo>
                    <a:pt x="7098" y="5587"/>
                  </a:lnTo>
                  <a:lnTo>
                    <a:pt x="6151" y="5515"/>
                  </a:lnTo>
                  <a:lnTo>
                    <a:pt x="5187" y="5424"/>
                  </a:lnTo>
                  <a:lnTo>
                    <a:pt x="4204" y="5315"/>
                  </a:lnTo>
                  <a:lnTo>
                    <a:pt x="3185" y="5169"/>
                  </a:lnTo>
                  <a:lnTo>
                    <a:pt x="2148" y="5005"/>
                  </a:lnTo>
                  <a:lnTo>
                    <a:pt x="1074" y="4805"/>
                  </a:lnTo>
                  <a:lnTo>
                    <a:pt x="0" y="4568"/>
                  </a:lnTo>
                  <a:lnTo>
                    <a:pt x="0" y="4568"/>
                  </a:lnTo>
                  <a:lnTo>
                    <a:pt x="73" y="4459"/>
                  </a:lnTo>
                  <a:lnTo>
                    <a:pt x="310" y="4150"/>
                  </a:lnTo>
                  <a:lnTo>
                    <a:pt x="637" y="3713"/>
                  </a:lnTo>
                  <a:lnTo>
                    <a:pt x="837" y="3477"/>
                  </a:lnTo>
                  <a:lnTo>
                    <a:pt x="1056" y="3240"/>
                  </a:lnTo>
                  <a:lnTo>
                    <a:pt x="1056" y="3240"/>
                  </a:lnTo>
                  <a:lnTo>
                    <a:pt x="1402" y="2894"/>
                  </a:lnTo>
                  <a:lnTo>
                    <a:pt x="1584" y="2730"/>
                  </a:lnTo>
                  <a:lnTo>
                    <a:pt x="1766" y="2585"/>
                  </a:lnTo>
                  <a:lnTo>
                    <a:pt x="1966" y="2476"/>
                  </a:lnTo>
                  <a:lnTo>
                    <a:pt x="2148" y="2366"/>
                  </a:lnTo>
                  <a:lnTo>
                    <a:pt x="2330" y="2312"/>
                  </a:lnTo>
                  <a:lnTo>
                    <a:pt x="2512" y="2275"/>
                  </a:lnTo>
                  <a:lnTo>
                    <a:pt x="2512" y="2275"/>
                  </a:lnTo>
                  <a:lnTo>
                    <a:pt x="2493" y="2166"/>
                  </a:lnTo>
                  <a:lnTo>
                    <a:pt x="2493" y="2057"/>
                  </a:lnTo>
                  <a:lnTo>
                    <a:pt x="2512" y="1857"/>
                  </a:lnTo>
                  <a:lnTo>
                    <a:pt x="2566" y="1657"/>
                  </a:lnTo>
                  <a:lnTo>
                    <a:pt x="2657" y="1438"/>
                  </a:lnTo>
                  <a:lnTo>
                    <a:pt x="2657" y="1438"/>
                  </a:lnTo>
                  <a:lnTo>
                    <a:pt x="2803" y="1238"/>
                  </a:lnTo>
                  <a:lnTo>
                    <a:pt x="2967" y="1056"/>
                  </a:lnTo>
                  <a:lnTo>
                    <a:pt x="3149" y="874"/>
                  </a:lnTo>
                  <a:lnTo>
                    <a:pt x="3367" y="692"/>
                  </a:lnTo>
                  <a:lnTo>
                    <a:pt x="3604" y="528"/>
                  </a:lnTo>
                  <a:lnTo>
                    <a:pt x="3858" y="401"/>
                  </a:lnTo>
                  <a:lnTo>
                    <a:pt x="4149" y="274"/>
                  </a:lnTo>
                  <a:lnTo>
                    <a:pt x="4422" y="164"/>
                  </a:lnTo>
                  <a:lnTo>
                    <a:pt x="4714" y="92"/>
                  </a:lnTo>
                  <a:lnTo>
                    <a:pt x="5023" y="37"/>
                  </a:lnTo>
                  <a:lnTo>
                    <a:pt x="5332" y="1"/>
                  </a:lnTo>
                  <a:lnTo>
                    <a:pt x="5624" y="1"/>
                  </a:lnTo>
                  <a:lnTo>
                    <a:pt x="5915" y="37"/>
                  </a:lnTo>
                  <a:lnTo>
                    <a:pt x="6206" y="92"/>
                  </a:lnTo>
                  <a:lnTo>
                    <a:pt x="6497" y="183"/>
                  </a:lnTo>
                  <a:lnTo>
                    <a:pt x="6752" y="310"/>
                  </a:lnTo>
                  <a:lnTo>
                    <a:pt x="6752" y="310"/>
                  </a:lnTo>
                  <a:lnTo>
                    <a:pt x="6916" y="419"/>
                  </a:lnTo>
                  <a:lnTo>
                    <a:pt x="7061" y="528"/>
                  </a:lnTo>
                  <a:lnTo>
                    <a:pt x="7061" y="528"/>
                  </a:lnTo>
                  <a:lnTo>
                    <a:pt x="8954" y="1002"/>
                  </a:lnTo>
                  <a:lnTo>
                    <a:pt x="11283" y="1584"/>
                  </a:lnTo>
                  <a:lnTo>
                    <a:pt x="11283" y="1584"/>
                  </a:lnTo>
                  <a:lnTo>
                    <a:pt x="13995" y="2294"/>
                  </a:lnTo>
                  <a:lnTo>
                    <a:pt x="14541" y="3422"/>
                  </a:lnTo>
                  <a:lnTo>
                    <a:pt x="19691" y="422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7"/>
            <p:cNvSpPr/>
            <p:nvPr/>
          </p:nvSpPr>
          <p:spPr>
            <a:xfrm>
              <a:off x="1705625" y="2168000"/>
              <a:ext cx="492275" cy="101950"/>
            </a:xfrm>
            <a:custGeom>
              <a:avLst/>
              <a:gdLst/>
              <a:ahLst/>
              <a:cxnLst/>
              <a:rect l="l" t="t" r="r" b="b"/>
              <a:pathLst>
                <a:path w="19691" h="4078" extrusionOk="0">
                  <a:moveTo>
                    <a:pt x="11283" y="1"/>
                  </a:moveTo>
                  <a:lnTo>
                    <a:pt x="11192" y="165"/>
                  </a:lnTo>
                  <a:lnTo>
                    <a:pt x="11101" y="292"/>
                  </a:lnTo>
                  <a:lnTo>
                    <a:pt x="10974" y="419"/>
                  </a:lnTo>
                  <a:lnTo>
                    <a:pt x="10846" y="547"/>
                  </a:lnTo>
                  <a:lnTo>
                    <a:pt x="10737" y="638"/>
                  </a:lnTo>
                  <a:lnTo>
                    <a:pt x="10592" y="729"/>
                  </a:lnTo>
                  <a:lnTo>
                    <a:pt x="10319" y="874"/>
                  </a:lnTo>
                  <a:lnTo>
                    <a:pt x="10027" y="1002"/>
                  </a:lnTo>
                  <a:lnTo>
                    <a:pt x="9736" y="1093"/>
                  </a:lnTo>
                  <a:lnTo>
                    <a:pt x="8936" y="1348"/>
                  </a:lnTo>
                  <a:lnTo>
                    <a:pt x="8135" y="1548"/>
                  </a:lnTo>
                  <a:lnTo>
                    <a:pt x="7334" y="1712"/>
                  </a:lnTo>
                  <a:lnTo>
                    <a:pt x="6515" y="1821"/>
                  </a:lnTo>
                  <a:lnTo>
                    <a:pt x="6570" y="1912"/>
                  </a:lnTo>
                  <a:lnTo>
                    <a:pt x="6643" y="1985"/>
                  </a:lnTo>
                  <a:lnTo>
                    <a:pt x="6734" y="2039"/>
                  </a:lnTo>
                  <a:lnTo>
                    <a:pt x="6843" y="2076"/>
                  </a:lnTo>
                  <a:lnTo>
                    <a:pt x="7079" y="2130"/>
                  </a:lnTo>
                  <a:lnTo>
                    <a:pt x="7298" y="2185"/>
                  </a:lnTo>
                  <a:lnTo>
                    <a:pt x="7407" y="2221"/>
                  </a:lnTo>
                  <a:lnTo>
                    <a:pt x="7498" y="2294"/>
                  </a:lnTo>
                  <a:lnTo>
                    <a:pt x="7589" y="2367"/>
                  </a:lnTo>
                  <a:lnTo>
                    <a:pt x="7662" y="2476"/>
                  </a:lnTo>
                  <a:lnTo>
                    <a:pt x="7698" y="2567"/>
                  </a:lnTo>
                  <a:lnTo>
                    <a:pt x="7716" y="2658"/>
                  </a:lnTo>
                  <a:lnTo>
                    <a:pt x="7680" y="2749"/>
                  </a:lnTo>
                  <a:lnTo>
                    <a:pt x="7662" y="2785"/>
                  </a:lnTo>
                  <a:lnTo>
                    <a:pt x="7625" y="2822"/>
                  </a:lnTo>
                  <a:lnTo>
                    <a:pt x="7571" y="2858"/>
                  </a:lnTo>
                  <a:lnTo>
                    <a:pt x="7516" y="2876"/>
                  </a:lnTo>
                  <a:lnTo>
                    <a:pt x="7298" y="2876"/>
                  </a:lnTo>
                  <a:lnTo>
                    <a:pt x="6515" y="2803"/>
                  </a:lnTo>
                  <a:lnTo>
                    <a:pt x="5733" y="2694"/>
                  </a:lnTo>
                  <a:lnTo>
                    <a:pt x="4950" y="2549"/>
                  </a:lnTo>
                  <a:lnTo>
                    <a:pt x="4168" y="2385"/>
                  </a:lnTo>
                  <a:lnTo>
                    <a:pt x="2603" y="2021"/>
                  </a:lnTo>
                  <a:lnTo>
                    <a:pt x="1056" y="1657"/>
                  </a:lnTo>
                  <a:lnTo>
                    <a:pt x="837" y="1894"/>
                  </a:lnTo>
                  <a:lnTo>
                    <a:pt x="637" y="2130"/>
                  </a:lnTo>
                  <a:lnTo>
                    <a:pt x="310" y="2567"/>
                  </a:lnTo>
                  <a:lnTo>
                    <a:pt x="73" y="2876"/>
                  </a:lnTo>
                  <a:lnTo>
                    <a:pt x="0" y="2985"/>
                  </a:lnTo>
                  <a:lnTo>
                    <a:pt x="1329" y="3258"/>
                  </a:lnTo>
                  <a:lnTo>
                    <a:pt x="2603" y="3495"/>
                  </a:lnTo>
                  <a:lnTo>
                    <a:pt x="3858" y="3677"/>
                  </a:lnTo>
                  <a:lnTo>
                    <a:pt x="5078" y="3841"/>
                  </a:lnTo>
                  <a:lnTo>
                    <a:pt x="6260" y="3950"/>
                  </a:lnTo>
                  <a:lnTo>
                    <a:pt x="7407" y="4023"/>
                  </a:lnTo>
                  <a:lnTo>
                    <a:pt x="8499" y="4059"/>
                  </a:lnTo>
                  <a:lnTo>
                    <a:pt x="9554" y="4077"/>
                  </a:lnTo>
                  <a:lnTo>
                    <a:pt x="10701" y="4059"/>
                  </a:lnTo>
                  <a:lnTo>
                    <a:pt x="11793" y="4004"/>
                  </a:lnTo>
                  <a:lnTo>
                    <a:pt x="12830" y="3932"/>
                  </a:lnTo>
                  <a:lnTo>
                    <a:pt x="13794" y="3841"/>
                  </a:lnTo>
                  <a:lnTo>
                    <a:pt x="14686" y="3732"/>
                  </a:lnTo>
                  <a:lnTo>
                    <a:pt x="15523" y="3622"/>
                  </a:lnTo>
                  <a:lnTo>
                    <a:pt x="16288" y="3495"/>
                  </a:lnTo>
                  <a:lnTo>
                    <a:pt x="16979" y="3349"/>
                  </a:lnTo>
                  <a:lnTo>
                    <a:pt x="17598" y="3222"/>
                  </a:lnTo>
                  <a:lnTo>
                    <a:pt x="18144" y="3095"/>
                  </a:lnTo>
                  <a:lnTo>
                    <a:pt x="18999" y="2858"/>
                  </a:lnTo>
                  <a:lnTo>
                    <a:pt x="19527" y="2694"/>
                  </a:lnTo>
                  <a:lnTo>
                    <a:pt x="19691" y="2640"/>
                  </a:lnTo>
                  <a:lnTo>
                    <a:pt x="14541" y="1839"/>
                  </a:lnTo>
                  <a:lnTo>
                    <a:pt x="13995" y="711"/>
                  </a:lnTo>
                  <a:lnTo>
                    <a:pt x="11283" y="1"/>
                  </a:lnTo>
                  <a:close/>
                </a:path>
              </a:pathLst>
            </a:custGeom>
            <a:solidFill>
              <a:srgbClr val="A48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7"/>
            <p:cNvSpPr/>
            <p:nvPr/>
          </p:nvSpPr>
          <p:spPr>
            <a:xfrm>
              <a:off x="1705625" y="2168000"/>
              <a:ext cx="492275" cy="101950"/>
            </a:xfrm>
            <a:custGeom>
              <a:avLst/>
              <a:gdLst/>
              <a:ahLst/>
              <a:cxnLst/>
              <a:rect l="l" t="t" r="r" b="b"/>
              <a:pathLst>
                <a:path w="19691" h="4078" fill="none" extrusionOk="0">
                  <a:moveTo>
                    <a:pt x="11283" y="1"/>
                  </a:moveTo>
                  <a:lnTo>
                    <a:pt x="11283" y="1"/>
                  </a:lnTo>
                  <a:lnTo>
                    <a:pt x="11192" y="165"/>
                  </a:lnTo>
                  <a:lnTo>
                    <a:pt x="11101" y="292"/>
                  </a:lnTo>
                  <a:lnTo>
                    <a:pt x="10974" y="419"/>
                  </a:lnTo>
                  <a:lnTo>
                    <a:pt x="10846" y="547"/>
                  </a:lnTo>
                  <a:lnTo>
                    <a:pt x="10846" y="547"/>
                  </a:lnTo>
                  <a:lnTo>
                    <a:pt x="10737" y="638"/>
                  </a:lnTo>
                  <a:lnTo>
                    <a:pt x="10592" y="729"/>
                  </a:lnTo>
                  <a:lnTo>
                    <a:pt x="10319" y="874"/>
                  </a:lnTo>
                  <a:lnTo>
                    <a:pt x="10027" y="1002"/>
                  </a:lnTo>
                  <a:lnTo>
                    <a:pt x="9736" y="1093"/>
                  </a:lnTo>
                  <a:lnTo>
                    <a:pt x="9736" y="1093"/>
                  </a:lnTo>
                  <a:lnTo>
                    <a:pt x="8936" y="1348"/>
                  </a:lnTo>
                  <a:lnTo>
                    <a:pt x="8135" y="1548"/>
                  </a:lnTo>
                  <a:lnTo>
                    <a:pt x="7334" y="1712"/>
                  </a:lnTo>
                  <a:lnTo>
                    <a:pt x="6515" y="1821"/>
                  </a:lnTo>
                  <a:lnTo>
                    <a:pt x="6515" y="1821"/>
                  </a:lnTo>
                  <a:lnTo>
                    <a:pt x="6570" y="1912"/>
                  </a:lnTo>
                  <a:lnTo>
                    <a:pt x="6643" y="1985"/>
                  </a:lnTo>
                  <a:lnTo>
                    <a:pt x="6734" y="2039"/>
                  </a:lnTo>
                  <a:lnTo>
                    <a:pt x="6843" y="2076"/>
                  </a:lnTo>
                  <a:lnTo>
                    <a:pt x="7079" y="2130"/>
                  </a:lnTo>
                  <a:lnTo>
                    <a:pt x="7298" y="2185"/>
                  </a:lnTo>
                  <a:lnTo>
                    <a:pt x="7298" y="2185"/>
                  </a:lnTo>
                  <a:lnTo>
                    <a:pt x="7407" y="2221"/>
                  </a:lnTo>
                  <a:lnTo>
                    <a:pt x="7498" y="2294"/>
                  </a:lnTo>
                  <a:lnTo>
                    <a:pt x="7589" y="2367"/>
                  </a:lnTo>
                  <a:lnTo>
                    <a:pt x="7662" y="2476"/>
                  </a:lnTo>
                  <a:lnTo>
                    <a:pt x="7698" y="2567"/>
                  </a:lnTo>
                  <a:lnTo>
                    <a:pt x="7716" y="2658"/>
                  </a:lnTo>
                  <a:lnTo>
                    <a:pt x="7680" y="2749"/>
                  </a:lnTo>
                  <a:lnTo>
                    <a:pt x="7662" y="2785"/>
                  </a:lnTo>
                  <a:lnTo>
                    <a:pt x="7625" y="2822"/>
                  </a:lnTo>
                  <a:lnTo>
                    <a:pt x="7625" y="2822"/>
                  </a:lnTo>
                  <a:lnTo>
                    <a:pt x="7571" y="2858"/>
                  </a:lnTo>
                  <a:lnTo>
                    <a:pt x="7516" y="2876"/>
                  </a:lnTo>
                  <a:lnTo>
                    <a:pt x="7389" y="2876"/>
                  </a:lnTo>
                  <a:lnTo>
                    <a:pt x="7389" y="2876"/>
                  </a:lnTo>
                  <a:lnTo>
                    <a:pt x="7298" y="2876"/>
                  </a:lnTo>
                  <a:lnTo>
                    <a:pt x="7298" y="2876"/>
                  </a:lnTo>
                  <a:lnTo>
                    <a:pt x="6515" y="2803"/>
                  </a:lnTo>
                  <a:lnTo>
                    <a:pt x="5733" y="2694"/>
                  </a:lnTo>
                  <a:lnTo>
                    <a:pt x="4950" y="2549"/>
                  </a:lnTo>
                  <a:lnTo>
                    <a:pt x="4168" y="2385"/>
                  </a:lnTo>
                  <a:lnTo>
                    <a:pt x="2603" y="2021"/>
                  </a:lnTo>
                  <a:lnTo>
                    <a:pt x="1056" y="1657"/>
                  </a:lnTo>
                  <a:lnTo>
                    <a:pt x="1056" y="1657"/>
                  </a:lnTo>
                  <a:lnTo>
                    <a:pt x="1056" y="1657"/>
                  </a:lnTo>
                  <a:lnTo>
                    <a:pt x="837" y="1894"/>
                  </a:lnTo>
                  <a:lnTo>
                    <a:pt x="637" y="2130"/>
                  </a:lnTo>
                  <a:lnTo>
                    <a:pt x="310" y="2567"/>
                  </a:lnTo>
                  <a:lnTo>
                    <a:pt x="73" y="2876"/>
                  </a:lnTo>
                  <a:lnTo>
                    <a:pt x="0" y="2985"/>
                  </a:lnTo>
                  <a:lnTo>
                    <a:pt x="0" y="2985"/>
                  </a:lnTo>
                  <a:lnTo>
                    <a:pt x="1329" y="3258"/>
                  </a:lnTo>
                  <a:lnTo>
                    <a:pt x="2603" y="3495"/>
                  </a:lnTo>
                  <a:lnTo>
                    <a:pt x="3858" y="3677"/>
                  </a:lnTo>
                  <a:lnTo>
                    <a:pt x="5078" y="3841"/>
                  </a:lnTo>
                  <a:lnTo>
                    <a:pt x="6260" y="3950"/>
                  </a:lnTo>
                  <a:lnTo>
                    <a:pt x="7407" y="4023"/>
                  </a:lnTo>
                  <a:lnTo>
                    <a:pt x="8499" y="4059"/>
                  </a:lnTo>
                  <a:lnTo>
                    <a:pt x="9554" y="4077"/>
                  </a:lnTo>
                  <a:lnTo>
                    <a:pt x="9554" y="4077"/>
                  </a:lnTo>
                  <a:lnTo>
                    <a:pt x="10701" y="4059"/>
                  </a:lnTo>
                  <a:lnTo>
                    <a:pt x="11793" y="4004"/>
                  </a:lnTo>
                  <a:lnTo>
                    <a:pt x="12830" y="3932"/>
                  </a:lnTo>
                  <a:lnTo>
                    <a:pt x="13794" y="3841"/>
                  </a:lnTo>
                  <a:lnTo>
                    <a:pt x="14686" y="3732"/>
                  </a:lnTo>
                  <a:lnTo>
                    <a:pt x="15523" y="3622"/>
                  </a:lnTo>
                  <a:lnTo>
                    <a:pt x="16288" y="3495"/>
                  </a:lnTo>
                  <a:lnTo>
                    <a:pt x="16979" y="3349"/>
                  </a:lnTo>
                  <a:lnTo>
                    <a:pt x="17598" y="3222"/>
                  </a:lnTo>
                  <a:lnTo>
                    <a:pt x="18144" y="3095"/>
                  </a:lnTo>
                  <a:lnTo>
                    <a:pt x="18999" y="2858"/>
                  </a:lnTo>
                  <a:lnTo>
                    <a:pt x="19527" y="2694"/>
                  </a:lnTo>
                  <a:lnTo>
                    <a:pt x="19691" y="2640"/>
                  </a:lnTo>
                  <a:lnTo>
                    <a:pt x="14541" y="1839"/>
                  </a:lnTo>
                  <a:lnTo>
                    <a:pt x="13995" y="711"/>
                  </a:lnTo>
                  <a:lnTo>
                    <a:pt x="13995" y="711"/>
                  </a:lnTo>
                  <a:lnTo>
                    <a:pt x="11283" y="1"/>
                  </a:lnTo>
                  <a:lnTo>
                    <a:pt x="1128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7"/>
            <p:cNvSpPr/>
            <p:nvPr/>
          </p:nvSpPr>
          <p:spPr>
            <a:xfrm>
              <a:off x="1772050" y="2128425"/>
              <a:ext cx="102375" cy="49175"/>
            </a:xfrm>
            <a:custGeom>
              <a:avLst/>
              <a:gdLst/>
              <a:ahLst/>
              <a:cxnLst/>
              <a:rect l="l" t="t" r="r" b="b"/>
              <a:pathLst>
                <a:path w="4095" h="1967" extrusionOk="0">
                  <a:moveTo>
                    <a:pt x="2621" y="1"/>
                  </a:moveTo>
                  <a:lnTo>
                    <a:pt x="2402" y="19"/>
                  </a:lnTo>
                  <a:lnTo>
                    <a:pt x="2184" y="55"/>
                  </a:lnTo>
                  <a:lnTo>
                    <a:pt x="1966" y="110"/>
                  </a:lnTo>
                  <a:lnTo>
                    <a:pt x="1747" y="183"/>
                  </a:lnTo>
                  <a:lnTo>
                    <a:pt x="1547" y="255"/>
                  </a:lnTo>
                  <a:lnTo>
                    <a:pt x="1347" y="328"/>
                  </a:lnTo>
                  <a:lnTo>
                    <a:pt x="1147" y="419"/>
                  </a:lnTo>
                  <a:lnTo>
                    <a:pt x="965" y="528"/>
                  </a:lnTo>
                  <a:lnTo>
                    <a:pt x="783" y="638"/>
                  </a:lnTo>
                  <a:lnTo>
                    <a:pt x="619" y="765"/>
                  </a:lnTo>
                  <a:lnTo>
                    <a:pt x="473" y="892"/>
                  </a:lnTo>
                  <a:lnTo>
                    <a:pt x="328" y="1020"/>
                  </a:lnTo>
                  <a:lnTo>
                    <a:pt x="200" y="1165"/>
                  </a:lnTo>
                  <a:lnTo>
                    <a:pt x="91" y="1293"/>
                  </a:lnTo>
                  <a:lnTo>
                    <a:pt x="0" y="1438"/>
                  </a:lnTo>
                  <a:lnTo>
                    <a:pt x="73" y="1438"/>
                  </a:lnTo>
                  <a:lnTo>
                    <a:pt x="146" y="1420"/>
                  </a:lnTo>
                  <a:lnTo>
                    <a:pt x="419" y="1329"/>
                  </a:lnTo>
                  <a:lnTo>
                    <a:pt x="710" y="1256"/>
                  </a:lnTo>
                  <a:lnTo>
                    <a:pt x="1001" y="1220"/>
                  </a:lnTo>
                  <a:lnTo>
                    <a:pt x="1292" y="1184"/>
                  </a:lnTo>
                  <a:lnTo>
                    <a:pt x="1383" y="1184"/>
                  </a:lnTo>
                  <a:lnTo>
                    <a:pt x="1438" y="1202"/>
                  </a:lnTo>
                  <a:lnTo>
                    <a:pt x="1474" y="1238"/>
                  </a:lnTo>
                  <a:lnTo>
                    <a:pt x="1492" y="1275"/>
                  </a:lnTo>
                  <a:lnTo>
                    <a:pt x="1511" y="1347"/>
                  </a:lnTo>
                  <a:lnTo>
                    <a:pt x="1511" y="1511"/>
                  </a:lnTo>
                  <a:lnTo>
                    <a:pt x="1511" y="1584"/>
                  </a:lnTo>
                  <a:lnTo>
                    <a:pt x="1529" y="1657"/>
                  </a:lnTo>
                  <a:lnTo>
                    <a:pt x="1565" y="1711"/>
                  </a:lnTo>
                  <a:lnTo>
                    <a:pt x="1602" y="1784"/>
                  </a:lnTo>
                  <a:lnTo>
                    <a:pt x="1656" y="1839"/>
                  </a:lnTo>
                  <a:lnTo>
                    <a:pt x="1711" y="1875"/>
                  </a:lnTo>
                  <a:lnTo>
                    <a:pt x="1765" y="1930"/>
                  </a:lnTo>
                  <a:lnTo>
                    <a:pt x="1838" y="1948"/>
                  </a:lnTo>
                  <a:lnTo>
                    <a:pt x="1966" y="1966"/>
                  </a:lnTo>
                  <a:lnTo>
                    <a:pt x="2075" y="1948"/>
                  </a:lnTo>
                  <a:lnTo>
                    <a:pt x="2184" y="1911"/>
                  </a:lnTo>
                  <a:lnTo>
                    <a:pt x="2275" y="1857"/>
                  </a:lnTo>
                  <a:lnTo>
                    <a:pt x="2348" y="1766"/>
                  </a:lnTo>
                  <a:lnTo>
                    <a:pt x="2402" y="1675"/>
                  </a:lnTo>
                  <a:lnTo>
                    <a:pt x="2439" y="1584"/>
                  </a:lnTo>
                  <a:lnTo>
                    <a:pt x="2457" y="1384"/>
                  </a:lnTo>
                  <a:lnTo>
                    <a:pt x="2493" y="1184"/>
                  </a:lnTo>
                  <a:lnTo>
                    <a:pt x="2512" y="1074"/>
                  </a:lnTo>
                  <a:lnTo>
                    <a:pt x="2548" y="983"/>
                  </a:lnTo>
                  <a:lnTo>
                    <a:pt x="2603" y="856"/>
                  </a:lnTo>
                  <a:lnTo>
                    <a:pt x="2694" y="765"/>
                  </a:lnTo>
                  <a:lnTo>
                    <a:pt x="2803" y="674"/>
                  </a:lnTo>
                  <a:lnTo>
                    <a:pt x="2930" y="601"/>
                  </a:lnTo>
                  <a:lnTo>
                    <a:pt x="3076" y="547"/>
                  </a:lnTo>
                  <a:lnTo>
                    <a:pt x="3221" y="510"/>
                  </a:lnTo>
                  <a:lnTo>
                    <a:pt x="3512" y="437"/>
                  </a:lnTo>
                  <a:lnTo>
                    <a:pt x="4095" y="310"/>
                  </a:lnTo>
                  <a:lnTo>
                    <a:pt x="3949" y="237"/>
                  </a:lnTo>
                  <a:lnTo>
                    <a:pt x="3804" y="164"/>
                  </a:lnTo>
                  <a:lnTo>
                    <a:pt x="3658" y="110"/>
                  </a:lnTo>
                  <a:lnTo>
                    <a:pt x="3494" y="73"/>
                  </a:lnTo>
                  <a:lnTo>
                    <a:pt x="3167" y="19"/>
                  </a:lnTo>
                  <a:lnTo>
                    <a:pt x="2839" y="1"/>
                  </a:lnTo>
                  <a:close/>
                </a:path>
              </a:pathLst>
            </a:custGeom>
            <a:solidFill>
              <a:srgbClr val="D7C2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7"/>
            <p:cNvSpPr/>
            <p:nvPr/>
          </p:nvSpPr>
          <p:spPr>
            <a:xfrm>
              <a:off x="1772050" y="2128425"/>
              <a:ext cx="102375" cy="49175"/>
            </a:xfrm>
            <a:custGeom>
              <a:avLst/>
              <a:gdLst/>
              <a:ahLst/>
              <a:cxnLst/>
              <a:rect l="l" t="t" r="r" b="b"/>
              <a:pathLst>
                <a:path w="4095" h="1967" fill="none" extrusionOk="0">
                  <a:moveTo>
                    <a:pt x="2839" y="1"/>
                  </a:moveTo>
                  <a:lnTo>
                    <a:pt x="2839" y="1"/>
                  </a:lnTo>
                  <a:lnTo>
                    <a:pt x="2621" y="1"/>
                  </a:lnTo>
                  <a:lnTo>
                    <a:pt x="2402" y="19"/>
                  </a:lnTo>
                  <a:lnTo>
                    <a:pt x="2184" y="55"/>
                  </a:lnTo>
                  <a:lnTo>
                    <a:pt x="1966" y="110"/>
                  </a:lnTo>
                  <a:lnTo>
                    <a:pt x="1747" y="183"/>
                  </a:lnTo>
                  <a:lnTo>
                    <a:pt x="1547" y="255"/>
                  </a:lnTo>
                  <a:lnTo>
                    <a:pt x="1347" y="328"/>
                  </a:lnTo>
                  <a:lnTo>
                    <a:pt x="1147" y="419"/>
                  </a:lnTo>
                  <a:lnTo>
                    <a:pt x="965" y="528"/>
                  </a:lnTo>
                  <a:lnTo>
                    <a:pt x="783" y="638"/>
                  </a:lnTo>
                  <a:lnTo>
                    <a:pt x="619" y="765"/>
                  </a:lnTo>
                  <a:lnTo>
                    <a:pt x="473" y="892"/>
                  </a:lnTo>
                  <a:lnTo>
                    <a:pt x="328" y="1020"/>
                  </a:lnTo>
                  <a:lnTo>
                    <a:pt x="200" y="1165"/>
                  </a:lnTo>
                  <a:lnTo>
                    <a:pt x="91" y="1293"/>
                  </a:lnTo>
                  <a:lnTo>
                    <a:pt x="0" y="1438"/>
                  </a:lnTo>
                  <a:lnTo>
                    <a:pt x="0" y="1438"/>
                  </a:lnTo>
                  <a:lnTo>
                    <a:pt x="73" y="1438"/>
                  </a:lnTo>
                  <a:lnTo>
                    <a:pt x="146" y="1420"/>
                  </a:lnTo>
                  <a:lnTo>
                    <a:pt x="146" y="1420"/>
                  </a:lnTo>
                  <a:lnTo>
                    <a:pt x="419" y="1329"/>
                  </a:lnTo>
                  <a:lnTo>
                    <a:pt x="710" y="1256"/>
                  </a:lnTo>
                  <a:lnTo>
                    <a:pt x="1001" y="1220"/>
                  </a:lnTo>
                  <a:lnTo>
                    <a:pt x="1292" y="1184"/>
                  </a:lnTo>
                  <a:lnTo>
                    <a:pt x="1292" y="1184"/>
                  </a:lnTo>
                  <a:lnTo>
                    <a:pt x="1329" y="1184"/>
                  </a:lnTo>
                  <a:lnTo>
                    <a:pt x="1329" y="1184"/>
                  </a:lnTo>
                  <a:lnTo>
                    <a:pt x="1383" y="1184"/>
                  </a:lnTo>
                  <a:lnTo>
                    <a:pt x="1438" y="1202"/>
                  </a:lnTo>
                  <a:lnTo>
                    <a:pt x="1438" y="1202"/>
                  </a:lnTo>
                  <a:lnTo>
                    <a:pt x="1474" y="1238"/>
                  </a:lnTo>
                  <a:lnTo>
                    <a:pt x="1492" y="1275"/>
                  </a:lnTo>
                  <a:lnTo>
                    <a:pt x="1511" y="1347"/>
                  </a:lnTo>
                  <a:lnTo>
                    <a:pt x="1511" y="1511"/>
                  </a:lnTo>
                  <a:lnTo>
                    <a:pt x="1511" y="1511"/>
                  </a:lnTo>
                  <a:lnTo>
                    <a:pt x="1511" y="1584"/>
                  </a:lnTo>
                  <a:lnTo>
                    <a:pt x="1529" y="1657"/>
                  </a:lnTo>
                  <a:lnTo>
                    <a:pt x="1565" y="1711"/>
                  </a:lnTo>
                  <a:lnTo>
                    <a:pt x="1602" y="1784"/>
                  </a:lnTo>
                  <a:lnTo>
                    <a:pt x="1656" y="1839"/>
                  </a:lnTo>
                  <a:lnTo>
                    <a:pt x="1711" y="1875"/>
                  </a:lnTo>
                  <a:lnTo>
                    <a:pt x="1765" y="1930"/>
                  </a:lnTo>
                  <a:lnTo>
                    <a:pt x="1838" y="1948"/>
                  </a:lnTo>
                  <a:lnTo>
                    <a:pt x="1838" y="1948"/>
                  </a:lnTo>
                  <a:lnTo>
                    <a:pt x="1966" y="1966"/>
                  </a:lnTo>
                  <a:lnTo>
                    <a:pt x="1966" y="1966"/>
                  </a:lnTo>
                  <a:lnTo>
                    <a:pt x="2075" y="1948"/>
                  </a:lnTo>
                  <a:lnTo>
                    <a:pt x="2184" y="1911"/>
                  </a:lnTo>
                  <a:lnTo>
                    <a:pt x="2275" y="1857"/>
                  </a:lnTo>
                  <a:lnTo>
                    <a:pt x="2348" y="1766"/>
                  </a:lnTo>
                  <a:lnTo>
                    <a:pt x="2348" y="1766"/>
                  </a:lnTo>
                  <a:lnTo>
                    <a:pt x="2402" y="1675"/>
                  </a:lnTo>
                  <a:lnTo>
                    <a:pt x="2439" y="1584"/>
                  </a:lnTo>
                  <a:lnTo>
                    <a:pt x="2457" y="1384"/>
                  </a:lnTo>
                  <a:lnTo>
                    <a:pt x="2493" y="1184"/>
                  </a:lnTo>
                  <a:lnTo>
                    <a:pt x="2512" y="1074"/>
                  </a:lnTo>
                  <a:lnTo>
                    <a:pt x="2548" y="983"/>
                  </a:lnTo>
                  <a:lnTo>
                    <a:pt x="2548" y="983"/>
                  </a:lnTo>
                  <a:lnTo>
                    <a:pt x="2603" y="856"/>
                  </a:lnTo>
                  <a:lnTo>
                    <a:pt x="2694" y="765"/>
                  </a:lnTo>
                  <a:lnTo>
                    <a:pt x="2803" y="674"/>
                  </a:lnTo>
                  <a:lnTo>
                    <a:pt x="2930" y="601"/>
                  </a:lnTo>
                  <a:lnTo>
                    <a:pt x="3076" y="547"/>
                  </a:lnTo>
                  <a:lnTo>
                    <a:pt x="3221" y="510"/>
                  </a:lnTo>
                  <a:lnTo>
                    <a:pt x="3512" y="437"/>
                  </a:lnTo>
                  <a:lnTo>
                    <a:pt x="3512" y="437"/>
                  </a:lnTo>
                  <a:lnTo>
                    <a:pt x="4095" y="310"/>
                  </a:lnTo>
                  <a:lnTo>
                    <a:pt x="4095" y="310"/>
                  </a:lnTo>
                  <a:lnTo>
                    <a:pt x="3949" y="237"/>
                  </a:lnTo>
                  <a:lnTo>
                    <a:pt x="3804" y="164"/>
                  </a:lnTo>
                  <a:lnTo>
                    <a:pt x="3658" y="110"/>
                  </a:lnTo>
                  <a:lnTo>
                    <a:pt x="3494" y="73"/>
                  </a:lnTo>
                  <a:lnTo>
                    <a:pt x="3167" y="19"/>
                  </a:lnTo>
                  <a:lnTo>
                    <a:pt x="283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69" name="Google Shape;1169;p7"/>
          <p:cNvSpPr/>
          <p:nvPr/>
        </p:nvSpPr>
        <p:spPr>
          <a:xfrm>
            <a:off x="7430419" y="286603"/>
            <a:ext cx="526466" cy="160097"/>
          </a:xfrm>
          <a:custGeom>
            <a:avLst/>
            <a:gdLst/>
            <a:ahLst/>
            <a:cxnLst/>
            <a:rect l="l" t="t" r="r" b="b"/>
            <a:pathLst>
              <a:path w="15779" h="3240" extrusionOk="0">
                <a:moveTo>
                  <a:pt x="8081" y="1"/>
                </a:moveTo>
                <a:lnTo>
                  <a:pt x="7699" y="55"/>
                </a:lnTo>
                <a:lnTo>
                  <a:pt x="7298" y="110"/>
                </a:lnTo>
                <a:lnTo>
                  <a:pt x="6916" y="201"/>
                </a:lnTo>
                <a:lnTo>
                  <a:pt x="6552" y="328"/>
                </a:lnTo>
                <a:lnTo>
                  <a:pt x="6206" y="456"/>
                </a:lnTo>
                <a:lnTo>
                  <a:pt x="5897" y="601"/>
                </a:lnTo>
                <a:lnTo>
                  <a:pt x="5606" y="765"/>
                </a:lnTo>
                <a:lnTo>
                  <a:pt x="5369" y="947"/>
                </a:lnTo>
                <a:lnTo>
                  <a:pt x="5169" y="1129"/>
                </a:lnTo>
                <a:lnTo>
                  <a:pt x="5096" y="1220"/>
                </a:lnTo>
                <a:lnTo>
                  <a:pt x="5023" y="1311"/>
                </a:lnTo>
                <a:lnTo>
                  <a:pt x="4969" y="1420"/>
                </a:lnTo>
                <a:lnTo>
                  <a:pt x="4932" y="1511"/>
                </a:lnTo>
                <a:lnTo>
                  <a:pt x="4914" y="1620"/>
                </a:lnTo>
                <a:lnTo>
                  <a:pt x="4896" y="1711"/>
                </a:lnTo>
                <a:lnTo>
                  <a:pt x="4914" y="1821"/>
                </a:lnTo>
                <a:lnTo>
                  <a:pt x="4951" y="1930"/>
                </a:lnTo>
                <a:lnTo>
                  <a:pt x="4987" y="2021"/>
                </a:lnTo>
                <a:lnTo>
                  <a:pt x="5060" y="2130"/>
                </a:lnTo>
                <a:lnTo>
                  <a:pt x="5151" y="2221"/>
                </a:lnTo>
                <a:lnTo>
                  <a:pt x="5260" y="2312"/>
                </a:lnTo>
                <a:lnTo>
                  <a:pt x="4841" y="2203"/>
                </a:lnTo>
                <a:lnTo>
                  <a:pt x="4441" y="2130"/>
                </a:lnTo>
                <a:lnTo>
                  <a:pt x="4041" y="2075"/>
                </a:lnTo>
                <a:lnTo>
                  <a:pt x="3659" y="2057"/>
                </a:lnTo>
                <a:lnTo>
                  <a:pt x="3276" y="2075"/>
                </a:lnTo>
                <a:lnTo>
                  <a:pt x="2912" y="2112"/>
                </a:lnTo>
                <a:lnTo>
                  <a:pt x="2549" y="2166"/>
                </a:lnTo>
                <a:lnTo>
                  <a:pt x="2221" y="2239"/>
                </a:lnTo>
                <a:lnTo>
                  <a:pt x="1893" y="2330"/>
                </a:lnTo>
                <a:lnTo>
                  <a:pt x="1584" y="2439"/>
                </a:lnTo>
                <a:lnTo>
                  <a:pt x="1311" y="2548"/>
                </a:lnTo>
                <a:lnTo>
                  <a:pt x="1056" y="2658"/>
                </a:lnTo>
                <a:lnTo>
                  <a:pt x="620" y="2858"/>
                </a:lnTo>
                <a:lnTo>
                  <a:pt x="274" y="3058"/>
                </a:lnTo>
                <a:lnTo>
                  <a:pt x="1" y="3240"/>
                </a:lnTo>
                <a:lnTo>
                  <a:pt x="15778" y="3240"/>
                </a:lnTo>
                <a:lnTo>
                  <a:pt x="15706" y="3058"/>
                </a:lnTo>
                <a:lnTo>
                  <a:pt x="15633" y="2894"/>
                </a:lnTo>
                <a:lnTo>
                  <a:pt x="15542" y="2730"/>
                </a:lnTo>
                <a:lnTo>
                  <a:pt x="15451" y="2603"/>
                </a:lnTo>
                <a:lnTo>
                  <a:pt x="15360" y="2476"/>
                </a:lnTo>
                <a:lnTo>
                  <a:pt x="15251" y="2366"/>
                </a:lnTo>
                <a:lnTo>
                  <a:pt x="15142" y="2275"/>
                </a:lnTo>
                <a:lnTo>
                  <a:pt x="15014" y="2203"/>
                </a:lnTo>
                <a:lnTo>
                  <a:pt x="14905" y="2130"/>
                </a:lnTo>
                <a:lnTo>
                  <a:pt x="14778" y="2075"/>
                </a:lnTo>
                <a:lnTo>
                  <a:pt x="14541" y="2003"/>
                </a:lnTo>
                <a:lnTo>
                  <a:pt x="14286" y="1948"/>
                </a:lnTo>
                <a:lnTo>
                  <a:pt x="14031" y="1930"/>
                </a:lnTo>
                <a:lnTo>
                  <a:pt x="13740" y="1948"/>
                </a:lnTo>
                <a:lnTo>
                  <a:pt x="13467" y="2003"/>
                </a:lnTo>
                <a:lnTo>
                  <a:pt x="13213" y="2057"/>
                </a:lnTo>
                <a:lnTo>
                  <a:pt x="12976" y="2130"/>
                </a:lnTo>
                <a:lnTo>
                  <a:pt x="12648" y="2257"/>
                </a:lnTo>
                <a:lnTo>
                  <a:pt x="12521" y="2312"/>
                </a:lnTo>
                <a:lnTo>
                  <a:pt x="12485" y="2257"/>
                </a:lnTo>
                <a:lnTo>
                  <a:pt x="12448" y="2203"/>
                </a:lnTo>
                <a:lnTo>
                  <a:pt x="12375" y="2130"/>
                </a:lnTo>
                <a:lnTo>
                  <a:pt x="12266" y="2057"/>
                </a:lnTo>
                <a:lnTo>
                  <a:pt x="12121" y="2003"/>
                </a:lnTo>
                <a:lnTo>
                  <a:pt x="11957" y="1966"/>
                </a:lnTo>
                <a:lnTo>
                  <a:pt x="11720" y="1948"/>
                </a:lnTo>
                <a:lnTo>
                  <a:pt x="11575" y="1948"/>
                </a:lnTo>
                <a:lnTo>
                  <a:pt x="11393" y="1966"/>
                </a:lnTo>
                <a:lnTo>
                  <a:pt x="11211" y="2003"/>
                </a:lnTo>
                <a:lnTo>
                  <a:pt x="10992" y="2057"/>
                </a:lnTo>
                <a:lnTo>
                  <a:pt x="10992" y="1784"/>
                </a:lnTo>
                <a:lnTo>
                  <a:pt x="10956" y="1529"/>
                </a:lnTo>
                <a:lnTo>
                  <a:pt x="10901" y="1311"/>
                </a:lnTo>
                <a:lnTo>
                  <a:pt x="10810" y="1093"/>
                </a:lnTo>
                <a:lnTo>
                  <a:pt x="10701" y="911"/>
                </a:lnTo>
                <a:lnTo>
                  <a:pt x="10574" y="747"/>
                </a:lnTo>
                <a:lnTo>
                  <a:pt x="10428" y="583"/>
                </a:lnTo>
                <a:lnTo>
                  <a:pt x="10264" y="456"/>
                </a:lnTo>
                <a:lnTo>
                  <a:pt x="10082" y="346"/>
                </a:lnTo>
                <a:lnTo>
                  <a:pt x="9882" y="237"/>
                </a:lnTo>
                <a:lnTo>
                  <a:pt x="9682" y="165"/>
                </a:lnTo>
                <a:lnTo>
                  <a:pt x="9446" y="110"/>
                </a:lnTo>
                <a:lnTo>
                  <a:pt x="9227" y="55"/>
                </a:lnTo>
                <a:lnTo>
                  <a:pt x="8991" y="19"/>
                </a:lnTo>
                <a:lnTo>
                  <a:pt x="873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0" name="Google Shape;1170;p7"/>
          <p:cNvSpPr/>
          <p:nvPr/>
        </p:nvSpPr>
        <p:spPr>
          <a:xfrm>
            <a:off x="713222" y="193800"/>
            <a:ext cx="1136759" cy="345700"/>
          </a:xfrm>
          <a:custGeom>
            <a:avLst/>
            <a:gdLst/>
            <a:ahLst/>
            <a:cxnLst/>
            <a:rect l="l" t="t" r="r" b="b"/>
            <a:pathLst>
              <a:path w="15779" h="3240" extrusionOk="0">
                <a:moveTo>
                  <a:pt x="8081" y="1"/>
                </a:moveTo>
                <a:lnTo>
                  <a:pt x="7699" y="55"/>
                </a:lnTo>
                <a:lnTo>
                  <a:pt x="7298" y="110"/>
                </a:lnTo>
                <a:lnTo>
                  <a:pt x="6916" y="201"/>
                </a:lnTo>
                <a:lnTo>
                  <a:pt x="6552" y="328"/>
                </a:lnTo>
                <a:lnTo>
                  <a:pt x="6206" y="456"/>
                </a:lnTo>
                <a:lnTo>
                  <a:pt x="5897" y="601"/>
                </a:lnTo>
                <a:lnTo>
                  <a:pt x="5606" y="765"/>
                </a:lnTo>
                <a:lnTo>
                  <a:pt x="5369" y="947"/>
                </a:lnTo>
                <a:lnTo>
                  <a:pt x="5169" y="1129"/>
                </a:lnTo>
                <a:lnTo>
                  <a:pt x="5096" y="1220"/>
                </a:lnTo>
                <a:lnTo>
                  <a:pt x="5023" y="1311"/>
                </a:lnTo>
                <a:lnTo>
                  <a:pt x="4969" y="1420"/>
                </a:lnTo>
                <a:lnTo>
                  <a:pt x="4932" y="1511"/>
                </a:lnTo>
                <a:lnTo>
                  <a:pt x="4914" y="1620"/>
                </a:lnTo>
                <a:lnTo>
                  <a:pt x="4896" y="1711"/>
                </a:lnTo>
                <a:lnTo>
                  <a:pt x="4914" y="1821"/>
                </a:lnTo>
                <a:lnTo>
                  <a:pt x="4951" y="1930"/>
                </a:lnTo>
                <a:lnTo>
                  <a:pt x="4987" y="2021"/>
                </a:lnTo>
                <a:lnTo>
                  <a:pt x="5060" y="2130"/>
                </a:lnTo>
                <a:lnTo>
                  <a:pt x="5151" y="2221"/>
                </a:lnTo>
                <a:lnTo>
                  <a:pt x="5260" y="2312"/>
                </a:lnTo>
                <a:lnTo>
                  <a:pt x="4841" y="2203"/>
                </a:lnTo>
                <a:lnTo>
                  <a:pt x="4441" y="2130"/>
                </a:lnTo>
                <a:lnTo>
                  <a:pt x="4041" y="2075"/>
                </a:lnTo>
                <a:lnTo>
                  <a:pt x="3659" y="2057"/>
                </a:lnTo>
                <a:lnTo>
                  <a:pt x="3276" y="2075"/>
                </a:lnTo>
                <a:lnTo>
                  <a:pt x="2912" y="2112"/>
                </a:lnTo>
                <a:lnTo>
                  <a:pt x="2549" y="2166"/>
                </a:lnTo>
                <a:lnTo>
                  <a:pt x="2221" y="2239"/>
                </a:lnTo>
                <a:lnTo>
                  <a:pt x="1893" y="2330"/>
                </a:lnTo>
                <a:lnTo>
                  <a:pt x="1584" y="2439"/>
                </a:lnTo>
                <a:lnTo>
                  <a:pt x="1311" y="2548"/>
                </a:lnTo>
                <a:lnTo>
                  <a:pt x="1056" y="2658"/>
                </a:lnTo>
                <a:lnTo>
                  <a:pt x="620" y="2858"/>
                </a:lnTo>
                <a:lnTo>
                  <a:pt x="274" y="3058"/>
                </a:lnTo>
                <a:lnTo>
                  <a:pt x="1" y="3240"/>
                </a:lnTo>
                <a:lnTo>
                  <a:pt x="15778" y="3240"/>
                </a:lnTo>
                <a:lnTo>
                  <a:pt x="15706" y="3058"/>
                </a:lnTo>
                <a:lnTo>
                  <a:pt x="15633" y="2894"/>
                </a:lnTo>
                <a:lnTo>
                  <a:pt x="15542" y="2730"/>
                </a:lnTo>
                <a:lnTo>
                  <a:pt x="15451" y="2603"/>
                </a:lnTo>
                <a:lnTo>
                  <a:pt x="15360" y="2476"/>
                </a:lnTo>
                <a:lnTo>
                  <a:pt x="15251" y="2366"/>
                </a:lnTo>
                <a:lnTo>
                  <a:pt x="15142" y="2275"/>
                </a:lnTo>
                <a:lnTo>
                  <a:pt x="15014" y="2203"/>
                </a:lnTo>
                <a:lnTo>
                  <a:pt x="14905" y="2130"/>
                </a:lnTo>
                <a:lnTo>
                  <a:pt x="14778" y="2075"/>
                </a:lnTo>
                <a:lnTo>
                  <a:pt x="14541" y="2003"/>
                </a:lnTo>
                <a:lnTo>
                  <a:pt x="14286" y="1948"/>
                </a:lnTo>
                <a:lnTo>
                  <a:pt x="14031" y="1930"/>
                </a:lnTo>
                <a:lnTo>
                  <a:pt x="13740" y="1948"/>
                </a:lnTo>
                <a:lnTo>
                  <a:pt x="13467" y="2003"/>
                </a:lnTo>
                <a:lnTo>
                  <a:pt x="13213" y="2057"/>
                </a:lnTo>
                <a:lnTo>
                  <a:pt x="12976" y="2130"/>
                </a:lnTo>
                <a:lnTo>
                  <a:pt x="12648" y="2257"/>
                </a:lnTo>
                <a:lnTo>
                  <a:pt x="12521" y="2312"/>
                </a:lnTo>
                <a:lnTo>
                  <a:pt x="12485" y="2257"/>
                </a:lnTo>
                <a:lnTo>
                  <a:pt x="12448" y="2203"/>
                </a:lnTo>
                <a:lnTo>
                  <a:pt x="12375" y="2130"/>
                </a:lnTo>
                <a:lnTo>
                  <a:pt x="12266" y="2057"/>
                </a:lnTo>
                <a:lnTo>
                  <a:pt x="12121" y="2003"/>
                </a:lnTo>
                <a:lnTo>
                  <a:pt x="11957" y="1966"/>
                </a:lnTo>
                <a:lnTo>
                  <a:pt x="11720" y="1948"/>
                </a:lnTo>
                <a:lnTo>
                  <a:pt x="11575" y="1948"/>
                </a:lnTo>
                <a:lnTo>
                  <a:pt x="11393" y="1966"/>
                </a:lnTo>
                <a:lnTo>
                  <a:pt x="11211" y="2003"/>
                </a:lnTo>
                <a:lnTo>
                  <a:pt x="10992" y="2057"/>
                </a:lnTo>
                <a:lnTo>
                  <a:pt x="10992" y="1784"/>
                </a:lnTo>
                <a:lnTo>
                  <a:pt x="10956" y="1529"/>
                </a:lnTo>
                <a:lnTo>
                  <a:pt x="10901" y="1311"/>
                </a:lnTo>
                <a:lnTo>
                  <a:pt x="10810" y="1093"/>
                </a:lnTo>
                <a:lnTo>
                  <a:pt x="10701" y="911"/>
                </a:lnTo>
                <a:lnTo>
                  <a:pt x="10574" y="747"/>
                </a:lnTo>
                <a:lnTo>
                  <a:pt x="10428" y="583"/>
                </a:lnTo>
                <a:lnTo>
                  <a:pt x="10264" y="456"/>
                </a:lnTo>
                <a:lnTo>
                  <a:pt x="10082" y="346"/>
                </a:lnTo>
                <a:lnTo>
                  <a:pt x="9882" y="237"/>
                </a:lnTo>
                <a:lnTo>
                  <a:pt x="9682" y="165"/>
                </a:lnTo>
                <a:lnTo>
                  <a:pt x="9446" y="110"/>
                </a:lnTo>
                <a:lnTo>
                  <a:pt x="9227" y="55"/>
                </a:lnTo>
                <a:lnTo>
                  <a:pt x="8991" y="19"/>
                </a:lnTo>
                <a:lnTo>
                  <a:pt x="873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1" name="Google Shape;1171;p7"/>
          <p:cNvSpPr/>
          <p:nvPr/>
        </p:nvSpPr>
        <p:spPr>
          <a:xfrm>
            <a:off x="8237900" y="286603"/>
            <a:ext cx="526466" cy="160097"/>
          </a:xfrm>
          <a:custGeom>
            <a:avLst/>
            <a:gdLst/>
            <a:ahLst/>
            <a:cxnLst/>
            <a:rect l="l" t="t" r="r" b="b"/>
            <a:pathLst>
              <a:path w="15779" h="3240" extrusionOk="0">
                <a:moveTo>
                  <a:pt x="8081" y="1"/>
                </a:moveTo>
                <a:lnTo>
                  <a:pt x="7699" y="55"/>
                </a:lnTo>
                <a:lnTo>
                  <a:pt x="7298" y="110"/>
                </a:lnTo>
                <a:lnTo>
                  <a:pt x="6916" y="201"/>
                </a:lnTo>
                <a:lnTo>
                  <a:pt x="6552" y="328"/>
                </a:lnTo>
                <a:lnTo>
                  <a:pt x="6206" y="456"/>
                </a:lnTo>
                <a:lnTo>
                  <a:pt x="5897" y="601"/>
                </a:lnTo>
                <a:lnTo>
                  <a:pt x="5606" y="765"/>
                </a:lnTo>
                <a:lnTo>
                  <a:pt x="5369" y="947"/>
                </a:lnTo>
                <a:lnTo>
                  <a:pt x="5169" y="1129"/>
                </a:lnTo>
                <a:lnTo>
                  <a:pt x="5096" y="1220"/>
                </a:lnTo>
                <a:lnTo>
                  <a:pt x="5023" y="1311"/>
                </a:lnTo>
                <a:lnTo>
                  <a:pt x="4969" y="1420"/>
                </a:lnTo>
                <a:lnTo>
                  <a:pt x="4932" y="1511"/>
                </a:lnTo>
                <a:lnTo>
                  <a:pt x="4914" y="1620"/>
                </a:lnTo>
                <a:lnTo>
                  <a:pt x="4896" y="1711"/>
                </a:lnTo>
                <a:lnTo>
                  <a:pt x="4914" y="1821"/>
                </a:lnTo>
                <a:lnTo>
                  <a:pt x="4951" y="1930"/>
                </a:lnTo>
                <a:lnTo>
                  <a:pt x="4987" y="2021"/>
                </a:lnTo>
                <a:lnTo>
                  <a:pt x="5060" y="2130"/>
                </a:lnTo>
                <a:lnTo>
                  <a:pt x="5151" y="2221"/>
                </a:lnTo>
                <a:lnTo>
                  <a:pt x="5260" y="2312"/>
                </a:lnTo>
                <a:lnTo>
                  <a:pt x="4841" y="2203"/>
                </a:lnTo>
                <a:lnTo>
                  <a:pt x="4441" y="2130"/>
                </a:lnTo>
                <a:lnTo>
                  <a:pt x="4041" y="2075"/>
                </a:lnTo>
                <a:lnTo>
                  <a:pt x="3659" y="2057"/>
                </a:lnTo>
                <a:lnTo>
                  <a:pt x="3276" y="2075"/>
                </a:lnTo>
                <a:lnTo>
                  <a:pt x="2912" y="2112"/>
                </a:lnTo>
                <a:lnTo>
                  <a:pt x="2549" y="2166"/>
                </a:lnTo>
                <a:lnTo>
                  <a:pt x="2221" y="2239"/>
                </a:lnTo>
                <a:lnTo>
                  <a:pt x="1893" y="2330"/>
                </a:lnTo>
                <a:lnTo>
                  <a:pt x="1584" y="2439"/>
                </a:lnTo>
                <a:lnTo>
                  <a:pt x="1311" y="2548"/>
                </a:lnTo>
                <a:lnTo>
                  <a:pt x="1056" y="2658"/>
                </a:lnTo>
                <a:lnTo>
                  <a:pt x="620" y="2858"/>
                </a:lnTo>
                <a:lnTo>
                  <a:pt x="274" y="3058"/>
                </a:lnTo>
                <a:lnTo>
                  <a:pt x="1" y="3240"/>
                </a:lnTo>
                <a:lnTo>
                  <a:pt x="15778" y="3240"/>
                </a:lnTo>
                <a:lnTo>
                  <a:pt x="15706" y="3058"/>
                </a:lnTo>
                <a:lnTo>
                  <a:pt x="15633" y="2894"/>
                </a:lnTo>
                <a:lnTo>
                  <a:pt x="15542" y="2730"/>
                </a:lnTo>
                <a:lnTo>
                  <a:pt x="15451" y="2603"/>
                </a:lnTo>
                <a:lnTo>
                  <a:pt x="15360" y="2476"/>
                </a:lnTo>
                <a:lnTo>
                  <a:pt x="15251" y="2366"/>
                </a:lnTo>
                <a:lnTo>
                  <a:pt x="15142" y="2275"/>
                </a:lnTo>
                <a:lnTo>
                  <a:pt x="15014" y="2203"/>
                </a:lnTo>
                <a:lnTo>
                  <a:pt x="14905" y="2130"/>
                </a:lnTo>
                <a:lnTo>
                  <a:pt x="14778" y="2075"/>
                </a:lnTo>
                <a:lnTo>
                  <a:pt x="14541" y="2003"/>
                </a:lnTo>
                <a:lnTo>
                  <a:pt x="14286" y="1948"/>
                </a:lnTo>
                <a:lnTo>
                  <a:pt x="14031" y="1930"/>
                </a:lnTo>
                <a:lnTo>
                  <a:pt x="13740" y="1948"/>
                </a:lnTo>
                <a:lnTo>
                  <a:pt x="13467" y="2003"/>
                </a:lnTo>
                <a:lnTo>
                  <a:pt x="13213" y="2057"/>
                </a:lnTo>
                <a:lnTo>
                  <a:pt x="12976" y="2130"/>
                </a:lnTo>
                <a:lnTo>
                  <a:pt x="12648" y="2257"/>
                </a:lnTo>
                <a:lnTo>
                  <a:pt x="12521" y="2312"/>
                </a:lnTo>
                <a:lnTo>
                  <a:pt x="12485" y="2257"/>
                </a:lnTo>
                <a:lnTo>
                  <a:pt x="12448" y="2203"/>
                </a:lnTo>
                <a:lnTo>
                  <a:pt x="12375" y="2130"/>
                </a:lnTo>
                <a:lnTo>
                  <a:pt x="12266" y="2057"/>
                </a:lnTo>
                <a:lnTo>
                  <a:pt x="12121" y="2003"/>
                </a:lnTo>
                <a:lnTo>
                  <a:pt x="11957" y="1966"/>
                </a:lnTo>
                <a:lnTo>
                  <a:pt x="11720" y="1948"/>
                </a:lnTo>
                <a:lnTo>
                  <a:pt x="11575" y="1948"/>
                </a:lnTo>
                <a:lnTo>
                  <a:pt x="11393" y="1966"/>
                </a:lnTo>
                <a:lnTo>
                  <a:pt x="11211" y="2003"/>
                </a:lnTo>
                <a:lnTo>
                  <a:pt x="10992" y="2057"/>
                </a:lnTo>
                <a:lnTo>
                  <a:pt x="10992" y="1784"/>
                </a:lnTo>
                <a:lnTo>
                  <a:pt x="10956" y="1529"/>
                </a:lnTo>
                <a:lnTo>
                  <a:pt x="10901" y="1311"/>
                </a:lnTo>
                <a:lnTo>
                  <a:pt x="10810" y="1093"/>
                </a:lnTo>
                <a:lnTo>
                  <a:pt x="10701" y="911"/>
                </a:lnTo>
                <a:lnTo>
                  <a:pt x="10574" y="747"/>
                </a:lnTo>
                <a:lnTo>
                  <a:pt x="10428" y="583"/>
                </a:lnTo>
                <a:lnTo>
                  <a:pt x="10264" y="456"/>
                </a:lnTo>
                <a:lnTo>
                  <a:pt x="10082" y="346"/>
                </a:lnTo>
                <a:lnTo>
                  <a:pt x="9882" y="237"/>
                </a:lnTo>
                <a:lnTo>
                  <a:pt x="9682" y="165"/>
                </a:lnTo>
                <a:lnTo>
                  <a:pt x="9446" y="110"/>
                </a:lnTo>
                <a:lnTo>
                  <a:pt x="9227" y="55"/>
                </a:lnTo>
                <a:lnTo>
                  <a:pt x="8991" y="19"/>
                </a:lnTo>
                <a:lnTo>
                  <a:pt x="873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72" name="Google Shape;1172;p7"/>
          <p:cNvGrpSpPr/>
          <p:nvPr/>
        </p:nvGrpSpPr>
        <p:grpSpPr>
          <a:xfrm>
            <a:off x="8053600" y="1070313"/>
            <a:ext cx="1090405" cy="664023"/>
            <a:chOff x="7022525" y="1213188"/>
            <a:chExt cx="1090405" cy="664023"/>
          </a:xfrm>
        </p:grpSpPr>
        <p:sp>
          <p:nvSpPr>
            <p:cNvPr id="1173" name="Google Shape;1173;p7"/>
            <p:cNvSpPr/>
            <p:nvPr/>
          </p:nvSpPr>
          <p:spPr>
            <a:xfrm>
              <a:off x="7755323" y="1257699"/>
              <a:ext cx="357607" cy="89851"/>
            </a:xfrm>
            <a:custGeom>
              <a:avLst/>
              <a:gdLst/>
              <a:ahLst/>
              <a:cxnLst/>
              <a:rect l="l" t="t" r="r" b="b"/>
              <a:pathLst>
                <a:path w="7753" h="1948" extrusionOk="0">
                  <a:moveTo>
                    <a:pt x="6843" y="0"/>
                  </a:moveTo>
                  <a:lnTo>
                    <a:pt x="6461" y="37"/>
                  </a:lnTo>
                  <a:lnTo>
                    <a:pt x="6042" y="73"/>
                  </a:lnTo>
                  <a:lnTo>
                    <a:pt x="5605" y="164"/>
                  </a:lnTo>
                  <a:lnTo>
                    <a:pt x="5150" y="291"/>
                  </a:lnTo>
                  <a:lnTo>
                    <a:pt x="4932" y="382"/>
                  </a:lnTo>
                  <a:lnTo>
                    <a:pt x="4714" y="473"/>
                  </a:lnTo>
                  <a:lnTo>
                    <a:pt x="4495" y="564"/>
                  </a:lnTo>
                  <a:lnTo>
                    <a:pt x="4277" y="692"/>
                  </a:lnTo>
                  <a:lnTo>
                    <a:pt x="4077" y="837"/>
                  </a:lnTo>
                  <a:lnTo>
                    <a:pt x="3876" y="983"/>
                  </a:lnTo>
                  <a:lnTo>
                    <a:pt x="3694" y="874"/>
                  </a:lnTo>
                  <a:lnTo>
                    <a:pt x="3512" y="783"/>
                  </a:lnTo>
                  <a:lnTo>
                    <a:pt x="3330" y="710"/>
                  </a:lnTo>
                  <a:lnTo>
                    <a:pt x="3149" y="655"/>
                  </a:lnTo>
                  <a:lnTo>
                    <a:pt x="2967" y="601"/>
                  </a:lnTo>
                  <a:lnTo>
                    <a:pt x="2766" y="582"/>
                  </a:lnTo>
                  <a:lnTo>
                    <a:pt x="2584" y="564"/>
                  </a:lnTo>
                  <a:lnTo>
                    <a:pt x="2166" y="564"/>
                  </a:lnTo>
                  <a:lnTo>
                    <a:pt x="1929" y="582"/>
                  </a:lnTo>
                  <a:lnTo>
                    <a:pt x="1711" y="619"/>
                  </a:lnTo>
                  <a:lnTo>
                    <a:pt x="1492" y="673"/>
                  </a:lnTo>
                  <a:lnTo>
                    <a:pt x="1092" y="783"/>
                  </a:lnTo>
                  <a:lnTo>
                    <a:pt x="728" y="910"/>
                  </a:lnTo>
                  <a:lnTo>
                    <a:pt x="419" y="1037"/>
                  </a:lnTo>
                  <a:lnTo>
                    <a:pt x="200" y="1147"/>
                  </a:lnTo>
                  <a:lnTo>
                    <a:pt x="0" y="1256"/>
                  </a:lnTo>
                  <a:lnTo>
                    <a:pt x="200" y="1238"/>
                  </a:lnTo>
                  <a:lnTo>
                    <a:pt x="437" y="1219"/>
                  </a:lnTo>
                  <a:lnTo>
                    <a:pt x="1056" y="1219"/>
                  </a:lnTo>
                  <a:lnTo>
                    <a:pt x="1402" y="1256"/>
                  </a:lnTo>
                  <a:lnTo>
                    <a:pt x="1765" y="1292"/>
                  </a:lnTo>
                  <a:lnTo>
                    <a:pt x="2148" y="1347"/>
                  </a:lnTo>
                  <a:lnTo>
                    <a:pt x="2530" y="1438"/>
                  </a:lnTo>
                  <a:lnTo>
                    <a:pt x="2912" y="1565"/>
                  </a:lnTo>
                  <a:lnTo>
                    <a:pt x="3112" y="1656"/>
                  </a:lnTo>
                  <a:lnTo>
                    <a:pt x="3294" y="1729"/>
                  </a:lnTo>
                  <a:lnTo>
                    <a:pt x="3458" y="1838"/>
                  </a:lnTo>
                  <a:lnTo>
                    <a:pt x="3622" y="1947"/>
                  </a:lnTo>
                  <a:lnTo>
                    <a:pt x="4477" y="1474"/>
                  </a:lnTo>
                  <a:lnTo>
                    <a:pt x="5259" y="1056"/>
                  </a:lnTo>
                  <a:lnTo>
                    <a:pt x="5951" y="728"/>
                  </a:lnTo>
                  <a:lnTo>
                    <a:pt x="6570" y="473"/>
                  </a:lnTo>
                  <a:lnTo>
                    <a:pt x="7061" y="273"/>
                  </a:lnTo>
                  <a:lnTo>
                    <a:pt x="7425" y="128"/>
                  </a:lnTo>
                  <a:lnTo>
                    <a:pt x="7753" y="18"/>
                  </a:lnTo>
                  <a:lnTo>
                    <a:pt x="75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7"/>
            <p:cNvSpPr/>
            <p:nvPr/>
          </p:nvSpPr>
          <p:spPr>
            <a:xfrm>
              <a:off x="7755323" y="1257699"/>
              <a:ext cx="357607" cy="89851"/>
            </a:xfrm>
            <a:custGeom>
              <a:avLst/>
              <a:gdLst/>
              <a:ahLst/>
              <a:cxnLst/>
              <a:rect l="l" t="t" r="r" b="b"/>
              <a:pathLst>
                <a:path w="7753" h="1948" fill="none" extrusionOk="0">
                  <a:moveTo>
                    <a:pt x="7170" y="0"/>
                  </a:moveTo>
                  <a:lnTo>
                    <a:pt x="7170" y="0"/>
                  </a:lnTo>
                  <a:lnTo>
                    <a:pt x="6843" y="0"/>
                  </a:lnTo>
                  <a:lnTo>
                    <a:pt x="6461" y="37"/>
                  </a:lnTo>
                  <a:lnTo>
                    <a:pt x="6042" y="73"/>
                  </a:lnTo>
                  <a:lnTo>
                    <a:pt x="5605" y="164"/>
                  </a:lnTo>
                  <a:lnTo>
                    <a:pt x="5150" y="291"/>
                  </a:lnTo>
                  <a:lnTo>
                    <a:pt x="4932" y="382"/>
                  </a:lnTo>
                  <a:lnTo>
                    <a:pt x="4714" y="473"/>
                  </a:lnTo>
                  <a:lnTo>
                    <a:pt x="4495" y="564"/>
                  </a:lnTo>
                  <a:lnTo>
                    <a:pt x="4277" y="692"/>
                  </a:lnTo>
                  <a:lnTo>
                    <a:pt x="4077" y="837"/>
                  </a:lnTo>
                  <a:lnTo>
                    <a:pt x="3876" y="983"/>
                  </a:lnTo>
                  <a:lnTo>
                    <a:pt x="3876" y="983"/>
                  </a:lnTo>
                  <a:lnTo>
                    <a:pt x="3694" y="874"/>
                  </a:lnTo>
                  <a:lnTo>
                    <a:pt x="3512" y="783"/>
                  </a:lnTo>
                  <a:lnTo>
                    <a:pt x="3330" y="710"/>
                  </a:lnTo>
                  <a:lnTo>
                    <a:pt x="3149" y="655"/>
                  </a:lnTo>
                  <a:lnTo>
                    <a:pt x="2967" y="601"/>
                  </a:lnTo>
                  <a:lnTo>
                    <a:pt x="2766" y="582"/>
                  </a:lnTo>
                  <a:lnTo>
                    <a:pt x="2584" y="564"/>
                  </a:lnTo>
                  <a:lnTo>
                    <a:pt x="2402" y="564"/>
                  </a:lnTo>
                  <a:lnTo>
                    <a:pt x="2402" y="564"/>
                  </a:lnTo>
                  <a:lnTo>
                    <a:pt x="2166" y="564"/>
                  </a:lnTo>
                  <a:lnTo>
                    <a:pt x="1929" y="582"/>
                  </a:lnTo>
                  <a:lnTo>
                    <a:pt x="1711" y="619"/>
                  </a:lnTo>
                  <a:lnTo>
                    <a:pt x="1492" y="673"/>
                  </a:lnTo>
                  <a:lnTo>
                    <a:pt x="1092" y="783"/>
                  </a:lnTo>
                  <a:lnTo>
                    <a:pt x="728" y="910"/>
                  </a:lnTo>
                  <a:lnTo>
                    <a:pt x="419" y="1037"/>
                  </a:lnTo>
                  <a:lnTo>
                    <a:pt x="200" y="1147"/>
                  </a:lnTo>
                  <a:lnTo>
                    <a:pt x="0" y="1256"/>
                  </a:lnTo>
                  <a:lnTo>
                    <a:pt x="0" y="1256"/>
                  </a:lnTo>
                  <a:lnTo>
                    <a:pt x="200" y="1238"/>
                  </a:lnTo>
                  <a:lnTo>
                    <a:pt x="437" y="1219"/>
                  </a:lnTo>
                  <a:lnTo>
                    <a:pt x="746" y="1219"/>
                  </a:lnTo>
                  <a:lnTo>
                    <a:pt x="746" y="1219"/>
                  </a:lnTo>
                  <a:lnTo>
                    <a:pt x="1056" y="1219"/>
                  </a:lnTo>
                  <a:lnTo>
                    <a:pt x="1402" y="1256"/>
                  </a:lnTo>
                  <a:lnTo>
                    <a:pt x="1765" y="1292"/>
                  </a:lnTo>
                  <a:lnTo>
                    <a:pt x="2148" y="1347"/>
                  </a:lnTo>
                  <a:lnTo>
                    <a:pt x="2530" y="1438"/>
                  </a:lnTo>
                  <a:lnTo>
                    <a:pt x="2912" y="1565"/>
                  </a:lnTo>
                  <a:lnTo>
                    <a:pt x="3112" y="1656"/>
                  </a:lnTo>
                  <a:lnTo>
                    <a:pt x="3294" y="1729"/>
                  </a:lnTo>
                  <a:lnTo>
                    <a:pt x="3458" y="1838"/>
                  </a:lnTo>
                  <a:lnTo>
                    <a:pt x="3622" y="1947"/>
                  </a:lnTo>
                  <a:lnTo>
                    <a:pt x="3622" y="1947"/>
                  </a:lnTo>
                  <a:lnTo>
                    <a:pt x="4477" y="1474"/>
                  </a:lnTo>
                  <a:lnTo>
                    <a:pt x="5259" y="1056"/>
                  </a:lnTo>
                  <a:lnTo>
                    <a:pt x="5951" y="728"/>
                  </a:lnTo>
                  <a:lnTo>
                    <a:pt x="6570" y="473"/>
                  </a:lnTo>
                  <a:lnTo>
                    <a:pt x="7061" y="273"/>
                  </a:lnTo>
                  <a:lnTo>
                    <a:pt x="7425" y="128"/>
                  </a:lnTo>
                  <a:lnTo>
                    <a:pt x="7753" y="18"/>
                  </a:lnTo>
                  <a:lnTo>
                    <a:pt x="7753" y="18"/>
                  </a:lnTo>
                  <a:lnTo>
                    <a:pt x="7589" y="0"/>
                  </a:lnTo>
                  <a:lnTo>
                    <a:pt x="7170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7"/>
            <p:cNvSpPr/>
            <p:nvPr/>
          </p:nvSpPr>
          <p:spPr>
            <a:xfrm>
              <a:off x="7212240" y="1727765"/>
              <a:ext cx="554884" cy="149445"/>
            </a:xfrm>
            <a:custGeom>
              <a:avLst/>
              <a:gdLst/>
              <a:ahLst/>
              <a:cxnLst/>
              <a:rect l="l" t="t" r="r" b="b"/>
              <a:pathLst>
                <a:path w="12030" h="3240" extrusionOk="0">
                  <a:moveTo>
                    <a:pt x="655" y="0"/>
                  </a:moveTo>
                  <a:lnTo>
                    <a:pt x="310" y="36"/>
                  </a:lnTo>
                  <a:lnTo>
                    <a:pt x="0" y="55"/>
                  </a:lnTo>
                  <a:lnTo>
                    <a:pt x="146" y="109"/>
                  </a:lnTo>
                  <a:lnTo>
                    <a:pt x="546" y="255"/>
                  </a:lnTo>
                  <a:lnTo>
                    <a:pt x="1165" y="491"/>
                  </a:lnTo>
                  <a:lnTo>
                    <a:pt x="1511" y="637"/>
                  </a:lnTo>
                  <a:lnTo>
                    <a:pt x="1893" y="819"/>
                  </a:lnTo>
                  <a:lnTo>
                    <a:pt x="2293" y="1019"/>
                  </a:lnTo>
                  <a:lnTo>
                    <a:pt x="2712" y="1256"/>
                  </a:lnTo>
                  <a:lnTo>
                    <a:pt x="3112" y="1529"/>
                  </a:lnTo>
                  <a:lnTo>
                    <a:pt x="3512" y="1802"/>
                  </a:lnTo>
                  <a:lnTo>
                    <a:pt x="3895" y="2129"/>
                  </a:lnTo>
                  <a:lnTo>
                    <a:pt x="4259" y="2475"/>
                  </a:lnTo>
                  <a:lnTo>
                    <a:pt x="4422" y="2657"/>
                  </a:lnTo>
                  <a:lnTo>
                    <a:pt x="4586" y="2839"/>
                  </a:lnTo>
                  <a:lnTo>
                    <a:pt x="4732" y="3039"/>
                  </a:lnTo>
                  <a:lnTo>
                    <a:pt x="4877" y="3239"/>
                  </a:lnTo>
                  <a:lnTo>
                    <a:pt x="5678" y="3130"/>
                  </a:lnTo>
                  <a:lnTo>
                    <a:pt x="6460" y="3057"/>
                  </a:lnTo>
                  <a:lnTo>
                    <a:pt x="7207" y="2985"/>
                  </a:lnTo>
                  <a:lnTo>
                    <a:pt x="7898" y="2930"/>
                  </a:lnTo>
                  <a:lnTo>
                    <a:pt x="8553" y="2894"/>
                  </a:lnTo>
                  <a:lnTo>
                    <a:pt x="9154" y="2875"/>
                  </a:lnTo>
                  <a:lnTo>
                    <a:pt x="10209" y="2857"/>
                  </a:lnTo>
                  <a:lnTo>
                    <a:pt x="10974" y="2857"/>
                  </a:lnTo>
                  <a:lnTo>
                    <a:pt x="11556" y="2894"/>
                  </a:lnTo>
                  <a:lnTo>
                    <a:pt x="12029" y="2912"/>
                  </a:lnTo>
                  <a:lnTo>
                    <a:pt x="11647" y="2730"/>
                  </a:lnTo>
                  <a:lnTo>
                    <a:pt x="11228" y="2548"/>
                  </a:lnTo>
                  <a:lnTo>
                    <a:pt x="10664" y="2329"/>
                  </a:lnTo>
                  <a:lnTo>
                    <a:pt x="10337" y="2220"/>
                  </a:lnTo>
                  <a:lnTo>
                    <a:pt x="9991" y="2111"/>
                  </a:lnTo>
                  <a:lnTo>
                    <a:pt x="9627" y="2002"/>
                  </a:lnTo>
                  <a:lnTo>
                    <a:pt x="9245" y="1929"/>
                  </a:lnTo>
                  <a:lnTo>
                    <a:pt x="8826" y="1838"/>
                  </a:lnTo>
                  <a:lnTo>
                    <a:pt x="8408" y="1783"/>
                  </a:lnTo>
                  <a:lnTo>
                    <a:pt x="7989" y="1747"/>
                  </a:lnTo>
                  <a:lnTo>
                    <a:pt x="7552" y="1729"/>
                  </a:lnTo>
                  <a:lnTo>
                    <a:pt x="7116" y="1747"/>
                  </a:lnTo>
                  <a:lnTo>
                    <a:pt x="6679" y="1802"/>
                  </a:lnTo>
                  <a:lnTo>
                    <a:pt x="6242" y="1874"/>
                  </a:lnTo>
                  <a:lnTo>
                    <a:pt x="5805" y="1984"/>
                  </a:lnTo>
                  <a:lnTo>
                    <a:pt x="5587" y="1692"/>
                  </a:lnTo>
                  <a:lnTo>
                    <a:pt x="5332" y="1419"/>
                  </a:lnTo>
                  <a:lnTo>
                    <a:pt x="5059" y="1165"/>
                  </a:lnTo>
                  <a:lnTo>
                    <a:pt x="4786" y="965"/>
                  </a:lnTo>
                  <a:lnTo>
                    <a:pt x="4495" y="764"/>
                  </a:lnTo>
                  <a:lnTo>
                    <a:pt x="4186" y="601"/>
                  </a:lnTo>
                  <a:lnTo>
                    <a:pt x="3858" y="473"/>
                  </a:lnTo>
                  <a:lnTo>
                    <a:pt x="3549" y="346"/>
                  </a:lnTo>
                  <a:lnTo>
                    <a:pt x="3221" y="255"/>
                  </a:lnTo>
                  <a:lnTo>
                    <a:pt x="2894" y="164"/>
                  </a:lnTo>
                  <a:lnTo>
                    <a:pt x="2584" y="109"/>
                  </a:lnTo>
                  <a:lnTo>
                    <a:pt x="2257" y="55"/>
                  </a:lnTo>
                  <a:lnTo>
                    <a:pt x="1966" y="36"/>
                  </a:lnTo>
                  <a:lnTo>
                    <a:pt x="165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7"/>
            <p:cNvSpPr/>
            <p:nvPr/>
          </p:nvSpPr>
          <p:spPr>
            <a:xfrm>
              <a:off x="7022525" y="1213188"/>
              <a:ext cx="324904" cy="83994"/>
            </a:xfrm>
            <a:custGeom>
              <a:avLst/>
              <a:gdLst/>
              <a:ahLst/>
              <a:cxnLst/>
              <a:rect l="l" t="t" r="r" b="b"/>
              <a:pathLst>
                <a:path w="7044" h="1821" extrusionOk="0">
                  <a:moveTo>
                    <a:pt x="1383" y="1"/>
                  </a:moveTo>
                  <a:lnTo>
                    <a:pt x="1111" y="19"/>
                  </a:lnTo>
                  <a:lnTo>
                    <a:pt x="838" y="73"/>
                  </a:lnTo>
                  <a:lnTo>
                    <a:pt x="601" y="146"/>
                  </a:lnTo>
                  <a:lnTo>
                    <a:pt x="401" y="237"/>
                  </a:lnTo>
                  <a:lnTo>
                    <a:pt x="237" y="328"/>
                  </a:lnTo>
                  <a:lnTo>
                    <a:pt x="110" y="401"/>
                  </a:lnTo>
                  <a:lnTo>
                    <a:pt x="0" y="474"/>
                  </a:lnTo>
                  <a:lnTo>
                    <a:pt x="164" y="437"/>
                  </a:lnTo>
                  <a:lnTo>
                    <a:pt x="364" y="419"/>
                  </a:lnTo>
                  <a:lnTo>
                    <a:pt x="874" y="419"/>
                  </a:lnTo>
                  <a:lnTo>
                    <a:pt x="1202" y="456"/>
                  </a:lnTo>
                  <a:lnTo>
                    <a:pt x="1529" y="547"/>
                  </a:lnTo>
                  <a:lnTo>
                    <a:pt x="1711" y="601"/>
                  </a:lnTo>
                  <a:lnTo>
                    <a:pt x="1875" y="674"/>
                  </a:lnTo>
                  <a:lnTo>
                    <a:pt x="2057" y="747"/>
                  </a:lnTo>
                  <a:lnTo>
                    <a:pt x="2239" y="856"/>
                  </a:lnTo>
                  <a:lnTo>
                    <a:pt x="2421" y="965"/>
                  </a:lnTo>
                  <a:lnTo>
                    <a:pt x="2585" y="1093"/>
                  </a:lnTo>
                  <a:lnTo>
                    <a:pt x="2767" y="1238"/>
                  </a:lnTo>
                  <a:lnTo>
                    <a:pt x="2930" y="1420"/>
                  </a:lnTo>
                  <a:lnTo>
                    <a:pt x="3094" y="1602"/>
                  </a:lnTo>
                  <a:lnTo>
                    <a:pt x="3240" y="1820"/>
                  </a:lnTo>
                  <a:lnTo>
                    <a:pt x="3513" y="1638"/>
                  </a:lnTo>
                  <a:lnTo>
                    <a:pt x="3786" y="1511"/>
                  </a:lnTo>
                  <a:lnTo>
                    <a:pt x="4059" y="1384"/>
                  </a:lnTo>
                  <a:lnTo>
                    <a:pt x="4295" y="1293"/>
                  </a:lnTo>
                  <a:lnTo>
                    <a:pt x="4550" y="1220"/>
                  </a:lnTo>
                  <a:lnTo>
                    <a:pt x="4787" y="1184"/>
                  </a:lnTo>
                  <a:lnTo>
                    <a:pt x="5005" y="1147"/>
                  </a:lnTo>
                  <a:lnTo>
                    <a:pt x="5442" y="1147"/>
                  </a:lnTo>
                  <a:lnTo>
                    <a:pt x="5624" y="1184"/>
                  </a:lnTo>
                  <a:lnTo>
                    <a:pt x="5806" y="1202"/>
                  </a:lnTo>
                  <a:lnTo>
                    <a:pt x="5988" y="1256"/>
                  </a:lnTo>
                  <a:lnTo>
                    <a:pt x="6297" y="1366"/>
                  </a:lnTo>
                  <a:lnTo>
                    <a:pt x="6552" y="1475"/>
                  </a:lnTo>
                  <a:lnTo>
                    <a:pt x="6770" y="1602"/>
                  </a:lnTo>
                  <a:lnTo>
                    <a:pt x="6916" y="1711"/>
                  </a:lnTo>
                  <a:lnTo>
                    <a:pt x="7043" y="1820"/>
                  </a:lnTo>
                  <a:lnTo>
                    <a:pt x="6879" y="1638"/>
                  </a:lnTo>
                  <a:lnTo>
                    <a:pt x="6697" y="1456"/>
                  </a:lnTo>
                  <a:lnTo>
                    <a:pt x="6443" y="1238"/>
                  </a:lnTo>
                  <a:lnTo>
                    <a:pt x="6297" y="1129"/>
                  </a:lnTo>
                  <a:lnTo>
                    <a:pt x="6133" y="1020"/>
                  </a:lnTo>
                  <a:lnTo>
                    <a:pt x="5969" y="929"/>
                  </a:lnTo>
                  <a:lnTo>
                    <a:pt x="5769" y="838"/>
                  </a:lnTo>
                  <a:lnTo>
                    <a:pt x="5569" y="765"/>
                  </a:lnTo>
                  <a:lnTo>
                    <a:pt x="5369" y="692"/>
                  </a:lnTo>
                  <a:lnTo>
                    <a:pt x="5150" y="656"/>
                  </a:lnTo>
                  <a:lnTo>
                    <a:pt x="4750" y="656"/>
                  </a:lnTo>
                  <a:lnTo>
                    <a:pt x="4550" y="674"/>
                  </a:lnTo>
                  <a:lnTo>
                    <a:pt x="4368" y="729"/>
                  </a:lnTo>
                  <a:lnTo>
                    <a:pt x="4168" y="801"/>
                  </a:lnTo>
                  <a:lnTo>
                    <a:pt x="3968" y="892"/>
                  </a:lnTo>
                  <a:lnTo>
                    <a:pt x="3767" y="1002"/>
                  </a:lnTo>
                  <a:lnTo>
                    <a:pt x="3567" y="1129"/>
                  </a:lnTo>
                  <a:lnTo>
                    <a:pt x="3367" y="1293"/>
                  </a:lnTo>
                  <a:lnTo>
                    <a:pt x="3240" y="1111"/>
                  </a:lnTo>
                  <a:lnTo>
                    <a:pt x="3112" y="947"/>
                  </a:lnTo>
                  <a:lnTo>
                    <a:pt x="3003" y="801"/>
                  </a:lnTo>
                  <a:lnTo>
                    <a:pt x="2876" y="674"/>
                  </a:lnTo>
                  <a:lnTo>
                    <a:pt x="2621" y="437"/>
                  </a:lnTo>
                  <a:lnTo>
                    <a:pt x="2366" y="274"/>
                  </a:lnTo>
                  <a:lnTo>
                    <a:pt x="2111" y="146"/>
                  </a:lnTo>
                  <a:lnTo>
                    <a:pt x="1875" y="55"/>
                  </a:lnTo>
                  <a:lnTo>
                    <a:pt x="1620" y="19"/>
                  </a:lnTo>
                  <a:lnTo>
                    <a:pt x="13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7"/>
            <p:cNvSpPr/>
            <p:nvPr/>
          </p:nvSpPr>
          <p:spPr>
            <a:xfrm>
              <a:off x="7022525" y="1213188"/>
              <a:ext cx="324904" cy="83994"/>
            </a:xfrm>
            <a:custGeom>
              <a:avLst/>
              <a:gdLst/>
              <a:ahLst/>
              <a:cxnLst/>
              <a:rect l="l" t="t" r="r" b="b"/>
              <a:pathLst>
                <a:path w="7044" h="1821" fill="none" extrusionOk="0">
                  <a:moveTo>
                    <a:pt x="1383" y="1"/>
                  </a:moveTo>
                  <a:lnTo>
                    <a:pt x="1383" y="1"/>
                  </a:lnTo>
                  <a:lnTo>
                    <a:pt x="1111" y="19"/>
                  </a:lnTo>
                  <a:lnTo>
                    <a:pt x="838" y="73"/>
                  </a:lnTo>
                  <a:lnTo>
                    <a:pt x="601" y="146"/>
                  </a:lnTo>
                  <a:lnTo>
                    <a:pt x="401" y="237"/>
                  </a:lnTo>
                  <a:lnTo>
                    <a:pt x="237" y="328"/>
                  </a:lnTo>
                  <a:lnTo>
                    <a:pt x="110" y="401"/>
                  </a:lnTo>
                  <a:lnTo>
                    <a:pt x="0" y="474"/>
                  </a:lnTo>
                  <a:lnTo>
                    <a:pt x="0" y="474"/>
                  </a:lnTo>
                  <a:lnTo>
                    <a:pt x="164" y="437"/>
                  </a:lnTo>
                  <a:lnTo>
                    <a:pt x="364" y="419"/>
                  </a:lnTo>
                  <a:lnTo>
                    <a:pt x="601" y="419"/>
                  </a:lnTo>
                  <a:lnTo>
                    <a:pt x="601" y="419"/>
                  </a:lnTo>
                  <a:lnTo>
                    <a:pt x="874" y="419"/>
                  </a:lnTo>
                  <a:lnTo>
                    <a:pt x="1202" y="456"/>
                  </a:lnTo>
                  <a:lnTo>
                    <a:pt x="1529" y="547"/>
                  </a:lnTo>
                  <a:lnTo>
                    <a:pt x="1711" y="601"/>
                  </a:lnTo>
                  <a:lnTo>
                    <a:pt x="1875" y="674"/>
                  </a:lnTo>
                  <a:lnTo>
                    <a:pt x="2057" y="747"/>
                  </a:lnTo>
                  <a:lnTo>
                    <a:pt x="2239" y="856"/>
                  </a:lnTo>
                  <a:lnTo>
                    <a:pt x="2421" y="965"/>
                  </a:lnTo>
                  <a:lnTo>
                    <a:pt x="2585" y="1093"/>
                  </a:lnTo>
                  <a:lnTo>
                    <a:pt x="2767" y="1238"/>
                  </a:lnTo>
                  <a:lnTo>
                    <a:pt x="2930" y="1420"/>
                  </a:lnTo>
                  <a:lnTo>
                    <a:pt x="3094" y="1602"/>
                  </a:lnTo>
                  <a:lnTo>
                    <a:pt x="3240" y="1820"/>
                  </a:lnTo>
                  <a:lnTo>
                    <a:pt x="3240" y="1820"/>
                  </a:lnTo>
                  <a:lnTo>
                    <a:pt x="3513" y="1638"/>
                  </a:lnTo>
                  <a:lnTo>
                    <a:pt x="3786" y="1511"/>
                  </a:lnTo>
                  <a:lnTo>
                    <a:pt x="4059" y="1384"/>
                  </a:lnTo>
                  <a:lnTo>
                    <a:pt x="4295" y="1293"/>
                  </a:lnTo>
                  <a:lnTo>
                    <a:pt x="4550" y="1220"/>
                  </a:lnTo>
                  <a:lnTo>
                    <a:pt x="4787" y="1184"/>
                  </a:lnTo>
                  <a:lnTo>
                    <a:pt x="5005" y="1147"/>
                  </a:lnTo>
                  <a:lnTo>
                    <a:pt x="5223" y="1147"/>
                  </a:lnTo>
                  <a:lnTo>
                    <a:pt x="5223" y="1147"/>
                  </a:lnTo>
                  <a:lnTo>
                    <a:pt x="5442" y="1147"/>
                  </a:lnTo>
                  <a:lnTo>
                    <a:pt x="5624" y="1184"/>
                  </a:lnTo>
                  <a:lnTo>
                    <a:pt x="5806" y="1202"/>
                  </a:lnTo>
                  <a:lnTo>
                    <a:pt x="5988" y="1256"/>
                  </a:lnTo>
                  <a:lnTo>
                    <a:pt x="6297" y="1366"/>
                  </a:lnTo>
                  <a:lnTo>
                    <a:pt x="6552" y="1475"/>
                  </a:lnTo>
                  <a:lnTo>
                    <a:pt x="6770" y="1602"/>
                  </a:lnTo>
                  <a:lnTo>
                    <a:pt x="6916" y="1711"/>
                  </a:lnTo>
                  <a:lnTo>
                    <a:pt x="7043" y="1820"/>
                  </a:lnTo>
                  <a:lnTo>
                    <a:pt x="7043" y="1820"/>
                  </a:lnTo>
                  <a:lnTo>
                    <a:pt x="6879" y="1638"/>
                  </a:lnTo>
                  <a:lnTo>
                    <a:pt x="6697" y="1456"/>
                  </a:lnTo>
                  <a:lnTo>
                    <a:pt x="6443" y="1238"/>
                  </a:lnTo>
                  <a:lnTo>
                    <a:pt x="6297" y="1129"/>
                  </a:lnTo>
                  <a:lnTo>
                    <a:pt x="6133" y="1020"/>
                  </a:lnTo>
                  <a:lnTo>
                    <a:pt x="5969" y="929"/>
                  </a:lnTo>
                  <a:lnTo>
                    <a:pt x="5769" y="838"/>
                  </a:lnTo>
                  <a:lnTo>
                    <a:pt x="5569" y="765"/>
                  </a:lnTo>
                  <a:lnTo>
                    <a:pt x="5369" y="692"/>
                  </a:lnTo>
                  <a:lnTo>
                    <a:pt x="5150" y="656"/>
                  </a:lnTo>
                  <a:lnTo>
                    <a:pt x="4914" y="656"/>
                  </a:lnTo>
                  <a:lnTo>
                    <a:pt x="4914" y="656"/>
                  </a:lnTo>
                  <a:lnTo>
                    <a:pt x="4750" y="656"/>
                  </a:lnTo>
                  <a:lnTo>
                    <a:pt x="4550" y="674"/>
                  </a:lnTo>
                  <a:lnTo>
                    <a:pt x="4368" y="729"/>
                  </a:lnTo>
                  <a:lnTo>
                    <a:pt x="4168" y="801"/>
                  </a:lnTo>
                  <a:lnTo>
                    <a:pt x="3968" y="892"/>
                  </a:lnTo>
                  <a:lnTo>
                    <a:pt x="3767" y="1002"/>
                  </a:lnTo>
                  <a:lnTo>
                    <a:pt x="3567" y="1129"/>
                  </a:lnTo>
                  <a:lnTo>
                    <a:pt x="3367" y="1293"/>
                  </a:lnTo>
                  <a:lnTo>
                    <a:pt x="3367" y="1293"/>
                  </a:lnTo>
                  <a:lnTo>
                    <a:pt x="3240" y="1111"/>
                  </a:lnTo>
                  <a:lnTo>
                    <a:pt x="3112" y="947"/>
                  </a:lnTo>
                  <a:lnTo>
                    <a:pt x="3003" y="801"/>
                  </a:lnTo>
                  <a:lnTo>
                    <a:pt x="2876" y="674"/>
                  </a:lnTo>
                  <a:lnTo>
                    <a:pt x="2621" y="437"/>
                  </a:lnTo>
                  <a:lnTo>
                    <a:pt x="2366" y="274"/>
                  </a:lnTo>
                  <a:lnTo>
                    <a:pt x="2111" y="146"/>
                  </a:lnTo>
                  <a:lnTo>
                    <a:pt x="1875" y="55"/>
                  </a:lnTo>
                  <a:lnTo>
                    <a:pt x="1620" y="19"/>
                  </a:lnTo>
                  <a:lnTo>
                    <a:pt x="1383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gradFill>
          <a:gsLst>
            <a:gs pos="0">
              <a:schemeClr val="dk2"/>
            </a:gs>
            <a:gs pos="100000">
              <a:srgbClr val="E4B24E"/>
            </a:gs>
          </a:gsLst>
          <a:lin ang="5400700" scaled="0"/>
        </a:gradFill>
        <a:effectLst/>
      </p:bgPr>
    </p:bg>
    <p:spTree>
      <p:nvGrpSpPr>
        <p:cNvPr id="1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8" name="Google Shape;1398;p9"/>
          <p:cNvSpPr/>
          <p:nvPr/>
        </p:nvSpPr>
        <p:spPr>
          <a:xfrm>
            <a:off x="0" y="3968850"/>
            <a:ext cx="9143924" cy="2368715"/>
          </a:xfrm>
          <a:custGeom>
            <a:avLst/>
            <a:gdLst/>
            <a:ahLst/>
            <a:cxnLst/>
            <a:rect l="l" t="t" r="r" b="b"/>
            <a:pathLst>
              <a:path w="61892" h="16033" extrusionOk="0">
                <a:moveTo>
                  <a:pt x="34941" y="0"/>
                </a:moveTo>
                <a:lnTo>
                  <a:pt x="34540" y="18"/>
                </a:lnTo>
                <a:lnTo>
                  <a:pt x="34140" y="73"/>
                </a:lnTo>
                <a:lnTo>
                  <a:pt x="33740" y="164"/>
                </a:lnTo>
                <a:lnTo>
                  <a:pt x="33357" y="291"/>
                </a:lnTo>
                <a:lnTo>
                  <a:pt x="32993" y="455"/>
                </a:lnTo>
                <a:lnTo>
                  <a:pt x="32630" y="655"/>
                </a:lnTo>
                <a:lnTo>
                  <a:pt x="32302" y="892"/>
                </a:lnTo>
                <a:lnTo>
                  <a:pt x="32138" y="1019"/>
                </a:lnTo>
                <a:lnTo>
                  <a:pt x="31993" y="1147"/>
                </a:lnTo>
                <a:lnTo>
                  <a:pt x="31847" y="1292"/>
                </a:lnTo>
                <a:lnTo>
                  <a:pt x="31701" y="1456"/>
                </a:lnTo>
                <a:lnTo>
                  <a:pt x="31574" y="1620"/>
                </a:lnTo>
                <a:lnTo>
                  <a:pt x="31447" y="1802"/>
                </a:lnTo>
                <a:lnTo>
                  <a:pt x="31337" y="1984"/>
                </a:lnTo>
                <a:lnTo>
                  <a:pt x="31228" y="2184"/>
                </a:lnTo>
                <a:lnTo>
                  <a:pt x="31137" y="2384"/>
                </a:lnTo>
                <a:lnTo>
                  <a:pt x="31046" y="2602"/>
                </a:lnTo>
                <a:lnTo>
                  <a:pt x="30974" y="2821"/>
                </a:lnTo>
                <a:lnTo>
                  <a:pt x="30901" y="3039"/>
                </a:lnTo>
                <a:lnTo>
                  <a:pt x="30846" y="3294"/>
                </a:lnTo>
                <a:lnTo>
                  <a:pt x="30810" y="3531"/>
                </a:lnTo>
                <a:lnTo>
                  <a:pt x="30773" y="3785"/>
                </a:lnTo>
                <a:lnTo>
                  <a:pt x="30755" y="4058"/>
                </a:lnTo>
                <a:lnTo>
                  <a:pt x="30755" y="4331"/>
                </a:lnTo>
                <a:lnTo>
                  <a:pt x="30773" y="4622"/>
                </a:lnTo>
                <a:lnTo>
                  <a:pt x="30664" y="4422"/>
                </a:lnTo>
                <a:lnTo>
                  <a:pt x="30555" y="4240"/>
                </a:lnTo>
                <a:lnTo>
                  <a:pt x="30428" y="4077"/>
                </a:lnTo>
                <a:lnTo>
                  <a:pt x="30300" y="3913"/>
                </a:lnTo>
                <a:lnTo>
                  <a:pt x="30155" y="3767"/>
                </a:lnTo>
                <a:lnTo>
                  <a:pt x="30009" y="3640"/>
                </a:lnTo>
                <a:lnTo>
                  <a:pt x="29863" y="3512"/>
                </a:lnTo>
                <a:lnTo>
                  <a:pt x="29700" y="3403"/>
                </a:lnTo>
                <a:lnTo>
                  <a:pt x="29536" y="3312"/>
                </a:lnTo>
                <a:lnTo>
                  <a:pt x="29372" y="3239"/>
                </a:lnTo>
                <a:lnTo>
                  <a:pt x="29208" y="3167"/>
                </a:lnTo>
                <a:lnTo>
                  <a:pt x="29026" y="3112"/>
                </a:lnTo>
                <a:lnTo>
                  <a:pt x="28863" y="3057"/>
                </a:lnTo>
                <a:lnTo>
                  <a:pt x="28681" y="3039"/>
                </a:lnTo>
                <a:lnTo>
                  <a:pt x="28499" y="3021"/>
                </a:lnTo>
                <a:lnTo>
                  <a:pt x="28317" y="3003"/>
                </a:lnTo>
                <a:lnTo>
                  <a:pt x="28080" y="3021"/>
                </a:lnTo>
                <a:lnTo>
                  <a:pt x="27843" y="3057"/>
                </a:lnTo>
                <a:lnTo>
                  <a:pt x="27607" y="3112"/>
                </a:lnTo>
                <a:lnTo>
                  <a:pt x="27370" y="3185"/>
                </a:lnTo>
                <a:lnTo>
                  <a:pt x="27152" y="3294"/>
                </a:lnTo>
                <a:lnTo>
                  <a:pt x="26934" y="3421"/>
                </a:lnTo>
                <a:lnTo>
                  <a:pt x="26733" y="3585"/>
                </a:lnTo>
                <a:lnTo>
                  <a:pt x="26551" y="3749"/>
                </a:lnTo>
                <a:lnTo>
                  <a:pt x="26388" y="3949"/>
                </a:lnTo>
                <a:lnTo>
                  <a:pt x="26224" y="4168"/>
                </a:lnTo>
                <a:lnTo>
                  <a:pt x="26078" y="4404"/>
                </a:lnTo>
                <a:lnTo>
                  <a:pt x="25969" y="4659"/>
                </a:lnTo>
                <a:lnTo>
                  <a:pt x="25878" y="4950"/>
                </a:lnTo>
                <a:lnTo>
                  <a:pt x="25805" y="5259"/>
                </a:lnTo>
                <a:lnTo>
                  <a:pt x="25751" y="5587"/>
                </a:lnTo>
                <a:lnTo>
                  <a:pt x="25733" y="5933"/>
                </a:lnTo>
                <a:lnTo>
                  <a:pt x="25623" y="5842"/>
                </a:lnTo>
                <a:lnTo>
                  <a:pt x="25496" y="5751"/>
                </a:lnTo>
                <a:lnTo>
                  <a:pt x="25314" y="5642"/>
                </a:lnTo>
                <a:lnTo>
                  <a:pt x="25114" y="5532"/>
                </a:lnTo>
                <a:lnTo>
                  <a:pt x="24877" y="5441"/>
                </a:lnTo>
                <a:lnTo>
                  <a:pt x="24641" y="5369"/>
                </a:lnTo>
                <a:lnTo>
                  <a:pt x="24513" y="5350"/>
                </a:lnTo>
                <a:lnTo>
                  <a:pt x="24222" y="5350"/>
                </a:lnTo>
                <a:lnTo>
                  <a:pt x="24076" y="5387"/>
                </a:lnTo>
                <a:lnTo>
                  <a:pt x="23913" y="5441"/>
                </a:lnTo>
                <a:lnTo>
                  <a:pt x="23767" y="5532"/>
                </a:lnTo>
                <a:lnTo>
                  <a:pt x="23622" y="5642"/>
                </a:lnTo>
                <a:lnTo>
                  <a:pt x="23494" y="5769"/>
                </a:lnTo>
                <a:lnTo>
                  <a:pt x="23367" y="5951"/>
                </a:lnTo>
                <a:lnTo>
                  <a:pt x="23239" y="6169"/>
                </a:lnTo>
                <a:lnTo>
                  <a:pt x="22748" y="5878"/>
                </a:lnTo>
                <a:lnTo>
                  <a:pt x="22257" y="5623"/>
                </a:lnTo>
                <a:lnTo>
                  <a:pt x="21765" y="5387"/>
                </a:lnTo>
                <a:lnTo>
                  <a:pt x="21256" y="5205"/>
                </a:lnTo>
                <a:lnTo>
                  <a:pt x="20728" y="5041"/>
                </a:lnTo>
                <a:lnTo>
                  <a:pt x="20200" y="4914"/>
                </a:lnTo>
                <a:lnTo>
                  <a:pt x="19946" y="4877"/>
                </a:lnTo>
                <a:lnTo>
                  <a:pt x="19691" y="4841"/>
                </a:lnTo>
                <a:lnTo>
                  <a:pt x="19418" y="4823"/>
                </a:lnTo>
                <a:lnTo>
                  <a:pt x="19145" y="4823"/>
                </a:lnTo>
                <a:lnTo>
                  <a:pt x="18835" y="4841"/>
                </a:lnTo>
                <a:lnTo>
                  <a:pt x="18526" y="4859"/>
                </a:lnTo>
                <a:lnTo>
                  <a:pt x="18217" y="4914"/>
                </a:lnTo>
                <a:lnTo>
                  <a:pt x="17907" y="4968"/>
                </a:lnTo>
                <a:lnTo>
                  <a:pt x="17598" y="5059"/>
                </a:lnTo>
                <a:lnTo>
                  <a:pt x="17289" y="5168"/>
                </a:lnTo>
                <a:lnTo>
                  <a:pt x="16979" y="5296"/>
                </a:lnTo>
                <a:lnTo>
                  <a:pt x="16670" y="5460"/>
                </a:lnTo>
                <a:lnTo>
                  <a:pt x="16361" y="5642"/>
                </a:lnTo>
                <a:lnTo>
                  <a:pt x="16069" y="5842"/>
                </a:lnTo>
                <a:lnTo>
                  <a:pt x="15760" y="6060"/>
                </a:lnTo>
                <a:lnTo>
                  <a:pt x="15469" y="6315"/>
                </a:lnTo>
                <a:lnTo>
                  <a:pt x="15159" y="6606"/>
                </a:lnTo>
                <a:lnTo>
                  <a:pt x="14868" y="6897"/>
                </a:lnTo>
                <a:lnTo>
                  <a:pt x="14577" y="7243"/>
                </a:lnTo>
                <a:lnTo>
                  <a:pt x="14286" y="7607"/>
                </a:lnTo>
                <a:lnTo>
                  <a:pt x="14213" y="7352"/>
                </a:lnTo>
                <a:lnTo>
                  <a:pt x="14086" y="7116"/>
                </a:lnTo>
                <a:lnTo>
                  <a:pt x="13958" y="6879"/>
                </a:lnTo>
                <a:lnTo>
                  <a:pt x="13813" y="6661"/>
                </a:lnTo>
                <a:lnTo>
                  <a:pt x="13631" y="6442"/>
                </a:lnTo>
                <a:lnTo>
                  <a:pt x="13449" y="6260"/>
                </a:lnTo>
                <a:lnTo>
                  <a:pt x="13249" y="6060"/>
                </a:lnTo>
                <a:lnTo>
                  <a:pt x="13030" y="5896"/>
                </a:lnTo>
                <a:lnTo>
                  <a:pt x="12812" y="5751"/>
                </a:lnTo>
                <a:lnTo>
                  <a:pt x="12557" y="5605"/>
                </a:lnTo>
                <a:lnTo>
                  <a:pt x="12321" y="5496"/>
                </a:lnTo>
                <a:lnTo>
                  <a:pt x="12066" y="5387"/>
                </a:lnTo>
                <a:lnTo>
                  <a:pt x="11793" y="5314"/>
                </a:lnTo>
                <a:lnTo>
                  <a:pt x="11538" y="5259"/>
                </a:lnTo>
                <a:lnTo>
                  <a:pt x="11265" y="5223"/>
                </a:lnTo>
                <a:lnTo>
                  <a:pt x="10992" y="5205"/>
                </a:lnTo>
                <a:lnTo>
                  <a:pt x="10719" y="5223"/>
                </a:lnTo>
                <a:lnTo>
                  <a:pt x="10464" y="5259"/>
                </a:lnTo>
                <a:lnTo>
                  <a:pt x="10191" y="5314"/>
                </a:lnTo>
                <a:lnTo>
                  <a:pt x="9937" y="5405"/>
                </a:lnTo>
                <a:lnTo>
                  <a:pt x="9955" y="5005"/>
                </a:lnTo>
                <a:lnTo>
                  <a:pt x="9937" y="4622"/>
                </a:lnTo>
                <a:lnTo>
                  <a:pt x="9882" y="4295"/>
                </a:lnTo>
                <a:lnTo>
                  <a:pt x="9791" y="3967"/>
                </a:lnTo>
                <a:lnTo>
                  <a:pt x="9682" y="3676"/>
                </a:lnTo>
                <a:lnTo>
                  <a:pt x="9536" y="3421"/>
                </a:lnTo>
                <a:lnTo>
                  <a:pt x="9373" y="3185"/>
                </a:lnTo>
                <a:lnTo>
                  <a:pt x="9191" y="2985"/>
                </a:lnTo>
                <a:lnTo>
                  <a:pt x="8990" y="2803"/>
                </a:lnTo>
                <a:lnTo>
                  <a:pt x="8754" y="2639"/>
                </a:lnTo>
                <a:lnTo>
                  <a:pt x="8517" y="2512"/>
                </a:lnTo>
                <a:lnTo>
                  <a:pt x="8262" y="2402"/>
                </a:lnTo>
                <a:lnTo>
                  <a:pt x="8008" y="2330"/>
                </a:lnTo>
                <a:lnTo>
                  <a:pt x="7735" y="2275"/>
                </a:lnTo>
                <a:lnTo>
                  <a:pt x="7444" y="2239"/>
                </a:lnTo>
                <a:lnTo>
                  <a:pt x="7152" y="2220"/>
                </a:lnTo>
                <a:lnTo>
                  <a:pt x="6770" y="2239"/>
                </a:lnTo>
                <a:lnTo>
                  <a:pt x="6388" y="2293"/>
                </a:lnTo>
                <a:lnTo>
                  <a:pt x="6006" y="2402"/>
                </a:lnTo>
                <a:lnTo>
                  <a:pt x="5642" y="2530"/>
                </a:lnTo>
                <a:lnTo>
                  <a:pt x="5278" y="2693"/>
                </a:lnTo>
                <a:lnTo>
                  <a:pt x="4950" y="2894"/>
                </a:lnTo>
                <a:lnTo>
                  <a:pt x="4641" y="3130"/>
                </a:lnTo>
                <a:lnTo>
                  <a:pt x="4514" y="3258"/>
                </a:lnTo>
                <a:lnTo>
                  <a:pt x="4368" y="3403"/>
                </a:lnTo>
                <a:lnTo>
                  <a:pt x="4241" y="3549"/>
                </a:lnTo>
                <a:lnTo>
                  <a:pt x="4132" y="3694"/>
                </a:lnTo>
                <a:lnTo>
                  <a:pt x="4022" y="3858"/>
                </a:lnTo>
                <a:lnTo>
                  <a:pt x="3931" y="4022"/>
                </a:lnTo>
                <a:lnTo>
                  <a:pt x="3859" y="4204"/>
                </a:lnTo>
                <a:lnTo>
                  <a:pt x="3786" y="4386"/>
                </a:lnTo>
                <a:lnTo>
                  <a:pt x="3731" y="4568"/>
                </a:lnTo>
                <a:lnTo>
                  <a:pt x="3695" y="4768"/>
                </a:lnTo>
                <a:lnTo>
                  <a:pt x="3658" y="4968"/>
                </a:lnTo>
                <a:lnTo>
                  <a:pt x="3640" y="5168"/>
                </a:lnTo>
                <a:lnTo>
                  <a:pt x="3640" y="5387"/>
                </a:lnTo>
                <a:lnTo>
                  <a:pt x="3658" y="5605"/>
                </a:lnTo>
                <a:lnTo>
                  <a:pt x="3695" y="5842"/>
                </a:lnTo>
                <a:lnTo>
                  <a:pt x="3749" y="6060"/>
                </a:lnTo>
                <a:lnTo>
                  <a:pt x="3822" y="6315"/>
                </a:lnTo>
                <a:lnTo>
                  <a:pt x="3913" y="6551"/>
                </a:lnTo>
                <a:lnTo>
                  <a:pt x="3713" y="6479"/>
                </a:lnTo>
                <a:lnTo>
                  <a:pt x="3531" y="6406"/>
                </a:lnTo>
                <a:lnTo>
                  <a:pt x="3149" y="6315"/>
                </a:lnTo>
                <a:lnTo>
                  <a:pt x="2767" y="6278"/>
                </a:lnTo>
                <a:lnTo>
                  <a:pt x="2421" y="6260"/>
                </a:lnTo>
                <a:lnTo>
                  <a:pt x="2166" y="6260"/>
                </a:lnTo>
                <a:lnTo>
                  <a:pt x="1930" y="6278"/>
                </a:lnTo>
                <a:lnTo>
                  <a:pt x="1693" y="6315"/>
                </a:lnTo>
                <a:lnTo>
                  <a:pt x="1475" y="6351"/>
                </a:lnTo>
                <a:lnTo>
                  <a:pt x="1056" y="6460"/>
                </a:lnTo>
                <a:lnTo>
                  <a:pt x="710" y="6570"/>
                </a:lnTo>
                <a:lnTo>
                  <a:pt x="419" y="6697"/>
                </a:lnTo>
                <a:lnTo>
                  <a:pt x="201" y="6788"/>
                </a:lnTo>
                <a:lnTo>
                  <a:pt x="1" y="6897"/>
                </a:lnTo>
                <a:lnTo>
                  <a:pt x="1" y="16033"/>
                </a:lnTo>
                <a:lnTo>
                  <a:pt x="61874" y="14668"/>
                </a:lnTo>
                <a:lnTo>
                  <a:pt x="61874" y="4950"/>
                </a:lnTo>
                <a:lnTo>
                  <a:pt x="61892" y="4768"/>
                </a:lnTo>
                <a:lnTo>
                  <a:pt x="61874" y="4586"/>
                </a:lnTo>
                <a:lnTo>
                  <a:pt x="61855" y="4404"/>
                </a:lnTo>
                <a:lnTo>
                  <a:pt x="61819" y="4222"/>
                </a:lnTo>
                <a:lnTo>
                  <a:pt x="61764" y="4040"/>
                </a:lnTo>
                <a:lnTo>
                  <a:pt x="61692" y="3858"/>
                </a:lnTo>
                <a:lnTo>
                  <a:pt x="61619" y="3694"/>
                </a:lnTo>
                <a:lnTo>
                  <a:pt x="61528" y="3512"/>
                </a:lnTo>
                <a:lnTo>
                  <a:pt x="61419" y="3349"/>
                </a:lnTo>
                <a:lnTo>
                  <a:pt x="61291" y="3185"/>
                </a:lnTo>
                <a:lnTo>
                  <a:pt x="61037" y="2857"/>
                </a:lnTo>
                <a:lnTo>
                  <a:pt x="60727" y="2548"/>
                </a:lnTo>
                <a:lnTo>
                  <a:pt x="60381" y="2275"/>
                </a:lnTo>
                <a:lnTo>
                  <a:pt x="59999" y="2020"/>
                </a:lnTo>
                <a:lnTo>
                  <a:pt x="59599" y="1784"/>
                </a:lnTo>
                <a:lnTo>
                  <a:pt x="59180" y="1565"/>
                </a:lnTo>
                <a:lnTo>
                  <a:pt x="58744" y="1401"/>
                </a:lnTo>
                <a:lnTo>
                  <a:pt x="58289" y="1256"/>
                </a:lnTo>
                <a:lnTo>
                  <a:pt x="57816" y="1147"/>
                </a:lnTo>
                <a:lnTo>
                  <a:pt x="57342" y="1092"/>
                </a:lnTo>
                <a:lnTo>
                  <a:pt x="57106" y="1074"/>
                </a:lnTo>
                <a:lnTo>
                  <a:pt x="56869" y="1056"/>
                </a:lnTo>
                <a:lnTo>
                  <a:pt x="56542" y="1074"/>
                </a:lnTo>
                <a:lnTo>
                  <a:pt x="56214" y="1110"/>
                </a:lnTo>
                <a:lnTo>
                  <a:pt x="55887" y="1165"/>
                </a:lnTo>
                <a:lnTo>
                  <a:pt x="55559" y="1256"/>
                </a:lnTo>
                <a:lnTo>
                  <a:pt x="55250" y="1365"/>
                </a:lnTo>
                <a:lnTo>
                  <a:pt x="54958" y="1511"/>
                </a:lnTo>
                <a:lnTo>
                  <a:pt x="54667" y="1674"/>
                </a:lnTo>
                <a:lnTo>
                  <a:pt x="54394" y="1875"/>
                </a:lnTo>
                <a:lnTo>
                  <a:pt x="54121" y="2093"/>
                </a:lnTo>
                <a:lnTo>
                  <a:pt x="53885" y="2366"/>
                </a:lnTo>
                <a:lnTo>
                  <a:pt x="53648" y="2657"/>
                </a:lnTo>
                <a:lnTo>
                  <a:pt x="53430" y="2966"/>
                </a:lnTo>
                <a:lnTo>
                  <a:pt x="53248" y="3330"/>
                </a:lnTo>
                <a:lnTo>
                  <a:pt x="53084" y="3731"/>
                </a:lnTo>
                <a:lnTo>
                  <a:pt x="52938" y="4149"/>
                </a:lnTo>
                <a:lnTo>
                  <a:pt x="52811" y="4622"/>
                </a:lnTo>
                <a:lnTo>
                  <a:pt x="52465" y="4459"/>
                </a:lnTo>
                <a:lnTo>
                  <a:pt x="52120" y="4313"/>
                </a:lnTo>
                <a:lnTo>
                  <a:pt x="51810" y="4204"/>
                </a:lnTo>
                <a:lnTo>
                  <a:pt x="51483" y="4113"/>
                </a:lnTo>
                <a:lnTo>
                  <a:pt x="51191" y="4040"/>
                </a:lnTo>
                <a:lnTo>
                  <a:pt x="50882" y="3986"/>
                </a:lnTo>
                <a:lnTo>
                  <a:pt x="50609" y="3967"/>
                </a:lnTo>
                <a:lnTo>
                  <a:pt x="50336" y="3949"/>
                </a:lnTo>
                <a:lnTo>
                  <a:pt x="50045" y="3967"/>
                </a:lnTo>
                <a:lnTo>
                  <a:pt x="49772" y="4004"/>
                </a:lnTo>
                <a:lnTo>
                  <a:pt x="49499" y="4040"/>
                </a:lnTo>
                <a:lnTo>
                  <a:pt x="49244" y="4113"/>
                </a:lnTo>
                <a:lnTo>
                  <a:pt x="49008" y="4204"/>
                </a:lnTo>
                <a:lnTo>
                  <a:pt x="48789" y="4295"/>
                </a:lnTo>
                <a:lnTo>
                  <a:pt x="48571" y="4422"/>
                </a:lnTo>
                <a:lnTo>
                  <a:pt x="48353" y="4550"/>
                </a:lnTo>
                <a:lnTo>
                  <a:pt x="48152" y="4677"/>
                </a:lnTo>
                <a:lnTo>
                  <a:pt x="47970" y="4823"/>
                </a:lnTo>
                <a:lnTo>
                  <a:pt x="47788" y="4986"/>
                </a:lnTo>
                <a:lnTo>
                  <a:pt x="47625" y="5150"/>
                </a:lnTo>
                <a:lnTo>
                  <a:pt x="47333" y="5478"/>
                </a:lnTo>
                <a:lnTo>
                  <a:pt x="47061" y="5824"/>
                </a:lnTo>
                <a:lnTo>
                  <a:pt x="46842" y="6188"/>
                </a:lnTo>
                <a:lnTo>
                  <a:pt x="46642" y="6515"/>
                </a:lnTo>
                <a:lnTo>
                  <a:pt x="46478" y="6843"/>
                </a:lnTo>
                <a:lnTo>
                  <a:pt x="46351" y="7116"/>
                </a:lnTo>
                <a:lnTo>
                  <a:pt x="46187" y="7552"/>
                </a:lnTo>
                <a:lnTo>
                  <a:pt x="46151" y="7716"/>
                </a:lnTo>
                <a:lnTo>
                  <a:pt x="46096" y="7680"/>
                </a:lnTo>
                <a:lnTo>
                  <a:pt x="45932" y="7607"/>
                </a:lnTo>
                <a:lnTo>
                  <a:pt x="45823" y="7552"/>
                </a:lnTo>
                <a:lnTo>
                  <a:pt x="45696" y="7516"/>
                </a:lnTo>
                <a:lnTo>
                  <a:pt x="45550" y="7498"/>
                </a:lnTo>
                <a:lnTo>
                  <a:pt x="45386" y="7480"/>
                </a:lnTo>
                <a:lnTo>
                  <a:pt x="45223" y="7498"/>
                </a:lnTo>
                <a:lnTo>
                  <a:pt x="45059" y="7516"/>
                </a:lnTo>
                <a:lnTo>
                  <a:pt x="44895" y="7552"/>
                </a:lnTo>
                <a:lnTo>
                  <a:pt x="44713" y="7625"/>
                </a:lnTo>
                <a:lnTo>
                  <a:pt x="44513" y="7716"/>
                </a:lnTo>
                <a:lnTo>
                  <a:pt x="44313" y="7825"/>
                </a:lnTo>
                <a:lnTo>
                  <a:pt x="44112" y="7971"/>
                </a:lnTo>
                <a:lnTo>
                  <a:pt x="43894" y="8153"/>
                </a:lnTo>
                <a:lnTo>
                  <a:pt x="43967" y="7734"/>
                </a:lnTo>
                <a:lnTo>
                  <a:pt x="44003" y="7352"/>
                </a:lnTo>
                <a:lnTo>
                  <a:pt x="44021" y="6988"/>
                </a:lnTo>
                <a:lnTo>
                  <a:pt x="43985" y="6624"/>
                </a:lnTo>
                <a:lnTo>
                  <a:pt x="43930" y="6315"/>
                </a:lnTo>
                <a:lnTo>
                  <a:pt x="43839" y="6006"/>
                </a:lnTo>
                <a:lnTo>
                  <a:pt x="43730" y="5733"/>
                </a:lnTo>
                <a:lnTo>
                  <a:pt x="43585" y="5478"/>
                </a:lnTo>
                <a:lnTo>
                  <a:pt x="43421" y="5241"/>
                </a:lnTo>
                <a:lnTo>
                  <a:pt x="43239" y="5041"/>
                </a:lnTo>
                <a:lnTo>
                  <a:pt x="43039" y="4877"/>
                </a:lnTo>
                <a:lnTo>
                  <a:pt x="42802" y="4732"/>
                </a:lnTo>
                <a:lnTo>
                  <a:pt x="42566" y="4622"/>
                </a:lnTo>
                <a:lnTo>
                  <a:pt x="42329" y="4531"/>
                </a:lnTo>
                <a:lnTo>
                  <a:pt x="42056" y="4477"/>
                </a:lnTo>
                <a:lnTo>
                  <a:pt x="41619" y="4477"/>
                </a:lnTo>
                <a:lnTo>
                  <a:pt x="41456" y="4495"/>
                </a:lnTo>
                <a:lnTo>
                  <a:pt x="41274" y="4531"/>
                </a:lnTo>
                <a:lnTo>
                  <a:pt x="41110" y="4568"/>
                </a:lnTo>
                <a:lnTo>
                  <a:pt x="40946" y="4622"/>
                </a:lnTo>
                <a:lnTo>
                  <a:pt x="40764" y="4695"/>
                </a:lnTo>
                <a:lnTo>
                  <a:pt x="40600" y="4786"/>
                </a:lnTo>
                <a:lnTo>
                  <a:pt x="40418" y="4895"/>
                </a:lnTo>
                <a:lnTo>
                  <a:pt x="40400" y="4750"/>
                </a:lnTo>
                <a:lnTo>
                  <a:pt x="40364" y="4622"/>
                </a:lnTo>
                <a:lnTo>
                  <a:pt x="40309" y="4495"/>
                </a:lnTo>
                <a:lnTo>
                  <a:pt x="40254" y="4404"/>
                </a:lnTo>
                <a:lnTo>
                  <a:pt x="40200" y="4313"/>
                </a:lnTo>
                <a:lnTo>
                  <a:pt x="40127" y="4222"/>
                </a:lnTo>
                <a:lnTo>
                  <a:pt x="40054" y="4168"/>
                </a:lnTo>
                <a:lnTo>
                  <a:pt x="39982" y="4095"/>
                </a:lnTo>
                <a:lnTo>
                  <a:pt x="39818" y="4004"/>
                </a:lnTo>
                <a:lnTo>
                  <a:pt x="39636" y="3949"/>
                </a:lnTo>
                <a:lnTo>
                  <a:pt x="39454" y="3931"/>
                </a:lnTo>
                <a:lnTo>
                  <a:pt x="39290" y="3913"/>
                </a:lnTo>
                <a:lnTo>
                  <a:pt x="39035" y="3931"/>
                </a:lnTo>
                <a:lnTo>
                  <a:pt x="38817" y="3967"/>
                </a:lnTo>
                <a:lnTo>
                  <a:pt x="38617" y="4022"/>
                </a:lnTo>
                <a:lnTo>
                  <a:pt x="38635" y="3767"/>
                </a:lnTo>
                <a:lnTo>
                  <a:pt x="38653" y="3531"/>
                </a:lnTo>
                <a:lnTo>
                  <a:pt x="38635" y="3312"/>
                </a:lnTo>
                <a:lnTo>
                  <a:pt x="38617" y="3094"/>
                </a:lnTo>
                <a:lnTo>
                  <a:pt x="38598" y="2875"/>
                </a:lnTo>
                <a:lnTo>
                  <a:pt x="38544" y="2657"/>
                </a:lnTo>
                <a:lnTo>
                  <a:pt x="38507" y="2457"/>
                </a:lnTo>
                <a:lnTo>
                  <a:pt x="38435" y="2275"/>
                </a:lnTo>
                <a:lnTo>
                  <a:pt x="38362" y="2093"/>
                </a:lnTo>
                <a:lnTo>
                  <a:pt x="38289" y="1911"/>
                </a:lnTo>
                <a:lnTo>
                  <a:pt x="38198" y="1747"/>
                </a:lnTo>
                <a:lnTo>
                  <a:pt x="38107" y="1583"/>
                </a:lnTo>
                <a:lnTo>
                  <a:pt x="37998" y="1438"/>
                </a:lnTo>
                <a:lnTo>
                  <a:pt x="37889" y="1292"/>
                </a:lnTo>
                <a:lnTo>
                  <a:pt x="37634" y="1019"/>
                </a:lnTo>
                <a:lnTo>
                  <a:pt x="37361" y="783"/>
                </a:lnTo>
                <a:lnTo>
                  <a:pt x="37052" y="583"/>
                </a:lnTo>
                <a:lnTo>
                  <a:pt x="36742" y="401"/>
                </a:lnTo>
                <a:lnTo>
                  <a:pt x="36397" y="255"/>
                </a:lnTo>
                <a:lnTo>
                  <a:pt x="36051" y="146"/>
                </a:lnTo>
                <a:lnTo>
                  <a:pt x="35687" y="73"/>
                </a:lnTo>
                <a:lnTo>
                  <a:pt x="35305" y="18"/>
                </a:lnTo>
                <a:lnTo>
                  <a:pt x="34941" y="0"/>
                </a:lnTo>
                <a:close/>
              </a:path>
            </a:pathLst>
          </a:custGeom>
          <a:solidFill>
            <a:srgbClr val="FFFFD5">
              <a:alpha val="128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9" name="Google Shape;1399;p9"/>
          <p:cNvSpPr txBox="1">
            <a:spLocks noGrp="1"/>
          </p:cNvSpPr>
          <p:nvPr>
            <p:ph type="title"/>
          </p:nvPr>
        </p:nvSpPr>
        <p:spPr>
          <a:xfrm>
            <a:off x="4683400" y="1518900"/>
            <a:ext cx="3747300" cy="12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sis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00" name="Google Shape;1400;p9"/>
          <p:cNvSpPr txBox="1">
            <a:spLocks noGrp="1"/>
          </p:cNvSpPr>
          <p:nvPr>
            <p:ph type="subTitle" idx="1"/>
          </p:nvPr>
        </p:nvSpPr>
        <p:spPr>
          <a:xfrm>
            <a:off x="5230300" y="2984400"/>
            <a:ext cx="3200400" cy="64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grpSp>
        <p:nvGrpSpPr>
          <p:cNvPr id="1401" name="Google Shape;1401;p9"/>
          <p:cNvGrpSpPr/>
          <p:nvPr/>
        </p:nvGrpSpPr>
        <p:grpSpPr>
          <a:xfrm>
            <a:off x="6821254" y="4393219"/>
            <a:ext cx="3524427" cy="921034"/>
            <a:chOff x="-729684" y="2561769"/>
            <a:chExt cx="3524427" cy="921034"/>
          </a:xfrm>
        </p:grpSpPr>
        <p:sp>
          <p:nvSpPr>
            <p:cNvPr id="1402" name="Google Shape;1402;p9"/>
            <p:cNvSpPr/>
            <p:nvPr/>
          </p:nvSpPr>
          <p:spPr>
            <a:xfrm>
              <a:off x="-729684" y="2561769"/>
              <a:ext cx="3524427" cy="921034"/>
            </a:xfrm>
            <a:custGeom>
              <a:avLst/>
              <a:gdLst/>
              <a:ahLst/>
              <a:cxnLst/>
              <a:rect l="l" t="t" r="r" b="b"/>
              <a:pathLst>
                <a:path w="68389" h="17872" extrusionOk="0">
                  <a:moveTo>
                    <a:pt x="27006" y="1"/>
                  </a:moveTo>
                  <a:lnTo>
                    <a:pt x="26387" y="19"/>
                  </a:lnTo>
                  <a:lnTo>
                    <a:pt x="26023" y="37"/>
                  </a:lnTo>
                  <a:lnTo>
                    <a:pt x="25659" y="74"/>
                  </a:lnTo>
                  <a:lnTo>
                    <a:pt x="25295" y="128"/>
                  </a:lnTo>
                  <a:lnTo>
                    <a:pt x="24932" y="201"/>
                  </a:lnTo>
                  <a:lnTo>
                    <a:pt x="24295" y="328"/>
                  </a:lnTo>
                  <a:lnTo>
                    <a:pt x="23658" y="510"/>
                  </a:lnTo>
                  <a:lnTo>
                    <a:pt x="23039" y="711"/>
                  </a:lnTo>
                  <a:lnTo>
                    <a:pt x="22420" y="947"/>
                  </a:lnTo>
                  <a:lnTo>
                    <a:pt x="21801" y="1220"/>
                  </a:lnTo>
                  <a:lnTo>
                    <a:pt x="21201" y="1493"/>
                  </a:lnTo>
                  <a:lnTo>
                    <a:pt x="20600" y="1802"/>
                  </a:lnTo>
                  <a:lnTo>
                    <a:pt x="20018" y="2130"/>
                  </a:lnTo>
                  <a:lnTo>
                    <a:pt x="19418" y="2458"/>
                  </a:lnTo>
                  <a:lnTo>
                    <a:pt x="18835" y="2803"/>
                  </a:lnTo>
                  <a:lnTo>
                    <a:pt x="17671" y="3513"/>
                  </a:lnTo>
                  <a:lnTo>
                    <a:pt x="16524" y="4241"/>
                  </a:lnTo>
                  <a:lnTo>
                    <a:pt x="15378" y="4933"/>
                  </a:lnTo>
                  <a:lnTo>
                    <a:pt x="14650" y="5369"/>
                  </a:lnTo>
                  <a:lnTo>
                    <a:pt x="13904" y="5770"/>
                  </a:lnTo>
                  <a:lnTo>
                    <a:pt x="13157" y="6170"/>
                  </a:lnTo>
                  <a:lnTo>
                    <a:pt x="12393" y="6552"/>
                  </a:lnTo>
                  <a:lnTo>
                    <a:pt x="11629" y="6916"/>
                  </a:lnTo>
                  <a:lnTo>
                    <a:pt x="10846" y="7262"/>
                  </a:lnTo>
                  <a:lnTo>
                    <a:pt x="10064" y="7571"/>
                  </a:lnTo>
                  <a:lnTo>
                    <a:pt x="9281" y="7881"/>
                  </a:lnTo>
                  <a:lnTo>
                    <a:pt x="8481" y="8154"/>
                  </a:lnTo>
                  <a:lnTo>
                    <a:pt x="7680" y="8408"/>
                  </a:lnTo>
                  <a:lnTo>
                    <a:pt x="6861" y="8645"/>
                  </a:lnTo>
                  <a:lnTo>
                    <a:pt x="6042" y="8845"/>
                  </a:lnTo>
                  <a:lnTo>
                    <a:pt x="5223" y="9027"/>
                  </a:lnTo>
                  <a:lnTo>
                    <a:pt x="4386" y="9173"/>
                  </a:lnTo>
                  <a:lnTo>
                    <a:pt x="3549" y="9300"/>
                  </a:lnTo>
                  <a:lnTo>
                    <a:pt x="2712" y="9391"/>
                  </a:lnTo>
                  <a:lnTo>
                    <a:pt x="1602" y="9482"/>
                  </a:lnTo>
                  <a:lnTo>
                    <a:pt x="473" y="9537"/>
                  </a:lnTo>
                  <a:lnTo>
                    <a:pt x="364" y="9555"/>
                  </a:lnTo>
                  <a:lnTo>
                    <a:pt x="273" y="9573"/>
                  </a:lnTo>
                  <a:lnTo>
                    <a:pt x="200" y="9609"/>
                  </a:lnTo>
                  <a:lnTo>
                    <a:pt x="146" y="9664"/>
                  </a:lnTo>
                  <a:lnTo>
                    <a:pt x="91" y="9719"/>
                  </a:lnTo>
                  <a:lnTo>
                    <a:pt x="73" y="9773"/>
                  </a:lnTo>
                  <a:lnTo>
                    <a:pt x="55" y="9846"/>
                  </a:lnTo>
                  <a:lnTo>
                    <a:pt x="37" y="9919"/>
                  </a:lnTo>
                  <a:lnTo>
                    <a:pt x="55" y="10101"/>
                  </a:lnTo>
                  <a:lnTo>
                    <a:pt x="91" y="10283"/>
                  </a:lnTo>
                  <a:lnTo>
                    <a:pt x="219" y="10719"/>
                  </a:lnTo>
                  <a:lnTo>
                    <a:pt x="346" y="11156"/>
                  </a:lnTo>
                  <a:lnTo>
                    <a:pt x="382" y="11375"/>
                  </a:lnTo>
                  <a:lnTo>
                    <a:pt x="401" y="11575"/>
                  </a:lnTo>
                  <a:lnTo>
                    <a:pt x="401" y="11666"/>
                  </a:lnTo>
                  <a:lnTo>
                    <a:pt x="382" y="11739"/>
                  </a:lnTo>
                  <a:lnTo>
                    <a:pt x="364" y="11830"/>
                  </a:lnTo>
                  <a:lnTo>
                    <a:pt x="310" y="11902"/>
                  </a:lnTo>
                  <a:lnTo>
                    <a:pt x="255" y="11975"/>
                  </a:lnTo>
                  <a:lnTo>
                    <a:pt x="200" y="12030"/>
                  </a:lnTo>
                  <a:lnTo>
                    <a:pt x="109" y="12084"/>
                  </a:lnTo>
                  <a:lnTo>
                    <a:pt x="0" y="12121"/>
                  </a:lnTo>
                  <a:lnTo>
                    <a:pt x="455" y="12557"/>
                  </a:lnTo>
                  <a:lnTo>
                    <a:pt x="564" y="12685"/>
                  </a:lnTo>
                  <a:lnTo>
                    <a:pt x="655" y="12739"/>
                  </a:lnTo>
                  <a:lnTo>
                    <a:pt x="692" y="12739"/>
                  </a:lnTo>
                  <a:lnTo>
                    <a:pt x="728" y="12721"/>
                  </a:lnTo>
                  <a:lnTo>
                    <a:pt x="783" y="12630"/>
                  </a:lnTo>
                  <a:lnTo>
                    <a:pt x="837" y="12594"/>
                  </a:lnTo>
                  <a:lnTo>
                    <a:pt x="892" y="12557"/>
                  </a:lnTo>
                  <a:lnTo>
                    <a:pt x="965" y="12521"/>
                  </a:lnTo>
                  <a:lnTo>
                    <a:pt x="1074" y="12503"/>
                  </a:lnTo>
                  <a:lnTo>
                    <a:pt x="1201" y="12503"/>
                  </a:lnTo>
                  <a:lnTo>
                    <a:pt x="1383" y="12521"/>
                  </a:lnTo>
                  <a:lnTo>
                    <a:pt x="1602" y="12557"/>
                  </a:lnTo>
                  <a:lnTo>
                    <a:pt x="1857" y="12612"/>
                  </a:lnTo>
                  <a:lnTo>
                    <a:pt x="3403" y="13012"/>
                  </a:lnTo>
                  <a:lnTo>
                    <a:pt x="4987" y="13376"/>
                  </a:lnTo>
                  <a:lnTo>
                    <a:pt x="6552" y="13704"/>
                  </a:lnTo>
                  <a:lnTo>
                    <a:pt x="8135" y="14013"/>
                  </a:lnTo>
                  <a:lnTo>
                    <a:pt x="9718" y="14286"/>
                  </a:lnTo>
                  <a:lnTo>
                    <a:pt x="11319" y="14559"/>
                  </a:lnTo>
                  <a:lnTo>
                    <a:pt x="14504" y="15051"/>
                  </a:lnTo>
                  <a:lnTo>
                    <a:pt x="17871" y="15578"/>
                  </a:lnTo>
                  <a:lnTo>
                    <a:pt x="21256" y="16070"/>
                  </a:lnTo>
                  <a:lnTo>
                    <a:pt x="24659" y="16543"/>
                  </a:lnTo>
                  <a:lnTo>
                    <a:pt x="26351" y="16761"/>
                  </a:lnTo>
                  <a:lnTo>
                    <a:pt x="28043" y="16961"/>
                  </a:lnTo>
                  <a:lnTo>
                    <a:pt x="29736" y="17143"/>
                  </a:lnTo>
                  <a:lnTo>
                    <a:pt x="31446" y="17325"/>
                  </a:lnTo>
                  <a:lnTo>
                    <a:pt x="33139" y="17471"/>
                  </a:lnTo>
                  <a:lnTo>
                    <a:pt x="34849" y="17598"/>
                  </a:lnTo>
                  <a:lnTo>
                    <a:pt x="36560" y="17708"/>
                  </a:lnTo>
                  <a:lnTo>
                    <a:pt x="38252" y="17798"/>
                  </a:lnTo>
                  <a:lnTo>
                    <a:pt x="39963" y="17853"/>
                  </a:lnTo>
                  <a:lnTo>
                    <a:pt x="41674" y="17871"/>
                  </a:lnTo>
                  <a:lnTo>
                    <a:pt x="43384" y="17871"/>
                  </a:lnTo>
                  <a:lnTo>
                    <a:pt x="45095" y="17835"/>
                  </a:lnTo>
                  <a:lnTo>
                    <a:pt x="46805" y="17780"/>
                  </a:lnTo>
                  <a:lnTo>
                    <a:pt x="48516" y="17671"/>
                  </a:lnTo>
                  <a:lnTo>
                    <a:pt x="50227" y="17526"/>
                  </a:lnTo>
                  <a:lnTo>
                    <a:pt x="51919" y="17344"/>
                  </a:lnTo>
                  <a:lnTo>
                    <a:pt x="53630" y="17125"/>
                  </a:lnTo>
                  <a:lnTo>
                    <a:pt x="55322" y="16870"/>
                  </a:lnTo>
                  <a:lnTo>
                    <a:pt x="56159" y="16725"/>
                  </a:lnTo>
                  <a:lnTo>
                    <a:pt x="56996" y="16561"/>
                  </a:lnTo>
                  <a:lnTo>
                    <a:pt x="57833" y="16397"/>
                  </a:lnTo>
                  <a:lnTo>
                    <a:pt x="58671" y="16215"/>
                  </a:lnTo>
                  <a:lnTo>
                    <a:pt x="59489" y="16033"/>
                  </a:lnTo>
                  <a:lnTo>
                    <a:pt x="60327" y="15815"/>
                  </a:lnTo>
                  <a:lnTo>
                    <a:pt x="61145" y="15615"/>
                  </a:lnTo>
                  <a:lnTo>
                    <a:pt x="61964" y="15378"/>
                  </a:lnTo>
                  <a:lnTo>
                    <a:pt x="62783" y="15142"/>
                  </a:lnTo>
                  <a:lnTo>
                    <a:pt x="63602" y="14887"/>
                  </a:lnTo>
                  <a:lnTo>
                    <a:pt x="64421" y="14614"/>
                  </a:lnTo>
                  <a:lnTo>
                    <a:pt x="65222" y="14341"/>
                  </a:lnTo>
                  <a:lnTo>
                    <a:pt x="66022" y="14050"/>
                  </a:lnTo>
                  <a:lnTo>
                    <a:pt x="66823" y="13740"/>
                  </a:lnTo>
                  <a:lnTo>
                    <a:pt x="67606" y="13431"/>
                  </a:lnTo>
                  <a:lnTo>
                    <a:pt x="68388" y="13085"/>
                  </a:lnTo>
                  <a:lnTo>
                    <a:pt x="67933" y="7771"/>
                  </a:lnTo>
                  <a:lnTo>
                    <a:pt x="64803" y="7862"/>
                  </a:lnTo>
                  <a:lnTo>
                    <a:pt x="63220" y="7899"/>
                  </a:lnTo>
                  <a:lnTo>
                    <a:pt x="61637" y="7917"/>
                  </a:lnTo>
                  <a:lnTo>
                    <a:pt x="60054" y="7917"/>
                  </a:lnTo>
                  <a:lnTo>
                    <a:pt x="58470" y="7899"/>
                  </a:lnTo>
                  <a:lnTo>
                    <a:pt x="56905" y="7844"/>
                  </a:lnTo>
                  <a:lnTo>
                    <a:pt x="55322" y="7790"/>
                  </a:lnTo>
                  <a:lnTo>
                    <a:pt x="54230" y="7717"/>
                  </a:lnTo>
                  <a:lnTo>
                    <a:pt x="53138" y="7644"/>
                  </a:lnTo>
                  <a:lnTo>
                    <a:pt x="52065" y="7535"/>
                  </a:lnTo>
                  <a:lnTo>
                    <a:pt x="50973" y="7426"/>
                  </a:lnTo>
                  <a:lnTo>
                    <a:pt x="49899" y="7280"/>
                  </a:lnTo>
                  <a:lnTo>
                    <a:pt x="48825" y="7134"/>
                  </a:lnTo>
                  <a:lnTo>
                    <a:pt x="47770" y="6952"/>
                  </a:lnTo>
                  <a:lnTo>
                    <a:pt x="46696" y="6752"/>
                  </a:lnTo>
                  <a:lnTo>
                    <a:pt x="45659" y="6516"/>
                  </a:lnTo>
                  <a:lnTo>
                    <a:pt x="44604" y="6261"/>
                  </a:lnTo>
                  <a:lnTo>
                    <a:pt x="43566" y="5988"/>
                  </a:lnTo>
                  <a:lnTo>
                    <a:pt x="42529" y="5679"/>
                  </a:lnTo>
                  <a:lnTo>
                    <a:pt x="41510" y="5351"/>
                  </a:lnTo>
                  <a:lnTo>
                    <a:pt x="40491" y="4987"/>
                  </a:lnTo>
                  <a:lnTo>
                    <a:pt x="39490" y="4587"/>
                  </a:lnTo>
                  <a:lnTo>
                    <a:pt x="38489" y="4150"/>
                  </a:lnTo>
                  <a:lnTo>
                    <a:pt x="37816" y="3859"/>
                  </a:lnTo>
                  <a:lnTo>
                    <a:pt x="37161" y="3531"/>
                  </a:lnTo>
                  <a:lnTo>
                    <a:pt x="35832" y="2876"/>
                  </a:lnTo>
                  <a:lnTo>
                    <a:pt x="34485" y="2221"/>
                  </a:lnTo>
                  <a:lnTo>
                    <a:pt x="33830" y="1912"/>
                  </a:lnTo>
                  <a:lnTo>
                    <a:pt x="33157" y="1602"/>
                  </a:lnTo>
                  <a:lnTo>
                    <a:pt x="32484" y="1311"/>
                  </a:lnTo>
                  <a:lnTo>
                    <a:pt x="31810" y="1038"/>
                  </a:lnTo>
                  <a:lnTo>
                    <a:pt x="31119" y="783"/>
                  </a:lnTo>
                  <a:lnTo>
                    <a:pt x="30427" y="565"/>
                  </a:lnTo>
                  <a:lnTo>
                    <a:pt x="29736" y="383"/>
                  </a:lnTo>
                  <a:lnTo>
                    <a:pt x="29044" y="219"/>
                  </a:lnTo>
                  <a:lnTo>
                    <a:pt x="28335" y="110"/>
                  </a:lnTo>
                  <a:lnTo>
                    <a:pt x="27989" y="55"/>
                  </a:lnTo>
                  <a:lnTo>
                    <a:pt x="27625" y="37"/>
                  </a:lnTo>
                  <a:lnTo>
                    <a:pt x="27006" y="1"/>
                  </a:lnTo>
                  <a:close/>
                </a:path>
              </a:pathLst>
            </a:custGeom>
            <a:solidFill>
              <a:srgbClr val="EBB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9"/>
            <p:cNvSpPr/>
            <p:nvPr/>
          </p:nvSpPr>
          <p:spPr>
            <a:xfrm>
              <a:off x="690207" y="2563676"/>
              <a:ext cx="1431178" cy="664028"/>
            </a:xfrm>
            <a:custGeom>
              <a:avLst/>
              <a:gdLst/>
              <a:ahLst/>
              <a:cxnLst/>
              <a:rect l="l" t="t" r="r" b="b"/>
              <a:pathLst>
                <a:path w="27771" h="12885" extrusionOk="0">
                  <a:moveTo>
                    <a:pt x="73" y="0"/>
                  </a:moveTo>
                  <a:lnTo>
                    <a:pt x="109" y="91"/>
                  </a:lnTo>
                  <a:lnTo>
                    <a:pt x="164" y="182"/>
                  </a:lnTo>
                  <a:lnTo>
                    <a:pt x="218" y="273"/>
                  </a:lnTo>
                  <a:lnTo>
                    <a:pt x="291" y="346"/>
                  </a:lnTo>
                  <a:lnTo>
                    <a:pt x="491" y="528"/>
                  </a:lnTo>
                  <a:lnTo>
                    <a:pt x="746" y="692"/>
                  </a:lnTo>
                  <a:lnTo>
                    <a:pt x="1019" y="856"/>
                  </a:lnTo>
                  <a:lnTo>
                    <a:pt x="1328" y="1019"/>
                  </a:lnTo>
                  <a:lnTo>
                    <a:pt x="2002" y="1347"/>
                  </a:lnTo>
                  <a:lnTo>
                    <a:pt x="2675" y="1693"/>
                  </a:lnTo>
                  <a:lnTo>
                    <a:pt x="2984" y="1875"/>
                  </a:lnTo>
                  <a:lnTo>
                    <a:pt x="3257" y="2057"/>
                  </a:lnTo>
                  <a:lnTo>
                    <a:pt x="3512" y="2257"/>
                  </a:lnTo>
                  <a:lnTo>
                    <a:pt x="3621" y="2348"/>
                  </a:lnTo>
                  <a:lnTo>
                    <a:pt x="3712" y="2457"/>
                  </a:lnTo>
                  <a:lnTo>
                    <a:pt x="3785" y="2566"/>
                  </a:lnTo>
                  <a:lnTo>
                    <a:pt x="3858" y="2675"/>
                  </a:lnTo>
                  <a:lnTo>
                    <a:pt x="3894" y="2785"/>
                  </a:lnTo>
                  <a:lnTo>
                    <a:pt x="3931" y="2912"/>
                  </a:lnTo>
                  <a:lnTo>
                    <a:pt x="3913" y="3003"/>
                  </a:lnTo>
                  <a:lnTo>
                    <a:pt x="3894" y="3076"/>
                  </a:lnTo>
                  <a:lnTo>
                    <a:pt x="3822" y="3149"/>
                  </a:lnTo>
                  <a:lnTo>
                    <a:pt x="3749" y="3221"/>
                  </a:lnTo>
                  <a:lnTo>
                    <a:pt x="3658" y="3276"/>
                  </a:lnTo>
                  <a:lnTo>
                    <a:pt x="3530" y="3330"/>
                  </a:lnTo>
                  <a:lnTo>
                    <a:pt x="3257" y="3421"/>
                  </a:lnTo>
                  <a:lnTo>
                    <a:pt x="2912" y="3494"/>
                  </a:lnTo>
                  <a:lnTo>
                    <a:pt x="2548" y="3567"/>
                  </a:lnTo>
                  <a:lnTo>
                    <a:pt x="1747" y="3713"/>
                  </a:lnTo>
                  <a:lnTo>
                    <a:pt x="1347" y="3785"/>
                  </a:lnTo>
                  <a:lnTo>
                    <a:pt x="983" y="3858"/>
                  </a:lnTo>
                  <a:lnTo>
                    <a:pt x="655" y="3949"/>
                  </a:lnTo>
                  <a:lnTo>
                    <a:pt x="510" y="4022"/>
                  </a:lnTo>
                  <a:lnTo>
                    <a:pt x="364" y="4077"/>
                  </a:lnTo>
                  <a:lnTo>
                    <a:pt x="255" y="4149"/>
                  </a:lnTo>
                  <a:lnTo>
                    <a:pt x="164" y="4222"/>
                  </a:lnTo>
                  <a:lnTo>
                    <a:pt x="73" y="4313"/>
                  </a:lnTo>
                  <a:lnTo>
                    <a:pt x="36" y="4404"/>
                  </a:lnTo>
                  <a:lnTo>
                    <a:pt x="0" y="4495"/>
                  </a:lnTo>
                  <a:lnTo>
                    <a:pt x="0" y="4604"/>
                  </a:lnTo>
                  <a:lnTo>
                    <a:pt x="18" y="4732"/>
                  </a:lnTo>
                  <a:lnTo>
                    <a:pt x="73" y="4859"/>
                  </a:lnTo>
                  <a:lnTo>
                    <a:pt x="164" y="5005"/>
                  </a:lnTo>
                  <a:lnTo>
                    <a:pt x="273" y="5132"/>
                  </a:lnTo>
                  <a:lnTo>
                    <a:pt x="419" y="5241"/>
                  </a:lnTo>
                  <a:lnTo>
                    <a:pt x="582" y="5350"/>
                  </a:lnTo>
                  <a:lnTo>
                    <a:pt x="764" y="5441"/>
                  </a:lnTo>
                  <a:lnTo>
                    <a:pt x="965" y="5532"/>
                  </a:lnTo>
                  <a:lnTo>
                    <a:pt x="1201" y="5605"/>
                  </a:lnTo>
                  <a:lnTo>
                    <a:pt x="1438" y="5660"/>
                  </a:lnTo>
                  <a:lnTo>
                    <a:pt x="1965" y="5769"/>
                  </a:lnTo>
                  <a:lnTo>
                    <a:pt x="2548" y="5878"/>
                  </a:lnTo>
                  <a:lnTo>
                    <a:pt x="3803" y="6042"/>
                  </a:lnTo>
                  <a:lnTo>
                    <a:pt x="4477" y="6115"/>
                  </a:lnTo>
                  <a:lnTo>
                    <a:pt x="5132" y="6224"/>
                  </a:lnTo>
                  <a:lnTo>
                    <a:pt x="5769" y="6351"/>
                  </a:lnTo>
                  <a:lnTo>
                    <a:pt x="6387" y="6497"/>
                  </a:lnTo>
                  <a:lnTo>
                    <a:pt x="6679" y="6588"/>
                  </a:lnTo>
                  <a:lnTo>
                    <a:pt x="6970" y="6679"/>
                  </a:lnTo>
                  <a:lnTo>
                    <a:pt x="7225" y="6788"/>
                  </a:lnTo>
                  <a:lnTo>
                    <a:pt x="7479" y="6915"/>
                  </a:lnTo>
                  <a:lnTo>
                    <a:pt x="7734" y="7061"/>
                  </a:lnTo>
                  <a:lnTo>
                    <a:pt x="7953" y="7207"/>
                  </a:lnTo>
                  <a:lnTo>
                    <a:pt x="8153" y="7370"/>
                  </a:lnTo>
                  <a:lnTo>
                    <a:pt x="8335" y="7552"/>
                  </a:lnTo>
                  <a:lnTo>
                    <a:pt x="8444" y="7698"/>
                  </a:lnTo>
                  <a:lnTo>
                    <a:pt x="8553" y="7844"/>
                  </a:lnTo>
                  <a:lnTo>
                    <a:pt x="8626" y="8007"/>
                  </a:lnTo>
                  <a:lnTo>
                    <a:pt x="8662" y="8189"/>
                  </a:lnTo>
                  <a:lnTo>
                    <a:pt x="8662" y="8280"/>
                  </a:lnTo>
                  <a:lnTo>
                    <a:pt x="8662" y="8390"/>
                  </a:lnTo>
                  <a:lnTo>
                    <a:pt x="8608" y="8590"/>
                  </a:lnTo>
                  <a:lnTo>
                    <a:pt x="8462" y="9008"/>
                  </a:lnTo>
                  <a:lnTo>
                    <a:pt x="8407" y="9172"/>
                  </a:lnTo>
                  <a:lnTo>
                    <a:pt x="8389" y="9354"/>
                  </a:lnTo>
                  <a:lnTo>
                    <a:pt x="8371" y="9536"/>
                  </a:lnTo>
                  <a:lnTo>
                    <a:pt x="8371" y="9736"/>
                  </a:lnTo>
                  <a:lnTo>
                    <a:pt x="8389" y="9918"/>
                  </a:lnTo>
                  <a:lnTo>
                    <a:pt x="8426" y="10100"/>
                  </a:lnTo>
                  <a:lnTo>
                    <a:pt x="8480" y="10264"/>
                  </a:lnTo>
                  <a:lnTo>
                    <a:pt x="8535" y="10446"/>
                  </a:lnTo>
                  <a:lnTo>
                    <a:pt x="8608" y="10628"/>
                  </a:lnTo>
                  <a:lnTo>
                    <a:pt x="8699" y="10792"/>
                  </a:lnTo>
                  <a:lnTo>
                    <a:pt x="8790" y="10955"/>
                  </a:lnTo>
                  <a:lnTo>
                    <a:pt x="8899" y="11101"/>
                  </a:lnTo>
                  <a:lnTo>
                    <a:pt x="9026" y="11265"/>
                  </a:lnTo>
                  <a:lnTo>
                    <a:pt x="9154" y="11392"/>
                  </a:lnTo>
                  <a:lnTo>
                    <a:pt x="9281" y="11538"/>
                  </a:lnTo>
                  <a:lnTo>
                    <a:pt x="9427" y="11665"/>
                  </a:lnTo>
                  <a:lnTo>
                    <a:pt x="9736" y="11884"/>
                  </a:lnTo>
                  <a:lnTo>
                    <a:pt x="10045" y="12066"/>
                  </a:lnTo>
                  <a:lnTo>
                    <a:pt x="10391" y="12229"/>
                  </a:lnTo>
                  <a:lnTo>
                    <a:pt x="10737" y="12357"/>
                  </a:lnTo>
                  <a:lnTo>
                    <a:pt x="11101" y="12466"/>
                  </a:lnTo>
                  <a:lnTo>
                    <a:pt x="11465" y="12557"/>
                  </a:lnTo>
                  <a:lnTo>
                    <a:pt x="11829" y="12630"/>
                  </a:lnTo>
                  <a:lnTo>
                    <a:pt x="12211" y="12702"/>
                  </a:lnTo>
                  <a:lnTo>
                    <a:pt x="12993" y="12793"/>
                  </a:lnTo>
                  <a:lnTo>
                    <a:pt x="13794" y="12866"/>
                  </a:lnTo>
                  <a:lnTo>
                    <a:pt x="14595" y="12884"/>
                  </a:lnTo>
                  <a:lnTo>
                    <a:pt x="15395" y="12884"/>
                  </a:lnTo>
                  <a:lnTo>
                    <a:pt x="16196" y="12866"/>
                  </a:lnTo>
                  <a:lnTo>
                    <a:pt x="16997" y="12830"/>
                  </a:lnTo>
                  <a:lnTo>
                    <a:pt x="18598" y="12721"/>
                  </a:lnTo>
                  <a:lnTo>
                    <a:pt x="19326" y="12666"/>
                  </a:lnTo>
                  <a:lnTo>
                    <a:pt x="20072" y="12593"/>
                  </a:lnTo>
                  <a:lnTo>
                    <a:pt x="20800" y="12502"/>
                  </a:lnTo>
                  <a:lnTo>
                    <a:pt x="21528" y="12393"/>
                  </a:lnTo>
                  <a:lnTo>
                    <a:pt x="22256" y="12248"/>
                  </a:lnTo>
                  <a:lnTo>
                    <a:pt x="22602" y="12175"/>
                  </a:lnTo>
                  <a:lnTo>
                    <a:pt x="22966" y="12066"/>
                  </a:lnTo>
                  <a:lnTo>
                    <a:pt x="23312" y="11956"/>
                  </a:lnTo>
                  <a:lnTo>
                    <a:pt x="23657" y="11847"/>
                  </a:lnTo>
                  <a:lnTo>
                    <a:pt x="24003" y="11702"/>
                  </a:lnTo>
                  <a:lnTo>
                    <a:pt x="24331" y="11556"/>
                  </a:lnTo>
                  <a:lnTo>
                    <a:pt x="24640" y="11410"/>
                  </a:lnTo>
                  <a:lnTo>
                    <a:pt x="24931" y="11247"/>
                  </a:lnTo>
                  <a:lnTo>
                    <a:pt x="25204" y="11083"/>
                  </a:lnTo>
                  <a:lnTo>
                    <a:pt x="25495" y="10883"/>
                  </a:lnTo>
                  <a:lnTo>
                    <a:pt x="25750" y="10682"/>
                  </a:lnTo>
                  <a:lnTo>
                    <a:pt x="26023" y="10464"/>
                  </a:lnTo>
                  <a:lnTo>
                    <a:pt x="26260" y="10246"/>
                  </a:lnTo>
                  <a:lnTo>
                    <a:pt x="26496" y="10009"/>
                  </a:lnTo>
                  <a:lnTo>
                    <a:pt x="26715" y="9754"/>
                  </a:lnTo>
                  <a:lnTo>
                    <a:pt x="26915" y="9500"/>
                  </a:lnTo>
                  <a:lnTo>
                    <a:pt x="27115" y="9227"/>
                  </a:lnTo>
                  <a:lnTo>
                    <a:pt x="27279" y="8954"/>
                  </a:lnTo>
                  <a:lnTo>
                    <a:pt x="27443" y="8662"/>
                  </a:lnTo>
                  <a:lnTo>
                    <a:pt x="27570" y="8371"/>
                  </a:lnTo>
                  <a:lnTo>
                    <a:pt x="27679" y="8062"/>
                  </a:lnTo>
                  <a:lnTo>
                    <a:pt x="27770" y="7753"/>
                  </a:lnTo>
                  <a:lnTo>
                    <a:pt x="26678" y="7680"/>
                  </a:lnTo>
                  <a:lnTo>
                    <a:pt x="25586" y="7607"/>
                  </a:lnTo>
                  <a:lnTo>
                    <a:pt x="24513" y="7498"/>
                  </a:lnTo>
                  <a:lnTo>
                    <a:pt x="23421" y="7389"/>
                  </a:lnTo>
                  <a:lnTo>
                    <a:pt x="22347" y="7243"/>
                  </a:lnTo>
                  <a:lnTo>
                    <a:pt x="21273" y="7097"/>
                  </a:lnTo>
                  <a:lnTo>
                    <a:pt x="20218" y="6915"/>
                  </a:lnTo>
                  <a:lnTo>
                    <a:pt x="19144" y="6715"/>
                  </a:lnTo>
                  <a:lnTo>
                    <a:pt x="18107" y="6479"/>
                  </a:lnTo>
                  <a:lnTo>
                    <a:pt x="17052" y="6224"/>
                  </a:lnTo>
                  <a:lnTo>
                    <a:pt x="16014" y="5951"/>
                  </a:lnTo>
                  <a:lnTo>
                    <a:pt x="14977" y="5642"/>
                  </a:lnTo>
                  <a:lnTo>
                    <a:pt x="13958" y="5314"/>
                  </a:lnTo>
                  <a:lnTo>
                    <a:pt x="12939" y="4950"/>
                  </a:lnTo>
                  <a:lnTo>
                    <a:pt x="11938" y="4550"/>
                  </a:lnTo>
                  <a:lnTo>
                    <a:pt x="10937" y="4113"/>
                  </a:lnTo>
                  <a:lnTo>
                    <a:pt x="10264" y="3822"/>
                  </a:lnTo>
                  <a:lnTo>
                    <a:pt x="9609" y="3494"/>
                  </a:lnTo>
                  <a:lnTo>
                    <a:pt x="8280" y="2839"/>
                  </a:lnTo>
                  <a:lnTo>
                    <a:pt x="6933" y="2184"/>
                  </a:lnTo>
                  <a:lnTo>
                    <a:pt x="6278" y="1875"/>
                  </a:lnTo>
                  <a:lnTo>
                    <a:pt x="5605" y="1565"/>
                  </a:lnTo>
                  <a:lnTo>
                    <a:pt x="4932" y="1274"/>
                  </a:lnTo>
                  <a:lnTo>
                    <a:pt x="4258" y="1001"/>
                  </a:lnTo>
                  <a:lnTo>
                    <a:pt x="3567" y="746"/>
                  </a:lnTo>
                  <a:lnTo>
                    <a:pt x="2875" y="528"/>
                  </a:lnTo>
                  <a:lnTo>
                    <a:pt x="2184" y="346"/>
                  </a:lnTo>
                  <a:lnTo>
                    <a:pt x="1492" y="182"/>
                  </a:lnTo>
                  <a:lnTo>
                    <a:pt x="783" y="73"/>
                  </a:lnTo>
                  <a:lnTo>
                    <a:pt x="437" y="18"/>
                  </a:lnTo>
                  <a:lnTo>
                    <a:pt x="73" y="0"/>
                  </a:lnTo>
                  <a:close/>
                </a:path>
              </a:pathLst>
            </a:custGeom>
            <a:solidFill>
              <a:srgbClr val="FAD6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04" name="Google Shape;1404;p9"/>
          <p:cNvSpPr/>
          <p:nvPr/>
        </p:nvSpPr>
        <p:spPr>
          <a:xfrm>
            <a:off x="-620179" y="4474369"/>
            <a:ext cx="10180950" cy="1985775"/>
          </a:xfrm>
          <a:custGeom>
            <a:avLst/>
            <a:gdLst/>
            <a:ahLst/>
            <a:cxnLst/>
            <a:rect l="l" t="t" r="r" b="b"/>
            <a:pathLst>
              <a:path w="407238" h="79431" extrusionOk="0">
                <a:moveTo>
                  <a:pt x="24553" y="14065"/>
                </a:moveTo>
                <a:cubicBezTo>
                  <a:pt x="27220" y="7842"/>
                  <a:pt x="26204" y="13938"/>
                  <a:pt x="32173" y="11779"/>
                </a:cubicBezTo>
                <a:cubicBezTo>
                  <a:pt x="38142" y="9620"/>
                  <a:pt x="49572" y="2762"/>
                  <a:pt x="60367" y="1111"/>
                </a:cubicBezTo>
                <a:cubicBezTo>
                  <a:pt x="71162" y="-540"/>
                  <a:pt x="84751" y="-32"/>
                  <a:pt x="96943" y="1873"/>
                </a:cubicBezTo>
                <a:cubicBezTo>
                  <a:pt x="109135" y="3778"/>
                  <a:pt x="122724" y="9747"/>
                  <a:pt x="133519" y="12541"/>
                </a:cubicBezTo>
                <a:cubicBezTo>
                  <a:pt x="144314" y="15335"/>
                  <a:pt x="144695" y="19907"/>
                  <a:pt x="161713" y="18637"/>
                </a:cubicBezTo>
                <a:cubicBezTo>
                  <a:pt x="178731" y="17367"/>
                  <a:pt x="215561" y="7715"/>
                  <a:pt x="235627" y="4921"/>
                </a:cubicBezTo>
                <a:cubicBezTo>
                  <a:pt x="255693" y="2127"/>
                  <a:pt x="262678" y="1238"/>
                  <a:pt x="282109" y="1873"/>
                </a:cubicBezTo>
                <a:cubicBezTo>
                  <a:pt x="301540" y="2508"/>
                  <a:pt x="335449" y="5175"/>
                  <a:pt x="352213" y="8731"/>
                </a:cubicBezTo>
                <a:cubicBezTo>
                  <a:pt x="368977" y="12287"/>
                  <a:pt x="375581" y="18764"/>
                  <a:pt x="382693" y="23209"/>
                </a:cubicBezTo>
                <a:cubicBezTo>
                  <a:pt x="389805" y="27654"/>
                  <a:pt x="392980" y="27146"/>
                  <a:pt x="394885" y="35401"/>
                </a:cubicBezTo>
                <a:cubicBezTo>
                  <a:pt x="396790" y="43656"/>
                  <a:pt x="421936" y="65627"/>
                  <a:pt x="394123" y="72739"/>
                </a:cubicBezTo>
                <a:cubicBezTo>
                  <a:pt x="366310" y="79851"/>
                  <a:pt x="290999" y="77438"/>
                  <a:pt x="228007" y="78073"/>
                </a:cubicBezTo>
                <a:cubicBezTo>
                  <a:pt x="165015" y="78708"/>
                  <a:pt x="51477" y="81375"/>
                  <a:pt x="16171" y="76549"/>
                </a:cubicBezTo>
                <a:cubicBezTo>
                  <a:pt x="-19135" y="71723"/>
                  <a:pt x="14774" y="59531"/>
                  <a:pt x="16171" y="49117"/>
                </a:cubicBezTo>
                <a:cubicBezTo>
                  <a:pt x="17568" y="38703"/>
                  <a:pt x="21886" y="20288"/>
                  <a:pt x="24553" y="1406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grpSp>
        <p:nvGrpSpPr>
          <p:cNvPr id="1405" name="Google Shape;1405;p9"/>
          <p:cNvGrpSpPr/>
          <p:nvPr/>
        </p:nvGrpSpPr>
        <p:grpSpPr>
          <a:xfrm>
            <a:off x="3875324" y="4935258"/>
            <a:ext cx="819058" cy="303794"/>
            <a:chOff x="1726100" y="1627975"/>
            <a:chExt cx="359425" cy="133325"/>
          </a:xfrm>
        </p:grpSpPr>
        <p:sp>
          <p:nvSpPr>
            <p:cNvPr id="1406" name="Google Shape;1406;p9"/>
            <p:cNvSpPr/>
            <p:nvPr/>
          </p:nvSpPr>
          <p:spPr>
            <a:xfrm>
              <a:off x="2018625" y="1747625"/>
              <a:ext cx="66900" cy="13675"/>
            </a:xfrm>
            <a:custGeom>
              <a:avLst/>
              <a:gdLst/>
              <a:ahLst/>
              <a:cxnLst/>
              <a:rect l="l" t="t" r="r" b="b"/>
              <a:pathLst>
                <a:path w="2676" h="547" extrusionOk="0">
                  <a:moveTo>
                    <a:pt x="456" y="1"/>
                  </a:moveTo>
                  <a:lnTo>
                    <a:pt x="219" y="37"/>
                  </a:lnTo>
                  <a:lnTo>
                    <a:pt x="146" y="74"/>
                  </a:lnTo>
                  <a:lnTo>
                    <a:pt x="73" y="110"/>
                  </a:lnTo>
                  <a:lnTo>
                    <a:pt x="19" y="147"/>
                  </a:lnTo>
                  <a:lnTo>
                    <a:pt x="1" y="201"/>
                  </a:lnTo>
                  <a:lnTo>
                    <a:pt x="19" y="219"/>
                  </a:lnTo>
                  <a:lnTo>
                    <a:pt x="37" y="274"/>
                  </a:lnTo>
                  <a:lnTo>
                    <a:pt x="92" y="329"/>
                  </a:lnTo>
                  <a:lnTo>
                    <a:pt x="219" y="401"/>
                  </a:lnTo>
                  <a:lnTo>
                    <a:pt x="419" y="456"/>
                  </a:lnTo>
                  <a:lnTo>
                    <a:pt x="710" y="511"/>
                  </a:lnTo>
                  <a:lnTo>
                    <a:pt x="1111" y="529"/>
                  </a:lnTo>
                  <a:lnTo>
                    <a:pt x="1657" y="547"/>
                  </a:lnTo>
                  <a:lnTo>
                    <a:pt x="2130" y="547"/>
                  </a:lnTo>
                  <a:lnTo>
                    <a:pt x="2676" y="529"/>
                  </a:lnTo>
                  <a:lnTo>
                    <a:pt x="2676" y="474"/>
                  </a:lnTo>
                  <a:lnTo>
                    <a:pt x="2657" y="420"/>
                  </a:lnTo>
                  <a:lnTo>
                    <a:pt x="2603" y="365"/>
                  </a:lnTo>
                  <a:lnTo>
                    <a:pt x="2530" y="310"/>
                  </a:lnTo>
                  <a:lnTo>
                    <a:pt x="2330" y="219"/>
                  </a:lnTo>
                  <a:lnTo>
                    <a:pt x="2057" y="147"/>
                  </a:lnTo>
                  <a:lnTo>
                    <a:pt x="1748" y="92"/>
                  </a:lnTo>
                  <a:lnTo>
                    <a:pt x="1420" y="37"/>
                  </a:lnTo>
                  <a:lnTo>
                    <a:pt x="1074" y="1"/>
                  </a:lnTo>
                  <a:close/>
                </a:path>
              </a:pathLst>
            </a:custGeom>
            <a:solidFill>
              <a:srgbClr val="282829">
                <a:alpha val="13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9"/>
            <p:cNvSpPr/>
            <p:nvPr/>
          </p:nvSpPr>
          <p:spPr>
            <a:xfrm>
              <a:off x="2018625" y="1747625"/>
              <a:ext cx="66900" cy="13675"/>
            </a:xfrm>
            <a:custGeom>
              <a:avLst/>
              <a:gdLst/>
              <a:ahLst/>
              <a:cxnLst/>
              <a:rect l="l" t="t" r="r" b="b"/>
              <a:pathLst>
                <a:path w="2676" h="547" fill="none" extrusionOk="0">
                  <a:moveTo>
                    <a:pt x="747" y="1"/>
                  </a:moveTo>
                  <a:lnTo>
                    <a:pt x="747" y="1"/>
                  </a:lnTo>
                  <a:lnTo>
                    <a:pt x="456" y="1"/>
                  </a:lnTo>
                  <a:lnTo>
                    <a:pt x="219" y="37"/>
                  </a:lnTo>
                  <a:lnTo>
                    <a:pt x="146" y="74"/>
                  </a:lnTo>
                  <a:lnTo>
                    <a:pt x="73" y="110"/>
                  </a:lnTo>
                  <a:lnTo>
                    <a:pt x="19" y="147"/>
                  </a:lnTo>
                  <a:lnTo>
                    <a:pt x="1" y="201"/>
                  </a:lnTo>
                  <a:lnTo>
                    <a:pt x="1" y="201"/>
                  </a:lnTo>
                  <a:lnTo>
                    <a:pt x="19" y="219"/>
                  </a:lnTo>
                  <a:lnTo>
                    <a:pt x="37" y="274"/>
                  </a:lnTo>
                  <a:lnTo>
                    <a:pt x="92" y="329"/>
                  </a:lnTo>
                  <a:lnTo>
                    <a:pt x="219" y="401"/>
                  </a:lnTo>
                  <a:lnTo>
                    <a:pt x="419" y="456"/>
                  </a:lnTo>
                  <a:lnTo>
                    <a:pt x="710" y="511"/>
                  </a:lnTo>
                  <a:lnTo>
                    <a:pt x="1111" y="529"/>
                  </a:lnTo>
                  <a:lnTo>
                    <a:pt x="1657" y="547"/>
                  </a:lnTo>
                  <a:lnTo>
                    <a:pt x="1657" y="547"/>
                  </a:lnTo>
                  <a:lnTo>
                    <a:pt x="2130" y="547"/>
                  </a:lnTo>
                  <a:lnTo>
                    <a:pt x="2676" y="529"/>
                  </a:lnTo>
                  <a:lnTo>
                    <a:pt x="2676" y="529"/>
                  </a:lnTo>
                  <a:lnTo>
                    <a:pt x="2676" y="474"/>
                  </a:lnTo>
                  <a:lnTo>
                    <a:pt x="2657" y="420"/>
                  </a:lnTo>
                  <a:lnTo>
                    <a:pt x="2603" y="365"/>
                  </a:lnTo>
                  <a:lnTo>
                    <a:pt x="2530" y="310"/>
                  </a:lnTo>
                  <a:lnTo>
                    <a:pt x="2330" y="219"/>
                  </a:lnTo>
                  <a:lnTo>
                    <a:pt x="2057" y="147"/>
                  </a:lnTo>
                  <a:lnTo>
                    <a:pt x="1748" y="92"/>
                  </a:lnTo>
                  <a:lnTo>
                    <a:pt x="1420" y="37"/>
                  </a:lnTo>
                  <a:lnTo>
                    <a:pt x="1074" y="1"/>
                  </a:lnTo>
                  <a:lnTo>
                    <a:pt x="74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9"/>
            <p:cNvSpPr/>
            <p:nvPr/>
          </p:nvSpPr>
          <p:spPr>
            <a:xfrm>
              <a:off x="2024075" y="1729450"/>
              <a:ext cx="42350" cy="23225"/>
            </a:xfrm>
            <a:custGeom>
              <a:avLst/>
              <a:gdLst/>
              <a:ahLst/>
              <a:cxnLst/>
              <a:rect l="l" t="t" r="r" b="b"/>
              <a:pathLst>
                <a:path w="1694" h="929" extrusionOk="0">
                  <a:moveTo>
                    <a:pt x="911" y="0"/>
                  </a:moveTo>
                  <a:lnTo>
                    <a:pt x="783" y="18"/>
                  </a:lnTo>
                  <a:lnTo>
                    <a:pt x="674" y="55"/>
                  </a:lnTo>
                  <a:lnTo>
                    <a:pt x="565" y="109"/>
                  </a:lnTo>
                  <a:lnTo>
                    <a:pt x="456" y="182"/>
                  </a:lnTo>
                  <a:lnTo>
                    <a:pt x="383" y="255"/>
                  </a:lnTo>
                  <a:lnTo>
                    <a:pt x="238" y="437"/>
                  </a:lnTo>
                  <a:lnTo>
                    <a:pt x="128" y="601"/>
                  </a:lnTo>
                  <a:lnTo>
                    <a:pt x="56" y="764"/>
                  </a:lnTo>
                  <a:lnTo>
                    <a:pt x="1" y="928"/>
                  </a:lnTo>
                  <a:lnTo>
                    <a:pt x="1693" y="928"/>
                  </a:lnTo>
                  <a:lnTo>
                    <a:pt x="1693" y="783"/>
                  </a:lnTo>
                  <a:lnTo>
                    <a:pt x="1693" y="655"/>
                  </a:lnTo>
                  <a:lnTo>
                    <a:pt x="1675" y="491"/>
                  </a:lnTo>
                  <a:lnTo>
                    <a:pt x="1639" y="419"/>
                  </a:lnTo>
                  <a:lnTo>
                    <a:pt x="1602" y="328"/>
                  </a:lnTo>
                  <a:lnTo>
                    <a:pt x="1548" y="255"/>
                  </a:lnTo>
                  <a:lnTo>
                    <a:pt x="1493" y="182"/>
                  </a:lnTo>
                  <a:lnTo>
                    <a:pt x="1402" y="127"/>
                  </a:lnTo>
                  <a:lnTo>
                    <a:pt x="1311" y="73"/>
                  </a:lnTo>
                  <a:lnTo>
                    <a:pt x="1202" y="36"/>
                  </a:lnTo>
                  <a:lnTo>
                    <a:pt x="1056" y="0"/>
                  </a:lnTo>
                  <a:close/>
                </a:path>
              </a:pathLst>
            </a:custGeom>
            <a:solidFill>
              <a:srgbClr val="C1A5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9"/>
            <p:cNvSpPr/>
            <p:nvPr/>
          </p:nvSpPr>
          <p:spPr>
            <a:xfrm>
              <a:off x="1726100" y="1699875"/>
              <a:ext cx="249775" cy="25500"/>
            </a:xfrm>
            <a:custGeom>
              <a:avLst/>
              <a:gdLst/>
              <a:ahLst/>
              <a:cxnLst/>
              <a:rect l="l" t="t" r="r" b="b"/>
              <a:pathLst>
                <a:path w="9991" h="1020" extrusionOk="0">
                  <a:moveTo>
                    <a:pt x="1292" y="0"/>
                  </a:moveTo>
                  <a:lnTo>
                    <a:pt x="746" y="91"/>
                  </a:lnTo>
                  <a:lnTo>
                    <a:pt x="528" y="128"/>
                  </a:lnTo>
                  <a:lnTo>
                    <a:pt x="346" y="182"/>
                  </a:lnTo>
                  <a:lnTo>
                    <a:pt x="200" y="237"/>
                  </a:lnTo>
                  <a:lnTo>
                    <a:pt x="91" y="291"/>
                  </a:lnTo>
                  <a:lnTo>
                    <a:pt x="18" y="346"/>
                  </a:lnTo>
                  <a:lnTo>
                    <a:pt x="0" y="419"/>
                  </a:lnTo>
                  <a:lnTo>
                    <a:pt x="0" y="437"/>
                  </a:lnTo>
                  <a:lnTo>
                    <a:pt x="18" y="473"/>
                  </a:lnTo>
                  <a:lnTo>
                    <a:pt x="91" y="528"/>
                  </a:lnTo>
                  <a:lnTo>
                    <a:pt x="219" y="583"/>
                  </a:lnTo>
                  <a:lnTo>
                    <a:pt x="382" y="655"/>
                  </a:lnTo>
                  <a:lnTo>
                    <a:pt x="601" y="710"/>
                  </a:lnTo>
                  <a:lnTo>
                    <a:pt x="856" y="746"/>
                  </a:lnTo>
                  <a:lnTo>
                    <a:pt x="1456" y="837"/>
                  </a:lnTo>
                  <a:lnTo>
                    <a:pt x="2202" y="910"/>
                  </a:lnTo>
                  <a:lnTo>
                    <a:pt x="3058" y="965"/>
                  </a:lnTo>
                  <a:lnTo>
                    <a:pt x="3986" y="1001"/>
                  </a:lnTo>
                  <a:lnTo>
                    <a:pt x="5005" y="1019"/>
                  </a:lnTo>
                  <a:lnTo>
                    <a:pt x="6006" y="1001"/>
                  </a:lnTo>
                  <a:lnTo>
                    <a:pt x="6952" y="965"/>
                  </a:lnTo>
                  <a:lnTo>
                    <a:pt x="7789" y="910"/>
                  </a:lnTo>
                  <a:lnTo>
                    <a:pt x="8535" y="837"/>
                  </a:lnTo>
                  <a:lnTo>
                    <a:pt x="9136" y="746"/>
                  </a:lnTo>
                  <a:lnTo>
                    <a:pt x="9390" y="710"/>
                  </a:lnTo>
                  <a:lnTo>
                    <a:pt x="9609" y="655"/>
                  </a:lnTo>
                  <a:lnTo>
                    <a:pt x="9773" y="583"/>
                  </a:lnTo>
                  <a:lnTo>
                    <a:pt x="9900" y="528"/>
                  </a:lnTo>
                  <a:lnTo>
                    <a:pt x="9973" y="473"/>
                  </a:lnTo>
                  <a:lnTo>
                    <a:pt x="9991" y="437"/>
                  </a:lnTo>
                  <a:lnTo>
                    <a:pt x="9991" y="419"/>
                  </a:lnTo>
                  <a:lnTo>
                    <a:pt x="9973" y="346"/>
                  </a:lnTo>
                  <a:lnTo>
                    <a:pt x="9900" y="291"/>
                  </a:lnTo>
                  <a:lnTo>
                    <a:pt x="9791" y="237"/>
                  </a:lnTo>
                  <a:lnTo>
                    <a:pt x="9645" y="182"/>
                  </a:lnTo>
                  <a:lnTo>
                    <a:pt x="9463" y="128"/>
                  </a:lnTo>
                  <a:lnTo>
                    <a:pt x="9245" y="91"/>
                  </a:lnTo>
                  <a:lnTo>
                    <a:pt x="8699" y="0"/>
                  </a:lnTo>
                  <a:lnTo>
                    <a:pt x="8699" y="273"/>
                  </a:lnTo>
                  <a:lnTo>
                    <a:pt x="7443" y="328"/>
                  </a:lnTo>
                  <a:lnTo>
                    <a:pt x="6133" y="364"/>
                  </a:lnTo>
                  <a:lnTo>
                    <a:pt x="4623" y="382"/>
                  </a:lnTo>
                  <a:lnTo>
                    <a:pt x="3476" y="364"/>
                  </a:lnTo>
                  <a:lnTo>
                    <a:pt x="2384" y="328"/>
                  </a:lnTo>
                  <a:lnTo>
                    <a:pt x="1893" y="291"/>
                  </a:lnTo>
                  <a:lnTo>
                    <a:pt x="1456" y="237"/>
                  </a:lnTo>
                  <a:lnTo>
                    <a:pt x="1074" y="182"/>
                  </a:lnTo>
                  <a:lnTo>
                    <a:pt x="746" y="109"/>
                  </a:lnTo>
                  <a:lnTo>
                    <a:pt x="12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9"/>
            <p:cNvSpPr/>
            <p:nvPr/>
          </p:nvSpPr>
          <p:spPr>
            <a:xfrm>
              <a:off x="1726100" y="1699875"/>
              <a:ext cx="249775" cy="25500"/>
            </a:xfrm>
            <a:custGeom>
              <a:avLst/>
              <a:gdLst/>
              <a:ahLst/>
              <a:cxnLst/>
              <a:rect l="l" t="t" r="r" b="b"/>
              <a:pathLst>
                <a:path w="9991" h="1020" fill="none" extrusionOk="0">
                  <a:moveTo>
                    <a:pt x="8699" y="0"/>
                  </a:moveTo>
                  <a:lnTo>
                    <a:pt x="8699" y="273"/>
                  </a:lnTo>
                  <a:lnTo>
                    <a:pt x="8699" y="273"/>
                  </a:lnTo>
                  <a:lnTo>
                    <a:pt x="8699" y="273"/>
                  </a:lnTo>
                  <a:lnTo>
                    <a:pt x="7443" y="328"/>
                  </a:lnTo>
                  <a:lnTo>
                    <a:pt x="6133" y="364"/>
                  </a:lnTo>
                  <a:lnTo>
                    <a:pt x="4623" y="382"/>
                  </a:lnTo>
                  <a:lnTo>
                    <a:pt x="4623" y="382"/>
                  </a:lnTo>
                  <a:lnTo>
                    <a:pt x="3476" y="364"/>
                  </a:lnTo>
                  <a:lnTo>
                    <a:pt x="2384" y="328"/>
                  </a:lnTo>
                  <a:lnTo>
                    <a:pt x="1893" y="291"/>
                  </a:lnTo>
                  <a:lnTo>
                    <a:pt x="1456" y="237"/>
                  </a:lnTo>
                  <a:lnTo>
                    <a:pt x="1074" y="182"/>
                  </a:lnTo>
                  <a:lnTo>
                    <a:pt x="746" y="109"/>
                  </a:lnTo>
                  <a:lnTo>
                    <a:pt x="746" y="109"/>
                  </a:lnTo>
                  <a:lnTo>
                    <a:pt x="746" y="109"/>
                  </a:lnTo>
                  <a:lnTo>
                    <a:pt x="1292" y="0"/>
                  </a:lnTo>
                  <a:lnTo>
                    <a:pt x="1292" y="0"/>
                  </a:lnTo>
                  <a:lnTo>
                    <a:pt x="746" y="91"/>
                  </a:lnTo>
                  <a:lnTo>
                    <a:pt x="528" y="128"/>
                  </a:lnTo>
                  <a:lnTo>
                    <a:pt x="346" y="182"/>
                  </a:lnTo>
                  <a:lnTo>
                    <a:pt x="200" y="237"/>
                  </a:lnTo>
                  <a:lnTo>
                    <a:pt x="91" y="291"/>
                  </a:lnTo>
                  <a:lnTo>
                    <a:pt x="18" y="346"/>
                  </a:lnTo>
                  <a:lnTo>
                    <a:pt x="0" y="419"/>
                  </a:lnTo>
                  <a:lnTo>
                    <a:pt x="0" y="419"/>
                  </a:lnTo>
                  <a:lnTo>
                    <a:pt x="0" y="437"/>
                  </a:lnTo>
                  <a:lnTo>
                    <a:pt x="18" y="473"/>
                  </a:lnTo>
                  <a:lnTo>
                    <a:pt x="91" y="528"/>
                  </a:lnTo>
                  <a:lnTo>
                    <a:pt x="219" y="583"/>
                  </a:lnTo>
                  <a:lnTo>
                    <a:pt x="382" y="655"/>
                  </a:lnTo>
                  <a:lnTo>
                    <a:pt x="601" y="710"/>
                  </a:lnTo>
                  <a:lnTo>
                    <a:pt x="856" y="746"/>
                  </a:lnTo>
                  <a:lnTo>
                    <a:pt x="1456" y="837"/>
                  </a:lnTo>
                  <a:lnTo>
                    <a:pt x="2202" y="910"/>
                  </a:lnTo>
                  <a:lnTo>
                    <a:pt x="3058" y="965"/>
                  </a:lnTo>
                  <a:lnTo>
                    <a:pt x="3986" y="1001"/>
                  </a:lnTo>
                  <a:lnTo>
                    <a:pt x="5005" y="1019"/>
                  </a:lnTo>
                  <a:lnTo>
                    <a:pt x="5005" y="1019"/>
                  </a:lnTo>
                  <a:lnTo>
                    <a:pt x="6006" y="1001"/>
                  </a:lnTo>
                  <a:lnTo>
                    <a:pt x="6952" y="965"/>
                  </a:lnTo>
                  <a:lnTo>
                    <a:pt x="7789" y="910"/>
                  </a:lnTo>
                  <a:lnTo>
                    <a:pt x="8535" y="837"/>
                  </a:lnTo>
                  <a:lnTo>
                    <a:pt x="9136" y="746"/>
                  </a:lnTo>
                  <a:lnTo>
                    <a:pt x="9390" y="710"/>
                  </a:lnTo>
                  <a:lnTo>
                    <a:pt x="9609" y="655"/>
                  </a:lnTo>
                  <a:lnTo>
                    <a:pt x="9773" y="583"/>
                  </a:lnTo>
                  <a:lnTo>
                    <a:pt x="9900" y="528"/>
                  </a:lnTo>
                  <a:lnTo>
                    <a:pt x="9973" y="473"/>
                  </a:lnTo>
                  <a:lnTo>
                    <a:pt x="9991" y="437"/>
                  </a:lnTo>
                  <a:lnTo>
                    <a:pt x="9991" y="419"/>
                  </a:lnTo>
                  <a:lnTo>
                    <a:pt x="9991" y="419"/>
                  </a:lnTo>
                  <a:lnTo>
                    <a:pt x="9973" y="346"/>
                  </a:lnTo>
                  <a:lnTo>
                    <a:pt x="9900" y="291"/>
                  </a:lnTo>
                  <a:lnTo>
                    <a:pt x="9791" y="237"/>
                  </a:lnTo>
                  <a:lnTo>
                    <a:pt x="9645" y="182"/>
                  </a:lnTo>
                  <a:lnTo>
                    <a:pt x="9463" y="128"/>
                  </a:lnTo>
                  <a:lnTo>
                    <a:pt x="9245" y="91"/>
                  </a:lnTo>
                  <a:lnTo>
                    <a:pt x="8699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9"/>
            <p:cNvSpPr/>
            <p:nvPr/>
          </p:nvSpPr>
          <p:spPr>
            <a:xfrm>
              <a:off x="1744750" y="1627975"/>
              <a:ext cx="198825" cy="81475"/>
            </a:xfrm>
            <a:custGeom>
              <a:avLst/>
              <a:gdLst/>
              <a:ahLst/>
              <a:cxnLst/>
              <a:rect l="l" t="t" r="r" b="b"/>
              <a:pathLst>
                <a:path w="7953" h="3259" extrusionOk="0">
                  <a:moveTo>
                    <a:pt x="4113" y="1"/>
                  </a:moveTo>
                  <a:lnTo>
                    <a:pt x="3986" y="37"/>
                  </a:lnTo>
                  <a:lnTo>
                    <a:pt x="3858" y="74"/>
                  </a:lnTo>
                  <a:lnTo>
                    <a:pt x="3731" y="110"/>
                  </a:lnTo>
                  <a:lnTo>
                    <a:pt x="3604" y="165"/>
                  </a:lnTo>
                  <a:lnTo>
                    <a:pt x="3385" y="328"/>
                  </a:lnTo>
                  <a:lnTo>
                    <a:pt x="3185" y="492"/>
                  </a:lnTo>
                  <a:lnTo>
                    <a:pt x="2985" y="711"/>
                  </a:lnTo>
                  <a:lnTo>
                    <a:pt x="2821" y="929"/>
                  </a:lnTo>
                  <a:lnTo>
                    <a:pt x="2657" y="1166"/>
                  </a:lnTo>
                  <a:lnTo>
                    <a:pt x="2530" y="1402"/>
                  </a:lnTo>
                  <a:lnTo>
                    <a:pt x="2312" y="1839"/>
                  </a:lnTo>
                  <a:lnTo>
                    <a:pt x="2148" y="2239"/>
                  </a:lnTo>
                  <a:lnTo>
                    <a:pt x="2020" y="2603"/>
                  </a:lnTo>
                  <a:lnTo>
                    <a:pt x="0" y="2985"/>
                  </a:lnTo>
                  <a:lnTo>
                    <a:pt x="383" y="3058"/>
                  </a:lnTo>
                  <a:lnTo>
                    <a:pt x="856" y="3131"/>
                  </a:lnTo>
                  <a:lnTo>
                    <a:pt x="1383" y="3186"/>
                  </a:lnTo>
                  <a:lnTo>
                    <a:pt x="1984" y="3222"/>
                  </a:lnTo>
                  <a:lnTo>
                    <a:pt x="2621" y="3240"/>
                  </a:lnTo>
                  <a:lnTo>
                    <a:pt x="3294" y="3258"/>
                  </a:lnTo>
                  <a:lnTo>
                    <a:pt x="4641" y="3258"/>
                  </a:lnTo>
                  <a:lnTo>
                    <a:pt x="5897" y="3222"/>
                  </a:lnTo>
                  <a:lnTo>
                    <a:pt x="6952" y="3186"/>
                  </a:lnTo>
                  <a:lnTo>
                    <a:pt x="7953" y="3149"/>
                  </a:lnTo>
                  <a:lnTo>
                    <a:pt x="7953" y="2094"/>
                  </a:lnTo>
                  <a:lnTo>
                    <a:pt x="7935" y="2003"/>
                  </a:lnTo>
                  <a:lnTo>
                    <a:pt x="7862" y="1730"/>
                  </a:lnTo>
                  <a:lnTo>
                    <a:pt x="7753" y="1384"/>
                  </a:lnTo>
                  <a:lnTo>
                    <a:pt x="7680" y="1202"/>
                  </a:lnTo>
                  <a:lnTo>
                    <a:pt x="7589" y="1020"/>
                  </a:lnTo>
                  <a:lnTo>
                    <a:pt x="7498" y="874"/>
                  </a:lnTo>
                  <a:lnTo>
                    <a:pt x="7389" y="747"/>
                  </a:lnTo>
                  <a:lnTo>
                    <a:pt x="7280" y="638"/>
                  </a:lnTo>
                  <a:lnTo>
                    <a:pt x="7170" y="583"/>
                  </a:lnTo>
                  <a:lnTo>
                    <a:pt x="7061" y="547"/>
                  </a:lnTo>
                  <a:lnTo>
                    <a:pt x="6843" y="547"/>
                  </a:lnTo>
                  <a:lnTo>
                    <a:pt x="6734" y="565"/>
                  </a:lnTo>
                  <a:lnTo>
                    <a:pt x="6533" y="638"/>
                  </a:lnTo>
                  <a:lnTo>
                    <a:pt x="6333" y="729"/>
                  </a:lnTo>
                  <a:lnTo>
                    <a:pt x="6169" y="820"/>
                  </a:lnTo>
                  <a:lnTo>
                    <a:pt x="6024" y="911"/>
                  </a:lnTo>
                  <a:lnTo>
                    <a:pt x="5915" y="1020"/>
                  </a:lnTo>
                  <a:lnTo>
                    <a:pt x="5860" y="929"/>
                  </a:lnTo>
                  <a:lnTo>
                    <a:pt x="5806" y="820"/>
                  </a:lnTo>
                  <a:lnTo>
                    <a:pt x="5733" y="692"/>
                  </a:lnTo>
                  <a:lnTo>
                    <a:pt x="5642" y="565"/>
                  </a:lnTo>
                  <a:lnTo>
                    <a:pt x="5496" y="419"/>
                  </a:lnTo>
                  <a:lnTo>
                    <a:pt x="5332" y="292"/>
                  </a:lnTo>
                  <a:lnTo>
                    <a:pt x="5132" y="165"/>
                  </a:lnTo>
                  <a:lnTo>
                    <a:pt x="4932" y="74"/>
                  </a:lnTo>
                  <a:lnTo>
                    <a:pt x="4695" y="19"/>
                  </a:lnTo>
                  <a:lnTo>
                    <a:pt x="442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9"/>
            <p:cNvSpPr/>
            <p:nvPr/>
          </p:nvSpPr>
          <p:spPr>
            <a:xfrm>
              <a:off x="1744750" y="1627975"/>
              <a:ext cx="198825" cy="81475"/>
            </a:xfrm>
            <a:custGeom>
              <a:avLst/>
              <a:gdLst/>
              <a:ahLst/>
              <a:cxnLst/>
              <a:rect l="l" t="t" r="r" b="b"/>
              <a:pathLst>
                <a:path w="7953" h="3259" fill="none" extrusionOk="0">
                  <a:moveTo>
                    <a:pt x="7953" y="2094"/>
                  </a:moveTo>
                  <a:lnTo>
                    <a:pt x="7953" y="3149"/>
                  </a:lnTo>
                  <a:lnTo>
                    <a:pt x="7953" y="3149"/>
                  </a:lnTo>
                  <a:lnTo>
                    <a:pt x="6952" y="3186"/>
                  </a:lnTo>
                  <a:lnTo>
                    <a:pt x="5897" y="3222"/>
                  </a:lnTo>
                  <a:lnTo>
                    <a:pt x="4641" y="3258"/>
                  </a:lnTo>
                  <a:lnTo>
                    <a:pt x="3294" y="3258"/>
                  </a:lnTo>
                  <a:lnTo>
                    <a:pt x="2621" y="3240"/>
                  </a:lnTo>
                  <a:lnTo>
                    <a:pt x="1984" y="3222"/>
                  </a:lnTo>
                  <a:lnTo>
                    <a:pt x="1383" y="3186"/>
                  </a:lnTo>
                  <a:lnTo>
                    <a:pt x="856" y="3131"/>
                  </a:lnTo>
                  <a:lnTo>
                    <a:pt x="383" y="3058"/>
                  </a:lnTo>
                  <a:lnTo>
                    <a:pt x="0" y="2985"/>
                  </a:lnTo>
                  <a:lnTo>
                    <a:pt x="2020" y="2603"/>
                  </a:lnTo>
                  <a:lnTo>
                    <a:pt x="2020" y="2603"/>
                  </a:lnTo>
                  <a:lnTo>
                    <a:pt x="2148" y="2239"/>
                  </a:lnTo>
                  <a:lnTo>
                    <a:pt x="2312" y="1839"/>
                  </a:lnTo>
                  <a:lnTo>
                    <a:pt x="2530" y="1402"/>
                  </a:lnTo>
                  <a:lnTo>
                    <a:pt x="2530" y="1402"/>
                  </a:lnTo>
                  <a:lnTo>
                    <a:pt x="2657" y="1166"/>
                  </a:lnTo>
                  <a:lnTo>
                    <a:pt x="2821" y="929"/>
                  </a:lnTo>
                  <a:lnTo>
                    <a:pt x="2985" y="711"/>
                  </a:lnTo>
                  <a:lnTo>
                    <a:pt x="3185" y="492"/>
                  </a:lnTo>
                  <a:lnTo>
                    <a:pt x="3185" y="492"/>
                  </a:lnTo>
                  <a:lnTo>
                    <a:pt x="3385" y="328"/>
                  </a:lnTo>
                  <a:lnTo>
                    <a:pt x="3604" y="165"/>
                  </a:lnTo>
                  <a:lnTo>
                    <a:pt x="3731" y="110"/>
                  </a:lnTo>
                  <a:lnTo>
                    <a:pt x="3858" y="74"/>
                  </a:lnTo>
                  <a:lnTo>
                    <a:pt x="3986" y="37"/>
                  </a:lnTo>
                  <a:lnTo>
                    <a:pt x="4113" y="1"/>
                  </a:lnTo>
                  <a:lnTo>
                    <a:pt x="4113" y="1"/>
                  </a:lnTo>
                  <a:lnTo>
                    <a:pt x="4259" y="1"/>
                  </a:lnTo>
                  <a:lnTo>
                    <a:pt x="4422" y="1"/>
                  </a:lnTo>
                  <a:lnTo>
                    <a:pt x="4695" y="19"/>
                  </a:lnTo>
                  <a:lnTo>
                    <a:pt x="4932" y="74"/>
                  </a:lnTo>
                  <a:lnTo>
                    <a:pt x="5132" y="165"/>
                  </a:lnTo>
                  <a:lnTo>
                    <a:pt x="5132" y="165"/>
                  </a:lnTo>
                  <a:lnTo>
                    <a:pt x="5332" y="292"/>
                  </a:lnTo>
                  <a:lnTo>
                    <a:pt x="5496" y="419"/>
                  </a:lnTo>
                  <a:lnTo>
                    <a:pt x="5642" y="565"/>
                  </a:lnTo>
                  <a:lnTo>
                    <a:pt x="5733" y="692"/>
                  </a:lnTo>
                  <a:lnTo>
                    <a:pt x="5806" y="820"/>
                  </a:lnTo>
                  <a:lnTo>
                    <a:pt x="5860" y="929"/>
                  </a:lnTo>
                  <a:lnTo>
                    <a:pt x="5915" y="1020"/>
                  </a:lnTo>
                  <a:lnTo>
                    <a:pt x="5915" y="1020"/>
                  </a:lnTo>
                  <a:lnTo>
                    <a:pt x="6024" y="911"/>
                  </a:lnTo>
                  <a:lnTo>
                    <a:pt x="6169" y="820"/>
                  </a:lnTo>
                  <a:lnTo>
                    <a:pt x="6333" y="729"/>
                  </a:lnTo>
                  <a:lnTo>
                    <a:pt x="6533" y="638"/>
                  </a:lnTo>
                  <a:lnTo>
                    <a:pt x="6734" y="565"/>
                  </a:lnTo>
                  <a:lnTo>
                    <a:pt x="6843" y="547"/>
                  </a:lnTo>
                  <a:lnTo>
                    <a:pt x="6952" y="547"/>
                  </a:lnTo>
                  <a:lnTo>
                    <a:pt x="7061" y="547"/>
                  </a:lnTo>
                  <a:lnTo>
                    <a:pt x="7170" y="583"/>
                  </a:lnTo>
                  <a:lnTo>
                    <a:pt x="7170" y="583"/>
                  </a:lnTo>
                  <a:lnTo>
                    <a:pt x="7280" y="638"/>
                  </a:lnTo>
                  <a:lnTo>
                    <a:pt x="7389" y="747"/>
                  </a:lnTo>
                  <a:lnTo>
                    <a:pt x="7498" y="874"/>
                  </a:lnTo>
                  <a:lnTo>
                    <a:pt x="7589" y="1020"/>
                  </a:lnTo>
                  <a:lnTo>
                    <a:pt x="7589" y="1020"/>
                  </a:lnTo>
                  <a:lnTo>
                    <a:pt x="7680" y="1202"/>
                  </a:lnTo>
                  <a:lnTo>
                    <a:pt x="7753" y="1384"/>
                  </a:lnTo>
                  <a:lnTo>
                    <a:pt x="7862" y="1730"/>
                  </a:lnTo>
                  <a:lnTo>
                    <a:pt x="7935" y="2003"/>
                  </a:lnTo>
                  <a:lnTo>
                    <a:pt x="7953" y="209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9"/>
            <p:cNvSpPr/>
            <p:nvPr/>
          </p:nvSpPr>
          <p:spPr>
            <a:xfrm>
              <a:off x="1744750" y="1653450"/>
              <a:ext cx="198825" cy="56000"/>
            </a:xfrm>
            <a:custGeom>
              <a:avLst/>
              <a:gdLst/>
              <a:ahLst/>
              <a:cxnLst/>
              <a:rect l="l" t="t" r="r" b="b"/>
              <a:pathLst>
                <a:path w="7953" h="2240" extrusionOk="0">
                  <a:moveTo>
                    <a:pt x="7589" y="1"/>
                  </a:moveTo>
                  <a:lnTo>
                    <a:pt x="7152" y="274"/>
                  </a:lnTo>
                  <a:lnTo>
                    <a:pt x="6715" y="529"/>
                  </a:lnTo>
                  <a:lnTo>
                    <a:pt x="6260" y="747"/>
                  </a:lnTo>
                  <a:lnTo>
                    <a:pt x="6024" y="856"/>
                  </a:lnTo>
                  <a:lnTo>
                    <a:pt x="5787" y="929"/>
                  </a:lnTo>
                  <a:lnTo>
                    <a:pt x="5660" y="984"/>
                  </a:lnTo>
                  <a:lnTo>
                    <a:pt x="5533" y="1038"/>
                  </a:lnTo>
                  <a:lnTo>
                    <a:pt x="5423" y="1111"/>
                  </a:lnTo>
                  <a:lnTo>
                    <a:pt x="5387" y="1147"/>
                  </a:lnTo>
                  <a:lnTo>
                    <a:pt x="5351" y="1202"/>
                  </a:lnTo>
                  <a:lnTo>
                    <a:pt x="5314" y="1275"/>
                  </a:lnTo>
                  <a:lnTo>
                    <a:pt x="5296" y="1348"/>
                  </a:lnTo>
                  <a:lnTo>
                    <a:pt x="5278" y="1420"/>
                  </a:lnTo>
                  <a:lnTo>
                    <a:pt x="5241" y="1493"/>
                  </a:lnTo>
                  <a:lnTo>
                    <a:pt x="5187" y="1566"/>
                  </a:lnTo>
                  <a:lnTo>
                    <a:pt x="5114" y="1621"/>
                  </a:lnTo>
                  <a:lnTo>
                    <a:pt x="5023" y="1657"/>
                  </a:lnTo>
                  <a:lnTo>
                    <a:pt x="4859" y="1657"/>
                  </a:lnTo>
                  <a:lnTo>
                    <a:pt x="4786" y="1639"/>
                  </a:lnTo>
                  <a:lnTo>
                    <a:pt x="4714" y="1621"/>
                  </a:lnTo>
                  <a:lnTo>
                    <a:pt x="4641" y="1566"/>
                  </a:lnTo>
                  <a:lnTo>
                    <a:pt x="4586" y="1530"/>
                  </a:lnTo>
                  <a:lnTo>
                    <a:pt x="4532" y="1457"/>
                  </a:lnTo>
                  <a:lnTo>
                    <a:pt x="4422" y="1329"/>
                  </a:lnTo>
                  <a:lnTo>
                    <a:pt x="4350" y="1166"/>
                  </a:lnTo>
                  <a:lnTo>
                    <a:pt x="4277" y="1002"/>
                  </a:lnTo>
                  <a:lnTo>
                    <a:pt x="4168" y="1056"/>
                  </a:lnTo>
                  <a:lnTo>
                    <a:pt x="4022" y="1075"/>
                  </a:lnTo>
                  <a:lnTo>
                    <a:pt x="3895" y="1093"/>
                  </a:lnTo>
                  <a:lnTo>
                    <a:pt x="3767" y="1111"/>
                  </a:lnTo>
                  <a:lnTo>
                    <a:pt x="3640" y="1111"/>
                  </a:lnTo>
                  <a:lnTo>
                    <a:pt x="3513" y="1093"/>
                  </a:lnTo>
                  <a:lnTo>
                    <a:pt x="3385" y="1056"/>
                  </a:lnTo>
                  <a:lnTo>
                    <a:pt x="3258" y="1020"/>
                  </a:lnTo>
                  <a:lnTo>
                    <a:pt x="3149" y="965"/>
                  </a:lnTo>
                  <a:lnTo>
                    <a:pt x="3021" y="911"/>
                  </a:lnTo>
                  <a:lnTo>
                    <a:pt x="2912" y="838"/>
                  </a:lnTo>
                  <a:lnTo>
                    <a:pt x="2821" y="765"/>
                  </a:lnTo>
                  <a:lnTo>
                    <a:pt x="2657" y="583"/>
                  </a:lnTo>
                  <a:lnTo>
                    <a:pt x="2530" y="383"/>
                  </a:lnTo>
                  <a:lnTo>
                    <a:pt x="2312" y="820"/>
                  </a:lnTo>
                  <a:lnTo>
                    <a:pt x="2148" y="1220"/>
                  </a:lnTo>
                  <a:lnTo>
                    <a:pt x="2020" y="1584"/>
                  </a:lnTo>
                  <a:lnTo>
                    <a:pt x="0" y="1966"/>
                  </a:lnTo>
                  <a:lnTo>
                    <a:pt x="328" y="2039"/>
                  </a:lnTo>
                  <a:lnTo>
                    <a:pt x="710" y="2094"/>
                  </a:lnTo>
                  <a:lnTo>
                    <a:pt x="1147" y="2148"/>
                  </a:lnTo>
                  <a:lnTo>
                    <a:pt x="1638" y="2185"/>
                  </a:lnTo>
                  <a:lnTo>
                    <a:pt x="2730" y="2221"/>
                  </a:lnTo>
                  <a:lnTo>
                    <a:pt x="3877" y="2239"/>
                  </a:lnTo>
                  <a:lnTo>
                    <a:pt x="5387" y="2221"/>
                  </a:lnTo>
                  <a:lnTo>
                    <a:pt x="6697" y="2185"/>
                  </a:lnTo>
                  <a:lnTo>
                    <a:pt x="7953" y="2130"/>
                  </a:lnTo>
                  <a:lnTo>
                    <a:pt x="7953" y="1075"/>
                  </a:lnTo>
                  <a:lnTo>
                    <a:pt x="7935" y="984"/>
                  </a:lnTo>
                  <a:lnTo>
                    <a:pt x="7862" y="711"/>
                  </a:lnTo>
                  <a:lnTo>
                    <a:pt x="7753" y="365"/>
                  </a:lnTo>
                  <a:lnTo>
                    <a:pt x="7680" y="183"/>
                  </a:lnTo>
                  <a:lnTo>
                    <a:pt x="7589" y="1"/>
                  </a:lnTo>
                  <a:close/>
                </a:path>
              </a:pathLst>
            </a:custGeom>
            <a:solidFill>
              <a:srgbClr val="A48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9"/>
            <p:cNvSpPr/>
            <p:nvPr/>
          </p:nvSpPr>
          <p:spPr>
            <a:xfrm>
              <a:off x="1744750" y="1653450"/>
              <a:ext cx="198825" cy="56000"/>
            </a:xfrm>
            <a:custGeom>
              <a:avLst/>
              <a:gdLst/>
              <a:ahLst/>
              <a:cxnLst/>
              <a:rect l="l" t="t" r="r" b="b"/>
              <a:pathLst>
                <a:path w="7953" h="2240" fill="none" extrusionOk="0">
                  <a:moveTo>
                    <a:pt x="7589" y="1"/>
                  </a:moveTo>
                  <a:lnTo>
                    <a:pt x="7589" y="1"/>
                  </a:lnTo>
                  <a:lnTo>
                    <a:pt x="7152" y="274"/>
                  </a:lnTo>
                  <a:lnTo>
                    <a:pt x="6715" y="529"/>
                  </a:lnTo>
                  <a:lnTo>
                    <a:pt x="6260" y="747"/>
                  </a:lnTo>
                  <a:lnTo>
                    <a:pt x="6024" y="856"/>
                  </a:lnTo>
                  <a:lnTo>
                    <a:pt x="5787" y="929"/>
                  </a:lnTo>
                  <a:lnTo>
                    <a:pt x="5787" y="929"/>
                  </a:lnTo>
                  <a:lnTo>
                    <a:pt x="5660" y="984"/>
                  </a:lnTo>
                  <a:lnTo>
                    <a:pt x="5533" y="1038"/>
                  </a:lnTo>
                  <a:lnTo>
                    <a:pt x="5423" y="1111"/>
                  </a:lnTo>
                  <a:lnTo>
                    <a:pt x="5387" y="1147"/>
                  </a:lnTo>
                  <a:lnTo>
                    <a:pt x="5351" y="1202"/>
                  </a:lnTo>
                  <a:lnTo>
                    <a:pt x="5351" y="1202"/>
                  </a:lnTo>
                  <a:lnTo>
                    <a:pt x="5314" y="1275"/>
                  </a:lnTo>
                  <a:lnTo>
                    <a:pt x="5296" y="1348"/>
                  </a:lnTo>
                  <a:lnTo>
                    <a:pt x="5278" y="1420"/>
                  </a:lnTo>
                  <a:lnTo>
                    <a:pt x="5241" y="1493"/>
                  </a:lnTo>
                  <a:lnTo>
                    <a:pt x="5241" y="1493"/>
                  </a:lnTo>
                  <a:lnTo>
                    <a:pt x="5187" y="1566"/>
                  </a:lnTo>
                  <a:lnTo>
                    <a:pt x="5114" y="1621"/>
                  </a:lnTo>
                  <a:lnTo>
                    <a:pt x="5023" y="1657"/>
                  </a:lnTo>
                  <a:lnTo>
                    <a:pt x="4932" y="1657"/>
                  </a:lnTo>
                  <a:lnTo>
                    <a:pt x="4932" y="1657"/>
                  </a:lnTo>
                  <a:lnTo>
                    <a:pt x="4859" y="1657"/>
                  </a:lnTo>
                  <a:lnTo>
                    <a:pt x="4786" y="1639"/>
                  </a:lnTo>
                  <a:lnTo>
                    <a:pt x="4714" y="1621"/>
                  </a:lnTo>
                  <a:lnTo>
                    <a:pt x="4641" y="1566"/>
                  </a:lnTo>
                  <a:lnTo>
                    <a:pt x="4641" y="1566"/>
                  </a:lnTo>
                  <a:lnTo>
                    <a:pt x="4586" y="1530"/>
                  </a:lnTo>
                  <a:lnTo>
                    <a:pt x="4532" y="1457"/>
                  </a:lnTo>
                  <a:lnTo>
                    <a:pt x="4422" y="1329"/>
                  </a:lnTo>
                  <a:lnTo>
                    <a:pt x="4350" y="1166"/>
                  </a:lnTo>
                  <a:lnTo>
                    <a:pt x="4277" y="1002"/>
                  </a:lnTo>
                  <a:lnTo>
                    <a:pt x="4277" y="1002"/>
                  </a:lnTo>
                  <a:lnTo>
                    <a:pt x="4168" y="1056"/>
                  </a:lnTo>
                  <a:lnTo>
                    <a:pt x="4022" y="1075"/>
                  </a:lnTo>
                  <a:lnTo>
                    <a:pt x="3895" y="1093"/>
                  </a:lnTo>
                  <a:lnTo>
                    <a:pt x="3767" y="1111"/>
                  </a:lnTo>
                  <a:lnTo>
                    <a:pt x="3767" y="1111"/>
                  </a:lnTo>
                  <a:lnTo>
                    <a:pt x="3640" y="1111"/>
                  </a:lnTo>
                  <a:lnTo>
                    <a:pt x="3513" y="1093"/>
                  </a:lnTo>
                  <a:lnTo>
                    <a:pt x="3385" y="1056"/>
                  </a:lnTo>
                  <a:lnTo>
                    <a:pt x="3258" y="1020"/>
                  </a:lnTo>
                  <a:lnTo>
                    <a:pt x="3149" y="965"/>
                  </a:lnTo>
                  <a:lnTo>
                    <a:pt x="3021" y="911"/>
                  </a:lnTo>
                  <a:lnTo>
                    <a:pt x="2912" y="838"/>
                  </a:lnTo>
                  <a:lnTo>
                    <a:pt x="2821" y="765"/>
                  </a:lnTo>
                  <a:lnTo>
                    <a:pt x="2821" y="765"/>
                  </a:lnTo>
                  <a:lnTo>
                    <a:pt x="2657" y="583"/>
                  </a:lnTo>
                  <a:lnTo>
                    <a:pt x="2530" y="383"/>
                  </a:lnTo>
                  <a:lnTo>
                    <a:pt x="2530" y="383"/>
                  </a:lnTo>
                  <a:lnTo>
                    <a:pt x="2530" y="383"/>
                  </a:lnTo>
                  <a:lnTo>
                    <a:pt x="2312" y="820"/>
                  </a:lnTo>
                  <a:lnTo>
                    <a:pt x="2148" y="1220"/>
                  </a:lnTo>
                  <a:lnTo>
                    <a:pt x="2020" y="1584"/>
                  </a:lnTo>
                  <a:lnTo>
                    <a:pt x="0" y="1966"/>
                  </a:lnTo>
                  <a:lnTo>
                    <a:pt x="0" y="1966"/>
                  </a:lnTo>
                  <a:lnTo>
                    <a:pt x="328" y="2039"/>
                  </a:lnTo>
                  <a:lnTo>
                    <a:pt x="710" y="2094"/>
                  </a:lnTo>
                  <a:lnTo>
                    <a:pt x="1147" y="2148"/>
                  </a:lnTo>
                  <a:lnTo>
                    <a:pt x="1638" y="2185"/>
                  </a:lnTo>
                  <a:lnTo>
                    <a:pt x="2730" y="2221"/>
                  </a:lnTo>
                  <a:lnTo>
                    <a:pt x="3877" y="2239"/>
                  </a:lnTo>
                  <a:lnTo>
                    <a:pt x="3877" y="2239"/>
                  </a:lnTo>
                  <a:lnTo>
                    <a:pt x="5387" y="2221"/>
                  </a:lnTo>
                  <a:lnTo>
                    <a:pt x="6697" y="2185"/>
                  </a:lnTo>
                  <a:lnTo>
                    <a:pt x="7953" y="2130"/>
                  </a:lnTo>
                  <a:lnTo>
                    <a:pt x="7953" y="1075"/>
                  </a:lnTo>
                  <a:lnTo>
                    <a:pt x="7953" y="1075"/>
                  </a:lnTo>
                  <a:lnTo>
                    <a:pt x="7935" y="984"/>
                  </a:lnTo>
                  <a:lnTo>
                    <a:pt x="7862" y="711"/>
                  </a:lnTo>
                  <a:lnTo>
                    <a:pt x="7753" y="365"/>
                  </a:lnTo>
                  <a:lnTo>
                    <a:pt x="7680" y="183"/>
                  </a:lnTo>
                  <a:lnTo>
                    <a:pt x="7589" y="1"/>
                  </a:lnTo>
                  <a:lnTo>
                    <a:pt x="758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9"/>
            <p:cNvSpPr/>
            <p:nvPr/>
          </p:nvSpPr>
          <p:spPr>
            <a:xfrm>
              <a:off x="1824375" y="1627975"/>
              <a:ext cx="48700" cy="28700"/>
            </a:xfrm>
            <a:custGeom>
              <a:avLst/>
              <a:gdLst/>
              <a:ahLst/>
              <a:cxnLst/>
              <a:rect l="l" t="t" r="r" b="b"/>
              <a:pathLst>
                <a:path w="1948" h="1148" extrusionOk="0">
                  <a:moveTo>
                    <a:pt x="928" y="1"/>
                  </a:moveTo>
                  <a:lnTo>
                    <a:pt x="801" y="37"/>
                  </a:lnTo>
                  <a:lnTo>
                    <a:pt x="673" y="74"/>
                  </a:lnTo>
                  <a:lnTo>
                    <a:pt x="546" y="110"/>
                  </a:lnTo>
                  <a:lnTo>
                    <a:pt x="419" y="165"/>
                  </a:lnTo>
                  <a:lnTo>
                    <a:pt x="200" y="328"/>
                  </a:lnTo>
                  <a:lnTo>
                    <a:pt x="0" y="492"/>
                  </a:lnTo>
                  <a:lnTo>
                    <a:pt x="36" y="638"/>
                  </a:lnTo>
                  <a:lnTo>
                    <a:pt x="109" y="747"/>
                  </a:lnTo>
                  <a:lnTo>
                    <a:pt x="182" y="856"/>
                  </a:lnTo>
                  <a:lnTo>
                    <a:pt x="273" y="947"/>
                  </a:lnTo>
                  <a:lnTo>
                    <a:pt x="382" y="1038"/>
                  </a:lnTo>
                  <a:lnTo>
                    <a:pt x="510" y="1093"/>
                  </a:lnTo>
                  <a:lnTo>
                    <a:pt x="637" y="1129"/>
                  </a:lnTo>
                  <a:lnTo>
                    <a:pt x="783" y="1147"/>
                  </a:lnTo>
                  <a:lnTo>
                    <a:pt x="837" y="1147"/>
                  </a:lnTo>
                  <a:lnTo>
                    <a:pt x="928" y="1129"/>
                  </a:lnTo>
                  <a:lnTo>
                    <a:pt x="1019" y="1111"/>
                  </a:lnTo>
                  <a:lnTo>
                    <a:pt x="1183" y="1038"/>
                  </a:lnTo>
                  <a:lnTo>
                    <a:pt x="1347" y="929"/>
                  </a:lnTo>
                  <a:lnTo>
                    <a:pt x="1492" y="802"/>
                  </a:lnTo>
                  <a:lnTo>
                    <a:pt x="1620" y="656"/>
                  </a:lnTo>
                  <a:lnTo>
                    <a:pt x="1747" y="510"/>
                  </a:lnTo>
                  <a:lnTo>
                    <a:pt x="1856" y="347"/>
                  </a:lnTo>
                  <a:lnTo>
                    <a:pt x="1947" y="165"/>
                  </a:lnTo>
                  <a:lnTo>
                    <a:pt x="1783" y="92"/>
                  </a:lnTo>
                  <a:lnTo>
                    <a:pt x="1601" y="37"/>
                  </a:lnTo>
                  <a:lnTo>
                    <a:pt x="1401" y="1"/>
                  </a:lnTo>
                  <a:close/>
                </a:path>
              </a:pathLst>
            </a:custGeom>
            <a:solidFill>
              <a:srgbClr val="D7C2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9"/>
            <p:cNvSpPr/>
            <p:nvPr/>
          </p:nvSpPr>
          <p:spPr>
            <a:xfrm>
              <a:off x="1824375" y="1627975"/>
              <a:ext cx="48700" cy="28700"/>
            </a:xfrm>
            <a:custGeom>
              <a:avLst/>
              <a:gdLst/>
              <a:ahLst/>
              <a:cxnLst/>
              <a:rect l="l" t="t" r="r" b="b"/>
              <a:pathLst>
                <a:path w="1948" h="1148" fill="none" extrusionOk="0">
                  <a:moveTo>
                    <a:pt x="1183" y="1"/>
                  </a:moveTo>
                  <a:lnTo>
                    <a:pt x="1183" y="1"/>
                  </a:lnTo>
                  <a:lnTo>
                    <a:pt x="928" y="1"/>
                  </a:lnTo>
                  <a:lnTo>
                    <a:pt x="928" y="1"/>
                  </a:lnTo>
                  <a:lnTo>
                    <a:pt x="801" y="37"/>
                  </a:lnTo>
                  <a:lnTo>
                    <a:pt x="673" y="74"/>
                  </a:lnTo>
                  <a:lnTo>
                    <a:pt x="546" y="110"/>
                  </a:lnTo>
                  <a:lnTo>
                    <a:pt x="419" y="165"/>
                  </a:lnTo>
                  <a:lnTo>
                    <a:pt x="200" y="328"/>
                  </a:lnTo>
                  <a:lnTo>
                    <a:pt x="0" y="492"/>
                  </a:lnTo>
                  <a:lnTo>
                    <a:pt x="0" y="492"/>
                  </a:lnTo>
                  <a:lnTo>
                    <a:pt x="36" y="638"/>
                  </a:lnTo>
                  <a:lnTo>
                    <a:pt x="109" y="747"/>
                  </a:lnTo>
                  <a:lnTo>
                    <a:pt x="182" y="856"/>
                  </a:lnTo>
                  <a:lnTo>
                    <a:pt x="273" y="947"/>
                  </a:lnTo>
                  <a:lnTo>
                    <a:pt x="382" y="1038"/>
                  </a:lnTo>
                  <a:lnTo>
                    <a:pt x="510" y="1093"/>
                  </a:lnTo>
                  <a:lnTo>
                    <a:pt x="637" y="1129"/>
                  </a:lnTo>
                  <a:lnTo>
                    <a:pt x="783" y="1147"/>
                  </a:lnTo>
                  <a:lnTo>
                    <a:pt x="783" y="1147"/>
                  </a:lnTo>
                  <a:lnTo>
                    <a:pt x="837" y="1147"/>
                  </a:lnTo>
                  <a:lnTo>
                    <a:pt x="837" y="1147"/>
                  </a:lnTo>
                  <a:lnTo>
                    <a:pt x="928" y="1129"/>
                  </a:lnTo>
                  <a:lnTo>
                    <a:pt x="1019" y="1111"/>
                  </a:lnTo>
                  <a:lnTo>
                    <a:pt x="1183" y="1038"/>
                  </a:lnTo>
                  <a:lnTo>
                    <a:pt x="1347" y="929"/>
                  </a:lnTo>
                  <a:lnTo>
                    <a:pt x="1492" y="802"/>
                  </a:lnTo>
                  <a:lnTo>
                    <a:pt x="1492" y="802"/>
                  </a:lnTo>
                  <a:lnTo>
                    <a:pt x="1620" y="656"/>
                  </a:lnTo>
                  <a:lnTo>
                    <a:pt x="1747" y="510"/>
                  </a:lnTo>
                  <a:lnTo>
                    <a:pt x="1856" y="347"/>
                  </a:lnTo>
                  <a:lnTo>
                    <a:pt x="1947" y="165"/>
                  </a:lnTo>
                  <a:lnTo>
                    <a:pt x="1947" y="165"/>
                  </a:lnTo>
                  <a:lnTo>
                    <a:pt x="1783" y="92"/>
                  </a:lnTo>
                  <a:lnTo>
                    <a:pt x="1601" y="37"/>
                  </a:lnTo>
                  <a:lnTo>
                    <a:pt x="1401" y="1"/>
                  </a:lnTo>
                  <a:lnTo>
                    <a:pt x="118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17" name="Google Shape;1417;p9"/>
          <p:cNvSpPr/>
          <p:nvPr/>
        </p:nvSpPr>
        <p:spPr>
          <a:xfrm>
            <a:off x="1595475" y="4606085"/>
            <a:ext cx="460859" cy="523974"/>
          </a:xfrm>
          <a:custGeom>
            <a:avLst/>
            <a:gdLst/>
            <a:ahLst/>
            <a:cxnLst/>
            <a:rect l="l" t="t" r="r" b="b"/>
            <a:pathLst>
              <a:path w="13158" h="14960" extrusionOk="0">
                <a:moveTo>
                  <a:pt x="3913" y="1"/>
                </a:moveTo>
                <a:lnTo>
                  <a:pt x="3767" y="347"/>
                </a:lnTo>
                <a:lnTo>
                  <a:pt x="3658" y="692"/>
                </a:lnTo>
                <a:lnTo>
                  <a:pt x="3567" y="1056"/>
                </a:lnTo>
                <a:lnTo>
                  <a:pt x="3494" y="1438"/>
                </a:lnTo>
                <a:lnTo>
                  <a:pt x="3440" y="1839"/>
                </a:lnTo>
                <a:lnTo>
                  <a:pt x="3403" y="2257"/>
                </a:lnTo>
                <a:lnTo>
                  <a:pt x="3385" y="2676"/>
                </a:lnTo>
                <a:lnTo>
                  <a:pt x="3385" y="3094"/>
                </a:lnTo>
                <a:lnTo>
                  <a:pt x="3403" y="3531"/>
                </a:lnTo>
                <a:lnTo>
                  <a:pt x="3440" y="3968"/>
                </a:lnTo>
                <a:lnTo>
                  <a:pt x="3494" y="4405"/>
                </a:lnTo>
                <a:lnTo>
                  <a:pt x="3549" y="4841"/>
                </a:lnTo>
                <a:lnTo>
                  <a:pt x="3676" y="5697"/>
                </a:lnTo>
                <a:lnTo>
                  <a:pt x="3840" y="6534"/>
                </a:lnTo>
                <a:lnTo>
                  <a:pt x="4040" y="7335"/>
                </a:lnTo>
                <a:lnTo>
                  <a:pt x="4222" y="8081"/>
                </a:lnTo>
                <a:lnTo>
                  <a:pt x="4423" y="8754"/>
                </a:lnTo>
                <a:lnTo>
                  <a:pt x="4604" y="9336"/>
                </a:lnTo>
                <a:lnTo>
                  <a:pt x="4896" y="10192"/>
                </a:lnTo>
                <a:lnTo>
                  <a:pt x="5005" y="10501"/>
                </a:lnTo>
                <a:lnTo>
                  <a:pt x="5005" y="10501"/>
                </a:lnTo>
                <a:lnTo>
                  <a:pt x="4968" y="10410"/>
                </a:lnTo>
                <a:lnTo>
                  <a:pt x="4859" y="10119"/>
                </a:lnTo>
                <a:lnTo>
                  <a:pt x="4641" y="9628"/>
                </a:lnTo>
                <a:lnTo>
                  <a:pt x="4477" y="9318"/>
                </a:lnTo>
                <a:lnTo>
                  <a:pt x="4295" y="8954"/>
                </a:lnTo>
                <a:lnTo>
                  <a:pt x="4059" y="8536"/>
                </a:lnTo>
                <a:lnTo>
                  <a:pt x="3767" y="8081"/>
                </a:lnTo>
                <a:lnTo>
                  <a:pt x="3440" y="7571"/>
                </a:lnTo>
                <a:lnTo>
                  <a:pt x="3076" y="7007"/>
                </a:lnTo>
                <a:lnTo>
                  <a:pt x="2639" y="6406"/>
                </a:lnTo>
                <a:lnTo>
                  <a:pt x="2166" y="5751"/>
                </a:lnTo>
                <a:lnTo>
                  <a:pt x="1620" y="5042"/>
                </a:lnTo>
                <a:lnTo>
                  <a:pt x="1001" y="4277"/>
                </a:lnTo>
                <a:lnTo>
                  <a:pt x="983" y="4641"/>
                </a:lnTo>
                <a:lnTo>
                  <a:pt x="983" y="5005"/>
                </a:lnTo>
                <a:lnTo>
                  <a:pt x="1001" y="5369"/>
                </a:lnTo>
                <a:lnTo>
                  <a:pt x="1038" y="5715"/>
                </a:lnTo>
                <a:lnTo>
                  <a:pt x="1092" y="6079"/>
                </a:lnTo>
                <a:lnTo>
                  <a:pt x="1147" y="6425"/>
                </a:lnTo>
                <a:lnTo>
                  <a:pt x="1238" y="6752"/>
                </a:lnTo>
                <a:lnTo>
                  <a:pt x="1311" y="7098"/>
                </a:lnTo>
                <a:lnTo>
                  <a:pt x="1511" y="7735"/>
                </a:lnTo>
                <a:lnTo>
                  <a:pt x="1747" y="8354"/>
                </a:lnTo>
                <a:lnTo>
                  <a:pt x="2002" y="8936"/>
                </a:lnTo>
                <a:lnTo>
                  <a:pt x="2257" y="9482"/>
                </a:lnTo>
                <a:lnTo>
                  <a:pt x="2530" y="9973"/>
                </a:lnTo>
                <a:lnTo>
                  <a:pt x="2785" y="10410"/>
                </a:lnTo>
                <a:lnTo>
                  <a:pt x="3039" y="10810"/>
                </a:lnTo>
                <a:lnTo>
                  <a:pt x="3258" y="11138"/>
                </a:lnTo>
                <a:lnTo>
                  <a:pt x="3572" y="11552"/>
                </a:lnTo>
                <a:lnTo>
                  <a:pt x="3572" y="11552"/>
                </a:lnTo>
                <a:lnTo>
                  <a:pt x="3440" y="11393"/>
                </a:lnTo>
                <a:lnTo>
                  <a:pt x="3130" y="11083"/>
                </a:lnTo>
                <a:lnTo>
                  <a:pt x="2676" y="10665"/>
                </a:lnTo>
                <a:lnTo>
                  <a:pt x="2020" y="10101"/>
                </a:lnTo>
                <a:lnTo>
                  <a:pt x="1129" y="9409"/>
                </a:lnTo>
                <a:lnTo>
                  <a:pt x="0" y="8554"/>
                </a:lnTo>
                <a:lnTo>
                  <a:pt x="128" y="9009"/>
                </a:lnTo>
                <a:lnTo>
                  <a:pt x="273" y="9464"/>
                </a:lnTo>
                <a:lnTo>
                  <a:pt x="455" y="9882"/>
                </a:lnTo>
                <a:lnTo>
                  <a:pt x="637" y="10283"/>
                </a:lnTo>
                <a:lnTo>
                  <a:pt x="838" y="10665"/>
                </a:lnTo>
                <a:lnTo>
                  <a:pt x="1056" y="11029"/>
                </a:lnTo>
                <a:lnTo>
                  <a:pt x="1274" y="11375"/>
                </a:lnTo>
                <a:lnTo>
                  <a:pt x="1511" y="11702"/>
                </a:lnTo>
                <a:lnTo>
                  <a:pt x="1747" y="12011"/>
                </a:lnTo>
                <a:lnTo>
                  <a:pt x="2002" y="12303"/>
                </a:lnTo>
                <a:lnTo>
                  <a:pt x="2257" y="12576"/>
                </a:lnTo>
                <a:lnTo>
                  <a:pt x="2512" y="12812"/>
                </a:lnTo>
                <a:lnTo>
                  <a:pt x="2766" y="13049"/>
                </a:lnTo>
                <a:lnTo>
                  <a:pt x="3021" y="13267"/>
                </a:lnTo>
                <a:lnTo>
                  <a:pt x="3276" y="13486"/>
                </a:lnTo>
                <a:lnTo>
                  <a:pt x="3549" y="13667"/>
                </a:lnTo>
                <a:lnTo>
                  <a:pt x="4040" y="13995"/>
                </a:lnTo>
                <a:lnTo>
                  <a:pt x="4513" y="14268"/>
                </a:lnTo>
                <a:lnTo>
                  <a:pt x="4950" y="14505"/>
                </a:lnTo>
                <a:lnTo>
                  <a:pt x="5332" y="14668"/>
                </a:lnTo>
                <a:lnTo>
                  <a:pt x="5642" y="14796"/>
                </a:lnTo>
                <a:lnTo>
                  <a:pt x="5897" y="14887"/>
                </a:lnTo>
                <a:lnTo>
                  <a:pt x="6097" y="14960"/>
                </a:lnTo>
                <a:lnTo>
                  <a:pt x="6315" y="14850"/>
                </a:lnTo>
                <a:lnTo>
                  <a:pt x="6916" y="14577"/>
                </a:lnTo>
                <a:lnTo>
                  <a:pt x="7316" y="14377"/>
                </a:lnTo>
                <a:lnTo>
                  <a:pt x="7789" y="14122"/>
                </a:lnTo>
                <a:lnTo>
                  <a:pt x="8299" y="13831"/>
                </a:lnTo>
                <a:lnTo>
                  <a:pt x="8863" y="13486"/>
                </a:lnTo>
                <a:lnTo>
                  <a:pt x="9427" y="13122"/>
                </a:lnTo>
                <a:lnTo>
                  <a:pt x="10027" y="12703"/>
                </a:lnTo>
                <a:lnTo>
                  <a:pt x="10610" y="12248"/>
                </a:lnTo>
                <a:lnTo>
                  <a:pt x="11192" y="11738"/>
                </a:lnTo>
                <a:lnTo>
                  <a:pt x="11465" y="11484"/>
                </a:lnTo>
                <a:lnTo>
                  <a:pt x="11738" y="11211"/>
                </a:lnTo>
                <a:lnTo>
                  <a:pt x="12011" y="10920"/>
                </a:lnTo>
                <a:lnTo>
                  <a:pt x="12266" y="10628"/>
                </a:lnTo>
                <a:lnTo>
                  <a:pt x="12502" y="10337"/>
                </a:lnTo>
                <a:lnTo>
                  <a:pt x="12739" y="10028"/>
                </a:lnTo>
                <a:lnTo>
                  <a:pt x="12957" y="9719"/>
                </a:lnTo>
                <a:lnTo>
                  <a:pt x="13158" y="9391"/>
                </a:lnTo>
                <a:lnTo>
                  <a:pt x="13158" y="9391"/>
                </a:lnTo>
                <a:lnTo>
                  <a:pt x="8535" y="11793"/>
                </a:lnTo>
                <a:lnTo>
                  <a:pt x="9118" y="11047"/>
                </a:lnTo>
                <a:lnTo>
                  <a:pt x="9700" y="10228"/>
                </a:lnTo>
                <a:lnTo>
                  <a:pt x="10373" y="9264"/>
                </a:lnTo>
                <a:lnTo>
                  <a:pt x="10701" y="8736"/>
                </a:lnTo>
                <a:lnTo>
                  <a:pt x="11028" y="8190"/>
                </a:lnTo>
                <a:lnTo>
                  <a:pt x="11338" y="7662"/>
                </a:lnTo>
                <a:lnTo>
                  <a:pt x="11611" y="7134"/>
                </a:lnTo>
                <a:lnTo>
                  <a:pt x="11829" y="6643"/>
                </a:lnTo>
                <a:lnTo>
                  <a:pt x="11920" y="6406"/>
                </a:lnTo>
                <a:lnTo>
                  <a:pt x="12011" y="6170"/>
                </a:lnTo>
                <a:lnTo>
                  <a:pt x="12066" y="5952"/>
                </a:lnTo>
                <a:lnTo>
                  <a:pt x="12102" y="5751"/>
                </a:lnTo>
                <a:lnTo>
                  <a:pt x="12120" y="5569"/>
                </a:lnTo>
                <a:lnTo>
                  <a:pt x="12138" y="5387"/>
                </a:lnTo>
                <a:lnTo>
                  <a:pt x="11574" y="5861"/>
                </a:lnTo>
                <a:lnTo>
                  <a:pt x="11047" y="6352"/>
                </a:lnTo>
                <a:lnTo>
                  <a:pt x="10555" y="6861"/>
                </a:lnTo>
                <a:lnTo>
                  <a:pt x="10082" y="7371"/>
                </a:lnTo>
                <a:lnTo>
                  <a:pt x="9645" y="7881"/>
                </a:lnTo>
                <a:lnTo>
                  <a:pt x="9263" y="8390"/>
                </a:lnTo>
                <a:lnTo>
                  <a:pt x="8899" y="8881"/>
                </a:lnTo>
                <a:lnTo>
                  <a:pt x="8572" y="9355"/>
                </a:lnTo>
                <a:lnTo>
                  <a:pt x="8280" y="9810"/>
                </a:lnTo>
                <a:lnTo>
                  <a:pt x="8026" y="10210"/>
                </a:lnTo>
                <a:lnTo>
                  <a:pt x="7625" y="10901"/>
                </a:lnTo>
                <a:lnTo>
                  <a:pt x="7405" y="11326"/>
                </a:lnTo>
                <a:lnTo>
                  <a:pt x="7516" y="11047"/>
                </a:lnTo>
                <a:lnTo>
                  <a:pt x="7625" y="10756"/>
                </a:lnTo>
                <a:lnTo>
                  <a:pt x="7735" y="10410"/>
                </a:lnTo>
                <a:lnTo>
                  <a:pt x="7862" y="9973"/>
                </a:lnTo>
                <a:lnTo>
                  <a:pt x="7971" y="9464"/>
                </a:lnTo>
                <a:lnTo>
                  <a:pt x="8098" y="8863"/>
                </a:lnTo>
                <a:lnTo>
                  <a:pt x="8208" y="8190"/>
                </a:lnTo>
                <a:lnTo>
                  <a:pt x="8317" y="7407"/>
                </a:lnTo>
                <a:lnTo>
                  <a:pt x="8408" y="6552"/>
                </a:lnTo>
                <a:lnTo>
                  <a:pt x="8481" y="5588"/>
                </a:lnTo>
                <a:lnTo>
                  <a:pt x="8535" y="4514"/>
                </a:lnTo>
                <a:lnTo>
                  <a:pt x="8553" y="3331"/>
                </a:lnTo>
                <a:lnTo>
                  <a:pt x="8535" y="2057"/>
                </a:lnTo>
                <a:lnTo>
                  <a:pt x="8299" y="2312"/>
                </a:lnTo>
                <a:lnTo>
                  <a:pt x="8080" y="2603"/>
                </a:lnTo>
                <a:lnTo>
                  <a:pt x="7880" y="2894"/>
                </a:lnTo>
                <a:lnTo>
                  <a:pt x="7698" y="3222"/>
                </a:lnTo>
                <a:lnTo>
                  <a:pt x="7516" y="3549"/>
                </a:lnTo>
                <a:lnTo>
                  <a:pt x="7352" y="3895"/>
                </a:lnTo>
                <a:lnTo>
                  <a:pt x="7207" y="4259"/>
                </a:lnTo>
                <a:lnTo>
                  <a:pt x="7061" y="4623"/>
                </a:lnTo>
                <a:lnTo>
                  <a:pt x="6934" y="4987"/>
                </a:lnTo>
                <a:lnTo>
                  <a:pt x="6825" y="5369"/>
                </a:lnTo>
                <a:lnTo>
                  <a:pt x="6624" y="6134"/>
                </a:lnTo>
                <a:lnTo>
                  <a:pt x="6479" y="6898"/>
                </a:lnTo>
                <a:lnTo>
                  <a:pt x="6351" y="7662"/>
                </a:lnTo>
                <a:lnTo>
                  <a:pt x="6261" y="8372"/>
                </a:lnTo>
                <a:lnTo>
                  <a:pt x="6188" y="9045"/>
                </a:lnTo>
                <a:lnTo>
                  <a:pt x="6185" y="9086"/>
                </a:lnTo>
                <a:lnTo>
                  <a:pt x="6170" y="8827"/>
                </a:lnTo>
                <a:lnTo>
                  <a:pt x="6097" y="8117"/>
                </a:lnTo>
                <a:lnTo>
                  <a:pt x="5969" y="7316"/>
                </a:lnTo>
                <a:lnTo>
                  <a:pt x="5806" y="6406"/>
                </a:lnTo>
                <a:lnTo>
                  <a:pt x="5569" y="5369"/>
                </a:lnTo>
                <a:lnTo>
                  <a:pt x="5278" y="4223"/>
                </a:lnTo>
                <a:lnTo>
                  <a:pt x="4896" y="2949"/>
                </a:lnTo>
                <a:lnTo>
                  <a:pt x="4441" y="1548"/>
                </a:lnTo>
                <a:lnTo>
                  <a:pt x="3913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18" name="Google Shape;1418;p9"/>
          <p:cNvGrpSpPr/>
          <p:nvPr/>
        </p:nvGrpSpPr>
        <p:grpSpPr>
          <a:xfrm>
            <a:off x="1646228" y="5059710"/>
            <a:ext cx="266029" cy="245530"/>
            <a:chOff x="2706625" y="4735761"/>
            <a:chExt cx="226446" cy="209015"/>
          </a:xfrm>
        </p:grpSpPr>
        <p:sp>
          <p:nvSpPr>
            <p:cNvPr id="1419" name="Google Shape;1419;p9"/>
            <p:cNvSpPr/>
            <p:nvPr/>
          </p:nvSpPr>
          <p:spPr>
            <a:xfrm>
              <a:off x="2706625" y="4851000"/>
              <a:ext cx="226446" cy="93776"/>
            </a:xfrm>
            <a:custGeom>
              <a:avLst/>
              <a:gdLst/>
              <a:ahLst/>
              <a:cxnLst/>
              <a:rect l="l" t="t" r="r" b="b"/>
              <a:pathLst>
                <a:path w="9991" h="1020" extrusionOk="0">
                  <a:moveTo>
                    <a:pt x="1292" y="0"/>
                  </a:moveTo>
                  <a:lnTo>
                    <a:pt x="746" y="91"/>
                  </a:lnTo>
                  <a:lnTo>
                    <a:pt x="528" y="128"/>
                  </a:lnTo>
                  <a:lnTo>
                    <a:pt x="346" y="182"/>
                  </a:lnTo>
                  <a:lnTo>
                    <a:pt x="200" y="237"/>
                  </a:lnTo>
                  <a:lnTo>
                    <a:pt x="91" y="291"/>
                  </a:lnTo>
                  <a:lnTo>
                    <a:pt x="18" y="346"/>
                  </a:lnTo>
                  <a:lnTo>
                    <a:pt x="0" y="419"/>
                  </a:lnTo>
                  <a:lnTo>
                    <a:pt x="0" y="437"/>
                  </a:lnTo>
                  <a:lnTo>
                    <a:pt x="18" y="473"/>
                  </a:lnTo>
                  <a:lnTo>
                    <a:pt x="91" y="528"/>
                  </a:lnTo>
                  <a:lnTo>
                    <a:pt x="219" y="583"/>
                  </a:lnTo>
                  <a:lnTo>
                    <a:pt x="382" y="655"/>
                  </a:lnTo>
                  <a:lnTo>
                    <a:pt x="601" y="710"/>
                  </a:lnTo>
                  <a:lnTo>
                    <a:pt x="856" y="746"/>
                  </a:lnTo>
                  <a:lnTo>
                    <a:pt x="1456" y="837"/>
                  </a:lnTo>
                  <a:lnTo>
                    <a:pt x="2202" y="910"/>
                  </a:lnTo>
                  <a:lnTo>
                    <a:pt x="3058" y="965"/>
                  </a:lnTo>
                  <a:lnTo>
                    <a:pt x="3986" y="1001"/>
                  </a:lnTo>
                  <a:lnTo>
                    <a:pt x="5005" y="1019"/>
                  </a:lnTo>
                  <a:lnTo>
                    <a:pt x="6006" y="1001"/>
                  </a:lnTo>
                  <a:lnTo>
                    <a:pt x="6952" y="965"/>
                  </a:lnTo>
                  <a:lnTo>
                    <a:pt x="7789" y="910"/>
                  </a:lnTo>
                  <a:lnTo>
                    <a:pt x="8535" y="837"/>
                  </a:lnTo>
                  <a:lnTo>
                    <a:pt x="9136" y="746"/>
                  </a:lnTo>
                  <a:lnTo>
                    <a:pt x="9390" y="710"/>
                  </a:lnTo>
                  <a:lnTo>
                    <a:pt x="9609" y="655"/>
                  </a:lnTo>
                  <a:lnTo>
                    <a:pt x="9773" y="583"/>
                  </a:lnTo>
                  <a:lnTo>
                    <a:pt x="9900" y="528"/>
                  </a:lnTo>
                  <a:lnTo>
                    <a:pt x="9973" y="473"/>
                  </a:lnTo>
                  <a:lnTo>
                    <a:pt x="9991" y="437"/>
                  </a:lnTo>
                  <a:lnTo>
                    <a:pt x="9991" y="419"/>
                  </a:lnTo>
                  <a:lnTo>
                    <a:pt x="9973" y="346"/>
                  </a:lnTo>
                  <a:lnTo>
                    <a:pt x="9900" y="291"/>
                  </a:lnTo>
                  <a:lnTo>
                    <a:pt x="9791" y="237"/>
                  </a:lnTo>
                  <a:lnTo>
                    <a:pt x="9645" y="182"/>
                  </a:lnTo>
                  <a:lnTo>
                    <a:pt x="9463" y="128"/>
                  </a:lnTo>
                  <a:lnTo>
                    <a:pt x="9245" y="91"/>
                  </a:lnTo>
                  <a:lnTo>
                    <a:pt x="8699" y="0"/>
                  </a:lnTo>
                  <a:lnTo>
                    <a:pt x="8699" y="273"/>
                  </a:lnTo>
                  <a:lnTo>
                    <a:pt x="7443" y="328"/>
                  </a:lnTo>
                  <a:lnTo>
                    <a:pt x="6133" y="364"/>
                  </a:lnTo>
                  <a:lnTo>
                    <a:pt x="4623" y="382"/>
                  </a:lnTo>
                  <a:lnTo>
                    <a:pt x="3476" y="364"/>
                  </a:lnTo>
                  <a:lnTo>
                    <a:pt x="2384" y="328"/>
                  </a:lnTo>
                  <a:lnTo>
                    <a:pt x="1893" y="291"/>
                  </a:lnTo>
                  <a:lnTo>
                    <a:pt x="1456" y="237"/>
                  </a:lnTo>
                  <a:lnTo>
                    <a:pt x="1074" y="182"/>
                  </a:lnTo>
                  <a:lnTo>
                    <a:pt x="746" y="109"/>
                  </a:lnTo>
                  <a:lnTo>
                    <a:pt x="12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20" name="Google Shape;1420;p9"/>
            <p:cNvGrpSpPr/>
            <p:nvPr/>
          </p:nvGrpSpPr>
          <p:grpSpPr>
            <a:xfrm>
              <a:off x="2714800" y="4735761"/>
              <a:ext cx="210098" cy="182902"/>
              <a:chOff x="1282975" y="2150275"/>
              <a:chExt cx="154700" cy="134675"/>
            </a:xfrm>
          </p:grpSpPr>
          <p:sp>
            <p:nvSpPr>
              <p:cNvPr id="1421" name="Google Shape;1421;p9"/>
              <p:cNvSpPr/>
              <p:nvPr/>
            </p:nvSpPr>
            <p:spPr>
              <a:xfrm>
                <a:off x="1282975" y="2150275"/>
                <a:ext cx="154700" cy="134675"/>
              </a:xfrm>
              <a:custGeom>
                <a:avLst/>
                <a:gdLst/>
                <a:ahLst/>
                <a:cxnLst/>
                <a:rect l="l" t="t" r="r" b="b"/>
                <a:pathLst>
                  <a:path w="6188" h="5387" extrusionOk="0">
                    <a:moveTo>
                      <a:pt x="2858" y="0"/>
                    </a:moveTo>
                    <a:lnTo>
                      <a:pt x="2657" y="37"/>
                    </a:lnTo>
                    <a:lnTo>
                      <a:pt x="2403" y="109"/>
                    </a:lnTo>
                    <a:lnTo>
                      <a:pt x="2166" y="200"/>
                    </a:lnTo>
                    <a:lnTo>
                      <a:pt x="1948" y="310"/>
                    </a:lnTo>
                    <a:lnTo>
                      <a:pt x="1747" y="437"/>
                    </a:lnTo>
                    <a:lnTo>
                      <a:pt x="1547" y="564"/>
                    </a:lnTo>
                    <a:lnTo>
                      <a:pt x="1384" y="710"/>
                    </a:lnTo>
                    <a:lnTo>
                      <a:pt x="1238" y="856"/>
                    </a:lnTo>
                    <a:lnTo>
                      <a:pt x="1092" y="1019"/>
                    </a:lnTo>
                    <a:lnTo>
                      <a:pt x="965" y="1201"/>
                    </a:lnTo>
                    <a:lnTo>
                      <a:pt x="856" y="1365"/>
                    </a:lnTo>
                    <a:lnTo>
                      <a:pt x="765" y="1547"/>
                    </a:lnTo>
                    <a:lnTo>
                      <a:pt x="674" y="1729"/>
                    </a:lnTo>
                    <a:lnTo>
                      <a:pt x="546" y="2093"/>
                    </a:lnTo>
                    <a:lnTo>
                      <a:pt x="437" y="2439"/>
                    </a:lnTo>
                    <a:lnTo>
                      <a:pt x="401" y="2639"/>
                    </a:lnTo>
                    <a:lnTo>
                      <a:pt x="346" y="3057"/>
                    </a:lnTo>
                    <a:lnTo>
                      <a:pt x="310" y="3403"/>
                    </a:lnTo>
                    <a:lnTo>
                      <a:pt x="310" y="3694"/>
                    </a:lnTo>
                    <a:lnTo>
                      <a:pt x="164" y="3876"/>
                    </a:lnTo>
                    <a:lnTo>
                      <a:pt x="55" y="4040"/>
                    </a:lnTo>
                    <a:lnTo>
                      <a:pt x="37" y="4131"/>
                    </a:lnTo>
                    <a:lnTo>
                      <a:pt x="0" y="4222"/>
                    </a:lnTo>
                    <a:lnTo>
                      <a:pt x="0" y="4295"/>
                    </a:lnTo>
                    <a:lnTo>
                      <a:pt x="0" y="4368"/>
                    </a:lnTo>
                    <a:lnTo>
                      <a:pt x="19" y="4459"/>
                    </a:lnTo>
                    <a:lnTo>
                      <a:pt x="55" y="4532"/>
                    </a:lnTo>
                    <a:lnTo>
                      <a:pt x="91" y="4604"/>
                    </a:lnTo>
                    <a:lnTo>
                      <a:pt x="146" y="4677"/>
                    </a:lnTo>
                    <a:lnTo>
                      <a:pt x="292" y="4804"/>
                    </a:lnTo>
                    <a:lnTo>
                      <a:pt x="474" y="4932"/>
                    </a:lnTo>
                    <a:lnTo>
                      <a:pt x="692" y="5041"/>
                    </a:lnTo>
                    <a:lnTo>
                      <a:pt x="965" y="5132"/>
                    </a:lnTo>
                    <a:lnTo>
                      <a:pt x="1274" y="5205"/>
                    </a:lnTo>
                    <a:lnTo>
                      <a:pt x="1638" y="5278"/>
                    </a:lnTo>
                    <a:lnTo>
                      <a:pt x="2020" y="5332"/>
                    </a:lnTo>
                    <a:lnTo>
                      <a:pt x="2457" y="5369"/>
                    </a:lnTo>
                    <a:lnTo>
                      <a:pt x="2930" y="5387"/>
                    </a:lnTo>
                    <a:lnTo>
                      <a:pt x="3440" y="5387"/>
                    </a:lnTo>
                    <a:lnTo>
                      <a:pt x="3804" y="5350"/>
                    </a:lnTo>
                    <a:lnTo>
                      <a:pt x="4131" y="5314"/>
                    </a:lnTo>
                    <a:lnTo>
                      <a:pt x="4714" y="5223"/>
                    </a:lnTo>
                    <a:lnTo>
                      <a:pt x="5187" y="5114"/>
                    </a:lnTo>
                    <a:lnTo>
                      <a:pt x="5569" y="5005"/>
                    </a:lnTo>
                    <a:lnTo>
                      <a:pt x="5842" y="4895"/>
                    </a:lnTo>
                    <a:lnTo>
                      <a:pt x="6042" y="4804"/>
                    </a:lnTo>
                    <a:lnTo>
                      <a:pt x="6188" y="4713"/>
                    </a:lnTo>
                    <a:lnTo>
                      <a:pt x="6042" y="4204"/>
                    </a:lnTo>
                    <a:lnTo>
                      <a:pt x="5878" y="3658"/>
                    </a:lnTo>
                    <a:lnTo>
                      <a:pt x="5642" y="3003"/>
                    </a:lnTo>
                    <a:lnTo>
                      <a:pt x="5514" y="2639"/>
                    </a:lnTo>
                    <a:lnTo>
                      <a:pt x="5351" y="2275"/>
                    </a:lnTo>
                    <a:lnTo>
                      <a:pt x="5169" y="1929"/>
                    </a:lnTo>
                    <a:lnTo>
                      <a:pt x="4987" y="1565"/>
                    </a:lnTo>
                    <a:lnTo>
                      <a:pt x="4787" y="1238"/>
                    </a:lnTo>
                    <a:lnTo>
                      <a:pt x="4568" y="928"/>
                    </a:lnTo>
                    <a:lnTo>
                      <a:pt x="4332" y="655"/>
                    </a:lnTo>
                    <a:lnTo>
                      <a:pt x="4095" y="419"/>
                    </a:lnTo>
                    <a:lnTo>
                      <a:pt x="3949" y="291"/>
                    </a:lnTo>
                    <a:lnTo>
                      <a:pt x="3804" y="200"/>
                    </a:lnTo>
                    <a:lnTo>
                      <a:pt x="3676" y="128"/>
                    </a:lnTo>
                    <a:lnTo>
                      <a:pt x="3513" y="73"/>
                    </a:lnTo>
                    <a:lnTo>
                      <a:pt x="3367" y="37"/>
                    </a:lnTo>
                    <a:lnTo>
                      <a:pt x="3203" y="0"/>
                    </a:lnTo>
                    <a:close/>
                  </a:path>
                </a:pathLst>
              </a:custGeom>
              <a:solidFill>
                <a:srgbClr val="C1A5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2" name="Google Shape;1422;p9"/>
              <p:cNvSpPr/>
              <p:nvPr/>
            </p:nvSpPr>
            <p:spPr>
              <a:xfrm>
                <a:off x="1282975" y="2150275"/>
                <a:ext cx="154700" cy="134675"/>
              </a:xfrm>
              <a:custGeom>
                <a:avLst/>
                <a:gdLst/>
                <a:ahLst/>
                <a:cxnLst/>
                <a:rect l="l" t="t" r="r" b="b"/>
                <a:pathLst>
                  <a:path w="6188" h="5387" fill="none" extrusionOk="0">
                    <a:moveTo>
                      <a:pt x="6188" y="4713"/>
                    </a:moveTo>
                    <a:lnTo>
                      <a:pt x="6188" y="4713"/>
                    </a:lnTo>
                    <a:lnTo>
                      <a:pt x="6042" y="4804"/>
                    </a:lnTo>
                    <a:lnTo>
                      <a:pt x="5842" y="4895"/>
                    </a:lnTo>
                    <a:lnTo>
                      <a:pt x="5569" y="5005"/>
                    </a:lnTo>
                    <a:lnTo>
                      <a:pt x="5187" y="5114"/>
                    </a:lnTo>
                    <a:lnTo>
                      <a:pt x="4714" y="5223"/>
                    </a:lnTo>
                    <a:lnTo>
                      <a:pt x="4131" y="5314"/>
                    </a:lnTo>
                    <a:lnTo>
                      <a:pt x="3804" y="5350"/>
                    </a:lnTo>
                    <a:lnTo>
                      <a:pt x="3440" y="5387"/>
                    </a:lnTo>
                    <a:lnTo>
                      <a:pt x="3440" y="5387"/>
                    </a:lnTo>
                    <a:lnTo>
                      <a:pt x="2930" y="5387"/>
                    </a:lnTo>
                    <a:lnTo>
                      <a:pt x="2457" y="5369"/>
                    </a:lnTo>
                    <a:lnTo>
                      <a:pt x="2020" y="5332"/>
                    </a:lnTo>
                    <a:lnTo>
                      <a:pt x="1638" y="5278"/>
                    </a:lnTo>
                    <a:lnTo>
                      <a:pt x="1274" y="5205"/>
                    </a:lnTo>
                    <a:lnTo>
                      <a:pt x="965" y="5132"/>
                    </a:lnTo>
                    <a:lnTo>
                      <a:pt x="692" y="5041"/>
                    </a:lnTo>
                    <a:lnTo>
                      <a:pt x="474" y="4932"/>
                    </a:lnTo>
                    <a:lnTo>
                      <a:pt x="292" y="4804"/>
                    </a:lnTo>
                    <a:lnTo>
                      <a:pt x="146" y="4677"/>
                    </a:lnTo>
                    <a:lnTo>
                      <a:pt x="91" y="4604"/>
                    </a:lnTo>
                    <a:lnTo>
                      <a:pt x="55" y="4532"/>
                    </a:lnTo>
                    <a:lnTo>
                      <a:pt x="19" y="4459"/>
                    </a:lnTo>
                    <a:lnTo>
                      <a:pt x="0" y="4368"/>
                    </a:lnTo>
                    <a:lnTo>
                      <a:pt x="0" y="4295"/>
                    </a:lnTo>
                    <a:lnTo>
                      <a:pt x="0" y="4222"/>
                    </a:lnTo>
                    <a:lnTo>
                      <a:pt x="37" y="4131"/>
                    </a:lnTo>
                    <a:lnTo>
                      <a:pt x="55" y="4040"/>
                    </a:lnTo>
                    <a:lnTo>
                      <a:pt x="164" y="3876"/>
                    </a:lnTo>
                    <a:lnTo>
                      <a:pt x="310" y="3694"/>
                    </a:lnTo>
                    <a:lnTo>
                      <a:pt x="310" y="3694"/>
                    </a:lnTo>
                    <a:lnTo>
                      <a:pt x="310" y="3403"/>
                    </a:lnTo>
                    <a:lnTo>
                      <a:pt x="346" y="3057"/>
                    </a:lnTo>
                    <a:lnTo>
                      <a:pt x="401" y="2639"/>
                    </a:lnTo>
                    <a:lnTo>
                      <a:pt x="401" y="2639"/>
                    </a:lnTo>
                    <a:lnTo>
                      <a:pt x="437" y="2439"/>
                    </a:lnTo>
                    <a:lnTo>
                      <a:pt x="437" y="2439"/>
                    </a:lnTo>
                    <a:lnTo>
                      <a:pt x="546" y="2093"/>
                    </a:lnTo>
                    <a:lnTo>
                      <a:pt x="674" y="1729"/>
                    </a:lnTo>
                    <a:lnTo>
                      <a:pt x="765" y="1547"/>
                    </a:lnTo>
                    <a:lnTo>
                      <a:pt x="856" y="1365"/>
                    </a:lnTo>
                    <a:lnTo>
                      <a:pt x="965" y="1201"/>
                    </a:lnTo>
                    <a:lnTo>
                      <a:pt x="1092" y="1019"/>
                    </a:lnTo>
                    <a:lnTo>
                      <a:pt x="1238" y="856"/>
                    </a:lnTo>
                    <a:lnTo>
                      <a:pt x="1384" y="710"/>
                    </a:lnTo>
                    <a:lnTo>
                      <a:pt x="1547" y="564"/>
                    </a:lnTo>
                    <a:lnTo>
                      <a:pt x="1747" y="437"/>
                    </a:lnTo>
                    <a:lnTo>
                      <a:pt x="1948" y="310"/>
                    </a:lnTo>
                    <a:lnTo>
                      <a:pt x="2166" y="200"/>
                    </a:lnTo>
                    <a:lnTo>
                      <a:pt x="2403" y="109"/>
                    </a:lnTo>
                    <a:lnTo>
                      <a:pt x="2657" y="37"/>
                    </a:lnTo>
                    <a:lnTo>
                      <a:pt x="2657" y="37"/>
                    </a:lnTo>
                    <a:lnTo>
                      <a:pt x="2858" y="0"/>
                    </a:lnTo>
                    <a:lnTo>
                      <a:pt x="3021" y="0"/>
                    </a:lnTo>
                    <a:lnTo>
                      <a:pt x="3203" y="0"/>
                    </a:lnTo>
                    <a:lnTo>
                      <a:pt x="3367" y="37"/>
                    </a:lnTo>
                    <a:lnTo>
                      <a:pt x="3513" y="73"/>
                    </a:lnTo>
                    <a:lnTo>
                      <a:pt x="3676" y="128"/>
                    </a:lnTo>
                    <a:lnTo>
                      <a:pt x="3804" y="200"/>
                    </a:lnTo>
                    <a:lnTo>
                      <a:pt x="3949" y="291"/>
                    </a:lnTo>
                    <a:lnTo>
                      <a:pt x="3949" y="291"/>
                    </a:lnTo>
                    <a:lnTo>
                      <a:pt x="4095" y="419"/>
                    </a:lnTo>
                    <a:lnTo>
                      <a:pt x="4095" y="419"/>
                    </a:lnTo>
                    <a:lnTo>
                      <a:pt x="4332" y="655"/>
                    </a:lnTo>
                    <a:lnTo>
                      <a:pt x="4568" y="928"/>
                    </a:lnTo>
                    <a:lnTo>
                      <a:pt x="4787" y="1238"/>
                    </a:lnTo>
                    <a:lnTo>
                      <a:pt x="4987" y="1565"/>
                    </a:lnTo>
                    <a:lnTo>
                      <a:pt x="5169" y="1929"/>
                    </a:lnTo>
                    <a:lnTo>
                      <a:pt x="5351" y="2275"/>
                    </a:lnTo>
                    <a:lnTo>
                      <a:pt x="5514" y="2639"/>
                    </a:lnTo>
                    <a:lnTo>
                      <a:pt x="5642" y="3003"/>
                    </a:lnTo>
                    <a:lnTo>
                      <a:pt x="5878" y="3658"/>
                    </a:lnTo>
                    <a:lnTo>
                      <a:pt x="6042" y="4204"/>
                    </a:lnTo>
                    <a:lnTo>
                      <a:pt x="6188" y="4713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3" name="Google Shape;1423;p9"/>
              <p:cNvSpPr/>
              <p:nvPr/>
            </p:nvSpPr>
            <p:spPr>
              <a:xfrm>
                <a:off x="1282975" y="2172100"/>
                <a:ext cx="138775" cy="112850"/>
              </a:xfrm>
              <a:custGeom>
                <a:avLst/>
                <a:gdLst/>
                <a:ahLst/>
                <a:cxnLst/>
                <a:rect l="l" t="t" r="r" b="b"/>
                <a:pathLst>
                  <a:path w="5551" h="4514" extrusionOk="0">
                    <a:moveTo>
                      <a:pt x="1384" y="4368"/>
                    </a:moveTo>
                    <a:lnTo>
                      <a:pt x="1384" y="4368"/>
                    </a:lnTo>
                    <a:lnTo>
                      <a:pt x="1711" y="4423"/>
                    </a:lnTo>
                    <a:lnTo>
                      <a:pt x="2057" y="4459"/>
                    </a:lnTo>
                    <a:lnTo>
                      <a:pt x="2457" y="4496"/>
                    </a:lnTo>
                    <a:lnTo>
                      <a:pt x="2876" y="4514"/>
                    </a:lnTo>
                    <a:lnTo>
                      <a:pt x="2876" y="4514"/>
                    </a:lnTo>
                    <a:lnTo>
                      <a:pt x="3094" y="4514"/>
                    </a:lnTo>
                    <a:lnTo>
                      <a:pt x="3094" y="4514"/>
                    </a:lnTo>
                    <a:lnTo>
                      <a:pt x="3440" y="4514"/>
                    </a:lnTo>
                    <a:lnTo>
                      <a:pt x="3440" y="4514"/>
                    </a:lnTo>
                    <a:lnTo>
                      <a:pt x="3440" y="4514"/>
                    </a:lnTo>
                    <a:lnTo>
                      <a:pt x="3094" y="4514"/>
                    </a:lnTo>
                    <a:lnTo>
                      <a:pt x="3094" y="4514"/>
                    </a:lnTo>
                    <a:lnTo>
                      <a:pt x="2876" y="4514"/>
                    </a:lnTo>
                    <a:lnTo>
                      <a:pt x="2876" y="4514"/>
                    </a:lnTo>
                    <a:lnTo>
                      <a:pt x="2876" y="4514"/>
                    </a:lnTo>
                    <a:lnTo>
                      <a:pt x="2876" y="4514"/>
                    </a:lnTo>
                    <a:lnTo>
                      <a:pt x="2457" y="4496"/>
                    </a:lnTo>
                    <a:lnTo>
                      <a:pt x="2057" y="4459"/>
                    </a:lnTo>
                    <a:lnTo>
                      <a:pt x="1711" y="4423"/>
                    </a:lnTo>
                    <a:lnTo>
                      <a:pt x="1384" y="4368"/>
                    </a:lnTo>
                    <a:close/>
                    <a:moveTo>
                      <a:pt x="1365" y="4368"/>
                    </a:moveTo>
                    <a:lnTo>
                      <a:pt x="1365" y="4368"/>
                    </a:lnTo>
                    <a:lnTo>
                      <a:pt x="1365" y="4368"/>
                    </a:lnTo>
                    <a:lnTo>
                      <a:pt x="1365" y="4368"/>
                    </a:lnTo>
                    <a:close/>
                    <a:moveTo>
                      <a:pt x="237" y="3895"/>
                    </a:moveTo>
                    <a:lnTo>
                      <a:pt x="237" y="3895"/>
                    </a:lnTo>
                    <a:lnTo>
                      <a:pt x="237" y="3895"/>
                    </a:lnTo>
                    <a:lnTo>
                      <a:pt x="237" y="3895"/>
                    </a:lnTo>
                    <a:lnTo>
                      <a:pt x="237" y="3895"/>
                    </a:lnTo>
                    <a:close/>
                    <a:moveTo>
                      <a:pt x="237" y="3895"/>
                    </a:moveTo>
                    <a:lnTo>
                      <a:pt x="237" y="3895"/>
                    </a:lnTo>
                    <a:lnTo>
                      <a:pt x="237" y="3895"/>
                    </a:lnTo>
                    <a:lnTo>
                      <a:pt x="237" y="3895"/>
                    </a:lnTo>
                    <a:lnTo>
                      <a:pt x="237" y="3895"/>
                    </a:lnTo>
                    <a:close/>
                    <a:moveTo>
                      <a:pt x="237" y="3877"/>
                    </a:moveTo>
                    <a:lnTo>
                      <a:pt x="237" y="3877"/>
                    </a:lnTo>
                    <a:lnTo>
                      <a:pt x="237" y="3895"/>
                    </a:lnTo>
                    <a:lnTo>
                      <a:pt x="237" y="3895"/>
                    </a:lnTo>
                    <a:lnTo>
                      <a:pt x="237" y="3877"/>
                    </a:lnTo>
                    <a:close/>
                    <a:moveTo>
                      <a:pt x="91" y="3113"/>
                    </a:moveTo>
                    <a:lnTo>
                      <a:pt x="91" y="3113"/>
                    </a:lnTo>
                    <a:lnTo>
                      <a:pt x="37" y="3222"/>
                    </a:lnTo>
                    <a:lnTo>
                      <a:pt x="19" y="3331"/>
                    </a:lnTo>
                    <a:lnTo>
                      <a:pt x="0" y="3422"/>
                    </a:lnTo>
                    <a:lnTo>
                      <a:pt x="19" y="3531"/>
                    </a:lnTo>
                    <a:lnTo>
                      <a:pt x="37" y="3622"/>
                    </a:lnTo>
                    <a:lnTo>
                      <a:pt x="91" y="3713"/>
                    </a:lnTo>
                    <a:lnTo>
                      <a:pt x="146" y="3804"/>
                    </a:lnTo>
                    <a:lnTo>
                      <a:pt x="237" y="3877"/>
                    </a:lnTo>
                    <a:lnTo>
                      <a:pt x="237" y="3877"/>
                    </a:lnTo>
                    <a:lnTo>
                      <a:pt x="146" y="3804"/>
                    </a:lnTo>
                    <a:lnTo>
                      <a:pt x="91" y="3713"/>
                    </a:lnTo>
                    <a:lnTo>
                      <a:pt x="37" y="3622"/>
                    </a:lnTo>
                    <a:lnTo>
                      <a:pt x="19" y="3531"/>
                    </a:lnTo>
                    <a:lnTo>
                      <a:pt x="0" y="3422"/>
                    </a:lnTo>
                    <a:lnTo>
                      <a:pt x="19" y="3331"/>
                    </a:lnTo>
                    <a:lnTo>
                      <a:pt x="37" y="3222"/>
                    </a:lnTo>
                    <a:lnTo>
                      <a:pt x="91" y="3113"/>
                    </a:lnTo>
                    <a:close/>
                    <a:moveTo>
                      <a:pt x="91" y="3113"/>
                    </a:moveTo>
                    <a:lnTo>
                      <a:pt x="91" y="3113"/>
                    </a:lnTo>
                    <a:lnTo>
                      <a:pt x="91" y="3113"/>
                    </a:lnTo>
                    <a:lnTo>
                      <a:pt x="91" y="3113"/>
                    </a:lnTo>
                    <a:lnTo>
                      <a:pt x="91" y="3113"/>
                    </a:lnTo>
                    <a:close/>
                    <a:moveTo>
                      <a:pt x="91" y="3113"/>
                    </a:moveTo>
                    <a:lnTo>
                      <a:pt x="91" y="3113"/>
                    </a:lnTo>
                    <a:lnTo>
                      <a:pt x="91" y="3113"/>
                    </a:lnTo>
                    <a:lnTo>
                      <a:pt x="91" y="3113"/>
                    </a:lnTo>
                    <a:lnTo>
                      <a:pt x="91" y="3113"/>
                    </a:lnTo>
                    <a:close/>
                    <a:moveTo>
                      <a:pt x="91" y="3094"/>
                    </a:moveTo>
                    <a:lnTo>
                      <a:pt x="91" y="3094"/>
                    </a:lnTo>
                    <a:lnTo>
                      <a:pt x="91" y="3113"/>
                    </a:lnTo>
                    <a:lnTo>
                      <a:pt x="91" y="3113"/>
                    </a:lnTo>
                    <a:lnTo>
                      <a:pt x="91" y="3094"/>
                    </a:lnTo>
                    <a:close/>
                    <a:moveTo>
                      <a:pt x="110" y="3094"/>
                    </a:moveTo>
                    <a:lnTo>
                      <a:pt x="110" y="3094"/>
                    </a:lnTo>
                    <a:lnTo>
                      <a:pt x="110" y="3094"/>
                    </a:lnTo>
                    <a:lnTo>
                      <a:pt x="110" y="3094"/>
                    </a:lnTo>
                    <a:lnTo>
                      <a:pt x="110" y="3094"/>
                    </a:lnTo>
                    <a:close/>
                    <a:moveTo>
                      <a:pt x="110" y="3094"/>
                    </a:moveTo>
                    <a:lnTo>
                      <a:pt x="110" y="3094"/>
                    </a:lnTo>
                    <a:lnTo>
                      <a:pt x="110" y="3094"/>
                    </a:lnTo>
                    <a:lnTo>
                      <a:pt x="110" y="3094"/>
                    </a:lnTo>
                    <a:lnTo>
                      <a:pt x="110" y="3094"/>
                    </a:lnTo>
                    <a:close/>
                    <a:moveTo>
                      <a:pt x="110" y="3094"/>
                    </a:moveTo>
                    <a:lnTo>
                      <a:pt x="110" y="3094"/>
                    </a:lnTo>
                    <a:lnTo>
                      <a:pt x="110" y="3094"/>
                    </a:lnTo>
                    <a:lnTo>
                      <a:pt x="110" y="3094"/>
                    </a:lnTo>
                    <a:lnTo>
                      <a:pt x="110" y="3094"/>
                    </a:lnTo>
                    <a:close/>
                    <a:moveTo>
                      <a:pt x="4532" y="1"/>
                    </a:moveTo>
                    <a:lnTo>
                      <a:pt x="4532" y="1"/>
                    </a:lnTo>
                    <a:lnTo>
                      <a:pt x="4677" y="201"/>
                    </a:lnTo>
                    <a:lnTo>
                      <a:pt x="4823" y="419"/>
                    </a:lnTo>
                    <a:lnTo>
                      <a:pt x="5096" y="892"/>
                    </a:lnTo>
                    <a:lnTo>
                      <a:pt x="5332" y="1366"/>
                    </a:lnTo>
                    <a:lnTo>
                      <a:pt x="5551" y="1857"/>
                    </a:lnTo>
                    <a:lnTo>
                      <a:pt x="5551" y="1857"/>
                    </a:lnTo>
                    <a:lnTo>
                      <a:pt x="5551" y="1857"/>
                    </a:lnTo>
                    <a:lnTo>
                      <a:pt x="5551" y="1857"/>
                    </a:lnTo>
                    <a:lnTo>
                      <a:pt x="5332" y="1366"/>
                    </a:lnTo>
                    <a:lnTo>
                      <a:pt x="5096" y="892"/>
                    </a:lnTo>
                    <a:lnTo>
                      <a:pt x="4823" y="419"/>
                    </a:lnTo>
                    <a:lnTo>
                      <a:pt x="4677" y="201"/>
                    </a:lnTo>
                    <a:lnTo>
                      <a:pt x="4532" y="1"/>
                    </a:lnTo>
                    <a:close/>
                    <a:moveTo>
                      <a:pt x="4532" y="1"/>
                    </a:moveTo>
                    <a:lnTo>
                      <a:pt x="4532" y="1"/>
                    </a:lnTo>
                    <a:lnTo>
                      <a:pt x="4532" y="1"/>
                    </a:lnTo>
                    <a:lnTo>
                      <a:pt x="4532" y="1"/>
                    </a:lnTo>
                    <a:lnTo>
                      <a:pt x="4532" y="1"/>
                    </a:lnTo>
                    <a:close/>
                  </a:path>
                </a:pathLst>
              </a:custGeom>
              <a:solidFill>
                <a:srgbClr val="D8D3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4" name="Google Shape;1424;p9"/>
              <p:cNvSpPr/>
              <p:nvPr/>
            </p:nvSpPr>
            <p:spPr>
              <a:xfrm>
                <a:off x="1317550" y="2281300"/>
                <a:ext cx="51425" cy="3650"/>
              </a:xfrm>
              <a:custGeom>
                <a:avLst/>
                <a:gdLst/>
                <a:ahLst/>
                <a:cxnLst/>
                <a:rect l="l" t="t" r="r" b="b"/>
                <a:pathLst>
                  <a:path w="2057" h="146" fill="none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328" y="55"/>
                    </a:lnTo>
                    <a:lnTo>
                      <a:pt x="674" y="91"/>
                    </a:lnTo>
                    <a:lnTo>
                      <a:pt x="1074" y="128"/>
                    </a:lnTo>
                    <a:lnTo>
                      <a:pt x="1493" y="146"/>
                    </a:lnTo>
                    <a:lnTo>
                      <a:pt x="1493" y="146"/>
                    </a:lnTo>
                    <a:lnTo>
                      <a:pt x="1711" y="146"/>
                    </a:lnTo>
                    <a:lnTo>
                      <a:pt x="1711" y="146"/>
                    </a:lnTo>
                    <a:lnTo>
                      <a:pt x="2057" y="146"/>
                    </a:lnTo>
                    <a:lnTo>
                      <a:pt x="2057" y="146"/>
                    </a:lnTo>
                    <a:lnTo>
                      <a:pt x="2057" y="146"/>
                    </a:lnTo>
                    <a:lnTo>
                      <a:pt x="1711" y="146"/>
                    </a:lnTo>
                    <a:lnTo>
                      <a:pt x="1711" y="146"/>
                    </a:lnTo>
                    <a:lnTo>
                      <a:pt x="1493" y="146"/>
                    </a:lnTo>
                    <a:lnTo>
                      <a:pt x="1493" y="146"/>
                    </a:lnTo>
                    <a:lnTo>
                      <a:pt x="1493" y="146"/>
                    </a:lnTo>
                    <a:lnTo>
                      <a:pt x="1493" y="146"/>
                    </a:lnTo>
                    <a:lnTo>
                      <a:pt x="1074" y="128"/>
                    </a:lnTo>
                    <a:lnTo>
                      <a:pt x="674" y="91"/>
                    </a:lnTo>
                    <a:lnTo>
                      <a:pt x="328" y="55"/>
                    </a:ln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5" name="Google Shape;1425;p9"/>
              <p:cNvSpPr/>
              <p:nvPr/>
            </p:nvSpPr>
            <p:spPr>
              <a:xfrm>
                <a:off x="1317100" y="22813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6" name="Google Shape;1426;p9"/>
              <p:cNvSpPr/>
              <p:nvPr/>
            </p:nvSpPr>
            <p:spPr>
              <a:xfrm>
                <a:off x="1288900" y="22694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7" name="Google Shape;1427;p9"/>
              <p:cNvSpPr/>
              <p:nvPr/>
            </p:nvSpPr>
            <p:spPr>
              <a:xfrm>
                <a:off x="1288900" y="22694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8" name="Google Shape;1428;p9"/>
              <p:cNvSpPr/>
              <p:nvPr/>
            </p:nvSpPr>
            <p:spPr>
              <a:xfrm>
                <a:off x="1288900" y="2269000"/>
                <a:ext cx="25" cy="500"/>
              </a:xfrm>
              <a:custGeom>
                <a:avLst/>
                <a:gdLst/>
                <a:ahLst/>
                <a:cxnLst/>
                <a:rect l="l" t="t" r="r" b="b"/>
                <a:pathLst>
                  <a:path w="1" h="20" fill="none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9"/>
                    </a:lnTo>
                    <a:lnTo>
                      <a:pt x="0" y="19"/>
                    </a:lnTo>
                    <a:lnTo>
                      <a:pt x="0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9" name="Google Shape;1429;p9"/>
              <p:cNvSpPr/>
              <p:nvPr/>
            </p:nvSpPr>
            <p:spPr>
              <a:xfrm>
                <a:off x="1282975" y="2249900"/>
                <a:ext cx="5950" cy="19125"/>
              </a:xfrm>
              <a:custGeom>
                <a:avLst/>
                <a:gdLst/>
                <a:ahLst/>
                <a:cxnLst/>
                <a:rect l="l" t="t" r="r" b="b"/>
                <a:pathLst>
                  <a:path w="238" h="765" fill="none" extrusionOk="0">
                    <a:moveTo>
                      <a:pt x="91" y="1"/>
                    </a:moveTo>
                    <a:lnTo>
                      <a:pt x="91" y="1"/>
                    </a:lnTo>
                    <a:lnTo>
                      <a:pt x="37" y="110"/>
                    </a:lnTo>
                    <a:lnTo>
                      <a:pt x="19" y="219"/>
                    </a:lnTo>
                    <a:lnTo>
                      <a:pt x="0" y="310"/>
                    </a:lnTo>
                    <a:lnTo>
                      <a:pt x="19" y="419"/>
                    </a:lnTo>
                    <a:lnTo>
                      <a:pt x="37" y="510"/>
                    </a:lnTo>
                    <a:lnTo>
                      <a:pt x="91" y="601"/>
                    </a:lnTo>
                    <a:lnTo>
                      <a:pt x="146" y="692"/>
                    </a:lnTo>
                    <a:lnTo>
                      <a:pt x="237" y="765"/>
                    </a:lnTo>
                    <a:lnTo>
                      <a:pt x="237" y="765"/>
                    </a:lnTo>
                    <a:lnTo>
                      <a:pt x="146" y="692"/>
                    </a:lnTo>
                    <a:lnTo>
                      <a:pt x="91" y="601"/>
                    </a:lnTo>
                    <a:lnTo>
                      <a:pt x="37" y="510"/>
                    </a:lnTo>
                    <a:lnTo>
                      <a:pt x="19" y="419"/>
                    </a:lnTo>
                    <a:lnTo>
                      <a:pt x="0" y="310"/>
                    </a:lnTo>
                    <a:lnTo>
                      <a:pt x="19" y="219"/>
                    </a:lnTo>
                    <a:lnTo>
                      <a:pt x="37" y="110"/>
                    </a:lnTo>
                    <a:lnTo>
                      <a:pt x="91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0" name="Google Shape;1430;p9"/>
              <p:cNvSpPr/>
              <p:nvPr/>
            </p:nvSpPr>
            <p:spPr>
              <a:xfrm>
                <a:off x="1285250" y="22499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1" name="Google Shape;1431;p9"/>
              <p:cNvSpPr/>
              <p:nvPr/>
            </p:nvSpPr>
            <p:spPr>
              <a:xfrm>
                <a:off x="1285250" y="22499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2" name="Google Shape;1432;p9"/>
              <p:cNvSpPr/>
              <p:nvPr/>
            </p:nvSpPr>
            <p:spPr>
              <a:xfrm>
                <a:off x="1285250" y="2249450"/>
                <a:ext cx="25" cy="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9" fill="none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19"/>
                    </a:lnTo>
                    <a:lnTo>
                      <a:pt x="0" y="19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3" name="Google Shape;1433;p9"/>
              <p:cNvSpPr/>
              <p:nvPr/>
            </p:nvSpPr>
            <p:spPr>
              <a:xfrm>
                <a:off x="1285700" y="22494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4" name="Google Shape;1434;p9"/>
              <p:cNvSpPr/>
              <p:nvPr/>
            </p:nvSpPr>
            <p:spPr>
              <a:xfrm>
                <a:off x="1285700" y="22494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5" name="Google Shape;1435;p9"/>
              <p:cNvSpPr/>
              <p:nvPr/>
            </p:nvSpPr>
            <p:spPr>
              <a:xfrm>
                <a:off x="1285700" y="22494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6" name="Google Shape;1436;p9"/>
              <p:cNvSpPr/>
              <p:nvPr/>
            </p:nvSpPr>
            <p:spPr>
              <a:xfrm>
                <a:off x="1396250" y="2172100"/>
                <a:ext cx="25500" cy="46425"/>
              </a:xfrm>
              <a:custGeom>
                <a:avLst/>
                <a:gdLst/>
                <a:ahLst/>
                <a:cxnLst/>
                <a:rect l="l" t="t" r="r" b="b"/>
                <a:pathLst>
                  <a:path w="1020" h="1857" fill="none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146" y="201"/>
                    </a:lnTo>
                    <a:lnTo>
                      <a:pt x="292" y="419"/>
                    </a:lnTo>
                    <a:lnTo>
                      <a:pt x="565" y="892"/>
                    </a:lnTo>
                    <a:lnTo>
                      <a:pt x="801" y="1366"/>
                    </a:lnTo>
                    <a:lnTo>
                      <a:pt x="1020" y="1857"/>
                    </a:lnTo>
                    <a:lnTo>
                      <a:pt x="1020" y="1857"/>
                    </a:lnTo>
                    <a:lnTo>
                      <a:pt x="1020" y="1857"/>
                    </a:lnTo>
                    <a:lnTo>
                      <a:pt x="1020" y="1857"/>
                    </a:lnTo>
                    <a:lnTo>
                      <a:pt x="801" y="1366"/>
                    </a:lnTo>
                    <a:lnTo>
                      <a:pt x="565" y="892"/>
                    </a:lnTo>
                    <a:lnTo>
                      <a:pt x="292" y="419"/>
                    </a:lnTo>
                    <a:lnTo>
                      <a:pt x="146" y="201"/>
                    </a:lnTo>
                    <a:lnTo>
                      <a:pt x="1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7" name="Google Shape;1437;p9"/>
              <p:cNvSpPr/>
              <p:nvPr/>
            </p:nvSpPr>
            <p:spPr>
              <a:xfrm>
                <a:off x="1396250" y="21721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8" name="Google Shape;1438;p9"/>
              <p:cNvSpPr/>
              <p:nvPr/>
            </p:nvSpPr>
            <p:spPr>
              <a:xfrm>
                <a:off x="1282975" y="2160725"/>
                <a:ext cx="138775" cy="124225"/>
              </a:xfrm>
              <a:custGeom>
                <a:avLst/>
                <a:gdLst/>
                <a:ahLst/>
                <a:cxnLst/>
                <a:rect l="l" t="t" r="r" b="b"/>
                <a:pathLst>
                  <a:path w="5551" h="4969" extrusionOk="0">
                    <a:moveTo>
                      <a:pt x="4095" y="1"/>
                    </a:moveTo>
                    <a:lnTo>
                      <a:pt x="4004" y="219"/>
                    </a:lnTo>
                    <a:lnTo>
                      <a:pt x="3895" y="438"/>
                    </a:lnTo>
                    <a:lnTo>
                      <a:pt x="3840" y="529"/>
                    </a:lnTo>
                    <a:lnTo>
                      <a:pt x="3767" y="619"/>
                    </a:lnTo>
                    <a:lnTo>
                      <a:pt x="3676" y="710"/>
                    </a:lnTo>
                    <a:lnTo>
                      <a:pt x="3585" y="801"/>
                    </a:lnTo>
                    <a:lnTo>
                      <a:pt x="3458" y="874"/>
                    </a:lnTo>
                    <a:lnTo>
                      <a:pt x="3331" y="947"/>
                    </a:lnTo>
                    <a:lnTo>
                      <a:pt x="3185" y="1002"/>
                    </a:lnTo>
                    <a:lnTo>
                      <a:pt x="3058" y="1038"/>
                    </a:lnTo>
                    <a:lnTo>
                      <a:pt x="2767" y="1111"/>
                    </a:lnTo>
                    <a:lnTo>
                      <a:pt x="2475" y="1165"/>
                    </a:lnTo>
                    <a:lnTo>
                      <a:pt x="2184" y="1238"/>
                    </a:lnTo>
                    <a:lnTo>
                      <a:pt x="1893" y="1311"/>
                    </a:lnTo>
                    <a:lnTo>
                      <a:pt x="1766" y="1366"/>
                    </a:lnTo>
                    <a:lnTo>
                      <a:pt x="1638" y="1438"/>
                    </a:lnTo>
                    <a:lnTo>
                      <a:pt x="1511" y="1511"/>
                    </a:lnTo>
                    <a:lnTo>
                      <a:pt x="1402" y="1620"/>
                    </a:lnTo>
                    <a:lnTo>
                      <a:pt x="1293" y="1730"/>
                    </a:lnTo>
                    <a:lnTo>
                      <a:pt x="1202" y="1839"/>
                    </a:lnTo>
                    <a:lnTo>
                      <a:pt x="1111" y="1948"/>
                    </a:lnTo>
                    <a:lnTo>
                      <a:pt x="1001" y="2039"/>
                    </a:lnTo>
                    <a:lnTo>
                      <a:pt x="874" y="2130"/>
                    </a:lnTo>
                    <a:lnTo>
                      <a:pt x="747" y="2185"/>
                    </a:lnTo>
                    <a:lnTo>
                      <a:pt x="619" y="2221"/>
                    </a:lnTo>
                    <a:lnTo>
                      <a:pt x="401" y="2221"/>
                    </a:lnTo>
                    <a:lnTo>
                      <a:pt x="346" y="2512"/>
                    </a:lnTo>
                    <a:lnTo>
                      <a:pt x="328" y="2767"/>
                    </a:lnTo>
                    <a:lnTo>
                      <a:pt x="310" y="3131"/>
                    </a:lnTo>
                    <a:lnTo>
                      <a:pt x="310" y="3276"/>
                    </a:lnTo>
                    <a:lnTo>
                      <a:pt x="201" y="3404"/>
                    </a:lnTo>
                    <a:lnTo>
                      <a:pt x="110" y="3549"/>
                    </a:lnTo>
                    <a:lnTo>
                      <a:pt x="91" y="3549"/>
                    </a:lnTo>
                    <a:lnTo>
                      <a:pt x="91" y="3568"/>
                    </a:lnTo>
                    <a:lnTo>
                      <a:pt x="37" y="3677"/>
                    </a:lnTo>
                    <a:lnTo>
                      <a:pt x="19" y="3786"/>
                    </a:lnTo>
                    <a:lnTo>
                      <a:pt x="0" y="3877"/>
                    </a:lnTo>
                    <a:lnTo>
                      <a:pt x="19" y="3986"/>
                    </a:lnTo>
                    <a:lnTo>
                      <a:pt x="37" y="4077"/>
                    </a:lnTo>
                    <a:lnTo>
                      <a:pt x="91" y="4168"/>
                    </a:lnTo>
                    <a:lnTo>
                      <a:pt x="146" y="4259"/>
                    </a:lnTo>
                    <a:lnTo>
                      <a:pt x="237" y="4332"/>
                    </a:lnTo>
                    <a:lnTo>
                      <a:pt x="237" y="4350"/>
                    </a:lnTo>
                    <a:lnTo>
                      <a:pt x="346" y="4423"/>
                    </a:lnTo>
                    <a:lnTo>
                      <a:pt x="437" y="4496"/>
                    </a:lnTo>
                    <a:lnTo>
                      <a:pt x="692" y="4623"/>
                    </a:lnTo>
                    <a:lnTo>
                      <a:pt x="1001" y="4732"/>
                    </a:lnTo>
                    <a:lnTo>
                      <a:pt x="1365" y="4823"/>
                    </a:lnTo>
                    <a:lnTo>
                      <a:pt x="1384" y="4823"/>
                    </a:lnTo>
                    <a:lnTo>
                      <a:pt x="1711" y="4878"/>
                    </a:lnTo>
                    <a:lnTo>
                      <a:pt x="2057" y="4914"/>
                    </a:lnTo>
                    <a:lnTo>
                      <a:pt x="2457" y="4951"/>
                    </a:lnTo>
                    <a:lnTo>
                      <a:pt x="2876" y="4969"/>
                    </a:lnTo>
                    <a:lnTo>
                      <a:pt x="3294" y="4732"/>
                    </a:lnTo>
                    <a:lnTo>
                      <a:pt x="3713" y="4459"/>
                    </a:lnTo>
                    <a:lnTo>
                      <a:pt x="4095" y="4186"/>
                    </a:lnTo>
                    <a:lnTo>
                      <a:pt x="4477" y="3895"/>
                    </a:lnTo>
                    <a:lnTo>
                      <a:pt x="4677" y="3731"/>
                    </a:lnTo>
                    <a:lnTo>
                      <a:pt x="4859" y="3549"/>
                    </a:lnTo>
                    <a:lnTo>
                      <a:pt x="5041" y="3349"/>
                    </a:lnTo>
                    <a:lnTo>
                      <a:pt x="5187" y="3149"/>
                    </a:lnTo>
                    <a:lnTo>
                      <a:pt x="5296" y="2967"/>
                    </a:lnTo>
                    <a:lnTo>
                      <a:pt x="5387" y="2767"/>
                    </a:lnTo>
                    <a:lnTo>
                      <a:pt x="5533" y="2367"/>
                    </a:lnTo>
                    <a:lnTo>
                      <a:pt x="5551" y="2312"/>
                    </a:lnTo>
                    <a:lnTo>
                      <a:pt x="5332" y="1821"/>
                    </a:lnTo>
                    <a:lnTo>
                      <a:pt x="5096" y="1347"/>
                    </a:lnTo>
                    <a:lnTo>
                      <a:pt x="4823" y="874"/>
                    </a:lnTo>
                    <a:lnTo>
                      <a:pt x="4677" y="656"/>
                    </a:lnTo>
                    <a:lnTo>
                      <a:pt x="4532" y="456"/>
                    </a:lnTo>
                    <a:lnTo>
                      <a:pt x="4313" y="201"/>
                    </a:lnTo>
                    <a:lnTo>
                      <a:pt x="4095" y="1"/>
                    </a:lnTo>
                    <a:close/>
                  </a:path>
                </a:pathLst>
              </a:custGeom>
              <a:solidFill>
                <a:srgbClr val="A489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9" name="Google Shape;1439;p9"/>
              <p:cNvSpPr/>
              <p:nvPr/>
            </p:nvSpPr>
            <p:spPr>
              <a:xfrm>
                <a:off x="1282975" y="2160725"/>
                <a:ext cx="138775" cy="124225"/>
              </a:xfrm>
              <a:custGeom>
                <a:avLst/>
                <a:gdLst/>
                <a:ahLst/>
                <a:cxnLst/>
                <a:rect l="l" t="t" r="r" b="b"/>
                <a:pathLst>
                  <a:path w="5551" h="4969" fill="none" extrusionOk="0">
                    <a:moveTo>
                      <a:pt x="4095" y="1"/>
                    </a:moveTo>
                    <a:lnTo>
                      <a:pt x="4095" y="1"/>
                    </a:lnTo>
                    <a:lnTo>
                      <a:pt x="4004" y="219"/>
                    </a:lnTo>
                    <a:lnTo>
                      <a:pt x="3895" y="438"/>
                    </a:lnTo>
                    <a:lnTo>
                      <a:pt x="3840" y="529"/>
                    </a:lnTo>
                    <a:lnTo>
                      <a:pt x="3767" y="619"/>
                    </a:lnTo>
                    <a:lnTo>
                      <a:pt x="3676" y="710"/>
                    </a:lnTo>
                    <a:lnTo>
                      <a:pt x="3585" y="801"/>
                    </a:lnTo>
                    <a:lnTo>
                      <a:pt x="3585" y="801"/>
                    </a:lnTo>
                    <a:lnTo>
                      <a:pt x="3458" y="874"/>
                    </a:lnTo>
                    <a:lnTo>
                      <a:pt x="3331" y="947"/>
                    </a:lnTo>
                    <a:lnTo>
                      <a:pt x="3185" y="1002"/>
                    </a:lnTo>
                    <a:lnTo>
                      <a:pt x="3058" y="1038"/>
                    </a:lnTo>
                    <a:lnTo>
                      <a:pt x="2767" y="1111"/>
                    </a:lnTo>
                    <a:lnTo>
                      <a:pt x="2475" y="1165"/>
                    </a:lnTo>
                    <a:lnTo>
                      <a:pt x="2184" y="1238"/>
                    </a:lnTo>
                    <a:lnTo>
                      <a:pt x="1893" y="1311"/>
                    </a:lnTo>
                    <a:lnTo>
                      <a:pt x="1766" y="1366"/>
                    </a:lnTo>
                    <a:lnTo>
                      <a:pt x="1638" y="1438"/>
                    </a:lnTo>
                    <a:lnTo>
                      <a:pt x="1511" y="1511"/>
                    </a:lnTo>
                    <a:lnTo>
                      <a:pt x="1402" y="1620"/>
                    </a:lnTo>
                    <a:lnTo>
                      <a:pt x="1402" y="1620"/>
                    </a:lnTo>
                    <a:lnTo>
                      <a:pt x="1293" y="1730"/>
                    </a:lnTo>
                    <a:lnTo>
                      <a:pt x="1202" y="1839"/>
                    </a:lnTo>
                    <a:lnTo>
                      <a:pt x="1111" y="1948"/>
                    </a:lnTo>
                    <a:lnTo>
                      <a:pt x="1001" y="2039"/>
                    </a:lnTo>
                    <a:lnTo>
                      <a:pt x="1001" y="2039"/>
                    </a:lnTo>
                    <a:lnTo>
                      <a:pt x="874" y="2130"/>
                    </a:lnTo>
                    <a:lnTo>
                      <a:pt x="747" y="2185"/>
                    </a:lnTo>
                    <a:lnTo>
                      <a:pt x="619" y="2221"/>
                    </a:lnTo>
                    <a:lnTo>
                      <a:pt x="474" y="2221"/>
                    </a:lnTo>
                    <a:lnTo>
                      <a:pt x="474" y="2221"/>
                    </a:lnTo>
                    <a:lnTo>
                      <a:pt x="401" y="2221"/>
                    </a:lnTo>
                    <a:lnTo>
                      <a:pt x="401" y="2221"/>
                    </a:lnTo>
                    <a:lnTo>
                      <a:pt x="401" y="2221"/>
                    </a:lnTo>
                    <a:lnTo>
                      <a:pt x="346" y="2512"/>
                    </a:lnTo>
                    <a:lnTo>
                      <a:pt x="328" y="2767"/>
                    </a:lnTo>
                    <a:lnTo>
                      <a:pt x="310" y="3131"/>
                    </a:lnTo>
                    <a:lnTo>
                      <a:pt x="310" y="3131"/>
                    </a:lnTo>
                    <a:lnTo>
                      <a:pt x="310" y="3276"/>
                    </a:lnTo>
                    <a:lnTo>
                      <a:pt x="310" y="3276"/>
                    </a:lnTo>
                    <a:lnTo>
                      <a:pt x="310" y="3276"/>
                    </a:lnTo>
                    <a:lnTo>
                      <a:pt x="310" y="3276"/>
                    </a:lnTo>
                    <a:lnTo>
                      <a:pt x="310" y="3276"/>
                    </a:lnTo>
                    <a:lnTo>
                      <a:pt x="201" y="3404"/>
                    </a:lnTo>
                    <a:lnTo>
                      <a:pt x="110" y="3549"/>
                    </a:lnTo>
                    <a:lnTo>
                      <a:pt x="110" y="3549"/>
                    </a:lnTo>
                    <a:lnTo>
                      <a:pt x="110" y="3549"/>
                    </a:lnTo>
                    <a:lnTo>
                      <a:pt x="110" y="3549"/>
                    </a:lnTo>
                    <a:lnTo>
                      <a:pt x="110" y="3549"/>
                    </a:lnTo>
                    <a:lnTo>
                      <a:pt x="110" y="3549"/>
                    </a:lnTo>
                    <a:lnTo>
                      <a:pt x="110" y="3549"/>
                    </a:lnTo>
                    <a:lnTo>
                      <a:pt x="110" y="3549"/>
                    </a:lnTo>
                    <a:lnTo>
                      <a:pt x="110" y="3549"/>
                    </a:lnTo>
                    <a:lnTo>
                      <a:pt x="110" y="3549"/>
                    </a:lnTo>
                    <a:lnTo>
                      <a:pt x="110" y="3549"/>
                    </a:lnTo>
                    <a:lnTo>
                      <a:pt x="110" y="3549"/>
                    </a:lnTo>
                    <a:lnTo>
                      <a:pt x="91" y="3549"/>
                    </a:lnTo>
                    <a:lnTo>
                      <a:pt x="91" y="3549"/>
                    </a:lnTo>
                    <a:lnTo>
                      <a:pt x="91" y="3568"/>
                    </a:lnTo>
                    <a:lnTo>
                      <a:pt x="91" y="3568"/>
                    </a:lnTo>
                    <a:lnTo>
                      <a:pt x="91" y="3568"/>
                    </a:lnTo>
                    <a:lnTo>
                      <a:pt x="91" y="3568"/>
                    </a:lnTo>
                    <a:lnTo>
                      <a:pt x="91" y="3568"/>
                    </a:lnTo>
                    <a:lnTo>
                      <a:pt x="91" y="3568"/>
                    </a:lnTo>
                    <a:lnTo>
                      <a:pt x="91" y="3568"/>
                    </a:lnTo>
                    <a:lnTo>
                      <a:pt x="91" y="3568"/>
                    </a:lnTo>
                    <a:lnTo>
                      <a:pt x="91" y="3568"/>
                    </a:lnTo>
                    <a:lnTo>
                      <a:pt x="91" y="3568"/>
                    </a:lnTo>
                    <a:lnTo>
                      <a:pt x="91" y="3568"/>
                    </a:lnTo>
                    <a:lnTo>
                      <a:pt x="91" y="3568"/>
                    </a:lnTo>
                    <a:lnTo>
                      <a:pt x="37" y="3677"/>
                    </a:lnTo>
                    <a:lnTo>
                      <a:pt x="19" y="3786"/>
                    </a:lnTo>
                    <a:lnTo>
                      <a:pt x="0" y="3877"/>
                    </a:lnTo>
                    <a:lnTo>
                      <a:pt x="19" y="3986"/>
                    </a:lnTo>
                    <a:lnTo>
                      <a:pt x="37" y="4077"/>
                    </a:lnTo>
                    <a:lnTo>
                      <a:pt x="91" y="4168"/>
                    </a:lnTo>
                    <a:lnTo>
                      <a:pt x="146" y="4259"/>
                    </a:lnTo>
                    <a:lnTo>
                      <a:pt x="237" y="4332"/>
                    </a:lnTo>
                    <a:lnTo>
                      <a:pt x="237" y="4332"/>
                    </a:lnTo>
                    <a:lnTo>
                      <a:pt x="237" y="4332"/>
                    </a:lnTo>
                    <a:lnTo>
                      <a:pt x="237" y="4350"/>
                    </a:lnTo>
                    <a:lnTo>
                      <a:pt x="237" y="4350"/>
                    </a:lnTo>
                    <a:lnTo>
                      <a:pt x="237" y="4350"/>
                    </a:lnTo>
                    <a:lnTo>
                      <a:pt x="237" y="4350"/>
                    </a:lnTo>
                    <a:lnTo>
                      <a:pt x="237" y="4350"/>
                    </a:lnTo>
                    <a:lnTo>
                      <a:pt x="237" y="4350"/>
                    </a:lnTo>
                    <a:lnTo>
                      <a:pt x="237" y="4350"/>
                    </a:lnTo>
                    <a:lnTo>
                      <a:pt x="237" y="4350"/>
                    </a:lnTo>
                    <a:lnTo>
                      <a:pt x="237" y="4350"/>
                    </a:lnTo>
                    <a:lnTo>
                      <a:pt x="237" y="4350"/>
                    </a:lnTo>
                    <a:lnTo>
                      <a:pt x="346" y="4423"/>
                    </a:lnTo>
                    <a:lnTo>
                      <a:pt x="437" y="4496"/>
                    </a:lnTo>
                    <a:lnTo>
                      <a:pt x="692" y="4623"/>
                    </a:lnTo>
                    <a:lnTo>
                      <a:pt x="1001" y="4732"/>
                    </a:lnTo>
                    <a:lnTo>
                      <a:pt x="1365" y="4823"/>
                    </a:lnTo>
                    <a:lnTo>
                      <a:pt x="1365" y="4823"/>
                    </a:lnTo>
                    <a:lnTo>
                      <a:pt x="1365" y="4823"/>
                    </a:lnTo>
                    <a:lnTo>
                      <a:pt x="1365" y="4823"/>
                    </a:lnTo>
                    <a:lnTo>
                      <a:pt x="1384" y="4823"/>
                    </a:lnTo>
                    <a:lnTo>
                      <a:pt x="1384" y="4823"/>
                    </a:lnTo>
                    <a:lnTo>
                      <a:pt x="1711" y="4878"/>
                    </a:lnTo>
                    <a:lnTo>
                      <a:pt x="2057" y="4914"/>
                    </a:lnTo>
                    <a:lnTo>
                      <a:pt x="2457" y="4951"/>
                    </a:lnTo>
                    <a:lnTo>
                      <a:pt x="2876" y="4969"/>
                    </a:lnTo>
                    <a:lnTo>
                      <a:pt x="2876" y="4969"/>
                    </a:lnTo>
                    <a:lnTo>
                      <a:pt x="3294" y="4732"/>
                    </a:lnTo>
                    <a:lnTo>
                      <a:pt x="3713" y="4459"/>
                    </a:lnTo>
                    <a:lnTo>
                      <a:pt x="4095" y="4186"/>
                    </a:lnTo>
                    <a:lnTo>
                      <a:pt x="4477" y="3895"/>
                    </a:lnTo>
                    <a:lnTo>
                      <a:pt x="4477" y="3895"/>
                    </a:lnTo>
                    <a:lnTo>
                      <a:pt x="4677" y="3731"/>
                    </a:lnTo>
                    <a:lnTo>
                      <a:pt x="4859" y="3549"/>
                    </a:lnTo>
                    <a:lnTo>
                      <a:pt x="5041" y="3349"/>
                    </a:lnTo>
                    <a:lnTo>
                      <a:pt x="5187" y="3149"/>
                    </a:lnTo>
                    <a:lnTo>
                      <a:pt x="5187" y="3149"/>
                    </a:lnTo>
                    <a:lnTo>
                      <a:pt x="5296" y="2967"/>
                    </a:lnTo>
                    <a:lnTo>
                      <a:pt x="5387" y="2767"/>
                    </a:lnTo>
                    <a:lnTo>
                      <a:pt x="5533" y="2367"/>
                    </a:lnTo>
                    <a:lnTo>
                      <a:pt x="5533" y="2367"/>
                    </a:lnTo>
                    <a:lnTo>
                      <a:pt x="5551" y="2312"/>
                    </a:lnTo>
                    <a:lnTo>
                      <a:pt x="5551" y="2312"/>
                    </a:lnTo>
                    <a:lnTo>
                      <a:pt x="5332" y="1821"/>
                    </a:lnTo>
                    <a:lnTo>
                      <a:pt x="5096" y="1347"/>
                    </a:lnTo>
                    <a:lnTo>
                      <a:pt x="4823" y="874"/>
                    </a:lnTo>
                    <a:lnTo>
                      <a:pt x="4677" y="656"/>
                    </a:lnTo>
                    <a:lnTo>
                      <a:pt x="4532" y="456"/>
                    </a:lnTo>
                    <a:lnTo>
                      <a:pt x="4532" y="456"/>
                    </a:lnTo>
                    <a:lnTo>
                      <a:pt x="4532" y="456"/>
                    </a:lnTo>
                    <a:lnTo>
                      <a:pt x="4532" y="456"/>
                    </a:lnTo>
                    <a:lnTo>
                      <a:pt x="4532" y="456"/>
                    </a:lnTo>
                    <a:lnTo>
                      <a:pt x="4532" y="456"/>
                    </a:lnTo>
                    <a:lnTo>
                      <a:pt x="4313" y="201"/>
                    </a:lnTo>
                    <a:lnTo>
                      <a:pt x="4095" y="1"/>
                    </a:lnTo>
                    <a:lnTo>
                      <a:pt x="4095" y="1"/>
                    </a:lnTo>
                    <a:lnTo>
                      <a:pt x="4095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0" name="Google Shape;1440;p9"/>
              <p:cNvSpPr/>
              <p:nvPr/>
            </p:nvSpPr>
            <p:spPr>
              <a:xfrm>
                <a:off x="1354850" y="2218500"/>
                <a:ext cx="79650" cy="66450"/>
              </a:xfrm>
              <a:custGeom>
                <a:avLst/>
                <a:gdLst/>
                <a:ahLst/>
                <a:cxnLst/>
                <a:rect l="l" t="t" r="r" b="b"/>
                <a:pathLst>
                  <a:path w="3186" h="2658" extrusionOk="0">
                    <a:moveTo>
                      <a:pt x="565" y="2658"/>
                    </a:moveTo>
                    <a:lnTo>
                      <a:pt x="565" y="2658"/>
                    </a:lnTo>
                    <a:lnTo>
                      <a:pt x="237" y="2658"/>
                    </a:lnTo>
                    <a:lnTo>
                      <a:pt x="237" y="2658"/>
                    </a:lnTo>
                    <a:lnTo>
                      <a:pt x="1" y="2658"/>
                    </a:lnTo>
                    <a:lnTo>
                      <a:pt x="1" y="2658"/>
                    </a:lnTo>
                    <a:lnTo>
                      <a:pt x="1" y="2658"/>
                    </a:lnTo>
                    <a:lnTo>
                      <a:pt x="1" y="2658"/>
                    </a:lnTo>
                    <a:lnTo>
                      <a:pt x="219" y="2658"/>
                    </a:lnTo>
                    <a:lnTo>
                      <a:pt x="219" y="2658"/>
                    </a:lnTo>
                    <a:lnTo>
                      <a:pt x="565" y="2658"/>
                    </a:lnTo>
                    <a:close/>
                    <a:moveTo>
                      <a:pt x="2676" y="1"/>
                    </a:moveTo>
                    <a:lnTo>
                      <a:pt x="2676" y="1"/>
                    </a:lnTo>
                    <a:lnTo>
                      <a:pt x="2676" y="1"/>
                    </a:lnTo>
                    <a:lnTo>
                      <a:pt x="2676" y="1"/>
                    </a:lnTo>
                    <a:lnTo>
                      <a:pt x="2840" y="438"/>
                    </a:lnTo>
                    <a:lnTo>
                      <a:pt x="2967" y="820"/>
                    </a:lnTo>
                    <a:lnTo>
                      <a:pt x="3185" y="1493"/>
                    </a:lnTo>
                    <a:lnTo>
                      <a:pt x="3185" y="1493"/>
                    </a:lnTo>
                    <a:lnTo>
                      <a:pt x="2967" y="820"/>
                    </a:lnTo>
                    <a:lnTo>
                      <a:pt x="2840" y="438"/>
                    </a:lnTo>
                    <a:lnTo>
                      <a:pt x="2676" y="1"/>
                    </a:lnTo>
                    <a:lnTo>
                      <a:pt x="2676" y="1"/>
                    </a:lnTo>
                    <a:close/>
                  </a:path>
                </a:pathLst>
              </a:custGeom>
              <a:solidFill>
                <a:srgbClr val="B8AEB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1" name="Google Shape;1441;p9"/>
              <p:cNvSpPr/>
              <p:nvPr/>
            </p:nvSpPr>
            <p:spPr>
              <a:xfrm>
                <a:off x="1354850" y="2284925"/>
                <a:ext cx="141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565" h="1" fill="none" extrusionOk="0">
                    <a:moveTo>
                      <a:pt x="565" y="1"/>
                    </a:moveTo>
                    <a:lnTo>
                      <a:pt x="565" y="1"/>
                    </a:lnTo>
                    <a:lnTo>
                      <a:pt x="237" y="1"/>
                    </a:lnTo>
                    <a:lnTo>
                      <a:pt x="237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219" y="1"/>
                    </a:lnTo>
                    <a:lnTo>
                      <a:pt x="219" y="1"/>
                    </a:lnTo>
                    <a:lnTo>
                      <a:pt x="565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2" name="Google Shape;1442;p9"/>
              <p:cNvSpPr/>
              <p:nvPr/>
            </p:nvSpPr>
            <p:spPr>
              <a:xfrm>
                <a:off x="1421725" y="2218500"/>
                <a:ext cx="12775" cy="37350"/>
              </a:xfrm>
              <a:custGeom>
                <a:avLst/>
                <a:gdLst/>
                <a:ahLst/>
                <a:cxnLst/>
                <a:rect l="l" t="t" r="r" b="b"/>
                <a:pathLst>
                  <a:path w="511" h="1494" fill="none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65" y="438"/>
                    </a:lnTo>
                    <a:lnTo>
                      <a:pt x="292" y="820"/>
                    </a:lnTo>
                    <a:lnTo>
                      <a:pt x="510" y="1493"/>
                    </a:lnTo>
                    <a:lnTo>
                      <a:pt x="510" y="1493"/>
                    </a:lnTo>
                    <a:lnTo>
                      <a:pt x="292" y="820"/>
                    </a:lnTo>
                    <a:lnTo>
                      <a:pt x="165" y="438"/>
                    </a:lnTo>
                    <a:lnTo>
                      <a:pt x="1" y="1"/>
                    </a:lnTo>
                    <a:lnTo>
                      <a:pt x="1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3" name="Google Shape;1443;p9"/>
              <p:cNvSpPr/>
              <p:nvPr/>
            </p:nvSpPr>
            <p:spPr>
              <a:xfrm>
                <a:off x="1354850" y="2218500"/>
                <a:ext cx="82825" cy="66450"/>
              </a:xfrm>
              <a:custGeom>
                <a:avLst/>
                <a:gdLst/>
                <a:ahLst/>
                <a:cxnLst/>
                <a:rect l="l" t="t" r="r" b="b"/>
                <a:pathLst>
                  <a:path w="3313" h="2658" extrusionOk="0">
                    <a:moveTo>
                      <a:pt x="2676" y="1"/>
                    </a:moveTo>
                    <a:lnTo>
                      <a:pt x="2658" y="56"/>
                    </a:lnTo>
                    <a:lnTo>
                      <a:pt x="2512" y="456"/>
                    </a:lnTo>
                    <a:lnTo>
                      <a:pt x="2421" y="656"/>
                    </a:lnTo>
                    <a:lnTo>
                      <a:pt x="2312" y="838"/>
                    </a:lnTo>
                    <a:lnTo>
                      <a:pt x="2166" y="1038"/>
                    </a:lnTo>
                    <a:lnTo>
                      <a:pt x="1984" y="1238"/>
                    </a:lnTo>
                    <a:lnTo>
                      <a:pt x="1802" y="1420"/>
                    </a:lnTo>
                    <a:lnTo>
                      <a:pt x="1602" y="1584"/>
                    </a:lnTo>
                    <a:lnTo>
                      <a:pt x="1220" y="1875"/>
                    </a:lnTo>
                    <a:lnTo>
                      <a:pt x="838" y="2148"/>
                    </a:lnTo>
                    <a:lnTo>
                      <a:pt x="419" y="2421"/>
                    </a:lnTo>
                    <a:lnTo>
                      <a:pt x="1" y="2658"/>
                    </a:lnTo>
                    <a:lnTo>
                      <a:pt x="565" y="2658"/>
                    </a:lnTo>
                    <a:lnTo>
                      <a:pt x="929" y="2621"/>
                    </a:lnTo>
                    <a:lnTo>
                      <a:pt x="1256" y="2585"/>
                    </a:lnTo>
                    <a:lnTo>
                      <a:pt x="1839" y="2494"/>
                    </a:lnTo>
                    <a:lnTo>
                      <a:pt x="2312" y="2385"/>
                    </a:lnTo>
                    <a:lnTo>
                      <a:pt x="2694" y="2276"/>
                    </a:lnTo>
                    <a:lnTo>
                      <a:pt x="2967" y="2166"/>
                    </a:lnTo>
                    <a:lnTo>
                      <a:pt x="3167" y="2075"/>
                    </a:lnTo>
                    <a:lnTo>
                      <a:pt x="3313" y="1984"/>
                    </a:lnTo>
                    <a:lnTo>
                      <a:pt x="3185" y="1493"/>
                    </a:lnTo>
                    <a:lnTo>
                      <a:pt x="2967" y="820"/>
                    </a:lnTo>
                    <a:lnTo>
                      <a:pt x="2840" y="438"/>
                    </a:lnTo>
                    <a:lnTo>
                      <a:pt x="2676" y="1"/>
                    </a:lnTo>
                    <a:close/>
                  </a:path>
                </a:pathLst>
              </a:custGeom>
              <a:solidFill>
                <a:srgbClr val="8B71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4" name="Google Shape;1444;p9"/>
              <p:cNvSpPr/>
              <p:nvPr/>
            </p:nvSpPr>
            <p:spPr>
              <a:xfrm>
                <a:off x="1354850" y="2218500"/>
                <a:ext cx="82825" cy="66450"/>
              </a:xfrm>
              <a:custGeom>
                <a:avLst/>
                <a:gdLst/>
                <a:ahLst/>
                <a:cxnLst/>
                <a:rect l="l" t="t" r="r" b="b"/>
                <a:pathLst>
                  <a:path w="3313" h="2658" fill="none" extrusionOk="0">
                    <a:moveTo>
                      <a:pt x="2676" y="1"/>
                    </a:moveTo>
                    <a:lnTo>
                      <a:pt x="2676" y="1"/>
                    </a:lnTo>
                    <a:lnTo>
                      <a:pt x="2658" y="56"/>
                    </a:lnTo>
                    <a:lnTo>
                      <a:pt x="2658" y="56"/>
                    </a:lnTo>
                    <a:lnTo>
                      <a:pt x="2512" y="456"/>
                    </a:lnTo>
                    <a:lnTo>
                      <a:pt x="2421" y="656"/>
                    </a:lnTo>
                    <a:lnTo>
                      <a:pt x="2312" y="838"/>
                    </a:lnTo>
                    <a:lnTo>
                      <a:pt x="2312" y="838"/>
                    </a:lnTo>
                    <a:lnTo>
                      <a:pt x="2166" y="1038"/>
                    </a:lnTo>
                    <a:lnTo>
                      <a:pt x="1984" y="1238"/>
                    </a:lnTo>
                    <a:lnTo>
                      <a:pt x="1802" y="1420"/>
                    </a:lnTo>
                    <a:lnTo>
                      <a:pt x="1602" y="1584"/>
                    </a:lnTo>
                    <a:lnTo>
                      <a:pt x="1602" y="1584"/>
                    </a:lnTo>
                    <a:lnTo>
                      <a:pt x="1220" y="1875"/>
                    </a:lnTo>
                    <a:lnTo>
                      <a:pt x="838" y="2148"/>
                    </a:lnTo>
                    <a:lnTo>
                      <a:pt x="419" y="2421"/>
                    </a:lnTo>
                    <a:lnTo>
                      <a:pt x="1" y="2658"/>
                    </a:lnTo>
                    <a:lnTo>
                      <a:pt x="1" y="2658"/>
                    </a:lnTo>
                    <a:lnTo>
                      <a:pt x="237" y="2658"/>
                    </a:lnTo>
                    <a:lnTo>
                      <a:pt x="237" y="2658"/>
                    </a:lnTo>
                    <a:lnTo>
                      <a:pt x="565" y="2658"/>
                    </a:lnTo>
                    <a:lnTo>
                      <a:pt x="565" y="2658"/>
                    </a:lnTo>
                    <a:lnTo>
                      <a:pt x="565" y="2658"/>
                    </a:lnTo>
                    <a:lnTo>
                      <a:pt x="929" y="2621"/>
                    </a:lnTo>
                    <a:lnTo>
                      <a:pt x="1256" y="2585"/>
                    </a:lnTo>
                    <a:lnTo>
                      <a:pt x="1839" y="2494"/>
                    </a:lnTo>
                    <a:lnTo>
                      <a:pt x="2312" y="2385"/>
                    </a:lnTo>
                    <a:lnTo>
                      <a:pt x="2694" y="2276"/>
                    </a:lnTo>
                    <a:lnTo>
                      <a:pt x="2967" y="2166"/>
                    </a:lnTo>
                    <a:lnTo>
                      <a:pt x="3167" y="2075"/>
                    </a:lnTo>
                    <a:lnTo>
                      <a:pt x="3313" y="1984"/>
                    </a:lnTo>
                    <a:lnTo>
                      <a:pt x="3313" y="1984"/>
                    </a:lnTo>
                    <a:lnTo>
                      <a:pt x="3185" y="1493"/>
                    </a:lnTo>
                    <a:lnTo>
                      <a:pt x="3185" y="1493"/>
                    </a:lnTo>
                    <a:lnTo>
                      <a:pt x="2967" y="820"/>
                    </a:lnTo>
                    <a:lnTo>
                      <a:pt x="2840" y="438"/>
                    </a:lnTo>
                    <a:lnTo>
                      <a:pt x="2676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445" name="Google Shape;1445;p9"/>
          <p:cNvGrpSpPr/>
          <p:nvPr/>
        </p:nvGrpSpPr>
        <p:grpSpPr>
          <a:xfrm>
            <a:off x="136897" y="3059244"/>
            <a:ext cx="779734" cy="1788800"/>
            <a:chOff x="2905325" y="2851350"/>
            <a:chExt cx="377175" cy="865325"/>
          </a:xfrm>
        </p:grpSpPr>
        <p:sp>
          <p:nvSpPr>
            <p:cNvPr id="1446" name="Google Shape;1446;p9"/>
            <p:cNvSpPr/>
            <p:nvPr/>
          </p:nvSpPr>
          <p:spPr>
            <a:xfrm>
              <a:off x="3045450" y="2851350"/>
              <a:ext cx="109200" cy="865325"/>
            </a:xfrm>
            <a:custGeom>
              <a:avLst/>
              <a:gdLst/>
              <a:ahLst/>
              <a:cxnLst/>
              <a:rect l="l" t="t" r="r" b="b"/>
              <a:pathLst>
                <a:path w="4368" h="34613" extrusionOk="0">
                  <a:moveTo>
                    <a:pt x="2311" y="0"/>
                  </a:moveTo>
                  <a:lnTo>
                    <a:pt x="2202" y="37"/>
                  </a:lnTo>
                  <a:lnTo>
                    <a:pt x="2093" y="73"/>
                  </a:lnTo>
                  <a:lnTo>
                    <a:pt x="2002" y="128"/>
                  </a:lnTo>
                  <a:lnTo>
                    <a:pt x="1911" y="182"/>
                  </a:lnTo>
                  <a:lnTo>
                    <a:pt x="1766" y="310"/>
                  </a:lnTo>
                  <a:lnTo>
                    <a:pt x="1638" y="455"/>
                  </a:lnTo>
                  <a:lnTo>
                    <a:pt x="1529" y="637"/>
                  </a:lnTo>
                  <a:lnTo>
                    <a:pt x="1420" y="819"/>
                  </a:lnTo>
                  <a:lnTo>
                    <a:pt x="1329" y="1019"/>
                  </a:lnTo>
                  <a:lnTo>
                    <a:pt x="1256" y="1238"/>
                  </a:lnTo>
                  <a:lnTo>
                    <a:pt x="1129" y="1675"/>
                  </a:lnTo>
                  <a:lnTo>
                    <a:pt x="1019" y="2111"/>
                  </a:lnTo>
                  <a:lnTo>
                    <a:pt x="947" y="2548"/>
                  </a:lnTo>
                  <a:lnTo>
                    <a:pt x="874" y="3003"/>
                  </a:lnTo>
                  <a:lnTo>
                    <a:pt x="819" y="3458"/>
                  </a:lnTo>
                  <a:lnTo>
                    <a:pt x="746" y="4368"/>
                  </a:lnTo>
                  <a:lnTo>
                    <a:pt x="710" y="5296"/>
                  </a:lnTo>
                  <a:lnTo>
                    <a:pt x="637" y="6752"/>
                  </a:lnTo>
                  <a:lnTo>
                    <a:pt x="601" y="8208"/>
                  </a:lnTo>
                  <a:lnTo>
                    <a:pt x="546" y="10282"/>
                  </a:lnTo>
                  <a:lnTo>
                    <a:pt x="546" y="11265"/>
                  </a:lnTo>
                  <a:lnTo>
                    <a:pt x="546" y="11283"/>
                  </a:lnTo>
                  <a:lnTo>
                    <a:pt x="528" y="13813"/>
                  </a:lnTo>
                  <a:lnTo>
                    <a:pt x="510" y="16342"/>
                  </a:lnTo>
                  <a:lnTo>
                    <a:pt x="492" y="18890"/>
                  </a:lnTo>
                  <a:lnTo>
                    <a:pt x="437" y="21474"/>
                  </a:lnTo>
                  <a:lnTo>
                    <a:pt x="364" y="24094"/>
                  </a:lnTo>
                  <a:lnTo>
                    <a:pt x="292" y="25787"/>
                  </a:lnTo>
                  <a:lnTo>
                    <a:pt x="255" y="27206"/>
                  </a:lnTo>
                  <a:lnTo>
                    <a:pt x="0" y="33921"/>
                  </a:lnTo>
                  <a:lnTo>
                    <a:pt x="37" y="33994"/>
                  </a:lnTo>
                  <a:lnTo>
                    <a:pt x="91" y="34067"/>
                  </a:lnTo>
                  <a:lnTo>
                    <a:pt x="146" y="34140"/>
                  </a:lnTo>
                  <a:lnTo>
                    <a:pt x="237" y="34194"/>
                  </a:lnTo>
                  <a:lnTo>
                    <a:pt x="455" y="34304"/>
                  </a:lnTo>
                  <a:lnTo>
                    <a:pt x="728" y="34413"/>
                  </a:lnTo>
                  <a:lnTo>
                    <a:pt x="1038" y="34486"/>
                  </a:lnTo>
                  <a:lnTo>
                    <a:pt x="1383" y="34558"/>
                  </a:lnTo>
                  <a:lnTo>
                    <a:pt x="1747" y="34595"/>
                  </a:lnTo>
                  <a:lnTo>
                    <a:pt x="2111" y="34613"/>
                  </a:lnTo>
                  <a:lnTo>
                    <a:pt x="2421" y="34613"/>
                  </a:lnTo>
                  <a:lnTo>
                    <a:pt x="2712" y="34595"/>
                  </a:lnTo>
                  <a:lnTo>
                    <a:pt x="3003" y="34540"/>
                  </a:lnTo>
                  <a:lnTo>
                    <a:pt x="3276" y="34486"/>
                  </a:lnTo>
                  <a:lnTo>
                    <a:pt x="3494" y="34431"/>
                  </a:lnTo>
                  <a:lnTo>
                    <a:pt x="3676" y="34358"/>
                  </a:lnTo>
                  <a:lnTo>
                    <a:pt x="3840" y="34267"/>
                  </a:lnTo>
                  <a:lnTo>
                    <a:pt x="3986" y="34176"/>
                  </a:lnTo>
                  <a:lnTo>
                    <a:pt x="4095" y="34049"/>
                  </a:lnTo>
                  <a:lnTo>
                    <a:pt x="4186" y="33921"/>
                  </a:lnTo>
                  <a:lnTo>
                    <a:pt x="4240" y="33794"/>
                  </a:lnTo>
                  <a:lnTo>
                    <a:pt x="4259" y="33630"/>
                  </a:lnTo>
                  <a:lnTo>
                    <a:pt x="4295" y="28717"/>
                  </a:lnTo>
                  <a:lnTo>
                    <a:pt x="4350" y="22821"/>
                  </a:lnTo>
                  <a:lnTo>
                    <a:pt x="4368" y="19982"/>
                  </a:lnTo>
                  <a:lnTo>
                    <a:pt x="4368" y="17197"/>
                  </a:lnTo>
                  <a:lnTo>
                    <a:pt x="4368" y="15705"/>
                  </a:lnTo>
                  <a:lnTo>
                    <a:pt x="4368" y="13285"/>
                  </a:lnTo>
                  <a:lnTo>
                    <a:pt x="4368" y="13194"/>
                  </a:lnTo>
                  <a:lnTo>
                    <a:pt x="4350" y="10664"/>
                  </a:lnTo>
                  <a:lnTo>
                    <a:pt x="4313" y="8208"/>
                  </a:lnTo>
                  <a:lnTo>
                    <a:pt x="4240" y="5824"/>
                  </a:lnTo>
                  <a:lnTo>
                    <a:pt x="4168" y="3549"/>
                  </a:lnTo>
                  <a:lnTo>
                    <a:pt x="4149" y="2894"/>
                  </a:lnTo>
                  <a:lnTo>
                    <a:pt x="4113" y="2584"/>
                  </a:lnTo>
                  <a:lnTo>
                    <a:pt x="4077" y="2257"/>
                  </a:lnTo>
                  <a:lnTo>
                    <a:pt x="4022" y="1948"/>
                  </a:lnTo>
                  <a:lnTo>
                    <a:pt x="3949" y="1638"/>
                  </a:lnTo>
                  <a:lnTo>
                    <a:pt x="3858" y="1329"/>
                  </a:lnTo>
                  <a:lnTo>
                    <a:pt x="3749" y="1056"/>
                  </a:lnTo>
                  <a:lnTo>
                    <a:pt x="3676" y="892"/>
                  </a:lnTo>
                  <a:lnTo>
                    <a:pt x="3585" y="765"/>
                  </a:lnTo>
                  <a:lnTo>
                    <a:pt x="3494" y="619"/>
                  </a:lnTo>
                  <a:lnTo>
                    <a:pt x="3385" y="492"/>
                  </a:lnTo>
                  <a:lnTo>
                    <a:pt x="3276" y="382"/>
                  </a:lnTo>
                  <a:lnTo>
                    <a:pt x="3167" y="273"/>
                  </a:lnTo>
                  <a:lnTo>
                    <a:pt x="3039" y="182"/>
                  </a:lnTo>
                  <a:lnTo>
                    <a:pt x="2930" y="110"/>
                  </a:lnTo>
                  <a:lnTo>
                    <a:pt x="2766" y="55"/>
                  </a:lnTo>
                  <a:lnTo>
                    <a:pt x="2621" y="19"/>
                  </a:lnTo>
                  <a:lnTo>
                    <a:pt x="247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447;p9"/>
            <p:cNvSpPr/>
            <p:nvPr/>
          </p:nvSpPr>
          <p:spPr>
            <a:xfrm>
              <a:off x="2959450" y="2890025"/>
              <a:ext cx="137875" cy="243875"/>
            </a:xfrm>
            <a:custGeom>
              <a:avLst/>
              <a:gdLst/>
              <a:ahLst/>
              <a:cxnLst/>
              <a:rect l="l" t="t" r="r" b="b"/>
              <a:pathLst>
                <a:path w="5515" h="9755" extrusionOk="0">
                  <a:moveTo>
                    <a:pt x="1329" y="0"/>
                  </a:moveTo>
                  <a:lnTo>
                    <a:pt x="1166" y="37"/>
                  </a:lnTo>
                  <a:lnTo>
                    <a:pt x="1075" y="91"/>
                  </a:lnTo>
                  <a:lnTo>
                    <a:pt x="984" y="146"/>
                  </a:lnTo>
                  <a:lnTo>
                    <a:pt x="874" y="237"/>
                  </a:lnTo>
                  <a:lnTo>
                    <a:pt x="783" y="346"/>
                  </a:lnTo>
                  <a:lnTo>
                    <a:pt x="711" y="455"/>
                  </a:lnTo>
                  <a:lnTo>
                    <a:pt x="638" y="582"/>
                  </a:lnTo>
                  <a:lnTo>
                    <a:pt x="529" y="855"/>
                  </a:lnTo>
                  <a:lnTo>
                    <a:pt x="456" y="1128"/>
                  </a:lnTo>
                  <a:lnTo>
                    <a:pt x="347" y="1620"/>
                  </a:lnTo>
                  <a:lnTo>
                    <a:pt x="256" y="2111"/>
                  </a:lnTo>
                  <a:lnTo>
                    <a:pt x="183" y="2602"/>
                  </a:lnTo>
                  <a:lnTo>
                    <a:pt x="128" y="3112"/>
                  </a:lnTo>
                  <a:lnTo>
                    <a:pt x="74" y="3603"/>
                  </a:lnTo>
                  <a:lnTo>
                    <a:pt x="56" y="4113"/>
                  </a:lnTo>
                  <a:lnTo>
                    <a:pt x="19" y="5114"/>
                  </a:lnTo>
                  <a:lnTo>
                    <a:pt x="1" y="5587"/>
                  </a:lnTo>
                  <a:lnTo>
                    <a:pt x="19" y="6060"/>
                  </a:lnTo>
                  <a:lnTo>
                    <a:pt x="56" y="6515"/>
                  </a:lnTo>
                  <a:lnTo>
                    <a:pt x="92" y="6752"/>
                  </a:lnTo>
                  <a:lnTo>
                    <a:pt x="147" y="6988"/>
                  </a:lnTo>
                  <a:lnTo>
                    <a:pt x="219" y="7188"/>
                  </a:lnTo>
                  <a:lnTo>
                    <a:pt x="274" y="7389"/>
                  </a:lnTo>
                  <a:lnTo>
                    <a:pt x="365" y="7571"/>
                  </a:lnTo>
                  <a:lnTo>
                    <a:pt x="456" y="7771"/>
                  </a:lnTo>
                  <a:lnTo>
                    <a:pt x="565" y="7953"/>
                  </a:lnTo>
                  <a:lnTo>
                    <a:pt x="674" y="8135"/>
                  </a:lnTo>
                  <a:lnTo>
                    <a:pt x="802" y="8298"/>
                  </a:lnTo>
                  <a:lnTo>
                    <a:pt x="929" y="8462"/>
                  </a:lnTo>
                  <a:lnTo>
                    <a:pt x="1075" y="8608"/>
                  </a:lnTo>
                  <a:lnTo>
                    <a:pt x="1220" y="8772"/>
                  </a:lnTo>
                  <a:lnTo>
                    <a:pt x="1384" y="8899"/>
                  </a:lnTo>
                  <a:lnTo>
                    <a:pt x="1548" y="9026"/>
                  </a:lnTo>
                  <a:lnTo>
                    <a:pt x="1712" y="9154"/>
                  </a:lnTo>
                  <a:lnTo>
                    <a:pt x="1894" y="9263"/>
                  </a:lnTo>
                  <a:lnTo>
                    <a:pt x="2075" y="9372"/>
                  </a:lnTo>
                  <a:lnTo>
                    <a:pt x="2276" y="9445"/>
                  </a:lnTo>
                  <a:lnTo>
                    <a:pt x="2476" y="9536"/>
                  </a:lnTo>
                  <a:lnTo>
                    <a:pt x="2676" y="9591"/>
                  </a:lnTo>
                  <a:lnTo>
                    <a:pt x="2876" y="9645"/>
                  </a:lnTo>
                  <a:lnTo>
                    <a:pt x="3095" y="9700"/>
                  </a:lnTo>
                  <a:lnTo>
                    <a:pt x="3295" y="9718"/>
                  </a:lnTo>
                  <a:lnTo>
                    <a:pt x="3513" y="9736"/>
                  </a:lnTo>
                  <a:lnTo>
                    <a:pt x="3732" y="9754"/>
                  </a:lnTo>
                  <a:lnTo>
                    <a:pt x="3950" y="9736"/>
                  </a:lnTo>
                  <a:lnTo>
                    <a:pt x="3986" y="9736"/>
                  </a:lnTo>
                  <a:lnTo>
                    <a:pt x="4387" y="9700"/>
                  </a:lnTo>
                  <a:lnTo>
                    <a:pt x="4769" y="9609"/>
                  </a:lnTo>
                  <a:lnTo>
                    <a:pt x="4969" y="9536"/>
                  </a:lnTo>
                  <a:lnTo>
                    <a:pt x="5151" y="9463"/>
                  </a:lnTo>
                  <a:lnTo>
                    <a:pt x="5333" y="9390"/>
                  </a:lnTo>
                  <a:lnTo>
                    <a:pt x="5515" y="9299"/>
                  </a:lnTo>
                  <a:lnTo>
                    <a:pt x="5005" y="6515"/>
                  </a:lnTo>
                  <a:lnTo>
                    <a:pt x="4532" y="6606"/>
                  </a:lnTo>
                  <a:lnTo>
                    <a:pt x="4277" y="6642"/>
                  </a:lnTo>
                  <a:lnTo>
                    <a:pt x="4041" y="6661"/>
                  </a:lnTo>
                  <a:lnTo>
                    <a:pt x="3750" y="6642"/>
                  </a:lnTo>
                  <a:lnTo>
                    <a:pt x="3604" y="6624"/>
                  </a:lnTo>
                  <a:lnTo>
                    <a:pt x="3477" y="6588"/>
                  </a:lnTo>
                  <a:lnTo>
                    <a:pt x="3331" y="6533"/>
                  </a:lnTo>
                  <a:lnTo>
                    <a:pt x="3222" y="6460"/>
                  </a:lnTo>
                  <a:lnTo>
                    <a:pt x="3095" y="6388"/>
                  </a:lnTo>
                  <a:lnTo>
                    <a:pt x="3004" y="6278"/>
                  </a:lnTo>
                  <a:lnTo>
                    <a:pt x="2876" y="6151"/>
                  </a:lnTo>
                  <a:lnTo>
                    <a:pt x="2803" y="5987"/>
                  </a:lnTo>
                  <a:lnTo>
                    <a:pt x="2731" y="5824"/>
                  </a:lnTo>
                  <a:lnTo>
                    <a:pt x="2694" y="5642"/>
                  </a:lnTo>
                  <a:lnTo>
                    <a:pt x="2658" y="5460"/>
                  </a:lnTo>
                  <a:lnTo>
                    <a:pt x="2640" y="5259"/>
                  </a:lnTo>
                  <a:lnTo>
                    <a:pt x="2621" y="4877"/>
                  </a:lnTo>
                  <a:lnTo>
                    <a:pt x="2603" y="2002"/>
                  </a:lnTo>
                  <a:lnTo>
                    <a:pt x="2585" y="1638"/>
                  </a:lnTo>
                  <a:lnTo>
                    <a:pt x="2549" y="1274"/>
                  </a:lnTo>
                  <a:lnTo>
                    <a:pt x="2530" y="1110"/>
                  </a:lnTo>
                  <a:lnTo>
                    <a:pt x="2494" y="928"/>
                  </a:lnTo>
                  <a:lnTo>
                    <a:pt x="2421" y="764"/>
                  </a:lnTo>
                  <a:lnTo>
                    <a:pt x="2348" y="601"/>
                  </a:lnTo>
                  <a:lnTo>
                    <a:pt x="2257" y="455"/>
                  </a:lnTo>
                  <a:lnTo>
                    <a:pt x="2130" y="310"/>
                  </a:lnTo>
                  <a:lnTo>
                    <a:pt x="2003" y="200"/>
                  </a:lnTo>
                  <a:lnTo>
                    <a:pt x="1839" y="109"/>
                  </a:lnTo>
                  <a:lnTo>
                    <a:pt x="1675" y="37"/>
                  </a:lnTo>
                  <a:lnTo>
                    <a:pt x="151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448;p9"/>
            <p:cNvSpPr/>
            <p:nvPr/>
          </p:nvSpPr>
          <p:spPr>
            <a:xfrm>
              <a:off x="2905325" y="3115675"/>
              <a:ext cx="204300" cy="415850"/>
            </a:xfrm>
            <a:custGeom>
              <a:avLst/>
              <a:gdLst/>
              <a:ahLst/>
              <a:cxnLst/>
              <a:rect l="l" t="t" r="r" b="b"/>
              <a:pathLst>
                <a:path w="8172" h="16634" extrusionOk="0">
                  <a:moveTo>
                    <a:pt x="1565" y="0"/>
                  </a:moveTo>
                  <a:lnTo>
                    <a:pt x="1456" y="19"/>
                  </a:lnTo>
                  <a:lnTo>
                    <a:pt x="1347" y="73"/>
                  </a:lnTo>
                  <a:lnTo>
                    <a:pt x="1238" y="128"/>
                  </a:lnTo>
                  <a:lnTo>
                    <a:pt x="1147" y="219"/>
                  </a:lnTo>
                  <a:lnTo>
                    <a:pt x="1074" y="310"/>
                  </a:lnTo>
                  <a:lnTo>
                    <a:pt x="1001" y="419"/>
                  </a:lnTo>
                  <a:lnTo>
                    <a:pt x="928" y="528"/>
                  </a:lnTo>
                  <a:lnTo>
                    <a:pt x="819" y="765"/>
                  </a:lnTo>
                  <a:lnTo>
                    <a:pt x="710" y="1074"/>
                  </a:lnTo>
                  <a:lnTo>
                    <a:pt x="601" y="1402"/>
                  </a:lnTo>
                  <a:lnTo>
                    <a:pt x="492" y="1747"/>
                  </a:lnTo>
                  <a:lnTo>
                    <a:pt x="401" y="2093"/>
                  </a:lnTo>
                  <a:lnTo>
                    <a:pt x="328" y="2439"/>
                  </a:lnTo>
                  <a:lnTo>
                    <a:pt x="201" y="3149"/>
                  </a:lnTo>
                  <a:lnTo>
                    <a:pt x="110" y="3858"/>
                  </a:lnTo>
                  <a:lnTo>
                    <a:pt x="55" y="4586"/>
                  </a:lnTo>
                  <a:lnTo>
                    <a:pt x="19" y="5296"/>
                  </a:lnTo>
                  <a:lnTo>
                    <a:pt x="19" y="6024"/>
                  </a:lnTo>
                  <a:lnTo>
                    <a:pt x="0" y="6752"/>
                  </a:lnTo>
                  <a:lnTo>
                    <a:pt x="19" y="8171"/>
                  </a:lnTo>
                  <a:lnTo>
                    <a:pt x="19" y="9591"/>
                  </a:lnTo>
                  <a:lnTo>
                    <a:pt x="55" y="11028"/>
                  </a:lnTo>
                  <a:lnTo>
                    <a:pt x="91" y="12448"/>
                  </a:lnTo>
                  <a:lnTo>
                    <a:pt x="128" y="13139"/>
                  </a:lnTo>
                  <a:lnTo>
                    <a:pt x="164" y="13485"/>
                  </a:lnTo>
                  <a:lnTo>
                    <a:pt x="219" y="13831"/>
                  </a:lnTo>
                  <a:lnTo>
                    <a:pt x="292" y="14158"/>
                  </a:lnTo>
                  <a:lnTo>
                    <a:pt x="401" y="14486"/>
                  </a:lnTo>
                  <a:lnTo>
                    <a:pt x="528" y="14795"/>
                  </a:lnTo>
                  <a:lnTo>
                    <a:pt x="601" y="14941"/>
                  </a:lnTo>
                  <a:lnTo>
                    <a:pt x="692" y="15087"/>
                  </a:lnTo>
                  <a:lnTo>
                    <a:pt x="837" y="15268"/>
                  </a:lnTo>
                  <a:lnTo>
                    <a:pt x="983" y="15432"/>
                  </a:lnTo>
                  <a:lnTo>
                    <a:pt x="1147" y="15578"/>
                  </a:lnTo>
                  <a:lnTo>
                    <a:pt x="1311" y="15705"/>
                  </a:lnTo>
                  <a:lnTo>
                    <a:pt x="1493" y="15833"/>
                  </a:lnTo>
                  <a:lnTo>
                    <a:pt x="1675" y="15942"/>
                  </a:lnTo>
                  <a:lnTo>
                    <a:pt x="1875" y="16051"/>
                  </a:lnTo>
                  <a:lnTo>
                    <a:pt x="2093" y="16142"/>
                  </a:lnTo>
                  <a:lnTo>
                    <a:pt x="2512" y="16288"/>
                  </a:lnTo>
                  <a:lnTo>
                    <a:pt x="2948" y="16397"/>
                  </a:lnTo>
                  <a:lnTo>
                    <a:pt x="3403" y="16470"/>
                  </a:lnTo>
                  <a:lnTo>
                    <a:pt x="3840" y="16542"/>
                  </a:lnTo>
                  <a:lnTo>
                    <a:pt x="4350" y="16579"/>
                  </a:lnTo>
                  <a:lnTo>
                    <a:pt x="4859" y="16615"/>
                  </a:lnTo>
                  <a:lnTo>
                    <a:pt x="5351" y="16633"/>
                  </a:lnTo>
                  <a:lnTo>
                    <a:pt x="5860" y="16633"/>
                  </a:lnTo>
                  <a:lnTo>
                    <a:pt x="6406" y="16615"/>
                  </a:lnTo>
                  <a:lnTo>
                    <a:pt x="6934" y="16579"/>
                  </a:lnTo>
                  <a:lnTo>
                    <a:pt x="7443" y="16542"/>
                  </a:lnTo>
                  <a:lnTo>
                    <a:pt x="7953" y="16470"/>
                  </a:lnTo>
                  <a:lnTo>
                    <a:pt x="8171" y="13685"/>
                  </a:lnTo>
                  <a:lnTo>
                    <a:pt x="7589" y="13612"/>
                  </a:lnTo>
                  <a:lnTo>
                    <a:pt x="7025" y="13576"/>
                  </a:lnTo>
                  <a:lnTo>
                    <a:pt x="5969" y="13521"/>
                  </a:lnTo>
                  <a:lnTo>
                    <a:pt x="5241" y="13485"/>
                  </a:lnTo>
                  <a:lnTo>
                    <a:pt x="4477" y="13412"/>
                  </a:lnTo>
                  <a:lnTo>
                    <a:pt x="4277" y="13394"/>
                  </a:lnTo>
                  <a:lnTo>
                    <a:pt x="4113" y="13358"/>
                  </a:lnTo>
                  <a:lnTo>
                    <a:pt x="3949" y="13303"/>
                  </a:lnTo>
                  <a:lnTo>
                    <a:pt x="3804" y="13249"/>
                  </a:lnTo>
                  <a:lnTo>
                    <a:pt x="3658" y="13194"/>
                  </a:lnTo>
                  <a:lnTo>
                    <a:pt x="3549" y="13121"/>
                  </a:lnTo>
                  <a:lnTo>
                    <a:pt x="3422" y="13030"/>
                  </a:lnTo>
                  <a:lnTo>
                    <a:pt x="3312" y="12939"/>
                  </a:lnTo>
                  <a:lnTo>
                    <a:pt x="3130" y="12757"/>
                  </a:lnTo>
                  <a:lnTo>
                    <a:pt x="2985" y="12539"/>
                  </a:lnTo>
                  <a:lnTo>
                    <a:pt x="2876" y="12320"/>
                  </a:lnTo>
                  <a:lnTo>
                    <a:pt x="2785" y="12084"/>
                  </a:lnTo>
                  <a:lnTo>
                    <a:pt x="2730" y="11847"/>
                  </a:lnTo>
                  <a:lnTo>
                    <a:pt x="2675" y="11611"/>
                  </a:lnTo>
                  <a:lnTo>
                    <a:pt x="2657" y="11392"/>
                  </a:lnTo>
                  <a:lnTo>
                    <a:pt x="2639" y="11174"/>
                  </a:lnTo>
                  <a:lnTo>
                    <a:pt x="2621" y="10846"/>
                  </a:lnTo>
                  <a:lnTo>
                    <a:pt x="2603" y="10628"/>
                  </a:lnTo>
                  <a:lnTo>
                    <a:pt x="2512" y="10046"/>
                  </a:lnTo>
                  <a:lnTo>
                    <a:pt x="2457" y="9482"/>
                  </a:lnTo>
                  <a:lnTo>
                    <a:pt x="2421" y="8899"/>
                  </a:lnTo>
                  <a:lnTo>
                    <a:pt x="2421" y="8317"/>
                  </a:lnTo>
                  <a:lnTo>
                    <a:pt x="2421" y="7735"/>
                  </a:lnTo>
                  <a:lnTo>
                    <a:pt x="2439" y="7152"/>
                  </a:lnTo>
                  <a:lnTo>
                    <a:pt x="2512" y="5988"/>
                  </a:lnTo>
                  <a:lnTo>
                    <a:pt x="2584" y="4823"/>
                  </a:lnTo>
                  <a:lnTo>
                    <a:pt x="2639" y="3658"/>
                  </a:lnTo>
                  <a:lnTo>
                    <a:pt x="2639" y="3076"/>
                  </a:lnTo>
                  <a:lnTo>
                    <a:pt x="2639" y="2493"/>
                  </a:lnTo>
                  <a:lnTo>
                    <a:pt x="2603" y="1911"/>
                  </a:lnTo>
                  <a:lnTo>
                    <a:pt x="2566" y="1329"/>
                  </a:lnTo>
                  <a:lnTo>
                    <a:pt x="2530" y="1092"/>
                  </a:lnTo>
                  <a:lnTo>
                    <a:pt x="2475" y="837"/>
                  </a:lnTo>
                  <a:lnTo>
                    <a:pt x="2403" y="619"/>
                  </a:lnTo>
                  <a:lnTo>
                    <a:pt x="2348" y="510"/>
                  </a:lnTo>
                  <a:lnTo>
                    <a:pt x="2275" y="401"/>
                  </a:lnTo>
                  <a:lnTo>
                    <a:pt x="2202" y="292"/>
                  </a:lnTo>
                  <a:lnTo>
                    <a:pt x="2130" y="219"/>
                  </a:lnTo>
                  <a:lnTo>
                    <a:pt x="2020" y="128"/>
                  </a:lnTo>
                  <a:lnTo>
                    <a:pt x="1911" y="73"/>
                  </a:lnTo>
                  <a:lnTo>
                    <a:pt x="1802" y="37"/>
                  </a:lnTo>
                  <a:lnTo>
                    <a:pt x="169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449;p9"/>
            <p:cNvSpPr/>
            <p:nvPr/>
          </p:nvSpPr>
          <p:spPr>
            <a:xfrm>
              <a:off x="3094125" y="2966900"/>
              <a:ext cx="188375" cy="315300"/>
            </a:xfrm>
            <a:custGeom>
              <a:avLst/>
              <a:gdLst/>
              <a:ahLst/>
              <a:cxnLst/>
              <a:rect l="l" t="t" r="r" b="b"/>
              <a:pathLst>
                <a:path w="7535" h="12612" extrusionOk="0">
                  <a:moveTo>
                    <a:pt x="6079" y="1"/>
                  </a:moveTo>
                  <a:lnTo>
                    <a:pt x="5897" y="19"/>
                  </a:lnTo>
                  <a:lnTo>
                    <a:pt x="5715" y="55"/>
                  </a:lnTo>
                  <a:lnTo>
                    <a:pt x="5533" y="128"/>
                  </a:lnTo>
                  <a:lnTo>
                    <a:pt x="5369" y="237"/>
                  </a:lnTo>
                  <a:lnTo>
                    <a:pt x="5223" y="346"/>
                  </a:lnTo>
                  <a:lnTo>
                    <a:pt x="5078" y="492"/>
                  </a:lnTo>
                  <a:lnTo>
                    <a:pt x="5041" y="547"/>
                  </a:lnTo>
                  <a:lnTo>
                    <a:pt x="4932" y="692"/>
                  </a:lnTo>
                  <a:lnTo>
                    <a:pt x="4859" y="856"/>
                  </a:lnTo>
                  <a:lnTo>
                    <a:pt x="4768" y="1020"/>
                  </a:lnTo>
                  <a:lnTo>
                    <a:pt x="4714" y="1183"/>
                  </a:lnTo>
                  <a:lnTo>
                    <a:pt x="4623" y="1547"/>
                  </a:lnTo>
                  <a:lnTo>
                    <a:pt x="4568" y="1911"/>
                  </a:lnTo>
                  <a:lnTo>
                    <a:pt x="4532" y="2275"/>
                  </a:lnTo>
                  <a:lnTo>
                    <a:pt x="4495" y="2639"/>
                  </a:lnTo>
                  <a:lnTo>
                    <a:pt x="4477" y="3385"/>
                  </a:lnTo>
                  <a:lnTo>
                    <a:pt x="4477" y="4132"/>
                  </a:lnTo>
                  <a:lnTo>
                    <a:pt x="4477" y="4878"/>
                  </a:lnTo>
                  <a:lnTo>
                    <a:pt x="4441" y="5242"/>
                  </a:lnTo>
                  <a:lnTo>
                    <a:pt x="4404" y="5624"/>
                  </a:lnTo>
                  <a:lnTo>
                    <a:pt x="4350" y="5988"/>
                  </a:lnTo>
                  <a:lnTo>
                    <a:pt x="4259" y="6352"/>
                  </a:lnTo>
                  <a:lnTo>
                    <a:pt x="4150" y="6716"/>
                  </a:lnTo>
                  <a:lnTo>
                    <a:pt x="4004" y="7043"/>
                  </a:lnTo>
                  <a:lnTo>
                    <a:pt x="3840" y="7371"/>
                  </a:lnTo>
                  <a:lnTo>
                    <a:pt x="3622" y="7680"/>
                  </a:lnTo>
                  <a:lnTo>
                    <a:pt x="3513" y="7826"/>
                  </a:lnTo>
                  <a:lnTo>
                    <a:pt x="3385" y="7953"/>
                  </a:lnTo>
                  <a:lnTo>
                    <a:pt x="3240" y="8081"/>
                  </a:lnTo>
                  <a:lnTo>
                    <a:pt x="3094" y="8208"/>
                  </a:lnTo>
                  <a:lnTo>
                    <a:pt x="2949" y="8299"/>
                  </a:lnTo>
                  <a:lnTo>
                    <a:pt x="2785" y="8408"/>
                  </a:lnTo>
                  <a:lnTo>
                    <a:pt x="2621" y="8481"/>
                  </a:lnTo>
                  <a:lnTo>
                    <a:pt x="2439" y="8554"/>
                  </a:lnTo>
                  <a:lnTo>
                    <a:pt x="2421" y="8572"/>
                  </a:lnTo>
                  <a:lnTo>
                    <a:pt x="2202" y="8626"/>
                  </a:lnTo>
                  <a:lnTo>
                    <a:pt x="1984" y="8681"/>
                  </a:lnTo>
                  <a:lnTo>
                    <a:pt x="1766" y="8699"/>
                  </a:lnTo>
                  <a:lnTo>
                    <a:pt x="1566" y="8699"/>
                  </a:lnTo>
                  <a:lnTo>
                    <a:pt x="1274" y="8663"/>
                  </a:lnTo>
                  <a:lnTo>
                    <a:pt x="1001" y="8572"/>
                  </a:lnTo>
                  <a:lnTo>
                    <a:pt x="1" y="12120"/>
                  </a:lnTo>
                  <a:lnTo>
                    <a:pt x="164" y="12230"/>
                  </a:lnTo>
                  <a:lnTo>
                    <a:pt x="328" y="12321"/>
                  </a:lnTo>
                  <a:lnTo>
                    <a:pt x="510" y="12412"/>
                  </a:lnTo>
                  <a:lnTo>
                    <a:pt x="692" y="12466"/>
                  </a:lnTo>
                  <a:lnTo>
                    <a:pt x="874" y="12521"/>
                  </a:lnTo>
                  <a:lnTo>
                    <a:pt x="1056" y="12557"/>
                  </a:lnTo>
                  <a:lnTo>
                    <a:pt x="1456" y="12594"/>
                  </a:lnTo>
                  <a:lnTo>
                    <a:pt x="1693" y="12612"/>
                  </a:lnTo>
                  <a:lnTo>
                    <a:pt x="1948" y="12612"/>
                  </a:lnTo>
                  <a:lnTo>
                    <a:pt x="2421" y="12575"/>
                  </a:lnTo>
                  <a:lnTo>
                    <a:pt x="2767" y="12539"/>
                  </a:lnTo>
                  <a:lnTo>
                    <a:pt x="3112" y="12503"/>
                  </a:lnTo>
                  <a:lnTo>
                    <a:pt x="3622" y="12412"/>
                  </a:lnTo>
                  <a:lnTo>
                    <a:pt x="4131" y="12321"/>
                  </a:lnTo>
                  <a:lnTo>
                    <a:pt x="4641" y="12193"/>
                  </a:lnTo>
                  <a:lnTo>
                    <a:pt x="4896" y="12120"/>
                  </a:lnTo>
                  <a:lnTo>
                    <a:pt x="5132" y="12030"/>
                  </a:lnTo>
                  <a:lnTo>
                    <a:pt x="5369" y="11939"/>
                  </a:lnTo>
                  <a:lnTo>
                    <a:pt x="5587" y="11829"/>
                  </a:lnTo>
                  <a:lnTo>
                    <a:pt x="5806" y="11702"/>
                  </a:lnTo>
                  <a:lnTo>
                    <a:pt x="6006" y="11575"/>
                  </a:lnTo>
                  <a:lnTo>
                    <a:pt x="6188" y="11411"/>
                  </a:lnTo>
                  <a:lnTo>
                    <a:pt x="6370" y="11247"/>
                  </a:lnTo>
                  <a:lnTo>
                    <a:pt x="6534" y="11065"/>
                  </a:lnTo>
                  <a:lnTo>
                    <a:pt x="6661" y="10847"/>
                  </a:lnTo>
                  <a:lnTo>
                    <a:pt x="6752" y="10701"/>
                  </a:lnTo>
                  <a:lnTo>
                    <a:pt x="6825" y="10519"/>
                  </a:lnTo>
                  <a:lnTo>
                    <a:pt x="6952" y="10173"/>
                  </a:lnTo>
                  <a:lnTo>
                    <a:pt x="7043" y="9828"/>
                  </a:lnTo>
                  <a:lnTo>
                    <a:pt x="7116" y="9464"/>
                  </a:lnTo>
                  <a:lnTo>
                    <a:pt x="7262" y="8626"/>
                  </a:lnTo>
                  <a:lnTo>
                    <a:pt x="7389" y="7808"/>
                  </a:lnTo>
                  <a:lnTo>
                    <a:pt x="7462" y="6970"/>
                  </a:lnTo>
                  <a:lnTo>
                    <a:pt x="7516" y="6115"/>
                  </a:lnTo>
                  <a:lnTo>
                    <a:pt x="7534" y="5278"/>
                  </a:lnTo>
                  <a:lnTo>
                    <a:pt x="7534" y="4441"/>
                  </a:lnTo>
                  <a:lnTo>
                    <a:pt x="7498" y="3604"/>
                  </a:lnTo>
                  <a:lnTo>
                    <a:pt x="7425" y="2767"/>
                  </a:lnTo>
                  <a:lnTo>
                    <a:pt x="7371" y="2184"/>
                  </a:lnTo>
                  <a:lnTo>
                    <a:pt x="7298" y="1620"/>
                  </a:lnTo>
                  <a:lnTo>
                    <a:pt x="7207" y="1202"/>
                  </a:lnTo>
                  <a:lnTo>
                    <a:pt x="7152" y="1002"/>
                  </a:lnTo>
                  <a:lnTo>
                    <a:pt x="7080" y="801"/>
                  </a:lnTo>
                  <a:lnTo>
                    <a:pt x="7007" y="619"/>
                  </a:lnTo>
                  <a:lnTo>
                    <a:pt x="6898" y="456"/>
                  </a:lnTo>
                  <a:lnTo>
                    <a:pt x="6770" y="310"/>
                  </a:lnTo>
                  <a:lnTo>
                    <a:pt x="6625" y="183"/>
                  </a:lnTo>
                  <a:lnTo>
                    <a:pt x="6552" y="128"/>
                  </a:lnTo>
                  <a:lnTo>
                    <a:pt x="6443" y="73"/>
                  </a:lnTo>
                  <a:lnTo>
                    <a:pt x="6279" y="19"/>
                  </a:lnTo>
                  <a:lnTo>
                    <a:pt x="6079" y="1"/>
                  </a:lnTo>
                  <a:close/>
                </a:path>
              </a:pathLst>
            </a:custGeom>
            <a:solidFill>
              <a:srgbClr val="4A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1450;p9"/>
            <p:cNvSpPr/>
            <p:nvPr/>
          </p:nvSpPr>
          <p:spPr>
            <a:xfrm>
              <a:off x="3130525" y="3320850"/>
              <a:ext cx="92375" cy="101025"/>
            </a:xfrm>
            <a:custGeom>
              <a:avLst/>
              <a:gdLst/>
              <a:ahLst/>
              <a:cxnLst/>
              <a:rect l="l" t="t" r="r" b="b"/>
              <a:pathLst>
                <a:path w="3695" h="4041" extrusionOk="0">
                  <a:moveTo>
                    <a:pt x="2766" y="1"/>
                  </a:moveTo>
                  <a:lnTo>
                    <a:pt x="2694" y="19"/>
                  </a:lnTo>
                  <a:lnTo>
                    <a:pt x="2621" y="37"/>
                  </a:lnTo>
                  <a:lnTo>
                    <a:pt x="2548" y="73"/>
                  </a:lnTo>
                  <a:lnTo>
                    <a:pt x="2457" y="128"/>
                  </a:lnTo>
                  <a:lnTo>
                    <a:pt x="2330" y="255"/>
                  </a:lnTo>
                  <a:lnTo>
                    <a:pt x="2020" y="547"/>
                  </a:lnTo>
                  <a:lnTo>
                    <a:pt x="1675" y="783"/>
                  </a:lnTo>
                  <a:lnTo>
                    <a:pt x="1329" y="1020"/>
                  </a:lnTo>
                  <a:lnTo>
                    <a:pt x="1147" y="1111"/>
                  </a:lnTo>
                  <a:lnTo>
                    <a:pt x="965" y="1202"/>
                  </a:lnTo>
                  <a:lnTo>
                    <a:pt x="728" y="1293"/>
                  </a:lnTo>
                  <a:lnTo>
                    <a:pt x="492" y="1366"/>
                  </a:lnTo>
                  <a:lnTo>
                    <a:pt x="255" y="1402"/>
                  </a:lnTo>
                  <a:lnTo>
                    <a:pt x="0" y="1438"/>
                  </a:lnTo>
                  <a:lnTo>
                    <a:pt x="91" y="3749"/>
                  </a:lnTo>
                  <a:lnTo>
                    <a:pt x="182" y="3822"/>
                  </a:lnTo>
                  <a:lnTo>
                    <a:pt x="273" y="3877"/>
                  </a:lnTo>
                  <a:lnTo>
                    <a:pt x="383" y="3931"/>
                  </a:lnTo>
                  <a:lnTo>
                    <a:pt x="474" y="3968"/>
                  </a:lnTo>
                  <a:lnTo>
                    <a:pt x="710" y="4022"/>
                  </a:lnTo>
                  <a:lnTo>
                    <a:pt x="947" y="4041"/>
                  </a:lnTo>
                  <a:lnTo>
                    <a:pt x="1147" y="4022"/>
                  </a:lnTo>
                  <a:lnTo>
                    <a:pt x="1347" y="3986"/>
                  </a:lnTo>
                  <a:lnTo>
                    <a:pt x="1547" y="3950"/>
                  </a:lnTo>
                  <a:lnTo>
                    <a:pt x="1729" y="3877"/>
                  </a:lnTo>
                  <a:lnTo>
                    <a:pt x="1984" y="3786"/>
                  </a:lnTo>
                  <a:lnTo>
                    <a:pt x="2221" y="3658"/>
                  </a:lnTo>
                  <a:lnTo>
                    <a:pt x="2439" y="3531"/>
                  </a:lnTo>
                  <a:lnTo>
                    <a:pt x="2657" y="3386"/>
                  </a:lnTo>
                  <a:lnTo>
                    <a:pt x="2857" y="3222"/>
                  </a:lnTo>
                  <a:lnTo>
                    <a:pt x="3039" y="3040"/>
                  </a:lnTo>
                  <a:lnTo>
                    <a:pt x="3203" y="2840"/>
                  </a:lnTo>
                  <a:lnTo>
                    <a:pt x="3349" y="2621"/>
                  </a:lnTo>
                  <a:lnTo>
                    <a:pt x="3476" y="2385"/>
                  </a:lnTo>
                  <a:lnTo>
                    <a:pt x="3567" y="2148"/>
                  </a:lnTo>
                  <a:lnTo>
                    <a:pt x="3640" y="1893"/>
                  </a:lnTo>
                  <a:lnTo>
                    <a:pt x="3676" y="1638"/>
                  </a:lnTo>
                  <a:lnTo>
                    <a:pt x="3695" y="1366"/>
                  </a:lnTo>
                  <a:lnTo>
                    <a:pt x="3676" y="1111"/>
                  </a:lnTo>
                  <a:lnTo>
                    <a:pt x="3622" y="856"/>
                  </a:lnTo>
                  <a:lnTo>
                    <a:pt x="3549" y="619"/>
                  </a:lnTo>
                  <a:lnTo>
                    <a:pt x="3476" y="474"/>
                  </a:lnTo>
                  <a:lnTo>
                    <a:pt x="3385" y="346"/>
                  </a:lnTo>
                  <a:lnTo>
                    <a:pt x="3276" y="237"/>
                  </a:lnTo>
                  <a:lnTo>
                    <a:pt x="3167" y="128"/>
                  </a:lnTo>
                  <a:lnTo>
                    <a:pt x="3039" y="55"/>
                  </a:lnTo>
                  <a:lnTo>
                    <a:pt x="2894" y="19"/>
                  </a:lnTo>
                  <a:lnTo>
                    <a:pt x="2766" y="1"/>
                  </a:lnTo>
                  <a:close/>
                </a:path>
              </a:pathLst>
            </a:custGeom>
            <a:solidFill>
              <a:srgbClr val="4A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9"/>
            <p:cNvSpPr/>
            <p:nvPr/>
          </p:nvSpPr>
          <p:spPr>
            <a:xfrm>
              <a:off x="2905325" y="3142525"/>
              <a:ext cx="192925" cy="574150"/>
            </a:xfrm>
            <a:custGeom>
              <a:avLst/>
              <a:gdLst/>
              <a:ahLst/>
              <a:cxnLst/>
              <a:rect l="l" t="t" r="r" b="b"/>
              <a:pathLst>
                <a:path w="7717" h="22966" extrusionOk="0">
                  <a:moveTo>
                    <a:pt x="710" y="0"/>
                  </a:moveTo>
                  <a:lnTo>
                    <a:pt x="601" y="328"/>
                  </a:lnTo>
                  <a:lnTo>
                    <a:pt x="492" y="673"/>
                  </a:lnTo>
                  <a:lnTo>
                    <a:pt x="401" y="1019"/>
                  </a:lnTo>
                  <a:lnTo>
                    <a:pt x="328" y="1365"/>
                  </a:lnTo>
                  <a:lnTo>
                    <a:pt x="201" y="2075"/>
                  </a:lnTo>
                  <a:lnTo>
                    <a:pt x="110" y="2784"/>
                  </a:lnTo>
                  <a:lnTo>
                    <a:pt x="55" y="3512"/>
                  </a:lnTo>
                  <a:lnTo>
                    <a:pt x="19" y="4222"/>
                  </a:lnTo>
                  <a:lnTo>
                    <a:pt x="19" y="4950"/>
                  </a:lnTo>
                  <a:lnTo>
                    <a:pt x="0" y="5678"/>
                  </a:lnTo>
                  <a:lnTo>
                    <a:pt x="19" y="7097"/>
                  </a:lnTo>
                  <a:lnTo>
                    <a:pt x="19" y="8517"/>
                  </a:lnTo>
                  <a:lnTo>
                    <a:pt x="55" y="9954"/>
                  </a:lnTo>
                  <a:lnTo>
                    <a:pt x="91" y="11374"/>
                  </a:lnTo>
                  <a:lnTo>
                    <a:pt x="128" y="12065"/>
                  </a:lnTo>
                  <a:lnTo>
                    <a:pt x="164" y="12411"/>
                  </a:lnTo>
                  <a:lnTo>
                    <a:pt x="219" y="12757"/>
                  </a:lnTo>
                  <a:lnTo>
                    <a:pt x="292" y="13084"/>
                  </a:lnTo>
                  <a:lnTo>
                    <a:pt x="401" y="13412"/>
                  </a:lnTo>
                  <a:lnTo>
                    <a:pt x="528" y="13721"/>
                  </a:lnTo>
                  <a:lnTo>
                    <a:pt x="601" y="13867"/>
                  </a:lnTo>
                  <a:lnTo>
                    <a:pt x="692" y="14013"/>
                  </a:lnTo>
                  <a:lnTo>
                    <a:pt x="837" y="14194"/>
                  </a:lnTo>
                  <a:lnTo>
                    <a:pt x="983" y="14358"/>
                  </a:lnTo>
                  <a:lnTo>
                    <a:pt x="1147" y="14504"/>
                  </a:lnTo>
                  <a:lnTo>
                    <a:pt x="1311" y="14631"/>
                  </a:lnTo>
                  <a:lnTo>
                    <a:pt x="1493" y="14759"/>
                  </a:lnTo>
                  <a:lnTo>
                    <a:pt x="1675" y="14868"/>
                  </a:lnTo>
                  <a:lnTo>
                    <a:pt x="1875" y="14977"/>
                  </a:lnTo>
                  <a:lnTo>
                    <a:pt x="2093" y="15068"/>
                  </a:lnTo>
                  <a:lnTo>
                    <a:pt x="2512" y="15214"/>
                  </a:lnTo>
                  <a:lnTo>
                    <a:pt x="2948" y="15323"/>
                  </a:lnTo>
                  <a:lnTo>
                    <a:pt x="3403" y="15396"/>
                  </a:lnTo>
                  <a:lnTo>
                    <a:pt x="3840" y="15468"/>
                  </a:lnTo>
                  <a:lnTo>
                    <a:pt x="4350" y="15505"/>
                  </a:lnTo>
                  <a:lnTo>
                    <a:pt x="4859" y="15541"/>
                  </a:lnTo>
                  <a:lnTo>
                    <a:pt x="5351" y="15559"/>
                  </a:lnTo>
                  <a:lnTo>
                    <a:pt x="5860" y="15559"/>
                  </a:lnTo>
                  <a:lnTo>
                    <a:pt x="5605" y="22274"/>
                  </a:lnTo>
                  <a:lnTo>
                    <a:pt x="5642" y="22347"/>
                  </a:lnTo>
                  <a:lnTo>
                    <a:pt x="5696" y="22420"/>
                  </a:lnTo>
                  <a:lnTo>
                    <a:pt x="5751" y="22493"/>
                  </a:lnTo>
                  <a:lnTo>
                    <a:pt x="5842" y="22547"/>
                  </a:lnTo>
                  <a:lnTo>
                    <a:pt x="6060" y="22675"/>
                  </a:lnTo>
                  <a:lnTo>
                    <a:pt x="6333" y="22766"/>
                  </a:lnTo>
                  <a:lnTo>
                    <a:pt x="6643" y="22839"/>
                  </a:lnTo>
                  <a:lnTo>
                    <a:pt x="6988" y="22911"/>
                  </a:lnTo>
                  <a:lnTo>
                    <a:pt x="7352" y="22948"/>
                  </a:lnTo>
                  <a:lnTo>
                    <a:pt x="7716" y="22966"/>
                  </a:lnTo>
                  <a:lnTo>
                    <a:pt x="7480" y="22056"/>
                  </a:lnTo>
                  <a:lnTo>
                    <a:pt x="7298" y="21128"/>
                  </a:lnTo>
                  <a:lnTo>
                    <a:pt x="7152" y="20200"/>
                  </a:lnTo>
                  <a:lnTo>
                    <a:pt x="7025" y="19272"/>
                  </a:lnTo>
                  <a:lnTo>
                    <a:pt x="6952" y="18325"/>
                  </a:lnTo>
                  <a:lnTo>
                    <a:pt x="6916" y="17397"/>
                  </a:lnTo>
                  <a:lnTo>
                    <a:pt x="6897" y="16451"/>
                  </a:lnTo>
                  <a:lnTo>
                    <a:pt x="6934" y="15505"/>
                  </a:lnTo>
                  <a:lnTo>
                    <a:pt x="6934" y="15468"/>
                  </a:lnTo>
                  <a:lnTo>
                    <a:pt x="6952" y="15159"/>
                  </a:lnTo>
                  <a:lnTo>
                    <a:pt x="6952" y="15013"/>
                  </a:lnTo>
                  <a:lnTo>
                    <a:pt x="6934" y="14850"/>
                  </a:lnTo>
                  <a:lnTo>
                    <a:pt x="6897" y="14704"/>
                  </a:lnTo>
                  <a:lnTo>
                    <a:pt x="6843" y="14577"/>
                  </a:lnTo>
                  <a:lnTo>
                    <a:pt x="6770" y="14449"/>
                  </a:lnTo>
                  <a:lnTo>
                    <a:pt x="6661" y="14340"/>
                  </a:lnTo>
                  <a:lnTo>
                    <a:pt x="6588" y="14285"/>
                  </a:lnTo>
                  <a:lnTo>
                    <a:pt x="6497" y="14231"/>
                  </a:lnTo>
                  <a:lnTo>
                    <a:pt x="6406" y="14194"/>
                  </a:lnTo>
                  <a:lnTo>
                    <a:pt x="6315" y="14176"/>
                  </a:lnTo>
                  <a:lnTo>
                    <a:pt x="6115" y="14140"/>
                  </a:lnTo>
                  <a:lnTo>
                    <a:pt x="5897" y="14140"/>
                  </a:lnTo>
                  <a:lnTo>
                    <a:pt x="5624" y="14158"/>
                  </a:lnTo>
                  <a:lnTo>
                    <a:pt x="5314" y="14194"/>
                  </a:lnTo>
                  <a:lnTo>
                    <a:pt x="4677" y="14194"/>
                  </a:lnTo>
                  <a:lnTo>
                    <a:pt x="4368" y="14176"/>
                  </a:lnTo>
                  <a:lnTo>
                    <a:pt x="4059" y="14140"/>
                  </a:lnTo>
                  <a:lnTo>
                    <a:pt x="3767" y="14067"/>
                  </a:lnTo>
                  <a:lnTo>
                    <a:pt x="3458" y="13976"/>
                  </a:lnTo>
                  <a:lnTo>
                    <a:pt x="3185" y="13867"/>
                  </a:lnTo>
                  <a:lnTo>
                    <a:pt x="3021" y="13776"/>
                  </a:lnTo>
                  <a:lnTo>
                    <a:pt x="2876" y="13685"/>
                  </a:lnTo>
                  <a:lnTo>
                    <a:pt x="2730" y="13576"/>
                  </a:lnTo>
                  <a:lnTo>
                    <a:pt x="2584" y="13467"/>
                  </a:lnTo>
                  <a:lnTo>
                    <a:pt x="2330" y="13212"/>
                  </a:lnTo>
                  <a:lnTo>
                    <a:pt x="2111" y="12939"/>
                  </a:lnTo>
                  <a:lnTo>
                    <a:pt x="1911" y="12648"/>
                  </a:lnTo>
                  <a:lnTo>
                    <a:pt x="1729" y="12320"/>
                  </a:lnTo>
                  <a:lnTo>
                    <a:pt x="1584" y="11993"/>
                  </a:lnTo>
                  <a:lnTo>
                    <a:pt x="1474" y="11647"/>
                  </a:lnTo>
                  <a:lnTo>
                    <a:pt x="1365" y="11301"/>
                  </a:lnTo>
                  <a:lnTo>
                    <a:pt x="1292" y="10955"/>
                  </a:lnTo>
                  <a:lnTo>
                    <a:pt x="1238" y="10591"/>
                  </a:lnTo>
                  <a:lnTo>
                    <a:pt x="1201" y="10246"/>
                  </a:lnTo>
                  <a:lnTo>
                    <a:pt x="1183" y="9882"/>
                  </a:lnTo>
                  <a:lnTo>
                    <a:pt x="1165" y="9518"/>
                  </a:lnTo>
                  <a:lnTo>
                    <a:pt x="1165" y="8790"/>
                  </a:lnTo>
                  <a:lnTo>
                    <a:pt x="1147" y="7461"/>
                  </a:lnTo>
                  <a:lnTo>
                    <a:pt x="1165" y="6115"/>
                  </a:lnTo>
                  <a:lnTo>
                    <a:pt x="1201" y="4786"/>
                  </a:lnTo>
                  <a:lnTo>
                    <a:pt x="1238" y="3439"/>
                  </a:lnTo>
                  <a:lnTo>
                    <a:pt x="1274" y="3021"/>
                  </a:lnTo>
                  <a:lnTo>
                    <a:pt x="1311" y="2566"/>
                  </a:lnTo>
                  <a:lnTo>
                    <a:pt x="1347" y="2111"/>
                  </a:lnTo>
                  <a:lnTo>
                    <a:pt x="1365" y="1638"/>
                  </a:lnTo>
                  <a:lnTo>
                    <a:pt x="1365" y="1419"/>
                  </a:lnTo>
                  <a:lnTo>
                    <a:pt x="1329" y="1201"/>
                  </a:lnTo>
                  <a:lnTo>
                    <a:pt x="1292" y="983"/>
                  </a:lnTo>
                  <a:lnTo>
                    <a:pt x="1238" y="764"/>
                  </a:lnTo>
                  <a:lnTo>
                    <a:pt x="1165" y="564"/>
                  </a:lnTo>
                  <a:lnTo>
                    <a:pt x="1056" y="382"/>
                  </a:lnTo>
                  <a:lnTo>
                    <a:pt x="928" y="200"/>
                  </a:lnTo>
                  <a:lnTo>
                    <a:pt x="765" y="36"/>
                  </a:lnTo>
                  <a:lnTo>
                    <a:pt x="710" y="0"/>
                  </a:lnTo>
                  <a:close/>
                </a:path>
              </a:pathLst>
            </a:custGeom>
            <a:solidFill>
              <a:srgbClr val="3A7F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9"/>
            <p:cNvSpPr/>
            <p:nvPr/>
          </p:nvSpPr>
          <p:spPr>
            <a:xfrm>
              <a:off x="2959450" y="2893650"/>
              <a:ext cx="131975" cy="240250"/>
            </a:xfrm>
            <a:custGeom>
              <a:avLst/>
              <a:gdLst/>
              <a:ahLst/>
              <a:cxnLst/>
              <a:rect l="l" t="t" r="r" b="b"/>
              <a:pathLst>
                <a:path w="5279" h="9610" extrusionOk="0">
                  <a:moveTo>
                    <a:pt x="984" y="1"/>
                  </a:moveTo>
                  <a:lnTo>
                    <a:pt x="874" y="92"/>
                  </a:lnTo>
                  <a:lnTo>
                    <a:pt x="783" y="201"/>
                  </a:lnTo>
                  <a:lnTo>
                    <a:pt x="711" y="310"/>
                  </a:lnTo>
                  <a:lnTo>
                    <a:pt x="638" y="437"/>
                  </a:lnTo>
                  <a:lnTo>
                    <a:pt x="529" y="710"/>
                  </a:lnTo>
                  <a:lnTo>
                    <a:pt x="456" y="983"/>
                  </a:lnTo>
                  <a:lnTo>
                    <a:pt x="347" y="1475"/>
                  </a:lnTo>
                  <a:lnTo>
                    <a:pt x="256" y="1966"/>
                  </a:lnTo>
                  <a:lnTo>
                    <a:pt x="183" y="2457"/>
                  </a:lnTo>
                  <a:lnTo>
                    <a:pt x="128" y="2967"/>
                  </a:lnTo>
                  <a:lnTo>
                    <a:pt x="74" y="3458"/>
                  </a:lnTo>
                  <a:lnTo>
                    <a:pt x="56" y="3968"/>
                  </a:lnTo>
                  <a:lnTo>
                    <a:pt x="19" y="4969"/>
                  </a:lnTo>
                  <a:lnTo>
                    <a:pt x="1" y="5442"/>
                  </a:lnTo>
                  <a:lnTo>
                    <a:pt x="19" y="5915"/>
                  </a:lnTo>
                  <a:lnTo>
                    <a:pt x="56" y="6370"/>
                  </a:lnTo>
                  <a:lnTo>
                    <a:pt x="92" y="6607"/>
                  </a:lnTo>
                  <a:lnTo>
                    <a:pt x="147" y="6843"/>
                  </a:lnTo>
                  <a:lnTo>
                    <a:pt x="219" y="7043"/>
                  </a:lnTo>
                  <a:lnTo>
                    <a:pt x="274" y="7244"/>
                  </a:lnTo>
                  <a:lnTo>
                    <a:pt x="365" y="7426"/>
                  </a:lnTo>
                  <a:lnTo>
                    <a:pt x="456" y="7626"/>
                  </a:lnTo>
                  <a:lnTo>
                    <a:pt x="565" y="7808"/>
                  </a:lnTo>
                  <a:lnTo>
                    <a:pt x="674" y="7990"/>
                  </a:lnTo>
                  <a:lnTo>
                    <a:pt x="802" y="8153"/>
                  </a:lnTo>
                  <a:lnTo>
                    <a:pt x="929" y="8317"/>
                  </a:lnTo>
                  <a:lnTo>
                    <a:pt x="1075" y="8463"/>
                  </a:lnTo>
                  <a:lnTo>
                    <a:pt x="1220" y="8627"/>
                  </a:lnTo>
                  <a:lnTo>
                    <a:pt x="1384" y="8754"/>
                  </a:lnTo>
                  <a:lnTo>
                    <a:pt x="1548" y="8881"/>
                  </a:lnTo>
                  <a:lnTo>
                    <a:pt x="1712" y="9009"/>
                  </a:lnTo>
                  <a:lnTo>
                    <a:pt x="1894" y="9118"/>
                  </a:lnTo>
                  <a:lnTo>
                    <a:pt x="2075" y="9227"/>
                  </a:lnTo>
                  <a:lnTo>
                    <a:pt x="2276" y="9300"/>
                  </a:lnTo>
                  <a:lnTo>
                    <a:pt x="2476" y="9391"/>
                  </a:lnTo>
                  <a:lnTo>
                    <a:pt x="2676" y="9446"/>
                  </a:lnTo>
                  <a:lnTo>
                    <a:pt x="2876" y="9500"/>
                  </a:lnTo>
                  <a:lnTo>
                    <a:pt x="3095" y="9555"/>
                  </a:lnTo>
                  <a:lnTo>
                    <a:pt x="3295" y="9573"/>
                  </a:lnTo>
                  <a:lnTo>
                    <a:pt x="3513" y="9591"/>
                  </a:lnTo>
                  <a:lnTo>
                    <a:pt x="3732" y="9609"/>
                  </a:lnTo>
                  <a:lnTo>
                    <a:pt x="3950" y="9591"/>
                  </a:lnTo>
                  <a:lnTo>
                    <a:pt x="3986" y="9573"/>
                  </a:lnTo>
                  <a:lnTo>
                    <a:pt x="4168" y="9464"/>
                  </a:lnTo>
                  <a:lnTo>
                    <a:pt x="4350" y="9336"/>
                  </a:lnTo>
                  <a:lnTo>
                    <a:pt x="4514" y="9191"/>
                  </a:lnTo>
                  <a:lnTo>
                    <a:pt x="4678" y="9045"/>
                  </a:lnTo>
                  <a:lnTo>
                    <a:pt x="4987" y="8718"/>
                  </a:lnTo>
                  <a:lnTo>
                    <a:pt x="5278" y="8372"/>
                  </a:lnTo>
                  <a:lnTo>
                    <a:pt x="5278" y="8372"/>
                  </a:lnTo>
                  <a:lnTo>
                    <a:pt x="5133" y="8445"/>
                  </a:lnTo>
                  <a:lnTo>
                    <a:pt x="4969" y="8499"/>
                  </a:lnTo>
                  <a:lnTo>
                    <a:pt x="4805" y="8536"/>
                  </a:lnTo>
                  <a:lnTo>
                    <a:pt x="4641" y="8572"/>
                  </a:lnTo>
                  <a:lnTo>
                    <a:pt x="4478" y="8590"/>
                  </a:lnTo>
                  <a:lnTo>
                    <a:pt x="4314" y="8608"/>
                  </a:lnTo>
                  <a:lnTo>
                    <a:pt x="4150" y="8608"/>
                  </a:lnTo>
                  <a:lnTo>
                    <a:pt x="3986" y="8590"/>
                  </a:lnTo>
                  <a:lnTo>
                    <a:pt x="3804" y="8554"/>
                  </a:lnTo>
                  <a:lnTo>
                    <a:pt x="3622" y="8517"/>
                  </a:lnTo>
                  <a:lnTo>
                    <a:pt x="3440" y="8463"/>
                  </a:lnTo>
                  <a:lnTo>
                    <a:pt x="3258" y="8408"/>
                  </a:lnTo>
                  <a:lnTo>
                    <a:pt x="3076" y="8335"/>
                  </a:lnTo>
                  <a:lnTo>
                    <a:pt x="2894" y="8244"/>
                  </a:lnTo>
                  <a:lnTo>
                    <a:pt x="2731" y="8153"/>
                  </a:lnTo>
                  <a:lnTo>
                    <a:pt x="2567" y="8044"/>
                  </a:lnTo>
                  <a:lnTo>
                    <a:pt x="2239" y="7808"/>
                  </a:lnTo>
                  <a:lnTo>
                    <a:pt x="1948" y="7535"/>
                  </a:lnTo>
                  <a:lnTo>
                    <a:pt x="1821" y="7389"/>
                  </a:lnTo>
                  <a:lnTo>
                    <a:pt x="1693" y="7225"/>
                  </a:lnTo>
                  <a:lnTo>
                    <a:pt x="1584" y="7080"/>
                  </a:lnTo>
                  <a:lnTo>
                    <a:pt x="1475" y="6898"/>
                  </a:lnTo>
                  <a:lnTo>
                    <a:pt x="1348" y="6661"/>
                  </a:lnTo>
                  <a:lnTo>
                    <a:pt x="1220" y="6406"/>
                  </a:lnTo>
                  <a:lnTo>
                    <a:pt x="1111" y="6152"/>
                  </a:lnTo>
                  <a:lnTo>
                    <a:pt x="1038" y="5897"/>
                  </a:lnTo>
                  <a:lnTo>
                    <a:pt x="947" y="5624"/>
                  </a:lnTo>
                  <a:lnTo>
                    <a:pt x="893" y="5351"/>
                  </a:lnTo>
                  <a:lnTo>
                    <a:pt x="838" y="5078"/>
                  </a:lnTo>
                  <a:lnTo>
                    <a:pt x="783" y="4805"/>
                  </a:lnTo>
                  <a:lnTo>
                    <a:pt x="729" y="4241"/>
                  </a:lnTo>
                  <a:lnTo>
                    <a:pt x="711" y="3677"/>
                  </a:lnTo>
                  <a:lnTo>
                    <a:pt x="711" y="3113"/>
                  </a:lnTo>
                  <a:lnTo>
                    <a:pt x="729" y="2548"/>
                  </a:lnTo>
                  <a:lnTo>
                    <a:pt x="747" y="1912"/>
                  </a:lnTo>
                  <a:lnTo>
                    <a:pt x="802" y="1275"/>
                  </a:lnTo>
                  <a:lnTo>
                    <a:pt x="874" y="638"/>
                  </a:lnTo>
                  <a:lnTo>
                    <a:pt x="984" y="1"/>
                  </a:lnTo>
                  <a:close/>
                </a:path>
              </a:pathLst>
            </a:custGeom>
            <a:solidFill>
              <a:srgbClr val="3A7F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453;p9"/>
            <p:cNvSpPr/>
            <p:nvPr/>
          </p:nvSpPr>
          <p:spPr>
            <a:xfrm>
              <a:off x="3118700" y="2854075"/>
              <a:ext cx="163800" cy="859425"/>
            </a:xfrm>
            <a:custGeom>
              <a:avLst/>
              <a:gdLst/>
              <a:ahLst/>
              <a:cxnLst/>
              <a:rect l="l" t="t" r="r" b="b"/>
              <a:pathLst>
                <a:path w="6552" h="34377" extrusionOk="0">
                  <a:moveTo>
                    <a:pt x="0" y="1"/>
                  </a:moveTo>
                  <a:lnTo>
                    <a:pt x="109" y="474"/>
                  </a:lnTo>
                  <a:lnTo>
                    <a:pt x="200" y="965"/>
                  </a:lnTo>
                  <a:lnTo>
                    <a:pt x="291" y="1438"/>
                  </a:lnTo>
                  <a:lnTo>
                    <a:pt x="382" y="1911"/>
                  </a:lnTo>
                  <a:lnTo>
                    <a:pt x="492" y="2894"/>
                  </a:lnTo>
                  <a:lnTo>
                    <a:pt x="583" y="3858"/>
                  </a:lnTo>
                  <a:lnTo>
                    <a:pt x="637" y="4841"/>
                  </a:lnTo>
                  <a:lnTo>
                    <a:pt x="655" y="5824"/>
                  </a:lnTo>
                  <a:lnTo>
                    <a:pt x="655" y="6807"/>
                  </a:lnTo>
                  <a:lnTo>
                    <a:pt x="655" y="7789"/>
                  </a:lnTo>
                  <a:lnTo>
                    <a:pt x="619" y="10501"/>
                  </a:lnTo>
                  <a:lnTo>
                    <a:pt x="583" y="13212"/>
                  </a:lnTo>
                  <a:lnTo>
                    <a:pt x="473" y="17125"/>
                  </a:lnTo>
                  <a:lnTo>
                    <a:pt x="364" y="21438"/>
                  </a:lnTo>
                  <a:lnTo>
                    <a:pt x="328" y="23585"/>
                  </a:lnTo>
                  <a:lnTo>
                    <a:pt x="291" y="25751"/>
                  </a:lnTo>
                  <a:lnTo>
                    <a:pt x="273" y="27916"/>
                  </a:lnTo>
                  <a:lnTo>
                    <a:pt x="273" y="30064"/>
                  </a:lnTo>
                  <a:lnTo>
                    <a:pt x="291" y="32229"/>
                  </a:lnTo>
                  <a:lnTo>
                    <a:pt x="346" y="34377"/>
                  </a:lnTo>
                  <a:lnTo>
                    <a:pt x="564" y="34322"/>
                  </a:lnTo>
                  <a:lnTo>
                    <a:pt x="746" y="34249"/>
                  </a:lnTo>
                  <a:lnTo>
                    <a:pt x="910" y="34158"/>
                  </a:lnTo>
                  <a:lnTo>
                    <a:pt x="1056" y="34067"/>
                  </a:lnTo>
                  <a:lnTo>
                    <a:pt x="1165" y="33940"/>
                  </a:lnTo>
                  <a:lnTo>
                    <a:pt x="1256" y="33812"/>
                  </a:lnTo>
                  <a:lnTo>
                    <a:pt x="1310" y="33685"/>
                  </a:lnTo>
                  <a:lnTo>
                    <a:pt x="1329" y="33521"/>
                  </a:lnTo>
                  <a:lnTo>
                    <a:pt x="1365" y="28608"/>
                  </a:lnTo>
                  <a:lnTo>
                    <a:pt x="1420" y="22712"/>
                  </a:lnTo>
                  <a:lnTo>
                    <a:pt x="1620" y="22693"/>
                  </a:lnTo>
                  <a:lnTo>
                    <a:pt x="1820" y="22657"/>
                  </a:lnTo>
                  <a:lnTo>
                    <a:pt x="2020" y="22621"/>
                  </a:lnTo>
                  <a:lnTo>
                    <a:pt x="2202" y="22548"/>
                  </a:lnTo>
                  <a:lnTo>
                    <a:pt x="2457" y="22457"/>
                  </a:lnTo>
                  <a:lnTo>
                    <a:pt x="2694" y="22329"/>
                  </a:lnTo>
                  <a:lnTo>
                    <a:pt x="2912" y="22202"/>
                  </a:lnTo>
                  <a:lnTo>
                    <a:pt x="3130" y="22057"/>
                  </a:lnTo>
                  <a:lnTo>
                    <a:pt x="3330" y="21893"/>
                  </a:lnTo>
                  <a:lnTo>
                    <a:pt x="3512" y="21711"/>
                  </a:lnTo>
                  <a:lnTo>
                    <a:pt x="3676" y="21511"/>
                  </a:lnTo>
                  <a:lnTo>
                    <a:pt x="3822" y="21292"/>
                  </a:lnTo>
                  <a:lnTo>
                    <a:pt x="3949" y="21056"/>
                  </a:lnTo>
                  <a:lnTo>
                    <a:pt x="4040" y="20819"/>
                  </a:lnTo>
                  <a:lnTo>
                    <a:pt x="4113" y="20564"/>
                  </a:lnTo>
                  <a:lnTo>
                    <a:pt x="4149" y="20309"/>
                  </a:lnTo>
                  <a:lnTo>
                    <a:pt x="4168" y="20037"/>
                  </a:lnTo>
                  <a:lnTo>
                    <a:pt x="4149" y="19782"/>
                  </a:lnTo>
                  <a:lnTo>
                    <a:pt x="4095" y="19527"/>
                  </a:lnTo>
                  <a:lnTo>
                    <a:pt x="4022" y="19290"/>
                  </a:lnTo>
                  <a:lnTo>
                    <a:pt x="3949" y="19145"/>
                  </a:lnTo>
                  <a:lnTo>
                    <a:pt x="3858" y="19017"/>
                  </a:lnTo>
                  <a:lnTo>
                    <a:pt x="3749" y="18908"/>
                  </a:lnTo>
                  <a:lnTo>
                    <a:pt x="3640" y="18799"/>
                  </a:lnTo>
                  <a:lnTo>
                    <a:pt x="3512" y="18726"/>
                  </a:lnTo>
                  <a:lnTo>
                    <a:pt x="3367" y="18690"/>
                  </a:lnTo>
                  <a:lnTo>
                    <a:pt x="3239" y="18672"/>
                  </a:lnTo>
                  <a:lnTo>
                    <a:pt x="3167" y="18690"/>
                  </a:lnTo>
                  <a:lnTo>
                    <a:pt x="3094" y="18708"/>
                  </a:lnTo>
                  <a:lnTo>
                    <a:pt x="3021" y="18744"/>
                  </a:lnTo>
                  <a:lnTo>
                    <a:pt x="2930" y="18799"/>
                  </a:lnTo>
                  <a:lnTo>
                    <a:pt x="2803" y="18926"/>
                  </a:lnTo>
                  <a:lnTo>
                    <a:pt x="2493" y="19218"/>
                  </a:lnTo>
                  <a:lnTo>
                    <a:pt x="2148" y="19454"/>
                  </a:lnTo>
                  <a:lnTo>
                    <a:pt x="1802" y="19691"/>
                  </a:lnTo>
                  <a:lnTo>
                    <a:pt x="1620" y="19782"/>
                  </a:lnTo>
                  <a:lnTo>
                    <a:pt x="1438" y="19873"/>
                  </a:lnTo>
                  <a:lnTo>
                    <a:pt x="1438" y="17088"/>
                  </a:lnTo>
                  <a:lnTo>
                    <a:pt x="1784" y="17052"/>
                  </a:lnTo>
                  <a:lnTo>
                    <a:pt x="2129" y="17016"/>
                  </a:lnTo>
                  <a:lnTo>
                    <a:pt x="2639" y="16925"/>
                  </a:lnTo>
                  <a:lnTo>
                    <a:pt x="3148" y="16834"/>
                  </a:lnTo>
                  <a:lnTo>
                    <a:pt x="3658" y="16706"/>
                  </a:lnTo>
                  <a:lnTo>
                    <a:pt x="3913" y="16633"/>
                  </a:lnTo>
                  <a:lnTo>
                    <a:pt x="4149" y="16543"/>
                  </a:lnTo>
                  <a:lnTo>
                    <a:pt x="4386" y="16452"/>
                  </a:lnTo>
                  <a:lnTo>
                    <a:pt x="4604" y="16342"/>
                  </a:lnTo>
                  <a:lnTo>
                    <a:pt x="4823" y="16215"/>
                  </a:lnTo>
                  <a:lnTo>
                    <a:pt x="5023" y="16088"/>
                  </a:lnTo>
                  <a:lnTo>
                    <a:pt x="5205" y="15924"/>
                  </a:lnTo>
                  <a:lnTo>
                    <a:pt x="5387" y="15760"/>
                  </a:lnTo>
                  <a:lnTo>
                    <a:pt x="5551" y="15578"/>
                  </a:lnTo>
                  <a:lnTo>
                    <a:pt x="5678" y="15360"/>
                  </a:lnTo>
                  <a:lnTo>
                    <a:pt x="5769" y="15214"/>
                  </a:lnTo>
                  <a:lnTo>
                    <a:pt x="5842" y="15032"/>
                  </a:lnTo>
                  <a:lnTo>
                    <a:pt x="5969" y="14686"/>
                  </a:lnTo>
                  <a:lnTo>
                    <a:pt x="6060" y="14341"/>
                  </a:lnTo>
                  <a:lnTo>
                    <a:pt x="6133" y="13977"/>
                  </a:lnTo>
                  <a:lnTo>
                    <a:pt x="6279" y="13139"/>
                  </a:lnTo>
                  <a:lnTo>
                    <a:pt x="6406" y="12321"/>
                  </a:lnTo>
                  <a:lnTo>
                    <a:pt x="6479" y="11483"/>
                  </a:lnTo>
                  <a:lnTo>
                    <a:pt x="6533" y="10628"/>
                  </a:lnTo>
                  <a:lnTo>
                    <a:pt x="6551" y="9791"/>
                  </a:lnTo>
                  <a:lnTo>
                    <a:pt x="6551" y="8954"/>
                  </a:lnTo>
                  <a:lnTo>
                    <a:pt x="6515" y="8117"/>
                  </a:lnTo>
                  <a:lnTo>
                    <a:pt x="6442" y="7280"/>
                  </a:lnTo>
                  <a:lnTo>
                    <a:pt x="6369" y="7789"/>
                  </a:lnTo>
                  <a:lnTo>
                    <a:pt x="6297" y="8317"/>
                  </a:lnTo>
                  <a:lnTo>
                    <a:pt x="6188" y="8845"/>
                  </a:lnTo>
                  <a:lnTo>
                    <a:pt x="6078" y="9354"/>
                  </a:lnTo>
                  <a:lnTo>
                    <a:pt x="5951" y="9882"/>
                  </a:lnTo>
                  <a:lnTo>
                    <a:pt x="5824" y="10392"/>
                  </a:lnTo>
                  <a:lnTo>
                    <a:pt x="5532" y="11411"/>
                  </a:lnTo>
                  <a:lnTo>
                    <a:pt x="5278" y="12193"/>
                  </a:lnTo>
                  <a:lnTo>
                    <a:pt x="5114" y="12575"/>
                  </a:lnTo>
                  <a:lnTo>
                    <a:pt x="4968" y="12957"/>
                  </a:lnTo>
                  <a:lnTo>
                    <a:pt x="4786" y="13321"/>
                  </a:lnTo>
                  <a:lnTo>
                    <a:pt x="4586" y="13685"/>
                  </a:lnTo>
                  <a:lnTo>
                    <a:pt x="4350" y="14031"/>
                  </a:lnTo>
                  <a:lnTo>
                    <a:pt x="4095" y="14341"/>
                  </a:lnTo>
                  <a:lnTo>
                    <a:pt x="3840" y="14632"/>
                  </a:lnTo>
                  <a:lnTo>
                    <a:pt x="3549" y="14886"/>
                  </a:lnTo>
                  <a:lnTo>
                    <a:pt x="3239" y="15105"/>
                  </a:lnTo>
                  <a:lnTo>
                    <a:pt x="2894" y="15287"/>
                  </a:lnTo>
                  <a:lnTo>
                    <a:pt x="2730" y="15378"/>
                  </a:lnTo>
                  <a:lnTo>
                    <a:pt x="2548" y="15432"/>
                  </a:lnTo>
                  <a:lnTo>
                    <a:pt x="2366" y="15505"/>
                  </a:lnTo>
                  <a:lnTo>
                    <a:pt x="2184" y="15542"/>
                  </a:lnTo>
                  <a:lnTo>
                    <a:pt x="2002" y="15578"/>
                  </a:lnTo>
                  <a:lnTo>
                    <a:pt x="1820" y="15596"/>
                  </a:lnTo>
                  <a:lnTo>
                    <a:pt x="1638" y="15614"/>
                  </a:lnTo>
                  <a:lnTo>
                    <a:pt x="1438" y="15596"/>
                  </a:lnTo>
                  <a:lnTo>
                    <a:pt x="1183" y="15578"/>
                  </a:lnTo>
                  <a:lnTo>
                    <a:pt x="1183" y="15269"/>
                  </a:lnTo>
                  <a:lnTo>
                    <a:pt x="1183" y="14977"/>
                  </a:lnTo>
                  <a:lnTo>
                    <a:pt x="1201" y="14668"/>
                  </a:lnTo>
                  <a:lnTo>
                    <a:pt x="1219" y="14377"/>
                  </a:lnTo>
                  <a:lnTo>
                    <a:pt x="1310" y="13776"/>
                  </a:lnTo>
                  <a:lnTo>
                    <a:pt x="1438" y="13176"/>
                  </a:lnTo>
                  <a:lnTo>
                    <a:pt x="1456" y="13067"/>
                  </a:lnTo>
                  <a:lnTo>
                    <a:pt x="1438" y="13085"/>
                  </a:lnTo>
                  <a:lnTo>
                    <a:pt x="1420" y="10555"/>
                  </a:lnTo>
                  <a:lnTo>
                    <a:pt x="1383" y="8099"/>
                  </a:lnTo>
                  <a:lnTo>
                    <a:pt x="1329" y="5715"/>
                  </a:lnTo>
                  <a:lnTo>
                    <a:pt x="1238" y="3440"/>
                  </a:lnTo>
                  <a:lnTo>
                    <a:pt x="1219" y="2785"/>
                  </a:lnTo>
                  <a:lnTo>
                    <a:pt x="1183" y="2475"/>
                  </a:lnTo>
                  <a:lnTo>
                    <a:pt x="1147" y="2148"/>
                  </a:lnTo>
                  <a:lnTo>
                    <a:pt x="1092" y="1839"/>
                  </a:lnTo>
                  <a:lnTo>
                    <a:pt x="1019" y="1529"/>
                  </a:lnTo>
                  <a:lnTo>
                    <a:pt x="928" y="1220"/>
                  </a:lnTo>
                  <a:lnTo>
                    <a:pt x="819" y="947"/>
                  </a:lnTo>
                  <a:lnTo>
                    <a:pt x="746" y="783"/>
                  </a:lnTo>
                  <a:lnTo>
                    <a:pt x="655" y="637"/>
                  </a:lnTo>
                  <a:lnTo>
                    <a:pt x="564" y="510"/>
                  </a:lnTo>
                  <a:lnTo>
                    <a:pt x="455" y="383"/>
                  </a:lnTo>
                  <a:lnTo>
                    <a:pt x="346" y="273"/>
                  </a:lnTo>
                  <a:lnTo>
                    <a:pt x="237" y="164"/>
                  </a:lnTo>
                  <a:lnTo>
                    <a:pt x="109" y="7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3A7F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9"/>
            <p:cNvSpPr/>
            <p:nvPr/>
          </p:nvSpPr>
          <p:spPr>
            <a:xfrm>
              <a:off x="3083200" y="2851350"/>
              <a:ext cx="34600" cy="587825"/>
            </a:xfrm>
            <a:custGeom>
              <a:avLst/>
              <a:gdLst/>
              <a:ahLst/>
              <a:cxnLst/>
              <a:rect l="l" t="t" r="r" b="b"/>
              <a:pathLst>
                <a:path w="1384" h="23513" extrusionOk="0">
                  <a:moveTo>
                    <a:pt x="801" y="0"/>
                  </a:moveTo>
                  <a:lnTo>
                    <a:pt x="692" y="37"/>
                  </a:lnTo>
                  <a:lnTo>
                    <a:pt x="583" y="73"/>
                  </a:lnTo>
                  <a:lnTo>
                    <a:pt x="492" y="128"/>
                  </a:lnTo>
                  <a:lnTo>
                    <a:pt x="401" y="182"/>
                  </a:lnTo>
                  <a:lnTo>
                    <a:pt x="892" y="5587"/>
                  </a:lnTo>
                  <a:lnTo>
                    <a:pt x="983" y="6825"/>
                  </a:lnTo>
                  <a:lnTo>
                    <a:pt x="1038" y="7443"/>
                  </a:lnTo>
                  <a:lnTo>
                    <a:pt x="1074" y="8062"/>
                  </a:lnTo>
                  <a:lnTo>
                    <a:pt x="1093" y="8681"/>
                  </a:lnTo>
                  <a:lnTo>
                    <a:pt x="1093" y="9300"/>
                  </a:lnTo>
                  <a:lnTo>
                    <a:pt x="1074" y="9918"/>
                  </a:lnTo>
                  <a:lnTo>
                    <a:pt x="1038" y="10519"/>
                  </a:lnTo>
                  <a:lnTo>
                    <a:pt x="1002" y="10992"/>
                  </a:lnTo>
                  <a:lnTo>
                    <a:pt x="929" y="11447"/>
                  </a:lnTo>
                  <a:lnTo>
                    <a:pt x="801" y="12375"/>
                  </a:lnTo>
                  <a:lnTo>
                    <a:pt x="474" y="14195"/>
                  </a:lnTo>
                  <a:lnTo>
                    <a:pt x="328" y="15141"/>
                  </a:lnTo>
                  <a:lnTo>
                    <a:pt x="219" y="16087"/>
                  </a:lnTo>
                  <a:lnTo>
                    <a:pt x="128" y="17052"/>
                  </a:lnTo>
                  <a:lnTo>
                    <a:pt x="55" y="17998"/>
                  </a:lnTo>
                  <a:lnTo>
                    <a:pt x="19" y="18963"/>
                  </a:lnTo>
                  <a:lnTo>
                    <a:pt x="1" y="19909"/>
                  </a:lnTo>
                  <a:lnTo>
                    <a:pt x="1" y="20873"/>
                  </a:lnTo>
                  <a:lnTo>
                    <a:pt x="37" y="21820"/>
                  </a:lnTo>
                  <a:lnTo>
                    <a:pt x="55" y="22056"/>
                  </a:lnTo>
                  <a:lnTo>
                    <a:pt x="74" y="22311"/>
                  </a:lnTo>
                  <a:lnTo>
                    <a:pt x="110" y="22548"/>
                  </a:lnTo>
                  <a:lnTo>
                    <a:pt x="183" y="22784"/>
                  </a:lnTo>
                  <a:lnTo>
                    <a:pt x="256" y="22984"/>
                  </a:lnTo>
                  <a:lnTo>
                    <a:pt x="365" y="23185"/>
                  </a:lnTo>
                  <a:lnTo>
                    <a:pt x="438" y="23276"/>
                  </a:lnTo>
                  <a:lnTo>
                    <a:pt x="510" y="23367"/>
                  </a:lnTo>
                  <a:lnTo>
                    <a:pt x="601" y="23439"/>
                  </a:lnTo>
                  <a:lnTo>
                    <a:pt x="692" y="23512"/>
                  </a:lnTo>
                  <a:lnTo>
                    <a:pt x="729" y="22711"/>
                  </a:lnTo>
                  <a:lnTo>
                    <a:pt x="729" y="21911"/>
                  </a:lnTo>
                  <a:lnTo>
                    <a:pt x="729" y="20309"/>
                  </a:lnTo>
                  <a:lnTo>
                    <a:pt x="765" y="18908"/>
                  </a:lnTo>
                  <a:lnTo>
                    <a:pt x="820" y="17507"/>
                  </a:lnTo>
                  <a:lnTo>
                    <a:pt x="892" y="16124"/>
                  </a:lnTo>
                  <a:lnTo>
                    <a:pt x="983" y="14723"/>
                  </a:lnTo>
                  <a:lnTo>
                    <a:pt x="1184" y="11920"/>
                  </a:lnTo>
                  <a:lnTo>
                    <a:pt x="1256" y="10519"/>
                  </a:lnTo>
                  <a:lnTo>
                    <a:pt x="1329" y="9136"/>
                  </a:lnTo>
                  <a:lnTo>
                    <a:pt x="1366" y="7989"/>
                  </a:lnTo>
                  <a:lnTo>
                    <a:pt x="1384" y="6843"/>
                  </a:lnTo>
                  <a:lnTo>
                    <a:pt x="1366" y="5696"/>
                  </a:lnTo>
                  <a:lnTo>
                    <a:pt x="1329" y="4550"/>
                  </a:lnTo>
                  <a:lnTo>
                    <a:pt x="1256" y="3403"/>
                  </a:lnTo>
                  <a:lnTo>
                    <a:pt x="1147" y="2257"/>
                  </a:lnTo>
                  <a:lnTo>
                    <a:pt x="1093" y="1693"/>
                  </a:lnTo>
                  <a:lnTo>
                    <a:pt x="1002" y="1129"/>
                  </a:lnTo>
                  <a:lnTo>
                    <a:pt x="911" y="564"/>
                  </a:lnTo>
                  <a:lnTo>
                    <a:pt x="801" y="0"/>
                  </a:lnTo>
                  <a:close/>
                </a:path>
              </a:pathLst>
            </a:custGeom>
            <a:solidFill>
              <a:srgbClr val="3A7F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9"/>
            <p:cNvSpPr/>
            <p:nvPr/>
          </p:nvSpPr>
          <p:spPr>
            <a:xfrm>
              <a:off x="3220150" y="2966900"/>
              <a:ext cx="41425" cy="153800"/>
            </a:xfrm>
            <a:custGeom>
              <a:avLst/>
              <a:gdLst/>
              <a:ahLst/>
              <a:cxnLst/>
              <a:rect l="l" t="t" r="r" b="b"/>
              <a:pathLst>
                <a:path w="1657" h="6152" extrusionOk="0">
                  <a:moveTo>
                    <a:pt x="1038" y="1"/>
                  </a:moveTo>
                  <a:lnTo>
                    <a:pt x="856" y="19"/>
                  </a:lnTo>
                  <a:lnTo>
                    <a:pt x="674" y="55"/>
                  </a:lnTo>
                  <a:lnTo>
                    <a:pt x="492" y="128"/>
                  </a:lnTo>
                  <a:lnTo>
                    <a:pt x="328" y="237"/>
                  </a:lnTo>
                  <a:lnTo>
                    <a:pt x="182" y="346"/>
                  </a:lnTo>
                  <a:lnTo>
                    <a:pt x="37" y="492"/>
                  </a:lnTo>
                  <a:lnTo>
                    <a:pt x="0" y="547"/>
                  </a:lnTo>
                  <a:lnTo>
                    <a:pt x="164" y="1056"/>
                  </a:lnTo>
                  <a:lnTo>
                    <a:pt x="310" y="1584"/>
                  </a:lnTo>
                  <a:lnTo>
                    <a:pt x="383" y="1857"/>
                  </a:lnTo>
                  <a:lnTo>
                    <a:pt x="437" y="2112"/>
                  </a:lnTo>
                  <a:lnTo>
                    <a:pt x="474" y="2385"/>
                  </a:lnTo>
                  <a:lnTo>
                    <a:pt x="492" y="2639"/>
                  </a:lnTo>
                  <a:lnTo>
                    <a:pt x="492" y="3040"/>
                  </a:lnTo>
                  <a:lnTo>
                    <a:pt x="455" y="3440"/>
                  </a:lnTo>
                  <a:lnTo>
                    <a:pt x="346" y="4223"/>
                  </a:lnTo>
                  <a:lnTo>
                    <a:pt x="310" y="4623"/>
                  </a:lnTo>
                  <a:lnTo>
                    <a:pt x="310" y="5005"/>
                  </a:lnTo>
                  <a:lnTo>
                    <a:pt x="328" y="5205"/>
                  </a:lnTo>
                  <a:lnTo>
                    <a:pt x="346" y="5387"/>
                  </a:lnTo>
                  <a:lnTo>
                    <a:pt x="401" y="5587"/>
                  </a:lnTo>
                  <a:lnTo>
                    <a:pt x="455" y="5769"/>
                  </a:lnTo>
                  <a:lnTo>
                    <a:pt x="510" y="5842"/>
                  </a:lnTo>
                  <a:lnTo>
                    <a:pt x="546" y="5933"/>
                  </a:lnTo>
                  <a:lnTo>
                    <a:pt x="619" y="6006"/>
                  </a:lnTo>
                  <a:lnTo>
                    <a:pt x="692" y="6079"/>
                  </a:lnTo>
                  <a:lnTo>
                    <a:pt x="765" y="6133"/>
                  </a:lnTo>
                  <a:lnTo>
                    <a:pt x="837" y="6152"/>
                  </a:lnTo>
                  <a:lnTo>
                    <a:pt x="928" y="6152"/>
                  </a:lnTo>
                  <a:lnTo>
                    <a:pt x="1019" y="6133"/>
                  </a:lnTo>
                  <a:lnTo>
                    <a:pt x="1092" y="6079"/>
                  </a:lnTo>
                  <a:lnTo>
                    <a:pt x="1147" y="6006"/>
                  </a:lnTo>
                  <a:lnTo>
                    <a:pt x="1183" y="5915"/>
                  </a:lnTo>
                  <a:lnTo>
                    <a:pt x="1220" y="5842"/>
                  </a:lnTo>
                  <a:lnTo>
                    <a:pt x="1329" y="5496"/>
                  </a:lnTo>
                  <a:lnTo>
                    <a:pt x="1438" y="5151"/>
                  </a:lnTo>
                  <a:lnTo>
                    <a:pt x="1511" y="4805"/>
                  </a:lnTo>
                  <a:lnTo>
                    <a:pt x="1565" y="4459"/>
                  </a:lnTo>
                  <a:lnTo>
                    <a:pt x="1602" y="4113"/>
                  </a:lnTo>
                  <a:lnTo>
                    <a:pt x="1638" y="3768"/>
                  </a:lnTo>
                  <a:lnTo>
                    <a:pt x="1656" y="3058"/>
                  </a:lnTo>
                  <a:lnTo>
                    <a:pt x="1656" y="2348"/>
                  </a:lnTo>
                  <a:lnTo>
                    <a:pt x="1638" y="1620"/>
                  </a:lnTo>
                  <a:lnTo>
                    <a:pt x="1602" y="892"/>
                  </a:lnTo>
                  <a:lnTo>
                    <a:pt x="1584" y="183"/>
                  </a:lnTo>
                  <a:lnTo>
                    <a:pt x="1511" y="128"/>
                  </a:lnTo>
                  <a:lnTo>
                    <a:pt x="1402" y="73"/>
                  </a:lnTo>
                  <a:lnTo>
                    <a:pt x="1238" y="19"/>
                  </a:lnTo>
                  <a:lnTo>
                    <a:pt x="1038" y="1"/>
                  </a:lnTo>
                  <a:close/>
                </a:path>
              </a:pathLst>
            </a:custGeom>
            <a:solidFill>
              <a:srgbClr val="3A7F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56" name="Google Shape;1456;p9"/>
          <p:cNvGrpSpPr/>
          <p:nvPr/>
        </p:nvGrpSpPr>
        <p:grpSpPr>
          <a:xfrm>
            <a:off x="6755838" y="4041700"/>
            <a:ext cx="307575" cy="640125"/>
            <a:chOff x="4082275" y="3073825"/>
            <a:chExt cx="307575" cy="640125"/>
          </a:xfrm>
        </p:grpSpPr>
        <p:sp>
          <p:nvSpPr>
            <p:cNvPr id="1457" name="Google Shape;1457;p9"/>
            <p:cNvSpPr/>
            <p:nvPr/>
          </p:nvSpPr>
          <p:spPr>
            <a:xfrm>
              <a:off x="4217850" y="3073825"/>
              <a:ext cx="106025" cy="640125"/>
            </a:xfrm>
            <a:custGeom>
              <a:avLst/>
              <a:gdLst/>
              <a:ahLst/>
              <a:cxnLst/>
              <a:rect l="l" t="t" r="r" b="b"/>
              <a:pathLst>
                <a:path w="4241" h="25605" extrusionOk="0">
                  <a:moveTo>
                    <a:pt x="2403" y="0"/>
                  </a:moveTo>
                  <a:lnTo>
                    <a:pt x="2257" y="18"/>
                  </a:lnTo>
                  <a:lnTo>
                    <a:pt x="2130" y="37"/>
                  </a:lnTo>
                  <a:lnTo>
                    <a:pt x="2020" y="73"/>
                  </a:lnTo>
                  <a:lnTo>
                    <a:pt x="1857" y="146"/>
                  </a:lnTo>
                  <a:lnTo>
                    <a:pt x="1729" y="237"/>
                  </a:lnTo>
                  <a:lnTo>
                    <a:pt x="1602" y="346"/>
                  </a:lnTo>
                  <a:lnTo>
                    <a:pt x="1493" y="473"/>
                  </a:lnTo>
                  <a:lnTo>
                    <a:pt x="1384" y="619"/>
                  </a:lnTo>
                  <a:lnTo>
                    <a:pt x="1293" y="764"/>
                  </a:lnTo>
                  <a:lnTo>
                    <a:pt x="1220" y="928"/>
                  </a:lnTo>
                  <a:lnTo>
                    <a:pt x="1092" y="1238"/>
                  </a:lnTo>
                  <a:lnTo>
                    <a:pt x="1001" y="1565"/>
                  </a:lnTo>
                  <a:lnTo>
                    <a:pt x="910" y="1893"/>
                  </a:lnTo>
                  <a:lnTo>
                    <a:pt x="856" y="2220"/>
                  </a:lnTo>
                  <a:lnTo>
                    <a:pt x="801" y="2566"/>
                  </a:lnTo>
                  <a:lnTo>
                    <a:pt x="728" y="3239"/>
                  </a:lnTo>
                  <a:lnTo>
                    <a:pt x="692" y="3913"/>
                  </a:lnTo>
                  <a:lnTo>
                    <a:pt x="619" y="5005"/>
                  </a:lnTo>
                  <a:lnTo>
                    <a:pt x="583" y="6078"/>
                  </a:lnTo>
                  <a:lnTo>
                    <a:pt x="546" y="7607"/>
                  </a:lnTo>
                  <a:lnTo>
                    <a:pt x="528" y="8335"/>
                  </a:lnTo>
                  <a:lnTo>
                    <a:pt x="528" y="8353"/>
                  </a:lnTo>
                  <a:lnTo>
                    <a:pt x="510" y="10209"/>
                  </a:lnTo>
                  <a:lnTo>
                    <a:pt x="492" y="12084"/>
                  </a:lnTo>
                  <a:lnTo>
                    <a:pt x="474" y="13976"/>
                  </a:lnTo>
                  <a:lnTo>
                    <a:pt x="437" y="15887"/>
                  </a:lnTo>
                  <a:lnTo>
                    <a:pt x="346" y="17816"/>
                  </a:lnTo>
                  <a:lnTo>
                    <a:pt x="292" y="19072"/>
                  </a:lnTo>
                  <a:lnTo>
                    <a:pt x="237" y="20127"/>
                  </a:lnTo>
                  <a:lnTo>
                    <a:pt x="0" y="25077"/>
                  </a:lnTo>
                  <a:lnTo>
                    <a:pt x="37" y="25132"/>
                  </a:lnTo>
                  <a:lnTo>
                    <a:pt x="91" y="25186"/>
                  </a:lnTo>
                  <a:lnTo>
                    <a:pt x="146" y="25241"/>
                  </a:lnTo>
                  <a:lnTo>
                    <a:pt x="237" y="25295"/>
                  </a:lnTo>
                  <a:lnTo>
                    <a:pt x="455" y="25368"/>
                  </a:lnTo>
                  <a:lnTo>
                    <a:pt x="710" y="25441"/>
                  </a:lnTo>
                  <a:lnTo>
                    <a:pt x="1001" y="25514"/>
                  </a:lnTo>
                  <a:lnTo>
                    <a:pt x="1347" y="25550"/>
                  </a:lnTo>
                  <a:lnTo>
                    <a:pt x="1693" y="25587"/>
                  </a:lnTo>
                  <a:lnTo>
                    <a:pt x="2039" y="25605"/>
                  </a:lnTo>
                  <a:lnTo>
                    <a:pt x="2348" y="25587"/>
                  </a:lnTo>
                  <a:lnTo>
                    <a:pt x="2639" y="25587"/>
                  </a:lnTo>
                  <a:lnTo>
                    <a:pt x="2912" y="25550"/>
                  </a:lnTo>
                  <a:lnTo>
                    <a:pt x="3185" y="25514"/>
                  </a:lnTo>
                  <a:lnTo>
                    <a:pt x="3385" y="25459"/>
                  </a:lnTo>
                  <a:lnTo>
                    <a:pt x="3567" y="25405"/>
                  </a:lnTo>
                  <a:lnTo>
                    <a:pt x="3731" y="25350"/>
                  </a:lnTo>
                  <a:lnTo>
                    <a:pt x="3858" y="25277"/>
                  </a:lnTo>
                  <a:lnTo>
                    <a:pt x="3986" y="25186"/>
                  </a:lnTo>
                  <a:lnTo>
                    <a:pt x="4059" y="25095"/>
                  </a:lnTo>
                  <a:lnTo>
                    <a:pt x="4113" y="24986"/>
                  </a:lnTo>
                  <a:lnTo>
                    <a:pt x="4131" y="24877"/>
                  </a:lnTo>
                  <a:lnTo>
                    <a:pt x="4168" y="21237"/>
                  </a:lnTo>
                  <a:lnTo>
                    <a:pt x="4222" y="16870"/>
                  </a:lnTo>
                  <a:lnTo>
                    <a:pt x="4241" y="14777"/>
                  </a:lnTo>
                  <a:lnTo>
                    <a:pt x="4241" y="12721"/>
                  </a:lnTo>
                  <a:lnTo>
                    <a:pt x="4241" y="11629"/>
                  </a:lnTo>
                  <a:lnTo>
                    <a:pt x="4241" y="9827"/>
                  </a:lnTo>
                  <a:lnTo>
                    <a:pt x="4241" y="9754"/>
                  </a:lnTo>
                  <a:lnTo>
                    <a:pt x="4204" y="7898"/>
                  </a:lnTo>
                  <a:lnTo>
                    <a:pt x="4168" y="6078"/>
                  </a:lnTo>
                  <a:lnTo>
                    <a:pt x="4113" y="4313"/>
                  </a:lnTo>
                  <a:lnTo>
                    <a:pt x="4040" y="2639"/>
                  </a:lnTo>
                  <a:lnTo>
                    <a:pt x="4022" y="2148"/>
                  </a:lnTo>
                  <a:lnTo>
                    <a:pt x="3986" y="1911"/>
                  </a:lnTo>
                  <a:lnTo>
                    <a:pt x="3949" y="1674"/>
                  </a:lnTo>
                  <a:lnTo>
                    <a:pt x="3895" y="1438"/>
                  </a:lnTo>
                  <a:lnTo>
                    <a:pt x="3840" y="1219"/>
                  </a:lnTo>
                  <a:lnTo>
                    <a:pt x="3749" y="1001"/>
                  </a:lnTo>
                  <a:lnTo>
                    <a:pt x="3640" y="783"/>
                  </a:lnTo>
                  <a:lnTo>
                    <a:pt x="3567" y="673"/>
                  </a:lnTo>
                  <a:lnTo>
                    <a:pt x="3476" y="564"/>
                  </a:lnTo>
                  <a:lnTo>
                    <a:pt x="3294" y="382"/>
                  </a:lnTo>
                  <a:lnTo>
                    <a:pt x="3185" y="291"/>
                  </a:lnTo>
                  <a:lnTo>
                    <a:pt x="3076" y="219"/>
                  </a:lnTo>
                  <a:lnTo>
                    <a:pt x="2949" y="146"/>
                  </a:lnTo>
                  <a:lnTo>
                    <a:pt x="2839" y="91"/>
                  </a:lnTo>
                  <a:lnTo>
                    <a:pt x="2694" y="55"/>
                  </a:lnTo>
                  <a:lnTo>
                    <a:pt x="2548" y="18"/>
                  </a:lnTo>
                  <a:lnTo>
                    <a:pt x="240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9"/>
            <p:cNvSpPr/>
            <p:nvPr/>
          </p:nvSpPr>
          <p:spPr>
            <a:xfrm>
              <a:off x="4082275" y="3297650"/>
              <a:ext cx="197925" cy="238875"/>
            </a:xfrm>
            <a:custGeom>
              <a:avLst/>
              <a:gdLst/>
              <a:ahLst/>
              <a:cxnLst/>
              <a:rect l="l" t="t" r="r" b="b"/>
              <a:pathLst>
                <a:path w="7917" h="9555" extrusionOk="0">
                  <a:moveTo>
                    <a:pt x="1511" y="1"/>
                  </a:moveTo>
                  <a:lnTo>
                    <a:pt x="1402" y="19"/>
                  </a:lnTo>
                  <a:lnTo>
                    <a:pt x="1293" y="37"/>
                  </a:lnTo>
                  <a:lnTo>
                    <a:pt x="1202" y="73"/>
                  </a:lnTo>
                  <a:lnTo>
                    <a:pt x="1111" y="128"/>
                  </a:lnTo>
                  <a:lnTo>
                    <a:pt x="1038" y="183"/>
                  </a:lnTo>
                  <a:lnTo>
                    <a:pt x="892" y="292"/>
                  </a:lnTo>
                  <a:lnTo>
                    <a:pt x="801" y="437"/>
                  </a:lnTo>
                  <a:lnTo>
                    <a:pt x="674" y="601"/>
                  </a:lnTo>
                  <a:lnTo>
                    <a:pt x="565" y="801"/>
                  </a:lnTo>
                  <a:lnTo>
                    <a:pt x="474" y="1001"/>
                  </a:lnTo>
                  <a:lnTo>
                    <a:pt x="383" y="1202"/>
                  </a:lnTo>
                  <a:lnTo>
                    <a:pt x="310" y="1402"/>
                  </a:lnTo>
                  <a:lnTo>
                    <a:pt x="182" y="1802"/>
                  </a:lnTo>
                  <a:lnTo>
                    <a:pt x="110" y="2221"/>
                  </a:lnTo>
                  <a:lnTo>
                    <a:pt x="55" y="2621"/>
                  </a:lnTo>
                  <a:lnTo>
                    <a:pt x="19" y="3040"/>
                  </a:lnTo>
                  <a:lnTo>
                    <a:pt x="0" y="3458"/>
                  </a:lnTo>
                  <a:lnTo>
                    <a:pt x="0" y="3877"/>
                  </a:lnTo>
                  <a:lnTo>
                    <a:pt x="0" y="4696"/>
                  </a:lnTo>
                  <a:lnTo>
                    <a:pt x="19" y="5515"/>
                  </a:lnTo>
                  <a:lnTo>
                    <a:pt x="55" y="6333"/>
                  </a:lnTo>
                  <a:lnTo>
                    <a:pt x="91" y="7152"/>
                  </a:lnTo>
                  <a:lnTo>
                    <a:pt x="128" y="7553"/>
                  </a:lnTo>
                  <a:lnTo>
                    <a:pt x="146" y="7753"/>
                  </a:lnTo>
                  <a:lnTo>
                    <a:pt x="201" y="7935"/>
                  </a:lnTo>
                  <a:lnTo>
                    <a:pt x="273" y="8135"/>
                  </a:lnTo>
                  <a:lnTo>
                    <a:pt x="383" y="8317"/>
                  </a:lnTo>
                  <a:lnTo>
                    <a:pt x="510" y="8499"/>
                  </a:lnTo>
                  <a:lnTo>
                    <a:pt x="674" y="8663"/>
                  </a:lnTo>
                  <a:lnTo>
                    <a:pt x="801" y="8772"/>
                  </a:lnTo>
                  <a:lnTo>
                    <a:pt x="947" y="8863"/>
                  </a:lnTo>
                  <a:lnTo>
                    <a:pt x="1092" y="8936"/>
                  </a:lnTo>
                  <a:lnTo>
                    <a:pt x="1256" y="9027"/>
                  </a:lnTo>
                  <a:lnTo>
                    <a:pt x="1620" y="9154"/>
                  </a:lnTo>
                  <a:lnTo>
                    <a:pt x="2020" y="9263"/>
                  </a:lnTo>
                  <a:lnTo>
                    <a:pt x="2421" y="9354"/>
                  </a:lnTo>
                  <a:lnTo>
                    <a:pt x="2858" y="9409"/>
                  </a:lnTo>
                  <a:lnTo>
                    <a:pt x="3294" y="9464"/>
                  </a:lnTo>
                  <a:lnTo>
                    <a:pt x="3731" y="9500"/>
                  </a:lnTo>
                  <a:lnTo>
                    <a:pt x="4696" y="9536"/>
                  </a:lnTo>
                  <a:lnTo>
                    <a:pt x="5678" y="9555"/>
                  </a:lnTo>
                  <a:lnTo>
                    <a:pt x="6188" y="9536"/>
                  </a:lnTo>
                  <a:lnTo>
                    <a:pt x="6716" y="9518"/>
                  </a:lnTo>
                  <a:lnTo>
                    <a:pt x="7698" y="9464"/>
                  </a:lnTo>
                  <a:lnTo>
                    <a:pt x="7917" y="7862"/>
                  </a:lnTo>
                  <a:lnTo>
                    <a:pt x="7771" y="7826"/>
                  </a:lnTo>
                  <a:lnTo>
                    <a:pt x="7625" y="7789"/>
                  </a:lnTo>
                  <a:lnTo>
                    <a:pt x="7498" y="7735"/>
                  </a:lnTo>
                  <a:lnTo>
                    <a:pt x="7352" y="7662"/>
                  </a:lnTo>
                  <a:lnTo>
                    <a:pt x="7098" y="7480"/>
                  </a:lnTo>
                  <a:lnTo>
                    <a:pt x="6843" y="7262"/>
                  </a:lnTo>
                  <a:lnTo>
                    <a:pt x="6588" y="7061"/>
                  </a:lnTo>
                  <a:lnTo>
                    <a:pt x="6333" y="6898"/>
                  </a:lnTo>
                  <a:lnTo>
                    <a:pt x="6206" y="6825"/>
                  </a:lnTo>
                  <a:lnTo>
                    <a:pt x="6079" y="6770"/>
                  </a:lnTo>
                  <a:lnTo>
                    <a:pt x="5951" y="6734"/>
                  </a:lnTo>
                  <a:lnTo>
                    <a:pt x="5824" y="6716"/>
                  </a:lnTo>
                  <a:lnTo>
                    <a:pt x="4768" y="6716"/>
                  </a:lnTo>
                  <a:lnTo>
                    <a:pt x="4568" y="6697"/>
                  </a:lnTo>
                  <a:lnTo>
                    <a:pt x="4386" y="6661"/>
                  </a:lnTo>
                  <a:lnTo>
                    <a:pt x="4113" y="6588"/>
                  </a:lnTo>
                  <a:lnTo>
                    <a:pt x="3858" y="6497"/>
                  </a:lnTo>
                  <a:lnTo>
                    <a:pt x="3640" y="6406"/>
                  </a:lnTo>
                  <a:lnTo>
                    <a:pt x="3440" y="6279"/>
                  </a:lnTo>
                  <a:lnTo>
                    <a:pt x="3276" y="6152"/>
                  </a:lnTo>
                  <a:lnTo>
                    <a:pt x="3112" y="6024"/>
                  </a:lnTo>
                  <a:lnTo>
                    <a:pt x="2967" y="5860"/>
                  </a:lnTo>
                  <a:lnTo>
                    <a:pt x="2858" y="5697"/>
                  </a:lnTo>
                  <a:lnTo>
                    <a:pt x="2748" y="5533"/>
                  </a:lnTo>
                  <a:lnTo>
                    <a:pt x="2676" y="5351"/>
                  </a:lnTo>
                  <a:lnTo>
                    <a:pt x="2603" y="5169"/>
                  </a:lnTo>
                  <a:lnTo>
                    <a:pt x="2548" y="4969"/>
                  </a:lnTo>
                  <a:lnTo>
                    <a:pt x="2494" y="4768"/>
                  </a:lnTo>
                  <a:lnTo>
                    <a:pt x="2457" y="4550"/>
                  </a:lnTo>
                  <a:lnTo>
                    <a:pt x="2421" y="4132"/>
                  </a:lnTo>
                  <a:lnTo>
                    <a:pt x="2421" y="3677"/>
                  </a:lnTo>
                  <a:lnTo>
                    <a:pt x="2439" y="3222"/>
                  </a:lnTo>
                  <a:lnTo>
                    <a:pt x="2494" y="2330"/>
                  </a:lnTo>
                  <a:lnTo>
                    <a:pt x="2512" y="1911"/>
                  </a:lnTo>
                  <a:lnTo>
                    <a:pt x="2530" y="1493"/>
                  </a:lnTo>
                  <a:lnTo>
                    <a:pt x="2512" y="1111"/>
                  </a:lnTo>
                  <a:lnTo>
                    <a:pt x="2494" y="929"/>
                  </a:lnTo>
                  <a:lnTo>
                    <a:pt x="2475" y="765"/>
                  </a:lnTo>
                  <a:lnTo>
                    <a:pt x="2439" y="619"/>
                  </a:lnTo>
                  <a:lnTo>
                    <a:pt x="2384" y="492"/>
                  </a:lnTo>
                  <a:lnTo>
                    <a:pt x="2312" y="346"/>
                  </a:lnTo>
                  <a:lnTo>
                    <a:pt x="2202" y="219"/>
                  </a:lnTo>
                  <a:lnTo>
                    <a:pt x="2130" y="164"/>
                  </a:lnTo>
                  <a:lnTo>
                    <a:pt x="2057" y="128"/>
                  </a:lnTo>
                  <a:lnTo>
                    <a:pt x="1948" y="73"/>
                  </a:lnTo>
                  <a:lnTo>
                    <a:pt x="1857" y="37"/>
                  </a:lnTo>
                  <a:lnTo>
                    <a:pt x="1747" y="19"/>
                  </a:lnTo>
                  <a:lnTo>
                    <a:pt x="163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9"/>
            <p:cNvSpPr/>
            <p:nvPr/>
          </p:nvSpPr>
          <p:spPr>
            <a:xfrm>
              <a:off x="4300650" y="3132050"/>
              <a:ext cx="89200" cy="74625"/>
            </a:xfrm>
            <a:custGeom>
              <a:avLst/>
              <a:gdLst/>
              <a:ahLst/>
              <a:cxnLst/>
              <a:rect l="l" t="t" r="r" b="b"/>
              <a:pathLst>
                <a:path w="3568" h="2985" extrusionOk="0">
                  <a:moveTo>
                    <a:pt x="2676" y="0"/>
                  </a:moveTo>
                  <a:lnTo>
                    <a:pt x="2530" y="19"/>
                  </a:lnTo>
                  <a:lnTo>
                    <a:pt x="2457" y="55"/>
                  </a:lnTo>
                  <a:lnTo>
                    <a:pt x="2384" y="91"/>
                  </a:lnTo>
                  <a:lnTo>
                    <a:pt x="2239" y="182"/>
                  </a:lnTo>
                  <a:lnTo>
                    <a:pt x="2166" y="255"/>
                  </a:lnTo>
                  <a:lnTo>
                    <a:pt x="2093" y="328"/>
                  </a:lnTo>
                  <a:lnTo>
                    <a:pt x="1948" y="528"/>
                  </a:lnTo>
                  <a:lnTo>
                    <a:pt x="1620" y="1001"/>
                  </a:lnTo>
                  <a:lnTo>
                    <a:pt x="1456" y="1256"/>
                  </a:lnTo>
                  <a:lnTo>
                    <a:pt x="1274" y="1456"/>
                  </a:lnTo>
                  <a:lnTo>
                    <a:pt x="1183" y="1566"/>
                  </a:lnTo>
                  <a:lnTo>
                    <a:pt x="1111" y="1638"/>
                  </a:lnTo>
                  <a:lnTo>
                    <a:pt x="1020" y="1693"/>
                  </a:lnTo>
                  <a:lnTo>
                    <a:pt x="929" y="1729"/>
                  </a:lnTo>
                  <a:lnTo>
                    <a:pt x="801" y="1766"/>
                  </a:lnTo>
                  <a:lnTo>
                    <a:pt x="692" y="1766"/>
                  </a:lnTo>
                  <a:lnTo>
                    <a:pt x="583" y="1748"/>
                  </a:lnTo>
                  <a:lnTo>
                    <a:pt x="474" y="1711"/>
                  </a:lnTo>
                  <a:lnTo>
                    <a:pt x="237" y="1657"/>
                  </a:lnTo>
                  <a:lnTo>
                    <a:pt x="110" y="1638"/>
                  </a:lnTo>
                  <a:lnTo>
                    <a:pt x="1" y="1638"/>
                  </a:lnTo>
                  <a:lnTo>
                    <a:pt x="73" y="2767"/>
                  </a:lnTo>
                  <a:lnTo>
                    <a:pt x="255" y="2858"/>
                  </a:lnTo>
                  <a:lnTo>
                    <a:pt x="455" y="2930"/>
                  </a:lnTo>
                  <a:lnTo>
                    <a:pt x="674" y="2967"/>
                  </a:lnTo>
                  <a:lnTo>
                    <a:pt x="910" y="2985"/>
                  </a:lnTo>
                  <a:lnTo>
                    <a:pt x="1092" y="2967"/>
                  </a:lnTo>
                  <a:lnTo>
                    <a:pt x="1293" y="2949"/>
                  </a:lnTo>
                  <a:lnTo>
                    <a:pt x="1493" y="2912"/>
                  </a:lnTo>
                  <a:lnTo>
                    <a:pt x="1675" y="2876"/>
                  </a:lnTo>
                  <a:lnTo>
                    <a:pt x="1911" y="2803"/>
                  </a:lnTo>
                  <a:lnTo>
                    <a:pt x="2130" y="2712"/>
                  </a:lnTo>
                  <a:lnTo>
                    <a:pt x="2348" y="2603"/>
                  </a:lnTo>
                  <a:lnTo>
                    <a:pt x="2566" y="2494"/>
                  </a:lnTo>
                  <a:lnTo>
                    <a:pt x="2748" y="2366"/>
                  </a:lnTo>
                  <a:lnTo>
                    <a:pt x="2930" y="2239"/>
                  </a:lnTo>
                  <a:lnTo>
                    <a:pt x="3094" y="2093"/>
                  </a:lnTo>
                  <a:lnTo>
                    <a:pt x="3240" y="1929"/>
                  </a:lnTo>
                  <a:lnTo>
                    <a:pt x="3349" y="1766"/>
                  </a:lnTo>
                  <a:lnTo>
                    <a:pt x="3440" y="1584"/>
                  </a:lnTo>
                  <a:lnTo>
                    <a:pt x="3513" y="1402"/>
                  </a:lnTo>
                  <a:lnTo>
                    <a:pt x="3549" y="1202"/>
                  </a:lnTo>
                  <a:lnTo>
                    <a:pt x="3567" y="1020"/>
                  </a:lnTo>
                  <a:lnTo>
                    <a:pt x="3549" y="819"/>
                  </a:lnTo>
                  <a:lnTo>
                    <a:pt x="3495" y="637"/>
                  </a:lnTo>
                  <a:lnTo>
                    <a:pt x="3422" y="455"/>
                  </a:lnTo>
                  <a:lnTo>
                    <a:pt x="3349" y="346"/>
                  </a:lnTo>
                  <a:lnTo>
                    <a:pt x="3276" y="255"/>
                  </a:lnTo>
                  <a:lnTo>
                    <a:pt x="3167" y="164"/>
                  </a:lnTo>
                  <a:lnTo>
                    <a:pt x="3058" y="91"/>
                  </a:lnTo>
                  <a:lnTo>
                    <a:pt x="2930" y="37"/>
                  </a:lnTo>
                  <a:lnTo>
                    <a:pt x="280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9"/>
            <p:cNvSpPr/>
            <p:nvPr/>
          </p:nvSpPr>
          <p:spPr>
            <a:xfrm>
              <a:off x="4082275" y="3312675"/>
              <a:ext cx="186550" cy="401275"/>
            </a:xfrm>
            <a:custGeom>
              <a:avLst/>
              <a:gdLst/>
              <a:ahLst/>
              <a:cxnLst/>
              <a:rect l="l" t="t" r="r" b="b"/>
              <a:pathLst>
                <a:path w="7462" h="16051" extrusionOk="0">
                  <a:moveTo>
                    <a:pt x="674" y="0"/>
                  </a:moveTo>
                  <a:lnTo>
                    <a:pt x="565" y="200"/>
                  </a:lnTo>
                  <a:lnTo>
                    <a:pt x="474" y="400"/>
                  </a:lnTo>
                  <a:lnTo>
                    <a:pt x="383" y="601"/>
                  </a:lnTo>
                  <a:lnTo>
                    <a:pt x="310" y="801"/>
                  </a:lnTo>
                  <a:lnTo>
                    <a:pt x="182" y="1201"/>
                  </a:lnTo>
                  <a:lnTo>
                    <a:pt x="110" y="1620"/>
                  </a:lnTo>
                  <a:lnTo>
                    <a:pt x="55" y="2020"/>
                  </a:lnTo>
                  <a:lnTo>
                    <a:pt x="19" y="2439"/>
                  </a:lnTo>
                  <a:lnTo>
                    <a:pt x="0" y="2857"/>
                  </a:lnTo>
                  <a:lnTo>
                    <a:pt x="0" y="3276"/>
                  </a:lnTo>
                  <a:lnTo>
                    <a:pt x="0" y="4095"/>
                  </a:lnTo>
                  <a:lnTo>
                    <a:pt x="19" y="4914"/>
                  </a:lnTo>
                  <a:lnTo>
                    <a:pt x="55" y="5732"/>
                  </a:lnTo>
                  <a:lnTo>
                    <a:pt x="91" y="6551"/>
                  </a:lnTo>
                  <a:lnTo>
                    <a:pt x="128" y="6952"/>
                  </a:lnTo>
                  <a:lnTo>
                    <a:pt x="146" y="7152"/>
                  </a:lnTo>
                  <a:lnTo>
                    <a:pt x="201" y="7334"/>
                  </a:lnTo>
                  <a:lnTo>
                    <a:pt x="273" y="7534"/>
                  </a:lnTo>
                  <a:lnTo>
                    <a:pt x="383" y="7716"/>
                  </a:lnTo>
                  <a:lnTo>
                    <a:pt x="510" y="7898"/>
                  </a:lnTo>
                  <a:lnTo>
                    <a:pt x="674" y="8062"/>
                  </a:lnTo>
                  <a:lnTo>
                    <a:pt x="801" y="8171"/>
                  </a:lnTo>
                  <a:lnTo>
                    <a:pt x="947" y="8262"/>
                  </a:lnTo>
                  <a:lnTo>
                    <a:pt x="1092" y="8335"/>
                  </a:lnTo>
                  <a:lnTo>
                    <a:pt x="1256" y="8426"/>
                  </a:lnTo>
                  <a:lnTo>
                    <a:pt x="1620" y="8553"/>
                  </a:lnTo>
                  <a:lnTo>
                    <a:pt x="2020" y="8662"/>
                  </a:lnTo>
                  <a:lnTo>
                    <a:pt x="2421" y="8753"/>
                  </a:lnTo>
                  <a:lnTo>
                    <a:pt x="2858" y="8808"/>
                  </a:lnTo>
                  <a:lnTo>
                    <a:pt x="3294" y="8863"/>
                  </a:lnTo>
                  <a:lnTo>
                    <a:pt x="3731" y="8899"/>
                  </a:lnTo>
                  <a:lnTo>
                    <a:pt x="4696" y="8935"/>
                  </a:lnTo>
                  <a:lnTo>
                    <a:pt x="5678" y="8954"/>
                  </a:lnTo>
                  <a:lnTo>
                    <a:pt x="5587" y="10810"/>
                  </a:lnTo>
                  <a:lnTo>
                    <a:pt x="5496" y="13030"/>
                  </a:lnTo>
                  <a:lnTo>
                    <a:pt x="5423" y="15650"/>
                  </a:lnTo>
                  <a:lnTo>
                    <a:pt x="5460" y="15687"/>
                  </a:lnTo>
                  <a:lnTo>
                    <a:pt x="5514" y="15723"/>
                  </a:lnTo>
                  <a:lnTo>
                    <a:pt x="5660" y="15796"/>
                  </a:lnTo>
                  <a:lnTo>
                    <a:pt x="5878" y="15869"/>
                  </a:lnTo>
                  <a:lnTo>
                    <a:pt x="6133" y="15923"/>
                  </a:lnTo>
                  <a:lnTo>
                    <a:pt x="6424" y="15978"/>
                  </a:lnTo>
                  <a:lnTo>
                    <a:pt x="6770" y="16014"/>
                  </a:lnTo>
                  <a:lnTo>
                    <a:pt x="7116" y="16033"/>
                  </a:lnTo>
                  <a:lnTo>
                    <a:pt x="7462" y="16051"/>
                  </a:lnTo>
                  <a:lnTo>
                    <a:pt x="7352" y="15741"/>
                  </a:lnTo>
                  <a:lnTo>
                    <a:pt x="7243" y="15396"/>
                  </a:lnTo>
                  <a:lnTo>
                    <a:pt x="7152" y="14995"/>
                  </a:lnTo>
                  <a:lnTo>
                    <a:pt x="7061" y="14540"/>
                  </a:lnTo>
                  <a:lnTo>
                    <a:pt x="6988" y="14067"/>
                  </a:lnTo>
                  <a:lnTo>
                    <a:pt x="6916" y="13558"/>
                  </a:lnTo>
                  <a:lnTo>
                    <a:pt x="6807" y="12502"/>
                  </a:lnTo>
                  <a:lnTo>
                    <a:pt x="6734" y="11447"/>
                  </a:lnTo>
                  <a:lnTo>
                    <a:pt x="6679" y="10446"/>
                  </a:lnTo>
                  <a:lnTo>
                    <a:pt x="6679" y="9590"/>
                  </a:lnTo>
                  <a:lnTo>
                    <a:pt x="6697" y="9226"/>
                  </a:lnTo>
                  <a:lnTo>
                    <a:pt x="6716" y="8917"/>
                  </a:lnTo>
                  <a:lnTo>
                    <a:pt x="6716" y="8899"/>
                  </a:lnTo>
                  <a:lnTo>
                    <a:pt x="6734" y="8717"/>
                  </a:lnTo>
                  <a:lnTo>
                    <a:pt x="6716" y="8644"/>
                  </a:lnTo>
                  <a:lnTo>
                    <a:pt x="6697" y="8553"/>
                  </a:lnTo>
                  <a:lnTo>
                    <a:pt x="6679" y="8462"/>
                  </a:lnTo>
                  <a:lnTo>
                    <a:pt x="6625" y="8389"/>
                  </a:lnTo>
                  <a:lnTo>
                    <a:pt x="6552" y="8317"/>
                  </a:lnTo>
                  <a:lnTo>
                    <a:pt x="6461" y="8244"/>
                  </a:lnTo>
                  <a:lnTo>
                    <a:pt x="6297" y="8189"/>
                  </a:lnTo>
                  <a:lnTo>
                    <a:pt x="6115" y="8153"/>
                  </a:lnTo>
                  <a:lnTo>
                    <a:pt x="5915" y="8135"/>
                  </a:lnTo>
                  <a:lnTo>
                    <a:pt x="5715" y="8135"/>
                  </a:lnTo>
                  <a:lnTo>
                    <a:pt x="5442" y="8153"/>
                  </a:lnTo>
                  <a:lnTo>
                    <a:pt x="4841" y="8171"/>
                  </a:lnTo>
                  <a:lnTo>
                    <a:pt x="4222" y="8153"/>
                  </a:lnTo>
                  <a:lnTo>
                    <a:pt x="3931" y="8135"/>
                  </a:lnTo>
                  <a:lnTo>
                    <a:pt x="3640" y="8098"/>
                  </a:lnTo>
                  <a:lnTo>
                    <a:pt x="3349" y="8044"/>
                  </a:lnTo>
                  <a:lnTo>
                    <a:pt x="3076" y="7971"/>
                  </a:lnTo>
                  <a:lnTo>
                    <a:pt x="2785" y="7880"/>
                  </a:lnTo>
                  <a:lnTo>
                    <a:pt x="2494" y="7752"/>
                  </a:lnTo>
                  <a:lnTo>
                    <a:pt x="2257" y="7607"/>
                  </a:lnTo>
                  <a:lnTo>
                    <a:pt x="2039" y="7443"/>
                  </a:lnTo>
                  <a:lnTo>
                    <a:pt x="1838" y="7279"/>
                  </a:lnTo>
                  <a:lnTo>
                    <a:pt x="1675" y="7097"/>
                  </a:lnTo>
                  <a:lnTo>
                    <a:pt x="1529" y="6897"/>
                  </a:lnTo>
                  <a:lnTo>
                    <a:pt x="1420" y="6697"/>
                  </a:lnTo>
                  <a:lnTo>
                    <a:pt x="1329" y="6515"/>
                  </a:lnTo>
                  <a:lnTo>
                    <a:pt x="1256" y="6297"/>
                  </a:lnTo>
                  <a:lnTo>
                    <a:pt x="1202" y="6096"/>
                  </a:lnTo>
                  <a:lnTo>
                    <a:pt x="1165" y="5896"/>
                  </a:lnTo>
                  <a:lnTo>
                    <a:pt x="1129" y="5478"/>
                  </a:lnTo>
                  <a:lnTo>
                    <a:pt x="1111" y="5059"/>
                  </a:lnTo>
                  <a:lnTo>
                    <a:pt x="1111" y="4295"/>
                  </a:lnTo>
                  <a:lnTo>
                    <a:pt x="1129" y="3531"/>
                  </a:lnTo>
                  <a:lnTo>
                    <a:pt x="1147" y="2766"/>
                  </a:lnTo>
                  <a:lnTo>
                    <a:pt x="1202" y="1984"/>
                  </a:lnTo>
                  <a:lnTo>
                    <a:pt x="1220" y="1747"/>
                  </a:lnTo>
                  <a:lnTo>
                    <a:pt x="1274" y="1492"/>
                  </a:lnTo>
                  <a:lnTo>
                    <a:pt x="1311" y="1219"/>
                  </a:lnTo>
                  <a:lnTo>
                    <a:pt x="1311" y="965"/>
                  </a:lnTo>
                  <a:lnTo>
                    <a:pt x="1311" y="837"/>
                  </a:lnTo>
                  <a:lnTo>
                    <a:pt x="1293" y="710"/>
                  </a:lnTo>
                  <a:lnTo>
                    <a:pt x="1256" y="582"/>
                  </a:lnTo>
                  <a:lnTo>
                    <a:pt x="1183" y="455"/>
                  </a:lnTo>
                  <a:lnTo>
                    <a:pt x="1111" y="346"/>
                  </a:lnTo>
                  <a:lnTo>
                    <a:pt x="1020" y="237"/>
                  </a:lnTo>
                  <a:lnTo>
                    <a:pt x="892" y="127"/>
                  </a:lnTo>
                  <a:lnTo>
                    <a:pt x="728" y="37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rgbClr val="3A7F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9"/>
            <p:cNvSpPr/>
            <p:nvPr/>
          </p:nvSpPr>
          <p:spPr>
            <a:xfrm>
              <a:off x="4254700" y="3074275"/>
              <a:ext cx="33225" cy="434500"/>
            </a:xfrm>
            <a:custGeom>
              <a:avLst/>
              <a:gdLst/>
              <a:ahLst/>
              <a:cxnLst/>
              <a:rect l="l" t="t" r="r" b="b"/>
              <a:pathLst>
                <a:path w="1329" h="17380" extrusionOk="0">
                  <a:moveTo>
                    <a:pt x="783" y="0"/>
                  </a:moveTo>
                  <a:lnTo>
                    <a:pt x="656" y="19"/>
                  </a:lnTo>
                  <a:lnTo>
                    <a:pt x="546" y="55"/>
                  </a:lnTo>
                  <a:lnTo>
                    <a:pt x="383" y="128"/>
                  </a:lnTo>
                  <a:lnTo>
                    <a:pt x="856" y="4113"/>
                  </a:lnTo>
                  <a:lnTo>
                    <a:pt x="947" y="5023"/>
                  </a:lnTo>
                  <a:lnTo>
                    <a:pt x="1020" y="5951"/>
                  </a:lnTo>
                  <a:lnTo>
                    <a:pt x="1056" y="6406"/>
                  </a:lnTo>
                  <a:lnTo>
                    <a:pt x="1056" y="6861"/>
                  </a:lnTo>
                  <a:lnTo>
                    <a:pt x="1038" y="7316"/>
                  </a:lnTo>
                  <a:lnTo>
                    <a:pt x="1001" y="7771"/>
                  </a:lnTo>
                  <a:lnTo>
                    <a:pt x="965" y="8117"/>
                  </a:lnTo>
                  <a:lnTo>
                    <a:pt x="892" y="8462"/>
                  </a:lnTo>
                  <a:lnTo>
                    <a:pt x="765" y="9136"/>
                  </a:lnTo>
                  <a:lnTo>
                    <a:pt x="455" y="10482"/>
                  </a:lnTo>
                  <a:lnTo>
                    <a:pt x="310" y="11192"/>
                  </a:lnTo>
                  <a:lnTo>
                    <a:pt x="201" y="11884"/>
                  </a:lnTo>
                  <a:lnTo>
                    <a:pt x="110" y="12593"/>
                  </a:lnTo>
                  <a:lnTo>
                    <a:pt x="55" y="13303"/>
                  </a:lnTo>
                  <a:lnTo>
                    <a:pt x="19" y="14013"/>
                  </a:lnTo>
                  <a:lnTo>
                    <a:pt x="1" y="14704"/>
                  </a:lnTo>
                  <a:lnTo>
                    <a:pt x="1" y="15414"/>
                  </a:lnTo>
                  <a:lnTo>
                    <a:pt x="37" y="16124"/>
                  </a:lnTo>
                  <a:lnTo>
                    <a:pt x="37" y="16306"/>
                  </a:lnTo>
                  <a:lnTo>
                    <a:pt x="73" y="16488"/>
                  </a:lnTo>
                  <a:lnTo>
                    <a:pt x="110" y="16652"/>
                  </a:lnTo>
                  <a:lnTo>
                    <a:pt x="164" y="16834"/>
                  </a:lnTo>
                  <a:lnTo>
                    <a:pt x="237" y="16997"/>
                  </a:lnTo>
                  <a:lnTo>
                    <a:pt x="346" y="17143"/>
                  </a:lnTo>
                  <a:lnTo>
                    <a:pt x="492" y="17270"/>
                  </a:lnTo>
                  <a:lnTo>
                    <a:pt x="674" y="17379"/>
                  </a:lnTo>
                  <a:lnTo>
                    <a:pt x="692" y="16779"/>
                  </a:lnTo>
                  <a:lnTo>
                    <a:pt x="692" y="16197"/>
                  </a:lnTo>
                  <a:lnTo>
                    <a:pt x="710" y="15014"/>
                  </a:lnTo>
                  <a:lnTo>
                    <a:pt x="728" y="13976"/>
                  </a:lnTo>
                  <a:lnTo>
                    <a:pt x="783" y="12939"/>
                  </a:lnTo>
                  <a:lnTo>
                    <a:pt x="856" y="11902"/>
                  </a:lnTo>
                  <a:lnTo>
                    <a:pt x="947" y="10865"/>
                  </a:lnTo>
                  <a:lnTo>
                    <a:pt x="1129" y="8808"/>
                  </a:lnTo>
                  <a:lnTo>
                    <a:pt x="1220" y="7771"/>
                  </a:lnTo>
                  <a:lnTo>
                    <a:pt x="1274" y="6734"/>
                  </a:lnTo>
                  <a:lnTo>
                    <a:pt x="1311" y="5897"/>
                  </a:lnTo>
                  <a:lnTo>
                    <a:pt x="1329" y="5041"/>
                  </a:lnTo>
                  <a:lnTo>
                    <a:pt x="1329" y="4204"/>
                  </a:lnTo>
                  <a:lnTo>
                    <a:pt x="1293" y="3349"/>
                  </a:lnTo>
                  <a:lnTo>
                    <a:pt x="1220" y="2512"/>
                  </a:lnTo>
                  <a:lnTo>
                    <a:pt x="1111" y="1656"/>
                  </a:lnTo>
                  <a:lnTo>
                    <a:pt x="965" y="819"/>
                  </a:lnTo>
                  <a:lnTo>
                    <a:pt x="874" y="419"/>
                  </a:lnTo>
                  <a:lnTo>
                    <a:pt x="783" y="0"/>
                  </a:lnTo>
                  <a:close/>
                </a:path>
              </a:pathLst>
            </a:custGeom>
            <a:solidFill>
              <a:srgbClr val="3A7F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62" name="Google Shape;1462;p9"/>
          <p:cNvGrpSpPr/>
          <p:nvPr/>
        </p:nvGrpSpPr>
        <p:grpSpPr>
          <a:xfrm>
            <a:off x="6013707" y="4606069"/>
            <a:ext cx="539167" cy="170957"/>
            <a:chOff x="2631450" y="1885950"/>
            <a:chExt cx="671525" cy="212925"/>
          </a:xfrm>
        </p:grpSpPr>
        <p:sp>
          <p:nvSpPr>
            <p:cNvPr id="1463" name="Google Shape;1463;p9"/>
            <p:cNvSpPr/>
            <p:nvPr/>
          </p:nvSpPr>
          <p:spPr>
            <a:xfrm>
              <a:off x="2631450" y="2068375"/>
              <a:ext cx="118300" cy="30500"/>
            </a:xfrm>
            <a:custGeom>
              <a:avLst/>
              <a:gdLst/>
              <a:ahLst/>
              <a:cxnLst/>
              <a:rect l="l" t="t" r="r" b="b"/>
              <a:pathLst>
                <a:path w="4732" h="1220" extrusionOk="0">
                  <a:moveTo>
                    <a:pt x="1947" y="1"/>
                  </a:moveTo>
                  <a:lnTo>
                    <a:pt x="1456" y="19"/>
                  </a:lnTo>
                  <a:lnTo>
                    <a:pt x="1001" y="55"/>
                  </a:lnTo>
                  <a:lnTo>
                    <a:pt x="601" y="110"/>
                  </a:lnTo>
                  <a:lnTo>
                    <a:pt x="437" y="146"/>
                  </a:lnTo>
                  <a:lnTo>
                    <a:pt x="291" y="183"/>
                  </a:lnTo>
                  <a:lnTo>
                    <a:pt x="164" y="237"/>
                  </a:lnTo>
                  <a:lnTo>
                    <a:pt x="73" y="292"/>
                  </a:lnTo>
                  <a:lnTo>
                    <a:pt x="18" y="365"/>
                  </a:lnTo>
                  <a:lnTo>
                    <a:pt x="0" y="437"/>
                  </a:lnTo>
                  <a:lnTo>
                    <a:pt x="18" y="510"/>
                  </a:lnTo>
                  <a:lnTo>
                    <a:pt x="73" y="601"/>
                  </a:lnTo>
                  <a:lnTo>
                    <a:pt x="146" y="674"/>
                  </a:lnTo>
                  <a:lnTo>
                    <a:pt x="273" y="747"/>
                  </a:lnTo>
                  <a:lnTo>
                    <a:pt x="401" y="801"/>
                  </a:lnTo>
                  <a:lnTo>
                    <a:pt x="564" y="874"/>
                  </a:lnTo>
                  <a:lnTo>
                    <a:pt x="946" y="983"/>
                  </a:lnTo>
                  <a:lnTo>
                    <a:pt x="1383" y="1092"/>
                  </a:lnTo>
                  <a:lnTo>
                    <a:pt x="1856" y="1165"/>
                  </a:lnTo>
                  <a:lnTo>
                    <a:pt x="2348" y="1202"/>
                  </a:lnTo>
                  <a:lnTo>
                    <a:pt x="2839" y="1220"/>
                  </a:lnTo>
                  <a:lnTo>
                    <a:pt x="3294" y="1202"/>
                  </a:lnTo>
                  <a:lnTo>
                    <a:pt x="3676" y="1165"/>
                  </a:lnTo>
                  <a:lnTo>
                    <a:pt x="4004" y="1092"/>
                  </a:lnTo>
                  <a:lnTo>
                    <a:pt x="4259" y="1020"/>
                  </a:lnTo>
                  <a:lnTo>
                    <a:pt x="4368" y="965"/>
                  </a:lnTo>
                  <a:lnTo>
                    <a:pt x="4459" y="910"/>
                  </a:lnTo>
                  <a:lnTo>
                    <a:pt x="4550" y="838"/>
                  </a:lnTo>
                  <a:lnTo>
                    <a:pt x="4604" y="783"/>
                  </a:lnTo>
                  <a:lnTo>
                    <a:pt x="4659" y="710"/>
                  </a:lnTo>
                  <a:lnTo>
                    <a:pt x="4695" y="637"/>
                  </a:lnTo>
                  <a:lnTo>
                    <a:pt x="4713" y="547"/>
                  </a:lnTo>
                  <a:lnTo>
                    <a:pt x="4732" y="474"/>
                  </a:lnTo>
                  <a:lnTo>
                    <a:pt x="4622" y="401"/>
                  </a:lnTo>
                  <a:lnTo>
                    <a:pt x="4495" y="328"/>
                  </a:lnTo>
                  <a:lnTo>
                    <a:pt x="4313" y="237"/>
                  </a:lnTo>
                  <a:lnTo>
                    <a:pt x="4077" y="146"/>
                  </a:lnTo>
                  <a:lnTo>
                    <a:pt x="3767" y="73"/>
                  </a:lnTo>
                  <a:lnTo>
                    <a:pt x="3403" y="19"/>
                  </a:lnTo>
                  <a:lnTo>
                    <a:pt x="3185" y="1"/>
                  </a:lnTo>
                  <a:close/>
                </a:path>
              </a:pathLst>
            </a:custGeom>
            <a:solidFill>
              <a:srgbClr val="282829">
                <a:alpha val="13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9"/>
            <p:cNvSpPr/>
            <p:nvPr/>
          </p:nvSpPr>
          <p:spPr>
            <a:xfrm>
              <a:off x="2631450" y="2068375"/>
              <a:ext cx="118300" cy="30500"/>
            </a:xfrm>
            <a:custGeom>
              <a:avLst/>
              <a:gdLst/>
              <a:ahLst/>
              <a:cxnLst/>
              <a:rect l="l" t="t" r="r" b="b"/>
              <a:pathLst>
                <a:path w="4732" h="1220" fill="none" extrusionOk="0">
                  <a:moveTo>
                    <a:pt x="2948" y="1"/>
                  </a:moveTo>
                  <a:lnTo>
                    <a:pt x="2948" y="1"/>
                  </a:lnTo>
                  <a:lnTo>
                    <a:pt x="1947" y="1"/>
                  </a:lnTo>
                  <a:lnTo>
                    <a:pt x="1456" y="19"/>
                  </a:lnTo>
                  <a:lnTo>
                    <a:pt x="1001" y="55"/>
                  </a:lnTo>
                  <a:lnTo>
                    <a:pt x="601" y="110"/>
                  </a:lnTo>
                  <a:lnTo>
                    <a:pt x="437" y="146"/>
                  </a:lnTo>
                  <a:lnTo>
                    <a:pt x="291" y="183"/>
                  </a:lnTo>
                  <a:lnTo>
                    <a:pt x="164" y="237"/>
                  </a:lnTo>
                  <a:lnTo>
                    <a:pt x="73" y="292"/>
                  </a:lnTo>
                  <a:lnTo>
                    <a:pt x="18" y="365"/>
                  </a:lnTo>
                  <a:lnTo>
                    <a:pt x="0" y="437"/>
                  </a:lnTo>
                  <a:lnTo>
                    <a:pt x="0" y="437"/>
                  </a:lnTo>
                  <a:lnTo>
                    <a:pt x="18" y="510"/>
                  </a:lnTo>
                  <a:lnTo>
                    <a:pt x="73" y="601"/>
                  </a:lnTo>
                  <a:lnTo>
                    <a:pt x="146" y="674"/>
                  </a:lnTo>
                  <a:lnTo>
                    <a:pt x="273" y="747"/>
                  </a:lnTo>
                  <a:lnTo>
                    <a:pt x="401" y="801"/>
                  </a:lnTo>
                  <a:lnTo>
                    <a:pt x="564" y="874"/>
                  </a:lnTo>
                  <a:lnTo>
                    <a:pt x="946" y="983"/>
                  </a:lnTo>
                  <a:lnTo>
                    <a:pt x="1383" y="1092"/>
                  </a:lnTo>
                  <a:lnTo>
                    <a:pt x="1856" y="1165"/>
                  </a:lnTo>
                  <a:lnTo>
                    <a:pt x="2348" y="1202"/>
                  </a:lnTo>
                  <a:lnTo>
                    <a:pt x="2839" y="1220"/>
                  </a:lnTo>
                  <a:lnTo>
                    <a:pt x="2839" y="1220"/>
                  </a:lnTo>
                  <a:lnTo>
                    <a:pt x="3294" y="1202"/>
                  </a:lnTo>
                  <a:lnTo>
                    <a:pt x="3676" y="1165"/>
                  </a:lnTo>
                  <a:lnTo>
                    <a:pt x="4004" y="1092"/>
                  </a:lnTo>
                  <a:lnTo>
                    <a:pt x="4259" y="1020"/>
                  </a:lnTo>
                  <a:lnTo>
                    <a:pt x="4368" y="965"/>
                  </a:lnTo>
                  <a:lnTo>
                    <a:pt x="4459" y="910"/>
                  </a:lnTo>
                  <a:lnTo>
                    <a:pt x="4550" y="838"/>
                  </a:lnTo>
                  <a:lnTo>
                    <a:pt x="4604" y="783"/>
                  </a:lnTo>
                  <a:lnTo>
                    <a:pt x="4659" y="710"/>
                  </a:lnTo>
                  <a:lnTo>
                    <a:pt x="4695" y="637"/>
                  </a:lnTo>
                  <a:lnTo>
                    <a:pt x="4713" y="547"/>
                  </a:lnTo>
                  <a:lnTo>
                    <a:pt x="4732" y="474"/>
                  </a:lnTo>
                  <a:lnTo>
                    <a:pt x="4732" y="474"/>
                  </a:lnTo>
                  <a:lnTo>
                    <a:pt x="4622" y="401"/>
                  </a:lnTo>
                  <a:lnTo>
                    <a:pt x="4495" y="328"/>
                  </a:lnTo>
                  <a:lnTo>
                    <a:pt x="4313" y="237"/>
                  </a:lnTo>
                  <a:lnTo>
                    <a:pt x="4077" y="146"/>
                  </a:lnTo>
                  <a:lnTo>
                    <a:pt x="3767" y="73"/>
                  </a:lnTo>
                  <a:lnTo>
                    <a:pt x="3403" y="19"/>
                  </a:lnTo>
                  <a:lnTo>
                    <a:pt x="3185" y="1"/>
                  </a:lnTo>
                  <a:lnTo>
                    <a:pt x="2948" y="1"/>
                  </a:lnTo>
                </a:path>
              </a:pathLst>
            </a:custGeom>
            <a:solidFill>
              <a:srgbClr val="282829">
                <a:alpha val="13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465;p9"/>
            <p:cNvSpPr/>
            <p:nvPr/>
          </p:nvSpPr>
          <p:spPr>
            <a:xfrm>
              <a:off x="2731525" y="2008325"/>
              <a:ext cx="571450" cy="71000"/>
            </a:xfrm>
            <a:custGeom>
              <a:avLst/>
              <a:gdLst/>
              <a:ahLst/>
              <a:cxnLst/>
              <a:rect l="l" t="t" r="r" b="b"/>
              <a:pathLst>
                <a:path w="22858" h="2840" extrusionOk="0">
                  <a:moveTo>
                    <a:pt x="1620" y="0"/>
                  </a:moveTo>
                  <a:lnTo>
                    <a:pt x="1256" y="55"/>
                  </a:lnTo>
                  <a:lnTo>
                    <a:pt x="929" y="110"/>
                  </a:lnTo>
                  <a:lnTo>
                    <a:pt x="656" y="164"/>
                  </a:lnTo>
                  <a:lnTo>
                    <a:pt x="419" y="219"/>
                  </a:lnTo>
                  <a:lnTo>
                    <a:pt x="237" y="292"/>
                  </a:lnTo>
                  <a:lnTo>
                    <a:pt x="110" y="364"/>
                  </a:lnTo>
                  <a:lnTo>
                    <a:pt x="19" y="437"/>
                  </a:lnTo>
                  <a:lnTo>
                    <a:pt x="1" y="492"/>
                  </a:lnTo>
                  <a:lnTo>
                    <a:pt x="1" y="528"/>
                  </a:lnTo>
                  <a:lnTo>
                    <a:pt x="1" y="637"/>
                  </a:lnTo>
                  <a:lnTo>
                    <a:pt x="19" y="747"/>
                  </a:lnTo>
                  <a:lnTo>
                    <a:pt x="55" y="856"/>
                  </a:lnTo>
                  <a:lnTo>
                    <a:pt x="110" y="947"/>
                  </a:lnTo>
                  <a:lnTo>
                    <a:pt x="183" y="1056"/>
                  </a:lnTo>
                  <a:lnTo>
                    <a:pt x="256" y="1165"/>
                  </a:lnTo>
                  <a:lnTo>
                    <a:pt x="365" y="1256"/>
                  </a:lnTo>
                  <a:lnTo>
                    <a:pt x="474" y="1365"/>
                  </a:lnTo>
                  <a:lnTo>
                    <a:pt x="601" y="1456"/>
                  </a:lnTo>
                  <a:lnTo>
                    <a:pt x="747" y="1565"/>
                  </a:lnTo>
                  <a:lnTo>
                    <a:pt x="1093" y="1747"/>
                  </a:lnTo>
                  <a:lnTo>
                    <a:pt x="1493" y="1929"/>
                  </a:lnTo>
                  <a:lnTo>
                    <a:pt x="1984" y="2093"/>
                  </a:lnTo>
                  <a:lnTo>
                    <a:pt x="2530" y="2239"/>
                  </a:lnTo>
                  <a:lnTo>
                    <a:pt x="3149" y="2384"/>
                  </a:lnTo>
                  <a:lnTo>
                    <a:pt x="3841" y="2512"/>
                  </a:lnTo>
                  <a:lnTo>
                    <a:pt x="4623" y="2621"/>
                  </a:lnTo>
                  <a:lnTo>
                    <a:pt x="5460" y="2712"/>
                  </a:lnTo>
                  <a:lnTo>
                    <a:pt x="6388" y="2767"/>
                  </a:lnTo>
                  <a:lnTo>
                    <a:pt x="7389" y="2821"/>
                  </a:lnTo>
                  <a:lnTo>
                    <a:pt x="8481" y="2839"/>
                  </a:lnTo>
                  <a:lnTo>
                    <a:pt x="8881" y="2839"/>
                  </a:lnTo>
                  <a:lnTo>
                    <a:pt x="10082" y="2821"/>
                  </a:lnTo>
                  <a:lnTo>
                    <a:pt x="11302" y="2803"/>
                  </a:lnTo>
                  <a:lnTo>
                    <a:pt x="12521" y="2748"/>
                  </a:lnTo>
                  <a:lnTo>
                    <a:pt x="13722" y="2676"/>
                  </a:lnTo>
                  <a:lnTo>
                    <a:pt x="14923" y="2603"/>
                  </a:lnTo>
                  <a:lnTo>
                    <a:pt x="16070" y="2494"/>
                  </a:lnTo>
                  <a:lnTo>
                    <a:pt x="17180" y="2384"/>
                  </a:lnTo>
                  <a:lnTo>
                    <a:pt x="18235" y="2257"/>
                  </a:lnTo>
                  <a:lnTo>
                    <a:pt x="19218" y="2130"/>
                  </a:lnTo>
                  <a:lnTo>
                    <a:pt x="20091" y="1966"/>
                  </a:lnTo>
                  <a:lnTo>
                    <a:pt x="20892" y="1802"/>
                  </a:lnTo>
                  <a:lnTo>
                    <a:pt x="21565" y="1638"/>
                  </a:lnTo>
                  <a:lnTo>
                    <a:pt x="21856" y="1547"/>
                  </a:lnTo>
                  <a:lnTo>
                    <a:pt x="22111" y="1456"/>
                  </a:lnTo>
                  <a:lnTo>
                    <a:pt x="22330" y="1347"/>
                  </a:lnTo>
                  <a:lnTo>
                    <a:pt x="22512" y="1256"/>
                  </a:lnTo>
                  <a:lnTo>
                    <a:pt x="22657" y="1165"/>
                  </a:lnTo>
                  <a:lnTo>
                    <a:pt x="22766" y="1056"/>
                  </a:lnTo>
                  <a:lnTo>
                    <a:pt x="22839" y="965"/>
                  </a:lnTo>
                  <a:lnTo>
                    <a:pt x="22857" y="856"/>
                  </a:lnTo>
                  <a:lnTo>
                    <a:pt x="22839" y="801"/>
                  </a:lnTo>
                  <a:lnTo>
                    <a:pt x="22785" y="765"/>
                  </a:lnTo>
                  <a:lnTo>
                    <a:pt x="22694" y="710"/>
                  </a:lnTo>
                  <a:lnTo>
                    <a:pt x="22566" y="656"/>
                  </a:lnTo>
                  <a:lnTo>
                    <a:pt x="22202" y="565"/>
                  </a:lnTo>
                  <a:lnTo>
                    <a:pt x="21729" y="474"/>
                  </a:lnTo>
                  <a:lnTo>
                    <a:pt x="22257" y="910"/>
                  </a:lnTo>
                  <a:lnTo>
                    <a:pt x="22020" y="947"/>
                  </a:lnTo>
                  <a:lnTo>
                    <a:pt x="21292" y="1092"/>
                  </a:lnTo>
                  <a:lnTo>
                    <a:pt x="20510" y="1220"/>
                  </a:lnTo>
                  <a:lnTo>
                    <a:pt x="19509" y="1365"/>
                  </a:lnTo>
                  <a:lnTo>
                    <a:pt x="18326" y="1529"/>
                  </a:lnTo>
                  <a:lnTo>
                    <a:pt x="16998" y="1693"/>
                  </a:lnTo>
                  <a:lnTo>
                    <a:pt x="15542" y="1838"/>
                  </a:lnTo>
                  <a:lnTo>
                    <a:pt x="13977" y="1948"/>
                  </a:lnTo>
                  <a:lnTo>
                    <a:pt x="13158" y="1984"/>
                  </a:lnTo>
                  <a:lnTo>
                    <a:pt x="12303" y="2020"/>
                  </a:lnTo>
                  <a:lnTo>
                    <a:pt x="11447" y="2039"/>
                  </a:lnTo>
                  <a:lnTo>
                    <a:pt x="10592" y="2057"/>
                  </a:lnTo>
                  <a:lnTo>
                    <a:pt x="9409" y="2039"/>
                  </a:lnTo>
                  <a:lnTo>
                    <a:pt x="8208" y="1984"/>
                  </a:lnTo>
                  <a:lnTo>
                    <a:pt x="7007" y="1911"/>
                  </a:lnTo>
                  <a:lnTo>
                    <a:pt x="5806" y="1802"/>
                  </a:lnTo>
                  <a:lnTo>
                    <a:pt x="5205" y="1729"/>
                  </a:lnTo>
                  <a:lnTo>
                    <a:pt x="4623" y="1638"/>
                  </a:lnTo>
                  <a:lnTo>
                    <a:pt x="4022" y="1547"/>
                  </a:lnTo>
                  <a:lnTo>
                    <a:pt x="3440" y="1438"/>
                  </a:lnTo>
                  <a:lnTo>
                    <a:pt x="2858" y="1329"/>
                  </a:lnTo>
                  <a:lnTo>
                    <a:pt x="2294" y="1202"/>
                  </a:lnTo>
                  <a:lnTo>
                    <a:pt x="1711" y="1056"/>
                  </a:lnTo>
                  <a:lnTo>
                    <a:pt x="1165" y="910"/>
                  </a:lnTo>
                  <a:lnTo>
                    <a:pt x="1275" y="656"/>
                  </a:lnTo>
                  <a:lnTo>
                    <a:pt x="1620" y="0"/>
                  </a:lnTo>
                  <a:close/>
                </a:path>
              </a:pathLst>
            </a:custGeom>
            <a:solidFill>
              <a:srgbClr val="282829">
                <a:alpha val="13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9"/>
            <p:cNvSpPr/>
            <p:nvPr/>
          </p:nvSpPr>
          <p:spPr>
            <a:xfrm>
              <a:off x="2760650" y="1885950"/>
              <a:ext cx="527300" cy="173350"/>
            </a:xfrm>
            <a:custGeom>
              <a:avLst/>
              <a:gdLst/>
              <a:ahLst/>
              <a:cxnLst/>
              <a:rect l="l" t="t" r="r" b="b"/>
              <a:pathLst>
                <a:path w="21092" h="6934" extrusionOk="0">
                  <a:moveTo>
                    <a:pt x="5260" y="0"/>
                  </a:moveTo>
                  <a:lnTo>
                    <a:pt x="5041" y="37"/>
                  </a:lnTo>
                  <a:lnTo>
                    <a:pt x="4805" y="91"/>
                  </a:lnTo>
                  <a:lnTo>
                    <a:pt x="4586" y="182"/>
                  </a:lnTo>
                  <a:lnTo>
                    <a:pt x="4368" y="291"/>
                  </a:lnTo>
                  <a:lnTo>
                    <a:pt x="4131" y="401"/>
                  </a:lnTo>
                  <a:lnTo>
                    <a:pt x="3913" y="546"/>
                  </a:lnTo>
                  <a:lnTo>
                    <a:pt x="3695" y="710"/>
                  </a:lnTo>
                  <a:lnTo>
                    <a:pt x="3476" y="892"/>
                  </a:lnTo>
                  <a:lnTo>
                    <a:pt x="3258" y="1074"/>
                  </a:lnTo>
                  <a:lnTo>
                    <a:pt x="2839" y="1492"/>
                  </a:lnTo>
                  <a:lnTo>
                    <a:pt x="2439" y="1947"/>
                  </a:lnTo>
                  <a:lnTo>
                    <a:pt x="2057" y="2421"/>
                  </a:lnTo>
                  <a:lnTo>
                    <a:pt x="1620" y="3021"/>
                  </a:lnTo>
                  <a:lnTo>
                    <a:pt x="1220" y="3622"/>
                  </a:lnTo>
                  <a:lnTo>
                    <a:pt x="874" y="4186"/>
                  </a:lnTo>
                  <a:lnTo>
                    <a:pt x="565" y="4713"/>
                  </a:lnTo>
                  <a:lnTo>
                    <a:pt x="146" y="5496"/>
                  </a:lnTo>
                  <a:lnTo>
                    <a:pt x="0" y="5805"/>
                  </a:lnTo>
                  <a:lnTo>
                    <a:pt x="692" y="5987"/>
                  </a:lnTo>
                  <a:lnTo>
                    <a:pt x="1402" y="6151"/>
                  </a:lnTo>
                  <a:lnTo>
                    <a:pt x="2130" y="6315"/>
                  </a:lnTo>
                  <a:lnTo>
                    <a:pt x="2857" y="6442"/>
                  </a:lnTo>
                  <a:lnTo>
                    <a:pt x="3585" y="6551"/>
                  </a:lnTo>
                  <a:lnTo>
                    <a:pt x="4332" y="6661"/>
                  </a:lnTo>
                  <a:lnTo>
                    <a:pt x="5078" y="6733"/>
                  </a:lnTo>
                  <a:lnTo>
                    <a:pt x="5824" y="6806"/>
                  </a:lnTo>
                  <a:lnTo>
                    <a:pt x="6588" y="6861"/>
                  </a:lnTo>
                  <a:lnTo>
                    <a:pt x="7334" y="6897"/>
                  </a:lnTo>
                  <a:lnTo>
                    <a:pt x="8062" y="6934"/>
                  </a:lnTo>
                  <a:lnTo>
                    <a:pt x="10264" y="6934"/>
                  </a:lnTo>
                  <a:lnTo>
                    <a:pt x="11684" y="6897"/>
                  </a:lnTo>
                  <a:lnTo>
                    <a:pt x="13067" y="6824"/>
                  </a:lnTo>
                  <a:lnTo>
                    <a:pt x="14359" y="6733"/>
                  </a:lnTo>
                  <a:lnTo>
                    <a:pt x="15596" y="6606"/>
                  </a:lnTo>
                  <a:lnTo>
                    <a:pt x="16743" y="6479"/>
                  </a:lnTo>
                  <a:lnTo>
                    <a:pt x="17762" y="6351"/>
                  </a:lnTo>
                  <a:lnTo>
                    <a:pt x="18690" y="6224"/>
                  </a:lnTo>
                  <a:lnTo>
                    <a:pt x="20127" y="5987"/>
                  </a:lnTo>
                  <a:lnTo>
                    <a:pt x="20855" y="5842"/>
                  </a:lnTo>
                  <a:lnTo>
                    <a:pt x="21092" y="5805"/>
                  </a:lnTo>
                  <a:lnTo>
                    <a:pt x="20873" y="5605"/>
                  </a:lnTo>
                  <a:lnTo>
                    <a:pt x="20273" y="5132"/>
                  </a:lnTo>
                  <a:lnTo>
                    <a:pt x="19891" y="4823"/>
                  </a:lnTo>
                  <a:lnTo>
                    <a:pt x="19454" y="4513"/>
                  </a:lnTo>
                  <a:lnTo>
                    <a:pt x="18999" y="4186"/>
                  </a:lnTo>
                  <a:lnTo>
                    <a:pt x="18544" y="3895"/>
                  </a:lnTo>
                  <a:lnTo>
                    <a:pt x="18089" y="3622"/>
                  </a:lnTo>
                  <a:lnTo>
                    <a:pt x="17689" y="3421"/>
                  </a:lnTo>
                  <a:lnTo>
                    <a:pt x="17416" y="3312"/>
                  </a:lnTo>
                  <a:lnTo>
                    <a:pt x="17088" y="3221"/>
                  </a:lnTo>
                  <a:lnTo>
                    <a:pt x="16743" y="3130"/>
                  </a:lnTo>
                  <a:lnTo>
                    <a:pt x="16379" y="3076"/>
                  </a:lnTo>
                  <a:lnTo>
                    <a:pt x="15978" y="3021"/>
                  </a:lnTo>
                  <a:lnTo>
                    <a:pt x="15596" y="2985"/>
                  </a:lnTo>
                  <a:lnTo>
                    <a:pt x="14795" y="2930"/>
                  </a:lnTo>
                  <a:lnTo>
                    <a:pt x="14086" y="2894"/>
                  </a:lnTo>
                  <a:lnTo>
                    <a:pt x="12921" y="2894"/>
                  </a:lnTo>
                  <a:lnTo>
                    <a:pt x="12648" y="2730"/>
                  </a:lnTo>
                  <a:lnTo>
                    <a:pt x="11865" y="2311"/>
                  </a:lnTo>
                  <a:lnTo>
                    <a:pt x="11338" y="2038"/>
                  </a:lnTo>
                  <a:lnTo>
                    <a:pt x="10737" y="1747"/>
                  </a:lnTo>
                  <a:lnTo>
                    <a:pt x="10082" y="1420"/>
                  </a:lnTo>
                  <a:lnTo>
                    <a:pt x="9391" y="1110"/>
                  </a:lnTo>
                  <a:lnTo>
                    <a:pt x="8881" y="910"/>
                  </a:lnTo>
                  <a:lnTo>
                    <a:pt x="8371" y="710"/>
                  </a:lnTo>
                  <a:lnTo>
                    <a:pt x="7862" y="528"/>
                  </a:lnTo>
                  <a:lnTo>
                    <a:pt x="7352" y="364"/>
                  </a:lnTo>
                  <a:lnTo>
                    <a:pt x="6861" y="219"/>
                  </a:lnTo>
                  <a:lnTo>
                    <a:pt x="6370" y="109"/>
                  </a:lnTo>
                  <a:lnTo>
                    <a:pt x="5915" y="37"/>
                  </a:lnTo>
                  <a:lnTo>
                    <a:pt x="5496" y="0"/>
                  </a:lnTo>
                  <a:close/>
                </a:path>
              </a:pathLst>
            </a:custGeom>
            <a:solidFill>
              <a:srgbClr val="C1A5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9"/>
            <p:cNvSpPr/>
            <p:nvPr/>
          </p:nvSpPr>
          <p:spPr>
            <a:xfrm>
              <a:off x="2760650" y="1885950"/>
              <a:ext cx="527300" cy="173350"/>
            </a:xfrm>
            <a:custGeom>
              <a:avLst/>
              <a:gdLst/>
              <a:ahLst/>
              <a:cxnLst/>
              <a:rect l="l" t="t" r="r" b="b"/>
              <a:pathLst>
                <a:path w="21092" h="6934" fill="none" extrusionOk="0">
                  <a:moveTo>
                    <a:pt x="21092" y="5805"/>
                  </a:moveTo>
                  <a:lnTo>
                    <a:pt x="21092" y="5805"/>
                  </a:lnTo>
                  <a:lnTo>
                    <a:pt x="20855" y="5842"/>
                  </a:lnTo>
                  <a:lnTo>
                    <a:pt x="20127" y="5987"/>
                  </a:lnTo>
                  <a:lnTo>
                    <a:pt x="20127" y="5987"/>
                  </a:lnTo>
                  <a:lnTo>
                    <a:pt x="18690" y="6224"/>
                  </a:lnTo>
                  <a:lnTo>
                    <a:pt x="17762" y="6351"/>
                  </a:lnTo>
                  <a:lnTo>
                    <a:pt x="16743" y="6479"/>
                  </a:lnTo>
                  <a:lnTo>
                    <a:pt x="15596" y="6606"/>
                  </a:lnTo>
                  <a:lnTo>
                    <a:pt x="14359" y="6733"/>
                  </a:lnTo>
                  <a:lnTo>
                    <a:pt x="13067" y="6824"/>
                  </a:lnTo>
                  <a:lnTo>
                    <a:pt x="11684" y="6897"/>
                  </a:lnTo>
                  <a:lnTo>
                    <a:pt x="10264" y="6934"/>
                  </a:lnTo>
                  <a:lnTo>
                    <a:pt x="8808" y="6934"/>
                  </a:lnTo>
                  <a:lnTo>
                    <a:pt x="8062" y="6934"/>
                  </a:lnTo>
                  <a:lnTo>
                    <a:pt x="7334" y="6897"/>
                  </a:lnTo>
                  <a:lnTo>
                    <a:pt x="6588" y="6861"/>
                  </a:lnTo>
                  <a:lnTo>
                    <a:pt x="5824" y="6806"/>
                  </a:lnTo>
                  <a:lnTo>
                    <a:pt x="5078" y="6733"/>
                  </a:lnTo>
                  <a:lnTo>
                    <a:pt x="4332" y="6661"/>
                  </a:lnTo>
                  <a:lnTo>
                    <a:pt x="3585" y="6551"/>
                  </a:lnTo>
                  <a:lnTo>
                    <a:pt x="2857" y="6442"/>
                  </a:lnTo>
                  <a:lnTo>
                    <a:pt x="2130" y="6315"/>
                  </a:lnTo>
                  <a:lnTo>
                    <a:pt x="1402" y="6151"/>
                  </a:lnTo>
                  <a:lnTo>
                    <a:pt x="692" y="5987"/>
                  </a:lnTo>
                  <a:lnTo>
                    <a:pt x="0" y="5805"/>
                  </a:lnTo>
                  <a:lnTo>
                    <a:pt x="0" y="5805"/>
                  </a:lnTo>
                  <a:lnTo>
                    <a:pt x="146" y="5496"/>
                  </a:lnTo>
                  <a:lnTo>
                    <a:pt x="565" y="4713"/>
                  </a:lnTo>
                  <a:lnTo>
                    <a:pt x="874" y="4186"/>
                  </a:lnTo>
                  <a:lnTo>
                    <a:pt x="1220" y="3622"/>
                  </a:lnTo>
                  <a:lnTo>
                    <a:pt x="1620" y="3021"/>
                  </a:lnTo>
                  <a:lnTo>
                    <a:pt x="2057" y="2421"/>
                  </a:lnTo>
                  <a:lnTo>
                    <a:pt x="2057" y="2421"/>
                  </a:lnTo>
                  <a:lnTo>
                    <a:pt x="2439" y="1947"/>
                  </a:lnTo>
                  <a:lnTo>
                    <a:pt x="2839" y="1492"/>
                  </a:lnTo>
                  <a:lnTo>
                    <a:pt x="3258" y="1074"/>
                  </a:lnTo>
                  <a:lnTo>
                    <a:pt x="3476" y="892"/>
                  </a:lnTo>
                  <a:lnTo>
                    <a:pt x="3695" y="710"/>
                  </a:lnTo>
                  <a:lnTo>
                    <a:pt x="3913" y="546"/>
                  </a:lnTo>
                  <a:lnTo>
                    <a:pt x="4131" y="401"/>
                  </a:lnTo>
                  <a:lnTo>
                    <a:pt x="4368" y="291"/>
                  </a:lnTo>
                  <a:lnTo>
                    <a:pt x="4586" y="182"/>
                  </a:lnTo>
                  <a:lnTo>
                    <a:pt x="4805" y="91"/>
                  </a:lnTo>
                  <a:lnTo>
                    <a:pt x="5041" y="37"/>
                  </a:lnTo>
                  <a:lnTo>
                    <a:pt x="5260" y="0"/>
                  </a:lnTo>
                  <a:lnTo>
                    <a:pt x="5496" y="0"/>
                  </a:lnTo>
                  <a:lnTo>
                    <a:pt x="5496" y="0"/>
                  </a:lnTo>
                  <a:lnTo>
                    <a:pt x="5915" y="37"/>
                  </a:lnTo>
                  <a:lnTo>
                    <a:pt x="6370" y="109"/>
                  </a:lnTo>
                  <a:lnTo>
                    <a:pt x="6861" y="219"/>
                  </a:lnTo>
                  <a:lnTo>
                    <a:pt x="7352" y="364"/>
                  </a:lnTo>
                  <a:lnTo>
                    <a:pt x="7862" y="528"/>
                  </a:lnTo>
                  <a:lnTo>
                    <a:pt x="8371" y="710"/>
                  </a:lnTo>
                  <a:lnTo>
                    <a:pt x="8881" y="910"/>
                  </a:lnTo>
                  <a:lnTo>
                    <a:pt x="9391" y="1110"/>
                  </a:lnTo>
                  <a:lnTo>
                    <a:pt x="9391" y="1110"/>
                  </a:lnTo>
                  <a:lnTo>
                    <a:pt x="10082" y="1420"/>
                  </a:lnTo>
                  <a:lnTo>
                    <a:pt x="10737" y="1747"/>
                  </a:lnTo>
                  <a:lnTo>
                    <a:pt x="11338" y="2038"/>
                  </a:lnTo>
                  <a:lnTo>
                    <a:pt x="11865" y="2311"/>
                  </a:lnTo>
                  <a:lnTo>
                    <a:pt x="12648" y="2730"/>
                  </a:lnTo>
                  <a:lnTo>
                    <a:pt x="12921" y="2894"/>
                  </a:lnTo>
                  <a:lnTo>
                    <a:pt x="12921" y="2894"/>
                  </a:lnTo>
                  <a:lnTo>
                    <a:pt x="13485" y="2894"/>
                  </a:lnTo>
                  <a:lnTo>
                    <a:pt x="14086" y="2894"/>
                  </a:lnTo>
                  <a:lnTo>
                    <a:pt x="14795" y="2930"/>
                  </a:lnTo>
                  <a:lnTo>
                    <a:pt x="15596" y="2985"/>
                  </a:lnTo>
                  <a:lnTo>
                    <a:pt x="15978" y="3021"/>
                  </a:lnTo>
                  <a:lnTo>
                    <a:pt x="16379" y="3076"/>
                  </a:lnTo>
                  <a:lnTo>
                    <a:pt x="16743" y="3130"/>
                  </a:lnTo>
                  <a:lnTo>
                    <a:pt x="17088" y="3221"/>
                  </a:lnTo>
                  <a:lnTo>
                    <a:pt x="17416" y="3312"/>
                  </a:lnTo>
                  <a:lnTo>
                    <a:pt x="17689" y="3421"/>
                  </a:lnTo>
                  <a:lnTo>
                    <a:pt x="17689" y="3421"/>
                  </a:lnTo>
                  <a:lnTo>
                    <a:pt x="18089" y="3622"/>
                  </a:lnTo>
                  <a:lnTo>
                    <a:pt x="18544" y="3895"/>
                  </a:lnTo>
                  <a:lnTo>
                    <a:pt x="18544" y="3895"/>
                  </a:lnTo>
                  <a:lnTo>
                    <a:pt x="18999" y="4186"/>
                  </a:lnTo>
                  <a:lnTo>
                    <a:pt x="19454" y="4513"/>
                  </a:lnTo>
                  <a:lnTo>
                    <a:pt x="19891" y="4823"/>
                  </a:lnTo>
                  <a:lnTo>
                    <a:pt x="20273" y="5132"/>
                  </a:lnTo>
                  <a:lnTo>
                    <a:pt x="20873" y="5605"/>
                  </a:lnTo>
                  <a:lnTo>
                    <a:pt x="21092" y="580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68;p9"/>
            <p:cNvSpPr/>
            <p:nvPr/>
          </p:nvSpPr>
          <p:spPr>
            <a:xfrm>
              <a:off x="2760650" y="1946450"/>
              <a:ext cx="503200" cy="113300"/>
            </a:xfrm>
            <a:custGeom>
              <a:avLst/>
              <a:gdLst/>
              <a:ahLst/>
              <a:cxnLst/>
              <a:rect l="l" t="t" r="r" b="b"/>
              <a:pathLst>
                <a:path w="20128" h="4532" extrusionOk="0">
                  <a:moveTo>
                    <a:pt x="2057" y="1"/>
                  </a:moveTo>
                  <a:lnTo>
                    <a:pt x="1620" y="601"/>
                  </a:lnTo>
                  <a:lnTo>
                    <a:pt x="1220" y="1202"/>
                  </a:lnTo>
                  <a:lnTo>
                    <a:pt x="874" y="1766"/>
                  </a:lnTo>
                  <a:lnTo>
                    <a:pt x="565" y="2293"/>
                  </a:lnTo>
                  <a:lnTo>
                    <a:pt x="146" y="3076"/>
                  </a:lnTo>
                  <a:lnTo>
                    <a:pt x="0" y="3385"/>
                  </a:lnTo>
                  <a:lnTo>
                    <a:pt x="546" y="3531"/>
                  </a:lnTo>
                  <a:lnTo>
                    <a:pt x="1129" y="3677"/>
                  </a:lnTo>
                  <a:lnTo>
                    <a:pt x="1693" y="3804"/>
                  </a:lnTo>
                  <a:lnTo>
                    <a:pt x="2275" y="3913"/>
                  </a:lnTo>
                  <a:lnTo>
                    <a:pt x="2857" y="4022"/>
                  </a:lnTo>
                  <a:lnTo>
                    <a:pt x="3458" y="4113"/>
                  </a:lnTo>
                  <a:lnTo>
                    <a:pt x="4040" y="4204"/>
                  </a:lnTo>
                  <a:lnTo>
                    <a:pt x="4641" y="4277"/>
                  </a:lnTo>
                  <a:lnTo>
                    <a:pt x="5842" y="4386"/>
                  </a:lnTo>
                  <a:lnTo>
                    <a:pt x="7043" y="4459"/>
                  </a:lnTo>
                  <a:lnTo>
                    <a:pt x="8244" y="4514"/>
                  </a:lnTo>
                  <a:lnTo>
                    <a:pt x="9427" y="4532"/>
                  </a:lnTo>
                  <a:lnTo>
                    <a:pt x="10282" y="4514"/>
                  </a:lnTo>
                  <a:lnTo>
                    <a:pt x="11138" y="4495"/>
                  </a:lnTo>
                  <a:lnTo>
                    <a:pt x="11993" y="4459"/>
                  </a:lnTo>
                  <a:lnTo>
                    <a:pt x="12812" y="4423"/>
                  </a:lnTo>
                  <a:lnTo>
                    <a:pt x="14377" y="4313"/>
                  </a:lnTo>
                  <a:lnTo>
                    <a:pt x="15833" y="4168"/>
                  </a:lnTo>
                  <a:lnTo>
                    <a:pt x="17161" y="4004"/>
                  </a:lnTo>
                  <a:lnTo>
                    <a:pt x="18344" y="3840"/>
                  </a:lnTo>
                  <a:lnTo>
                    <a:pt x="19345" y="3695"/>
                  </a:lnTo>
                  <a:lnTo>
                    <a:pt x="20127" y="3567"/>
                  </a:lnTo>
                  <a:lnTo>
                    <a:pt x="9900" y="3003"/>
                  </a:lnTo>
                  <a:lnTo>
                    <a:pt x="9573" y="2985"/>
                  </a:lnTo>
                  <a:lnTo>
                    <a:pt x="9409" y="2967"/>
                  </a:lnTo>
                  <a:lnTo>
                    <a:pt x="9263" y="2930"/>
                  </a:lnTo>
                  <a:lnTo>
                    <a:pt x="9099" y="2894"/>
                  </a:lnTo>
                  <a:lnTo>
                    <a:pt x="8954" y="2821"/>
                  </a:lnTo>
                  <a:lnTo>
                    <a:pt x="8826" y="2748"/>
                  </a:lnTo>
                  <a:lnTo>
                    <a:pt x="8699" y="2639"/>
                  </a:lnTo>
                  <a:lnTo>
                    <a:pt x="8626" y="2548"/>
                  </a:lnTo>
                  <a:lnTo>
                    <a:pt x="8553" y="2439"/>
                  </a:lnTo>
                  <a:lnTo>
                    <a:pt x="8444" y="2221"/>
                  </a:lnTo>
                  <a:lnTo>
                    <a:pt x="8353" y="1984"/>
                  </a:lnTo>
                  <a:lnTo>
                    <a:pt x="8244" y="1766"/>
                  </a:lnTo>
                  <a:lnTo>
                    <a:pt x="8117" y="1547"/>
                  </a:lnTo>
                  <a:lnTo>
                    <a:pt x="7953" y="1347"/>
                  </a:lnTo>
                  <a:lnTo>
                    <a:pt x="7771" y="1183"/>
                  </a:lnTo>
                  <a:lnTo>
                    <a:pt x="7553" y="1056"/>
                  </a:lnTo>
                  <a:lnTo>
                    <a:pt x="7334" y="929"/>
                  </a:lnTo>
                  <a:lnTo>
                    <a:pt x="7079" y="856"/>
                  </a:lnTo>
                  <a:lnTo>
                    <a:pt x="6843" y="801"/>
                  </a:lnTo>
                  <a:lnTo>
                    <a:pt x="6588" y="783"/>
                  </a:lnTo>
                  <a:lnTo>
                    <a:pt x="6388" y="801"/>
                  </a:lnTo>
                  <a:lnTo>
                    <a:pt x="6206" y="838"/>
                  </a:lnTo>
                  <a:lnTo>
                    <a:pt x="6024" y="874"/>
                  </a:lnTo>
                  <a:lnTo>
                    <a:pt x="5842" y="947"/>
                  </a:lnTo>
                  <a:lnTo>
                    <a:pt x="5733" y="1056"/>
                  </a:lnTo>
                  <a:lnTo>
                    <a:pt x="5660" y="1147"/>
                  </a:lnTo>
                  <a:lnTo>
                    <a:pt x="5624" y="1220"/>
                  </a:lnTo>
                  <a:lnTo>
                    <a:pt x="5605" y="1311"/>
                  </a:lnTo>
                  <a:lnTo>
                    <a:pt x="5605" y="1384"/>
                  </a:lnTo>
                  <a:lnTo>
                    <a:pt x="5605" y="1475"/>
                  </a:lnTo>
                  <a:lnTo>
                    <a:pt x="5660" y="1602"/>
                  </a:lnTo>
                  <a:lnTo>
                    <a:pt x="5733" y="1729"/>
                  </a:lnTo>
                  <a:lnTo>
                    <a:pt x="5787" y="1857"/>
                  </a:lnTo>
                  <a:lnTo>
                    <a:pt x="5787" y="1911"/>
                  </a:lnTo>
                  <a:lnTo>
                    <a:pt x="5787" y="1948"/>
                  </a:lnTo>
                  <a:lnTo>
                    <a:pt x="5751" y="2002"/>
                  </a:lnTo>
                  <a:lnTo>
                    <a:pt x="5696" y="2057"/>
                  </a:lnTo>
                  <a:lnTo>
                    <a:pt x="5551" y="2130"/>
                  </a:lnTo>
                  <a:lnTo>
                    <a:pt x="5405" y="2184"/>
                  </a:lnTo>
                  <a:lnTo>
                    <a:pt x="5241" y="2221"/>
                  </a:lnTo>
                  <a:lnTo>
                    <a:pt x="4914" y="2221"/>
                  </a:lnTo>
                  <a:lnTo>
                    <a:pt x="4750" y="2202"/>
                  </a:lnTo>
                  <a:lnTo>
                    <a:pt x="4459" y="2130"/>
                  </a:lnTo>
                  <a:lnTo>
                    <a:pt x="4259" y="2057"/>
                  </a:lnTo>
                  <a:lnTo>
                    <a:pt x="4059" y="1984"/>
                  </a:lnTo>
                  <a:lnTo>
                    <a:pt x="3877" y="1911"/>
                  </a:lnTo>
                  <a:lnTo>
                    <a:pt x="3695" y="1802"/>
                  </a:lnTo>
                  <a:lnTo>
                    <a:pt x="3513" y="1711"/>
                  </a:lnTo>
                  <a:lnTo>
                    <a:pt x="3349" y="1584"/>
                  </a:lnTo>
                  <a:lnTo>
                    <a:pt x="3185" y="1456"/>
                  </a:lnTo>
                  <a:lnTo>
                    <a:pt x="3021" y="1329"/>
                  </a:lnTo>
                  <a:lnTo>
                    <a:pt x="2876" y="1183"/>
                  </a:lnTo>
                  <a:lnTo>
                    <a:pt x="2730" y="1038"/>
                  </a:lnTo>
                  <a:lnTo>
                    <a:pt x="2603" y="892"/>
                  </a:lnTo>
                  <a:lnTo>
                    <a:pt x="2475" y="728"/>
                  </a:lnTo>
                  <a:lnTo>
                    <a:pt x="2348" y="546"/>
                  </a:lnTo>
                  <a:lnTo>
                    <a:pt x="2239" y="383"/>
                  </a:lnTo>
                  <a:lnTo>
                    <a:pt x="2148" y="201"/>
                  </a:lnTo>
                  <a:lnTo>
                    <a:pt x="2057" y="1"/>
                  </a:lnTo>
                  <a:close/>
                </a:path>
              </a:pathLst>
            </a:custGeom>
            <a:solidFill>
              <a:srgbClr val="A48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p9"/>
            <p:cNvSpPr/>
            <p:nvPr/>
          </p:nvSpPr>
          <p:spPr>
            <a:xfrm>
              <a:off x="2760650" y="1946450"/>
              <a:ext cx="503200" cy="113300"/>
            </a:xfrm>
            <a:custGeom>
              <a:avLst/>
              <a:gdLst/>
              <a:ahLst/>
              <a:cxnLst/>
              <a:rect l="l" t="t" r="r" b="b"/>
              <a:pathLst>
                <a:path w="20128" h="4532" fill="none" extrusionOk="0">
                  <a:moveTo>
                    <a:pt x="2057" y="1"/>
                  </a:moveTo>
                  <a:lnTo>
                    <a:pt x="2057" y="1"/>
                  </a:lnTo>
                  <a:lnTo>
                    <a:pt x="2057" y="1"/>
                  </a:lnTo>
                  <a:lnTo>
                    <a:pt x="1620" y="601"/>
                  </a:lnTo>
                  <a:lnTo>
                    <a:pt x="1220" y="1202"/>
                  </a:lnTo>
                  <a:lnTo>
                    <a:pt x="874" y="1766"/>
                  </a:lnTo>
                  <a:lnTo>
                    <a:pt x="565" y="2293"/>
                  </a:lnTo>
                  <a:lnTo>
                    <a:pt x="146" y="3076"/>
                  </a:lnTo>
                  <a:lnTo>
                    <a:pt x="0" y="3385"/>
                  </a:lnTo>
                  <a:lnTo>
                    <a:pt x="0" y="3385"/>
                  </a:lnTo>
                  <a:lnTo>
                    <a:pt x="546" y="3531"/>
                  </a:lnTo>
                  <a:lnTo>
                    <a:pt x="1129" y="3677"/>
                  </a:lnTo>
                  <a:lnTo>
                    <a:pt x="1693" y="3804"/>
                  </a:lnTo>
                  <a:lnTo>
                    <a:pt x="2275" y="3913"/>
                  </a:lnTo>
                  <a:lnTo>
                    <a:pt x="2857" y="4022"/>
                  </a:lnTo>
                  <a:lnTo>
                    <a:pt x="3458" y="4113"/>
                  </a:lnTo>
                  <a:lnTo>
                    <a:pt x="4040" y="4204"/>
                  </a:lnTo>
                  <a:lnTo>
                    <a:pt x="4641" y="4277"/>
                  </a:lnTo>
                  <a:lnTo>
                    <a:pt x="5842" y="4386"/>
                  </a:lnTo>
                  <a:lnTo>
                    <a:pt x="7043" y="4459"/>
                  </a:lnTo>
                  <a:lnTo>
                    <a:pt x="8244" y="4514"/>
                  </a:lnTo>
                  <a:lnTo>
                    <a:pt x="9427" y="4532"/>
                  </a:lnTo>
                  <a:lnTo>
                    <a:pt x="9427" y="4532"/>
                  </a:lnTo>
                  <a:lnTo>
                    <a:pt x="10282" y="4514"/>
                  </a:lnTo>
                  <a:lnTo>
                    <a:pt x="11138" y="4495"/>
                  </a:lnTo>
                  <a:lnTo>
                    <a:pt x="11993" y="4459"/>
                  </a:lnTo>
                  <a:lnTo>
                    <a:pt x="12812" y="4423"/>
                  </a:lnTo>
                  <a:lnTo>
                    <a:pt x="14377" y="4313"/>
                  </a:lnTo>
                  <a:lnTo>
                    <a:pt x="15833" y="4168"/>
                  </a:lnTo>
                  <a:lnTo>
                    <a:pt x="17161" y="4004"/>
                  </a:lnTo>
                  <a:lnTo>
                    <a:pt x="18344" y="3840"/>
                  </a:lnTo>
                  <a:lnTo>
                    <a:pt x="19345" y="3695"/>
                  </a:lnTo>
                  <a:lnTo>
                    <a:pt x="20127" y="3567"/>
                  </a:lnTo>
                  <a:lnTo>
                    <a:pt x="20127" y="3567"/>
                  </a:lnTo>
                  <a:lnTo>
                    <a:pt x="9900" y="3003"/>
                  </a:lnTo>
                  <a:lnTo>
                    <a:pt x="9900" y="3003"/>
                  </a:lnTo>
                  <a:lnTo>
                    <a:pt x="9573" y="2985"/>
                  </a:lnTo>
                  <a:lnTo>
                    <a:pt x="9409" y="2967"/>
                  </a:lnTo>
                  <a:lnTo>
                    <a:pt x="9263" y="2930"/>
                  </a:lnTo>
                  <a:lnTo>
                    <a:pt x="9099" y="2894"/>
                  </a:lnTo>
                  <a:lnTo>
                    <a:pt x="8954" y="2821"/>
                  </a:lnTo>
                  <a:lnTo>
                    <a:pt x="8826" y="2748"/>
                  </a:lnTo>
                  <a:lnTo>
                    <a:pt x="8699" y="2639"/>
                  </a:lnTo>
                  <a:lnTo>
                    <a:pt x="8699" y="2639"/>
                  </a:lnTo>
                  <a:lnTo>
                    <a:pt x="8626" y="2548"/>
                  </a:lnTo>
                  <a:lnTo>
                    <a:pt x="8553" y="2439"/>
                  </a:lnTo>
                  <a:lnTo>
                    <a:pt x="8444" y="2221"/>
                  </a:lnTo>
                  <a:lnTo>
                    <a:pt x="8353" y="1984"/>
                  </a:lnTo>
                  <a:lnTo>
                    <a:pt x="8244" y="1766"/>
                  </a:lnTo>
                  <a:lnTo>
                    <a:pt x="8244" y="1766"/>
                  </a:lnTo>
                  <a:lnTo>
                    <a:pt x="8117" y="1547"/>
                  </a:lnTo>
                  <a:lnTo>
                    <a:pt x="7953" y="1347"/>
                  </a:lnTo>
                  <a:lnTo>
                    <a:pt x="7771" y="1183"/>
                  </a:lnTo>
                  <a:lnTo>
                    <a:pt x="7553" y="1056"/>
                  </a:lnTo>
                  <a:lnTo>
                    <a:pt x="7334" y="929"/>
                  </a:lnTo>
                  <a:lnTo>
                    <a:pt x="7079" y="856"/>
                  </a:lnTo>
                  <a:lnTo>
                    <a:pt x="6843" y="801"/>
                  </a:lnTo>
                  <a:lnTo>
                    <a:pt x="6588" y="783"/>
                  </a:lnTo>
                  <a:lnTo>
                    <a:pt x="6588" y="783"/>
                  </a:lnTo>
                  <a:lnTo>
                    <a:pt x="6388" y="801"/>
                  </a:lnTo>
                  <a:lnTo>
                    <a:pt x="6206" y="838"/>
                  </a:lnTo>
                  <a:lnTo>
                    <a:pt x="6024" y="874"/>
                  </a:lnTo>
                  <a:lnTo>
                    <a:pt x="5842" y="947"/>
                  </a:lnTo>
                  <a:lnTo>
                    <a:pt x="5842" y="947"/>
                  </a:lnTo>
                  <a:lnTo>
                    <a:pt x="5733" y="1056"/>
                  </a:lnTo>
                  <a:lnTo>
                    <a:pt x="5660" y="1147"/>
                  </a:lnTo>
                  <a:lnTo>
                    <a:pt x="5624" y="1220"/>
                  </a:lnTo>
                  <a:lnTo>
                    <a:pt x="5605" y="1311"/>
                  </a:lnTo>
                  <a:lnTo>
                    <a:pt x="5605" y="1384"/>
                  </a:lnTo>
                  <a:lnTo>
                    <a:pt x="5605" y="1475"/>
                  </a:lnTo>
                  <a:lnTo>
                    <a:pt x="5660" y="1602"/>
                  </a:lnTo>
                  <a:lnTo>
                    <a:pt x="5733" y="1729"/>
                  </a:lnTo>
                  <a:lnTo>
                    <a:pt x="5787" y="1857"/>
                  </a:lnTo>
                  <a:lnTo>
                    <a:pt x="5787" y="1911"/>
                  </a:lnTo>
                  <a:lnTo>
                    <a:pt x="5787" y="1948"/>
                  </a:lnTo>
                  <a:lnTo>
                    <a:pt x="5751" y="2002"/>
                  </a:lnTo>
                  <a:lnTo>
                    <a:pt x="5696" y="2057"/>
                  </a:lnTo>
                  <a:lnTo>
                    <a:pt x="5696" y="2057"/>
                  </a:lnTo>
                  <a:lnTo>
                    <a:pt x="5551" y="2130"/>
                  </a:lnTo>
                  <a:lnTo>
                    <a:pt x="5405" y="2184"/>
                  </a:lnTo>
                  <a:lnTo>
                    <a:pt x="5241" y="2221"/>
                  </a:lnTo>
                  <a:lnTo>
                    <a:pt x="5059" y="2221"/>
                  </a:lnTo>
                  <a:lnTo>
                    <a:pt x="5059" y="2221"/>
                  </a:lnTo>
                  <a:lnTo>
                    <a:pt x="4914" y="2221"/>
                  </a:lnTo>
                  <a:lnTo>
                    <a:pt x="4750" y="2202"/>
                  </a:lnTo>
                  <a:lnTo>
                    <a:pt x="4459" y="2130"/>
                  </a:lnTo>
                  <a:lnTo>
                    <a:pt x="4459" y="2130"/>
                  </a:lnTo>
                  <a:lnTo>
                    <a:pt x="4259" y="2057"/>
                  </a:lnTo>
                  <a:lnTo>
                    <a:pt x="4059" y="1984"/>
                  </a:lnTo>
                  <a:lnTo>
                    <a:pt x="3877" y="1911"/>
                  </a:lnTo>
                  <a:lnTo>
                    <a:pt x="3695" y="1802"/>
                  </a:lnTo>
                  <a:lnTo>
                    <a:pt x="3513" y="1711"/>
                  </a:lnTo>
                  <a:lnTo>
                    <a:pt x="3349" y="1584"/>
                  </a:lnTo>
                  <a:lnTo>
                    <a:pt x="3185" y="1456"/>
                  </a:lnTo>
                  <a:lnTo>
                    <a:pt x="3021" y="1329"/>
                  </a:lnTo>
                  <a:lnTo>
                    <a:pt x="2876" y="1183"/>
                  </a:lnTo>
                  <a:lnTo>
                    <a:pt x="2730" y="1038"/>
                  </a:lnTo>
                  <a:lnTo>
                    <a:pt x="2603" y="892"/>
                  </a:lnTo>
                  <a:lnTo>
                    <a:pt x="2475" y="728"/>
                  </a:lnTo>
                  <a:lnTo>
                    <a:pt x="2348" y="546"/>
                  </a:lnTo>
                  <a:lnTo>
                    <a:pt x="2239" y="383"/>
                  </a:lnTo>
                  <a:lnTo>
                    <a:pt x="2148" y="201"/>
                  </a:lnTo>
                  <a:lnTo>
                    <a:pt x="205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470;p9"/>
            <p:cNvSpPr/>
            <p:nvPr/>
          </p:nvSpPr>
          <p:spPr>
            <a:xfrm>
              <a:off x="2995400" y="1913700"/>
              <a:ext cx="228875" cy="69625"/>
            </a:xfrm>
            <a:custGeom>
              <a:avLst/>
              <a:gdLst/>
              <a:ahLst/>
              <a:cxnLst/>
              <a:rect l="l" t="t" r="r" b="b"/>
              <a:pathLst>
                <a:path w="9155" h="2785" extrusionOk="0">
                  <a:moveTo>
                    <a:pt x="1" y="0"/>
                  </a:moveTo>
                  <a:lnTo>
                    <a:pt x="292" y="364"/>
                  </a:lnTo>
                  <a:lnTo>
                    <a:pt x="583" y="728"/>
                  </a:lnTo>
                  <a:lnTo>
                    <a:pt x="929" y="1220"/>
                  </a:lnTo>
                  <a:lnTo>
                    <a:pt x="1092" y="1456"/>
                  </a:lnTo>
                  <a:lnTo>
                    <a:pt x="1311" y="1674"/>
                  </a:lnTo>
                  <a:lnTo>
                    <a:pt x="1475" y="1820"/>
                  </a:lnTo>
                  <a:lnTo>
                    <a:pt x="1638" y="1947"/>
                  </a:lnTo>
                  <a:lnTo>
                    <a:pt x="1820" y="2057"/>
                  </a:lnTo>
                  <a:lnTo>
                    <a:pt x="2021" y="2166"/>
                  </a:lnTo>
                  <a:lnTo>
                    <a:pt x="2221" y="2239"/>
                  </a:lnTo>
                  <a:lnTo>
                    <a:pt x="2421" y="2311"/>
                  </a:lnTo>
                  <a:lnTo>
                    <a:pt x="2621" y="2366"/>
                  </a:lnTo>
                  <a:lnTo>
                    <a:pt x="2839" y="2421"/>
                  </a:lnTo>
                  <a:lnTo>
                    <a:pt x="3276" y="2493"/>
                  </a:lnTo>
                  <a:lnTo>
                    <a:pt x="3731" y="2530"/>
                  </a:lnTo>
                  <a:lnTo>
                    <a:pt x="4186" y="2548"/>
                  </a:lnTo>
                  <a:lnTo>
                    <a:pt x="5041" y="2548"/>
                  </a:lnTo>
                  <a:lnTo>
                    <a:pt x="6060" y="2566"/>
                  </a:lnTo>
                  <a:lnTo>
                    <a:pt x="7098" y="2603"/>
                  </a:lnTo>
                  <a:lnTo>
                    <a:pt x="8117" y="2675"/>
                  </a:lnTo>
                  <a:lnTo>
                    <a:pt x="9154" y="2785"/>
                  </a:lnTo>
                  <a:lnTo>
                    <a:pt x="8699" y="2512"/>
                  </a:lnTo>
                  <a:lnTo>
                    <a:pt x="8299" y="2311"/>
                  </a:lnTo>
                  <a:lnTo>
                    <a:pt x="8099" y="2220"/>
                  </a:lnTo>
                  <a:lnTo>
                    <a:pt x="7862" y="2148"/>
                  </a:lnTo>
                  <a:lnTo>
                    <a:pt x="7626" y="2093"/>
                  </a:lnTo>
                  <a:lnTo>
                    <a:pt x="7353" y="2020"/>
                  </a:lnTo>
                  <a:lnTo>
                    <a:pt x="6788" y="1929"/>
                  </a:lnTo>
                  <a:lnTo>
                    <a:pt x="6206" y="1875"/>
                  </a:lnTo>
                  <a:lnTo>
                    <a:pt x="5606" y="1820"/>
                  </a:lnTo>
                  <a:lnTo>
                    <a:pt x="5041" y="1802"/>
                  </a:lnTo>
                  <a:lnTo>
                    <a:pt x="4095" y="1784"/>
                  </a:lnTo>
                  <a:lnTo>
                    <a:pt x="3531" y="1784"/>
                  </a:lnTo>
                  <a:lnTo>
                    <a:pt x="3258" y="1620"/>
                  </a:lnTo>
                  <a:lnTo>
                    <a:pt x="2475" y="1201"/>
                  </a:lnTo>
                  <a:lnTo>
                    <a:pt x="1948" y="928"/>
                  </a:lnTo>
                  <a:lnTo>
                    <a:pt x="1347" y="637"/>
                  </a:lnTo>
                  <a:lnTo>
                    <a:pt x="692" y="31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D7C2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9"/>
            <p:cNvSpPr/>
            <p:nvPr/>
          </p:nvSpPr>
          <p:spPr>
            <a:xfrm>
              <a:off x="2995400" y="1913700"/>
              <a:ext cx="228875" cy="69625"/>
            </a:xfrm>
            <a:custGeom>
              <a:avLst/>
              <a:gdLst/>
              <a:ahLst/>
              <a:cxnLst/>
              <a:rect l="l" t="t" r="r" b="b"/>
              <a:pathLst>
                <a:path w="9155" h="2785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292" y="364"/>
                  </a:lnTo>
                  <a:lnTo>
                    <a:pt x="583" y="728"/>
                  </a:lnTo>
                  <a:lnTo>
                    <a:pt x="583" y="728"/>
                  </a:lnTo>
                  <a:lnTo>
                    <a:pt x="929" y="1220"/>
                  </a:lnTo>
                  <a:lnTo>
                    <a:pt x="1092" y="1456"/>
                  </a:lnTo>
                  <a:lnTo>
                    <a:pt x="1311" y="1674"/>
                  </a:lnTo>
                  <a:lnTo>
                    <a:pt x="1311" y="1674"/>
                  </a:lnTo>
                  <a:lnTo>
                    <a:pt x="1475" y="1820"/>
                  </a:lnTo>
                  <a:lnTo>
                    <a:pt x="1638" y="1947"/>
                  </a:lnTo>
                  <a:lnTo>
                    <a:pt x="1820" y="2057"/>
                  </a:lnTo>
                  <a:lnTo>
                    <a:pt x="2021" y="2166"/>
                  </a:lnTo>
                  <a:lnTo>
                    <a:pt x="2221" y="2239"/>
                  </a:lnTo>
                  <a:lnTo>
                    <a:pt x="2421" y="2311"/>
                  </a:lnTo>
                  <a:lnTo>
                    <a:pt x="2621" y="2366"/>
                  </a:lnTo>
                  <a:lnTo>
                    <a:pt x="2839" y="2421"/>
                  </a:lnTo>
                  <a:lnTo>
                    <a:pt x="3276" y="2493"/>
                  </a:lnTo>
                  <a:lnTo>
                    <a:pt x="3731" y="2530"/>
                  </a:lnTo>
                  <a:lnTo>
                    <a:pt x="4186" y="2548"/>
                  </a:lnTo>
                  <a:lnTo>
                    <a:pt x="4641" y="2548"/>
                  </a:lnTo>
                  <a:lnTo>
                    <a:pt x="4641" y="2548"/>
                  </a:lnTo>
                  <a:lnTo>
                    <a:pt x="4950" y="2548"/>
                  </a:lnTo>
                  <a:lnTo>
                    <a:pt x="4950" y="2548"/>
                  </a:lnTo>
                  <a:lnTo>
                    <a:pt x="5041" y="2548"/>
                  </a:lnTo>
                  <a:lnTo>
                    <a:pt x="5041" y="2548"/>
                  </a:lnTo>
                  <a:lnTo>
                    <a:pt x="6060" y="2566"/>
                  </a:lnTo>
                  <a:lnTo>
                    <a:pt x="7098" y="2603"/>
                  </a:lnTo>
                  <a:lnTo>
                    <a:pt x="8117" y="2675"/>
                  </a:lnTo>
                  <a:lnTo>
                    <a:pt x="9154" y="2785"/>
                  </a:lnTo>
                  <a:lnTo>
                    <a:pt x="9154" y="2785"/>
                  </a:lnTo>
                  <a:lnTo>
                    <a:pt x="8699" y="2512"/>
                  </a:lnTo>
                  <a:lnTo>
                    <a:pt x="8299" y="2311"/>
                  </a:lnTo>
                  <a:lnTo>
                    <a:pt x="8299" y="2311"/>
                  </a:lnTo>
                  <a:lnTo>
                    <a:pt x="8099" y="2220"/>
                  </a:lnTo>
                  <a:lnTo>
                    <a:pt x="7862" y="2148"/>
                  </a:lnTo>
                  <a:lnTo>
                    <a:pt x="7626" y="2093"/>
                  </a:lnTo>
                  <a:lnTo>
                    <a:pt x="7353" y="2020"/>
                  </a:lnTo>
                  <a:lnTo>
                    <a:pt x="6788" y="1929"/>
                  </a:lnTo>
                  <a:lnTo>
                    <a:pt x="6206" y="1875"/>
                  </a:lnTo>
                  <a:lnTo>
                    <a:pt x="5606" y="1820"/>
                  </a:lnTo>
                  <a:lnTo>
                    <a:pt x="5041" y="1802"/>
                  </a:lnTo>
                  <a:lnTo>
                    <a:pt x="4095" y="1784"/>
                  </a:lnTo>
                  <a:lnTo>
                    <a:pt x="4095" y="1784"/>
                  </a:lnTo>
                  <a:lnTo>
                    <a:pt x="3531" y="1784"/>
                  </a:lnTo>
                  <a:lnTo>
                    <a:pt x="3531" y="1784"/>
                  </a:lnTo>
                  <a:lnTo>
                    <a:pt x="3258" y="1620"/>
                  </a:lnTo>
                  <a:lnTo>
                    <a:pt x="2475" y="1201"/>
                  </a:lnTo>
                  <a:lnTo>
                    <a:pt x="1948" y="928"/>
                  </a:lnTo>
                  <a:lnTo>
                    <a:pt x="1347" y="637"/>
                  </a:lnTo>
                  <a:lnTo>
                    <a:pt x="692" y="31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9"/>
            <p:cNvSpPr/>
            <p:nvPr/>
          </p:nvSpPr>
          <p:spPr>
            <a:xfrm>
              <a:off x="2661025" y="2029700"/>
              <a:ext cx="88725" cy="59625"/>
            </a:xfrm>
            <a:custGeom>
              <a:avLst/>
              <a:gdLst/>
              <a:ahLst/>
              <a:cxnLst/>
              <a:rect l="l" t="t" r="r" b="b"/>
              <a:pathLst>
                <a:path w="3549" h="2385" extrusionOk="0">
                  <a:moveTo>
                    <a:pt x="1456" y="1"/>
                  </a:moveTo>
                  <a:lnTo>
                    <a:pt x="1292" y="19"/>
                  </a:lnTo>
                  <a:lnTo>
                    <a:pt x="1128" y="92"/>
                  </a:lnTo>
                  <a:lnTo>
                    <a:pt x="983" y="183"/>
                  </a:lnTo>
                  <a:lnTo>
                    <a:pt x="837" y="292"/>
                  </a:lnTo>
                  <a:lnTo>
                    <a:pt x="710" y="419"/>
                  </a:lnTo>
                  <a:lnTo>
                    <a:pt x="582" y="565"/>
                  </a:lnTo>
                  <a:lnTo>
                    <a:pt x="473" y="729"/>
                  </a:lnTo>
                  <a:lnTo>
                    <a:pt x="382" y="892"/>
                  </a:lnTo>
                  <a:lnTo>
                    <a:pt x="218" y="1202"/>
                  </a:lnTo>
                  <a:lnTo>
                    <a:pt x="91" y="1475"/>
                  </a:lnTo>
                  <a:lnTo>
                    <a:pt x="0" y="1748"/>
                  </a:lnTo>
                  <a:lnTo>
                    <a:pt x="127" y="1857"/>
                  </a:lnTo>
                  <a:lnTo>
                    <a:pt x="255" y="1966"/>
                  </a:lnTo>
                  <a:lnTo>
                    <a:pt x="400" y="2039"/>
                  </a:lnTo>
                  <a:lnTo>
                    <a:pt x="546" y="2112"/>
                  </a:lnTo>
                  <a:lnTo>
                    <a:pt x="819" y="2239"/>
                  </a:lnTo>
                  <a:lnTo>
                    <a:pt x="1110" y="2312"/>
                  </a:lnTo>
                  <a:lnTo>
                    <a:pt x="1420" y="2366"/>
                  </a:lnTo>
                  <a:lnTo>
                    <a:pt x="1711" y="2385"/>
                  </a:lnTo>
                  <a:lnTo>
                    <a:pt x="2002" y="2366"/>
                  </a:lnTo>
                  <a:lnTo>
                    <a:pt x="2275" y="2348"/>
                  </a:lnTo>
                  <a:lnTo>
                    <a:pt x="2530" y="2312"/>
                  </a:lnTo>
                  <a:lnTo>
                    <a:pt x="2766" y="2257"/>
                  </a:lnTo>
                  <a:lnTo>
                    <a:pt x="3167" y="2148"/>
                  </a:lnTo>
                  <a:lnTo>
                    <a:pt x="3439" y="2057"/>
                  </a:lnTo>
                  <a:lnTo>
                    <a:pt x="3549" y="2021"/>
                  </a:lnTo>
                  <a:lnTo>
                    <a:pt x="3348" y="1693"/>
                  </a:lnTo>
                  <a:lnTo>
                    <a:pt x="3130" y="1366"/>
                  </a:lnTo>
                  <a:lnTo>
                    <a:pt x="2857" y="1002"/>
                  </a:lnTo>
                  <a:lnTo>
                    <a:pt x="2693" y="801"/>
                  </a:lnTo>
                  <a:lnTo>
                    <a:pt x="2530" y="619"/>
                  </a:lnTo>
                  <a:lnTo>
                    <a:pt x="2366" y="456"/>
                  </a:lnTo>
                  <a:lnTo>
                    <a:pt x="2184" y="310"/>
                  </a:lnTo>
                  <a:lnTo>
                    <a:pt x="2002" y="183"/>
                  </a:lnTo>
                  <a:lnTo>
                    <a:pt x="1820" y="74"/>
                  </a:lnTo>
                  <a:lnTo>
                    <a:pt x="1638" y="19"/>
                  </a:lnTo>
                  <a:lnTo>
                    <a:pt x="1547" y="1"/>
                  </a:lnTo>
                  <a:close/>
                </a:path>
              </a:pathLst>
            </a:custGeom>
            <a:solidFill>
              <a:srgbClr val="C1A5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73" name="Google Shape;1473;p9"/>
          <p:cNvGrpSpPr/>
          <p:nvPr/>
        </p:nvGrpSpPr>
        <p:grpSpPr>
          <a:xfrm>
            <a:off x="6751549" y="4666234"/>
            <a:ext cx="460855" cy="170936"/>
            <a:chOff x="1726100" y="1627975"/>
            <a:chExt cx="359425" cy="133325"/>
          </a:xfrm>
        </p:grpSpPr>
        <p:sp>
          <p:nvSpPr>
            <p:cNvPr id="1474" name="Google Shape;1474;p9"/>
            <p:cNvSpPr/>
            <p:nvPr/>
          </p:nvSpPr>
          <p:spPr>
            <a:xfrm>
              <a:off x="2018625" y="1747625"/>
              <a:ext cx="66900" cy="13675"/>
            </a:xfrm>
            <a:custGeom>
              <a:avLst/>
              <a:gdLst/>
              <a:ahLst/>
              <a:cxnLst/>
              <a:rect l="l" t="t" r="r" b="b"/>
              <a:pathLst>
                <a:path w="2676" h="547" extrusionOk="0">
                  <a:moveTo>
                    <a:pt x="456" y="1"/>
                  </a:moveTo>
                  <a:lnTo>
                    <a:pt x="219" y="37"/>
                  </a:lnTo>
                  <a:lnTo>
                    <a:pt x="146" y="74"/>
                  </a:lnTo>
                  <a:lnTo>
                    <a:pt x="73" y="110"/>
                  </a:lnTo>
                  <a:lnTo>
                    <a:pt x="19" y="147"/>
                  </a:lnTo>
                  <a:lnTo>
                    <a:pt x="1" y="201"/>
                  </a:lnTo>
                  <a:lnTo>
                    <a:pt x="19" y="219"/>
                  </a:lnTo>
                  <a:lnTo>
                    <a:pt x="37" y="274"/>
                  </a:lnTo>
                  <a:lnTo>
                    <a:pt x="92" y="329"/>
                  </a:lnTo>
                  <a:lnTo>
                    <a:pt x="219" y="401"/>
                  </a:lnTo>
                  <a:lnTo>
                    <a:pt x="419" y="456"/>
                  </a:lnTo>
                  <a:lnTo>
                    <a:pt x="710" y="511"/>
                  </a:lnTo>
                  <a:lnTo>
                    <a:pt x="1111" y="529"/>
                  </a:lnTo>
                  <a:lnTo>
                    <a:pt x="1657" y="547"/>
                  </a:lnTo>
                  <a:lnTo>
                    <a:pt x="2130" y="547"/>
                  </a:lnTo>
                  <a:lnTo>
                    <a:pt x="2676" y="529"/>
                  </a:lnTo>
                  <a:lnTo>
                    <a:pt x="2676" y="474"/>
                  </a:lnTo>
                  <a:lnTo>
                    <a:pt x="2657" y="420"/>
                  </a:lnTo>
                  <a:lnTo>
                    <a:pt x="2603" y="365"/>
                  </a:lnTo>
                  <a:lnTo>
                    <a:pt x="2530" y="310"/>
                  </a:lnTo>
                  <a:lnTo>
                    <a:pt x="2330" y="219"/>
                  </a:lnTo>
                  <a:lnTo>
                    <a:pt x="2057" y="147"/>
                  </a:lnTo>
                  <a:lnTo>
                    <a:pt x="1748" y="92"/>
                  </a:lnTo>
                  <a:lnTo>
                    <a:pt x="1420" y="37"/>
                  </a:lnTo>
                  <a:lnTo>
                    <a:pt x="1074" y="1"/>
                  </a:lnTo>
                  <a:close/>
                </a:path>
              </a:pathLst>
            </a:custGeom>
            <a:solidFill>
              <a:srgbClr val="282829">
                <a:alpha val="13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9"/>
            <p:cNvSpPr/>
            <p:nvPr/>
          </p:nvSpPr>
          <p:spPr>
            <a:xfrm>
              <a:off x="2018625" y="1747625"/>
              <a:ext cx="66900" cy="13675"/>
            </a:xfrm>
            <a:custGeom>
              <a:avLst/>
              <a:gdLst/>
              <a:ahLst/>
              <a:cxnLst/>
              <a:rect l="l" t="t" r="r" b="b"/>
              <a:pathLst>
                <a:path w="2676" h="547" fill="none" extrusionOk="0">
                  <a:moveTo>
                    <a:pt x="747" y="1"/>
                  </a:moveTo>
                  <a:lnTo>
                    <a:pt x="747" y="1"/>
                  </a:lnTo>
                  <a:lnTo>
                    <a:pt x="456" y="1"/>
                  </a:lnTo>
                  <a:lnTo>
                    <a:pt x="219" y="37"/>
                  </a:lnTo>
                  <a:lnTo>
                    <a:pt x="146" y="74"/>
                  </a:lnTo>
                  <a:lnTo>
                    <a:pt x="73" y="110"/>
                  </a:lnTo>
                  <a:lnTo>
                    <a:pt x="19" y="147"/>
                  </a:lnTo>
                  <a:lnTo>
                    <a:pt x="1" y="201"/>
                  </a:lnTo>
                  <a:lnTo>
                    <a:pt x="1" y="201"/>
                  </a:lnTo>
                  <a:lnTo>
                    <a:pt x="19" y="219"/>
                  </a:lnTo>
                  <a:lnTo>
                    <a:pt x="37" y="274"/>
                  </a:lnTo>
                  <a:lnTo>
                    <a:pt x="92" y="329"/>
                  </a:lnTo>
                  <a:lnTo>
                    <a:pt x="219" y="401"/>
                  </a:lnTo>
                  <a:lnTo>
                    <a:pt x="419" y="456"/>
                  </a:lnTo>
                  <a:lnTo>
                    <a:pt x="710" y="511"/>
                  </a:lnTo>
                  <a:lnTo>
                    <a:pt x="1111" y="529"/>
                  </a:lnTo>
                  <a:lnTo>
                    <a:pt x="1657" y="547"/>
                  </a:lnTo>
                  <a:lnTo>
                    <a:pt x="1657" y="547"/>
                  </a:lnTo>
                  <a:lnTo>
                    <a:pt x="2130" y="547"/>
                  </a:lnTo>
                  <a:lnTo>
                    <a:pt x="2676" y="529"/>
                  </a:lnTo>
                  <a:lnTo>
                    <a:pt x="2676" y="529"/>
                  </a:lnTo>
                  <a:lnTo>
                    <a:pt x="2676" y="474"/>
                  </a:lnTo>
                  <a:lnTo>
                    <a:pt x="2657" y="420"/>
                  </a:lnTo>
                  <a:lnTo>
                    <a:pt x="2603" y="365"/>
                  </a:lnTo>
                  <a:lnTo>
                    <a:pt x="2530" y="310"/>
                  </a:lnTo>
                  <a:lnTo>
                    <a:pt x="2330" y="219"/>
                  </a:lnTo>
                  <a:lnTo>
                    <a:pt x="2057" y="147"/>
                  </a:lnTo>
                  <a:lnTo>
                    <a:pt x="1748" y="92"/>
                  </a:lnTo>
                  <a:lnTo>
                    <a:pt x="1420" y="37"/>
                  </a:lnTo>
                  <a:lnTo>
                    <a:pt x="1074" y="1"/>
                  </a:lnTo>
                  <a:lnTo>
                    <a:pt x="74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9"/>
            <p:cNvSpPr/>
            <p:nvPr/>
          </p:nvSpPr>
          <p:spPr>
            <a:xfrm>
              <a:off x="2024075" y="1729450"/>
              <a:ext cx="42350" cy="23225"/>
            </a:xfrm>
            <a:custGeom>
              <a:avLst/>
              <a:gdLst/>
              <a:ahLst/>
              <a:cxnLst/>
              <a:rect l="l" t="t" r="r" b="b"/>
              <a:pathLst>
                <a:path w="1694" h="929" extrusionOk="0">
                  <a:moveTo>
                    <a:pt x="911" y="0"/>
                  </a:moveTo>
                  <a:lnTo>
                    <a:pt x="783" y="18"/>
                  </a:lnTo>
                  <a:lnTo>
                    <a:pt x="674" y="55"/>
                  </a:lnTo>
                  <a:lnTo>
                    <a:pt x="565" y="109"/>
                  </a:lnTo>
                  <a:lnTo>
                    <a:pt x="456" y="182"/>
                  </a:lnTo>
                  <a:lnTo>
                    <a:pt x="383" y="255"/>
                  </a:lnTo>
                  <a:lnTo>
                    <a:pt x="238" y="437"/>
                  </a:lnTo>
                  <a:lnTo>
                    <a:pt x="128" y="601"/>
                  </a:lnTo>
                  <a:lnTo>
                    <a:pt x="56" y="764"/>
                  </a:lnTo>
                  <a:lnTo>
                    <a:pt x="1" y="928"/>
                  </a:lnTo>
                  <a:lnTo>
                    <a:pt x="1693" y="928"/>
                  </a:lnTo>
                  <a:lnTo>
                    <a:pt x="1693" y="783"/>
                  </a:lnTo>
                  <a:lnTo>
                    <a:pt x="1693" y="655"/>
                  </a:lnTo>
                  <a:lnTo>
                    <a:pt x="1675" y="491"/>
                  </a:lnTo>
                  <a:lnTo>
                    <a:pt x="1639" y="419"/>
                  </a:lnTo>
                  <a:lnTo>
                    <a:pt x="1602" y="328"/>
                  </a:lnTo>
                  <a:lnTo>
                    <a:pt x="1548" y="255"/>
                  </a:lnTo>
                  <a:lnTo>
                    <a:pt x="1493" y="182"/>
                  </a:lnTo>
                  <a:lnTo>
                    <a:pt x="1402" y="127"/>
                  </a:lnTo>
                  <a:lnTo>
                    <a:pt x="1311" y="73"/>
                  </a:lnTo>
                  <a:lnTo>
                    <a:pt x="1202" y="36"/>
                  </a:lnTo>
                  <a:lnTo>
                    <a:pt x="1056" y="0"/>
                  </a:lnTo>
                  <a:close/>
                </a:path>
              </a:pathLst>
            </a:custGeom>
            <a:solidFill>
              <a:srgbClr val="C1A5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9"/>
            <p:cNvSpPr/>
            <p:nvPr/>
          </p:nvSpPr>
          <p:spPr>
            <a:xfrm>
              <a:off x="1726100" y="1699875"/>
              <a:ext cx="249775" cy="25500"/>
            </a:xfrm>
            <a:custGeom>
              <a:avLst/>
              <a:gdLst/>
              <a:ahLst/>
              <a:cxnLst/>
              <a:rect l="l" t="t" r="r" b="b"/>
              <a:pathLst>
                <a:path w="9991" h="1020" extrusionOk="0">
                  <a:moveTo>
                    <a:pt x="1292" y="0"/>
                  </a:moveTo>
                  <a:lnTo>
                    <a:pt x="746" y="91"/>
                  </a:lnTo>
                  <a:lnTo>
                    <a:pt x="528" y="128"/>
                  </a:lnTo>
                  <a:lnTo>
                    <a:pt x="346" y="182"/>
                  </a:lnTo>
                  <a:lnTo>
                    <a:pt x="200" y="237"/>
                  </a:lnTo>
                  <a:lnTo>
                    <a:pt x="91" y="291"/>
                  </a:lnTo>
                  <a:lnTo>
                    <a:pt x="18" y="346"/>
                  </a:lnTo>
                  <a:lnTo>
                    <a:pt x="0" y="419"/>
                  </a:lnTo>
                  <a:lnTo>
                    <a:pt x="0" y="437"/>
                  </a:lnTo>
                  <a:lnTo>
                    <a:pt x="18" y="473"/>
                  </a:lnTo>
                  <a:lnTo>
                    <a:pt x="91" y="528"/>
                  </a:lnTo>
                  <a:lnTo>
                    <a:pt x="219" y="583"/>
                  </a:lnTo>
                  <a:lnTo>
                    <a:pt x="382" y="655"/>
                  </a:lnTo>
                  <a:lnTo>
                    <a:pt x="601" y="710"/>
                  </a:lnTo>
                  <a:lnTo>
                    <a:pt x="856" y="746"/>
                  </a:lnTo>
                  <a:lnTo>
                    <a:pt x="1456" y="837"/>
                  </a:lnTo>
                  <a:lnTo>
                    <a:pt x="2202" y="910"/>
                  </a:lnTo>
                  <a:lnTo>
                    <a:pt x="3058" y="965"/>
                  </a:lnTo>
                  <a:lnTo>
                    <a:pt x="3986" y="1001"/>
                  </a:lnTo>
                  <a:lnTo>
                    <a:pt x="5005" y="1019"/>
                  </a:lnTo>
                  <a:lnTo>
                    <a:pt x="6006" y="1001"/>
                  </a:lnTo>
                  <a:lnTo>
                    <a:pt x="6952" y="965"/>
                  </a:lnTo>
                  <a:lnTo>
                    <a:pt x="7789" y="910"/>
                  </a:lnTo>
                  <a:lnTo>
                    <a:pt x="8535" y="837"/>
                  </a:lnTo>
                  <a:lnTo>
                    <a:pt x="9136" y="746"/>
                  </a:lnTo>
                  <a:lnTo>
                    <a:pt x="9390" y="710"/>
                  </a:lnTo>
                  <a:lnTo>
                    <a:pt x="9609" y="655"/>
                  </a:lnTo>
                  <a:lnTo>
                    <a:pt x="9773" y="583"/>
                  </a:lnTo>
                  <a:lnTo>
                    <a:pt x="9900" y="528"/>
                  </a:lnTo>
                  <a:lnTo>
                    <a:pt x="9973" y="473"/>
                  </a:lnTo>
                  <a:lnTo>
                    <a:pt x="9991" y="437"/>
                  </a:lnTo>
                  <a:lnTo>
                    <a:pt x="9991" y="419"/>
                  </a:lnTo>
                  <a:lnTo>
                    <a:pt x="9973" y="346"/>
                  </a:lnTo>
                  <a:lnTo>
                    <a:pt x="9900" y="291"/>
                  </a:lnTo>
                  <a:lnTo>
                    <a:pt x="9791" y="237"/>
                  </a:lnTo>
                  <a:lnTo>
                    <a:pt x="9645" y="182"/>
                  </a:lnTo>
                  <a:lnTo>
                    <a:pt x="9463" y="128"/>
                  </a:lnTo>
                  <a:lnTo>
                    <a:pt x="9245" y="91"/>
                  </a:lnTo>
                  <a:lnTo>
                    <a:pt x="8699" y="0"/>
                  </a:lnTo>
                  <a:lnTo>
                    <a:pt x="8699" y="273"/>
                  </a:lnTo>
                  <a:lnTo>
                    <a:pt x="7443" y="328"/>
                  </a:lnTo>
                  <a:lnTo>
                    <a:pt x="6133" y="364"/>
                  </a:lnTo>
                  <a:lnTo>
                    <a:pt x="4623" y="382"/>
                  </a:lnTo>
                  <a:lnTo>
                    <a:pt x="3476" y="364"/>
                  </a:lnTo>
                  <a:lnTo>
                    <a:pt x="2384" y="328"/>
                  </a:lnTo>
                  <a:lnTo>
                    <a:pt x="1893" y="291"/>
                  </a:lnTo>
                  <a:lnTo>
                    <a:pt x="1456" y="237"/>
                  </a:lnTo>
                  <a:lnTo>
                    <a:pt x="1074" y="182"/>
                  </a:lnTo>
                  <a:lnTo>
                    <a:pt x="746" y="109"/>
                  </a:lnTo>
                  <a:lnTo>
                    <a:pt x="1292" y="0"/>
                  </a:lnTo>
                  <a:close/>
                </a:path>
              </a:pathLst>
            </a:custGeom>
            <a:solidFill>
              <a:srgbClr val="282829">
                <a:alpha val="13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9"/>
            <p:cNvSpPr/>
            <p:nvPr/>
          </p:nvSpPr>
          <p:spPr>
            <a:xfrm>
              <a:off x="1726100" y="1699875"/>
              <a:ext cx="249775" cy="25500"/>
            </a:xfrm>
            <a:custGeom>
              <a:avLst/>
              <a:gdLst/>
              <a:ahLst/>
              <a:cxnLst/>
              <a:rect l="l" t="t" r="r" b="b"/>
              <a:pathLst>
                <a:path w="9991" h="1020" fill="none" extrusionOk="0">
                  <a:moveTo>
                    <a:pt x="8699" y="0"/>
                  </a:moveTo>
                  <a:lnTo>
                    <a:pt x="8699" y="273"/>
                  </a:lnTo>
                  <a:lnTo>
                    <a:pt x="8699" y="273"/>
                  </a:lnTo>
                  <a:lnTo>
                    <a:pt x="8699" y="273"/>
                  </a:lnTo>
                  <a:lnTo>
                    <a:pt x="7443" y="328"/>
                  </a:lnTo>
                  <a:lnTo>
                    <a:pt x="6133" y="364"/>
                  </a:lnTo>
                  <a:lnTo>
                    <a:pt x="4623" y="382"/>
                  </a:lnTo>
                  <a:lnTo>
                    <a:pt x="4623" y="382"/>
                  </a:lnTo>
                  <a:lnTo>
                    <a:pt x="3476" y="364"/>
                  </a:lnTo>
                  <a:lnTo>
                    <a:pt x="2384" y="328"/>
                  </a:lnTo>
                  <a:lnTo>
                    <a:pt x="1893" y="291"/>
                  </a:lnTo>
                  <a:lnTo>
                    <a:pt x="1456" y="237"/>
                  </a:lnTo>
                  <a:lnTo>
                    <a:pt x="1074" y="182"/>
                  </a:lnTo>
                  <a:lnTo>
                    <a:pt x="746" y="109"/>
                  </a:lnTo>
                  <a:lnTo>
                    <a:pt x="746" y="109"/>
                  </a:lnTo>
                  <a:lnTo>
                    <a:pt x="746" y="109"/>
                  </a:lnTo>
                  <a:lnTo>
                    <a:pt x="1292" y="0"/>
                  </a:lnTo>
                  <a:lnTo>
                    <a:pt x="1292" y="0"/>
                  </a:lnTo>
                  <a:lnTo>
                    <a:pt x="746" y="91"/>
                  </a:lnTo>
                  <a:lnTo>
                    <a:pt x="528" y="128"/>
                  </a:lnTo>
                  <a:lnTo>
                    <a:pt x="346" y="182"/>
                  </a:lnTo>
                  <a:lnTo>
                    <a:pt x="200" y="237"/>
                  </a:lnTo>
                  <a:lnTo>
                    <a:pt x="91" y="291"/>
                  </a:lnTo>
                  <a:lnTo>
                    <a:pt x="18" y="346"/>
                  </a:lnTo>
                  <a:lnTo>
                    <a:pt x="0" y="419"/>
                  </a:lnTo>
                  <a:lnTo>
                    <a:pt x="0" y="419"/>
                  </a:lnTo>
                  <a:lnTo>
                    <a:pt x="0" y="437"/>
                  </a:lnTo>
                  <a:lnTo>
                    <a:pt x="18" y="473"/>
                  </a:lnTo>
                  <a:lnTo>
                    <a:pt x="91" y="528"/>
                  </a:lnTo>
                  <a:lnTo>
                    <a:pt x="219" y="583"/>
                  </a:lnTo>
                  <a:lnTo>
                    <a:pt x="382" y="655"/>
                  </a:lnTo>
                  <a:lnTo>
                    <a:pt x="601" y="710"/>
                  </a:lnTo>
                  <a:lnTo>
                    <a:pt x="856" y="746"/>
                  </a:lnTo>
                  <a:lnTo>
                    <a:pt x="1456" y="837"/>
                  </a:lnTo>
                  <a:lnTo>
                    <a:pt x="2202" y="910"/>
                  </a:lnTo>
                  <a:lnTo>
                    <a:pt x="3058" y="965"/>
                  </a:lnTo>
                  <a:lnTo>
                    <a:pt x="3986" y="1001"/>
                  </a:lnTo>
                  <a:lnTo>
                    <a:pt x="5005" y="1019"/>
                  </a:lnTo>
                  <a:lnTo>
                    <a:pt x="5005" y="1019"/>
                  </a:lnTo>
                  <a:lnTo>
                    <a:pt x="6006" y="1001"/>
                  </a:lnTo>
                  <a:lnTo>
                    <a:pt x="6952" y="965"/>
                  </a:lnTo>
                  <a:lnTo>
                    <a:pt x="7789" y="910"/>
                  </a:lnTo>
                  <a:lnTo>
                    <a:pt x="8535" y="837"/>
                  </a:lnTo>
                  <a:lnTo>
                    <a:pt x="9136" y="746"/>
                  </a:lnTo>
                  <a:lnTo>
                    <a:pt x="9390" y="710"/>
                  </a:lnTo>
                  <a:lnTo>
                    <a:pt x="9609" y="655"/>
                  </a:lnTo>
                  <a:lnTo>
                    <a:pt x="9773" y="583"/>
                  </a:lnTo>
                  <a:lnTo>
                    <a:pt x="9900" y="528"/>
                  </a:lnTo>
                  <a:lnTo>
                    <a:pt x="9973" y="473"/>
                  </a:lnTo>
                  <a:lnTo>
                    <a:pt x="9991" y="437"/>
                  </a:lnTo>
                  <a:lnTo>
                    <a:pt x="9991" y="419"/>
                  </a:lnTo>
                  <a:lnTo>
                    <a:pt x="9991" y="419"/>
                  </a:lnTo>
                  <a:lnTo>
                    <a:pt x="9973" y="346"/>
                  </a:lnTo>
                  <a:lnTo>
                    <a:pt x="9900" y="291"/>
                  </a:lnTo>
                  <a:lnTo>
                    <a:pt x="9791" y="237"/>
                  </a:lnTo>
                  <a:lnTo>
                    <a:pt x="9645" y="182"/>
                  </a:lnTo>
                  <a:lnTo>
                    <a:pt x="9463" y="128"/>
                  </a:lnTo>
                  <a:lnTo>
                    <a:pt x="9245" y="91"/>
                  </a:lnTo>
                  <a:lnTo>
                    <a:pt x="8699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9"/>
            <p:cNvSpPr/>
            <p:nvPr/>
          </p:nvSpPr>
          <p:spPr>
            <a:xfrm>
              <a:off x="1744750" y="1627975"/>
              <a:ext cx="198825" cy="81475"/>
            </a:xfrm>
            <a:custGeom>
              <a:avLst/>
              <a:gdLst/>
              <a:ahLst/>
              <a:cxnLst/>
              <a:rect l="l" t="t" r="r" b="b"/>
              <a:pathLst>
                <a:path w="7953" h="3259" extrusionOk="0">
                  <a:moveTo>
                    <a:pt x="4113" y="1"/>
                  </a:moveTo>
                  <a:lnTo>
                    <a:pt x="3986" y="37"/>
                  </a:lnTo>
                  <a:lnTo>
                    <a:pt x="3858" y="74"/>
                  </a:lnTo>
                  <a:lnTo>
                    <a:pt x="3731" y="110"/>
                  </a:lnTo>
                  <a:lnTo>
                    <a:pt x="3604" y="165"/>
                  </a:lnTo>
                  <a:lnTo>
                    <a:pt x="3385" y="328"/>
                  </a:lnTo>
                  <a:lnTo>
                    <a:pt x="3185" y="492"/>
                  </a:lnTo>
                  <a:lnTo>
                    <a:pt x="2985" y="711"/>
                  </a:lnTo>
                  <a:lnTo>
                    <a:pt x="2821" y="929"/>
                  </a:lnTo>
                  <a:lnTo>
                    <a:pt x="2657" y="1166"/>
                  </a:lnTo>
                  <a:lnTo>
                    <a:pt x="2530" y="1402"/>
                  </a:lnTo>
                  <a:lnTo>
                    <a:pt x="2312" y="1839"/>
                  </a:lnTo>
                  <a:lnTo>
                    <a:pt x="2148" y="2239"/>
                  </a:lnTo>
                  <a:lnTo>
                    <a:pt x="2020" y="2603"/>
                  </a:lnTo>
                  <a:lnTo>
                    <a:pt x="0" y="2985"/>
                  </a:lnTo>
                  <a:lnTo>
                    <a:pt x="383" y="3058"/>
                  </a:lnTo>
                  <a:lnTo>
                    <a:pt x="856" y="3131"/>
                  </a:lnTo>
                  <a:lnTo>
                    <a:pt x="1383" y="3186"/>
                  </a:lnTo>
                  <a:lnTo>
                    <a:pt x="1984" y="3222"/>
                  </a:lnTo>
                  <a:lnTo>
                    <a:pt x="2621" y="3240"/>
                  </a:lnTo>
                  <a:lnTo>
                    <a:pt x="3294" y="3258"/>
                  </a:lnTo>
                  <a:lnTo>
                    <a:pt x="4641" y="3258"/>
                  </a:lnTo>
                  <a:lnTo>
                    <a:pt x="5897" y="3222"/>
                  </a:lnTo>
                  <a:lnTo>
                    <a:pt x="6952" y="3186"/>
                  </a:lnTo>
                  <a:lnTo>
                    <a:pt x="7953" y="3149"/>
                  </a:lnTo>
                  <a:lnTo>
                    <a:pt x="7953" y="2094"/>
                  </a:lnTo>
                  <a:lnTo>
                    <a:pt x="7935" y="2003"/>
                  </a:lnTo>
                  <a:lnTo>
                    <a:pt x="7862" y="1730"/>
                  </a:lnTo>
                  <a:lnTo>
                    <a:pt x="7753" y="1384"/>
                  </a:lnTo>
                  <a:lnTo>
                    <a:pt x="7680" y="1202"/>
                  </a:lnTo>
                  <a:lnTo>
                    <a:pt x="7589" y="1020"/>
                  </a:lnTo>
                  <a:lnTo>
                    <a:pt x="7498" y="874"/>
                  </a:lnTo>
                  <a:lnTo>
                    <a:pt x="7389" y="747"/>
                  </a:lnTo>
                  <a:lnTo>
                    <a:pt x="7280" y="638"/>
                  </a:lnTo>
                  <a:lnTo>
                    <a:pt x="7170" y="583"/>
                  </a:lnTo>
                  <a:lnTo>
                    <a:pt x="7061" y="547"/>
                  </a:lnTo>
                  <a:lnTo>
                    <a:pt x="6843" y="547"/>
                  </a:lnTo>
                  <a:lnTo>
                    <a:pt x="6734" y="565"/>
                  </a:lnTo>
                  <a:lnTo>
                    <a:pt x="6533" y="638"/>
                  </a:lnTo>
                  <a:lnTo>
                    <a:pt x="6333" y="729"/>
                  </a:lnTo>
                  <a:lnTo>
                    <a:pt x="6169" y="820"/>
                  </a:lnTo>
                  <a:lnTo>
                    <a:pt x="6024" y="911"/>
                  </a:lnTo>
                  <a:lnTo>
                    <a:pt x="5915" y="1020"/>
                  </a:lnTo>
                  <a:lnTo>
                    <a:pt x="5860" y="929"/>
                  </a:lnTo>
                  <a:lnTo>
                    <a:pt x="5806" y="820"/>
                  </a:lnTo>
                  <a:lnTo>
                    <a:pt x="5733" y="692"/>
                  </a:lnTo>
                  <a:lnTo>
                    <a:pt x="5642" y="565"/>
                  </a:lnTo>
                  <a:lnTo>
                    <a:pt x="5496" y="419"/>
                  </a:lnTo>
                  <a:lnTo>
                    <a:pt x="5332" y="292"/>
                  </a:lnTo>
                  <a:lnTo>
                    <a:pt x="5132" y="165"/>
                  </a:lnTo>
                  <a:lnTo>
                    <a:pt x="4932" y="74"/>
                  </a:lnTo>
                  <a:lnTo>
                    <a:pt x="4695" y="19"/>
                  </a:lnTo>
                  <a:lnTo>
                    <a:pt x="4422" y="1"/>
                  </a:lnTo>
                  <a:close/>
                </a:path>
              </a:pathLst>
            </a:custGeom>
            <a:solidFill>
              <a:srgbClr val="C1A5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9"/>
            <p:cNvSpPr/>
            <p:nvPr/>
          </p:nvSpPr>
          <p:spPr>
            <a:xfrm>
              <a:off x="1744750" y="1627975"/>
              <a:ext cx="198825" cy="81475"/>
            </a:xfrm>
            <a:custGeom>
              <a:avLst/>
              <a:gdLst/>
              <a:ahLst/>
              <a:cxnLst/>
              <a:rect l="l" t="t" r="r" b="b"/>
              <a:pathLst>
                <a:path w="7953" h="3259" fill="none" extrusionOk="0">
                  <a:moveTo>
                    <a:pt x="7953" y="2094"/>
                  </a:moveTo>
                  <a:lnTo>
                    <a:pt x="7953" y="3149"/>
                  </a:lnTo>
                  <a:lnTo>
                    <a:pt x="7953" y="3149"/>
                  </a:lnTo>
                  <a:lnTo>
                    <a:pt x="6952" y="3186"/>
                  </a:lnTo>
                  <a:lnTo>
                    <a:pt x="5897" y="3222"/>
                  </a:lnTo>
                  <a:lnTo>
                    <a:pt x="4641" y="3258"/>
                  </a:lnTo>
                  <a:lnTo>
                    <a:pt x="3294" y="3258"/>
                  </a:lnTo>
                  <a:lnTo>
                    <a:pt x="2621" y="3240"/>
                  </a:lnTo>
                  <a:lnTo>
                    <a:pt x="1984" y="3222"/>
                  </a:lnTo>
                  <a:lnTo>
                    <a:pt x="1383" y="3186"/>
                  </a:lnTo>
                  <a:lnTo>
                    <a:pt x="856" y="3131"/>
                  </a:lnTo>
                  <a:lnTo>
                    <a:pt x="383" y="3058"/>
                  </a:lnTo>
                  <a:lnTo>
                    <a:pt x="0" y="2985"/>
                  </a:lnTo>
                  <a:lnTo>
                    <a:pt x="2020" y="2603"/>
                  </a:lnTo>
                  <a:lnTo>
                    <a:pt x="2020" y="2603"/>
                  </a:lnTo>
                  <a:lnTo>
                    <a:pt x="2148" y="2239"/>
                  </a:lnTo>
                  <a:lnTo>
                    <a:pt x="2312" y="1839"/>
                  </a:lnTo>
                  <a:lnTo>
                    <a:pt x="2530" y="1402"/>
                  </a:lnTo>
                  <a:lnTo>
                    <a:pt x="2530" y="1402"/>
                  </a:lnTo>
                  <a:lnTo>
                    <a:pt x="2657" y="1166"/>
                  </a:lnTo>
                  <a:lnTo>
                    <a:pt x="2821" y="929"/>
                  </a:lnTo>
                  <a:lnTo>
                    <a:pt x="2985" y="711"/>
                  </a:lnTo>
                  <a:lnTo>
                    <a:pt x="3185" y="492"/>
                  </a:lnTo>
                  <a:lnTo>
                    <a:pt x="3185" y="492"/>
                  </a:lnTo>
                  <a:lnTo>
                    <a:pt x="3385" y="328"/>
                  </a:lnTo>
                  <a:lnTo>
                    <a:pt x="3604" y="165"/>
                  </a:lnTo>
                  <a:lnTo>
                    <a:pt x="3731" y="110"/>
                  </a:lnTo>
                  <a:lnTo>
                    <a:pt x="3858" y="74"/>
                  </a:lnTo>
                  <a:lnTo>
                    <a:pt x="3986" y="37"/>
                  </a:lnTo>
                  <a:lnTo>
                    <a:pt x="4113" y="1"/>
                  </a:lnTo>
                  <a:lnTo>
                    <a:pt x="4113" y="1"/>
                  </a:lnTo>
                  <a:lnTo>
                    <a:pt x="4259" y="1"/>
                  </a:lnTo>
                  <a:lnTo>
                    <a:pt x="4422" y="1"/>
                  </a:lnTo>
                  <a:lnTo>
                    <a:pt x="4695" y="19"/>
                  </a:lnTo>
                  <a:lnTo>
                    <a:pt x="4932" y="74"/>
                  </a:lnTo>
                  <a:lnTo>
                    <a:pt x="5132" y="165"/>
                  </a:lnTo>
                  <a:lnTo>
                    <a:pt x="5132" y="165"/>
                  </a:lnTo>
                  <a:lnTo>
                    <a:pt x="5332" y="292"/>
                  </a:lnTo>
                  <a:lnTo>
                    <a:pt x="5496" y="419"/>
                  </a:lnTo>
                  <a:lnTo>
                    <a:pt x="5642" y="565"/>
                  </a:lnTo>
                  <a:lnTo>
                    <a:pt x="5733" y="692"/>
                  </a:lnTo>
                  <a:lnTo>
                    <a:pt x="5806" y="820"/>
                  </a:lnTo>
                  <a:lnTo>
                    <a:pt x="5860" y="929"/>
                  </a:lnTo>
                  <a:lnTo>
                    <a:pt x="5915" y="1020"/>
                  </a:lnTo>
                  <a:lnTo>
                    <a:pt x="5915" y="1020"/>
                  </a:lnTo>
                  <a:lnTo>
                    <a:pt x="6024" y="911"/>
                  </a:lnTo>
                  <a:lnTo>
                    <a:pt x="6169" y="820"/>
                  </a:lnTo>
                  <a:lnTo>
                    <a:pt x="6333" y="729"/>
                  </a:lnTo>
                  <a:lnTo>
                    <a:pt x="6533" y="638"/>
                  </a:lnTo>
                  <a:lnTo>
                    <a:pt x="6734" y="565"/>
                  </a:lnTo>
                  <a:lnTo>
                    <a:pt x="6843" y="547"/>
                  </a:lnTo>
                  <a:lnTo>
                    <a:pt x="6952" y="547"/>
                  </a:lnTo>
                  <a:lnTo>
                    <a:pt x="7061" y="547"/>
                  </a:lnTo>
                  <a:lnTo>
                    <a:pt x="7170" y="583"/>
                  </a:lnTo>
                  <a:lnTo>
                    <a:pt x="7170" y="583"/>
                  </a:lnTo>
                  <a:lnTo>
                    <a:pt x="7280" y="638"/>
                  </a:lnTo>
                  <a:lnTo>
                    <a:pt x="7389" y="747"/>
                  </a:lnTo>
                  <a:lnTo>
                    <a:pt x="7498" y="874"/>
                  </a:lnTo>
                  <a:lnTo>
                    <a:pt x="7589" y="1020"/>
                  </a:lnTo>
                  <a:lnTo>
                    <a:pt x="7589" y="1020"/>
                  </a:lnTo>
                  <a:lnTo>
                    <a:pt x="7680" y="1202"/>
                  </a:lnTo>
                  <a:lnTo>
                    <a:pt x="7753" y="1384"/>
                  </a:lnTo>
                  <a:lnTo>
                    <a:pt x="7862" y="1730"/>
                  </a:lnTo>
                  <a:lnTo>
                    <a:pt x="7935" y="2003"/>
                  </a:lnTo>
                  <a:lnTo>
                    <a:pt x="7953" y="209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9"/>
            <p:cNvSpPr/>
            <p:nvPr/>
          </p:nvSpPr>
          <p:spPr>
            <a:xfrm>
              <a:off x="1744750" y="1653450"/>
              <a:ext cx="198825" cy="56000"/>
            </a:xfrm>
            <a:custGeom>
              <a:avLst/>
              <a:gdLst/>
              <a:ahLst/>
              <a:cxnLst/>
              <a:rect l="l" t="t" r="r" b="b"/>
              <a:pathLst>
                <a:path w="7953" h="2240" extrusionOk="0">
                  <a:moveTo>
                    <a:pt x="7589" y="1"/>
                  </a:moveTo>
                  <a:lnTo>
                    <a:pt x="7152" y="274"/>
                  </a:lnTo>
                  <a:lnTo>
                    <a:pt x="6715" y="529"/>
                  </a:lnTo>
                  <a:lnTo>
                    <a:pt x="6260" y="747"/>
                  </a:lnTo>
                  <a:lnTo>
                    <a:pt x="6024" y="856"/>
                  </a:lnTo>
                  <a:lnTo>
                    <a:pt x="5787" y="929"/>
                  </a:lnTo>
                  <a:lnTo>
                    <a:pt x="5660" y="984"/>
                  </a:lnTo>
                  <a:lnTo>
                    <a:pt x="5533" y="1038"/>
                  </a:lnTo>
                  <a:lnTo>
                    <a:pt x="5423" y="1111"/>
                  </a:lnTo>
                  <a:lnTo>
                    <a:pt x="5387" y="1147"/>
                  </a:lnTo>
                  <a:lnTo>
                    <a:pt x="5351" y="1202"/>
                  </a:lnTo>
                  <a:lnTo>
                    <a:pt x="5314" y="1275"/>
                  </a:lnTo>
                  <a:lnTo>
                    <a:pt x="5296" y="1348"/>
                  </a:lnTo>
                  <a:lnTo>
                    <a:pt x="5278" y="1420"/>
                  </a:lnTo>
                  <a:lnTo>
                    <a:pt x="5241" y="1493"/>
                  </a:lnTo>
                  <a:lnTo>
                    <a:pt x="5187" y="1566"/>
                  </a:lnTo>
                  <a:lnTo>
                    <a:pt x="5114" y="1621"/>
                  </a:lnTo>
                  <a:lnTo>
                    <a:pt x="5023" y="1657"/>
                  </a:lnTo>
                  <a:lnTo>
                    <a:pt x="4859" y="1657"/>
                  </a:lnTo>
                  <a:lnTo>
                    <a:pt x="4786" y="1639"/>
                  </a:lnTo>
                  <a:lnTo>
                    <a:pt x="4714" y="1621"/>
                  </a:lnTo>
                  <a:lnTo>
                    <a:pt x="4641" y="1566"/>
                  </a:lnTo>
                  <a:lnTo>
                    <a:pt x="4586" y="1530"/>
                  </a:lnTo>
                  <a:lnTo>
                    <a:pt x="4532" y="1457"/>
                  </a:lnTo>
                  <a:lnTo>
                    <a:pt x="4422" y="1329"/>
                  </a:lnTo>
                  <a:lnTo>
                    <a:pt x="4350" y="1166"/>
                  </a:lnTo>
                  <a:lnTo>
                    <a:pt x="4277" y="1002"/>
                  </a:lnTo>
                  <a:lnTo>
                    <a:pt x="4168" y="1056"/>
                  </a:lnTo>
                  <a:lnTo>
                    <a:pt x="4022" y="1075"/>
                  </a:lnTo>
                  <a:lnTo>
                    <a:pt x="3895" y="1093"/>
                  </a:lnTo>
                  <a:lnTo>
                    <a:pt x="3767" y="1111"/>
                  </a:lnTo>
                  <a:lnTo>
                    <a:pt x="3640" y="1111"/>
                  </a:lnTo>
                  <a:lnTo>
                    <a:pt x="3513" y="1093"/>
                  </a:lnTo>
                  <a:lnTo>
                    <a:pt x="3385" y="1056"/>
                  </a:lnTo>
                  <a:lnTo>
                    <a:pt x="3258" y="1020"/>
                  </a:lnTo>
                  <a:lnTo>
                    <a:pt x="3149" y="965"/>
                  </a:lnTo>
                  <a:lnTo>
                    <a:pt x="3021" y="911"/>
                  </a:lnTo>
                  <a:lnTo>
                    <a:pt x="2912" y="838"/>
                  </a:lnTo>
                  <a:lnTo>
                    <a:pt x="2821" y="765"/>
                  </a:lnTo>
                  <a:lnTo>
                    <a:pt x="2657" y="583"/>
                  </a:lnTo>
                  <a:lnTo>
                    <a:pt x="2530" y="383"/>
                  </a:lnTo>
                  <a:lnTo>
                    <a:pt x="2312" y="820"/>
                  </a:lnTo>
                  <a:lnTo>
                    <a:pt x="2148" y="1220"/>
                  </a:lnTo>
                  <a:lnTo>
                    <a:pt x="2020" y="1584"/>
                  </a:lnTo>
                  <a:lnTo>
                    <a:pt x="0" y="1966"/>
                  </a:lnTo>
                  <a:lnTo>
                    <a:pt x="328" y="2039"/>
                  </a:lnTo>
                  <a:lnTo>
                    <a:pt x="710" y="2094"/>
                  </a:lnTo>
                  <a:lnTo>
                    <a:pt x="1147" y="2148"/>
                  </a:lnTo>
                  <a:lnTo>
                    <a:pt x="1638" y="2185"/>
                  </a:lnTo>
                  <a:lnTo>
                    <a:pt x="2730" y="2221"/>
                  </a:lnTo>
                  <a:lnTo>
                    <a:pt x="3877" y="2239"/>
                  </a:lnTo>
                  <a:lnTo>
                    <a:pt x="5387" y="2221"/>
                  </a:lnTo>
                  <a:lnTo>
                    <a:pt x="6697" y="2185"/>
                  </a:lnTo>
                  <a:lnTo>
                    <a:pt x="7953" y="2130"/>
                  </a:lnTo>
                  <a:lnTo>
                    <a:pt x="7953" y="1075"/>
                  </a:lnTo>
                  <a:lnTo>
                    <a:pt x="7935" y="984"/>
                  </a:lnTo>
                  <a:lnTo>
                    <a:pt x="7862" y="711"/>
                  </a:lnTo>
                  <a:lnTo>
                    <a:pt x="7753" y="365"/>
                  </a:lnTo>
                  <a:lnTo>
                    <a:pt x="7680" y="183"/>
                  </a:lnTo>
                  <a:lnTo>
                    <a:pt x="7589" y="1"/>
                  </a:lnTo>
                  <a:close/>
                </a:path>
              </a:pathLst>
            </a:custGeom>
            <a:solidFill>
              <a:srgbClr val="A48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9"/>
            <p:cNvSpPr/>
            <p:nvPr/>
          </p:nvSpPr>
          <p:spPr>
            <a:xfrm>
              <a:off x="1744750" y="1653450"/>
              <a:ext cx="198825" cy="56000"/>
            </a:xfrm>
            <a:custGeom>
              <a:avLst/>
              <a:gdLst/>
              <a:ahLst/>
              <a:cxnLst/>
              <a:rect l="l" t="t" r="r" b="b"/>
              <a:pathLst>
                <a:path w="7953" h="2240" fill="none" extrusionOk="0">
                  <a:moveTo>
                    <a:pt x="7589" y="1"/>
                  </a:moveTo>
                  <a:lnTo>
                    <a:pt x="7589" y="1"/>
                  </a:lnTo>
                  <a:lnTo>
                    <a:pt x="7152" y="274"/>
                  </a:lnTo>
                  <a:lnTo>
                    <a:pt x="6715" y="529"/>
                  </a:lnTo>
                  <a:lnTo>
                    <a:pt x="6260" y="747"/>
                  </a:lnTo>
                  <a:lnTo>
                    <a:pt x="6024" y="856"/>
                  </a:lnTo>
                  <a:lnTo>
                    <a:pt x="5787" y="929"/>
                  </a:lnTo>
                  <a:lnTo>
                    <a:pt x="5787" y="929"/>
                  </a:lnTo>
                  <a:lnTo>
                    <a:pt x="5660" y="984"/>
                  </a:lnTo>
                  <a:lnTo>
                    <a:pt x="5533" y="1038"/>
                  </a:lnTo>
                  <a:lnTo>
                    <a:pt x="5423" y="1111"/>
                  </a:lnTo>
                  <a:lnTo>
                    <a:pt x="5387" y="1147"/>
                  </a:lnTo>
                  <a:lnTo>
                    <a:pt x="5351" y="1202"/>
                  </a:lnTo>
                  <a:lnTo>
                    <a:pt x="5351" y="1202"/>
                  </a:lnTo>
                  <a:lnTo>
                    <a:pt x="5314" y="1275"/>
                  </a:lnTo>
                  <a:lnTo>
                    <a:pt x="5296" y="1348"/>
                  </a:lnTo>
                  <a:lnTo>
                    <a:pt x="5278" y="1420"/>
                  </a:lnTo>
                  <a:lnTo>
                    <a:pt x="5241" y="1493"/>
                  </a:lnTo>
                  <a:lnTo>
                    <a:pt x="5241" y="1493"/>
                  </a:lnTo>
                  <a:lnTo>
                    <a:pt x="5187" y="1566"/>
                  </a:lnTo>
                  <a:lnTo>
                    <a:pt x="5114" y="1621"/>
                  </a:lnTo>
                  <a:lnTo>
                    <a:pt x="5023" y="1657"/>
                  </a:lnTo>
                  <a:lnTo>
                    <a:pt x="4932" y="1657"/>
                  </a:lnTo>
                  <a:lnTo>
                    <a:pt x="4932" y="1657"/>
                  </a:lnTo>
                  <a:lnTo>
                    <a:pt x="4859" y="1657"/>
                  </a:lnTo>
                  <a:lnTo>
                    <a:pt x="4786" y="1639"/>
                  </a:lnTo>
                  <a:lnTo>
                    <a:pt x="4714" y="1621"/>
                  </a:lnTo>
                  <a:lnTo>
                    <a:pt x="4641" y="1566"/>
                  </a:lnTo>
                  <a:lnTo>
                    <a:pt x="4641" y="1566"/>
                  </a:lnTo>
                  <a:lnTo>
                    <a:pt x="4586" y="1530"/>
                  </a:lnTo>
                  <a:lnTo>
                    <a:pt x="4532" y="1457"/>
                  </a:lnTo>
                  <a:lnTo>
                    <a:pt x="4422" y="1329"/>
                  </a:lnTo>
                  <a:lnTo>
                    <a:pt x="4350" y="1166"/>
                  </a:lnTo>
                  <a:lnTo>
                    <a:pt x="4277" y="1002"/>
                  </a:lnTo>
                  <a:lnTo>
                    <a:pt x="4277" y="1002"/>
                  </a:lnTo>
                  <a:lnTo>
                    <a:pt x="4168" y="1056"/>
                  </a:lnTo>
                  <a:lnTo>
                    <a:pt x="4022" y="1075"/>
                  </a:lnTo>
                  <a:lnTo>
                    <a:pt x="3895" y="1093"/>
                  </a:lnTo>
                  <a:lnTo>
                    <a:pt x="3767" y="1111"/>
                  </a:lnTo>
                  <a:lnTo>
                    <a:pt x="3767" y="1111"/>
                  </a:lnTo>
                  <a:lnTo>
                    <a:pt x="3640" y="1111"/>
                  </a:lnTo>
                  <a:lnTo>
                    <a:pt x="3513" y="1093"/>
                  </a:lnTo>
                  <a:lnTo>
                    <a:pt x="3385" y="1056"/>
                  </a:lnTo>
                  <a:lnTo>
                    <a:pt x="3258" y="1020"/>
                  </a:lnTo>
                  <a:lnTo>
                    <a:pt x="3149" y="965"/>
                  </a:lnTo>
                  <a:lnTo>
                    <a:pt x="3021" y="911"/>
                  </a:lnTo>
                  <a:lnTo>
                    <a:pt x="2912" y="838"/>
                  </a:lnTo>
                  <a:lnTo>
                    <a:pt x="2821" y="765"/>
                  </a:lnTo>
                  <a:lnTo>
                    <a:pt x="2821" y="765"/>
                  </a:lnTo>
                  <a:lnTo>
                    <a:pt x="2657" y="583"/>
                  </a:lnTo>
                  <a:lnTo>
                    <a:pt x="2530" y="383"/>
                  </a:lnTo>
                  <a:lnTo>
                    <a:pt x="2530" y="383"/>
                  </a:lnTo>
                  <a:lnTo>
                    <a:pt x="2530" y="383"/>
                  </a:lnTo>
                  <a:lnTo>
                    <a:pt x="2312" y="820"/>
                  </a:lnTo>
                  <a:lnTo>
                    <a:pt x="2148" y="1220"/>
                  </a:lnTo>
                  <a:lnTo>
                    <a:pt x="2020" y="1584"/>
                  </a:lnTo>
                  <a:lnTo>
                    <a:pt x="0" y="1966"/>
                  </a:lnTo>
                  <a:lnTo>
                    <a:pt x="0" y="1966"/>
                  </a:lnTo>
                  <a:lnTo>
                    <a:pt x="328" y="2039"/>
                  </a:lnTo>
                  <a:lnTo>
                    <a:pt x="710" y="2094"/>
                  </a:lnTo>
                  <a:lnTo>
                    <a:pt x="1147" y="2148"/>
                  </a:lnTo>
                  <a:lnTo>
                    <a:pt x="1638" y="2185"/>
                  </a:lnTo>
                  <a:lnTo>
                    <a:pt x="2730" y="2221"/>
                  </a:lnTo>
                  <a:lnTo>
                    <a:pt x="3877" y="2239"/>
                  </a:lnTo>
                  <a:lnTo>
                    <a:pt x="3877" y="2239"/>
                  </a:lnTo>
                  <a:lnTo>
                    <a:pt x="5387" y="2221"/>
                  </a:lnTo>
                  <a:lnTo>
                    <a:pt x="6697" y="2185"/>
                  </a:lnTo>
                  <a:lnTo>
                    <a:pt x="7953" y="2130"/>
                  </a:lnTo>
                  <a:lnTo>
                    <a:pt x="7953" y="1075"/>
                  </a:lnTo>
                  <a:lnTo>
                    <a:pt x="7953" y="1075"/>
                  </a:lnTo>
                  <a:lnTo>
                    <a:pt x="7935" y="984"/>
                  </a:lnTo>
                  <a:lnTo>
                    <a:pt x="7862" y="711"/>
                  </a:lnTo>
                  <a:lnTo>
                    <a:pt x="7753" y="365"/>
                  </a:lnTo>
                  <a:lnTo>
                    <a:pt x="7680" y="183"/>
                  </a:lnTo>
                  <a:lnTo>
                    <a:pt x="7589" y="1"/>
                  </a:lnTo>
                  <a:lnTo>
                    <a:pt x="758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9"/>
            <p:cNvSpPr/>
            <p:nvPr/>
          </p:nvSpPr>
          <p:spPr>
            <a:xfrm>
              <a:off x="1824375" y="1627975"/>
              <a:ext cx="48700" cy="28700"/>
            </a:xfrm>
            <a:custGeom>
              <a:avLst/>
              <a:gdLst/>
              <a:ahLst/>
              <a:cxnLst/>
              <a:rect l="l" t="t" r="r" b="b"/>
              <a:pathLst>
                <a:path w="1948" h="1148" extrusionOk="0">
                  <a:moveTo>
                    <a:pt x="928" y="1"/>
                  </a:moveTo>
                  <a:lnTo>
                    <a:pt x="801" y="37"/>
                  </a:lnTo>
                  <a:lnTo>
                    <a:pt x="673" y="74"/>
                  </a:lnTo>
                  <a:lnTo>
                    <a:pt x="546" y="110"/>
                  </a:lnTo>
                  <a:lnTo>
                    <a:pt x="419" y="165"/>
                  </a:lnTo>
                  <a:lnTo>
                    <a:pt x="200" y="328"/>
                  </a:lnTo>
                  <a:lnTo>
                    <a:pt x="0" y="492"/>
                  </a:lnTo>
                  <a:lnTo>
                    <a:pt x="36" y="638"/>
                  </a:lnTo>
                  <a:lnTo>
                    <a:pt x="109" y="747"/>
                  </a:lnTo>
                  <a:lnTo>
                    <a:pt x="182" y="856"/>
                  </a:lnTo>
                  <a:lnTo>
                    <a:pt x="273" y="947"/>
                  </a:lnTo>
                  <a:lnTo>
                    <a:pt x="382" y="1038"/>
                  </a:lnTo>
                  <a:lnTo>
                    <a:pt x="510" y="1093"/>
                  </a:lnTo>
                  <a:lnTo>
                    <a:pt x="637" y="1129"/>
                  </a:lnTo>
                  <a:lnTo>
                    <a:pt x="783" y="1147"/>
                  </a:lnTo>
                  <a:lnTo>
                    <a:pt x="837" y="1147"/>
                  </a:lnTo>
                  <a:lnTo>
                    <a:pt x="928" y="1129"/>
                  </a:lnTo>
                  <a:lnTo>
                    <a:pt x="1019" y="1111"/>
                  </a:lnTo>
                  <a:lnTo>
                    <a:pt x="1183" y="1038"/>
                  </a:lnTo>
                  <a:lnTo>
                    <a:pt x="1347" y="929"/>
                  </a:lnTo>
                  <a:lnTo>
                    <a:pt x="1492" y="802"/>
                  </a:lnTo>
                  <a:lnTo>
                    <a:pt x="1620" y="656"/>
                  </a:lnTo>
                  <a:lnTo>
                    <a:pt x="1747" y="510"/>
                  </a:lnTo>
                  <a:lnTo>
                    <a:pt x="1856" y="347"/>
                  </a:lnTo>
                  <a:lnTo>
                    <a:pt x="1947" y="165"/>
                  </a:lnTo>
                  <a:lnTo>
                    <a:pt x="1783" y="92"/>
                  </a:lnTo>
                  <a:lnTo>
                    <a:pt x="1601" y="37"/>
                  </a:lnTo>
                  <a:lnTo>
                    <a:pt x="1401" y="1"/>
                  </a:lnTo>
                  <a:close/>
                </a:path>
              </a:pathLst>
            </a:custGeom>
            <a:solidFill>
              <a:srgbClr val="D7C2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9"/>
            <p:cNvSpPr/>
            <p:nvPr/>
          </p:nvSpPr>
          <p:spPr>
            <a:xfrm>
              <a:off x="1824375" y="1627975"/>
              <a:ext cx="48700" cy="28700"/>
            </a:xfrm>
            <a:custGeom>
              <a:avLst/>
              <a:gdLst/>
              <a:ahLst/>
              <a:cxnLst/>
              <a:rect l="l" t="t" r="r" b="b"/>
              <a:pathLst>
                <a:path w="1948" h="1148" fill="none" extrusionOk="0">
                  <a:moveTo>
                    <a:pt x="1183" y="1"/>
                  </a:moveTo>
                  <a:lnTo>
                    <a:pt x="1183" y="1"/>
                  </a:lnTo>
                  <a:lnTo>
                    <a:pt x="928" y="1"/>
                  </a:lnTo>
                  <a:lnTo>
                    <a:pt x="928" y="1"/>
                  </a:lnTo>
                  <a:lnTo>
                    <a:pt x="801" y="37"/>
                  </a:lnTo>
                  <a:lnTo>
                    <a:pt x="673" y="74"/>
                  </a:lnTo>
                  <a:lnTo>
                    <a:pt x="546" y="110"/>
                  </a:lnTo>
                  <a:lnTo>
                    <a:pt x="419" y="165"/>
                  </a:lnTo>
                  <a:lnTo>
                    <a:pt x="200" y="328"/>
                  </a:lnTo>
                  <a:lnTo>
                    <a:pt x="0" y="492"/>
                  </a:lnTo>
                  <a:lnTo>
                    <a:pt x="0" y="492"/>
                  </a:lnTo>
                  <a:lnTo>
                    <a:pt x="36" y="638"/>
                  </a:lnTo>
                  <a:lnTo>
                    <a:pt x="109" y="747"/>
                  </a:lnTo>
                  <a:lnTo>
                    <a:pt x="182" y="856"/>
                  </a:lnTo>
                  <a:lnTo>
                    <a:pt x="273" y="947"/>
                  </a:lnTo>
                  <a:lnTo>
                    <a:pt x="382" y="1038"/>
                  </a:lnTo>
                  <a:lnTo>
                    <a:pt x="510" y="1093"/>
                  </a:lnTo>
                  <a:lnTo>
                    <a:pt x="637" y="1129"/>
                  </a:lnTo>
                  <a:lnTo>
                    <a:pt x="783" y="1147"/>
                  </a:lnTo>
                  <a:lnTo>
                    <a:pt x="783" y="1147"/>
                  </a:lnTo>
                  <a:lnTo>
                    <a:pt x="837" y="1147"/>
                  </a:lnTo>
                  <a:lnTo>
                    <a:pt x="837" y="1147"/>
                  </a:lnTo>
                  <a:lnTo>
                    <a:pt x="928" y="1129"/>
                  </a:lnTo>
                  <a:lnTo>
                    <a:pt x="1019" y="1111"/>
                  </a:lnTo>
                  <a:lnTo>
                    <a:pt x="1183" y="1038"/>
                  </a:lnTo>
                  <a:lnTo>
                    <a:pt x="1347" y="929"/>
                  </a:lnTo>
                  <a:lnTo>
                    <a:pt x="1492" y="802"/>
                  </a:lnTo>
                  <a:lnTo>
                    <a:pt x="1492" y="802"/>
                  </a:lnTo>
                  <a:lnTo>
                    <a:pt x="1620" y="656"/>
                  </a:lnTo>
                  <a:lnTo>
                    <a:pt x="1747" y="510"/>
                  </a:lnTo>
                  <a:lnTo>
                    <a:pt x="1856" y="347"/>
                  </a:lnTo>
                  <a:lnTo>
                    <a:pt x="1947" y="165"/>
                  </a:lnTo>
                  <a:lnTo>
                    <a:pt x="1947" y="165"/>
                  </a:lnTo>
                  <a:lnTo>
                    <a:pt x="1783" y="92"/>
                  </a:lnTo>
                  <a:lnTo>
                    <a:pt x="1601" y="37"/>
                  </a:lnTo>
                  <a:lnTo>
                    <a:pt x="1401" y="1"/>
                  </a:lnTo>
                  <a:lnTo>
                    <a:pt x="118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85" name="Google Shape;1485;p9"/>
          <p:cNvGrpSpPr/>
          <p:nvPr/>
        </p:nvGrpSpPr>
        <p:grpSpPr>
          <a:xfrm rot="707990">
            <a:off x="5178099" y="4963397"/>
            <a:ext cx="1015736" cy="245727"/>
            <a:chOff x="3665900" y="8356158"/>
            <a:chExt cx="1015703" cy="245719"/>
          </a:xfrm>
        </p:grpSpPr>
        <p:sp>
          <p:nvSpPr>
            <p:cNvPr id="1486" name="Google Shape;1486;p9"/>
            <p:cNvSpPr/>
            <p:nvPr/>
          </p:nvSpPr>
          <p:spPr>
            <a:xfrm>
              <a:off x="3940684" y="8356158"/>
              <a:ext cx="658411" cy="161356"/>
            </a:xfrm>
            <a:custGeom>
              <a:avLst/>
              <a:gdLst/>
              <a:ahLst/>
              <a:cxnLst/>
              <a:rect l="l" t="t" r="r" b="b"/>
              <a:pathLst>
                <a:path w="12776" h="3131" extrusionOk="0">
                  <a:moveTo>
                    <a:pt x="9336" y="0"/>
                  </a:moveTo>
                  <a:lnTo>
                    <a:pt x="8626" y="55"/>
                  </a:lnTo>
                  <a:lnTo>
                    <a:pt x="7934" y="127"/>
                  </a:lnTo>
                  <a:lnTo>
                    <a:pt x="7279" y="218"/>
                  </a:lnTo>
                  <a:lnTo>
                    <a:pt x="6642" y="309"/>
                  </a:lnTo>
                  <a:lnTo>
                    <a:pt x="6042" y="400"/>
                  </a:lnTo>
                  <a:lnTo>
                    <a:pt x="5460" y="510"/>
                  </a:lnTo>
                  <a:lnTo>
                    <a:pt x="4895" y="619"/>
                  </a:lnTo>
                  <a:lnTo>
                    <a:pt x="4368" y="728"/>
                  </a:lnTo>
                  <a:lnTo>
                    <a:pt x="3858" y="855"/>
                  </a:lnTo>
                  <a:lnTo>
                    <a:pt x="3385" y="983"/>
                  </a:lnTo>
                  <a:lnTo>
                    <a:pt x="2930" y="1110"/>
                  </a:lnTo>
                  <a:lnTo>
                    <a:pt x="2511" y="1256"/>
                  </a:lnTo>
                  <a:lnTo>
                    <a:pt x="2129" y="1383"/>
                  </a:lnTo>
                  <a:lnTo>
                    <a:pt x="1765" y="1511"/>
                  </a:lnTo>
                  <a:lnTo>
                    <a:pt x="1438" y="1656"/>
                  </a:lnTo>
                  <a:lnTo>
                    <a:pt x="1147" y="1783"/>
                  </a:lnTo>
                  <a:lnTo>
                    <a:pt x="874" y="1911"/>
                  </a:lnTo>
                  <a:lnTo>
                    <a:pt x="637" y="2038"/>
                  </a:lnTo>
                  <a:lnTo>
                    <a:pt x="455" y="2166"/>
                  </a:lnTo>
                  <a:lnTo>
                    <a:pt x="291" y="2293"/>
                  </a:lnTo>
                  <a:lnTo>
                    <a:pt x="164" y="2420"/>
                  </a:lnTo>
                  <a:lnTo>
                    <a:pt x="73" y="2530"/>
                  </a:lnTo>
                  <a:lnTo>
                    <a:pt x="18" y="2621"/>
                  </a:lnTo>
                  <a:lnTo>
                    <a:pt x="0" y="2730"/>
                  </a:lnTo>
                  <a:lnTo>
                    <a:pt x="18" y="2821"/>
                  </a:lnTo>
                  <a:lnTo>
                    <a:pt x="73" y="2894"/>
                  </a:lnTo>
                  <a:lnTo>
                    <a:pt x="182" y="2966"/>
                  </a:lnTo>
                  <a:lnTo>
                    <a:pt x="328" y="3021"/>
                  </a:lnTo>
                  <a:lnTo>
                    <a:pt x="491" y="3076"/>
                  </a:lnTo>
                  <a:lnTo>
                    <a:pt x="710" y="3112"/>
                  </a:lnTo>
                  <a:lnTo>
                    <a:pt x="983" y="3130"/>
                  </a:lnTo>
                  <a:lnTo>
                    <a:pt x="1602" y="3130"/>
                  </a:lnTo>
                  <a:lnTo>
                    <a:pt x="1947" y="3112"/>
                  </a:lnTo>
                  <a:lnTo>
                    <a:pt x="2748" y="3021"/>
                  </a:lnTo>
                  <a:lnTo>
                    <a:pt x="4531" y="2784"/>
                  </a:lnTo>
                  <a:lnTo>
                    <a:pt x="6096" y="2548"/>
                  </a:lnTo>
                  <a:lnTo>
                    <a:pt x="7443" y="2293"/>
                  </a:lnTo>
                  <a:lnTo>
                    <a:pt x="8590" y="2038"/>
                  </a:lnTo>
                  <a:lnTo>
                    <a:pt x="9572" y="1783"/>
                  </a:lnTo>
                  <a:lnTo>
                    <a:pt x="10373" y="1529"/>
                  </a:lnTo>
                  <a:lnTo>
                    <a:pt x="11046" y="1274"/>
                  </a:lnTo>
                  <a:lnTo>
                    <a:pt x="11574" y="1056"/>
                  </a:lnTo>
                  <a:lnTo>
                    <a:pt x="11974" y="837"/>
                  </a:lnTo>
                  <a:lnTo>
                    <a:pt x="12284" y="637"/>
                  </a:lnTo>
                  <a:lnTo>
                    <a:pt x="12484" y="455"/>
                  </a:lnTo>
                  <a:lnTo>
                    <a:pt x="12630" y="309"/>
                  </a:lnTo>
                  <a:lnTo>
                    <a:pt x="12721" y="182"/>
                  </a:lnTo>
                  <a:lnTo>
                    <a:pt x="12757" y="73"/>
                  </a:lnTo>
                  <a:lnTo>
                    <a:pt x="127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9"/>
            <p:cNvSpPr/>
            <p:nvPr/>
          </p:nvSpPr>
          <p:spPr>
            <a:xfrm>
              <a:off x="3940684" y="8356158"/>
              <a:ext cx="658411" cy="161356"/>
            </a:xfrm>
            <a:custGeom>
              <a:avLst/>
              <a:gdLst/>
              <a:ahLst/>
              <a:cxnLst/>
              <a:rect l="l" t="t" r="r" b="b"/>
              <a:pathLst>
                <a:path w="12776" h="3131" fill="none" extrusionOk="0">
                  <a:moveTo>
                    <a:pt x="12775" y="0"/>
                  </a:moveTo>
                  <a:lnTo>
                    <a:pt x="9336" y="0"/>
                  </a:lnTo>
                  <a:lnTo>
                    <a:pt x="9336" y="0"/>
                  </a:lnTo>
                  <a:lnTo>
                    <a:pt x="8626" y="55"/>
                  </a:lnTo>
                  <a:lnTo>
                    <a:pt x="7934" y="127"/>
                  </a:lnTo>
                  <a:lnTo>
                    <a:pt x="7279" y="218"/>
                  </a:lnTo>
                  <a:lnTo>
                    <a:pt x="6642" y="309"/>
                  </a:lnTo>
                  <a:lnTo>
                    <a:pt x="6042" y="400"/>
                  </a:lnTo>
                  <a:lnTo>
                    <a:pt x="5460" y="510"/>
                  </a:lnTo>
                  <a:lnTo>
                    <a:pt x="4895" y="619"/>
                  </a:lnTo>
                  <a:lnTo>
                    <a:pt x="4368" y="728"/>
                  </a:lnTo>
                  <a:lnTo>
                    <a:pt x="3858" y="855"/>
                  </a:lnTo>
                  <a:lnTo>
                    <a:pt x="3385" y="983"/>
                  </a:lnTo>
                  <a:lnTo>
                    <a:pt x="2930" y="1110"/>
                  </a:lnTo>
                  <a:lnTo>
                    <a:pt x="2511" y="1256"/>
                  </a:lnTo>
                  <a:lnTo>
                    <a:pt x="2129" y="1383"/>
                  </a:lnTo>
                  <a:lnTo>
                    <a:pt x="1765" y="1511"/>
                  </a:lnTo>
                  <a:lnTo>
                    <a:pt x="1438" y="1656"/>
                  </a:lnTo>
                  <a:lnTo>
                    <a:pt x="1147" y="1783"/>
                  </a:lnTo>
                  <a:lnTo>
                    <a:pt x="874" y="1911"/>
                  </a:lnTo>
                  <a:lnTo>
                    <a:pt x="637" y="2038"/>
                  </a:lnTo>
                  <a:lnTo>
                    <a:pt x="455" y="2166"/>
                  </a:lnTo>
                  <a:lnTo>
                    <a:pt x="291" y="2293"/>
                  </a:lnTo>
                  <a:lnTo>
                    <a:pt x="164" y="2420"/>
                  </a:lnTo>
                  <a:lnTo>
                    <a:pt x="73" y="2530"/>
                  </a:lnTo>
                  <a:lnTo>
                    <a:pt x="18" y="2621"/>
                  </a:lnTo>
                  <a:lnTo>
                    <a:pt x="0" y="2730"/>
                  </a:lnTo>
                  <a:lnTo>
                    <a:pt x="18" y="2821"/>
                  </a:lnTo>
                  <a:lnTo>
                    <a:pt x="73" y="2894"/>
                  </a:lnTo>
                  <a:lnTo>
                    <a:pt x="182" y="2966"/>
                  </a:lnTo>
                  <a:lnTo>
                    <a:pt x="328" y="3021"/>
                  </a:lnTo>
                  <a:lnTo>
                    <a:pt x="491" y="3076"/>
                  </a:lnTo>
                  <a:lnTo>
                    <a:pt x="710" y="3112"/>
                  </a:lnTo>
                  <a:lnTo>
                    <a:pt x="983" y="3130"/>
                  </a:lnTo>
                  <a:lnTo>
                    <a:pt x="1292" y="3130"/>
                  </a:lnTo>
                  <a:lnTo>
                    <a:pt x="1292" y="3130"/>
                  </a:lnTo>
                  <a:lnTo>
                    <a:pt x="1602" y="3130"/>
                  </a:lnTo>
                  <a:lnTo>
                    <a:pt x="1947" y="3112"/>
                  </a:lnTo>
                  <a:lnTo>
                    <a:pt x="2748" y="3021"/>
                  </a:lnTo>
                  <a:lnTo>
                    <a:pt x="2748" y="3021"/>
                  </a:lnTo>
                  <a:lnTo>
                    <a:pt x="4531" y="2784"/>
                  </a:lnTo>
                  <a:lnTo>
                    <a:pt x="6096" y="2548"/>
                  </a:lnTo>
                  <a:lnTo>
                    <a:pt x="7443" y="2293"/>
                  </a:lnTo>
                  <a:lnTo>
                    <a:pt x="8590" y="2038"/>
                  </a:lnTo>
                  <a:lnTo>
                    <a:pt x="9572" y="1783"/>
                  </a:lnTo>
                  <a:lnTo>
                    <a:pt x="10373" y="1529"/>
                  </a:lnTo>
                  <a:lnTo>
                    <a:pt x="11046" y="1274"/>
                  </a:lnTo>
                  <a:lnTo>
                    <a:pt x="11574" y="1056"/>
                  </a:lnTo>
                  <a:lnTo>
                    <a:pt x="11974" y="837"/>
                  </a:lnTo>
                  <a:lnTo>
                    <a:pt x="12284" y="637"/>
                  </a:lnTo>
                  <a:lnTo>
                    <a:pt x="12484" y="455"/>
                  </a:lnTo>
                  <a:lnTo>
                    <a:pt x="12630" y="309"/>
                  </a:lnTo>
                  <a:lnTo>
                    <a:pt x="12721" y="182"/>
                  </a:lnTo>
                  <a:lnTo>
                    <a:pt x="12757" y="73"/>
                  </a:lnTo>
                  <a:lnTo>
                    <a:pt x="12775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9"/>
            <p:cNvSpPr/>
            <p:nvPr/>
          </p:nvSpPr>
          <p:spPr>
            <a:xfrm>
              <a:off x="3665900" y="8420834"/>
              <a:ext cx="151049" cy="55400"/>
            </a:xfrm>
            <a:custGeom>
              <a:avLst/>
              <a:gdLst/>
              <a:ahLst/>
              <a:cxnLst/>
              <a:rect l="l" t="t" r="r" b="b"/>
              <a:pathLst>
                <a:path w="2931" h="1075" extrusionOk="0">
                  <a:moveTo>
                    <a:pt x="1456" y="1"/>
                  </a:moveTo>
                  <a:lnTo>
                    <a:pt x="1128" y="19"/>
                  </a:lnTo>
                  <a:lnTo>
                    <a:pt x="801" y="74"/>
                  </a:lnTo>
                  <a:lnTo>
                    <a:pt x="655" y="110"/>
                  </a:lnTo>
                  <a:lnTo>
                    <a:pt x="491" y="165"/>
                  </a:lnTo>
                  <a:lnTo>
                    <a:pt x="364" y="219"/>
                  </a:lnTo>
                  <a:lnTo>
                    <a:pt x="237" y="292"/>
                  </a:lnTo>
                  <a:lnTo>
                    <a:pt x="146" y="347"/>
                  </a:lnTo>
                  <a:lnTo>
                    <a:pt x="91" y="401"/>
                  </a:lnTo>
                  <a:lnTo>
                    <a:pt x="37" y="474"/>
                  </a:lnTo>
                  <a:lnTo>
                    <a:pt x="0" y="547"/>
                  </a:lnTo>
                  <a:lnTo>
                    <a:pt x="0" y="638"/>
                  </a:lnTo>
                  <a:lnTo>
                    <a:pt x="37" y="729"/>
                  </a:lnTo>
                  <a:lnTo>
                    <a:pt x="109" y="801"/>
                  </a:lnTo>
                  <a:lnTo>
                    <a:pt x="182" y="874"/>
                  </a:lnTo>
                  <a:lnTo>
                    <a:pt x="273" y="911"/>
                  </a:lnTo>
                  <a:lnTo>
                    <a:pt x="382" y="947"/>
                  </a:lnTo>
                  <a:lnTo>
                    <a:pt x="582" y="1002"/>
                  </a:lnTo>
                  <a:lnTo>
                    <a:pt x="1092" y="1056"/>
                  </a:lnTo>
                  <a:lnTo>
                    <a:pt x="1602" y="1074"/>
                  </a:lnTo>
                  <a:lnTo>
                    <a:pt x="1747" y="1074"/>
                  </a:lnTo>
                  <a:lnTo>
                    <a:pt x="2038" y="1056"/>
                  </a:lnTo>
                  <a:lnTo>
                    <a:pt x="2311" y="1020"/>
                  </a:lnTo>
                  <a:lnTo>
                    <a:pt x="2439" y="983"/>
                  </a:lnTo>
                  <a:lnTo>
                    <a:pt x="2566" y="929"/>
                  </a:lnTo>
                  <a:lnTo>
                    <a:pt x="2675" y="856"/>
                  </a:lnTo>
                  <a:lnTo>
                    <a:pt x="2784" y="783"/>
                  </a:lnTo>
                  <a:lnTo>
                    <a:pt x="2857" y="710"/>
                  </a:lnTo>
                  <a:lnTo>
                    <a:pt x="2912" y="619"/>
                  </a:lnTo>
                  <a:lnTo>
                    <a:pt x="2930" y="528"/>
                  </a:lnTo>
                  <a:lnTo>
                    <a:pt x="2930" y="474"/>
                  </a:lnTo>
                  <a:lnTo>
                    <a:pt x="2930" y="437"/>
                  </a:lnTo>
                  <a:lnTo>
                    <a:pt x="2875" y="365"/>
                  </a:lnTo>
                  <a:lnTo>
                    <a:pt x="2803" y="292"/>
                  </a:lnTo>
                  <a:lnTo>
                    <a:pt x="2730" y="237"/>
                  </a:lnTo>
                  <a:lnTo>
                    <a:pt x="2639" y="201"/>
                  </a:lnTo>
                  <a:lnTo>
                    <a:pt x="2366" y="110"/>
                  </a:lnTo>
                  <a:lnTo>
                    <a:pt x="2075" y="55"/>
                  </a:lnTo>
                  <a:lnTo>
                    <a:pt x="1784" y="19"/>
                  </a:lnTo>
                  <a:lnTo>
                    <a:pt x="14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p9"/>
            <p:cNvSpPr/>
            <p:nvPr/>
          </p:nvSpPr>
          <p:spPr>
            <a:xfrm>
              <a:off x="3665900" y="8420834"/>
              <a:ext cx="151049" cy="55400"/>
            </a:xfrm>
            <a:custGeom>
              <a:avLst/>
              <a:gdLst/>
              <a:ahLst/>
              <a:cxnLst/>
              <a:rect l="l" t="t" r="r" b="b"/>
              <a:pathLst>
                <a:path w="2931" h="1075" fill="none" extrusionOk="0">
                  <a:moveTo>
                    <a:pt x="1456" y="1"/>
                  </a:moveTo>
                  <a:lnTo>
                    <a:pt x="1456" y="1"/>
                  </a:lnTo>
                  <a:lnTo>
                    <a:pt x="1128" y="19"/>
                  </a:lnTo>
                  <a:lnTo>
                    <a:pt x="801" y="74"/>
                  </a:lnTo>
                  <a:lnTo>
                    <a:pt x="655" y="110"/>
                  </a:lnTo>
                  <a:lnTo>
                    <a:pt x="491" y="165"/>
                  </a:lnTo>
                  <a:lnTo>
                    <a:pt x="364" y="219"/>
                  </a:lnTo>
                  <a:lnTo>
                    <a:pt x="237" y="292"/>
                  </a:lnTo>
                  <a:lnTo>
                    <a:pt x="237" y="292"/>
                  </a:lnTo>
                  <a:lnTo>
                    <a:pt x="146" y="347"/>
                  </a:lnTo>
                  <a:lnTo>
                    <a:pt x="91" y="401"/>
                  </a:lnTo>
                  <a:lnTo>
                    <a:pt x="37" y="474"/>
                  </a:lnTo>
                  <a:lnTo>
                    <a:pt x="0" y="547"/>
                  </a:lnTo>
                  <a:lnTo>
                    <a:pt x="0" y="547"/>
                  </a:lnTo>
                  <a:lnTo>
                    <a:pt x="0" y="638"/>
                  </a:lnTo>
                  <a:lnTo>
                    <a:pt x="37" y="729"/>
                  </a:lnTo>
                  <a:lnTo>
                    <a:pt x="109" y="801"/>
                  </a:lnTo>
                  <a:lnTo>
                    <a:pt x="182" y="874"/>
                  </a:lnTo>
                  <a:lnTo>
                    <a:pt x="182" y="874"/>
                  </a:lnTo>
                  <a:lnTo>
                    <a:pt x="273" y="911"/>
                  </a:lnTo>
                  <a:lnTo>
                    <a:pt x="382" y="947"/>
                  </a:lnTo>
                  <a:lnTo>
                    <a:pt x="582" y="1002"/>
                  </a:lnTo>
                  <a:lnTo>
                    <a:pt x="582" y="1002"/>
                  </a:lnTo>
                  <a:lnTo>
                    <a:pt x="1092" y="1056"/>
                  </a:lnTo>
                  <a:lnTo>
                    <a:pt x="1602" y="1074"/>
                  </a:lnTo>
                  <a:lnTo>
                    <a:pt x="1602" y="1074"/>
                  </a:lnTo>
                  <a:lnTo>
                    <a:pt x="1747" y="1074"/>
                  </a:lnTo>
                  <a:lnTo>
                    <a:pt x="1747" y="1074"/>
                  </a:lnTo>
                  <a:lnTo>
                    <a:pt x="2038" y="1056"/>
                  </a:lnTo>
                  <a:lnTo>
                    <a:pt x="2311" y="1020"/>
                  </a:lnTo>
                  <a:lnTo>
                    <a:pt x="2439" y="983"/>
                  </a:lnTo>
                  <a:lnTo>
                    <a:pt x="2566" y="929"/>
                  </a:lnTo>
                  <a:lnTo>
                    <a:pt x="2675" y="856"/>
                  </a:lnTo>
                  <a:lnTo>
                    <a:pt x="2784" y="783"/>
                  </a:lnTo>
                  <a:lnTo>
                    <a:pt x="2784" y="783"/>
                  </a:lnTo>
                  <a:lnTo>
                    <a:pt x="2857" y="710"/>
                  </a:lnTo>
                  <a:lnTo>
                    <a:pt x="2912" y="619"/>
                  </a:lnTo>
                  <a:lnTo>
                    <a:pt x="2930" y="528"/>
                  </a:lnTo>
                  <a:lnTo>
                    <a:pt x="2930" y="474"/>
                  </a:lnTo>
                  <a:lnTo>
                    <a:pt x="2930" y="437"/>
                  </a:lnTo>
                  <a:lnTo>
                    <a:pt x="2930" y="437"/>
                  </a:lnTo>
                  <a:lnTo>
                    <a:pt x="2875" y="365"/>
                  </a:lnTo>
                  <a:lnTo>
                    <a:pt x="2803" y="292"/>
                  </a:lnTo>
                  <a:lnTo>
                    <a:pt x="2730" y="237"/>
                  </a:lnTo>
                  <a:lnTo>
                    <a:pt x="2639" y="201"/>
                  </a:lnTo>
                  <a:lnTo>
                    <a:pt x="2639" y="201"/>
                  </a:lnTo>
                  <a:lnTo>
                    <a:pt x="2366" y="110"/>
                  </a:lnTo>
                  <a:lnTo>
                    <a:pt x="2075" y="55"/>
                  </a:lnTo>
                  <a:lnTo>
                    <a:pt x="1784" y="19"/>
                  </a:lnTo>
                  <a:lnTo>
                    <a:pt x="1456" y="1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9"/>
            <p:cNvSpPr/>
            <p:nvPr/>
          </p:nvSpPr>
          <p:spPr>
            <a:xfrm>
              <a:off x="3821587" y="8385223"/>
              <a:ext cx="96628" cy="41280"/>
            </a:xfrm>
            <a:custGeom>
              <a:avLst/>
              <a:gdLst/>
              <a:ahLst/>
              <a:cxnLst/>
              <a:rect l="l" t="t" r="r" b="b"/>
              <a:pathLst>
                <a:path w="1875" h="801" extrusionOk="0">
                  <a:moveTo>
                    <a:pt x="1092" y="0"/>
                  </a:moveTo>
                  <a:lnTo>
                    <a:pt x="837" y="18"/>
                  </a:lnTo>
                  <a:lnTo>
                    <a:pt x="601" y="73"/>
                  </a:lnTo>
                  <a:lnTo>
                    <a:pt x="382" y="146"/>
                  </a:lnTo>
                  <a:lnTo>
                    <a:pt x="182" y="255"/>
                  </a:lnTo>
                  <a:lnTo>
                    <a:pt x="55" y="346"/>
                  </a:lnTo>
                  <a:lnTo>
                    <a:pt x="18" y="401"/>
                  </a:lnTo>
                  <a:lnTo>
                    <a:pt x="0" y="455"/>
                  </a:lnTo>
                  <a:lnTo>
                    <a:pt x="0" y="510"/>
                  </a:lnTo>
                  <a:lnTo>
                    <a:pt x="18" y="564"/>
                  </a:lnTo>
                  <a:lnTo>
                    <a:pt x="55" y="601"/>
                  </a:lnTo>
                  <a:lnTo>
                    <a:pt x="109" y="637"/>
                  </a:lnTo>
                  <a:lnTo>
                    <a:pt x="218" y="692"/>
                  </a:lnTo>
                  <a:lnTo>
                    <a:pt x="328" y="728"/>
                  </a:lnTo>
                  <a:lnTo>
                    <a:pt x="637" y="765"/>
                  </a:lnTo>
                  <a:lnTo>
                    <a:pt x="946" y="801"/>
                  </a:lnTo>
                  <a:lnTo>
                    <a:pt x="1001" y="801"/>
                  </a:lnTo>
                  <a:lnTo>
                    <a:pt x="1219" y="783"/>
                  </a:lnTo>
                  <a:lnTo>
                    <a:pt x="1419" y="746"/>
                  </a:lnTo>
                  <a:lnTo>
                    <a:pt x="1529" y="710"/>
                  </a:lnTo>
                  <a:lnTo>
                    <a:pt x="1620" y="674"/>
                  </a:lnTo>
                  <a:lnTo>
                    <a:pt x="1711" y="619"/>
                  </a:lnTo>
                  <a:lnTo>
                    <a:pt x="1783" y="546"/>
                  </a:lnTo>
                  <a:lnTo>
                    <a:pt x="1820" y="492"/>
                  </a:lnTo>
                  <a:lnTo>
                    <a:pt x="1856" y="419"/>
                  </a:lnTo>
                  <a:lnTo>
                    <a:pt x="1874" y="364"/>
                  </a:lnTo>
                  <a:lnTo>
                    <a:pt x="1856" y="291"/>
                  </a:lnTo>
                  <a:lnTo>
                    <a:pt x="1838" y="255"/>
                  </a:lnTo>
                  <a:lnTo>
                    <a:pt x="1802" y="219"/>
                  </a:lnTo>
                  <a:lnTo>
                    <a:pt x="1711" y="146"/>
                  </a:lnTo>
                  <a:lnTo>
                    <a:pt x="1565" y="91"/>
                  </a:lnTo>
                  <a:lnTo>
                    <a:pt x="1419" y="37"/>
                  </a:lnTo>
                  <a:lnTo>
                    <a:pt x="12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9"/>
            <p:cNvSpPr/>
            <p:nvPr/>
          </p:nvSpPr>
          <p:spPr>
            <a:xfrm>
              <a:off x="3821587" y="8385223"/>
              <a:ext cx="96628" cy="41280"/>
            </a:xfrm>
            <a:custGeom>
              <a:avLst/>
              <a:gdLst/>
              <a:ahLst/>
              <a:cxnLst/>
              <a:rect l="l" t="t" r="r" b="b"/>
              <a:pathLst>
                <a:path w="1875" h="801" fill="none" extrusionOk="0">
                  <a:moveTo>
                    <a:pt x="1092" y="0"/>
                  </a:moveTo>
                  <a:lnTo>
                    <a:pt x="1092" y="0"/>
                  </a:lnTo>
                  <a:lnTo>
                    <a:pt x="837" y="18"/>
                  </a:lnTo>
                  <a:lnTo>
                    <a:pt x="601" y="73"/>
                  </a:lnTo>
                  <a:lnTo>
                    <a:pt x="382" y="146"/>
                  </a:lnTo>
                  <a:lnTo>
                    <a:pt x="182" y="255"/>
                  </a:lnTo>
                  <a:lnTo>
                    <a:pt x="182" y="255"/>
                  </a:lnTo>
                  <a:lnTo>
                    <a:pt x="55" y="346"/>
                  </a:lnTo>
                  <a:lnTo>
                    <a:pt x="18" y="401"/>
                  </a:lnTo>
                  <a:lnTo>
                    <a:pt x="0" y="455"/>
                  </a:lnTo>
                  <a:lnTo>
                    <a:pt x="0" y="455"/>
                  </a:lnTo>
                  <a:lnTo>
                    <a:pt x="0" y="510"/>
                  </a:lnTo>
                  <a:lnTo>
                    <a:pt x="18" y="564"/>
                  </a:lnTo>
                  <a:lnTo>
                    <a:pt x="55" y="601"/>
                  </a:lnTo>
                  <a:lnTo>
                    <a:pt x="109" y="637"/>
                  </a:lnTo>
                  <a:lnTo>
                    <a:pt x="109" y="637"/>
                  </a:lnTo>
                  <a:lnTo>
                    <a:pt x="218" y="692"/>
                  </a:lnTo>
                  <a:lnTo>
                    <a:pt x="328" y="728"/>
                  </a:lnTo>
                  <a:lnTo>
                    <a:pt x="328" y="728"/>
                  </a:lnTo>
                  <a:lnTo>
                    <a:pt x="637" y="765"/>
                  </a:lnTo>
                  <a:lnTo>
                    <a:pt x="946" y="801"/>
                  </a:lnTo>
                  <a:lnTo>
                    <a:pt x="946" y="801"/>
                  </a:lnTo>
                  <a:lnTo>
                    <a:pt x="1001" y="801"/>
                  </a:lnTo>
                  <a:lnTo>
                    <a:pt x="1001" y="801"/>
                  </a:lnTo>
                  <a:lnTo>
                    <a:pt x="1219" y="783"/>
                  </a:lnTo>
                  <a:lnTo>
                    <a:pt x="1419" y="746"/>
                  </a:lnTo>
                  <a:lnTo>
                    <a:pt x="1529" y="710"/>
                  </a:lnTo>
                  <a:lnTo>
                    <a:pt x="1620" y="674"/>
                  </a:lnTo>
                  <a:lnTo>
                    <a:pt x="1711" y="619"/>
                  </a:lnTo>
                  <a:lnTo>
                    <a:pt x="1783" y="546"/>
                  </a:lnTo>
                  <a:lnTo>
                    <a:pt x="1783" y="546"/>
                  </a:lnTo>
                  <a:lnTo>
                    <a:pt x="1820" y="492"/>
                  </a:lnTo>
                  <a:lnTo>
                    <a:pt x="1856" y="419"/>
                  </a:lnTo>
                  <a:lnTo>
                    <a:pt x="1874" y="364"/>
                  </a:lnTo>
                  <a:lnTo>
                    <a:pt x="1856" y="291"/>
                  </a:lnTo>
                  <a:lnTo>
                    <a:pt x="1856" y="291"/>
                  </a:lnTo>
                  <a:lnTo>
                    <a:pt x="1838" y="255"/>
                  </a:lnTo>
                  <a:lnTo>
                    <a:pt x="1802" y="219"/>
                  </a:lnTo>
                  <a:lnTo>
                    <a:pt x="1711" y="146"/>
                  </a:lnTo>
                  <a:lnTo>
                    <a:pt x="1711" y="146"/>
                  </a:lnTo>
                  <a:lnTo>
                    <a:pt x="1565" y="91"/>
                  </a:lnTo>
                  <a:lnTo>
                    <a:pt x="1419" y="37"/>
                  </a:lnTo>
                  <a:lnTo>
                    <a:pt x="1256" y="0"/>
                  </a:lnTo>
                  <a:lnTo>
                    <a:pt x="1092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9"/>
            <p:cNvSpPr/>
            <p:nvPr/>
          </p:nvSpPr>
          <p:spPr>
            <a:xfrm>
              <a:off x="4454591" y="8527769"/>
              <a:ext cx="227012" cy="74107"/>
            </a:xfrm>
            <a:custGeom>
              <a:avLst/>
              <a:gdLst/>
              <a:ahLst/>
              <a:cxnLst/>
              <a:rect l="l" t="t" r="r" b="b"/>
              <a:pathLst>
                <a:path w="4405" h="1438" extrusionOk="0">
                  <a:moveTo>
                    <a:pt x="2221" y="0"/>
                  </a:moveTo>
                  <a:lnTo>
                    <a:pt x="1911" y="19"/>
                  </a:lnTo>
                  <a:lnTo>
                    <a:pt x="1602" y="37"/>
                  </a:lnTo>
                  <a:lnTo>
                    <a:pt x="1311" y="73"/>
                  </a:lnTo>
                  <a:lnTo>
                    <a:pt x="1020" y="128"/>
                  </a:lnTo>
                  <a:lnTo>
                    <a:pt x="765" y="200"/>
                  </a:lnTo>
                  <a:lnTo>
                    <a:pt x="510" y="291"/>
                  </a:lnTo>
                  <a:lnTo>
                    <a:pt x="310" y="419"/>
                  </a:lnTo>
                  <a:lnTo>
                    <a:pt x="219" y="492"/>
                  </a:lnTo>
                  <a:lnTo>
                    <a:pt x="128" y="564"/>
                  </a:lnTo>
                  <a:lnTo>
                    <a:pt x="73" y="637"/>
                  </a:lnTo>
                  <a:lnTo>
                    <a:pt x="37" y="692"/>
                  </a:lnTo>
                  <a:lnTo>
                    <a:pt x="1" y="765"/>
                  </a:lnTo>
                  <a:lnTo>
                    <a:pt x="1" y="837"/>
                  </a:lnTo>
                  <a:lnTo>
                    <a:pt x="19" y="892"/>
                  </a:lnTo>
                  <a:lnTo>
                    <a:pt x="55" y="947"/>
                  </a:lnTo>
                  <a:lnTo>
                    <a:pt x="146" y="1038"/>
                  </a:lnTo>
                  <a:lnTo>
                    <a:pt x="274" y="1110"/>
                  </a:lnTo>
                  <a:lnTo>
                    <a:pt x="419" y="1183"/>
                  </a:lnTo>
                  <a:lnTo>
                    <a:pt x="619" y="1238"/>
                  </a:lnTo>
                  <a:lnTo>
                    <a:pt x="820" y="1292"/>
                  </a:lnTo>
                  <a:lnTo>
                    <a:pt x="1238" y="1383"/>
                  </a:lnTo>
                  <a:lnTo>
                    <a:pt x="1675" y="1420"/>
                  </a:lnTo>
                  <a:lnTo>
                    <a:pt x="2112" y="1438"/>
                  </a:lnTo>
                  <a:lnTo>
                    <a:pt x="2585" y="1438"/>
                  </a:lnTo>
                  <a:lnTo>
                    <a:pt x="2985" y="1402"/>
                  </a:lnTo>
                  <a:lnTo>
                    <a:pt x="3367" y="1329"/>
                  </a:lnTo>
                  <a:lnTo>
                    <a:pt x="3713" y="1238"/>
                  </a:lnTo>
                  <a:lnTo>
                    <a:pt x="3877" y="1165"/>
                  </a:lnTo>
                  <a:lnTo>
                    <a:pt x="4041" y="1092"/>
                  </a:lnTo>
                  <a:lnTo>
                    <a:pt x="4168" y="1019"/>
                  </a:lnTo>
                  <a:lnTo>
                    <a:pt x="4277" y="928"/>
                  </a:lnTo>
                  <a:lnTo>
                    <a:pt x="4368" y="819"/>
                  </a:lnTo>
                  <a:lnTo>
                    <a:pt x="4405" y="692"/>
                  </a:lnTo>
                  <a:lnTo>
                    <a:pt x="4405" y="637"/>
                  </a:lnTo>
                  <a:lnTo>
                    <a:pt x="4405" y="583"/>
                  </a:lnTo>
                  <a:lnTo>
                    <a:pt x="4386" y="528"/>
                  </a:lnTo>
                  <a:lnTo>
                    <a:pt x="4350" y="473"/>
                  </a:lnTo>
                  <a:lnTo>
                    <a:pt x="4277" y="401"/>
                  </a:lnTo>
                  <a:lnTo>
                    <a:pt x="4204" y="328"/>
                  </a:lnTo>
                  <a:lnTo>
                    <a:pt x="4095" y="273"/>
                  </a:lnTo>
                  <a:lnTo>
                    <a:pt x="3968" y="219"/>
                  </a:lnTo>
                  <a:lnTo>
                    <a:pt x="3713" y="146"/>
                  </a:lnTo>
                  <a:lnTo>
                    <a:pt x="3422" y="91"/>
                  </a:lnTo>
                  <a:lnTo>
                    <a:pt x="3149" y="55"/>
                  </a:lnTo>
                  <a:lnTo>
                    <a:pt x="2858" y="37"/>
                  </a:lnTo>
                  <a:lnTo>
                    <a:pt x="2548" y="19"/>
                  </a:lnTo>
                  <a:lnTo>
                    <a:pt x="222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9"/>
            <p:cNvSpPr/>
            <p:nvPr/>
          </p:nvSpPr>
          <p:spPr>
            <a:xfrm>
              <a:off x="4454591" y="8527769"/>
              <a:ext cx="227012" cy="74107"/>
            </a:xfrm>
            <a:custGeom>
              <a:avLst/>
              <a:gdLst/>
              <a:ahLst/>
              <a:cxnLst/>
              <a:rect l="l" t="t" r="r" b="b"/>
              <a:pathLst>
                <a:path w="4405" h="1438" fill="none" extrusionOk="0">
                  <a:moveTo>
                    <a:pt x="2221" y="0"/>
                  </a:moveTo>
                  <a:lnTo>
                    <a:pt x="2221" y="0"/>
                  </a:lnTo>
                  <a:lnTo>
                    <a:pt x="1911" y="19"/>
                  </a:lnTo>
                  <a:lnTo>
                    <a:pt x="1602" y="37"/>
                  </a:lnTo>
                  <a:lnTo>
                    <a:pt x="1311" y="73"/>
                  </a:lnTo>
                  <a:lnTo>
                    <a:pt x="1020" y="128"/>
                  </a:lnTo>
                  <a:lnTo>
                    <a:pt x="765" y="200"/>
                  </a:lnTo>
                  <a:lnTo>
                    <a:pt x="510" y="291"/>
                  </a:lnTo>
                  <a:lnTo>
                    <a:pt x="310" y="419"/>
                  </a:lnTo>
                  <a:lnTo>
                    <a:pt x="219" y="492"/>
                  </a:lnTo>
                  <a:lnTo>
                    <a:pt x="128" y="564"/>
                  </a:lnTo>
                  <a:lnTo>
                    <a:pt x="128" y="564"/>
                  </a:lnTo>
                  <a:lnTo>
                    <a:pt x="73" y="637"/>
                  </a:lnTo>
                  <a:lnTo>
                    <a:pt x="37" y="692"/>
                  </a:lnTo>
                  <a:lnTo>
                    <a:pt x="1" y="765"/>
                  </a:lnTo>
                  <a:lnTo>
                    <a:pt x="1" y="837"/>
                  </a:lnTo>
                  <a:lnTo>
                    <a:pt x="1" y="837"/>
                  </a:lnTo>
                  <a:lnTo>
                    <a:pt x="19" y="892"/>
                  </a:lnTo>
                  <a:lnTo>
                    <a:pt x="55" y="947"/>
                  </a:lnTo>
                  <a:lnTo>
                    <a:pt x="146" y="1038"/>
                  </a:lnTo>
                  <a:lnTo>
                    <a:pt x="274" y="1110"/>
                  </a:lnTo>
                  <a:lnTo>
                    <a:pt x="419" y="1183"/>
                  </a:lnTo>
                  <a:lnTo>
                    <a:pt x="419" y="1183"/>
                  </a:lnTo>
                  <a:lnTo>
                    <a:pt x="619" y="1238"/>
                  </a:lnTo>
                  <a:lnTo>
                    <a:pt x="820" y="1292"/>
                  </a:lnTo>
                  <a:lnTo>
                    <a:pt x="1238" y="1383"/>
                  </a:lnTo>
                  <a:lnTo>
                    <a:pt x="1675" y="1420"/>
                  </a:lnTo>
                  <a:lnTo>
                    <a:pt x="2112" y="1438"/>
                  </a:lnTo>
                  <a:lnTo>
                    <a:pt x="2112" y="1438"/>
                  </a:lnTo>
                  <a:lnTo>
                    <a:pt x="2203" y="1438"/>
                  </a:lnTo>
                  <a:lnTo>
                    <a:pt x="2203" y="1438"/>
                  </a:lnTo>
                  <a:lnTo>
                    <a:pt x="2585" y="1438"/>
                  </a:lnTo>
                  <a:lnTo>
                    <a:pt x="2985" y="1402"/>
                  </a:lnTo>
                  <a:lnTo>
                    <a:pt x="3367" y="1329"/>
                  </a:lnTo>
                  <a:lnTo>
                    <a:pt x="3713" y="1238"/>
                  </a:lnTo>
                  <a:lnTo>
                    <a:pt x="3713" y="1238"/>
                  </a:lnTo>
                  <a:lnTo>
                    <a:pt x="3877" y="1165"/>
                  </a:lnTo>
                  <a:lnTo>
                    <a:pt x="4041" y="1092"/>
                  </a:lnTo>
                  <a:lnTo>
                    <a:pt x="4168" y="1019"/>
                  </a:lnTo>
                  <a:lnTo>
                    <a:pt x="4277" y="928"/>
                  </a:lnTo>
                  <a:lnTo>
                    <a:pt x="4277" y="928"/>
                  </a:lnTo>
                  <a:lnTo>
                    <a:pt x="4368" y="819"/>
                  </a:lnTo>
                  <a:lnTo>
                    <a:pt x="4405" y="692"/>
                  </a:lnTo>
                  <a:lnTo>
                    <a:pt x="4405" y="637"/>
                  </a:lnTo>
                  <a:lnTo>
                    <a:pt x="4405" y="583"/>
                  </a:lnTo>
                  <a:lnTo>
                    <a:pt x="4386" y="528"/>
                  </a:lnTo>
                  <a:lnTo>
                    <a:pt x="4350" y="473"/>
                  </a:lnTo>
                  <a:lnTo>
                    <a:pt x="4350" y="473"/>
                  </a:lnTo>
                  <a:lnTo>
                    <a:pt x="4277" y="401"/>
                  </a:lnTo>
                  <a:lnTo>
                    <a:pt x="4204" y="328"/>
                  </a:lnTo>
                  <a:lnTo>
                    <a:pt x="4095" y="273"/>
                  </a:lnTo>
                  <a:lnTo>
                    <a:pt x="3968" y="219"/>
                  </a:lnTo>
                  <a:lnTo>
                    <a:pt x="3713" y="146"/>
                  </a:lnTo>
                  <a:lnTo>
                    <a:pt x="3422" y="91"/>
                  </a:lnTo>
                  <a:lnTo>
                    <a:pt x="3422" y="91"/>
                  </a:lnTo>
                  <a:lnTo>
                    <a:pt x="3149" y="55"/>
                  </a:lnTo>
                  <a:lnTo>
                    <a:pt x="2858" y="37"/>
                  </a:lnTo>
                  <a:lnTo>
                    <a:pt x="2548" y="19"/>
                  </a:lnTo>
                  <a:lnTo>
                    <a:pt x="2221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94" name="Google Shape;1494;p9"/>
          <p:cNvGrpSpPr/>
          <p:nvPr/>
        </p:nvGrpSpPr>
        <p:grpSpPr>
          <a:xfrm>
            <a:off x="2223098" y="5085654"/>
            <a:ext cx="796396" cy="245531"/>
            <a:chOff x="5692724" y="7100752"/>
            <a:chExt cx="1110424" cy="342347"/>
          </a:xfrm>
        </p:grpSpPr>
        <p:sp>
          <p:nvSpPr>
            <p:cNvPr id="1495" name="Google Shape;1495;p9"/>
            <p:cNvSpPr/>
            <p:nvPr/>
          </p:nvSpPr>
          <p:spPr>
            <a:xfrm>
              <a:off x="5692724" y="7182331"/>
              <a:ext cx="786888" cy="260767"/>
            </a:xfrm>
            <a:custGeom>
              <a:avLst/>
              <a:gdLst/>
              <a:ahLst/>
              <a:cxnLst/>
              <a:rect l="l" t="t" r="r" b="b"/>
              <a:pathLst>
                <a:path w="15269" h="5060" extrusionOk="0">
                  <a:moveTo>
                    <a:pt x="7734" y="1"/>
                  </a:moveTo>
                  <a:lnTo>
                    <a:pt x="7334" y="19"/>
                  </a:lnTo>
                  <a:lnTo>
                    <a:pt x="6916" y="37"/>
                  </a:lnTo>
                  <a:lnTo>
                    <a:pt x="6515" y="74"/>
                  </a:lnTo>
                  <a:lnTo>
                    <a:pt x="6115" y="128"/>
                  </a:lnTo>
                  <a:lnTo>
                    <a:pt x="5714" y="183"/>
                  </a:lnTo>
                  <a:lnTo>
                    <a:pt x="5314" y="256"/>
                  </a:lnTo>
                  <a:lnTo>
                    <a:pt x="4914" y="347"/>
                  </a:lnTo>
                  <a:lnTo>
                    <a:pt x="4532" y="456"/>
                  </a:lnTo>
                  <a:lnTo>
                    <a:pt x="4131" y="583"/>
                  </a:lnTo>
                  <a:lnTo>
                    <a:pt x="3749" y="729"/>
                  </a:lnTo>
                  <a:lnTo>
                    <a:pt x="3367" y="874"/>
                  </a:lnTo>
                  <a:lnTo>
                    <a:pt x="3003" y="1056"/>
                  </a:lnTo>
                  <a:lnTo>
                    <a:pt x="2621" y="1238"/>
                  </a:lnTo>
                  <a:lnTo>
                    <a:pt x="2257" y="1457"/>
                  </a:lnTo>
                  <a:lnTo>
                    <a:pt x="1893" y="1675"/>
                  </a:lnTo>
                  <a:lnTo>
                    <a:pt x="1547" y="1912"/>
                  </a:lnTo>
                  <a:lnTo>
                    <a:pt x="1183" y="2185"/>
                  </a:lnTo>
                  <a:lnTo>
                    <a:pt x="856" y="2458"/>
                  </a:lnTo>
                  <a:lnTo>
                    <a:pt x="510" y="2767"/>
                  </a:lnTo>
                  <a:lnTo>
                    <a:pt x="310" y="2985"/>
                  </a:lnTo>
                  <a:lnTo>
                    <a:pt x="200" y="3094"/>
                  </a:lnTo>
                  <a:lnTo>
                    <a:pt x="128" y="3222"/>
                  </a:lnTo>
                  <a:lnTo>
                    <a:pt x="55" y="3349"/>
                  </a:lnTo>
                  <a:lnTo>
                    <a:pt x="19" y="3477"/>
                  </a:lnTo>
                  <a:lnTo>
                    <a:pt x="0" y="3622"/>
                  </a:lnTo>
                  <a:lnTo>
                    <a:pt x="19" y="3750"/>
                  </a:lnTo>
                  <a:lnTo>
                    <a:pt x="55" y="3895"/>
                  </a:lnTo>
                  <a:lnTo>
                    <a:pt x="128" y="4023"/>
                  </a:lnTo>
                  <a:lnTo>
                    <a:pt x="219" y="4132"/>
                  </a:lnTo>
                  <a:lnTo>
                    <a:pt x="328" y="4241"/>
                  </a:lnTo>
                  <a:lnTo>
                    <a:pt x="546" y="4405"/>
                  </a:lnTo>
                  <a:lnTo>
                    <a:pt x="783" y="4532"/>
                  </a:lnTo>
                  <a:lnTo>
                    <a:pt x="1038" y="4641"/>
                  </a:lnTo>
                  <a:lnTo>
                    <a:pt x="1311" y="4732"/>
                  </a:lnTo>
                  <a:lnTo>
                    <a:pt x="1584" y="4787"/>
                  </a:lnTo>
                  <a:lnTo>
                    <a:pt x="1856" y="4823"/>
                  </a:lnTo>
                  <a:lnTo>
                    <a:pt x="2421" y="4896"/>
                  </a:lnTo>
                  <a:lnTo>
                    <a:pt x="3203" y="4932"/>
                  </a:lnTo>
                  <a:lnTo>
                    <a:pt x="4004" y="4987"/>
                  </a:lnTo>
                  <a:lnTo>
                    <a:pt x="5569" y="5042"/>
                  </a:lnTo>
                  <a:lnTo>
                    <a:pt x="7152" y="5060"/>
                  </a:lnTo>
                  <a:lnTo>
                    <a:pt x="9918" y="5060"/>
                  </a:lnTo>
                  <a:lnTo>
                    <a:pt x="10501" y="5042"/>
                  </a:lnTo>
                  <a:lnTo>
                    <a:pt x="11101" y="5023"/>
                  </a:lnTo>
                  <a:lnTo>
                    <a:pt x="11683" y="4969"/>
                  </a:lnTo>
                  <a:lnTo>
                    <a:pt x="12266" y="4896"/>
                  </a:lnTo>
                  <a:lnTo>
                    <a:pt x="12848" y="4787"/>
                  </a:lnTo>
                  <a:lnTo>
                    <a:pt x="13412" y="4660"/>
                  </a:lnTo>
                  <a:lnTo>
                    <a:pt x="13740" y="4550"/>
                  </a:lnTo>
                  <a:lnTo>
                    <a:pt x="14049" y="4423"/>
                  </a:lnTo>
                  <a:lnTo>
                    <a:pt x="14340" y="4277"/>
                  </a:lnTo>
                  <a:lnTo>
                    <a:pt x="14613" y="4095"/>
                  </a:lnTo>
                  <a:lnTo>
                    <a:pt x="14741" y="3986"/>
                  </a:lnTo>
                  <a:lnTo>
                    <a:pt x="14850" y="3877"/>
                  </a:lnTo>
                  <a:lnTo>
                    <a:pt x="14959" y="3768"/>
                  </a:lnTo>
                  <a:lnTo>
                    <a:pt x="15050" y="3640"/>
                  </a:lnTo>
                  <a:lnTo>
                    <a:pt x="15123" y="3513"/>
                  </a:lnTo>
                  <a:lnTo>
                    <a:pt x="15177" y="3367"/>
                  </a:lnTo>
                  <a:lnTo>
                    <a:pt x="15232" y="3222"/>
                  </a:lnTo>
                  <a:lnTo>
                    <a:pt x="15250" y="3058"/>
                  </a:lnTo>
                  <a:lnTo>
                    <a:pt x="15268" y="2858"/>
                  </a:lnTo>
                  <a:lnTo>
                    <a:pt x="15232" y="2658"/>
                  </a:lnTo>
                  <a:lnTo>
                    <a:pt x="15177" y="2476"/>
                  </a:lnTo>
                  <a:lnTo>
                    <a:pt x="15105" y="2276"/>
                  </a:lnTo>
                  <a:lnTo>
                    <a:pt x="14995" y="2094"/>
                  </a:lnTo>
                  <a:lnTo>
                    <a:pt x="14886" y="1930"/>
                  </a:lnTo>
                  <a:lnTo>
                    <a:pt x="14741" y="1784"/>
                  </a:lnTo>
                  <a:lnTo>
                    <a:pt x="14595" y="1639"/>
                  </a:lnTo>
                  <a:lnTo>
                    <a:pt x="14431" y="1529"/>
                  </a:lnTo>
                  <a:lnTo>
                    <a:pt x="14268" y="1420"/>
                  </a:lnTo>
                  <a:lnTo>
                    <a:pt x="14086" y="1311"/>
                  </a:lnTo>
                  <a:lnTo>
                    <a:pt x="13904" y="1220"/>
                  </a:lnTo>
                  <a:lnTo>
                    <a:pt x="13521" y="1075"/>
                  </a:lnTo>
                  <a:lnTo>
                    <a:pt x="13139" y="947"/>
                  </a:lnTo>
                  <a:lnTo>
                    <a:pt x="12302" y="692"/>
                  </a:lnTo>
                  <a:lnTo>
                    <a:pt x="11483" y="474"/>
                  </a:lnTo>
                  <a:lnTo>
                    <a:pt x="10646" y="292"/>
                  </a:lnTo>
                  <a:lnTo>
                    <a:pt x="9809" y="165"/>
                  </a:lnTo>
                  <a:lnTo>
                    <a:pt x="9390" y="110"/>
                  </a:lnTo>
                  <a:lnTo>
                    <a:pt x="8972" y="55"/>
                  </a:lnTo>
                  <a:lnTo>
                    <a:pt x="8553" y="37"/>
                  </a:lnTo>
                  <a:lnTo>
                    <a:pt x="8153" y="19"/>
                  </a:lnTo>
                  <a:lnTo>
                    <a:pt x="773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9"/>
            <p:cNvSpPr/>
            <p:nvPr/>
          </p:nvSpPr>
          <p:spPr>
            <a:xfrm>
              <a:off x="6402670" y="7100752"/>
              <a:ext cx="358271" cy="126673"/>
            </a:xfrm>
            <a:custGeom>
              <a:avLst/>
              <a:gdLst/>
              <a:ahLst/>
              <a:cxnLst/>
              <a:rect l="l" t="t" r="r" b="b"/>
              <a:pathLst>
                <a:path w="6952" h="2458" extrusionOk="0">
                  <a:moveTo>
                    <a:pt x="3294" y="1"/>
                  </a:moveTo>
                  <a:lnTo>
                    <a:pt x="2803" y="19"/>
                  </a:lnTo>
                  <a:lnTo>
                    <a:pt x="2330" y="55"/>
                  </a:lnTo>
                  <a:lnTo>
                    <a:pt x="1856" y="110"/>
                  </a:lnTo>
                  <a:lnTo>
                    <a:pt x="1420" y="201"/>
                  </a:lnTo>
                  <a:lnTo>
                    <a:pt x="1201" y="274"/>
                  </a:lnTo>
                  <a:lnTo>
                    <a:pt x="1019" y="328"/>
                  </a:lnTo>
                  <a:lnTo>
                    <a:pt x="819" y="419"/>
                  </a:lnTo>
                  <a:lnTo>
                    <a:pt x="655" y="492"/>
                  </a:lnTo>
                  <a:lnTo>
                    <a:pt x="510" y="601"/>
                  </a:lnTo>
                  <a:lnTo>
                    <a:pt x="364" y="692"/>
                  </a:lnTo>
                  <a:lnTo>
                    <a:pt x="255" y="820"/>
                  </a:lnTo>
                  <a:lnTo>
                    <a:pt x="146" y="947"/>
                  </a:lnTo>
                  <a:lnTo>
                    <a:pt x="73" y="1074"/>
                  </a:lnTo>
                  <a:lnTo>
                    <a:pt x="0" y="1238"/>
                  </a:lnTo>
                  <a:lnTo>
                    <a:pt x="0" y="1311"/>
                  </a:lnTo>
                  <a:lnTo>
                    <a:pt x="0" y="1384"/>
                  </a:lnTo>
                  <a:lnTo>
                    <a:pt x="37" y="1456"/>
                  </a:lnTo>
                  <a:lnTo>
                    <a:pt x="91" y="1511"/>
                  </a:lnTo>
                  <a:lnTo>
                    <a:pt x="164" y="1584"/>
                  </a:lnTo>
                  <a:lnTo>
                    <a:pt x="219" y="1620"/>
                  </a:lnTo>
                  <a:lnTo>
                    <a:pt x="382" y="1711"/>
                  </a:lnTo>
                  <a:lnTo>
                    <a:pt x="710" y="1857"/>
                  </a:lnTo>
                  <a:lnTo>
                    <a:pt x="1019" y="1966"/>
                  </a:lnTo>
                  <a:lnTo>
                    <a:pt x="1365" y="2075"/>
                  </a:lnTo>
                  <a:lnTo>
                    <a:pt x="1693" y="2184"/>
                  </a:lnTo>
                  <a:lnTo>
                    <a:pt x="2038" y="2257"/>
                  </a:lnTo>
                  <a:lnTo>
                    <a:pt x="2384" y="2330"/>
                  </a:lnTo>
                  <a:lnTo>
                    <a:pt x="2730" y="2385"/>
                  </a:lnTo>
                  <a:lnTo>
                    <a:pt x="3076" y="2421"/>
                  </a:lnTo>
                  <a:lnTo>
                    <a:pt x="3421" y="2439"/>
                  </a:lnTo>
                  <a:lnTo>
                    <a:pt x="3767" y="2457"/>
                  </a:lnTo>
                  <a:lnTo>
                    <a:pt x="4113" y="2439"/>
                  </a:lnTo>
                  <a:lnTo>
                    <a:pt x="4459" y="2421"/>
                  </a:lnTo>
                  <a:lnTo>
                    <a:pt x="4804" y="2385"/>
                  </a:lnTo>
                  <a:lnTo>
                    <a:pt x="5150" y="2348"/>
                  </a:lnTo>
                  <a:lnTo>
                    <a:pt x="5496" y="2275"/>
                  </a:lnTo>
                  <a:lnTo>
                    <a:pt x="5842" y="2203"/>
                  </a:lnTo>
                  <a:lnTo>
                    <a:pt x="6042" y="2148"/>
                  </a:lnTo>
                  <a:lnTo>
                    <a:pt x="6242" y="2057"/>
                  </a:lnTo>
                  <a:lnTo>
                    <a:pt x="6442" y="1966"/>
                  </a:lnTo>
                  <a:lnTo>
                    <a:pt x="6606" y="1857"/>
                  </a:lnTo>
                  <a:lnTo>
                    <a:pt x="6770" y="1711"/>
                  </a:lnTo>
                  <a:lnTo>
                    <a:pt x="6824" y="1638"/>
                  </a:lnTo>
                  <a:lnTo>
                    <a:pt x="6879" y="1566"/>
                  </a:lnTo>
                  <a:lnTo>
                    <a:pt x="6915" y="1475"/>
                  </a:lnTo>
                  <a:lnTo>
                    <a:pt x="6952" y="1384"/>
                  </a:lnTo>
                  <a:lnTo>
                    <a:pt x="6952" y="1293"/>
                  </a:lnTo>
                  <a:lnTo>
                    <a:pt x="6952" y="1183"/>
                  </a:lnTo>
                  <a:lnTo>
                    <a:pt x="6934" y="1020"/>
                  </a:lnTo>
                  <a:lnTo>
                    <a:pt x="6861" y="874"/>
                  </a:lnTo>
                  <a:lnTo>
                    <a:pt x="6770" y="747"/>
                  </a:lnTo>
                  <a:lnTo>
                    <a:pt x="6642" y="638"/>
                  </a:lnTo>
                  <a:lnTo>
                    <a:pt x="6497" y="528"/>
                  </a:lnTo>
                  <a:lnTo>
                    <a:pt x="6351" y="456"/>
                  </a:lnTo>
                  <a:lnTo>
                    <a:pt x="6187" y="383"/>
                  </a:lnTo>
                  <a:lnTo>
                    <a:pt x="6024" y="310"/>
                  </a:lnTo>
                  <a:lnTo>
                    <a:pt x="5787" y="237"/>
                  </a:lnTo>
                  <a:lnTo>
                    <a:pt x="5478" y="183"/>
                  </a:lnTo>
                  <a:lnTo>
                    <a:pt x="5114" y="128"/>
                  </a:lnTo>
                  <a:lnTo>
                    <a:pt x="4713" y="73"/>
                  </a:lnTo>
                  <a:lnTo>
                    <a:pt x="4258" y="37"/>
                  </a:lnTo>
                  <a:lnTo>
                    <a:pt x="378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9"/>
            <p:cNvSpPr/>
            <p:nvPr/>
          </p:nvSpPr>
          <p:spPr>
            <a:xfrm>
              <a:off x="6522695" y="7312715"/>
              <a:ext cx="180115" cy="78797"/>
            </a:xfrm>
            <a:custGeom>
              <a:avLst/>
              <a:gdLst/>
              <a:ahLst/>
              <a:cxnLst/>
              <a:rect l="l" t="t" r="r" b="b"/>
              <a:pathLst>
                <a:path w="3495" h="1529" extrusionOk="0">
                  <a:moveTo>
                    <a:pt x="1657" y="0"/>
                  </a:moveTo>
                  <a:lnTo>
                    <a:pt x="1420" y="19"/>
                  </a:lnTo>
                  <a:lnTo>
                    <a:pt x="1165" y="37"/>
                  </a:lnTo>
                  <a:lnTo>
                    <a:pt x="929" y="73"/>
                  </a:lnTo>
                  <a:lnTo>
                    <a:pt x="710" y="146"/>
                  </a:lnTo>
                  <a:lnTo>
                    <a:pt x="510" y="219"/>
                  </a:lnTo>
                  <a:lnTo>
                    <a:pt x="328" y="310"/>
                  </a:lnTo>
                  <a:lnTo>
                    <a:pt x="182" y="437"/>
                  </a:lnTo>
                  <a:lnTo>
                    <a:pt x="128" y="510"/>
                  </a:lnTo>
                  <a:lnTo>
                    <a:pt x="73" y="601"/>
                  </a:lnTo>
                  <a:lnTo>
                    <a:pt x="37" y="674"/>
                  </a:lnTo>
                  <a:lnTo>
                    <a:pt x="19" y="765"/>
                  </a:lnTo>
                  <a:lnTo>
                    <a:pt x="1" y="819"/>
                  </a:lnTo>
                  <a:lnTo>
                    <a:pt x="19" y="874"/>
                  </a:lnTo>
                  <a:lnTo>
                    <a:pt x="55" y="947"/>
                  </a:lnTo>
                  <a:lnTo>
                    <a:pt x="128" y="1019"/>
                  </a:lnTo>
                  <a:lnTo>
                    <a:pt x="201" y="1074"/>
                  </a:lnTo>
                  <a:lnTo>
                    <a:pt x="528" y="1238"/>
                  </a:lnTo>
                  <a:lnTo>
                    <a:pt x="856" y="1365"/>
                  </a:lnTo>
                  <a:lnTo>
                    <a:pt x="1202" y="1456"/>
                  </a:lnTo>
                  <a:lnTo>
                    <a:pt x="1547" y="1511"/>
                  </a:lnTo>
                  <a:lnTo>
                    <a:pt x="1893" y="1529"/>
                  </a:lnTo>
                  <a:lnTo>
                    <a:pt x="2239" y="1511"/>
                  </a:lnTo>
                  <a:lnTo>
                    <a:pt x="2585" y="1456"/>
                  </a:lnTo>
                  <a:lnTo>
                    <a:pt x="2930" y="1383"/>
                  </a:lnTo>
                  <a:lnTo>
                    <a:pt x="3021" y="1347"/>
                  </a:lnTo>
                  <a:lnTo>
                    <a:pt x="3131" y="1292"/>
                  </a:lnTo>
                  <a:lnTo>
                    <a:pt x="3222" y="1220"/>
                  </a:lnTo>
                  <a:lnTo>
                    <a:pt x="3313" y="1165"/>
                  </a:lnTo>
                  <a:lnTo>
                    <a:pt x="3385" y="1074"/>
                  </a:lnTo>
                  <a:lnTo>
                    <a:pt x="3440" y="983"/>
                  </a:lnTo>
                  <a:lnTo>
                    <a:pt x="3476" y="874"/>
                  </a:lnTo>
                  <a:lnTo>
                    <a:pt x="3495" y="746"/>
                  </a:lnTo>
                  <a:lnTo>
                    <a:pt x="3476" y="637"/>
                  </a:lnTo>
                  <a:lnTo>
                    <a:pt x="3440" y="546"/>
                  </a:lnTo>
                  <a:lnTo>
                    <a:pt x="3385" y="474"/>
                  </a:lnTo>
                  <a:lnTo>
                    <a:pt x="3331" y="401"/>
                  </a:lnTo>
                  <a:lnTo>
                    <a:pt x="3258" y="346"/>
                  </a:lnTo>
                  <a:lnTo>
                    <a:pt x="3185" y="292"/>
                  </a:lnTo>
                  <a:lnTo>
                    <a:pt x="3021" y="201"/>
                  </a:lnTo>
                  <a:lnTo>
                    <a:pt x="2894" y="164"/>
                  </a:lnTo>
                  <a:lnTo>
                    <a:pt x="2748" y="128"/>
                  </a:lnTo>
                  <a:lnTo>
                    <a:pt x="2366" y="55"/>
                  </a:lnTo>
                  <a:lnTo>
                    <a:pt x="1893" y="19"/>
                  </a:lnTo>
                  <a:lnTo>
                    <a:pt x="165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9"/>
            <p:cNvSpPr/>
            <p:nvPr/>
          </p:nvSpPr>
          <p:spPr>
            <a:xfrm>
              <a:off x="6725279" y="7296739"/>
              <a:ext cx="77869" cy="19789"/>
            </a:xfrm>
            <a:custGeom>
              <a:avLst/>
              <a:gdLst/>
              <a:ahLst/>
              <a:cxnLst/>
              <a:rect l="l" t="t" r="r" b="b"/>
              <a:pathLst>
                <a:path w="1511" h="384" fill="none" extrusionOk="0">
                  <a:moveTo>
                    <a:pt x="1511" y="110"/>
                  </a:moveTo>
                  <a:lnTo>
                    <a:pt x="1511" y="110"/>
                  </a:lnTo>
                  <a:lnTo>
                    <a:pt x="1365" y="56"/>
                  </a:lnTo>
                  <a:lnTo>
                    <a:pt x="1183" y="37"/>
                  </a:lnTo>
                  <a:lnTo>
                    <a:pt x="947" y="1"/>
                  </a:lnTo>
                  <a:lnTo>
                    <a:pt x="692" y="19"/>
                  </a:lnTo>
                  <a:lnTo>
                    <a:pt x="455" y="37"/>
                  </a:lnTo>
                  <a:lnTo>
                    <a:pt x="346" y="74"/>
                  </a:lnTo>
                  <a:lnTo>
                    <a:pt x="255" y="110"/>
                  </a:lnTo>
                  <a:lnTo>
                    <a:pt x="164" y="165"/>
                  </a:lnTo>
                  <a:lnTo>
                    <a:pt x="91" y="219"/>
                  </a:lnTo>
                  <a:lnTo>
                    <a:pt x="37" y="292"/>
                  </a:lnTo>
                  <a:lnTo>
                    <a:pt x="0" y="383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99" name="Google Shape;1499;p9"/>
          <p:cNvSpPr/>
          <p:nvPr/>
        </p:nvSpPr>
        <p:spPr>
          <a:xfrm>
            <a:off x="7195868" y="4529531"/>
            <a:ext cx="359497" cy="490210"/>
          </a:xfrm>
          <a:custGeom>
            <a:avLst/>
            <a:gdLst/>
            <a:ahLst/>
            <a:cxnLst/>
            <a:rect l="l" t="t" r="r" b="b"/>
            <a:pathLst>
              <a:path w="10264" h="13996" extrusionOk="0">
                <a:moveTo>
                  <a:pt x="4586" y="1"/>
                </a:moveTo>
                <a:lnTo>
                  <a:pt x="4568" y="656"/>
                </a:lnTo>
                <a:lnTo>
                  <a:pt x="4532" y="1384"/>
                </a:lnTo>
                <a:lnTo>
                  <a:pt x="4422" y="3040"/>
                </a:lnTo>
                <a:lnTo>
                  <a:pt x="4295" y="4805"/>
                </a:lnTo>
                <a:lnTo>
                  <a:pt x="4131" y="6552"/>
                </a:lnTo>
                <a:lnTo>
                  <a:pt x="3840" y="9464"/>
                </a:lnTo>
                <a:lnTo>
                  <a:pt x="3713" y="10683"/>
                </a:lnTo>
                <a:lnTo>
                  <a:pt x="3604" y="9846"/>
                </a:lnTo>
                <a:lnTo>
                  <a:pt x="3476" y="8900"/>
                </a:lnTo>
                <a:lnTo>
                  <a:pt x="3331" y="7699"/>
                </a:lnTo>
                <a:lnTo>
                  <a:pt x="3203" y="6334"/>
                </a:lnTo>
                <a:lnTo>
                  <a:pt x="3076" y="4860"/>
                </a:lnTo>
                <a:lnTo>
                  <a:pt x="3039" y="4114"/>
                </a:lnTo>
                <a:lnTo>
                  <a:pt x="3021" y="3349"/>
                </a:lnTo>
                <a:lnTo>
                  <a:pt x="3003" y="2603"/>
                </a:lnTo>
                <a:lnTo>
                  <a:pt x="3003" y="1893"/>
                </a:lnTo>
                <a:lnTo>
                  <a:pt x="2821" y="2185"/>
                </a:lnTo>
                <a:lnTo>
                  <a:pt x="2657" y="2494"/>
                </a:lnTo>
                <a:lnTo>
                  <a:pt x="2512" y="2822"/>
                </a:lnTo>
                <a:lnTo>
                  <a:pt x="2384" y="3167"/>
                </a:lnTo>
                <a:lnTo>
                  <a:pt x="2293" y="3531"/>
                </a:lnTo>
                <a:lnTo>
                  <a:pt x="2202" y="3895"/>
                </a:lnTo>
                <a:lnTo>
                  <a:pt x="2148" y="4277"/>
                </a:lnTo>
                <a:lnTo>
                  <a:pt x="2093" y="4660"/>
                </a:lnTo>
                <a:lnTo>
                  <a:pt x="2057" y="5060"/>
                </a:lnTo>
                <a:lnTo>
                  <a:pt x="2039" y="5460"/>
                </a:lnTo>
                <a:lnTo>
                  <a:pt x="2039" y="5879"/>
                </a:lnTo>
                <a:lnTo>
                  <a:pt x="2039" y="6279"/>
                </a:lnTo>
                <a:lnTo>
                  <a:pt x="2093" y="7080"/>
                </a:lnTo>
                <a:lnTo>
                  <a:pt x="2166" y="7862"/>
                </a:lnTo>
                <a:lnTo>
                  <a:pt x="2275" y="8609"/>
                </a:lnTo>
                <a:lnTo>
                  <a:pt x="2384" y="9318"/>
                </a:lnTo>
                <a:lnTo>
                  <a:pt x="2512" y="9937"/>
                </a:lnTo>
                <a:lnTo>
                  <a:pt x="2639" y="10501"/>
                </a:lnTo>
                <a:lnTo>
                  <a:pt x="2817" y="11215"/>
                </a:lnTo>
                <a:lnTo>
                  <a:pt x="2730" y="10938"/>
                </a:lnTo>
                <a:lnTo>
                  <a:pt x="2548" y="10501"/>
                </a:lnTo>
                <a:lnTo>
                  <a:pt x="2421" y="10246"/>
                </a:lnTo>
                <a:lnTo>
                  <a:pt x="2293" y="9992"/>
                </a:lnTo>
                <a:lnTo>
                  <a:pt x="2130" y="9719"/>
                </a:lnTo>
                <a:lnTo>
                  <a:pt x="1966" y="9446"/>
                </a:lnTo>
                <a:lnTo>
                  <a:pt x="1766" y="9154"/>
                </a:lnTo>
                <a:lnTo>
                  <a:pt x="1547" y="8882"/>
                </a:lnTo>
                <a:lnTo>
                  <a:pt x="1311" y="8590"/>
                </a:lnTo>
                <a:lnTo>
                  <a:pt x="1038" y="8317"/>
                </a:lnTo>
                <a:lnTo>
                  <a:pt x="1129" y="8918"/>
                </a:lnTo>
                <a:lnTo>
                  <a:pt x="1238" y="9482"/>
                </a:lnTo>
                <a:lnTo>
                  <a:pt x="1383" y="10010"/>
                </a:lnTo>
                <a:lnTo>
                  <a:pt x="1529" y="10483"/>
                </a:lnTo>
                <a:lnTo>
                  <a:pt x="1693" y="10920"/>
                </a:lnTo>
                <a:lnTo>
                  <a:pt x="1875" y="11338"/>
                </a:lnTo>
                <a:lnTo>
                  <a:pt x="1987" y="11588"/>
                </a:lnTo>
                <a:lnTo>
                  <a:pt x="1987" y="11588"/>
                </a:lnTo>
                <a:lnTo>
                  <a:pt x="0" y="10174"/>
                </a:lnTo>
                <a:lnTo>
                  <a:pt x="73" y="10319"/>
                </a:lnTo>
                <a:lnTo>
                  <a:pt x="255" y="10738"/>
                </a:lnTo>
                <a:lnTo>
                  <a:pt x="401" y="11011"/>
                </a:lnTo>
                <a:lnTo>
                  <a:pt x="601" y="11302"/>
                </a:lnTo>
                <a:lnTo>
                  <a:pt x="819" y="11648"/>
                </a:lnTo>
                <a:lnTo>
                  <a:pt x="1092" y="11975"/>
                </a:lnTo>
                <a:lnTo>
                  <a:pt x="1383" y="12321"/>
                </a:lnTo>
                <a:lnTo>
                  <a:pt x="1747" y="12667"/>
                </a:lnTo>
                <a:lnTo>
                  <a:pt x="1929" y="12830"/>
                </a:lnTo>
                <a:lnTo>
                  <a:pt x="2148" y="12994"/>
                </a:lnTo>
                <a:lnTo>
                  <a:pt x="2348" y="13140"/>
                </a:lnTo>
                <a:lnTo>
                  <a:pt x="2584" y="13285"/>
                </a:lnTo>
                <a:lnTo>
                  <a:pt x="2821" y="13413"/>
                </a:lnTo>
                <a:lnTo>
                  <a:pt x="3076" y="13540"/>
                </a:lnTo>
                <a:lnTo>
                  <a:pt x="3331" y="13649"/>
                </a:lnTo>
                <a:lnTo>
                  <a:pt x="3622" y="13759"/>
                </a:lnTo>
                <a:lnTo>
                  <a:pt x="3913" y="13850"/>
                </a:lnTo>
                <a:lnTo>
                  <a:pt x="4204" y="13922"/>
                </a:lnTo>
                <a:lnTo>
                  <a:pt x="4532" y="13959"/>
                </a:lnTo>
                <a:lnTo>
                  <a:pt x="4859" y="13995"/>
                </a:lnTo>
                <a:lnTo>
                  <a:pt x="5278" y="13850"/>
                </a:lnTo>
                <a:lnTo>
                  <a:pt x="5678" y="13704"/>
                </a:lnTo>
                <a:lnTo>
                  <a:pt x="6060" y="13540"/>
                </a:lnTo>
                <a:lnTo>
                  <a:pt x="6406" y="13358"/>
                </a:lnTo>
                <a:lnTo>
                  <a:pt x="6752" y="13176"/>
                </a:lnTo>
                <a:lnTo>
                  <a:pt x="7061" y="12976"/>
                </a:lnTo>
                <a:lnTo>
                  <a:pt x="7371" y="12794"/>
                </a:lnTo>
                <a:lnTo>
                  <a:pt x="7643" y="12576"/>
                </a:lnTo>
                <a:lnTo>
                  <a:pt x="7898" y="12376"/>
                </a:lnTo>
                <a:lnTo>
                  <a:pt x="8153" y="12157"/>
                </a:lnTo>
                <a:lnTo>
                  <a:pt x="8371" y="11957"/>
                </a:lnTo>
                <a:lnTo>
                  <a:pt x="8590" y="11739"/>
                </a:lnTo>
                <a:lnTo>
                  <a:pt x="8972" y="11320"/>
                </a:lnTo>
                <a:lnTo>
                  <a:pt x="9281" y="10902"/>
                </a:lnTo>
                <a:lnTo>
                  <a:pt x="9554" y="10501"/>
                </a:lnTo>
                <a:lnTo>
                  <a:pt x="9773" y="10137"/>
                </a:lnTo>
                <a:lnTo>
                  <a:pt x="9936" y="9791"/>
                </a:lnTo>
                <a:lnTo>
                  <a:pt x="10064" y="9500"/>
                </a:lnTo>
                <a:lnTo>
                  <a:pt x="10155" y="9245"/>
                </a:lnTo>
                <a:lnTo>
                  <a:pt x="10228" y="9064"/>
                </a:lnTo>
                <a:lnTo>
                  <a:pt x="10264" y="8900"/>
                </a:lnTo>
                <a:lnTo>
                  <a:pt x="10064" y="9191"/>
                </a:lnTo>
                <a:lnTo>
                  <a:pt x="9845" y="9464"/>
                </a:lnTo>
                <a:lnTo>
                  <a:pt x="9645" y="9700"/>
                </a:lnTo>
                <a:lnTo>
                  <a:pt x="9427" y="9937"/>
                </a:lnTo>
                <a:lnTo>
                  <a:pt x="9209" y="10137"/>
                </a:lnTo>
                <a:lnTo>
                  <a:pt x="9008" y="10337"/>
                </a:lnTo>
                <a:lnTo>
                  <a:pt x="8808" y="10519"/>
                </a:lnTo>
                <a:lnTo>
                  <a:pt x="8590" y="10665"/>
                </a:lnTo>
                <a:lnTo>
                  <a:pt x="8189" y="10956"/>
                </a:lnTo>
                <a:lnTo>
                  <a:pt x="7789" y="11174"/>
                </a:lnTo>
                <a:lnTo>
                  <a:pt x="7425" y="11338"/>
                </a:lnTo>
                <a:lnTo>
                  <a:pt x="7061" y="11466"/>
                </a:lnTo>
                <a:lnTo>
                  <a:pt x="6752" y="11575"/>
                </a:lnTo>
                <a:lnTo>
                  <a:pt x="6442" y="11629"/>
                </a:lnTo>
                <a:lnTo>
                  <a:pt x="6188" y="11666"/>
                </a:lnTo>
                <a:lnTo>
                  <a:pt x="5969" y="11684"/>
                </a:lnTo>
                <a:lnTo>
                  <a:pt x="5642" y="11684"/>
                </a:lnTo>
                <a:lnTo>
                  <a:pt x="5533" y="11666"/>
                </a:lnTo>
                <a:lnTo>
                  <a:pt x="5624" y="11593"/>
                </a:lnTo>
                <a:lnTo>
                  <a:pt x="5896" y="11393"/>
                </a:lnTo>
                <a:lnTo>
                  <a:pt x="6097" y="11229"/>
                </a:lnTo>
                <a:lnTo>
                  <a:pt x="6315" y="11011"/>
                </a:lnTo>
                <a:lnTo>
                  <a:pt x="6552" y="10774"/>
                </a:lnTo>
                <a:lnTo>
                  <a:pt x="6825" y="10483"/>
                </a:lnTo>
                <a:lnTo>
                  <a:pt x="7116" y="10137"/>
                </a:lnTo>
                <a:lnTo>
                  <a:pt x="7407" y="9755"/>
                </a:lnTo>
                <a:lnTo>
                  <a:pt x="7716" y="9318"/>
                </a:lnTo>
                <a:lnTo>
                  <a:pt x="8026" y="8845"/>
                </a:lnTo>
                <a:lnTo>
                  <a:pt x="8335" y="8299"/>
                </a:lnTo>
                <a:lnTo>
                  <a:pt x="8644" y="7717"/>
                </a:lnTo>
                <a:lnTo>
                  <a:pt x="8954" y="7080"/>
                </a:lnTo>
                <a:lnTo>
                  <a:pt x="9245" y="6388"/>
                </a:lnTo>
                <a:lnTo>
                  <a:pt x="8772" y="6716"/>
                </a:lnTo>
                <a:lnTo>
                  <a:pt x="8335" y="7062"/>
                </a:lnTo>
                <a:lnTo>
                  <a:pt x="7916" y="7426"/>
                </a:lnTo>
                <a:lnTo>
                  <a:pt x="7516" y="7790"/>
                </a:lnTo>
                <a:lnTo>
                  <a:pt x="7134" y="8154"/>
                </a:lnTo>
                <a:lnTo>
                  <a:pt x="6788" y="8499"/>
                </a:lnTo>
                <a:lnTo>
                  <a:pt x="6461" y="8845"/>
                </a:lnTo>
                <a:lnTo>
                  <a:pt x="6169" y="9191"/>
                </a:lnTo>
                <a:lnTo>
                  <a:pt x="5660" y="9773"/>
                </a:lnTo>
                <a:lnTo>
                  <a:pt x="5296" y="10265"/>
                </a:lnTo>
                <a:lnTo>
                  <a:pt x="4987" y="10683"/>
                </a:lnTo>
                <a:lnTo>
                  <a:pt x="5332" y="10046"/>
                </a:lnTo>
                <a:lnTo>
                  <a:pt x="5733" y="9300"/>
                </a:lnTo>
                <a:lnTo>
                  <a:pt x="6206" y="8336"/>
                </a:lnTo>
                <a:lnTo>
                  <a:pt x="6734" y="7189"/>
                </a:lnTo>
                <a:lnTo>
                  <a:pt x="7007" y="6570"/>
                </a:lnTo>
                <a:lnTo>
                  <a:pt x="7280" y="5915"/>
                </a:lnTo>
                <a:lnTo>
                  <a:pt x="7534" y="5242"/>
                </a:lnTo>
                <a:lnTo>
                  <a:pt x="7789" y="4569"/>
                </a:lnTo>
                <a:lnTo>
                  <a:pt x="8007" y="3859"/>
                </a:lnTo>
                <a:lnTo>
                  <a:pt x="8208" y="3149"/>
                </a:lnTo>
                <a:lnTo>
                  <a:pt x="8208" y="3149"/>
                </a:lnTo>
                <a:lnTo>
                  <a:pt x="8044" y="3295"/>
                </a:lnTo>
                <a:lnTo>
                  <a:pt x="7880" y="3459"/>
                </a:lnTo>
                <a:lnTo>
                  <a:pt x="7716" y="3640"/>
                </a:lnTo>
                <a:lnTo>
                  <a:pt x="7553" y="3841"/>
                </a:lnTo>
                <a:lnTo>
                  <a:pt x="7243" y="4277"/>
                </a:lnTo>
                <a:lnTo>
                  <a:pt x="6952" y="4751"/>
                </a:lnTo>
                <a:lnTo>
                  <a:pt x="6661" y="5260"/>
                </a:lnTo>
                <a:lnTo>
                  <a:pt x="6406" y="5770"/>
                </a:lnTo>
                <a:lnTo>
                  <a:pt x="6151" y="6297"/>
                </a:lnTo>
                <a:lnTo>
                  <a:pt x="5933" y="6825"/>
                </a:lnTo>
                <a:lnTo>
                  <a:pt x="5733" y="7335"/>
                </a:lnTo>
                <a:lnTo>
                  <a:pt x="5551" y="7808"/>
                </a:lnTo>
                <a:lnTo>
                  <a:pt x="5260" y="8609"/>
                </a:lnTo>
                <a:lnTo>
                  <a:pt x="5078" y="9173"/>
                </a:lnTo>
                <a:lnTo>
                  <a:pt x="5005" y="9373"/>
                </a:lnTo>
                <a:lnTo>
                  <a:pt x="5041" y="9082"/>
                </a:lnTo>
                <a:lnTo>
                  <a:pt x="5114" y="8263"/>
                </a:lnTo>
                <a:lnTo>
                  <a:pt x="5187" y="7062"/>
                </a:lnTo>
                <a:lnTo>
                  <a:pt x="5223" y="6370"/>
                </a:lnTo>
                <a:lnTo>
                  <a:pt x="5241" y="5624"/>
                </a:lnTo>
                <a:lnTo>
                  <a:pt x="5260" y="4860"/>
                </a:lnTo>
                <a:lnTo>
                  <a:pt x="5241" y="4059"/>
                </a:lnTo>
                <a:lnTo>
                  <a:pt x="5223" y="3277"/>
                </a:lnTo>
                <a:lnTo>
                  <a:pt x="5169" y="2512"/>
                </a:lnTo>
                <a:lnTo>
                  <a:pt x="5078" y="1784"/>
                </a:lnTo>
                <a:lnTo>
                  <a:pt x="5023" y="1439"/>
                </a:lnTo>
                <a:lnTo>
                  <a:pt x="4950" y="1111"/>
                </a:lnTo>
                <a:lnTo>
                  <a:pt x="4877" y="802"/>
                </a:lnTo>
                <a:lnTo>
                  <a:pt x="4786" y="510"/>
                </a:lnTo>
                <a:lnTo>
                  <a:pt x="4695" y="237"/>
                </a:lnTo>
                <a:lnTo>
                  <a:pt x="4586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00" name="Google Shape;1500;p9"/>
          <p:cNvGrpSpPr/>
          <p:nvPr/>
        </p:nvGrpSpPr>
        <p:grpSpPr>
          <a:xfrm>
            <a:off x="7195863" y="4931305"/>
            <a:ext cx="178666" cy="164934"/>
            <a:chOff x="2706625" y="4735761"/>
            <a:chExt cx="226446" cy="209015"/>
          </a:xfrm>
        </p:grpSpPr>
        <p:sp>
          <p:nvSpPr>
            <p:cNvPr id="1501" name="Google Shape;1501;p9"/>
            <p:cNvSpPr/>
            <p:nvPr/>
          </p:nvSpPr>
          <p:spPr>
            <a:xfrm>
              <a:off x="2706625" y="4851000"/>
              <a:ext cx="226446" cy="93776"/>
            </a:xfrm>
            <a:custGeom>
              <a:avLst/>
              <a:gdLst/>
              <a:ahLst/>
              <a:cxnLst/>
              <a:rect l="l" t="t" r="r" b="b"/>
              <a:pathLst>
                <a:path w="9991" h="1020" extrusionOk="0">
                  <a:moveTo>
                    <a:pt x="1292" y="0"/>
                  </a:moveTo>
                  <a:lnTo>
                    <a:pt x="746" y="91"/>
                  </a:lnTo>
                  <a:lnTo>
                    <a:pt x="528" y="128"/>
                  </a:lnTo>
                  <a:lnTo>
                    <a:pt x="346" y="182"/>
                  </a:lnTo>
                  <a:lnTo>
                    <a:pt x="200" y="237"/>
                  </a:lnTo>
                  <a:lnTo>
                    <a:pt x="91" y="291"/>
                  </a:lnTo>
                  <a:lnTo>
                    <a:pt x="18" y="346"/>
                  </a:lnTo>
                  <a:lnTo>
                    <a:pt x="0" y="419"/>
                  </a:lnTo>
                  <a:lnTo>
                    <a:pt x="0" y="437"/>
                  </a:lnTo>
                  <a:lnTo>
                    <a:pt x="18" y="473"/>
                  </a:lnTo>
                  <a:lnTo>
                    <a:pt x="91" y="528"/>
                  </a:lnTo>
                  <a:lnTo>
                    <a:pt x="219" y="583"/>
                  </a:lnTo>
                  <a:lnTo>
                    <a:pt x="382" y="655"/>
                  </a:lnTo>
                  <a:lnTo>
                    <a:pt x="601" y="710"/>
                  </a:lnTo>
                  <a:lnTo>
                    <a:pt x="856" y="746"/>
                  </a:lnTo>
                  <a:lnTo>
                    <a:pt x="1456" y="837"/>
                  </a:lnTo>
                  <a:lnTo>
                    <a:pt x="2202" y="910"/>
                  </a:lnTo>
                  <a:lnTo>
                    <a:pt x="3058" y="965"/>
                  </a:lnTo>
                  <a:lnTo>
                    <a:pt x="3986" y="1001"/>
                  </a:lnTo>
                  <a:lnTo>
                    <a:pt x="5005" y="1019"/>
                  </a:lnTo>
                  <a:lnTo>
                    <a:pt x="6006" y="1001"/>
                  </a:lnTo>
                  <a:lnTo>
                    <a:pt x="6952" y="965"/>
                  </a:lnTo>
                  <a:lnTo>
                    <a:pt x="7789" y="910"/>
                  </a:lnTo>
                  <a:lnTo>
                    <a:pt x="8535" y="837"/>
                  </a:lnTo>
                  <a:lnTo>
                    <a:pt x="9136" y="746"/>
                  </a:lnTo>
                  <a:lnTo>
                    <a:pt x="9390" y="710"/>
                  </a:lnTo>
                  <a:lnTo>
                    <a:pt x="9609" y="655"/>
                  </a:lnTo>
                  <a:lnTo>
                    <a:pt x="9773" y="583"/>
                  </a:lnTo>
                  <a:lnTo>
                    <a:pt x="9900" y="528"/>
                  </a:lnTo>
                  <a:lnTo>
                    <a:pt x="9973" y="473"/>
                  </a:lnTo>
                  <a:lnTo>
                    <a:pt x="9991" y="437"/>
                  </a:lnTo>
                  <a:lnTo>
                    <a:pt x="9991" y="419"/>
                  </a:lnTo>
                  <a:lnTo>
                    <a:pt x="9973" y="346"/>
                  </a:lnTo>
                  <a:lnTo>
                    <a:pt x="9900" y="291"/>
                  </a:lnTo>
                  <a:lnTo>
                    <a:pt x="9791" y="237"/>
                  </a:lnTo>
                  <a:lnTo>
                    <a:pt x="9645" y="182"/>
                  </a:lnTo>
                  <a:lnTo>
                    <a:pt x="9463" y="128"/>
                  </a:lnTo>
                  <a:lnTo>
                    <a:pt x="9245" y="91"/>
                  </a:lnTo>
                  <a:lnTo>
                    <a:pt x="8699" y="0"/>
                  </a:lnTo>
                  <a:lnTo>
                    <a:pt x="8699" y="273"/>
                  </a:lnTo>
                  <a:lnTo>
                    <a:pt x="7443" y="328"/>
                  </a:lnTo>
                  <a:lnTo>
                    <a:pt x="6133" y="364"/>
                  </a:lnTo>
                  <a:lnTo>
                    <a:pt x="4623" y="382"/>
                  </a:lnTo>
                  <a:lnTo>
                    <a:pt x="3476" y="364"/>
                  </a:lnTo>
                  <a:lnTo>
                    <a:pt x="2384" y="328"/>
                  </a:lnTo>
                  <a:lnTo>
                    <a:pt x="1893" y="291"/>
                  </a:lnTo>
                  <a:lnTo>
                    <a:pt x="1456" y="237"/>
                  </a:lnTo>
                  <a:lnTo>
                    <a:pt x="1074" y="182"/>
                  </a:lnTo>
                  <a:lnTo>
                    <a:pt x="746" y="109"/>
                  </a:lnTo>
                  <a:lnTo>
                    <a:pt x="1292" y="0"/>
                  </a:lnTo>
                  <a:close/>
                </a:path>
              </a:pathLst>
            </a:custGeom>
            <a:solidFill>
              <a:srgbClr val="282829">
                <a:alpha val="13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02" name="Google Shape;1502;p9"/>
            <p:cNvGrpSpPr/>
            <p:nvPr/>
          </p:nvGrpSpPr>
          <p:grpSpPr>
            <a:xfrm>
              <a:off x="2714800" y="4735761"/>
              <a:ext cx="210098" cy="182902"/>
              <a:chOff x="1282975" y="2150275"/>
              <a:chExt cx="154700" cy="134675"/>
            </a:xfrm>
          </p:grpSpPr>
          <p:sp>
            <p:nvSpPr>
              <p:cNvPr id="1503" name="Google Shape;1503;p9"/>
              <p:cNvSpPr/>
              <p:nvPr/>
            </p:nvSpPr>
            <p:spPr>
              <a:xfrm>
                <a:off x="1282975" y="2150275"/>
                <a:ext cx="154700" cy="134675"/>
              </a:xfrm>
              <a:custGeom>
                <a:avLst/>
                <a:gdLst/>
                <a:ahLst/>
                <a:cxnLst/>
                <a:rect l="l" t="t" r="r" b="b"/>
                <a:pathLst>
                  <a:path w="6188" h="5387" extrusionOk="0">
                    <a:moveTo>
                      <a:pt x="2858" y="0"/>
                    </a:moveTo>
                    <a:lnTo>
                      <a:pt x="2657" y="37"/>
                    </a:lnTo>
                    <a:lnTo>
                      <a:pt x="2403" y="109"/>
                    </a:lnTo>
                    <a:lnTo>
                      <a:pt x="2166" y="200"/>
                    </a:lnTo>
                    <a:lnTo>
                      <a:pt x="1948" y="310"/>
                    </a:lnTo>
                    <a:lnTo>
                      <a:pt x="1747" y="437"/>
                    </a:lnTo>
                    <a:lnTo>
                      <a:pt x="1547" y="564"/>
                    </a:lnTo>
                    <a:lnTo>
                      <a:pt x="1384" y="710"/>
                    </a:lnTo>
                    <a:lnTo>
                      <a:pt x="1238" y="856"/>
                    </a:lnTo>
                    <a:lnTo>
                      <a:pt x="1092" y="1019"/>
                    </a:lnTo>
                    <a:lnTo>
                      <a:pt x="965" y="1201"/>
                    </a:lnTo>
                    <a:lnTo>
                      <a:pt x="856" y="1365"/>
                    </a:lnTo>
                    <a:lnTo>
                      <a:pt x="765" y="1547"/>
                    </a:lnTo>
                    <a:lnTo>
                      <a:pt x="674" y="1729"/>
                    </a:lnTo>
                    <a:lnTo>
                      <a:pt x="546" y="2093"/>
                    </a:lnTo>
                    <a:lnTo>
                      <a:pt x="437" y="2439"/>
                    </a:lnTo>
                    <a:lnTo>
                      <a:pt x="401" y="2639"/>
                    </a:lnTo>
                    <a:lnTo>
                      <a:pt x="346" y="3057"/>
                    </a:lnTo>
                    <a:lnTo>
                      <a:pt x="310" y="3403"/>
                    </a:lnTo>
                    <a:lnTo>
                      <a:pt x="310" y="3694"/>
                    </a:lnTo>
                    <a:lnTo>
                      <a:pt x="164" y="3876"/>
                    </a:lnTo>
                    <a:lnTo>
                      <a:pt x="55" y="4040"/>
                    </a:lnTo>
                    <a:lnTo>
                      <a:pt x="37" y="4131"/>
                    </a:lnTo>
                    <a:lnTo>
                      <a:pt x="0" y="4222"/>
                    </a:lnTo>
                    <a:lnTo>
                      <a:pt x="0" y="4295"/>
                    </a:lnTo>
                    <a:lnTo>
                      <a:pt x="0" y="4368"/>
                    </a:lnTo>
                    <a:lnTo>
                      <a:pt x="19" y="4459"/>
                    </a:lnTo>
                    <a:lnTo>
                      <a:pt x="55" y="4532"/>
                    </a:lnTo>
                    <a:lnTo>
                      <a:pt x="91" y="4604"/>
                    </a:lnTo>
                    <a:lnTo>
                      <a:pt x="146" y="4677"/>
                    </a:lnTo>
                    <a:lnTo>
                      <a:pt x="292" y="4804"/>
                    </a:lnTo>
                    <a:lnTo>
                      <a:pt x="474" y="4932"/>
                    </a:lnTo>
                    <a:lnTo>
                      <a:pt x="692" y="5041"/>
                    </a:lnTo>
                    <a:lnTo>
                      <a:pt x="965" y="5132"/>
                    </a:lnTo>
                    <a:lnTo>
                      <a:pt x="1274" y="5205"/>
                    </a:lnTo>
                    <a:lnTo>
                      <a:pt x="1638" y="5278"/>
                    </a:lnTo>
                    <a:lnTo>
                      <a:pt x="2020" y="5332"/>
                    </a:lnTo>
                    <a:lnTo>
                      <a:pt x="2457" y="5369"/>
                    </a:lnTo>
                    <a:lnTo>
                      <a:pt x="2930" y="5387"/>
                    </a:lnTo>
                    <a:lnTo>
                      <a:pt x="3440" y="5387"/>
                    </a:lnTo>
                    <a:lnTo>
                      <a:pt x="3804" y="5350"/>
                    </a:lnTo>
                    <a:lnTo>
                      <a:pt x="4131" y="5314"/>
                    </a:lnTo>
                    <a:lnTo>
                      <a:pt x="4714" y="5223"/>
                    </a:lnTo>
                    <a:lnTo>
                      <a:pt x="5187" y="5114"/>
                    </a:lnTo>
                    <a:lnTo>
                      <a:pt x="5569" y="5005"/>
                    </a:lnTo>
                    <a:lnTo>
                      <a:pt x="5842" y="4895"/>
                    </a:lnTo>
                    <a:lnTo>
                      <a:pt x="6042" y="4804"/>
                    </a:lnTo>
                    <a:lnTo>
                      <a:pt x="6188" y="4713"/>
                    </a:lnTo>
                    <a:lnTo>
                      <a:pt x="6042" y="4204"/>
                    </a:lnTo>
                    <a:lnTo>
                      <a:pt x="5878" y="3658"/>
                    </a:lnTo>
                    <a:lnTo>
                      <a:pt x="5642" y="3003"/>
                    </a:lnTo>
                    <a:lnTo>
                      <a:pt x="5514" y="2639"/>
                    </a:lnTo>
                    <a:lnTo>
                      <a:pt x="5351" y="2275"/>
                    </a:lnTo>
                    <a:lnTo>
                      <a:pt x="5169" y="1929"/>
                    </a:lnTo>
                    <a:lnTo>
                      <a:pt x="4987" y="1565"/>
                    </a:lnTo>
                    <a:lnTo>
                      <a:pt x="4787" y="1238"/>
                    </a:lnTo>
                    <a:lnTo>
                      <a:pt x="4568" y="928"/>
                    </a:lnTo>
                    <a:lnTo>
                      <a:pt x="4332" y="655"/>
                    </a:lnTo>
                    <a:lnTo>
                      <a:pt x="4095" y="419"/>
                    </a:lnTo>
                    <a:lnTo>
                      <a:pt x="3949" y="291"/>
                    </a:lnTo>
                    <a:lnTo>
                      <a:pt x="3804" y="200"/>
                    </a:lnTo>
                    <a:lnTo>
                      <a:pt x="3676" y="128"/>
                    </a:lnTo>
                    <a:lnTo>
                      <a:pt x="3513" y="73"/>
                    </a:lnTo>
                    <a:lnTo>
                      <a:pt x="3367" y="37"/>
                    </a:lnTo>
                    <a:lnTo>
                      <a:pt x="3203" y="0"/>
                    </a:lnTo>
                    <a:close/>
                  </a:path>
                </a:pathLst>
              </a:custGeom>
              <a:solidFill>
                <a:srgbClr val="C1A5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4" name="Google Shape;1504;p9"/>
              <p:cNvSpPr/>
              <p:nvPr/>
            </p:nvSpPr>
            <p:spPr>
              <a:xfrm>
                <a:off x="1282975" y="2150275"/>
                <a:ext cx="154700" cy="134675"/>
              </a:xfrm>
              <a:custGeom>
                <a:avLst/>
                <a:gdLst/>
                <a:ahLst/>
                <a:cxnLst/>
                <a:rect l="l" t="t" r="r" b="b"/>
                <a:pathLst>
                  <a:path w="6188" h="5387" fill="none" extrusionOk="0">
                    <a:moveTo>
                      <a:pt x="6188" y="4713"/>
                    </a:moveTo>
                    <a:lnTo>
                      <a:pt x="6188" y="4713"/>
                    </a:lnTo>
                    <a:lnTo>
                      <a:pt x="6042" y="4804"/>
                    </a:lnTo>
                    <a:lnTo>
                      <a:pt x="5842" y="4895"/>
                    </a:lnTo>
                    <a:lnTo>
                      <a:pt x="5569" y="5005"/>
                    </a:lnTo>
                    <a:lnTo>
                      <a:pt x="5187" y="5114"/>
                    </a:lnTo>
                    <a:lnTo>
                      <a:pt x="4714" y="5223"/>
                    </a:lnTo>
                    <a:lnTo>
                      <a:pt x="4131" y="5314"/>
                    </a:lnTo>
                    <a:lnTo>
                      <a:pt x="3804" y="5350"/>
                    </a:lnTo>
                    <a:lnTo>
                      <a:pt x="3440" y="5387"/>
                    </a:lnTo>
                    <a:lnTo>
                      <a:pt x="3440" y="5387"/>
                    </a:lnTo>
                    <a:lnTo>
                      <a:pt x="2930" y="5387"/>
                    </a:lnTo>
                    <a:lnTo>
                      <a:pt x="2457" y="5369"/>
                    </a:lnTo>
                    <a:lnTo>
                      <a:pt x="2020" y="5332"/>
                    </a:lnTo>
                    <a:lnTo>
                      <a:pt x="1638" y="5278"/>
                    </a:lnTo>
                    <a:lnTo>
                      <a:pt x="1274" y="5205"/>
                    </a:lnTo>
                    <a:lnTo>
                      <a:pt x="965" y="5132"/>
                    </a:lnTo>
                    <a:lnTo>
                      <a:pt x="692" y="5041"/>
                    </a:lnTo>
                    <a:lnTo>
                      <a:pt x="474" y="4932"/>
                    </a:lnTo>
                    <a:lnTo>
                      <a:pt x="292" y="4804"/>
                    </a:lnTo>
                    <a:lnTo>
                      <a:pt x="146" y="4677"/>
                    </a:lnTo>
                    <a:lnTo>
                      <a:pt x="91" y="4604"/>
                    </a:lnTo>
                    <a:lnTo>
                      <a:pt x="55" y="4532"/>
                    </a:lnTo>
                    <a:lnTo>
                      <a:pt x="19" y="4459"/>
                    </a:lnTo>
                    <a:lnTo>
                      <a:pt x="0" y="4368"/>
                    </a:lnTo>
                    <a:lnTo>
                      <a:pt x="0" y="4295"/>
                    </a:lnTo>
                    <a:lnTo>
                      <a:pt x="0" y="4222"/>
                    </a:lnTo>
                    <a:lnTo>
                      <a:pt x="37" y="4131"/>
                    </a:lnTo>
                    <a:lnTo>
                      <a:pt x="55" y="4040"/>
                    </a:lnTo>
                    <a:lnTo>
                      <a:pt x="164" y="3876"/>
                    </a:lnTo>
                    <a:lnTo>
                      <a:pt x="310" y="3694"/>
                    </a:lnTo>
                    <a:lnTo>
                      <a:pt x="310" y="3694"/>
                    </a:lnTo>
                    <a:lnTo>
                      <a:pt x="310" y="3403"/>
                    </a:lnTo>
                    <a:lnTo>
                      <a:pt x="346" y="3057"/>
                    </a:lnTo>
                    <a:lnTo>
                      <a:pt x="401" y="2639"/>
                    </a:lnTo>
                    <a:lnTo>
                      <a:pt x="401" y="2639"/>
                    </a:lnTo>
                    <a:lnTo>
                      <a:pt x="437" y="2439"/>
                    </a:lnTo>
                    <a:lnTo>
                      <a:pt x="437" y="2439"/>
                    </a:lnTo>
                    <a:lnTo>
                      <a:pt x="546" y="2093"/>
                    </a:lnTo>
                    <a:lnTo>
                      <a:pt x="674" y="1729"/>
                    </a:lnTo>
                    <a:lnTo>
                      <a:pt x="765" y="1547"/>
                    </a:lnTo>
                    <a:lnTo>
                      <a:pt x="856" y="1365"/>
                    </a:lnTo>
                    <a:lnTo>
                      <a:pt x="965" y="1201"/>
                    </a:lnTo>
                    <a:lnTo>
                      <a:pt x="1092" y="1019"/>
                    </a:lnTo>
                    <a:lnTo>
                      <a:pt x="1238" y="856"/>
                    </a:lnTo>
                    <a:lnTo>
                      <a:pt x="1384" y="710"/>
                    </a:lnTo>
                    <a:lnTo>
                      <a:pt x="1547" y="564"/>
                    </a:lnTo>
                    <a:lnTo>
                      <a:pt x="1747" y="437"/>
                    </a:lnTo>
                    <a:lnTo>
                      <a:pt x="1948" y="310"/>
                    </a:lnTo>
                    <a:lnTo>
                      <a:pt x="2166" y="200"/>
                    </a:lnTo>
                    <a:lnTo>
                      <a:pt x="2403" y="109"/>
                    </a:lnTo>
                    <a:lnTo>
                      <a:pt x="2657" y="37"/>
                    </a:lnTo>
                    <a:lnTo>
                      <a:pt x="2657" y="37"/>
                    </a:lnTo>
                    <a:lnTo>
                      <a:pt x="2858" y="0"/>
                    </a:lnTo>
                    <a:lnTo>
                      <a:pt x="3021" y="0"/>
                    </a:lnTo>
                    <a:lnTo>
                      <a:pt x="3203" y="0"/>
                    </a:lnTo>
                    <a:lnTo>
                      <a:pt x="3367" y="37"/>
                    </a:lnTo>
                    <a:lnTo>
                      <a:pt x="3513" y="73"/>
                    </a:lnTo>
                    <a:lnTo>
                      <a:pt x="3676" y="128"/>
                    </a:lnTo>
                    <a:lnTo>
                      <a:pt x="3804" y="200"/>
                    </a:lnTo>
                    <a:lnTo>
                      <a:pt x="3949" y="291"/>
                    </a:lnTo>
                    <a:lnTo>
                      <a:pt x="3949" y="291"/>
                    </a:lnTo>
                    <a:lnTo>
                      <a:pt x="4095" y="419"/>
                    </a:lnTo>
                    <a:lnTo>
                      <a:pt x="4095" y="419"/>
                    </a:lnTo>
                    <a:lnTo>
                      <a:pt x="4332" y="655"/>
                    </a:lnTo>
                    <a:lnTo>
                      <a:pt x="4568" y="928"/>
                    </a:lnTo>
                    <a:lnTo>
                      <a:pt x="4787" y="1238"/>
                    </a:lnTo>
                    <a:lnTo>
                      <a:pt x="4987" y="1565"/>
                    </a:lnTo>
                    <a:lnTo>
                      <a:pt x="5169" y="1929"/>
                    </a:lnTo>
                    <a:lnTo>
                      <a:pt x="5351" y="2275"/>
                    </a:lnTo>
                    <a:lnTo>
                      <a:pt x="5514" y="2639"/>
                    </a:lnTo>
                    <a:lnTo>
                      <a:pt x="5642" y="3003"/>
                    </a:lnTo>
                    <a:lnTo>
                      <a:pt x="5878" y="3658"/>
                    </a:lnTo>
                    <a:lnTo>
                      <a:pt x="6042" y="4204"/>
                    </a:lnTo>
                    <a:lnTo>
                      <a:pt x="6188" y="4713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5" name="Google Shape;1505;p9"/>
              <p:cNvSpPr/>
              <p:nvPr/>
            </p:nvSpPr>
            <p:spPr>
              <a:xfrm>
                <a:off x="1282975" y="2172100"/>
                <a:ext cx="138775" cy="112850"/>
              </a:xfrm>
              <a:custGeom>
                <a:avLst/>
                <a:gdLst/>
                <a:ahLst/>
                <a:cxnLst/>
                <a:rect l="l" t="t" r="r" b="b"/>
                <a:pathLst>
                  <a:path w="5551" h="4514" extrusionOk="0">
                    <a:moveTo>
                      <a:pt x="1384" y="4368"/>
                    </a:moveTo>
                    <a:lnTo>
                      <a:pt x="1384" y="4368"/>
                    </a:lnTo>
                    <a:lnTo>
                      <a:pt x="1711" y="4423"/>
                    </a:lnTo>
                    <a:lnTo>
                      <a:pt x="2057" y="4459"/>
                    </a:lnTo>
                    <a:lnTo>
                      <a:pt x="2457" y="4496"/>
                    </a:lnTo>
                    <a:lnTo>
                      <a:pt x="2876" y="4514"/>
                    </a:lnTo>
                    <a:lnTo>
                      <a:pt x="2876" y="4514"/>
                    </a:lnTo>
                    <a:lnTo>
                      <a:pt x="3094" y="4514"/>
                    </a:lnTo>
                    <a:lnTo>
                      <a:pt x="3094" y="4514"/>
                    </a:lnTo>
                    <a:lnTo>
                      <a:pt x="3440" y="4514"/>
                    </a:lnTo>
                    <a:lnTo>
                      <a:pt x="3440" y="4514"/>
                    </a:lnTo>
                    <a:lnTo>
                      <a:pt x="3440" y="4514"/>
                    </a:lnTo>
                    <a:lnTo>
                      <a:pt x="3094" y="4514"/>
                    </a:lnTo>
                    <a:lnTo>
                      <a:pt x="3094" y="4514"/>
                    </a:lnTo>
                    <a:lnTo>
                      <a:pt x="2876" y="4514"/>
                    </a:lnTo>
                    <a:lnTo>
                      <a:pt x="2876" y="4514"/>
                    </a:lnTo>
                    <a:lnTo>
                      <a:pt x="2876" y="4514"/>
                    </a:lnTo>
                    <a:lnTo>
                      <a:pt x="2876" y="4514"/>
                    </a:lnTo>
                    <a:lnTo>
                      <a:pt x="2457" y="4496"/>
                    </a:lnTo>
                    <a:lnTo>
                      <a:pt x="2057" y="4459"/>
                    </a:lnTo>
                    <a:lnTo>
                      <a:pt x="1711" y="4423"/>
                    </a:lnTo>
                    <a:lnTo>
                      <a:pt x="1384" y="4368"/>
                    </a:lnTo>
                    <a:close/>
                    <a:moveTo>
                      <a:pt x="1365" y="4368"/>
                    </a:moveTo>
                    <a:lnTo>
                      <a:pt x="1365" y="4368"/>
                    </a:lnTo>
                    <a:lnTo>
                      <a:pt x="1365" y="4368"/>
                    </a:lnTo>
                    <a:lnTo>
                      <a:pt x="1365" y="4368"/>
                    </a:lnTo>
                    <a:close/>
                    <a:moveTo>
                      <a:pt x="237" y="3895"/>
                    </a:moveTo>
                    <a:lnTo>
                      <a:pt x="237" y="3895"/>
                    </a:lnTo>
                    <a:lnTo>
                      <a:pt x="237" y="3895"/>
                    </a:lnTo>
                    <a:lnTo>
                      <a:pt x="237" y="3895"/>
                    </a:lnTo>
                    <a:lnTo>
                      <a:pt x="237" y="3895"/>
                    </a:lnTo>
                    <a:close/>
                    <a:moveTo>
                      <a:pt x="237" y="3895"/>
                    </a:moveTo>
                    <a:lnTo>
                      <a:pt x="237" y="3895"/>
                    </a:lnTo>
                    <a:lnTo>
                      <a:pt x="237" y="3895"/>
                    </a:lnTo>
                    <a:lnTo>
                      <a:pt x="237" y="3895"/>
                    </a:lnTo>
                    <a:lnTo>
                      <a:pt x="237" y="3895"/>
                    </a:lnTo>
                    <a:close/>
                    <a:moveTo>
                      <a:pt x="237" y="3877"/>
                    </a:moveTo>
                    <a:lnTo>
                      <a:pt x="237" y="3877"/>
                    </a:lnTo>
                    <a:lnTo>
                      <a:pt x="237" y="3895"/>
                    </a:lnTo>
                    <a:lnTo>
                      <a:pt x="237" y="3895"/>
                    </a:lnTo>
                    <a:lnTo>
                      <a:pt x="237" y="3877"/>
                    </a:lnTo>
                    <a:close/>
                    <a:moveTo>
                      <a:pt x="91" y="3113"/>
                    </a:moveTo>
                    <a:lnTo>
                      <a:pt x="91" y="3113"/>
                    </a:lnTo>
                    <a:lnTo>
                      <a:pt x="37" y="3222"/>
                    </a:lnTo>
                    <a:lnTo>
                      <a:pt x="19" y="3331"/>
                    </a:lnTo>
                    <a:lnTo>
                      <a:pt x="0" y="3422"/>
                    </a:lnTo>
                    <a:lnTo>
                      <a:pt x="19" y="3531"/>
                    </a:lnTo>
                    <a:lnTo>
                      <a:pt x="37" y="3622"/>
                    </a:lnTo>
                    <a:lnTo>
                      <a:pt x="91" y="3713"/>
                    </a:lnTo>
                    <a:lnTo>
                      <a:pt x="146" y="3804"/>
                    </a:lnTo>
                    <a:lnTo>
                      <a:pt x="237" y="3877"/>
                    </a:lnTo>
                    <a:lnTo>
                      <a:pt x="237" y="3877"/>
                    </a:lnTo>
                    <a:lnTo>
                      <a:pt x="146" y="3804"/>
                    </a:lnTo>
                    <a:lnTo>
                      <a:pt x="91" y="3713"/>
                    </a:lnTo>
                    <a:lnTo>
                      <a:pt x="37" y="3622"/>
                    </a:lnTo>
                    <a:lnTo>
                      <a:pt x="19" y="3531"/>
                    </a:lnTo>
                    <a:lnTo>
                      <a:pt x="0" y="3422"/>
                    </a:lnTo>
                    <a:lnTo>
                      <a:pt x="19" y="3331"/>
                    </a:lnTo>
                    <a:lnTo>
                      <a:pt x="37" y="3222"/>
                    </a:lnTo>
                    <a:lnTo>
                      <a:pt x="91" y="3113"/>
                    </a:lnTo>
                    <a:close/>
                    <a:moveTo>
                      <a:pt x="91" y="3113"/>
                    </a:moveTo>
                    <a:lnTo>
                      <a:pt x="91" y="3113"/>
                    </a:lnTo>
                    <a:lnTo>
                      <a:pt x="91" y="3113"/>
                    </a:lnTo>
                    <a:lnTo>
                      <a:pt x="91" y="3113"/>
                    </a:lnTo>
                    <a:lnTo>
                      <a:pt x="91" y="3113"/>
                    </a:lnTo>
                    <a:close/>
                    <a:moveTo>
                      <a:pt x="91" y="3113"/>
                    </a:moveTo>
                    <a:lnTo>
                      <a:pt x="91" y="3113"/>
                    </a:lnTo>
                    <a:lnTo>
                      <a:pt x="91" y="3113"/>
                    </a:lnTo>
                    <a:lnTo>
                      <a:pt x="91" y="3113"/>
                    </a:lnTo>
                    <a:lnTo>
                      <a:pt x="91" y="3113"/>
                    </a:lnTo>
                    <a:close/>
                    <a:moveTo>
                      <a:pt x="91" y="3094"/>
                    </a:moveTo>
                    <a:lnTo>
                      <a:pt x="91" y="3094"/>
                    </a:lnTo>
                    <a:lnTo>
                      <a:pt x="91" y="3113"/>
                    </a:lnTo>
                    <a:lnTo>
                      <a:pt x="91" y="3113"/>
                    </a:lnTo>
                    <a:lnTo>
                      <a:pt x="91" y="3094"/>
                    </a:lnTo>
                    <a:close/>
                    <a:moveTo>
                      <a:pt x="110" y="3094"/>
                    </a:moveTo>
                    <a:lnTo>
                      <a:pt x="110" y="3094"/>
                    </a:lnTo>
                    <a:lnTo>
                      <a:pt x="110" y="3094"/>
                    </a:lnTo>
                    <a:lnTo>
                      <a:pt x="110" y="3094"/>
                    </a:lnTo>
                    <a:lnTo>
                      <a:pt x="110" y="3094"/>
                    </a:lnTo>
                    <a:close/>
                    <a:moveTo>
                      <a:pt x="110" y="3094"/>
                    </a:moveTo>
                    <a:lnTo>
                      <a:pt x="110" y="3094"/>
                    </a:lnTo>
                    <a:lnTo>
                      <a:pt x="110" y="3094"/>
                    </a:lnTo>
                    <a:lnTo>
                      <a:pt x="110" y="3094"/>
                    </a:lnTo>
                    <a:lnTo>
                      <a:pt x="110" y="3094"/>
                    </a:lnTo>
                    <a:close/>
                    <a:moveTo>
                      <a:pt x="110" y="3094"/>
                    </a:moveTo>
                    <a:lnTo>
                      <a:pt x="110" y="3094"/>
                    </a:lnTo>
                    <a:lnTo>
                      <a:pt x="110" y="3094"/>
                    </a:lnTo>
                    <a:lnTo>
                      <a:pt x="110" y="3094"/>
                    </a:lnTo>
                    <a:lnTo>
                      <a:pt x="110" y="3094"/>
                    </a:lnTo>
                    <a:close/>
                    <a:moveTo>
                      <a:pt x="4532" y="1"/>
                    </a:moveTo>
                    <a:lnTo>
                      <a:pt x="4532" y="1"/>
                    </a:lnTo>
                    <a:lnTo>
                      <a:pt x="4677" y="201"/>
                    </a:lnTo>
                    <a:lnTo>
                      <a:pt x="4823" y="419"/>
                    </a:lnTo>
                    <a:lnTo>
                      <a:pt x="5096" y="892"/>
                    </a:lnTo>
                    <a:lnTo>
                      <a:pt x="5332" y="1366"/>
                    </a:lnTo>
                    <a:lnTo>
                      <a:pt x="5551" y="1857"/>
                    </a:lnTo>
                    <a:lnTo>
                      <a:pt x="5551" y="1857"/>
                    </a:lnTo>
                    <a:lnTo>
                      <a:pt x="5551" y="1857"/>
                    </a:lnTo>
                    <a:lnTo>
                      <a:pt x="5551" y="1857"/>
                    </a:lnTo>
                    <a:lnTo>
                      <a:pt x="5332" y="1366"/>
                    </a:lnTo>
                    <a:lnTo>
                      <a:pt x="5096" y="892"/>
                    </a:lnTo>
                    <a:lnTo>
                      <a:pt x="4823" y="419"/>
                    </a:lnTo>
                    <a:lnTo>
                      <a:pt x="4677" y="201"/>
                    </a:lnTo>
                    <a:lnTo>
                      <a:pt x="4532" y="1"/>
                    </a:lnTo>
                    <a:close/>
                    <a:moveTo>
                      <a:pt x="4532" y="1"/>
                    </a:moveTo>
                    <a:lnTo>
                      <a:pt x="4532" y="1"/>
                    </a:lnTo>
                    <a:lnTo>
                      <a:pt x="4532" y="1"/>
                    </a:lnTo>
                    <a:lnTo>
                      <a:pt x="4532" y="1"/>
                    </a:lnTo>
                    <a:lnTo>
                      <a:pt x="4532" y="1"/>
                    </a:lnTo>
                    <a:close/>
                  </a:path>
                </a:pathLst>
              </a:custGeom>
              <a:solidFill>
                <a:srgbClr val="D8D3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6" name="Google Shape;1506;p9"/>
              <p:cNvSpPr/>
              <p:nvPr/>
            </p:nvSpPr>
            <p:spPr>
              <a:xfrm>
                <a:off x="1317550" y="2281300"/>
                <a:ext cx="51425" cy="3650"/>
              </a:xfrm>
              <a:custGeom>
                <a:avLst/>
                <a:gdLst/>
                <a:ahLst/>
                <a:cxnLst/>
                <a:rect l="l" t="t" r="r" b="b"/>
                <a:pathLst>
                  <a:path w="2057" h="146" fill="none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328" y="55"/>
                    </a:lnTo>
                    <a:lnTo>
                      <a:pt x="674" y="91"/>
                    </a:lnTo>
                    <a:lnTo>
                      <a:pt x="1074" y="128"/>
                    </a:lnTo>
                    <a:lnTo>
                      <a:pt x="1493" y="146"/>
                    </a:lnTo>
                    <a:lnTo>
                      <a:pt x="1493" y="146"/>
                    </a:lnTo>
                    <a:lnTo>
                      <a:pt x="1711" y="146"/>
                    </a:lnTo>
                    <a:lnTo>
                      <a:pt x="1711" y="146"/>
                    </a:lnTo>
                    <a:lnTo>
                      <a:pt x="2057" y="146"/>
                    </a:lnTo>
                    <a:lnTo>
                      <a:pt x="2057" y="146"/>
                    </a:lnTo>
                    <a:lnTo>
                      <a:pt x="2057" y="146"/>
                    </a:lnTo>
                    <a:lnTo>
                      <a:pt x="1711" y="146"/>
                    </a:lnTo>
                    <a:lnTo>
                      <a:pt x="1711" y="146"/>
                    </a:lnTo>
                    <a:lnTo>
                      <a:pt x="1493" y="146"/>
                    </a:lnTo>
                    <a:lnTo>
                      <a:pt x="1493" y="146"/>
                    </a:lnTo>
                    <a:lnTo>
                      <a:pt x="1493" y="146"/>
                    </a:lnTo>
                    <a:lnTo>
                      <a:pt x="1493" y="146"/>
                    </a:lnTo>
                    <a:lnTo>
                      <a:pt x="1074" y="128"/>
                    </a:lnTo>
                    <a:lnTo>
                      <a:pt x="674" y="91"/>
                    </a:lnTo>
                    <a:lnTo>
                      <a:pt x="328" y="55"/>
                    </a:ln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7" name="Google Shape;1507;p9"/>
              <p:cNvSpPr/>
              <p:nvPr/>
            </p:nvSpPr>
            <p:spPr>
              <a:xfrm>
                <a:off x="1317100" y="22813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8" name="Google Shape;1508;p9"/>
              <p:cNvSpPr/>
              <p:nvPr/>
            </p:nvSpPr>
            <p:spPr>
              <a:xfrm>
                <a:off x="1288900" y="22694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9" name="Google Shape;1509;p9"/>
              <p:cNvSpPr/>
              <p:nvPr/>
            </p:nvSpPr>
            <p:spPr>
              <a:xfrm>
                <a:off x="1288900" y="22694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0" name="Google Shape;1510;p9"/>
              <p:cNvSpPr/>
              <p:nvPr/>
            </p:nvSpPr>
            <p:spPr>
              <a:xfrm>
                <a:off x="1288900" y="2269000"/>
                <a:ext cx="25" cy="500"/>
              </a:xfrm>
              <a:custGeom>
                <a:avLst/>
                <a:gdLst/>
                <a:ahLst/>
                <a:cxnLst/>
                <a:rect l="l" t="t" r="r" b="b"/>
                <a:pathLst>
                  <a:path w="1" h="20" fill="none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9"/>
                    </a:lnTo>
                    <a:lnTo>
                      <a:pt x="0" y="19"/>
                    </a:lnTo>
                    <a:lnTo>
                      <a:pt x="0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1" name="Google Shape;1511;p9"/>
              <p:cNvSpPr/>
              <p:nvPr/>
            </p:nvSpPr>
            <p:spPr>
              <a:xfrm>
                <a:off x="1282975" y="2249900"/>
                <a:ext cx="5950" cy="19125"/>
              </a:xfrm>
              <a:custGeom>
                <a:avLst/>
                <a:gdLst/>
                <a:ahLst/>
                <a:cxnLst/>
                <a:rect l="l" t="t" r="r" b="b"/>
                <a:pathLst>
                  <a:path w="238" h="765" fill="none" extrusionOk="0">
                    <a:moveTo>
                      <a:pt x="91" y="1"/>
                    </a:moveTo>
                    <a:lnTo>
                      <a:pt x="91" y="1"/>
                    </a:lnTo>
                    <a:lnTo>
                      <a:pt x="37" y="110"/>
                    </a:lnTo>
                    <a:lnTo>
                      <a:pt x="19" y="219"/>
                    </a:lnTo>
                    <a:lnTo>
                      <a:pt x="0" y="310"/>
                    </a:lnTo>
                    <a:lnTo>
                      <a:pt x="19" y="419"/>
                    </a:lnTo>
                    <a:lnTo>
                      <a:pt x="37" y="510"/>
                    </a:lnTo>
                    <a:lnTo>
                      <a:pt x="91" y="601"/>
                    </a:lnTo>
                    <a:lnTo>
                      <a:pt x="146" y="692"/>
                    </a:lnTo>
                    <a:lnTo>
                      <a:pt x="237" y="765"/>
                    </a:lnTo>
                    <a:lnTo>
                      <a:pt x="237" y="765"/>
                    </a:lnTo>
                    <a:lnTo>
                      <a:pt x="146" y="692"/>
                    </a:lnTo>
                    <a:lnTo>
                      <a:pt x="91" y="601"/>
                    </a:lnTo>
                    <a:lnTo>
                      <a:pt x="37" y="510"/>
                    </a:lnTo>
                    <a:lnTo>
                      <a:pt x="19" y="419"/>
                    </a:lnTo>
                    <a:lnTo>
                      <a:pt x="0" y="310"/>
                    </a:lnTo>
                    <a:lnTo>
                      <a:pt x="19" y="219"/>
                    </a:lnTo>
                    <a:lnTo>
                      <a:pt x="37" y="110"/>
                    </a:lnTo>
                    <a:lnTo>
                      <a:pt x="91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2" name="Google Shape;1512;p9"/>
              <p:cNvSpPr/>
              <p:nvPr/>
            </p:nvSpPr>
            <p:spPr>
              <a:xfrm>
                <a:off x="1285250" y="22499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3" name="Google Shape;1513;p9"/>
              <p:cNvSpPr/>
              <p:nvPr/>
            </p:nvSpPr>
            <p:spPr>
              <a:xfrm>
                <a:off x="1285250" y="22499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4" name="Google Shape;1514;p9"/>
              <p:cNvSpPr/>
              <p:nvPr/>
            </p:nvSpPr>
            <p:spPr>
              <a:xfrm>
                <a:off x="1285250" y="2249450"/>
                <a:ext cx="25" cy="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9" fill="none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19"/>
                    </a:lnTo>
                    <a:lnTo>
                      <a:pt x="0" y="19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5" name="Google Shape;1515;p9"/>
              <p:cNvSpPr/>
              <p:nvPr/>
            </p:nvSpPr>
            <p:spPr>
              <a:xfrm>
                <a:off x="1285700" y="22494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6" name="Google Shape;1516;p9"/>
              <p:cNvSpPr/>
              <p:nvPr/>
            </p:nvSpPr>
            <p:spPr>
              <a:xfrm>
                <a:off x="1285700" y="22494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7" name="Google Shape;1517;p9"/>
              <p:cNvSpPr/>
              <p:nvPr/>
            </p:nvSpPr>
            <p:spPr>
              <a:xfrm>
                <a:off x="1285700" y="22494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8" name="Google Shape;1518;p9"/>
              <p:cNvSpPr/>
              <p:nvPr/>
            </p:nvSpPr>
            <p:spPr>
              <a:xfrm>
                <a:off x="1396250" y="2172100"/>
                <a:ext cx="25500" cy="46425"/>
              </a:xfrm>
              <a:custGeom>
                <a:avLst/>
                <a:gdLst/>
                <a:ahLst/>
                <a:cxnLst/>
                <a:rect l="l" t="t" r="r" b="b"/>
                <a:pathLst>
                  <a:path w="1020" h="1857" fill="none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146" y="201"/>
                    </a:lnTo>
                    <a:lnTo>
                      <a:pt x="292" y="419"/>
                    </a:lnTo>
                    <a:lnTo>
                      <a:pt x="565" y="892"/>
                    </a:lnTo>
                    <a:lnTo>
                      <a:pt x="801" y="1366"/>
                    </a:lnTo>
                    <a:lnTo>
                      <a:pt x="1020" y="1857"/>
                    </a:lnTo>
                    <a:lnTo>
                      <a:pt x="1020" y="1857"/>
                    </a:lnTo>
                    <a:lnTo>
                      <a:pt x="1020" y="1857"/>
                    </a:lnTo>
                    <a:lnTo>
                      <a:pt x="1020" y="1857"/>
                    </a:lnTo>
                    <a:lnTo>
                      <a:pt x="801" y="1366"/>
                    </a:lnTo>
                    <a:lnTo>
                      <a:pt x="565" y="892"/>
                    </a:lnTo>
                    <a:lnTo>
                      <a:pt x="292" y="419"/>
                    </a:lnTo>
                    <a:lnTo>
                      <a:pt x="146" y="201"/>
                    </a:lnTo>
                    <a:lnTo>
                      <a:pt x="1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9" name="Google Shape;1519;p9"/>
              <p:cNvSpPr/>
              <p:nvPr/>
            </p:nvSpPr>
            <p:spPr>
              <a:xfrm>
                <a:off x="1396250" y="21721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0" name="Google Shape;1520;p9"/>
              <p:cNvSpPr/>
              <p:nvPr/>
            </p:nvSpPr>
            <p:spPr>
              <a:xfrm>
                <a:off x="1282975" y="2160725"/>
                <a:ext cx="138775" cy="124225"/>
              </a:xfrm>
              <a:custGeom>
                <a:avLst/>
                <a:gdLst/>
                <a:ahLst/>
                <a:cxnLst/>
                <a:rect l="l" t="t" r="r" b="b"/>
                <a:pathLst>
                  <a:path w="5551" h="4969" extrusionOk="0">
                    <a:moveTo>
                      <a:pt x="4095" y="1"/>
                    </a:moveTo>
                    <a:lnTo>
                      <a:pt x="4004" y="219"/>
                    </a:lnTo>
                    <a:lnTo>
                      <a:pt x="3895" y="438"/>
                    </a:lnTo>
                    <a:lnTo>
                      <a:pt x="3840" y="529"/>
                    </a:lnTo>
                    <a:lnTo>
                      <a:pt x="3767" y="619"/>
                    </a:lnTo>
                    <a:lnTo>
                      <a:pt x="3676" y="710"/>
                    </a:lnTo>
                    <a:lnTo>
                      <a:pt x="3585" y="801"/>
                    </a:lnTo>
                    <a:lnTo>
                      <a:pt x="3458" y="874"/>
                    </a:lnTo>
                    <a:lnTo>
                      <a:pt x="3331" y="947"/>
                    </a:lnTo>
                    <a:lnTo>
                      <a:pt x="3185" y="1002"/>
                    </a:lnTo>
                    <a:lnTo>
                      <a:pt x="3058" y="1038"/>
                    </a:lnTo>
                    <a:lnTo>
                      <a:pt x="2767" y="1111"/>
                    </a:lnTo>
                    <a:lnTo>
                      <a:pt x="2475" y="1165"/>
                    </a:lnTo>
                    <a:lnTo>
                      <a:pt x="2184" y="1238"/>
                    </a:lnTo>
                    <a:lnTo>
                      <a:pt x="1893" y="1311"/>
                    </a:lnTo>
                    <a:lnTo>
                      <a:pt x="1766" y="1366"/>
                    </a:lnTo>
                    <a:lnTo>
                      <a:pt x="1638" y="1438"/>
                    </a:lnTo>
                    <a:lnTo>
                      <a:pt x="1511" y="1511"/>
                    </a:lnTo>
                    <a:lnTo>
                      <a:pt x="1402" y="1620"/>
                    </a:lnTo>
                    <a:lnTo>
                      <a:pt x="1293" y="1730"/>
                    </a:lnTo>
                    <a:lnTo>
                      <a:pt x="1202" y="1839"/>
                    </a:lnTo>
                    <a:lnTo>
                      <a:pt x="1111" y="1948"/>
                    </a:lnTo>
                    <a:lnTo>
                      <a:pt x="1001" y="2039"/>
                    </a:lnTo>
                    <a:lnTo>
                      <a:pt x="874" y="2130"/>
                    </a:lnTo>
                    <a:lnTo>
                      <a:pt x="747" y="2185"/>
                    </a:lnTo>
                    <a:lnTo>
                      <a:pt x="619" y="2221"/>
                    </a:lnTo>
                    <a:lnTo>
                      <a:pt x="401" y="2221"/>
                    </a:lnTo>
                    <a:lnTo>
                      <a:pt x="346" y="2512"/>
                    </a:lnTo>
                    <a:lnTo>
                      <a:pt x="328" y="2767"/>
                    </a:lnTo>
                    <a:lnTo>
                      <a:pt x="310" y="3131"/>
                    </a:lnTo>
                    <a:lnTo>
                      <a:pt x="310" y="3276"/>
                    </a:lnTo>
                    <a:lnTo>
                      <a:pt x="201" y="3404"/>
                    </a:lnTo>
                    <a:lnTo>
                      <a:pt x="110" y="3549"/>
                    </a:lnTo>
                    <a:lnTo>
                      <a:pt x="91" y="3549"/>
                    </a:lnTo>
                    <a:lnTo>
                      <a:pt x="91" y="3568"/>
                    </a:lnTo>
                    <a:lnTo>
                      <a:pt x="37" y="3677"/>
                    </a:lnTo>
                    <a:lnTo>
                      <a:pt x="19" y="3786"/>
                    </a:lnTo>
                    <a:lnTo>
                      <a:pt x="0" y="3877"/>
                    </a:lnTo>
                    <a:lnTo>
                      <a:pt x="19" y="3986"/>
                    </a:lnTo>
                    <a:lnTo>
                      <a:pt x="37" y="4077"/>
                    </a:lnTo>
                    <a:lnTo>
                      <a:pt x="91" y="4168"/>
                    </a:lnTo>
                    <a:lnTo>
                      <a:pt x="146" y="4259"/>
                    </a:lnTo>
                    <a:lnTo>
                      <a:pt x="237" y="4332"/>
                    </a:lnTo>
                    <a:lnTo>
                      <a:pt x="237" y="4350"/>
                    </a:lnTo>
                    <a:lnTo>
                      <a:pt x="346" y="4423"/>
                    </a:lnTo>
                    <a:lnTo>
                      <a:pt x="437" y="4496"/>
                    </a:lnTo>
                    <a:lnTo>
                      <a:pt x="692" y="4623"/>
                    </a:lnTo>
                    <a:lnTo>
                      <a:pt x="1001" y="4732"/>
                    </a:lnTo>
                    <a:lnTo>
                      <a:pt x="1365" y="4823"/>
                    </a:lnTo>
                    <a:lnTo>
                      <a:pt x="1384" y="4823"/>
                    </a:lnTo>
                    <a:lnTo>
                      <a:pt x="1711" y="4878"/>
                    </a:lnTo>
                    <a:lnTo>
                      <a:pt x="2057" y="4914"/>
                    </a:lnTo>
                    <a:lnTo>
                      <a:pt x="2457" y="4951"/>
                    </a:lnTo>
                    <a:lnTo>
                      <a:pt x="2876" y="4969"/>
                    </a:lnTo>
                    <a:lnTo>
                      <a:pt x="3294" y="4732"/>
                    </a:lnTo>
                    <a:lnTo>
                      <a:pt x="3713" y="4459"/>
                    </a:lnTo>
                    <a:lnTo>
                      <a:pt x="4095" y="4186"/>
                    </a:lnTo>
                    <a:lnTo>
                      <a:pt x="4477" y="3895"/>
                    </a:lnTo>
                    <a:lnTo>
                      <a:pt x="4677" y="3731"/>
                    </a:lnTo>
                    <a:lnTo>
                      <a:pt x="4859" y="3549"/>
                    </a:lnTo>
                    <a:lnTo>
                      <a:pt x="5041" y="3349"/>
                    </a:lnTo>
                    <a:lnTo>
                      <a:pt x="5187" y="3149"/>
                    </a:lnTo>
                    <a:lnTo>
                      <a:pt x="5296" y="2967"/>
                    </a:lnTo>
                    <a:lnTo>
                      <a:pt x="5387" y="2767"/>
                    </a:lnTo>
                    <a:lnTo>
                      <a:pt x="5533" y="2367"/>
                    </a:lnTo>
                    <a:lnTo>
                      <a:pt x="5551" y="2312"/>
                    </a:lnTo>
                    <a:lnTo>
                      <a:pt x="5332" y="1821"/>
                    </a:lnTo>
                    <a:lnTo>
                      <a:pt x="5096" y="1347"/>
                    </a:lnTo>
                    <a:lnTo>
                      <a:pt x="4823" y="874"/>
                    </a:lnTo>
                    <a:lnTo>
                      <a:pt x="4677" y="656"/>
                    </a:lnTo>
                    <a:lnTo>
                      <a:pt x="4532" y="456"/>
                    </a:lnTo>
                    <a:lnTo>
                      <a:pt x="4313" y="201"/>
                    </a:lnTo>
                    <a:lnTo>
                      <a:pt x="4095" y="1"/>
                    </a:lnTo>
                    <a:close/>
                  </a:path>
                </a:pathLst>
              </a:custGeom>
              <a:solidFill>
                <a:srgbClr val="A489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1" name="Google Shape;1521;p9"/>
              <p:cNvSpPr/>
              <p:nvPr/>
            </p:nvSpPr>
            <p:spPr>
              <a:xfrm>
                <a:off x="1282975" y="2160725"/>
                <a:ext cx="138775" cy="124225"/>
              </a:xfrm>
              <a:custGeom>
                <a:avLst/>
                <a:gdLst/>
                <a:ahLst/>
                <a:cxnLst/>
                <a:rect l="l" t="t" r="r" b="b"/>
                <a:pathLst>
                  <a:path w="5551" h="4969" fill="none" extrusionOk="0">
                    <a:moveTo>
                      <a:pt x="4095" y="1"/>
                    </a:moveTo>
                    <a:lnTo>
                      <a:pt x="4095" y="1"/>
                    </a:lnTo>
                    <a:lnTo>
                      <a:pt x="4004" y="219"/>
                    </a:lnTo>
                    <a:lnTo>
                      <a:pt x="3895" y="438"/>
                    </a:lnTo>
                    <a:lnTo>
                      <a:pt x="3840" y="529"/>
                    </a:lnTo>
                    <a:lnTo>
                      <a:pt x="3767" y="619"/>
                    </a:lnTo>
                    <a:lnTo>
                      <a:pt x="3676" y="710"/>
                    </a:lnTo>
                    <a:lnTo>
                      <a:pt x="3585" y="801"/>
                    </a:lnTo>
                    <a:lnTo>
                      <a:pt x="3585" y="801"/>
                    </a:lnTo>
                    <a:lnTo>
                      <a:pt x="3458" y="874"/>
                    </a:lnTo>
                    <a:lnTo>
                      <a:pt x="3331" y="947"/>
                    </a:lnTo>
                    <a:lnTo>
                      <a:pt x="3185" y="1002"/>
                    </a:lnTo>
                    <a:lnTo>
                      <a:pt x="3058" y="1038"/>
                    </a:lnTo>
                    <a:lnTo>
                      <a:pt x="2767" y="1111"/>
                    </a:lnTo>
                    <a:lnTo>
                      <a:pt x="2475" y="1165"/>
                    </a:lnTo>
                    <a:lnTo>
                      <a:pt x="2184" y="1238"/>
                    </a:lnTo>
                    <a:lnTo>
                      <a:pt x="1893" y="1311"/>
                    </a:lnTo>
                    <a:lnTo>
                      <a:pt x="1766" y="1366"/>
                    </a:lnTo>
                    <a:lnTo>
                      <a:pt x="1638" y="1438"/>
                    </a:lnTo>
                    <a:lnTo>
                      <a:pt x="1511" y="1511"/>
                    </a:lnTo>
                    <a:lnTo>
                      <a:pt x="1402" y="1620"/>
                    </a:lnTo>
                    <a:lnTo>
                      <a:pt x="1402" y="1620"/>
                    </a:lnTo>
                    <a:lnTo>
                      <a:pt x="1293" y="1730"/>
                    </a:lnTo>
                    <a:lnTo>
                      <a:pt x="1202" y="1839"/>
                    </a:lnTo>
                    <a:lnTo>
                      <a:pt x="1111" y="1948"/>
                    </a:lnTo>
                    <a:lnTo>
                      <a:pt x="1001" y="2039"/>
                    </a:lnTo>
                    <a:lnTo>
                      <a:pt x="1001" y="2039"/>
                    </a:lnTo>
                    <a:lnTo>
                      <a:pt x="874" y="2130"/>
                    </a:lnTo>
                    <a:lnTo>
                      <a:pt x="747" y="2185"/>
                    </a:lnTo>
                    <a:lnTo>
                      <a:pt x="619" y="2221"/>
                    </a:lnTo>
                    <a:lnTo>
                      <a:pt x="474" y="2221"/>
                    </a:lnTo>
                    <a:lnTo>
                      <a:pt x="474" y="2221"/>
                    </a:lnTo>
                    <a:lnTo>
                      <a:pt x="401" y="2221"/>
                    </a:lnTo>
                    <a:lnTo>
                      <a:pt x="401" y="2221"/>
                    </a:lnTo>
                    <a:lnTo>
                      <a:pt x="401" y="2221"/>
                    </a:lnTo>
                    <a:lnTo>
                      <a:pt x="346" y="2512"/>
                    </a:lnTo>
                    <a:lnTo>
                      <a:pt x="328" y="2767"/>
                    </a:lnTo>
                    <a:lnTo>
                      <a:pt x="310" y="3131"/>
                    </a:lnTo>
                    <a:lnTo>
                      <a:pt x="310" y="3131"/>
                    </a:lnTo>
                    <a:lnTo>
                      <a:pt x="310" y="3276"/>
                    </a:lnTo>
                    <a:lnTo>
                      <a:pt x="310" y="3276"/>
                    </a:lnTo>
                    <a:lnTo>
                      <a:pt x="310" y="3276"/>
                    </a:lnTo>
                    <a:lnTo>
                      <a:pt x="310" y="3276"/>
                    </a:lnTo>
                    <a:lnTo>
                      <a:pt x="310" y="3276"/>
                    </a:lnTo>
                    <a:lnTo>
                      <a:pt x="201" y="3404"/>
                    </a:lnTo>
                    <a:lnTo>
                      <a:pt x="110" y="3549"/>
                    </a:lnTo>
                    <a:lnTo>
                      <a:pt x="110" y="3549"/>
                    </a:lnTo>
                    <a:lnTo>
                      <a:pt x="110" y="3549"/>
                    </a:lnTo>
                    <a:lnTo>
                      <a:pt x="110" y="3549"/>
                    </a:lnTo>
                    <a:lnTo>
                      <a:pt x="110" y="3549"/>
                    </a:lnTo>
                    <a:lnTo>
                      <a:pt x="110" y="3549"/>
                    </a:lnTo>
                    <a:lnTo>
                      <a:pt x="110" y="3549"/>
                    </a:lnTo>
                    <a:lnTo>
                      <a:pt x="110" y="3549"/>
                    </a:lnTo>
                    <a:lnTo>
                      <a:pt x="110" y="3549"/>
                    </a:lnTo>
                    <a:lnTo>
                      <a:pt x="110" y="3549"/>
                    </a:lnTo>
                    <a:lnTo>
                      <a:pt x="110" y="3549"/>
                    </a:lnTo>
                    <a:lnTo>
                      <a:pt x="110" y="3549"/>
                    </a:lnTo>
                    <a:lnTo>
                      <a:pt x="91" y="3549"/>
                    </a:lnTo>
                    <a:lnTo>
                      <a:pt x="91" y="3549"/>
                    </a:lnTo>
                    <a:lnTo>
                      <a:pt x="91" y="3568"/>
                    </a:lnTo>
                    <a:lnTo>
                      <a:pt x="91" y="3568"/>
                    </a:lnTo>
                    <a:lnTo>
                      <a:pt x="91" y="3568"/>
                    </a:lnTo>
                    <a:lnTo>
                      <a:pt x="91" y="3568"/>
                    </a:lnTo>
                    <a:lnTo>
                      <a:pt x="91" y="3568"/>
                    </a:lnTo>
                    <a:lnTo>
                      <a:pt x="91" y="3568"/>
                    </a:lnTo>
                    <a:lnTo>
                      <a:pt x="91" y="3568"/>
                    </a:lnTo>
                    <a:lnTo>
                      <a:pt x="91" y="3568"/>
                    </a:lnTo>
                    <a:lnTo>
                      <a:pt x="91" y="3568"/>
                    </a:lnTo>
                    <a:lnTo>
                      <a:pt x="91" y="3568"/>
                    </a:lnTo>
                    <a:lnTo>
                      <a:pt x="91" y="3568"/>
                    </a:lnTo>
                    <a:lnTo>
                      <a:pt x="91" y="3568"/>
                    </a:lnTo>
                    <a:lnTo>
                      <a:pt x="37" y="3677"/>
                    </a:lnTo>
                    <a:lnTo>
                      <a:pt x="19" y="3786"/>
                    </a:lnTo>
                    <a:lnTo>
                      <a:pt x="0" y="3877"/>
                    </a:lnTo>
                    <a:lnTo>
                      <a:pt x="19" y="3986"/>
                    </a:lnTo>
                    <a:lnTo>
                      <a:pt x="37" y="4077"/>
                    </a:lnTo>
                    <a:lnTo>
                      <a:pt x="91" y="4168"/>
                    </a:lnTo>
                    <a:lnTo>
                      <a:pt x="146" y="4259"/>
                    </a:lnTo>
                    <a:lnTo>
                      <a:pt x="237" y="4332"/>
                    </a:lnTo>
                    <a:lnTo>
                      <a:pt x="237" y="4332"/>
                    </a:lnTo>
                    <a:lnTo>
                      <a:pt x="237" y="4332"/>
                    </a:lnTo>
                    <a:lnTo>
                      <a:pt x="237" y="4350"/>
                    </a:lnTo>
                    <a:lnTo>
                      <a:pt x="237" y="4350"/>
                    </a:lnTo>
                    <a:lnTo>
                      <a:pt x="237" y="4350"/>
                    </a:lnTo>
                    <a:lnTo>
                      <a:pt x="237" y="4350"/>
                    </a:lnTo>
                    <a:lnTo>
                      <a:pt x="237" y="4350"/>
                    </a:lnTo>
                    <a:lnTo>
                      <a:pt x="237" y="4350"/>
                    </a:lnTo>
                    <a:lnTo>
                      <a:pt x="237" y="4350"/>
                    </a:lnTo>
                    <a:lnTo>
                      <a:pt x="237" y="4350"/>
                    </a:lnTo>
                    <a:lnTo>
                      <a:pt x="237" y="4350"/>
                    </a:lnTo>
                    <a:lnTo>
                      <a:pt x="237" y="4350"/>
                    </a:lnTo>
                    <a:lnTo>
                      <a:pt x="346" y="4423"/>
                    </a:lnTo>
                    <a:lnTo>
                      <a:pt x="437" y="4496"/>
                    </a:lnTo>
                    <a:lnTo>
                      <a:pt x="692" y="4623"/>
                    </a:lnTo>
                    <a:lnTo>
                      <a:pt x="1001" y="4732"/>
                    </a:lnTo>
                    <a:lnTo>
                      <a:pt x="1365" y="4823"/>
                    </a:lnTo>
                    <a:lnTo>
                      <a:pt x="1365" y="4823"/>
                    </a:lnTo>
                    <a:lnTo>
                      <a:pt x="1365" y="4823"/>
                    </a:lnTo>
                    <a:lnTo>
                      <a:pt x="1365" y="4823"/>
                    </a:lnTo>
                    <a:lnTo>
                      <a:pt x="1384" y="4823"/>
                    </a:lnTo>
                    <a:lnTo>
                      <a:pt x="1384" y="4823"/>
                    </a:lnTo>
                    <a:lnTo>
                      <a:pt x="1711" y="4878"/>
                    </a:lnTo>
                    <a:lnTo>
                      <a:pt x="2057" y="4914"/>
                    </a:lnTo>
                    <a:lnTo>
                      <a:pt x="2457" y="4951"/>
                    </a:lnTo>
                    <a:lnTo>
                      <a:pt x="2876" y="4969"/>
                    </a:lnTo>
                    <a:lnTo>
                      <a:pt x="2876" y="4969"/>
                    </a:lnTo>
                    <a:lnTo>
                      <a:pt x="3294" y="4732"/>
                    </a:lnTo>
                    <a:lnTo>
                      <a:pt x="3713" y="4459"/>
                    </a:lnTo>
                    <a:lnTo>
                      <a:pt x="4095" y="4186"/>
                    </a:lnTo>
                    <a:lnTo>
                      <a:pt x="4477" y="3895"/>
                    </a:lnTo>
                    <a:lnTo>
                      <a:pt x="4477" y="3895"/>
                    </a:lnTo>
                    <a:lnTo>
                      <a:pt x="4677" y="3731"/>
                    </a:lnTo>
                    <a:lnTo>
                      <a:pt x="4859" y="3549"/>
                    </a:lnTo>
                    <a:lnTo>
                      <a:pt x="5041" y="3349"/>
                    </a:lnTo>
                    <a:lnTo>
                      <a:pt x="5187" y="3149"/>
                    </a:lnTo>
                    <a:lnTo>
                      <a:pt x="5187" y="3149"/>
                    </a:lnTo>
                    <a:lnTo>
                      <a:pt x="5296" y="2967"/>
                    </a:lnTo>
                    <a:lnTo>
                      <a:pt x="5387" y="2767"/>
                    </a:lnTo>
                    <a:lnTo>
                      <a:pt x="5533" y="2367"/>
                    </a:lnTo>
                    <a:lnTo>
                      <a:pt x="5533" y="2367"/>
                    </a:lnTo>
                    <a:lnTo>
                      <a:pt x="5551" y="2312"/>
                    </a:lnTo>
                    <a:lnTo>
                      <a:pt x="5551" y="2312"/>
                    </a:lnTo>
                    <a:lnTo>
                      <a:pt x="5332" y="1821"/>
                    </a:lnTo>
                    <a:lnTo>
                      <a:pt x="5096" y="1347"/>
                    </a:lnTo>
                    <a:lnTo>
                      <a:pt x="4823" y="874"/>
                    </a:lnTo>
                    <a:lnTo>
                      <a:pt x="4677" y="656"/>
                    </a:lnTo>
                    <a:lnTo>
                      <a:pt x="4532" y="456"/>
                    </a:lnTo>
                    <a:lnTo>
                      <a:pt x="4532" y="456"/>
                    </a:lnTo>
                    <a:lnTo>
                      <a:pt x="4532" y="456"/>
                    </a:lnTo>
                    <a:lnTo>
                      <a:pt x="4532" y="456"/>
                    </a:lnTo>
                    <a:lnTo>
                      <a:pt x="4532" y="456"/>
                    </a:lnTo>
                    <a:lnTo>
                      <a:pt x="4532" y="456"/>
                    </a:lnTo>
                    <a:lnTo>
                      <a:pt x="4313" y="201"/>
                    </a:lnTo>
                    <a:lnTo>
                      <a:pt x="4095" y="1"/>
                    </a:lnTo>
                    <a:lnTo>
                      <a:pt x="4095" y="1"/>
                    </a:lnTo>
                    <a:lnTo>
                      <a:pt x="4095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2" name="Google Shape;1522;p9"/>
              <p:cNvSpPr/>
              <p:nvPr/>
            </p:nvSpPr>
            <p:spPr>
              <a:xfrm>
                <a:off x="1354850" y="2218500"/>
                <a:ext cx="79650" cy="66450"/>
              </a:xfrm>
              <a:custGeom>
                <a:avLst/>
                <a:gdLst/>
                <a:ahLst/>
                <a:cxnLst/>
                <a:rect l="l" t="t" r="r" b="b"/>
                <a:pathLst>
                  <a:path w="3186" h="2658" extrusionOk="0">
                    <a:moveTo>
                      <a:pt x="565" y="2658"/>
                    </a:moveTo>
                    <a:lnTo>
                      <a:pt x="565" y="2658"/>
                    </a:lnTo>
                    <a:lnTo>
                      <a:pt x="237" y="2658"/>
                    </a:lnTo>
                    <a:lnTo>
                      <a:pt x="237" y="2658"/>
                    </a:lnTo>
                    <a:lnTo>
                      <a:pt x="1" y="2658"/>
                    </a:lnTo>
                    <a:lnTo>
                      <a:pt x="1" y="2658"/>
                    </a:lnTo>
                    <a:lnTo>
                      <a:pt x="1" y="2658"/>
                    </a:lnTo>
                    <a:lnTo>
                      <a:pt x="1" y="2658"/>
                    </a:lnTo>
                    <a:lnTo>
                      <a:pt x="219" y="2658"/>
                    </a:lnTo>
                    <a:lnTo>
                      <a:pt x="219" y="2658"/>
                    </a:lnTo>
                    <a:lnTo>
                      <a:pt x="565" y="2658"/>
                    </a:lnTo>
                    <a:close/>
                    <a:moveTo>
                      <a:pt x="2676" y="1"/>
                    </a:moveTo>
                    <a:lnTo>
                      <a:pt x="2676" y="1"/>
                    </a:lnTo>
                    <a:lnTo>
                      <a:pt x="2676" y="1"/>
                    </a:lnTo>
                    <a:lnTo>
                      <a:pt x="2676" y="1"/>
                    </a:lnTo>
                    <a:lnTo>
                      <a:pt x="2840" y="438"/>
                    </a:lnTo>
                    <a:lnTo>
                      <a:pt x="2967" y="820"/>
                    </a:lnTo>
                    <a:lnTo>
                      <a:pt x="3185" y="1493"/>
                    </a:lnTo>
                    <a:lnTo>
                      <a:pt x="3185" y="1493"/>
                    </a:lnTo>
                    <a:lnTo>
                      <a:pt x="2967" y="820"/>
                    </a:lnTo>
                    <a:lnTo>
                      <a:pt x="2840" y="438"/>
                    </a:lnTo>
                    <a:lnTo>
                      <a:pt x="2676" y="1"/>
                    </a:lnTo>
                    <a:lnTo>
                      <a:pt x="2676" y="1"/>
                    </a:lnTo>
                    <a:close/>
                  </a:path>
                </a:pathLst>
              </a:custGeom>
              <a:solidFill>
                <a:srgbClr val="B8AEB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3" name="Google Shape;1523;p9"/>
              <p:cNvSpPr/>
              <p:nvPr/>
            </p:nvSpPr>
            <p:spPr>
              <a:xfrm>
                <a:off x="1354850" y="2284925"/>
                <a:ext cx="141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565" h="1" fill="none" extrusionOk="0">
                    <a:moveTo>
                      <a:pt x="565" y="1"/>
                    </a:moveTo>
                    <a:lnTo>
                      <a:pt x="565" y="1"/>
                    </a:lnTo>
                    <a:lnTo>
                      <a:pt x="237" y="1"/>
                    </a:lnTo>
                    <a:lnTo>
                      <a:pt x="237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219" y="1"/>
                    </a:lnTo>
                    <a:lnTo>
                      <a:pt x="219" y="1"/>
                    </a:lnTo>
                    <a:lnTo>
                      <a:pt x="565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4" name="Google Shape;1524;p9"/>
              <p:cNvSpPr/>
              <p:nvPr/>
            </p:nvSpPr>
            <p:spPr>
              <a:xfrm>
                <a:off x="1421725" y="2218500"/>
                <a:ext cx="12775" cy="37350"/>
              </a:xfrm>
              <a:custGeom>
                <a:avLst/>
                <a:gdLst/>
                <a:ahLst/>
                <a:cxnLst/>
                <a:rect l="l" t="t" r="r" b="b"/>
                <a:pathLst>
                  <a:path w="511" h="1494" fill="none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65" y="438"/>
                    </a:lnTo>
                    <a:lnTo>
                      <a:pt x="292" y="820"/>
                    </a:lnTo>
                    <a:lnTo>
                      <a:pt x="510" y="1493"/>
                    </a:lnTo>
                    <a:lnTo>
                      <a:pt x="510" y="1493"/>
                    </a:lnTo>
                    <a:lnTo>
                      <a:pt x="292" y="820"/>
                    </a:lnTo>
                    <a:lnTo>
                      <a:pt x="165" y="438"/>
                    </a:lnTo>
                    <a:lnTo>
                      <a:pt x="1" y="1"/>
                    </a:lnTo>
                    <a:lnTo>
                      <a:pt x="1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5" name="Google Shape;1525;p9"/>
              <p:cNvSpPr/>
              <p:nvPr/>
            </p:nvSpPr>
            <p:spPr>
              <a:xfrm>
                <a:off x="1354850" y="2218500"/>
                <a:ext cx="82825" cy="66450"/>
              </a:xfrm>
              <a:custGeom>
                <a:avLst/>
                <a:gdLst/>
                <a:ahLst/>
                <a:cxnLst/>
                <a:rect l="l" t="t" r="r" b="b"/>
                <a:pathLst>
                  <a:path w="3313" h="2658" extrusionOk="0">
                    <a:moveTo>
                      <a:pt x="2676" y="1"/>
                    </a:moveTo>
                    <a:lnTo>
                      <a:pt x="2658" y="56"/>
                    </a:lnTo>
                    <a:lnTo>
                      <a:pt x="2512" y="456"/>
                    </a:lnTo>
                    <a:lnTo>
                      <a:pt x="2421" y="656"/>
                    </a:lnTo>
                    <a:lnTo>
                      <a:pt x="2312" y="838"/>
                    </a:lnTo>
                    <a:lnTo>
                      <a:pt x="2166" y="1038"/>
                    </a:lnTo>
                    <a:lnTo>
                      <a:pt x="1984" y="1238"/>
                    </a:lnTo>
                    <a:lnTo>
                      <a:pt x="1802" y="1420"/>
                    </a:lnTo>
                    <a:lnTo>
                      <a:pt x="1602" y="1584"/>
                    </a:lnTo>
                    <a:lnTo>
                      <a:pt x="1220" y="1875"/>
                    </a:lnTo>
                    <a:lnTo>
                      <a:pt x="838" y="2148"/>
                    </a:lnTo>
                    <a:lnTo>
                      <a:pt x="419" y="2421"/>
                    </a:lnTo>
                    <a:lnTo>
                      <a:pt x="1" y="2658"/>
                    </a:lnTo>
                    <a:lnTo>
                      <a:pt x="565" y="2658"/>
                    </a:lnTo>
                    <a:lnTo>
                      <a:pt x="929" y="2621"/>
                    </a:lnTo>
                    <a:lnTo>
                      <a:pt x="1256" y="2585"/>
                    </a:lnTo>
                    <a:lnTo>
                      <a:pt x="1839" y="2494"/>
                    </a:lnTo>
                    <a:lnTo>
                      <a:pt x="2312" y="2385"/>
                    </a:lnTo>
                    <a:lnTo>
                      <a:pt x="2694" y="2276"/>
                    </a:lnTo>
                    <a:lnTo>
                      <a:pt x="2967" y="2166"/>
                    </a:lnTo>
                    <a:lnTo>
                      <a:pt x="3167" y="2075"/>
                    </a:lnTo>
                    <a:lnTo>
                      <a:pt x="3313" y="1984"/>
                    </a:lnTo>
                    <a:lnTo>
                      <a:pt x="3185" y="1493"/>
                    </a:lnTo>
                    <a:lnTo>
                      <a:pt x="2967" y="820"/>
                    </a:lnTo>
                    <a:lnTo>
                      <a:pt x="2840" y="438"/>
                    </a:lnTo>
                    <a:lnTo>
                      <a:pt x="2676" y="1"/>
                    </a:lnTo>
                    <a:close/>
                  </a:path>
                </a:pathLst>
              </a:custGeom>
              <a:solidFill>
                <a:srgbClr val="8B71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6" name="Google Shape;1526;p9"/>
              <p:cNvSpPr/>
              <p:nvPr/>
            </p:nvSpPr>
            <p:spPr>
              <a:xfrm>
                <a:off x="1354850" y="2218500"/>
                <a:ext cx="82825" cy="66450"/>
              </a:xfrm>
              <a:custGeom>
                <a:avLst/>
                <a:gdLst/>
                <a:ahLst/>
                <a:cxnLst/>
                <a:rect l="l" t="t" r="r" b="b"/>
                <a:pathLst>
                  <a:path w="3313" h="2658" fill="none" extrusionOk="0">
                    <a:moveTo>
                      <a:pt x="2676" y="1"/>
                    </a:moveTo>
                    <a:lnTo>
                      <a:pt x="2676" y="1"/>
                    </a:lnTo>
                    <a:lnTo>
                      <a:pt x="2658" y="56"/>
                    </a:lnTo>
                    <a:lnTo>
                      <a:pt x="2658" y="56"/>
                    </a:lnTo>
                    <a:lnTo>
                      <a:pt x="2512" y="456"/>
                    </a:lnTo>
                    <a:lnTo>
                      <a:pt x="2421" y="656"/>
                    </a:lnTo>
                    <a:lnTo>
                      <a:pt x="2312" y="838"/>
                    </a:lnTo>
                    <a:lnTo>
                      <a:pt x="2312" y="838"/>
                    </a:lnTo>
                    <a:lnTo>
                      <a:pt x="2166" y="1038"/>
                    </a:lnTo>
                    <a:lnTo>
                      <a:pt x="1984" y="1238"/>
                    </a:lnTo>
                    <a:lnTo>
                      <a:pt x="1802" y="1420"/>
                    </a:lnTo>
                    <a:lnTo>
                      <a:pt x="1602" y="1584"/>
                    </a:lnTo>
                    <a:lnTo>
                      <a:pt x="1602" y="1584"/>
                    </a:lnTo>
                    <a:lnTo>
                      <a:pt x="1220" y="1875"/>
                    </a:lnTo>
                    <a:lnTo>
                      <a:pt x="838" y="2148"/>
                    </a:lnTo>
                    <a:lnTo>
                      <a:pt x="419" y="2421"/>
                    </a:lnTo>
                    <a:lnTo>
                      <a:pt x="1" y="2658"/>
                    </a:lnTo>
                    <a:lnTo>
                      <a:pt x="1" y="2658"/>
                    </a:lnTo>
                    <a:lnTo>
                      <a:pt x="237" y="2658"/>
                    </a:lnTo>
                    <a:lnTo>
                      <a:pt x="237" y="2658"/>
                    </a:lnTo>
                    <a:lnTo>
                      <a:pt x="565" y="2658"/>
                    </a:lnTo>
                    <a:lnTo>
                      <a:pt x="565" y="2658"/>
                    </a:lnTo>
                    <a:lnTo>
                      <a:pt x="565" y="2658"/>
                    </a:lnTo>
                    <a:lnTo>
                      <a:pt x="929" y="2621"/>
                    </a:lnTo>
                    <a:lnTo>
                      <a:pt x="1256" y="2585"/>
                    </a:lnTo>
                    <a:lnTo>
                      <a:pt x="1839" y="2494"/>
                    </a:lnTo>
                    <a:lnTo>
                      <a:pt x="2312" y="2385"/>
                    </a:lnTo>
                    <a:lnTo>
                      <a:pt x="2694" y="2276"/>
                    </a:lnTo>
                    <a:lnTo>
                      <a:pt x="2967" y="2166"/>
                    </a:lnTo>
                    <a:lnTo>
                      <a:pt x="3167" y="2075"/>
                    </a:lnTo>
                    <a:lnTo>
                      <a:pt x="3313" y="1984"/>
                    </a:lnTo>
                    <a:lnTo>
                      <a:pt x="3313" y="1984"/>
                    </a:lnTo>
                    <a:lnTo>
                      <a:pt x="3185" y="1493"/>
                    </a:lnTo>
                    <a:lnTo>
                      <a:pt x="3185" y="1493"/>
                    </a:lnTo>
                    <a:lnTo>
                      <a:pt x="2967" y="820"/>
                    </a:lnTo>
                    <a:lnTo>
                      <a:pt x="2840" y="438"/>
                    </a:lnTo>
                    <a:lnTo>
                      <a:pt x="2676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527" name="Google Shape;1527;p9"/>
          <p:cNvGrpSpPr/>
          <p:nvPr/>
        </p:nvGrpSpPr>
        <p:grpSpPr>
          <a:xfrm flipH="1">
            <a:off x="7292013" y="4973330"/>
            <a:ext cx="178666" cy="164934"/>
            <a:chOff x="2706625" y="4735761"/>
            <a:chExt cx="226446" cy="209015"/>
          </a:xfrm>
        </p:grpSpPr>
        <p:sp>
          <p:nvSpPr>
            <p:cNvPr id="1528" name="Google Shape;1528;p9"/>
            <p:cNvSpPr/>
            <p:nvPr/>
          </p:nvSpPr>
          <p:spPr>
            <a:xfrm>
              <a:off x="2706625" y="4851000"/>
              <a:ext cx="226446" cy="93776"/>
            </a:xfrm>
            <a:custGeom>
              <a:avLst/>
              <a:gdLst/>
              <a:ahLst/>
              <a:cxnLst/>
              <a:rect l="l" t="t" r="r" b="b"/>
              <a:pathLst>
                <a:path w="9991" h="1020" extrusionOk="0">
                  <a:moveTo>
                    <a:pt x="1292" y="0"/>
                  </a:moveTo>
                  <a:lnTo>
                    <a:pt x="746" y="91"/>
                  </a:lnTo>
                  <a:lnTo>
                    <a:pt x="528" y="128"/>
                  </a:lnTo>
                  <a:lnTo>
                    <a:pt x="346" y="182"/>
                  </a:lnTo>
                  <a:lnTo>
                    <a:pt x="200" y="237"/>
                  </a:lnTo>
                  <a:lnTo>
                    <a:pt x="91" y="291"/>
                  </a:lnTo>
                  <a:lnTo>
                    <a:pt x="18" y="346"/>
                  </a:lnTo>
                  <a:lnTo>
                    <a:pt x="0" y="419"/>
                  </a:lnTo>
                  <a:lnTo>
                    <a:pt x="0" y="437"/>
                  </a:lnTo>
                  <a:lnTo>
                    <a:pt x="18" y="473"/>
                  </a:lnTo>
                  <a:lnTo>
                    <a:pt x="91" y="528"/>
                  </a:lnTo>
                  <a:lnTo>
                    <a:pt x="219" y="583"/>
                  </a:lnTo>
                  <a:lnTo>
                    <a:pt x="382" y="655"/>
                  </a:lnTo>
                  <a:lnTo>
                    <a:pt x="601" y="710"/>
                  </a:lnTo>
                  <a:lnTo>
                    <a:pt x="856" y="746"/>
                  </a:lnTo>
                  <a:lnTo>
                    <a:pt x="1456" y="837"/>
                  </a:lnTo>
                  <a:lnTo>
                    <a:pt x="2202" y="910"/>
                  </a:lnTo>
                  <a:lnTo>
                    <a:pt x="3058" y="965"/>
                  </a:lnTo>
                  <a:lnTo>
                    <a:pt x="3986" y="1001"/>
                  </a:lnTo>
                  <a:lnTo>
                    <a:pt x="5005" y="1019"/>
                  </a:lnTo>
                  <a:lnTo>
                    <a:pt x="6006" y="1001"/>
                  </a:lnTo>
                  <a:lnTo>
                    <a:pt x="6952" y="965"/>
                  </a:lnTo>
                  <a:lnTo>
                    <a:pt x="7789" y="910"/>
                  </a:lnTo>
                  <a:lnTo>
                    <a:pt x="8535" y="837"/>
                  </a:lnTo>
                  <a:lnTo>
                    <a:pt x="9136" y="746"/>
                  </a:lnTo>
                  <a:lnTo>
                    <a:pt x="9390" y="710"/>
                  </a:lnTo>
                  <a:lnTo>
                    <a:pt x="9609" y="655"/>
                  </a:lnTo>
                  <a:lnTo>
                    <a:pt x="9773" y="583"/>
                  </a:lnTo>
                  <a:lnTo>
                    <a:pt x="9900" y="528"/>
                  </a:lnTo>
                  <a:lnTo>
                    <a:pt x="9973" y="473"/>
                  </a:lnTo>
                  <a:lnTo>
                    <a:pt x="9991" y="437"/>
                  </a:lnTo>
                  <a:lnTo>
                    <a:pt x="9991" y="419"/>
                  </a:lnTo>
                  <a:lnTo>
                    <a:pt x="9973" y="346"/>
                  </a:lnTo>
                  <a:lnTo>
                    <a:pt x="9900" y="291"/>
                  </a:lnTo>
                  <a:lnTo>
                    <a:pt x="9791" y="237"/>
                  </a:lnTo>
                  <a:lnTo>
                    <a:pt x="9645" y="182"/>
                  </a:lnTo>
                  <a:lnTo>
                    <a:pt x="9463" y="128"/>
                  </a:lnTo>
                  <a:lnTo>
                    <a:pt x="9245" y="91"/>
                  </a:lnTo>
                  <a:lnTo>
                    <a:pt x="8699" y="0"/>
                  </a:lnTo>
                  <a:lnTo>
                    <a:pt x="8699" y="273"/>
                  </a:lnTo>
                  <a:lnTo>
                    <a:pt x="7443" y="328"/>
                  </a:lnTo>
                  <a:lnTo>
                    <a:pt x="6133" y="364"/>
                  </a:lnTo>
                  <a:lnTo>
                    <a:pt x="4623" y="382"/>
                  </a:lnTo>
                  <a:lnTo>
                    <a:pt x="3476" y="364"/>
                  </a:lnTo>
                  <a:lnTo>
                    <a:pt x="2384" y="328"/>
                  </a:lnTo>
                  <a:lnTo>
                    <a:pt x="1893" y="291"/>
                  </a:lnTo>
                  <a:lnTo>
                    <a:pt x="1456" y="237"/>
                  </a:lnTo>
                  <a:lnTo>
                    <a:pt x="1074" y="182"/>
                  </a:lnTo>
                  <a:lnTo>
                    <a:pt x="746" y="109"/>
                  </a:lnTo>
                  <a:lnTo>
                    <a:pt x="1292" y="0"/>
                  </a:lnTo>
                  <a:close/>
                </a:path>
              </a:pathLst>
            </a:custGeom>
            <a:solidFill>
              <a:srgbClr val="282829">
                <a:alpha val="13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29" name="Google Shape;1529;p9"/>
            <p:cNvGrpSpPr/>
            <p:nvPr/>
          </p:nvGrpSpPr>
          <p:grpSpPr>
            <a:xfrm>
              <a:off x="2714800" y="4735761"/>
              <a:ext cx="210098" cy="182902"/>
              <a:chOff x="1282975" y="2150275"/>
              <a:chExt cx="154700" cy="134675"/>
            </a:xfrm>
          </p:grpSpPr>
          <p:sp>
            <p:nvSpPr>
              <p:cNvPr id="1530" name="Google Shape;1530;p9"/>
              <p:cNvSpPr/>
              <p:nvPr/>
            </p:nvSpPr>
            <p:spPr>
              <a:xfrm>
                <a:off x="1282975" y="2150275"/>
                <a:ext cx="154700" cy="134675"/>
              </a:xfrm>
              <a:custGeom>
                <a:avLst/>
                <a:gdLst/>
                <a:ahLst/>
                <a:cxnLst/>
                <a:rect l="l" t="t" r="r" b="b"/>
                <a:pathLst>
                  <a:path w="6188" h="5387" extrusionOk="0">
                    <a:moveTo>
                      <a:pt x="2858" y="0"/>
                    </a:moveTo>
                    <a:lnTo>
                      <a:pt x="2657" y="37"/>
                    </a:lnTo>
                    <a:lnTo>
                      <a:pt x="2403" y="109"/>
                    </a:lnTo>
                    <a:lnTo>
                      <a:pt x="2166" y="200"/>
                    </a:lnTo>
                    <a:lnTo>
                      <a:pt x="1948" y="310"/>
                    </a:lnTo>
                    <a:lnTo>
                      <a:pt x="1747" y="437"/>
                    </a:lnTo>
                    <a:lnTo>
                      <a:pt x="1547" y="564"/>
                    </a:lnTo>
                    <a:lnTo>
                      <a:pt x="1384" y="710"/>
                    </a:lnTo>
                    <a:lnTo>
                      <a:pt x="1238" y="856"/>
                    </a:lnTo>
                    <a:lnTo>
                      <a:pt x="1092" y="1019"/>
                    </a:lnTo>
                    <a:lnTo>
                      <a:pt x="965" y="1201"/>
                    </a:lnTo>
                    <a:lnTo>
                      <a:pt x="856" y="1365"/>
                    </a:lnTo>
                    <a:lnTo>
                      <a:pt x="765" y="1547"/>
                    </a:lnTo>
                    <a:lnTo>
                      <a:pt x="674" y="1729"/>
                    </a:lnTo>
                    <a:lnTo>
                      <a:pt x="546" y="2093"/>
                    </a:lnTo>
                    <a:lnTo>
                      <a:pt x="437" y="2439"/>
                    </a:lnTo>
                    <a:lnTo>
                      <a:pt x="401" y="2639"/>
                    </a:lnTo>
                    <a:lnTo>
                      <a:pt x="346" y="3057"/>
                    </a:lnTo>
                    <a:lnTo>
                      <a:pt x="310" y="3403"/>
                    </a:lnTo>
                    <a:lnTo>
                      <a:pt x="310" y="3694"/>
                    </a:lnTo>
                    <a:lnTo>
                      <a:pt x="164" y="3876"/>
                    </a:lnTo>
                    <a:lnTo>
                      <a:pt x="55" y="4040"/>
                    </a:lnTo>
                    <a:lnTo>
                      <a:pt x="37" y="4131"/>
                    </a:lnTo>
                    <a:lnTo>
                      <a:pt x="0" y="4222"/>
                    </a:lnTo>
                    <a:lnTo>
                      <a:pt x="0" y="4295"/>
                    </a:lnTo>
                    <a:lnTo>
                      <a:pt x="0" y="4368"/>
                    </a:lnTo>
                    <a:lnTo>
                      <a:pt x="19" y="4459"/>
                    </a:lnTo>
                    <a:lnTo>
                      <a:pt x="55" y="4532"/>
                    </a:lnTo>
                    <a:lnTo>
                      <a:pt x="91" y="4604"/>
                    </a:lnTo>
                    <a:lnTo>
                      <a:pt x="146" y="4677"/>
                    </a:lnTo>
                    <a:lnTo>
                      <a:pt x="292" y="4804"/>
                    </a:lnTo>
                    <a:lnTo>
                      <a:pt x="474" y="4932"/>
                    </a:lnTo>
                    <a:lnTo>
                      <a:pt x="692" y="5041"/>
                    </a:lnTo>
                    <a:lnTo>
                      <a:pt x="965" y="5132"/>
                    </a:lnTo>
                    <a:lnTo>
                      <a:pt x="1274" y="5205"/>
                    </a:lnTo>
                    <a:lnTo>
                      <a:pt x="1638" y="5278"/>
                    </a:lnTo>
                    <a:lnTo>
                      <a:pt x="2020" y="5332"/>
                    </a:lnTo>
                    <a:lnTo>
                      <a:pt x="2457" y="5369"/>
                    </a:lnTo>
                    <a:lnTo>
                      <a:pt x="2930" y="5387"/>
                    </a:lnTo>
                    <a:lnTo>
                      <a:pt x="3440" y="5387"/>
                    </a:lnTo>
                    <a:lnTo>
                      <a:pt x="3804" y="5350"/>
                    </a:lnTo>
                    <a:lnTo>
                      <a:pt x="4131" y="5314"/>
                    </a:lnTo>
                    <a:lnTo>
                      <a:pt x="4714" y="5223"/>
                    </a:lnTo>
                    <a:lnTo>
                      <a:pt x="5187" y="5114"/>
                    </a:lnTo>
                    <a:lnTo>
                      <a:pt x="5569" y="5005"/>
                    </a:lnTo>
                    <a:lnTo>
                      <a:pt x="5842" y="4895"/>
                    </a:lnTo>
                    <a:lnTo>
                      <a:pt x="6042" y="4804"/>
                    </a:lnTo>
                    <a:lnTo>
                      <a:pt x="6188" y="4713"/>
                    </a:lnTo>
                    <a:lnTo>
                      <a:pt x="6042" y="4204"/>
                    </a:lnTo>
                    <a:lnTo>
                      <a:pt x="5878" y="3658"/>
                    </a:lnTo>
                    <a:lnTo>
                      <a:pt x="5642" y="3003"/>
                    </a:lnTo>
                    <a:lnTo>
                      <a:pt x="5514" y="2639"/>
                    </a:lnTo>
                    <a:lnTo>
                      <a:pt x="5351" y="2275"/>
                    </a:lnTo>
                    <a:lnTo>
                      <a:pt x="5169" y="1929"/>
                    </a:lnTo>
                    <a:lnTo>
                      <a:pt x="4987" y="1565"/>
                    </a:lnTo>
                    <a:lnTo>
                      <a:pt x="4787" y="1238"/>
                    </a:lnTo>
                    <a:lnTo>
                      <a:pt x="4568" y="928"/>
                    </a:lnTo>
                    <a:lnTo>
                      <a:pt x="4332" y="655"/>
                    </a:lnTo>
                    <a:lnTo>
                      <a:pt x="4095" y="419"/>
                    </a:lnTo>
                    <a:lnTo>
                      <a:pt x="3949" y="291"/>
                    </a:lnTo>
                    <a:lnTo>
                      <a:pt x="3804" y="200"/>
                    </a:lnTo>
                    <a:lnTo>
                      <a:pt x="3676" y="128"/>
                    </a:lnTo>
                    <a:lnTo>
                      <a:pt x="3513" y="73"/>
                    </a:lnTo>
                    <a:lnTo>
                      <a:pt x="3367" y="37"/>
                    </a:lnTo>
                    <a:lnTo>
                      <a:pt x="3203" y="0"/>
                    </a:lnTo>
                    <a:close/>
                  </a:path>
                </a:pathLst>
              </a:custGeom>
              <a:solidFill>
                <a:srgbClr val="C1A5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1" name="Google Shape;1531;p9"/>
              <p:cNvSpPr/>
              <p:nvPr/>
            </p:nvSpPr>
            <p:spPr>
              <a:xfrm>
                <a:off x="1282975" y="2150275"/>
                <a:ext cx="154700" cy="134675"/>
              </a:xfrm>
              <a:custGeom>
                <a:avLst/>
                <a:gdLst/>
                <a:ahLst/>
                <a:cxnLst/>
                <a:rect l="l" t="t" r="r" b="b"/>
                <a:pathLst>
                  <a:path w="6188" h="5387" fill="none" extrusionOk="0">
                    <a:moveTo>
                      <a:pt x="6188" y="4713"/>
                    </a:moveTo>
                    <a:lnTo>
                      <a:pt x="6188" y="4713"/>
                    </a:lnTo>
                    <a:lnTo>
                      <a:pt x="6042" y="4804"/>
                    </a:lnTo>
                    <a:lnTo>
                      <a:pt x="5842" y="4895"/>
                    </a:lnTo>
                    <a:lnTo>
                      <a:pt x="5569" y="5005"/>
                    </a:lnTo>
                    <a:lnTo>
                      <a:pt x="5187" y="5114"/>
                    </a:lnTo>
                    <a:lnTo>
                      <a:pt x="4714" y="5223"/>
                    </a:lnTo>
                    <a:lnTo>
                      <a:pt x="4131" y="5314"/>
                    </a:lnTo>
                    <a:lnTo>
                      <a:pt x="3804" y="5350"/>
                    </a:lnTo>
                    <a:lnTo>
                      <a:pt x="3440" y="5387"/>
                    </a:lnTo>
                    <a:lnTo>
                      <a:pt x="3440" y="5387"/>
                    </a:lnTo>
                    <a:lnTo>
                      <a:pt x="2930" y="5387"/>
                    </a:lnTo>
                    <a:lnTo>
                      <a:pt x="2457" y="5369"/>
                    </a:lnTo>
                    <a:lnTo>
                      <a:pt x="2020" y="5332"/>
                    </a:lnTo>
                    <a:lnTo>
                      <a:pt x="1638" y="5278"/>
                    </a:lnTo>
                    <a:lnTo>
                      <a:pt x="1274" y="5205"/>
                    </a:lnTo>
                    <a:lnTo>
                      <a:pt x="965" y="5132"/>
                    </a:lnTo>
                    <a:lnTo>
                      <a:pt x="692" y="5041"/>
                    </a:lnTo>
                    <a:lnTo>
                      <a:pt x="474" y="4932"/>
                    </a:lnTo>
                    <a:lnTo>
                      <a:pt x="292" y="4804"/>
                    </a:lnTo>
                    <a:lnTo>
                      <a:pt x="146" y="4677"/>
                    </a:lnTo>
                    <a:lnTo>
                      <a:pt x="91" y="4604"/>
                    </a:lnTo>
                    <a:lnTo>
                      <a:pt x="55" y="4532"/>
                    </a:lnTo>
                    <a:lnTo>
                      <a:pt x="19" y="4459"/>
                    </a:lnTo>
                    <a:lnTo>
                      <a:pt x="0" y="4368"/>
                    </a:lnTo>
                    <a:lnTo>
                      <a:pt x="0" y="4295"/>
                    </a:lnTo>
                    <a:lnTo>
                      <a:pt x="0" y="4222"/>
                    </a:lnTo>
                    <a:lnTo>
                      <a:pt x="37" y="4131"/>
                    </a:lnTo>
                    <a:lnTo>
                      <a:pt x="55" y="4040"/>
                    </a:lnTo>
                    <a:lnTo>
                      <a:pt x="164" y="3876"/>
                    </a:lnTo>
                    <a:lnTo>
                      <a:pt x="310" y="3694"/>
                    </a:lnTo>
                    <a:lnTo>
                      <a:pt x="310" y="3694"/>
                    </a:lnTo>
                    <a:lnTo>
                      <a:pt x="310" y="3403"/>
                    </a:lnTo>
                    <a:lnTo>
                      <a:pt x="346" y="3057"/>
                    </a:lnTo>
                    <a:lnTo>
                      <a:pt x="401" y="2639"/>
                    </a:lnTo>
                    <a:lnTo>
                      <a:pt x="401" y="2639"/>
                    </a:lnTo>
                    <a:lnTo>
                      <a:pt x="437" y="2439"/>
                    </a:lnTo>
                    <a:lnTo>
                      <a:pt x="437" y="2439"/>
                    </a:lnTo>
                    <a:lnTo>
                      <a:pt x="546" y="2093"/>
                    </a:lnTo>
                    <a:lnTo>
                      <a:pt x="674" y="1729"/>
                    </a:lnTo>
                    <a:lnTo>
                      <a:pt x="765" y="1547"/>
                    </a:lnTo>
                    <a:lnTo>
                      <a:pt x="856" y="1365"/>
                    </a:lnTo>
                    <a:lnTo>
                      <a:pt x="965" y="1201"/>
                    </a:lnTo>
                    <a:lnTo>
                      <a:pt x="1092" y="1019"/>
                    </a:lnTo>
                    <a:lnTo>
                      <a:pt x="1238" y="856"/>
                    </a:lnTo>
                    <a:lnTo>
                      <a:pt x="1384" y="710"/>
                    </a:lnTo>
                    <a:lnTo>
                      <a:pt x="1547" y="564"/>
                    </a:lnTo>
                    <a:lnTo>
                      <a:pt x="1747" y="437"/>
                    </a:lnTo>
                    <a:lnTo>
                      <a:pt x="1948" y="310"/>
                    </a:lnTo>
                    <a:lnTo>
                      <a:pt x="2166" y="200"/>
                    </a:lnTo>
                    <a:lnTo>
                      <a:pt x="2403" y="109"/>
                    </a:lnTo>
                    <a:lnTo>
                      <a:pt x="2657" y="37"/>
                    </a:lnTo>
                    <a:lnTo>
                      <a:pt x="2657" y="37"/>
                    </a:lnTo>
                    <a:lnTo>
                      <a:pt x="2858" y="0"/>
                    </a:lnTo>
                    <a:lnTo>
                      <a:pt x="3021" y="0"/>
                    </a:lnTo>
                    <a:lnTo>
                      <a:pt x="3203" y="0"/>
                    </a:lnTo>
                    <a:lnTo>
                      <a:pt x="3367" y="37"/>
                    </a:lnTo>
                    <a:lnTo>
                      <a:pt x="3513" y="73"/>
                    </a:lnTo>
                    <a:lnTo>
                      <a:pt x="3676" y="128"/>
                    </a:lnTo>
                    <a:lnTo>
                      <a:pt x="3804" y="200"/>
                    </a:lnTo>
                    <a:lnTo>
                      <a:pt x="3949" y="291"/>
                    </a:lnTo>
                    <a:lnTo>
                      <a:pt x="3949" y="291"/>
                    </a:lnTo>
                    <a:lnTo>
                      <a:pt x="4095" y="419"/>
                    </a:lnTo>
                    <a:lnTo>
                      <a:pt x="4095" y="419"/>
                    </a:lnTo>
                    <a:lnTo>
                      <a:pt x="4332" y="655"/>
                    </a:lnTo>
                    <a:lnTo>
                      <a:pt x="4568" y="928"/>
                    </a:lnTo>
                    <a:lnTo>
                      <a:pt x="4787" y="1238"/>
                    </a:lnTo>
                    <a:lnTo>
                      <a:pt x="4987" y="1565"/>
                    </a:lnTo>
                    <a:lnTo>
                      <a:pt x="5169" y="1929"/>
                    </a:lnTo>
                    <a:lnTo>
                      <a:pt x="5351" y="2275"/>
                    </a:lnTo>
                    <a:lnTo>
                      <a:pt x="5514" y="2639"/>
                    </a:lnTo>
                    <a:lnTo>
                      <a:pt x="5642" y="3003"/>
                    </a:lnTo>
                    <a:lnTo>
                      <a:pt x="5878" y="3658"/>
                    </a:lnTo>
                    <a:lnTo>
                      <a:pt x="6042" y="4204"/>
                    </a:lnTo>
                    <a:lnTo>
                      <a:pt x="6188" y="4713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2" name="Google Shape;1532;p9"/>
              <p:cNvSpPr/>
              <p:nvPr/>
            </p:nvSpPr>
            <p:spPr>
              <a:xfrm>
                <a:off x="1282975" y="2172100"/>
                <a:ext cx="138775" cy="112850"/>
              </a:xfrm>
              <a:custGeom>
                <a:avLst/>
                <a:gdLst/>
                <a:ahLst/>
                <a:cxnLst/>
                <a:rect l="l" t="t" r="r" b="b"/>
                <a:pathLst>
                  <a:path w="5551" h="4514" extrusionOk="0">
                    <a:moveTo>
                      <a:pt x="1384" y="4368"/>
                    </a:moveTo>
                    <a:lnTo>
                      <a:pt x="1384" y="4368"/>
                    </a:lnTo>
                    <a:lnTo>
                      <a:pt x="1711" y="4423"/>
                    </a:lnTo>
                    <a:lnTo>
                      <a:pt x="2057" y="4459"/>
                    </a:lnTo>
                    <a:lnTo>
                      <a:pt x="2457" y="4496"/>
                    </a:lnTo>
                    <a:lnTo>
                      <a:pt x="2876" y="4514"/>
                    </a:lnTo>
                    <a:lnTo>
                      <a:pt x="2876" y="4514"/>
                    </a:lnTo>
                    <a:lnTo>
                      <a:pt x="3094" y="4514"/>
                    </a:lnTo>
                    <a:lnTo>
                      <a:pt x="3094" y="4514"/>
                    </a:lnTo>
                    <a:lnTo>
                      <a:pt x="3440" y="4514"/>
                    </a:lnTo>
                    <a:lnTo>
                      <a:pt x="3440" y="4514"/>
                    </a:lnTo>
                    <a:lnTo>
                      <a:pt x="3440" y="4514"/>
                    </a:lnTo>
                    <a:lnTo>
                      <a:pt x="3094" y="4514"/>
                    </a:lnTo>
                    <a:lnTo>
                      <a:pt x="3094" y="4514"/>
                    </a:lnTo>
                    <a:lnTo>
                      <a:pt x="2876" y="4514"/>
                    </a:lnTo>
                    <a:lnTo>
                      <a:pt x="2876" y="4514"/>
                    </a:lnTo>
                    <a:lnTo>
                      <a:pt x="2876" y="4514"/>
                    </a:lnTo>
                    <a:lnTo>
                      <a:pt x="2876" y="4514"/>
                    </a:lnTo>
                    <a:lnTo>
                      <a:pt x="2457" y="4496"/>
                    </a:lnTo>
                    <a:lnTo>
                      <a:pt x="2057" y="4459"/>
                    </a:lnTo>
                    <a:lnTo>
                      <a:pt x="1711" y="4423"/>
                    </a:lnTo>
                    <a:lnTo>
                      <a:pt x="1384" y="4368"/>
                    </a:lnTo>
                    <a:close/>
                    <a:moveTo>
                      <a:pt x="1365" y="4368"/>
                    </a:moveTo>
                    <a:lnTo>
                      <a:pt x="1365" y="4368"/>
                    </a:lnTo>
                    <a:lnTo>
                      <a:pt x="1365" y="4368"/>
                    </a:lnTo>
                    <a:lnTo>
                      <a:pt x="1365" y="4368"/>
                    </a:lnTo>
                    <a:close/>
                    <a:moveTo>
                      <a:pt x="237" y="3895"/>
                    </a:moveTo>
                    <a:lnTo>
                      <a:pt x="237" y="3895"/>
                    </a:lnTo>
                    <a:lnTo>
                      <a:pt x="237" y="3895"/>
                    </a:lnTo>
                    <a:lnTo>
                      <a:pt x="237" y="3895"/>
                    </a:lnTo>
                    <a:lnTo>
                      <a:pt x="237" y="3895"/>
                    </a:lnTo>
                    <a:close/>
                    <a:moveTo>
                      <a:pt x="237" y="3895"/>
                    </a:moveTo>
                    <a:lnTo>
                      <a:pt x="237" y="3895"/>
                    </a:lnTo>
                    <a:lnTo>
                      <a:pt x="237" y="3895"/>
                    </a:lnTo>
                    <a:lnTo>
                      <a:pt x="237" y="3895"/>
                    </a:lnTo>
                    <a:lnTo>
                      <a:pt x="237" y="3895"/>
                    </a:lnTo>
                    <a:close/>
                    <a:moveTo>
                      <a:pt x="237" y="3877"/>
                    </a:moveTo>
                    <a:lnTo>
                      <a:pt x="237" y="3877"/>
                    </a:lnTo>
                    <a:lnTo>
                      <a:pt x="237" y="3895"/>
                    </a:lnTo>
                    <a:lnTo>
                      <a:pt x="237" y="3895"/>
                    </a:lnTo>
                    <a:lnTo>
                      <a:pt x="237" y="3877"/>
                    </a:lnTo>
                    <a:close/>
                    <a:moveTo>
                      <a:pt x="91" y="3113"/>
                    </a:moveTo>
                    <a:lnTo>
                      <a:pt x="91" y="3113"/>
                    </a:lnTo>
                    <a:lnTo>
                      <a:pt x="37" y="3222"/>
                    </a:lnTo>
                    <a:lnTo>
                      <a:pt x="19" y="3331"/>
                    </a:lnTo>
                    <a:lnTo>
                      <a:pt x="0" y="3422"/>
                    </a:lnTo>
                    <a:lnTo>
                      <a:pt x="19" y="3531"/>
                    </a:lnTo>
                    <a:lnTo>
                      <a:pt x="37" y="3622"/>
                    </a:lnTo>
                    <a:lnTo>
                      <a:pt x="91" y="3713"/>
                    </a:lnTo>
                    <a:lnTo>
                      <a:pt x="146" y="3804"/>
                    </a:lnTo>
                    <a:lnTo>
                      <a:pt x="237" y="3877"/>
                    </a:lnTo>
                    <a:lnTo>
                      <a:pt x="237" y="3877"/>
                    </a:lnTo>
                    <a:lnTo>
                      <a:pt x="146" y="3804"/>
                    </a:lnTo>
                    <a:lnTo>
                      <a:pt x="91" y="3713"/>
                    </a:lnTo>
                    <a:lnTo>
                      <a:pt x="37" y="3622"/>
                    </a:lnTo>
                    <a:lnTo>
                      <a:pt x="19" y="3531"/>
                    </a:lnTo>
                    <a:lnTo>
                      <a:pt x="0" y="3422"/>
                    </a:lnTo>
                    <a:lnTo>
                      <a:pt x="19" y="3331"/>
                    </a:lnTo>
                    <a:lnTo>
                      <a:pt x="37" y="3222"/>
                    </a:lnTo>
                    <a:lnTo>
                      <a:pt x="91" y="3113"/>
                    </a:lnTo>
                    <a:close/>
                    <a:moveTo>
                      <a:pt x="91" y="3113"/>
                    </a:moveTo>
                    <a:lnTo>
                      <a:pt x="91" y="3113"/>
                    </a:lnTo>
                    <a:lnTo>
                      <a:pt x="91" y="3113"/>
                    </a:lnTo>
                    <a:lnTo>
                      <a:pt x="91" y="3113"/>
                    </a:lnTo>
                    <a:lnTo>
                      <a:pt x="91" y="3113"/>
                    </a:lnTo>
                    <a:close/>
                    <a:moveTo>
                      <a:pt x="91" y="3113"/>
                    </a:moveTo>
                    <a:lnTo>
                      <a:pt x="91" y="3113"/>
                    </a:lnTo>
                    <a:lnTo>
                      <a:pt x="91" y="3113"/>
                    </a:lnTo>
                    <a:lnTo>
                      <a:pt x="91" y="3113"/>
                    </a:lnTo>
                    <a:lnTo>
                      <a:pt x="91" y="3113"/>
                    </a:lnTo>
                    <a:close/>
                    <a:moveTo>
                      <a:pt x="91" y="3094"/>
                    </a:moveTo>
                    <a:lnTo>
                      <a:pt x="91" y="3094"/>
                    </a:lnTo>
                    <a:lnTo>
                      <a:pt x="91" y="3113"/>
                    </a:lnTo>
                    <a:lnTo>
                      <a:pt x="91" y="3113"/>
                    </a:lnTo>
                    <a:lnTo>
                      <a:pt x="91" y="3094"/>
                    </a:lnTo>
                    <a:close/>
                    <a:moveTo>
                      <a:pt x="110" y="3094"/>
                    </a:moveTo>
                    <a:lnTo>
                      <a:pt x="110" y="3094"/>
                    </a:lnTo>
                    <a:lnTo>
                      <a:pt x="110" y="3094"/>
                    </a:lnTo>
                    <a:lnTo>
                      <a:pt x="110" y="3094"/>
                    </a:lnTo>
                    <a:lnTo>
                      <a:pt x="110" y="3094"/>
                    </a:lnTo>
                    <a:close/>
                    <a:moveTo>
                      <a:pt x="110" y="3094"/>
                    </a:moveTo>
                    <a:lnTo>
                      <a:pt x="110" y="3094"/>
                    </a:lnTo>
                    <a:lnTo>
                      <a:pt x="110" y="3094"/>
                    </a:lnTo>
                    <a:lnTo>
                      <a:pt x="110" y="3094"/>
                    </a:lnTo>
                    <a:lnTo>
                      <a:pt x="110" y="3094"/>
                    </a:lnTo>
                    <a:close/>
                    <a:moveTo>
                      <a:pt x="110" y="3094"/>
                    </a:moveTo>
                    <a:lnTo>
                      <a:pt x="110" y="3094"/>
                    </a:lnTo>
                    <a:lnTo>
                      <a:pt x="110" y="3094"/>
                    </a:lnTo>
                    <a:lnTo>
                      <a:pt x="110" y="3094"/>
                    </a:lnTo>
                    <a:lnTo>
                      <a:pt x="110" y="3094"/>
                    </a:lnTo>
                    <a:close/>
                    <a:moveTo>
                      <a:pt x="4532" y="1"/>
                    </a:moveTo>
                    <a:lnTo>
                      <a:pt x="4532" y="1"/>
                    </a:lnTo>
                    <a:lnTo>
                      <a:pt x="4677" y="201"/>
                    </a:lnTo>
                    <a:lnTo>
                      <a:pt x="4823" y="419"/>
                    </a:lnTo>
                    <a:lnTo>
                      <a:pt x="5096" y="892"/>
                    </a:lnTo>
                    <a:lnTo>
                      <a:pt x="5332" y="1366"/>
                    </a:lnTo>
                    <a:lnTo>
                      <a:pt x="5551" y="1857"/>
                    </a:lnTo>
                    <a:lnTo>
                      <a:pt x="5551" y="1857"/>
                    </a:lnTo>
                    <a:lnTo>
                      <a:pt x="5551" y="1857"/>
                    </a:lnTo>
                    <a:lnTo>
                      <a:pt x="5551" y="1857"/>
                    </a:lnTo>
                    <a:lnTo>
                      <a:pt x="5332" y="1366"/>
                    </a:lnTo>
                    <a:lnTo>
                      <a:pt x="5096" y="892"/>
                    </a:lnTo>
                    <a:lnTo>
                      <a:pt x="4823" y="419"/>
                    </a:lnTo>
                    <a:lnTo>
                      <a:pt x="4677" y="201"/>
                    </a:lnTo>
                    <a:lnTo>
                      <a:pt x="4532" y="1"/>
                    </a:lnTo>
                    <a:close/>
                    <a:moveTo>
                      <a:pt x="4532" y="1"/>
                    </a:moveTo>
                    <a:lnTo>
                      <a:pt x="4532" y="1"/>
                    </a:lnTo>
                    <a:lnTo>
                      <a:pt x="4532" y="1"/>
                    </a:lnTo>
                    <a:lnTo>
                      <a:pt x="4532" y="1"/>
                    </a:lnTo>
                    <a:lnTo>
                      <a:pt x="4532" y="1"/>
                    </a:lnTo>
                    <a:close/>
                  </a:path>
                </a:pathLst>
              </a:custGeom>
              <a:solidFill>
                <a:srgbClr val="D8D3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3" name="Google Shape;1533;p9"/>
              <p:cNvSpPr/>
              <p:nvPr/>
            </p:nvSpPr>
            <p:spPr>
              <a:xfrm>
                <a:off x="1317550" y="2281300"/>
                <a:ext cx="51425" cy="3650"/>
              </a:xfrm>
              <a:custGeom>
                <a:avLst/>
                <a:gdLst/>
                <a:ahLst/>
                <a:cxnLst/>
                <a:rect l="l" t="t" r="r" b="b"/>
                <a:pathLst>
                  <a:path w="2057" h="146" fill="none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328" y="55"/>
                    </a:lnTo>
                    <a:lnTo>
                      <a:pt x="674" y="91"/>
                    </a:lnTo>
                    <a:lnTo>
                      <a:pt x="1074" y="128"/>
                    </a:lnTo>
                    <a:lnTo>
                      <a:pt x="1493" y="146"/>
                    </a:lnTo>
                    <a:lnTo>
                      <a:pt x="1493" y="146"/>
                    </a:lnTo>
                    <a:lnTo>
                      <a:pt x="1711" y="146"/>
                    </a:lnTo>
                    <a:lnTo>
                      <a:pt x="1711" y="146"/>
                    </a:lnTo>
                    <a:lnTo>
                      <a:pt x="2057" y="146"/>
                    </a:lnTo>
                    <a:lnTo>
                      <a:pt x="2057" y="146"/>
                    </a:lnTo>
                    <a:lnTo>
                      <a:pt x="2057" y="146"/>
                    </a:lnTo>
                    <a:lnTo>
                      <a:pt x="1711" y="146"/>
                    </a:lnTo>
                    <a:lnTo>
                      <a:pt x="1711" y="146"/>
                    </a:lnTo>
                    <a:lnTo>
                      <a:pt x="1493" y="146"/>
                    </a:lnTo>
                    <a:lnTo>
                      <a:pt x="1493" y="146"/>
                    </a:lnTo>
                    <a:lnTo>
                      <a:pt x="1493" y="146"/>
                    </a:lnTo>
                    <a:lnTo>
                      <a:pt x="1493" y="146"/>
                    </a:lnTo>
                    <a:lnTo>
                      <a:pt x="1074" y="128"/>
                    </a:lnTo>
                    <a:lnTo>
                      <a:pt x="674" y="91"/>
                    </a:lnTo>
                    <a:lnTo>
                      <a:pt x="328" y="55"/>
                    </a:ln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4" name="Google Shape;1534;p9"/>
              <p:cNvSpPr/>
              <p:nvPr/>
            </p:nvSpPr>
            <p:spPr>
              <a:xfrm>
                <a:off x="1317100" y="22813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5" name="Google Shape;1535;p9"/>
              <p:cNvSpPr/>
              <p:nvPr/>
            </p:nvSpPr>
            <p:spPr>
              <a:xfrm>
                <a:off x="1288900" y="22694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6" name="Google Shape;1536;p9"/>
              <p:cNvSpPr/>
              <p:nvPr/>
            </p:nvSpPr>
            <p:spPr>
              <a:xfrm>
                <a:off x="1288900" y="22694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7" name="Google Shape;1537;p9"/>
              <p:cNvSpPr/>
              <p:nvPr/>
            </p:nvSpPr>
            <p:spPr>
              <a:xfrm>
                <a:off x="1288900" y="2269000"/>
                <a:ext cx="25" cy="500"/>
              </a:xfrm>
              <a:custGeom>
                <a:avLst/>
                <a:gdLst/>
                <a:ahLst/>
                <a:cxnLst/>
                <a:rect l="l" t="t" r="r" b="b"/>
                <a:pathLst>
                  <a:path w="1" h="20" fill="none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9"/>
                    </a:lnTo>
                    <a:lnTo>
                      <a:pt x="0" y="19"/>
                    </a:lnTo>
                    <a:lnTo>
                      <a:pt x="0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8" name="Google Shape;1538;p9"/>
              <p:cNvSpPr/>
              <p:nvPr/>
            </p:nvSpPr>
            <p:spPr>
              <a:xfrm>
                <a:off x="1282975" y="2249900"/>
                <a:ext cx="5950" cy="19125"/>
              </a:xfrm>
              <a:custGeom>
                <a:avLst/>
                <a:gdLst/>
                <a:ahLst/>
                <a:cxnLst/>
                <a:rect l="l" t="t" r="r" b="b"/>
                <a:pathLst>
                  <a:path w="238" h="765" fill="none" extrusionOk="0">
                    <a:moveTo>
                      <a:pt x="91" y="1"/>
                    </a:moveTo>
                    <a:lnTo>
                      <a:pt x="91" y="1"/>
                    </a:lnTo>
                    <a:lnTo>
                      <a:pt x="37" y="110"/>
                    </a:lnTo>
                    <a:lnTo>
                      <a:pt x="19" y="219"/>
                    </a:lnTo>
                    <a:lnTo>
                      <a:pt x="0" y="310"/>
                    </a:lnTo>
                    <a:lnTo>
                      <a:pt x="19" y="419"/>
                    </a:lnTo>
                    <a:lnTo>
                      <a:pt x="37" y="510"/>
                    </a:lnTo>
                    <a:lnTo>
                      <a:pt x="91" y="601"/>
                    </a:lnTo>
                    <a:lnTo>
                      <a:pt x="146" y="692"/>
                    </a:lnTo>
                    <a:lnTo>
                      <a:pt x="237" y="765"/>
                    </a:lnTo>
                    <a:lnTo>
                      <a:pt x="237" y="765"/>
                    </a:lnTo>
                    <a:lnTo>
                      <a:pt x="146" y="692"/>
                    </a:lnTo>
                    <a:lnTo>
                      <a:pt x="91" y="601"/>
                    </a:lnTo>
                    <a:lnTo>
                      <a:pt x="37" y="510"/>
                    </a:lnTo>
                    <a:lnTo>
                      <a:pt x="19" y="419"/>
                    </a:lnTo>
                    <a:lnTo>
                      <a:pt x="0" y="310"/>
                    </a:lnTo>
                    <a:lnTo>
                      <a:pt x="19" y="219"/>
                    </a:lnTo>
                    <a:lnTo>
                      <a:pt x="37" y="110"/>
                    </a:lnTo>
                    <a:lnTo>
                      <a:pt x="91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9" name="Google Shape;1539;p9"/>
              <p:cNvSpPr/>
              <p:nvPr/>
            </p:nvSpPr>
            <p:spPr>
              <a:xfrm>
                <a:off x="1285250" y="22499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0" name="Google Shape;1540;p9"/>
              <p:cNvSpPr/>
              <p:nvPr/>
            </p:nvSpPr>
            <p:spPr>
              <a:xfrm>
                <a:off x="1285250" y="22499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9"/>
              <p:cNvSpPr/>
              <p:nvPr/>
            </p:nvSpPr>
            <p:spPr>
              <a:xfrm>
                <a:off x="1285250" y="2249450"/>
                <a:ext cx="25" cy="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9" fill="none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19"/>
                    </a:lnTo>
                    <a:lnTo>
                      <a:pt x="0" y="19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2" name="Google Shape;1542;p9"/>
              <p:cNvSpPr/>
              <p:nvPr/>
            </p:nvSpPr>
            <p:spPr>
              <a:xfrm>
                <a:off x="1285700" y="22494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3" name="Google Shape;1543;p9"/>
              <p:cNvSpPr/>
              <p:nvPr/>
            </p:nvSpPr>
            <p:spPr>
              <a:xfrm>
                <a:off x="1285700" y="22494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4" name="Google Shape;1544;p9"/>
              <p:cNvSpPr/>
              <p:nvPr/>
            </p:nvSpPr>
            <p:spPr>
              <a:xfrm>
                <a:off x="1285700" y="22494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5" name="Google Shape;1545;p9"/>
              <p:cNvSpPr/>
              <p:nvPr/>
            </p:nvSpPr>
            <p:spPr>
              <a:xfrm>
                <a:off x="1396250" y="2172100"/>
                <a:ext cx="25500" cy="46425"/>
              </a:xfrm>
              <a:custGeom>
                <a:avLst/>
                <a:gdLst/>
                <a:ahLst/>
                <a:cxnLst/>
                <a:rect l="l" t="t" r="r" b="b"/>
                <a:pathLst>
                  <a:path w="1020" h="1857" fill="none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146" y="201"/>
                    </a:lnTo>
                    <a:lnTo>
                      <a:pt x="292" y="419"/>
                    </a:lnTo>
                    <a:lnTo>
                      <a:pt x="565" y="892"/>
                    </a:lnTo>
                    <a:lnTo>
                      <a:pt x="801" y="1366"/>
                    </a:lnTo>
                    <a:lnTo>
                      <a:pt x="1020" y="1857"/>
                    </a:lnTo>
                    <a:lnTo>
                      <a:pt x="1020" y="1857"/>
                    </a:lnTo>
                    <a:lnTo>
                      <a:pt x="1020" y="1857"/>
                    </a:lnTo>
                    <a:lnTo>
                      <a:pt x="1020" y="1857"/>
                    </a:lnTo>
                    <a:lnTo>
                      <a:pt x="801" y="1366"/>
                    </a:lnTo>
                    <a:lnTo>
                      <a:pt x="565" y="892"/>
                    </a:lnTo>
                    <a:lnTo>
                      <a:pt x="292" y="419"/>
                    </a:lnTo>
                    <a:lnTo>
                      <a:pt x="146" y="201"/>
                    </a:lnTo>
                    <a:lnTo>
                      <a:pt x="1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6" name="Google Shape;1546;p9"/>
              <p:cNvSpPr/>
              <p:nvPr/>
            </p:nvSpPr>
            <p:spPr>
              <a:xfrm>
                <a:off x="1396250" y="21721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7" name="Google Shape;1547;p9"/>
              <p:cNvSpPr/>
              <p:nvPr/>
            </p:nvSpPr>
            <p:spPr>
              <a:xfrm>
                <a:off x="1282975" y="2160725"/>
                <a:ext cx="138775" cy="124225"/>
              </a:xfrm>
              <a:custGeom>
                <a:avLst/>
                <a:gdLst/>
                <a:ahLst/>
                <a:cxnLst/>
                <a:rect l="l" t="t" r="r" b="b"/>
                <a:pathLst>
                  <a:path w="5551" h="4969" extrusionOk="0">
                    <a:moveTo>
                      <a:pt x="4095" y="1"/>
                    </a:moveTo>
                    <a:lnTo>
                      <a:pt x="4004" y="219"/>
                    </a:lnTo>
                    <a:lnTo>
                      <a:pt x="3895" y="438"/>
                    </a:lnTo>
                    <a:lnTo>
                      <a:pt x="3840" y="529"/>
                    </a:lnTo>
                    <a:lnTo>
                      <a:pt x="3767" y="619"/>
                    </a:lnTo>
                    <a:lnTo>
                      <a:pt x="3676" y="710"/>
                    </a:lnTo>
                    <a:lnTo>
                      <a:pt x="3585" y="801"/>
                    </a:lnTo>
                    <a:lnTo>
                      <a:pt x="3458" y="874"/>
                    </a:lnTo>
                    <a:lnTo>
                      <a:pt x="3331" y="947"/>
                    </a:lnTo>
                    <a:lnTo>
                      <a:pt x="3185" y="1002"/>
                    </a:lnTo>
                    <a:lnTo>
                      <a:pt x="3058" y="1038"/>
                    </a:lnTo>
                    <a:lnTo>
                      <a:pt x="2767" y="1111"/>
                    </a:lnTo>
                    <a:lnTo>
                      <a:pt x="2475" y="1165"/>
                    </a:lnTo>
                    <a:lnTo>
                      <a:pt x="2184" y="1238"/>
                    </a:lnTo>
                    <a:lnTo>
                      <a:pt x="1893" y="1311"/>
                    </a:lnTo>
                    <a:lnTo>
                      <a:pt x="1766" y="1366"/>
                    </a:lnTo>
                    <a:lnTo>
                      <a:pt x="1638" y="1438"/>
                    </a:lnTo>
                    <a:lnTo>
                      <a:pt x="1511" y="1511"/>
                    </a:lnTo>
                    <a:lnTo>
                      <a:pt x="1402" y="1620"/>
                    </a:lnTo>
                    <a:lnTo>
                      <a:pt x="1293" y="1730"/>
                    </a:lnTo>
                    <a:lnTo>
                      <a:pt x="1202" y="1839"/>
                    </a:lnTo>
                    <a:lnTo>
                      <a:pt x="1111" y="1948"/>
                    </a:lnTo>
                    <a:lnTo>
                      <a:pt x="1001" y="2039"/>
                    </a:lnTo>
                    <a:lnTo>
                      <a:pt x="874" y="2130"/>
                    </a:lnTo>
                    <a:lnTo>
                      <a:pt x="747" y="2185"/>
                    </a:lnTo>
                    <a:lnTo>
                      <a:pt x="619" y="2221"/>
                    </a:lnTo>
                    <a:lnTo>
                      <a:pt x="401" y="2221"/>
                    </a:lnTo>
                    <a:lnTo>
                      <a:pt x="346" y="2512"/>
                    </a:lnTo>
                    <a:lnTo>
                      <a:pt x="328" y="2767"/>
                    </a:lnTo>
                    <a:lnTo>
                      <a:pt x="310" y="3131"/>
                    </a:lnTo>
                    <a:lnTo>
                      <a:pt x="310" y="3276"/>
                    </a:lnTo>
                    <a:lnTo>
                      <a:pt x="201" y="3404"/>
                    </a:lnTo>
                    <a:lnTo>
                      <a:pt x="110" y="3549"/>
                    </a:lnTo>
                    <a:lnTo>
                      <a:pt x="91" y="3549"/>
                    </a:lnTo>
                    <a:lnTo>
                      <a:pt x="91" y="3568"/>
                    </a:lnTo>
                    <a:lnTo>
                      <a:pt x="37" y="3677"/>
                    </a:lnTo>
                    <a:lnTo>
                      <a:pt x="19" y="3786"/>
                    </a:lnTo>
                    <a:lnTo>
                      <a:pt x="0" y="3877"/>
                    </a:lnTo>
                    <a:lnTo>
                      <a:pt x="19" y="3986"/>
                    </a:lnTo>
                    <a:lnTo>
                      <a:pt x="37" y="4077"/>
                    </a:lnTo>
                    <a:lnTo>
                      <a:pt x="91" y="4168"/>
                    </a:lnTo>
                    <a:lnTo>
                      <a:pt x="146" y="4259"/>
                    </a:lnTo>
                    <a:lnTo>
                      <a:pt x="237" y="4332"/>
                    </a:lnTo>
                    <a:lnTo>
                      <a:pt x="237" y="4350"/>
                    </a:lnTo>
                    <a:lnTo>
                      <a:pt x="346" y="4423"/>
                    </a:lnTo>
                    <a:lnTo>
                      <a:pt x="437" y="4496"/>
                    </a:lnTo>
                    <a:lnTo>
                      <a:pt x="692" y="4623"/>
                    </a:lnTo>
                    <a:lnTo>
                      <a:pt x="1001" y="4732"/>
                    </a:lnTo>
                    <a:lnTo>
                      <a:pt x="1365" y="4823"/>
                    </a:lnTo>
                    <a:lnTo>
                      <a:pt x="1384" y="4823"/>
                    </a:lnTo>
                    <a:lnTo>
                      <a:pt x="1711" y="4878"/>
                    </a:lnTo>
                    <a:lnTo>
                      <a:pt x="2057" y="4914"/>
                    </a:lnTo>
                    <a:lnTo>
                      <a:pt x="2457" y="4951"/>
                    </a:lnTo>
                    <a:lnTo>
                      <a:pt x="2876" y="4969"/>
                    </a:lnTo>
                    <a:lnTo>
                      <a:pt x="3294" y="4732"/>
                    </a:lnTo>
                    <a:lnTo>
                      <a:pt x="3713" y="4459"/>
                    </a:lnTo>
                    <a:lnTo>
                      <a:pt x="4095" y="4186"/>
                    </a:lnTo>
                    <a:lnTo>
                      <a:pt x="4477" y="3895"/>
                    </a:lnTo>
                    <a:lnTo>
                      <a:pt x="4677" y="3731"/>
                    </a:lnTo>
                    <a:lnTo>
                      <a:pt x="4859" y="3549"/>
                    </a:lnTo>
                    <a:lnTo>
                      <a:pt x="5041" y="3349"/>
                    </a:lnTo>
                    <a:lnTo>
                      <a:pt x="5187" y="3149"/>
                    </a:lnTo>
                    <a:lnTo>
                      <a:pt x="5296" y="2967"/>
                    </a:lnTo>
                    <a:lnTo>
                      <a:pt x="5387" y="2767"/>
                    </a:lnTo>
                    <a:lnTo>
                      <a:pt x="5533" y="2367"/>
                    </a:lnTo>
                    <a:lnTo>
                      <a:pt x="5551" y="2312"/>
                    </a:lnTo>
                    <a:lnTo>
                      <a:pt x="5332" y="1821"/>
                    </a:lnTo>
                    <a:lnTo>
                      <a:pt x="5096" y="1347"/>
                    </a:lnTo>
                    <a:lnTo>
                      <a:pt x="4823" y="874"/>
                    </a:lnTo>
                    <a:lnTo>
                      <a:pt x="4677" y="656"/>
                    </a:lnTo>
                    <a:lnTo>
                      <a:pt x="4532" y="456"/>
                    </a:lnTo>
                    <a:lnTo>
                      <a:pt x="4313" y="201"/>
                    </a:lnTo>
                    <a:lnTo>
                      <a:pt x="4095" y="1"/>
                    </a:lnTo>
                    <a:close/>
                  </a:path>
                </a:pathLst>
              </a:custGeom>
              <a:solidFill>
                <a:srgbClr val="A489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8" name="Google Shape;1548;p9"/>
              <p:cNvSpPr/>
              <p:nvPr/>
            </p:nvSpPr>
            <p:spPr>
              <a:xfrm>
                <a:off x="1282975" y="2160725"/>
                <a:ext cx="138775" cy="124225"/>
              </a:xfrm>
              <a:custGeom>
                <a:avLst/>
                <a:gdLst/>
                <a:ahLst/>
                <a:cxnLst/>
                <a:rect l="l" t="t" r="r" b="b"/>
                <a:pathLst>
                  <a:path w="5551" h="4969" fill="none" extrusionOk="0">
                    <a:moveTo>
                      <a:pt x="4095" y="1"/>
                    </a:moveTo>
                    <a:lnTo>
                      <a:pt x="4095" y="1"/>
                    </a:lnTo>
                    <a:lnTo>
                      <a:pt x="4004" y="219"/>
                    </a:lnTo>
                    <a:lnTo>
                      <a:pt x="3895" y="438"/>
                    </a:lnTo>
                    <a:lnTo>
                      <a:pt x="3840" y="529"/>
                    </a:lnTo>
                    <a:lnTo>
                      <a:pt x="3767" y="619"/>
                    </a:lnTo>
                    <a:lnTo>
                      <a:pt x="3676" y="710"/>
                    </a:lnTo>
                    <a:lnTo>
                      <a:pt x="3585" y="801"/>
                    </a:lnTo>
                    <a:lnTo>
                      <a:pt x="3585" y="801"/>
                    </a:lnTo>
                    <a:lnTo>
                      <a:pt x="3458" y="874"/>
                    </a:lnTo>
                    <a:lnTo>
                      <a:pt x="3331" y="947"/>
                    </a:lnTo>
                    <a:lnTo>
                      <a:pt x="3185" y="1002"/>
                    </a:lnTo>
                    <a:lnTo>
                      <a:pt x="3058" y="1038"/>
                    </a:lnTo>
                    <a:lnTo>
                      <a:pt x="2767" y="1111"/>
                    </a:lnTo>
                    <a:lnTo>
                      <a:pt x="2475" y="1165"/>
                    </a:lnTo>
                    <a:lnTo>
                      <a:pt x="2184" y="1238"/>
                    </a:lnTo>
                    <a:lnTo>
                      <a:pt x="1893" y="1311"/>
                    </a:lnTo>
                    <a:lnTo>
                      <a:pt x="1766" y="1366"/>
                    </a:lnTo>
                    <a:lnTo>
                      <a:pt x="1638" y="1438"/>
                    </a:lnTo>
                    <a:lnTo>
                      <a:pt x="1511" y="1511"/>
                    </a:lnTo>
                    <a:lnTo>
                      <a:pt x="1402" y="1620"/>
                    </a:lnTo>
                    <a:lnTo>
                      <a:pt x="1402" y="1620"/>
                    </a:lnTo>
                    <a:lnTo>
                      <a:pt x="1293" y="1730"/>
                    </a:lnTo>
                    <a:lnTo>
                      <a:pt x="1202" y="1839"/>
                    </a:lnTo>
                    <a:lnTo>
                      <a:pt x="1111" y="1948"/>
                    </a:lnTo>
                    <a:lnTo>
                      <a:pt x="1001" y="2039"/>
                    </a:lnTo>
                    <a:lnTo>
                      <a:pt x="1001" y="2039"/>
                    </a:lnTo>
                    <a:lnTo>
                      <a:pt x="874" y="2130"/>
                    </a:lnTo>
                    <a:lnTo>
                      <a:pt x="747" y="2185"/>
                    </a:lnTo>
                    <a:lnTo>
                      <a:pt x="619" y="2221"/>
                    </a:lnTo>
                    <a:lnTo>
                      <a:pt x="474" y="2221"/>
                    </a:lnTo>
                    <a:lnTo>
                      <a:pt x="474" y="2221"/>
                    </a:lnTo>
                    <a:lnTo>
                      <a:pt x="401" y="2221"/>
                    </a:lnTo>
                    <a:lnTo>
                      <a:pt x="401" y="2221"/>
                    </a:lnTo>
                    <a:lnTo>
                      <a:pt x="401" y="2221"/>
                    </a:lnTo>
                    <a:lnTo>
                      <a:pt x="346" y="2512"/>
                    </a:lnTo>
                    <a:lnTo>
                      <a:pt x="328" y="2767"/>
                    </a:lnTo>
                    <a:lnTo>
                      <a:pt x="310" y="3131"/>
                    </a:lnTo>
                    <a:lnTo>
                      <a:pt x="310" y="3131"/>
                    </a:lnTo>
                    <a:lnTo>
                      <a:pt x="310" y="3276"/>
                    </a:lnTo>
                    <a:lnTo>
                      <a:pt x="310" y="3276"/>
                    </a:lnTo>
                    <a:lnTo>
                      <a:pt x="310" y="3276"/>
                    </a:lnTo>
                    <a:lnTo>
                      <a:pt x="310" y="3276"/>
                    </a:lnTo>
                    <a:lnTo>
                      <a:pt x="310" y="3276"/>
                    </a:lnTo>
                    <a:lnTo>
                      <a:pt x="201" y="3404"/>
                    </a:lnTo>
                    <a:lnTo>
                      <a:pt x="110" y="3549"/>
                    </a:lnTo>
                    <a:lnTo>
                      <a:pt x="110" y="3549"/>
                    </a:lnTo>
                    <a:lnTo>
                      <a:pt x="110" y="3549"/>
                    </a:lnTo>
                    <a:lnTo>
                      <a:pt x="110" y="3549"/>
                    </a:lnTo>
                    <a:lnTo>
                      <a:pt x="110" y="3549"/>
                    </a:lnTo>
                    <a:lnTo>
                      <a:pt x="110" y="3549"/>
                    </a:lnTo>
                    <a:lnTo>
                      <a:pt x="110" y="3549"/>
                    </a:lnTo>
                    <a:lnTo>
                      <a:pt x="110" y="3549"/>
                    </a:lnTo>
                    <a:lnTo>
                      <a:pt x="110" y="3549"/>
                    </a:lnTo>
                    <a:lnTo>
                      <a:pt x="110" y="3549"/>
                    </a:lnTo>
                    <a:lnTo>
                      <a:pt x="110" y="3549"/>
                    </a:lnTo>
                    <a:lnTo>
                      <a:pt x="110" y="3549"/>
                    </a:lnTo>
                    <a:lnTo>
                      <a:pt x="91" y="3549"/>
                    </a:lnTo>
                    <a:lnTo>
                      <a:pt x="91" y="3549"/>
                    </a:lnTo>
                    <a:lnTo>
                      <a:pt x="91" y="3568"/>
                    </a:lnTo>
                    <a:lnTo>
                      <a:pt x="91" y="3568"/>
                    </a:lnTo>
                    <a:lnTo>
                      <a:pt x="91" y="3568"/>
                    </a:lnTo>
                    <a:lnTo>
                      <a:pt x="91" y="3568"/>
                    </a:lnTo>
                    <a:lnTo>
                      <a:pt x="91" y="3568"/>
                    </a:lnTo>
                    <a:lnTo>
                      <a:pt x="91" y="3568"/>
                    </a:lnTo>
                    <a:lnTo>
                      <a:pt x="91" y="3568"/>
                    </a:lnTo>
                    <a:lnTo>
                      <a:pt x="91" y="3568"/>
                    </a:lnTo>
                    <a:lnTo>
                      <a:pt x="91" y="3568"/>
                    </a:lnTo>
                    <a:lnTo>
                      <a:pt x="91" y="3568"/>
                    </a:lnTo>
                    <a:lnTo>
                      <a:pt x="91" y="3568"/>
                    </a:lnTo>
                    <a:lnTo>
                      <a:pt x="91" y="3568"/>
                    </a:lnTo>
                    <a:lnTo>
                      <a:pt x="37" y="3677"/>
                    </a:lnTo>
                    <a:lnTo>
                      <a:pt x="19" y="3786"/>
                    </a:lnTo>
                    <a:lnTo>
                      <a:pt x="0" y="3877"/>
                    </a:lnTo>
                    <a:lnTo>
                      <a:pt x="19" y="3986"/>
                    </a:lnTo>
                    <a:lnTo>
                      <a:pt x="37" y="4077"/>
                    </a:lnTo>
                    <a:lnTo>
                      <a:pt x="91" y="4168"/>
                    </a:lnTo>
                    <a:lnTo>
                      <a:pt x="146" y="4259"/>
                    </a:lnTo>
                    <a:lnTo>
                      <a:pt x="237" y="4332"/>
                    </a:lnTo>
                    <a:lnTo>
                      <a:pt x="237" y="4332"/>
                    </a:lnTo>
                    <a:lnTo>
                      <a:pt x="237" y="4332"/>
                    </a:lnTo>
                    <a:lnTo>
                      <a:pt x="237" y="4350"/>
                    </a:lnTo>
                    <a:lnTo>
                      <a:pt x="237" y="4350"/>
                    </a:lnTo>
                    <a:lnTo>
                      <a:pt x="237" y="4350"/>
                    </a:lnTo>
                    <a:lnTo>
                      <a:pt x="237" y="4350"/>
                    </a:lnTo>
                    <a:lnTo>
                      <a:pt x="237" y="4350"/>
                    </a:lnTo>
                    <a:lnTo>
                      <a:pt x="237" y="4350"/>
                    </a:lnTo>
                    <a:lnTo>
                      <a:pt x="237" y="4350"/>
                    </a:lnTo>
                    <a:lnTo>
                      <a:pt x="237" y="4350"/>
                    </a:lnTo>
                    <a:lnTo>
                      <a:pt x="237" y="4350"/>
                    </a:lnTo>
                    <a:lnTo>
                      <a:pt x="237" y="4350"/>
                    </a:lnTo>
                    <a:lnTo>
                      <a:pt x="346" y="4423"/>
                    </a:lnTo>
                    <a:lnTo>
                      <a:pt x="437" y="4496"/>
                    </a:lnTo>
                    <a:lnTo>
                      <a:pt x="692" y="4623"/>
                    </a:lnTo>
                    <a:lnTo>
                      <a:pt x="1001" y="4732"/>
                    </a:lnTo>
                    <a:lnTo>
                      <a:pt x="1365" y="4823"/>
                    </a:lnTo>
                    <a:lnTo>
                      <a:pt x="1365" y="4823"/>
                    </a:lnTo>
                    <a:lnTo>
                      <a:pt x="1365" y="4823"/>
                    </a:lnTo>
                    <a:lnTo>
                      <a:pt x="1365" y="4823"/>
                    </a:lnTo>
                    <a:lnTo>
                      <a:pt x="1384" y="4823"/>
                    </a:lnTo>
                    <a:lnTo>
                      <a:pt x="1384" y="4823"/>
                    </a:lnTo>
                    <a:lnTo>
                      <a:pt x="1711" y="4878"/>
                    </a:lnTo>
                    <a:lnTo>
                      <a:pt x="2057" y="4914"/>
                    </a:lnTo>
                    <a:lnTo>
                      <a:pt x="2457" y="4951"/>
                    </a:lnTo>
                    <a:lnTo>
                      <a:pt x="2876" y="4969"/>
                    </a:lnTo>
                    <a:lnTo>
                      <a:pt x="2876" y="4969"/>
                    </a:lnTo>
                    <a:lnTo>
                      <a:pt x="3294" y="4732"/>
                    </a:lnTo>
                    <a:lnTo>
                      <a:pt x="3713" y="4459"/>
                    </a:lnTo>
                    <a:lnTo>
                      <a:pt x="4095" y="4186"/>
                    </a:lnTo>
                    <a:lnTo>
                      <a:pt x="4477" y="3895"/>
                    </a:lnTo>
                    <a:lnTo>
                      <a:pt x="4477" y="3895"/>
                    </a:lnTo>
                    <a:lnTo>
                      <a:pt x="4677" y="3731"/>
                    </a:lnTo>
                    <a:lnTo>
                      <a:pt x="4859" y="3549"/>
                    </a:lnTo>
                    <a:lnTo>
                      <a:pt x="5041" y="3349"/>
                    </a:lnTo>
                    <a:lnTo>
                      <a:pt x="5187" y="3149"/>
                    </a:lnTo>
                    <a:lnTo>
                      <a:pt x="5187" y="3149"/>
                    </a:lnTo>
                    <a:lnTo>
                      <a:pt x="5296" y="2967"/>
                    </a:lnTo>
                    <a:lnTo>
                      <a:pt x="5387" y="2767"/>
                    </a:lnTo>
                    <a:lnTo>
                      <a:pt x="5533" y="2367"/>
                    </a:lnTo>
                    <a:lnTo>
                      <a:pt x="5533" y="2367"/>
                    </a:lnTo>
                    <a:lnTo>
                      <a:pt x="5551" y="2312"/>
                    </a:lnTo>
                    <a:lnTo>
                      <a:pt x="5551" y="2312"/>
                    </a:lnTo>
                    <a:lnTo>
                      <a:pt x="5332" y="1821"/>
                    </a:lnTo>
                    <a:lnTo>
                      <a:pt x="5096" y="1347"/>
                    </a:lnTo>
                    <a:lnTo>
                      <a:pt x="4823" y="874"/>
                    </a:lnTo>
                    <a:lnTo>
                      <a:pt x="4677" y="656"/>
                    </a:lnTo>
                    <a:lnTo>
                      <a:pt x="4532" y="456"/>
                    </a:lnTo>
                    <a:lnTo>
                      <a:pt x="4532" y="456"/>
                    </a:lnTo>
                    <a:lnTo>
                      <a:pt x="4532" y="456"/>
                    </a:lnTo>
                    <a:lnTo>
                      <a:pt x="4532" y="456"/>
                    </a:lnTo>
                    <a:lnTo>
                      <a:pt x="4532" y="456"/>
                    </a:lnTo>
                    <a:lnTo>
                      <a:pt x="4532" y="456"/>
                    </a:lnTo>
                    <a:lnTo>
                      <a:pt x="4313" y="201"/>
                    </a:lnTo>
                    <a:lnTo>
                      <a:pt x="4095" y="1"/>
                    </a:lnTo>
                    <a:lnTo>
                      <a:pt x="4095" y="1"/>
                    </a:lnTo>
                    <a:lnTo>
                      <a:pt x="4095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9" name="Google Shape;1549;p9"/>
              <p:cNvSpPr/>
              <p:nvPr/>
            </p:nvSpPr>
            <p:spPr>
              <a:xfrm>
                <a:off x="1354850" y="2218500"/>
                <a:ext cx="79650" cy="66450"/>
              </a:xfrm>
              <a:custGeom>
                <a:avLst/>
                <a:gdLst/>
                <a:ahLst/>
                <a:cxnLst/>
                <a:rect l="l" t="t" r="r" b="b"/>
                <a:pathLst>
                  <a:path w="3186" h="2658" extrusionOk="0">
                    <a:moveTo>
                      <a:pt x="565" y="2658"/>
                    </a:moveTo>
                    <a:lnTo>
                      <a:pt x="565" y="2658"/>
                    </a:lnTo>
                    <a:lnTo>
                      <a:pt x="237" y="2658"/>
                    </a:lnTo>
                    <a:lnTo>
                      <a:pt x="237" y="2658"/>
                    </a:lnTo>
                    <a:lnTo>
                      <a:pt x="1" y="2658"/>
                    </a:lnTo>
                    <a:lnTo>
                      <a:pt x="1" y="2658"/>
                    </a:lnTo>
                    <a:lnTo>
                      <a:pt x="1" y="2658"/>
                    </a:lnTo>
                    <a:lnTo>
                      <a:pt x="1" y="2658"/>
                    </a:lnTo>
                    <a:lnTo>
                      <a:pt x="219" y="2658"/>
                    </a:lnTo>
                    <a:lnTo>
                      <a:pt x="219" y="2658"/>
                    </a:lnTo>
                    <a:lnTo>
                      <a:pt x="565" y="2658"/>
                    </a:lnTo>
                    <a:close/>
                    <a:moveTo>
                      <a:pt x="2676" y="1"/>
                    </a:moveTo>
                    <a:lnTo>
                      <a:pt x="2676" y="1"/>
                    </a:lnTo>
                    <a:lnTo>
                      <a:pt x="2676" y="1"/>
                    </a:lnTo>
                    <a:lnTo>
                      <a:pt x="2676" y="1"/>
                    </a:lnTo>
                    <a:lnTo>
                      <a:pt x="2840" y="438"/>
                    </a:lnTo>
                    <a:lnTo>
                      <a:pt x="2967" y="820"/>
                    </a:lnTo>
                    <a:lnTo>
                      <a:pt x="3185" y="1493"/>
                    </a:lnTo>
                    <a:lnTo>
                      <a:pt x="3185" y="1493"/>
                    </a:lnTo>
                    <a:lnTo>
                      <a:pt x="2967" y="820"/>
                    </a:lnTo>
                    <a:lnTo>
                      <a:pt x="2840" y="438"/>
                    </a:lnTo>
                    <a:lnTo>
                      <a:pt x="2676" y="1"/>
                    </a:lnTo>
                    <a:lnTo>
                      <a:pt x="2676" y="1"/>
                    </a:lnTo>
                    <a:close/>
                  </a:path>
                </a:pathLst>
              </a:custGeom>
              <a:solidFill>
                <a:srgbClr val="B8AEB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0" name="Google Shape;1550;p9"/>
              <p:cNvSpPr/>
              <p:nvPr/>
            </p:nvSpPr>
            <p:spPr>
              <a:xfrm>
                <a:off x="1354850" y="2284925"/>
                <a:ext cx="141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565" h="1" fill="none" extrusionOk="0">
                    <a:moveTo>
                      <a:pt x="565" y="1"/>
                    </a:moveTo>
                    <a:lnTo>
                      <a:pt x="565" y="1"/>
                    </a:lnTo>
                    <a:lnTo>
                      <a:pt x="237" y="1"/>
                    </a:lnTo>
                    <a:lnTo>
                      <a:pt x="237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219" y="1"/>
                    </a:lnTo>
                    <a:lnTo>
                      <a:pt x="219" y="1"/>
                    </a:lnTo>
                    <a:lnTo>
                      <a:pt x="565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1" name="Google Shape;1551;p9"/>
              <p:cNvSpPr/>
              <p:nvPr/>
            </p:nvSpPr>
            <p:spPr>
              <a:xfrm>
                <a:off x="1421725" y="2218500"/>
                <a:ext cx="12775" cy="37350"/>
              </a:xfrm>
              <a:custGeom>
                <a:avLst/>
                <a:gdLst/>
                <a:ahLst/>
                <a:cxnLst/>
                <a:rect l="l" t="t" r="r" b="b"/>
                <a:pathLst>
                  <a:path w="511" h="1494" fill="none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65" y="438"/>
                    </a:lnTo>
                    <a:lnTo>
                      <a:pt x="292" y="820"/>
                    </a:lnTo>
                    <a:lnTo>
                      <a:pt x="510" y="1493"/>
                    </a:lnTo>
                    <a:lnTo>
                      <a:pt x="510" y="1493"/>
                    </a:lnTo>
                    <a:lnTo>
                      <a:pt x="292" y="820"/>
                    </a:lnTo>
                    <a:lnTo>
                      <a:pt x="165" y="438"/>
                    </a:lnTo>
                    <a:lnTo>
                      <a:pt x="1" y="1"/>
                    </a:lnTo>
                    <a:lnTo>
                      <a:pt x="1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2" name="Google Shape;1552;p9"/>
              <p:cNvSpPr/>
              <p:nvPr/>
            </p:nvSpPr>
            <p:spPr>
              <a:xfrm>
                <a:off x="1354850" y="2218500"/>
                <a:ext cx="82825" cy="66450"/>
              </a:xfrm>
              <a:custGeom>
                <a:avLst/>
                <a:gdLst/>
                <a:ahLst/>
                <a:cxnLst/>
                <a:rect l="l" t="t" r="r" b="b"/>
                <a:pathLst>
                  <a:path w="3313" h="2658" extrusionOk="0">
                    <a:moveTo>
                      <a:pt x="2676" y="1"/>
                    </a:moveTo>
                    <a:lnTo>
                      <a:pt x="2658" y="56"/>
                    </a:lnTo>
                    <a:lnTo>
                      <a:pt x="2512" y="456"/>
                    </a:lnTo>
                    <a:lnTo>
                      <a:pt x="2421" y="656"/>
                    </a:lnTo>
                    <a:lnTo>
                      <a:pt x="2312" y="838"/>
                    </a:lnTo>
                    <a:lnTo>
                      <a:pt x="2166" y="1038"/>
                    </a:lnTo>
                    <a:lnTo>
                      <a:pt x="1984" y="1238"/>
                    </a:lnTo>
                    <a:lnTo>
                      <a:pt x="1802" y="1420"/>
                    </a:lnTo>
                    <a:lnTo>
                      <a:pt x="1602" y="1584"/>
                    </a:lnTo>
                    <a:lnTo>
                      <a:pt x="1220" y="1875"/>
                    </a:lnTo>
                    <a:lnTo>
                      <a:pt x="838" y="2148"/>
                    </a:lnTo>
                    <a:lnTo>
                      <a:pt x="419" y="2421"/>
                    </a:lnTo>
                    <a:lnTo>
                      <a:pt x="1" y="2658"/>
                    </a:lnTo>
                    <a:lnTo>
                      <a:pt x="565" y="2658"/>
                    </a:lnTo>
                    <a:lnTo>
                      <a:pt x="929" y="2621"/>
                    </a:lnTo>
                    <a:lnTo>
                      <a:pt x="1256" y="2585"/>
                    </a:lnTo>
                    <a:lnTo>
                      <a:pt x="1839" y="2494"/>
                    </a:lnTo>
                    <a:lnTo>
                      <a:pt x="2312" y="2385"/>
                    </a:lnTo>
                    <a:lnTo>
                      <a:pt x="2694" y="2276"/>
                    </a:lnTo>
                    <a:lnTo>
                      <a:pt x="2967" y="2166"/>
                    </a:lnTo>
                    <a:lnTo>
                      <a:pt x="3167" y="2075"/>
                    </a:lnTo>
                    <a:lnTo>
                      <a:pt x="3313" y="1984"/>
                    </a:lnTo>
                    <a:lnTo>
                      <a:pt x="3185" y="1493"/>
                    </a:lnTo>
                    <a:lnTo>
                      <a:pt x="2967" y="820"/>
                    </a:lnTo>
                    <a:lnTo>
                      <a:pt x="2840" y="438"/>
                    </a:lnTo>
                    <a:lnTo>
                      <a:pt x="2676" y="1"/>
                    </a:lnTo>
                    <a:close/>
                  </a:path>
                </a:pathLst>
              </a:custGeom>
              <a:solidFill>
                <a:srgbClr val="8B71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3" name="Google Shape;1553;p9"/>
              <p:cNvSpPr/>
              <p:nvPr/>
            </p:nvSpPr>
            <p:spPr>
              <a:xfrm>
                <a:off x="1354850" y="2218500"/>
                <a:ext cx="82825" cy="66450"/>
              </a:xfrm>
              <a:custGeom>
                <a:avLst/>
                <a:gdLst/>
                <a:ahLst/>
                <a:cxnLst/>
                <a:rect l="l" t="t" r="r" b="b"/>
                <a:pathLst>
                  <a:path w="3313" h="2658" fill="none" extrusionOk="0">
                    <a:moveTo>
                      <a:pt x="2676" y="1"/>
                    </a:moveTo>
                    <a:lnTo>
                      <a:pt x="2676" y="1"/>
                    </a:lnTo>
                    <a:lnTo>
                      <a:pt x="2658" y="56"/>
                    </a:lnTo>
                    <a:lnTo>
                      <a:pt x="2658" y="56"/>
                    </a:lnTo>
                    <a:lnTo>
                      <a:pt x="2512" y="456"/>
                    </a:lnTo>
                    <a:lnTo>
                      <a:pt x="2421" y="656"/>
                    </a:lnTo>
                    <a:lnTo>
                      <a:pt x="2312" y="838"/>
                    </a:lnTo>
                    <a:lnTo>
                      <a:pt x="2312" y="838"/>
                    </a:lnTo>
                    <a:lnTo>
                      <a:pt x="2166" y="1038"/>
                    </a:lnTo>
                    <a:lnTo>
                      <a:pt x="1984" y="1238"/>
                    </a:lnTo>
                    <a:lnTo>
                      <a:pt x="1802" y="1420"/>
                    </a:lnTo>
                    <a:lnTo>
                      <a:pt x="1602" y="1584"/>
                    </a:lnTo>
                    <a:lnTo>
                      <a:pt x="1602" y="1584"/>
                    </a:lnTo>
                    <a:lnTo>
                      <a:pt x="1220" y="1875"/>
                    </a:lnTo>
                    <a:lnTo>
                      <a:pt x="838" y="2148"/>
                    </a:lnTo>
                    <a:lnTo>
                      <a:pt x="419" y="2421"/>
                    </a:lnTo>
                    <a:lnTo>
                      <a:pt x="1" y="2658"/>
                    </a:lnTo>
                    <a:lnTo>
                      <a:pt x="1" y="2658"/>
                    </a:lnTo>
                    <a:lnTo>
                      <a:pt x="237" y="2658"/>
                    </a:lnTo>
                    <a:lnTo>
                      <a:pt x="237" y="2658"/>
                    </a:lnTo>
                    <a:lnTo>
                      <a:pt x="565" y="2658"/>
                    </a:lnTo>
                    <a:lnTo>
                      <a:pt x="565" y="2658"/>
                    </a:lnTo>
                    <a:lnTo>
                      <a:pt x="565" y="2658"/>
                    </a:lnTo>
                    <a:lnTo>
                      <a:pt x="929" y="2621"/>
                    </a:lnTo>
                    <a:lnTo>
                      <a:pt x="1256" y="2585"/>
                    </a:lnTo>
                    <a:lnTo>
                      <a:pt x="1839" y="2494"/>
                    </a:lnTo>
                    <a:lnTo>
                      <a:pt x="2312" y="2385"/>
                    </a:lnTo>
                    <a:lnTo>
                      <a:pt x="2694" y="2276"/>
                    </a:lnTo>
                    <a:lnTo>
                      <a:pt x="2967" y="2166"/>
                    </a:lnTo>
                    <a:lnTo>
                      <a:pt x="3167" y="2075"/>
                    </a:lnTo>
                    <a:lnTo>
                      <a:pt x="3313" y="1984"/>
                    </a:lnTo>
                    <a:lnTo>
                      <a:pt x="3313" y="1984"/>
                    </a:lnTo>
                    <a:lnTo>
                      <a:pt x="3185" y="1493"/>
                    </a:lnTo>
                    <a:lnTo>
                      <a:pt x="3185" y="1493"/>
                    </a:lnTo>
                    <a:lnTo>
                      <a:pt x="2967" y="820"/>
                    </a:lnTo>
                    <a:lnTo>
                      <a:pt x="2840" y="438"/>
                    </a:lnTo>
                    <a:lnTo>
                      <a:pt x="2676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554" name="Google Shape;1554;p9"/>
          <p:cNvGrpSpPr/>
          <p:nvPr/>
        </p:nvGrpSpPr>
        <p:grpSpPr>
          <a:xfrm>
            <a:off x="8482208" y="3650954"/>
            <a:ext cx="935694" cy="1734325"/>
            <a:chOff x="2076400" y="2732150"/>
            <a:chExt cx="562350" cy="1042325"/>
          </a:xfrm>
        </p:grpSpPr>
        <p:sp>
          <p:nvSpPr>
            <p:cNvPr id="1555" name="Google Shape;1555;p9"/>
            <p:cNvSpPr/>
            <p:nvPr/>
          </p:nvSpPr>
          <p:spPr>
            <a:xfrm>
              <a:off x="2306150" y="2732150"/>
              <a:ext cx="147425" cy="1042325"/>
            </a:xfrm>
            <a:custGeom>
              <a:avLst/>
              <a:gdLst/>
              <a:ahLst/>
              <a:cxnLst/>
              <a:rect l="l" t="t" r="r" b="b"/>
              <a:pathLst>
                <a:path w="5897" h="41693" extrusionOk="0">
                  <a:moveTo>
                    <a:pt x="2512" y="0"/>
                  </a:moveTo>
                  <a:lnTo>
                    <a:pt x="2348" y="37"/>
                  </a:lnTo>
                  <a:lnTo>
                    <a:pt x="2166" y="91"/>
                  </a:lnTo>
                  <a:lnTo>
                    <a:pt x="1948" y="182"/>
                  </a:lnTo>
                  <a:lnTo>
                    <a:pt x="1748" y="328"/>
                  </a:lnTo>
                  <a:lnTo>
                    <a:pt x="1584" y="474"/>
                  </a:lnTo>
                  <a:lnTo>
                    <a:pt x="1420" y="656"/>
                  </a:lnTo>
                  <a:lnTo>
                    <a:pt x="1275" y="874"/>
                  </a:lnTo>
                  <a:lnTo>
                    <a:pt x="1147" y="1092"/>
                  </a:lnTo>
                  <a:lnTo>
                    <a:pt x="1020" y="1365"/>
                  </a:lnTo>
                  <a:lnTo>
                    <a:pt x="911" y="1656"/>
                  </a:lnTo>
                  <a:lnTo>
                    <a:pt x="801" y="1966"/>
                  </a:lnTo>
                  <a:lnTo>
                    <a:pt x="710" y="2312"/>
                  </a:lnTo>
                  <a:lnTo>
                    <a:pt x="619" y="2694"/>
                  </a:lnTo>
                  <a:lnTo>
                    <a:pt x="528" y="3094"/>
                  </a:lnTo>
                  <a:lnTo>
                    <a:pt x="456" y="3513"/>
                  </a:lnTo>
                  <a:lnTo>
                    <a:pt x="383" y="3968"/>
                  </a:lnTo>
                  <a:lnTo>
                    <a:pt x="274" y="4950"/>
                  </a:lnTo>
                  <a:lnTo>
                    <a:pt x="183" y="6024"/>
                  </a:lnTo>
                  <a:lnTo>
                    <a:pt x="110" y="7207"/>
                  </a:lnTo>
                  <a:lnTo>
                    <a:pt x="55" y="8481"/>
                  </a:lnTo>
                  <a:lnTo>
                    <a:pt x="37" y="9846"/>
                  </a:lnTo>
                  <a:lnTo>
                    <a:pt x="1" y="11320"/>
                  </a:lnTo>
                  <a:lnTo>
                    <a:pt x="1" y="14504"/>
                  </a:lnTo>
                  <a:lnTo>
                    <a:pt x="1" y="18016"/>
                  </a:lnTo>
                  <a:lnTo>
                    <a:pt x="1" y="21165"/>
                  </a:lnTo>
                  <a:lnTo>
                    <a:pt x="1" y="21510"/>
                  </a:lnTo>
                  <a:lnTo>
                    <a:pt x="1" y="35268"/>
                  </a:lnTo>
                  <a:lnTo>
                    <a:pt x="1" y="40473"/>
                  </a:lnTo>
                  <a:lnTo>
                    <a:pt x="219" y="40655"/>
                  </a:lnTo>
                  <a:lnTo>
                    <a:pt x="437" y="40819"/>
                  </a:lnTo>
                  <a:lnTo>
                    <a:pt x="674" y="40964"/>
                  </a:lnTo>
                  <a:lnTo>
                    <a:pt x="892" y="41092"/>
                  </a:lnTo>
                  <a:lnTo>
                    <a:pt x="1111" y="41219"/>
                  </a:lnTo>
                  <a:lnTo>
                    <a:pt x="1347" y="41328"/>
                  </a:lnTo>
                  <a:lnTo>
                    <a:pt x="1566" y="41419"/>
                  </a:lnTo>
                  <a:lnTo>
                    <a:pt x="1802" y="41492"/>
                  </a:lnTo>
                  <a:lnTo>
                    <a:pt x="2021" y="41546"/>
                  </a:lnTo>
                  <a:lnTo>
                    <a:pt x="2239" y="41601"/>
                  </a:lnTo>
                  <a:lnTo>
                    <a:pt x="2676" y="41674"/>
                  </a:lnTo>
                  <a:lnTo>
                    <a:pt x="3094" y="41692"/>
                  </a:lnTo>
                  <a:lnTo>
                    <a:pt x="3495" y="41692"/>
                  </a:lnTo>
                  <a:lnTo>
                    <a:pt x="3749" y="41674"/>
                  </a:lnTo>
                  <a:lnTo>
                    <a:pt x="3986" y="41637"/>
                  </a:lnTo>
                  <a:lnTo>
                    <a:pt x="4459" y="41565"/>
                  </a:lnTo>
                  <a:lnTo>
                    <a:pt x="4860" y="41456"/>
                  </a:lnTo>
                  <a:lnTo>
                    <a:pt x="5223" y="41328"/>
                  </a:lnTo>
                  <a:lnTo>
                    <a:pt x="5496" y="41219"/>
                  </a:lnTo>
                  <a:lnTo>
                    <a:pt x="5715" y="41128"/>
                  </a:lnTo>
                  <a:lnTo>
                    <a:pt x="5897" y="41037"/>
                  </a:lnTo>
                  <a:lnTo>
                    <a:pt x="5897" y="29354"/>
                  </a:lnTo>
                  <a:lnTo>
                    <a:pt x="5897" y="12120"/>
                  </a:lnTo>
                  <a:lnTo>
                    <a:pt x="5897" y="11320"/>
                  </a:lnTo>
                  <a:lnTo>
                    <a:pt x="5879" y="10537"/>
                  </a:lnTo>
                  <a:lnTo>
                    <a:pt x="5842" y="9791"/>
                  </a:lnTo>
                  <a:lnTo>
                    <a:pt x="5806" y="9063"/>
                  </a:lnTo>
                  <a:lnTo>
                    <a:pt x="5769" y="8372"/>
                  </a:lnTo>
                  <a:lnTo>
                    <a:pt x="5715" y="7698"/>
                  </a:lnTo>
                  <a:lnTo>
                    <a:pt x="5642" y="7061"/>
                  </a:lnTo>
                  <a:lnTo>
                    <a:pt x="5569" y="6461"/>
                  </a:lnTo>
                  <a:lnTo>
                    <a:pt x="5496" y="5878"/>
                  </a:lnTo>
                  <a:lnTo>
                    <a:pt x="5405" y="5314"/>
                  </a:lnTo>
                  <a:lnTo>
                    <a:pt x="5314" y="4787"/>
                  </a:lnTo>
                  <a:lnTo>
                    <a:pt x="5205" y="4277"/>
                  </a:lnTo>
                  <a:lnTo>
                    <a:pt x="5096" y="3804"/>
                  </a:lnTo>
                  <a:lnTo>
                    <a:pt x="4987" y="3367"/>
                  </a:lnTo>
                  <a:lnTo>
                    <a:pt x="4860" y="2949"/>
                  </a:lnTo>
                  <a:lnTo>
                    <a:pt x="4732" y="2548"/>
                  </a:lnTo>
                  <a:lnTo>
                    <a:pt x="4605" y="2184"/>
                  </a:lnTo>
                  <a:lnTo>
                    <a:pt x="4459" y="1857"/>
                  </a:lnTo>
                  <a:lnTo>
                    <a:pt x="4314" y="1547"/>
                  </a:lnTo>
                  <a:lnTo>
                    <a:pt x="4168" y="1274"/>
                  </a:lnTo>
                  <a:lnTo>
                    <a:pt x="4022" y="1020"/>
                  </a:lnTo>
                  <a:lnTo>
                    <a:pt x="3859" y="801"/>
                  </a:lnTo>
                  <a:lnTo>
                    <a:pt x="3695" y="601"/>
                  </a:lnTo>
                  <a:lnTo>
                    <a:pt x="3531" y="437"/>
                  </a:lnTo>
                  <a:lnTo>
                    <a:pt x="3367" y="292"/>
                  </a:lnTo>
                  <a:lnTo>
                    <a:pt x="3204" y="182"/>
                  </a:lnTo>
                  <a:lnTo>
                    <a:pt x="3040" y="91"/>
                  </a:lnTo>
                  <a:lnTo>
                    <a:pt x="2858" y="37"/>
                  </a:lnTo>
                  <a:lnTo>
                    <a:pt x="2694" y="0"/>
                  </a:lnTo>
                  <a:close/>
                </a:path>
              </a:pathLst>
            </a:custGeom>
            <a:solidFill>
              <a:srgbClr val="3A7F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9"/>
            <p:cNvSpPr/>
            <p:nvPr/>
          </p:nvSpPr>
          <p:spPr>
            <a:xfrm>
              <a:off x="2364400" y="2734875"/>
              <a:ext cx="274350" cy="383550"/>
            </a:xfrm>
            <a:custGeom>
              <a:avLst/>
              <a:gdLst/>
              <a:ahLst/>
              <a:cxnLst/>
              <a:rect l="l" t="t" r="r" b="b"/>
              <a:pathLst>
                <a:path w="10974" h="15342" extrusionOk="0">
                  <a:moveTo>
                    <a:pt x="7680" y="1"/>
                  </a:moveTo>
                  <a:lnTo>
                    <a:pt x="7443" y="37"/>
                  </a:lnTo>
                  <a:lnTo>
                    <a:pt x="7225" y="128"/>
                  </a:lnTo>
                  <a:lnTo>
                    <a:pt x="7006" y="237"/>
                  </a:lnTo>
                  <a:lnTo>
                    <a:pt x="6824" y="383"/>
                  </a:lnTo>
                  <a:lnTo>
                    <a:pt x="6660" y="547"/>
                  </a:lnTo>
                  <a:lnTo>
                    <a:pt x="6497" y="747"/>
                  </a:lnTo>
                  <a:lnTo>
                    <a:pt x="6351" y="965"/>
                  </a:lnTo>
                  <a:lnTo>
                    <a:pt x="6224" y="1202"/>
                  </a:lnTo>
                  <a:lnTo>
                    <a:pt x="6115" y="1456"/>
                  </a:lnTo>
                  <a:lnTo>
                    <a:pt x="6024" y="1711"/>
                  </a:lnTo>
                  <a:lnTo>
                    <a:pt x="5933" y="2039"/>
                  </a:lnTo>
                  <a:lnTo>
                    <a:pt x="5860" y="2385"/>
                  </a:lnTo>
                  <a:lnTo>
                    <a:pt x="5805" y="2712"/>
                  </a:lnTo>
                  <a:lnTo>
                    <a:pt x="5769" y="3058"/>
                  </a:lnTo>
                  <a:lnTo>
                    <a:pt x="5769" y="3531"/>
                  </a:lnTo>
                  <a:lnTo>
                    <a:pt x="5787" y="4022"/>
                  </a:lnTo>
                  <a:lnTo>
                    <a:pt x="5805" y="4496"/>
                  </a:lnTo>
                  <a:lnTo>
                    <a:pt x="5860" y="4987"/>
                  </a:lnTo>
                  <a:lnTo>
                    <a:pt x="5951" y="5970"/>
                  </a:lnTo>
                  <a:lnTo>
                    <a:pt x="6078" y="6934"/>
                  </a:lnTo>
                  <a:lnTo>
                    <a:pt x="6115" y="7407"/>
                  </a:lnTo>
                  <a:lnTo>
                    <a:pt x="6151" y="7899"/>
                  </a:lnTo>
                  <a:lnTo>
                    <a:pt x="6169" y="8372"/>
                  </a:lnTo>
                  <a:lnTo>
                    <a:pt x="6169" y="8845"/>
                  </a:lnTo>
                  <a:lnTo>
                    <a:pt x="6133" y="9318"/>
                  </a:lnTo>
                  <a:lnTo>
                    <a:pt x="6078" y="9773"/>
                  </a:lnTo>
                  <a:lnTo>
                    <a:pt x="5987" y="10246"/>
                  </a:lnTo>
                  <a:lnTo>
                    <a:pt x="5860" y="10701"/>
                  </a:lnTo>
                  <a:lnTo>
                    <a:pt x="5732" y="11047"/>
                  </a:lnTo>
                  <a:lnTo>
                    <a:pt x="5660" y="11211"/>
                  </a:lnTo>
                  <a:lnTo>
                    <a:pt x="5569" y="11374"/>
                  </a:lnTo>
                  <a:lnTo>
                    <a:pt x="5478" y="11520"/>
                  </a:lnTo>
                  <a:lnTo>
                    <a:pt x="5368" y="11666"/>
                  </a:lnTo>
                  <a:lnTo>
                    <a:pt x="5259" y="11793"/>
                  </a:lnTo>
                  <a:lnTo>
                    <a:pt x="5132" y="11920"/>
                  </a:lnTo>
                  <a:lnTo>
                    <a:pt x="4932" y="12066"/>
                  </a:lnTo>
                  <a:lnTo>
                    <a:pt x="4731" y="12157"/>
                  </a:lnTo>
                  <a:lnTo>
                    <a:pt x="4513" y="12230"/>
                  </a:lnTo>
                  <a:lnTo>
                    <a:pt x="4313" y="12284"/>
                  </a:lnTo>
                  <a:lnTo>
                    <a:pt x="3858" y="12284"/>
                  </a:lnTo>
                  <a:lnTo>
                    <a:pt x="3640" y="12230"/>
                  </a:lnTo>
                  <a:lnTo>
                    <a:pt x="3403" y="12175"/>
                  </a:lnTo>
                  <a:lnTo>
                    <a:pt x="3166" y="12102"/>
                  </a:lnTo>
                  <a:lnTo>
                    <a:pt x="2948" y="12011"/>
                  </a:lnTo>
                  <a:lnTo>
                    <a:pt x="2711" y="11902"/>
                  </a:lnTo>
                  <a:lnTo>
                    <a:pt x="2493" y="11775"/>
                  </a:lnTo>
                  <a:lnTo>
                    <a:pt x="2056" y="11520"/>
                  </a:lnTo>
                  <a:lnTo>
                    <a:pt x="1638" y="11229"/>
                  </a:lnTo>
                  <a:lnTo>
                    <a:pt x="0" y="11684"/>
                  </a:lnTo>
                  <a:lnTo>
                    <a:pt x="328" y="12193"/>
                  </a:lnTo>
                  <a:lnTo>
                    <a:pt x="673" y="12666"/>
                  </a:lnTo>
                  <a:lnTo>
                    <a:pt x="1055" y="13121"/>
                  </a:lnTo>
                  <a:lnTo>
                    <a:pt x="1456" y="13558"/>
                  </a:lnTo>
                  <a:lnTo>
                    <a:pt x="1674" y="13758"/>
                  </a:lnTo>
                  <a:lnTo>
                    <a:pt x="1893" y="13940"/>
                  </a:lnTo>
                  <a:lnTo>
                    <a:pt x="2111" y="14122"/>
                  </a:lnTo>
                  <a:lnTo>
                    <a:pt x="2348" y="14304"/>
                  </a:lnTo>
                  <a:lnTo>
                    <a:pt x="2584" y="14468"/>
                  </a:lnTo>
                  <a:lnTo>
                    <a:pt x="2821" y="14614"/>
                  </a:lnTo>
                  <a:lnTo>
                    <a:pt x="3075" y="14741"/>
                  </a:lnTo>
                  <a:lnTo>
                    <a:pt x="3330" y="14868"/>
                  </a:lnTo>
                  <a:lnTo>
                    <a:pt x="3585" y="14978"/>
                  </a:lnTo>
                  <a:lnTo>
                    <a:pt x="3840" y="15069"/>
                  </a:lnTo>
                  <a:lnTo>
                    <a:pt x="4113" y="15160"/>
                  </a:lnTo>
                  <a:lnTo>
                    <a:pt x="4386" y="15232"/>
                  </a:lnTo>
                  <a:lnTo>
                    <a:pt x="4659" y="15269"/>
                  </a:lnTo>
                  <a:lnTo>
                    <a:pt x="4932" y="15305"/>
                  </a:lnTo>
                  <a:lnTo>
                    <a:pt x="5223" y="15323"/>
                  </a:lnTo>
                  <a:lnTo>
                    <a:pt x="5496" y="15342"/>
                  </a:lnTo>
                  <a:lnTo>
                    <a:pt x="5769" y="15323"/>
                  </a:lnTo>
                  <a:lnTo>
                    <a:pt x="6042" y="15287"/>
                  </a:lnTo>
                  <a:lnTo>
                    <a:pt x="6315" y="15251"/>
                  </a:lnTo>
                  <a:lnTo>
                    <a:pt x="6588" y="15178"/>
                  </a:lnTo>
                  <a:lnTo>
                    <a:pt x="6842" y="15105"/>
                  </a:lnTo>
                  <a:lnTo>
                    <a:pt x="7115" y="15014"/>
                  </a:lnTo>
                  <a:lnTo>
                    <a:pt x="7370" y="14887"/>
                  </a:lnTo>
                  <a:lnTo>
                    <a:pt x="7607" y="14759"/>
                  </a:lnTo>
                  <a:lnTo>
                    <a:pt x="7898" y="14559"/>
                  </a:lnTo>
                  <a:lnTo>
                    <a:pt x="8134" y="14395"/>
                  </a:lnTo>
                  <a:lnTo>
                    <a:pt x="8353" y="14213"/>
                  </a:lnTo>
                  <a:lnTo>
                    <a:pt x="8553" y="14031"/>
                  </a:lnTo>
                  <a:lnTo>
                    <a:pt x="8753" y="13831"/>
                  </a:lnTo>
                  <a:lnTo>
                    <a:pt x="8935" y="13613"/>
                  </a:lnTo>
                  <a:lnTo>
                    <a:pt x="9117" y="13376"/>
                  </a:lnTo>
                  <a:lnTo>
                    <a:pt x="9281" y="13140"/>
                  </a:lnTo>
                  <a:lnTo>
                    <a:pt x="9445" y="12903"/>
                  </a:lnTo>
                  <a:lnTo>
                    <a:pt x="9590" y="12648"/>
                  </a:lnTo>
                  <a:lnTo>
                    <a:pt x="9736" y="12393"/>
                  </a:lnTo>
                  <a:lnTo>
                    <a:pt x="9991" y="11848"/>
                  </a:lnTo>
                  <a:lnTo>
                    <a:pt x="10227" y="11283"/>
                  </a:lnTo>
                  <a:lnTo>
                    <a:pt x="10409" y="10719"/>
                  </a:lnTo>
                  <a:lnTo>
                    <a:pt x="10573" y="10192"/>
                  </a:lnTo>
                  <a:lnTo>
                    <a:pt x="10682" y="9664"/>
                  </a:lnTo>
                  <a:lnTo>
                    <a:pt x="10791" y="9118"/>
                  </a:lnTo>
                  <a:lnTo>
                    <a:pt x="10864" y="8572"/>
                  </a:lnTo>
                  <a:lnTo>
                    <a:pt x="10919" y="8026"/>
                  </a:lnTo>
                  <a:lnTo>
                    <a:pt x="10955" y="7480"/>
                  </a:lnTo>
                  <a:lnTo>
                    <a:pt x="10973" y="6934"/>
                  </a:lnTo>
                  <a:lnTo>
                    <a:pt x="10955" y="6370"/>
                  </a:lnTo>
                  <a:lnTo>
                    <a:pt x="10919" y="5824"/>
                  </a:lnTo>
                  <a:lnTo>
                    <a:pt x="10846" y="5278"/>
                  </a:lnTo>
                  <a:lnTo>
                    <a:pt x="10773" y="4732"/>
                  </a:lnTo>
                  <a:lnTo>
                    <a:pt x="10664" y="4204"/>
                  </a:lnTo>
                  <a:lnTo>
                    <a:pt x="10537" y="3658"/>
                  </a:lnTo>
                  <a:lnTo>
                    <a:pt x="10373" y="3149"/>
                  </a:lnTo>
                  <a:lnTo>
                    <a:pt x="10209" y="2621"/>
                  </a:lnTo>
                  <a:lnTo>
                    <a:pt x="10009" y="2130"/>
                  </a:lnTo>
                  <a:lnTo>
                    <a:pt x="9863" y="1820"/>
                  </a:lnTo>
                  <a:lnTo>
                    <a:pt x="9718" y="1529"/>
                  </a:lnTo>
                  <a:lnTo>
                    <a:pt x="9554" y="1238"/>
                  </a:lnTo>
                  <a:lnTo>
                    <a:pt x="9354" y="965"/>
                  </a:lnTo>
                  <a:lnTo>
                    <a:pt x="9154" y="710"/>
                  </a:lnTo>
                  <a:lnTo>
                    <a:pt x="8935" y="492"/>
                  </a:lnTo>
                  <a:lnTo>
                    <a:pt x="8699" y="310"/>
                  </a:lnTo>
                  <a:lnTo>
                    <a:pt x="8571" y="237"/>
                  </a:lnTo>
                  <a:lnTo>
                    <a:pt x="8444" y="164"/>
                  </a:lnTo>
                  <a:lnTo>
                    <a:pt x="8280" y="92"/>
                  </a:lnTo>
                  <a:lnTo>
                    <a:pt x="8080" y="37"/>
                  </a:lnTo>
                  <a:lnTo>
                    <a:pt x="7880" y="1"/>
                  </a:lnTo>
                  <a:close/>
                </a:path>
              </a:pathLst>
            </a:custGeom>
            <a:solidFill>
              <a:srgbClr val="3A7F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9"/>
            <p:cNvSpPr/>
            <p:nvPr/>
          </p:nvSpPr>
          <p:spPr>
            <a:xfrm>
              <a:off x="2414875" y="3223500"/>
              <a:ext cx="151525" cy="242500"/>
            </a:xfrm>
            <a:custGeom>
              <a:avLst/>
              <a:gdLst/>
              <a:ahLst/>
              <a:cxnLst/>
              <a:rect l="l" t="t" r="r" b="b"/>
              <a:pathLst>
                <a:path w="6061" h="9700" extrusionOk="0">
                  <a:moveTo>
                    <a:pt x="4150" y="0"/>
                  </a:moveTo>
                  <a:lnTo>
                    <a:pt x="4005" y="18"/>
                  </a:lnTo>
                  <a:lnTo>
                    <a:pt x="3877" y="73"/>
                  </a:lnTo>
                  <a:lnTo>
                    <a:pt x="3732" y="164"/>
                  </a:lnTo>
                  <a:lnTo>
                    <a:pt x="3659" y="255"/>
                  </a:lnTo>
                  <a:lnTo>
                    <a:pt x="3568" y="346"/>
                  </a:lnTo>
                  <a:lnTo>
                    <a:pt x="3440" y="583"/>
                  </a:lnTo>
                  <a:lnTo>
                    <a:pt x="3313" y="837"/>
                  </a:lnTo>
                  <a:lnTo>
                    <a:pt x="3204" y="1129"/>
                  </a:lnTo>
                  <a:lnTo>
                    <a:pt x="3113" y="1438"/>
                  </a:lnTo>
                  <a:lnTo>
                    <a:pt x="3040" y="1784"/>
                  </a:lnTo>
                  <a:lnTo>
                    <a:pt x="2894" y="2493"/>
                  </a:lnTo>
                  <a:lnTo>
                    <a:pt x="2767" y="3240"/>
                  </a:lnTo>
                  <a:lnTo>
                    <a:pt x="2621" y="3949"/>
                  </a:lnTo>
                  <a:lnTo>
                    <a:pt x="2530" y="4277"/>
                  </a:lnTo>
                  <a:lnTo>
                    <a:pt x="2440" y="4586"/>
                  </a:lnTo>
                  <a:lnTo>
                    <a:pt x="2330" y="4877"/>
                  </a:lnTo>
                  <a:lnTo>
                    <a:pt x="2203" y="5132"/>
                  </a:lnTo>
                  <a:lnTo>
                    <a:pt x="2094" y="5314"/>
                  </a:lnTo>
                  <a:lnTo>
                    <a:pt x="1966" y="5496"/>
                  </a:lnTo>
                  <a:lnTo>
                    <a:pt x="1657" y="5878"/>
                  </a:lnTo>
                  <a:lnTo>
                    <a:pt x="947" y="6697"/>
                  </a:lnTo>
                  <a:lnTo>
                    <a:pt x="620" y="7116"/>
                  </a:lnTo>
                  <a:lnTo>
                    <a:pt x="456" y="7334"/>
                  </a:lnTo>
                  <a:lnTo>
                    <a:pt x="329" y="7552"/>
                  </a:lnTo>
                  <a:lnTo>
                    <a:pt x="201" y="7771"/>
                  </a:lnTo>
                  <a:lnTo>
                    <a:pt x="110" y="7971"/>
                  </a:lnTo>
                  <a:lnTo>
                    <a:pt x="37" y="8189"/>
                  </a:lnTo>
                  <a:lnTo>
                    <a:pt x="1" y="8408"/>
                  </a:lnTo>
                  <a:lnTo>
                    <a:pt x="1" y="8535"/>
                  </a:lnTo>
                  <a:lnTo>
                    <a:pt x="1" y="8663"/>
                  </a:lnTo>
                  <a:lnTo>
                    <a:pt x="19" y="8881"/>
                  </a:lnTo>
                  <a:lnTo>
                    <a:pt x="92" y="9063"/>
                  </a:lnTo>
                  <a:lnTo>
                    <a:pt x="183" y="9227"/>
                  </a:lnTo>
                  <a:lnTo>
                    <a:pt x="310" y="9354"/>
                  </a:lnTo>
                  <a:lnTo>
                    <a:pt x="474" y="9463"/>
                  </a:lnTo>
                  <a:lnTo>
                    <a:pt x="638" y="9536"/>
                  </a:lnTo>
                  <a:lnTo>
                    <a:pt x="820" y="9609"/>
                  </a:lnTo>
                  <a:lnTo>
                    <a:pt x="1020" y="9645"/>
                  </a:lnTo>
                  <a:lnTo>
                    <a:pt x="1238" y="9682"/>
                  </a:lnTo>
                  <a:lnTo>
                    <a:pt x="1439" y="9700"/>
                  </a:lnTo>
                  <a:lnTo>
                    <a:pt x="1657" y="9700"/>
                  </a:lnTo>
                  <a:lnTo>
                    <a:pt x="1875" y="9682"/>
                  </a:lnTo>
                  <a:lnTo>
                    <a:pt x="2294" y="9627"/>
                  </a:lnTo>
                  <a:lnTo>
                    <a:pt x="2640" y="9554"/>
                  </a:lnTo>
                  <a:lnTo>
                    <a:pt x="2894" y="9481"/>
                  </a:lnTo>
                  <a:lnTo>
                    <a:pt x="3131" y="9390"/>
                  </a:lnTo>
                  <a:lnTo>
                    <a:pt x="3368" y="9299"/>
                  </a:lnTo>
                  <a:lnTo>
                    <a:pt x="3604" y="9172"/>
                  </a:lnTo>
                  <a:lnTo>
                    <a:pt x="3823" y="9045"/>
                  </a:lnTo>
                  <a:lnTo>
                    <a:pt x="4041" y="8881"/>
                  </a:lnTo>
                  <a:lnTo>
                    <a:pt x="4259" y="8717"/>
                  </a:lnTo>
                  <a:lnTo>
                    <a:pt x="4459" y="8553"/>
                  </a:lnTo>
                  <a:lnTo>
                    <a:pt x="4660" y="8353"/>
                  </a:lnTo>
                  <a:lnTo>
                    <a:pt x="4842" y="8153"/>
                  </a:lnTo>
                  <a:lnTo>
                    <a:pt x="5005" y="7935"/>
                  </a:lnTo>
                  <a:lnTo>
                    <a:pt x="5169" y="7716"/>
                  </a:lnTo>
                  <a:lnTo>
                    <a:pt x="5315" y="7480"/>
                  </a:lnTo>
                  <a:lnTo>
                    <a:pt x="5442" y="7243"/>
                  </a:lnTo>
                  <a:lnTo>
                    <a:pt x="5570" y="6988"/>
                  </a:lnTo>
                  <a:lnTo>
                    <a:pt x="5679" y="6734"/>
                  </a:lnTo>
                  <a:lnTo>
                    <a:pt x="5788" y="6442"/>
                  </a:lnTo>
                  <a:lnTo>
                    <a:pt x="5861" y="6133"/>
                  </a:lnTo>
                  <a:lnTo>
                    <a:pt x="5934" y="5842"/>
                  </a:lnTo>
                  <a:lnTo>
                    <a:pt x="5988" y="5532"/>
                  </a:lnTo>
                  <a:lnTo>
                    <a:pt x="6024" y="5223"/>
                  </a:lnTo>
                  <a:lnTo>
                    <a:pt x="6043" y="4914"/>
                  </a:lnTo>
                  <a:lnTo>
                    <a:pt x="6061" y="4604"/>
                  </a:lnTo>
                  <a:lnTo>
                    <a:pt x="6043" y="4277"/>
                  </a:lnTo>
                  <a:lnTo>
                    <a:pt x="6024" y="3967"/>
                  </a:lnTo>
                  <a:lnTo>
                    <a:pt x="6006" y="3658"/>
                  </a:lnTo>
                  <a:lnTo>
                    <a:pt x="5915" y="3021"/>
                  </a:lnTo>
                  <a:lnTo>
                    <a:pt x="5788" y="2402"/>
                  </a:lnTo>
                  <a:lnTo>
                    <a:pt x="5624" y="1802"/>
                  </a:lnTo>
                  <a:lnTo>
                    <a:pt x="5515" y="1456"/>
                  </a:lnTo>
                  <a:lnTo>
                    <a:pt x="5406" y="1129"/>
                  </a:lnTo>
                  <a:lnTo>
                    <a:pt x="5260" y="819"/>
                  </a:lnTo>
                  <a:lnTo>
                    <a:pt x="5187" y="674"/>
                  </a:lnTo>
                  <a:lnTo>
                    <a:pt x="5096" y="528"/>
                  </a:lnTo>
                  <a:lnTo>
                    <a:pt x="4987" y="401"/>
                  </a:lnTo>
                  <a:lnTo>
                    <a:pt x="4878" y="273"/>
                  </a:lnTo>
                  <a:lnTo>
                    <a:pt x="4751" y="182"/>
                  </a:lnTo>
                  <a:lnTo>
                    <a:pt x="4605" y="91"/>
                  </a:lnTo>
                  <a:lnTo>
                    <a:pt x="4459" y="37"/>
                  </a:lnTo>
                  <a:lnTo>
                    <a:pt x="4314" y="0"/>
                  </a:lnTo>
                  <a:close/>
                </a:path>
              </a:pathLst>
            </a:custGeom>
            <a:solidFill>
              <a:srgbClr val="3A7F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9"/>
            <p:cNvSpPr/>
            <p:nvPr/>
          </p:nvSpPr>
          <p:spPr>
            <a:xfrm>
              <a:off x="2150100" y="2938700"/>
              <a:ext cx="128325" cy="237950"/>
            </a:xfrm>
            <a:custGeom>
              <a:avLst/>
              <a:gdLst/>
              <a:ahLst/>
              <a:cxnLst/>
              <a:rect l="l" t="t" r="r" b="b"/>
              <a:pathLst>
                <a:path w="5133" h="9518" extrusionOk="0">
                  <a:moveTo>
                    <a:pt x="4386" y="0"/>
                  </a:moveTo>
                  <a:lnTo>
                    <a:pt x="4314" y="19"/>
                  </a:lnTo>
                  <a:lnTo>
                    <a:pt x="4241" y="37"/>
                  </a:lnTo>
                  <a:lnTo>
                    <a:pt x="4186" y="55"/>
                  </a:lnTo>
                  <a:lnTo>
                    <a:pt x="4077" y="146"/>
                  </a:lnTo>
                  <a:lnTo>
                    <a:pt x="3968" y="255"/>
                  </a:lnTo>
                  <a:lnTo>
                    <a:pt x="3877" y="401"/>
                  </a:lnTo>
                  <a:lnTo>
                    <a:pt x="3822" y="564"/>
                  </a:lnTo>
                  <a:lnTo>
                    <a:pt x="3750" y="728"/>
                  </a:lnTo>
                  <a:lnTo>
                    <a:pt x="3713" y="892"/>
                  </a:lnTo>
                  <a:lnTo>
                    <a:pt x="3622" y="1365"/>
                  </a:lnTo>
                  <a:lnTo>
                    <a:pt x="3568" y="1857"/>
                  </a:lnTo>
                  <a:lnTo>
                    <a:pt x="3549" y="2348"/>
                  </a:lnTo>
                  <a:lnTo>
                    <a:pt x="3549" y="2821"/>
                  </a:lnTo>
                  <a:lnTo>
                    <a:pt x="3549" y="3858"/>
                  </a:lnTo>
                  <a:lnTo>
                    <a:pt x="3549" y="4386"/>
                  </a:lnTo>
                  <a:lnTo>
                    <a:pt x="3531" y="4896"/>
                  </a:lnTo>
                  <a:lnTo>
                    <a:pt x="3495" y="5314"/>
                  </a:lnTo>
                  <a:lnTo>
                    <a:pt x="3422" y="5696"/>
                  </a:lnTo>
                  <a:lnTo>
                    <a:pt x="3386" y="5878"/>
                  </a:lnTo>
                  <a:lnTo>
                    <a:pt x="3313" y="6042"/>
                  </a:lnTo>
                  <a:lnTo>
                    <a:pt x="3258" y="6188"/>
                  </a:lnTo>
                  <a:lnTo>
                    <a:pt x="3185" y="6333"/>
                  </a:lnTo>
                  <a:lnTo>
                    <a:pt x="3094" y="6461"/>
                  </a:lnTo>
                  <a:lnTo>
                    <a:pt x="2985" y="6570"/>
                  </a:lnTo>
                  <a:lnTo>
                    <a:pt x="2894" y="6661"/>
                  </a:lnTo>
                  <a:lnTo>
                    <a:pt x="2767" y="6752"/>
                  </a:lnTo>
                  <a:lnTo>
                    <a:pt x="2639" y="6825"/>
                  </a:lnTo>
                  <a:lnTo>
                    <a:pt x="2494" y="6879"/>
                  </a:lnTo>
                  <a:lnTo>
                    <a:pt x="2348" y="6916"/>
                  </a:lnTo>
                  <a:lnTo>
                    <a:pt x="2185" y="6934"/>
                  </a:lnTo>
                  <a:lnTo>
                    <a:pt x="1966" y="6934"/>
                  </a:lnTo>
                  <a:lnTo>
                    <a:pt x="1839" y="6897"/>
                  </a:lnTo>
                  <a:lnTo>
                    <a:pt x="1584" y="6825"/>
                  </a:lnTo>
                  <a:lnTo>
                    <a:pt x="1311" y="6715"/>
                  </a:lnTo>
                  <a:lnTo>
                    <a:pt x="1038" y="6570"/>
                  </a:lnTo>
                  <a:lnTo>
                    <a:pt x="765" y="6442"/>
                  </a:lnTo>
                  <a:lnTo>
                    <a:pt x="510" y="6315"/>
                  </a:lnTo>
                  <a:lnTo>
                    <a:pt x="256" y="6224"/>
                  </a:lnTo>
                  <a:lnTo>
                    <a:pt x="128" y="6188"/>
                  </a:lnTo>
                  <a:lnTo>
                    <a:pt x="1" y="6169"/>
                  </a:lnTo>
                  <a:lnTo>
                    <a:pt x="1602" y="9190"/>
                  </a:lnTo>
                  <a:lnTo>
                    <a:pt x="1730" y="9281"/>
                  </a:lnTo>
                  <a:lnTo>
                    <a:pt x="1857" y="9354"/>
                  </a:lnTo>
                  <a:lnTo>
                    <a:pt x="1984" y="9427"/>
                  </a:lnTo>
                  <a:lnTo>
                    <a:pt x="2112" y="9463"/>
                  </a:lnTo>
                  <a:lnTo>
                    <a:pt x="2257" y="9500"/>
                  </a:lnTo>
                  <a:lnTo>
                    <a:pt x="2403" y="9518"/>
                  </a:lnTo>
                  <a:lnTo>
                    <a:pt x="2676" y="9518"/>
                  </a:lnTo>
                  <a:lnTo>
                    <a:pt x="2821" y="9500"/>
                  </a:lnTo>
                  <a:lnTo>
                    <a:pt x="2967" y="9463"/>
                  </a:lnTo>
                  <a:lnTo>
                    <a:pt x="3113" y="9409"/>
                  </a:lnTo>
                  <a:lnTo>
                    <a:pt x="3258" y="9354"/>
                  </a:lnTo>
                  <a:lnTo>
                    <a:pt x="3386" y="9281"/>
                  </a:lnTo>
                  <a:lnTo>
                    <a:pt x="3513" y="9209"/>
                  </a:lnTo>
                  <a:lnTo>
                    <a:pt x="3640" y="9118"/>
                  </a:lnTo>
                  <a:lnTo>
                    <a:pt x="3768" y="9027"/>
                  </a:lnTo>
                  <a:lnTo>
                    <a:pt x="3968" y="8826"/>
                  </a:lnTo>
                  <a:lnTo>
                    <a:pt x="4186" y="8553"/>
                  </a:lnTo>
                  <a:lnTo>
                    <a:pt x="4350" y="8280"/>
                  </a:lnTo>
                  <a:lnTo>
                    <a:pt x="4496" y="8007"/>
                  </a:lnTo>
                  <a:lnTo>
                    <a:pt x="4623" y="7716"/>
                  </a:lnTo>
                  <a:lnTo>
                    <a:pt x="4732" y="7407"/>
                  </a:lnTo>
                  <a:lnTo>
                    <a:pt x="4805" y="7098"/>
                  </a:lnTo>
                  <a:lnTo>
                    <a:pt x="4878" y="6770"/>
                  </a:lnTo>
                  <a:lnTo>
                    <a:pt x="4932" y="6406"/>
                  </a:lnTo>
                  <a:lnTo>
                    <a:pt x="5023" y="5751"/>
                  </a:lnTo>
                  <a:lnTo>
                    <a:pt x="5078" y="5059"/>
                  </a:lnTo>
                  <a:lnTo>
                    <a:pt x="5114" y="4350"/>
                  </a:lnTo>
                  <a:lnTo>
                    <a:pt x="5133" y="3640"/>
                  </a:lnTo>
                  <a:lnTo>
                    <a:pt x="5133" y="2930"/>
                  </a:lnTo>
                  <a:lnTo>
                    <a:pt x="5096" y="2221"/>
                  </a:lnTo>
                  <a:lnTo>
                    <a:pt x="5042" y="1547"/>
                  </a:lnTo>
                  <a:lnTo>
                    <a:pt x="4951" y="874"/>
                  </a:lnTo>
                  <a:lnTo>
                    <a:pt x="4896" y="601"/>
                  </a:lnTo>
                  <a:lnTo>
                    <a:pt x="4860" y="455"/>
                  </a:lnTo>
                  <a:lnTo>
                    <a:pt x="4805" y="328"/>
                  </a:lnTo>
                  <a:lnTo>
                    <a:pt x="4732" y="219"/>
                  </a:lnTo>
                  <a:lnTo>
                    <a:pt x="4659" y="128"/>
                  </a:lnTo>
                  <a:lnTo>
                    <a:pt x="4568" y="55"/>
                  </a:lnTo>
                  <a:lnTo>
                    <a:pt x="4459" y="19"/>
                  </a:lnTo>
                  <a:lnTo>
                    <a:pt x="4386" y="0"/>
                  </a:lnTo>
                  <a:close/>
                </a:path>
              </a:pathLst>
            </a:custGeom>
            <a:solidFill>
              <a:srgbClr val="4A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9"/>
            <p:cNvSpPr/>
            <p:nvPr/>
          </p:nvSpPr>
          <p:spPr>
            <a:xfrm>
              <a:off x="2076400" y="2734425"/>
              <a:ext cx="317125" cy="1040050"/>
            </a:xfrm>
            <a:custGeom>
              <a:avLst/>
              <a:gdLst/>
              <a:ahLst/>
              <a:cxnLst/>
              <a:rect l="l" t="t" r="r" b="b"/>
              <a:pathLst>
                <a:path w="12685" h="41602" extrusionOk="0">
                  <a:moveTo>
                    <a:pt x="11356" y="0"/>
                  </a:moveTo>
                  <a:lnTo>
                    <a:pt x="11138" y="91"/>
                  </a:lnTo>
                  <a:lnTo>
                    <a:pt x="10938" y="237"/>
                  </a:lnTo>
                  <a:lnTo>
                    <a:pt x="10774" y="383"/>
                  </a:lnTo>
                  <a:lnTo>
                    <a:pt x="10610" y="565"/>
                  </a:lnTo>
                  <a:lnTo>
                    <a:pt x="10465" y="783"/>
                  </a:lnTo>
                  <a:lnTo>
                    <a:pt x="10337" y="1001"/>
                  </a:lnTo>
                  <a:lnTo>
                    <a:pt x="10210" y="1274"/>
                  </a:lnTo>
                  <a:lnTo>
                    <a:pt x="10101" y="1565"/>
                  </a:lnTo>
                  <a:lnTo>
                    <a:pt x="9991" y="1875"/>
                  </a:lnTo>
                  <a:lnTo>
                    <a:pt x="9900" y="2221"/>
                  </a:lnTo>
                  <a:lnTo>
                    <a:pt x="9809" y="2603"/>
                  </a:lnTo>
                  <a:lnTo>
                    <a:pt x="9718" y="3003"/>
                  </a:lnTo>
                  <a:lnTo>
                    <a:pt x="9646" y="3422"/>
                  </a:lnTo>
                  <a:lnTo>
                    <a:pt x="9573" y="3877"/>
                  </a:lnTo>
                  <a:lnTo>
                    <a:pt x="9464" y="4859"/>
                  </a:lnTo>
                  <a:lnTo>
                    <a:pt x="9373" y="5933"/>
                  </a:lnTo>
                  <a:lnTo>
                    <a:pt x="9300" y="7116"/>
                  </a:lnTo>
                  <a:lnTo>
                    <a:pt x="9245" y="8390"/>
                  </a:lnTo>
                  <a:lnTo>
                    <a:pt x="9227" y="9755"/>
                  </a:lnTo>
                  <a:lnTo>
                    <a:pt x="9191" y="11229"/>
                  </a:lnTo>
                  <a:lnTo>
                    <a:pt x="9191" y="14413"/>
                  </a:lnTo>
                  <a:lnTo>
                    <a:pt x="9191" y="17925"/>
                  </a:lnTo>
                  <a:lnTo>
                    <a:pt x="8772" y="17907"/>
                  </a:lnTo>
                  <a:lnTo>
                    <a:pt x="8372" y="17853"/>
                  </a:lnTo>
                  <a:lnTo>
                    <a:pt x="7953" y="17762"/>
                  </a:lnTo>
                  <a:lnTo>
                    <a:pt x="7553" y="17634"/>
                  </a:lnTo>
                  <a:lnTo>
                    <a:pt x="7334" y="17543"/>
                  </a:lnTo>
                  <a:lnTo>
                    <a:pt x="7134" y="17434"/>
                  </a:lnTo>
                  <a:lnTo>
                    <a:pt x="6916" y="17325"/>
                  </a:lnTo>
                  <a:lnTo>
                    <a:pt x="6716" y="17198"/>
                  </a:lnTo>
                  <a:lnTo>
                    <a:pt x="6916" y="16997"/>
                  </a:lnTo>
                  <a:lnTo>
                    <a:pt x="7134" y="16724"/>
                  </a:lnTo>
                  <a:lnTo>
                    <a:pt x="7298" y="16451"/>
                  </a:lnTo>
                  <a:lnTo>
                    <a:pt x="7444" y="16178"/>
                  </a:lnTo>
                  <a:lnTo>
                    <a:pt x="7571" y="15887"/>
                  </a:lnTo>
                  <a:lnTo>
                    <a:pt x="7680" y="15578"/>
                  </a:lnTo>
                  <a:lnTo>
                    <a:pt x="7753" y="15269"/>
                  </a:lnTo>
                  <a:lnTo>
                    <a:pt x="7826" y="14941"/>
                  </a:lnTo>
                  <a:lnTo>
                    <a:pt x="7880" y="14577"/>
                  </a:lnTo>
                  <a:lnTo>
                    <a:pt x="7971" y="13922"/>
                  </a:lnTo>
                  <a:lnTo>
                    <a:pt x="8026" y="13230"/>
                  </a:lnTo>
                  <a:lnTo>
                    <a:pt x="8062" y="12521"/>
                  </a:lnTo>
                  <a:lnTo>
                    <a:pt x="8081" y="11811"/>
                  </a:lnTo>
                  <a:lnTo>
                    <a:pt x="8081" y="11101"/>
                  </a:lnTo>
                  <a:lnTo>
                    <a:pt x="8044" y="10392"/>
                  </a:lnTo>
                  <a:lnTo>
                    <a:pt x="7990" y="9718"/>
                  </a:lnTo>
                  <a:lnTo>
                    <a:pt x="7899" y="9045"/>
                  </a:lnTo>
                  <a:lnTo>
                    <a:pt x="7844" y="8772"/>
                  </a:lnTo>
                  <a:lnTo>
                    <a:pt x="7808" y="8626"/>
                  </a:lnTo>
                  <a:lnTo>
                    <a:pt x="7753" y="8499"/>
                  </a:lnTo>
                  <a:lnTo>
                    <a:pt x="7680" y="8390"/>
                  </a:lnTo>
                  <a:lnTo>
                    <a:pt x="7607" y="8299"/>
                  </a:lnTo>
                  <a:lnTo>
                    <a:pt x="7516" y="8226"/>
                  </a:lnTo>
                  <a:lnTo>
                    <a:pt x="7407" y="8190"/>
                  </a:lnTo>
                  <a:lnTo>
                    <a:pt x="7334" y="8171"/>
                  </a:lnTo>
                  <a:lnTo>
                    <a:pt x="7262" y="8190"/>
                  </a:lnTo>
                  <a:lnTo>
                    <a:pt x="7189" y="8208"/>
                  </a:lnTo>
                  <a:lnTo>
                    <a:pt x="7134" y="8226"/>
                  </a:lnTo>
                  <a:lnTo>
                    <a:pt x="7025" y="8317"/>
                  </a:lnTo>
                  <a:lnTo>
                    <a:pt x="6916" y="8426"/>
                  </a:lnTo>
                  <a:lnTo>
                    <a:pt x="6843" y="8572"/>
                  </a:lnTo>
                  <a:lnTo>
                    <a:pt x="6770" y="8735"/>
                  </a:lnTo>
                  <a:lnTo>
                    <a:pt x="6698" y="8899"/>
                  </a:lnTo>
                  <a:lnTo>
                    <a:pt x="6661" y="9063"/>
                  </a:lnTo>
                  <a:lnTo>
                    <a:pt x="6588" y="9536"/>
                  </a:lnTo>
                  <a:lnTo>
                    <a:pt x="6516" y="10028"/>
                  </a:lnTo>
                  <a:lnTo>
                    <a:pt x="6497" y="10519"/>
                  </a:lnTo>
                  <a:lnTo>
                    <a:pt x="6497" y="10992"/>
                  </a:lnTo>
                  <a:lnTo>
                    <a:pt x="6497" y="12029"/>
                  </a:lnTo>
                  <a:lnTo>
                    <a:pt x="6497" y="12557"/>
                  </a:lnTo>
                  <a:lnTo>
                    <a:pt x="6479" y="13067"/>
                  </a:lnTo>
                  <a:lnTo>
                    <a:pt x="6443" y="13485"/>
                  </a:lnTo>
                  <a:lnTo>
                    <a:pt x="6370" y="13867"/>
                  </a:lnTo>
                  <a:lnTo>
                    <a:pt x="6334" y="14049"/>
                  </a:lnTo>
                  <a:lnTo>
                    <a:pt x="6261" y="14213"/>
                  </a:lnTo>
                  <a:lnTo>
                    <a:pt x="6206" y="14359"/>
                  </a:lnTo>
                  <a:lnTo>
                    <a:pt x="6133" y="14504"/>
                  </a:lnTo>
                  <a:lnTo>
                    <a:pt x="6042" y="14632"/>
                  </a:lnTo>
                  <a:lnTo>
                    <a:pt x="5933" y="14741"/>
                  </a:lnTo>
                  <a:lnTo>
                    <a:pt x="5842" y="14832"/>
                  </a:lnTo>
                  <a:lnTo>
                    <a:pt x="5715" y="14923"/>
                  </a:lnTo>
                  <a:lnTo>
                    <a:pt x="5587" y="14996"/>
                  </a:lnTo>
                  <a:lnTo>
                    <a:pt x="5442" y="15050"/>
                  </a:lnTo>
                  <a:lnTo>
                    <a:pt x="5296" y="15087"/>
                  </a:lnTo>
                  <a:lnTo>
                    <a:pt x="5133" y="15105"/>
                  </a:lnTo>
                  <a:lnTo>
                    <a:pt x="5078" y="14886"/>
                  </a:lnTo>
                  <a:lnTo>
                    <a:pt x="5023" y="14686"/>
                  </a:lnTo>
                  <a:lnTo>
                    <a:pt x="4951" y="14268"/>
                  </a:lnTo>
                  <a:lnTo>
                    <a:pt x="4914" y="13831"/>
                  </a:lnTo>
                  <a:lnTo>
                    <a:pt x="4914" y="13394"/>
                  </a:lnTo>
                  <a:lnTo>
                    <a:pt x="4914" y="12521"/>
                  </a:lnTo>
                  <a:lnTo>
                    <a:pt x="4932" y="12084"/>
                  </a:lnTo>
                  <a:lnTo>
                    <a:pt x="4914" y="11647"/>
                  </a:lnTo>
                  <a:lnTo>
                    <a:pt x="4896" y="11210"/>
                  </a:lnTo>
                  <a:lnTo>
                    <a:pt x="4860" y="10774"/>
                  </a:lnTo>
                  <a:lnTo>
                    <a:pt x="4769" y="10337"/>
                  </a:lnTo>
                  <a:lnTo>
                    <a:pt x="4714" y="10119"/>
                  </a:lnTo>
                  <a:lnTo>
                    <a:pt x="4641" y="9918"/>
                  </a:lnTo>
                  <a:lnTo>
                    <a:pt x="4568" y="9718"/>
                  </a:lnTo>
                  <a:lnTo>
                    <a:pt x="4496" y="9518"/>
                  </a:lnTo>
                  <a:lnTo>
                    <a:pt x="4386" y="9336"/>
                  </a:lnTo>
                  <a:lnTo>
                    <a:pt x="4277" y="9172"/>
                  </a:lnTo>
                  <a:lnTo>
                    <a:pt x="4168" y="9008"/>
                  </a:lnTo>
                  <a:lnTo>
                    <a:pt x="4041" y="8863"/>
                  </a:lnTo>
                  <a:lnTo>
                    <a:pt x="3895" y="8735"/>
                  </a:lnTo>
                  <a:lnTo>
                    <a:pt x="3731" y="8608"/>
                  </a:lnTo>
                  <a:lnTo>
                    <a:pt x="3586" y="8535"/>
                  </a:lnTo>
                  <a:lnTo>
                    <a:pt x="3440" y="8463"/>
                  </a:lnTo>
                  <a:lnTo>
                    <a:pt x="3295" y="8408"/>
                  </a:lnTo>
                  <a:lnTo>
                    <a:pt x="3149" y="8372"/>
                  </a:lnTo>
                  <a:lnTo>
                    <a:pt x="2967" y="8335"/>
                  </a:lnTo>
                  <a:lnTo>
                    <a:pt x="2785" y="8335"/>
                  </a:lnTo>
                  <a:lnTo>
                    <a:pt x="2621" y="8353"/>
                  </a:lnTo>
                  <a:lnTo>
                    <a:pt x="2439" y="8372"/>
                  </a:lnTo>
                  <a:lnTo>
                    <a:pt x="2257" y="8408"/>
                  </a:lnTo>
                  <a:lnTo>
                    <a:pt x="2075" y="8481"/>
                  </a:lnTo>
                  <a:lnTo>
                    <a:pt x="1911" y="8554"/>
                  </a:lnTo>
                  <a:lnTo>
                    <a:pt x="1730" y="8626"/>
                  </a:lnTo>
                  <a:lnTo>
                    <a:pt x="1566" y="8735"/>
                  </a:lnTo>
                  <a:lnTo>
                    <a:pt x="1420" y="8845"/>
                  </a:lnTo>
                  <a:lnTo>
                    <a:pt x="1256" y="8972"/>
                  </a:lnTo>
                  <a:lnTo>
                    <a:pt x="1111" y="9099"/>
                  </a:lnTo>
                  <a:lnTo>
                    <a:pt x="983" y="9245"/>
                  </a:lnTo>
                  <a:lnTo>
                    <a:pt x="856" y="9391"/>
                  </a:lnTo>
                  <a:lnTo>
                    <a:pt x="747" y="9554"/>
                  </a:lnTo>
                  <a:lnTo>
                    <a:pt x="638" y="9736"/>
                  </a:lnTo>
                  <a:lnTo>
                    <a:pt x="528" y="9955"/>
                  </a:lnTo>
                  <a:lnTo>
                    <a:pt x="419" y="10173"/>
                  </a:lnTo>
                  <a:lnTo>
                    <a:pt x="328" y="10392"/>
                  </a:lnTo>
                  <a:lnTo>
                    <a:pt x="255" y="10628"/>
                  </a:lnTo>
                  <a:lnTo>
                    <a:pt x="183" y="10865"/>
                  </a:lnTo>
                  <a:lnTo>
                    <a:pt x="128" y="11119"/>
                  </a:lnTo>
                  <a:lnTo>
                    <a:pt x="55" y="11611"/>
                  </a:lnTo>
                  <a:lnTo>
                    <a:pt x="1" y="12120"/>
                  </a:lnTo>
                  <a:lnTo>
                    <a:pt x="1" y="12630"/>
                  </a:lnTo>
                  <a:lnTo>
                    <a:pt x="1" y="13139"/>
                  </a:lnTo>
                  <a:lnTo>
                    <a:pt x="19" y="13649"/>
                  </a:lnTo>
                  <a:lnTo>
                    <a:pt x="92" y="14340"/>
                  </a:lnTo>
                  <a:lnTo>
                    <a:pt x="183" y="15032"/>
                  </a:lnTo>
                  <a:lnTo>
                    <a:pt x="310" y="15724"/>
                  </a:lnTo>
                  <a:lnTo>
                    <a:pt x="383" y="16069"/>
                  </a:lnTo>
                  <a:lnTo>
                    <a:pt x="474" y="16397"/>
                  </a:lnTo>
                  <a:lnTo>
                    <a:pt x="583" y="16724"/>
                  </a:lnTo>
                  <a:lnTo>
                    <a:pt x="692" y="17052"/>
                  </a:lnTo>
                  <a:lnTo>
                    <a:pt x="820" y="17361"/>
                  </a:lnTo>
                  <a:lnTo>
                    <a:pt x="947" y="17671"/>
                  </a:lnTo>
                  <a:lnTo>
                    <a:pt x="1111" y="17980"/>
                  </a:lnTo>
                  <a:lnTo>
                    <a:pt x="1275" y="18253"/>
                  </a:lnTo>
                  <a:lnTo>
                    <a:pt x="1457" y="18544"/>
                  </a:lnTo>
                  <a:lnTo>
                    <a:pt x="1657" y="18799"/>
                  </a:lnTo>
                  <a:lnTo>
                    <a:pt x="1839" y="19017"/>
                  </a:lnTo>
                  <a:lnTo>
                    <a:pt x="2021" y="19218"/>
                  </a:lnTo>
                  <a:lnTo>
                    <a:pt x="2221" y="19418"/>
                  </a:lnTo>
                  <a:lnTo>
                    <a:pt x="2421" y="19600"/>
                  </a:lnTo>
                  <a:lnTo>
                    <a:pt x="2858" y="19945"/>
                  </a:lnTo>
                  <a:lnTo>
                    <a:pt x="3295" y="20273"/>
                  </a:lnTo>
                  <a:lnTo>
                    <a:pt x="3859" y="20637"/>
                  </a:lnTo>
                  <a:lnTo>
                    <a:pt x="4132" y="20819"/>
                  </a:lnTo>
                  <a:lnTo>
                    <a:pt x="4423" y="20983"/>
                  </a:lnTo>
                  <a:lnTo>
                    <a:pt x="4732" y="21128"/>
                  </a:lnTo>
                  <a:lnTo>
                    <a:pt x="5023" y="21256"/>
                  </a:lnTo>
                  <a:lnTo>
                    <a:pt x="5333" y="21383"/>
                  </a:lnTo>
                  <a:lnTo>
                    <a:pt x="5642" y="21492"/>
                  </a:lnTo>
                  <a:lnTo>
                    <a:pt x="6079" y="21601"/>
                  </a:lnTo>
                  <a:lnTo>
                    <a:pt x="6534" y="21692"/>
                  </a:lnTo>
                  <a:lnTo>
                    <a:pt x="6971" y="21729"/>
                  </a:lnTo>
                  <a:lnTo>
                    <a:pt x="7425" y="21729"/>
                  </a:lnTo>
                  <a:lnTo>
                    <a:pt x="7880" y="21711"/>
                  </a:lnTo>
                  <a:lnTo>
                    <a:pt x="8317" y="21656"/>
                  </a:lnTo>
                  <a:lnTo>
                    <a:pt x="8754" y="21547"/>
                  </a:lnTo>
                  <a:lnTo>
                    <a:pt x="9191" y="21419"/>
                  </a:lnTo>
                  <a:lnTo>
                    <a:pt x="9191" y="35177"/>
                  </a:lnTo>
                  <a:lnTo>
                    <a:pt x="9172" y="40382"/>
                  </a:lnTo>
                  <a:lnTo>
                    <a:pt x="9409" y="40564"/>
                  </a:lnTo>
                  <a:lnTo>
                    <a:pt x="9627" y="40728"/>
                  </a:lnTo>
                  <a:lnTo>
                    <a:pt x="9864" y="40873"/>
                  </a:lnTo>
                  <a:lnTo>
                    <a:pt x="10082" y="41019"/>
                  </a:lnTo>
                  <a:lnTo>
                    <a:pt x="10301" y="41128"/>
                  </a:lnTo>
                  <a:lnTo>
                    <a:pt x="10537" y="41237"/>
                  </a:lnTo>
                  <a:lnTo>
                    <a:pt x="10756" y="41328"/>
                  </a:lnTo>
                  <a:lnTo>
                    <a:pt x="10992" y="41401"/>
                  </a:lnTo>
                  <a:lnTo>
                    <a:pt x="11211" y="41455"/>
                  </a:lnTo>
                  <a:lnTo>
                    <a:pt x="11429" y="41510"/>
                  </a:lnTo>
                  <a:lnTo>
                    <a:pt x="11866" y="41583"/>
                  </a:lnTo>
                  <a:lnTo>
                    <a:pt x="12284" y="41601"/>
                  </a:lnTo>
                  <a:lnTo>
                    <a:pt x="12685" y="41601"/>
                  </a:lnTo>
                  <a:lnTo>
                    <a:pt x="12394" y="40491"/>
                  </a:lnTo>
                  <a:lnTo>
                    <a:pt x="12121" y="39381"/>
                  </a:lnTo>
                  <a:lnTo>
                    <a:pt x="11902" y="38271"/>
                  </a:lnTo>
                  <a:lnTo>
                    <a:pt x="11702" y="37143"/>
                  </a:lnTo>
                  <a:lnTo>
                    <a:pt x="11538" y="36014"/>
                  </a:lnTo>
                  <a:lnTo>
                    <a:pt x="11393" y="34868"/>
                  </a:lnTo>
                  <a:lnTo>
                    <a:pt x="11265" y="33721"/>
                  </a:lnTo>
                  <a:lnTo>
                    <a:pt x="11156" y="32575"/>
                  </a:lnTo>
                  <a:lnTo>
                    <a:pt x="11083" y="31428"/>
                  </a:lnTo>
                  <a:lnTo>
                    <a:pt x="11029" y="30264"/>
                  </a:lnTo>
                  <a:lnTo>
                    <a:pt x="10974" y="29117"/>
                  </a:lnTo>
                  <a:lnTo>
                    <a:pt x="10938" y="27953"/>
                  </a:lnTo>
                  <a:lnTo>
                    <a:pt x="10883" y="25641"/>
                  </a:lnTo>
                  <a:lnTo>
                    <a:pt x="10865" y="23348"/>
                  </a:lnTo>
                  <a:lnTo>
                    <a:pt x="10828" y="20601"/>
                  </a:lnTo>
                  <a:lnTo>
                    <a:pt x="10810" y="17743"/>
                  </a:lnTo>
                  <a:lnTo>
                    <a:pt x="10810" y="15523"/>
                  </a:lnTo>
                  <a:lnTo>
                    <a:pt x="10810" y="13303"/>
                  </a:lnTo>
                  <a:lnTo>
                    <a:pt x="10847" y="11083"/>
                  </a:lnTo>
                  <a:lnTo>
                    <a:pt x="10883" y="8863"/>
                  </a:lnTo>
                  <a:lnTo>
                    <a:pt x="10956" y="6643"/>
                  </a:lnTo>
                  <a:lnTo>
                    <a:pt x="11065" y="4423"/>
                  </a:lnTo>
                  <a:lnTo>
                    <a:pt x="11192" y="2202"/>
                  </a:lnTo>
                  <a:lnTo>
                    <a:pt x="113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9"/>
            <p:cNvSpPr/>
            <p:nvPr/>
          </p:nvSpPr>
          <p:spPr>
            <a:xfrm>
              <a:off x="2562300" y="2738975"/>
              <a:ext cx="76450" cy="359900"/>
            </a:xfrm>
            <a:custGeom>
              <a:avLst/>
              <a:gdLst/>
              <a:ahLst/>
              <a:cxnLst/>
              <a:rect l="l" t="t" r="r" b="b"/>
              <a:pathLst>
                <a:path w="3058" h="14396" extrusionOk="0">
                  <a:moveTo>
                    <a:pt x="528" y="0"/>
                  </a:moveTo>
                  <a:lnTo>
                    <a:pt x="728" y="619"/>
                  </a:lnTo>
                  <a:lnTo>
                    <a:pt x="1128" y="2020"/>
                  </a:lnTo>
                  <a:lnTo>
                    <a:pt x="1310" y="2730"/>
                  </a:lnTo>
                  <a:lnTo>
                    <a:pt x="1492" y="3440"/>
                  </a:lnTo>
                  <a:lnTo>
                    <a:pt x="1638" y="4150"/>
                  </a:lnTo>
                  <a:lnTo>
                    <a:pt x="1784" y="4859"/>
                  </a:lnTo>
                  <a:lnTo>
                    <a:pt x="1893" y="5569"/>
                  </a:lnTo>
                  <a:lnTo>
                    <a:pt x="1965" y="6297"/>
                  </a:lnTo>
                  <a:lnTo>
                    <a:pt x="2038" y="7025"/>
                  </a:lnTo>
                  <a:lnTo>
                    <a:pt x="2056" y="7753"/>
                  </a:lnTo>
                  <a:lnTo>
                    <a:pt x="2038" y="8481"/>
                  </a:lnTo>
                  <a:lnTo>
                    <a:pt x="1984" y="9209"/>
                  </a:lnTo>
                  <a:lnTo>
                    <a:pt x="1929" y="9573"/>
                  </a:lnTo>
                  <a:lnTo>
                    <a:pt x="1875" y="9937"/>
                  </a:lnTo>
                  <a:lnTo>
                    <a:pt x="1820" y="10300"/>
                  </a:lnTo>
                  <a:lnTo>
                    <a:pt x="1729" y="10646"/>
                  </a:lnTo>
                  <a:lnTo>
                    <a:pt x="1656" y="10992"/>
                  </a:lnTo>
                  <a:lnTo>
                    <a:pt x="1547" y="11356"/>
                  </a:lnTo>
                  <a:lnTo>
                    <a:pt x="1438" y="11702"/>
                  </a:lnTo>
                  <a:lnTo>
                    <a:pt x="1292" y="12029"/>
                  </a:lnTo>
                  <a:lnTo>
                    <a:pt x="1165" y="12357"/>
                  </a:lnTo>
                  <a:lnTo>
                    <a:pt x="1019" y="12648"/>
                  </a:lnTo>
                  <a:lnTo>
                    <a:pt x="710" y="13249"/>
                  </a:lnTo>
                  <a:lnTo>
                    <a:pt x="364" y="13831"/>
                  </a:lnTo>
                  <a:lnTo>
                    <a:pt x="0" y="14395"/>
                  </a:lnTo>
                  <a:lnTo>
                    <a:pt x="218" y="14231"/>
                  </a:lnTo>
                  <a:lnTo>
                    <a:pt x="437" y="14049"/>
                  </a:lnTo>
                  <a:lnTo>
                    <a:pt x="637" y="13867"/>
                  </a:lnTo>
                  <a:lnTo>
                    <a:pt x="837" y="13667"/>
                  </a:lnTo>
                  <a:lnTo>
                    <a:pt x="1019" y="13449"/>
                  </a:lnTo>
                  <a:lnTo>
                    <a:pt x="1201" y="13212"/>
                  </a:lnTo>
                  <a:lnTo>
                    <a:pt x="1365" y="12976"/>
                  </a:lnTo>
                  <a:lnTo>
                    <a:pt x="1529" y="12739"/>
                  </a:lnTo>
                  <a:lnTo>
                    <a:pt x="1674" y="12484"/>
                  </a:lnTo>
                  <a:lnTo>
                    <a:pt x="1820" y="12229"/>
                  </a:lnTo>
                  <a:lnTo>
                    <a:pt x="2075" y="11684"/>
                  </a:lnTo>
                  <a:lnTo>
                    <a:pt x="2311" y="11119"/>
                  </a:lnTo>
                  <a:lnTo>
                    <a:pt x="2493" y="10555"/>
                  </a:lnTo>
                  <a:lnTo>
                    <a:pt x="2657" y="10028"/>
                  </a:lnTo>
                  <a:lnTo>
                    <a:pt x="2766" y="9500"/>
                  </a:lnTo>
                  <a:lnTo>
                    <a:pt x="2875" y="8954"/>
                  </a:lnTo>
                  <a:lnTo>
                    <a:pt x="2948" y="8408"/>
                  </a:lnTo>
                  <a:lnTo>
                    <a:pt x="3003" y="7862"/>
                  </a:lnTo>
                  <a:lnTo>
                    <a:pt x="3039" y="7316"/>
                  </a:lnTo>
                  <a:lnTo>
                    <a:pt x="3057" y="6770"/>
                  </a:lnTo>
                  <a:lnTo>
                    <a:pt x="3039" y="6206"/>
                  </a:lnTo>
                  <a:lnTo>
                    <a:pt x="3003" y="5660"/>
                  </a:lnTo>
                  <a:lnTo>
                    <a:pt x="2930" y="5114"/>
                  </a:lnTo>
                  <a:lnTo>
                    <a:pt x="2857" y="4568"/>
                  </a:lnTo>
                  <a:lnTo>
                    <a:pt x="2748" y="4040"/>
                  </a:lnTo>
                  <a:lnTo>
                    <a:pt x="2621" y="3494"/>
                  </a:lnTo>
                  <a:lnTo>
                    <a:pt x="2457" y="2985"/>
                  </a:lnTo>
                  <a:lnTo>
                    <a:pt x="2293" y="2457"/>
                  </a:lnTo>
                  <a:lnTo>
                    <a:pt x="2093" y="1966"/>
                  </a:lnTo>
                  <a:lnTo>
                    <a:pt x="1965" y="1656"/>
                  </a:lnTo>
                  <a:lnTo>
                    <a:pt x="1802" y="1365"/>
                  </a:lnTo>
                  <a:lnTo>
                    <a:pt x="1638" y="1074"/>
                  </a:lnTo>
                  <a:lnTo>
                    <a:pt x="1438" y="801"/>
                  </a:lnTo>
                  <a:lnTo>
                    <a:pt x="1238" y="546"/>
                  </a:lnTo>
                  <a:lnTo>
                    <a:pt x="1019" y="328"/>
                  </a:lnTo>
                  <a:lnTo>
                    <a:pt x="783" y="146"/>
                  </a:lnTo>
                  <a:lnTo>
                    <a:pt x="655" y="73"/>
                  </a:lnTo>
                  <a:lnTo>
                    <a:pt x="52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9"/>
            <p:cNvSpPr/>
            <p:nvPr/>
          </p:nvSpPr>
          <p:spPr>
            <a:xfrm>
              <a:off x="2414875" y="3268525"/>
              <a:ext cx="151525" cy="197475"/>
            </a:xfrm>
            <a:custGeom>
              <a:avLst/>
              <a:gdLst/>
              <a:ahLst/>
              <a:cxnLst/>
              <a:rect l="l" t="t" r="r" b="b"/>
              <a:pathLst>
                <a:path w="6061" h="7899" extrusionOk="0">
                  <a:moveTo>
                    <a:pt x="5624" y="1"/>
                  </a:moveTo>
                  <a:lnTo>
                    <a:pt x="5606" y="456"/>
                  </a:lnTo>
                  <a:lnTo>
                    <a:pt x="5551" y="911"/>
                  </a:lnTo>
                  <a:lnTo>
                    <a:pt x="5497" y="1366"/>
                  </a:lnTo>
                  <a:lnTo>
                    <a:pt x="5424" y="1821"/>
                  </a:lnTo>
                  <a:lnTo>
                    <a:pt x="5297" y="2367"/>
                  </a:lnTo>
                  <a:lnTo>
                    <a:pt x="5151" y="2894"/>
                  </a:lnTo>
                  <a:lnTo>
                    <a:pt x="4969" y="3422"/>
                  </a:lnTo>
                  <a:lnTo>
                    <a:pt x="4732" y="3913"/>
                  </a:lnTo>
                  <a:lnTo>
                    <a:pt x="4605" y="4168"/>
                  </a:lnTo>
                  <a:lnTo>
                    <a:pt x="4478" y="4405"/>
                  </a:lnTo>
                  <a:lnTo>
                    <a:pt x="4332" y="4641"/>
                  </a:lnTo>
                  <a:lnTo>
                    <a:pt x="4168" y="4860"/>
                  </a:lnTo>
                  <a:lnTo>
                    <a:pt x="4005" y="5078"/>
                  </a:lnTo>
                  <a:lnTo>
                    <a:pt x="3823" y="5297"/>
                  </a:lnTo>
                  <a:lnTo>
                    <a:pt x="3641" y="5497"/>
                  </a:lnTo>
                  <a:lnTo>
                    <a:pt x="3440" y="5679"/>
                  </a:lnTo>
                  <a:lnTo>
                    <a:pt x="3258" y="5842"/>
                  </a:lnTo>
                  <a:lnTo>
                    <a:pt x="3076" y="5988"/>
                  </a:lnTo>
                  <a:lnTo>
                    <a:pt x="2876" y="6115"/>
                  </a:lnTo>
                  <a:lnTo>
                    <a:pt x="2676" y="6243"/>
                  </a:lnTo>
                  <a:lnTo>
                    <a:pt x="2476" y="6370"/>
                  </a:lnTo>
                  <a:lnTo>
                    <a:pt x="2258" y="6479"/>
                  </a:lnTo>
                  <a:lnTo>
                    <a:pt x="2057" y="6570"/>
                  </a:lnTo>
                  <a:lnTo>
                    <a:pt x="1821" y="6643"/>
                  </a:lnTo>
                  <a:lnTo>
                    <a:pt x="1602" y="6716"/>
                  </a:lnTo>
                  <a:lnTo>
                    <a:pt x="1384" y="6789"/>
                  </a:lnTo>
                  <a:lnTo>
                    <a:pt x="1147" y="6825"/>
                  </a:lnTo>
                  <a:lnTo>
                    <a:pt x="929" y="6862"/>
                  </a:lnTo>
                  <a:lnTo>
                    <a:pt x="692" y="6880"/>
                  </a:lnTo>
                  <a:lnTo>
                    <a:pt x="456" y="6898"/>
                  </a:lnTo>
                  <a:lnTo>
                    <a:pt x="219" y="6880"/>
                  </a:lnTo>
                  <a:lnTo>
                    <a:pt x="1" y="6862"/>
                  </a:lnTo>
                  <a:lnTo>
                    <a:pt x="19" y="7080"/>
                  </a:lnTo>
                  <a:lnTo>
                    <a:pt x="92" y="7262"/>
                  </a:lnTo>
                  <a:lnTo>
                    <a:pt x="183" y="7426"/>
                  </a:lnTo>
                  <a:lnTo>
                    <a:pt x="310" y="7553"/>
                  </a:lnTo>
                  <a:lnTo>
                    <a:pt x="474" y="7662"/>
                  </a:lnTo>
                  <a:lnTo>
                    <a:pt x="638" y="7735"/>
                  </a:lnTo>
                  <a:lnTo>
                    <a:pt x="820" y="7808"/>
                  </a:lnTo>
                  <a:lnTo>
                    <a:pt x="1020" y="7844"/>
                  </a:lnTo>
                  <a:lnTo>
                    <a:pt x="1238" y="7881"/>
                  </a:lnTo>
                  <a:lnTo>
                    <a:pt x="1439" y="7899"/>
                  </a:lnTo>
                  <a:lnTo>
                    <a:pt x="1657" y="7899"/>
                  </a:lnTo>
                  <a:lnTo>
                    <a:pt x="1875" y="7881"/>
                  </a:lnTo>
                  <a:lnTo>
                    <a:pt x="2294" y="7826"/>
                  </a:lnTo>
                  <a:lnTo>
                    <a:pt x="2640" y="7753"/>
                  </a:lnTo>
                  <a:lnTo>
                    <a:pt x="2894" y="7680"/>
                  </a:lnTo>
                  <a:lnTo>
                    <a:pt x="3131" y="7589"/>
                  </a:lnTo>
                  <a:lnTo>
                    <a:pt x="3368" y="7498"/>
                  </a:lnTo>
                  <a:lnTo>
                    <a:pt x="3604" y="7371"/>
                  </a:lnTo>
                  <a:lnTo>
                    <a:pt x="3823" y="7244"/>
                  </a:lnTo>
                  <a:lnTo>
                    <a:pt x="4041" y="7080"/>
                  </a:lnTo>
                  <a:lnTo>
                    <a:pt x="4259" y="6916"/>
                  </a:lnTo>
                  <a:lnTo>
                    <a:pt x="4459" y="6752"/>
                  </a:lnTo>
                  <a:lnTo>
                    <a:pt x="4660" y="6552"/>
                  </a:lnTo>
                  <a:lnTo>
                    <a:pt x="4842" y="6352"/>
                  </a:lnTo>
                  <a:lnTo>
                    <a:pt x="5005" y="6134"/>
                  </a:lnTo>
                  <a:lnTo>
                    <a:pt x="5169" y="5915"/>
                  </a:lnTo>
                  <a:lnTo>
                    <a:pt x="5315" y="5679"/>
                  </a:lnTo>
                  <a:lnTo>
                    <a:pt x="5442" y="5442"/>
                  </a:lnTo>
                  <a:lnTo>
                    <a:pt x="5570" y="5187"/>
                  </a:lnTo>
                  <a:lnTo>
                    <a:pt x="5679" y="4933"/>
                  </a:lnTo>
                  <a:lnTo>
                    <a:pt x="5788" y="4641"/>
                  </a:lnTo>
                  <a:lnTo>
                    <a:pt x="5861" y="4332"/>
                  </a:lnTo>
                  <a:lnTo>
                    <a:pt x="5934" y="4041"/>
                  </a:lnTo>
                  <a:lnTo>
                    <a:pt x="5988" y="3731"/>
                  </a:lnTo>
                  <a:lnTo>
                    <a:pt x="6024" y="3422"/>
                  </a:lnTo>
                  <a:lnTo>
                    <a:pt x="6043" y="3113"/>
                  </a:lnTo>
                  <a:lnTo>
                    <a:pt x="6061" y="2803"/>
                  </a:lnTo>
                  <a:lnTo>
                    <a:pt x="6043" y="2476"/>
                  </a:lnTo>
                  <a:lnTo>
                    <a:pt x="6024" y="2166"/>
                  </a:lnTo>
                  <a:lnTo>
                    <a:pt x="6006" y="1857"/>
                  </a:lnTo>
                  <a:lnTo>
                    <a:pt x="5915" y="1220"/>
                  </a:lnTo>
                  <a:lnTo>
                    <a:pt x="5788" y="601"/>
                  </a:lnTo>
                  <a:lnTo>
                    <a:pt x="562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9"/>
            <p:cNvSpPr/>
            <p:nvPr/>
          </p:nvSpPr>
          <p:spPr>
            <a:xfrm>
              <a:off x="2368475" y="2776725"/>
              <a:ext cx="31875" cy="705650"/>
            </a:xfrm>
            <a:custGeom>
              <a:avLst/>
              <a:gdLst/>
              <a:ahLst/>
              <a:cxnLst/>
              <a:rect l="l" t="t" r="r" b="b"/>
              <a:pathLst>
                <a:path w="1275" h="28226" extrusionOk="0">
                  <a:moveTo>
                    <a:pt x="547" y="1"/>
                  </a:moveTo>
                  <a:lnTo>
                    <a:pt x="529" y="3713"/>
                  </a:lnTo>
                  <a:lnTo>
                    <a:pt x="492" y="7371"/>
                  </a:lnTo>
                  <a:lnTo>
                    <a:pt x="438" y="9191"/>
                  </a:lnTo>
                  <a:lnTo>
                    <a:pt x="383" y="11029"/>
                  </a:lnTo>
                  <a:lnTo>
                    <a:pt x="328" y="12357"/>
                  </a:lnTo>
                  <a:lnTo>
                    <a:pt x="256" y="13668"/>
                  </a:lnTo>
                  <a:lnTo>
                    <a:pt x="110" y="16324"/>
                  </a:lnTo>
                  <a:lnTo>
                    <a:pt x="55" y="17653"/>
                  </a:lnTo>
                  <a:lnTo>
                    <a:pt x="19" y="18981"/>
                  </a:lnTo>
                  <a:lnTo>
                    <a:pt x="1" y="20310"/>
                  </a:lnTo>
                  <a:lnTo>
                    <a:pt x="19" y="21638"/>
                  </a:lnTo>
                  <a:lnTo>
                    <a:pt x="74" y="22803"/>
                  </a:lnTo>
                  <a:lnTo>
                    <a:pt x="146" y="23968"/>
                  </a:lnTo>
                  <a:lnTo>
                    <a:pt x="328" y="26279"/>
                  </a:lnTo>
                  <a:lnTo>
                    <a:pt x="328" y="26788"/>
                  </a:lnTo>
                  <a:lnTo>
                    <a:pt x="347" y="27116"/>
                  </a:lnTo>
                  <a:lnTo>
                    <a:pt x="365" y="27462"/>
                  </a:lnTo>
                  <a:lnTo>
                    <a:pt x="383" y="27625"/>
                  </a:lnTo>
                  <a:lnTo>
                    <a:pt x="419" y="27789"/>
                  </a:lnTo>
                  <a:lnTo>
                    <a:pt x="456" y="27935"/>
                  </a:lnTo>
                  <a:lnTo>
                    <a:pt x="510" y="28044"/>
                  </a:lnTo>
                  <a:lnTo>
                    <a:pt x="565" y="28135"/>
                  </a:lnTo>
                  <a:lnTo>
                    <a:pt x="656" y="28208"/>
                  </a:lnTo>
                  <a:lnTo>
                    <a:pt x="747" y="28226"/>
                  </a:lnTo>
                  <a:lnTo>
                    <a:pt x="856" y="28208"/>
                  </a:lnTo>
                  <a:lnTo>
                    <a:pt x="947" y="28171"/>
                  </a:lnTo>
                  <a:lnTo>
                    <a:pt x="1020" y="28099"/>
                  </a:lnTo>
                  <a:lnTo>
                    <a:pt x="1074" y="27989"/>
                  </a:lnTo>
                  <a:lnTo>
                    <a:pt x="1111" y="27844"/>
                  </a:lnTo>
                  <a:lnTo>
                    <a:pt x="1147" y="27680"/>
                  </a:lnTo>
                  <a:lnTo>
                    <a:pt x="1165" y="27516"/>
                  </a:lnTo>
                  <a:lnTo>
                    <a:pt x="1184" y="27134"/>
                  </a:lnTo>
                  <a:lnTo>
                    <a:pt x="1165" y="26752"/>
                  </a:lnTo>
                  <a:lnTo>
                    <a:pt x="1147" y="26370"/>
                  </a:lnTo>
                  <a:lnTo>
                    <a:pt x="1129" y="26060"/>
                  </a:lnTo>
                  <a:lnTo>
                    <a:pt x="1111" y="25824"/>
                  </a:lnTo>
                  <a:lnTo>
                    <a:pt x="1129" y="25278"/>
                  </a:lnTo>
                  <a:lnTo>
                    <a:pt x="1129" y="24732"/>
                  </a:lnTo>
                  <a:lnTo>
                    <a:pt x="1111" y="23640"/>
                  </a:lnTo>
                  <a:lnTo>
                    <a:pt x="1093" y="22548"/>
                  </a:lnTo>
                  <a:lnTo>
                    <a:pt x="1111" y="22002"/>
                  </a:lnTo>
                  <a:lnTo>
                    <a:pt x="1129" y="21456"/>
                  </a:lnTo>
                  <a:lnTo>
                    <a:pt x="1147" y="20856"/>
                  </a:lnTo>
                  <a:lnTo>
                    <a:pt x="1147" y="20182"/>
                  </a:lnTo>
                  <a:lnTo>
                    <a:pt x="1129" y="19473"/>
                  </a:lnTo>
                  <a:lnTo>
                    <a:pt x="1111" y="18727"/>
                  </a:lnTo>
                  <a:lnTo>
                    <a:pt x="1038" y="17271"/>
                  </a:lnTo>
                  <a:lnTo>
                    <a:pt x="1002" y="15997"/>
                  </a:lnTo>
                  <a:lnTo>
                    <a:pt x="1002" y="14723"/>
                  </a:lnTo>
                  <a:lnTo>
                    <a:pt x="1020" y="13504"/>
                  </a:lnTo>
                  <a:lnTo>
                    <a:pt x="1074" y="12339"/>
                  </a:lnTo>
                  <a:lnTo>
                    <a:pt x="1129" y="11211"/>
                  </a:lnTo>
                  <a:lnTo>
                    <a:pt x="1184" y="10064"/>
                  </a:lnTo>
                  <a:lnTo>
                    <a:pt x="1238" y="8900"/>
                  </a:lnTo>
                  <a:lnTo>
                    <a:pt x="1275" y="7680"/>
                  </a:lnTo>
                  <a:lnTo>
                    <a:pt x="1256" y="6407"/>
                  </a:lnTo>
                  <a:lnTo>
                    <a:pt x="1202" y="4277"/>
                  </a:lnTo>
                  <a:lnTo>
                    <a:pt x="1165" y="3204"/>
                  </a:lnTo>
                  <a:lnTo>
                    <a:pt x="1129" y="2148"/>
                  </a:lnTo>
                  <a:lnTo>
                    <a:pt x="1074" y="1566"/>
                  </a:lnTo>
                  <a:lnTo>
                    <a:pt x="1038" y="1293"/>
                  </a:lnTo>
                  <a:lnTo>
                    <a:pt x="1002" y="1002"/>
                  </a:lnTo>
                  <a:lnTo>
                    <a:pt x="929" y="729"/>
                  </a:lnTo>
                  <a:lnTo>
                    <a:pt x="838" y="474"/>
                  </a:lnTo>
                  <a:lnTo>
                    <a:pt x="711" y="219"/>
                  </a:lnTo>
                  <a:lnTo>
                    <a:pt x="54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9"/>
            <p:cNvSpPr/>
            <p:nvPr/>
          </p:nvSpPr>
          <p:spPr>
            <a:xfrm>
              <a:off x="2490875" y="2738075"/>
              <a:ext cx="87825" cy="351225"/>
            </a:xfrm>
            <a:custGeom>
              <a:avLst/>
              <a:gdLst/>
              <a:ahLst/>
              <a:cxnLst/>
              <a:rect l="l" t="t" r="r" b="b"/>
              <a:pathLst>
                <a:path w="3513" h="14049" extrusionOk="0">
                  <a:moveTo>
                    <a:pt x="2166" y="0"/>
                  </a:moveTo>
                  <a:lnTo>
                    <a:pt x="1947" y="109"/>
                  </a:lnTo>
                  <a:lnTo>
                    <a:pt x="1765" y="255"/>
                  </a:lnTo>
                  <a:lnTo>
                    <a:pt x="1601" y="419"/>
                  </a:lnTo>
                  <a:lnTo>
                    <a:pt x="1438" y="619"/>
                  </a:lnTo>
                  <a:lnTo>
                    <a:pt x="1292" y="837"/>
                  </a:lnTo>
                  <a:lnTo>
                    <a:pt x="1165" y="1074"/>
                  </a:lnTo>
                  <a:lnTo>
                    <a:pt x="1056" y="1328"/>
                  </a:lnTo>
                  <a:lnTo>
                    <a:pt x="965" y="1583"/>
                  </a:lnTo>
                  <a:lnTo>
                    <a:pt x="1292" y="2439"/>
                  </a:lnTo>
                  <a:lnTo>
                    <a:pt x="1583" y="3312"/>
                  </a:lnTo>
                  <a:lnTo>
                    <a:pt x="1820" y="4204"/>
                  </a:lnTo>
                  <a:lnTo>
                    <a:pt x="2038" y="5095"/>
                  </a:lnTo>
                  <a:lnTo>
                    <a:pt x="2202" y="6005"/>
                  </a:lnTo>
                  <a:lnTo>
                    <a:pt x="2329" y="6915"/>
                  </a:lnTo>
                  <a:lnTo>
                    <a:pt x="2439" y="7843"/>
                  </a:lnTo>
                  <a:lnTo>
                    <a:pt x="2475" y="8753"/>
                  </a:lnTo>
                  <a:lnTo>
                    <a:pt x="2493" y="9263"/>
                  </a:lnTo>
                  <a:lnTo>
                    <a:pt x="2457" y="9772"/>
                  </a:lnTo>
                  <a:lnTo>
                    <a:pt x="2439" y="10027"/>
                  </a:lnTo>
                  <a:lnTo>
                    <a:pt x="2402" y="10282"/>
                  </a:lnTo>
                  <a:lnTo>
                    <a:pt x="2348" y="10518"/>
                  </a:lnTo>
                  <a:lnTo>
                    <a:pt x="2293" y="10773"/>
                  </a:lnTo>
                  <a:lnTo>
                    <a:pt x="2220" y="11010"/>
                  </a:lnTo>
                  <a:lnTo>
                    <a:pt x="2129" y="11228"/>
                  </a:lnTo>
                  <a:lnTo>
                    <a:pt x="2020" y="11447"/>
                  </a:lnTo>
                  <a:lnTo>
                    <a:pt x="1911" y="11647"/>
                  </a:lnTo>
                  <a:lnTo>
                    <a:pt x="1765" y="11847"/>
                  </a:lnTo>
                  <a:lnTo>
                    <a:pt x="1601" y="12029"/>
                  </a:lnTo>
                  <a:lnTo>
                    <a:pt x="1419" y="12174"/>
                  </a:lnTo>
                  <a:lnTo>
                    <a:pt x="1237" y="12320"/>
                  </a:lnTo>
                  <a:lnTo>
                    <a:pt x="983" y="12466"/>
                  </a:lnTo>
                  <a:lnTo>
                    <a:pt x="710" y="12611"/>
                  </a:lnTo>
                  <a:lnTo>
                    <a:pt x="455" y="12757"/>
                  </a:lnTo>
                  <a:lnTo>
                    <a:pt x="346" y="12848"/>
                  </a:lnTo>
                  <a:lnTo>
                    <a:pt x="237" y="12939"/>
                  </a:lnTo>
                  <a:lnTo>
                    <a:pt x="146" y="13048"/>
                  </a:lnTo>
                  <a:lnTo>
                    <a:pt x="73" y="13175"/>
                  </a:lnTo>
                  <a:lnTo>
                    <a:pt x="18" y="13321"/>
                  </a:lnTo>
                  <a:lnTo>
                    <a:pt x="0" y="13467"/>
                  </a:lnTo>
                  <a:lnTo>
                    <a:pt x="0" y="13612"/>
                  </a:lnTo>
                  <a:lnTo>
                    <a:pt x="36" y="13740"/>
                  </a:lnTo>
                  <a:lnTo>
                    <a:pt x="91" y="13867"/>
                  </a:lnTo>
                  <a:lnTo>
                    <a:pt x="146" y="13922"/>
                  </a:lnTo>
                  <a:lnTo>
                    <a:pt x="200" y="13958"/>
                  </a:lnTo>
                  <a:lnTo>
                    <a:pt x="273" y="13994"/>
                  </a:lnTo>
                  <a:lnTo>
                    <a:pt x="346" y="14031"/>
                  </a:lnTo>
                  <a:lnTo>
                    <a:pt x="419" y="14031"/>
                  </a:lnTo>
                  <a:lnTo>
                    <a:pt x="491" y="14049"/>
                  </a:lnTo>
                  <a:lnTo>
                    <a:pt x="637" y="14012"/>
                  </a:lnTo>
                  <a:lnTo>
                    <a:pt x="783" y="13958"/>
                  </a:lnTo>
                  <a:lnTo>
                    <a:pt x="928" y="13867"/>
                  </a:lnTo>
                  <a:lnTo>
                    <a:pt x="1074" y="13776"/>
                  </a:lnTo>
                  <a:lnTo>
                    <a:pt x="1201" y="13649"/>
                  </a:lnTo>
                  <a:lnTo>
                    <a:pt x="1310" y="13521"/>
                  </a:lnTo>
                  <a:lnTo>
                    <a:pt x="1838" y="12902"/>
                  </a:lnTo>
                  <a:lnTo>
                    <a:pt x="2093" y="12593"/>
                  </a:lnTo>
                  <a:lnTo>
                    <a:pt x="2329" y="12265"/>
                  </a:lnTo>
                  <a:lnTo>
                    <a:pt x="2566" y="11920"/>
                  </a:lnTo>
                  <a:lnTo>
                    <a:pt x="2766" y="11574"/>
                  </a:lnTo>
                  <a:lnTo>
                    <a:pt x="2948" y="11228"/>
                  </a:lnTo>
                  <a:lnTo>
                    <a:pt x="3094" y="10846"/>
                  </a:lnTo>
                  <a:lnTo>
                    <a:pt x="3221" y="10500"/>
                  </a:lnTo>
                  <a:lnTo>
                    <a:pt x="3312" y="10155"/>
                  </a:lnTo>
                  <a:lnTo>
                    <a:pt x="3385" y="9791"/>
                  </a:lnTo>
                  <a:lnTo>
                    <a:pt x="3439" y="9427"/>
                  </a:lnTo>
                  <a:lnTo>
                    <a:pt x="3476" y="9063"/>
                  </a:lnTo>
                  <a:lnTo>
                    <a:pt x="3494" y="8699"/>
                  </a:lnTo>
                  <a:lnTo>
                    <a:pt x="3512" y="7953"/>
                  </a:lnTo>
                  <a:lnTo>
                    <a:pt x="3494" y="6952"/>
                  </a:lnTo>
                  <a:lnTo>
                    <a:pt x="3421" y="5933"/>
                  </a:lnTo>
                  <a:lnTo>
                    <a:pt x="3312" y="4932"/>
                  </a:lnTo>
                  <a:lnTo>
                    <a:pt x="3166" y="3913"/>
                  </a:lnTo>
                  <a:lnTo>
                    <a:pt x="2984" y="2930"/>
                  </a:lnTo>
                  <a:lnTo>
                    <a:pt x="2748" y="1947"/>
                  </a:lnTo>
                  <a:lnTo>
                    <a:pt x="2475" y="965"/>
                  </a:lnTo>
                  <a:lnTo>
                    <a:pt x="216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9"/>
            <p:cNvSpPr/>
            <p:nvPr/>
          </p:nvSpPr>
          <p:spPr>
            <a:xfrm>
              <a:off x="2112350" y="2942800"/>
              <a:ext cx="80100" cy="273900"/>
            </a:xfrm>
            <a:custGeom>
              <a:avLst/>
              <a:gdLst/>
              <a:ahLst/>
              <a:cxnLst/>
              <a:rect l="l" t="t" r="r" b="b"/>
              <a:pathLst>
                <a:path w="3204" h="10956" extrusionOk="0">
                  <a:moveTo>
                    <a:pt x="1347" y="0"/>
                  </a:moveTo>
                  <a:lnTo>
                    <a:pt x="1183" y="18"/>
                  </a:lnTo>
                  <a:lnTo>
                    <a:pt x="1001" y="37"/>
                  </a:lnTo>
                  <a:lnTo>
                    <a:pt x="819" y="73"/>
                  </a:lnTo>
                  <a:lnTo>
                    <a:pt x="637" y="146"/>
                  </a:lnTo>
                  <a:lnTo>
                    <a:pt x="473" y="219"/>
                  </a:lnTo>
                  <a:lnTo>
                    <a:pt x="292" y="291"/>
                  </a:lnTo>
                  <a:lnTo>
                    <a:pt x="164" y="1056"/>
                  </a:lnTo>
                  <a:lnTo>
                    <a:pt x="73" y="1802"/>
                  </a:lnTo>
                  <a:lnTo>
                    <a:pt x="19" y="2566"/>
                  </a:lnTo>
                  <a:lnTo>
                    <a:pt x="0" y="3330"/>
                  </a:lnTo>
                  <a:lnTo>
                    <a:pt x="19" y="4095"/>
                  </a:lnTo>
                  <a:lnTo>
                    <a:pt x="73" y="4859"/>
                  </a:lnTo>
                  <a:lnTo>
                    <a:pt x="164" y="5605"/>
                  </a:lnTo>
                  <a:lnTo>
                    <a:pt x="292" y="6369"/>
                  </a:lnTo>
                  <a:lnTo>
                    <a:pt x="382" y="6715"/>
                  </a:lnTo>
                  <a:lnTo>
                    <a:pt x="492" y="7116"/>
                  </a:lnTo>
                  <a:lnTo>
                    <a:pt x="637" y="7516"/>
                  </a:lnTo>
                  <a:lnTo>
                    <a:pt x="819" y="7953"/>
                  </a:lnTo>
                  <a:lnTo>
                    <a:pt x="1019" y="8371"/>
                  </a:lnTo>
                  <a:lnTo>
                    <a:pt x="1220" y="8808"/>
                  </a:lnTo>
                  <a:lnTo>
                    <a:pt x="1438" y="9208"/>
                  </a:lnTo>
                  <a:lnTo>
                    <a:pt x="1675" y="9609"/>
                  </a:lnTo>
                  <a:lnTo>
                    <a:pt x="1911" y="9954"/>
                  </a:lnTo>
                  <a:lnTo>
                    <a:pt x="2129" y="10282"/>
                  </a:lnTo>
                  <a:lnTo>
                    <a:pt x="2348" y="10537"/>
                  </a:lnTo>
                  <a:lnTo>
                    <a:pt x="2566" y="10755"/>
                  </a:lnTo>
                  <a:lnTo>
                    <a:pt x="2657" y="10828"/>
                  </a:lnTo>
                  <a:lnTo>
                    <a:pt x="2766" y="10883"/>
                  </a:lnTo>
                  <a:lnTo>
                    <a:pt x="2857" y="10937"/>
                  </a:lnTo>
                  <a:lnTo>
                    <a:pt x="2930" y="10955"/>
                  </a:lnTo>
                  <a:lnTo>
                    <a:pt x="3021" y="10955"/>
                  </a:lnTo>
                  <a:lnTo>
                    <a:pt x="3094" y="10937"/>
                  </a:lnTo>
                  <a:lnTo>
                    <a:pt x="3149" y="10901"/>
                  </a:lnTo>
                  <a:lnTo>
                    <a:pt x="3203" y="10828"/>
                  </a:lnTo>
                  <a:lnTo>
                    <a:pt x="3203" y="10573"/>
                  </a:lnTo>
                  <a:lnTo>
                    <a:pt x="3185" y="10318"/>
                  </a:lnTo>
                  <a:lnTo>
                    <a:pt x="3149" y="10064"/>
                  </a:lnTo>
                  <a:lnTo>
                    <a:pt x="3094" y="9827"/>
                  </a:lnTo>
                  <a:lnTo>
                    <a:pt x="3021" y="9590"/>
                  </a:lnTo>
                  <a:lnTo>
                    <a:pt x="2930" y="9336"/>
                  </a:lnTo>
                  <a:lnTo>
                    <a:pt x="2712" y="8881"/>
                  </a:lnTo>
                  <a:lnTo>
                    <a:pt x="2457" y="8408"/>
                  </a:lnTo>
                  <a:lnTo>
                    <a:pt x="2202" y="7953"/>
                  </a:lnTo>
                  <a:lnTo>
                    <a:pt x="1948" y="7480"/>
                  </a:lnTo>
                  <a:lnTo>
                    <a:pt x="1711" y="7025"/>
                  </a:lnTo>
                  <a:lnTo>
                    <a:pt x="1584" y="6715"/>
                  </a:lnTo>
                  <a:lnTo>
                    <a:pt x="1474" y="6406"/>
                  </a:lnTo>
                  <a:lnTo>
                    <a:pt x="1365" y="6096"/>
                  </a:lnTo>
                  <a:lnTo>
                    <a:pt x="1292" y="5787"/>
                  </a:lnTo>
                  <a:lnTo>
                    <a:pt x="1201" y="5478"/>
                  </a:lnTo>
                  <a:lnTo>
                    <a:pt x="1147" y="5150"/>
                  </a:lnTo>
                  <a:lnTo>
                    <a:pt x="1110" y="4823"/>
                  </a:lnTo>
                  <a:lnTo>
                    <a:pt x="1074" y="4513"/>
                  </a:lnTo>
                  <a:lnTo>
                    <a:pt x="1038" y="4186"/>
                  </a:lnTo>
                  <a:lnTo>
                    <a:pt x="1038" y="3858"/>
                  </a:lnTo>
                  <a:lnTo>
                    <a:pt x="1038" y="3531"/>
                  </a:lnTo>
                  <a:lnTo>
                    <a:pt x="1056" y="3203"/>
                  </a:lnTo>
                  <a:lnTo>
                    <a:pt x="1110" y="2548"/>
                  </a:lnTo>
                  <a:lnTo>
                    <a:pt x="1201" y="1893"/>
                  </a:lnTo>
                  <a:lnTo>
                    <a:pt x="1311" y="1420"/>
                  </a:lnTo>
                  <a:lnTo>
                    <a:pt x="1420" y="946"/>
                  </a:lnTo>
                  <a:lnTo>
                    <a:pt x="1565" y="491"/>
                  </a:lnTo>
                  <a:lnTo>
                    <a:pt x="1711" y="37"/>
                  </a:lnTo>
                  <a:lnTo>
                    <a:pt x="1529" y="0"/>
                  </a:lnTo>
                  <a:close/>
                </a:path>
              </a:pathLst>
            </a:custGeom>
            <a:solidFill>
              <a:srgbClr val="3A7F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65" name="Google Shape;1565;p9"/>
          <p:cNvGrpSpPr/>
          <p:nvPr/>
        </p:nvGrpSpPr>
        <p:grpSpPr>
          <a:xfrm>
            <a:off x="8491383" y="5252862"/>
            <a:ext cx="1065089" cy="170947"/>
            <a:chOff x="2895325" y="1290875"/>
            <a:chExt cx="428125" cy="68725"/>
          </a:xfrm>
        </p:grpSpPr>
        <p:sp>
          <p:nvSpPr>
            <p:cNvPr id="1566" name="Google Shape;1566;p9"/>
            <p:cNvSpPr/>
            <p:nvPr/>
          </p:nvSpPr>
          <p:spPr>
            <a:xfrm>
              <a:off x="3284750" y="1311800"/>
              <a:ext cx="3200" cy="25"/>
            </a:xfrm>
            <a:custGeom>
              <a:avLst/>
              <a:gdLst/>
              <a:ahLst/>
              <a:cxnLst/>
              <a:rect l="l" t="t" r="r" b="b"/>
              <a:pathLst>
                <a:path w="128" h="1" extrusionOk="0">
                  <a:moveTo>
                    <a:pt x="0" y="0"/>
                  </a:moveTo>
                  <a:lnTo>
                    <a:pt x="128" y="0"/>
                  </a:lnTo>
                  <a:lnTo>
                    <a:pt x="12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A9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9"/>
            <p:cNvSpPr/>
            <p:nvPr/>
          </p:nvSpPr>
          <p:spPr>
            <a:xfrm>
              <a:off x="2895325" y="1325900"/>
              <a:ext cx="428125" cy="33700"/>
            </a:xfrm>
            <a:custGeom>
              <a:avLst/>
              <a:gdLst/>
              <a:ahLst/>
              <a:cxnLst/>
              <a:rect l="l" t="t" r="r" b="b"/>
              <a:pathLst>
                <a:path w="17125" h="1348" extrusionOk="0">
                  <a:moveTo>
                    <a:pt x="2621" y="0"/>
                  </a:moveTo>
                  <a:lnTo>
                    <a:pt x="2038" y="55"/>
                  </a:lnTo>
                  <a:lnTo>
                    <a:pt x="1529" y="110"/>
                  </a:lnTo>
                  <a:lnTo>
                    <a:pt x="1074" y="182"/>
                  </a:lnTo>
                  <a:lnTo>
                    <a:pt x="710" y="255"/>
                  </a:lnTo>
                  <a:lnTo>
                    <a:pt x="400" y="328"/>
                  </a:lnTo>
                  <a:lnTo>
                    <a:pt x="182" y="401"/>
                  </a:lnTo>
                  <a:lnTo>
                    <a:pt x="109" y="437"/>
                  </a:lnTo>
                  <a:lnTo>
                    <a:pt x="55" y="492"/>
                  </a:lnTo>
                  <a:lnTo>
                    <a:pt x="18" y="528"/>
                  </a:lnTo>
                  <a:lnTo>
                    <a:pt x="0" y="565"/>
                  </a:lnTo>
                  <a:lnTo>
                    <a:pt x="18" y="601"/>
                  </a:lnTo>
                  <a:lnTo>
                    <a:pt x="36" y="637"/>
                  </a:lnTo>
                  <a:lnTo>
                    <a:pt x="91" y="692"/>
                  </a:lnTo>
                  <a:lnTo>
                    <a:pt x="182" y="728"/>
                  </a:lnTo>
                  <a:lnTo>
                    <a:pt x="382" y="801"/>
                  </a:lnTo>
                  <a:lnTo>
                    <a:pt x="673" y="874"/>
                  </a:lnTo>
                  <a:lnTo>
                    <a:pt x="1037" y="947"/>
                  </a:lnTo>
                  <a:lnTo>
                    <a:pt x="1456" y="1001"/>
                  </a:lnTo>
                  <a:lnTo>
                    <a:pt x="1947" y="1056"/>
                  </a:lnTo>
                  <a:lnTo>
                    <a:pt x="2511" y="1111"/>
                  </a:lnTo>
                  <a:lnTo>
                    <a:pt x="3767" y="1220"/>
                  </a:lnTo>
                  <a:lnTo>
                    <a:pt x="5223" y="1292"/>
                  </a:lnTo>
                  <a:lnTo>
                    <a:pt x="6842" y="1329"/>
                  </a:lnTo>
                  <a:lnTo>
                    <a:pt x="8553" y="1347"/>
                  </a:lnTo>
                  <a:lnTo>
                    <a:pt x="10282" y="1329"/>
                  </a:lnTo>
                  <a:lnTo>
                    <a:pt x="11883" y="1292"/>
                  </a:lnTo>
                  <a:lnTo>
                    <a:pt x="13339" y="1220"/>
                  </a:lnTo>
                  <a:lnTo>
                    <a:pt x="14613" y="1111"/>
                  </a:lnTo>
                  <a:lnTo>
                    <a:pt x="15159" y="1056"/>
                  </a:lnTo>
                  <a:lnTo>
                    <a:pt x="15650" y="1001"/>
                  </a:lnTo>
                  <a:lnTo>
                    <a:pt x="16087" y="947"/>
                  </a:lnTo>
                  <a:lnTo>
                    <a:pt x="16451" y="874"/>
                  </a:lnTo>
                  <a:lnTo>
                    <a:pt x="16742" y="801"/>
                  </a:lnTo>
                  <a:lnTo>
                    <a:pt x="16942" y="728"/>
                  </a:lnTo>
                  <a:lnTo>
                    <a:pt x="17015" y="692"/>
                  </a:lnTo>
                  <a:lnTo>
                    <a:pt x="17070" y="637"/>
                  </a:lnTo>
                  <a:lnTo>
                    <a:pt x="17106" y="601"/>
                  </a:lnTo>
                  <a:lnTo>
                    <a:pt x="17124" y="565"/>
                  </a:lnTo>
                  <a:lnTo>
                    <a:pt x="17106" y="510"/>
                  </a:lnTo>
                  <a:lnTo>
                    <a:pt x="17033" y="455"/>
                  </a:lnTo>
                  <a:lnTo>
                    <a:pt x="16924" y="401"/>
                  </a:lnTo>
                  <a:lnTo>
                    <a:pt x="16760" y="346"/>
                  </a:lnTo>
                  <a:lnTo>
                    <a:pt x="16688" y="346"/>
                  </a:lnTo>
                  <a:lnTo>
                    <a:pt x="15778" y="492"/>
                  </a:lnTo>
                  <a:lnTo>
                    <a:pt x="14813" y="619"/>
                  </a:lnTo>
                  <a:lnTo>
                    <a:pt x="13830" y="710"/>
                  </a:lnTo>
                  <a:lnTo>
                    <a:pt x="12830" y="801"/>
                  </a:lnTo>
                  <a:lnTo>
                    <a:pt x="11810" y="856"/>
                  </a:lnTo>
                  <a:lnTo>
                    <a:pt x="10791" y="892"/>
                  </a:lnTo>
                  <a:lnTo>
                    <a:pt x="9791" y="910"/>
                  </a:lnTo>
                  <a:lnTo>
                    <a:pt x="8790" y="929"/>
                  </a:lnTo>
                  <a:lnTo>
                    <a:pt x="7534" y="910"/>
                  </a:lnTo>
                  <a:lnTo>
                    <a:pt x="6351" y="874"/>
                  </a:lnTo>
                  <a:lnTo>
                    <a:pt x="5259" y="819"/>
                  </a:lnTo>
                  <a:lnTo>
                    <a:pt x="4313" y="747"/>
                  </a:lnTo>
                  <a:lnTo>
                    <a:pt x="3512" y="656"/>
                  </a:lnTo>
                  <a:lnTo>
                    <a:pt x="2893" y="565"/>
                  </a:lnTo>
                  <a:lnTo>
                    <a:pt x="2657" y="510"/>
                  </a:lnTo>
                  <a:lnTo>
                    <a:pt x="2475" y="437"/>
                  </a:lnTo>
                  <a:lnTo>
                    <a:pt x="2366" y="383"/>
                  </a:lnTo>
                  <a:lnTo>
                    <a:pt x="2293" y="328"/>
                  </a:lnTo>
                  <a:lnTo>
                    <a:pt x="2275" y="292"/>
                  </a:lnTo>
                  <a:lnTo>
                    <a:pt x="2293" y="237"/>
                  </a:lnTo>
                  <a:lnTo>
                    <a:pt x="2311" y="201"/>
                  </a:lnTo>
                  <a:lnTo>
                    <a:pt x="2348" y="164"/>
                  </a:lnTo>
                  <a:lnTo>
                    <a:pt x="2457" y="73"/>
                  </a:lnTo>
                  <a:lnTo>
                    <a:pt x="262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9"/>
            <p:cNvSpPr/>
            <p:nvPr/>
          </p:nvSpPr>
          <p:spPr>
            <a:xfrm>
              <a:off x="2952175" y="1290875"/>
              <a:ext cx="364000" cy="58250"/>
            </a:xfrm>
            <a:custGeom>
              <a:avLst/>
              <a:gdLst/>
              <a:ahLst/>
              <a:cxnLst/>
              <a:rect l="l" t="t" r="r" b="b"/>
              <a:pathLst>
                <a:path w="14560" h="2330" extrusionOk="0">
                  <a:moveTo>
                    <a:pt x="8372" y="0"/>
                  </a:moveTo>
                  <a:lnTo>
                    <a:pt x="8008" y="18"/>
                  </a:lnTo>
                  <a:lnTo>
                    <a:pt x="7644" y="37"/>
                  </a:lnTo>
                  <a:lnTo>
                    <a:pt x="6734" y="146"/>
                  </a:lnTo>
                  <a:lnTo>
                    <a:pt x="5970" y="237"/>
                  </a:lnTo>
                  <a:lnTo>
                    <a:pt x="5333" y="346"/>
                  </a:lnTo>
                  <a:lnTo>
                    <a:pt x="4841" y="437"/>
                  </a:lnTo>
                  <a:lnTo>
                    <a:pt x="4459" y="528"/>
                  </a:lnTo>
                  <a:lnTo>
                    <a:pt x="4150" y="601"/>
                  </a:lnTo>
                  <a:lnTo>
                    <a:pt x="3950" y="674"/>
                  </a:lnTo>
                  <a:lnTo>
                    <a:pt x="3804" y="746"/>
                  </a:lnTo>
                  <a:lnTo>
                    <a:pt x="3713" y="801"/>
                  </a:lnTo>
                  <a:lnTo>
                    <a:pt x="3659" y="837"/>
                  </a:lnTo>
                  <a:lnTo>
                    <a:pt x="3640" y="855"/>
                  </a:lnTo>
                  <a:lnTo>
                    <a:pt x="3022" y="928"/>
                  </a:lnTo>
                  <a:lnTo>
                    <a:pt x="2421" y="983"/>
                  </a:lnTo>
                  <a:lnTo>
                    <a:pt x="1711" y="1092"/>
                  </a:lnTo>
                  <a:lnTo>
                    <a:pt x="1038" y="1219"/>
                  </a:lnTo>
                  <a:lnTo>
                    <a:pt x="729" y="1274"/>
                  </a:lnTo>
                  <a:lnTo>
                    <a:pt x="456" y="1365"/>
                  </a:lnTo>
                  <a:lnTo>
                    <a:pt x="256" y="1438"/>
                  </a:lnTo>
                  <a:lnTo>
                    <a:pt x="92" y="1529"/>
                  </a:lnTo>
                  <a:lnTo>
                    <a:pt x="37" y="1583"/>
                  </a:lnTo>
                  <a:lnTo>
                    <a:pt x="19" y="1620"/>
                  </a:lnTo>
                  <a:lnTo>
                    <a:pt x="1" y="1674"/>
                  </a:lnTo>
                  <a:lnTo>
                    <a:pt x="19" y="1729"/>
                  </a:lnTo>
                  <a:lnTo>
                    <a:pt x="74" y="1784"/>
                  </a:lnTo>
                  <a:lnTo>
                    <a:pt x="165" y="1838"/>
                  </a:lnTo>
                  <a:lnTo>
                    <a:pt x="310" y="1875"/>
                  </a:lnTo>
                  <a:lnTo>
                    <a:pt x="492" y="1929"/>
                  </a:lnTo>
                  <a:lnTo>
                    <a:pt x="983" y="2020"/>
                  </a:lnTo>
                  <a:lnTo>
                    <a:pt x="1620" y="2111"/>
                  </a:lnTo>
                  <a:lnTo>
                    <a:pt x="2366" y="2184"/>
                  </a:lnTo>
                  <a:lnTo>
                    <a:pt x="3240" y="2239"/>
                  </a:lnTo>
                  <a:lnTo>
                    <a:pt x="4204" y="2275"/>
                  </a:lnTo>
                  <a:lnTo>
                    <a:pt x="5242" y="2311"/>
                  </a:lnTo>
                  <a:lnTo>
                    <a:pt x="6352" y="2330"/>
                  </a:lnTo>
                  <a:lnTo>
                    <a:pt x="7498" y="2311"/>
                  </a:lnTo>
                  <a:lnTo>
                    <a:pt x="8681" y="2293"/>
                  </a:lnTo>
                  <a:lnTo>
                    <a:pt x="9864" y="2239"/>
                  </a:lnTo>
                  <a:lnTo>
                    <a:pt x="11047" y="2166"/>
                  </a:lnTo>
                  <a:lnTo>
                    <a:pt x="12212" y="2057"/>
                  </a:lnTo>
                  <a:lnTo>
                    <a:pt x="13340" y="1911"/>
                  </a:lnTo>
                  <a:lnTo>
                    <a:pt x="14414" y="1747"/>
                  </a:lnTo>
                  <a:lnTo>
                    <a:pt x="14559" y="1729"/>
                  </a:lnTo>
                  <a:lnTo>
                    <a:pt x="14414" y="1638"/>
                  </a:lnTo>
                  <a:lnTo>
                    <a:pt x="14031" y="1420"/>
                  </a:lnTo>
                  <a:lnTo>
                    <a:pt x="13740" y="1256"/>
                  </a:lnTo>
                  <a:lnTo>
                    <a:pt x="13394" y="1092"/>
                  </a:lnTo>
                  <a:lnTo>
                    <a:pt x="13012" y="910"/>
                  </a:lnTo>
                  <a:lnTo>
                    <a:pt x="12557" y="746"/>
                  </a:lnTo>
                  <a:lnTo>
                    <a:pt x="12084" y="564"/>
                  </a:lnTo>
                  <a:lnTo>
                    <a:pt x="11556" y="401"/>
                  </a:lnTo>
                  <a:lnTo>
                    <a:pt x="10974" y="255"/>
                  </a:lnTo>
                  <a:lnTo>
                    <a:pt x="10374" y="146"/>
                  </a:lnTo>
                  <a:lnTo>
                    <a:pt x="9737" y="55"/>
                  </a:lnTo>
                  <a:lnTo>
                    <a:pt x="9409" y="18"/>
                  </a:lnTo>
                  <a:lnTo>
                    <a:pt x="9063" y="0"/>
                  </a:lnTo>
                  <a:close/>
                </a:path>
              </a:pathLst>
            </a:custGeom>
            <a:solidFill>
              <a:srgbClr val="C1A5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9"/>
            <p:cNvSpPr/>
            <p:nvPr/>
          </p:nvSpPr>
          <p:spPr>
            <a:xfrm>
              <a:off x="2952175" y="1290875"/>
              <a:ext cx="364000" cy="58250"/>
            </a:xfrm>
            <a:custGeom>
              <a:avLst/>
              <a:gdLst/>
              <a:ahLst/>
              <a:cxnLst/>
              <a:rect l="l" t="t" r="r" b="b"/>
              <a:pathLst>
                <a:path w="14560" h="2330" fill="none" extrusionOk="0">
                  <a:moveTo>
                    <a:pt x="14559" y="1729"/>
                  </a:moveTo>
                  <a:lnTo>
                    <a:pt x="14559" y="1729"/>
                  </a:lnTo>
                  <a:lnTo>
                    <a:pt x="14414" y="1747"/>
                  </a:lnTo>
                  <a:lnTo>
                    <a:pt x="14414" y="1747"/>
                  </a:lnTo>
                  <a:lnTo>
                    <a:pt x="13340" y="1911"/>
                  </a:lnTo>
                  <a:lnTo>
                    <a:pt x="12212" y="2057"/>
                  </a:lnTo>
                  <a:lnTo>
                    <a:pt x="11047" y="2166"/>
                  </a:lnTo>
                  <a:lnTo>
                    <a:pt x="9864" y="2239"/>
                  </a:lnTo>
                  <a:lnTo>
                    <a:pt x="8681" y="2293"/>
                  </a:lnTo>
                  <a:lnTo>
                    <a:pt x="7498" y="2311"/>
                  </a:lnTo>
                  <a:lnTo>
                    <a:pt x="6352" y="2330"/>
                  </a:lnTo>
                  <a:lnTo>
                    <a:pt x="5242" y="2311"/>
                  </a:lnTo>
                  <a:lnTo>
                    <a:pt x="4204" y="2275"/>
                  </a:lnTo>
                  <a:lnTo>
                    <a:pt x="3240" y="2239"/>
                  </a:lnTo>
                  <a:lnTo>
                    <a:pt x="2366" y="2184"/>
                  </a:lnTo>
                  <a:lnTo>
                    <a:pt x="1620" y="2111"/>
                  </a:lnTo>
                  <a:lnTo>
                    <a:pt x="983" y="2020"/>
                  </a:lnTo>
                  <a:lnTo>
                    <a:pt x="492" y="1929"/>
                  </a:lnTo>
                  <a:lnTo>
                    <a:pt x="310" y="1875"/>
                  </a:lnTo>
                  <a:lnTo>
                    <a:pt x="165" y="1838"/>
                  </a:lnTo>
                  <a:lnTo>
                    <a:pt x="74" y="1784"/>
                  </a:lnTo>
                  <a:lnTo>
                    <a:pt x="19" y="1729"/>
                  </a:lnTo>
                  <a:lnTo>
                    <a:pt x="19" y="1729"/>
                  </a:lnTo>
                  <a:lnTo>
                    <a:pt x="1" y="1674"/>
                  </a:lnTo>
                  <a:lnTo>
                    <a:pt x="19" y="1620"/>
                  </a:lnTo>
                  <a:lnTo>
                    <a:pt x="37" y="1583"/>
                  </a:lnTo>
                  <a:lnTo>
                    <a:pt x="92" y="1529"/>
                  </a:lnTo>
                  <a:lnTo>
                    <a:pt x="256" y="1438"/>
                  </a:lnTo>
                  <a:lnTo>
                    <a:pt x="456" y="1365"/>
                  </a:lnTo>
                  <a:lnTo>
                    <a:pt x="729" y="1274"/>
                  </a:lnTo>
                  <a:lnTo>
                    <a:pt x="1038" y="1219"/>
                  </a:lnTo>
                  <a:lnTo>
                    <a:pt x="1711" y="1092"/>
                  </a:lnTo>
                  <a:lnTo>
                    <a:pt x="2421" y="983"/>
                  </a:lnTo>
                  <a:lnTo>
                    <a:pt x="3022" y="928"/>
                  </a:lnTo>
                  <a:lnTo>
                    <a:pt x="3640" y="855"/>
                  </a:lnTo>
                  <a:lnTo>
                    <a:pt x="3640" y="855"/>
                  </a:lnTo>
                  <a:lnTo>
                    <a:pt x="3659" y="837"/>
                  </a:lnTo>
                  <a:lnTo>
                    <a:pt x="3713" y="801"/>
                  </a:lnTo>
                  <a:lnTo>
                    <a:pt x="3804" y="746"/>
                  </a:lnTo>
                  <a:lnTo>
                    <a:pt x="3950" y="674"/>
                  </a:lnTo>
                  <a:lnTo>
                    <a:pt x="4150" y="601"/>
                  </a:lnTo>
                  <a:lnTo>
                    <a:pt x="4459" y="528"/>
                  </a:lnTo>
                  <a:lnTo>
                    <a:pt x="4841" y="437"/>
                  </a:lnTo>
                  <a:lnTo>
                    <a:pt x="4841" y="437"/>
                  </a:lnTo>
                  <a:lnTo>
                    <a:pt x="5333" y="346"/>
                  </a:lnTo>
                  <a:lnTo>
                    <a:pt x="5970" y="237"/>
                  </a:lnTo>
                  <a:lnTo>
                    <a:pt x="6734" y="146"/>
                  </a:lnTo>
                  <a:lnTo>
                    <a:pt x="7644" y="37"/>
                  </a:lnTo>
                  <a:lnTo>
                    <a:pt x="7644" y="37"/>
                  </a:lnTo>
                  <a:lnTo>
                    <a:pt x="8008" y="18"/>
                  </a:lnTo>
                  <a:lnTo>
                    <a:pt x="8372" y="0"/>
                  </a:lnTo>
                  <a:lnTo>
                    <a:pt x="8718" y="0"/>
                  </a:lnTo>
                  <a:lnTo>
                    <a:pt x="9063" y="0"/>
                  </a:lnTo>
                  <a:lnTo>
                    <a:pt x="9409" y="18"/>
                  </a:lnTo>
                  <a:lnTo>
                    <a:pt x="9737" y="55"/>
                  </a:lnTo>
                  <a:lnTo>
                    <a:pt x="10374" y="146"/>
                  </a:lnTo>
                  <a:lnTo>
                    <a:pt x="10974" y="255"/>
                  </a:lnTo>
                  <a:lnTo>
                    <a:pt x="11556" y="401"/>
                  </a:lnTo>
                  <a:lnTo>
                    <a:pt x="12084" y="564"/>
                  </a:lnTo>
                  <a:lnTo>
                    <a:pt x="12557" y="746"/>
                  </a:lnTo>
                  <a:lnTo>
                    <a:pt x="13012" y="910"/>
                  </a:lnTo>
                  <a:lnTo>
                    <a:pt x="13394" y="1092"/>
                  </a:lnTo>
                  <a:lnTo>
                    <a:pt x="13740" y="1256"/>
                  </a:lnTo>
                  <a:lnTo>
                    <a:pt x="14031" y="1420"/>
                  </a:lnTo>
                  <a:lnTo>
                    <a:pt x="14414" y="1638"/>
                  </a:lnTo>
                  <a:lnTo>
                    <a:pt x="14559" y="172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9"/>
            <p:cNvSpPr/>
            <p:nvPr/>
          </p:nvSpPr>
          <p:spPr>
            <a:xfrm>
              <a:off x="3073200" y="1290875"/>
              <a:ext cx="242975" cy="44150"/>
            </a:xfrm>
            <a:custGeom>
              <a:avLst/>
              <a:gdLst/>
              <a:ahLst/>
              <a:cxnLst/>
              <a:rect l="l" t="t" r="r" b="b"/>
              <a:pathLst>
                <a:path w="9719" h="1766" extrusionOk="0">
                  <a:moveTo>
                    <a:pt x="3294" y="0"/>
                  </a:moveTo>
                  <a:lnTo>
                    <a:pt x="2803" y="37"/>
                  </a:lnTo>
                  <a:lnTo>
                    <a:pt x="1893" y="146"/>
                  </a:lnTo>
                  <a:lnTo>
                    <a:pt x="1129" y="237"/>
                  </a:lnTo>
                  <a:lnTo>
                    <a:pt x="492" y="346"/>
                  </a:lnTo>
                  <a:lnTo>
                    <a:pt x="0" y="437"/>
                  </a:lnTo>
                  <a:lnTo>
                    <a:pt x="164" y="546"/>
                  </a:lnTo>
                  <a:lnTo>
                    <a:pt x="346" y="637"/>
                  </a:lnTo>
                  <a:lnTo>
                    <a:pt x="546" y="692"/>
                  </a:lnTo>
                  <a:lnTo>
                    <a:pt x="747" y="746"/>
                  </a:lnTo>
                  <a:lnTo>
                    <a:pt x="947" y="764"/>
                  </a:lnTo>
                  <a:lnTo>
                    <a:pt x="1165" y="783"/>
                  </a:lnTo>
                  <a:lnTo>
                    <a:pt x="1602" y="801"/>
                  </a:lnTo>
                  <a:lnTo>
                    <a:pt x="2366" y="801"/>
                  </a:lnTo>
                  <a:lnTo>
                    <a:pt x="2730" y="837"/>
                  </a:lnTo>
                  <a:lnTo>
                    <a:pt x="3021" y="892"/>
                  </a:lnTo>
                  <a:lnTo>
                    <a:pt x="3312" y="965"/>
                  </a:lnTo>
                  <a:lnTo>
                    <a:pt x="3604" y="1056"/>
                  </a:lnTo>
                  <a:lnTo>
                    <a:pt x="3895" y="1147"/>
                  </a:lnTo>
                  <a:lnTo>
                    <a:pt x="4477" y="1365"/>
                  </a:lnTo>
                  <a:lnTo>
                    <a:pt x="4750" y="1456"/>
                  </a:lnTo>
                  <a:lnTo>
                    <a:pt x="5059" y="1547"/>
                  </a:lnTo>
                  <a:lnTo>
                    <a:pt x="5314" y="1602"/>
                  </a:lnTo>
                  <a:lnTo>
                    <a:pt x="5587" y="1656"/>
                  </a:lnTo>
                  <a:lnTo>
                    <a:pt x="6115" y="1711"/>
                  </a:lnTo>
                  <a:lnTo>
                    <a:pt x="6661" y="1747"/>
                  </a:lnTo>
                  <a:lnTo>
                    <a:pt x="7207" y="1747"/>
                  </a:lnTo>
                  <a:lnTo>
                    <a:pt x="8517" y="1765"/>
                  </a:lnTo>
                  <a:lnTo>
                    <a:pt x="9573" y="1747"/>
                  </a:lnTo>
                  <a:lnTo>
                    <a:pt x="9718" y="1729"/>
                  </a:lnTo>
                  <a:lnTo>
                    <a:pt x="9591" y="1656"/>
                  </a:lnTo>
                  <a:lnTo>
                    <a:pt x="9263" y="1456"/>
                  </a:lnTo>
                  <a:lnTo>
                    <a:pt x="8735" y="1183"/>
                  </a:lnTo>
                  <a:lnTo>
                    <a:pt x="8408" y="1019"/>
                  </a:lnTo>
                  <a:lnTo>
                    <a:pt x="8026" y="855"/>
                  </a:lnTo>
                  <a:lnTo>
                    <a:pt x="7625" y="710"/>
                  </a:lnTo>
                  <a:lnTo>
                    <a:pt x="7170" y="546"/>
                  </a:lnTo>
                  <a:lnTo>
                    <a:pt x="6679" y="401"/>
                  </a:lnTo>
                  <a:lnTo>
                    <a:pt x="6151" y="273"/>
                  </a:lnTo>
                  <a:lnTo>
                    <a:pt x="5605" y="164"/>
                  </a:lnTo>
                  <a:lnTo>
                    <a:pt x="5023" y="73"/>
                  </a:lnTo>
                  <a:lnTo>
                    <a:pt x="4423" y="18"/>
                  </a:lnTo>
                  <a:lnTo>
                    <a:pt x="3786" y="0"/>
                  </a:lnTo>
                  <a:close/>
                </a:path>
              </a:pathLst>
            </a:custGeom>
            <a:solidFill>
              <a:srgbClr val="D7C2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9"/>
            <p:cNvSpPr/>
            <p:nvPr/>
          </p:nvSpPr>
          <p:spPr>
            <a:xfrm>
              <a:off x="3073200" y="1290875"/>
              <a:ext cx="242975" cy="44150"/>
            </a:xfrm>
            <a:custGeom>
              <a:avLst/>
              <a:gdLst/>
              <a:ahLst/>
              <a:cxnLst/>
              <a:rect l="l" t="t" r="r" b="b"/>
              <a:pathLst>
                <a:path w="9719" h="1766" fill="none" extrusionOk="0">
                  <a:moveTo>
                    <a:pt x="3786" y="0"/>
                  </a:moveTo>
                  <a:lnTo>
                    <a:pt x="3786" y="0"/>
                  </a:lnTo>
                  <a:lnTo>
                    <a:pt x="3294" y="0"/>
                  </a:lnTo>
                  <a:lnTo>
                    <a:pt x="2803" y="37"/>
                  </a:lnTo>
                  <a:lnTo>
                    <a:pt x="2803" y="37"/>
                  </a:lnTo>
                  <a:lnTo>
                    <a:pt x="1893" y="146"/>
                  </a:lnTo>
                  <a:lnTo>
                    <a:pt x="1129" y="237"/>
                  </a:lnTo>
                  <a:lnTo>
                    <a:pt x="492" y="346"/>
                  </a:lnTo>
                  <a:lnTo>
                    <a:pt x="0" y="437"/>
                  </a:lnTo>
                  <a:lnTo>
                    <a:pt x="0" y="437"/>
                  </a:lnTo>
                  <a:lnTo>
                    <a:pt x="164" y="546"/>
                  </a:lnTo>
                  <a:lnTo>
                    <a:pt x="346" y="637"/>
                  </a:lnTo>
                  <a:lnTo>
                    <a:pt x="546" y="692"/>
                  </a:lnTo>
                  <a:lnTo>
                    <a:pt x="747" y="746"/>
                  </a:lnTo>
                  <a:lnTo>
                    <a:pt x="947" y="764"/>
                  </a:lnTo>
                  <a:lnTo>
                    <a:pt x="1165" y="783"/>
                  </a:lnTo>
                  <a:lnTo>
                    <a:pt x="1602" y="801"/>
                  </a:lnTo>
                  <a:lnTo>
                    <a:pt x="1602" y="801"/>
                  </a:lnTo>
                  <a:lnTo>
                    <a:pt x="1802" y="801"/>
                  </a:lnTo>
                  <a:lnTo>
                    <a:pt x="1802" y="801"/>
                  </a:lnTo>
                  <a:lnTo>
                    <a:pt x="2002" y="801"/>
                  </a:lnTo>
                  <a:lnTo>
                    <a:pt x="2002" y="801"/>
                  </a:lnTo>
                  <a:lnTo>
                    <a:pt x="2366" y="801"/>
                  </a:lnTo>
                  <a:lnTo>
                    <a:pt x="2730" y="837"/>
                  </a:lnTo>
                  <a:lnTo>
                    <a:pt x="2730" y="837"/>
                  </a:lnTo>
                  <a:lnTo>
                    <a:pt x="3021" y="892"/>
                  </a:lnTo>
                  <a:lnTo>
                    <a:pt x="3312" y="965"/>
                  </a:lnTo>
                  <a:lnTo>
                    <a:pt x="3604" y="1056"/>
                  </a:lnTo>
                  <a:lnTo>
                    <a:pt x="3895" y="1147"/>
                  </a:lnTo>
                  <a:lnTo>
                    <a:pt x="4477" y="1365"/>
                  </a:lnTo>
                  <a:lnTo>
                    <a:pt x="4750" y="1456"/>
                  </a:lnTo>
                  <a:lnTo>
                    <a:pt x="5059" y="1547"/>
                  </a:lnTo>
                  <a:lnTo>
                    <a:pt x="5059" y="1547"/>
                  </a:lnTo>
                  <a:lnTo>
                    <a:pt x="5314" y="1602"/>
                  </a:lnTo>
                  <a:lnTo>
                    <a:pt x="5587" y="1656"/>
                  </a:lnTo>
                  <a:lnTo>
                    <a:pt x="6115" y="1711"/>
                  </a:lnTo>
                  <a:lnTo>
                    <a:pt x="6661" y="1747"/>
                  </a:lnTo>
                  <a:lnTo>
                    <a:pt x="7207" y="1747"/>
                  </a:lnTo>
                  <a:lnTo>
                    <a:pt x="7207" y="1747"/>
                  </a:lnTo>
                  <a:lnTo>
                    <a:pt x="8517" y="1765"/>
                  </a:lnTo>
                  <a:lnTo>
                    <a:pt x="8517" y="1765"/>
                  </a:lnTo>
                  <a:lnTo>
                    <a:pt x="9573" y="1747"/>
                  </a:lnTo>
                  <a:lnTo>
                    <a:pt x="9573" y="1747"/>
                  </a:lnTo>
                  <a:lnTo>
                    <a:pt x="9718" y="1729"/>
                  </a:lnTo>
                  <a:lnTo>
                    <a:pt x="9718" y="1729"/>
                  </a:lnTo>
                  <a:lnTo>
                    <a:pt x="9591" y="1656"/>
                  </a:lnTo>
                  <a:lnTo>
                    <a:pt x="9263" y="1456"/>
                  </a:lnTo>
                  <a:lnTo>
                    <a:pt x="8735" y="1183"/>
                  </a:lnTo>
                  <a:lnTo>
                    <a:pt x="8408" y="1019"/>
                  </a:lnTo>
                  <a:lnTo>
                    <a:pt x="8026" y="855"/>
                  </a:lnTo>
                  <a:lnTo>
                    <a:pt x="7625" y="710"/>
                  </a:lnTo>
                  <a:lnTo>
                    <a:pt x="7170" y="546"/>
                  </a:lnTo>
                  <a:lnTo>
                    <a:pt x="6679" y="401"/>
                  </a:lnTo>
                  <a:lnTo>
                    <a:pt x="6151" y="273"/>
                  </a:lnTo>
                  <a:lnTo>
                    <a:pt x="5605" y="164"/>
                  </a:lnTo>
                  <a:lnTo>
                    <a:pt x="5023" y="73"/>
                  </a:lnTo>
                  <a:lnTo>
                    <a:pt x="4423" y="18"/>
                  </a:lnTo>
                  <a:lnTo>
                    <a:pt x="3786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72" name="Google Shape;1572;p9"/>
          <p:cNvGrpSpPr/>
          <p:nvPr/>
        </p:nvGrpSpPr>
        <p:grpSpPr>
          <a:xfrm>
            <a:off x="174539" y="4762507"/>
            <a:ext cx="819030" cy="238955"/>
            <a:chOff x="1682875" y="2128425"/>
            <a:chExt cx="575525" cy="167900"/>
          </a:xfrm>
        </p:grpSpPr>
        <p:sp>
          <p:nvSpPr>
            <p:cNvPr id="1573" name="Google Shape;1573;p9"/>
            <p:cNvSpPr/>
            <p:nvPr/>
          </p:nvSpPr>
          <p:spPr>
            <a:xfrm>
              <a:off x="1682875" y="2231250"/>
              <a:ext cx="575525" cy="65075"/>
            </a:xfrm>
            <a:custGeom>
              <a:avLst/>
              <a:gdLst/>
              <a:ahLst/>
              <a:cxnLst/>
              <a:rect l="l" t="t" r="r" b="b"/>
              <a:pathLst>
                <a:path w="23021" h="2603" extrusionOk="0">
                  <a:moveTo>
                    <a:pt x="19964" y="0"/>
                  </a:moveTo>
                  <a:lnTo>
                    <a:pt x="20601" y="110"/>
                  </a:lnTo>
                  <a:lnTo>
                    <a:pt x="20437" y="164"/>
                  </a:lnTo>
                  <a:lnTo>
                    <a:pt x="19909" y="328"/>
                  </a:lnTo>
                  <a:lnTo>
                    <a:pt x="19054" y="565"/>
                  </a:lnTo>
                  <a:lnTo>
                    <a:pt x="18508" y="692"/>
                  </a:lnTo>
                  <a:lnTo>
                    <a:pt x="17889" y="819"/>
                  </a:lnTo>
                  <a:lnTo>
                    <a:pt x="17198" y="965"/>
                  </a:lnTo>
                  <a:lnTo>
                    <a:pt x="16433" y="1092"/>
                  </a:lnTo>
                  <a:lnTo>
                    <a:pt x="15596" y="1202"/>
                  </a:lnTo>
                  <a:lnTo>
                    <a:pt x="14704" y="1311"/>
                  </a:lnTo>
                  <a:lnTo>
                    <a:pt x="13740" y="1402"/>
                  </a:lnTo>
                  <a:lnTo>
                    <a:pt x="12703" y="1474"/>
                  </a:lnTo>
                  <a:lnTo>
                    <a:pt x="11611" y="1529"/>
                  </a:lnTo>
                  <a:lnTo>
                    <a:pt x="10464" y="1547"/>
                  </a:lnTo>
                  <a:lnTo>
                    <a:pt x="9409" y="1529"/>
                  </a:lnTo>
                  <a:lnTo>
                    <a:pt x="8317" y="1493"/>
                  </a:lnTo>
                  <a:lnTo>
                    <a:pt x="7170" y="1420"/>
                  </a:lnTo>
                  <a:lnTo>
                    <a:pt x="5988" y="1311"/>
                  </a:lnTo>
                  <a:lnTo>
                    <a:pt x="4768" y="1147"/>
                  </a:lnTo>
                  <a:lnTo>
                    <a:pt x="3513" y="965"/>
                  </a:lnTo>
                  <a:lnTo>
                    <a:pt x="2239" y="728"/>
                  </a:lnTo>
                  <a:lnTo>
                    <a:pt x="910" y="455"/>
                  </a:lnTo>
                  <a:lnTo>
                    <a:pt x="1129" y="146"/>
                  </a:lnTo>
                  <a:lnTo>
                    <a:pt x="1129" y="146"/>
                  </a:lnTo>
                  <a:lnTo>
                    <a:pt x="747" y="237"/>
                  </a:lnTo>
                  <a:lnTo>
                    <a:pt x="565" y="292"/>
                  </a:lnTo>
                  <a:lnTo>
                    <a:pt x="401" y="346"/>
                  </a:lnTo>
                  <a:lnTo>
                    <a:pt x="255" y="419"/>
                  </a:lnTo>
                  <a:lnTo>
                    <a:pt x="128" y="492"/>
                  </a:lnTo>
                  <a:lnTo>
                    <a:pt x="37" y="565"/>
                  </a:lnTo>
                  <a:lnTo>
                    <a:pt x="0" y="656"/>
                  </a:lnTo>
                  <a:lnTo>
                    <a:pt x="0" y="710"/>
                  </a:lnTo>
                  <a:lnTo>
                    <a:pt x="37" y="765"/>
                  </a:lnTo>
                  <a:lnTo>
                    <a:pt x="91" y="819"/>
                  </a:lnTo>
                  <a:lnTo>
                    <a:pt x="182" y="874"/>
                  </a:lnTo>
                  <a:lnTo>
                    <a:pt x="455" y="1001"/>
                  </a:lnTo>
                  <a:lnTo>
                    <a:pt x="819" y="1147"/>
                  </a:lnTo>
                  <a:lnTo>
                    <a:pt x="1274" y="1311"/>
                  </a:lnTo>
                  <a:lnTo>
                    <a:pt x="1838" y="1474"/>
                  </a:lnTo>
                  <a:lnTo>
                    <a:pt x="2475" y="1638"/>
                  </a:lnTo>
                  <a:lnTo>
                    <a:pt x="3203" y="1802"/>
                  </a:lnTo>
                  <a:lnTo>
                    <a:pt x="4004" y="1966"/>
                  </a:lnTo>
                  <a:lnTo>
                    <a:pt x="4878" y="2111"/>
                  </a:lnTo>
                  <a:lnTo>
                    <a:pt x="5806" y="2239"/>
                  </a:lnTo>
                  <a:lnTo>
                    <a:pt x="6806" y="2366"/>
                  </a:lnTo>
                  <a:lnTo>
                    <a:pt x="7862" y="2457"/>
                  </a:lnTo>
                  <a:lnTo>
                    <a:pt x="8972" y="2548"/>
                  </a:lnTo>
                  <a:lnTo>
                    <a:pt x="10100" y="2585"/>
                  </a:lnTo>
                  <a:lnTo>
                    <a:pt x="11283" y="2603"/>
                  </a:lnTo>
                  <a:lnTo>
                    <a:pt x="12120" y="2603"/>
                  </a:lnTo>
                  <a:lnTo>
                    <a:pt x="12957" y="2566"/>
                  </a:lnTo>
                  <a:lnTo>
                    <a:pt x="14249" y="2512"/>
                  </a:lnTo>
                  <a:lnTo>
                    <a:pt x="15451" y="2421"/>
                  </a:lnTo>
                  <a:lnTo>
                    <a:pt x="16542" y="2312"/>
                  </a:lnTo>
                  <a:lnTo>
                    <a:pt x="17543" y="2184"/>
                  </a:lnTo>
                  <a:lnTo>
                    <a:pt x="18453" y="2039"/>
                  </a:lnTo>
                  <a:lnTo>
                    <a:pt x="19272" y="1893"/>
                  </a:lnTo>
                  <a:lnTo>
                    <a:pt x="20000" y="1747"/>
                  </a:lnTo>
                  <a:lnTo>
                    <a:pt x="20655" y="1584"/>
                  </a:lnTo>
                  <a:lnTo>
                    <a:pt x="21219" y="1420"/>
                  </a:lnTo>
                  <a:lnTo>
                    <a:pt x="21711" y="1256"/>
                  </a:lnTo>
                  <a:lnTo>
                    <a:pt x="22111" y="1092"/>
                  </a:lnTo>
                  <a:lnTo>
                    <a:pt x="22439" y="947"/>
                  </a:lnTo>
                  <a:lnTo>
                    <a:pt x="22675" y="801"/>
                  </a:lnTo>
                  <a:lnTo>
                    <a:pt x="22857" y="674"/>
                  </a:lnTo>
                  <a:lnTo>
                    <a:pt x="22966" y="565"/>
                  </a:lnTo>
                  <a:lnTo>
                    <a:pt x="23003" y="510"/>
                  </a:lnTo>
                  <a:lnTo>
                    <a:pt x="23021" y="455"/>
                  </a:lnTo>
                  <a:lnTo>
                    <a:pt x="23003" y="419"/>
                  </a:lnTo>
                  <a:lnTo>
                    <a:pt x="22966" y="401"/>
                  </a:lnTo>
                  <a:lnTo>
                    <a:pt x="22803" y="328"/>
                  </a:lnTo>
                  <a:lnTo>
                    <a:pt x="22530" y="273"/>
                  </a:lnTo>
                  <a:lnTo>
                    <a:pt x="22166" y="201"/>
                  </a:lnTo>
                  <a:lnTo>
                    <a:pt x="21711" y="146"/>
                  </a:lnTo>
                  <a:lnTo>
                    <a:pt x="21201" y="91"/>
                  </a:lnTo>
                  <a:lnTo>
                    <a:pt x="1996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9"/>
            <p:cNvSpPr/>
            <p:nvPr/>
          </p:nvSpPr>
          <p:spPr>
            <a:xfrm>
              <a:off x="1682875" y="2231250"/>
              <a:ext cx="575525" cy="65075"/>
            </a:xfrm>
            <a:custGeom>
              <a:avLst/>
              <a:gdLst/>
              <a:ahLst/>
              <a:cxnLst/>
              <a:rect l="l" t="t" r="r" b="b"/>
              <a:pathLst>
                <a:path w="23021" h="2603" fill="none" extrusionOk="0">
                  <a:moveTo>
                    <a:pt x="19964" y="0"/>
                  </a:moveTo>
                  <a:lnTo>
                    <a:pt x="20601" y="110"/>
                  </a:lnTo>
                  <a:lnTo>
                    <a:pt x="20601" y="110"/>
                  </a:lnTo>
                  <a:lnTo>
                    <a:pt x="20601" y="110"/>
                  </a:lnTo>
                  <a:lnTo>
                    <a:pt x="20437" y="164"/>
                  </a:lnTo>
                  <a:lnTo>
                    <a:pt x="19909" y="328"/>
                  </a:lnTo>
                  <a:lnTo>
                    <a:pt x="19054" y="565"/>
                  </a:lnTo>
                  <a:lnTo>
                    <a:pt x="18508" y="692"/>
                  </a:lnTo>
                  <a:lnTo>
                    <a:pt x="17889" y="819"/>
                  </a:lnTo>
                  <a:lnTo>
                    <a:pt x="17198" y="965"/>
                  </a:lnTo>
                  <a:lnTo>
                    <a:pt x="16433" y="1092"/>
                  </a:lnTo>
                  <a:lnTo>
                    <a:pt x="15596" y="1202"/>
                  </a:lnTo>
                  <a:lnTo>
                    <a:pt x="14704" y="1311"/>
                  </a:lnTo>
                  <a:lnTo>
                    <a:pt x="13740" y="1402"/>
                  </a:lnTo>
                  <a:lnTo>
                    <a:pt x="12703" y="1474"/>
                  </a:lnTo>
                  <a:lnTo>
                    <a:pt x="11611" y="1529"/>
                  </a:lnTo>
                  <a:lnTo>
                    <a:pt x="10464" y="1547"/>
                  </a:lnTo>
                  <a:lnTo>
                    <a:pt x="10464" y="1547"/>
                  </a:lnTo>
                  <a:lnTo>
                    <a:pt x="9409" y="1529"/>
                  </a:lnTo>
                  <a:lnTo>
                    <a:pt x="8317" y="1493"/>
                  </a:lnTo>
                  <a:lnTo>
                    <a:pt x="7170" y="1420"/>
                  </a:lnTo>
                  <a:lnTo>
                    <a:pt x="5988" y="1311"/>
                  </a:lnTo>
                  <a:lnTo>
                    <a:pt x="4768" y="1147"/>
                  </a:lnTo>
                  <a:lnTo>
                    <a:pt x="3513" y="965"/>
                  </a:lnTo>
                  <a:lnTo>
                    <a:pt x="2239" y="728"/>
                  </a:lnTo>
                  <a:lnTo>
                    <a:pt x="910" y="455"/>
                  </a:lnTo>
                  <a:lnTo>
                    <a:pt x="910" y="455"/>
                  </a:lnTo>
                  <a:lnTo>
                    <a:pt x="910" y="455"/>
                  </a:lnTo>
                  <a:lnTo>
                    <a:pt x="910" y="455"/>
                  </a:lnTo>
                  <a:lnTo>
                    <a:pt x="1129" y="146"/>
                  </a:lnTo>
                  <a:lnTo>
                    <a:pt x="1129" y="146"/>
                  </a:lnTo>
                  <a:lnTo>
                    <a:pt x="747" y="237"/>
                  </a:lnTo>
                  <a:lnTo>
                    <a:pt x="565" y="292"/>
                  </a:lnTo>
                  <a:lnTo>
                    <a:pt x="401" y="346"/>
                  </a:lnTo>
                  <a:lnTo>
                    <a:pt x="255" y="419"/>
                  </a:lnTo>
                  <a:lnTo>
                    <a:pt x="128" y="492"/>
                  </a:lnTo>
                  <a:lnTo>
                    <a:pt x="37" y="565"/>
                  </a:lnTo>
                  <a:lnTo>
                    <a:pt x="0" y="656"/>
                  </a:lnTo>
                  <a:lnTo>
                    <a:pt x="0" y="656"/>
                  </a:lnTo>
                  <a:lnTo>
                    <a:pt x="0" y="710"/>
                  </a:lnTo>
                  <a:lnTo>
                    <a:pt x="37" y="765"/>
                  </a:lnTo>
                  <a:lnTo>
                    <a:pt x="91" y="819"/>
                  </a:lnTo>
                  <a:lnTo>
                    <a:pt x="182" y="874"/>
                  </a:lnTo>
                  <a:lnTo>
                    <a:pt x="455" y="1001"/>
                  </a:lnTo>
                  <a:lnTo>
                    <a:pt x="819" y="1147"/>
                  </a:lnTo>
                  <a:lnTo>
                    <a:pt x="1274" y="1311"/>
                  </a:lnTo>
                  <a:lnTo>
                    <a:pt x="1838" y="1474"/>
                  </a:lnTo>
                  <a:lnTo>
                    <a:pt x="2475" y="1638"/>
                  </a:lnTo>
                  <a:lnTo>
                    <a:pt x="3203" y="1802"/>
                  </a:lnTo>
                  <a:lnTo>
                    <a:pt x="4004" y="1966"/>
                  </a:lnTo>
                  <a:lnTo>
                    <a:pt x="4878" y="2111"/>
                  </a:lnTo>
                  <a:lnTo>
                    <a:pt x="5806" y="2239"/>
                  </a:lnTo>
                  <a:lnTo>
                    <a:pt x="6806" y="2366"/>
                  </a:lnTo>
                  <a:lnTo>
                    <a:pt x="7862" y="2457"/>
                  </a:lnTo>
                  <a:lnTo>
                    <a:pt x="8972" y="2548"/>
                  </a:lnTo>
                  <a:lnTo>
                    <a:pt x="10100" y="2585"/>
                  </a:lnTo>
                  <a:lnTo>
                    <a:pt x="11283" y="2603"/>
                  </a:lnTo>
                  <a:lnTo>
                    <a:pt x="11283" y="2603"/>
                  </a:lnTo>
                  <a:lnTo>
                    <a:pt x="12120" y="2603"/>
                  </a:lnTo>
                  <a:lnTo>
                    <a:pt x="12957" y="2566"/>
                  </a:lnTo>
                  <a:lnTo>
                    <a:pt x="12957" y="2566"/>
                  </a:lnTo>
                  <a:lnTo>
                    <a:pt x="14249" y="2512"/>
                  </a:lnTo>
                  <a:lnTo>
                    <a:pt x="15451" y="2421"/>
                  </a:lnTo>
                  <a:lnTo>
                    <a:pt x="16542" y="2312"/>
                  </a:lnTo>
                  <a:lnTo>
                    <a:pt x="17543" y="2184"/>
                  </a:lnTo>
                  <a:lnTo>
                    <a:pt x="18453" y="2039"/>
                  </a:lnTo>
                  <a:lnTo>
                    <a:pt x="19272" y="1893"/>
                  </a:lnTo>
                  <a:lnTo>
                    <a:pt x="20000" y="1747"/>
                  </a:lnTo>
                  <a:lnTo>
                    <a:pt x="20655" y="1584"/>
                  </a:lnTo>
                  <a:lnTo>
                    <a:pt x="21219" y="1420"/>
                  </a:lnTo>
                  <a:lnTo>
                    <a:pt x="21711" y="1256"/>
                  </a:lnTo>
                  <a:lnTo>
                    <a:pt x="22111" y="1092"/>
                  </a:lnTo>
                  <a:lnTo>
                    <a:pt x="22439" y="947"/>
                  </a:lnTo>
                  <a:lnTo>
                    <a:pt x="22675" y="801"/>
                  </a:lnTo>
                  <a:lnTo>
                    <a:pt x="22857" y="674"/>
                  </a:lnTo>
                  <a:lnTo>
                    <a:pt x="22966" y="565"/>
                  </a:lnTo>
                  <a:lnTo>
                    <a:pt x="23003" y="510"/>
                  </a:lnTo>
                  <a:lnTo>
                    <a:pt x="23021" y="455"/>
                  </a:lnTo>
                  <a:lnTo>
                    <a:pt x="23021" y="455"/>
                  </a:lnTo>
                  <a:lnTo>
                    <a:pt x="23003" y="419"/>
                  </a:lnTo>
                  <a:lnTo>
                    <a:pt x="22966" y="401"/>
                  </a:lnTo>
                  <a:lnTo>
                    <a:pt x="22803" y="328"/>
                  </a:lnTo>
                  <a:lnTo>
                    <a:pt x="22530" y="273"/>
                  </a:lnTo>
                  <a:lnTo>
                    <a:pt x="22166" y="201"/>
                  </a:lnTo>
                  <a:lnTo>
                    <a:pt x="21711" y="146"/>
                  </a:lnTo>
                  <a:lnTo>
                    <a:pt x="21201" y="91"/>
                  </a:lnTo>
                  <a:lnTo>
                    <a:pt x="19964" y="0"/>
                  </a:lnTo>
                </a:path>
              </a:pathLst>
            </a:custGeom>
            <a:solidFill>
              <a:srgbClr val="EBB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9"/>
            <p:cNvSpPr/>
            <p:nvPr/>
          </p:nvSpPr>
          <p:spPr>
            <a:xfrm>
              <a:off x="1705625" y="2128425"/>
              <a:ext cx="492275" cy="141525"/>
            </a:xfrm>
            <a:custGeom>
              <a:avLst/>
              <a:gdLst/>
              <a:ahLst/>
              <a:cxnLst/>
              <a:rect l="l" t="t" r="r" b="b"/>
              <a:pathLst>
                <a:path w="19691" h="5661" extrusionOk="0">
                  <a:moveTo>
                    <a:pt x="5332" y="1"/>
                  </a:moveTo>
                  <a:lnTo>
                    <a:pt x="5023" y="37"/>
                  </a:lnTo>
                  <a:lnTo>
                    <a:pt x="4714" y="92"/>
                  </a:lnTo>
                  <a:lnTo>
                    <a:pt x="4422" y="164"/>
                  </a:lnTo>
                  <a:lnTo>
                    <a:pt x="4149" y="274"/>
                  </a:lnTo>
                  <a:lnTo>
                    <a:pt x="3858" y="401"/>
                  </a:lnTo>
                  <a:lnTo>
                    <a:pt x="3604" y="528"/>
                  </a:lnTo>
                  <a:lnTo>
                    <a:pt x="3367" y="692"/>
                  </a:lnTo>
                  <a:lnTo>
                    <a:pt x="3149" y="874"/>
                  </a:lnTo>
                  <a:lnTo>
                    <a:pt x="2967" y="1056"/>
                  </a:lnTo>
                  <a:lnTo>
                    <a:pt x="2803" y="1238"/>
                  </a:lnTo>
                  <a:lnTo>
                    <a:pt x="2657" y="1438"/>
                  </a:lnTo>
                  <a:lnTo>
                    <a:pt x="2566" y="1657"/>
                  </a:lnTo>
                  <a:lnTo>
                    <a:pt x="2512" y="1857"/>
                  </a:lnTo>
                  <a:lnTo>
                    <a:pt x="2493" y="2057"/>
                  </a:lnTo>
                  <a:lnTo>
                    <a:pt x="2493" y="2166"/>
                  </a:lnTo>
                  <a:lnTo>
                    <a:pt x="2512" y="2275"/>
                  </a:lnTo>
                  <a:lnTo>
                    <a:pt x="2330" y="2312"/>
                  </a:lnTo>
                  <a:lnTo>
                    <a:pt x="2148" y="2366"/>
                  </a:lnTo>
                  <a:lnTo>
                    <a:pt x="1966" y="2476"/>
                  </a:lnTo>
                  <a:lnTo>
                    <a:pt x="1766" y="2585"/>
                  </a:lnTo>
                  <a:lnTo>
                    <a:pt x="1584" y="2730"/>
                  </a:lnTo>
                  <a:lnTo>
                    <a:pt x="1402" y="2894"/>
                  </a:lnTo>
                  <a:lnTo>
                    <a:pt x="1056" y="3240"/>
                  </a:lnTo>
                  <a:lnTo>
                    <a:pt x="837" y="3477"/>
                  </a:lnTo>
                  <a:lnTo>
                    <a:pt x="637" y="3713"/>
                  </a:lnTo>
                  <a:lnTo>
                    <a:pt x="310" y="4150"/>
                  </a:lnTo>
                  <a:lnTo>
                    <a:pt x="73" y="4459"/>
                  </a:lnTo>
                  <a:lnTo>
                    <a:pt x="0" y="4568"/>
                  </a:lnTo>
                  <a:lnTo>
                    <a:pt x="1074" y="4805"/>
                  </a:lnTo>
                  <a:lnTo>
                    <a:pt x="2148" y="5005"/>
                  </a:lnTo>
                  <a:lnTo>
                    <a:pt x="3185" y="5169"/>
                  </a:lnTo>
                  <a:lnTo>
                    <a:pt x="4204" y="5315"/>
                  </a:lnTo>
                  <a:lnTo>
                    <a:pt x="5187" y="5424"/>
                  </a:lnTo>
                  <a:lnTo>
                    <a:pt x="6151" y="5515"/>
                  </a:lnTo>
                  <a:lnTo>
                    <a:pt x="7098" y="5587"/>
                  </a:lnTo>
                  <a:lnTo>
                    <a:pt x="8007" y="5624"/>
                  </a:lnTo>
                  <a:lnTo>
                    <a:pt x="8881" y="5642"/>
                  </a:lnTo>
                  <a:lnTo>
                    <a:pt x="9736" y="5660"/>
                  </a:lnTo>
                  <a:lnTo>
                    <a:pt x="10573" y="5642"/>
                  </a:lnTo>
                  <a:lnTo>
                    <a:pt x="11356" y="5624"/>
                  </a:lnTo>
                  <a:lnTo>
                    <a:pt x="12120" y="5569"/>
                  </a:lnTo>
                  <a:lnTo>
                    <a:pt x="12866" y="5515"/>
                  </a:lnTo>
                  <a:lnTo>
                    <a:pt x="13558" y="5460"/>
                  </a:lnTo>
                  <a:lnTo>
                    <a:pt x="14231" y="5387"/>
                  </a:lnTo>
                  <a:lnTo>
                    <a:pt x="14850" y="5296"/>
                  </a:lnTo>
                  <a:lnTo>
                    <a:pt x="15450" y="5205"/>
                  </a:lnTo>
                  <a:lnTo>
                    <a:pt x="16542" y="5023"/>
                  </a:lnTo>
                  <a:lnTo>
                    <a:pt x="17470" y="4823"/>
                  </a:lnTo>
                  <a:lnTo>
                    <a:pt x="18253" y="4641"/>
                  </a:lnTo>
                  <a:lnTo>
                    <a:pt x="18872" y="4477"/>
                  </a:lnTo>
                  <a:lnTo>
                    <a:pt x="19327" y="4350"/>
                  </a:lnTo>
                  <a:lnTo>
                    <a:pt x="19691" y="4223"/>
                  </a:lnTo>
                  <a:lnTo>
                    <a:pt x="14541" y="3422"/>
                  </a:lnTo>
                  <a:lnTo>
                    <a:pt x="13995" y="2294"/>
                  </a:lnTo>
                  <a:lnTo>
                    <a:pt x="11283" y="1584"/>
                  </a:lnTo>
                  <a:lnTo>
                    <a:pt x="8954" y="1002"/>
                  </a:lnTo>
                  <a:lnTo>
                    <a:pt x="7061" y="528"/>
                  </a:lnTo>
                  <a:lnTo>
                    <a:pt x="6916" y="419"/>
                  </a:lnTo>
                  <a:lnTo>
                    <a:pt x="6752" y="310"/>
                  </a:lnTo>
                  <a:lnTo>
                    <a:pt x="6497" y="183"/>
                  </a:lnTo>
                  <a:lnTo>
                    <a:pt x="6206" y="92"/>
                  </a:lnTo>
                  <a:lnTo>
                    <a:pt x="5915" y="37"/>
                  </a:lnTo>
                  <a:lnTo>
                    <a:pt x="5624" y="1"/>
                  </a:lnTo>
                  <a:close/>
                </a:path>
              </a:pathLst>
            </a:custGeom>
            <a:solidFill>
              <a:srgbClr val="C1A5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9"/>
            <p:cNvSpPr/>
            <p:nvPr/>
          </p:nvSpPr>
          <p:spPr>
            <a:xfrm>
              <a:off x="1705625" y="2128425"/>
              <a:ext cx="492275" cy="141525"/>
            </a:xfrm>
            <a:custGeom>
              <a:avLst/>
              <a:gdLst/>
              <a:ahLst/>
              <a:cxnLst/>
              <a:rect l="l" t="t" r="r" b="b"/>
              <a:pathLst>
                <a:path w="19691" h="5661" fill="none" extrusionOk="0">
                  <a:moveTo>
                    <a:pt x="19691" y="4223"/>
                  </a:moveTo>
                  <a:lnTo>
                    <a:pt x="19691" y="4223"/>
                  </a:lnTo>
                  <a:lnTo>
                    <a:pt x="19327" y="4350"/>
                  </a:lnTo>
                  <a:lnTo>
                    <a:pt x="18872" y="4477"/>
                  </a:lnTo>
                  <a:lnTo>
                    <a:pt x="18253" y="4641"/>
                  </a:lnTo>
                  <a:lnTo>
                    <a:pt x="17470" y="4823"/>
                  </a:lnTo>
                  <a:lnTo>
                    <a:pt x="16542" y="5023"/>
                  </a:lnTo>
                  <a:lnTo>
                    <a:pt x="15450" y="5205"/>
                  </a:lnTo>
                  <a:lnTo>
                    <a:pt x="14850" y="5296"/>
                  </a:lnTo>
                  <a:lnTo>
                    <a:pt x="14231" y="5387"/>
                  </a:lnTo>
                  <a:lnTo>
                    <a:pt x="13558" y="5460"/>
                  </a:lnTo>
                  <a:lnTo>
                    <a:pt x="12866" y="5515"/>
                  </a:lnTo>
                  <a:lnTo>
                    <a:pt x="12120" y="5569"/>
                  </a:lnTo>
                  <a:lnTo>
                    <a:pt x="11356" y="5624"/>
                  </a:lnTo>
                  <a:lnTo>
                    <a:pt x="10573" y="5642"/>
                  </a:lnTo>
                  <a:lnTo>
                    <a:pt x="9736" y="5660"/>
                  </a:lnTo>
                  <a:lnTo>
                    <a:pt x="8881" y="5642"/>
                  </a:lnTo>
                  <a:lnTo>
                    <a:pt x="8007" y="5624"/>
                  </a:lnTo>
                  <a:lnTo>
                    <a:pt x="7098" y="5587"/>
                  </a:lnTo>
                  <a:lnTo>
                    <a:pt x="6151" y="5515"/>
                  </a:lnTo>
                  <a:lnTo>
                    <a:pt x="5187" y="5424"/>
                  </a:lnTo>
                  <a:lnTo>
                    <a:pt x="4204" y="5315"/>
                  </a:lnTo>
                  <a:lnTo>
                    <a:pt x="3185" y="5169"/>
                  </a:lnTo>
                  <a:lnTo>
                    <a:pt x="2148" y="5005"/>
                  </a:lnTo>
                  <a:lnTo>
                    <a:pt x="1074" y="4805"/>
                  </a:lnTo>
                  <a:lnTo>
                    <a:pt x="0" y="4568"/>
                  </a:lnTo>
                  <a:lnTo>
                    <a:pt x="0" y="4568"/>
                  </a:lnTo>
                  <a:lnTo>
                    <a:pt x="73" y="4459"/>
                  </a:lnTo>
                  <a:lnTo>
                    <a:pt x="310" y="4150"/>
                  </a:lnTo>
                  <a:lnTo>
                    <a:pt x="637" y="3713"/>
                  </a:lnTo>
                  <a:lnTo>
                    <a:pt x="837" y="3477"/>
                  </a:lnTo>
                  <a:lnTo>
                    <a:pt x="1056" y="3240"/>
                  </a:lnTo>
                  <a:lnTo>
                    <a:pt x="1056" y="3240"/>
                  </a:lnTo>
                  <a:lnTo>
                    <a:pt x="1402" y="2894"/>
                  </a:lnTo>
                  <a:lnTo>
                    <a:pt x="1584" y="2730"/>
                  </a:lnTo>
                  <a:lnTo>
                    <a:pt x="1766" y="2585"/>
                  </a:lnTo>
                  <a:lnTo>
                    <a:pt x="1966" y="2476"/>
                  </a:lnTo>
                  <a:lnTo>
                    <a:pt x="2148" y="2366"/>
                  </a:lnTo>
                  <a:lnTo>
                    <a:pt x="2330" y="2312"/>
                  </a:lnTo>
                  <a:lnTo>
                    <a:pt x="2512" y="2275"/>
                  </a:lnTo>
                  <a:lnTo>
                    <a:pt x="2512" y="2275"/>
                  </a:lnTo>
                  <a:lnTo>
                    <a:pt x="2493" y="2166"/>
                  </a:lnTo>
                  <a:lnTo>
                    <a:pt x="2493" y="2057"/>
                  </a:lnTo>
                  <a:lnTo>
                    <a:pt x="2512" y="1857"/>
                  </a:lnTo>
                  <a:lnTo>
                    <a:pt x="2566" y="1657"/>
                  </a:lnTo>
                  <a:lnTo>
                    <a:pt x="2657" y="1438"/>
                  </a:lnTo>
                  <a:lnTo>
                    <a:pt x="2657" y="1438"/>
                  </a:lnTo>
                  <a:lnTo>
                    <a:pt x="2803" y="1238"/>
                  </a:lnTo>
                  <a:lnTo>
                    <a:pt x="2967" y="1056"/>
                  </a:lnTo>
                  <a:lnTo>
                    <a:pt x="3149" y="874"/>
                  </a:lnTo>
                  <a:lnTo>
                    <a:pt x="3367" y="692"/>
                  </a:lnTo>
                  <a:lnTo>
                    <a:pt x="3604" y="528"/>
                  </a:lnTo>
                  <a:lnTo>
                    <a:pt x="3858" y="401"/>
                  </a:lnTo>
                  <a:lnTo>
                    <a:pt x="4149" y="274"/>
                  </a:lnTo>
                  <a:lnTo>
                    <a:pt x="4422" y="164"/>
                  </a:lnTo>
                  <a:lnTo>
                    <a:pt x="4714" y="92"/>
                  </a:lnTo>
                  <a:lnTo>
                    <a:pt x="5023" y="37"/>
                  </a:lnTo>
                  <a:lnTo>
                    <a:pt x="5332" y="1"/>
                  </a:lnTo>
                  <a:lnTo>
                    <a:pt x="5624" y="1"/>
                  </a:lnTo>
                  <a:lnTo>
                    <a:pt x="5915" y="37"/>
                  </a:lnTo>
                  <a:lnTo>
                    <a:pt x="6206" y="92"/>
                  </a:lnTo>
                  <a:lnTo>
                    <a:pt x="6497" y="183"/>
                  </a:lnTo>
                  <a:lnTo>
                    <a:pt x="6752" y="310"/>
                  </a:lnTo>
                  <a:lnTo>
                    <a:pt x="6752" y="310"/>
                  </a:lnTo>
                  <a:lnTo>
                    <a:pt x="6916" y="419"/>
                  </a:lnTo>
                  <a:lnTo>
                    <a:pt x="7061" y="528"/>
                  </a:lnTo>
                  <a:lnTo>
                    <a:pt x="7061" y="528"/>
                  </a:lnTo>
                  <a:lnTo>
                    <a:pt x="8954" y="1002"/>
                  </a:lnTo>
                  <a:lnTo>
                    <a:pt x="11283" y="1584"/>
                  </a:lnTo>
                  <a:lnTo>
                    <a:pt x="11283" y="1584"/>
                  </a:lnTo>
                  <a:lnTo>
                    <a:pt x="13995" y="2294"/>
                  </a:lnTo>
                  <a:lnTo>
                    <a:pt x="14541" y="3422"/>
                  </a:lnTo>
                  <a:lnTo>
                    <a:pt x="19691" y="422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9"/>
            <p:cNvSpPr/>
            <p:nvPr/>
          </p:nvSpPr>
          <p:spPr>
            <a:xfrm>
              <a:off x="1705625" y="2168000"/>
              <a:ext cx="492275" cy="101950"/>
            </a:xfrm>
            <a:custGeom>
              <a:avLst/>
              <a:gdLst/>
              <a:ahLst/>
              <a:cxnLst/>
              <a:rect l="l" t="t" r="r" b="b"/>
              <a:pathLst>
                <a:path w="19691" h="4078" extrusionOk="0">
                  <a:moveTo>
                    <a:pt x="11283" y="1"/>
                  </a:moveTo>
                  <a:lnTo>
                    <a:pt x="11192" y="165"/>
                  </a:lnTo>
                  <a:lnTo>
                    <a:pt x="11101" y="292"/>
                  </a:lnTo>
                  <a:lnTo>
                    <a:pt x="10974" y="419"/>
                  </a:lnTo>
                  <a:lnTo>
                    <a:pt x="10846" y="547"/>
                  </a:lnTo>
                  <a:lnTo>
                    <a:pt x="10737" y="638"/>
                  </a:lnTo>
                  <a:lnTo>
                    <a:pt x="10592" y="729"/>
                  </a:lnTo>
                  <a:lnTo>
                    <a:pt x="10319" y="874"/>
                  </a:lnTo>
                  <a:lnTo>
                    <a:pt x="10027" y="1002"/>
                  </a:lnTo>
                  <a:lnTo>
                    <a:pt x="9736" y="1093"/>
                  </a:lnTo>
                  <a:lnTo>
                    <a:pt x="8936" y="1348"/>
                  </a:lnTo>
                  <a:lnTo>
                    <a:pt x="8135" y="1548"/>
                  </a:lnTo>
                  <a:lnTo>
                    <a:pt x="7334" y="1712"/>
                  </a:lnTo>
                  <a:lnTo>
                    <a:pt x="6515" y="1821"/>
                  </a:lnTo>
                  <a:lnTo>
                    <a:pt x="6570" y="1912"/>
                  </a:lnTo>
                  <a:lnTo>
                    <a:pt x="6643" y="1985"/>
                  </a:lnTo>
                  <a:lnTo>
                    <a:pt x="6734" y="2039"/>
                  </a:lnTo>
                  <a:lnTo>
                    <a:pt x="6843" y="2076"/>
                  </a:lnTo>
                  <a:lnTo>
                    <a:pt x="7079" y="2130"/>
                  </a:lnTo>
                  <a:lnTo>
                    <a:pt x="7298" y="2185"/>
                  </a:lnTo>
                  <a:lnTo>
                    <a:pt x="7407" y="2221"/>
                  </a:lnTo>
                  <a:lnTo>
                    <a:pt x="7498" y="2294"/>
                  </a:lnTo>
                  <a:lnTo>
                    <a:pt x="7589" y="2367"/>
                  </a:lnTo>
                  <a:lnTo>
                    <a:pt x="7662" y="2476"/>
                  </a:lnTo>
                  <a:lnTo>
                    <a:pt x="7698" y="2567"/>
                  </a:lnTo>
                  <a:lnTo>
                    <a:pt x="7716" y="2658"/>
                  </a:lnTo>
                  <a:lnTo>
                    <a:pt x="7680" y="2749"/>
                  </a:lnTo>
                  <a:lnTo>
                    <a:pt x="7662" y="2785"/>
                  </a:lnTo>
                  <a:lnTo>
                    <a:pt x="7625" y="2822"/>
                  </a:lnTo>
                  <a:lnTo>
                    <a:pt x="7571" y="2858"/>
                  </a:lnTo>
                  <a:lnTo>
                    <a:pt x="7516" y="2876"/>
                  </a:lnTo>
                  <a:lnTo>
                    <a:pt x="7298" y="2876"/>
                  </a:lnTo>
                  <a:lnTo>
                    <a:pt x="6515" y="2803"/>
                  </a:lnTo>
                  <a:lnTo>
                    <a:pt x="5733" y="2694"/>
                  </a:lnTo>
                  <a:lnTo>
                    <a:pt x="4950" y="2549"/>
                  </a:lnTo>
                  <a:lnTo>
                    <a:pt x="4168" y="2385"/>
                  </a:lnTo>
                  <a:lnTo>
                    <a:pt x="2603" y="2021"/>
                  </a:lnTo>
                  <a:lnTo>
                    <a:pt x="1056" y="1657"/>
                  </a:lnTo>
                  <a:lnTo>
                    <a:pt x="837" y="1894"/>
                  </a:lnTo>
                  <a:lnTo>
                    <a:pt x="637" y="2130"/>
                  </a:lnTo>
                  <a:lnTo>
                    <a:pt x="310" y="2567"/>
                  </a:lnTo>
                  <a:lnTo>
                    <a:pt x="73" y="2876"/>
                  </a:lnTo>
                  <a:lnTo>
                    <a:pt x="0" y="2985"/>
                  </a:lnTo>
                  <a:lnTo>
                    <a:pt x="1329" y="3258"/>
                  </a:lnTo>
                  <a:lnTo>
                    <a:pt x="2603" y="3495"/>
                  </a:lnTo>
                  <a:lnTo>
                    <a:pt x="3858" y="3677"/>
                  </a:lnTo>
                  <a:lnTo>
                    <a:pt x="5078" y="3841"/>
                  </a:lnTo>
                  <a:lnTo>
                    <a:pt x="6260" y="3950"/>
                  </a:lnTo>
                  <a:lnTo>
                    <a:pt x="7407" y="4023"/>
                  </a:lnTo>
                  <a:lnTo>
                    <a:pt x="8499" y="4059"/>
                  </a:lnTo>
                  <a:lnTo>
                    <a:pt x="9554" y="4077"/>
                  </a:lnTo>
                  <a:lnTo>
                    <a:pt x="10701" y="4059"/>
                  </a:lnTo>
                  <a:lnTo>
                    <a:pt x="11793" y="4004"/>
                  </a:lnTo>
                  <a:lnTo>
                    <a:pt x="12830" y="3932"/>
                  </a:lnTo>
                  <a:lnTo>
                    <a:pt x="13794" y="3841"/>
                  </a:lnTo>
                  <a:lnTo>
                    <a:pt x="14686" y="3732"/>
                  </a:lnTo>
                  <a:lnTo>
                    <a:pt x="15523" y="3622"/>
                  </a:lnTo>
                  <a:lnTo>
                    <a:pt x="16288" y="3495"/>
                  </a:lnTo>
                  <a:lnTo>
                    <a:pt x="16979" y="3349"/>
                  </a:lnTo>
                  <a:lnTo>
                    <a:pt x="17598" y="3222"/>
                  </a:lnTo>
                  <a:lnTo>
                    <a:pt x="18144" y="3095"/>
                  </a:lnTo>
                  <a:lnTo>
                    <a:pt x="18999" y="2858"/>
                  </a:lnTo>
                  <a:lnTo>
                    <a:pt x="19527" y="2694"/>
                  </a:lnTo>
                  <a:lnTo>
                    <a:pt x="19691" y="2640"/>
                  </a:lnTo>
                  <a:lnTo>
                    <a:pt x="14541" y="1839"/>
                  </a:lnTo>
                  <a:lnTo>
                    <a:pt x="13995" y="711"/>
                  </a:lnTo>
                  <a:lnTo>
                    <a:pt x="11283" y="1"/>
                  </a:lnTo>
                  <a:close/>
                </a:path>
              </a:pathLst>
            </a:custGeom>
            <a:solidFill>
              <a:srgbClr val="A48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9"/>
            <p:cNvSpPr/>
            <p:nvPr/>
          </p:nvSpPr>
          <p:spPr>
            <a:xfrm>
              <a:off x="1705625" y="2168000"/>
              <a:ext cx="492275" cy="101950"/>
            </a:xfrm>
            <a:custGeom>
              <a:avLst/>
              <a:gdLst/>
              <a:ahLst/>
              <a:cxnLst/>
              <a:rect l="l" t="t" r="r" b="b"/>
              <a:pathLst>
                <a:path w="19691" h="4078" fill="none" extrusionOk="0">
                  <a:moveTo>
                    <a:pt x="11283" y="1"/>
                  </a:moveTo>
                  <a:lnTo>
                    <a:pt x="11283" y="1"/>
                  </a:lnTo>
                  <a:lnTo>
                    <a:pt x="11192" y="165"/>
                  </a:lnTo>
                  <a:lnTo>
                    <a:pt x="11101" y="292"/>
                  </a:lnTo>
                  <a:lnTo>
                    <a:pt x="10974" y="419"/>
                  </a:lnTo>
                  <a:lnTo>
                    <a:pt x="10846" y="547"/>
                  </a:lnTo>
                  <a:lnTo>
                    <a:pt x="10846" y="547"/>
                  </a:lnTo>
                  <a:lnTo>
                    <a:pt x="10737" y="638"/>
                  </a:lnTo>
                  <a:lnTo>
                    <a:pt x="10592" y="729"/>
                  </a:lnTo>
                  <a:lnTo>
                    <a:pt x="10319" y="874"/>
                  </a:lnTo>
                  <a:lnTo>
                    <a:pt x="10027" y="1002"/>
                  </a:lnTo>
                  <a:lnTo>
                    <a:pt x="9736" y="1093"/>
                  </a:lnTo>
                  <a:lnTo>
                    <a:pt x="9736" y="1093"/>
                  </a:lnTo>
                  <a:lnTo>
                    <a:pt x="8936" y="1348"/>
                  </a:lnTo>
                  <a:lnTo>
                    <a:pt x="8135" y="1548"/>
                  </a:lnTo>
                  <a:lnTo>
                    <a:pt x="7334" y="1712"/>
                  </a:lnTo>
                  <a:lnTo>
                    <a:pt x="6515" y="1821"/>
                  </a:lnTo>
                  <a:lnTo>
                    <a:pt x="6515" y="1821"/>
                  </a:lnTo>
                  <a:lnTo>
                    <a:pt x="6570" y="1912"/>
                  </a:lnTo>
                  <a:lnTo>
                    <a:pt x="6643" y="1985"/>
                  </a:lnTo>
                  <a:lnTo>
                    <a:pt x="6734" y="2039"/>
                  </a:lnTo>
                  <a:lnTo>
                    <a:pt x="6843" y="2076"/>
                  </a:lnTo>
                  <a:lnTo>
                    <a:pt x="7079" y="2130"/>
                  </a:lnTo>
                  <a:lnTo>
                    <a:pt x="7298" y="2185"/>
                  </a:lnTo>
                  <a:lnTo>
                    <a:pt x="7298" y="2185"/>
                  </a:lnTo>
                  <a:lnTo>
                    <a:pt x="7407" y="2221"/>
                  </a:lnTo>
                  <a:lnTo>
                    <a:pt x="7498" y="2294"/>
                  </a:lnTo>
                  <a:lnTo>
                    <a:pt x="7589" y="2367"/>
                  </a:lnTo>
                  <a:lnTo>
                    <a:pt x="7662" y="2476"/>
                  </a:lnTo>
                  <a:lnTo>
                    <a:pt x="7698" y="2567"/>
                  </a:lnTo>
                  <a:lnTo>
                    <a:pt x="7716" y="2658"/>
                  </a:lnTo>
                  <a:lnTo>
                    <a:pt x="7680" y="2749"/>
                  </a:lnTo>
                  <a:lnTo>
                    <a:pt x="7662" y="2785"/>
                  </a:lnTo>
                  <a:lnTo>
                    <a:pt x="7625" y="2822"/>
                  </a:lnTo>
                  <a:lnTo>
                    <a:pt x="7625" y="2822"/>
                  </a:lnTo>
                  <a:lnTo>
                    <a:pt x="7571" y="2858"/>
                  </a:lnTo>
                  <a:lnTo>
                    <a:pt x="7516" y="2876"/>
                  </a:lnTo>
                  <a:lnTo>
                    <a:pt x="7389" y="2876"/>
                  </a:lnTo>
                  <a:lnTo>
                    <a:pt x="7389" y="2876"/>
                  </a:lnTo>
                  <a:lnTo>
                    <a:pt x="7298" y="2876"/>
                  </a:lnTo>
                  <a:lnTo>
                    <a:pt x="7298" y="2876"/>
                  </a:lnTo>
                  <a:lnTo>
                    <a:pt x="6515" y="2803"/>
                  </a:lnTo>
                  <a:lnTo>
                    <a:pt x="5733" y="2694"/>
                  </a:lnTo>
                  <a:lnTo>
                    <a:pt x="4950" y="2549"/>
                  </a:lnTo>
                  <a:lnTo>
                    <a:pt x="4168" y="2385"/>
                  </a:lnTo>
                  <a:lnTo>
                    <a:pt x="2603" y="2021"/>
                  </a:lnTo>
                  <a:lnTo>
                    <a:pt x="1056" y="1657"/>
                  </a:lnTo>
                  <a:lnTo>
                    <a:pt x="1056" y="1657"/>
                  </a:lnTo>
                  <a:lnTo>
                    <a:pt x="1056" y="1657"/>
                  </a:lnTo>
                  <a:lnTo>
                    <a:pt x="837" y="1894"/>
                  </a:lnTo>
                  <a:lnTo>
                    <a:pt x="637" y="2130"/>
                  </a:lnTo>
                  <a:lnTo>
                    <a:pt x="310" y="2567"/>
                  </a:lnTo>
                  <a:lnTo>
                    <a:pt x="73" y="2876"/>
                  </a:lnTo>
                  <a:lnTo>
                    <a:pt x="0" y="2985"/>
                  </a:lnTo>
                  <a:lnTo>
                    <a:pt x="0" y="2985"/>
                  </a:lnTo>
                  <a:lnTo>
                    <a:pt x="1329" y="3258"/>
                  </a:lnTo>
                  <a:lnTo>
                    <a:pt x="2603" y="3495"/>
                  </a:lnTo>
                  <a:lnTo>
                    <a:pt x="3858" y="3677"/>
                  </a:lnTo>
                  <a:lnTo>
                    <a:pt x="5078" y="3841"/>
                  </a:lnTo>
                  <a:lnTo>
                    <a:pt x="6260" y="3950"/>
                  </a:lnTo>
                  <a:lnTo>
                    <a:pt x="7407" y="4023"/>
                  </a:lnTo>
                  <a:lnTo>
                    <a:pt x="8499" y="4059"/>
                  </a:lnTo>
                  <a:lnTo>
                    <a:pt x="9554" y="4077"/>
                  </a:lnTo>
                  <a:lnTo>
                    <a:pt x="9554" y="4077"/>
                  </a:lnTo>
                  <a:lnTo>
                    <a:pt x="10701" y="4059"/>
                  </a:lnTo>
                  <a:lnTo>
                    <a:pt x="11793" y="4004"/>
                  </a:lnTo>
                  <a:lnTo>
                    <a:pt x="12830" y="3932"/>
                  </a:lnTo>
                  <a:lnTo>
                    <a:pt x="13794" y="3841"/>
                  </a:lnTo>
                  <a:lnTo>
                    <a:pt x="14686" y="3732"/>
                  </a:lnTo>
                  <a:lnTo>
                    <a:pt x="15523" y="3622"/>
                  </a:lnTo>
                  <a:lnTo>
                    <a:pt x="16288" y="3495"/>
                  </a:lnTo>
                  <a:lnTo>
                    <a:pt x="16979" y="3349"/>
                  </a:lnTo>
                  <a:lnTo>
                    <a:pt x="17598" y="3222"/>
                  </a:lnTo>
                  <a:lnTo>
                    <a:pt x="18144" y="3095"/>
                  </a:lnTo>
                  <a:lnTo>
                    <a:pt x="18999" y="2858"/>
                  </a:lnTo>
                  <a:lnTo>
                    <a:pt x="19527" y="2694"/>
                  </a:lnTo>
                  <a:lnTo>
                    <a:pt x="19691" y="2640"/>
                  </a:lnTo>
                  <a:lnTo>
                    <a:pt x="14541" y="1839"/>
                  </a:lnTo>
                  <a:lnTo>
                    <a:pt x="13995" y="711"/>
                  </a:lnTo>
                  <a:lnTo>
                    <a:pt x="13995" y="711"/>
                  </a:lnTo>
                  <a:lnTo>
                    <a:pt x="11283" y="1"/>
                  </a:lnTo>
                  <a:lnTo>
                    <a:pt x="1128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9"/>
            <p:cNvSpPr/>
            <p:nvPr/>
          </p:nvSpPr>
          <p:spPr>
            <a:xfrm>
              <a:off x="1772050" y="2128425"/>
              <a:ext cx="102375" cy="49175"/>
            </a:xfrm>
            <a:custGeom>
              <a:avLst/>
              <a:gdLst/>
              <a:ahLst/>
              <a:cxnLst/>
              <a:rect l="l" t="t" r="r" b="b"/>
              <a:pathLst>
                <a:path w="4095" h="1967" extrusionOk="0">
                  <a:moveTo>
                    <a:pt x="2621" y="1"/>
                  </a:moveTo>
                  <a:lnTo>
                    <a:pt x="2402" y="19"/>
                  </a:lnTo>
                  <a:lnTo>
                    <a:pt x="2184" y="55"/>
                  </a:lnTo>
                  <a:lnTo>
                    <a:pt x="1966" y="110"/>
                  </a:lnTo>
                  <a:lnTo>
                    <a:pt x="1747" y="183"/>
                  </a:lnTo>
                  <a:lnTo>
                    <a:pt x="1547" y="255"/>
                  </a:lnTo>
                  <a:lnTo>
                    <a:pt x="1347" y="328"/>
                  </a:lnTo>
                  <a:lnTo>
                    <a:pt x="1147" y="419"/>
                  </a:lnTo>
                  <a:lnTo>
                    <a:pt x="965" y="528"/>
                  </a:lnTo>
                  <a:lnTo>
                    <a:pt x="783" y="638"/>
                  </a:lnTo>
                  <a:lnTo>
                    <a:pt x="619" y="765"/>
                  </a:lnTo>
                  <a:lnTo>
                    <a:pt x="473" y="892"/>
                  </a:lnTo>
                  <a:lnTo>
                    <a:pt x="328" y="1020"/>
                  </a:lnTo>
                  <a:lnTo>
                    <a:pt x="200" y="1165"/>
                  </a:lnTo>
                  <a:lnTo>
                    <a:pt x="91" y="1293"/>
                  </a:lnTo>
                  <a:lnTo>
                    <a:pt x="0" y="1438"/>
                  </a:lnTo>
                  <a:lnTo>
                    <a:pt x="73" y="1438"/>
                  </a:lnTo>
                  <a:lnTo>
                    <a:pt x="146" y="1420"/>
                  </a:lnTo>
                  <a:lnTo>
                    <a:pt x="419" y="1329"/>
                  </a:lnTo>
                  <a:lnTo>
                    <a:pt x="710" y="1256"/>
                  </a:lnTo>
                  <a:lnTo>
                    <a:pt x="1001" y="1220"/>
                  </a:lnTo>
                  <a:lnTo>
                    <a:pt x="1292" y="1184"/>
                  </a:lnTo>
                  <a:lnTo>
                    <a:pt x="1383" y="1184"/>
                  </a:lnTo>
                  <a:lnTo>
                    <a:pt x="1438" y="1202"/>
                  </a:lnTo>
                  <a:lnTo>
                    <a:pt x="1474" y="1238"/>
                  </a:lnTo>
                  <a:lnTo>
                    <a:pt x="1492" y="1275"/>
                  </a:lnTo>
                  <a:lnTo>
                    <a:pt x="1511" y="1347"/>
                  </a:lnTo>
                  <a:lnTo>
                    <a:pt x="1511" y="1511"/>
                  </a:lnTo>
                  <a:lnTo>
                    <a:pt x="1511" y="1584"/>
                  </a:lnTo>
                  <a:lnTo>
                    <a:pt x="1529" y="1657"/>
                  </a:lnTo>
                  <a:lnTo>
                    <a:pt x="1565" y="1711"/>
                  </a:lnTo>
                  <a:lnTo>
                    <a:pt x="1602" y="1784"/>
                  </a:lnTo>
                  <a:lnTo>
                    <a:pt x="1656" y="1839"/>
                  </a:lnTo>
                  <a:lnTo>
                    <a:pt x="1711" y="1875"/>
                  </a:lnTo>
                  <a:lnTo>
                    <a:pt x="1765" y="1930"/>
                  </a:lnTo>
                  <a:lnTo>
                    <a:pt x="1838" y="1948"/>
                  </a:lnTo>
                  <a:lnTo>
                    <a:pt x="1966" y="1966"/>
                  </a:lnTo>
                  <a:lnTo>
                    <a:pt x="2075" y="1948"/>
                  </a:lnTo>
                  <a:lnTo>
                    <a:pt x="2184" y="1911"/>
                  </a:lnTo>
                  <a:lnTo>
                    <a:pt x="2275" y="1857"/>
                  </a:lnTo>
                  <a:lnTo>
                    <a:pt x="2348" y="1766"/>
                  </a:lnTo>
                  <a:lnTo>
                    <a:pt x="2402" y="1675"/>
                  </a:lnTo>
                  <a:lnTo>
                    <a:pt x="2439" y="1584"/>
                  </a:lnTo>
                  <a:lnTo>
                    <a:pt x="2457" y="1384"/>
                  </a:lnTo>
                  <a:lnTo>
                    <a:pt x="2493" y="1184"/>
                  </a:lnTo>
                  <a:lnTo>
                    <a:pt x="2512" y="1074"/>
                  </a:lnTo>
                  <a:lnTo>
                    <a:pt x="2548" y="983"/>
                  </a:lnTo>
                  <a:lnTo>
                    <a:pt x="2603" y="856"/>
                  </a:lnTo>
                  <a:lnTo>
                    <a:pt x="2694" y="765"/>
                  </a:lnTo>
                  <a:lnTo>
                    <a:pt x="2803" y="674"/>
                  </a:lnTo>
                  <a:lnTo>
                    <a:pt x="2930" y="601"/>
                  </a:lnTo>
                  <a:lnTo>
                    <a:pt x="3076" y="547"/>
                  </a:lnTo>
                  <a:lnTo>
                    <a:pt x="3221" y="510"/>
                  </a:lnTo>
                  <a:lnTo>
                    <a:pt x="3512" y="437"/>
                  </a:lnTo>
                  <a:lnTo>
                    <a:pt x="4095" y="310"/>
                  </a:lnTo>
                  <a:lnTo>
                    <a:pt x="3949" y="237"/>
                  </a:lnTo>
                  <a:lnTo>
                    <a:pt x="3804" y="164"/>
                  </a:lnTo>
                  <a:lnTo>
                    <a:pt x="3658" y="110"/>
                  </a:lnTo>
                  <a:lnTo>
                    <a:pt x="3494" y="73"/>
                  </a:lnTo>
                  <a:lnTo>
                    <a:pt x="3167" y="19"/>
                  </a:lnTo>
                  <a:lnTo>
                    <a:pt x="2839" y="1"/>
                  </a:lnTo>
                  <a:close/>
                </a:path>
              </a:pathLst>
            </a:custGeom>
            <a:solidFill>
              <a:srgbClr val="D7C2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9"/>
            <p:cNvSpPr/>
            <p:nvPr/>
          </p:nvSpPr>
          <p:spPr>
            <a:xfrm>
              <a:off x="1772050" y="2128425"/>
              <a:ext cx="102375" cy="49175"/>
            </a:xfrm>
            <a:custGeom>
              <a:avLst/>
              <a:gdLst/>
              <a:ahLst/>
              <a:cxnLst/>
              <a:rect l="l" t="t" r="r" b="b"/>
              <a:pathLst>
                <a:path w="4095" h="1967" fill="none" extrusionOk="0">
                  <a:moveTo>
                    <a:pt x="2839" y="1"/>
                  </a:moveTo>
                  <a:lnTo>
                    <a:pt x="2839" y="1"/>
                  </a:lnTo>
                  <a:lnTo>
                    <a:pt x="2621" y="1"/>
                  </a:lnTo>
                  <a:lnTo>
                    <a:pt x="2402" y="19"/>
                  </a:lnTo>
                  <a:lnTo>
                    <a:pt x="2184" y="55"/>
                  </a:lnTo>
                  <a:lnTo>
                    <a:pt x="1966" y="110"/>
                  </a:lnTo>
                  <a:lnTo>
                    <a:pt x="1747" y="183"/>
                  </a:lnTo>
                  <a:lnTo>
                    <a:pt x="1547" y="255"/>
                  </a:lnTo>
                  <a:lnTo>
                    <a:pt x="1347" y="328"/>
                  </a:lnTo>
                  <a:lnTo>
                    <a:pt x="1147" y="419"/>
                  </a:lnTo>
                  <a:lnTo>
                    <a:pt x="965" y="528"/>
                  </a:lnTo>
                  <a:lnTo>
                    <a:pt x="783" y="638"/>
                  </a:lnTo>
                  <a:lnTo>
                    <a:pt x="619" y="765"/>
                  </a:lnTo>
                  <a:lnTo>
                    <a:pt x="473" y="892"/>
                  </a:lnTo>
                  <a:lnTo>
                    <a:pt x="328" y="1020"/>
                  </a:lnTo>
                  <a:lnTo>
                    <a:pt x="200" y="1165"/>
                  </a:lnTo>
                  <a:lnTo>
                    <a:pt x="91" y="1293"/>
                  </a:lnTo>
                  <a:lnTo>
                    <a:pt x="0" y="1438"/>
                  </a:lnTo>
                  <a:lnTo>
                    <a:pt x="0" y="1438"/>
                  </a:lnTo>
                  <a:lnTo>
                    <a:pt x="73" y="1438"/>
                  </a:lnTo>
                  <a:lnTo>
                    <a:pt x="146" y="1420"/>
                  </a:lnTo>
                  <a:lnTo>
                    <a:pt x="146" y="1420"/>
                  </a:lnTo>
                  <a:lnTo>
                    <a:pt x="419" y="1329"/>
                  </a:lnTo>
                  <a:lnTo>
                    <a:pt x="710" y="1256"/>
                  </a:lnTo>
                  <a:lnTo>
                    <a:pt x="1001" y="1220"/>
                  </a:lnTo>
                  <a:lnTo>
                    <a:pt x="1292" y="1184"/>
                  </a:lnTo>
                  <a:lnTo>
                    <a:pt x="1292" y="1184"/>
                  </a:lnTo>
                  <a:lnTo>
                    <a:pt x="1329" y="1184"/>
                  </a:lnTo>
                  <a:lnTo>
                    <a:pt x="1329" y="1184"/>
                  </a:lnTo>
                  <a:lnTo>
                    <a:pt x="1383" y="1184"/>
                  </a:lnTo>
                  <a:lnTo>
                    <a:pt x="1438" y="1202"/>
                  </a:lnTo>
                  <a:lnTo>
                    <a:pt x="1438" y="1202"/>
                  </a:lnTo>
                  <a:lnTo>
                    <a:pt x="1474" y="1238"/>
                  </a:lnTo>
                  <a:lnTo>
                    <a:pt x="1492" y="1275"/>
                  </a:lnTo>
                  <a:lnTo>
                    <a:pt x="1511" y="1347"/>
                  </a:lnTo>
                  <a:lnTo>
                    <a:pt x="1511" y="1511"/>
                  </a:lnTo>
                  <a:lnTo>
                    <a:pt x="1511" y="1511"/>
                  </a:lnTo>
                  <a:lnTo>
                    <a:pt x="1511" y="1584"/>
                  </a:lnTo>
                  <a:lnTo>
                    <a:pt x="1529" y="1657"/>
                  </a:lnTo>
                  <a:lnTo>
                    <a:pt x="1565" y="1711"/>
                  </a:lnTo>
                  <a:lnTo>
                    <a:pt x="1602" y="1784"/>
                  </a:lnTo>
                  <a:lnTo>
                    <a:pt x="1656" y="1839"/>
                  </a:lnTo>
                  <a:lnTo>
                    <a:pt x="1711" y="1875"/>
                  </a:lnTo>
                  <a:lnTo>
                    <a:pt x="1765" y="1930"/>
                  </a:lnTo>
                  <a:lnTo>
                    <a:pt x="1838" y="1948"/>
                  </a:lnTo>
                  <a:lnTo>
                    <a:pt x="1838" y="1948"/>
                  </a:lnTo>
                  <a:lnTo>
                    <a:pt x="1966" y="1966"/>
                  </a:lnTo>
                  <a:lnTo>
                    <a:pt x="1966" y="1966"/>
                  </a:lnTo>
                  <a:lnTo>
                    <a:pt x="2075" y="1948"/>
                  </a:lnTo>
                  <a:lnTo>
                    <a:pt x="2184" y="1911"/>
                  </a:lnTo>
                  <a:lnTo>
                    <a:pt x="2275" y="1857"/>
                  </a:lnTo>
                  <a:lnTo>
                    <a:pt x="2348" y="1766"/>
                  </a:lnTo>
                  <a:lnTo>
                    <a:pt x="2348" y="1766"/>
                  </a:lnTo>
                  <a:lnTo>
                    <a:pt x="2402" y="1675"/>
                  </a:lnTo>
                  <a:lnTo>
                    <a:pt x="2439" y="1584"/>
                  </a:lnTo>
                  <a:lnTo>
                    <a:pt x="2457" y="1384"/>
                  </a:lnTo>
                  <a:lnTo>
                    <a:pt x="2493" y="1184"/>
                  </a:lnTo>
                  <a:lnTo>
                    <a:pt x="2512" y="1074"/>
                  </a:lnTo>
                  <a:lnTo>
                    <a:pt x="2548" y="983"/>
                  </a:lnTo>
                  <a:lnTo>
                    <a:pt x="2548" y="983"/>
                  </a:lnTo>
                  <a:lnTo>
                    <a:pt x="2603" y="856"/>
                  </a:lnTo>
                  <a:lnTo>
                    <a:pt x="2694" y="765"/>
                  </a:lnTo>
                  <a:lnTo>
                    <a:pt x="2803" y="674"/>
                  </a:lnTo>
                  <a:lnTo>
                    <a:pt x="2930" y="601"/>
                  </a:lnTo>
                  <a:lnTo>
                    <a:pt x="3076" y="547"/>
                  </a:lnTo>
                  <a:lnTo>
                    <a:pt x="3221" y="510"/>
                  </a:lnTo>
                  <a:lnTo>
                    <a:pt x="3512" y="437"/>
                  </a:lnTo>
                  <a:lnTo>
                    <a:pt x="3512" y="437"/>
                  </a:lnTo>
                  <a:lnTo>
                    <a:pt x="4095" y="310"/>
                  </a:lnTo>
                  <a:lnTo>
                    <a:pt x="4095" y="310"/>
                  </a:lnTo>
                  <a:lnTo>
                    <a:pt x="3949" y="237"/>
                  </a:lnTo>
                  <a:lnTo>
                    <a:pt x="3804" y="164"/>
                  </a:lnTo>
                  <a:lnTo>
                    <a:pt x="3658" y="110"/>
                  </a:lnTo>
                  <a:lnTo>
                    <a:pt x="3494" y="73"/>
                  </a:lnTo>
                  <a:lnTo>
                    <a:pt x="3167" y="19"/>
                  </a:lnTo>
                  <a:lnTo>
                    <a:pt x="283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81" name="Google Shape;1581;p9"/>
          <p:cNvSpPr/>
          <p:nvPr/>
        </p:nvSpPr>
        <p:spPr>
          <a:xfrm>
            <a:off x="2809657" y="632303"/>
            <a:ext cx="526466" cy="160097"/>
          </a:xfrm>
          <a:custGeom>
            <a:avLst/>
            <a:gdLst/>
            <a:ahLst/>
            <a:cxnLst/>
            <a:rect l="l" t="t" r="r" b="b"/>
            <a:pathLst>
              <a:path w="15779" h="3240" extrusionOk="0">
                <a:moveTo>
                  <a:pt x="8081" y="1"/>
                </a:moveTo>
                <a:lnTo>
                  <a:pt x="7699" y="55"/>
                </a:lnTo>
                <a:lnTo>
                  <a:pt x="7298" y="110"/>
                </a:lnTo>
                <a:lnTo>
                  <a:pt x="6916" y="201"/>
                </a:lnTo>
                <a:lnTo>
                  <a:pt x="6552" y="328"/>
                </a:lnTo>
                <a:lnTo>
                  <a:pt x="6206" y="456"/>
                </a:lnTo>
                <a:lnTo>
                  <a:pt x="5897" y="601"/>
                </a:lnTo>
                <a:lnTo>
                  <a:pt x="5606" y="765"/>
                </a:lnTo>
                <a:lnTo>
                  <a:pt x="5369" y="947"/>
                </a:lnTo>
                <a:lnTo>
                  <a:pt x="5169" y="1129"/>
                </a:lnTo>
                <a:lnTo>
                  <a:pt x="5096" y="1220"/>
                </a:lnTo>
                <a:lnTo>
                  <a:pt x="5023" y="1311"/>
                </a:lnTo>
                <a:lnTo>
                  <a:pt x="4969" y="1420"/>
                </a:lnTo>
                <a:lnTo>
                  <a:pt x="4932" y="1511"/>
                </a:lnTo>
                <a:lnTo>
                  <a:pt x="4914" y="1620"/>
                </a:lnTo>
                <a:lnTo>
                  <a:pt x="4896" y="1711"/>
                </a:lnTo>
                <a:lnTo>
                  <a:pt x="4914" y="1821"/>
                </a:lnTo>
                <a:lnTo>
                  <a:pt x="4951" y="1930"/>
                </a:lnTo>
                <a:lnTo>
                  <a:pt x="4987" y="2021"/>
                </a:lnTo>
                <a:lnTo>
                  <a:pt x="5060" y="2130"/>
                </a:lnTo>
                <a:lnTo>
                  <a:pt x="5151" y="2221"/>
                </a:lnTo>
                <a:lnTo>
                  <a:pt x="5260" y="2312"/>
                </a:lnTo>
                <a:lnTo>
                  <a:pt x="4841" y="2203"/>
                </a:lnTo>
                <a:lnTo>
                  <a:pt x="4441" y="2130"/>
                </a:lnTo>
                <a:lnTo>
                  <a:pt x="4041" y="2075"/>
                </a:lnTo>
                <a:lnTo>
                  <a:pt x="3659" y="2057"/>
                </a:lnTo>
                <a:lnTo>
                  <a:pt x="3276" y="2075"/>
                </a:lnTo>
                <a:lnTo>
                  <a:pt x="2912" y="2112"/>
                </a:lnTo>
                <a:lnTo>
                  <a:pt x="2549" y="2166"/>
                </a:lnTo>
                <a:lnTo>
                  <a:pt x="2221" y="2239"/>
                </a:lnTo>
                <a:lnTo>
                  <a:pt x="1893" y="2330"/>
                </a:lnTo>
                <a:lnTo>
                  <a:pt x="1584" y="2439"/>
                </a:lnTo>
                <a:lnTo>
                  <a:pt x="1311" y="2548"/>
                </a:lnTo>
                <a:lnTo>
                  <a:pt x="1056" y="2658"/>
                </a:lnTo>
                <a:lnTo>
                  <a:pt x="620" y="2858"/>
                </a:lnTo>
                <a:lnTo>
                  <a:pt x="274" y="3058"/>
                </a:lnTo>
                <a:lnTo>
                  <a:pt x="1" y="3240"/>
                </a:lnTo>
                <a:lnTo>
                  <a:pt x="15778" y="3240"/>
                </a:lnTo>
                <a:lnTo>
                  <a:pt x="15706" y="3058"/>
                </a:lnTo>
                <a:lnTo>
                  <a:pt x="15633" y="2894"/>
                </a:lnTo>
                <a:lnTo>
                  <a:pt x="15542" y="2730"/>
                </a:lnTo>
                <a:lnTo>
                  <a:pt x="15451" y="2603"/>
                </a:lnTo>
                <a:lnTo>
                  <a:pt x="15360" y="2476"/>
                </a:lnTo>
                <a:lnTo>
                  <a:pt x="15251" y="2366"/>
                </a:lnTo>
                <a:lnTo>
                  <a:pt x="15142" y="2275"/>
                </a:lnTo>
                <a:lnTo>
                  <a:pt x="15014" y="2203"/>
                </a:lnTo>
                <a:lnTo>
                  <a:pt x="14905" y="2130"/>
                </a:lnTo>
                <a:lnTo>
                  <a:pt x="14778" y="2075"/>
                </a:lnTo>
                <a:lnTo>
                  <a:pt x="14541" y="2003"/>
                </a:lnTo>
                <a:lnTo>
                  <a:pt x="14286" y="1948"/>
                </a:lnTo>
                <a:lnTo>
                  <a:pt x="14031" y="1930"/>
                </a:lnTo>
                <a:lnTo>
                  <a:pt x="13740" y="1948"/>
                </a:lnTo>
                <a:lnTo>
                  <a:pt x="13467" y="2003"/>
                </a:lnTo>
                <a:lnTo>
                  <a:pt x="13213" y="2057"/>
                </a:lnTo>
                <a:lnTo>
                  <a:pt x="12976" y="2130"/>
                </a:lnTo>
                <a:lnTo>
                  <a:pt x="12648" y="2257"/>
                </a:lnTo>
                <a:lnTo>
                  <a:pt x="12521" y="2312"/>
                </a:lnTo>
                <a:lnTo>
                  <a:pt x="12485" y="2257"/>
                </a:lnTo>
                <a:lnTo>
                  <a:pt x="12448" y="2203"/>
                </a:lnTo>
                <a:lnTo>
                  <a:pt x="12375" y="2130"/>
                </a:lnTo>
                <a:lnTo>
                  <a:pt x="12266" y="2057"/>
                </a:lnTo>
                <a:lnTo>
                  <a:pt x="12121" y="2003"/>
                </a:lnTo>
                <a:lnTo>
                  <a:pt x="11957" y="1966"/>
                </a:lnTo>
                <a:lnTo>
                  <a:pt x="11720" y="1948"/>
                </a:lnTo>
                <a:lnTo>
                  <a:pt x="11575" y="1948"/>
                </a:lnTo>
                <a:lnTo>
                  <a:pt x="11393" y="1966"/>
                </a:lnTo>
                <a:lnTo>
                  <a:pt x="11211" y="2003"/>
                </a:lnTo>
                <a:lnTo>
                  <a:pt x="10992" y="2057"/>
                </a:lnTo>
                <a:lnTo>
                  <a:pt x="10992" y="1784"/>
                </a:lnTo>
                <a:lnTo>
                  <a:pt x="10956" y="1529"/>
                </a:lnTo>
                <a:lnTo>
                  <a:pt x="10901" y="1311"/>
                </a:lnTo>
                <a:lnTo>
                  <a:pt x="10810" y="1093"/>
                </a:lnTo>
                <a:lnTo>
                  <a:pt x="10701" y="911"/>
                </a:lnTo>
                <a:lnTo>
                  <a:pt x="10574" y="747"/>
                </a:lnTo>
                <a:lnTo>
                  <a:pt x="10428" y="583"/>
                </a:lnTo>
                <a:lnTo>
                  <a:pt x="10264" y="456"/>
                </a:lnTo>
                <a:lnTo>
                  <a:pt x="10082" y="346"/>
                </a:lnTo>
                <a:lnTo>
                  <a:pt x="9882" y="237"/>
                </a:lnTo>
                <a:lnTo>
                  <a:pt x="9682" y="165"/>
                </a:lnTo>
                <a:lnTo>
                  <a:pt x="9446" y="110"/>
                </a:lnTo>
                <a:lnTo>
                  <a:pt x="9227" y="55"/>
                </a:lnTo>
                <a:lnTo>
                  <a:pt x="8991" y="19"/>
                </a:lnTo>
                <a:lnTo>
                  <a:pt x="873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2" name="Google Shape;1582;p9"/>
          <p:cNvSpPr/>
          <p:nvPr/>
        </p:nvSpPr>
        <p:spPr>
          <a:xfrm>
            <a:off x="1412809" y="286600"/>
            <a:ext cx="1136759" cy="345700"/>
          </a:xfrm>
          <a:custGeom>
            <a:avLst/>
            <a:gdLst/>
            <a:ahLst/>
            <a:cxnLst/>
            <a:rect l="l" t="t" r="r" b="b"/>
            <a:pathLst>
              <a:path w="15779" h="3240" extrusionOk="0">
                <a:moveTo>
                  <a:pt x="8081" y="1"/>
                </a:moveTo>
                <a:lnTo>
                  <a:pt x="7699" y="55"/>
                </a:lnTo>
                <a:lnTo>
                  <a:pt x="7298" y="110"/>
                </a:lnTo>
                <a:lnTo>
                  <a:pt x="6916" y="201"/>
                </a:lnTo>
                <a:lnTo>
                  <a:pt x="6552" y="328"/>
                </a:lnTo>
                <a:lnTo>
                  <a:pt x="6206" y="456"/>
                </a:lnTo>
                <a:lnTo>
                  <a:pt x="5897" y="601"/>
                </a:lnTo>
                <a:lnTo>
                  <a:pt x="5606" y="765"/>
                </a:lnTo>
                <a:lnTo>
                  <a:pt x="5369" y="947"/>
                </a:lnTo>
                <a:lnTo>
                  <a:pt x="5169" y="1129"/>
                </a:lnTo>
                <a:lnTo>
                  <a:pt x="5096" y="1220"/>
                </a:lnTo>
                <a:lnTo>
                  <a:pt x="5023" y="1311"/>
                </a:lnTo>
                <a:lnTo>
                  <a:pt x="4969" y="1420"/>
                </a:lnTo>
                <a:lnTo>
                  <a:pt x="4932" y="1511"/>
                </a:lnTo>
                <a:lnTo>
                  <a:pt x="4914" y="1620"/>
                </a:lnTo>
                <a:lnTo>
                  <a:pt x="4896" y="1711"/>
                </a:lnTo>
                <a:lnTo>
                  <a:pt x="4914" y="1821"/>
                </a:lnTo>
                <a:lnTo>
                  <a:pt x="4951" y="1930"/>
                </a:lnTo>
                <a:lnTo>
                  <a:pt x="4987" y="2021"/>
                </a:lnTo>
                <a:lnTo>
                  <a:pt x="5060" y="2130"/>
                </a:lnTo>
                <a:lnTo>
                  <a:pt x="5151" y="2221"/>
                </a:lnTo>
                <a:lnTo>
                  <a:pt x="5260" y="2312"/>
                </a:lnTo>
                <a:lnTo>
                  <a:pt x="4841" y="2203"/>
                </a:lnTo>
                <a:lnTo>
                  <a:pt x="4441" y="2130"/>
                </a:lnTo>
                <a:lnTo>
                  <a:pt x="4041" y="2075"/>
                </a:lnTo>
                <a:lnTo>
                  <a:pt x="3659" y="2057"/>
                </a:lnTo>
                <a:lnTo>
                  <a:pt x="3276" y="2075"/>
                </a:lnTo>
                <a:lnTo>
                  <a:pt x="2912" y="2112"/>
                </a:lnTo>
                <a:lnTo>
                  <a:pt x="2549" y="2166"/>
                </a:lnTo>
                <a:lnTo>
                  <a:pt x="2221" y="2239"/>
                </a:lnTo>
                <a:lnTo>
                  <a:pt x="1893" y="2330"/>
                </a:lnTo>
                <a:lnTo>
                  <a:pt x="1584" y="2439"/>
                </a:lnTo>
                <a:lnTo>
                  <a:pt x="1311" y="2548"/>
                </a:lnTo>
                <a:lnTo>
                  <a:pt x="1056" y="2658"/>
                </a:lnTo>
                <a:lnTo>
                  <a:pt x="620" y="2858"/>
                </a:lnTo>
                <a:lnTo>
                  <a:pt x="274" y="3058"/>
                </a:lnTo>
                <a:lnTo>
                  <a:pt x="1" y="3240"/>
                </a:lnTo>
                <a:lnTo>
                  <a:pt x="15778" y="3240"/>
                </a:lnTo>
                <a:lnTo>
                  <a:pt x="15706" y="3058"/>
                </a:lnTo>
                <a:lnTo>
                  <a:pt x="15633" y="2894"/>
                </a:lnTo>
                <a:lnTo>
                  <a:pt x="15542" y="2730"/>
                </a:lnTo>
                <a:lnTo>
                  <a:pt x="15451" y="2603"/>
                </a:lnTo>
                <a:lnTo>
                  <a:pt x="15360" y="2476"/>
                </a:lnTo>
                <a:lnTo>
                  <a:pt x="15251" y="2366"/>
                </a:lnTo>
                <a:lnTo>
                  <a:pt x="15142" y="2275"/>
                </a:lnTo>
                <a:lnTo>
                  <a:pt x="15014" y="2203"/>
                </a:lnTo>
                <a:lnTo>
                  <a:pt x="14905" y="2130"/>
                </a:lnTo>
                <a:lnTo>
                  <a:pt x="14778" y="2075"/>
                </a:lnTo>
                <a:lnTo>
                  <a:pt x="14541" y="2003"/>
                </a:lnTo>
                <a:lnTo>
                  <a:pt x="14286" y="1948"/>
                </a:lnTo>
                <a:lnTo>
                  <a:pt x="14031" y="1930"/>
                </a:lnTo>
                <a:lnTo>
                  <a:pt x="13740" y="1948"/>
                </a:lnTo>
                <a:lnTo>
                  <a:pt x="13467" y="2003"/>
                </a:lnTo>
                <a:lnTo>
                  <a:pt x="13213" y="2057"/>
                </a:lnTo>
                <a:lnTo>
                  <a:pt x="12976" y="2130"/>
                </a:lnTo>
                <a:lnTo>
                  <a:pt x="12648" y="2257"/>
                </a:lnTo>
                <a:lnTo>
                  <a:pt x="12521" y="2312"/>
                </a:lnTo>
                <a:lnTo>
                  <a:pt x="12485" y="2257"/>
                </a:lnTo>
                <a:lnTo>
                  <a:pt x="12448" y="2203"/>
                </a:lnTo>
                <a:lnTo>
                  <a:pt x="12375" y="2130"/>
                </a:lnTo>
                <a:lnTo>
                  <a:pt x="12266" y="2057"/>
                </a:lnTo>
                <a:lnTo>
                  <a:pt x="12121" y="2003"/>
                </a:lnTo>
                <a:lnTo>
                  <a:pt x="11957" y="1966"/>
                </a:lnTo>
                <a:lnTo>
                  <a:pt x="11720" y="1948"/>
                </a:lnTo>
                <a:lnTo>
                  <a:pt x="11575" y="1948"/>
                </a:lnTo>
                <a:lnTo>
                  <a:pt x="11393" y="1966"/>
                </a:lnTo>
                <a:lnTo>
                  <a:pt x="11211" y="2003"/>
                </a:lnTo>
                <a:lnTo>
                  <a:pt x="10992" y="2057"/>
                </a:lnTo>
                <a:lnTo>
                  <a:pt x="10992" y="1784"/>
                </a:lnTo>
                <a:lnTo>
                  <a:pt x="10956" y="1529"/>
                </a:lnTo>
                <a:lnTo>
                  <a:pt x="10901" y="1311"/>
                </a:lnTo>
                <a:lnTo>
                  <a:pt x="10810" y="1093"/>
                </a:lnTo>
                <a:lnTo>
                  <a:pt x="10701" y="911"/>
                </a:lnTo>
                <a:lnTo>
                  <a:pt x="10574" y="747"/>
                </a:lnTo>
                <a:lnTo>
                  <a:pt x="10428" y="583"/>
                </a:lnTo>
                <a:lnTo>
                  <a:pt x="10264" y="456"/>
                </a:lnTo>
                <a:lnTo>
                  <a:pt x="10082" y="346"/>
                </a:lnTo>
                <a:lnTo>
                  <a:pt x="9882" y="237"/>
                </a:lnTo>
                <a:lnTo>
                  <a:pt x="9682" y="165"/>
                </a:lnTo>
                <a:lnTo>
                  <a:pt x="9446" y="110"/>
                </a:lnTo>
                <a:lnTo>
                  <a:pt x="9227" y="55"/>
                </a:lnTo>
                <a:lnTo>
                  <a:pt x="8991" y="19"/>
                </a:lnTo>
                <a:lnTo>
                  <a:pt x="873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3" name="Google Shape;1583;p9"/>
          <p:cNvSpPr/>
          <p:nvPr/>
        </p:nvSpPr>
        <p:spPr>
          <a:xfrm>
            <a:off x="626288" y="632303"/>
            <a:ext cx="526466" cy="160097"/>
          </a:xfrm>
          <a:custGeom>
            <a:avLst/>
            <a:gdLst/>
            <a:ahLst/>
            <a:cxnLst/>
            <a:rect l="l" t="t" r="r" b="b"/>
            <a:pathLst>
              <a:path w="15779" h="3240" extrusionOk="0">
                <a:moveTo>
                  <a:pt x="8081" y="1"/>
                </a:moveTo>
                <a:lnTo>
                  <a:pt x="7699" y="55"/>
                </a:lnTo>
                <a:lnTo>
                  <a:pt x="7298" y="110"/>
                </a:lnTo>
                <a:lnTo>
                  <a:pt x="6916" y="201"/>
                </a:lnTo>
                <a:lnTo>
                  <a:pt x="6552" y="328"/>
                </a:lnTo>
                <a:lnTo>
                  <a:pt x="6206" y="456"/>
                </a:lnTo>
                <a:lnTo>
                  <a:pt x="5897" y="601"/>
                </a:lnTo>
                <a:lnTo>
                  <a:pt x="5606" y="765"/>
                </a:lnTo>
                <a:lnTo>
                  <a:pt x="5369" y="947"/>
                </a:lnTo>
                <a:lnTo>
                  <a:pt x="5169" y="1129"/>
                </a:lnTo>
                <a:lnTo>
                  <a:pt x="5096" y="1220"/>
                </a:lnTo>
                <a:lnTo>
                  <a:pt x="5023" y="1311"/>
                </a:lnTo>
                <a:lnTo>
                  <a:pt x="4969" y="1420"/>
                </a:lnTo>
                <a:lnTo>
                  <a:pt x="4932" y="1511"/>
                </a:lnTo>
                <a:lnTo>
                  <a:pt x="4914" y="1620"/>
                </a:lnTo>
                <a:lnTo>
                  <a:pt x="4896" y="1711"/>
                </a:lnTo>
                <a:lnTo>
                  <a:pt x="4914" y="1821"/>
                </a:lnTo>
                <a:lnTo>
                  <a:pt x="4951" y="1930"/>
                </a:lnTo>
                <a:lnTo>
                  <a:pt x="4987" y="2021"/>
                </a:lnTo>
                <a:lnTo>
                  <a:pt x="5060" y="2130"/>
                </a:lnTo>
                <a:lnTo>
                  <a:pt x="5151" y="2221"/>
                </a:lnTo>
                <a:lnTo>
                  <a:pt x="5260" y="2312"/>
                </a:lnTo>
                <a:lnTo>
                  <a:pt x="4841" y="2203"/>
                </a:lnTo>
                <a:lnTo>
                  <a:pt x="4441" y="2130"/>
                </a:lnTo>
                <a:lnTo>
                  <a:pt x="4041" y="2075"/>
                </a:lnTo>
                <a:lnTo>
                  <a:pt x="3659" y="2057"/>
                </a:lnTo>
                <a:lnTo>
                  <a:pt x="3276" y="2075"/>
                </a:lnTo>
                <a:lnTo>
                  <a:pt x="2912" y="2112"/>
                </a:lnTo>
                <a:lnTo>
                  <a:pt x="2549" y="2166"/>
                </a:lnTo>
                <a:lnTo>
                  <a:pt x="2221" y="2239"/>
                </a:lnTo>
                <a:lnTo>
                  <a:pt x="1893" y="2330"/>
                </a:lnTo>
                <a:lnTo>
                  <a:pt x="1584" y="2439"/>
                </a:lnTo>
                <a:lnTo>
                  <a:pt x="1311" y="2548"/>
                </a:lnTo>
                <a:lnTo>
                  <a:pt x="1056" y="2658"/>
                </a:lnTo>
                <a:lnTo>
                  <a:pt x="620" y="2858"/>
                </a:lnTo>
                <a:lnTo>
                  <a:pt x="274" y="3058"/>
                </a:lnTo>
                <a:lnTo>
                  <a:pt x="1" y="3240"/>
                </a:lnTo>
                <a:lnTo>
                  <a:pt x="15778" y="3240"/>
                </a:lnTo>
                <a:lnTo>
                  <a:pt x="15706" y="3058"/>
                </a:lnTo>
                <a:lnTo>
                  <a:pt x="15633" y="2894"/>
                </a:lnTo>
                <a:lnTo>
                  <a:pt x="15542" y="2730"/>
                </a:lnTo>
                <a:lnTo>
                  <a:pt x="15451" y="2603"/>
                </a:lnTo>
                <a:lnTo>
                  <a:pt x="15360" y="2476"/>
                </a:lnTo>
                <a:lnTo>
                  <a:pt x="15251" y="2366"/>
                </a:lnTo>
                <a:lnTo>
                  <a:pt x="15142" y="2275"/>
                </a:lnTo>
                <a:lnTo>
                  <a:pt x="15014" y="2203"/>
                </a:lnTo>
                <a:lnTo>
                  <a:pt x="14905" y="2130"/>
                </a:lnTo>
                <a:lnTo>
                  <a:pt x="14778" y="2075"/>
                </a:lnTo>
                <a:lnTo>
                  <a:pt x="14541" y="2003"/>
                </a:lnTo>
                <a:lnTo>
                  <a:pt x="14286" y="1948"/>
                </a:lnTo>
                <a:lnTo>
                  <a:pt x="14031" y="1930"/>
                </a:lnTo>
                <a:lnTo>
                  <a:pt x="13740" y="1948"/>
                </a:lnTo>
                <a:lnTo>
                  <a:pt x="13467" y="2003"/>
                </a:lnTo>
                <a:lnTo>
                  <a:pt x="13213" y="2057"/>
                </a:lnTo>
                <a:lnTo>
                  <a:pt x="12976" y="2130"/>
                </a:lnTo>
                <a:lnTo>
                  <a:pt x="12648" y="2257"/>
                </a:lnTo>
                <a:lnTo>
                  <a:pt x="12521" y="2312"/>
                </a:lnTo>
                <a:lnTo>
                  <a:pt x="12485" y="2257"/>
                </a:lnTo>
                <a:lnTo>
                  <a:pt x="12448" y="2203"/>
                </a:lnTo>
                <a:lnTo>
                  <a:pt x="12375" y="2130"/>
                </a:lnTo>
                <a:lnTo>
                  <a:pt x="12266" y="2057"/>
                </a:lnTo>
                <a:lnTo>
                  <a:pt x="12121" y="2003"/>
                </a:lnTo>
                <a:lnTo>
                  <a:pt x="11957" y="1966"/>
                </a:lnTo>
                <a:lnTo>
                  <a:pt x="11720" y="1948"/>
                </a:lnTo>
                <a:lnTo>
                  <a:pt x="11575" y="1948"/>
                </a:lnTo>
                <a:lnTo>
                  <a:pt x="11393" y="1966"/>
                </a:lnTo>
                <a:lnTo>
                  <a:pt x="11211" y="2003"/>
                </a:lnTo>
                <a:lnTo>
                  <a:pt x="10992" y="2057"/>
                </a:lnTo>
                <a:lnTo>
                  <a:pt x="10992" y="1784"/>
                </a:lnTo>
                <a:lnTo>
                  <a:pt x="10956" y="1529"/>
                </a:lnTo>
                <a:lnTo>
                  <a:pt x="10901" y="1311"/>
                </a:lnTo>
                <a:lnTo>
                  <a:pt x="10810" y="1093"/>
                </a:lnTo>
                <a:lnTo>
                  <a:pt x="10701" y="911"/>
                </a:lnTo>
                <a:lnTo>
                  <a:pt x="10574" y="747"/>
                </a:lnTo>
                <a:lnTo>
                  <a:pt x="10428" y="583"/>
                </a:lnTo>
                <a:lnTo>
                  <a:pt x="10264" y="456"/>
                </a:lnTo>
                <a:lnTo>
                  <a:pt x="10082" y="346"/>
                </a:lnTo>
                <a:lnTo>
                  <a:pt x="9882" y="237"/>
                </a:lnTo>
                <a:lnTo>
                  <a:pt x="9682" y="165"/>
                </a:lnTo>
                <a:lnTo>
                  <a:pt x="9446" y="110"/>
                </a:lnTo>
                <a:lnTo>
                  <a:pt x="9227" y="55"/>
                </a:lnTo>
                <a:lnTo>
                  <a:pt x="8991" y="19"/>
                </a:lnTo>
                <a:lnTo>
                  <a:pt x="873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84" name="Google Shape;1584;p9"/>
          <p:cNvGrpSpPr/>
          <p:nvPr/>
        </p:nvGrpSpPr>
        <p:grpSpPr>
          <a:xfrm>
            <a:off x="6355775" y="824950"/>
            <a:ext cx="1090405" cy="134363"/>
            <a:chOff x="7022525" y="1213188"/>
            <a:chExt cx="1090405" cy="134363"/>
          </a:xfrm>
        </p:grpSpPr>
        <p:sp>
          <p:nvSpPr>
            <p:cNvPr id="1585" name="Google Shape;1585;p9"/>
            <p:cNvSpPr/>
            <p:nvPr/>
          </p:nvSpPr>
          <p:spPr>
            <a:xfrm>
              <a:off x="7755323" y="1257699"/>
              <a:ext cx="357607" cy="89851"/>
            </a:xfrm>
            <a:custGeom>
              <a:avLst/>
              <a:gdLst/>
              <a:ahLst/>
              <a:cxnLst/>
              <a:rect l="l" t="t" r="r" b="b"/>
              <a:pathLst>
                <a:path w="7753" h="1948" extrusionOk="0">
                  <a:moveTo>
                    <a:pt x="6843" y="0"/>
                  </a:moveTo>
                  <a:lnTo>
                    <a:pt x="6461" y="37"/>
                  </a:lnTo>
                  <a:lnTo>
                    <a:pt x="6042" y="73"/>
                  </a:lnTo>
                  <a:lnTo>
                    <a:pt x="5605" y="164"/>
                  </a:lnTo>
                  <a:lnTo>
                    <a:pt x="5150" y="291"/>
                  </a:lnTo>
                  <a:lnTo>
                    <a:pt x="4932" y="382"/>
                  </a:lnTo>
                  <a:lnTo>
                    <a:pt x="4714" y="473"/>
                  </a:lnTo>
                  <a:lnTo>
                    <a:pt x="4495" y="564"/>
                  </a:lnTo>
                  <a:lnTo>
                    <a:pt x="4277" y="692"/>
                  </a:lnTo>
                  <a:lnTo>
                    <a:pt x="4077" y="837"/>
                  </a:lnTo>
                  <a:lnTo>
                    <a:pt x="3876" y="983"/>
                  </a:lnTo>
                  <a:lnTo>
                    <a:pt x="3694" y="874"/>
                  </a:lnTo>
                  <a:lnTo>
                    <a:pt x="3512" y="783"/>
                  </a:lnTo>
                  <a:lnTo>
                    <a:pt x="3330" y="710"/>
                  </a:lnTo>
                  <a:lnTo>
                    <a:pt x="3149" y="655"/>
                  </a:lnTo>
                  <a:lnTo>
                    <a:pt x="2967" y="601"/>
                  </a:lnTo>
                  <a:lnTo>
                    <a:pt x="2766" y="582"/>
                  </a:lnTo>
                  <a:lnTo>
                    <a:pt x="2584" y="564"/>
                  </a:lnTo>
                  <a:lnTo>
                    <a:pt x="2166" y="564"/>
                  </a:lnTo>
                  <a:lnTo>
                    <a:pt x="1929" y="582"/>
                  </a:lnTo>
                  <a:lnTo>
                    <a:pt x="1711" y="619"/>
                  </a:lnTo>
                  <a:lnTo>
                    <a:pt x="1492" y="673"/>
                  </a:lnTo>
                  <a:lnTo>
                    <a:pt x="1092" y="783"/>
                  </a:lnTo>
                  <a:lnTo>
                    <a:pt x="728" y="910"/>
                  </a:lnTo>
                  <a:lnTo>
                    <a:pt x="419" y="1037"/>
                  </a:lnTo>
                  <a:lnTo>
                    <a:pt x="200" y="1147"/>
                  </a:lnTo>
                  <a:lnTo>
                    <a:pt x="0" y="1256"/>
                  </a:lnTo>
                  <a:lnTo>
                    <a:pt x="200" y="1238"/>
                  </a:lnTo>
                  <a:lnTo>
                    <a:pt x="437" y="1219"/>
                  </a:lnTo>
                  <a:lnTo>
                    <a:pt x="1056" y="1219"/>
                  </a:lnTo>
                  <a:lnTo>
                    <a:pt x="1402" y="1256"/>
                  </a:lnTo>
                  <a:lnTo>
                    <a:pt x="1765" y="1292"/>
                  </a:lnTo>
                  <a:lnTo>
                    <a:pt x="2148" y="1347"/>
                  </a:lnTo>
                  <a:lnTo>
                    <a:pt x="2530" y="1438"/>
                  </a:lnTo>
                  <a:lnTo>
                    <a:pt x="2912" y="1565"/>
                  </a:lnTo>
                  <a:lnTo>
                    <a:pt x="3112" y="1656"/>
                  </a:lnTo>
                  <a:lnTo>
                    <a:pt x="3294" y="1729"/>
                  </a:lnTo>
                  <a:lnTo>
                    <a:pt x="3458" y="1838"/>
                  </a:lnTo>
                  <a:lnTo>
                    <a:pt x="3622" y="1947"/>
                  </a:lnTo>
                  <a:lnTo>
                    <a:pt x="4477" y="1474"/>
                  </a:lnTo>
                  <a:lnTo>
                    <a:pt x="5259" y="1056"/>
                  </a:lnTo>
                  <a:lnTo>
                    <a:pt x="5951" y="728"/>
                  </a:lnTo>
                  <a:lnTo>
                    <a:pt x="6570" y="473"/>
                  </a:lnTo>
                  <a:lnTo>
                    <a:pt x="7061" y="273"/>
                  </a:lnTo>
                  <a:lnTo>
                    <a:pt x="7425" y="128"/>
                  </a:lnTo>
                  <a:lnTo>
                    <a:pt x="7753" y="18"/>
                  </a:lnTo>
                  <a:lnTo>
                    <a:pt x="75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9"/>
            <p:cNvSpPr/>
            <p:nvPr/>
          </p:nvSpPr>
          <p:spPr>
            <a:xfrm>
              <a:off x="7755323" y="1257699"/>
              <a:ext cx="357607" cy="89851"/>
            </a:xfrm>
            <a:custGeom>
              <a:avLst/>
              <a:gdLst/>
              <a:ahLst/>
              <a:cxnLst/>
              <a:rect l="l" t="t" r="r" b="b"/>
              <a:pathLst>
                <a:path w="7753" h="1948" fill="none" extrusionOk="0">
                  <a:moveTo>
                    <a:pt x="7170" y="0"/>
                  </a:moveTo>
                  <a:lnTo>
                    <a:pt x="7170" y="0"/>
                  </a:lnTo>
                  <a:lnTo>
                    <a:pt x="6843" y="0"/>
                  </a:lnTo>
                  <a:lnTo>
                    <a:pt x="6461" y="37"/>
                  </a:lnTo>
                  <a:lnTo>
                    <a:pt x="6042" y="73"/>
                  </a:lnTo>
                  <a:lnTo>
                    <a:pt x="5605" y="164"/>
                  </a:lnTo>
                  <a:lnTo>
                    <a:pt x="5150" y="291"/>
                  </a:lnTo>
                  <a:lnTo>
                    <a:pt x="4932" y="382"/>
                  </a:lnTo>
                  <a:lnTo>
                    <a:pt x="4714" y="473"/>
                  </a:lnTo>
                  <a:lnTo>
                    <a:pt x="4495" y="564"/>
                  </a:lnTo>
                  <a:lnTo>
                    <a:pt x="4277" y="692"/>
                  </a:lnTo>
                  <a:lnTo>
                    <a:pt x="4077" y="837"/>
                  </a:lnTo>
                  <a:lnTo>
                    <a:pt x="3876" y="983"/>
                  </a:lnTo>
                  <a:lnTo>
                    <a:pt x="3876" y="983"/>
                  </a:lnTo>
                  <a:lnTo>
                    <a:pt x="3694" y="874"/>
                  </a:lnTo>
                  <a:lnTo>
                    <a:pt x="3512" y="783"/>
                  </a:lnTo>
                  <a:lnTo>
                    <a:pt x="3330" y="710"/>
                  </a:lnTo>
                  <a:lnTo>
                    <a:pt x="3149" y="655"/>
                  </a:lnTo>
                  <a:lnTo>
                    <a:pt x="2967" y="601"/>
                  </a:lnTo>
                  <a:lnTo>
                    <a:pt x="2766" y="582"/>
                  </a:lnTo>
                  <a:lnTo>
                    <a:pt x="2584" y="564"/>
                  </a:lnTo>
                  <a:lnTo>
                    <a:pt x="2402" y="564"/>
                  </a:lnTo>
                  <a:lnTo>
                    <a:pt x="2402" y="564"/>
                  </a:lnTo>
                  <a:lnTo>
                    <a:pt x="2166" y="564"/>
                  </a:lnTo>
                  <a:lnTo>
                    <a:pt x="1929" y="582"/>
                  </a:lnTo>
                  <a:lnTo>
                    <a:pt x="1711" y="619"/>
                  </a:lnTo>
                  <a:lnTo>
                    <a:pt x="1492" y="673"/>
                  </a:lnTo>
                  <a:lnTo>
                    <a:pt x="1092" y="783"/>
                  </a:lnTo>
                  <a:lnTo>
                    <a:pt x="728" y="910"/>
                  </a:lnTo>
                  <a:lnTo>
                    <a:pt x="419" y="1037"/>
                  </a:lnTo>
                  <a:lnTo>
                    <a:pt x="200" y="1147"/>
                  </a:lnTo>
                  <a:lnTo>
                    <a:pt x="0" y="1256"/>
                  </a:lnTo>
                  <a:lnTo>
                    <a:pt x="0" y="1256"/>
                  </a:lnTo>
                  <a:lnTo>
                    <a:pt x="200" y="1238"/>
                  </a:lnTo>
                  <a:lnTo>
                    <a:pt x="437" y="1219"/>
                  </a:lnTo>
                  <a:lnTo>
                    <a:pt x="746" y="1219"/>
                  </a:lnTo>
                  <a:lnTo>
                    <a:pt x="746" y="1219"/>
                  </a:lnTo>
                  <a:lnTo>
                    <a:pt x="1056" y="1219"/>
                  </a:lnTo>
                  <a:lnTo>
                    <a:pt x="1402" y="1256"/>
                  </a:lnTo>
                  <a:lnTo>
                    <a:pt x="1765" y="1292"/>
                  </a:lnTo>
                  <a:lnTo>
                    <a:pt x="2148" y="1347"/>
                  </a:lnTo>
                  <a:lnTo>
                    <a:pt x="2530" y="1438"/>
                  </a:lnTo>
                  <a:lnTo>
                    <a:pt x="2912" y="1565"/>
                  </a:lnTo>
                  <a:lnTo>
                    <a:pt x="3112" y="1656"/>
                  </a:lnTo>
                  <a:lnTo>
                    <a:pt x="3294" y="1729"/>
                  </a:lnTo>
                  <a:lnTo>
                    <a:pt x="3458" y="1838"/>
                  </a:lnTo>
                  <a:lnTo>
                    <a:pt x="3622" y="1947"/>
                  </a:lnTo>
                  <a:lnTo>
                    <a:pt x="3622" y="1947"/>
                  </a:lnTo>
                  <a:lnTo>
                    <a:pt x="4477" y="1474"/>
                  </a:lnTo>
                  <a:lnTo>
                    <a:pt x="5259" y="1056"/>
                  </a:lnTo>
                  <a:lnTo>
                    <a:pt x="5951" y="728"/>
                  </a:lnTo>
                  <a:lnTo>
                    <a:pt x="6570" y="473"/>
                  </a:lnTo>
                  <a:lnTo>
                    <a:pt x="7061" y="273"/>
                  </a:lnTo>
                  <a:lnTo>
                    <a:pt x="7425" y="128"/>
                  </a:lnTo>
                  <a:lnTo>
                    <a:pt x="7753" y="18"/>
                  </a:lnTo>
                  <a:lnTo>
                    <a:pt x="7753" y="18"/>
                  </a:lnTo>
                  <a:lnTo>
                    <a:pt x="7589" y="0"/>
                  </a:lnTo>
                  <a:lnTo>
                    <a:pt x="7170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587;p9"/>
            <p:cNvSpPr/>
            <p:nvPr/>
          </p:nvSpPr>
          <p:spPr>
            <a:xfrm>
              <a:off x="7022525" y="1213188"/>
              <a:ext cx="324904" cy="83994"/>
            </a:xfrm>
            <a:custGeom>
              <a:avLst/>
              <a:gdLst/>
              <a:ahLst/>
              <a:cxnLst/>
              <a:rect l="l" t="t" r="r" b="b"/>
              <a:pathLst>
                <a:path w="7044" h="1821" extrusionOk="0">
                  <a:moveTo>
                    <a:pt x="1383" y="1"/>
                  </a:moveTo>
                  <a:lnTo>
                    <a:pt x="1111" y="19"/>
                  </a:lnTo>
                  <a:lnTo>
                    <a:pt x="838" y="73"/>
                  </a:lnTo>
                  <a:lnTo>
                    <a:pt x="601" y="146"/>
                  </a:lnTo>
                  <a:lnTo>
                    <a:pt x="401" y="237"/>
                  </a:lnTo>
                  <a:lnTo>
                    <a:pt x="237" y="328"/>
                  </a:lnTo>
                  <a:lnTo>
                    <a:pt x="110" y="401"/>
                  </a:lnTo>
                  <a:lnTo>
                    <a:pt x="0" y="474"/>
                  </a:lnTo>
                  <a:lnTo>
                    <a:pt x="164" y="437"/>
                  </a:lnTo>
                  <a:lnTo>
                    <a:pt x="364" y="419"/>
                  </a:lnTo>
                  <a:lnTo>
                    <a:pt x="874" y="419"/>
                  </a:lnTo>
                  <a:lnTo>
                    <a:pt x="1202" y="456"/>
                  </a:lnTo>
                  <a:lnTo>
                    <a:pt x="1529" y="547"/>
                  </a:lnTo>
                  <a:lnTo>
                    <a:pt x="1711" y="601"/>
                  </a:lnTo>
                  <a:lnTo>
                    <a:pt x="1875" y="674"/>
                  </a:lnTo>
                  <a:lnTo>
                    <a:pt x="2057" y="747"/>
                  </a:lnTo>
                  <a:lnTo>
                    <a:pt x="2239" y="856"/>
                  </a:lnTo>
                  <a:lnTo>
                    <a:pt x="2421" y="965"/>
                  </a:lnTo>
                  <a:lnTo>
                    <a:pt x="2585" y="1093"/>
                  </a:lnTo>
                  <a:lnTo>
                    <a:pt x="2767" y="1238"/>
                  </a:lnTo>
                  <a:lnTo>
                    <a:pt x="2930" y="1420"/>
                  </a:lnTo>
                  <a:lnTo>
                    <a:pt x="3094" y="1602"/>
                  </a:lnTo>
                  <a:lnTo>
                    <a:pt x="3240" y="1820"/>
                  </a:lnTo>
                  <a:lnTo>
                    <a:pt x="3513" y="1638"/>
                  </a:lnTo>
                  <a:lnTo>
                    <a:pt x="3786" y="1511"/>
                  </a:lnTo>
                  <a:lnTo>
                    <a:pt x="4059" y="1384"/>
                  </a:lnTo>
                  <a:lnTo>
                    <a:pt x="4295" y="1293"/>
                  </a:lnTo>
                  <a:lnTo>
                    <a:pt x="4550" y="1220"/>
                  </a:lnTo>
                  <a:lnTo>
                    <a:pt x="4787" y="1184"/>
                  </a:lnTo>
                  <a:lnTo>
                    <a:pt x="5005" y="1147"/>
                  </a:lnTo>
                  <a:lnTo>
                    <a:pt x="5442" y="1147"/>
                  </a:lnTo>
                  <a:lnTo>
                    <a:pt x="5624" y="1184"/>
                  </a:lnTo>
                  <a:lnTo>
                    <a:pt x="5806" y="1202"/>
                  </a:lnTo>
                  <a:lnTo>
                    <a:pt x="5988" y="1256"/>
                  </a:lnTo>
                  <a:lnTo>
                    <a:pt x="6297" y="1366"/>
                  </a:lnTo>
                  <a:lnTo>
                    <a:pt x="6552" y="1475"/>
                  </a:lnTo>
                  <a:lnTo>
                    <a:pt x="6770" y="1602"/>
                  </a:lnTo>
                  <a:lnTo>
                    <a:pt x="6916" y="1711"/>
                  </a:lnTo>
                  <a:lnTo>
                    <a:pt x="7043" y="1820"/>
                  </a:lnTo>
                  <a:lnTo>
                    <a:pt x="6879" y="1638"/>
                  </a:lnTo>
                  <a:lnTo>
                    <a:pt x="6697" y="1456"/>
                  </a:lnTo>
                  <a:lnTo>
                    <a:pt x="6443" y="1238"/>
                  </a:lnTo>
                  <a:lnTo>
                    <a:pt x="6297" y="1129"/>
                  </a:lnTo>
                  <a:lnTo>
                    <a:pt x="6133" y="1020"/>
                  </a:lnTo>
                  <a:lnTo>
                    <a:pt x="5969" y="929"/>
                  </a:lnTo>
                  <a:lnTo>
                    <a:pt x="5769" y="838"/>
                  </a:lnTo>
                  <a:lnTo>
                    <a:pt x="5569" y="765"/>
                  </a:lnTo>
                  <a:lnTo>
                    <a:pt x="5369" y="692"/>
                  </a:lnTo>
                  <a:lnTo>
                    <a:pt x="5150" y="656"/>
                  </a:lnTo>
                  <a:lnTo>
                    <a:pt x="4750" y="656"/>
                  </a:lnTo>
                  <a:lnTo>
                    <a:pt x="4550" y="674"/>
                  </a:lnTo>
                  <a:lnTo>
                    <a:pt x="4368" y="729"/>
                  </a:lnTo>
                  <a:lnTo>
                    <a:pt x="4168" y="801"/>
                  </a:lnTo>
                  <a:lnTo>
                    <a:pt x="3968" y="892"/>
                  </a:lnTo>
                  <a:lnTo>
                    <a:pt x="3767" y="1002"/>
                  </a:lnTo>
                  <a:lnTo>
                    <a:pt x="3567" y="1129"/>
                  </a:lnTo>
                  <a:lnTo>
                    <a:pt x="3367" y="1293"/>
                  </a:lnTo>
                  <a:lnTo>
                    <a:pt x="3240" y="1111"/>
                  </a:lnTo>
                  <a:lnTo>
                    <a:pt x="3112" y="947"/>
                  </a:lnTo>
                  <a:lnTo>
                    <a:pt x="3003" y="801"/>
                  </a:lnTo>
                  <a:lnTo>
                    <a:pt x="2876" y="674"/>
                  </a:lnTo>
                  <a:lnTo>
                    <a:pt x="2621" y="437"/>
                  </a:lnTo>
                  <a:lnTo>
                    <a:pt x="2366" y="274"/>
                  </a:lnTo>
                  <a:lnTo>
                    <a:pt x="2111" y="146"/>
                  </a:lnTo>
                  <a:lnTo>
                    <a:pt x="1875" y="55"/>
                  </a:lnTo>
                  <a:lnTo>
                    <a:pt x="1620" y="19"/>
                  </a:lnTo>
                  <a:lnTo>
                    <a:pt x="13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9"/>
            <p:cNvSpPr/>
            <p:nvPr/>
          </p:nvSpPr>
          <p:spPr>
            <a:xfrm>
              <a:off x="7022525" y="1213188"/>
              <a:ext cx="324904" cy="83994"/>
            </a:xfrm>
            <a:custGeom>
              <a:avLst/>
              <a:gdLst/>
              <a:ahLst/>
              <a:cxnLst/>
              <a:rect l="l" t="t" r="r" b="b"/>
              <a:pathLst>
                <a:path w="7044" h="1821" fill="none" extrusionOk="0">
                  <a:moveTo>
                    <a:pt x="1383" y="1"/>
                  </a:moveTo>
                  <a:lnTo>
                    <a:pt x="1383" y="1"/>
                  </a:lnTo>
                  <a:lnTo>
                    <a:pt x="1111" y="19"/>
                  </a:lnTo>
                  <a:lnTo>
                    <a:pt x="838" y="73"/>
                  </a:lnTo>
                  <a:lnTo>
                    <a:pt x="601" y="146"/>
                  </a:lnTo>
                  <a:lnTo>
                    <a:pt x="401" y="237"/>
                  </a:lnTo>
                  <a:lnTo>
                    <a:pt x="237" y="328"/>
                  </a:lnTo>
                  <a:lnTo>
                    <a:pt x="110" y="401"/>
                  </a:lnTo>
                  <a:lnTo>
                    <a:pt x="0" y="474"/>
                  </a:lnTo>
                  <a:lnTo>
                    <a:pt x="0" y="474"/>
                  </a:lnTo>
                  <a:lnTo>
                    <a:pt x="164" y="437"/>
                  </a:lnTo>
                  <a:lnTo>
                    <a:pt x="364" y="419"/>
                  </a:lnTo>
                  <a:lnTo>
                    <a:pt x="601" y="419"/>
                  </a:lnTo>
                  <a:lnTo>
                    <a:pt x="601" y="419"/>
                  </a:lnTo>
                  <a:lnTo>
                    <a:pt x="874" y="419"/>
                  </a:lnTo>
                  <a:lnTo>
                    <a:pt x="1202" y="456"/>
                  </a:lnTo>
                  <a:lnTo>
                    <a:pt x="1529" y="547"/>
                  </a:lnTo>
                  <a:lnTo>
                    <a:pt x="1711" y="601"/>
                  </a:lnTo>
                  <a:lnTo>
                    <a:pt x="1875" y="674"/>
                  </a:lnTo>
                  <a:lnTo>
                    <a:pt x="2057" y="747"/>
                  </a:lnTo>
                  <a:lnTo>
                    <a:pt x="2239" y="856"/>
                  </a:lnTo>
                  <a:lnTo>
                    <a:pt x="2421" y="965"/>
                  </a:lnTo>
                  <a:lnTo>
                    <a:pt x="2585" y="1093"/>
                  </a:lnTo>
                  <a:lnTo>
                    <a:pt x="2767" y="1238"/>
                  </a:lnTo>
                  <a:lnTo>
                    <a:pt x="2930" y="1420"/>
                  </a:lnTo>
                  <a:lnTo>
                    <a:pt x="3094" y="1602"/>
                  </a:lnTo>
                  <a:lnTo>
                    <a:pt x="3240" y="1820"/>
                  </a:lnTo>
                  <a:lnTo>
                    <a:pt x="3240" y="1820"/>
                  </a:lnTo>
                  <a:lnTo>
                    <a:pt x="3513" y="1638"/>
                  </a:lnTo>
                  <a:lnTo>
                    <a:pt x="3786" y="1511"/>
                  </a:lnTo>
                  <a:lnTo>
                    <a:pt x="4059" y="1384"/>
                  </a:lnTo>
                  <a:lnTo>
                    <a:pt x="4295" y="1293"/>
                  </a:lnTo>
                  <a:lnTo>
                    <a:pt x="4550" y="1220"/>
                  </a:lnTo>
                  <a:lnTo>
                    <a:pt x="4787" y="1184"/>
                  </a:lnTo>
                  <a:lnTo>
                    <a:pt x="5005" y="1147"/>
                  </a:lnTo>
                  <a:lnTo>
                    <a:pt x="5223" y="1147"/>
                  </a:lnTo>
                  <a:lnTo>
                    <a:pt x="5223" y="1147"/>
                  </a:lnTo>
                  <a:lnTo>
                    <a:pt x="5442" y="1147"/>
                  </a:lnTo>
                  <a:lnTo>
                    <a:pt x="5624" y="1184"/>
                  </a:lnTo>
                  <a:lnTo>
                    <a:pt x="5806" y="1202"/>
                  </a:lnTo>
                  <a:lnTo>
                    <a:pt x="5988" y="1256"/>
                  </a:lnTo>
                  <a:lnTo>
                    <a:pt x="6297" y="1366"/>
                  </a:lnTo>
                  <a:lnTo>
                    <a:pt x="6552" y="1475"/>
                  </a:lnTo>
                  <a:lnTo>
                    <a:pt x="6770" y="1602"/>
                  </a:lnTo>
                  <a:lnTo>
                    <a:pt x="6916" y="1711"/>
                  </a:lnTo>
                  <a:lnTo>
                    <a:pt x="7043" y="1820"/>
                  </a:lnTo>
                  <a:lnTo>
                    <a:pt x="7043" y="1820"/>
                  </a:lnTo>
                  <a:lnTo>
                    <a:pt x="6879" y="1638"/>
                  </a:lnTo>
                  <a:lnTo>
                    <a:pt x="6697" y="1456"/>
                  </a:lnTo>
                  <a:lnTo>
                    <a:pt x="6443" y="1238"/>
                  </a:lnTo>
                  <a:lnTo>
                    <a:pt x="6297" y="1129"/>
                  </a:lnTo>
                  <a:lnTo>
                    <a:pt x="6133" y="1020"/>
                  </a:lnTo>
                  <a:lnTo>
                    <a:pt x="5969" y="929"/>
                  </a:lnTo>
                  <a:lnTo>
                    <a:pt x="5769" y="838"/>
                  </a:lnTo>
                  <a:lnTo>
                    <a:pt x="5569" y="765"/>
                  </a:lnTo>
                  <a:lnTo>
                    <a:pt x="5369" y="692"/>
                  </a:lnTo>
                  <a:lnTo>
                    <a:pt x="5150" y="656"/>
                  </a:lnTo>
                  <a:lnTo>
                    <a:pt x="4914" y="656"/>
                  </a:lnTo>
                  <a:lnTo>
                    <a:pt x="4914" y="656"/>
                  </a:lnTo>
                  <a:lnTo>
                    <a:pt x="4750" y="656"/>
                  </a:lnTo>
                  <a:lnTo>
                    <a:pt x="4550" y="674"/>
                  </a:lnTo>
                  <a:lnTo>
                    <a:pt x="4368" y="729"/>
                  </a:lnTo>
                  <a:lnTo>
                    <a:pt x="4168" y="801"/>
                  </a:lnTo>
                  <a:lnTo>
                    <a:pt x="3968" y="892"/>
                  </a:lnTo>
                  <a:lnTo>
                    <a:pt x="3767" y="1002"/>
                  </a:lnTo>
                  <a:lnTo>
                    <a:pt x="3567" y="1129"/>
                  </a:lnTo>
                  <a:lnTo>
                    <a:pt x="3367" y="1293"/>
                  </a:lnTo>
                  <a:lnTo>
                    <a:pt x="3367" y="1293"/>
                  </a:lnTo>
                  <a:lnTo>
                    <a:pt x="3240" y="1111"/>
                  </a:lnTo>
                  <a:lnTo>
                    <a:pt x="3112" y="947"/>
                  </a:lnTo>
                  <a:lnTo>
                    <a:pt x="3003" y="801"/>
                  </a:lnTo>
                  <a:lnTo>
                    <a:pt x="2876" y="674"/>
                  </a:lnTo>
                  <a:lnTo>
                    <a:pt x="2621" y="437"/>
                  </a:lnTo>
                  <a:lnTo>
                    <a:pt x="2366" y="274"/>
                  </a:lnTo>
                  <a:lnTo>
                    <a:pt x="2111" y="146"/>
                  </a:lnTo>
                  <a:lnTo>
                    <a:pt x="1875" y="55"/>
                  </a:lnTo>
                  <a:lnTo>
                    <a:pt x="1620" y="19"/>
                  </a:lnTo>
                  <a:lnTo>
                    <a:pt x="1383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89" name="Google Shape;1589;p9"/>
          <p:cNvSpPr/>
          <p:nvPr/>
        </p:nvSpPr>
        <p:spPr>
          <a:xfrm>
            <a:off x="6602638" y="1099088"/>
            <a:ext cx="534705" cy="134349"/>
          </a:xfrm>
          <a:custGeom>
            <a:avLst/>
            <a:gdLst/>
            <a:ahLst/>
            <a:cxnLst/>
            <a:rect l="l" t="t" r="r" b="b"/>
            <a:pathLst>
              <a:path w="7753" h="1948" extrusionOk="0">
                <a:moveTo>
                  <a:pt x="6843" y="0"/>
                </a:moveTo>
                <a:lnTo>
                  <a:pt x="6461" y="37"/>
                </a:lnTo>
                <a:lnTo>
                  <a:pt x="6042" y="73"/>
                </a:lnTo>
                <a:lnTo>
                  <a:pt x="5605" y="164"/>
                </a:lnTo>
                <a:lnTo>
                  <a:pt x="5150" y="291"/>
                </a:lnTo>
                <a:lnTo>
                  <a:pt x="4932" y="382"/>
                </a:lnTo>
                <a:lnTo>
                  <a:pt x="4714" y="473"/>
                </a:lnTo>
                <a:lnTo>
                  <a:pt x="4495" y="564"/>
                </a:lnTo>
                <a:lnTo>
                  <a:pt x="4277" y="692"/>
                </a:lnTo>
                <a:lnTo>
                  <a:pt x="4077" y="837"/>
                </a:lnTo>
                <a:lnTo>
                  <a:pt x="3876" y="983"/>
                </a:lnTo>
                <a:lnTo>
                  <a:pt x="3694" y="874"/>
                </a:lnTo>
                <a:lnTo>
                  <a:pt x="3512" y="783"/>
                </a:lnTo>
                <a:lnTo>
                  <a:pt x="3330" y="710"/>
                </a:lnTo>
                <a:lnTo>
                  <a:pt x="3149" y="655"/>
                </a:lnTo>
                <a:lnTo>
                  <a:pt x="2967" y="601"/>
                </a:lnTo>
                <a:lnTo>
                  <a:pt x="2766" y="582"/>
                </a:lnTo>
                <a:lnTo>
                  <a:pt x="2584" y="564"/>
                </a:lnTo>
                <a:lnTo>
                  <a:pt x="2166" y="564"/>
                </a:lnTo>
                <a:lnTo>
                  <a:pt x="1929" y="582"/>
                </a:lnTo>
                <a:lnTo>
                  <a:pt x="1711" y="619"/>
                </a:lnTo>
                <a:lnTo>
                  <a:pt x="1492" y="673"/>
                </a:lnTo>
                <a:lnTo>
                  <a:pt x="1092" y="783"/>
                </a:lnTo>
                <a:lnTo>
                  <a:pt x="728" y="910"/>
                </a:lnTo>
                <a:lnTo>
                  <a:pt x="419" y="1037"/>
                </a:lnTo>
                <a:lnTo>
                  <a:pt x="200" y="1147"/>
                </a:lnTo>
                <a:lnTo>
                  <a:pt x="0" y="1256"/>
                </a:lnTo>
                <a:lnTo>
                  <a:pt x="200" y="1238"/>
                </a:lnTo>
                <a:lnTo>
                  <a:pt x="437" y="1219"/>
                </a:lnTo>
                <a:lnTo>
                  <a:pt x="1056" y="1219"/>
                </a:lnTo>
                <a:lnTo>
                  <a:pt x="1402" y="1256"/>
                </a:lnTo>
                <a:lnTo>
                  <a:pt x="1765" y="1292"/>
                </a:lnTo>
                <a:lnTo>
                  <a:pt x="2148" y="1347"/>
                </a:lnTo>
                <a:lnTo>
                  <a:pt x="2530" y="1438"/>
                </a:lnTo>
                <a:lnTo>
                  <a:pt x="2912" y="1565"/>
                </a:lnTo>
                <a:lnTo>
                  <a:pt x="3112" y="1656"/>
                </a:lnTo>
                <a:lnTo>
                  <a:pt x="3294" y="1729"/>
                </a:lnTo>
                <a:lnTo>
                  <a:pt x="3458" y="1838"/>
                </a:lnTo>
                <a:lnTo>
                  <a:pt x="3622" y="1947"/>
                </a:lnTo>
                <a:lnTo>
                  <a:pt x="4477" y="1474"/>
                </a:lnTo>
                <a:lnTo>
                  <a:pt x="5259" y="1056"/>
                </a:lnTo>
                <a:lnTo>
                  <a:pt x="5951" y="728"/>
                </a:lnTo>
                <a:lnTo>
                  <a:pt x="6570" y="473"/>
                </a:lnTo>
                <a:lnTo>
                  <a:pt x="7061" y="273"/>
                </a:lnTo>
                <a:lnTo>
                  <a:pt x="7425" y="128"/>
                </a:lnTo>
                <a:lnTo>
                  <a:pt x="7753" y="18"/>
                </a:lnTo>
                <a:lnTo>
                  <a:pt x="758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18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bg>
      <p:bgPr>
        <a:gradFill>
          <a:gsLst>
            <a:gs pos="0">
              <a:schemeClr val="dk2"/>
            </a:gs>
            <a:gs pos="100000">
              <a:srgbClr val="E4B24E"/>
            </a:gs>
          </a:gsLst>
          <a:lin ang="5400012" scaled="0"/>
        </a:gradFill>
        <a:effectLst/>
      </p:bgPr>
    </p:bg>
    <p:spTree>
      <p:nvGrpSpPr>
        <p:cNvPr id="1" name="Shape 1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1" name="Google Shape;1831;p13"/>
          <p:cNvSpPr/>
          <p:nvPr/>
        </p:nvSpPr>
        <p:spPr>
          <a:xfrm>
            <a:off x="0" y="3587850"/>
            <a:ext cx="9143924" cy="2368715"/>
          </a:xfrm>
          <a:custGeom>
            <a:avLst/>
            <a:gdLst/>
            <a:ahLst/>
            <a:cxnLst/>
            <a:rect l="l" t="t" r="r" b="b"/>
            <a:pathLst>
              <a:path w="61892" h="16033" extrusionOk="0">
                <a:moveTo>
                  <a:pt x="34941" y="0"/>
                </a:moveTo>
                <a:lnTo>
                  <a:pt x="34540" y="18"/>
                </a:lnTo>
                <a:lnTo>
                  <a:pt x="34140" y="73"/>
                </a:lnTo>
                <a:lnTo>
                  <a:pt x="33740" y="164"/>
                </a:lnTo>
                <a:lnTo>
                  <a:pt x="33357" y="291"/>
                </a:lnTo>
                <a:lnTo>
                  <a:pt x="32993" y="455"/>
                </a:lnTo>
                <a:lnTo>
                  <a:pt x="32630" y="655"/>
                </a:lnTo>
                <a:lnTo>
                  <a:pt x="32302" y="892"/>
                </a:lnTo>
                <a:lnTo>
                  <a:pt x="32138" y="1019"/>
                </a:lnTo>
                <a:lnTo>
                  <a:pt x="31993" y="1147"/>
                </a:lnTo>
                <a:lnTo>
                  <a:pt x="31847" y="1292"/>
                </a:lnTo>
                <a:lnTo>
                  <a:pt x="31701" y="1456"/>
                </a:lnTo>
                <a:lnTo>
                  <a:pt x="31574" y="1620"/>
                </a:lnTo>
                <a:lnTo>
                  <a:pt x="31447" y="1802"/>
                </a:lnTo>
                <a:lnTo>
                  <a:pt x="31337" y="1984"/>
                </a:lnTo>
                <a:lnTo>
                  <a:pt x="31228" y="2184"/>
                </a:lnTo>
                <a:lnTo>
                  <a:pt x="31137" y="2384"/>
                </a:lnTo>
                <a:lnTo>
                  <a:pt x="31046" y="2602"/>
                </a:lnTo>
                <a:lnTo>
                  <a:pt x="30974" y="2821"/>
                </a:lnTo>
                <a:lnTo>
                  <a:pt x="30901" y="3039"/>
                </a:lnTo>
                <a:lnTo>
                  <a:pt x="30846" y="3294"/>
                </a:lnTo>
                <a:lnTo>
                  <a:pt x="30810" y="3531"/>
                </a:lnTo>
                <a:lnTo>
                  <a:pt x="30773" y="3785"/>
                </a:lnTo>
                <a:lnTo>
                  <a:pt x="30755" y="4058"/>
                </a:lnTo>
                <a:lnTo>
                  <a:pt x="30755" y="4331"/>
                </a:lnTo>
                <a:lnTo>
                  <a:pt x="30773" y="4622"/>
                </a:lnTo>
                <a:lnTo>
                  <a:pt x="30664" y="4422"/>
                </a:lnTo>
                <a:lnTo>
                  <a:pt x="30555" y="4240"/>
                </a:lnTo>
                <a:lnTo>
                  <a:pt x="30428" y="4077"/>
                </a:lnTo>
                <a:lnTo>
                  <a:pt x="30300" y="3913"/>
                </a:lnTo>
                <a:lnTo>
                  <a:pt x="30155" y="3767"/>
                </a:lnTo>
                <a:lnTo>
                  <a:pt x="30009" y="3640"/>
                </a:lnTo>
                <a:lnTo>
                  <a:pt x="29863" y="3512"/>
                </a:lnTo>
                <a:lnTo>
                  <a:pt x="29700" y="3403"/>
                </a:lnTo>
                <a:lnTo>
                  <a:pt x="29536" y="3312"/>
                </a:lnTo>
                <a:lnTo>
                  <a:pt x="29372" y="3239"/>
                </a:lnTo>
                <a:lnTo>
                  <a:pt x="29208" y="3167"/>
                </a:lnTo>
                <a:lnTo>
                  <a:pt x="29026" y="3112"/>
                </a:lnTo>
                <a:lnTo>
                  <a:pt x="28863" y="3057"/>
                </a:lnTo>
                <a:lnTo>
                  <a:pt x="28681" y="3039"/>
                </a:lnTo>
                <a:lnTo>
                  <a:pt x="28499" y="3021"/>
                </a:lnTo>
                <a:lnTo>
                  <a:pt x="28317" y="3003"/>
                </a:lnTo>
                <a:lnTo>
                  <a:pt x="28080" y="3021"/>
                </a:lnTo>
                <a:lnTo>
                  <a:pt x="27843" y="3057"/>
                </a:lnTo>
                <a:lnTo>
                  <a:pt x="27607" y="3112"/>
                </a:lnTo>
                <a:lnTo>
                  <a:pt x="27370" y="3185"/>
                </a:lnTo>
                <a:lnTo>
                  <a:pt x="27152" y="3294"/>
                </a:lnTo>
                <a:lnTo>
                  <a:pt x="26934" y="3421"/>
                </a:lnTo>
                <a:lnTo>
                  <a:pt x="26733" y="3585"/>
                </a:lnTo>
                <a:lnTo>
                  <a:pt x="26551" y="3749"/>
                </a:lnTo>
                <a:lnTo>
                  <a:pt x="26388" y="3949"/>
                </a:lnTo>
                <a:lnTo>
                  <a:pt x="26224" y="4168"/>
                </a:lnTo>
                <a:lnTo>
                  <a:pt x="26078" y="4404"/>
                </a:lnTo>
                <a:lnTo>
                  <a:pt x="25969" y="4659"/>
                </a:lnTo>
                <a:lnTo>
                  <a:pt x="25878" y="4950"/>
                </a:lnTo>
                <a:lnTo>
                  <a:pt x="25805" y="5259"/>
                </a:lnTo>
                <a:lnTo>
                  <a:pt x="25751" y="5587"/>
                </a:lnTo>
                <a:lnTo>
                  <a:pt x="25733" y="5933"/>
                </a:lnTo>
                <a:lnTo>
                  <a:pt x="25623" y="5842"/>
                </a:lnTo>
                <a:lnTo>
                  <a:pt x="25496" y="5751"/>
                </a:lnTo>
                <a:lnTo>
                  <a:pt x="25314" y="5642"/>
                </a:lnTo>
                <a:lnTo>
                  <a:pt x="25114" y="5532"/>
                </a:lnTo>
                <a:lnTo>
                  <a:pt x="24877" y="5441"/>
                </a:lnTo>
                <a:lnTo>
                  <a:pt x="24641" y="5369"/>
                </a:lnTo>
                <a:lnTo>
                  <a:pt x="24513" y="5350"/>
                </a:lnTo>
                <a:lnTo>
                  <a:pt x="24222" y="5350"/>
                </a:lnTo>
                <a:lnTo>
                  <a:pt x="24076" y="5387"/>
                </a:lnTo>
                <a:lnTo>
                  <a:pt x="23913" y="5441"/>
                </a:lnTo>
                <a:lnTo>
                  <a:pt x="23767" y="5532"/>
                </a:lnTo>
                <a:lnTo>
                  <a:pt x="23622" y="5642"/>
                </a:lnTo>
                <a:lnTo>
                  <a:pt x="23494" y="5769"/>
                </a:lnTo>
                <a:lnTo>
                  <a:pt x="23367" y="5951"/>
                </a:lnTo>
                <a:lnTo>
                  <a:pt x="23239" y="6169"/>
                </a:lnTo>
                <a:lnTo>
                  <a:pt x="22748" y="5878"/>
                </a:lnTo>
                <a:lnTo>
                  <a:pt x="22257" y="5623"/>
                </a:lnTo>
                <a:lnTo>
                  <a:pt x="21765" y="5387"/>
                </a:lnTo>
                <a:lnTo>
                  <a:pt x="21256" y="5205"/>
                </a:lnTo>
                <a:lnTo>
                  <a:pt x="20728" y="5041"/>
                </a:lnTo>
                <a:lnTo>
                  <a:pt x="20200" y="4914"/>
                </a:lnTo>
                <a:lnTo>
                  <a:pt x="19946" y="4877"/>
                </a:lnTo>
                <a:lnTo>
                  <a:pt x="19691" y="4841"/>
                </a:lnTo>
                <a:lnTo>
                  <a:pt x="19418" y="4823"/>
                </a:lnTo>
                <a:lnTo>
                  <a:pt x="19145" y="4823"/>
                </a:lnTo>
                <a:lnTo>
                  <a:pt x="18835" y="4841"/>
                </a:lnTo>
                <a:lnTo>
                  <a:pt x="18526" y="4859"/>
                </a:lnTo>
                <a:lnTo>
                  <a:pt x="18217" y="4914"/>
                </a:lnTo>
                <a:lnTo>
                  <a:pt x="17907" y="4968"/>
                </a:lnTo>
                <a:lnTo>
                  <a:pt x="17598" y="5059"/>
                </a:lnTo>
                <a:lnTo>
                  <a:pt x="17289" y="5168"/>
                </a:lnTo>
                <a:lnTo>
                  <a:pt x="16979" y="5296"/>
                </a:lnTo>
                <a:lnTo>
                  <a:pt x="16670" y="5460"/>
                </a:lnTo>
                <a:lnTo>
                  <a:pt x="16361" y="5642"/>
                </a:lnTo>
                <a:lnTo>
                  <a:pt x="16069" y="5842"/>
                </a:lnTo>
                <a:lnTo>
                  <a:pt x="15760" y="6060"/>
                </a:lnTo>
                <a:lnTo>
                  <a:pt x="15469" y="6315"/>
                </a:lnTo>
                <a:lnTo>
                  <a:pt x="15159" y="6606"/>
                </a:lnTo>
                <a:lnTo>
                  <a:pt x="14868" y="6897"/>
                </a:lnTo>
                <a:lnTo>
                  <a:pt x="14577" y="7243"/>
                </a:lnTo>
                <a:lnTo>
                  <a:pt x="14286" y="7607"/>
                </a:lnTo>
                <a:lnTo>
                  <a:pt x="14213" y="7352"/>
                </a:lnTo>
                <a:lnTo>
                  <a:pt x="14086" y="7116"/>
                </a:lnTo>
                <a:lnTo>
                  <a:pt x="13958" y="6879"/>
                </a:lnTo>
                <a:lnTo>
                  <a:pt x="13813" y="6661"/>
                </a:lnTo>
                <a:lnTo>
                  <a:pt x="13631" y="6442"/>
                </a:lnTo>
                <a:lnTo>
                  <a:pt x="13449" y="6260"/>
                </a:lnTo>
                <a:lnTo>
                  <a:pt x="13249" y="6060"/>
                </a:lnTo>
                <a:lnTo>
                  <a:pt x="13030" y="5896"/>
                </a:lnTo>
                <a:lnTo>
                  <a:pt x="12812" y="5751"/>
                </a:lnTo>
                <a:lnTo>
                  <a:pt x="12557" y="5605"/>
                </a:lnTo>
                <a:lnTo>
                  <a:pt x="12321" y="5496"/>
                </a:lnTo>
                <a:lnTo>
                  <a:pt x="12066" y="5387"/>
                </a:lnTo>
                <a:lnTo>
                  <a:pt x="11793" y="5314"/>
                </a:lnTo>
                <a:lnTo>
                  <a:pt x="11538" y="5259"/>
                </a:lnTo>
                <a:lnTo>
                  <a:pt x="11265" y="5223"/>
                </a:lnTo>
                <a:lnTo>
                  <a:pt x="10992" y="5205"/>
                </a:lnTo>
                <a:lnTo>
                  <a:pt x="10719" y="5223"/>
                </a:lnTo>
                <a:lnTo>
                  <a:pt x="10464" y="5259"/>
                </a:lnTo>
                <a:lnTo>
                  <a:pt x="10191" y="5314"/>
                </a:lnTo>
                <a:lnTo>
                  <a:pt x="9937" y="5405"/>
                </a:lnTo>
                <a:lnTo>
                  <a:pt x="9955" y="5005"/>
                </a:lnTo>
                <a:lnTo>
                  <a:pt x="9937" y="4622"/>
                </a:lnTo>
                <a:lnTo>
                  <a:pt x="9882" y="4295"/>
                </a:lnTo>
                <a:lnTo>
                  <a:pt x="9791" y="3967"/>
                </a:lnTo>
                <a:lnTo>
                  <a:pt x="9682" y="3676"/>
                </a:lnTo>
                <a:lnTo>
                  <a:pt x="9536" y="3421"/>
                </a:lnTo>
                <a:lnTo>
                  <a:pt x="9373" y="3185"/>
                </a:lnTo>
                <a:lnTo>
                  <a:pt x="9191" y="2985"/>
                </a:lnTo>
                <a:lnTo>
                  <a:pt x="8990" y="2803"/>
                </a:lnTo>
                <a:lnTo>
                  <a:pt x="8754" y="2639"/>
                </a:lnTo>
                <a:lnTo>
                  <a:pt x="8517" y="2512"/>
                </a:lnTo>
                <a:lnTo>
                  <a:pt x="8262" y="2402"/>
                </a:lnTo>
                <a:lnTo>
                  <a:pt x="8008" y="2330"/>
                </a:lnTo>
                <a:lnTo>
                  <a:pt x="7735" y="2275"/>
                </a:lnTo>
                <a:lnTo>
                  <a:pt x="7444" y="2239"/>
                </a:lnTo>
                <a:lnTo>
                  <a:pt x="7152" y="2220"/>
                </a:lnTo>
                <a:lnTo>
                  <a:pt x="6770" y="2239"/>
                </a:lnTo>
                <a:lnTo>
                  <a:pt x="6388" y="2293"/>
                </a:lnTo>
                <a:lnTo>
                  <a:pt x="6006" y="2402"/>
                </a:lnTo>
                <a:lnTo>
                  <a:pt x="5642" y="2530"/>
                </a:lnTo>
                <a:lnTo>
                  <a:pt x="5278" y="2693"/>
                </a:lnTo>
                <a:lnTo>
                  <a:pt x="4950" y="2894"/>
                </a:lnTo>
                <a:lnTo>
                  <a:pt x="4641" y="3130"/>
                </a:lnTo>
                <a:lnTo>
                  <a:pt x="4514" y="3258"/>
                </a:lnTo>
                <a:lnTo>
                  <a:pt x="4368" y="3403"/>
                </a:lnTo>
                <a:lnTo>
                  <a:pt x="4241" y="3549"/>
                </a:lnTo>
                <a:lnTo>
                  <a:pt x="4132" y="3694"/>
                </a:lnTo>
                <a:lnTo>
                  <a:pt x="4022" y="3858"/>
                </a:lnTo>
                <a:lnTo>
                  <a:pt x="3931" y="4022"/>
                </a:lnTo>
                <a:lnTo>
                  <a:pt x="3859" y="4204"/>
                </a:lnTo>
                <a:lnTo>
                  <a:pt x="3786" y="4386"/>
                </a:lnTo>
                <a:lnTo>
                  <a:pt x="3731" y="4568"/>
                </a:lnTo>
                <a:lnTo>
                  <a:pt x="3695" y="4768"/>
                </a:lnTo>
                <a:lnTo>
                  <a:pt x="3658" y="4968"/>
                </a:lnTo>
                <a:lnTo>
                  <a:pt x="3640" y="5168"/>
                </a:lnTo>
                <a:lnTo>
                  <a:pt x="3640" y="5387"/>
                </a:lnTo>
                <a:lnTo>
                  <a:pt x="3658" y="5605"/>
                </a:lnTo>
                <a:lnTo>
                  <a:pt x="3695" y="5842"/>
                </a:lnTo>
                <a:lnTo>
                  <a:pt x="3749" y="6060"/>
                </a:lnTo>
                <a:lnTo>
                  <a:pt x="3822" y="6315"/>
                </a:lnTo>
                <a:lnTo>
                  <a:pt x="3913" y="6551"/>
                </a:lnTo>
                <a:lnTo>
                  <a:pt x="3713" y="6479"/>
                </a:lnTo>
                <a:lnTo>
                  <a:pt x="3531" y="6406"/>
                </a:lnTo>
                <a:lnTo>
                  <a:pt x="3149" y="6315"/>
                </a:lnTo>
                <a:lnTo>
                  <a:pt x="2767" y="6278"/>
                </a:lnTo>
                <a:lnTo>
                  <a:pt x="2421" y="6260"/>
                </a:lnTo>
                <a:lnTo>
                  <a:pt x="2166" y="6260"/>
                </a:lnTo>
                <a:lnTo>
                  <a:pt x="1930" y="6278"/>
                </a:lnTo>
                <a:lnTo>
                  <a:pt x="1693" y="6315"/>
                </a:lnTo>
                <a:lnTo>
                  <a:pt x="1475" y="6351"/>
                </a:lnTo>
                <a:lnTo>
                  <a:pt x="1056" y="6460"/>
                </a:lnTo>
                <a:lnTo>
                  <a:pt x="710" y="6570"/>
                </a:lnTo>
                <a:lnTo>
                  <a:pt x="419" y="6697"/>
                </a:lnTo>
                <a:lnTo>
                  <a:pt x="201" y="6788"/>
                </a:lnTo>
                <a:lnTo>
                  <a:pt x="1" y="6897"/>
                </a:lnTo>
                <a:lnTo>
                  <a:pt x="1" y="16033"/>
                </a:lnTo>
                <a:lnTo>
                  <a:pt x="61874" y="14668"/>
                </a:lnTo>
                <a:lnTo>
                  <a:pt x="61874" y="4950"/>
                </a:lnTo>
                <a:lnTo>
                  <a:pt x="61892" y="4768"/>
                </a:lnTo>
                <a:lnTo>
                  <a:pt x="61874" y="4586"/>
                </a:lnTo>
                <a:lnTo>
                  <a:pt x="61855" y="4404"/>
                </a:lnTo>
                <a:lnTo>
                  <a:pt x="61819" y="4222"/>
                </a:lnTo>
                <a:lnTo>
                  <a:pt x="61764" y="4040"/>
                </a:lnTo>
                <a:lnTo>
                  <a:pt x="61692" y="3858"/>
                </a:lnTo>
                <a:lnTo>
                  <a:pt x="61619" y="3694"/>
                </a:lnTo>
                <a:lnTo>
                  <a:pt x="61528" y="3512"/>
                </a:lnTo>
                <a:lnTo>
                  <a:pt x="61419" y="3349"/>
                </a:lnTo>
                <a:lnTo>
                  <a:pt x="61291" y="3185"/>
                </a:lnTo>
                <a:lnTo>
                  <a:pt x="61037" y="2857"/>
                </a:lnTo>
                <a:lnTo>
                  <a:pt x="60727" y="2548"/>
                </a:lnTo>
                <a:lnTo>
                  <a:pt x="60381" y="2275"/>
                </a:lnTo>
                <a:lnTo>
                  <a:pt x="59999" y="2020"/>
                </a:lnTo>
                <a:lnTo>
                  <a:pt x="59599" y="1784"/>
                </a:lnTo>
                <a:lnTo>
                  <a:pt x="59180" y="1565"/>
                </a:lnTo>
                <a:lnTo>
                  <a:pt x="58744" y="1401"/>
                </a:lnTo>
                <a:lnTo>
                  <a:pt x="58289" y="1256"/>
                </a:lnTo>
                <a:lnTo>
                  <a:pt x="57816" y="1147"/>
                </a:lnTo>
                <a:lnTo>
                  <a:pt x="57342" y="1092"/>
                </a:lnTo>
                <a:lnTo>
                  <a:pt x="57106" y="1074"/>
                </a:lnTo>
                <a:lnTo>
                  <a:pt x="56869" y="1056"/>
                </a:lnTo>
                <a:lnTo>
                  <a:pt x="56542" y="1074"/>
                </a:lnTo>
                <a:lnTo>
                  <a:pt x="56214" y="1110"/>
                </a:lnTo>
                <a:lnTo>
                  <a:pt x="55887" y="1165"/>
                </a:lnTo>
                <a:lnTo>
                  <a:pt x="55559" y="1256"/>
                </a:lnTo>
                <a:lnTo>
                  <a:pt x="55250" y="1365"/>
                </a:lnTo>
                <a:lnTo>
                  <a:pt x="54958" y="1511"/>
                </a:lnTo>
                <a:lnTo>
                  <a:pt x="54667" y="1674"/>
                </a:lnTo>
                <a:lnTo>
                  <a:pt x="54394" y="1875"/>
                </a:lnTo>
                <a:lnTo>
                  <a:pt x="54121" y="2093"/>
                </a:lnTo>
                <a:lnTo>
                  <a:pt x="53885" y="2366"/>
                </a:lnTo>
                <a:lnTo>
                  <a:pt x="53648" y="2657"/>
                </a:lnTo>
                <a:lnTo>
                  <a:pt x="53430" y="2966"/>
                </a:lnTo>
                <a:lnTo>
                  <a:pt x="53248" y="3330"/>
                </a:lnTo>
                <a:lnTo>
                  <a:pt x="53084" y="3731"/>
                </a:lnTo>
                <a:lnTo>
                  <a:pt x="52938" y="4149"/>
                </a:lnTo>
                <a:lnTo>
                  <a:pt x="52811" y="4622"/>
                </a:lnTo>
                <a:lnTo>
                  <a:pt x="52465" y="4459"/>
                </a:lnTo>
                <a:lnTo>
                  <a:pt x="52120" y="4313"/>
                </a:lnTo>
                <a:lnTo>
                  <a:pt x="51810" y="4204"/>
                </a:lnTo>
                <a:lnTo>
                  <a:pt x="51483" y="4113"/>
                </a:lnTo>
                <a:lnTo>
                  <a:pt x="51191" y="4040"/>
                </a:lnTo>
                <a:lnTo>
                  <a:pt x="50882" y="3986"/>
                </a:lnTo>
                <a:lnTo>
                  <a:pt x="50609" y="3967"/>
                </a:lnTo>
                <a:lnTo>
                  <a:pt x="50336" y="3949"/>
                </a:lnTo>
                <a:lnTo>
                  <a:pt x="50045" y="3967"/>
                </a:lnTo>
                <a:lnTo>
                  <a:pt x="49772" y="4004"/>
                </a:lnTo>
                <a:lnTo>
                  <a:pt x="49499" y="4040"/>
                </a:lnTo>
                <a:lnTo>
                  <a:pt x="49244" y="4113"/>
                </a:lnTo>
                <a:lnTo>
                  <a:pt x="49008" y="4204"/>
                </a:lnTo>
                <a:lnTo>
                  <a:pt x="48789" y="4295"/>
                </a:lnTo>
                <a:lnTo>
                  <a:pt x="48571" y="4422"/>
                </a:lnTo>
                <a:lnTo>
                  <a:pt x="48353" y="4550"/>
                </a:lnTo>
                <a:lnTo>
                  <a:pt x="48152" y="4677"/>
                </a:lnTo>
                <a:lnTo>
                  <a:pt x="47970" y="4823"/>
                </a:lnTo>
                <a:lnTo>
                  <a:pt x="47788" y="4986"/>
                </a:lnTo>
                <a:lnTo>
                  <a:pt x="47625" y="5150"/>
                </a:lnTo>
                <a:lnTo>
                  <a:pt x="47333" y="5478"/>
                </a:lnTo>
                <a:lnTo>
                  <a:pt x="47061" y="5824"/>
                </a:lnTo>
                <a:lnTo>
                  <a:pt x="46842" y="6188"/>
                </a:lnTo>
                <a:lnTo>
                  <a:pt x="46642" y="6515"/>
                </a:lnTo>
                <a:lnTo>
                  <a:pt x="46478" y="6843"/>
                </a:lnTo>
                <a:lnTo>
                  <a:pt x="46351" y="7116"/>
                </a:lnTo>
                <a:lnTo>
                  <a:pt x="46187" y="7552"/>
                </a:lnTo>
                <a:lnTo>
                  <a:pt x="46151" y="7716"/>
                </a:lnTo>
                <a:lnTo>
                  <a:pt x="46096" y="7680"/>
                </a:lnTo>
                <a:lnTo>
                  <a:pt x="45932" y="7607"/>
                </a:lnTo>
                <a:lnTo>
                  <a:pt x="45823" y="7552"/>
                </a:lnTo>
                <a:lnTo>
                  <a:pt x="45696" y="7516"/>
                </a:lnTo>
                <a:lnTo>
                  <a:pt x="45550" y="7498"/>
                </a:lnTo>
                <a:lnTo>
                  <a:pt x="45386" y="7480"/>
                </a:lnTo>
                <a:lnTo>
                  <a:pt x="45223" y="7498"/>
                </a:lnTo>
                <a:lnTo>
                  <a:pt x="45059" y="7516"/>
                </a:lnTo>
                <a:lnTo>
                  <a:pt x="44895" y="7552"/>
                </a:lnTo>
                <a:lnTo>
                  <a:pt x="44713" y="7625"/>
                </a:lnTo>
                <a:lnTo>
                  <a:pt x="44513" y="7716"/>
                </a:lnTo>
                <a:lnTo>
                  <a:pt x="44313" y="7825"/>
                </a:lnTo>
                <a:lnTo>
                  <a:pt x="44112" y="7971"/>
                </a:lnTo>
                <a:lnTo>
                  <a:pt x="43894" y="8153"/>
                </a:lnTo>
                <a:lnTo>
                  <a:pt x="43967" y="7734"/>
                </a:lnTo>
                <a:lnTo>
                  <a:pt x="44003" y="7352"/>
                </a:lnTo>
                <a:lnTo>
                  <a:pt x="44021" y="6988"/>
                </a:lnTo>
                <a:lnTo>
                  <a:pt x="43985" y="6624"/>
                </a:lnTo>
                <a:lnTo>
                  <a:pt x="43930" y="6315"/>
                </a:lnTo>
                <a:lnTo>
                  <a:pt x="43839" y="6006"/>
                </a:lnTo>
                <a:lnTo>
                  <a:pt x="43730" y="5733"/>
                </a:lnTo>
                <a:lnTo>
                  <a:pt x="43585" y="5478"/>
                </a:lnTo>
                <a:lnTo>
                  <a:pt x="43421" y="5241"/>
                </a:lnTo>
                <a:lnTo>
                  <a:pt x="43239" y="5041"/>
                </a:lnTo>
                <a:lnTo>
                  <a:pt x="43039" y="4877"/>
                </a:lnTo>
                <a:lnTo>
                  <a:pt x="42802" y="4732"/>
                </a:lnTo>
                <a:lnTo>
                  <a:pt x="42566" y="4622"/>
                </a:lnTo>
                <a:lnTo>
                  <a:pt x="42329" y="4531"/>
                </a:lnTo>
                <a:lnTo>
                  <a:pt x="42056" y="4477"/>
                </a:lnTo>
                <a:lnTo>
                  <a:pt x="41619" y="4477"/>
                </a:lnTo>
                <a:lnTo>
                  <a:pt x="41456" y="4495"/>
                </a:lnTo>
                <a:lnTo>
                  <a:pt x="41274" y="4531"/>
                </a:lnTo>
                <a:lnTo>
                  <a:pt x="41110" y="4568"/>
                </a:lnTo>
                <a:lnTo>
                  <a:pt x="40946" y="4622"/>
                </a:lnTo>
                <a:lnTo>
                  <a:pt x="40764" y="4695"/>
                </a:lnTo>
                <a:lnTo>
                  <a:pt x="40600" y="4786"/>
                </a:lnTo>
                <a:lnTo>
                  <a:pt x="40418" y="4895"/>
                </a:lnTo>
                <a:lnTo>
                  <a:pt x="40400" y="4750"/>
                </a:lnTo>
                <a:lnTo>
                  <a:pt x="40364" y="4622"/>
                </a:lnTo>
                <a:lnTo>
                  <a:pt x="40309" y="4495"/>
                </a:lnTo>
                <a:lnTo>
                  <a:pt x="40254" y="4404"/>
                </a:lnTo>
                <a:lnTo>
                  <a:pt x="40200" y="4313"/>
                </a:lnTo>
                <a:lnTo>
                  <a:pt x="40127" y="4222"/>
                </a:lnTo>
                <a:lnTo>
                  <a:pt x="40054" y="4168"/>
                </a:lnTo>
                <a:lnTo>
                  <a:pt x="39982" y="4095"/>
                </a:lnTo>
                <a:lnTo>
                  <a:pt x="39818" y="4004"/>
                </a:lnTo>
                <a:lnTo>
                  <a:pt x="39636" y="3949"/>
                </a:lnTo>
                <a:lnTo>
                  <a:pt x="39454" y="3931"/>
                </a:lnTo>
                <a:lnTo>
                  <a:pt x="39290" y="3913"/>
                </a:lnTo>
                <a:lnTo>
                  <a:pt x="39035" y="3931"/>
                </a:lnTo>
                <a:lnTo>
                  <a:pt x="38817" y="3967"/>
                </a:lnTo>
                <a:lnTo>
                  <a:pt x="38617" y="4022"/>
                </a:lnTo>
                <a:lnTo>
                  <a:pt x="38635" y="3767"/>
                </a:lnTo>
                <a:lnTo>
                  <a:pt x="38653" y="3531"/>
                </a:lnTo>
                <a:lnTo>
                  <a:pt x="38635" y="3312"/>
                </a:lnTo>
                <a:lnTo>
                  <a:pt x="38617" y="3094"/>
                </a:lnTo>
                <a:lnTo>
                  <a:pt x="38598" y="2875"/>
                </a:lnTo>
                <a:lnTo>
                  <a:pt x="38544" y="2657"/>
                </a:lnTo>
                <a:lnTo>
                  <a:pt x="38507" y="2457"/>
                </a:lnTo>
                <a:lnTo>
                  <a:pt x="38435" y="2275"/>
                </a:lnTo>
                <a:lnTo>
                  <a:pt x="38362" y="2093"/>
                </a:lnTo>
                <a:lnTo>
                  <a:pt x="38289" y="1911"/>
                </a:lnTo>
                <a:lnTo>
                  <a:pt x="38198" y="1747"/>
                </a:lnTo>
                <a:lnTo>
                  <a:pt x="38107" y="1583"/>
                </a:lnTo>
                <a:lnTo>
                  <a:pt x="37998" y="1438"/>
                </a:lnTo>
                <a:lnTo>
                  <a:pt x="37889" y="1292"/>
                </a:lnTo>
                <a:lnTo>
                  <a:pt x="37634" y="1019"/>
                </a:lnTo>
                <a:lnTo>
                  <a:pt x="37361" y="783"/>
                </a:lnTo>
                <a:lnTo>
                  <a:pt x="37052" y="583"/>
                </a:lnTo>
                <a:lnTo>
                  <a:pt x="36742" y="401"/>
                </a:lnTo>
                <a:lnTo>
                  <a:pt x="36397" y="255"/>
                </a:lnTo>
                <a:lnTo>
                  <a:pt x="36051" y="146"/>
                </a:lnTo>
                <a:lnTo>
                  <a:pt x="35687" y="73"/>
                </a:lnTo>
                <a:lnTo>
                  <a:pt x="35305" y="18"/>
                </a:lnTo>
                <a:lnTo>
                  <a:pt x="34941" y="0"/>
                </a:lnTo>
                <a:close/>
              </a:path>
            </a:pathLst>
          </a:custGeom>
          <a:solidFill>
            <a:srgbClr val="FFFFD5">
              <a:alpha val="128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2" name="Google Shape;1832;p13"/>
          <p:cNvSpPr txBox="1">
            <a:spLocks noGrp="1"/>
          </p:cNvSpPr>
          <p:nvPr>
            <p:ph type="subTitle" idx="1"/>
          </p:nvPr>
        </p:nvSpPr>
        <p:spPr>
          <a:xfrm>
            <a:off x="2055816" y="1662674"/>
            <a:ext cx="2258700" cy="2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833" name="Google Shape;1833;p13"/>
          <p:cNvSpPr txBox="1">
            <a:spLocks noGrp="1"/>
          </p:cNvSpPr>
          <p:nvPr>
            <p:ph type="subTitle" idx="2"/>
          </p:nvPr>
        </p:nvSpPr>
        <p:spPr>
          <a:xfrm>
            <a:off x="2055817" y="2030572"/>
            <a:ext cx="2255700" cy="39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834" name="Google Shape;1834;p13"/>
          <p:cNvSpPr txBox="1">
            <a:spLocks noGrp="1"/>
          </p:cNvSpPr>
          <p:nvPr>
            <p:ph type="subTitle" idx="3"/>
          </p:nvPr>
        </p:nvSpPr>
        <p:spPr>
          <a:xfrm>
            <a:off x="2055815" y="2935137"/>
            <a:ext cx="2255700" cy="2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835" name="Google Shape;1835;p13"/>
          <p:cNvSpPr txBox="1">
            <a:spLocks noGrp="1"/>
          </p:cNvSpPr>
          <p:nvPr>
            <p:ph type="subTitle" idx="4"/>
          </p:nvPr>
        </p:nvSpPr>
        <p:spPr>
          <a:xfrm>
            <a:off x="2055817" y="3299563"/>
            <a:ext cx="2255700" cy="40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836" name="Google Shape;1836;p13"/>
          <p:cNvSpPr txBox="1">
            <a:spLocks noGrp="1"/>
          </p:cNvSpPr>
          <p:nvPr>
            <p:ph type="title" hasCustomPrompt="1"/>
          </p:nvPr>
        </p:nvSpPr>
        <p:spPr>
          <a:xfrm>
            <a:off x="937857" y="1866802"/>
            <a:ext cx="993300" cy="3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3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r>
              <a:t>xx%</a:t>
            </a:r>
          </a:p>
        </p:txBody>
      </p:sp>
      <p:sp>
        <p:nvSpPr>
          <p:cNvPr id="1837" name="Google Shape;1837;p13"/>
          <p:cNvSpPr txBox="1">
            <a:spLocks noGrp="1"/>
          </p:cNvSpPr>
          <p:nvPr>
            <p:ph type="title" idx="5" hasCustomPrompt="1"/>
          </p:nvPr>
        </p:nvSpPr>
        <p:spPr>
          <a:xfrm>
            <a:off x="1036707" y="3171076"/>
            <a:ext cx="7956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3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r>
              <a:t>xx%</a:t>
            </a:r>
          </a:p>
        </p:txBody>
      </p:sp>
      <p:sp>
        <p:nvSpPr>
          <p:cNvPr id="1838" name="Google Shape;1838;p13"/>
          <p:cNvSpPr txBox="1">
            <a:spLocks noGrp="1"/>
          </p:cNvSpPr>
          <p:nvPr>
            <p:ph type="title" idx="6"/>
          </p:nvPr>
        </p:nvSpPr>
        <p:spPr>
          <a:xfrm>
            <a:off x="713225" y="582168"/>
            <a:ext cx="77175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sis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839" name="Google Shape;1839;p13"/>
          <p:cNvSpPr txBox="1">
            <a:spLocks noGrp="1"/>
          </p:cNvSpPr>
          <p:nvPr>
            <p:ph type="subTitle" idx="7"/>
          </p:nvPr>
        </p:nvSpPr>
        <p:spPr>
          <a:xfrm>
            <a:off x="5947443" y="1662674"/>
            <a:ext cx="2258700" cy="2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840" name="Google Shape;1840;p13"/>
          <p:cNvSpPr txBox="1">
            <a:spLocks noGrp="1"/>
          </p:cNvSpPr>
          <p:nvPr>
            <p:ph type="subTitle" idx="8"/>
          </p:nvPr>
        </p:nvSpPr>
        <p:spPr>
          <a:xfrm>
            <a:off x="5947451" y="2030572"/>
            <a:ext cx="2255700" cy="39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841" name="Google Shape;1841;p13"/>
          <p:cNvSpPr txBox="1">
            <a:spLocks noGrp="1"/>
          </p:cNvSpPr>
          <p:nvPr>
            <p:ph type="subTitle" idx="9"/>
          </p:nvPr>
        </p:nvSpPr>
        <p:spPr>
          <a:xfrm>
            <a:off x="5947443" y="2942691"/>
            <a:ext cx="2258700" cy="2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842" name="Google Shape;1842;p13"/>
          <p:cNvSpPr txBox="1">
            <a:spLocks noGrp="1"/>
          </p:cNvSpPr>
          <p:nvPr>
            <p:ph type="subTitle" idx="13"/>
          </p:nvPr>
        </p:nvSpPr>
        <p:spPr>
          <a:xfrm>
            <a:off x="5947451" y="3307126"/>
            <a:ext cx="2255700" cy="40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843" name="Google Shape;1843;p13"/>
          <p:cNvSpPr txBox="1">
            <a:spLocks noGrp="1"/>
          </p:cNvSpPr>
          <p:nvPr>
            <p:ph type="title" idx="14" hasCustomPrompt="1"/>
          </p:nvPr>
        </p:nvSpPr>
        <p:spPr>
          <a:xfrm>
            <a:off x="5027757" y="1902350"/>
            <a:ext cx="7971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3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r>
              <a:t>xx%</a:t>
            </a:r>
          </a:p>
        </p:txBody>
      </p:sp>
      <p:sp>
        <p:nvSpPr>
          <p:cNvPr id="1844" name="Google Shape;1844;p13"/>
          <p:cNvSpPr txBox="1">
            <a:spLocks noGrp="1"/>
          </p:cNvSpPr>
          <p:nvPr>
            <p:ph type="title" idx="15" hasCustomPrompt="1"/>
          </p:nvPr>
        </p:nvSpPr>
        <p:spPr>
          <a:xfrm>
            <a:off x="5026857" y="3171075"/>
            <a:ext cx="7989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3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r>
              <a:t>xx%</a:t>
            </a:r>
          </a:p>
        </p:txBody>
      </p:sp>
      <p:grpSp>
        <p:nvGrpSpPr>
          <p:cNvPr id="1845" name="Google Shape;1845;p13"/>
          <p:cNvGrpSpPr/>
          <p:nvPr/>
        </p:nvGrpSpPr>
        <p:grpSpPr>
          <a:xfrm>
            <a:off x="8262538" y="3889400"/>
            <a:ext cx="307575" cy="640125"/>
            <a:chOff x="4082275" y="3073825"/>
            <a:chExt cx="307575" cy="640125"/>
          </a:xfrm>
        </p:grpSpPr>
        <p:sp>
          <p:nvSpPr>
            <p:cNvPr id="1846" name="Google Shape;1846;p13"/>
            <p:cNvSpPr/>
            <p:nvPr/>
          </p:nvSpPr>
          <p:spPr>
            <a:xfrm>
              <a:off x="4217850" y="3073825"/>
              <a:ext cx="106025" cy="640125"/>
            </a:xfrm>
            <a:custGeom>
              <a:avLst/>
              <a:gdLst/>
              <a:ahLst/>
              <a:cxnLst/>
              <a:rect l="l" t="t" r="r" b="b"/>
              <a:pathLst>
                <a:path w="4241" h="25605" extrusionOk="0">
                  <a:moveTo>
                    <a:pt x="2403" y="0"/>
                  </a:moveTo>
                  <a:lnTo>
                    <a:pt x="2257" y="18"/>
                  </a:lnTo>
                  <a:lnTo>
                    <a:pt x="2130" y="37"/>
                  </a:lnTo>
                  <a:lnTo>
                    <a:pt x="2020" y="73"/>
                  </a:lnTo>
                  <a:lnTo>
                    <a:pt x="1857" y="146"/>
                  </a:lnTo>
                  <a:lnTo>
                    <a:pt x="1729" y="237"/>
                  </a:lnTo>
                  <a:lnTo>
                    <a:pt x="1602" y="346"/>
                  </a:lnTo>
                  <a:lnTo>
                    <a:pt x="1493" y="473"/>
                  </a:lnTo>
                  <a:lnTo>
                    <a:pt x="1384" y="619"/>
                  </a:lnTo>
                  <a:lnTo>
                    <a:pt x="1293" y="764"/>
                  </a:lnTo>
                  <a:lnTo>
                    <a:pt x="1220" y="928"/>
                  </a:lnTo>
                  <a:lnTo>
                    <a:pt x="1092" y="1238"/>
                  </a:lnTo>
                  <a:lnTo>
                    <a:pt x="1001" y="1565"/>
                  </a:lnTo>
                  <a:lnTo>
                    <a:pt x="910" y="1893"/>
                  </a:lnTo>
                  <a:lnTo>
                    <a:pt x="856" y="2220"/>
                  </a:lnTo>
                  <a:lnTo>
                    <a:pt x="801" y="2566"/>
                  </a:lnTo>
                  <a:lnTo>
                    <a:pt x="728" y="3239"/>
                  </a:lnTo>
                  <a:lnTo>
                    <a:pt x="692" y="3913"/>
                  </a:lnTo>
                  <a:lnTo>
                    <a:pt x="619" y="5005"/>
                  </a:lnTo>
                  <a:lnTo>
                    <a:pt x="583" y="6078"/>
                  </a:lnTo>
                  <a:lnTo>
                    <a:pt x="546" y="7607"/>
                  </a:lnTo>
                  <a:lnTo>
                    <a:pt x="528" y="8335"/>
                  </a:lnTo>
                  <a:lnTo>
                    <a:pt x="528" y="8353"/>
                  </a:lnTo>
                  <a:lnTo>
                    <a:pt x="510" y="10209"/>
                  </a:lnTo>
                  <a:lnTo>
                    <a:pt x="492" y="12084"/>
                  </a:lnTo>
                  <a:lnTo>
                    <a:pt x="474" y="13976"/>
                  </a:lnTo>
                  <a:lnTo>
                    <a:pt x="437" y="15887"/>
                  </a:lnTo>
                  <a:lnTo>
                    <a:pt x="346" y="17816"/>
                  </a:lnTo>
                  <a:lnTo>
                    <a:pt x="292" y="19072"/>
                  </a:lnTo>
                  <a:lnTo>
                    <a:pt x="237" y="20127"/>
                  </a:lnTo>
                  <a:lnTo>
                    <a:pt x="0" y="25077"/>
                  </a:lnTo>
                  <a:lnTo>
                    <a:pt x="37" y="25132"/>
                  </a:lnTo>
                  <a:lnTo>
                    <a:pt x="91" y="25186"/>
                  </a:lnTo>
                  <a:lnTo>
                    <a:pt x="146" y="25241"/>
                  </a:lnTo>
                  <a:lnTo>
                    <a:pt x="237" y="25295"/>
                  </a:lnTo>
                  <a:lnTo>
                    <a:pt x="455" y="25368"/>
                  </a:lnTo>
                  <a:lnTo>
                    <a:pt x="710" y="25441"/>
                  </a:lnTo>
                  <a:lnTo>
                    <a:pt x="1001" y="25514"/>
                  </a:lnTo>
                  <a:lnTo>
                    <a:pt x="1347" y="25550"/>
                  </a:lnTo>
                  <a:lnTo>
                    <a:pt x="1693" y="25587"/>
                  </a:lnTo>
                  <a:lnTo>
                    <a:pt x="2039" y="25605"/>
                  </a:lnTo>
                  <a:lnTo>
                    <a:pt x="2348" y="25587"/>
                  </a:lnTo>
                  <a:lnTo>
                    <a:pt x="2639" y="25587"/>
                  </a:lnTo>
                  <a:lnTo>
                    <a:pt x="2912" y="25550"/>
                  </a:lnTo>
                  <a:lnTo>
                    <a:pt x="3185" y="25514"/>
                  </a:lnTo>
                  <a:lnTo>
                    <a:pt x="3385" y="25459"/>
                  </a:lnTo>
                  <a:lnTo>
                    <a:pt x="3567" y="25405"/>
                  </a:lnTo>
                  <a:lnTo>
                    <a:pt x="3731" y="25350"/>
                  </a:lnTo>
                  <a:lnTo>
                    <a:pt x="3858" y="25277"/>
                  </a:lnTo>
                  <a:lnTo>
                    <a:pt x="3986" y="25186"/>
                  </a:lnTo>
                  <a:lnTo>
                    <a:pt x="4059" y="25095"/>
                  </a:lnTo>
                  <a:lnTo>
                    <a:pt x="4113" y="24986"/>
                  </a:lnTo>
                  <a:lnTo>
                    <a:pt x="4131" y="24877"/>
                  </a:lnTo>
                  <a:lnTo>
                    <a:pt x="4168" y="21237"/>
                  </a:lnTo>
                  <a:lnTo>
                    <a:pt x="4222" y="16870"/>
                  </a:lnTo>
                  <a:lnTo>
                    <a:pt x="4241" y="14777"/>
                  </a:lnTo>
                  <a:lnTo>
                    <a:pt x="4241" y="12721"/>
                  </a:lnTo>
                  <a:lnTo>
                    <a:pt x="4241" y="11629"/>
                  </a:lnTo>
                  <a:lnTo>
                    <a:pt x="4241" y="9827"/>
                  </a:lnTo>
                  <a:lnTo>
                    <a:pt x="4241" y="9754"/>
                  </a:lnTo>
                  <a:lnTo>
                    <a:pt x="4204" y="7898"/>
                  </a:lnTo>
                  <a:lnTo>
                    <a:pt x="4168" y="6078"/>
                  </a:lnTo>
                  <a:lnTo>
                    <a:pt x="4113" y="4313"/>
                  </a:lnTo>
                  <a:lnTo>
                    <a:pt x="4040" y="2639"/>
                  </a:lnTo>
                  <a:lnTo>
                    <a:pt x="4022" y="2148"/>
                  </a:lnTo>
                  <a:lnTo>
                    <a:pt x="3986" y="1911"/>
                  </a:lnTo>
                  <a:lnTo>
                    <a:pt x="3949" y="1674"/>
                  </a:lnTo>
                  <a:lnTo>
                    <a:pt x="3895" y="1438"/>
                  </a:lnTo>
                  <a:lnTo>
                    <a:pt x="3840" y="1219"/>
                  </a:lnTo>
                  <a:lnTo>
                    <a:pt x="3749" y="1001"/>
                  </a:lnTo>
                  <a:lnTo>
                    <a:pt x="3640" y="783"/>
                  </a:lnTo>
                  <a:lnTo>
                    <a:pt x="3567" y="673"/>
                  </a:lnTo>
                  <a:lnTo>
                    <a:pt x="3476" y="564"/>
                  </a:lnTo>
                  <a:lnTo>
                    <a:pt x="3294" y="382"/>
                  </a:lnTo>
                  <a:lnTo>
                    <a:pt x="3185" y="291"/>
                  </a:lnTo>
                  <a:lnTo>
                    <a:pt x="3076" y="219"/>
                  </a:lnTo>
                  <a:lnTo>
                    <a:pt x="2949" y="146"/>
                  </a:lnTo>
                  <a:lnTo>
                    <a:pt x="2839" y="91"/>
                  </a:lnTo>
                  <a:lnTo>
                    <a:pt x="2694" y="55"/>
                  </a:lnTo>
                  <a:lnTo>
                    <a:pt x="2548" y="18"/>
                  </a:lnTo>
                  <a:lnTo>
                    <a:pt x="240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13"/>
            <p:cNvSpPr/>
            <p:nvPr/>
          </p:nvSpPr>
          <p:spPr>
            <a:xfrm>
              <a:off x="4254700" y="3074275"/>
              <a:ext cx="33225" cy="434500"/>
            </a:xfrm>
            <a:custGeom>
              <a:avLst/>
              <a:gdLst/>
              <a:ahLst/>
              <a:cxnLst/>
              <a:rect l="l" t="t" r="r" b="b"/>
              <a:pathLst>
                <a:path w="1329" h="17380" extrusionOk="0">
                  <a:moveTo>
                    <a:pt x="783" y="0"/>
                  </a:moveTo>
                  <a:lnTo>
                    <a:pt x="656" y="19"/>
                  </a:lnTo>
                  <a:lnTo>
                    <a:pt x="546" y="55"/>
                  </a:lnTo>
                  <a:lnTo>
                    <a:pt x="383" y="128"/>
                  </a:lnTo>
                  <a:lnTo>
                    <a:pt x="856" y="4113"/>
                  </a:lnTo>
                  <a:lnTo>
                    <a:pt x="947" y="5023"/>
                  </a:lnTo>
                  <a:lnTo>
                    <a:pt x="1020" y="5951"/>
                  </a:lnTo>
                  <a:lnTo>
                    <a:pt x="1056" y="6406"/>
                  </a:lnTo>
                  <a:lnTo>
                    <a:pt x="1056" y="6861"/>
                  </a:lnTo>
                  <a:lnTo>
                    <a:pt x="1038" y="7316"/>
                  </a:lnTo>
                  <a:lnTo>
                    <a:pt x="1001" y="7771"/>
                  </a:lnTo>
                  <a:lnTo>
                    <a:pt x="965" y="8117"/>
                  </a:lnTo>
                  <a:lnTo>
                    <a:pt x="892" y="8462"/>
                  </a:lnTo>
                  <a:lnTo>
                    <a:pt x="765" y="9136"/>
                  </a:lnTo>
                  <a:lnTo>
                    <a:pt x="455" y="10482"/>
                  </a:lnTo>
                  <a:lnTo>
                    <a:pt x="310" y="11192"/>
                  </a:lnTo>
                  <a:lnTo>
                    <a:pt x="201" y="11884"/>
                  </a:lnTo>
                  <a:lnTo>
                    <a:pt x="110" y="12593"/>
                  </a:lnTo>
                  <a:lnTo>
                    <a:pt x="55" y="13303"/>
                  </a:lnTo>
                  <a:lnTo>
                    <a:pt x="19" y="14013"/>
                  </a:lnTo>
                  <a:lnTo>
                    <a:pt x="1" y="14704"/>
                  </a:lnTo>
                  <a:lnTo>
                    <a:pt x="1" y="15414"/>
                  </a:lnTo>
                  <a:lnTo>
                    <a:pt x="37" y="16124"/>
                  </a:lnTo>
                  <a:lnTo>
                    <a:pt x="37" y="16306"/>
                  </a:lnTo>
                  <a:lnTo>
                    <a:pt x="73" y="16488"/>
                  </a:lnTo>
                  <a:lnTo>
                    <a:pt x="110" y="16652"/>
                  </a:lnTo>
                  <a:lnTo>
                    <a:pt x="164" y="16834"/>
                  </a:lnTo>
                  <a:lnTo>
                    <a:pt x="237" y="16997"/>
                  </a:lnTo>
                  <a:lnTo>
                    <a:pt x="346" y="17143"/>
                  </a:lnTo>
                  <a:lnTo>
                    <a:pt x="492" y="17270"/>
                  </a:lnTo>
                  <a:lnTo>
                    <a:pt x="674" y="17379"/>
                  </a:lnTo>
                  <a:lnTo>
                    <a:pt x="692" y="16779"/>
                  </a:lnTo>
                  <a:lnTo>
                    <a:pt x="692" y="16197"/>
                  </a:lnTo>
                  <a:lnTo>
                    <a:pt x="710" y="15014"/>
                  </a:lnTo>
                  <a:lnTo>
                    <a:pt x="728" y="13976"/>
                  </a:lnTo>
                  <a:lnTo>
                    <a:pt x="783" y="12939"/>
                  </a:lnTo>
                  <a:lnTo>
                    <a:pt x="856" y="11902"/>
                  </a:lnTo>
                  <a:lnTo>
                    <a:pt x="947" y="10865"/>
                  </a:lnTo>
                  <a:lnTo>
                    <a:pt x="1129" y="8808"/>
                  </a:lnTo>
                  <a:lnTo>
                    <a:pt x="1220" y="7771"/>
                  </a:lnTo>
                  <a:lnTo>
                    <a:pt x="1274" y="6734"/>
                  </a:lnTo>
                  <a:lnTo>
                    <a:pt x="1311" y="5897"/>
                  </a:lnTo>
                  <a:lnTo>
                    <a:pt x="1329" y="5041"/>
                  </a:lnTo>
                  <a:lnTo>
                    <a:pt x="1329" y="4204"/>
                  </a:lnTo>
                  <a:lnTo>
                    <a:pt x="1293" y="3349"/>
                  </a:lnTo>
                  <a:lnTo>
                    <a:pt x="1220" y="2512"/>
                  </a:lnTo>
                  <a:lnTo>
                    <a:pt x="1111" y="1656"/>
                  </a:lnTo>
                  <a:lnTo>
                    <a:pt x="965" y="819"/>
                  </a:lnTo>
                  <a:lnTo>
                    <a:pt x="874" y="419"/>
                  </a:lnTo>
                  <a:lnTo>
                    <a:pt x="783" y="0"/>
                  </a:lnTo>
                  <a:close/>
                </a:path>
              </a:pathLst>
            </a:custGeom>
            <a:solidFill>
              <a:srgbClr val="3A7F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13"/>
            <p:cNvSpPr/>
            <p:nvPr/>
          </p:nvSpPr>
          <p:spPr>
            <a:xfrm>
              <a:off x="4300650" y="3132050"/>
              <a:ext cx="89200" cy="74625"/>
            </a:xfrm>
            <a:custGeom>
              <a:avLst/>
              <a:gdLst/>
              <a:ahLst/>
              <a:cxnLst/>
              <a:rect l="l" t="t" r="r" b="b"/>
              <a:pathLst>
                <a:path w="3568" h="2985" extrusionOk="0">
                  <a:moveTo>
                    <a:pt x="2676" y="0"/>
                  </a:moveTo>
                  <a:lnTo>
                    <a:pt x="2530" y="19"/>
                  </a:lnTo>
                  <a:lnTo>
                    <a:pt x="2457" y="55"/>
                  </a:lnTo>
                  <a:lnTo>
                    <a:pt x="2384" y="91"/>
                  </a:lnTo>
                  <a:lnTo>
                    <a:pt x="2239" y="182"/>
                  </a:lnTo>
                  <a:lnTo>
                    <a:pt x="2166" y="255"/>
                  </a:lnTo>
                  <a:lnTo>
                    <a:pt x="2093" y="328"/>
                  </a:lnTo>
                  <a:lnTo>
                    <a:pt x="1948" y="528"/>
                  </a:lnTo>
                  <a:lnTo>
                    <a:pt x="1620" y="1001"/>
                  </a:lnTo>
                  <a:lnTo>
                    <a:pt x="1456" y="1256"/>
                  </a:lnTo>
                  <a:lnTo>
                    <a:pt x="1274" y="1456"/>
                  </a:lnTo>
                  <a:lnTo>
                    <a:pt x="1183" y="1566"/>
                  </a:lnTo>
                  <a:lnTo>
                    <a:pt x="1111" y="1638"/>
                  </a:lnTo>
                  <a:lnTo>
                    <a:pt x="1020" y="1693"/>
                  </a:lnTo>
                  <a:lnTo>
                    <a:pt x="929" y="1729"/>
                  </a:lnTo>
                  <a:lnTo>
                    <a:pt x="801" y="1766"/>
                  </a:lnTo>
                  <a:lnTo>
                    <a:pt x="692" y="1766"/>
                  </a:lnTo>
                  <a:lnTo>
                    <a:pt x="583" y="1748"/>
                  </a:lnTo>
                  <a:lnTo>
                    <a:pt x="474" y="1711"/>
                  </a:lnTo>
                  <a:lnTo>
                    <a:pt x="237" y="1657"/>
                  </a:lnTo>
                  <a:lnTo>
                    <a:pt x="110" y="1638"/>
                  </a:lnTo>
                  <a:lnTo>
                    <a:pt x="1" y="1638"/>
                  </a:lnTo>
                  <a:lnTo>
                    <a:pt x="73" y="2767"/>
                  </a:lnTo>
                  <a:lnTo>
                    <a:pt x="255" y="2858"/>
                  </a:lnTo>
                  <a:lnTo>
                    <a:pt x="455" y="2930"/>
                  </a:lnTo>
                  <a:lnTo>
                    <a:pt x="674" y="2967"/>
                  </a:lnTo>
                  <a:lnTo>
                    <a:pt x="910" y="2985"/>
                  </a:lnTo>
                  <a:lnTo>
                    <a:pt x="1092" y="2967"/>
                  </a:lnTo>
                  <a:lnTo>
                    <a:pt x="1293" y="2949"/>
                  </a:lnTo>
                  <a:lnTo>
                    <a:pt x="1493" y="2912"/>
                  </a:lnTo>
                  <a:lnTo>
                    <a:pt x="1675" y="2876"/>
                  </a:lnTo>
                  <a:lnTo>
                    <a:pt x="1911" y="2803"/>
                  </a:lnTo>
                  <a:lnTo>
                    <a:pt x="2130" y="2712"/>
                  </a:lnTo>
                  <a:lnTo>
                    <a:pt x="2348" y="2603"/>
                  </a:lnTo>
                  <a:lnTo>
                    <a:pt x="2566" y="2494"/>
                  </a:lnTo>
                  <a:lnTo>
                    <a:pt x="2748" y="2366"/>
                  </a:lnTo>
                  <a:lnTo>
                    <a:pt x="2930" y="2239"/>
                  </a:lnTo>
                  <a:lnTo>
                    <a:pt x="3094" y="2093"/>
                  </a:lnTo>
                  <a:lnTo>
                    <a:pt x="3240" y="1929"/>
                  </a:lnTo>
                  <a:lnTo>
                    <a:pt x="3349" y="1766"/>
                  </a:lnTo>
                  <a:lnTo>
                    <a:pt x="3440" y="1584"/>
                  </a:lnTo>
                  <a:lnTo>
                    <a:pt x="3513" y="1402"/>
                  </a:lnTo>
                  <a:lnTo>
                    <a:pt x="3549" y="1202"/>
                  </a:lnTo>
                  <a:lnTo>
                    <a:pt x="3567" y="1020"/>
                  </a:lnTo>
                  <a:lnTo>
                    <a:pt x="3549" y="819"/>
                  </a:lnTo>
                  <a:lnTo>
                    <a:pt x="3495" y="637"/>
                  </a:lnTo>
                  <a:lnTo>
                    <a:pt x="3422" y="455"/>
                  </a:lnTo>
                  <a:lnTo>
                    <a:pt x="3349" y="346"/>
                  </a:lnTo>
                  <a:lnTo>
                    <a:pt x="3276" y="255"/>
                  </a:lnTo>
                  <a:lnTo>
                    <a:pt x="3167" y="164"/>
                  </a:lnTo>
                  <a:lnTo>
                    <a:pt x="3058" y="91"/>
                  </a:lnTo>
                  <a:lnTo>
                    <a:pt x="2930" y="37"/>
                  </a:lnTo>
                  <a:lnTo>
                    <a:pt x="280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13"/>
            <p:cNvSpPr/>
            <p:nvPr/>
          </p:nvSpPr>
          <p:spPr>
            <a:xfrm>
              <a:off x="4082275" y="3297650"/>
              <a:ext cx="197925" cy="238875"/>
            </a:xfrm>
            <a:custGeom>
              <a:avLst/>
              <a:gdLst/>
              <a:ahLst/>
              <a:cxnLst/>
              <a:rect l="l" t="t" r="r" b="b"/>
              <a:pathLst>
                <a:path w="7917" h="9555" extrusionOk="0">
                  <a:moveTo>
                    <a:pt x="1511" y="1"/>
                  </a:moveTo>
                  <a:lnTo>
                    <a:pt x="1402" y="19"/>
                  </a:lnTo>
                  <a:lnTo>
                    <a:pt x="1293" y="37"/>
                  </a:lnTo>
                  <a:lnTo>
                    <a:pt x="1202" y="73"/>
                  </a:lnTo>
                  <a:lnTo>
                    <a:pt x="1111" y="128"/>
                  </a:lnTo>
                  <a:lnTo>
                    <a:pt x="1038" y="183"/>
                  </a:lnTo>
                  <a:lnTo>
                    <a:pt x="892" y="292"/>
                  </a:lnTo>
                  <a:lnTo>
                    <a:pt x="801" y="437"/>
                  </a:lnTo>
                  <a:lnTo>
                    <a:pt x="674" y="601"/>
                  </a:lnTo>
                  <a:lnTo>
                    <a:pt x="565" y="801"/>
                  </a:lnTo>
                  <a:lnTo>
                    <a:pt x="474" y="1001"/>
                  </a:lnTo>
                  <a:lnTo>
                    <a:pt x="383" y="1202"/>
                  </a:lnTo>
                  <a:lnTo>
                    <a:pt x="310" y="1402"/>
                  </a:lnTo>
                  <a:lnTo>
                    <a:pt x="182" y="1802"/>
                  </a:lnTo>
                  <a:lnTo>
                    <a:pt x="110" y="2221"/>
                  </a:lnTo>
                  <a:lnTo>
                    <a:pt x="55" y="2621"/>
                  </a:lnTo>
                  <a:lnTo>
                    <a:pt x="19" y="3040"/>
                  </a:lnTo>
                  <a:lnTo>
                    <a:pt x="0" y="3458"/>
                  </a:lnTo>
                  <a:lnTo>
                    <a:pt x="0" y="3877"/>
                  </a:lnTo>
                  <a:lnTo>
                    <a:pt x="0" y="4696"/>
                  </a:lnTo>
                  <a:lnTo>
                    <a:pt x="19" y="5515"/>
                  </a:lnTo>
                  <a:lnTo>
                    <a:pt x="55" y="6333"/>
                  </a:lnTo>
                  <a:lnTo>
                    <a:pt x="91" y="7152"/>
                  </a:lnTo>
                  <a:lnTo>
                    <a:pt x="128" y="7553"/>
                  </a:lnTo>
                  <a:lnTo>
                    <a:pt x="146" y="7753"/>
                  </a:lnTo>
                  <a:lnTo>
                    <a:pt x="201" y="7935"/>
                  </a:lnTo>
                  <a:lnTo>
                    <a:pt x="273" y="8135"/>
                  </a:lnTo>
                  <a:lnTo>
                    <a:pt x="383" y="8317"/>
                  </a:lnTo>
                  <a:lnTo>
                    <a:pt x="510" y="8499"/>
                  </a:lnTo>
                  <a:lnTo>
                    <a:pt x="674" y="8663"/>
                  </a:lnTo>
                  <a:lnTo>
                    <a:pt x="801" y="8772"/>
                  </a:lnTo>
                  <a:lnTo>
                    <a:pt x="947" y="8863"/>
                  </a:lnTo>
                  <a:lnTo>
                    <a:pt x="1092" y="8936"/>
                  </a:lnTo>
                  <a:lnTo>
                    <a:pt x="1256" y="9027"/>
                  </a:lnTo>
                  <a:lnTo>
                    <a:pt x="1620" y="9154"/>
                  </a:lnTo>
                  <a:lnTo>
                    <a:pt x="2020" y="9263"/>
                  </a:lnTo>
                  <a:lnTo>
                    <a:pt x="2421" y="9354"/>
                  </a:lnTo>
                  <a:lnTo>
                    <a:pt x="2858" y="9409"/>
                  </a:lnTo>
                  <a:lnTo>
                    <a:pt x="3294" y="9464"/>
                  </a:lnTo>
                  <a:lnTo>
                    <a:pt x="3731" y="9500"/>
                  </a:lnTo>
                  <a:lnTo>
                    <a:pt x="4696" y="9536"/>
                  </a:lnTo>
                  <a:lnTo>
                    <a:pt x="5678" y="9555"/>
                  </a:lnTo>
                  <a:lnTo>
                    <a:pt x="6188" y="9536"/>
                  </a:lnTo>
                  <a:lnTo>
                    <a:pt x="6716" y="9518"/>
                  </a:lnTo>
                  <a:lnTo>
                    <a:pt x="7698" y="9464"/>
                  </a:lnTo>
                  <a:lnTo>
                    <a:pt x="7917" y="7862"/>
                  </a:lnTo>
                  <a:lnTo>
                    <a:pt x="7771" y="7826"/>
                  </a:lnTo>
                  <a:lnTo>
                    <a:pt x="7625" y="7789"/>
                  </a:lnTo>
                  <a:lnTo>
                    <a:pt x="7498" y="7735"/>
                  </a:lnTo>
                  <a:lnTo>
                    <a:pt x="7352" y="7662"/>
                  </a:lnTo>
                  <a:lnTo>
                    <a:pt x="7098" y="7480"/>
                  </a:lnTo>
                  <a:lnTo>
                    <a:pt x="6843" y="7262"/>
                  </a:lnTo>
                  <a:lnTo>
                    <a:pt x="6588" y="7061"/>
                  </a:lnTo>
                  <a:lnTo>
                    <a:pt x="6333" y="6898"/>
                  </a:lnTo>
                  <a:lnTo>
                    <a:pt x="6206" y="6825"/>
                  </a:lnTo>
                  <a:lnTo>
                    <a:pt x="6079" y="6770"/>
                  </a:lnTo>
                  <a:lnTo>
                    <a:pt x="5951" y="6734"/>
                  </a:lnTo>
                  <a:lnTo>
                    <a:pt x="5824" y="6716"/>
                  </a:lnTo>
                  <a:lnTo>
                    <a:pt x="4768" y="6716"/>
                  </a:lnTo>
                  <a:lnTo>
                    <a:pt x="4568" y="6697"/>
                  </a:lnTo>
                  <a:lnTo>
                    <a:pt x="4386" y="6661"/>
                  </a:lnTo>
                  <a:lnTo>
                    <a:pt x="4113" y="6588"/>
                  </a:lnTo>
                  <a:lnTo>
                    <a:pt x="3858" y="6497"/>
                  </a:lnTo>
                  <a:lnTo>
                    <a:pt x="3640" y="6406"/>
                  </a:lnTo>
                  <a:lnTo>
                    <a:pt x="3440" y="6279"/>
                  </a:lnTo>
                  <a:lnTo>
                    <a:pt x="3276" y="6152"/>
                  </a:lnTo>
                  <a:lnTo>
                    <a:pt x="3112" y="6024"/>
                  </a:lnTo>
                  <a:lnTo>
                    <a:pt x="2967" y="5860"/>
                  </a:lnTo>
                  <a:lnTo>
                    <a:pt x="2858" y="5697"/>
                  </a:lnTo>
                  <a:lnTo>
                    <a:pt x="2748" y="5533"/>
                  </a:lnTo>
                  <a:lnTo>
                    <a:pt x="2676" y="5351"/>
                  </a:lnTo>
                  <a:lnTo>
                    <a:pt x="2603" y="5169"/>
                  </a:lnTo>
                  <a:lnTo>
                    <a:pt x="2548" y="4969"/>
                  </a:lnTo>
                  <a:lnTo>
                    <a:pt x="2494" y="4768"/>
                  </a:lnTo>
                  <a:lnTo>
                    <a:pt x="2457" y="4550"/>
                  </a:lnTo>
                  <a:lnTo>
                    <a:pt x="2421" y="4132"/>
                  </a:lnTo>
                  <a:lnTo>
                    <a:pt x="2421" y="3677"/>
                  </a:lnTo>
                  <a:lnTo>
                    <a:pt x="2439" y="3222"/>
                  </a:lnTo>
                  <a:lnTo>
                    <a:pt x="2494" y="2330"/>
                  </a:lnTo>
                  <a:lnTo>
                    <a:pt x="2512" y="1911"/>
                  </a:lnTo>
                  <a:lnTo>
                    <a:pt x="2530" y="1493"/>
                  </a:lnTo>
                  <a:lnTo>
                    <a:pt x="2512" y="1111"/>
                  </a:lnTo>
                  <a:lnTo>
                    <a:pt x="2494" y="929"/>
                  </a:lnTo>
                  <a:lnTo>
                    <a:pt x="2475" y="765"/>
                  </a:lnTo>
                  <a:lnTo>
                    <a:pt x="2439" y="619"/>
                  </a:lnTo>
                  <a:lnTo>
                    <a:pt x="2384" y="492"/>
                  </a:lnTo>
                  <a:lnTo>
                    <a:pt x="2312" y="346"/>
                  </a:lnTo>
                  <a:lnTo>
                    <a:pt x="2202" y="219"/>
                  </a:lnTo>
                  <a:lnTo>
                    <a:pt x="2130" y="164"/>
                  </a:lnTo>
                  <a:lnTo>
                    <a:pt x="2057" y="128"/>
                  </a:lnTo>
                  <a:lnTo>
                    <a:pt x="1948" y="73"/>
                  </a:lnTo>
                  <a:lnTo>
                    <a:pt x="1857" y="37"/>
                  </a:lnTo>
                  <a:lnTo>
                    <a:pt x="1747" y="19"/>
                  </a:lnTo>
                  <a:lnTo>
                    <a:pt x="163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13"/>
            <p:cNvSpPr/>
            <p:nvPr/>
          </p:nvSpPr>
          <p:spPr>
            <a:xfrm>
              <a:off x="4082275" y="3312675"/>
              <a:ext cx="186550" cy="401275"/>
            </a:xfrm>
            <a:custGeom>
              <a:avLst/>
              <a:gdLst/>
              <a:ahLst/>
              <a:cxnLst/>
              <a:rect l="l" t="t" r="r" b="b"/>
              <a:pathLst>
                <a:path w="7462" h="16051" extrusionOk="0">
                  <a:moveTo>
                    <a:pt x="674" y="0"/>
                  </a:moveTo>
                  <a:lnTo>
                    <a:pt x="565" y="200"/>
                  </a:lnTo>
                  <a:lnTo>
                    <a:pt x="474" y="400"/>
                  </a:lnTo>
                  <a:lnTo>
                    <a:pt x="383" y="601"/>
                  </a:lnTo>
                  <a:lnTo>
                    <a:pt x="310" y="801"/>
                  </a:lnTo>
                  <a:lnTo>
                    <a:pt x="182" y="1201"/>
                  </a:lnTo>
                  <a:lnTo>
                    <a:pt x="110" y="1620"/>
                  </a:lnTo>
                  <a:lnTo>
                    <a:pt x="55" y="2020"/>
                  </a:lnTo>
                  <a:lnTo>
                    <a:pt x="19" y="2439"/>
                  </a:lnTo>
                  <a:lnTo>
                    <a:pt x="0" y="2857"/>
                  </a:lnTo>
                  <a:lnTo>
                    <a:pt x="0" y="3276"/>
                  </a:lnTo>
                  <a:lnTo>
                    <a:pt x="0" y="4095"/>
                  </a:lnTo>
                  <a:lnTo>
                    <a:pt x="19" y="4914"/>
                  </a:lnTo>
                  <a:lnTo>
                    <a:pt x="55" y="5732"/>
                  </a:lnTo>
                  <a:lnTo>
                    <a:pt x="91" y="6551"/>
                  </a:lnTo>
                  <a:lnTo>
                    <a:pt x="128" y="6952"/>
                  </a:lnTo>
                  <a:lnTo>
                    <a:pt x="146" y="7152"/>
                  </a:lnTo>
                  <a:lnTo>
                    <a:pt x="201" y="7334"/>
                  </a:lnTo>
                  <a:lnTo>
                    <a:pt x="273" y="7534"/>
                  </a:lnTo>
                  <a:lnTo>
                    <a:pt x="383" y="7716"/>
                  </a:lnTo>
                  <a:lnTo>
                    <a:pt x="510" y="7898"/>
                  </a:lnTo>
                  <a:lnTo>
                    <a:pt x="674" y="8062"/>
                  </a:lnTo>
                  <a:lnTo>
                    <a:pt x="801" y="8171"/>
                  </a:lnTo>
                  <a:lnTo>
                    <a:pt x="947" y="8262"/>
                  </a:lnTo>
                  <a:lnTo>
                    <a:pt x="1092" y="8335"/>
                  </a:lnTo>
                  <a:lnTo>
                    <a:pt x="1256" y="8426"/>
                  </a:lnTo>
                  <a:lnTo>
                    <a:pt x="1620" y="8553"/>
                  </a:lnTo>
                  <a:lnTo>
                    <a:pt x="2020" y="8662"/>
                  </a:lnTo>
                  <a:lnTo>
                    <a:pt x="2421" y="8753"/>
                  </a:lnTo>
                  <a:lnTo>
                    <a:pt x="2858" y="8808"/>
                  </a:lnTo>
                  <a:lnTo>
                    <a:pt x="3294" y="8863"/>
                  </a:lnTo>
                  <a:lnTo>
                    <a:pt x="3731" y="8899"/>
                  </a:lnTo>
                  <a:lnTo>
                    <a:pt x="4696" y="8935"/>
                  </a:lnTo>
                  <a:lnTo>
                    <a:pt x="5678" y="8954"/>
                  </a:lnTo>
                  <a:lnTo>
                    <a:pt x="5587" y="10810"/>
                  </a:lnTo>
                  <a:lnTo>
                    <a:pt x="5496" y="13030"/>
                  </a:lnTo>
                  <a:lnTo>
                    <a:pt x="5423" y="15650"/>
                  </a:lnTo>
                  <a:lnTo>
                    <a:pt x="5460" y="15687"/>
                  </a:lnTo>
                  <a:lnTo>
                    <a:pt x="5514" y="15723"/>
                  </a:lnTo>
                  <a:lnTo>
                    <a:pt x="5660" y="15796"/>
                  </a:lnTo>
                  <a:lnTo>
                    <a:pt x="5878" y="15869"/>
                  </a:lnTo>
                  <a:lnTo>
                    <a:pt x="6133" y="15923"/>
                  </a:lnTo>
                  <a:lnTo>
                    <a:pt x="6424" y="15978"/>
                  </a:lnTo>
                  <a:lnTo>
                    <a:pt x="6770" y="16014"/>
                  </a:lnTo>
                  <a:lnTo>
                    <a:pt x="7116" y="16033"/>
                  </a:lnTo>
                  <a:lnTo>
                    <a:pt x="7462" y="16051"/>
                  </a:lnTo>
                  <a:lnTo>
                    <a:pt x="7352" y="15741"/>
                  </a:lnTo>
                  <a:lnTo>
                    <a:pt x="7243" y="15396"/>
                  </a:lnTo>
                  <a:lnTo>
                    <a:pt x="7152" y="14995"/>
                  </a:lnTo>
                  <a:lnTo>
                    <a:pt x="7061" y="14540"/>
                  </a:lnTo>
                  <a:lnTo>
                    <a:pt x="6988" y="14067"/>
                  </a:lnTo>
                  <a:lnTo>
                    <a:pt x="6916" y="13558"/>
                  </a:lnTo>
                  <a:lnTo>
                    <a:pt x="6807" y="12502"/>
                  </a:lnTo>
                  <a:lnTo>
                    <a:pt x="6734" y="11447"/>
                  </a:lnTo>
                  <a:lnTo>
                    <a:pt x="6679" y="10446"/>
                  </a:lnTo>
                  <a:lnTo>
                    <a:pt x="6679" y="9590"/>
                  </a:lnTo>
                  <a:lnTo>
                    <a:pt x="6697" y="9226"/>
                  </a:lnTo>
                  <a:lnTo>
                    <a:pt x="6716" y="8917"/>
                  </a:lnTo>
                  <a:lnTo>
                    <a:pt x="6716" y="8899"/>
                  </a:lnTo>
                  <a:lnTo>
                    <a:pt x="6734" y="8717"/>
                  </a:lnTo>
                  <a:lnTo>
                    <a:pt x="6716" y="8644"/>
                  </a:lnTo>
                  <a:lnTo>
                    <a:pt x="6697" y="8553"/>
                  </a:lnTo>
                  <a:lnTo>
                    <a:pt x="6679" y="8462"/>
                  </a:lnTo>
                  <a:lnTo>
                    <a:pt x="6625" y="8389"/>
                  </a:lnTo>
                  <a:lnTo>
                    <a:pt x="6552" y="8317"/>
                  </a:lnTo>
                  <a:lnTo>
                    <a:pt x="6461" y="8244"/>
                  </a:lnTo>
                  <a:lnTo>
                    <a:pt x="6297" y="8189"/>
                  </a:lnTo>
                  <a:lnTo>
                    <a:pt x="6115" y="8153"/>
                  </a:lnTo>
                  <a:lnTo>
                    <a:pt x="5915" y="8135"/>
                  </a:lnTo>
                  <a:lnTo>
                    <a:pt x="5715" y="8135"/>
                  </a:lnTo>
                  <a:lnTo>
                    <a:pt x="5442" y="8153"/>
                  </a:lnTo>
                  <a:lnTo>
                    <a:pt x="4841" y="8171"/>
                  </a:lnTo>
                  <a:lnTo>
                    <a:pt x="4222" y="8153"/>
                  </a:lnTo>
                  <a:lnTo>
                    <a:pt x="3931" y="8135"/>
                  </a:lnTo>
                  <a:lnTo>
                    <a:pt x="3640" y="8098"/>
                  </a:lnTo>
                  <a:lnTo>
                    <a:pt x="3349" y="8044"/>
                  </a:lnTo>
                  <a:lnTo>
                    <a:pt x="3076" y="7971"/>
                  </a:lnTo>
                  <a:lnTo>
                    <a:pt x="2785" y="7880"/>
                  </a:lnTo>
                  <a:lnTo>
                    <a:pt x="2494" y="7752"/>
                  </a:lnTo>
                  <a:lnTo>
                    <a:pt x="2257" y="7607"/>
                  </a:lnTo>
                  <a:lnTo>
                    <a:pt x="2039" y="7443"/>
                  </a:lnTo>
                  <a:lnTo>
                    <a:pt x="1838" y="7279"/>
                  </a:lnTo>
                  <a:lnTo>
                    <a:pt x="1675" y="7097"/>
                  </a:lnTo>
                  <a:lnTo>
                    <a:pt x="1529" y="6897"/>
                  </a:lnTo>
                  <a:lnTo>
                    <a:pt x="1420" y="6697"/>
                  </a:lnTo>
                  <a:lnTo>
                    <a:pt x="1329" y="6515"/>
                  </a:lnTo>
                  <a:lnTo>
                    <a:pt x="1256" y="6297"/>
                  </a:lnTo>
                  <a:lnTo>
                    <a:pt x="1202" y="6096"/>
                  </a:lnTo>
                  <a:lnTo>
                    <a:pt x="1165" y="5896"/>
                  </a:lnTo>
                  <a:lnTo>
                    <a:pt x="1129" y="5478"/>
                  </a:lnTo>
                  <a:lnTo>
                    <a:pt x="1111" y="5059"/>
                  </a:lnTo>
                  <a:lnTo>
                    <a:pt x="1111" y="4295"/>
                  </a:lnTo>
                  <a:lnTo>
                    <a:pt x="1129" y="3531"/>
                  </a:lnTo>
                  <a:lnTo>
                    <a:pt x="1147" y="2766"/>
                  </a:lnTo>
                  <a:lnTo>
                    <a:pt x="1202" y="1984"/>
                  </a:lnTo>
                  <a:lnTo>
                    <a:pt x="1220" y="1747"/>
                  </a:lnTo>
                  <a:lnTo>
                    <a:pt x="1274" y="1492"/>
                  </a:lnTo>
                  <a:lnTo>
                    <a:pt x="1311" y="1219"/>
                  </a:lnTo>
                  <a:lnTo>
                    <a:pt x="1311" y="965"/>
                  </a:lnTo>
                  <a:lnTo>
                    <a:pt x="1311" y="837"/>
                  </a:lnTo>
                  <a:lnTo>
                    <a:pt x="1293" y="710"/>
                  </a:lnTo>
                  <a:lnTo>
                    <a:pt x="1256" y="582"/>
                  </a:lnTo>
                  <a:lnTo>
                    <a:pt x="1183" y="455"/>
                  </a:lnTo>
                  <a:lnTo>
                    <a:pt x="1111" y="346"/>
                  </a:lnTo>
                  <a:lnTo>
                    <a:pt x="1020" y="237"/>
                  </a:lnTo>
                  <a:lnTo>
                    <a:pt x="892" y="127"/>
                  </a:lnTo>
                  <a:lnTo>
                    <a:pt x="728" y="37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rgbClr val="3A7F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51" name="Google Shape;1851;p13"/>
          <p:cNvGrpSpPr/>
          <p:nvPr/>
        </p:nvGrpSpPr>
        <p:grpSpPr>
          <a:xfrm>
            <a:off x="252375" y="4030810"/>
            <a:ext cx="460859" cy="699156"/>
            <a:chOff x="1595475" y="4606085"/>
            <a:chExt cx="460859" cy="699156"/>
          </a:xfrm>
        </p:grpSpPr>
        <p:sp>
          <p:nvSpPr>
            <p:cNvPr id="1852" name="Google Shape;1852;p13"/>
            <p:cNvSpPr/>
            <p:nvPr/>
          </p:nvSpPr>
          <p:spPr>
            <a:xfrm>
              <a:off x="1595475" y="4606085"/>
              <a:ext cx="460859" cy="523974"/>
            </a:xfrm>
            <a:custGeom>
              <a:avLst/>
              <a:gdLst/>
              <a:ahLst/>
              <a:cxnLst/>
              <a:rect l="l" t="t" r="r" b="b"/>
              <a:pathLst>
                <a:path w="13158" h="14960" extrusionOk="0">
                  <a:moveTo>
                    <a:pt x="3913" y="1"/>
                  </a:moveTo>
                  <a:lnTo>
                    <a:pt x="3767" y="347"/>
                  </a:lnTo>
                  <a:lnTo>
                    <a:pt x="3658" y="692"/>
                  </a:lnTo>
                  <a:lnTo>
                    <a:pt x="3567" y="1056"/>
                  </a:lnTo>
                  <a:lnTo>
                    <a:pt x="3494" y="1438"/>
                  </a:lnTo>
                  <a:lnTo>
                    <a:pt x="3440" y="1839"/>
                  </a:lnTo>
                  <a:lnTo>
                    <a:pt x="3403" y="2257"/>
                  </a:lnTo>
                  <a:lnTo>
                    <a:pt x="3385" y="2676"/>
                  </a:lnTo>
                  <a:lnTo>
                    <a:pt x="3385" y="3094"/>
                  </a:lnTo>
                  <a:lnTo>
                    <a:pt x="3403" y="3531"/>
                  </a:lnTo>
                  <a:lnTo>
                    <a:pt x="3440" y="3968"/>
                  </a:lnTo>
                  <a:lnTo>
                    <a:pt x="3494" y="4405"/>
                  </a:lnTo>
                  <a:lnTo>
                    <a:pt x="3549" y="4841"/>
                  </a:lnTo>
                  <a:lnTo>
                    <a:pt x="3676" y="5697"/>
                  </a:lnTo>
                  <a:lnTo>
                    <a:pt x="3840" y="6534"/>
                  </a:lnTo>
                  <a:lnTo>
                    <a:pt x="4040" y="7335"/>
                  </a:lnTo>
                  <a:lnTo>
                    <a:pt x="4222" y="8081"/>
                  </a:lnTo>
                  <a:lnTo>
                    <a:pt x="4423" y="8754"/>
                  </a:lnTo>
                  <a:lnTo>
                    <a:pt x="4604" y="9336"/>
                  </a:lnTo>
                  <a:lnTo>
                    <a:pt x="4896" y="10192"/>
                  </a:lnTo>
                  <a:lnTo>
                    <a:pt x="5005" y="10501"/>
                  </a:lnTo>
                  <a:lnTo>
                    <a:pt x="5005" y="10501"/>
                  </a:lnTo>
                  <a:lnTo>
                    <a:pt x="4968" y="10410"/>
                  </a:lnTo>
                  <a:lnTo>
                    <a:pt x="4859" y="10119"/>
                  </a:lnTo>
                  <a:lnTo>
                    <a:pt x="4641" y="9628"/>
                  </a:lnTo>
                  <a:lnTo>
                    <a:pt x="4477" y="9318"/>
                  </a:lnTo>
                  <a:lnTo>
                    <a:pt x="4295" y="8954"/>
                  </a:lnTo>
                  <a:lnTo>
                    <a:pt x="4059" y="8536"/>
                  </a:lnTo>
                  <a:lnTo>
                    <a:pt x="3767" y="8081"/>
                  </a:lnTo>
                  <a:lnTo>
                    <a:pt x="3440" y="7571"/>
                  </a:lnTo>
                  <a:lnTo>
                    <a:pt x="3076" y="7007"/>
                  </a:lnTo>
                  <a:lnTo>
                    <a:pt x="2639" y="6406"/>
                  </a:lnTo>
                  <a:lnTo>
                    <a:pt x="2166" y="5751"/>
                  </a:lnTo>
                  <a:lnTo>
                    <a:pt x="1620" y="5042"/>
                  </a:lnTo>
                  <a:lnTo>
                    <a:pt x="1001" y="4277"/>
                  </a:lnTo>
                  <a:lnTo>
                    <a:pt x="983" y="4641"/>
                  </a:lnTo>
                  <a:lnTo>
                    <a:pt x="983" y="5005"/>
                  </a:lnTo>
                  <a:lnTo>
                    <a:pt x="1001" y="5369"/>
                  </a:lnTo>
                  <a:lnTo>
                    <a:pt x="1038" y="5715"/>
                  </a:lnTo>
                  <a:lnTo>
                    <a:pt x="1092" y="6079"/>
                  </a:lnTo>
                  <a:lnTo>
                    <a:pt x="1147" y="6425"/>
                  </a:lnTo>
                  <a:lnTo>
                    <a:pt x="1238" y="6752"/>
                  </a:lnTo>
                  <a:lnTo>
                    <a:pt x="1311" y="7098"/>
                  </a:lnTo>
                  <a:lnTo>
                    <a:pt x="1511" y="7735"/>
                  </a:lnTo>
                  <a:lnTo>
                    <a:pt x="1747" y="8354"/>
                  </a:lnTo>
                  <a:lnTo>
                    <a:pt x="2002" y="8936"/>
                  </a:lnTo>
                  <a:lnTo>
                    <a:pt x="2257" y="9482"/>
                  </a:lnTo>
                  <a:lnTo>
                    <a:pt x="2530" y="9973"/>
                  </a:lnTo>
                  <a:lnTo>
                    <a:pt x="2785" y="10410"/>
                  </a:lnTo>
                  <a:lnTo>
                    <a:pt x="3039" y="10810"/>
                  </a:lnTo>
                  <a:lnTo>
                    <a:pt x="3258" y="11138"/>
                  </a:lnTo>
                  <a:lnTo>
                    <a:pt x="3572" y="11552"/>
                  </a:lnTo>
                  <a:lnTo>
                    <a:pt x="3572" y="11552"/>
                  </a:lnTo>
                  <a:lnTo>
                    <a:pt x="3440" y="11393"/>
                  </a:lnTo>
                  <a:lnTo>
                    <a:pt x="3130" y="11083"/>
                  </a:lnTo>
                  <a:lnTo>
                    <a:pt x="2676" y="10665"/>
                  </a:lnTo>
                  <a:lnTo>
                    <a:pt x="2020" y="10101"/>
                  </a:lnTo>
                  <a:lnTo>
                    <a:pt x="1129" y="9409"/>
                  </a:lnTo>
                  <a:lnTo>
                    <a:pt x="0" y="8554"/>
                  </a:lnTo>
                  <a:lnTo>
                    <a:pt x="128" y="9009"/>
                  </a:lnTo>
                  <a:lnTo>
                    <a:pt x="273" y="9464"/>
                  </a:lnTo>
                  <a:lnTo>
                    <a:pt x="455" y="9882"/>
                  </a:lnTo>
                  <a:lnTo>
                    <a:pt x="637" y="10283"/>
                  </a:lnTo>
                  <a:lnTo>
                    <a:pt x="838" y="10665"/>
                  </a:lnTo>
                  <a:lnTo>
                    <a:pt x="1056" y="11029"/>
                  </a:lnTo>
                  <a:lnTo>
                    <a:pt x="1274" y="11375"/>
                  </a:lnTo>
                  <a:lnTo>
                    <a:pt x="1511" y="11702"/>
                  </a:lnTo>
                  <a:lnTo>
                    <a:pt x="1747" y="12011"/>
                  </a:lnTo>
                  <a:lnTo>
                    <a:pt x="2002" y="12303"/>
                  </a:lnTo>
                  <a:lnTo>
                    <a:pt x="2257" y="12576"/>
                  </a:lnTo>
                  <a:lnTo>
                    <a:pt x="2512" y="12812"/>
                  </a:lnTo>
                  <a:lnTo>
                    <a:pt x="2766" y="13049"/>
                  </a:lnTo>
                  <a:lnTo>
                    <a:pt x="3021" y="13267"/>
                  </a:lnTo>
                  <a:lnTo>
                    <a:pt x="3276" y="13486"/>
                  </a:lnTo>
                  <a:lnTo>
                    <a:pt x="3549" y="13667"/>
                  </a:lnTo>
                  <a:lnTo>
                    <a:pt x="4040" y="13995"/>
                  </a:lnTo>
                  <a:lnTo>
                    <a:pt x="4513" y="14268"/>
                  </a:lnTo>
                  <a:lnTo>
                    <a:pt x="4950" y="14505"/>
                  </a:lnTo>
                  <a:lnTo>
                    <a:pt x="5332" y="14668"/>
                  </a:lnTo>
                  <a:lnTo>
                    <a:pt x="5642" y="14796"/>
                  </a:lnTo>
                  <a:lnTo>
                    <a:pt x="5897" y="14887"/>
                  </a:lnTo>
                  <a:lnTo>
                    <a:pt x="6097" y="14960"/>
                  </a:lnTo>
                  <a:lnTo>
                    <a:pt x="6315" y="14850"/>
                  </a:lnTo>
                  <a:lnTo>
                    <a:pt x="6916" y="14577"/>
                  </a:lnTo>
                  <a:lnTo>
                    <a:pt x="7316" y="14377"/>
                  </a:lnTo>
                  <a:lnTo>
                    <a:pt x="7789" y="14122"/>
                  </a:lnTo>
                  <a:lnTo>
                    <a:pt x="8299" y="13831"/>
                  </a:lnTo>
                  <a:lnTo>
                    <a:pt x="8863" y="13486"/>
                  </a:lnTo>
                  <a:lnTo>
                    <a:pt x="9427" y="13122"/>
                  </a:lnTo>
                  <a:lnTo>
                    <a:pt x="10027" y="12703"/>
                  </a:lnTo>
                  <a:lnTo>
                    <a:pt x="10610" y="12248"/>
                  </a:lnTo>
                  <a:lnTo>
                    <a:pt x="11192" y="11738"/>
                  </a:lnTo>
                  <a:lnTo>
                    <a:pt x="11465" y="11484"/>
                  </a:lnTo>
                  <a:lnTo>
                    <a:pt x="11738" y="11211"/>
                  </a:lnTo>
                  <a:lnTo>
                    <a:pt x="12011" y="10920"/>
                  </a:lnTo>
                  <a:lnTo>
                    <a:pt x="12266" y="10628"/>
                  </a:lnTo>
                  <a:lnTo>
                    <a:pt x="12502" y="10337"/>
                  </a:lnTo>
                  <a:lnTo>
                    <a:pt x="12739" y="10028"/>
                  </a:lnTo>
                  <a:lnTo>
                    <a:pt x="12957" y="9719"/>
                  </a:lnTo>
                  <a:lnTo>
                    <a:pt x="13158" y="9391"/>
                  </a:lnTo>
                  <a:lnTo>
                    <a:pt x="13158" y="9391"/>
                  </a:lnTo>
                  <a:lnTo>
                    <a:pt x="8535" y="11793"/>
                  </a:lnTo>
                  <a:lnTo>
                    <a:pt x="9118" y="11047"/>
                  </a:lnTo>
                  <a:lnTo>
                    <a:pt x="9700" y="10228"/>
                  </a:lnTo>
                  <a:lnTo>
                    <a:pt x="10373" y="9264"/>
                  </a:lnTo>
                  <a:lnTo>
                    <a:pt x="10701" y="8736"/>
                  </a:lnTo>
                  <a:lnTo>
                    <a:pt x="11028" y="8190"/>
                  </a:lnTo>
                  <a:lnTo>
                    <a:pt x="11338" y="7662"/>
                  </a:lnTo>
                  <a:lnTo>
                    <a:pt x="11611" y="7134"/>
                  </a:lnTo>
                  <a:lnTo>
                    <a:pt x="11829" y="6643"/>
                  </a:lnTo>
                  <a:lnTo>
                    <a:pt x="11920" y="6406"/>
                  </a:lnTo>
                  <a:lnTo>
                    <a:pt x="12011" y="6170"/>
                  </a:lnTo>
                  <a:lnTo>
                    <a:pt x="12066" y="5952"/>
                  </a:lnTo>
                  <a:lnTo>
                    <a:pt x="12102" y="5751"/>
                  </a:lnTo>
                  <a:lnTo>
                    <a:pt x="12120" y="5569"/>
                  </a:lnTo>
                  <a:lnTo>
                    <a:pt x="12138" y="5387"/>
                  </a:lnTo>
                  <a:lnTo>
                    <a:pt x="11574" y="5861"/>
                  </a:lnTo>
                  <a:lnTo>
                    <a:pt x="11047" y="6352"/>
                  </a:lnTo>
                  <a:lnTo>
                    <a:pt x="10555" y="6861"/>
                  </a:lnTo>
                  <a:lnTo>
                    <a:pt x="10082" y="7371"/>
                  </a:lnTo>
                  <a:lnTo>
                    <a:pt x="9645" y="7881"/>
                  </a:lnTo>
                  <a:lnTo>
                    <a:pt x="9263" y="8390"/>
                  </a:lnTo>
                  <a:lnTo>
                    <a:pt x="8899" y="8881"/>
                  </a:lnTo>
                  <a:lnTo>
                    <a:pt x="8572" y="9355"/>
                  </a:lnTo>
                  <a:lnTo>
                    <a:pt x="8280" y="9810"/>
                  </a:lnTo>
                  <a:lnTo>
                    <a:pt x="8026" y="10210"/>
                  </a:lnTo>
                  <a:lnTo>
                    <a:pt x="7625" y="10901"/>
                  </a:lnTo>
                  <a:lnTo>
                    <a:pt x="7405" y="11326"/>
                  </a:lnTo>
                  <a:lnTo>
                    <a:pt x="7516" y="11047"/>
                  </a:lnTo>
                  <a:lnTo>
                    <a:pt x="7625" y="10756"/>
                  </a:lnTo>
                  <a:lnTo>
                    <a:pt x="7735" y="10410"/>
                  </a:lnTo>
                  <a:lnTo>
                    <a:pt x="7862" y="9973"/>
                  </a:lnTo>
                  <a:lnTo>
                    <a:pt x="7971" y="9464"/>
                  </a:lnTo>
                  <a:lnTo>
                    <a:pt x="8098" y="8863"/>
                  </a:lnTo>
                  <a:lnTo>
                    <a:pt x="8208" y="8190"/>
                  </a:lnTo>
                  <a:lnTo>
                    <a:pt x="8317" y="7407"/>
                  </a:lnTo>
                  <a:lnTo>
                    <a:pt x="8408" y="6552"/>
                  </a:lnTo>
                  <a:lnTo>
                    <a:pt x="8481" y="5588"/>
                  </a:lnTo>
                  <a:lnTo>
                    <a:pt x="8535" y="4514"/>
                  </a:lnTo>
                  <a:lnTo>
                    <a:pt x="8553" y="3331"/>
                  </a:lnTo>
                  <a:lnTo>
                    <a:pt x="8535" y="2057"/>
                  </a:lnTo>
                  <a:lnTo>
                    <a:pt x="8299" y="2312"/>
                  </a:lnTo>
                  <a:lnTo>
                    <a:pt x="8080" y="2603"/>
                  </a:lnTo>
                  <a:lnTo>
                    <a:pt x="7880" y="2894"/>
                  </a:lnTo>
                  <a:lnTo>
                    <a:pt x="7698" y="3222"/>
                  </a:lnTo>
                  <a:lnTo>
                    <a:pt x="7516" y="3549"/>
                  </a:lnTo>
                  <a:lnTo>
                    <a:pt x="7352" y="3895"/>
                  </a:lnTo>
                  <a:lnTo>
                    <a:pt x="7207" y="4259"/>
                  </a:lnTo>
                  <a:lnTo>
                    <a:pt x="7061" y="4623"/>
                  </a:lnTo>
                  <a:lnTo>
                    <a:pt x="6934" y="4987"/>
                  </a:lnTo>
                  <a:lnTo>
                    <a:pt x="6825" y="5369"/>
                  </a:lnTo>
                  <a:lnTo>
                    <a:pt x="6624" y="6134"/>
                  </a:lnTo>
                  <a:lnTo>
                    <a:pt x="6479" y="6898"/>
                  </a:lnTo>
                  <a:lnTo>
                    <a:pt x="6351" y="7662"/>
                  </a:lnTo>
                  <a:lnTo>
                    <a:pt x="6261" y="8372"/>
                  </a:lnTo>
                  <a:lnTo>
                    <a:pt x="6188" y="9045"/>
                  </a:lnTo>
                  <a:lnTo>
                    <a:pt x="6185" y="9086"/>
                  </a:lnTo>
                  <a:lnTo>
                    <a:pt x="6170" y="8827"/>
                  </a:lnTo>
                  <a:lnTo>
                    <a:pt x="6097" y="8117"/>
                  </a:lnTo>
                  <a:lnTo>
                    <a:pt x="5969" y="7316"/>
                  </a:lnTo>
                  <a:lnTo>
                    <a:pt x="5806" y="6406"/>
                  </a:lnTo>
                  <a:lnTo>
                    <a:pt x="5569" y="5369"/>
                  </a:lnTo>
                  <a:lnTo>
                    <a:pt x="5278" y="4223"/>
                  </a:lnTo>
                  <a:lnTo>
                    <a:pt x="4896" y="2949"/>
                  </a:lnTo>
                  <a:lnTo>
                    <a:pt x="4441" y="1548"/>
                  </a:lnTo>
                  <a:lnTo>
                    <a:pt x="391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53" name="Google Shape;1853;p13"/>
            <p:cNvGrpSpPr/>
            <p:nvPr/>
          </p:nvGrpSpPr>
          <p:grpSpPr>
            <a:xfrm>
              <a:off x="1646228" y="5059710"/>
              <a:ext cx="266029" cy="245530"/>
              <a:chOff x="2706625" y="4735761"/>
              <a:chExt cx="226446" cy="209015"/>
            </a:xfrm>
          </p:grpSpPr>
          <p:grpSp>
            <p:nvGrpSpPr>
              <p:cNvPr id="1854" name="Google Shape;1854;p13"/>
              <p:cNvGrpSpPr/>
              <p:nvPr/>
            </p:nvGrpSpPr>
            <p:grpSpPr>
              <a:xfrm>
                <a:off x="2714800" y="4735761"/>
                <a:ext cx="210098" cy="182902"/>
                <a:chOff x="1282975" y="2150275"/>
                <a:chExt cx="154700" cy="134675"/>
              </a:xfrm>
            </p:grpSpPr>
            <p:sp>
              <p:nvSpPr>
                <p:cNvPr id="1855" name="Google Shape;1855;p13"/>
                <p:cNvSpPr/>
                <p:nvPr/>
              </p:nvSpPr>
              <p:spPr>
                <a:xfrm>
                  <a:off x="1282975" y="2150275"/>
                  <a:ext cx="154700" cy="134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88" h="5387" extrusionOk="0">
                      <a:moveTo>
                        <a:pt x="2858" y="0"/>
                      </a:moveTo>
                      <a:lnTo>
                        <a:pt x="2657" y="37"/>
                      </a:lnTo>
                      <a:lnTo>
                        <a:pt x="2403" y="109"/>
                      </a:lnTo>
                      <a:lnTo>
                        <a:pt x="2166" y="200"/>
                      </a:lnTo>
                      <a:lnTo>
                        <a:pt x="1948" y="310"/>
                      </a:lnTo>
                      <a:lnTo>
                        <a:pt x="1747" y="437"/>
                      </a:lnTo>
                      <a:lnTo>
                        <a:pt x="1547" y="564"/>
                      </a:lnTo>
                      <a:lnTo>
                        <a:pt x="1384" y="710"/>
                      </a:lnTo>
                      <a:lnTo>
                        <a:pt x="1238" y="856"/>
                      </a:lnTo>
                      <a:lnTo>
                        <a:pt x="1092" y="1019"/>
                      </a:lnTo>
                      <a:lnTo>
                        <a:pt x="965" y="1201"/>
                      </a:lnTo>
                      <a:lnTo>
                        <a:pt x="856" y="1365"/>
                      </a:lnTo>
                      <a:lnTo>
                        <a:pt x="765" y="1547"/>
                      </a:lnTo>
                      <a:lnTo>
                        <a:pt x="674" y="1729"/>
                      </a:lnTo>
                      <a:lnTo>
                        <a:pt x="546" y="2093"/>
                      </a:lnTo>
                      <a:lnTo>
                        <a:pt x="437" y="2439"/>
                      </a:lnTo>
                      <a:lnTo>
                        <a:pt x="401" y="2639"/>
                      </a:lnTo>
                      <a:lnTo>
                        <a:pt x="346" y="3057"/>
                      </a:lnTo>
                      <a:lnTo>
                        <a:pt x="310" y="3403"/>
                      </a:lnTo>
                      <a:lnTo>
                        <a:pt x="310" y="3694"/>
                      </a:lnTo>
                      <a:lnTo>
                        <a:pt x="164" y="3876"/>
                      </a:lnTo>
                      <a:lnTo>
                        <a:pt x="55" y="4040"/>
                      </a:lnTo>
                      <a:lnTo>
                        <a:pt x="37" y="4131"/>
                      </a:lnTo>
                      <a:lnTo>
                        <a:pt x="0" y="4222"/>
                      </a:lnTo>
                      <a:lnTo>
                        <a:pt x="0" y="4295"/>
                      </a:lnTo>
                      <a:lnTo>
                        <a:pt x="0" y="4368"/>
                      </a:lnTo>
                      <a:lnTo>
                        <a:pt x="19" y="4459"/>
                      </a:lnTo>
                      <a:lnTo>
                        <a:pt x="55" y="4532"/>
                      </a:lnTo>
                      <a:lnTo>
                        <a:pt x="91" y="4604"/>
                      </a:lnTo>
                      <a:lnTo>
                        <a:pt x="146" y="4677"/>
                      </a:lnTo>
                      <a:lnTo>
                        <a:pt x="292" y="4804"/>
                      </a:lnTo>
                      <a:lnTo>
                        <a:pt x="474" y="4932"/>
                      </a:lnTo>
                      <a:lnTo>
                        <a:pt x="692" y="5041"/>
                      </a:lnTo>
                      <a:lnTo>
                        <a:pt x="965" y="5132"/>
                      </a:lnTo>
                      <a:lnTo>
                        <a:pt x="1274" y="5205"/>
                      </a:lnTo>
                      <a:lnTo>
                        <a:pt x="1638" y="5278"/>
                      </a:lnTo>
                      <a:lnTo>
                        <a:pt x="2020" y="5332"/>
                      </a:lnTo>
                      <a:lnTo>
                        <a:pt x="2457" y="5369"/>
                      </a:lnTo>
                      <a:lnTo>
                        <a:pt x="2930" y="5387"/>
                      </a:lnTo>
                      <a:lnTo>
                        <a:pt x="3440" y="5387"/>
                      </a:lnTo>
                      <a:lnTo>
                        <a:pt x="3804" y="5350"/>
                      </a:lnTo>
                      <a:lnTo>
                        <a:pt x="4131" y="5314"/>
                      </a:lnTo>
                      <a:lnTo>
                        <a:pt x="4714" y="5223"/>
                      </a:lnTo>
                      <a:lnTo>
                        <a:pt x="5187" y="5114"/>
                      </a:lnTo>
                      <a:lnTo>
                        <a:pt x="5569" y="5005"/>
                      </a:lnTo>
                      <a:lnTo>
                        <a:pt x="5842" y="4895"/>
                      </a:lnTo>
                      <a:lnTo>
                        <a:pt x="6042" y="4804"/>
                      </a:lnTo>
                      <a:lnTo>
                        <a:pt x="6188" y="4713"/>
                      </a:lnTo>
                      <a:lnTo>
                        <a:pt x="6042" y="4204"/>
                      </a:lnTo>
                      <a:lnTo>
                        <a:pt x="5878" y="3658"/>
                      </a:lnTo>
                      <a:lnTo>
                        <a:pt x="5642" y="3003"/>
                      </a:lnTo>
                      <a:lnTo>
                        <a:pt x="5514" y="2639"/>
                      </a:lnTo>
                      <a:lnTo>
                        <a:pt x="5351" y="2275"/>
                      </a:lnTo>
                      <a:lnTo>
                        <a:pt x="5169" y="1929"/>
                      </a:lnTo>
                      <a:lnTo>
                        <a:pt x="4987" y="1565"/>
                      </a:lnTo>
                      <a:lnTo>
                        <a:pt x="4787" y="1238"/>
                      </a:lnTo>
                      <a:lnTo>
                        <a:pt x="4568" y="928"/>
                      </a:lnTo>
                      <a:lnTo>
                        <a:pt x="4332" y="655"/>
                      </a:lnTo>
                      <a:lnTo>
                        <a:pt x="4095" y="419"/>
                      </a:lnTo>
                      <a:lnTo>
                        <a:pt x="3949" y="291"/>
                      </a:lnTo>
                      <a:lnTo>
                        <a:pt x="3804" y="200"/>
                      </a:lnTo>
                      <a:lnTo>
                        <a:pt x="3676" y="128"/>
                      </a:lnTo>
                      <a:lnTo>
                        <a:pt x="3513" y="73"/>
                      </a:lnTo>
                      <a:lnTo>
                        <a:pt x="3367" y="37"/>
                      </a:lnTo>
                      <a:lnTo>
                        <a:pt x="3203" y="0"/>
                      </a:lnTo>
                      <a:close/>
                    </a:path>
                  </a:pathLst>
                </a:custGeom>
                <a:solidFill>
                  <a:srgbClr val="C1A58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6" name="Google Shape;1856;p13"/>
                <p:cNvSpPr/>
                <p:nvPr/>
              </p:nvSpPr>
              <p:spPr>
                <a:xfrm>
                  <a:off x="1282975" y="2150275"/>
                  <a:ext cx="154700" cy="134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88" h="5387" fill="none" extrusionOk="0">
                      <a:moveTo>
                        <a:pt x="6188" y="4713"/>
                      </a:moveTo>
                      <a:lnTo>
                        <a:pt x="6188" y="4713"/>
                      </a:lnTo>
                      <a:lnTo>
                        <a:pt x="6042" y="4804"/>
                      </a:lnTo>
                      <a:lnTo>
                        <a:pt x="5842" y="4895"/>
                      </a:lnTo>
                      <a:lnTo>
                        <a:pt x="5569" y="5005"/>
                      </a:lnTo>
                      <a:lnTo>
                        <a:pt x="5187" y="5114"/>
                      </a:lnTo>
                      <a:lnTo>
                        <a:pt x="4714" y="5223"/>
                      </a:lnTo>
                      <a:lnTo>
                        <a:pt x="4131" y="5314"/>
                      </a:lnTo>
                      <a:lnTo>
                        <a:pt x="3804" y="5350"/>
                      </a:lnTo>
                      <a:lnTo>
                        <a:pt x="3440" y="5387"/>
                      </a:lnTo>
                      <a:lnTo>
                        <a:pt x="3440" y="5387"/>
                      </a:lnTo>
                      <a:lnTo>
                        <a:pt x="2930" y="5387"/>
                      </a:lnTo>
                      <a:lnTo>
                        <a:pt x="2457" y="5369"/>
                      </a:lnTo>
                      <a:lnTo>
                        <a:pt x="2020" y="5332"/>
                      </a:lnTo>
                      <a:lnTo>
                        <a:pt x="1638" y="5278"/>
                      </a:lnTo>
                      <a:lnTo>
                        <a:pt x="1274" y="5205"/>
                      </a:lnTo>
                      <a:lnTo>
                        <a:pt x="965" y="5132"/>
                      </a:lnTo>
                      <a:lnTo>
                        <a:pt x="692" y="5041"/>
                      </a:lnTo>
                      <a:lnTo>
                        <a:pt x="474" y="4932"/>
                      </a:lnTo>
                      <a:lnTo>
                        <a:pt x="292" y="4804"/>
                      </a:lnTo>
                      <a:lnTo>
                        <a:pt x="146" y="4677"/>
                      </a:lnTo>
                      <a:lnTo>
                        <a:pt x="91" y="4604"/>
                      </a:lnTo>
                      <a:lnTo>
                        <a:pt x="55" y="4532"/>
                      </a:lnTo>
                      <a:lnTo>
                        <a:pt x="19" y="4459"/>
                      </a:lnTo>
                      <a:lnTo>
                        <a:pt x="0" y="4368"/>
                      </a:lnTo>
                      <a:lnTo>
                        <a:pt x="0" y="4295"/>
                      </a:lnTo>
                      <a:lnTo>
                        <a:pt x="0" y="4222"/>
                      </a:lnTo>
                      <a:lnTo>
                        <a:pt x="37" y="4131"/>
                      </a:lnTo>
                      <a:lnTo>
                        <a:pt x="55" y="4040"/>
                      </a:lnTo>
                      <a:lnTo>
                        <a:pt x="164" y="3876"/>
                      </a:lnTo>
                      <a:lnTo>
                        <a:pt x="310" y="3694"/>
                      </a:lnTo>
                      <a:lnTo>
                        <a:pt x="310" y="3694"/>
                      </a:lnTo>
                      <a:lnTo>
                        <a:pt x="310" y="3403"/>
                      </a:lnTo>
                      <a:lnTo>
                        <a:pt x="346" y="3057"/>
                      </a:lnTo>
                      <a:lnTo>
                        <a:pt x="401" y="2639"/>
                      </a:lnTo>
                      <a:lnTo>
                        <a:pt x="401" y="2639"/>
                      </a:lnTo>
                      <a:lnTo>
                        <a:pt x="437" y="2439"/>
                      </a:lnTo>
                      <a:lnTo>
                        <a:pt x="437" y="2439"/>
                      </a:lnTo>
                      <a:lnTo>
                        <a:pt x="546" y="2093"/>
                      </a:lnTo>
                      <a:lnTo>
                        <a:pt x="674" y="1729"/>
                      </a:lnTo>
                      <a:lnTo>
                        <a:pt x="765" y="1547"/>
                      </a:lnTo>
                      <a:lnTo>
                        <a:pt x="856" y="1365"/>
                      </a:lnTo>
                      <a:lnTo>
                        <a:pt x="965" y="1201"/>
                      </a:lnTo>
                      <a:lnTo>
                        <a:pt x="1092" y="1019"/>
                      </a:lnTo>
                      <a:lnTo>
                        <a:pt x="1238" y="856"/>
                      </a:lnTo>
                      <a:lnTo>
                        <a:pt x="1384" y="710"/>
                      </a:lnTo>
                      <a:lnTo>
                        <a:pt x="1547" y="564"/>
                      </a:lnTo>
                      <a:lnTo>
                        <a:pt x="1747" y="437"/>
                      </a:lnTo>
                      <a:lnTo>
                        <a:pt x="1948" y="310"/>
                      </a:lnTo>
                      <a:lnTo>
                        <a:pt x="2166" y="200"/>
                      </a:lnTo>
                      <a:lnTo>
                        <a:pt x="2403" y="109"/>
                      </a:lnTo>
                      <a:lnTo>
                        <a:pt x="2657" y="37"/>
                      </a:lnTo>
                      <a:lnTo>
                        <a:pt x="2657" y="37"/>
                      </a:lnTo>
                      <a:lnTo>
                        <a:pt x="2858" y="0"/>
                      </a:lnTo>
                      <a:lnTo>
                        <a:pt x="3021" y="0"/>
                      </a:lnTo>
                      <a:lnTo>
                        <a:pt x="3203" y="0"/>
                      </a:lnTo>
                      <a:lnTo>
                        <a:pt x="3367" y="37"/>
                      </a:lnTo>
                      <a:lnTo>
                        <a:pt x="3513" y="73"/>
                      </a:lnTo>
                      <a:lnTo>
                        <a:pt x="3676" y="128"/>
                      </a:lnTo>
                      <a:lnTo>
                        <a:pt x="3804" y="200"/>
                      </a:lnTo>
                      <a:lnTo>
                        <a:pt x="3949" y="291"/>
                      </a:lnTo>
                      <a:lnTo>
                        <a:pt x="3949" y="291"/>
                      </a:lnTo>
                      <a:lnTo>
                        <a:pt x="4095" y="419"/>
                      </a:lnTo>
                      <a:lnTo>
                        <a:pt x="4095" y="419"/>
                      </a:lnTo>
                      <a:lnTo>
                        <a:pt x="4332" y="655"/>
                      </a:lnTo>
                      <a:lnTo>
                        <a:pt x="4568" y="928"/>
                      </a:lnTo>
                      <a:lnTo>
                        <a:pt x="4787" y="1238"/>
                      </a:lnTo>
                      <a:lnTo>
                        <a:pt x="4987" y="1565"/>
                      </a:lnTo>
                      <a:lnTo>
                        <a:pt x="5169" y="1929"/>
                      </a:lnTo>
                      <a:lnTo>
                        <a:pt x="5351" y="2275"/>
                      </a:lnTo>
                      <a:lnTo>
                        <a:pt x="5514" y="2639"/>
                      </a:lnTo>
                      <a:lnTo>
                        <a:pt x="5642" y="3003"/>
                      </a:lnTo>
                      <a:lnTo>
                        <a:pt x="5878" y="3658"/>
                      </a:lnTo>
                      <a:lnTo>
                        <a:pt x="6042" y="4204"/>
                      </a:lnTo>
                      <a:lnTo>
                        <a:pt x="6188" y="4713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7" name="Google Shape;1857;p13"/>
                <p:cNvSpPr/>
                <p:nvPr/>
              </p:nvSpPr>
              <p:spPr>
                <a:xfrm>
                  <a:off x="1282975" y="2160725"/>
                  <a:ext cx="138775" cy="124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51" h="4969" extrusionOk="0">
                      <a:moveTo>
                        <a:pt x="4095" y="1"/>
                      </a:moveTo>
                      <a:lnTo>
                        <a:pt x="4004" y="219"/>
                      </a:lnTo>
                      <a:lnTo>
                        <a:pt x="3895" y="438"/>
                      </a:lnTo>
                      <a:lnTo>
                        <a:pt x="3840" y="529"/>
                      </a:lnTo>
                      <a:lnTo>
                        <a:pt x="3767" y="619"/>
                      </a:lnTo>
                      <a:lnTo>
                        <a:pt x="3676" y="710"/>
                      </a:lnTo>
                      <a:lnTo>
                        <a:pt x="3585" y="801"/>
                      </a:lnTo>
                      <a:lnTo>
                        <a:pt x="3458" y="874"/>
                      </a:lnTo>
                      <a:lnTo>
                        <a:pt x="3331" y="947"/>
                      </a:lnTo>
                      <a:lnTo>
                        <a:pt x="3185" y="1002"/>
                      </a:lnTo>
                      <a:lnTo>
                        <a:pt x="3058" y="1038"/>
                      </a:lnTo>
                      <a:lnTo>
                        <a:pt x="2767" y="1111"/>
                      </a:lnTo>
                      <a:lnTo>
                        <a:pt x="2475" y="1165"/>
                      </a:lnTo>
                      <a:lnTo>
                        <a:pt x="2184" y="1238"/>
                      </a:lnTo>
                      <a:lnTo>
                        <a:pt x="1893" y="1311"/>
                      </a:lnTo>
                      <a:lnTo>
                        <a:pt x="1766" y="1366"/>
                      </a:lnTo>
                      <a:lnTo>
                        <a:pt x="1638" y="1438"/>
                      </a:lnTo>
                      <a:lnTo>
                        <a:pt x="1511" y="1511"/>
                      </a:lnTo>
                      <a:lnTo>
                        <a:pt x="1402" y="1620"/>
                      </a:lnTo>
                      <a:lnTo>
                        <a:pt x="1293" y="1730"/>
                      </a:lnTo>
                      <a:lnTo>
                        <a:pt x="1202" y="1839"/>
                      </a:lnTo>
                      <a:lnTo>
                        <a:pt x="1111" y="1948"/>
                      </a:lnTo>
                      <a:lnTo>
                        <a:pt x="1001" y="2039"/>
                      </a:lnTo>
                      <a:lnTo>
                        <a:pt x="874" y="2130"/>
                      </a:lnTo>
                      <a:lnTo>
                        <a:pt x="747" y="2185"/>
                      </a:lnTo>
                      <a:lnTo>
                        <a:pt x="619" y="2221"/>
                      </a:lnTo>
                      <a:lnTo>
                        <a:pt x="401" y="2221"/>
                      </a:lnTo>
                      <a:lnTo>
                        <a:pt x="346" y="2512"/>
                      </a:lnTo>
                      <a:lnTo>
                        <a:pt x="328" y="2767"/>
                      </a:lnTo>
                      <a:lnTo>
                        <a:pt x="310" y="3131"/>
                      </a:lnTo>
                      <a:lnTo>
                        <a:pt x="310" y="3276"/>
                      </a:lnTo>
                      <a:lnTo>
                        <a:pt x="201" y="3404"/>
                      </a:lnTo>
                      <a:lnTo>
                        <a:pt x="110" y="3549"/>
                      </a:lnTo>
                      <a:lnTo>
                        <a:pt x="91" y="3549"/>
                      </a:lnTo>
                      <a:lnTo>
                        <a:pt x="91" y="3568"/>
                      </a:lnTo>
                      <a:lnTo>
                        <a:pt x="37" y="3677"/>
                      </a:lnTo>
                      <a:lnTo>
                        <a:pt x="19" y="3786"/>
                      </a:lnTo>
                      <a:lnTo>
                        <a:pt x="0" y="3877"/>
                      </a:lnTo>
                      <a:lnTo>
                        <a:pt x="19" y="3986"/>
                      </a:lnTo>
                      <a:lnTo>
                        <a:pt x="37" y="4077"/>
                      </a:lnTo>
                      <a:lnTo>
                        <a:pt x="91" y="4168"/>
                      </a:lnTo>
                      <a:lnTo>
                        <a:pt x="146" y="4259"/>
                      </a:lnTo>
                      <a:lnTo>
                        <a:pt x="237" y="4332"/>
                      </a:lnTo>
                      <a:lnTo>
                        <a:pt x="237" y="4350"/>
                      </a:lnTo>
                      <a:lnTo>
                        <a:pt x="346" y="4423"/>
                      </a:lnTo>
                      <a:lnTo>
                        <a:pt x="437" y="4496"/>
                      </a:lnTo>
                      <a:lnTo>
                        <a:pt x="692" y="4623"/>
                      </a:lnTo>
                      <a:lnTo>
                        <a:pt x="1001" y="4732"/>
                      </a:lnTo>
                      <a:lnTo>
                        <a:pt x="1365" y="4823"/>
                      </a:lnTo>
                      <a:lnTo>
                        <a:pt x="1384" y="4823"/>
                      </a:lnTo>
                      <a:lnTo>
                        <a:pt x="1711" y="4878"/>
                      </a:lnTo>
                      <a:lnTo>
                        <a:pt x="2057" y="4914"/>
                      </a:lnTo>
                      <a:lnTo>
                        <a:pt x="2457" y="4951"/>
                      </a:lnTo>
                      <a:lnTo>
                        <a:pt x="2876" y="4969"/>
                      </a:lnTo>
                      <a:lnTo>
                        <a:pt x="3294" y="4732"/>
                      </a:lnTo>
                      <a:lnTo>
                        <a:pt x="3713" y="4459"/>
                      </a:lnTo>
                      <a:lnTo>
                        <a:pt x="4095" y="4186"/>
                      </a:lnTo>
                      <a:lnTo>
                        <a:pt x="4477" y="3895"/>
                      </a:lnTo>
                      <a:lnTo>
                        <a:pt x="4677" y="3731"/>
                      </a:lnTo>
                      <a:lnTo>
                        <a:pt x="4859" y="3549"/>
                      </a:lnTo>
                      <a:lnTo>
                        <a:pt x="5041" y="3349"/>
                      </a:lnTo>
                      <a:lnTo>
                        <a:pt x="5187" y="3149"/>
                      </a:lnTo>
                      <a:lnTo>
                        <a:pt x="5296" y="2967"/>
                      </a:lnTo>
                      <a:lnTo>
                        <a:pt x="5387" y="2767"/>
                      </a:lnTo>
                      <a:lnTo>
                        <a:pt x="5533" y="2367"/>
                      </a:lnTo>
                      <a:lnTo>
                        <a:pt x="5551" y="2312"/>
                      </a:lnTo>
                      <a:lnTo>
                        <a:pt x="5332" y="1821"/>
                      </a:lnTo>
                      <a:lnTo>
                        <a:pt x="5096" y="1347"/>
                      </a:lnTo>
                      <a:lnTo>
                        <a:pt x="4823" y="874"/>
                      </a:lnTo>
                      <a:lnTo>
                        <a:pt x="4677" y="656"/>
                      </a:lnTo>
                      <a:lnTo>
                        <a:pt x="4532" y="456"/>
                      </a:lnTo>
                      <a:lnTo>
                        <a:pt x="4313" y="201"/>
                      </a:lnTo>
                      <a:lnTo>
                        <a:pt x="4095" y="1"/>
                      </a:lnTo>
                      <a:close/>
                    </a:path>
                  </a:pathLst>
                </a:custGeom>
                <a:solidFill>
                  <a:srgbClr val="A4896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8" name="Google Shape;1858;p13"/>
                <p:cNvSpPr/>
                <p:nvPr/>
              </p:nvSpPr>
              <p:spPr>
                <a:xfrm>
                  <a:off x="1282975" y="2160725"/>
                  <a:ext cx="138775" cy="124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51" h="4969" fill="none" extrusionOk="0">
                      <a:moveTo>
                        <a:pt x="4095" y="1"/>
                      </a:moveTo>
                      <a:lnTo>
                        <a:pt x="4095" y="1"/>
                      </a:lnTo>
                      <a:lnTo>
                        <a:pt x="4004" y="219"/>
                      </a:lnTo>
                      <a:lnTo>
                        <a:pt x="3895" y="438"/>
                      </a:lnTo>
                      <a:lnTo>
                        <a:pt x="3840" y="529"/>
                      </a:lnTo>
                      <a:lnTo>
                        <a:pt x="3767" y="619"/>
                      </a:lnTo>
                      <a:lnTo>
                        <a:pt x="3676" y="710"/>
                      </a:lnTo>
                      <a:lnTo>
                        <a:pt x="3585" y="801"/>
                      </a:lnTo>
                      <a:lnTo>
                        <a:pt x="3585" y="801"/>
                      </a:lnTo>
                      <a:lnTo>
                        <a:pt x="3458" y="874"/>
                      </a:lnTo>
                      <a:lnTo>
                        <a:pt x="3331" y="947"/>
                      </a:lnTo>
                      <a:lnTo>
                        <a:pt x="3185" y="1002"/>
                      </a:lnTo>
                      <a:lnTo>
                        <a:pt x="3058" y="1038"/>
                      </a:lnTo>
                      <a:lnTo>
                        <a:pt x="2767" y="1111"/>
                      </a:lnTo>
                      <a:lnTo>
                        <a:pt x="2475" y="1165"/>
                      </a:lnTo>
                      <a:lnTo>
                        <a:pt x="2184" y="1238"/>
                      </a:lnTo>
                      <a:lnTo>
                        <a:pt x="1893" y="1311"/>
                      </a:lnTo>
                      <a:lnTo>
                        <a:pt x="1766" y="1366"/>
                      </a:lnTo>
                      <a:lnTo>
                        <a:pt x="1638" y="1438"/>
                      </a:lnTo>
                      <a:lnTo>
                        <a:pt x="1511" y="1511"/>
                      </a:lnTo>
                      <a:lnTo>
                        <a:pt x="1402" y="1620"/>
                      </a:lnTo>
                      <a:lnTo>
                        <a:pt x="1402" y="1620"/>
                      </a:lnTo>
                      <a:lnTo>
                        <a:pt x="1293" y="1730"/>
                      </a:lnTo>
                      <a:lnTo>
                        <a:pt x="1202" y="1839"/>
                      </a:lnTo>
                      <a:lnTo>
                        <a:pt x="1111" y="1948"/>
                      </a:lnTo>
                      <a:lnTo>
                        <a:pt x="1001" y="2039"/>
                      </a:lnTo>
                      <a:lnTo>
                        <a:pt x="1001" y="2039"/>
                      </a:lnTo>
                      <a:lnTo>
                        <a:pt x="874" y="2130"/>
                      </a:lnTo>
                      <a:lnTo>
                        <a:pt x="747" y="2185"/>
                      </a:lnTo>
                      <a:lnTo>
                        <a:pt x="619" y="2221"/>
                      </a:lnTo>
                      <a:lnTo>
                        <a:pt x="474" y="2221"/>
                      </a:lnTo>
                      <a:lnTo>
                        <a:pt x="474" y="2221"/>
                      </a:lnTo>
                      <a:lnTo>
                        <a:pt x="401" y="2221"/>
                      </a:lnTo>
                      <a:lnTo>
                        <a:pt x="401" y="2221"/>
                      </a:lnTo>
                      <a:lnTo>
                        <a:pt x="401" y="2221"/>
                      </a:lnTo>
                      <a:lnTo>
                        <a:pt x="346" y="2512"/>
                      </a:lnTo>
                      <a:lnTo>
                        <a:pt x="328" y="2767"/>
                      </a:lnTo>
                      <a:lnTo>
                        <a:pt x="310" y="3131"/>
                      </a:lnTo>
                      <a:lnTo>
                        <a:pt x="310" y="3131"/>
                      </a:lnTo>
                      <a:lnTo>
                        <a:pt x="310" y="3276"/>
                      </a:lnTo>
                      <a:lnTo>
                        <a:pt x="310" y="3276"/>
                      </a:lnTo>
                      <a:lnTo>
                        <a:pt x="310" y="3276"/>
                      </a:lnTo>
                      <a:lnTo>
                        <a:pt x="310" y="3276"/>
                      </a:lnTo>
                      <a:lnTo>
                        <a:pt x="310" y="3276"/>
                      </a:lnTo>
                      <a:lnTo>
                        <a:pt x="201" y="3404"/>
                      </a:lnTo>
                      <a:lnTo>
                        <a:pt x="110" y="3549"/>
                      </a:lnTo>
                      <a:lnTo>
                        <a:pt x="110" y="3549"/>
                      </a:lnTo>
                      <a:lnTo>
                        <a:pt x="110" y="3549"/>
                      </a:lnTo>
                      <a:lnTo>
                        <a:pt x="110" y="3549"/>
                      </a:lnTo>
                      <a:lnTo>
                        <a:pt x="110" y="3549"/>
                      </a:lnTo>
                      <a:lnTo>
                        <a:pt x="110" y="3549"/>
                      </a:lnTo>
                      <a:lnTo>
                        <a:pt x="110" y="3549"/>
                      </a:lnTo>
                      <a:lnTo>
                        <a:pt x="110" y="3549"/>
                      </a:lnTo>
                      <a:lnTo>
                        <a:pt x="110" y="3549"/>
                      </a:lnTo>
                      <a:lnTo>
                        <a:pt x="110" y="3549"/>
                      </a:lnTo>
                      <a:lnTo>
                        <a:pt x="110" y="3549"/>
                      </a:lnTo>
                      <a:lnTo>
                        <a:pt x="110" y="3549"/>
                      </a:lnTo>
                      <a:lnTo>
                        <a:pt x="91" y="3549"/>
                      </a:lnTo>
                      <a:lnTo>
                        <a:pt x="91" y="3549"/>
                      </a:lnTo>
                      <a:lnTo>
                        <a:pt x="91" y="3568"/>
                      </a:lnTo>
                      <a:lnTo>
                        <a:pt x="91" y="3568"/>
                      </a:lnTo>
                      <a:lnTo>
                        <a:pt x="91" y="3568"/>
                      </a:lnTo>
                      <a:lnTo>
                        <a:pt x="91" y="3568"/>
                      </a:lnTo>
                      <a:lnTo>
                        <a:pt x="91" y="3568"/>
                      </a:lnTo>
                      <a:lnTo>
                        <a:pt x="91" y="3568"/>
                      </a:lnTo>
                      <a:lnTo>
                        <a:pt x="91" y="3568"/>
                      </a:lnTo>
                      <a:lnTo>
                        <a:pt x="91" y="3568"/>
                      </a:lnTo>
                      <a:lnTo>
                        <a:pt x="91" y="3568"/>
                      </a:lnTo>
                      <a:lnTo>
                        <a:pt x="91" y="3568"/>
                      </a:lnTo>
                      <a:lnTo>
                        <a:pt x="91" y="3568"/>
                      </a:lnTo>
                      <a:lnTo>
                        <a:pt x="91" y="3568"/>
                      </a:lnTo>
                      <a:lnTo>
                        <a:pt x="37" y="3677"/>
                      </a:lnTo>
                      <a:lnTo>
                        <a:pt x="19" y="3786"/>
                      </a:lnTo>
                      <a:lnTo>
                        <a:pt x="0" y="3877"/>
                      </a:lnTo>
                      <a:lnTo>
                        <a:pt x="19" y="3986"/>
                      </a:lnTo>
                      <a:lnTo>
                        <a:pt x="37" y="4077"/>
                      </a:lnTo>
                      <a:lnTo>
                        <a:pt x="91" y="4168"/>
                      </a:lnTo>
                      <a:lnTo>
                        <a:pt x="146" y="4259"/>
                      </a:lnTo>
                      <a:lnTo>
                        <a:pt x="237" y="4332"/>
                      </a:lnTo>
                      <a:lnTo>
                        <a:pt x="237" y="4332"/>
                      </a:lnTo>
                      <a:lnTo>
                        <a:pt x="237" y="4332"/>
                      </a:lnTo>
                      <a:lnTo>
                        <a:pt x="237" y="4350"/>
                      </a:lnTo>
                      <a:lnTo>
                        <a:pt x="237" y="4350"/>
                      </a:lnTo>
                      <a:lnTo>
                        <a:pt x="237" y="4350"/>
                      </a:lnTo>
                      <a:lnTo>
                        <a:pt x="237" y="4350"/>
                      </a:lnTo>
                      <a:lnTo>
                        <a:pt x="237" y="4350"/>
                      </a:lnTo>
                      <a:lnTo>
                        <a:pt x="237" y="4350"/>
                      </a:lnTo>
                      <a:lnTo>
                        <a:pt x="237" y="4350"/>
                      </a:lnTo>
                      <a:lnTo>
                        <a:pt x="237" y="4350"/>
                      </a:lnTo>
                      <a:lnTo>
                        <a:pt x="237" y="4350"/>
                      </a:lnTo>
                      <a:lnTo>
                        <a:pt x="237" y="4350"/>
                      </a:lnTo>
                      <a:lnTo>
                        <a:pt x="346" y="4423"/>
                      </a:lnTo>
                      <a:lnTo>
                        <a:pt x="437" y="4496"/>
                      </a:lnTo>
                      <a:lnTo>
                        <a:pt x="692" y="4623"/>
                      </a:lnTo>
                      <a:lnTo>
                        <a:pt x="1001" y="4732"/>
                      </a:lnTo>
                      <a:lnTo>
                        <a:pt x="1365" y="4823"/>
                      </a:lnTo>
                      <a:lnTo>
                        <a:pt x="1365" y="4823"/>
                      </a:lnTo>
                      <a:lnTo>
                        <a:pt x="1365" y="4823"/>
                      </a:lnTo>
                      <a:lnTo>
                        <a:pt x="1365" y="4823"/>
                      </a:lnTo>
                      <a:lnTo>
                        <a:pt x="1384" y="4823"/>
                      </a:lnTo>
                      <a:lnTo>
                        <a:pt x="1384" y="4823"/>
                      </a:lnTo>
                      <a:lnTo>
                        <a:pt x="1711" y="4878"/>
                      </a:lnTo>
                      <a:lnTo>
                        <a:pt x="2057" y="4914"/>
                      </a:lnTo>
                      <a:lnTo>
                        <a:pt x="2457" y="4951"/>
                      </a:lnTo>
                      <a:lnTo>
                        <a:pt x="2876" y="4969"/>
                      </a:lnTo>
                      <a:lnTo>
                        <a:pt x="2876" y="4969"/>
                      </a:lnTo>
                      <a:lnTo>
                        <a:pt x="3294" y="4732"/>
                      </a:lnTo>
                      <a:lnTo>
                        <a:pt x="3713" y="4459"/>
                      </a:lnTo>
                      <a:lnTo>
                        <a:pt x="4095" y="4186"/>
                      </a:lnTo>
                      <a:lnTo>
                        <a:pt x="4477" y="3895"/>
                      </a:lnTo>
                      <a:lnTo>
                        <a:pt x="4477" y="3895"/>
                      </a:lnTo>
                      <a:lnTo>
                        <a:pt x="4677" y="3731"/>
                      </a:lnTo>
                      <a:lnTo>
                        <a:pt x="4859" y="3549"/>
                      </a:lnTo>
                      <a:lnTo>
                        <a:pt x="5041" y="3349"/>
                      </a:lnTo>
                      <a:lnTo>
                        <a:pt x="5187" y="3149"/>
                      </a:lnTo>
                      <a:lnTo>
                        <a:pt x="5187" y="3149"/>
                      </a:lnTo>
                      <a:lnTo>
                        <a:pt x="5296" y="2967"/>
                      </a:lnTo>
                      <a:lnTo>
                        <a:pt x="5387" y="2767"/>
                      </a:lnTo>
                      <a:lnTo>
                        <a:pt x="5533" y="2367"/>
                      </a:lnTo>
                      <a:lnTo>
                        <a:pt x="5533" y="2367"/>
                      </a:lnTo>
                      <a:lnTo>
                        <a:pt x="5551" y="2312"/>
                      </a:lnTo>
                      <a:lnTo>
                        <a:pt x="5551" y="2312"/>
                      </a:lnTo>
                      <a:lnTo>
                        <a:pt x="5332" y="1821"/>
                      </a:lnTo>
                      <a:lnTo>
                        <a:pt x="5096" y="1347"/>
                      </a:lnTo>
                      <a:lnTo>
                        <a:pt x="4823" y="874"/>
                      </a:lnTo>
                      <a:lnTo>
                        <a:pt x="4677" y="656"/>
                      </a:lnTo>
                      <a:lnTo>
                        <a:pt x="4532" y="456"/>
                      </a:lnTo>
                      <a:lnTo>
                        <a:pt x="4532" y="456"/>
                      </a:lnTo>
                      <a:lnTo>
                        <a:pt x="4532" y="456"/>
                      </a:lnTo>
                      <a:lnTo>
                        <a:pt x="4532" y="456"/>
                      </a:lnTo>
                      <a:lnTo>
                        <a:pt x="4532" y="456"/>
                      </a:lnTo>
                      <a:lnTo>
                        <a:pt x="4532" y="456"/>
                      </a:lnTo>
                      <a:lnTo>
                        <a:pt x="4313" y="201"/>
                      </a:lnTo>
                      <a:lnTo>
                        <a:pt x="4095" y="1"/>
                      </a:lnTo>
                      <a:lnTo>
                        <a:pt x="4095" y="1"/>
                      </a:lnTo>
                      <a:lnTo>
                        <a:pt x="4095" y="1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9" name="Google Shape;1859;p13"/>
                <p:cNvSpPr/>
                <p:nvPr/>
              </p:nvSpPr>
              <p:spPr>
                <a:xfrm>
                  <a:off x="1282975" y="2172100"/>
                  <a:ext cx="138775" cy="112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51" h="4514" extrusionOk="0">
                      <a:moveTo>
                        <a:pt x="1384" y="4368"/>
                      </a:moveTo>
                      <a:lnTo>
                        <a:pt x="1384" y="4368"/>
                      </a:lnTo>
                      <a:lnTo>
                        <a:pt x="1711" y="4423"/>
                      </a:lnTo>
                      <a:lnTo>
                        <a:pt x="2057" y="4459"/>
                      </a:lnTo>
                      <a:lnTo>
                        <a:pt x="2457" y="4496"/>
                      </a:lnTo>
                      <a:lnTo>
                        <a:pt x="2876" y="4514"/>
                      </a:lnTo>
                      <a:lnTo>
                        <a:pt x="2876" y="4514"/>
                      </a:lnTo>
                      <a:lnTo>
                        <a:pt x="3094" y="4514"/>
                      </a:lnTo>
                      <a:lnTo>
                        <a:pt x="3094" y="4514"/>
                      </a:lnTo>
                      <a:lnTo>
                        <a:pt x="3440" y="4514"/>
                      </a:lnTo>
                      <a:lnTo>
                        <a:pt x="3440" y="4514"/>
                      </a:lnTo>
                      <a:lnTo>
                        <a:pt x="3440" y="4514"/>
                      </a:lnTo>
                      <a:lnTo>
                        <a:pt x="3094" y="4514"/>
                      </a:lnTo>
                      <a:lnTo>
                        <a:pt x="3094" y="4514"/>
                      </a:lnTo>
                      <a:lnTo>
                        <a:pt x="2876" y="4514"/>
                      </a:lnTo>
                      <a:lnTo>
                        <a:pt x="2876" y="4514"/>
                      </a:lnTo>
                      <a:lnTo>
                        <a:pt x="2876" y="4514"/>
                      </a:lnTo>
                      <a:lnTo>
                        <a:pt x="2876" y="4514"/>
                      </a:lnTo>
                      <a:lnTo>
                        <a:pt x="2457" y="4496"/>
                      </a:lnTo>
                      <a:lnTo>
                        <a:pt x="2057" y="4459"/>
                      </a:lnTo>
                      <a:lnTo>
                        <a:pt x="1711" y="4423"/>
                      </a:lnTo>
                      <a:lnTo>
                        <a:pt x="1384" y="4368"/>
                      </a:lnTo>
                      <a:close/>
                      <a:moveTo>
                        <a:pt x="1365" y="4368"/>
                      </a:moveTo>
                      <a:lnTo>
                        <a:pt x="1365" y="4368"/>
                      </a:lnTo>
                      <a:lnTo>
                        <a:pt x="1365" y="4368"/>
                      </a:lnTo>
                      <a:lnTo>
                        <a:pt x="1365" y="4368"/>
                      </a:lnTo>
                      <a:close/>
                      <a:moveTo>
                        <a:pt x="237" y="3895"/>
                      </a:moveTo>
                      <a:lnTo>
                        <a:pt x="237" y="3895"/>
                      </a:lnTo>
                      <a:lnTo>
                        <a:pt x="237" y="3895"/>
                      </a:lnTo>
                      <a:lnTo>
                        <a:pt x="237" y="3895"/>
                      </a:lnTo>
                      <a:lnTo>
                        <a:pt x="237" y="3895"/>
                      </a:lnTo>
                      <a:close/>
                      <a:moveTo>
                        <a:pt x="237" y="3895"/>
                      </a:moveTo>
                      <a:lnTo>
                        <a:pt x="237" y="3895"/>
                      </a:lnTo>
                      <a:lnTo>
                        <a:pt x="237" y="3895"/>
                      </a:lnTo>
                      <a:lnTo>
                        <a:pt x="237" y="3895"/>
                      </a:lnTo>
                      <a:lnTo>
                        <a:pt x="237" y="3895"/>
                      </a:lnTo>
                      <a:close/>
                      <a:moveTo>
                        <a:pt x="237" y="3877"/>
                      </a:moveTo>
                      <a:lnTo>
                        <a:pt x="237" y="3877"/>
                      </a:lnTo>
                      <a:lnTo>
                        <a:pt x="237" y="3895"/>
                      </a:lnTo>
                      <a:lnTo>
                        <a:pt x="237" y="3895"/>
                      </a:lnTo>
                      <a:lnTo>
                        <a:pt x="237" y="3877"/>
                      </a:lnTo>
                      <a:close/>
                      <a:moveTo>
                        <a:pt x="91" y="3113"/>
                      </a:moveTo>
                      <a:lnTo>
                        <a:pt x="91" y="3113"/>
                      </a:lnTo>
                      <a:lnTo>
                        <a:pt x="37" y="3222"/>
                      </a:lnTo>
                      <a:lnTo>
                        <a:pt x="19" y="3331"/>
                      </a:lnTo>
                      <a:lnTo>
                        <a:pt x="0" y="3422"/>
                      </a:lnTo>
                      <a:lnTo>
                        <a:pt x="19" y="3531"/>
                      </a:lnTo>
                      <a:lnTo>
                        <a:pt x="37" y="3622"/>
                      </a:lnTo>
                      <a:lnTo>
                        <a:pt x="91" y="3713"/>
                      </a:lnTo>
                      <a:lnTo>
                        <a:pt x="146" y="3804"/>
                      </a:lnTo>
                      <a:lnTo>
                        <a:pt x="237" y="3877"/>
                      </a:lnTo>
                      <a:lnTo>
                        <a:pt x="237" y="3877"/>
                      </a:lnTo>
                      <a:lnTo>
                        <a:pt x="146" y="3804"/>
                      </a:lnTo>
                      <a:lnTo>
                        <a:pt x="91" y="3713"/>
                      </a:lnTo>
                      <a:lnTo>
                        <a:pt x="37" y="3622"/>
                      </a:lnTo>
                      <a:lnTo>
                        <a:pt x="19" y="3531"/>
                      </a:lnTo>
                      <a:lnTo>
                        <a:pt x="0" y="3422"/>
                      </a:lnTo>
                      <a:lnTo>
                        <a:pt x="19" y="3331"/>
                      </a:lnTo>
                      <a:lnTo>
                        <a:pt x="37" y="3222"/>
                      </a:lnTo>
                      <a:lnTo>
                        <a:pt x="91" y="3113"/>
                      </a:lnTo>
                      <a:close/>
                      <a:moveTo>
                        <a:pt x="91" y="3113"/>
                      </a:moveTo>
                      <a:lnTo>
                        <a:pt x="91" y="3113"/>
                      </a:lnTo>
                      <a:lnTo>
                        <a:pt x="91" y="3113"/>
                      </a:lnTo>
                      <a:lnTo>
                        <a:pt x="91" y="3113"/>
                      </a:lnTo>
                      <a:lnTo>
                        <a:pt x="91" y="3113"/>
                      </a:lnTo>
                      <a:close/>
                      <a:moveTo>
                        <a:pt x="91" y="3113"/>
                      </a:moveTo>
                      <a:lnTo>
                        <a:pt x="91" y="3113"/>
                      </a:lnTo>
                      <a:lnTo>
                        <a:pt x="91" y="3113"/>
                      </a:lnTo>
                      <a:lnTo>
                        <a:pt x="91" y="3113"/>
                      </a:lnTo>
                      <a:lnTo>
                        <a:pt x="91" y="3113"/>
                      </a:lnTo>
                      <a:close/>
                      <a:moveTo>
                        <a:pt x="91" y="3094"/>
                      </a:moveTo>
                      <a:lnTo>
                        <a:pt x="91" y="3094"/>
                      </a:lnTo>
                      <a:lnTo>
                        <a:pt x="91" y="3113"/>
                      </a:lnTo>
                      <a:lnTo>
                        <a:pt x="91" y="3113"/>
                      </a:lnTo>
                      <a:lnTo>
                        <a:pt x="91" y="3094"/>
                      </a:lnTo>
                      <a:close/>
                      <a:moveTo>
                        <a:pt x="110" y="3094"/>
                      </a:moveTo>
                      <a:lnTo>
                        <a:pt x="110" y="3094"/>
                      </a:lnTo>
                      <a:lnTo>
                        <a:pt x="110" y="3094"/>
                      </a:lnTo>
                      <a:lnTo>
                        <a:pt x="110" y="3094"/>
                      </a:lnTo>
                      <a:lnTo>
                        <a:pt x="110" y="3094"/>
                      </a:lnTo>
                      <a:close/>
                      <a:moveTo>
                        <a:pt x="110" y="3094"/>
                      </a:moveTo>
                      <a:lnTo>
                        <a:pt x="110" y="3094"/>
                      </a:lnTo>
                      <a:lnTo>
                        <a:pt x="110" y="3094"/>
                      </a:lnTo>
                      <a:lnTo>
                        <a:pt x="110" y="3094"/>
                      </a:lnTo>
                      <a:lnTo>
                        <a:pt x="110" y="3094"/>
                      </a:lnTo>
                      <a:close/>
                      <a:moveTo>
                        <a:pt x="110" y="3094"/>
                      </a:moveTo>
                      <a:lnTo>
                        <a:pt x="110" y="3094"/>
                      </a:lnTo>
                      <a:lnTo>
                        <a:pt x="110" y="3094"/>
                      </a:lnTo>
                      <a:lnTo>
                        <a:pt x="110" y="3094"/>
                      </a:lnTo>
                      <a:lnTo>
                        <a:pt x="110" y="3094"/>
                      </a:lnTo>
                      <a:close/>
                      <a:moveTo>
                        <a:pt x="4532" y="1"/>
                      </a:moveTo>
                      <a:lnTo>
                        <a:pt x="4532" y="1"/>
                      </a:lnTo>
                      <a:lnTo>
                        <a:pt x="4677" y="201"/>
                      </a:lnTo>
                      <a:lnTo>
                        <a:pt x="4823" y="419"/>
                      </a:lnTo>
                      <a:lnTo>
                        <a:pt x="5096" y="892"/>
                      </a:lnTo>
                      <a:lnTo>
                        <a:pt x="5332" y="1366"/>
                      </a:lnTo>
                      <a:lnTo>
                        <a:pt x="5551" y="1857"/>
                      </a:lnTo>
                      <a:lnTo>
                        <a:pt x="5551" y="1857"/>
                      </a:lnTo>
                      <a:lnTo>
                        <a:pt x="5551" y="1857"/>
                      </a:lnTo>
                      <a:lnTo>
                        <a:pt x="5551" y="1857"/>
                      </a:lnTo>
                      <a:lnTo>
                        <a:pt x="5332" y="1366"/>
                      </a:lnTo>
                      <a:lnTo>
                        <a:pt x="5096" y="892"/>
                      </a:lnTo>
                      <a:lnTo>
                        <a:pt x="4823" y="419"/>
                      </a:lnTo>
                      <a:lnTo>
                        <a:pt x="4677" y="201"/>
                      </a:lnTo>
                      <a:lnTo>
                        <a:pt x="4532" y="1"/>
                      </a:lnTo>
                      <a:close/>
                      <a:moveTo>
                        <a:pt x="4532" y="1"/>
                      </a:moveTo>
                      <a:lnTo>
                        <a:pt x="4532" y="1"/>
                      </a:lnTo>
                      <a:lnTo>
                        <a:pt x="4532" y="1"/>
                      </a:lnTo>
                      <a:lnTo>
                        <a:pt x="4532" y="1"/>
                      </a:lnTo>
                      <a:lnTo>
                        <a:pt x="4532" y="1"/>
                      </a:lnTo>
                      <a:close/>
                    </a:path>
                  </a:pathLst>
                </a:custGeom>
                <a:solidFill>
                  <a:srgbClr val="D8D3D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0" name="Google Shape;1860;p13"/>
                <p:cNvSpPr/>
                <p:nvPr/>
              </p:nvSpPr>
              <p:spPr>
                <a:xfrm>
                  <a:off x="1396250" y="2172100"/>
                  <a:ext cx="25500" cy="46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0" h="1857" fill="none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46" y="201"/>
                      </a:lnTo>
                      <a:lnTo>
                        <a:pt x="292" y="419"/>
                      </a:lnTo>
                      <a:lnTo>
                        <a:pt x="565" y="892"/>
                      </a:lnTo>
                      <a:lnTo>
                        <a:pt x="801" y="1366"/>
                      </a:lnTo>
                      <a:lnTo>
                        <a:pt x="1020" y="1857"/>
                      </a:lnTo>
                      <a:lnTo>
                        <a:pt x="1020" y="1857"/>
                      </a:lnTo>
                      <a:lnTo>
                        <a:pt x="1020" y="1857"/>
                      </a:lnTo>
                      <a:lnTo>
                        <a:pt x="1020" y="1857"/>
                      </a:lnTo>
                      <a:lnTo>
                        <a:pt x="801" y="1366"/>
                      </a:lnTo>
                      <a:lnTo>
                        <a:pt x="565" y="892"/>
                      </a:lnTo>
                      <a:lnTo>
                        <a:pt x="292" y="419"/>
                      </a:lnTo>
                      <a:lnTo>
                        <a:pt x="146" y="201"/>
                      </a:lnTo>
                      <a:lnTo>
                        <a:pt x="1" y="1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1" name="Google Shape;1861;p13"/>
                <p:cNvSpPr/>
                <p:nvPr/>
              </p:nvSpPr>
              <p:spPr>
                <a:xfrm>
                  <a:off x="1396250" y="2172100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fill="none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2" name="Google Shape;1862;p13"/>
                <p:cNvSpPr/>
                <p:nvPr/>
              </p:nvSpPr>
              <p:spPr>
                <a:xfrm>
                  <a:off x="1354850" y="2218500"/>
                  <a:ext cx="79650" cy="66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6" h="2658" extrusionOk="0">
                      <a:moveTo>
                        <a:pt x="565" y="2658"/>
                      </a:moveTo>
                      <a:lnTo>
                        <a:pt x="565" y="2658"/>
                      </a:lnTo>
                      <a:lnTo>
                        <a:pt x="237" y="2658"/>
                      </a:lnTo>
                      <a:lnTo>
                        <a:pt x="237" y="2658"/>
                      </a:lnTo>
                      <a:lnTo>
                        <a:pt x="1" y="2658"/>
                      </a:lnTo>
                      <a:lnTo>
                        <a:pt x="1" y="2658"/>
                      </a:lnTo>
                      <a:lnTo>
                        <a:pt x="1" y="2658"/>
                      </a:lnTo>
                      <a:lnTo>
                        <a:pt x="1" y="2658"/>
                      </a:lnTo>
                      <a:lnTo>
                        <a:pt x="219" y="2658"/>
                      </a:lnTo>
                      <a:lnTo>
                        <a:pt x="219" y="2658"/>
                      </a:lnTo>
                      <a:lnTo>
                        <a:pt x="565" y="2658"/>
                      </a:lnTo>
                      <a:close/>
                      <a:moveTo>
                        <a:pt x="2676" y="1"/>
                      </a:moveTo>
                      <a:lnTo>
                        <a:pt x="2676" y="1"/>
                      </a:lnTo>
                      <a:lnTo>
                        <a:pt x="2676" y="1"/>
                      </a:lnTo>
                      <a:lnTo>
                        <a:pt x="2676" y="1"/>
                      </a:lnTo>
                      <a:lnTo>
                        <a:pt x="2840" y="438"/>
                      </a:lnTo>
                      <a:lnTo>
                        <a:pt x="2967" y="820"/>
                      </a:lnTo>
                      <a:lnTo>
                        <a:pt x="3185" y="1493"/>
                      </a:lnTo>
                      <a:lnTo>
                        <a:pt x="3185" y="1493"/>
                      </a:lnTo>
                      <a:lnTo>
                        <a:pt x="2967" y="820"/>
                      </a:lnTo>
                      <a:lnTo>
                        <a:pt x="2840" y="438"/>
                      </a:lnTo>
                      <a:lnTo>
                        <a:pt x="2676" y="1"/>
                      </a:lnTo>
                      <a:lnTo>
                        <a:pt x="2676" y="1"/>
                      </a:lnTo>
                      <a:close/>
                    </a:path>
                  </a:pathLst>
                </a:custGeom>
                <a:solidFill>
                  <a:srgbClr val="B8AEB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3" name="Google Shape;1863;p13"/>
                <p:cNvSpPr/>
                <p:nvPr/>
              </p:nvSpPr>
              <p:spPr>
                <a:xfrm>
                  <a:off x="1354850" y="2218500"/>
                  <a:ext cx="82825" cy="66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13" h="2658" extrusionOk="0">
                      <a:moveTo>
                        <a:pt x="2676" y="1"/>
                      </a:moveTo>
                      <a:lnTo>
                        <a:pt x="2658" y="56"/>
                      </a:lnTo>
                      <a:lnTo>
                        <a:pt x="2512" y="456"/>
                      </a:lnTo>
                      <a:lnTo>
                        <a:pt x="2421" y="656"/>
                      </a:lnTo>
                      <a:lnTo>
                        <a:pt x="2312" y="838"/>
                      </a:lnTo>
                      <a:lnTo>
                        <a:pt x="2166" y="1038"/>
                      </a:lnTo>
                      <a:lnTo>
                        <a:pt x="1984" y="1238"/>
                      </a:lnTo>
                      <a:lnTo>
                        <a:pt x="1802" y="1420"/>
                      </a:lnTo>
                      <a:lnTo>
                        <a:pt x="1602" y="1584"/>
                      </a:lnTo>
                      <a:lnTo>
                        <a:pt x="1220" y="1875"/>
                      </a:lnTo>
                      <a:lnTo>
                        <a:pt x="838" y="2148"/>
                      </a:lnTo>
                      <a:lnTo>
                        <a:pt x="419" y="2421"/>
                      </a:lnTo>
                      <a:lnTo>
                        <a:pt x="1" y="2658"/>
                      </a:lnTo>
                      <a:lnTo>
                        <a:pt x="565" y="2658"/>
                      </a:lnTo>
                      <a:lnTo>
                        <a:pt x="929" y="2621"/>
                      </a:lnTo>
                      <a:lnTo>
                        <a:pt x="1256" y="2585"/>
                      </a:lnTo>
                      <a:lnTo>
                        <a:pt x="1839" y="2494"/>
                      </a:lnTo>
                      <a:lnTo>
                        <a:pt x="2312" y="2385"/>
                      </a:lnTo>
                      <a:lnTo>
                        <a:pt x="2694" y="2276"/>
                      </a:lnTo>
                      <a:lnTo>
                        <a:pt x="2967" y="2166"/>
                      </a:lnTo>
                      <a:lnTo>
                        <a:pt x="3167" y="2075"/>
                      </a:lnTo>
                      <a:lnTo>
                        <a:pt x="3313" y="1984"/>
                      </a:lnTo>
                      <a:lnTo>
                        <a:pt x="3185" y="1493"/>
                      </a:lnTo>
                      <a:lnTo>
                        <a:pt x="2967" y="820"/>
                      </a:lnTo>
                      <a:lnTo>
                        <a:pt x="2840" y="438"/>
                      </a:lnTo>
                      <a:lnTo>
                        <a:pt x="2676" y="1"/>
                      </a:lnTo>
                      <a:close/>
                    </a:path>
                  </a:pathLst>
                </a:custGeom>
                <a:solidFill>
                  <a:srgbClr val="8B715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4" name="Google Shape;1864;p13"/>
                <p:cNvSpPr/>
                <p:nvPr/>
              </p:nvSpPr>
              <p:spPr>
                <a:xfrm>
                  <a:off x="1354850" y="2218500"/>
                  <a:ext cx="82825" cy="66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13" h="2658" fill="none" extrusionOk="0">
                      <a:moveTo>
                        <a:pt x="2676" y="1"/>
                      </a:moveTo>
                      <a:lnTo>
                        <a:pt x="2676" y="1"/>
                      </a:lnTo>
                      <a:lnTo>
                        <a:pt x="2658" y="56"/>
                      </a:lnTo>
                      <a:lnTo>
                        <a:pt x="2658" y="56"/>
                      </a:lnTo>
                      <a:lnTo>
                        <a:pt x="2512" y="456"/>
                      </a:lnTo>
                      <a:lnTo>
                        <a:pt x="2421" y="656"/>
                      </a:lnTo>
                      <a:lnTo>
                        <a:pt x="2312" y="838"/>
                      </a:lnTo>
                      <a:lnTo>
                        <a:pt x="2312" y="838"/>
                      </a:lnTo>
                      <a:lnTo>
                        <a:pt x="2166" y="1038"/>
                      </a:lnTo>
                      <a:lnTo>
                        <a:pt x="1984" y="1238"/>
                      </a:lnTo>
                      <a:lnTo>
                        <a:pt x="1802" y="1420"/>
                      </a:lnTo>
                      <a:lnTo>
                        <a:pt x="1602" y="1584"/>
                      </a:lnTo>
                      <a:lnTo>
                        <a:pt x="1602" y="1584"/>
                      </a:lnTo>
                      <a:lnTo>
                        <a:pt x="1220" y="1875"/>
                      </a:lnTo>
                      <a:lnTo>
                        <a:pt x="838" y="2148"/>
                      </a:lnTo>
                      <a:lnTo>
                        <a:pt x="419" y="2421"/>
                      </a:lnTo>
                      <a:lnTo>
                        <a:pt x="1" y="2658"/>
                      </a:lnTo>
                      <a:lnTo>
                        <a:pt x="1" y="2658"/>
                      </a:lnTo>
                      <a:lnTo>
                        <a:pt x="237" y="2658"/>
                      </a:lnTo>
                      <a:lnTo>
                        <a:pt x="237" y="2658"/>
                      </a:lnTo>
                      <a:lnTo>
                        <a:pt x="565" y="2658"/>
                      </a:lnTo>
                      <a:lnTo>
                        <a:pt x="565" y="2658"/>
                      </a:lnTo>
                      <a:lnTo>
                        <a:pt x="565" y="2658"/>
                      </a:lnTo>
                      <a:lnTo>
                        <a:pt x="929" y="2621"/>
                      </a:lnTo>
                      <a:lnTo>
                        <a:pt x="1256" y="2585"/>
                      </a:lnTo>
                      <a:lnTo>
                        <a:pt x="1839" y="2494"/>
                      </a:lnTo>
                      <a:lnTo>
                        <a:pt x="2312" y="2385"/>
                      </a:lnTo>
                      <a:lnTo>
                        <a:pt x="2694" y="2276"/>
                      </a:lnTo>
                      <a:lnTo>
                        <a:pt x="2967" y="2166"/>
                      </a:lnTo>
                      <a:lnTo>
                        <a:pt x="3167" y="2075"/>
                      </a:lnTo>
                      <a:lnTo>
                        <a:pt x="3313" y="1984"/>
                      </a:lnTo>
                      <a:lnTo>
                        <a:pt x="3313" y="1984"/>
                      </a:lnTo>
                      <a:lnTo>
                        <a:pt x="3185" y="1493"/>
                      </a:lnTo>
                      <a:lnTo>
                        <a:pt x="3185" y="1493"/>
                      </a:lnTo>
                      <a:lnTo>
                        <a:pt x="2967" y="820"/>
                      </a:lnTo>
                      <a:lnTo>
                        <a:pt x="2840" y="438"/>
                      </a:lnTo>
                      <a:lnTo>
                        <a:pt x="2676" y="1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5" name="Google Shape;1865;p13"/>
                <p:cNvSpPr/>
                <p:nvPr/>
              </p:nvSpPr>
              <p:spPr>
                <a:xfrm>
                  <a:off x="1421725" y="2218500"/>
                  <a:ext cx="12775" cy="37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" h="1494" fill="none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65" y="438"/>
                      </a:lnTo>
                      <a:lnTo>
                        <a:pt x="292" y="820"/>
                      </a:lnTo>
                      <a:lnTo>
                        <a:pt x="510" y="1493"/>
                      </a:lnTo>
                      <a:lnTo>
                        <a:pt x="510" y="1493"/>
                      </a:lnTo>
                      <a:lnTo>
                        <a:pt x="292" y="820"/>
                      </a:lnTo>
                      <a:lnTo>
                        <a:pt x="165" y="438"/>
                      </a:lnTo>
                      <a:lnTo>
                        <a:pt x="1" y="1"/>
                      </a:lnTo>
                      <a:lnTo>
                        <a:pt x="1" y="1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6" name="Google Shape;1866;p13"/>
                <p:cNvSpPr/>
                <p:nvPr/>
              </p:nvSpPr>
              <p:spPr>
                <a:xfrm>
                  <a:off x="1285250" y="2249450"/>
                  <a:ext cx="25" cy="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9" fill="none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19"/>
                      </a:lnTo>
                      <a:lnTo>
                        <a:pt x="0" y="19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7" name="Google Shape;1867;p13"/>
                <p:cNvSpPr/>
                <p:nvPr/>
              </p:nvSpPr>
              <p:spPr>
                <a:xfrm>
                  <a:off x="1285700" y="2249450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fill="none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8" name="Google Shape;1868;p13"/>
                <p:cNvSpPr/>
                <p:nvPr/>
              </p:nvSpPr>
              <p:spPr>
                <a:xfrm>
                  <a:off x="1285700" y="2249450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fill="none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9" name="Google Shape;1869;p13"/>
                <p:cNvSpPr/>
                <p:nvPr/>
              </p:nvSpPr>
              <p:spPr>
                <a:xfrm>
                  <a:off x="1285700" y="2249450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fill="none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0" name="Google Shape;1870;p13"/>
                <p:cNvSpPr/>
                <p:nvPr/>
              </p:nvSpPr>
              <p:spPr>
                <a:xfrm>
                  <a:off x="1282975" y="2249900"/>
                  <a:ext cx="5950" cy="19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8" h="765" fill="none" extrusionOk="0">
                      <a:moveTo>
                        <a:pt x="91" y="1"/>
                      </a:moveTo>
                      <a:lnTo>
                        <a:pt x="91" y="1"/>
                      </a:lnTo>
                      <a:lnTo>
                        <a:pt x="37" y="110"/>
                      </a:lnTo>
                      <a:lnTo>
                        <a:pt x="19" y="219"/>
                      </a:lnTo>
                      <a:lnTo>
                        <a:pt x="0" y="310"/>
                      </a:lnTo>
                      <a:lnTo>
                        <a:pt x="19" y="419"/>
                      </a:lnTo>
                      <a:lnTo>
                        <a:pt x="37" y="510"/>
                      </a:lnTo>
                      <a:lnTo>
                        <a:pt x="91" y="601"/>
                      </a:lnTo>
                      <a:lnTo>
                        <a:pt x="146" y="692"/>
                      </a:lnTo>
                      <a:lnTo>
                        <a:pt x="237" y="765"/>
                      </a:lnTo>
                      <a:lnTo>
                        <a:pt x="237" y="765"/>
                      </a:lnTo>
                      <a:lnTo>
                        <a:pt x="146" y="692"/>
                      </a:lnTo>
                      <a:lnTo>
                        <a:pt x="91" y="601"/>
                      </a:lnTo>
                      <a:lnTo>
                        <a:pt x="37" y="510"/>
                      </a:lnTo>
                      <a:lnTo>
                        <a:pt x="19" y="419"/>
                      </a:lnTo>
                      <a:lnTo>
                        <a:pt x="0" y="310"/>
                      </a:lnTo>
                      <a:lnTo>
                        <a:pt x="19" y="219"/>
                      </a:lnTo>
                      <a:lnTo>
                        <a:pt x="37" y="110"/>
                      </a:lnTo>
                      <a:lnTo>
                        <a:pt x="91" y="1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1" name="Google Shape;1871;p13"/>
                <p:cNvSpPr/>
                <p:nvPr/>
              </p:nvSpPr>
              <p:spPr>
                <a:xfrm>
                  <a:off x="1285250" y="2249900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fill="none" extrusionOk="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2" name="Google Shape;1872;p13"/>
                <p:cNvSpPr/>
                <p:nvPr/>
              </p:nvSpPr>
              <p:spPr>
                <a:xfrm>
                  <a:off x="1285250" y="2249900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fill="none" extrusionOk="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3" name="Google Shape;1873;p13"/>
                <p:cNvSpPr/>
                <p:nvPr/>
              </p:nvSpPr>
              <p:spPr>
                <a:xfrm>
                  <a:off x="1288900" y="2269000"/>
                  <a:ext cx="25" cy="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0" fill="none" extrusionOk="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0" y="19"/>
                      </a:lnTo>
                      <a:lnTo>
                        <a:pt x="0" y="19"/>
                      </a:lnTo>
                      <a:lnTo>
                        <a:pt x="0" y="1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4" name="Google Shape;1874;p13"/>
                <p:cNvSpPr/>
                <p:nvPr/>
              </p:nvSpPr>
              <p:spPr>
                <a:xfrm>
                  <a:off x="1288900" y="2269475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fill="none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5" name="Google Shape;1875;p13"/>
                <p:cNvSpPr/>
                <p:nvPr/>
              </p:nvSpPr>
              <p:spPr>
                <a:xfrm>
                  <a:off x="1288900" y="2269475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fill="none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6" name="Google Shape;1876;p13"/>
                <p:cNvSpPr/>
                <p:nvPr/>
              </p:nvSpPr>
              <p:spPr>
                <a:xfrm>
                  <a:off x="1317100" y="2281300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fill="none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7" name="Google Shape;1877;p13"/>
                <p:cNvSpPr/>
                <p:nvPr/>
              </p:nvSpPr>
              <p:spPr>
                <a:xfrm>
                  <a:off x="1317550" y="2281300"/>
                  <a:ext cx="51425" cy="3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57" h="146" fill="none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328" y="55"/>
                      </a:lnTo>
                      <a:lnTo>
                        <a:pt x="674" y="91"/>
                      </a:lnTo>
                      <a:lnTo>
                        <a:pt x="1074" y="128"/>
                      </a:lnTo>
                      <a:lnTo>
                        <a:pt x="1493" y="146"/>
                      </a:lnTo>
                      <a:lnTo>
                        <a:pt x="1493" y="146"/>
                      </a:lnTo>
                      <a:lnTo>
                        <a:pt x="1711" y="146"/>
                      </a:lnTo>
                      <a:lnTo>
                        <a:pt x="1711" y="146"/>
                      </a:lnTo>
                      <a:lnTo>
                        <a:pt x="2057" y="146"/>
                      </a:lnTo>
                      <a:lnTo>
                        <a:pt x="2057" y="146"/>
                      </a:lnTo>
                      <a:lnTo>
                        <a:pt x="2057" y="146"/>
                      </a:lnTo>
                      <a:lnTo>
                        <a:pt x="1711" y="146"/>
                      </a:lnTo>
                      <a:lnTo>
                        <a:pt x="1711" y="146"/>
                      </a:lnTo>
                      <a:lnTo>
                        <a:pt x="1493" y="146"/>
                      </a:lnTo>
                      <a:lnTo>
                        <a:pt x="1493" y="146"/>
                      </a:lnTo>
                      <a:lnTo>
                        <a:pt x="1493" y="146"/>
                      </a:lnTo>
                      <a:lnTo>
                        <a:pt x="1493" y="146"/>
                      </a:lnTo>
                      <a:lnTo>
                        <a:pt x="1074" y="128"/>
                      </a:lnTo>
                      <a:lnTo>
                        <a:pt x="674" y="91"/>
                      </a:lnTo>
                      <a:lnTo>
                        <a:pt x="328" y="55"/>
                      </a:lnTo>
                      <a:lnTo>
                        <a:pt x="1" y="0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8" name="Google Shape;1878;p13"/>
                <p:cNvSpPr/>
                <p:nvPr/>
              </p:nvSpPr>
              <p:spPr>
                <a:xfrm>
                  <a:off x="1354850" y="2284925"/>
                  <a:ext cx="141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1" fill="none" extrusionOk="0">
                      <a:moveTo>
                        <a:pt x="565" y="1"/>
                      </a:moveTo>
                      <a:lnTo>
                        <a:pt x="565" y="1"/>
                      </a:lnTo>
                      <a:lnTo>
                        <a:pt x="237" y="1"/>
                      </a:lnTo>
                      <a:lnTo>
                        <a:pt x="237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219" y="1"/>
                      </a:lnTo>
                      <a:lnTo>
                        <a:pt x="219" y="1"/>
                      </a:lnTo>
                      <a:lnTo>
                        <a:pt x="565" y="1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879" name="Google Shape;1879;p13"/>
              <p:cNvSpPr/>
              <p:nvPr/>
            </p:nvSpPr>
            <p:spPr>
              <a:xfrm>
                <a:off x="2706625" y="4851000"/>
                <a:ext cx="226446" cy="93776"/>
              </a:xfrm>
              <a:custGeom>
                <a:avLst/>
                <a:gdLst/>
                <a:ahLst/>
                <a:cxnLst/>
                <a:rect l="l" t="t" r="r" b="b"/>
                <a:pathLst>
                  <a:path w="9991" h="1020" extrusionOk="0">
                    <a:moveTo>
                      <a:pt x="1292" y="0"/>
                    </a:moveTo>
                    <a:lnTo>
                      <a:pt x="746" y="91"/>
                    </a:lnTo>
                    <a:lnTo>
                      <a:pt x="528" y="128"/>
                    </a:lnTo>
                    <a:lnTo>
                      <a:pt x="346" y="182"/>
                    </a:lnTo>
                    <a:lnTo>
                      <a:pt x="200" y="237"/>
                    </a:lnTo>
                    <a:lnTo>
                      <a:pt x="91" y="291"/>
                    </a:lnTo>
                    <a:lnTo>
                      <a:pt x="18" y="346"/>
                    </a:lnTo>
                    <a:lnTo>
                      <a:pt x="0" y="419"/>
                    </a:lnTo>
                    <a:lnTo>
                      <a:pt x="0" y="437"/>
                    </a:lnTo>
                    <a:lnTo>
                      <a:pt x="18" y="473"/>
                    </a:lnTo>
                    <a:lnTo>
                      <a:pt x="91" y="528"/>
                    </a:lnTo>
                    <a:lnTo>
                      <a:pt x="219" y="583"/>
                    </a:lnTo>
                    <a:lnTo>
                      <a:pt x="382" y="655"/>
                    </a:lnTo>
                    <a:lnTo>
                      <a:pt x="601" y="710"/>
                    </a:lnTo>
                    <a:lnTo>
                      <a:pt x="856" y="746"/>
                    </a:lnTo>
                    <a:lnTo>
                      <a:pt x="1456" y="837"/>
                    </a:lnTo>
                    <a:lnTo>
                      <a:pt x="2202" y="910"/>
                    </a:lnTo>
                    <a:lnTo>
                      <a:pt x="3058" y="965"/>
                    </a:lnTo>
                    <a:lnTo>
                      <a:pt x="3986" y="1001"/>
                    </a:lnTo>
                    <a:lnTo>
                      <a:pt x="5005" y="1019"/>
                    </a:lnTo>
                    <a:lnTo>
                      <a:pt x="6006" y="1001"/>
                    </a:lnTo>
                    <a:lnTo>
                      <a:pt x="6952" y="965"/>
                    </a:lnTo>
                    <a:lnTo>
                      <a:pt x="7789" y="910"/>
                    </a:lnTo>
                    <a:lnTo>
                      <a:pt x="8535" y="837"/>
                    </a:lnTo>
                    <a:lnTo>
                      <a:pt x="9136" y="746"/>
                    </a:lnTo>
                    <a:lnTo>
                      <a:pt x="9390" y="710"/>
                    </a:lnTo>
                    <a:lnTo>
                      <a:pt x="9609" y="655"/>
                    </a:lnTo>
                    <a:lnTo>
                      <a:pt x="9773" y="583"/>
                    </a:lnTo>
                    <a:lnTo>
                      <a:pt x="9900" y="528"/>
                    </a:lnTo>
                    <a:lnTo>
                      <a:pt x="9973" y="473"/>
                    </a:lnTo>
                    <a:lnTo>
                      <a:pt x="9991" y="437"/>
                    </a:lnTo>
                    <a:lnTo>
                      <a:pt x="9991" y="419"/>
                    </a:lnTo>
                    <a:lnTo>
                      <a:pt x="9973" y="346"/>
                    </a:lnTo>
                    <a:lnTo>
                      <a:pt x="9900" y="291"/>
                    </a:lnTo>
                    <a:lnTo>
                      <a:pt x="9791" y="237"/>
                    </a:lnTo>
                    <a:lnTo>
                      <a:pt x="9645" y="182"/>
                    </a:lnTo>
                    <a:lnTo>
                      <a:pt x="9463" y="128"/>
                    </a:lnTo>
                    <a:lnTo>
                      <a:pt x="9245" y="91"/>
                    </a:lnTo>
                    <a:lnTo>
                      <a:pt x="8699" y="0"/>
                    </a:lnTo>
                    <a:lnTo>
                      <a:pt x="8699" y="273"/>
                    </a:lnTo>
                    <a:lnTo>
                      <a:pt x="7443" y="328"/>
                    </a:lnTo>
                    <a:lnTo>
                      <a:pt x="6133" y="364"/>
                    </a:lnTo>
                    <a:lnTo>
                      <a:pt x="4623" y="382"/>
                    </a:lnTo>
                    <a:lnTo>
                      <a:pt x="3476" y="364"/>
                    </a:lnTo>
                    <a:lnTo>
                      <a:pt x="2384" y="328"/>
                    </a:lnTo>
                    <a:lnTo>
                      <a:pt x="1893" y="291"/>
                    </a:lnTo>
                    <a:lnTo>
                      <a:pt x="1456" y="237"/>
                    </a:lnTo>
                    <a:lnTo>
                      <a:pt x="1074" y="182"/>
                    </a:lnTo>
                    <a:lnTo>
                      <a:pt x="746" y="109"/>
                    </a:lnTo>
                    <a:lnTo>
                      <a:pt x="129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880" name="Google Shape;1880;p13"/>
          <p:cNvGrpSpPr/>
          <p:nvPr/>
        </p:nvGrpSpPr>
        <p:grpSpPr>
          <a:xfrm>
            <a:off x="5983054" y="4088419"/>
            <a:ext cx="3524427" cy="921034"/>
            <a:chOff x="-729684" y="2561769"/>
            <a:chExt cx="3524427" cy="921034"/>
          </a:xfrm>
        </p:grpSpPr>
        <p:sp>
          <p:nvSpPr>
            <p:cNvPr id="1881" name="Google Shape;1881;p13"/>
            <p:cNvSpPr/>
            <p:nvPr/>
          </p:nvSpPr>
          <p:spPr>
            <a:xfrm>
              <a:off x="-729684" y="2561769"/>
              <a:ext cx="3524427" cy="921034"/>
            </a:xfrm>
            <a:custGeom>
              <a:avLst/>
              <a:gdLst/>
              <a:ahLst/>
              <a:cxnLst/>
              <a:rect l="l" t="t" r="r" b="b"/>
              <a:pathLst>
                <a:path w="68389" h="17872" extrusionOk="0">
                  <a:moveTo>
                    <a:pt x="27006" y="1"/>
                  </a:moveTo>
                  <a:lnTo>
                    <a:pt x="26387" y="19"/>
                  </a:lnTo>
                  <a:lnTo>
                    <a:pt x="26023" y="37"/>
                  </a:lnTo>
                  <a:lnTo>
                    <a:pt x="25659" y="74"/>
                  </a:lnTo>
                  <a:lnTo>
                    <a:pt x="25295" y="128"/>
                  </a:lnTo>
                  <a:lnTo>
                    <a:pt x="24932" y="201"/>
                  </a:lnTo>
                  <a:lnTo>
                    <a:pt x="24295" y="328"/>
                  </a:lnTo>
                  <a:lnTo>
                    <a:pt x="23658" y="510"/>
                  </a:lnTo>
                  <a:lnTo>
                    <a:pt x="23039" y="711"/>
                  </a:lnTo>
                  <a:lnTo>
                    <a:pt x="22420" y="947"/>
                  </a:lnTo>
                  <a:lnTo>
                    <a:pt x="21801" y="1220"/>
                  </a:lnTo>
                  <a:lnTo>
                    <a:pt x="21201" y="1493"/>
                  </a:lnTo>
                  <a:lnTo>
                    <a:pt x="20600" y="1802"/>
                  </a:lnTo>
                  <a:lnTo>
                    <a:pt x="20018" y="2130"/>
                  </a:lnTo>
                  <a:lnTo>
                    <a:pt x="19418" y="2458"/>
                  </a:lnTo>
                  <a:lnTo>
                    <a:pt x="18835" y="2803"/>
                  </a:lnTo>
                  <a:lnTo>
                    <a:pt x="17671" y="3513"/>
                  </a:lnTo>
                  <a:lnTo>
                    <a:pt x="16524" y="4241"/>
                  </a:lnTo>
                  <a:lnTo>
                    <a:pt x="15378" y="4933"/>
                  </a:lnTo>
                  <a:lnTo>
                    <a:pt x="14650" y="5369"/>
                  </a:lnTo>
                  <a:lnTo>
                    <a:pt x="13904" y="5770"/>
                  </a:lnTo>
                  <a:lnTo>
                    <a:pt x="13157" y="6170"/>
                  </a:lnTo>
                  <a:lnTo>
                    <a:pt x="12393" y="6552"/>
                  </a:lnTo>
                  <a:lnTo>
                    <a:pt x="11629" y="6916"/>
                  </a:lnTo>
                  <a:lnTo>
                    <a:pt x="10846" y="7262"/>
                  </a:lnTo>
                  <a:lnTo>
                    <a:pt x="10064" y="7571"/>
                  </a:lnTo>
                  <a:lnTo>
                    <a:pt x="9281" y="7881"/>
                  </a:lnTo>
                  <a:lnTo>
                    <a:pt x="8481" y="8154"/>
                  </a:lnTo>
                  <a:lnTo>
                    <a:pt x="7680" y="8408"/>
                  </a:lnTo>
                  <a:lnTo>
                    <a:pt x="6861" y="8645"/>
                  </a:lnTo>
                  <a:lnTo>
                    <a:pt x="6042" y="8845"/>
                  </a:lnTo>
                  <a:lnTo>
                    <a:pt x="5223" y="9027"/>
                  </a:lnTo>
                  <a:lnTo>
                    <a:pt x="4386" y="9173"/>
                  </a:lnTo>
                  <a:lnTo>
                    <a:pt x="3549" y="9300"/>
                  </a:lnTo>
                  <a:lnTo>
                    <a:pt x="2712" y="9391"/>
                  </a:lnTo>
                  <a:lnTo>
                    <a:pt x="1602" y="9482"/>
                  </a:lnTo>
                  <a:lnTo>
                    <a:pt x="473" y="9537"/>
                  </a:lnTo>
                  <a:lnTo>
                    <a:pt x="364" y="9555"/>
                  </a:lnTo>
                  <a:lnTo>
                    <a:pt x="273" y="9573"/>
                  </a:lnTo>
                  <a:lnTo>
                    <a:pt x="200" y="9609"/>
                  </a:lnTo>
                  <a:lnTo>
                    <a:pt x="146" y="9664"/>
                  </a:lnTo>
                  <a:lnTo>
                    <a:pt x="91" y="9719"/>
                  </a:lnTo>
                  <a:lnTo>
                    <a:pt x="73" y="9773"/>
                  </a:lnTo>
                  <a:lnTo>
                    <a:pt x="55" y="9846"/>
                  </a:lnTo>
                  <a:lnTo>
                    <a:pt x="37" y="9919"/>
                  </a:lnTo>
                  <a:lnTo>
                    <a:pt x="55" y="10101"/>
                  </a:lnTo>
                  <a:lnTo>
                    <a:pt x="91" y="10283"/>
                  </a:lnTo>
                  <a:lnTo>
                    <a:pt x="219" y="10719"/>
                  </a:lnTo>
                  <a:lnTo>
                    <a:pt x="346" y="11156"/>
                  </a:lnTo>
                  <a:lnTo>
                    <a:pt x="382" y="11375"/>
                  </a:lnTo>
                  <a:lnTo>
                    <a:pt x="401" y="11575"/>
                  </a:lnTo>
                  <a:lnTo>
                    <a:pt x="401" y="11666"/>
                  </a:lnTo>
                  <a:lnTo>
                    <a:pt x="382" y="11739"/>
                  </a:lnTo>
                  <a:lnTo>
                    <a:pt x="364" y="11830"/>
                  </a:lnTo>
                  <a:lnTo>
                    <a:pt x="310" y="11902"/>
                  </a:lnTo>
                  <a:lnTo>
                    <a:pt x="255" y="11975"/>
                  </a:lnTo>
                  <a:lnTo>
                    <a:pt x="200" y="12030"/>
                  </a:lnTo>
                  <a:lnTo>
                    <a:pt x="109" y="12084"/>
                  </a:lnTo>
                  <a:lnTo>
                    <a:pt x="0" y="12121"/>
                  </a:lnTo>
                  <a:lnTo>
                    <a:pt x="455" y="12557"/>
                  </a:lnTo>
                  <a:lnTo>
                    <a:pt x="564" y="12685"/>
                  </a:lnTo>
                  <a:lnTo>
                    <a:pt x="655" y="12739"/>
                  </a:lnTo>
                  <a:lnTo>
                    <a:pt x="692" y="12739"/>
                  </a:lnTo>
                  <a:lnTo>
                    <a:pt x="728" y="12721"/>
                  </a:lnTo>
                  <a:lnTo>
                    <a:pt x="783" y="12630"/>
                  </a:lnTo>
                  <a:lnTo>
                    <a:pt x="837" y="12594"/>
                  </a:lnTo>
                  <a:lnTo>
                    <a:pt x="892" y="12557"/>
                  </a:lnTo>
                  <a:lnTo>
                    <a:pt x="965" y="12521"/>
                  </a:lnTo>
                  <a:lnTo>
                    <a:pt x="1074" y="12503"/>
                  </a:lnTo>
                  <a:lnTo>
                    <a:pt x="1201" y="12503"/>
                  </a:lnTo>
                  <a:lnTo>
                    <a:pt x="1383" y="12521"/>
                  </a:lnTo>
                  <a:lnTo>
                    <a:pt x="1602" y="12557"/>
                  </a:lnTo>
                  <a:lnTo>
                    <a:pt x="1857" y="12612"/>
                  </a:lnTo>
                  <a:lnTo>
                    <a:pt x="3403" y="13012"/>
                  </a:lnTo>
                  <a:lnTo>
                    <a:pt x="4987" y="13376"/>
                  </a:lnTo>
                  <a:lnTo>
                    <a:pt x="6552" y="13704"/>
                  </a:lnTo>
                  <a:lnTo>
                    <a:pt x="8135" y="14013"/>
                  </a:lnTo>
                  <a:lnTo>
                    <a:pt x="9718" y="14286"/>
                  </a:lnTo>
                  <a:lnTo>
                    <a:pt x="11319" y="14559"/>
                  </a:lnTo>
                  <a:lnTo>
                    <a:pt x="14504" y="15051"/>
                  </a:lnTo>
                  <a:lnTo>
                    <a:pt x="17871" y="15578"/>
                  </a:lnTo>
                  <a:lnTo>
                    <a:pt x="21256" y="16070"/>
                  </a:lnTo>
                  <a:lnTo>
                    <a:pt x="24659" y="16543"/>
                  </a:lnTo>
                  <a:lnTo>
                    <a:pt x="26351" y="16761"/>
                  </a:lnTo>
                  <a:lnTo>
                    <a:pt x="28043" y="16961"/>
                  </a:lnTo>
                  <a:lnTo>
                    <a:pt x="29736" y="17143"/>
                  </a:lnTo>
                  <a:lnTo>
                    <a:pt x="31446" y="17325"/>
                  </a:lnTo>
                  <a:lnTo>
                    <a:pt x="33139" y="17471"/>
                  </a:lnTo>
                  <a:lnTo>
                    <a:pt x="34849" y="17598"/>
                  </a:lnTo>
                  <a:lnTo>
                    <a:pt x="36560" y="17708"/>
                  </a:lnTo>
                  <a:lnTo>
                    <a:pt x="38252" y="17798"/>
                  </a:lnTo>
                  <a:lnTo>
                    <a:pt x="39963" y="17853"/>
                  </a:lnTo>
                  <a:lnTo>
                    <a:pt x="41674" y="17871"/>
                  </a:lnTo>
                  <a:lnTo>
                    <a:pt x="43384" y="17871"/>
                  </a:lnTo>
                  <a:lnTo>
                    <a:pt x="45095" y="17835"/>
                  </a:lnTo>
                  <a:lnTo>
                    <a:pt x="46805" y="17780"/>
                  </a:lnTo>
                  <a:lnTo>
                    <a:pt x="48516" y="17671"/>
                  </a:lnTo>
                  <a:lnTo>
                    <a:pt x="50227" y="17526"/>
                  </a:lnTo>
                  <a:lnTo>
                    <a:pt x="51919" y="17344"/>
                  </a:lnTo>
                  <a:lnTo>
                    <a:pt x="53630" y="17125"/>
                  </a:lnTo>
                  <a:lnTo>
                    <a:pt x="55322" y="16870"/>
                  </a:lnTo>
                  <a:lnTo>
                    <a:pt x="56159" y="16725"/>
                  </a:lnTo>
                  <a:lnTo>
                    <a:pt x="56996" y="16561"/>
                  </a:lnTo>
                  <a:lnTo>
                    <a:pt x="57833" y="16397"/>
                  </a:lnTo>
                  <a:lnTo>
                    <a:pt x="58671" y="16215"/>
                  </a:lnTo>
                  <a:lnTo>
                    <a:pt x="59489" y="16033"/>
                  </a:lnTo>
                  <a:lnTo>
                    <a:pt x="60327" y="15815"/>
                  </a:lnTo>
                  <a:lnTo>
                    <a:pt x="61145" y="15615"/>
                  </a:lnTo>
                  <a:lnTo>
                    <a:pt x="61964" y="15378"/>
                  </a:lnTo>
                  <a:lnTo>
                    <a:pt x="62783" y="15142"/>
                  </a:lnTo>
                  <a:lnTo>
                    <a:pt x="63602" y="14887"/>
                  </a:lnTo>
                  <a:lnTo>
                    <a:pt x="64421" y="14614"/>
                  </a:lnTo>
                  <a:lnTo>
                    <a:pt x="65222" y="14341"/>
                  </a:lnTo>
                  <a:lnTo>
                    <a:pt x="66022" y="14050"/>
                  </a:lnTo>
                  <a:lnTo>
                    <a:pt x="66823" y="13740"/>
                  </a:lnTo>
                  <a:lnTo>
                    <a:pt x="67606" y="13431"/>
                  </a:lnTo>
                  <a:lnTo>
                    <a:pt x="68388" y="13085"/>
                  </a:lnTo>
                  <a:lnTo>
                    <a:pt x="67933" y="7771"/>
                  </a:lnTo>
                  <a:lnTo>
                    <a:pt x="64803" y="7862"/>
                  </a:lnTo>
                  <a:lnTo>
                    <a:pt x="63220" y="7899"/>
                  </a:lnTo>
                  <a:lnTo>
                    <a:pt x="61637" y="7917"/>
                  </a:lnTo>
                  <a:lnTo>
                    <a:pt x="60054" y="7917"/>
                  </a:lnTo>
                  <a:lnTo>
                    <a:pt x="58470" y="7899"/>
                  </a:lnTo>
                  <a:lnTo>
                    <a:pt x="56905" y="7844"/>
                  </a:lnTo>
                  <a:lnTo>
                    <a:pt x="55322" y="7790"/>
                  </a:lnTo>
                  <a:lnTo>
                    <a:pt x="54230" y="7717"/>
                  </a:lnTo>
                  <a:lnTo>
                    <a:pt x="53138" y="7644"/>
                  </a:lnTo>
                  <a:lnTo>
                    <a:pt x="52065" y="7535"/>
                  </a:lnTo>
                  <a:lnTo>
                    <a:pt x="50973" y="7426"/>
                  </a:lnTo>
                  <a:lnTo>
                    <a:pt x="49899" y="7280"/>
                  </a:lnTo>
                  <a:lnTo>
                    <a:pt x="48825" y="7134"/>
                  </a:lnTo>
                  <a:lnTo>
                    <a:pt x="47770" y="6952"/>
                  </a:lnTo>
                  <a:lnTo>
                    <a:pt x="46696" y="6752"/>
                  </a:lnTo>
                  <a:lnTo>
                    <a:pt x="45659" y="6516"/>
                  </a:lnTo>
                  <a:lnTo>
                    <a:pt x="44604" y="6261"/>
                  </a:lnTo>
                  <a:lnTo>
                    <a:pt x="43566" y="5988"/>
                  </a:lnTo>
                  <a:lnTo>
                    <a:pt x="42529" y="5679"/>
                  </a:lnTo>
                  <a:lnTo>
                    <a:pt x="41510" y="5351"/>
                  </a:lnTo>
                  <a:lnTo>
                    <a:pt x="40491" y="4987"/>
                  </a:lnTo>
                  <a:lnTo>
                    <a:pt x="39490" y="4587"/>
                  </a:lnTo>
                  <a:lnTo>
                    <a:pt x="38489" y="4150"/>
                  </a:lnTo>
                  <a:lnTo>
                    <a:pt x="37816" y="3859"/>
                  </a:lnTo>
                  <a:lnTo>
                    <a:pt x="37161" y="3531"/>
                  </a:lnTo>
                  <a:lnTo>
                    <a:pt x="35832" y="2876"/>
                  </a:lnTo>
                  <a:lnTo>
                    <a:pt x="34485" y="2221"/>
                  </a:lnTo>
                  <a:lnTo>
                    <a:pt x="33830" y="1912"/>
                  </a:lnTo>
                  <a:lnTo>
                    <a:pt x="33157" y="1602"/>
                  </a:lnTo>
                  <a:lnTo>
                    <a:pt x="32484" y="1311"/>
                  </a:lnTo>
                  <a:lnTo>
                    <a:pt x="31810" y="1038"/>
                  </a:lnTo>
                  <a:lnTo>
                    <a:pt x="31119" y="783"/>
                  </a:lnTo>
                  <a:lnTo>
                    <a:pt x="30427" y="565"/>
                  </a:lnTo>
                  <a:lnTo>
                    <a:pt x="29736" y="383"/>
                  </a:lnTo>
                  <a:lnTo>
                    <a:pt x="29044" y="219"/>
                  </a:lnTo>
                  <a:lnTo>
                    <a:pt x="28335" y="110"/>
                  </a:lnTo>
                  <a:lnTo>
                    <a:pt x="27989" y="55"/>
                  </a:lnTo>
                  <a:lnTo>
                    <a:pt x="27625" y="37"/>
                  </a:lnTo>
                  <a:lnTo>
                    <a:pt x="27006" y="1"/>
                  </a:lnTo>
                  <a:close/>
                </a:path>
              </a:pathLst>
            </a:custGeom>
            <a:solidFill>
              <a:srgbClr val="EBB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13"/>
            <p:cNvSpPr/>
            <p:nvPr/>
          </p:nvSpPr>
          <p:spPr>
            <a:xfrm>
              <a:off x="690207" y="2563676"/>
              <a:ext cx="1431178" cy="664028"/>
            </a:xfrm>
            <a:custGeom>
              <a:avLst/>
              <a:gdLst/>
              <a:ahLst/>
              <a:cxnLst/>
              <a:rect l="l" t="t" r="r" b="b"/>
              <a:pathLst>
                <a:path w="27771" h="12885" extrusionOk="0">
                  <a:moveTo>
                    <a:pt x="73" y="0"/>
                  </a:moveTo>
                  <a:lnTo>
                    <a:pt x="109" y="91"/>
                  </a:lnTo>
                  <a:lnTo>
                    <a:pt x="164" y="182"/>
                  </a:lnTo>
                  <a:lnTo>
                    <a:pt x="218" y="273"/>
                  </a:lnTo>
                  <a:lnTo>
                    <a:pt x="291" y="346"/>
                  </a:lnTo>
                  <a:lnTo>
                    <a:pt x="491" y="528"/>
                  </a:lnTo>
                  <a:lnTo>
                    <a:pt x="746" y="692"/>
                  </a:lnTo>
                  <a:lnTo>
                    <a:pt x="1019" y="856"/>
                  </a:lnTo>
                  <a:lnTo>
                    <a:pt x="1328" y="1019"/>
                  </a:lnTo>
                  <a:lnTo>
                    <a:pt x="2002" y="1347"/>
                  </a:lnTo>
                  <a:lnTo>
                    <a:pt x="2675" y="1693"/>
                  </a:lnTo>
                  <a:lnTo>
                    <a:pt x="2984" y="1875"/>
                  </a:lnTo>
                  <a:lnTo>
                    <a:pt x="3257" y="2057"/>
                  </a:lnTo>
                  <a:lnTo>
                    <a:pt x="3512" y="2257"/>
                  </a:lnTo>
                  <a:lnTo>
                    <a:pt x="3621" y="2348"/>
                  </a:lnTo>
                  <a:lnTo>
                    <a:pt x="3712" y="2457"/>
                  </a:lnTo>
                  <a:lnTo>
                    <a:pt x="3785" y="2566"/>
                  </a:lnTo>
                  <a:lnTo>
                    <a:pt x="3858" y="2675"/>
                  </a:lnTo>
                  <a:lnTo>
                    <a:pt x="3894" y="2785"/>
                  </a:lnTo>
                  <a:lnTo>
                    <a:pt x="3931" y="2912"/>
                  </a:lnTo>
                  <a:lnTo>
                    <a:pt x="3913" y="3003"/>
                  </a:lnTo>
                  <a:lnTo>
                    <a:pt x="3894" y="3076"/>
                  </a:lnTo>
                  <a:lnTo>
                    <a:pt x="3822" y="3149"/>
                  </a:lnTo>
                  <a:lnTo>
                    <a:pt x="3749" y="3221"/>
                  </a:lnTo>
                  <a:lnTo>
                    <a:pt x="3658" y="3276"/>
                  </a:lnTo>
                  <a:lnTo>
                    <a:pt x="3530" y="3330"/>
                  </a:lnTo>
                  <a:lnTo>
                    <a:pt x="3257" y="3421"/>
                  </a:lnTo>
                  <a:lnTo>
                    <a:pt x="2912" y="3494"/>
                  </a:lnTo>
                  <a:lnTo>
                    <a:pt x="2548" y="3567"/>
                  </a:lnTo>
                  <a:lnTo>
                    <a:pt x="1747" y="3713"/>
                  </a:lnTo>
                  <a:lnTo>
                    <a:pt x="1347" y="3785"/>
                  </a:lnTo>
                  <a:lnTo>
                    <a:pt x="983" y="3858"/>
                  </a:lnTo>
                  <a:lnTo>
                    <a:pt x="655" y="3949"/>
                  </a:lnTo>
                  <a:lnTo>
                    <a:pt x="510" y="4022"/>
                  </a:lnTo>
                  <a:lnTo>
                    <a:pt x="364" y="4077"/>
                  </a:lnTo>
                  <a:lnTo>
                    <a:pt x="255" y="4149"/>
                  </a:lnTo>
                  <a:lnTo>
                    <a:pt x="164" y="4222"/>
                  </a:lnTo>
                  <a:lnTo>
                    <a:pt x="73" y="4313"/>
                  </a:lnTo>
                  <a:lnTo>
                    <a:pt x="36" y="4404"/>
                  </a:lnTo>
                  <a:lnTo>
                    <a:pt x="0" y="4495"/>
                  </a:lnTo>
                  <a:lnTo>
                    <a:pt x="0" y="4604"/>
                  </a:lnTo>
                  <a:lnTo>
                    <a:pt x="18" y="4732"/>
                  </a:lnTo>
                  <a:lnTo>
                    <a:pt x="73" y="4859"/>
                  </a:lnTo>
                  <a:lnTo>
                    <a:pt x="164" y="5005"/>
                  </a:lnTo>
                  <a:lnTo>
                    <a:pt x="273" y="5132"/>
                  </a:lnTo>
                  <a:lnTo>
                    <a:pt x="419" y="5241"/>
                  </a:lnTo>
                  <a:lnTo>
                    <a:pt x="582" y="5350"/>
                  </a:lnTo>
                  <a:lnTo>
                    <a:pt x="764" y="5441"/>
                  </a:lnTo>
                  <a:lnTo>
                    <a:pt x="965" y="5532"/>
                  </a:lnTo>
                  <a:lnTo>
                    <a:pt x="1201" y="5605"/>
                  </a:lnTo>
                  <a:lnTo>
                    <a:pt x="1438" y="5660"/>
                  </a:lnTo>
                  <a:lnTo>
                    <a:pt x="1965" y="5769"/>
                  </a:lnTo>
                  <a:lnTo>
                    <a:pt x="2548" y="5878"/>
                  </a:lnTo>
                  <a:lnTo>
                    <a:pt x="3803" y="6042"/>
                  </a:lnTo>
                  <a:lnTo>
                    <a:pt x="4477" y="6115"/>
                  </a:lnTo>
                  <a:lnTo>
                    <a:pt x="5132" y="6224"/>
                  </a:lnTo>
                  <a:lnTo>
                    <a:pt x="5769" y="6351"/>
                  </a:lnTo>
                  <a:lnTo>
                    <a:pt x="6387" y="6497"/>
                  </a:lnTo>
                  <a:lnTo>
                    <a:pt x="6679" y="6588"/>
                  </a:lnTo>
                  <a:lnTo>
                    <a:pt x="6970" y="6679"/>
                  </a:lnTo>
                  <a:lnTo>
                    <a:pt x="7225" y="6788"/>
                  </a:lnTo>
                  <a:lnTo>
                    <a:pt x="7479" y="6915"/>
                  </a:lnTo>
                  <a:lnTo>
                    <a:pt x="7734" y="7061"/>
                  </a:lnTo>
                  <a:lnTo>
                    <a:pt x="7953" y="7207"/>
                  </a:lnTo>
                  <a:lnTo>
                    <a:pt x="8153" y="7370"/>
                  </a:lnTo>
                  <a:lnTo>
                    <a:pt x="8335" y="7552"/>
                  </a:lnTo>
                  <a:lnTo>
                    <a:pt x="8444" y="7698"/>
                  </a:lnTo>
                  <a:lnTo>
                    <a:pt x="8553" y="7844"/>
                  </a:lnTo>
                  <a:lnTo>
                    <a:pt x="8626" y="8007"/>
                  </a:lnTo>
                  <a:lnTo>
                    <a:pt x="8662" y="8189"/>
                  </a:lnTo>
                  <a:lnTo>
                    <a:pt x="8662" y="8280"/>
                  </a:lnTo>
                  <a:lnTo>
                    <a:pt x="8662" y="8390"/>
                  </a:lnTo>
                  <a:lnTo>
                    <a:pt x="8608" y="8590"/>
                  </a:lnTo>
                  <a:lnTo>
                    <a:pt x="8462" y="9008"/>
                  </a:lnTo>
                  <a:lnTo>
                    <a:pt x="8407" y="9172"/>
                  </a:lnTo>
                  <a:lnTo>
                    <a:pt x="8389" y="9354"/>
                  </a:lnTo>
                  <a:lnTo>
                    <a:pt x="8371" y="9536"/>
                  </a:lnTo>
                  <a:lnTo>
                    <a:pt x="8371" y="9736"/>
                  </a:lnTo>
                  <a:lnTo>
                    <a:pt x="8389" y="9918"/>
                  </a:lnTo>
                  <a:lnTo>
                    <a:pt x="8426" y="10100"/>
                  </a:lnTo>
                  <a:lnTo>
                    <a:pt x="8480" y="10264"/>
                  </a:lnTo>
                  <a:lnTo>
                    <a:pt x="8535" y="10446"/>
                  </a:lnTo>
                  <a:lnTo>
                    <a:pt x="8608" y="10628"/>
                  </a:lnTo>
                  <a:lnTo>
                    <a:pt x="8699" y="10792"/>
                  </a:lnTo>
                  <a:lnTo>
                    <a:pt x="8790" y="10955"/>
                  </a:lnTo>
                  <a:lnTo>
                    <a:pt x="8899" y="11101"/>
                  </a:lnTo>
                  <a:lnTo>
                    <a:pt x="9026" y="11265"/>
                  </a:lnTo>
                  <a:lnTo>
                    <a:pt x="9154" y="11392"/>
                  </a:lnTo>
                  <a:lnTo>
                    <a:pt x="9281" y="11538"/>
                  </a:lnTo>
                  <a:lnTo>
                    <a:pt x="9427" y="11665"/>
                  </a:lnTo>
                  <a:lnTo>
                    <a:pt x="9736" y="11884"/>
                  </a:lnTo>
                  <a:lnTo>
                    <a:pt x="10045" y="12066"/>
                  </a:lnTo>
                  <a:lnTo>
                    <a:pt x="10391" y="12229"/>
                  </a:lnTo>
                  <a:lnTo>
                    <a:pt x="10737" y="12357"/>
                  </a:lnTo>
                  <a:lnTo>
                    <a:pt x="11101" y="12466"/>
                  </a:lnTo>
                  <a:lnTo>
                    <a:pt x="11465" y="12557"/>
                  </a:lnTo>
                  <a:lnTo>
                    <a:pt x="11829" y="12630"/>
                  </a:lnTo>
                  <a:lnTo>
                    <a:pt x="12211" y="12702"/>
                  </a:lnTo>
                  <a:lnTo>
                    <a:pt x="12993" y="12793"/>
                  </a:lnTo>
                  <a:lnTo>
                    <a:pt x="13794" y="12866"/>
                  </a:lnTo>
                  <a:lnTo>
                    <a:pt x="14595" y="12884"/>
                  </a:lnTo>
                  <a:lnTo>
                    <a:pt x="15395" y="12884"/>
                  </a:lnTo>
                  <a:lnTo>
                    <a:pt x="16196" y="12866"/>
                  </a:lnTo>
                  <a:lnTo>
                    <a:pt x="16997" y="12830"/>
                  </a:lnTo>
                  <a:lnTo>
                    <a:pt x="18598" y="12721"/>
                  </a:lnTo>
                  <a:lnTo>
                    <a:pt x="19326" y="12666"/>
                  </a:lnTo>
                  <a:lnTo>
                    <a:pt x="20072" y="12593"/>
                  </a:lnTo>
                  <a:lnTo>
                    <a:pt x="20800" y="12502"/>
                  </a:lnTo>
                  <a:lnTo>
                    <a:pt x="21528" y="12393"/>
                  </a:lnTo>
                  <a:lnTo>
                    <a:pt x="22256" y="12248"/>
                  </a:lnTo>
                  <a:lnTo>
                    <a:pt x="22602" y="12175"/>
                  </a:lnTo>
                  <a:lnTo>
                    <a:pt x="22966" y="12066"/>
                  </a:lnTo>
                  <a:lnTo>
                    <a:pt x="23312" y="11956"/>
                  </a:lnTo>
                  <a:lnTo>
                    <a:pt x="23657" y="11847"/>
                  </a:lnTo>
                  <a:lnTo>
                    <a:pt x="24003" y="11702"/>
                  </a:lnTo>
                  <a:lnTo>
                    <a:pt x="24331" y="11556"/>
                  </a:lnTo>
                  <a:lnTo>
                    <a:pt x="24640" y="11410"/>
                  </a:lnTo>
                  <a:lnTo>
                    <a:pt x="24931" y="11247"/>
                  </a:lnTo>
                  <a:lnTo>
                    <a:pt x="25204" y="11083"/>
                  </a:lnTo>
                  <a:lnTo>
                    <a:pt x="25495" y="10883"/>
                  </a:lnTo>
                  <a:lnTo>
                    <a:pt x="25750" y="10682"/>
                  </a:lnTo>
                  <a:lnTo>
                    <a:pt x="26023" y="10464"/>
                  </a:lnTo>
                  <a:lnTo>
                    <a:pt x="26260" y="10246"/>
                  </a:lnTo>
                  <a:lnTo>
                    <a:pt x="26496" y="10009"/>
                  </a:lnTo>
                  <a:lnTo>
                    <a:pt x="26715" y="9754"/>
                  </a:lnTo>
                  <a:lnTo>
                    <a:pt x="26915" y="9500"/>
                  </a:lnTo>
                  <a:lnTo>
                    <a:pt x="27115" y="9227"/>
                  </a:lnTo>
                  <a:lnTo>
                    <a:pt x="27279" y="8954"/>
                  </a:lnTo>
                  <a:lnTo>
                    <a:pt x="27443" y="8662"/>
                  </a:lnTo>
                  <a:lnTo>
                    <a:pt x="27570" y="8371"/>
                  </a:lnTo>
                  <a:lnTo>
                    <a:pt x="27679" y="8062"/>
                  </a:lnTo>
                  <a:lnTo>
                    <a:pt x="27770" y="7753"/>
                  </a:lnTo>
                  <a:lnTo>
                    <a:pt x="26678" y="7680"/>
                  </a:lnTo>
                  <a:lnTo>
                    <a:pt x="25586" y="7607"/>
                  </a:lnTo>
                  <a:lnTo>
                    <a:pt x="24513" y="7498"/>
                  </a:lnTo>
                  <a:lnTo>
                    <a:pt x="23421" y="7389"/>
                  </a:lnTo>
                  <a:lnTo>
                    <a:pt x="22347" y="7243"/>
                  </a:lnTo>
                  <a:lnTo>
                    <a:pt x="21273" y="7097"/>
                  </a:lnTo>
                  <a:lnTo>
                    <a:pt x="20218" y="6915"/>
                  </a:lnTo>
                  <a:lnTo>
                    <a:pt x="19144" y="6715"/>
                  </a:lnTo>
                  <a:lnTo>
                    <a:pt x="18107" y="6479"/>
                  </a:lnTo>
                  <a:lnTo>
                    <a:pt x="17052" y="6224"/>
                  </a:lnTo>
                  <a:lnTo>
                    <a:pt x="16014" y="5951"/>
                  </a:lnTo>
                  <a:lnTo>
                    <a:pt x="14977" y="5642"/>
                  </a:lnTo>
                  <a:lnTo>
                    <a:pt x="13958" y="5314"/>
                  </a:lnTo>
                  <a:lnTo>
                    <a:pt x="12939" y="4950"/>
                  </a:lnTo>
                  <a:lnTo>
                    <a:pt x="11938" y="4550"/>
                  </a:lnTo>
                  <a:lnTo>
                    <a:pt x="10937" y="4113"/>
                  </a:lnTo>
                  <a:lnTo>
                    <a:pt x="10264" y="3822"/>
                  </a:lnTo>
                  <a:lnTo>
                    <a:pt x="9609" y="3494"/>
                  </a:lnTo>
                  <a:lnTo>
                    <a:pt x="8280" y="2839"/>
                  </a:lnTo>
                  <a:lnTo>
                    <a:pt x="6933" y="2184"/>
                  </a:lnTo>
                  <a:lnTo>
                    <a:pt x="6278" y="1875"/>
                  </a:lnTo>
                  <a:lnTo>
                    <a:pt x="5605" y="1565"/>
                  </a:lnTo>
                  <a:lnTo>
                    <a:pt x="4932" y="1274"/>
                  </a:lnTo>
                  <a:lnTo>
                    <a:pt x="4258" y="1001"/>
                  </a:lnTo>
                  <a:lnTo>
                    <a:pt x="3567" y="746"/>
                  </a:lnTo>
                  <a:lnTo>
                    <a:pt x="2875" y="528"/>
                  </a:lnTo>
                  <a:lnTo>
                    <a:pt x="2184" y="346"/>
                  </a:lnTo>
                  <a:lnTo>
                    <a:pt x="1492" y="182"/>
                  </a:lnTo>
                  <a:lnTo>
                    <a:pt x="783" y="73"/>
                  </a:lnTo>
                  <a:lnTo>
                    <a:pt x="437" y="18"/>
                  </a:lnTo>
                  <a:lnTo>
                    <a:pt x="73" y="0"/>
                  </a:lnTo>
                  <a:close/>
                </a:path>
              </a:pathLst>
            </a:custGeom>
            <a:solidFill>
              <a:srgbClr val="FAD6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83" name="Google Shape;1883;p13"/>
          <p:cNvGrpSpPr/>
          <p:nvPr/>
        </p:nvGrpSpPr>
        <p:grpSpPr>
          <a:xfrm>
            <a:off x="1812243" y="4094772"/>
            <a:ext cx="4812081" cy="997924"/>
            <a:chOff x="2235793" y="2621897"/>
            <a:chExt cx="4812081" cy="997924"/>
          </a:xfrm>
        </p:grpSpPr>
        <p:sp>
          <p:nvSpPr>
            <p:cNvPr id="1884" name="Google Shape;1884;p13"/>
            <p:cNvSpPr/>
            <p:nvPr/>
          </p:nvSpPr>
          <p:spPr>
            <a:xfrm>
              <a:off x="2235793" y="2621897"/>
              <a:ext cx="4812081" cy="997924"/>
            </a:xfrm>
            <a:custGeom>
              <a:avLst/>
              <a:gdLst/>
              <a:ahLst/>
              <a:cxnLst/>
              <a:rect l="l" t="t" r="r" b="b"/>
              <a:pathLst>
                <a:path w="93375" h="19364" extrusionOk="0">
                  <a:moveTo>
                    <a:pt x="49754" y="1"/>
                  </a:moveTo>
                  <a:lnTo>
                    <a:pt x="49172" y="37"/>
                  </a:lnTo>
                  <a:lnTo>
                    <a:pt x="48571" y="110"/>
                  </a:lnTo>
                  <a:lnTo>
                    <a:pt x="47970" y="219"/>
                  </a:lnTo>
                  <a:lnTo>
                    <a:pt x="47334" y="365"/>
                  </a:lnTo>
                  <a:lnTo>
                    <a:pt x="46697" y="547"/>
                  </a:lnTo>
                  <a:lnTo>
                    <a:pt x="46023" y="783"/>
                  </a:lnTo>
                  <a:lnTo>
                    <a:pt x="45623" y="929"/>
                  </a:lnTo>
                  <a:lnTo>
                    <a:pt x="45204" y="1111"/>
                  </a:lnTo>
                  <a:lnTo>
                    <a:pt x="44349" y="1493"/>
                  </a:lnTo>
                  <a:lnTo>
                    <a:pt x="43530" y="1893"/>
                  </a:lnTo>
                  <a:lnTo>
                    <a:pt x="42675" y="2366"/>
                  </a:lnTo>
                  <a:lnTo>
                    <a:pt x="41783" y="2876"/>
                  </a:lnTo>
                  <a:lnTo>
                    <a:pt x="40837" y="3458"/>
                  </a:lnTo>
                  <a:lnTo>
                    <a:pt x="39836" y="4095"/>
                  </a:lnTo>
                  <a:lnTo>
                    <a:pt x="38799" y="4787"/>
                  </a:lnTo>
                  <a:lnTo>
                    <a:pt x="37689" y="5533"/>
                  </a:lnTo>
                  <a:lnTo>
                    <a:pt x="36524" y="6352"/>
                  </a:lnTo>
                  <a:lnTo>
                    <a:pt x="35851" y="6825"/>
                  </a:lnTo>
                  <a:lnTo>
                    <a:pt x="35123" y="7280"/>
                  </a:lnTo>
                  <a:lnTo>
                    <a:pt x="34340" y="7753"/>
                  </a:lnTo>
                  <a:lnTo>
                    <a:pt x="33539" y="8208"/>
                  </a:lnTo>
                  <a:lnTo>
                    <a:pt x="32702" y="8645"/>
                  </a:lnTo>
                  <a:lnTo>
                    <a:pt x="31829" y="9100"/>
                  </a:lnTo>
                  <a:lnTo>
                    <a:pt x="30919" y="9536"/>
                  </a:lnTo>
                  <a:lnTo>
                    <a:pt x="29991" y="9973"/>
                  </a:lnTo>
                  <a:lnTo>
                    <a:pt x="29026" y="10410"/>
                  </a:lnTo>
                  <a:lnTo>
                    <a:pt x="28044" y="10828"/>
                  </a:lnTo>
                  <a:lnTo>
                    <a:pt x="27043" y="11247"/>
                  </a:lnTo>
                  <a:lnTo>
                    <a:pt x="26024" y="11666"/>
                  </a:lnTo>
                  <a:lnTo>
                    <a:pt x="24986" y="12066"/>
                  </a:lnTo>
                  <a:lnTo>
                    <a:pt x="23949" y="12448"/>
                  </a:lnTo>
                  <a:lnTo>
                    <a:pt x="21820" y="13231"/>
                  </a:lnTo>
                  <a:lnTo>
                    <a:pt x="19691" y="13958"/>
                  </a:lnTo>
                  <a:lnTo>
                    <a:pt x="17562" y="14668"/>
                  </a:lnTo>
                  <a:lnTo>
                    <a:pt x="15451" y="15323"/>
                  </a:lnTo>
                  <a:lnTo>
                    <a:pt x="13394" y="15942"/>
                  </a:lnTo>
                  <a:lnTo>
                    <a:pt x="11393" y="16524"/>
                  </a:lnTo>
                  <a:lnTo>
                    <a:pt x="9500" y="17052"/>
                  </a:lnTo>
                  <a:lnTo>
                    <a:pt x="7698" y="17543"/>
                  </a:lnTo>
                  <a:lnTo>
                    <a:pt x="6042" y="17980"/>
                  </a:lnTo>
                  <a:lnTo>
                    <a:pt x="3822" y="18526"/>
                  </a:lnTo>
                  <a:lnTo>
                    <a:pt x="2021" y="18945"/>
                  </a:lnTo>
                  <a:lnTo>
                    <a:pt x="729" y="19236"/>
                  </a:lnTo>
                  <a:lnTo>
                    <a:pt x="1" y="19363"/>
                  </a:lnTo>
                  <a:lnTo>
                    <a:pt x="5788" y="18872"/>
                  </a:lnTo>
                  <a:lnTo>
                    <a:pt x="34868" y="16397"/>
                  </a:lnTo>
                  <a:lnTo>
                    <a:pt x="37470" y="16179"/>
                  </a:lnTo>
                  <a:lnTo>
                    <a:pt x="86969" y="11957"/>
                  </a:lnTo>
                  <a:lnTo>
                    <a:pt x="93374" y="11411"/>
                  </a:lnTo>
                  <a:lnTo>
                    <a:pt x="91791" y="11192"/>
                  </a:lnTo>
                  <a:lnTo>
                    <a:pt x="90153" y="10919"/>
                  </a:lnTo>
                  <a:lnTo>
                    <a:pt x="88443" y="10610"/>
                  </a:lnTo>
                  <a:lnTo>
                    <a:pt x="86678" y="10264"/>
                  </a:lnTo>
                  <a:lnTo>
                    <a:pt x="84457" y="9791"/>
                  </a:lnTo>
                  <a:lnTo>
                    <a:pt x="82183" y="9282"/>
                  </a:lnTo>
                  <a:lnTo>
                    <a:pt x="79890" y="8736"/>
                  </a:lnTo>
                  <a:lnTo>
                    <a:pt x="77579" y="8171"/>
                  </a:lnTo>
                  <a:lnTo>
                    <a:pt x="75286" y="7571"/>
                  </a:lnTo>
                  <a:lnTo>
                    <a:pt x="73011" y="6952"/>
                  </a:lnTo>
                  <a:lnTo>
                    <a:pt x="70772" y="6315"/>
                  </a:lnTo>
                  <a:lnTo>
                    <a:pt x="68607" y="5697"/>
                  </a:lnTo>
                  <a:lnTo>
                    <a:pt x="66532" y="5078"/>
                  </a:lnTo>
                  <a:lnTo>
                    <a:pt x="64531" y="4459"/>
                  </a:lnTo>
                  <a:lnTo>
                    <a:pt x="62656" y="3859"/>
                  </a:lnTo>
                  <a:lnTo>
                    <a:pt x="60927" y="3294"/>
                  </a:lnTo>
                  <a:lnTo>
                    <a:pt x="59344" y="2748"/>
                  </a:lnTo>
                  <a:lnTo>
                    <a:pt x="57925" y="2239"/>
                  </a:lnTo>
                  <a:lnTo>
                    <a:pt x="56705" y="1784"/>
                  </a:lnTo>
                  <a:lnTo>
                    <a:pt x="55686" y="1384"/>
                  </a:lnTo>
                  <a:lnTo>
                    <a:pt x="55049" y="1111"/>
                  </a:lnTo>
                  <a:lnTo>
                    <a:pt x="54431" y="874"/>
                  </a:lnTo>
                  <a:lnTo>
                    <a:pt x="53812" y="674"/>
                  </a:lnTo>
                  <a:lnTo>
                    <a:pt x="53230" y="474"/>
                  </a:lnTo>
                  <a:lnTo>
                    <a:pt x="52629" y="328"/>
                  </a:lnTo>
                  <a:lnTo>
                    <a:pt x="52065" y="201"/>
                  </a:lnTo>
                  <a:lnTo>
                    <a:pt x="51483" y="92"/>
                  </a:lnTo>
                  <a:lnTo>
                    <a:pt x="50919" y="37"/>
                  </a:lnTo>
                  <a:lnTo>
                    <a:pt x="50336" y="1"/>
                  </a:lnTo>
                  <a:close/>
                </a:path>
              </a:pathLst>
            </a:custGeom>
            <a:solidFill>
              <a:srgbClr val="EAC0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13"/>
            <p:cNvSpPr/>
            <p:nvPr/>
          </p:nvSpPr>
          <p:spPr>
            <a:xfrm>
              <a:off x="3993290" y="2621897"/>
              <a:ext cx="2724449" cy="833785"/>
            </a:xfrm>
            <a:custGeom>
              <a:avLst/>
              <a:gdLst/>
              <a:ahLst/>
              <a:cxnLst/>
              <a:rect l="l" t="t" r="r" b="b"/>
              <a:pathLst>
                <a:path w="52866" h="16179" extrusionOk="0">
                  <a:moveTo>
                    <a:pt x="15651" y="1"/>
                  </a:moveTo>
                  <a:lnTo>
                    <a:pt x="15069" y="37"/>
                  </a:lnTo>
                  <a:lnTo>
                    <a:pt x="14468" y="110"/>
                  </a:lnTo>
                  <a:lnTo>
                    <a:pt x="13867" y="219"/>
                  </a:lnTo>
                  <a:lnTo>
                    <a:pt x="13231" y="365"/>
                  </a:lnTo>
                  <a:lnTo>
                    <a:pt x="12594" y="547"/>
                  </a:lnTo>
                  <a:lnTo>
                    <a:pt x="11920" y="783"/>
                  </a:lnTo>
                  <a:lnTo>
                    <a:pt x="11520" y="929"/>
                  </a:lnTo>
                  <a:lnTo>
                    <a:pt x="11101" y="1111"/>
                  </a:lnTo>
                  <a:lnTo>
                    <a:pt x="10246" y="1493"/>
                  </a:lnTo>
                  <a:lnTo>
                    <a:pt x="10555" y="1820"/>
                  </a:lnTo>
                  <a:lnTo>
                    <a:pt x="10883" y="2130"/>
                  </a:lnTo>
                  <a:lnTo>
                    <a:pt x="11229" y="2421"/>
                  </a:lnTo>
                  <a:lnTo>
                    <a:pt x="11593" y="2676"/>
                  </a:lnTo>
                  <a:lnTo>
                    <a:pt x="12011" y="2912"/>
                  </a:lnTo>
                  <a:lnTo>
                    <a:pt x="12430" y="3167"/>
                  </a:lnTo>
                  <a:lnTo>
                    <a:pt x="13249" y="3640"/>
                  </a:lnTo>
                  <a:lnTo>
                    <a:pt x="13667" y="3913"/>
                  </a:lnTo>
                  <a:lnTo>
                    <a:pt x="14049" y="4186"/>
                  </a:lnTo>
                  <a:lnTo>
                    <a:pt x="14413" y="4477"/>
                  </a:lnTo>
                  <a:lnTo>
                    <a:pt x="14595" y="4641"/>
                  </a:lnTo>
                  <a:lnTo>
                    <a:pt x="14759" y="4805"/>
                  </a:lnTo>
                  <a:lnTo>
                    <a:pt x="14868" y="4950"/>
                  </a:lnTo>
                  <a:lnTo>
                    <a:pt x="14978" y="5078"/>
                  </a:lnTo>
                  <a:lnTo>
                    <a:pt x="15050" y="5242"/>
                  </a:lnTo>
                  <a:lnTo>
                    <a:pt x="15105" y="5405"/>
                  </a:lnTo>
                  <a:lnTo>
                    <a:pt x="15105" y="5515"/>
                  </a:lnTo>
                  <a:lnTo>
                    <a:pt x="15087" y="5624"/>
                  </a:lnTo>
                  <a:lnTo>
                    <a:pt x="15069" y="5733"/>
                  </a:lnTo>
                  <a:lnTo>
                    <a:pt x="15014" y="5824"/>
                  </a:lnTo>
                  <a:lnTo>
                    <a:pt x="14959" y="5915"/>
                  </a:lnTo>
                  <a:lnTo>
                    <a:pt x="14887" y="6006"/>
                  </a:lnTo>
                  <a:lnTo>
                    <a:pt x="14723" y="6152"/>
                  </a:lnTo>
                  <a:lnTo>
                    <a:pt x="14523" y="6297"/>
                  </a:lnTo>
                  <a:lnTo>
                    <a:pt x="14286" y="6406"/>
                  </a:lnTo>
                  <a:lnTo>
                    <a:pt x="14049" y="6497"/>
                  </a:lnTo>
                  <a:lnTo>
                    <a:pt x="13831" y="6570"/>
                  </a:lnTo>
                  <a:lnTo>
                    <a:pt x="12994" y="6825"/>
                  </a:lnTo>
                  <a:lnTo>
                    <a:pt x="12157" y="7098"/>
                  </a:lnTo>
                  <a:lnTo>
                    <a:pt x="11338" y="7407"/>
                  </a:lnTo>
                  <a:lnTo>
                    <a:pt x="10537" y="7717"/>
                  </a:lnTo>
                  <a:lnTo>
                    <a:pt x="9718" y="8062"/>
                  </a:lnTo>
                  <a:lnTo>
                    <a:pt x="8936" y="8426"/>
                  </a:lnTo>
                  <a:lnTo>
                    <a:pt x="8153" y="8808"/>
                  </a:lnTo>
                  <a:lnTo>
                    <a:pt x="7371" y="9209"/>
                  </a:lnTo>
                  <a:lnTo>
                    <a:pt x="6606" y="9627"/>
                  </a:lnTo>
                  <a:lnTo>
                    <a:pt x="5842" y="10064"/>
                  </a:lnTo>
                  <a:lnTo>
                    <a:pt x="5096" y="10519"/>
                  </a:lnTo>
                  <a:lnTo>
                    <a:pt x="4368" y="10992"/>
                  </a:lnTo>
                  <a:lnTo>
                    <a:pt x="3658" y="11484"/>
                  </a:lnTo>
                  <a:lnTo>
                    <a:pt x="2949" y="11993"/>
                  </a:lnTo>
                  <a:lnTo>
                    <a:pt x="2257" y="12521"/>
                  </a:lnTo>
                  <a:lnTo>
                    <a:pt x="1566" y="13067"/>
                  </a:lnTo>
                  <a:lnTo>
                    <a:pt x="1274" y="13340"/>
                  </a:lnTo>
                  <a:lnTo>
                    <a:pt x="965" y="13613"/>
                  </a:lnTo>
                  <a:lnTo>
                    <a:pt x="692" y="13904"/>
                  </a:lnTo>
                  <a:lnTo>
                    <a:pt x="456" y="14231"/>
                  </a:lnTo>
                  <a:lnTo>
                    <a:pt x="346" y="14395"/>
                  </a:lnTo>
                  <a:lnTo>
                    <a:pt x="255" y="14559"/>
                  </a:lnTo>
                  <a:lnTo>
                    <a:pt x="164" y="14723"/>
                  </a:lnTo>
                  <a:lnTo>
                    <a:pt x="110" y="14905"/>
                  </a:lnTo>
                  <a:lnTo>
                    <a:pt x="55" y="15087"/>
                  </a:lnTo>
                  <a:lnTo>
                    <a:pt x="19" y="15269"/>
                  </a:lnTo>
                  <a:lnTo>
                    <a:pt x="1" y="15469"/>
                  </a:lnTo>
                  <a:lnTo>
                    <a:pt x="19" y="15651"/>
                  </a:lnTo>
                  <a:lnTo>
                    <a:pt x="201" y="15742"/>
                  </a:lnTo>
                  <a:lnTo>
                    <a:pt x="401" y="15815"/>
                  </a:lnTo>
                  <a:lnTo>
                    <a:pt x="801" y="15924"/>
                  </a:lnTo>
                  <a:lnTo>
                    <a:pt x="1220" y="15997"/>
                  </a:lnTo>
                  <a:lnTo>
                    <a:pt x="1638" y="16051"/>
                  </a:lnTo>
                  <a:lnTo>
                    <a:pt x="2075" y="16088"/>
                  </a:lnTo>
                  <a:lnTo>
                    <a:pt x="2494" y="16124"/>
                  </a:lnTo>
                  <a:lnTo>
                    <a:pt x="3367" y="16179"/>
                  </a:lnTo>
                  <a:lnTo>
                    <a:pt x="52866" y="11957"/>
                  </a:lnTo>
                  <a:lnTo>
                    <a:pt x="52793" y="11666"/>
                  </a:lnTo>
                  <a:lnTo>
                    <a:pt x="52720" y="11320"/>
                  </a:lnTo>
                  <a:lnTo>
                    <a:pt x="52647" y="10974"/>
                  </a:lnTo>
                  <a:lnTo>
                    <a:pt x="52611" y="10610"/>
                  </a:lnTo>
                  <a:lnTo>
                    <a:pt x="52575" y="10264"/>
                  </a:lnTo>
                  <a:lnTo>
                    <a:pt x="50354" y="9791"/>
                  </a:lnTo>
                  <a:lnTo>
                    <a:pt x="48080" y="9282"/>
                  </a:lnTo>
                  <a:lnTo>
                    <a:pt x="45787" y="8736"/>
                  </a:lnTo>
                  <a:lnTo>
                    <a:pt x="43476" y="8171"/>
                  </a:lnTo>
                  <a:lnTo>
                    <a:pt x="41183" y="7571"/>
                  </a:lnTo>
                  <a:lnTo>
                    <a:pt x="38908" y="6952"/>
                  </a:lnTo>
                  <a:lnTo>
                    <a:pt x="36669" y="6315"/>
                  </a:lnTo>
                  <a:lnTo>
                    <a:pt x="34504" y="5697"/>
                  </a:lnTo>
                  <a:lnTo>
                    <a:pt x="32429" y="5078"/>
                  </a:lnTo>
                  <a:lnTo>
                    <a:pt x="30428" y="4459"/>
                  </a:lnTo>
                  <a:lnTo>
                    <a:pt x="28553" y="3859"/>
                  </a:lnTo>
                  <a:lnTo>
                    <a:pt x="26824" y="3294"/>
                  </a:lnTo>
                  <a:lnTo>
                    <a:pt x="25241" y="2748"/>
                  </a:lnTo>
                  <a:lnTo>
                    <a:pt x="23822" y="2239"/>
                  </a:lnTo>
                  <a:lnTo>
                    <a:pt x="22602" y="1784"/>
                  </a:lnTo>
                  <a:lnTo>
                    <a:pt x="21583" y="1384"/>
                  </a:lnTo>
                  <a:lnTo>
                    <a:pt x="20946" y="1111"/>
                  </a:lnTo>
                  <a:lnTo>
                    <a:pt x="20328" y="874"/>
                  </a:lnTo>
                  <a:lnTo>
                    <a:pt x="19709" y="674"/>
                  </a:lnTo>
                  <a:lnTo>
                    <a:pt x="19127" y="474"/>
                  </a:lnTo>
                  <a:lnTo>
                    <a:pt x="18526" y="328"/>
                  </a:lnTo>
                  <a:lnTo>
                    <a:pt x="17962" y="201"/>
                  </a:lnTo>
                  <a:lnTo>
                    <a:pt x="17380" y="92"/>
                  </a:lnTo>
                  <a:lnTo>
                    <a:pt x="16816" y="37"/>
                  </a:lnTo>
                  <a:lnTo>
                    <a:pt x="1623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86" name="Google Shape;1886;p13"/>
          <p:cNvSpPr/>
          <p:nvPr/>
        </p:nvSpPr>
        <p:spPr>
          <a:xfrm>
            <a:off x="-543979" y="4321969"/>
            <a:ext cx="10180950" cy="1985775"/>
          </a:xfrm>
          <a:custGeom>
            <a:avLst/>
            <a:gdLst/>
            <a:ahLst/>
            <a:cxnLst/>
            <a:rect l="l" t="t" r="r" b="b"/>
            <a:pathLst>
              <a:path w="407238" h="79431" extrusionOk="0">
                <a:moveTo>
                  <a:pt x="24553" y="14065"/>
                </a:moveTo>
                <a:cubicBezTo>
                  <a:pt x="27220" y="7842"/>
                  <a:pt x="26204" y="13938"/>
                  <a:pt x="32173" y="11779"/>
                </a:cubicBezTo>
                <a:cubicBezTo>
                  <a:pt x="38142" y="9620"/>
                  <a:pt x="49572" y="2762"/>
                  <a:pt x="60367" y="1111"/>
                </a:cubicBezTo>
                <a:cubicBezTo>
                  <a:pt x="71162" y="-540"/>
                  <a:pt x="84751" y="-32"/>
                  <a:pt x="96943" y="1873"/>
                </a:cubicBezTo>
                <a:cubicBezTo>
                  <a:pt x="109135" y="3778"/>
                  <a:pt x="122724" y="9747"/>
                  <a:pt x="133519" y="12541"/>
                </a:cubicBezTo>
                <a:cubicBezTo>
                  <a:pt x="144314" y="15335"/>
                  <a:pt x="144695" y="19907"/>
                  <a:pt x="161713" y="18637"/>
                </a:cubicBezTo>
                <a:cubicBezTo>
                  <a:pt x="178731" y="17367"/>
                  <a:pt x="215561" y="7715"/>
                  <a:pt x="235627" y="4921"/>
                </a:cubicBezTo>
                <a:cubicBezTo>
                  <a:pt x="255693" y="2127"/>
                  <a:pt x="262678" y="1238"/>
                  <a:pt x="282109" y="1873"/>
                </a:cubicBezTo>
                <a:cubicBezTo>
                  <a:pt x="301540" y="2508"/>
                  <a:pt x="335449" y="5175"/>
                  <a:pt x="352213" y="8731"/>
                </a:cubicBezTo>
                <a:cubicBezTo>
                  <a:pt x="368977" y="12287"/>
                  <a:pt x="375581" y="18764"/>
                  <a:pt x="382693" y="23209"/>
                </a:cubicBezTo>
                <a:cubicBezTo>
                  <a:pt x="389805" y="27654"/>
                  <a:pt x="392980" y="27146"/>
                  <a:pt x="394885" y="35401"/>
                </a:cubicBezTo>
                <a:cubicBezTo>
                  <a:pt x="396790" y="43656"/>
                  <a:pt x="421936" y="65627"/>
                  <a:pt x="394123" y="72739"/>
                </a:cubicBezTo>
                <a:cubicBezTo>
                  <a:pt x="366310" y="79851"/>
                  <a:pt x="290999" y="77438"/>
                  <a:pt x="228007" y="78073"/>
                </a:cubicBezTo>
                <a:cubicBezTo>
                  <a:pt x="165015" y="78708"/>
                  <a:pt x="51477" y="81375"/>
                  <a:pt x="16171" y="76549"/>
                </a:cubicBezTo>
                <a:cubicBezTo>
                  <a:pt x="-19135" y="71723"/>
                  <a:pt x="14774" y="59531"/>
                  <a:pt x="16171" y="49117"/>
                </a:cubicBezTo>
                <a:cubicBezTo>
                  <a:pt x="17568" y="38703"/>
                  <a:pt x="21886" y="20288"/>
                  <a:pt x="24553" y="1406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grpSp>
        <p:nvGrpSpPr>
          <p:cNvPr id="1887" name="Google Shape;1887;p13"/>
          <p:cNvGrpSpPr/>
          <p:nvPr/>
        </p:nvGrpSpPr>
        <p:grpSpPr>
          <a:xfrm>
            <a:off x="4151227" y="4354309"/>
            <a:ext cx="1321678" cy="490223"/>
            <a:chOff x="1726100" y="1627975"/>
            <a:chExt cx="359425" cy="133325"/>
          </a:xfrm>
        </p:grpSpPr>
        <p:sp>
          <p:nvSpPr>
            <p:cNvPr id="1888" name="Google Shape;1888;p13"/>
            <p:cNvSpPr/>
            <p:nvPr/>
          </p:nvSpPr>
          <p:spPr>
            <a:xfrm>
              <a:off x="1744750" y="1627975"/>
              <a:ext cx="198825" cy="81475"/>
            </a:xfrm>
            <a:custGeom>
              <a:avLst/>
              <a:gdLst/>
              <a:ahLst/>
              <a:cxnLst/>
              <a:rect l="l" t="t" r="r" b="b"/>
              <a:pathLst>
                <a:path w="7953" h="3259" extrusionOk="0">
                  <a:moveTo>
                    <a:pt x="4113" y="1"/>
                  </a:moveTo>
                  <a:lnTo>
                    <a:pt x="3986" y="37"/>
                  </a:lnTo>
                  <a:lnTo>
                    <a:pt x="3858" y="74"/>
                  </a:lnTo>
                  <a:lnTo>
                    <a:pt x="3731" y="110"/>
                  </a:lnTo>
                  <a:lnTo>
                    <a:pt x="3604" y="165"/>
                  </a:lnTo>
                  <a:lnTo>
                    <a:pt x="3385" y="328"/>
                  </a:lnTo>
                  <a:lnTo>
                    <a:pt x="3185" y="492"/>
                  </a:lnTo>
                  <a:lnTo>
                    <a:pt x="2985" y="711"/>
                  </a:lnTo>
                  <a:lnTo>
                    <a:pt x="2821" y="929"/>
                  </a:lnTo>
                  <a:lnTo>
                    <a:pt x="2657" y="1166"/>
                  </a:lnTo>
                  <a:lnTo>
                    <a:pt x="2530" y="1402"/>
                  </a:lnTo>
                  <a:lnTo>
                    <a:pt x="2312" y="1839"/>
                  </a:lnTo>
                  <a:lnTo>
                    <a:pt x="2148" y="2239"/>
                  </a:lnTo>
                  <a:lnTo>
                    <a:pt x="2020" y="2603"/>
                  </a:lnTo>
                  <a:lnTo>
                    <a:pt x="0" y="2985"/>
                  </a:lnTo>
                  <a:lnTo>
                    <a:pt x="383" y="3058"/>
                  </a:lnTo>
                  <a:lnTo>
                    <a:pt x="856" y="3131"/>
                  </a:lnTo>
                  <a:lnTo>
                    <a:pt x="1383" y="3186"/>
                  </a:lnTo>
                  <a:lnTo>
                    <a:pt x="1984" y="3222"/>
                  </a:lnTo>
                  <a:lnTo>
                    <a:pt x="2621" y="3240"/>
                  </a:lnTo>
                  <a:lnTo>
                    <a:pt x="3294" y="3258"/>
                  </a:lnTo>
                  <a:lnTo>
                    <a:pt x="4641" y="3258"/>
                  </a:lnTo>
                  <a:lnTo>
                    <a:pt x="5897" y="3222"/>
                  </a:lnTo>
                  <a:lnTo>
                    <a:pt x="6952" y="3186"/>
                  </a:lnTo>
                  <a:lnTo>
                    <a:pt x="7953" y="3149"/>
                  </a:lnTo>
                  <a:lnTo>
                    <a:pt x="7953" y="2094"/>
                  </a:lnTo>
                  <a:lnTo>
                    <a:pt x="7935" y="2003"/>
                  </a:lnTo>
                  <a:lnTo>
                    <a:pt x="7862" y="1730"/>
                  </a:lnTo>
                  <a:lnTo>
                    <a:pt x="7753" y="1384"/>
                  </a:lnTo>
                  <a:lnTo>
                    <a:pt x="7680" y="1202"/>
                  </a:lnTo>
                  <a:lnTo>
                    <a:pt x="7589" y="1020"/>
                  </a:lnTo>
                  <a:lnTo>
                    <a:pt x="7498" y="874"/>
                  </a:lnTo>
                  <a:lnTo>
                    <a:pt x="7389" y="747"/>
                  </a:lnTo>
                  <a:lnTo>
                    <a:pt x="7280" y="638"/>
                  </a:lnTo>
                  <a:lnTo>
                    <a:pt x="7170" y="583"/>
                  </a:lnTo>
                  <a:lnTo>
                    <a:pt x="7061" y="547"/>
                  </a:lnTo>
                  <a:lnTo>
                    <a:pt x="6843" y="547"/>
                  </a:lnTo>
                  <a:lnTo>
                    <a:pt x="6734" y="565"/>
                  </a:lnTo>
                  <a:lnTo>
                    <a:pt x="6533" y="638"/>
                  </a:lnTo>
                  <a:lnTo>
                    <a:pt x="6333" y="729"/>
                  </a:lnTo>
                  <a:lnTo>
                    <a:pt x="6169" y="820"/>
                  </a:lnTo>
                  <a:lnTo>
                    <a:pt x="6024" y="911"/>
                  </a:lnTo>
                  <a:lnTo>
                    <a:pt x="5915" y="1020"/>
                  </a:lnTo>
                  <a:lnTo>
                    <a:pt x="5860" y="929"/>
                  </a:lnTo>
                  <a:lnTo>
                    <a:pt x="5806" y="820"/>
                  </a:lnTo>
                  <a:lnTo>
                    <a:pt x="5733" y="692"/>
                  </a:lnTo>
                  <a:lnTo>
                    <a:pt x="5642" y="565"/>
                  </a:lnTo>
                  <a:lnTo>
                    <a:pt x="5496" y="419"/>
                  </a:lnTo>
                  <a:lnTo>
                    <a:pt x="5332" y="292"/>
                  </a:lnTo>
                  <a:lnTo>
                    <a:pt x="5132" y="165"/>
                  </a:lnTo>
                  <a:lnTo>
                    <a:pt x="4932" y="74"/>
                  </a:lnTo>
                  <a:lnTo>
                    <a:pt x="4695" y="19"/>
                  </a:lnTo>
                  <a:lnTo>
                    <a:pt x="442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1889;p13"/>
            <p:cNvSpPr/>
            <p:nvPr/>
          </p:nvSpPr>
          <p:spPr>
            <a:xfrm>
              <a:off x="1744750" y="1627975"/>
              <a:ext cx="198825" cy="81475"/>
            </a:xfrm>
            <a:custGeom>
              <a:avLst/>
              <a:gdLst/>
              <a:ahLst/>
              <a:cxnLst/>
              <a:rect l="l" t="t" r="r" b="b"/>
              <a:pathLst>
                <a:path w="7953" h="3259" fill="none" extrusionOk="0">
                  <a:moveTo>
                    <a:pt x="7953" y="2094"/>
                  </a:moveTo>
                  <a:lnTo>
                    <a:pt x="7953" y="3149"/>
                  </a:lnTo>
                  <a:lnTo>
                    <a:pt x="7953" y="3149"/>
                  </a:lnTo>
                  <a:lnTo>
                    <a:pt x="6952" y="3186"/>
                  </a:lnTo>
                  <a:lnTo>
                    <a:pt x="5897" y="3222"/>
                  </a:lnTo>
                  <a:lnTo>
                    <a:pt x="4641" y="3258"/>
                  </a:lnTo>
                  <a:lnTo>
                    <a:pt x="3294" y="3258"/>
                  </a:lnTo>
                  <a:lnTo>
                    <a:pt x="2621" y="3240"/>
                  </a:lnTo>
                  <a:lnTo>
                    <a:pt x="1984" y="3222"/>
                  </a:lnTo>
                  <a:lnTo>
                    <a:pt x="1383" y="3186"/>
                  </a:lnTo>
                  <a:lnTo>
                    <a:pt x="856" y="3131"/>
                  </a:lnTo>
                  <a:lnTo>
                    <a:pt x="383" y="3058"/>
                  </a:lnTo>
                  <a:lnTo>
                    <a:pt x="0" y="2985"/>
                  </a:lnTo>
                  <a:lnTo>
                    <a:pt x="2020" y="2603"/>
                  </a:lnTo>
                  <a:lnTo>
                    <a:pt x="2020" y="2603"/>
                  </a:lnTo>
                  <a:lnTo>
                    <a:pt x="2148" y="2239"/>
                  </a:lnTo>
                  <a:lnTo>
                    <a:pt x="2312" y="1839"/>
                  </a:lnTo>
                  <a:lnTo>
                    <a:pt x="2530" y="1402"/>
                  </a:lnTo>
                  <a:lnTo>
                    <a:pt x="2530" y="1402"/>
                  </a:lnTo>
                  <a:lnTo>
                    <a:pt x="2657" y="1166"/>
                  </a:lnTo>
                  <a:lnTo>
                    <a:pt x="2821" y="929"/>
                  </a:lnTo>
                  <a:lnTo>
                    <a:pt x="2985" y="711"/>
                  </a:lnTo>
                  <a:lnTo>
                    <a:pt x="3185" y="492"/>
                  </a:lnTo>
                  <a:lnTo>
                    <a:pt x="3185" y="492"/>
                  </a:lnTo>
                  <a:lnTo>
                    <a:pt x="3385" y="328"/>
                  </a:lnTo>
                  <a:lnTo>
                    <a:pt x="3604" y="165"/>
                  </a:lnTo>
                  <a:lnTo>
                    <a:pt x="3731" y="110"/>
                  </a:lnTo>
                  <a:lnTo>
                    <a:pt x="3858" y="74"/>
                  </a:lnTo>
                  <a:lnTo>
                    <a:pt x="3986" y="37"/>
                  </a:lnTo>
                  <a:lnTo>
                    <a:pt x="4113" y="1"/>
                  </a:lnTo>
                  <a:lnTo>
                    <a:pt x="4113" y="1"/>
                  </a:lnTo>
                  <a:lnTo>
                    <a:pt x="4259" y="1"/>
                  </a:lnTo>
                  <a:lnTo>
                    <a:pt x="4422" y="1"/>
                  </a:lnTo>
                  <a:lnTo>
                    <a:pt x="4695" y="19"/>
                  </a:lnTo>
                  <a:lnTo>
                    <a:pt x="4932" y="74"/>
                  </a:lnTo>
                  <a:lnTo>
                    <a:pt x="5132" y="165"/>
                  </a:lnTo>
                  <a:lnTo>
                    <a:pt x="5132" y="165"/>
                  </a:lnTo>
                  <a:lnTo>
                    <a:pt x="5332" y="292"/>
                  </a:lnTo>
                  <a:lnTo>
                    <a:pt x="5496" y="419"/>
                  </a:lnTo>
                  <a:lnTo>
                    <a:pt x="5642" y="565"/>
                  </a:lnTo>
                  <a:lnTo>
                    <a:pt x="5733" y="692"/>
                  </a:lnTo>
                  <a:lnTo>
                    <a:pt x="5806" y="820"/>
                  </a:lnTo>
                  <a:lnTo>
                    <a:pt x="5860" y="929"/>
                  </a:lnTo>
                  <a:lnTo>
                    <a:pt x="5915" y="1020"/>
                  </a:lnTo>
                  <a:lnTo>
                    <a:pt x="5915" y="1020"/>
                  </a:lnTo>
                  <a:lnTo>
                    <a:pt x="6024" y="911"/>
                  </a:lnTo>
                  <a:lnTo>
                    <a:pt x="6169" y="820"/>
                  </a:lnTo>
                  <a:lnTo>
                    <a:pt x="6333" y="729"/>
                  </a:lnTo>
                  <a:lnTo>
                    <a:pt x="6533" y="638"/>
                  </a:lnTo>
                  <a:lnTo>
                    <a:pt x="6734" y="565"/>
                  </a:lnTo>
                  <a:lnTo>
                    <a:pt x="6843" y="547"/>
                  </a:lnTo>
                  <a:lnTo>
                    <a:pt x="6952" y="547"/>
                  </a:lnTo>
                  <a:lnTo>
                    <a:pt x="7061" y="547"/>
                  </a:lnTo>
                  <a:lnTo>
                    <a:pt x="7170" y="583"/>
                  </a:lnTo>
                  <a:lnTo>
                    <a:pt x="7170" y="583"/>
                  </a:lnTo>
                  <a:lnTo>
                    <a:pt x="7280" y="638"/>
                  </a:lnTo>
                  <a:lnTo>
                    <a:pt x="7389" y="747"/>
                  </a:lnTo>
                  <a:lnTo>
                    <a:pt x="7498" y="874"/>
                  </a:lnTo>
                  <a:lnTo>
                    <a:pt x="7589" y="1020"/>
                  </a:lnTo>
                  <a:lnTo>
                    <a:pt x="7589" y="1020"/>
                  </a:lnTo>
                  <a:lnTo>
                    <a:pt x="7680" y="1202"/>
                  </a:lnTo>
                  <a:lnTo>
                    <a:pt x="7753" y="1384"/>
                  </a:lnTo>
                  <a:lnTo>
                    <a:pt x="7862" y="1730"/>
                  </a:lnTo>
                  <a:lnTo>
                    <a:pt x="7935" y="2003"/>
                  </a:lnTo>
                  <a:lnTo>
                    <a:pt x="7953" y="209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890;p13"/>
            <p:cNvSpPr/>
            <p:nvPr/>
          </p:nvSpPr>
          <p:spPr>
            <a:xfrm>
              <a:off x="1824375" y="1627975"/>
              <a:ext cx="48700" cy="28700"/>
            </a:xfrm>
            <a:custGeom>
              <a:avLst/>
              <a:gdLst/>
              <a:ahLst/>
              <a:cxnLst/>
              <a:rect l="l" t="t" r="r" b="b"/>
              <a:pathLst>
                <a:path w="1948" h="1148" extrusionOk="0">
                  <a:moveTo>
                    <a:pt x="928" y="1"/>
                  </a:moveTo>
                  <a:lnTo>
                    <a:pt x="801" y="37"/>
                  </a:lnTo>
                  <a:lnTo>
                    <a:pt x="673" y="74"/>
                  </a:lnTo>
                  <a:lnTo>
                    <a:pt x="546" y="110"/>
                  </a:lnTo>
                  <a:lnTo>
                    <a:pt x="419" y="165"/>
                  </a:lnTo>
                  <a:lnTo>
                    <a:pt x="200" y="328"/>
                  </a:lnTo>
                  <a:lnTo>
                    <a:pt x="0" y="492"/>
                  </a:lnTo>
                  <a:lnTo>
                    <a:pt x="36" y="638"/>
                  </a:lnTo>
                  <a:lnTo>
                    <a:pt x="109" y="747"/>
                  </a:lnTo>
                  <a:lnTo>
                    <a:pt x="182" y="856"/>
                  </a:lnTo>
                  <a:lnTo>
                    <a:pt x="273" y="947"/>
                  </a:lnTo>
                  <a:lnTo>
                    <a:pt x="382" y="1038"/>
                  </a:lnTo>
                  <a:lnTo>
                    <a:pt x="510" y="1093"/>
                  </a:lnTo>
                  <a:lnTo>
                    <a:pt x="637" y="1129"/>
                  </a:lnTo>
                  <a:lnTo>
                    <a:pt x="783" y="1147"/>
                  </a:lnTo>
                  <a:lnTo>
                    <a:pt x="837" y="1147"/>
                  </a:lnTo>
                  <a:lnTo>
                    <a:pt x="928" y="1129"/>
                  </a:lnTo>
                  <a:lnTo>
                    <a:pt x="1019" y="1111"/>
                  </a:lnTo>
                  <a:lnTo>
                    <a:pt x="1183" y="1038"/>
                  </a:lnTo>
                  <a:lnTo>
                    <a:pt x="1347" y="929"/>
                  </a:lnTo>
                  <a:lnTo>
                    <a:pt x="1492" y="802"/>
                  </a:lnTo>
                  <a:lnTo>
                    <a:pt x="1620" y="656"/>
                  </a:lnTo>
                  <a:lnTo>
                    <a:pt x="1747" y="510"/>
                  </a:lnTo>
                  <a:lnTo>
                    <a:pt x="1856" y="347"/>
                  </a:lnTo>
                  <a:lnTo>
                    <a:pt x="1947" y="165"/>
                  </a:lnTo>
                  <a:lnTo>
                    <a:pt x="1783" y="92"/>
                  </a:lnTo>
                  <a:lnTo>
                    <a:pt x="1601" y="37"/>
                  </a:lnTo>
                  <a:lnTo>
                    <a:pt x="1401" y="1"/>
                  </a:lnTo>
                  <a:close/>
                </a:path>
              </a:pathLst>
            </a:custGeom>
            <a:solidFill>
              <a:srgbClr val="D7C2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1891;p13"/>
            <p:cNvSpPr/>
            <p:nvPr/>
          </p:nvSpPr>
          <p:spPr>
            <a:xfrm>
              <a:off x="1824375" y="1627975"/>
              <a:ext cx="48700" cy="28700"/>
            </a:xfrm>
            <a:custGeom>
              <a:avLst/>
              <a:gdLst/>
              <a:ahLst/>
              <a:cxnLst/>
              <a:rect l="l" t="t" r="r" b="b"/>
              <a:pathLst>
                <a:path w="1948" h="1148" fill="none" extrusionOk="0">
                  <a:moveTo>
                    <a:pt x="1183" y="1"/>
                  </a:moveTo>
                  <a:lnTo>
                    <a:pt x="1183" y="1"/>
                  </a:lnTo>
                  <a:lnTo>
                    <a:pt x="928" y="1"/>
                  </a:lnTo>
                  <a:lnTo>
                    <a:pt x="928" y="1"/>
                  </a:lnTo>
                  <a:lnTo>
                    <a:pt x="801" y="37"/>
                  </a:lnTo>
                  <a:lnTo>
                    <a:pt x="673" y="74"/>
                  </a:lnTo>
                  <a:lnTo>
                    <a:pt x="546" y="110"/>
                  </a:lnTo>
                  <a:lnTo>
                    <a:pt x="419" y="165"/>
                  </a:lnTo>
                  <a:lnTo>
                    <a:pt x="200" y="328"/>
                  </a:lnTo>
                  <a:lnTo>
                    <a:pt x="0" y="492"/>
                  </a:lnTo>
                  <a:lnTo>
                    <a:pt x="0" y="492"/>
                  </a:lnTo>
                  <a:lnTo>
                    <a:pt x="36" y="638"/>
                  </a:lnTo>
                  <a:lnTo>
                    <a:pt x="109" y="747"/>
                  </a:lnTo>
                  <a:lnTo>
                    <a:pt x="182" y="856"/>
                  </a:lnTo>
                  <a:lnTo>
                    <a:pt x="273" y="947"/>
                  </a:lnTo>
                  <a:lnTo>
                    <a:pt x="382" y="1038"/>
                  </a:lnTo>
                  <a:lnTo>
                    <a:pt x="510" y="1093"/>
                  </a:lnTo>
                  <a:lnTo>
                    <a:pt x="637" y="1129"/>
                  </a:lnTo>
                  <a:lnTo>
                    <a:pt x="783" y="1147"/>
                  </a:lnTo>
                  <a:lnTo>
                    <a:pt x="783" y="1147"/>
                  </a:lnTo>
                  <a:lnTo>
                    <a:pt x="837" y="1147"/>
                  </a:lnTo>
                  <a:lnTo>
                    <a:pt x="837" y="1147"/>
                  </a:lnTo>
                  <a:lnTo>
                    <a:pt x="928" y="1129"/>
                  </a:lnTo>
                  <a:lnTo>
                    <a:pt x="1019" y="1111"/>
                  </a:lnTo>
                  <a:lnTo>
                    <a:pt x="1183" y="1038"/>
                  </a:lnTo>
                  <a:lnTo>
                    <a:pt x="1347" y="929"/>
                  </a:lnTo>
                  <a:lnTo>
                    <a:pt x="1492" y="802"/>
                  </a:lnTo>
                  <a:lnTo>
                    <a:pt x="1492" y="802"/>
                  </a:lnTo>
                  <a:lnTo>
                    <a:pt x="1620" y="656"/>
                  </a:lnTo>
                  <a:lnTo>
                    <a:pt x="1747" y="510"/>
                  </a:lnTo>
                  <a:lnTo>
                    <a:pt x="1856" y="347"/>
                  </a:lnTo>
                  <a:lnTo>
                    <a:pt x="1947" y="165"/>
                  </a:lnTo>
                  <a:lnTo>
                    <a:pt x="1947" y="165"/>
                  </a:lnTo>
                  <a:lnTo>
                    <a:pt x="1783" y="92"/>
                  </a:lnTo>
                  <a:lnTo>
                    <a:pt x="1601" y="37"/>
                  </a:lnTo>
                  <a:lnTo>
                    <a:pt x="1401" y="1"/>
                  </a:lnTo>
                  <a:lnTo>
                    <a:pt x="118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1892;p13"/>
            <p:cNvSpPr/>
            <p:nvPr/>
          </p:nvSpPr>
          <p:spPr>
            <a:xfrm>
              <a:off x="1744750" y="1653450"/>
              <a:ext cx="198825" cy="56000"/>
            </a:xfrm>
            <a:custGeom>
              <a:avLst/>
              <a:gdLst/>
              <a:ahLst/>
              <a:cxnLst/>
              <a:rect l="l" t="t" r="r" b="b"/>
              <a:pathLst>
                <a:path w="7953" h="2240" extrusionOk="0">
                  <a:moveTo>
                    <a:pt x="7589" y="1"/>
                  </a:moveTo>
                  <a:lnTo>
                    <a:pt x="7152" y="274"/>
                  </a:lnTo>
                  <a:lnTo>
                    <a:pt x="6715" y="529"/>
                  </a:lnTo>
                  <a:lnTo>
                    <a:pt x="6260" y="747"/>
                  </a:lnTo>
                  <a:lnTo>
                    <a:pt x="6024" y="856"/>
                  </a:lnTo>
                  <a:lnTo>
                    <a:pt x="5787" y="929"/>
                  </a:lnTo>
                  <a:lnTo>
                    <a:pt x="5660" y="984"/>
                  </a:lnTo>
                  <a:lnTo>
                    <a:pt x="5533" y="1038"/>
                  </a:lnTo>
                  <a:lnTo>
                    <a:pt x="5423" y="1111"/>
                  </a:lnTo>
                  <a:lnTo>
                    <a:pt x="5387" y="1147"/>
                  </a:lnTo>
                  <a:lnTo>
                    <a:pt x="5351" y="1202"/>
                  </a:lnTo>
                  <a:lnTo>
                    <a:pt x="5314" y="1275"/>
                  </a:lnTo>
                  <a:lnTo>
                    <a:pt x="5296" y="1348"/>
                  </a:lnTo>
                  <a:lnTo>
                    <a:pt x="5278" y="1420"/>
                  </a:lnTo>
                  <a:lnTo>
                    <a:pt x="5241" y="1493"/>
                  </a:lnTo>
                  <a:lnTo>
                    <a:pt x="5187" y="1566"/>
                  </a:lnTo>
                  <a:lnTo>
                    <a:pt x="5114" y="1621"/>
                  </a:lnTo>
                  <a:lnTo>
                    <a:pt x="5023" y="1657"/>
                  </a:lnTo>
                  <a:lnTo>
                    <a:pt x="4859" y="1657"/>
                  </a:lnTo>
                  <a:lnTo>
                    <a:pt x="4786" y="1639"/>
                  </a:lnTo>
                  <a:lnTo>
                    <a:pt x="4714" y="1621"/>
                  </a:lnTo>
                  <a:lnTo>
                    <a:pt x="4641" y="1566"/>
                  </a:lnTo>
                  <a:lnTo>
                    <a:pt x="4586" y="1530"/>
                  </a:lnTo>
                  <a:lnTo>
                    <a:pt x="4532" y="1457"/>
                  </a:lnTo>
                  <a:lnTo>
                    <a:pt x="4422" y="1329"/>
                  </a:lnTo>
                  <a:lnTo>
                    <a:pt x="4350" y="1166"/>
                  </a:lnTo>
                  <a:lnTo>
                    <a:pt x="4277" y="1002"/>
                  </a:lnTo>
                  <a:lnTo>
                    <a:pt x="4168" y="1056"/>
                  </a:lnTo>
                  <a:lnTo>
                    <a:pt x="4022" y="1075"/>
                  </a:lnTo>
                  <a:lnTo>
                    <a:pt x="3895" y="1093"/>
                  </a:lnTo>
                  <a:lnTo>
                    <a:pt x="3767" y="1111"/>
                  </a:lnTo>
                  <a:lnTo>
                    <a:pt x="3640" y="1111"/>
                  </a:lnTo>
                  <a:lnTo>
                    <a:pt x="3513" y="1093"/>
                  </a:lnTo>
                  <a:lnTo>
                    <a:pt x="3385" y="1056"/>
                  </a:lnTo>
                  <a:lnTo>
                    <a:pt x="3258" y="1020"/>
                  </a:lnTo>
                  <a:lnTo>
                    <a:pt x="3149" y="965"/>
                  </a:lnTo>
                  <a:lnTo>
                    <a:pt x="3021" y="911"/>
                  </a:lnTo>
                  <a:lnTo>
                    <a:pt x="2912" y="838"/>
                  </a:lnTo>
                  <a:lnTo>
                    <a:pt x="2821" y="765"/>
                  </a:lnTo>
                  <a:lnTo>
                    <a:pt x="2657" y="583"/>
                  </a:lnTo>
                  <a:lnTo>
                    <a:pt x="2530" y="383"/>
                  </a:lnTo>
                  <a:lnTo>
                    <a:pt x="2312" y="820"/>
                  </a:lnTo>
                  <a:lnTo>
                    <a:pt x="2148" y="1220"/>
                  </a:lnTo>
                  <a:lnTo>
                    <a:pt x="2020" y="1584"/>
                  </a:lnTo>
                  <a:lnTo>
                    <a:pt x="0" y="1966"/>
                  </a:lnTo>
                  <a:lnTo>
                    <a:pt x="328" y="2039"/>
                  </a:lnTo>
                  <a:lnTo>
                    <a:pt x="710" y="2094"/>
                  </a:lnTo>
                  <a:lnTo>
                    <a:pt x="1147" y="2148"/>
                  </a:lnTo>
                  <a:lnTo>
                    <a:pt x="1638" y="2185"/>
                  </a:lnTo>
                  <a:lnTo>
                    <a:pt x="2730" y="2221"/>
                  </a:lnTo>
                  <a:lnTo>
                    <a:pt x="3877" y="2239"/>
                  </a:lnTo>
                  <a:lnTo>
                    <a:pt x="5387" y="2221"/>
                  </a:lnTo>
                  <a:lnTo>
                    <a:pt x="6697" y="2185"/>
                  </a:lnTo>
                  <a:lnTo>
                    <a:pt x="7953" y="2130"/>
                  </a:lnTo>
                  <a:lnTo>
                    <a:pt x="7953" y="1075"/>
                  </a:lnTo>
                  <a:lnTo>
                    <a:pt x="7935" y="984"/>
                  </a:lnTo>
                  <a:lnTo>
                    <a:pt x="7862" y="711"/>
                  </a:lnTo>
                  <a:lnTo>
                    <a:pt x="7753" y="365"/>
                  </a:lnTo>
                  <a:lnTo>
                    <a:pt x="7680" y="183"/>
                  </a:lnTo>
                  <a:lnTo>
                    <a:pt x="7589" y="1"/>
                  </a:lnTo>
                  <a:close/>
                </a:path>
              </a:pathLst>
            </a:custGeom>
            <a:solidFill>
              <a:srgbClr val="A48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1893;p13"/>
            <p:cNvSpPr/>
            <p:nvPr/>
          </p:nvSpPr>
          <p:spPr>
            <a:xfrm>
              <a:off x="1744750" y="1653450"/>
              <a:ext cx="198825" cy="56000"/>
            </a:xfrm>
            <a:custGeom>
              <a:avLst/>
              <a:gdLst/>
              <a:ahLst/>
              <a:cxnLst/>
              <a:rect l="l" t="t" r="r" b="b"/>
              <a:pathLst>
                <a:path w="7953" h="2240" fill="none" extrusionOk="0">
                  <a:moveTo>
                    <a:pt x="7589" y="1"/>
                  </a:moveTo>
                  <a:lnTo>
                    <a:pt x="7589" y="1"/>
                  </a:lnTo>
                  <a:lnTo>
                    <a:pt x="7152" y="274"/>
                  </a:lnTo>
                  <a:lnTo>
                    <a:pt x="6715" y="529"/>
                  </a:lnTo>
                  <a:lnTo>
                    <a:pt x="6260" y="747"/>
                  </a:lnTo>
                  <a:lnTo>
                    <a:pt x="6024" y="856"/>
                  </a:lnTo>
                  <a:lnTo>
                    <a:pt x="5787" y="929"/>
                  </a:lnTo>
                  <a:lnTo>
                    <a:pt x="5787" y="929"/>
                  </a:lnTo>
                  <a:lnTo>
                    <a:pt x="5660" y="984"/>
                  </a:lnTo>
                  <a:lnTo>
                    <a:pt x="5533" y="1038"/>
                  </a:lnTo>
                  <a:lnTo>
                    <a:pt x="5423" y="1111"/>
                  </a:lnTo>
                  <a:lnTo>
                    <a:pt x="5387" y="1147"/>
                  </a:lnTo>
                  <a:lnTo>
                    <a:pt x="5351" y="1202"/>
                  </a:lnTo>
                  <a:lnTo>
                    <a:pt x="5351" y="1202"/>
                  </a:lnTo>
                  <a:lnTo>
                    <a:pt x="5314" y="1275"/>
                  </a:lnTo>
                  <a:lnTo>
                    <a:pt x="5296" y="1348"/>
                  </a:lnTo>
                  <a:lnTo>
                    <a:pt x="5278" y="1420"/>
                  </a:lnTo>
                  <a:lnTo>
                    <a:pt x="5241" y="1493"/>
                  </a:lnTo>
                  <a:lnTo>
                    <a:pt x="5241" y="1493"/>
                  </a:lnTo>
                  <a:lnTo>
                    <a:pt x="5187" y="1566"/>
                  </a:lnTo>
                  <a:lnTo>
                    <a:pt x="5114" y="1621"/>
                  </a:lnTo>
                  <a:lnTo>
                    <a:pt x="5023" y="1657"/>
                  </a:lnTo>
                  <a:lnTo>
                    <a:pt x="4932" y="1657"/>
                  </a:lnTo>
                  <a:lnTo>
                    <a:pt x="4932" y="1657"/>
                  </a:lnTo>
                  <a:lnTo>
                    <a:pt x="4859" y="1657"/>
                  </a:lnTo>
                  <a:lnTo>
                    <a:pt x="4786" y="1639"/>
                  </a:lnTo>
                  <a:lnTo>
                    <a:pt x="4714" y="1621"/>
                  </a:lnTo>
                  <a:lnTo>
                    <a:pt x="4641" y="1566"/>
                  </a:lnTo>
                  <a:lnTo>
                    <a:pt x="4641" y="1566"/>
                  </a:lnTo>
                  <a:lnTo>
                    <a:pt x="4586" y="1530"/>
                  </a:lnTo>
                  <a:lnTo>
                    <a:pt x="4532" y="1457"/>
                  </a:lnTo>
                  <a:lnTo>
                    <a:pt x="4422" y="1329"/>
                  </a:lnTo>
                  <a:lnTo>
                    <a:pt x="4350" y="1166"/>
                  </a:lnTo>
                  <a:lnTo>
                    <a:pt x="4277" y="1002"/>
                  </a:lnTo>
                  <a:lnTo>
                    <a:pt x="4277" y="1002"/>
                  </a:lnTo>
                  <a:lnTo>
                    <a:pt x="4168" y="1056"/>
                  </a:lnTo>
                  <a:lnTo>
                    <a:pt x="4022" y="1075"/>
                  </a:lnTo>
                  <a:lnTo>
                    <a:pt x="3895" y="1093"/>
                  </a:lnTo>
                  <a:lnTo>
                    <a:pt x="3767" y="1111"/>
                  </a:lnTo>
                  <a:lnTo>
                    <a:pt x="3767" y="1111"/>
                  </a:lnTo>
                  <a:lnTo>
                    <a:pt x="3640" y="1111"/>
                  </a:lnTo>
                  <a:lnTo>
                    <a:pt x="3513" y="1093"/>
                  </a:lnTo>
                  <a:lnTo>
                    <a:pt x="3385" y="1056"/>
                  </a:lnTo>
                  <a:lnTo>
                    <a:pt x="3258" y="1020"/>
                  </a:lnTo>
                  <a:lnTo>
                    <a:pt x="3149" y="965"/>
                  </a:lnTo>
                  <a:lnTo>
                    <a:pt x="3021" y="911"/>
                  </a:lnTo>
                  <a:lnTo>
                    <a:pt x="2912" y="838"/>
                  </a:lnTo>
                  <a:lnTo>
                    <a:pt x="2821" y="765"/>
                  </a:lnTo>
                  <a:lnTo>
                    <a:pt x="2821" y="765"/>
                  </a:lnTo>
                  <a:lnTo>
                    <a:pt x="2657" y="583"/>
                  </a:lnTo>
                  <a:lnTo>
                    <a:pt x="2530" y="383"/>
                  </a:lnTo>
                  <a:lnTo>
                    <a:pt x="2530" y="383"/>
                  </a:lnTo>
                  <a:lnTo>
                    <a:pt x="2530" y="383"/>
                  </a:lnTo>
                  <a:lnTo>
                    <a:pt x="2312" y="820"/>
                  </a:lnTo>
                  <a:lnTo>
                    <a:pt x="2148" y="1220"/>
                  </a:lnTo>
                  <a:lnTo>
                    <a:pt x="2020" y="1584"/>
                  </a:lnTo>
                  <a:lnTo>
                    <a:pt x="0" y="1966"/>
                  </a:lnTo>
                  <a:lnTo>
                    <a:pt x="0" y="1966"/>
                  </a:lnTo>
                  <a:lnTo>
                    <a:pt x="328" y="2039"/>
                  </a:lnTo>
                  <a:lnTo>
                    <a:pt x="710" y="2094"/>
                  </a:lnTo>
                  <a:lnTo>
                    <a:pt x="1147" y="2148"/>
                  </a:lnTo>
                  <a:lnTo>
                    <a:pt x="1638" y="2185"/>
                  </a:lnTo>
                  <a:lnTo>
                    <a:pt x="2730" y="2221"/>
                  </a:lnTo>
                  <a:lnTo>
                    <a:pt x="3877" y="2239"/>
                  </a:lnTo>
                  <a:lnTo>
                    <a:pt x="3877" y="2239"/>
                  </a:lnTo>
                  <a:lnTo>
                    <a:pt x="5387" y="2221"/>
                  </a:lnTo>
                  <a:lnTo>
                    <a:pt x="6697" y="2185"/>
                  </a:lnTo>
                  <a:lnTo>
                    <a:pt x="7953" y="2130"/>
                  </a:lnTo>
                  <a:lnTo>
                    <a:pt x="7953" y="1075"/>
                  </a:lnTo>
                  <a:lnTo>
                    <a:pt x="7953" y="1075"/>
                  </a:lnTo>
                  <a:lnTo>
                    <a:pt x="7935" y="984"/>
                  </a:lnTo>
                  <a:lnTo>
                    <a:pt x="7862" y="711"/>
                  </a:lnTo>
                  <a:lnTo>
                    <a:pt x="7753" y="365"/>
                  </a:lnTo>
                  <a:lnTo>
                    <a:pt x="7680" y="183"/>
                  </a:lnTo>
                  <a:lnTo>
                    <a:pt x="7589" y="1"/>
                  </a:lnTo>
                  <a:lnTo>
                    <a:pt x="758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1894;p13"/>
            <p:cNvSpPr/>
            <p:nvPr/>
          </p:nvSpPr>
          <p:spPr>
            <a:xfrm>
              <a:off x="1726100" y="1699875"/>
              <a:ext cx="249775" cy="25500"/>
            </a:xfrm>
            <a:custGeom>
              <a:avLst/>
              <a:gdLst/>
              <a:ahLst/>
              <a:cxnLst/>
              <a:rect l="l" t="t" r="r" b="b"/>
              <a:pathLst>
                <a:path w="9991" h="1020" extrusionOk="0">
                  <a:moveTo>
                    <a:pt x="1292" y="0"/>
                  </a:moveTo>
                  <a:lnTo>
                    <a:pt x="746" y="91"/>
                  </a:lnTo>
                  <a:lnTo>
                    <a:pt x="528" y="128"/>
                  </a:lnTo>
                  <a:lnTo>
                    <a:pt x="346" y="182"/>
                  </a:lnTo>
                  <a:lnTo>
                    <a:pt x="200" y="237"/>
                  </a:lnTo>
                  <a:lnTo>
                    <a:pt x="91" y="291"/>
                  </a:lnTo>
                  <a:lnTo>
                    <a:pt x="18" y="346"/>
                  </a:lnTo>
                  <a:lnTo>
                    <a:pt x="0" y="419"/>
                  </a:lnTo>
                  <a:lnTo>
                    <a:pt x="0" y="437"/>
                  </a:lnTo>
                  <a:lnTo>
                    <a:pt x="18" y="473"/>
                  </a:lnTo>
                  <a:lnTo>
                    <a:pt x="91" y="528"/>
                  </a:lnTo>
                  <a:lnTo>
                    <a:pt x="219" y="583"/>
                  </a:lnTo>
                  <a:lnTo>
                    <a:pt x="382" y="655"/>
                  </a:lnTo>
                  <a:lnTo>
                    <a:pt x="601" y="710"/>
                  </a:lnTo>
                  <a:lnTo>
                    <a:pt x="856" y="746"/>
                  </a:lnTo>
                  <a:lnTo>
                    <a:pt x="1456" y="837"/>
                  </a:lnTo>
                  <a:lnTo>
                    <a:pt x="2202" y="910"/>
                  </a:lnTo>
                  <a:lnTo>
                    <a:pt x="3058" y="965"/>
                  </a:lnTo>
                  <a:lnTo>
                    <a:pt x="3986" y="1001"/>
                  </a:lnTo>
                  <a:lnTo>
                    <a:pt x="5005" y="1019"/>
                  </a:lnTo>
                  <a:lnTo>
                    <a:pt x="6006" y="1001"/>
                  </a:lnTo>
                  <a:lnTo>
                    <a:pt x="6952" y="965"/>
                  </a:lnTo>
                  <a:lnTo>
                    <a:pt x="7789" y="910"/>
                  </a:lnTo>
                  <a:lnTo>
                    <a:pt x="8535" y="837"/>
                  </a:lnTo>
                  <a:lnTo>
                    <a:pt x="9136" y="746"/>
                  </a:lnTo>
                  <a:lnTo>
                    <a:pt x="9390" y="710"/>
                  </a:lnTo>
                  <a:lnTo>
                    <a:pt x="9609" y="655"/>
                  </a:lnTo>
                  <a:lnTo>
                    <a:pt x="9773" y="583"/>
                  </a:lnTo>
                  <a:lnTo>
                    <a:pt x="9900" y="528"/>
                  </a:lnTo>
                  <a:lnTo>
                    <a:pt x="9973" y="473"/>
                  </a:lnTo>
                  <a:lnTo>
                    <a:pt x="9991" y="437"/>
                  </a:lnTo>
                  <a:lnTo>
                    <a:pt x="9991" y="419"/>
                  </a:lnTo>
                  <a:lnTo>
                    <a:pt x="9973" y="346"/>
                  </a:lnTo>
                  <a:lnTo>
                    <a:pt x="9900" y="291"/>
                  </a:lnTo>
                  <a:lnTo>
                    <a:pt x="9791" y="237"/>
                  </a:lnTo>
                  <a:lnTo>
                    <a:pt x="9645" y="182"/>
                  </a:lnTo>
                  <a:lnTo>
                    <a:pt x="9463" y="128"/>
                  </a:lnTo>
                  <a:lnTo>
                    <a:pt x="9245" y="91"/>
                  </a:lnTo>
                  <a:lnTo>
                    <a:pt x="8699" y="0"/>
                  </a:lnTo>
                  <a:lnTo>
                    <a:pt x="8699" y="273"/>
                  </a:lnTo>
                  <a:lnTo>
                    <a:pt x="7443" y="328"/>
                  </a:lnTo>
                  <a:lnTo>
                    <a:pt x="6133" y="364"/>
                  </a:lnTo>
                  <a:lnTo>
                    <a:pt x="4623" y="382"/>
                  </a:lnTo>
                  <a:lnTo>
                    <a:pt x="3476" y="364"/>
                  </a:lnTo>
                  <a:lnTo>
                    <a:pt x="2384" y="328"/>
                  </a:lnTo>
                  <a:lnTo>
                    <a:pt x="1893" y="291"/>
                  </a:lnTo>
                  <a:lnTo>
                    <a:pt x="1456" y="237"/>
                  </a:lnTo>
                  <a:lnTo>
                    <a:pt x="1074" y="182"/>
                  </a:lnTo>
                  <a:lnTo>
                    <a:pt x="746" y="109"/>
                  </a:lnTo>
                  <a:lnTo>
                    <a:pt x="12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1895;p13"/>
            <p:cNvSpPr/>
            <p:nvPr/>
          </p:nvSpPr>
          <p:spPr>
            <a:xfrm>
              <a:off x="1726100" y="1699875"/>
              <a:ext cx="249775" cy="25500"/>
            </a:xfrm>
            <a:custGeom>
              <a:avLst/>
              <a:gdLst/>
              <a:ahLst/>
              <a:cxnLst/>
              <a:rect l="l" t="t" r="r" b="b"/>
              <a:pathLst>
                <a:path w="9991" h="1020" fill="none" extrusionOk="0">
                  <a:moveTo>
                    <a:pt x="8699" y="0"/>
                  </a:moveTo>
                  <a:lnTo>
                    <a:pt x="8699" y="273"/>
                  </a:lnTo>
                  <a:lnTo>
                    <a:pt x="8699" y="273"/>
                  </a:lnTo>
                  <a:lnTo>
                    <a:pt x="8699" y="273"/>
                  </a:lnTo>
                  <a:lnTo>
                    <a:pt x="7443" y="328"/>
                  </a:lnTo>
                  <a:lnTo>
                    <a:pt x="6133" y="364"/>
                  </a:lnTo>
                  <a:lnTo>
                    <a:pt x="4623" y="382"/>
                  </a:lnTo>
                  <a:lnTo>
                    <a:pt x="4623" y="382"/>
                  </a:lnTo>
                  <a:lnTo>
                    <a:pt x="3476" y="364"/>
                  </a:lnTo>
                  <a:lnTo>
                    <a:pt x="2384" y="328"/>
                  </a:lnTo>
                  <a:lnTo>
                    <a:pt x="1893" y="291"/>
                  </a:lnTo>
                  <a:lnTo>
                    <a:pt x="1456" y="237"/>
                  </a:lnTo>
                  <a:lnTo>
                    <a:pt x="1074" y="182"/>
                  </a:lnTo>
                  <a:lnTo>
                    <a:pt x="746" y="109"/>
                  </a:lnTo>
                  <a:lnTo>
                    <a:pt x="746" y="109"/>
                  </a:lnTo>
                  <a:lnTo>
                    <a:pt x="746" y="109"/>
                  </a:lnTo>
                  <a:lnTo>
                    <a:pt x="1292" y="0"/>
                  </a:lnTo>
                  <a:lnTo>
                    <a:pt x="1292" y="0"/>
                  </a:lnTo>
                  <a:lnTo>
                    <a:pt x="746" y="91"/>
                  </a:lnTo>
                  <a:lnTo>
                    <a:pt x="528" y="128"/>
                  </a:lnTo>
                  <a:lnTo>
                    <a:pt x="346" y="182"/>
                  </a:lnTo>
                  <a:lnTo>
                    <a:pt x="200" y="237"/>
                  </a:lnTo>
                  <a:lnTo>
                    <a:pt x="91" y="291"/>
                  </a:lnTo>
                  <a:lnTo>
                    <a:pt x="18" y="346"/>
                  </a:lnTo>
                  <a:lnTo>
                    <a:pt x="0" y="419"/>
                  </a:lnTo>
                  <a:lnTo>
                    <a:pt x="0" y="419"/>
                  </a:lnTo>
                  <a:lnTo>
                    <a:pt x="0" y="437"/>
                  </a:lnTo>
                  <a:lnTo>
                    <a:pt x="18" y="473"/>
                  </a:lnTo>
                  <a:lnTo>
                    <a:pt x="91" y="528"/>
                  </a:lnTo>
                  <a:lnTo>
                    <a:pt x="219" y="583"/>
                  </a:lnTo>
                  <a:lnTo>
                    <a:pt x="382" y="655"/>
                  </a:lnTo>
                  <a:lnTo>
                    <a:pt x="601" y="710"/>
                  </a:lnTo>
                  <a:lnTo>
                    <a:pt x="856" y="746"/>
                  </a:lnTo>
                  <a:lnTo>
                    <a:pt x="1456" y="837"/>
                  </a:lnTo>
                  <a:lnTo>
                    <a:pt x="2202" y="910"/>
                  </a:lnTo>
                  <a:lnTo>
                    <a:pt x="3058" y="965"/>
                  </a:lnTo>
                  <a:lnTo>
                    <a:pt x="3986" y="1001"/>
                  </a:lnTo>
                  <a:lnTo>
                    <a:pt x="5005" y="1019"/>
                  </a:lnTo>
                  <a:lnTo>
                    <a:pt x="5005" y="1019"/>
                  </a:lnTo>
                  <a:lnTo>
                    <a:pt x="6006" y="1001"/>
                  </a:lnTo>
                  <a:lnTo>
                    <a:pt x="6952" y="965"/>
                  </a:lnTo>
                  <a:lnTo>
                    <a:pt x="7789" y="910"/>
                  </a:lnTo>
                  <a:lnTo>
                    <a:pt x="8535" y="837"/>
                  </a:lnTo>
                  <a:lnTo>
                    <a:pt x="9136" y="746"/>
                  </a:lnTo>
                  <a:lnTo>
                    <a:pt x="9390" y="710"/>
                  </a:lnTo>
                  <a:lnTo>
                    <a:pt x="9609" y="655"/>
                  </a:lnTo>
                  <a:lnTo>
                    <a:pt x="9773" y="583"/>
                  </a:lnTo>
                  <a:lnTo>
                    <a:pt x="9900" y="528"/>
                  </a:lnTo>
                  <a:lnTo>
                    <a:pt x="9973" y="473"/>
                  </a:lnTo>
                  <a:lnTo>
                    <a:pt x="9991" y="437"/>
                  </a:lnTo>
                  <a:lnTo>
                    <a:pt x="9991" y="419"/>
                  </a:lnTo>
                  <a:lnTo>
                    <a:pt x="9991" y="419"/>
                  </a:lnTo>
                  <a:lnTo>
                    <a:pt x="9973" y="346"/>
                  </a:lnTo>
                  <a:lnTo>
                    <a:pt x="9900" y="291"/>
                  </a:lnTo>
                  <a:lnTo>
                    <a:pt x="9791" y="237"/>
                  </a:lnTo>
                  <a:lnTo>
                    <a:pt x="9645" y="182"/>
                  </a:lnTo>
                  <a:lnTo>
                    <a:pt x="9463" y="128"/>
                  </a:lnTo>
                  <a:lnTo>
                    <a:pt x="9245" y="91"/>
                  </a:lnTo>
                  <a:lnTo>
                    <a:pt x="8699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1896;p13"/>
            <p:cNvSpPr/>
            <p:nvPr/>
          </p:nvSpPr>
          <p:spPr>
            <a:xfrm>
              <a:off x="2024075" y="1729450"/>
              <a:ext cx="42350" cy="23225"/>
            </a:xfrm>
            <a:custGeom>
              <a:avLst/>
              <a:gdLst/>
              <a:ahLst/>
              <a:cxnLst/>
              <a:rect l="l" t="t" r="r" b="b"/>
              <a:pathLst>
                <a:path w="1694" h="929" extrusionOk="0">
                  <a:moveTo>
                    <a:pt x="911" y="0"/>
                  </a:moveTo>
                  <a:lnTo>
                    <a:pt x="783" y="18"/>
                  </a:lnTo>
                  <a:lnTo>
                    <a:pt x="674" y="55"/>
                  </a:lnTo>
                  <a:lnTo>
                    <a:pt x="565" y="109"/>
                  </a:lnTo>
                  <a:lnTo>
                    <a:pt x="456" y="182"/>
                  </a:lnTo>
                  <a:lnTo>
                    <a:pt x="383" y="255"/>
                  </a:lnTo>
                  <a:lnTo>
                    <a:pt x="238" y="437"/>
                  </a:lnTo>
                  <a:lnTo>
                    <a:pt x="128" y="601"/>
                  </a:lnTo>
                  <a:lnTo>
                    <a:pt x="56" y="764"/>
                  </a:lnTo>
                  <a:lnTo>
                    <a:pt x="1" y="928"/>
                  </a:lnTo>
                  <a:lnTo>
                    <a:pt x="1693" y="928"/>
                  </a:lnTo>
                  <a:lnTo>
                    <a:pt x="1693" y="783"/>
                  </a:lnTo>
                  <a:lnTo>
                    <a:pt x="1693" y="655"/>
                  </a:lnTo>
                  <a:lnTo>
                    <a:pt x="1675" y="491"/>
                  </a:lnTo>
                  <a:lnTo>
                    <a:pt x="1639" y="419"/>
                  </a:lnTo>
                  <a:lnTo>
                    <a:pt x="1602" y="328"/>
                  </a:lnTo>
                  <a:lnTo>
                    <a:pt x="1548" y="255"/>
                  </a:lnTo>
                  <a:lnTo>
                    <a:pt x="1493" y="182"/>
                  </a:lnTo>
                  <a:lnTo>
                    <a:pt x="1402" y="127"/>
                  </a:lnTo>
                  <a:lnTo>
                    <a:pt x="1311" y="73"/>
                  </a:lnTo>
                  <a:lnTo>
                    <a:pt x="1202" y="36"/>
                  </a:lnTo>
                  <a:lnTo>
                    <a:pt x="1056" y="0"/>
                  </a:lnTo>
                  <a:close/>
                </a:path>
              </a:pathLst>
            </a:custGeom>
            <a:solidFill>
              <a:srgbClr val="C1A5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13"/>
            <p:cNvSpPr/>
            <p:nvPr/>
          </p:nvSpPr>
          <p:spPr>
            <a:xfrm>
              <a:off x="2018625" y="1747625"/>
              <a:ext cx="66900" cy="13675"/>
            </a:xfrm>
            <a:custGeom>
              <a:avLst/>
              <a:gdLst/>
              <a:ahLst/>
              <a:cxnLst/>
              <a:rect l="l" t="t" r="r" b="b"/>
              <a:pathLst>
                <a:path w="2676" h="547" extrusionOk="0">
                  <a:moveTo>
                    <a:pt x="456" y="1"/>
                  </a:moveTo>
                  <a:lnTo>
                    <a:pt x="219" y="37"/>
                  </a:lnTo>
                  <a:lnTo>
                    <a:pt x="146" y="74"/>
                  </a:lnTo>
                  <a:lnTo>
                    <a:pt x="73" y="110"/>
                  </a:lnTo>
                  <a:lnTo>
                    <a:pt x="19" y="147"/>
                  </a:lnTo>
                  <a:lnTo>
                    <a:pt x="1" y="201"/>
                  </a:lnTo>
                  <a:lnTo>
                    <a:pt x="19" y="219"/>
                  </a:lnTo>
                  <a:lnTo>
                    <a:pt x="37" y="274"/>
                  </a:lnTo>
                  <a:lnTo>
                    <a:pt x="92" y="329"/>
                  </a:lnTo>
                  <a:lnTo>
                    <a:pt x="219" y="401"/>
                  </a:lnTo>
                  <a:lnTo>
                    <a:pt x="419" y="456"/>
                  </a:lnTo>
                  <a:lnTo>
                    <a:pt x="710" y="511"/>
                  </a:lnTo>
                  <a:lnTo>
                    <a:pt x="1111" y="529"/>
                  </a:lnTo>
                  <a:lnTo>
                    <a:pt x="1657" y="547"/>
                  </a:lnTo>
                  <a:lnTo>
                    <a:pt x="2130" y="547"/>
                  </a:lnTo>
                  <a:lnTo>
                    <a:pt x="2676" y="529"/>
                  </a:lnTo>
                  <a:lnTo>
                    <a:pt x="2676" y="474"/>
                  </a:lnTo>
                  <a:lnTo>
                    <a:pt x="2657" y="420"/>
                  </a:lnTo>
                  <a:lnTo>
                    <a:pt x="2603" y="365"/>
                  </a:lnTo>
                  <a:lnTo>
                    <a:pt x="2530" y="310"/>
                  </a:lnTo>
                  <a:lnTo>
                    <a:pt x="2330" y="219"/>
                  </a:lnTo>
                  <a:lnTo>
                    <a:pt x="2057" y="147"/>
                  </a:lnTo>
                  <a:lnTo>
                    <a:pt x="1748" y="92"/>
                  </a:lnTo>
                  <a:lnTo>
                    <a:pt x="1420" y="37"/>
                  </a:lnTo>
                  <a:lnTo>
                    <a:pt x="1074" y="1"/>
                  </a:lnTo>
                  <a:close/>
                </a:path>
              </a:pathLst>
            </a:custGeom>
            <a:solidFill>
              <a:srgbClr val="282829">
                <a:alpha val="13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13"/>
            <p:cNvSpPr/>
            <p:nvPr/>
          </p:nvSpPr>
          <p:spPr>
            <a:xfrm>
              <a:off x="2018625" y="1747625"/>
              <a:ext cx="66900" cy="13675"/>
            </a:xfrm>
            <a:custGeom>
              <a:avLst/>
              <a:gdLst/>
              <a:ahLst/>
              <a:cxnLst/>
              <a:rect l="l" t="t" r="r" b="b"/>
              <a:pathLst>
                <a:path w="2676" h="547" fill="none" extrusionOk="0">
                  <a:moveTo>
                    <a:pt x="747" y="1"/>
                  </a:moveTo>
                  <a:lnTo>
                    <a:pt x="747" y="1"/>
                  </a:lnTo>
                  <a:lnTo>
                    <a:pt x="456" y="1"/>
                  </a:lnTo>
                  <a:lnTo>
                    <a:pt x="219" y="37"/>
                  </a:lnTo>
                  <a:lnTo>
                    <a:pt x="146" y="74"/>
                  </a:lnTo>
                  <a:lnTo>
                    <a:pt x="73" y="110"/>
                  </a:lnTo>
                  <a:lnTo>
                    <a:pt x="19" y="147"/>
                  </a:lnTo>
                  <a:lnTo>
                    <a:pt x="1" y="201"/>
                  </a:lnTo>
                  <a:lnTo>
                    <a:pt x="1" y="201"/>
                  </a:lnTo>
                  <a:lnTo>
                    <a:pt x="19" y="219"/>
                  </a:lnTo>
                  <a:lnTo>
                    <a:pt x="37" y="274"/>
                  </a:lnTo>
                  <a:lnTo>
                    <a:pt x="92" y="329"/>
                  </a:lnTo>
                  <a:lnTo>
                    <a:pt x="219" y="401"/>
                  </a:lnTo>
                  <a:lnTo>
                    <a:pt x="419" y="456"/>
                  </a:lnTo>
                  <a:lnTo>
                    <a:pt x="710" y="511"/>
                  </a:lnTo>
                  <a:lnTo>
                    <a:pt x="1111" y="529"/>
                  </a:lnTo>
                  <a:lnTo>
                    <a:pt x="1657" y="547"/>
                  </a:lnTo>
                  <a:lnTo>
                    <a:pt x="1657" y="547"/>
                  </a:lnTo>
                  <a:lnTo>
                    <a:pt x="2130" y="547"/>
                  </a:lnTo>
                  <a:lnTo>
                    <a:pt x="2676" y="529"/>
                  </a:lnTo>
                  <a:lnTo>
                    <a:pt x="2676" y="529"/>
                  </a:lnTo>
                  <a:lnTo>
                    <a:pt x="2676" y="474"/>
                  </a:lnTo>
                  <a:lnTo>
                    <a:pt x="2657" y="420"/>
                  </a:lnTo>
                  <a:lnTo>
                    <a:pt x="2603" y="365"/>
                  </a:lnTo>
                  <a:lnTo>
                    <a:pt x="2530" y="310"/>
                  </a:lnTo>
                  <a:lnTo>
                    <a:pt x="2330" y="219"/>
                  </a:lnTo>
                  <a:lnTo>
                    <a:pt x="2057" y="147"/>
                  </a:lnTo>
                  <a:lnTo>
                    <a:pt x="1748" y="92"/>
                  </a:lnTo>
                  <a:lnTo>
                    <a:pt x="1420" y="37"/>
                  </a:lnTo>
                  <a:lnTo>
                    <a:pt x="1074" y="1"/>
                  </a:lnTo>
                  <a:lnTo>
                    <a:pt x="74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99" name="Google Shape;1899;p13"/>
          <p:cNvGrpSpPr/>
          <p:nvPr/>
        </p:nvGrpSpPr>
        <p:grpSpPr>
          <a:xfrm>
            <a:off x="1310514" y="4410402"/>
            <a:ext cx="359497" cy="133338"/>
            <a:chOff x="1726100" y="1627975"/>
            <a:chExt cx="359425" cy="133325"/>
          </a:xfrm>
        </p:grpSpPr>
        <p:sp>
          <p:nvSpPr>
            <p:cNvPr id="1900" name="Google Shape;1900;p13"/>
            <p:cNvSpPr/>
            <p:nvPr/>
          </p:nvSpPr>
          <p:spPr>
            <a:xfrm>
              <a:off x="1744750" y="1627975"/>
              <a:ext cx="198825" cy="81475"/>
            </a:xfrm>
            <a:custGeom>
              <a:avLst/>
              <a:gdLst/>
              <a:ahLst/>
              <a:cxnLst/>
              <a:rect l="l" t="t" r="r" b="b"/>
              <a:pathLst>
                <a:path w="7953" h="3259" extrusionOk="0">
                  <a:moveTo>
                    <a:pt x="4113" y="1"/>
                  </a:moveTo>
                  <a:lnTo>
                    <a:pt x="3986" y="37"/>
                  </a:lnTo>
                  <a:lnTo>
                    <a:pt x="3858" y="74"/>
                  </a:lnTo>
                  <a:lnTo>
                    <a:pt x="3731" y="110"/>
                  </a:lnTo>
                  <a:lnTo>
                    <a:pt x="3604" y="165"/>
                  </a:lnTo>
                  <a:lnTo>
                    <a:pt x="3385" y="328"/>
                  </a:lnTo>
                  <a:lnTo>
                    <a:pt x="3185" y="492"/>
                  </a:lnTo>
                  <a:lnTo>
                    <a:pt x="2985" y="711"/>
                  </a:lnTo>
                  <a:lnTo>
                    <a:pt x="2821" y="929"/>
                  </a:lnTo>
                  <a:lnTo>
                    <a:pt x="2657" y="1166"/>
                  </a:lnTo>
                  <a:lnTo>
                    <a:pt x="2530" y="1402"/>
                  </a:lnTo>
                  <a:lnTo>
                    <a:pt x="2312" y="1839"/>
                  </a:lnTo>
                  <a:lnTo>
                    <a:pt x="2148" y="2239"/>
                  </a:lnTo>
                  <a:lnTo>
                    <a:pt x="2020" y="2603"/>
                  </a:lnTo>
                  <a:lnTo>
                    <a:pt x="0" y="2985"/>
                  </a:lnTo>
                  <a:lnTo>
                    <a:pt x="383" y="3058"/>
                  </a:lnTo>
                  <a:lnTo>
                    <a:pt x="856" y="3131"/>
                  </a:lnTo>
                  <a:lnTo>
                    <a:pt x="1383" y="3186"/>
                  </a:lnTo>
                  <a:lnTo>
                    <a:pt x="1984" y="3222"/>
                  </a:lnTo>
                  <a:lnTo>
                    <a:pt x="2621" y="3240"/>
                  </a:lnTo>
                  <a:lnTo>
                    <a:pt x="3294" y="3258"/>
                  </a:lnTo>
                  <a:lnTo>
                    <a:pt x="4641" y="3258"/>
                  </a:lnTo>
                  <a:lnTo>
                    <a:pt x="5897" y="3222"/>
                  </a:lnTo>
                  <a:lnTo>
                    <a:pt x="6952" y="3186"/>
                  </a:lnTo>
                  <a:lnTo>
                    <a:pt x="7953" y="3149"/>
                  </a:lnTo>
                  <a:lnTo>
                    <a:pt x="7953" y="2094"/>
                  </a:lnTo>
                  <a:lnTo>
                    <a:pt x="7935" y="2003"/>
                  </a:lnTo>
                  <a:lnTo>
                    <a:pt x="7862" y="1730"/>
                  </a:lnTo>
                  <a:lnTo>
                    <a:pt x="7753" y="1384"/>
                  </a:lnTo>
                  <a:lnTo>
                    <a:pt x="7680" y="1202"/>
                  </a:lnTo>
                  <a:lnTo>
                    <a:pt x="7589" y="1020"/>
                  </a:lnTo>
                  <a:lnTo>
                    <a:pt x="7498" y="874"/>
                  </a:lnTo>
                  <a:lnTo>
                    <a:pt x="7389" y="747"/>
                  </a:lnTo>
                  <a:lnTo>
                    <a:pt x="7280" y="638"/>
                  </a:lnTo>
                  <a:lnTo>
                    <a:pt x="7170" y="583"/>
                  </a:lnTo>
                  <a:lnTo>
                    <a:pt x="7061" y="547"/>
                  </a:lnTo>
                  <a:lnTo>
                    <a:pt x="6843" y="547"/>
                  </a:lnTo>
                  <a:lnTo>
                    <a:pt x="6734" y="565"/>
                  </a:lnTo>
                  <a:lnTo>
                    <a:pt x="6533" y="638"/>
                  </a:lnTo>
                  <a:lnTo>
                    <a:pt x="6333" y="729"/>
                  </a:lnTo>
                  <a:lnTo>
                    <a:pt x="6169" y="820"/>
                  </a:lnTo>
                  <a:lnTo>
                    <a:pt x="6024" y="911"/>
                  </a:lnTo>
                  <a:lnTo>
                    <a:pt x="5915" y="1020"/>
                  </a:lnTo>
                  <a:lnTo>
                    <a:pt x="5860" y="929"/>
                  </a:lnTo>
                  <a:lnTo>
                    <a:pt x="5806" y="820"/>
                  </a:lnTo>
                  <a:lnTo>
                    <a:pt x="5733" y="692"/>
                  </a:lnTo>
                  <a:lnTo>
                    <a:pt x="5642" y="565"/>
                  </a:lnTo>
                  <a:lnTo>
                    <a:pt x="5496" y="419"/>
                  </a:lnTo>
                  <a:lnTo>
                    <a:pt x="5332" y="292"/>
                  </a:lnTo>
                  <a:lnTo>
                    <a:pt x="5132" y="165"/>
                  </a:lnTo>
                  <a:lnTo>
                    <a:pt x="4932" y="74"/>
                  </a:lnTo>
                  <a:lnTo>
                    <a:pt x="4695" y="19"/>
                  </a:lnTo>
                  <a:lnTo>
                    <a:pt x="4422" y="1"/>
                  </a:lnTo>
                  <a:close/>
                </a:path>
              </a:pathLst>
            </a:custGeom>
            <a:solidFill>
              <a:srgbClr val="C1A5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13"/>
            <p:cNvSpPr/>
            <p:nvPr/>
          </p:nvSpPr>
          <p:spPr>
            <a:xfrm>
              <a:off x="1744750" y="1627975"/>
              <a:ext cx="198825" cy="81475"/>
            </a:xfrm>
            <a:custGeom>
              <a:avLst/>
              <a:gdLst/>
              <a:ahLst/>
              <a:cxnLst/>
              <a:rect l="l" t="t" r="r" b="b"/>
              <a:pathLst>
                <a:path w="7953" h="3259" fill="none" extrusionOk="0">
                  <a:moveTo>
                    <a:pt x="7953" y="2094"/>
                  </a:moveTo>
                  <a:lnTo>
                    <a:pt x="7953" y="3149"/>
                  </a:lnTo>
                  <a:lnTo>
                    <a:pt x="7953" y="3149"/>
                  </a:lnTo>
                  <a:lnTo>
                    <a:pt x="6952" y="3186"/>
                  </a:lnTo>
                  <a:lnTo>
                    <a:pt x="5897" y="3222"/>
                  </a:lnTo>
                  <a:lnTo>
                    <a:pt x="4641" y="3258"/>
                  </a:lnTo>
                  <a:lnTo>
                    <a:pt x="3294" y="3258"/>
                  </a:lnTo>
                  <a:lnTo>
                    <a:pt x="2621" y="3240"/>
                  </a:lnTo>
                  <a:lnTo>
                    <a:pt x="1984" y="3222"/>
                  </a:lnTo>
                  <a:lnTo>
                    <a:pt x="1383" y="3186"/>
                  </a:lnTo>
                  <a:lnTo>
                    <a:pt x="856" y="3131"/>
                  </a:lnTo>
                  <a:lnTo>
                    <a:pt x="383" y="3058"/>
                  </a:lnTo>
                  <a:lnTo>
                    <a:pt x="0" y="2985"/>
                  </a:lnTo>
                  <a:lnTo>
                    <a:pt x="2020" y="2603"/>
                  </a:lnTo>
                  <a:lnTo>
                    <a:pt x="2020" y="2603"/>
                  </a:lnTo>
                  <a:lnTo>
                    <a:pt x="2148" y="2239"/>
                  </a:lnTo>
                  <a:lnTo>
                    <a:pt x="2312" y="1839"/>
                  </a:lnTo>
                  <a:lnTo>
                    <a:pt x="2530" y="1402"/>
                  </a:lnTo>
                  <a:lnTo>
                    <a:pt x="2530" y="1402"/>
                  </a:lnTo>
                  <a:lnTo>
                    <a:pt x="2657" y="1166"/>
                  </a:lnTo>
                  <a:lnTo>
                    <a:pt x="2821" y="929"/>
                  </a:lnTo>
                  <a:lnTo>
                    <a:pt x="2985" y="711"/>
                  </a:lnTo>
                  <a:lnTo>
                    <a:pt x="3185" y="492"/>
                  </a:lnTo>
                  <a:lnTo>
                    <a:pt x="3185" y="492"/>
                  </a:lnTo>
                  <a:lnTo>
                    <a:pt x="3385" y="328"/>
                  </a:lnTo>
                  <a:lnTo>
                    <a:pt x="3604" y="165"/>
                  </a:lnTo>
                  <a:lnTo>
                    <a:pt x="3731" y="110"/>
                  </a:lnTo>
                  <a:lnTo>
                    <a:pt x="3858" y="74"/>
                  </a:lnTo>
                  <a:lnTo>
                    <a:pt x="3986" y="37"/>
                  </a:lnTo>
                  <a:lnTo>
                    <a:pt x="4113" y="1"/>
                  </a:lnTo>
                  <a:lnTo>
                    <a:pt x="4113" y="1"/>
                  </a:lnTo>
                  <a:lnTo>
                    <a:pt x="4259" y="1"/>
                  </a:lnTo>
                  <a:lnTo>
                    <a:pt x="4422" y="1"/>
                  </a:lnTo>
                  <a:lnTo>
                    <a:pt x="4695" y="19"/>
                  </a:lnTo>
                  <a:lnTo>
                    <a:pt x="4932" y="74"/>
                  </a:lnTo>
                  <a:lnTo>
                    <a:pt x="5132" y="165"/>
                  </a:lnTo>
                  <a:lnTo>
                    <a:pt x="5132" y="165"/>
                  </a:lnTo>
                  <a:lnTo>
                    <a:pt x="5332" y="292"/>
                  </a:lnTo>
                  <a:lnTo>
                    <a:pt x="5496" y="419"/>
                  </a:lnTo>
                  <a:lnTo>
                    <a:pt x="5642" y="565"/>
                  </a:lnTo>
                  <a:lnTo>
                    <a:pt x="5733" y="692"/>
                  </a:lnTo>
                  <a:lnTo>
                    <a:pt x="5806" y="820"/>
                  </a:lnTo>
                  <a:lnTo>
                    <a:pt x="5860" y="929"/>
                  </a:lnTo>
                  <a:lnTo>
                    <a:pt x="5915" y="1020"/>
                  </a:lnTo>
                  <a:lnTo>
                    <a:pt x="5915" y="1020"/>
                  </a:lnTo>
                  <a:lnTo>
                    <a:pt x="6024" y="911"/>
                  </a:lnTo>
                  <a:lnTo>
                    <a:pt x="6169" y="820"/>
                  </a:lnTo>
                  <a:lnTo>
                    <a:pt x="6333" y="729"/>
                  </a:lnTo>
                  <a:lnTo>
                    <a:pt x="6533" y="638"/>
                  </a:lnTo>
                  <a:lnTo>
                    <a:pt x="6734" y="565"/>
                  </a:lnTo>
                  <a:lnTo>
                    <a:pt x="6843" y="547"/>
                  </a:lnTo>
                  <a:lnTo>
                    <a:pt x="6952" y="547"/>
                  </a:lnTo>
                  <a:lnTo>
                    <a:pt x="7061" y="547"/>
                  </a:lnTo>
                  <a:lnTo>
                    <a:pt x="7170" y="583"/>
                  </a:lnTo>
                  <a:lnTo>
                    <a:pt x="7170" y="583"/>
                  </a:lnTo>
                  <a:lnTo>
                    <a:pt x="7280" y="638"/>
                  </a:lnTo>
                  <a:lnTo>
                    <a:pt x="7389" y="747"/>
                  </a:lnTo>
                  <a:lnTo>
                    <a:pt x="7498" y="874"/>
                  </a:lnTo>
                  <a:lnTo>
                    <a:pt x="7589" y="1020"/>
                  </a:lnTo>
                  <a:lnTo>
                    <a:pt x="7589" y="1020"/>
                  </a:lnTo>
                  <a:lnTo>
                    <a:pt x="7680" y="1202"/>
                  </a:lnTo>
                  <a:lnTo>
                    <a:pt x="7753" y="1384"/>
                  </a:lnTo>
                  <a:lnTo>
                    <a:pt x="7862" y="1730"/>
                  </a:lnTo>
                  <a:lnTo>
                    <a:pt x="7935" y="2003"/>
                  </a:lnTo>
                  <a:lnTo>
                    <a:pt x="7953" y="209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13"/>
            <p:cNvSpPr/>
            <p:nvPr/>
          </p:nvSpPr>
          <p:spPr>
            <a:xfrm>
              <a:off x="1824375" y="1627975"/>
              <a:ext cx="48700" cy="28700"/>
            </a:xfrm>
            <a:custGeom>
              <a:avLst/>
              <a:gdLst/>
              <a:ahLst/>
              <a:cxnLst/>
              <a:rect l="l" t="t" r="r" b="b"/>
              <a:pathLst>
                <a:path w="1948" h="1148" extrusionOk="0">
                  <a:moveTo>
                    <a:pt x="928" y="1"/>
                  </a:moveTo>
                  <a:lnTo>
                    <a:pt x="801" y="37"/>
                  </a:lnTo>
                  <a:lnTo>
                    <a:pt x="673" y="74"/>
                  </a:lnTo>
                  <a:lnTo>
                    <a:pt x="546" y="110"/>
                  </a:lnTo>
                  <a:lnTo>
                    <a:pt x="419" y="165"/>
                  </a:lnTo>
                  <a:lnTo>
                    <a:pt x="200" y="328"/>
                  </a:lnTo>
                  <a:lnTo>
                    <a:pt x="0" y="492"/>
                  </a:lnTo>
                  <a:lnTo>
                    <a:pt x="36" y="638"/>
                  </a:lnTo>
                  <a:lnTo>
                    <a:pt x="109" y="747"/>
                  </a:lnTo>
                  <a:lnTo>
                    <a:pt x="182" y="856"/>
                  </a:lnTo>
                  <a:lnTo>
                    <a:pt x="273" y="947"/>
                  </a:lnTo>
                  <a:lnTo>
                    <a:pt x="382" y="1038"/>
                  </a:lnTo>
                  <a:lnTo>
                    <a:pt x="510" y="1093"/>
                  </a:lnTo>
                  <a:lnTo>
                    <a:pt x="637" y="1129"/>
                  </a:lnTo>
                  <a:lnTo>
                    <a:pt x="783" y="1147"/>
                  </a:lnTo>
                  <a:lnTo>
                    <a:pt x="837" y="1147"/>
                  </a:lnTo>
                  <a:lnTo>
                    <a:pt x="928" y="1129"/>
                  </a:lnTo>
                  <a:lnTo>
                    <a:pt x="1019" y="1111"/>
                  </a:lnTo>
                  <a:lnTo>
                    <a:pt x="1183" y="1038"/>
                  </a:lnTo>
                  <a:lnTo>
                    <a:pt x="1347" y="929"/>
                  </a:lnTo>
                  <a:lnTo>
                    <a:pt x="1492" y="802"/>
                  </a:lnTo>
                  <a:lnTo>
                    <a:pt x="1620" y="656"/>
                  </a:lnTo>
                  <a:lnTo>
                    <a:pt x="1747" y="510"/>
                  </a:lnTo>
                  <a:lnTo>
                    <a:pt x="1856" y="347"/>
                  </a:lnTo>
                  <a:lnTo>
                    <a:pt x="1947" y="165"/>
                  </a:lnTo>
                  <a:lnTo>
                    <a:pt x="1783" y="92"/>
                  </a:lnTo>
                  <a:lnTo>
                    <a:pt x="1601" y="37"/>
                  </a:lnTo>
                  <a:lnTo>
                    <a:pt x="1401" y="1"/>
                  </a:lnTo>
                  <a:close/>
                </a:path>
              </a:pathLst>
            </a:custGeom>
            <a:solidFill>
              <a:srgbClr val="D7C2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13"/>
            <p:cNvSpPr/>
            <p:nvPr/>
          </p:nvSpPr>
          <p:spPr>
            <a:xfrm>
              <a:off x="1824375" y="1627975"/>
              <a:ext cx="48700" cy="28700"/>
            </a:xfrm>
            <a:custGeom>
              <a:avLst/>
              <a:gdLst/>
              <a:ahLst/>
              <a:cxnLst/>
              <a:rect l="l" t="t" r="r" b="b"/>
              <a:pathLst>
                <a:path w="1948" h="1148" fill="none" extrusionOk="0">
                  <a:moveTo>
                    <a:pt x="1183" y="1"/>
                  </a:moveTo>
                  <a:lnTo>
                    <a:pt x="1183" y="1"/>
                  </a:lnTo>
                  <a:lnTo>
                    <a:pt x="928" y="1"/>
                  </a:lnTo>
                  <a:lnTo>
                    <a:pt x="928" y="1"/>
                  </a:lnTo>
                  <a:lnTo>
                    <a:pt x="801" y="37"/>
                  </a:lnTo>
                  <a:lnTo>
                    <a:pt x="673" y="74"/>
                  </a:lnTo>
                  <a:lnTo>
                    <a:pt x="546" y="110"/>
                  </a:lnTo>
                  <a:lnTo>
                    <a:pt x="419" y="165"/>
                  </a:lnTo>
                  <a:lnTo>
                    <a:pt x="200" y="328"/>
                  </a:lnTo>
                  <a:lnTo>
                    <a:pt x="0" y="492"/>
                  </a:lnTo>
                  <a:lnTo>
                    <a:pt x="0" y="492"/>
                  </a:lnTo>
                  <a:lnTo>
                    <a:pt x="36" y="638"/>
                  </a:lnTo>
                  <a:lnTo>
                    <a:pt x="109" y="747"/>
                  </a:lnTo>
                  <a:lnTo>
                    <a:pt x="182" y="856"/>
                  </a:lnTo>
                  <a:lnTo>
                    <a:pt x="273" y="947"/>
                  </a:lnTo>
                  <a:lnTo>
                    <a:pt x="382" y="1038"/>
                  </a:lnTo>
                  <a:lnTo>
                    <a:pt x="510" y="1093"/>
                  </a:lnTo>
                  <a:lnTo>
                    <a:pt x="637" y="1129"/>
                  </a:lnTo>
                  <a:lnTo>
                    <a:pt x="783" y="1147"/>
                  </a:lnTo>
                  <a:lnTo>
                    <a:pt x="783" y="1147"/>
                  </a:lnTo>
                  <a:lnTo>
                    <a:pt x="837" y="1147"/>
                  </a:lnTo>
                  <a:lnTo>
                    <a:pt x="837" y="1147"/>
                  </a:lnTo>
                  <a:lnTo>
                    <a:pt x="928" y="1129"/>
                  </a:lnTo>
                  <a:lnTo>
                    <a:pt x="1019" y="1111"/>
                  </a:lnTo>
                  <a:lnTo>
                    <a:pt x="1183" y="1038"/>
                  </a:lnTo>
                  <a:lnTo>
                    <a:pt x="1347" y="929"/>
                  </a:lnTo>
                  <a:lnTo>
                    <a:pt x="1492" y="802"/>
                  </a:lnTo>
                  <a:lnTo>
                    <a:pt x="1492" y="802"/>
                  </a:lnTo>
                  <a:lnTo>
                    <a:pt x="1620" y="656"/>
                  </a:lnTo>
                  <a:lnTo>
                    <a:pt x="1747" y="510"/>
                  </a:lnTo>
                  <a:lnTo>
                    <a:pt x="1856" y="347"/>
                  </a:lnTo>
                  <a:lnTo>
                    <a:pt x="1947" y="165"/>
                  </a:lnTo>
                  <a:lnTo>
                    <a:pt x="1947" y="165"/>
                  </a:lnTo>
                  <a:lnTo>
                    <a:pt x="1783" y="92"/>
                  </a:lnTo>
                  <a:lnTo>
                    <a:pt x="1601" y="37"/>
                  </a:lnTo>
                  <a:lnTo>
                    <a:pt x="1401" y="1"/>
                  </a:lnTo>
                  <a:lnTo>
                    <a:pt x="118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13"/>
            <p:cNvSpPr/>
            <p:nvPr/>
          </p:nvSpPr>
          <p:spPr>
            <a:xfrm>
              <a:off x="1744750" y="1653450"/>
              <a:ext cx="198825" cy="56000"/>
            </a:xfrm>
            <a:custGeom>
              <a:avLst/>
              <a:gdLst/>
              <a:ahLst/>
              <a:cxnLst/>
              <a:rect l="l" t="t" r="r" b="b"/>
              <a:pathLst>
                <a:path w="7953" h="2240" extrusionOk="0">
                  <a:moveTo>
                    <a:pt x="7589" y="1"/>
                  </a:moveTo>
                  <a:lnTo>
                    <a:pt x="7152" y="274"/>
                  </a:lnTo>
                  <a:lnTo>
                    <a:pt x="6715" y="529"/>
                  </a:lnTo>
                  <a:lnTo>
                    <a:pt x="6260" y="747"/>
                  </a:lnTo>
                  <a:lnTo>
                    <a:pt x="6024" y="856"/>
                  </a:lnTo>
                  <a:lnTo>
                    <a:pt x="5787" y="929"/>
                  </a:lnTo>
                  <a:lnTo>
                    <a:pt x="5660" y="984"/>
                  </a:lnTo>
                  <a:lnTo>
                    <a:pt x="5533" y="1038"/>
                  </a:lnTo>
                  <a:lnTo>
                    <a:pt x="5423" y="1111"/>
                  </a:lnTo>
                  <a:lnTo>
                    <a:pt x="5387" y="1147"/>
                  </a:lnTo>
                  <a:lnTo>
                    <a:pt x="5351" y="1202"/>
                  </a:lnTo>
                  <a:lnTo>
                    <a:pt x="5314" y="1275"/>
                  </a:lnTo>
                  <a:lnTo>
                    <a:pt x="5296" y="1348"/>
                  </a:lnTo>
                  <a:lnTo>
                    <a:pt x="5278" y="1420"/>
                  </a:lnTo>
                  <a:lnTo>
                    <a:pt x="5241" y="1493"/>
                  </a:lnTo>
                  <a:lnTo>
                    <a:pt x="5187" y="1566"/>
                  </a:lnTo>
                  <a:lnTo>
                    <a:pt x="5114" y="1621"/>
                  </a:lnTo>
                  <a:lnTo>
                    <a:pt x="5023" y="1657"/>
                  </a:lnTo>
                  <a:lnTo>
                    <a:pt x="4859" y="1657"/>
                  </a:lnTo>
                  <a:lnTo>
                    <a:pt x="4786" y="1639"/>
                  </a:lnTo>
                  <a:lnTo>
                    <a:pt x="4714" y="1621"/>
                  </a:lnTo>
                  <a:lnTo>
                    <a:pt x="4641" y="1566"/>
                  </a:lnTo>
                  <a:lnTo>
                    <a:pt x="4586" y="1530"/>
                  </a:lnTo>
                  <a:lnTo>
                    <a:pt x="4532" y="1457"/>
                  </a:lnTo>
                  <a:lnTo>
                    <a:pt x="4422" y="1329"/>
                  </a:lnTo>
                  <a:lnTo>
                    <a:pt x="4350" y="1166"/>
                  </a:lnTo>
                  <a:lnTo>
                    <a:pt x="4277" y="1002"/>
                  </a:lnTo>
                  <a:lnTo>
                    <a:pt x="4168" y="1056"/>
                  </a:lnTo>
                  <a:lnTo>
                    <a:pt x="4022" y="1075"/>
                  </a:lnTo>
                  <a:lnTo>
                    <a:pt x="3895" y="1093"/>
                  </a:lnTo>
                  <a:lnTo>
                    <a:pt x="3767" y="1111"/>
                  </a:lnTo>
                  <a:lnTo>
                    <a:pt x="3640" y="1111"/>
                  </a:lnTo>
                  <a:lnTo>
                    <a:pt x="3513" y="1093"/>
                  </a:lnTo>
                  <a:lnTo>
                    <a:pt x="3385" y="1056"/>
                  </a:lnTo>
                  <a:lnTo>
                    <a:pt x="3258" y="1020"/>
                  </a:lnTo>
                  <a:lnTo>
                    <a:pt x="3149" y="965"/>
                  </a:lnTo>
                  <a:lnTo>
                    <a:pt x="3021" y="911"/>
                  </a:lnTo>
                  <a:lnTo>
                    <a:pt x="2912" y="838"/>
                  </a:lnTo>
                  <a:lnTo>
                    <a:pt x="2821" y="765"/>
                  </a:lnTo>
                  <a:lnTo>
                    <a:pt x="2657" y="583"/>
                  </a:lnTo>
                  <a:lnTo>
                    <a:pt x="2530" y="383"/>
                  </a:lnTo>
                  <a:lnTo>
                    <a:pt x="2312" y="820"/>
                  </a:lnTo>
                  <a:lnTo>
                    <a:pt x="2148" y="1220"/>
                  </a:lnTo>
                  <a:lnTo>
                    <a:pt x="2020" y="1584"/>
                  </a:lnTo>
                  <a:lnTo>
                    <a:pt x="0" y="1966"/>
                  </a:lnTo>
                  <a:lnTo>
                    <a:pt x="328" y="2039"/>
                  </a:lnTo>
                  <a:lnTo>
                    <a:pt x="710" y="2094"/>
                  </a:lnTo>
                  <a:lnTo>
                    <a:pt x="1147" y="2148"/>
                  </a:lnTo>
                  <a:lnTo>
                    <a:pt x="1638" y="2185"/>
                  </a:lnTo>
                  <a:lnTo>
                    <a:pt x="2730" y="2221"/>
                  </a:lnTo>
                  <a:lnTo>
                    <a:pt x="3877" y="2239"/>
                  </a:lnTo>
                  <a:lnTo>
                    <a:pt x="5387" y="2221"/>
                  </a:lnTo>
                  <a:lnTo>
                    <a:pt x="6697" y="2185"/>
                  </a:lnTo>
                  <a:lnTo>
                    <a:pt x="7953" y="2130"/>
                  </a:lnTo>
                  <a:lnTo>
                    <a:pt x="7953" y="1075"/>
                  </a:lnTo>
                  <a:lnTo>
                    <a:pt x="7935" y="984"/>
                  </a:lnTo>
                  <a:lnTo>
                    <a:pt x="7862" y="711"/>
                  </a:lnTo>
                  <a:lnTo>
                    <a:pt x="7753" y="365"/>
                  </a:lnTo>
                  <a:lnTo>
                    <a:pt x="7680" y="183"/>
                  </a:lnTo>
                  <a:lnTo>
                    <a:pt x="7589" y="1"/>
                  </a:lnTo>
                  <a:close/>
                </a:path>
              </a:pathLst>
            </a:custGeom>
            <a:solidFill>
              <a:srgbClr val="A48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13"/>
            <p:cNvSpPr/>
            <p:nvPr/>
          </p:nvSpPr>
          <p:spPr>
            <a:xfrm>
              <a:off x="1744750" y="1653450"/>
              <a:ext cx="198825" cy="56000"/>
            </a:xfrm>
            <a:custGeom>
              <a:avLst/>
              <a:gdLst/>
              <a:ahLst/>
              <a:cxnLst/>
              <a:rect l="l" t="t" r="r" b="b"/>
              <a:pathLst>
                <a:path w="7953" h="2240" fill="none" extrusionOk="0">
                  <a:moveTo>
                    <a:pt x="7589" y="1"/>
                  </a:moveTo>
                  <a:lnTo>
                    <a:pt x="7589" y="1"/>
                  </a:lnTo>
                  <a:lnTo>
                    <a:pt x="7152" y="274"/>
                  </a:lnTo>
                  <a:lnTo>
                    <a:pt x="6715" y="529"/>
                  </a:lnTo>
                  <a:lnTo>
                    <a:pt x="6260" y="747"/>
                  </a:lnTo>
                  <a:lnTo>
                    <a:pt x="6024" y="856"/>
                  </a:lnTo>
                  <a:lnTo>
                    <a:pt x="5787" y="929"/>
                  </a:lnTo>
                  <a:lnTo>
                    <a:pt x="5787" y="929"/>
                  </a:lnTo>
                  <a:lnTo>
                    <a:pt x="5660" y="984"/>
                  </a:lnTo>
                  <a:lnTo>
                    <a:pt x="5533" y="1038"/>
                  </a:lnTo>
                  <a:lnTo>
                    <a:pt x="5423" y="1111"/>
                  </a:lnTo>
                  <a:lnTo>
                    <a:pt x="5387" y="1147"/>
                  </a:lnTo>
                  <a:lnTo>
                    <a:pt x="5351" y="1202"/>
                  </a:lnTo>
                  <a:lnTo>
                    <a:pt x="5351" y="1202"/>
                  </a:lnTo>
                  <a:lnTo>
                    <a:pt x="5314" y="1275"/>
                  </a:lnTo>
                  <a:lnTo>
                    <a:pt x="5296" y="1348"/>
                  </a:lnTo>
                  <a:lnTo>
                    <a:pt x="5278" y="1420"/>
                  </a:lnTo>
                  <a:lnTo>
                    <a:pt x="5241" y="1493"/>
                  </a:lnTo>
                  <a:lnTo>
                    <a:pt x="5241" y="1493"/>
                  </a:lnTo>
                  <a:lnTo>
                    <a:pt x="5187" y="1566"/>
                  </a:lnTo>
                  <a:lnTo>
                    <a:pt x="5114" y="1621"/>
                  </a:lnTo>
                  <a:lnTo>
                    <a:pt x="5023" y="1657"/>
                  </a:lnTo>
                  <a:lnTo>
                    <a:pt x="4932" y="1657"/>
                  </a:lnTo>
                  <a:lnTo>
                    <a:pt x="4932" y="1657"/>
                  </a:lnTo>
                  <a:lnTo>
                    <a:pt x="4859" y="1657"/>
                  </a:lnTo>
                  <a:lnTo>
                    <a:pt x="4786" y="1639"/>
                  </a:lnTo>
                  <a:lnTo>
                    <a:pt x="4714" y="1621"/>
                  </a:lnTo>
                  <a:lnTo>
                    <a:pt x="4641" y="1566"/>
                  </a:lnTo>
                  <a:lnTo>
                    <a:pt x="4641" y="1566"/>
                  </a:lnTo>
                  <a:lnTo>
                    <a:pt x="4586" y="1530"/>
                  </a:lnTo>
                  <a:lnTo>
                    <a:pt x="4532" y="1457"/>
                  </a:lnTo>
                  <a:lnTo>
                    <a:pt x="4422" y="1329"/>
                  </a:lnTo>
                  <a:lnTo>
                    <a:pt x="4350" y="1166"/>
                  </a:lnTo>
                  <a:lnTo>
                    <a:pt x="4277" y="1002"/>
                  </a:lnTo>
                  <a:lnTo>
                    <a:pt x="4277" y="1002"/>
                  </a:lnTo>
                  <a:lnTo>
                    <a:pt x="4168" y="1056"/>
                  </a:lnTo>
                  <a:lnTo>
                    <a:pt x="4022" y="1075"/>
                  </a:lnTo>
                  <a:lnTo>
                    <a:pt x="3895" y="1093"/>
                  </a:lnTo>
                  <a:lnTo>
                    <a:pt x="3767" y="1111"/>
                  </a:lnTo>
                  <a:lnTo>
                    <a:pt x="3767" y="1111"/>
                  </a:lnTo>
                  <a:lnTo>
                    <a:pt x="3640" y="1111"/>
                  </a:lnTo>
                  <a:lnTo>
                    <a:pt x="3513" y="1093"/>
                  </a:lnTo>
                  <a:lnTo>
                    <a:pt x="3385" y="1056"/>
                  </a:lnTo>
                  <a:lnTo>
                    <a:pt x="3258" y="1020"/>
                  </a:lnTo>
                  <a:lnTo>
                    <a:pt x="3149" y="965"/>
                  </a:lnTo>
                  <a:lnTo>
                    <a:pt x="3021" y="911"/>
                  </a:lnTo>
                  <a:lnTo>
                    <a:pt x="2912" y="838"/>
                  </a:lnTo>
                  <a:lnTo>
                    <a:pt x="2821" y="765"/>
                  </a:lnTo>
                  <a:lnTo>
                    <a:pt x="2821" y="765"/>
                  </a:lnTo>
                  <a:lnTo>
                    <a:pt x="2657" y="583"/>
                  </a:lnTo>
                  <a:lnTo>
                    <a:pt x="2530" y="383"/>
                  </a:lnTo>
                  <a:lnTo>
                    <a:pt x="2530" y="383"/>
                  </a:lnTo>
                  <a:lnTo>
                    <a:pt x="2530" y="383"/>
                  </a:lnTo>
                  <a:lnTo>
                    <a:pt x="2312" y="820"/>
                  </a:lnTo>
                  <a:lnTo>
                    <a:pt x="2148" y="1220"/>
                  </a:lnTo>
                  <a:lnTo>
                    <a:pt x="2020" y="1584"/>
                  </a:lnTo>
                  <a:lnTo>
                    <a:pt x="0" y="1966"/>
                  </a:lnTo>
                  <a:lnTo>
                    <a:pt x="0" y="1966"/>
                  </a:lnTo>
                  <a:lnTo>
                    <a:pt x="328" y="2039"/>
                  </a:lnTo>
                  <a:lnTo>
                    <a:pt x="710" y="2094"/>
                  </a:lnTo>
                  <a:lnTo>
                    <a:pt x="1147" y="2148"/>
                  </a:lnTo>
                  <a:lnTo>
                    <a:pt x="1638" y="2185"/>
                  </a:lnTo>
                  <a:lnTo>
                    <a:pt x="2730" y="2221"/>
                  </a:lnTo>
                  <a:lnTo>
                    <a:pt x="3877" y="2239"/>
                  </a:lnTo>
                  <a:lnTo>
                    <a:pt x="3877" y="2239"/>
                  </a:lnTo>
                  <a:lnTo>
                    <a:pt x="5387" y="2221"/>
                  </a:lnTo>
                  <a:lnTo>
                    <a:pt x="6697" y="2185"/>
                  </a:lnTo>
                  <a:lnTo>
                    <a:pt x="7953" y="2130"/>
                  </a:lnTo>
                  <a:lnTo>
                    <a:pt x="7953" y="1075"/>
                  </a:lnTo>
                  <a:lnTo>
                    <a:pt x="7953" y="1075"/>
                  </a:lnTo>
                  <a:lnTo>
                    <a:pt x="7935" y="984"/>
                  </a:lnTo>
                  <a:lnTo>
                    <a:pt x="7862" y="711"/>
                  </a:lnTo>
                  <a:lnTo>
                    <a:pt x="7753" y="365"/>
                  </a:lnTo>
                  <a:lnTo>
                    <a:pt x="7680" y="183"/>
                  </a:lnTo>
                  <a:lnTo>
                    <a:pt x="7589" y="1"/>
                  </a:lnTo>
                  <a:lnTo>
                    <a:pt x="758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13"/>
            <p:cNvSpPr/>
            <p:nvPr/>
          </p:nvSpPr>
          <p:spPr>
            <a:xfrm>
              <a:off x="1726100" y="1699875"/>
              <a:ext cx="249775" cy="25500"/>
            </a:xfrm>
            <a:custGeom>
              <a:avLst/>
              <a:gdLst/>
              <a:ahLst/>
              <a:cxnLst/>
              <a:rect l="l" t="t" r="r" b="b"/>
              <a:pathLst>
                <a:path w="9991" h="1020" extrusionOk="0">
                  <a:moveTo>
                    <a:pt x="1292" y="0"/>
                  </a:moveTo>
                  <a:lnTo>
                    <a:pt x="746" y="91"/>
                  </a:lnTo>
                  <a:lnTo>
                    <a:pt x="528" y="128"/>
                  </a:lnTo>
                  <a:lnTo>
                    <a:pt x="346" y="182"/>
                  </a:lnTo>
                  <a:lnTo>
                    <a:pt x="200" y="237"/>
                  </a:lnTo>
                  <a:lnTo>
                    <a:pt x="91" y="291"/>
                  </a:lnTo>
                  <a:lnTo>
                    <a:pt x="18" y="346"/>
                  </a:lnTo>
                  <a:lnTo>
                    <a:pt x="0" y="419"/>
                  </a:lnTo>
                  <a:lnTo>
                    <a:pt x="0" y="437"/>
                  </a:lnTo>
                  <a:lnTo>
                    <a:pt x="18" y="473"/>
                  </a:lnTo>
                  <a:lnTo>
                    <a:pt x="91" y="528"/>
                  </a:lnTo>
                  <a:lnTo>
                    <a:pt x="219" y="583"/>
                  </a:lnTo>
                  <a:lnTo>
                    <a:pt x="382" y="655"/>
                  </a:lnTo>
                  <a:lnTo>
                    <a:pt x="601" y="710"/>
                  </a:lnTo>
                  <a:lnTo>
                    <a:pt x="856" y="746"/>
                  </a:lnTo>
                  <a:lnTo>
                    <a:pt x="1456" y="837"/>
                  </a:lnTo>
                  <a:lnTo>
                    <a:pt x="2202" y="910"/>
                  </a:lnTo>
                  <a:lnTo>
                    <a:pt x="3058" y="965"/>
                  </a:lnTo>
                  <a:lnTo>
                    <a:pt x="3986" y="1001"/>
                  </a:lnTo>
                  <a:lnTo>
                    <a:pt x="5005" y="1019"/>
                  </a:lnTo>
                  <a:lnTo>
                    <a:pt x="6006" y="1001"/>
                  </a:lnTo>
                  <a:lnTo>
                    <a:pt x="6952" y="965"/>
                  </a:lnTo>
                  <a:lnTo>
                    <a:pt x="7789" y="910"/>
                  </a:lnTo>
                  <a:lnTo>
                    <a:pt x="8535" y="837"/>
                  </a:lnTo>
                  <a:lnTo>
                    <a:pt x="9136" y="746"/>
                  </a:lnTo>
                  <a:lnTo>
                    <a:pt x="9390" y="710"/>
                  </a:lnTo>
                  <a:lnTo>
                    <a:pt x="9609" y="655"/>
                  </a:lnTo>
                  <a:lnTo>
                    <a:pt x="9773" y="583"/>
                  </a:lnTo>
                  <a:lnTo>
                    <a:pt x="9900" y="528"/>
                  </a:lnTo>
                  <a:lnTo>
                    <a:pt x="9973" y="473"/>
                  </a:lnTo>
                  <a:lnTo>
                    <a:pt x="9991" y="437"/>
                  </a:lnTo>
                  <a:lnTo>
                    <a:pt x="9991" y="419"/>
                  </a:lnTo>
                  <a:lnTo>
                    <a:pt x="9973" y="346"/>
                  </a:lnTo>
                  <a:lnTo>
                    <a:pt x="9900" y="291"/>
                  </a:lnTo>
                  <a:lnTo>
                    <a:pt x="9791" y="237"/>
                  </a:lnTo>
                  <a:lnTo>
                    <a:pt x="9645" y="182"/>
                  </a:lnTo>
                  <a:lnTo>
                    <a:pt x="9463" y="128"/>
                  </a:lnTo>
                  <a:lnTo>
                    <a:pt x="9245" y="91"/>
                  </a:lnTo>
                  <a:lnTo>
                    <a:pt x="8699" y="0"/>
                  </a:lnTo>
                  <a:lnTo>
                    <a:pt x="8699" y="273"/>
                  </a:lnTo>
                  <a:lnTo>
                    <a:pt x="7443" y="328"/>
                  </a:lnTo>
                  <a:lnTo>
                    <a:pt x="6133" y="364"/>
                  </a:lnTo>
                  <a:lnTo>
                    <a:pt x="4623" y="382"/>
                  </a:lnTo>
                  <a:lnTo>
                    <a:pt x="3476" y="364"/>
                  </a:lnTo>
                  <a:lnTo>
                    <a:pt x="2384" y="328"/>
                  </a:lnTo>
                  <a:lnTo>
                    <a:pt x="1893" y="291"/>
                  </a:lnTo>
                  <a:lnTo>
                    <a:pt x="1456" y="237"/>
                  </a:lnTo>
                  <a:lnTo>
                    <a:pt x="1074" y="182"/>
                  </a:lnTo>
                  <a:lnTo>
                    <a:pt x="746" y="109"/>
                  </a:lnTo>
                  <a:lnTo>
                    <a:pt x="1292" y="0"/>
                  </a:lnTo>
                  <a:close/>
                </a:path>
              </a:pathLst>
            </a:custGeom>
            <a:solidFill>
              <a:srgbClr val="282829">
                <a:alpha val="13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13"/>
            <p:cNvSpPr/>
            <p:nvPr/>
          </p:nvSpPr>
          <p:spPr>
            <a:xfrm>
              <a:off x="1726100" y="1699875"/>
              <a:ext cx="249775" cy="25500"/>
            </a:xfrm>
            <a:custGeom>
              <a:avLst/>
              <a:gdLst/>
              <a:ahLst/>
              <a:cxnLst/>
              <a:rect l="l" t="t" r="r" b="b"/>
              <a:pathLst>
                <a:path w="9991" h="1020" fill="none" extrusionOk="0">
                  <a:moveTo>
                    <a:pt x="8699" y="0"/>
                  </a:moveTo>
                  <a:lnTo>
                    <a:pt x="8699" y="273"/>
                  </a:lnTo>
                  <a:lnTo>
                    <a:pt x="8699" y="273"/>
                  </a:lnTo>
                  <a:lnTo>
                    <a:pt x="8699" y="273"/>
                  </a:lnTo>
                  <a:lnTo>
                    <a:pt x="7443" y="328"/>
                  </a:lnTo>
                  <a:lnTo>
                    <a:pt x="6133" y="364"/>
                  </a:lnTo>
                  <a:lnTo>
                    <a:pt x="4623" y="382"/>
                  </a:lnTo>
                  <a:lnTo>
                    <a:pt x="4623" y="382"/>
                  </a:lnTo>
                  <a:lnTo>
                    <a:pt x="3476" y="364"/>
                  </a:lnTo>
                  <a:lnTo>
                    <a:pt x="2384" y="328"/>
                  </a:lnTo>
                  <a:lnTo>
                    <a:pt x="1893" y="291"/>
                  </a:lnTo>
                  <a:lnTo>
                    <a:pt x="1456" y="237"/>
                  </a:lnTo>
                  <a:lnTo>
                    <a:pt x="1074" y="182"/>
                  </a:lnTo>
                  <a:lnTo>
                    <a:pt x="746" y="109"/>
                  </a:lnTo>
                  <a:lnTo>
                    <a:pt x="746" y="109"/>
                  </a:lnTo>
                  <a:lnTo>
                    <a:pt x="746" y="109"/>
                  </a:lnTo>
                  <a:lnTo>
                    <a:pt x="1292" y="0"/>
                  </a:lnTo>
                  <a:lnTo>
                    <a:pt x="1292" y="0"/>
                  </a:lnTo>
                  <a:lnTo>
                    <a:pt x="746" y="91"/>
                  </a:lnTo>
                  <a:lnTo>
                    <a:pt x="528" y="128"/>
                  </a:lnTo>
                  <a:lnTo>
                    <a:pt x="346" y="182"/>
                  </a:lnTo>
                  <a:lnTo>
                    <a:pt x="200" y="237"/>
                  </a:lnTo>
                  <a:lnTo>
                    <a:pt x="91" y="291"/>
                  </a:lnTo>
                  <a:lnTo>
                    <a:pt x="18" y="346"/>
                  </a:lnTo>
                  <a:lnTo>
                    <a:pt x="0" y="419"/>
                  </a:lnTo>
                  <a:lnTo>
                    <a:pt x="0" y="419"/>
                  </a:lnTo>
                  <a:lnTo>
                    <a:pt x="0" y="437"/>
                  </a:lnTo>
                  <a:lnTo>
                    <a:pt x="18" y="473"/>
                  </a:lnTo>
                  <a:lnTo>
                    <a:pt x="91" y="528"/>
                  </a:lnTo>
                  <a:lnTo>
                    <a:pt x="219" y="583"/>
                  </a:lnTo>
                  <a:lnTo>
                    <a:pt x="382" y="655"/>
                  </a:lnTo>
                  <a:lnTo>
                    <a:pt x="601" y="710"/>
                  </a:lnTo>
                  <a:lnTo>
                    <a:pt x="856" y="746"/>
                  </a:lnTo>
                  <a:lnTo>
                    <a:pt x="1456" y="837"/>
                  </a:lnTo>
                  <a:lnTo>
                    <a:pt x="2202" y="910"/>
                  </a:lnTo>
                  <a:lnTo>
                    <a:pt x="3058" y="965"/>
                  </a:lnTo>
                  <a:lnTo>
                    <a:pt x="3986" y="1001"/>
                  </a:lnTo>
                  <a:lnTo>
                    <a:pt x="5005" y="1019"/>
                  </a:lnTo>
                  <a:lnTo>
                    <a:pt x="5005" y="1019"/>
                  </a:lnTo>
                  <a:lnTo>
                    <a:pt x="6006" y="1001"/>
                  </a:lnTo>
                  <a:lnTo>
                    <a:pt x="6952" y="965"/>
                  </a:lnTo>
                  <a:lnTo>
                    <a:pt x="7789" y="910"/>
                  </a:lnTo>
                  <a:lnTo>
                    <a:pt x="8535" y="837"/>
                  </a:lnTo>
                  <a:lnTo>
                    <a:pt x="9136" y="746"/>
                  </a:lnTo>
                  <a:lnTo>
                    <a:pt x="9390" y="710"/>
                  </a:lnTo>
                  <a:lnTo>
                    <a:pt x="9609" y="655"/>
                  </a:lnTo>
                  <a:lnTo>
                    <a:pt x="9773" y="583"/>
                  </a:lnTo>
                  <a:lnTo>
                    <a:pt x="9900" y="528"/>
                  </a:lnTo>
                  <a:lnTo>
                    <a:pt x="9973" y="473"/>
                  </a:lnTo>
                  <a:lnTo>
                    <a:pt x="9991" y="437"/>
                  </a:lnTo>
                  <a:lnTo>
                    <a:pt x="9991" y="419"/>
                  </a:lnTo>
                  <a:lnTo>
                    <a:pt x="9991" y="419"/>
                  </a:lnTo>
                  <a:lnTo>
                    <a:pt x="9973" y="346"/>
                  </a:lnTo>
                  <a:lnTo>
                    <a:pt x="9900" y="291"/>
                  </a:lnTo>
                  <a:lnTo>
                    <a:pt x="9791" y="237"/>
                  </a:lnTo>
                  <a:lnTo>
                    <a:pt x="9645" y="182"/>
                  </a:lnTo>
                  <a:lnTo>
                    <a:pt x="9463" y="128"/>
                  </a:lnTo>
                  <a:lnTo>
                    <a:pt x="9245" y="91"/>
                  </a:lnTo>
                  <a:lnTo>
                    <a:pt x="8699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13"/>
            <p:cNvSpPr/>
            <p:nvPr/>
          </p:nvSpPr>
          <p:spPr>
            <a:xfrm>
              <a:off x="2024075" y="1729450"/>
              <a:ext cx="42350" cy="23225"/>
            </a:xfrm>
            <a:custGeom>
              <a:avLst/>
              <a:gdLst/>
              <a:ahLst/>
              <a:cxnLst/>
              <a:rect l="l" t="t" r="r" b="b"/>
              <a:pathLst>
                <a:path w="1694" h="929" extrusionOk="0">
                  <a:moveTo>
                    <a:pt x="911" y="0"/>
                  </a:moveTo>
                  <a:lnTo>
                    <a:pt x="783" y="18"/>
                  </a:lnTo>
                  <a:lnTo>
                    <a:pt x="674" y="55"/>
                  </a:lnTo>
                  <a:lnTo>
                    <a:pt x="565" y="109"/>
                  </a:lnTo>
                  <a:lnTo>
                    <a:pt x="456" y="182"/>
                  </a:lnTo>
                  <a:lnTo>
                    <a:pt x="383" y="255"/>
                  </a:lnTo>
                  <a:lnTo>
                    <a:pt x="238" y="437"/>
                  </a:lnTo>
                  <a:lnTo>
                    <a:pt x="128" y="601"/>
                  </a:lnTo>
                  <a:lnTo>
                    <a:pt x="56" y="764"/>
                  </a:lnTo>
                  <a:lnTo>
                    <a:pt x="1" y="928"/>
                  </a:lnTo>
                  <a:lnTo>
                    <a:pt x="1693" y="928"/>
                  </a:lnTo>
                  <a:lnTo>
                    <a:pt x="1693" y="783"/>
                  </a:lnTo>
                  <a:lnTo>
                    <a:pt x="1693" y="655"/>
                  </a:lnTo>
                  <a:lnTo>
                    <a:pt x="1675" y="491"/>
                  </a:lnTo>
                  <a:lnTo>
                    <a:pt x="1639" y="419"/>
                  </a:lnTo>
                  <a:lnTo>
                    <a:pt x="1602" y="328"/>
                  </a:lnTo>
                  <a:lnTo>
                    <a:pt x="1548" y="255"/>
                  </a:lnTo>
                  <a:lnTo>
                    <a:pt x="1493" y="182"/>
                  </a:lnTo>
                  <a:lnTo>
                    <a:pt x="1402" y="127"/>
                  </a:lnTo>
                  <a:lnTo>
                    <a:pt x="1311" y="73"/>
                  </a:lnTo>
                  <a:lnTo>
                    <a:pt x="1202" y="36"/>
                  </a:lnTo>
                  <a:lnTo>
                    <a:pt x="1056" y="0"/>
                  </a:lnTo>
                  <a:close/>
                </a:path>
              </a:pathLst>
            </a:custGeom>
            <a:solidFill>
              <a:srgbClr val="C1A5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13"/>
            <p:cNvSpPr/>
            <p:nvPr/>
          </p:nvSpPr>
          <p:spPr>
            <a:xfrm>
              <a:off x="2018625" y="1747625"/>
              <a:ext cx="66900" cy="13675"/>
            </a:xfrm>
            <a:custGeom>
              <a:avLst/>
              <a:gdLst/>
              <a:ahLst/>
              <a:cxnLst/>
              <a:rect l="l" t="t" r="r" b="b"/>
              <a:pathLst>
                <a:path w="2676" h="547" extrusionOk="0">
                  <a:moveTo>
                    <a:pt x="456" y="1"/>
                  </a:moveTo>
                  <a:lnTo>
                    <a:pt x="219" y="37"/>
                  </a:lnTo>
                  <a:lnTo>
                    <a:pt x="146" y="74"/>
                  </a:lnTo>
                  <a:lnTo>
                    <a:pt x="73" y="110"/>
                  </a:lnTo>
                  <a:lnTo>
                    <a:pt x="19" y="147"/>
                  </a:lnTo>
                  <a:lnTo>
                    <a:pt x="1" y="201"/>
                  </a:lnTo>
                  <a:lnTo>
                    <a:pt x="19" y="219"/>
                  </a:lnTo>
                  <a:lnTo>
                    <a:pt x="37" y="274"/>
                  </a:lnTo>
                  <a:lnTo>
                    <a:pt x="92" y="329"/>
                  </a:lnTo>
                  <a:lnTo>
                    <a:pt x="219" y="401"/>
                  </a:lnTo>
                  <a:lnTo>
                    <a:pt x="419" y="456"/>
                  </a:lnTo>
                  <a:lnTo>
                    <a:pt x="710" y="511"/>
                  </a:lnTo>
                  <a:lnTo>
                    <a:pt x="1111" y="529"/>
                  </a:lnTo>
                  <a:lnTo>
                    <a:pt x="1657" y="547"/>
                  </a:lnTo>
                  <a:lnTo>
                    <a:pt x="2130" y="547"/>
                  </a:lnTo>
                  <a:lnTo>
                    <a:pt x="2676" y="529"/>
                  </a:lnTo>
                  <a:lnTo>
                    <a:pt x="2676" y="474"/>
                  </a:lnTo>
                  <a:lnTo>
                    <a:pt x="2657" y="420"/>
                  </a:lnTo>
                  <a:lnTo>
                    <a:pt x="2603" y="365"/>
                  </a:lnTo>
                  <a:lnTo>
                    <a:pt x="2530" y="310"/>
                  </a:lnTo>
                  <a:lnTo>
                    <a:pt x="2330" y="219"/>
                  </a:lnTo>
                  <a:lnTo>
                    <a:pt x="2057" y="147"/>
                  </a:lnTo>
                  <a:lnTo>
                    <a:pt x="1748" y="92"/>
                  </a:lnTo>
                  <a:lnTo>
                    <a:pt x="1420" y="37"/>
                  </a:lnTo>
                  <a:lnTo>
                    <a:pt x="1074" y="1"/>
                  </a:lnTo>
                  <a:close/>
                </a:path>
              </a:pathLst>
            </a:custGeom>
            <a:solidFill>
              <a:srgbClr val="282829">
                <a:alpha val="13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13"/>
            <p:cNvSpPr/>
            <p:nvPr/>
          </p:nvSpPr>
          <p:spPr>
            <a:xfrm>
              <a:off x="2018625" y="1747625"/>
              <a:ext cx="66900" cy="13675"/>
            </a:xfrm>
            <a:custGeom>
              <a:avLst/>
              <a:gdLst/>
              <a:ahLst/>
              <a:cxnLst/>
              <a:rect l="l" t="t" r="r" b="b"/>
              <a:pathLst>
                <a:path w="2676" h="547" fill="none" extrusionOk="0">
                  <a:moveTo>
                    <a:pt x="747" y="1"/>
                  </a:moveTo>
                  <a:lnTo>
                    <a:pt x="747" y="1"/>
                  </a:lnTo>
                  <a:lnTo>
                    <a:pt x="456" y="1"/>
                  </a:lnTo>
                  <a:lnTo>
                    <a:pt x="219" y="37"/>
                  </a:lnTo>
                  <a:lnTo>
                    <a:pt x="146" y="74"/>
                  </a:lnTo>
                  <a:lnTo>
                    <a:pt x="73" y="110"/>
                  </a:lnTo>
                  <a:lnTo>
                    <a:pt x="19" y="147"/>
                  </a:lnTo>
                  <a:lnTo>
                    <a:pt x="1" y="201"/>
                  </a:lnTo>
                  <a:lnTo>
                    <a:pt x="1" y="201"/>
                  </a:lnTo>
                  <a:lnTo>
                    <a:pt x="19" y="219"/>
                  </a:lnTo>
                  <a:lnTo>
                    <a:pt x="37" y="274"/>
                  </a:lnTo>
                  <a:lnTo>
                    <a:pt x="92" y="329"/>
                  </a:lnTo>
                  <a:lnTo>
                    <a:pt x="219" y="401"/>
                  </a:lnTo>
                  <a:lnTo>
                    <a:pt x="419" y="456"/>
                  </a:lnTo>
                  <a:lnTo>
                    <a:pt x="710" y="511"/>
                  </a:lnTo>
                  <a:lnTo>
                    <a:pt x="1111" y="529"/>
                  </a:lnTo>
                  <a:lnTo>
                    <a:pt x="1657" y="547"/>
                  </a:lnTo>
                  <a:lnTo>
                    <a:pt x="1657" y="547"/>
                  </a:lnTo>
                  <a:lnTo>
                    <a:pt x="2130" y="547"/>
                  </a:lnTo>
                  <a:lnTo>
                    <a:pt x="2676" y="529"/>
                  </a:lnTo>
                  <a:lnTo>
                    <a:pt x="2676" y="529"/>
                  </a:lnTo>
                  <a:lnTo>
                    <a:pt x="2676" y="474"/>
                  </a:lnTo>
                  <a:lnTo>
                    <a:pt x="2657" y="420"/>
                  </a:lnTo>
                  <a:lnTo>
                    <a:pt x="2603" y="365"/>
                  </a:lnTo>
                  <a:lnTo>
                    <a:pt x="2530" y="310"/>
                  </a:lnTo>
                  <a:lnTo>
                    <a:pt x="2330" y="219"/>
                  </a:lnTo>
                  <a:lnTo>
                    <a:pt x="2057" y="147"/>
                  </a:lnTo>
                  <a:lnTo>
                    <a:pt x="1748" y="92"/>
                  </a:lnTo>
                  <a:lnTo>
                    <a:pt x="1420" y="37"/>
                  </a:lnTo>
                  <a:lnTo>
                    <a:pt x="1074" y="1"/>
                  </a:lnTo>
                  <a:lnTo>
                    <a:pt x="74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11" name="Google Shape;1911;p13"/>
          <p:cNvSpPr/>
          <p:nvPr/>
        </p:nvSpPr>
        <p:spPr>
          <a:xfrm>
            <a:off x="7195868" y="4529531"/>
            <a:ext cx="359497" cy="490210"/>
          </a:xfrm>
          <a:custGeom>
            <a:avLst/>
            <a:gdLst/>
            <a:ahLst/>
            <a:cxnLst/>
            <a:rect l="l" t="t" r="r" b="b"/>
            <a:pathLst>
              <a:path w="10264" h="13996" extrusionOk="0">
                <a:moveTo>
                  <a:pt x="4586" y="1"/>
                </a:moveTo>
                <a:lnTo>
                  <a:pt x="4568" y="656"/>
                </a:lnTo>
                <a:lnTo>
                  <a:pt x="4532" y="1384"/>
                </a:lnTo>
                <a:lnTo>
                  <a:pt x="4422" y="3040"/>
                </a:lnTo>
                <a:lnTo>
                  <a:pt x="4295" y="4805"/>
                </a:lnTo>
                <a:lnTo>
                  <a:pt x="4131" y="6552"/>
                </a:lnTo>
                <a:lnTo>
                  <a:pt x="3840" y="9464"/>
                </a:lnTo>
                <a:lnTo>
                  <a:pt x="3713" y="10683"/>
                </a:lnTo>
                <a:lnTo>
                  <a:pt x="3604" y="9846"/>
                </a:lnTo>
                <a:lnTo>
                  <a:pt x="3476" y="8900"/>
                </a:lnTo>
                <a:lnTo>
                  <a:pt x="3331" y="7699"/>
                </a:lnTo>
                <a:lnTo>
                  <a:pt x="3203" y="6334"/>
                </a:lnTo>
                <a:lnTo>
                  <a:pt x="3076" y="4860"/>
                </a:lnTo>
                <a:lnTo>
                  <a:pt x="3039" y="4114"/>
                </a:lnTo>
                <a:lnTo>
                  <a:pt x="3021" y="3349"/>
                </a:lnTo>
                <a:lnTo>
                  <a:pt x="3003" y="2603"/>
                </a:lnTo>
                <a:lnTo>
                  <a:pt x="3003" y="1893"/>
                </a:lnTo>
                <a:lnTo>
                  <a:pt x="2821" y="2185"/>
                </a:lnTo>
                <a:lnTo>
                  <a:pt x="2657" y="2494"/>
                </a:lnTo>
                <a:lnTo>
                  <a:pt x="2512" y="2822"/>
                </a:lnTo>
                <a:lnTo>
                  <a:pt x="2384" y="3167"/>
                </a:lnTo>
                <a:lnTo>
                  <a:pt x="2293" y="3531"/>
                </a:lnTo>
                <a:lnTo>
                  <a:pt x="2202" y="3895"/>
                </a:lnTo>
                <a:lnTo>
                  <a:pt x="2148" y="4277"/>
                </a:lnTo>
                <a:lnTo>
                  <a:pt x="2093" y="4660"/>
                </a:lnTo>
                <a:lnTo>
                  <a:pt x="2057" y="5060"/>
                </a:lnTo>
                <a:lnTo>
                  <a:pt x="2039" y="5460"/>
                </a:lnTo>
                <a:lnTo>
                  <a:pt x="2039" y="5879"/>
                </a:lnTo>
                <a:lnTo>
                  <a:pt x="2039" y="6279"/>
                </a:lnTo>
                <a:lnTo>
                  <a:pt x="2093" y="7080"/>
                </a:lnTo>
                <a:lnTo>
                  <a:pt x="2166" y="7862"/>
                </a:lnTo>
                <a:lnTo>
                  <a:pt x="2275" y="8609"/>
                </a:lnTo>
                <a:lnTo>
                  <a:pt x="2384" y="9318"/>
                </a:lnTo>
                <a:lnTo>
                  <a:pt x="2512" y="9937"/>
                </a:lnTo>
                <a:lnTo>
                  <a:pt x="2639" y="10501"/>
                </a:lnTo>
                <a:lnTo>
                  <a:pt x="2817" y="11215"/>
                </a:lnTo>
                <a:lnTo>
                  <a:pt x="2730" y="10938"/>
                </a:lnTo>
                <a:lnTo>
                  <a:pt x="2548" y="10501"/>
                </a:lnTo>
                <a:lnTo>
                  <a:pt x="2421" y="10246"/>
                </a:lnTo>
                <a:lnTo>
                  <a:pt x="2293" y="9992"/>
                </a:lnTo>
                <a:lnTo>
                  <a:pt x="2130" y="9719"/>
                </a:lnTo>
                <a:lnTo>
                  <a:pt x="1966" y="9446"/>
                </a:lnTo>
                <a:lnTo>
                  <a:pt x="1766" y="9154"/>
                </a:lnTo>
                <a:lnTo>
                  <a:pt x="1547" y="8882"/>
                </a:lnTo>
                <a:lnTo>
                  <a:pt x="1311" y="8590"/>
                </a:lnTo>
                <a:lnTo>
                  <a:pt x="1038" y="8317"/>
                </a:lnTo>
                <a:lnTo>
                  <a:pt x="1129" y="8918"/>
                </a:lnTo>
                <a:lnTo>
                  <a:pt x="1238" y="9482"/>
                </a:lnTo>
                <a:lnTo>
                  <a:pt x="1383" y="10010"/>
                </a:lnTo>
                <a:lnTo>
                  <a:pt x="1529" y="10483"/>
                </a:lnTo>
                <a:lnTo>
                  <a:pt x="1693" y="10920"/>
                </a:lnTo>
                <a:lnTo>
                  <a:pt x="1875" y="11338"/>
                </a:lnTo>
                <a:lnTo>
                  <a:pt x="1987" y="11588"/>
                </a:lnTo>
                <a:lnTo>
                  <a:pt x="1987" y="11588"/>
                </a:lnTo>
                <a:lnTo>
                  <a:pt x="0" y="10174"/>
                </a:lnTo>
                <a:lnTo>
                  <a:pt x="73" y="10319"/>
                </a:lnTo>
                <a:lnTo>
                  <a:pt x="255" y="10738"/>
                </a:lnTo>
                <a:lnTo>
                  <a:pt x="401" y="11011"/>
                </a:lnTo>
                <a:lnTo>
                  <a:pt x="601" y="11302"/>
                </a:lnTo>
                <a:lnTo>
                  <a:pt x="819" y="11648"/>
                </a:lnTo>
                <a:lnTo>
                  <a:pt x="1092" y="11975"/>
                </a:lnTo>
                <a:lnTo>
                  <a:pt x="1383" y="12321"/>
                </a:lnTo>
                <a:lnTo>
                  <a:pt x="1747" y="12667"/>
                </a:lnTo>
                <a:lnTo>
                  <a:pt x="1929" y="12830"/>
                </a:lnTo>
                <a:lnTo>
                  <a:pt x="2148" y="12994"/>
                </a:lnTo>
                <a:lnTo>
                  <a:pt x="2348" y="13140"/>
                </a:lnTo>
                <a:lnTo>
                  <a:pt x="2584" y="13285"/>
                </a:lnTo>
                <a:lnTo>
                  <a:pt x="2821" y="13413"/>
                </a:lnTo>
                <a:lnTo>
                  <a:pt x="3076" y="13540"/>
                </a:lnTo>
                <a:lnTo>
                  <a:pt x="3331" y="13649"/>
                </a:lnTo>
                <a:lnTo>
                  <a:pt x="3622" y="13759"/>
                </a:lnTo>
                <a:lnTo>
                  <a:pt x="3913" y="13850"/>
                </a:lnTo>
                <a:lnTo>
                  <a:pt x="4204" y="13922"/>
                </a:lnTo>
                <a:lnTo>
                  <a:pt x="4532" y="13959"/>
                </a:lnTo>
                <a:lnTo>
                  <a:pt x="4859" y="13995"/>
                </a:lnTo>
                <a:lnTo>
                  <a:pt x="5278" y="13850"/>
                </a:lnTo>
                <a:lnTo>
                  <a:pt x="5678" y="13704"/>
                </a:lnTo>
                <a:lnTo>
                  <a:pt x="6060" y="13540"/>
                </a:lnTo>
                <a:lnTo>
                  <a:pt x="6406" y="13358"/>
                </a:lnTo>
                <a:lnTo>
                  <a:pt x="6752" y="13176"/>
                </a:lnTo>
                <a:lnTo>
                  <a:pt x="7061" y="12976"/>
                </a:lnTo>
                <a:lnTo>
                  <a:pt x="7371" y="12794"/>
                </a:lnTo>
                <a:lnTo>
                  <a:pt x="7643" y="12576"/>
                </a:lnTo>
                <a:lnTo>
                  <a:pt x="7898" y="12376"/>
                </a:lnTo>
                <a:lnTo>
                  <a:pt x="8153" y="12157"/>
                </a:lnTo>
                <a:lnTo>
                  <a:pt x="8371" y="11957"/>
                </a:lnTo>
                <a:lnTo>
                  <a:pt x="8590" y="11739"/>
                </a:lnTo>
                <a:lnTo>
                  <a:pt x="8972" y="11320"/>
                </a:lnTo>
                <a:lnTo>
                  <a:pt x="9281" y="10902"/>
                </a:lnTo>
                <a:lnTo>
                  <a:pt x="9554" y="10501"/>
                </a:lnTo>
                <a:lnTo>
                  <a:pt x="9773" y="10137"/>
                </a:lnTo>
                <a:lnTo>
                  <a:pt x="9936" y="9791"/>
                </a:lnTo>
                <a:lnTo>
                  <a:pt x="10064" y="9500"/>
                </a:lnTo>
                <a:lnTo>
                  <a:pt x="10155" y="9245"/>
                </a:lnTo>
                <a:lnTo>
                  <a:pt x="10228" y="9064"/>
                </a:lnTo>
                <a:lnTo>
                  <a:pt x="10264" y="8900"/>
                </a:lnTo>
                <a:lnTo>
                  <a:pt x="10064" y="9191"/>
                </a:lnTo>
                <a:lnTo>
                  <a:pt x="9845" y="9464"/>
                </a:lnTo>
                <a:lnTo>
                  <a:pt x="9645" y="9700"/>
                </a:lnTo>
                <a:lnTo>
                  <a:pt x="9427" y="9937"/>
                </a:lnTo>
                <a:lnTo>
                  <a:pt x="9209" y="10137"/>
                </a:lnTo>
                <a:lnTo>
                  <a:pt x="9008" y="10337"/>
                </a:lnTo>
                <a:lnTo>
                  <a:pt x="8808" y="10519"/>
                </a:lnTo>
                <a:lnTo>
                  <a:pt x="8590" y="10665"/>
                </a:lnTo>
                <a:lnTo>
                  <a:pt x="8189" y="10956"/>
                </a:lnTo>
                <a:lnTo>
                  <a:pt x="7789" y="11174"/>
                </a:lnTo>
                <a:lnTo>
                  <a:pt x="7425" y="11338"/>
                </a:lnTo>
                <a:lnTo>
                  <a:pt x="7061" y="11466"/>
                </a:lnTo>
                <a:lnTo>
                  <a:pt x="6752" y="11575"/>
                </a:lnTo>
                <a:lnTo>
                  <a:pt x="6442" y="11629"/>
                </a:lnTo>
                <a:lnTo>
                  <a:pt x="6188" y="11666"/>
                </a:lnTo>
                <a:lnTo>
                  <a:pt x="5969" y="11684"/>
                </a:lnTo>
                <a:lnTo>
                  <a:pt x="5642" y="11684"/>
                </a:lnTo>
                <a:lnTo>
                  <a:pt x="5533" y="11666"/>
                </a:lnTo>
                <a:lnTo>
                  <a:pt x="5624" y="11593"/>
                </a:lnTo>
                <a:lnTo>
                  <a:pt x="5896" y="11393"/>
                </a:lnTo>
                <a:lnTo>
                  <a:pt x="6097" y="11229"/>
                </a:lnTo>
                <a:lnTo>
                  <a:pt x="6315" y="11011"/>
                </a:lnTo>
                <a:lnTo>
                  <a:pt x="6552" y="10774"/>
                </a:lnTo>
                <a:lnTo>
                  <a:pt x="6825" y="10483"/>
                </a:lnTo>
                <a:lnTo>
                  <a:pt x="7116" y="10137"/>
                </a:lnTo>
                <a:lnTo>
                  <a:pt x="7407" y="9755"/>
                </a:lnTo>
                <a:lnTo>
                  <a:pt x="7716" y="9318"/>
                </a:lnTo>
                <a:lnTo>
                  <a:pt x="8026" y="8845"/>
                </a:lnTo>
                <a:lnTo>
                  <a:pt x="8335" y="8299"/>
                </a:lnTo>
                <a:lnTo>
                  <a:pt x="8644" y="7717"/>
                </a:lnTo>
                <a:lnTo>
                  <a:pt x="8954" y="7080"/>
                </a:lnTo>
                <a:lnTo>
                  <a:pt x="9245" y="6388"/>
                </a:lnTo>
                <a:lnTo>
                  <a:pt x="8772" y="6716"/>
                </a:lnTo>
                <a:lnTo>
                  <a:pt x="8335" y="7062"/>
                </a:lnTo>
                <a:lnTo>
                  <a:pt x="7916" y="7426"/>
                </a:lnTo>
                <a:lnTo>
                  <a:pt x="7516" y="7790"/>
                </a:lnTo>
                <a:lnTo>
                  <a:pt x="7134" y="8154"/>
                </a:lnTo>
                <a:lnTo>
                  <a:pt x="6788" y="8499"/>
                </a:lnTo>
                <a:lnTo>
                  <a:pt x="6461" y="8845"/>
                </a:lnTo>
                <a:lnTo>
                  <a:pt x="6169" y="9191"/>
                </a:lnTo>
                <a:lnTo>
                  <a:pt x="5660" y="9773"/>
                </a:lnTo>
                <a:lnTo>
                  <a:pt x="5296" y="10265"/>
                </a:lnTo>
                <a:lnTo>
                  <a:pt x="4987" y="10683"/>
                </a:lnTo>
                <a:lnTo>
                  <a:pt x="5332" y="10046"/>
                </a:lnTo>
                <a:lnTo>
                  <a:pt x="5733" y="9300"/>
                </a:lnTo>
                <a:lnTo>
                  <a:pt x="6206" y="8336"/>
                </a:lnTo>
                <a:lnTo>
                  <a:pt x="6734" y="7189"/>
                </a:lnTo>
                <a:lnTo>
                  <a:pt x="7007" y="6570"/>
                </a:lnTo>
                <a:lnTo>
                  <a:pt x="7280" y="5915"/>
                </a:lnTo>
                <a:lnTo>
                  <a:pt x="7534" y="5242"/>
                </a:lnTo>
                <a:lnTo>
                  <a:pt x="7789" y="4569"/>
                </a:lnTo>
                <a:lnTo>
                  <a:pt x="8007" y="3859"/>
                </a:lnTo>
                <a:lnTo>
                  <a:pt x="8208" y="3149"/>
                </a:lnTo>
                <a:lnTo>
                  <a:pt x="8208" y="3149"/>
                </a:lnTo>
                <a:lnTo>
                  <a:pt x="8044" y="3295"/>
                </a:lnTo>
                <a:lnTo>
                  <a:pt x="7880" y="3459"/>
                </a:lnTo>
                <a:lnTo>
                  <a:pt x="7716" y="3640"/>
                </a:lnTo>
                <a:lnTo>
                  <a:pt x="7553" y="3841"/>
                </a:lnTo>
                <a:lnTo>
                  <a:pt x="7243" y="4277"/>
                </a:lnTo>
                <a:lnTo>
                  <a:pt x="6952" y="4751"/>
                </a:lnTo>
                <a:lnTo>
                  <a:pt x="6661" y="5260"/>
                </a:lnTo>
                <a:lnTo>
                  <a:pt x="6406" y="5770"/>
                </a:lnTo>
                <a:lnTo>
                  <a:pt x="6151" y="6297"/>
                </a:lnTo>
                <a:lnTo>
                  <a:pt x="5933" y="6825"/>
                </a:lnTo>
                <a:lnTo>
                  <a:pt x="5733" y="7335"/>
                </a:lnTo>
                <a:lnTo>
                  <a:pt x="5551" y="7808"/>
                </a:lnTo>
                <a:lnTo>
                  <a:pt x="5260" y="8609"/>
                </a:lnTo>
                <a:lnTo>
                  <a:pt x="5078" y="9173"/>
                </a:lnTo>
                <a:lnTo>
                  <a:pt x="5005" y="9373"/>
                </a:lnTo>
                <a:lnTo>
                  <a:pt x="5041" y="9082"/>
                </a:lnTo>
                <a:lnTo>
                  <a:pt x="5114" y="8263"/>
                </a:lnTo>
                <a:lnTo>
                  <a:pt x="5187" y="7062"/>
                </a:lnTo>
                <a:lnTo>
                  <a:pt x="5223" y="6370"/>
                </a:lnTo>
                <a:lnTo>
                  <a:pt x="5241" y="5624"/>
                </a:lnTo>
                <a:lnTo>
                  <a:pt x="5260" y="4860"/>
                </a:lnTo>
                <a:lnTo>
                  <a:pt x="5241" y="4059"/>
                </a:lnTo>
                <a:lnTo>
                  <a:pt x="5223" y="3277"/>
                </a:lnTo>
                <a:lnTo>
                  <a:pt x="5169" y="2512"/>
                </a:lnTo>
                <a:lnTo>
                  <a:pt x="5078" y="1784"/>
                </a:lnTo>
                <a:lnTo>
                  <a:pt x="5023" y="1439"/>
                </a:lnTo>
                <a:lnTo>
                  <a:pt x="4950" y="1111"/>
                </a:lnTo>
                <a:lnTo>
                  <a:pt x="4877" y="802"/>
                </a:lnTo>
                <a:lnTo>
                  <a:pt x="4786" y="510"/>
                </a:lnTo>
                <a:lnTo>
                  <a:pt x="4695" y="237"/>
                </a:lnTo>
                <a:lnTo>
                  <a:pt x="4586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12" name="Google Shape;1912;p13"/>
          <p:cNvGrpSpPr/>
          <p:nvPr/>
        </p:nvGrpSpPr>
        <p:grpSpPr>
          <a:xfrm rot="707990">
            <a:off x="5740074" y="4636097"/>
            <a:ext cx="1015736" cy="245727"/>
            <a:chOff x="3665900" y="8356158"/>
            <a:chExt cx="1015703" cy="245719"/>
          </a:xfrm>
        </p:grpSpPr>
        <p:sp>
          <p:nvSpPr>
            <p:cNvPr id="1913" name="Google Shape;1913;p13"/>
            <p:cNvSpPr/>
            <p:nvPr/>
          </p:nvSpPr>
          <p:spPr>
            <a:xfrm>
              <a:off x="3940684" y="8356158"/>
              <a:ext cx="658411" cy="161356"/>
            </a:xfrm>
            <a:custGeom>
              <a:avLst/>
              <a:gdLst/>
              <a:ahLst/>
              <a:cxnLst/>
              <a:rect l="l" t="t" r="r" b="b"/>
              <a:pathLst>
                <a:path w="12776" h="3131" extrusionOk="0">
                  <a:moveTo>
                    <a:pt x="9336" y="0"/>
                  </a:moveTo>
                  <a:lnTo>
                    <a:pt x="8626" y="55"/>
                  </a:lnTo>
                  <a:lnTo>
                    <a:pt x="7934" y="127"/>
                  </a:lnTo>
                  <a:lnTo>
                    <a:pt x="7279" y="218"/>
                  </a:lnTo>
                  <a:lnTo>
                    <a:pt x="6642" y="309"/>
                  </a:lnTo>
                  <a:lnTo>
                    <a:pt x="6042" y="400"/>
                  </a:lnTo>
                  <a:lnTo>
                    <a:pt x="5460" y="510"/>
                  </a:lnTo>
                  <a:lnTo>
                    <a:pt x="4895" y="619"/>
                  </a:lnTo>
                  <a:lnTo>
                    <a:pt x="4368" y="728"/>
                  </a:lnTo>
                  <a:lnTo>
                    <a:pt x="3858" y="855"/>
                  </a:lnTo>
                  <a:lnTo>
                    <a:pt x="3385" y="983"/>
                  </a:lnTo>
                  <a:lnTo>
                    <a:pt x="2930" y="1110"/>
                  </a:lnTo>
                  <a:lnTo>
                    <a:pt x="2511" y="1256"/>
                  </a:lnTo>
                  <a:lnTo>
                    <a:pt x="2129" y="1383"/>
                  </a:lnTo>
                  <a:lnTo>
                    <a:pt x="1765" y="1511"/>
                  </a:lnTo>
                  <a:lnTo>
                    <a:pt x="1438" y="1656"/>
                  </a:lnTo>
                  <a:lnTo>
                    <a:pt x="1147" y="1783"/>
                  </a:lnTo>
                  <a:lnTo>
                    <a:pt x="874" y="1911"/>
                  </a:lnTo>
                  <a:lnTo>
                    <a:pt x="637" y="2038"/>
                  </a:lnTo>
                  <a:lnTo>
                    <a:pt x="455" y="2166"/>
                  </a:lnTo>
                  <a:lnTo>
                    <a:pt x="291" y="2293"/>
                  </a:lnTo>
                  <a:lnTo>
                    <a:pt x="164" y="2420"/>
                  </a:lnTo>
                  <a:lnTo>
                    <a:pt x="73" y="2530"/>
                  </a:lnTo>
                  <a:lnTo>
                    <a:pt x="18" y="2621"/>
                  </a:lnTo>
                  <a:lnTo>
                    <a:pt x="0" y="2730"/>
                  </a:lnTo>
                  <a:lnTo>
                    <a:pt x="18" y="2821"/>
                  </a:lnTo>
                  <a:lnTo>
                    <a:pt x="73" y="2894"/>
                  </a:lnTo>
                  <a:lnTo>
                    <a:pt x="182" y="2966"/>
                  </a:lnTo>
                  <a:lnTo>
                    <a:pt x="328" y="3021"/>
                  </a:lnTo>
                  <a:lnTo>
                    <a:pt x="491" y="3076"/>
                  </a:lnTo>
                  <a:lnTo>
                    <a:pt x="710" y="3112"/>
                  </a:lnTo>
                  <a:lnTo>
                    <a:pt x="983" y="3130"/>
                  </a:lnTo>
                  <a:lnTo>
                    <a:pt x="1602" y="3130"/>
                  </a:lnTo>
                  <a:lnTo>
                    <a:pt x="1947" y="3112"/>
                  </a:lnTo>
                  <a:lnTo>
                    <a:pt x="2748" y="3021"/>
                  </a:lnTo>
                  <a:lnTo>
                    <a:pt x="4531" y="2784"/>
                  </a:lnTo>
                  <a:lnTo>
                    <a:pt x="6096" y="2548"/>
                  </a:lnTo>
                  <a:lnTo>
                    <a:pt x="7443" y="2293"/>
                  </a:lnTo>
                  <a:lnTo>
                    <a:pt x="8590" y="2038"/>
                  </a:lnTo>
                  <a:lnTo>
                    <a:pt x="9572" y="1783"/>
                  </a:lnTo>
                  <a:lnTo>
                    <a:pt x="10373" y="1529"/>
                  </a:lnTo>
                  <a:lnTo>
                    <a:pt x="11046" y="1274"/>
                  </a:lnTo>
                  <a:lnTo>
                    <a:pt x="11574" y="1056"/>
                  </a:lnTo>
                  <a:lnTo>
                    <a:pt x="11974" y="837"/>
                  </a:lnTo>
                  <a:lnTo>
                    <a:pt x="12284" y="637"/>
                  </a:lnTo>
                  <a:lnTo>
                    <a:pt x="12484" y="455"/>
                  </a:lnTo>
                  <a:lnTo>
                    <a:pt x="12630" y="309"/>
                  </a:lnTo>
                  <a:lnTo>
                    <a:pt x="12721" y="182"/>
                  </a:lnTo>
                  <a:lnTo>
                    <a:pt x="12757" y="73"/>
                  </a:lnTo>
                  <a:lnTo>
                    <a:pt x="127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13"/>
            <p:cNvSpPr/>
            <p:nvPr/>
          </p:nvSpPr>
          <p:spPr>
            <a:xfrm>
              <a:off x="3940684" y="8356158"/>
              <a:ext cx="658411" cy="161356"/>
            </a:xfrm>
            <a:custGeom>
              <a:avLst/>
              <a:gdLst/>
              <a:ahLst/>
              <a:cxnLst/>
              <a:rect l="l" t="t" r="r" b="b"/>
              <a:pathLst>
                <a:path w="12776" h="3131" fill="none" extrusionOk="0">
                  <a:moveTo>
                    <a:pt x="12775" y="0"/>
                  </a:moveTo>
                  <a:lnTo>
                    <a:pt x="9336" y="0"/>
                  </a:lnTo>
                  <a:lnTo>
                    <a:pt x="9336" y="0"/>
                  </a:lnTo>
                  <a:lnTo>
                    <a:pt x="8626" y="55"/>
                  </a:lnTo>
                  <a:lnTo>
                    <a:pt x="7934" y="127"/>
                  </a:lnTo>
                  <a:lnTo>
                    <a:pt x="7279" y="218"/>
                  </a:lnTo>
                  <a:lnTo>
                    <a:pt x="6642" y="309"/>
                  </a:lnTo>
                  <a:lnTo>
                    <a:pt x="6042" y="400"/>
                  </a:lnTo>
                  <a:lnTo>
                    <a:pt x="5460" y="510"/>
                  </a:lnTo>
                  <a:lnTo>
                    <a:pt x="4895" y="619"/>
                  </a:lnTo>
                  <a:lnTo>
                    <a:pt x="4368" y="728"/>
                  </a:lnTo>
                  <a:lnTo>
                    <a:pt x="3858" y="855"/>
                  </a:lnTo>
                  <a:lnTo>
                    <a:pt x="3385" y="983"/>
                  </a:lnTo>
                  <a:lnTo>
                    <a:pt x="2930" y="1110"/>
                  </a:lnTo>
                  <a:lnTo>
                    <a:pt x="2511" y="1256"/>
                  </a:lnTo>
                  <a:lnTo>
                    <a:pt x="2129" y="1383"/>
                  </a:lnTo>
                  <a:lnTo>
                    <a:pt x="1765" y="1511"/>
                  </a:lnTo>
                  <a:lnTo>
                    <a:pt x="1438" y="1656"/>
                  </a:lnTo>
                  <a:lnTo>
                    <a:pt x="1147" y="1783"/>
                  </a:lnTo>
                  <a:lnTo>
                    <a:pt x="874" y="1911"/>
                  </a:lnTo>
                  <a:lnTo>
                    <a:pt x="637" y="2038"/>
                  </a:lnTo>
                  <a:lnTo>
                    <a:pt x="455" y="2166"/>
                  </a:lnTo>
                  <a:lnTo>
                    <a:pt x="291" y="2293"/>
                  </a:lnTo>
                  <a:lnTo>
                    <a:pt x="164" y="2420"/>
                  </a:lnTo>
                  <a:lnTo>
                    <a:pt x="73" y="2530"/>
                  </a:lnTo>
                  <a:lnTo>
                    <a:pt x="18" y="2621"/>
                  </a:lnTo>
                  <a:lnTo>
                    <a:pt x="0" y="2730"/>
                  </a:lnTo>
                  <a:lnTo>
                    <a:pt x="18" y="2821"/>
                  </a:lnTo>
                  <a:lnTo>
                    <a:pt x="73" y="2894"/>
                  </a:lnTo>
                  <a:lnTo>
                    <a:pt x="182" y="2966"/>
                  </a:lnTo>
                  <a:lnTo>
                    <a:pt x="328" y="3021"/>
                  </a:lnTo>
                  <a:lnTo>
                    <a:pt x="491" y="3076"/>
                  </a:lnTo>
                  <a:lnTo>
                    <a:pt x="710" y="3112"/>
                  </a:lnTo>
                  <a:lnTo>
                    <a:pt x="983" y="3130"/>
                  </a:lnTo>
                  <a:lnTo>
                    <a:pt x="1292" y="3130"/>
                  </a:lnTo>
                  <a:lnTo>
                    <a:pt x="1292" y="3130"/>
                  </a:lnTo>
                  <a:lnTo>
                    <a:pt x="1602" y="3130"/>
                  </a:lnTo>
                  <a:lnTo>
                    <a:pt x="1947" y="3112"/>
                  </a:lnTo>
                  <a:lnTo>
                    <a:pt x="2748" y="3021"/>
                  </a:lnTo>
                  <a:lnTo>
                    <a:pt x="2748" y="3021"/>
                  </a:lnTo>
                  <a:lnTo>
                    <a:pt x="4531" y="2784"/>
                  </a:lnTo>
                  <a:lnTo>
                    <a:pt x="6096" y="2548"/>
                  </a:lnTo>
                  <a:lnTo>
                    <a:pt x="7443" y="2293"/>
                  </a:lnTo>
                  <a:lnTo>
                    <a:pt x="8590" y="2038"/>
                  </a:lnTo>
                  <a:lnTo>
                    <a:pt x="9572" y="1783"/>
                  </a:lnTo>
                  <a:lnTo>
                    <a:pt x="10373" y="1529"/>
                  </a:lnTo>
                  <a:lnTo>
                    <a:pt x="11046" y="1274"/>
                  </a:lnTo>
                  <a:lnTo>
                    <a:pt x="11574" y="1056"/>
                  </a:lnTo>
                  <a:lnTo>
                    <a:pt x="11974" y="837"/>
                  </a:lnTo>
                  <a:lnTo>
                    <a:pt x="12284" y="637"/>
                  </a:lnTo>
                  <a:lnTo>
                    <a:pt x="12484" y="455"/>
                  </a:lnTo>
                  <a:lnTo>
                    <a:pt x="12630" y="309"/>
                  </a:lnTo>
                  <a:lnTo>
                    <a:pt x="12721" y="182"/>
                  </a:lnTo>
                  <a:lnTo>
                    <a:pt x="12757" y="73"/>
                  </a:lnTo>
                  <a:lnTo>
                    <a:pt x="12775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13"/>
            <p:cNvSpPr/>
            <p:nvPr/>
          </p:nvSpPr>
          <p:spPr>
            <a:xfrm>
              <a:off x="3821587" y="8385223"/>
              <a:ext cx="96628" cy="41280"/>
            </a:xfrm>
            <a:custGeom>
              <a:avLst/>
              <a:gdLst/>
              <a:ahLst/>
              <a:cxnLst/>
              <a:rect l="l" t="t" r="r" b="b"/>
              <a:pathLst>
                <a:path w="1875" h="801" extrusionOk="0">
                  <a:moveTo>
                    <a:pt x="1092" y="0"/>
                  </a:moveTo>
                  <a:lnTo>
                    <a:pt x="837" y="18"/>
                  </a:lnTo>
                  <a:lnTo>
                    <a:pt x="601" y="73"/>
                  </a:lnTo>
                  <a:lnTo>
                    <a:pt x="382" y="146"/>
                  </a:lnTo>
                  <a:lnTo>
                    <a:pt x="182" y="255"/>
                  </a:lnTo>
                  <a:lnTo>
                    <a:pt x="55" y="346"/>
                  </a:lnTo>
                  <a:lnTo>
                    <a:pt x="18" y="401"/>
                  </a:lnTo>
                  <a:lnTo>
                    <a:pt x="0" y="455"/>
                  </a:lnTo>
                  <a:lnTo>
                    <a:pt x="0" y="510"/>
                  </a:lnTo>
                  <a:lnTo>
                    <a:pt x="18" y="564"/>
                  </a:lnTo>
                  <a:lnTo>
                    <a:pt x="55" y="601"/>
                  </a:lnTo>
                  <a:lnTo>
                    <a:pt x="109" y="637"/>
                  </a:lnTo>
                  <a:lnTo>
                    <a:pt x="218" y="692"/>
                  </a:lnTo>
                  <a:lnTo>
                    <a:pt x="328" y="728"/>
                  </a:lnTo>
                  <a:lnTo>
                    <a:pt x="637" y="765"/>
                  </a:lnTo>
                  <a:lnTo>
                    <a:pt x="946" y="801"/>
                  </a:lnTo>
                  <a:lnTo>
                    <a:pt x="1001" y="801"/>
                  </a:lnTo>
                  <a:lnTo>
                    <a:pt x="1219" y="783"/>
                  </a:lnTo>
                  <a:lnTo>
                    <a:pt x="1419" y="746"/>
                  </a:lnTo>
                  <a:lnTo>
                    <a:pt x="1529" y="710"/>
                  </a:lnTo>
                  <a:lnTo>
                    <a:pt x="1620" y="674"/>
                  </a:lnTo>
                  <a:lnTo>
                    <a:pt x="1711" y="619"/>
                  </a:lnTo>
                  <a:lnTo>
                    <a:pt x="1783" y="546"/>
                  </a:lnTo>
                  <a:lnTo>
                    <a:pt x="1820" y="492"/>
                  </a:lnTo>
                  <a:lnTo>
                    <a:pt x="1856" y="419"/>
                  </a:lnTo>
                  <a:lnTo>
                    <a:pt x="1874" y="364"/>
                  </a:lnTo>
                  <a:lnTo>
                    <a:pt x="1856" y="291"/>
                  </a:lnTo>
                  <a:lnTo>
                    <a:pt x="1838" y="255"/>
                  </a:lnTo>
                  <a:lnTo>
                    <a:pt x="1802" y="219"/>
                  </a:lnTo>
                  <a:lnTo>
                    <a:pt x="1711" y="146"/>
                  </a:lnTo>
                  <a:lnTo>
                    <a:pt x="1565" y="91"/>
                  </a:lnTo>
                  <a:lnTo>
                    <a:pt x="1419" y="37"/>
                  </a:lnTo>
                  <a:lnTo>
                    <a:pt x="12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Google Shape;1916;p13"/>
            <p:cNvSpPr/>
            <p:nvPr/>
          </p:nvSpPr>
          <p:spPr>
            <a:xfrm>
              <a:off x="3821587" y="8385223"/>
              <a:ext cx="96628" cy="41280"/>
            </a:xfrm>
            <a:custGeom>
              <a:avLst/>
              <a:gdLst/>
              <a:ahLst/>
              <a:cxnLst/>
              <a:rect l="l" t="t" r="r" b="b"/>
              <a:pathLst>
                <a:path w="1875" h="801" fill="none" extrusionOk="0">
                  <a:moveTo>
                    <a:pt x="1092" y="0"/>
                  </a:moveTo>
                  <a:lnTo>
                    <a:pt x="1092" y="0"/>
                  </a:lnTo>
                  <a:lnTo>
                    <a:pt x="837" y="18"/>
                  </a:lnTo>
                  <a:lnTo>
                    <a:pt x="601" y="73"/>
                  </a:lnTo>
                  <a:lnTo>
                    <a:pt x="382" y="146"/>
                  </a:lnTo>
                  <a:lnTo>
                    <a:pt x="182" y="255"/>
                  </a:lnTo>
                  <a:lnTo>
                    <a:pt x="182" y="255"/>
                  </a:lnTo>
                  <a:lnTo>
                    <a:pt x="55" y="346"/>
                  </a:lnTo>
                  <a:lnTo>
                    <a:pt x="18" y="401"/>
                  </a:lnTo>
                  <a:lnTo>
                    <a:pt x="0" y="455"/>
                  </a:lnTo>
                  <a:lnTo>
                    <a:pt x="0" y="455"/>
                  </a:lnTo>
                  <a:lnTo>
                    <a:pt x="0" y="510"/>
                  </a:lnTo>
                  <a:lnTo>
                    <a:pt x="18" y="564"/>
                  </a:lnTo>
                  <a:lnTo>
                    <a:pt x="55" y="601"/>
                  </a:lnTo>
                  <a:lnTo>
                    <a:pt x="109" y="637"/>
                  </a:lnTo>
                  <a:lnTo>
                    <a:pt x="109" y="637"/>
                  </a:lnTo>
                  <a:lnTo>
                    <a:pt x="218" y="692"/>
                  </a:lnTo>
                  <a:lnTo>
                    <a:pt x="328" y="728"/>
                  </a:lnTo>
                  <a:lnTo>
                    <a:pt x="328" y="728"/>
                  </a:lnTo>
                  <a:lnTo>
                    <a:pt x="637" y="765"/>
                  </a:lnTo>
                  <a:lnTo>
                    <a:pt x="946" y="801"/>
                  </a:lnTo>
                  <a:lnTo>
                    <a:pt x="946" y="801"/>
                  </a:lnTo>
                  <a:lnTo>
                    <a:pt x="1001" y="801"/>
                  </a:lnTo>
                  <a:lnTo>
                    <a:pt x="1001" y="801"/>
                  </a:lnTo>
                  <a:lnTo>
                    <a:pt x="1219" y="783"/>
                  </a:lnTo>
                  <a:lnTo>
                    <a:pt x="1419" y="746"/>
                  </a:lnTo>
                  <a:lnTo>
                    <a:pt x="1529" y="710"/>
                  </a:lnTo>
                  <a:lnTo>
                    <a:pt x="1620" y="674"/>
                  </a:lnTo>
                  <a:lnTo>
                    <a:pt x="1711" y="619"/>
                  </a:lnTo>
                  <a:lnTo>
                    <a:pt x="1783" y="546"/>
                  </a:lnTo>
                  <a:lnTo>
                    <a:pt x="1783" y="546"/>
                  </a:lnTo>
                  <a:lnTo>
                    <a:pt x="1820" y="492"/>
                  </a:lnTo>
                  <a:lnTo>
                    <a:pt x="1856" y="419"/>
                  </a:lnTo>
                  <a:lnTo>
                    <a:pt x="1874" y="364"/>
                  </a:lnTo>
                  <a:lnTo>
                    <a:pt x="1856" y="291"/>
                  </a:lnTo>
                  <a:lnTo>
                    <a:pt x="1856" y="291"/>
                  </a:lnTo>
                  <a:lnTo>
                    <a:pt x="1838" y="255"/>
                  </a:lnTo>
                  <a:lnTo>
                    <a:pt x="1802" y="219"/>
                  </a:lnTo>
                  <a:lnTo>
                    <a:pt x="1711" y="146"/>
                  </a:lnTo>
                  <a:lnTo>
                    <a:pt x="1711" y="146"/>
                  </a:lnTo>
                  <a:lnTo>
                    <a:pt x="1565" y="91"/>
                  </a:lnTo>
                  <a:lnTo>
                    <a:pt x="1419" y="37"/>
                  </a:lnTo>
                  <a:lnTo>
                    <a:pt x="1256" y="0"/>
                  </a:lnTo>
                  <a:lnTo>
                    <a:pt x="1092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Google Shape;1917;p13"/>
            <p:cNvSpPr/>
            <p:nvPr/>
          </p:nvSpPr>
          <p:spPr>
            <a:xfrm>
              <a:off x="3665900" y="8420834"/>
              <a:ext cx="151049" cy="55400"/>
            </a:xfrm>
            <a:custGeom>
              <a:avLst/>
              <a:gdLst/>
              <a:ahLst/>
              <a:cxnLst/>
              <a:rect l="l" t="t" r="r" b="b"/>
              <a:pathLst>
                <a:path w="2931" h="1075" extrusionOk="0">
                  <a:moveTo>
                    <a:pt x="1456" y="1"/>
                  </a:moveTo>
                  <a:lnTo>
                    <a:pt x="1128" y="19"/>
                  </a:lnTo>
                  <a:lnTo>
                    <a:pt x="801" y="74"/>
                  </a:lnTo>
                  <a:lnTo>
                    <a:pt x="655" y="110"/>
                  </a:lnTo>
                  <a:lnTo>
                    <a:pt x="491" y="165"/>
                  </a:lnTo>
                  <a:lnTo>
                    <a:pt x="364" y="219"/>
                  </a:lnTo>
                  <a:lnTo>
                    <a:pt x="237" y="292"/>
                  </a:lnTo>
                  <a:lnTo>
                    <a:pt x="146" y="347"/>
                  </a:lnTo>
                  <a:lnTo>
                    <a:pt x="91" y="401"/>
                  </a:lnTo>
                  <a:lnTo>
                    <a:pt x="37" y="474"/>
                  </a:lnTo>
                  <a:lnTo>
                    <a:pt x="0" y="547"/>
                  </a:lnTo>
                  <a:lnTo>
                    <a:pt x="0" y="638"/>
                  </a:lnTo>
                  <a:lnTo>
                    <a:pt x="37" y="729"/>
                  </a:lnTo>
                  <a:lnTo>
                    <a:pt x="109" y="801"/>
                  </a:lnTo>
                  <a:lnTo>
                    <a:pt x="182" y="874"/>
                  </a:lnTo>
                  <a:lnTo>
                    <a:pt x="273" y="911"/>
                  </a:lnTo>
                  <a:lnTo>
                    <a:pt x="382" y="947"/>
                  </a:lnTo>
                  <a:lnTo>
                    <a:pt x="582" y="1002"/>
                  </a:lnTo>
                  <a:lnTo>
                    <a:pt x="1092" y="1056"/>
                  </a:lnTo>
                  <a:lnTo>
                    <a:pt x="1602" y="1074"/>
                  </a:lnTo>
                  <a:lnTo>
                    <a:pt x="1747" y="1074"/>
                  </a:lnTo>
                  <a:lnTo>
                    <a:pt x="2038" y="1056"/>
                  </a:lnTo>
                  <a:lnTo>
                    <a:pt x="2311" y="1020"/>
                  </a:lnTo>
                  <a:lnTo>
                    <a:pt x="2439" y="983"/>
                  </a:lnTo>
                  <a:lnTo>
                    <a:pt x="2566" y="929"/>
                  </a:lnTo>
                  <a:lnTo>
                    <a:pt x="2675" y="856"/>
                  </a:lnTo>
                  <a:lnTo>
                    <a:pt x="2784" y="783"/>
                  </a:lnTo>
                  <a:lnTo>
                    <a:pt x="2857" y="710"/>
                  </a:lnTo>
                  <a:lnTo>
                    <a:pt x="2912" y="619"/>
                  </a:lnTo>
                  <a:lnTo>
                    <a:pt x="2930" y="528"/>
                  </a:lnTo>
                  <a:lnTo>
                    <a:pt x="2930" y="474"/>
                  </a:lnTo>
                  <a:lnTo>
                    <a:pt x="2930" y="437"/>
                  </a:lnTo>
                  <a:lnTo>
                    <a:pt x="2875" y="365"/>
                  </a:lnTo>
                  <a:lnTo>
                    <a:pt x="2803" y="292"/>
                  </a:lnTo>
                  <a:lnTo>
                    <a:pt x="2730" y="237"/>
                  </a:lnTo>
                  <a:lnTo>
                    <a:pt x="2639" y="201"/>
                  </a:lnTo>
                  <a:lnTo>
                    <a:pt x="2366" y="110"/>
                  </a:lnTo>
                  <a:lnTo>
                    <a:pt x="2075" y="55"/>
                  </a:lnTo>
                  <a:lnTo>
                    <a:pt x="1784" y="19"/>
                  </a:lnTo>
                  <a:lnTo>
                    <a:pt x="14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1918;p13"/>
            <p:cNvSpPr/>
            <p:nvPr/>
          </p:nvSpPr>
          <p:spPr>
            <a:xfrm>
              <a:off x="3665900" y="8420834"/>
              <a:ext cx="151049" cy="55400"/>
            </a:xfrm>
            <a:custGeom>
              <a:avLst/>
              <a:gdLst/>
              <a:ahLst/>
              <a:cxnLst/>
              <a:rect l="l" t="t" r="r" b="b"/>
              <a:pathLst>
                <a:path w="2931" h="1075" fill="none" extrusionOk="0">
                  <a:moveTo>
                    <a:pt x="1456" y="1"/>
                  </a:moveTo>
                  <a:lnTo>
                    <a:pt x="1456" y="1"/>
                  </a:lnTo>
                  <a:lnTo>
                    <a:pt x="1128" y="19"/>
                  </a:lnTo>
                  <a:lnTo>
                    <a:pt x="801" y="74"/>
                  </a:lnTo>
                  <a:lnTo>
                    <a:pt x="655" y="110"/>
                  </a:lnTo>
                  <a:lnTo>
                    <a:pt x="491" y="165"/>
                  </a:lnTo>
                  <a:lnTo>
                    <a:pt x="364" y="219"/>
                  </a:lnTo>
                  <a:lnTo>
                    <a:pt x="237" y="292"/>
                  </a:lnTo>
                  <a:lnTo>
                    <a:pt x="237" y="292"/>
                  </a:lnTo>
                  <a:lnTo>
                    <a:pt x="146" y="347"/>
                  </a:lnTo>
                  <a:lnTo>
                    <a:pt x="91" y="401"/>
                  </a:lnTo>
                  <a:lnTo>
                    <a:pt x="37" y="474"/>
                  </a:lnTo>
                  <a:lnTo>
                    <a:pt x="0" y="547"/>
                  </a:lnTo>
                  <a:lnTo>
                    <a:pt x="0" y="547"/>
                  </a:lnTo>
                  <a:lnTo>
                    <a:pt x="0" y="638"/>
                  </a:lnTo>
                  <a:lnTo>
                    <a:pt x="37" y="729"/>
                  </a:lnTo>
                  <a:lnTo>
                    <a:pt x="109" y="801"/>
                  </a:lnTo>
                  <a:lnTo>
                    <a:pt x="182" y="874"/>
                  </a:lnTo>
                  <a:lnTo>
                    <a:pt x="182" y="874"/>
                  </a:lnTo>
                  <a:lnTo>
                    <a:pt x="273" y="911"/>
                  </a:lnTo>
                  <a:lnTo>
                    <a:pt x="382" y="947"/>
                  </a:lnTo>
                  <a:lnTo>
                    <a:pt x="582" y="1002"/>
                  </a:lnTo>
                  <a:lnTo>
                    <a:pt x="582" y="1002"/>
                  </a:lnTo>
                  <a:lnTo>
                    <a:pt x="1092" y="1056"/>
                  </a:lnTo>
                  <a:lnTo>
                    <a:pt x="1602" y="1074"/>
                  </a:lnTo>
                  <a:lnTo>
                    <a:pt x="1602" y="1074"/>
                  </a:lnTo>
                  <a:lnTo>
                    <a:pt x="1747" y="1074"/>
                  </a:lnTo>
                  <a:lnTo>
                    <a:pt x="1747" y="1074"/>
                  </a:lnTo>
                  <a:lnTo>
                    <a:pt x="2038" y="1056"/>
                  </a:lnTo>
                  <a:lnTo>
                    <a:pt x="2311" y="1020"/>
                  </a:lnTo>
                  <a:lnTo>
                    <a:pt x="2439" y="983"/>
                  </a:lnTo>
                  <a:lnTo>
                    <a:pt x="2566" y="929"/>
                  </a:lnTo>
                  <a:lnTo>
                    <a:pt x="2675" y="856"/>
                  </a:lnTo>
                  <a:lnTo>
                    <a:pt x="2784" y="783"/>
                  </a:lnTo>
                  <a:lnTo>
                    <a:pt x="2784" y="783"/>
                  </a:lnTo>
                  <a:lnTo>
                    <a:pt x="2857" y="710"/>
                  </a:lnTo>
                  <a:lnTo>
                    <a:pt x="2912" y="619"/>
                  </a:lnTo>
                  <a:lnTo>
                    <a:pt x="2930" y="528"/>
                  </a:lnTo>
                  <a:lnTo>
                    <a:pt x="2930" y="474"/>
                  </a:lnTo>
                  <a:lnTo>
                    <a:pt x="2930" y="437"/>
                  </a:lnTo>
                  <a:lnTo>
                    <a:pt x="2930" y="437"/>
                  </a:lnTo>
                  <a:lnTo>
                    <a:pt x="2875" y="365"/>
                  </a:lnTo>
                  <a:lnTo>
                    <a:pt x="2803" y="292"/>
                  </a:lnTo>
                  <a:lnTo>
                    <a:pt x="2730" y="237"/>
                  </a:lnTo>
                  <a:lnTo>
                    <a:pt x="2639" y="201"/>
                  </a:lnTo>
                  <a:lnTo>
                    <a:pt x="2639" y="201"/>
                  </a:lnTo>
                  <a:lnTo>
                    <a:pt x="2366" y="110"/>
                  </a:lnTo>
                  <a:lnTo>
                    <a:pt x="2075" y="55"/>
                  </a:lnTo>
                  <a:lnTo>
                    <a:pt x="1784" y="19"/>
                  </a:lnTo>
                  <a:lnTo>
                    <a:pt x="1456" y="1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Google Shape;1919;p13"/>
            <p:cNvSpPr/>
            <p:nvPr/>
          </p:nvSpPr>
          <p:spPr>
            <a:xfrm>
              <a:off x="4454591" y="8527769"/>
              <a:ext cx="227012" cy="74107"/>
            </a:xfrm>
            <a:custGeom>
              <a:avLst/>
              <a:gdLst/>
              <a:ahLst/>
              <a:cxnLst/>
              <a:rect l="l" t="t" r="r" b="b"/>
              <a:pathLst>
                <a:path w="4405" h="1438" extrusionOk="0">
                  <a:moveTo>
                    <a:pt x="2221" y="0"/>
                  </a:moveTo>
                  <a:lnTo>
                    <a:pt x="1911" y="19"/>
                  </a:lnTo>
                  <a:lnTo>
                    <a:pt x="1602" y="37"/>
                  </a:lnTo>
                  <a:lnTo>
                    <a:pt x="1311" y="73"/>
                  </a:lnTo>
                  <a:lnTo>
                    <a:pt x="1020" y="128"/>
                  </a:lnTo>
                  <a:lnTo>
                    <a:pt x="765" y="200"/>
                  </a:lnTo>
                  <a:lnTo>
                    <a:pt x="510" y="291"/>
                  </a:lnTo>
                  <a:lnTo>
                    <a:pt x="310" y="419"/>
                  </a:lnTo>
                  <a:lnTo>
                    <a:pt x="219" y="492"/>
                  </a:lnTo>
                  <a:lnTo>
                    <a:pt x="128" y="564"/>
                  </a:lnTo>
                  <a:lnTo>
                    <a:pt x="73" y="637"/>
                  </a:lnTo>
                  <a:lnTo>
                    <a:pt x="37" y="692"/>
                  </a:lnTo>
                  <a:lnTo>
                    <a:pt x="1" y="765"/>
                  </a:lnTo>
                  <a:lnTo>
                    <a:pt x="1" y="837"/>
                  </a:lnTo>
                  <a:lnTo>
                    <a:pt x="19" y="892"/>
                  </a:lnTo>
                  <a:lnTo>
                    <a:pt x="55" y="947"/>
                  </a:lnTo>
                  <a:lnTo>
                    <a:pt x="146" y="1038"/>
                  </a:lnTo>
                  <a:lnTo>
                    <a:pt x="274" y="1110"/>
                  </a:lnTo>
                  <a:lnTo>
                    <a:pt x="419" y="1183"/>
                  </a:lnTo>
                  <a:lnTo>
                    <a:pt x="619" y="1238"/>
                  </a:lnTo>
                  <a:lnTo>
                    <a:pt x="820" y="1292"/>
                  </a:lnTo>
                  <a:lnTo>
                    <a:pt x="1238" y="1383"/>
                  </a:lnTo>
                  <a:lnTo>
                    <a:pt x="1675" y="1420"/>
                  </a:lnTo>
                  <a:lnTo>
                    <a:pt x="2112" y="1438"/>
                  </a:lnTo>
                  <a:lnTo>
                    <a:pt x="2585" y="1438"/>
                  </a:lnTo>
                  <a:lnTo>
                    <a:pt x="2985" y="1402"/>
                  </a:lnTo>
                  <a:lnTo>
                    <a:pt x="3367" y="1329"/>
                  </a:lnTo>
                  <a:lnTo>
                    <a:pt x="3713" y="1238"/>
                  </a:lnTo>
                  <a:lnTo>
                    <a:pt x="3877" y="1165"/>
                  </a:lnTo>
                  <a:lnTo>
                    <a:pt x="4041" y="1092"/>
                  </a:lnTo>
                  <a:lnTo>
                    <a:pt x="4168" y="1019"/>
                  </a:lnTo>
                  <a:lnTo>
                    <a:pt x="4277" y="928"/>
                  </a:lnTo>
                  <a:lnTo>
                    <a:pt x="4368" y="819"/>
                  </a:lnTo>
                  <a:lnTo>
                    <a:pt x="4405" y="692"/>
                  </a:lnTo>
                  <a:lnTo>
                    <a:pt x="4405" y="637"/>
                  </a:lnTo>
                  <a:lnTo>
                    <a:pt x="4405" y="583"/>
                  </a:lnTo>
                  <a:lnTo>
                    <a:pt x="4386" y="528"/>
                  </a:lnTo>
                  <a:lnTo>
                    <a:pt x="4350" y="473"/>
                  </a:lnTo>
                  <a:lnTo>
                    <a:pt x="4277" y="401"/>
                  </a:lnTo>
                  <a:lnTo>
                    <a:pt x="4204" y="328"/>
                  </a:lnTo>
                  <a:lnTo>
                    <a:pt x="4095" y="273"/>
                  </a:lnTo>
                  <a:lnTo>
                    <a:pt x="3968" y="219"/>
                  </a:lnTo>
                  <a:lnTo>
                    <a:pt x="3713" y="146"/>
                  </a:lnTo>
                  <a:lnTo>
                    <a:pt x="3422" y="91"/>
                  </a:lnTo>
                  <a:lnTo>
                    <a:pt x="3149" y="55"/>
                  </a:lnTo>
                  <a:lnTo>
                    <a:pt x="2858" y="37"/>
                  </a:lnTo>
                  <a:lnTo>
                    <a:pt x="2548" y="19"/>
                  </a:lnTo>
                  <a:lnTo>
                    <a:pt x="222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1920;p13"/>
            <p:cNvSpPr/>
            <p:nvPr/>
          </p:nvSpPr>
          <p:spPr>
            <a:xfrm>
              <a:off x="4454591" y="8527769"/>
              <a:ext cx="227012" cy="74107"/>
            </a:xfrm>
            <a:custGeom>
              <a:avLst/>
              <a:gdLst/>
              <a:ahLst/>
              <a:cxnLst/>
              <a:rect l="l" t="t" r="r" b="b"/>
              <a:pathLst>
                <a:path w="4405" h="1438" fill="none" extrusionOk="0">
                  <a:moveTo>
                    <a:pt x="2221" y="0"/>
                  </a:moveTo>
                  <a:lnTo>
                    <a:pt x="2221" y="0"/>
                  </a:lnTo>
                  <a:lnTo>
                    <a:pt x="1911" y="19"/>
                  </a:lnTo>
                  <a:lnTo>
                    <a:pt x="1602" y="37"/>
                  </a:lnTo>
                  <a:lnTo>
                    <a:pt x="1311" y="73"/>
                  </a:lnTo>
                  <a:lnTo>
                    <a:pt x="1020" y="128"/>
                  </a:lnTo>
                  <a:lnTo>
                    <a:pt x="765" y="200"/>
                  </a:lnTo>
                  <a:lnTo>
                    <a:pt x="510" y="291"/>
                  </a:lnTo>
                  <a:lnTo>
                    <a:pt x="310" y="419"/>
                  </a:lnTo>
                  <a:lnTo>
                    <a:pt x="219" y="492"/>
                  </a:lnTo>
                  <a:lnTo>
                    <a:pt x="128" y="564"/>
                  </a:lnTo>
                  <a:lnTo>
                    <a:pt x="128" y="564"/>
                  </a:lnTo>
                  <a:lnTo>
                    <a:pt x="73" y="637"/>
                  </a:lnTo>
                  <a:lnTo>
                    <a:pt x="37" y="692"/>
                  </a:lnTo>
                  <a:lnTo>
                    <a:pt x="1" y="765"/>
                  </a:lnTo>
                  <a:lnTo>
                    <a:pt x="1" y="837"/>
                  </a:lnTo>
                  <a:lnTo>
                    <a:pt x="1" y="837"/>
                  </a:lnTo>
                  <a:lnTo>
                    <a:pt x="19" y="892"/>
                  </a:lnTo>
                  <a:lnTo>
                    <a:pt x="55" y="947"/>
                  </a:lnTo>
                  <a:lnTo>
                    <a:pt x="146" y="1038"/>
                  </a:lnTo>
                  <a:lnTo>
                    <a:pt x="274" y="1110"/>
                  </a:lnTo>
                  <a:lnTo>
                    <a:pt x="419" y="1183"/>
                  </a:lnTo>
                  <a:lnTo>
                    <a:pt x="419" y="1183"/>
                  </a:lnTo>
                  <a:lnTo>
                    <a:pt x="619" y="1238"/>
                  </a:lnTo>
                  <a:lnTo>
                    <a:pt x="820" y="1292"/>
                  </a:lnTo>
                  <a:lnTo>
                    <a:pt x="1238" y="1383"/>
                  </a:lnTo>
                  <a:lnTo>
                    <a:pt x="1675" y="1420"/>
                  </a:lnTo>
                  <a:lnTo>
                    <a:pt x="2112" y="1438"/>
                  </a:lnTo>
                  <a:lnTo>
                    <a:pt x="2112" y="1438"/>
                  </a:lnTo>
                  <a:lnTo>
                    <a:pt x="2203" y="1438"/>
                  </a:lnTo>
                  <a:lnTo>
                    <a:pt x="2203" y="1438"/>
                  </a:lnTo>
                  <a:lnTo>
                    <a:pt x="2585" y="1438"/>
                  </a:lnTo>
                  <a:lnTo>
                    <a:pt x="2985" y="1402"/>
                  </a:lnTo>
                  <a:lnTo>
                    <a:pt x="3367" y="1329"/>
                  </a:lnTo>
                  <a:lnTo>
                    <a:pt x="3713" y="1238"/>
                  </a:lnTo>
                  <a:lnTo>
                    <a:pt x="3713" y="1238"/>
                  </a:lnTo>
                  <a:lnTo>
                    <a:pt x="3877" y="1165"/>
                  </a:lnTo>
                  <a:lnTo>
                    <a:pt x="4041" y="1092"/>
                  </a:lnTo>
                  <a:lnTo>
                    <a:pt x="4168" y="1019"/>
                  </a:lnTo>
                  <a:lnTo>
                    <a:pt x="4277" y="928"/>
                  </a:lnTo>
                  <a:lnTo>
                    <a:pt x="4277" y="928"/>
                  </a:lnTo>
                  <a:lnTo>
                    <a:pt x="4368" y="819"/>
                  </a:lnTo>
                  <a:lnTo>
                    <a:pt x="4405" y="692"/>
                  </a:lnTo>
                  <a:lnTo>
                    <a:pt x="4405" y="637"/>
                  </a:lnTo>
                  <a:lnTo>
                    <a:pt x="4405" y="583"/>
                  </a:lnTo>
                  <a:lnTo>
                    <a:pt x="4386" y="528"/>
                  </a:lnTo>
                  <a:lnTo>
                    <a:pt x="4350" y="473"/>
                  </a:lnTo>
                  <a:lnTo>
                    <a:pt x="4350" y="473"/>
                  </a:lnTo>
                  <a:lnTo>
                    <a:pt x="4277" y="401"/>
                  </a:lnTo>
                  <a:lnTo>
                    <a:pt x="4204" y="328"/>
                  </a:lnTo>
                  <a:lnTo>
                    <a:pt x="4095" y="273"/>
                  </a:lnTo>
                  <a:lnTo>
                    <a:pt x="3968" y="219"/>
                  </a:lnTo>
                  <a:lnTo>
                    <a:pt x="3713" y="146"/>
                  </a:lnTo>
                  <a:lnTo>
                    <a:pt x="3422" y="91"/>
                  </a:lnTo>
                  <a:lnTo>
                    <a:pt x="3422" y="91"/>
                  </a:lnTo>
                  <a:lnTo>
                    <a:pt x="3149" y="55"/>
                  </a:lnTo>
                  <a:lnTo>
                    <a:pt x="2858" y="37"/>
                  </a:lnTo>
                  <a:lnTo>
                    <a:pt x="2548" y="19"/>
                  </a:lnTo>
                  <a:lnTo>
                    <a:pt x="2221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21" name="Google Shape;1921;p13"/>
          <p:cNvGrpSpPr/>
          <p:nvPr/>
        </p:nvGrpSpPr>
        <p:grpSpPr>
          <a:xfrm>
            <a:off x="7860732" y="4678514"/>
            <a:ext cx="606320" cy="192250"/>
            <a:chOff x="2631450" y="1885950"/>
            <a:chExt cx="671525" cy="212925"/>
          </a:xfrm>
        </p:grpSpPr>
        <p:sp>
          <p:nvSpPr>
            <p:cNvPr id="1922" name="Google Shape;1922;p13"/>
            <p:cNvSpPr/>
            <p:nvPr/>
          </p:nvSpPr>
          <p:spPr>
            <a:xfrm>
              <a:off x="2760650" y="1885950"/>
              <a:ext cx="527300" cy="173350"/>
            </a:xfrm>
            <a:custGeom>
              <a:avLst/>
              <a:gdLst/>
              <a:ahLst/>
              <a:cxnLst/>
              <a:rect l="l" t="t" r="r" b="b"/>
              <a:pathLst>
                <a:path w="21092" h="6934" extrusionOk="0">
                  <a:moveTo>
                    <a:pt x="5260" y="0"/>
                  </a:moveTo>
                  <a:lnTo>
                    <a:pt x="5041" y="37"/>
                  </a:lnTo>
                  <a:lnTo>
                    <a:pt x="4805" y="91"/>
                  </a:lnTo>
                  <a:lnTo>
                    <a:pt x="4586" y="182"/>
                  </a:lnTo>
                  <a:lnTo>
                    <a:pt x="4368" y="291"/>
                  </a:lnTo>
                  <a:lnTo>
                    <a:pt x="4131" y="401"/>
                  </a:lnTo>
                  <a:lnTo>
                    <a:pt x="3913" y="546"/>
                  </a:lnTo>
                  <a:lnTo>
                    <a:pt x="3695" y="710"/>
                  </a:lnTo>
                  <a:lnTo>
                    <a:pt x="3476" y="892"/>
                  </a:lnTo>
                  <a:lnTo>
                    <a:pt x="3258" y="1074"/>
                  </a:lnTo>
                  <a:lnTo>
                    <a:pt x="2839" y="1492"/>
                  </a:lnTo>
                  <a:lnTo>
                    <a:pt x="2439" y="1947"/>
                  </a:lnTo>
                  <a:lnTo>
                    <a:pt x="2057" y="2421"/>
                  </a:lnTo>
                  <a:lnTo>
                    <a:pt x="1620" y="3021"/>
                  </a:lnTo>
                  <a:lnTo>
                    <a:pt x="1220" y="3622"/>
                  </a:lnTo>
                  <a:lnTo>
                    <a:pt x="874" y="4186"/>
                  </a:lnTo>
                  <a:lnTo>
                    <a:pt x="565" y="4713"/>
                  </a:lnTo>
                  <a:lnTo>
                    <a:pt x="146" y="5496"/>
                  </a:lnTo>
                  <a:lnTo>
                    <a:pt x="0" y="5805"/>
                  </a:lnTo>
                  <a:lnTo>
                    <a:pt x="692" y="5987"/>
                  </a:lnTo>
                  <a:lnTo>
                    <a:pt x="1402" y="6151"/>
                  </a:lnTo>
                  <a:lnTo>
                    <a:pt x="2130" y="6315"/>
                  </a:lnTo>
                  <a:lnTo>
                    <a:pt x="2857" y="6442"/>
                  </a:lnTo>
                  <a:lnTo>
                    <a:pt x="3585" y="6551"/>
                  </a:lnTo>
                  <a:lnTo>
                    <a:pt x="4332" y="6661"/>
                  </a:lnTo>
                  <a:lnTo>
                    <a:pt x="5078" y="6733"/>
                  </a:lnTo>
                  <a:lnTo>
                    <a:pt x="5824" y="6806"/>
                  </a:lnTo>
                  <a:lnTo>
                    <a:pt x="6588" y="6861"/>
                  </a:lnTo>
                  <a:lnTo>
                    <a:pt x="7334" y="6897"/>
                  </a:lnTo>
                  <a:lnTo>
                    <a:pt x="8062" y="6934"/>
                  </a:lnTo>
                  <a:lnTo>
                    <a:pt x="10264" y="6934"/>
                  </a:lnTo>
                  <a:lnTo>
                    <a:pt x="11684" y="6897"/>
                  </a:lnTo>
                  <a:lnTo>
                    <a:pt x="13067" y="6824"/>
                  </a:lnTo>
                  <a:lnTo>
                    <a:pt x="14359" y="6733"/>
                  </a:lnTo>
                  <a:lnTo>
                    <a:pt x="15596" y="6606"/>
                  </a:lnTo>
                  <a:lnTo>
                    <a:pt x="16743" y="6479"/>
                  </a:lnTo>
                  <a:lnTo>
                    <a:pt x="17762" y="6351"/>
                  </a:lnTo>
                  <a:lnTo>
                    <a:pt x="18690" y="6224"/>
                  </a:lnTo>
                  <a:lnTo>
                    <a:pt x="20127" y="5987"/>
                  </a:lnTo>
                  <a:lnTo>
                    <a:pt x="20855" y="5842"/>
                  </a:lnTo>
                  <a:lnTo>
                    <a:pt x="21092" y="5805"/>
                  </a:lnTo>
                  <a:lnTo>
                    <a:pt x="20873" y="5605"/>
                  </a:lnTo>
                  <a:lnTo>
                    <a:pt x="20273" y="5132"/>
                  </a:lnTo>
                  <a:lnTo>
                    <a:pt x="19891" y="4823"/>
                  </a:lnTo>
                  <a:lnTo>
                    <a:pt x="19454" y="4513"/>
                  </a:lnTo>
                  <a:lnTo>
                    <a:pt x="18999" y="4186"/>
                  </a:lnTo>
                  <a:lnTo>
                    <a:pt x="18544" y="3895"/>
                  </a:lnTo>
                  <a:lnTo>
                    <a:pt x="18089" y="3622"/>
                  </a:lnTo>
                  <a:lnTo>
                    <a:pt x="17689" y="3421"/>
                  </a:lnTo>
                  <a:lnTo>
                    <a:pt x="17416" y="3312"/>
                  </a:lnTo>
                  <a:lnTo>
                    <a:pt x="17088" y="3221"/>
                  </a:lnTo>
                  <a:lnTo>
                    <a:pt x="16743" y="3130"/>
                  </a:lnTo>
                  <a:lnTo>
                    <a:pt x="16379" y="3076"/>
                  </a:lnTo>
                  <a:lnTo>
                    <a:pt x="15978" y="3021"/>
                  </a:lnTo>
                  <a:lnTo>
                    <a:pt x="15596" y="2985"/>
                  </a:lnTo>
                  <a:lnTo>
                    <a:pt x="14795" y="2930"/>
                  </a:lnTo>
                  <a:lnTo>
                    <a:pt x="14086" y="2894"/>
                  </a:lnTo>
                  <a:lnTo>
                    <a:pt x="12921" y="2894"/>
                  </a:lnTo>
                  <a:lnTo>
                    <a:pt x="12648" y="2730"/>
                  </a:lnTo>
                  <a:lnTo>
                    <a:pt x="11865" y="2311"/>
                  </a:lnTo>
                  <a:lnTo>
                    <a:pt x="11338" y="2038"/>
                  </a:lnTo>
                  <a:lnTo>
                    <a:pt x="10737" y="1747"/>
                  </a:lnTo>
                  <a:lnTo>
                    <a:pt x="10082" y="1420"/>
                  </a:lnTo>
                  <a:lnTo>
                    <a:pt x="9391" y="1110"/>
                  </a:lnTo>
                  <a:lnTo>
                    <a:pt x="8881" y="910"/>
                  </a:lnTo>
                  <a:lnTo>
                    <a:pt x="8371" y="710"/>
                  </a:lnTo>
                  <a:lnTo>
                    <a:pt x="7862" y="528"/>
                  </a:lnTo>
                  <a:lnTo>
                    <a:pt x="7352" y="364"/>
                  </a:lnTo>
                  <a:lnTo>
                    <a:pt x="6861" y="219"/>
                  </a:lnTo>
                  <a:lnTo>
                    <a:pt x="6370" y="109"/>
                  </a:lnTo>
                  <a:lnTo>
                    <a:pt x="5915" y="37"/>
                  </a:lnTo>
                  <a:lnTo>
                    <a:pt x="5496" y="0"/>
                  </a:lnTo>
                  <a:close/>
                </a:path>
              </a:pathLst>
            </a:custGeom>
            <a:solidFill>
              <a:srgbClr val="C1A5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13"/>
            <p:cNvSpPr/>
            <p:nvPr/>
          </p:nvSpPr>
          <p:spPr>
            <a:xfrm>
              <a:off x="2760650" y="1885950"/>
              <a:ext cx="527300" cy="173350"/>
            </a:xfrm>
            <a:custGeom>
              <a:avLst/>
              <a:gdLst/>
              <a:ahLst/>
              <a:cxnLst/>
              <a:rect l="l" t="t" r="r" b="b"/>
              <a:pathLst>
                <a:path w="21092" h="6934" fill="none" extrusionOk="0">
                  <a:moveTo>
                    <a:pt x="21092" y="5805"/>
                  </a:moveTo>
                  <a:lnTo>
                    <a:pt x="21092" y="5805"/>
                  </a:lnTo>
                  <a:lnTo>
                    <a:pt x="20855" y="5842"/>
                  </a:lnTo>
                  <a:lnTo>
                    <a:pt x="20127" y="5987"/>
                  </a:lnTo>
                  <a:lnTo>
                    <a:pt x="20127" y="5987"/>
                  </a:lnTo>
                  <a:lnTo>
                    <a:pt x="18690" y="6224"/>
                  </a:lnTo>
                  <a:lnTo>
                    <a:pt x="17762" y="6351"/>
                  </a:lnTo>
                  <a:lnTo>
                    <a:pt x="16743" y="6479"/>
                  </a:lnTo>
                  <a:lnTo>
                    <a:pt x="15596" y="6606"/>
                  </a:lnTo>
                  <a:lnTo>
                    <a:pt x="14359" y="6733"/>
                  </a:lnTo>
                  <a:lnTo>
                    <a:pt x="13067" y="6824"/>
                  </a:lnTo>
                  <a:lnTo>
                    <a:pt x="11684" y="6897"/>
                  </a:lnTo>
                  <a:lnTo>
                    <a:pt x="10264" y="6934"/>
                  </a:lnTo>
                  <a:lnTo>
                    <a:pt x="8808" y="6934"/>
                  </a:lnTo>
                  <a:lnTo>
                    <a:pt x="8062" y="6934"/>
                  </a:lnTo>
                  <a:lnTo>
                    <a:pt x="7334" y="6897"/>
                  </a:lnTo>
                  <a:lnTo>
                    <a:pt x="6588" y="6861"/>
                  </a:lnTo>
                  <a:lnTo>
                    <a:pt x="5824" y="6806"/>
                  </a:lnTo>
                  <a:lnTo>
                    <a:pt x="5078" y="6733"/>
                  </a:lnTo>
                  <a:lnTo>
                    <a:pt x="4332" y="6661"/>
                  </a:lnTo>
                  <a:lnTo>
                    <a:pt x="3585" y="6551"/>
                  </a:lnTo>
                  <a:lnTo>
                    <a:pt x="2857" y="6442"/>
                  </a:lnTo>
                  <a:lnTo>
                    <a:pt x="2130" y="6315"/>
                  </a:lnTo>
                  <a:lnTo>
                    <a:pt x="1402" y="6151"/>
                  </a:lnTo>
                  <a:lnTo>
                    <a:pt x="692" y="5987"/>
                  </a:lnTo>
                  <a:lnTo>
                    <a:pt x="0" y="5805"/>
                  </a:lnTo>
                  <a:lnTo>
                    <a:pt x="0" y="5805"/>
                  </a:lnTo>
                  <a:lnTo>
                    <a:pt x="146" y="5496"/>
                  </a:lnTo>
                  <a:lnTo>
                    <a:pt x="565" y="4713"/>
                  </a:lnTo>
                  <a:lnTo>
                    <a:pt x="874" y="4186"/>
                  </a:lnTo>
                  <a:lnTo>
                    <a:pt x="1220" y="3622"/>
                  </a:lnTo>
                  <a:lnTo>
                    <a:pt x="1620" y="3021"/>
                  </a:lnTo>
                  <a:lnTo>
                    <a:pt x="2057" y="2421"/>
                  </a:lnTo>
                  <a:lnTo>
                    <a:pt x="2057" y="2421"/>
                  </a:lnTo>
                  <a:lnTo>
                    <a:pt x="2439" y="1947"/>
                  </a:lnTo>
                  <a:lnTo>
                    <a:pt x="2839" y="1492"/>
                  </a:lnTo>
                  <a:lnTo>
                    <a:pt x="3258" y="1074"/>
                  </a:lnTo>
                  <a:lnTo>
                    <a:pt x="3476" y="892"/>
                  </a:lnTo>
                  <a:lnTo>
                    <a:pt x="3695" y="710"/>
                  </a:lnTo>
                  <a:lnTo>
                    <a:pt x="3913" y="546"/>
                  </a:lnTo>
                  <a:lnTo>
                    <a:pt x="4131" y="401"/>
                  </a:lnTo>
                  <a:lnTo>
                    <a:pt x="4368" y="291"/>
                  </a:lnTo>
                  <a:lnTo>
                    <a:pt x="4586" y="182"/>
                  </a:lnTo>
                  <a:lnTo>
                    <a:pt x="4805" y="91"/>
                  </a:lnTo>
                  <a:lnTo>
                    <a:pt x="5041" y="37"/>
                  </a:lnTo>
                  <a:lnTo>
                    <a:pt x="5260" y="0"/>
                  </a:lnTo>
                  <a:lnTo>
                    <a:pt x="5496" y="0"/>
                  </a:lnTo>
                  <a:lnTo>
                    <a:pt x="5496" y="0"/>
                  </a:lnTo>
                  <a:lnTo>
                    <a:pt x="5915" y="37"/>
                  </a:lnTo>
                  <a:lnTo>
                    <a:pt x="6370" y="109"/>
                  </a:lnTo>
                  <a:lnTo>
                    <a:pt x="6861" y="219"/>
                  </a:lnTo>
                  <a:lnTo>
                    <a:pt x="7352" y="364"/>
                  </a:lnTo>
                  <a:lnTo>
                    <a:pt x="7862" y="528"/>
                  </a:lnTo>
                  <a:lnTo>
                    <a:pt x="8371" y="710"/>
                  </a:lnTo>
                  <a:lnTo>
                    <a:pt x="8881" y="910"/>
                  </a:lnTo>
                  <a:lnTo>
                    <a:pt x="9391" y="1110"/>
                  </a:lnTo>
                  <a:lnTo>
                    <a:pt x="9391" y="1110"/>
                  </a:lnTo>
                  <a:lnTo>
                    <a:pt x="10082" y="1420"/>
                  </a:lnTo>
                  <a:lnTo>
                    <a:pt x="10737" y="1747"/>
                  </a:lnTo>
                  <a:lnTo>
                    <a:pt x="11338" y="2038"/>
                  </a:lnTo>
                  <a:lnTo>
                    <a:pt x="11865" y="2311"/>
                  </a:lnTo>
                  <a:lnTo>
                    <a:pt x="12648" y="2730"/>
                  </a:lnTo>
                  <a:lnTo>
                    <a:pt x="12921" y="2894"/>
                  </a:lnTo>
                  <a:lnTo>
                    <a:pt x="12921" y="2894"/>
                  </a:lnTo>
                  <a:lnTo>
                    <a:pt x="13485" y="2894"/>
                  </a:lnTo>
                  <a:lnTo>
                    <a:pt x="14086" y="2894"/>
                  </a:lnTo>
                  <a:lnTo>
                    <a:pt x="14795" y="2930"/>
                  </a:lnTo>
                  <a:lnTo>
                    <a:pt x="15596" y="2985"/>
                  </a:lnTo>
                  <a:lnTo>
                    <a:pt x="15978" y="3021"/>
                  </a:lnTo>
                  <a:lnTo>
                    <a:pt x="16379" y="3076"/>
                  </a:lnTo>
                  <a:lnTo>
                    <a:pt x="16743" y="3130"/>
                  </a:lnTo>
                  <a:lnTo>
                    <a:pt x="17088" y="3221"/>
                  </a:lnTo>
                  <a:lnTo>
                    <a:pt x="17416" y="3312"/>
                  </a:lnTo>
                  <a:lnTo>
                    <a:pt x="17689" y="3421"/>
                  </a:lnTo>
                  <a:lnTo>
                    <a:pt x="17689" y="3421"/>
                  </a:lnTo>
                  <a:lnTo>
                    <a:pt x="18089" y="3622"/>
                  </a:lnTo>
                  <a:lnTo>
                    <a:pt x="18544" y="3895"/>
                  </a:lnTo>
                  <a:lnTo>
                    <a:pt x="18544" y="3895"/>
                  </a:lnTo>
                  <a:lnTo>
                    <a:pt x="18999" y="4186"/>
                  </a:lnTo>
                  <a:lnTo>
                    <a:pt x="19454" y="4513"/>
                  </a:lnTo>
                  <a:lnTo>
                    <a:pt x="19891" y="4823"/>
                  </a:lnTo>
                  <a:lnTo>
                    <a:pt x="20273" y="5132"/>
                  </a:lnTo>
                  <a:lnTo>
                    <a:pt x="20873" y="5605"/>
                  </a:lnTo>
                  <a:lnTo>
                    <a:pt x="21092" y="580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13"/>
            <p:cNvSpPr/>
            <p:nvPr/>
          </p:nvSpPr>
          <p:spPr>
            <a:xfrm>
              <a:off x="2995400" y="1913700"/>
              <a:ext cx="228875" cy="69625"/>
            </a:xfrm>
            <a:custGeom>
              <a:avLst/>
              <a:gdLst/>
              <a:ahLst/>
              <a:cxnLst/>
              <a:rect l="l" t="t" r="r" b="b"/>
              <a:pathLst>
                <a:path w="9155" h="2785" extrusionOk="0">
                  <a:moveTo>
                    <a:pt x="1" y="0"/>
                  </a:moveTo>
                  <a:lnTo>
                    <a:pt x="292" y="364"/>
                  </a:lnTo>
                  <a:lnTo>
                    <a:pt x="583" y="728"/>
                  </a:lnTo>
                  <a:lnTo>
                    <a:pt x="929" y="1220"/>
                  </a:lnTo>
                  <a:lnTo>
                    <a:pt x="1092" y="1456"/>
                  </a:lnTo>
                  <a:lnTo>
                    <a:pt x="1311" y="1674"/>
                  </a:lnTo>
                  <a:lnTo>
                    <a:pt x="1475" y="1820"/>
                  </a:lnTo>
                  <a:lnTo>
                    <a:pt x="1638" y="1947"/>
                  </a:lnTo>
                  <a:lnTo>
                    <a:pt x="1820" y="2057"/>
                  </a:lnTo>
                  <a:lnTo>
                    <a:pt x="2021" y="2166"/>
                  </a:lnTo>
                  <a:lnTo>
                    <a:pt x="2221" y="2239"/>
                  </a:lnTo>
                  <a:lnTo>
                    <a:pt x="2421" y="2311"/>
                  </a:lnTo>
                  <a:lnTo>
                    <a:pt x="2621" y="2366"/>
                  </a:lnTo>
                  <a:lnTo>
                    <a:pt x="2839" y="2421"/>
                  </a:lnTo>
                  <a:lnTo>
                    <a:pt x="3276" y="2493"/>
                  </a:lnTo>
                  <a:lnTo>
                    <a:pt x="3731" y="2530"/>
                  </a:lnTo>
                  <a:lnTo>
                    <a:pt x="4186" y="2548"/>
                  </a:lnTo>
                  <a:lnTo>
                    <a:pt x="5041" y="2548"/>
                  </a:lnTo>
                  <a:lnTo>
                    <a:pt x="6060" y="2566"/>
                  </a:lnTo>
                  <a:lnTo>
                    <a:pt x="7098" y="2603"/>
                  </a:lnTo>
                  <a:lnTo>
                    <a:pt x="8117" y="2675"/>
                  </a:lnTo>
                  <a:lnTo>
                    <a:pt x="9154" y="2785"/>
                  </a:lnTo>
                  <a:lnTo>
                    <a:pt x="8699" y="2512"/>
                  </a:lnTo>
                  <a:lnTo>
                    <a:pt x="8299" y="2311"/>
                  </a:lnTo>
                  <a:lnTo>
                    <a:pt x="8099" y="2220"/>
                  </a:lnTo>
                  <a:lnTo>
                    <a:pt x="7862" y="2148"/>
                  </a:lnTo>
                  <a:lnTo>
                    <a:pt x="7626" y="2093"/>
                  </a:lnTo>
                  <a:lnTo>
                    <a:pt x="7353" y="2020"/>
                  </a:lnTo>
                  <a:lnTo>
                    <a:pt x="6788" y="1929"/>
                  </a:lnTo>
                  <a:lnTo>
                    <a:pt x="6206" y="1875"/>
                  </a:lnTo>
                  <a:lnTo>
                    <a:pt x="5606" y="1820"/>
                  </a:lnTo>
                  <a:lnTo>
                    <a:pt x="5041" y="1802"/>
                  </a:lnTo>
                  <a:lnTo>
                    <a:pt x="4095" y="1784"/>
                  </a:lnTo>
                  <a:lnTo>
                    <a:pt x="3531" y="1784"/>
                  </a:lnTo>
                  <a:lnTo>
                    <a:pt x="3258" y="1620"/>
                  </a:lnTo>
                  <a:lnTo>
                    <a:pt x="2475" y="1201"/>
                  </a:lnTo>
                  <a:lnTo>
                    <a:pt x="1948" y="928"/>
                  </a:lnTo>
                  <a:lnTo>
                    <a:pt x="1347" y="637"/>
                  </a:lnTo>
                  <a:lnTo>
                    <a:pt x="692" y="31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D7C2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13"/>
            <p:cNvSpPr/>
            <p:nvPr/>
          </p:nvSpPr>
          <p:spPr>
            <a:xfrm>
              <a:off x="2995400" y="1913700"/>
              <a:ext cx="228875" cy="69625"/>
            </a:xfrm>
            <a:custGeom>
              <a:avLst/>
              <a:gdLst/>
              <a:ahLst/>
              <a:cxnLst/>
              <a:rect l="l" t="t" r="r" b="b"/>
              <a:pathLst>
                <a:path w="9155" h="2785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292" y="364"/>
                  </a:lnTo>
                  <a:lnTo>
                    <a:pt x="583" y="728"/>
                  </a:lnTo>
                  <a:lnTo>
                    <a:pt x="583" y="728"/>
                  </a:lnTo>
                  <a:lnTo>
                    <a:pt x="929" y="1220"/>
                  </a:lnTo>
                  <a:lnTo>
                    <a:pt x="1092" y="1456"/>
                  </a:lnTo>
                  <a:lnTo>
                    <a:pt x="1311" y="1674"/>
                  </a:lnTo>
                  <a:lnTo>
                    <a:pt x="1311" y="1674"/>
                  </a:lnTo>
                  <a:lnTo>
                    <a:pt x="1475" y="1820"/>
                  </a:lnTo>
                  <a:lnTo>
                    <a:pt x="1638" y="1947"/>
                  </a:lnTo>
                  <a:lnTo>
                    <a:pt x="1820" y="2057"/>
                  </a:lnTo>
                  <a:lnTo>
                    <a:pt x="2021" y="2166"/>
                  </a:lnTo>
                  <a:lnTo>
                    <a:pt x="2221" y="2239"/>
                  </a:lnTo>
                  <a:lnTo>
                    <a:pt x="2421" y="2311"/>
                  </a:lnTo>
                  <a:lnTo>
                    <a:pt x="2621" y="2366"/>
                  </a:lnTo>
                  <a:lnTo>
                    <a:pt x="2839" y="2421"/>
                  </a:lnTo>
                  <a:lnTo>
                    <a:pt x="3276" y="2493"/>
                  </a:lnTo>
                  <a:lnTo>
                    <a:pt x="3731" y="2530"/>
                  </a:lnTo>
                  <a:lnTo>
                    <a:pt x="4186" y="2548"/>
                  </a:lnTo>
                  <a:lnTo>
                    <a:pt x="4641" y="2548"/>
                  </a:lnTo>
                  <a:lnTo>
                    <a:pt x="4641" y="2548"/>
                  </a:lnTo>
                  <a:lnTo>
                    <a:pt x="4950" y="2548"/>
                  </a:lnTo>
                  <a:lnTo>
                    <a:pt x="4950" y="2548"/>
                  </a:lnTo>
                  <a:lnTo>
                    <a:pt x="5041" y="2548"/>
                  </a:lnTo>
                  <a:lnTo>
                    <a:pt x="5041" y="2548"/>
                  </a:lnTo>
                  <a:lnTo>
                    <a:pt x="6060" y="2566"/>
                  </a:lnTo>
                  <a:lnTo>
                    <a:pt x="7098" y="2603"/>
                  </a:lnTo>
                  <a:lnTo>
                    <a:pt x="8117" y="2675"/>
                  </a:lnTo>
                  <a:lnTo>
                    <a:pt x="9154" y="2785"/>
                  </a:lnTo>
                  <a:lnTo>
                    <a:pt x="9154" y="2785"/>
                  </a:lnTo>
                  <a:lnTo>
                    <a:pt x="8699" y="2512"/>
                  </a:lnTo>
                  <a:lnTo>
                    <a:pt x="8299" y="2311"/>
                  </a:lnTo>
                  <a:lnTo>
                    <a:pt x="8299" y="2311"/>
                  </a:lnTo>
                  <a:lnTo>
                    <a:pt x="8099" y="2220"/>
                  </a:lnTo>
                  <a:lnTo>
                    <a:pt x="7862" y="2148"/>
                  </a:lnTo>
                  <a:lnTo>
                    <a:pt x="7626" y="2093"/>
                  </a:lnTo>
                  <a:lnTo>
                    <a:pt x="7353" y="2020"/>
                  </a:lnTo>
                  <a:lnTo>
                    <a:pt x="6788" y="1929"/>
                  </a:lnTo>
                  <a:lnTo>
                    <a:pt x="6206" y="1875"/>
                  </a:lnTo>
                  <a:lnTo>
                    <a:pt x="5606" y="1820"/>
                  </a:lnTo>
                  <a:lnTo>
                    <a:pt x="5041" y="1802"/>
                  </a:lnTo>
                  <a:lnTo>
                    <a:pt x="4095" y="1784"/>
                  </a:lnTo>
                  <a:lnTo>
                    <a:pt x="4095" y="1784"/>
                  </a:lnTo>
                  <a:lnTo>
                    <a:pt x="3531" y="1784"/>
                  </a:lnTo>
                  <a:lnTo>
                    <a:pt x="3531" y="1784"/>
                  </a:lnTo>
                  <a:lnTo>
                    <a:pt x="3258" y="1620"/>
                  </a:lnTo>
                  <a:lnTo>
                    <a:pt x="2475" y="1201"/>
                  </a:lnTo>
                  <a:lnTo>
                    <a:pt x="1948" y="928"/>
                  </a:lnTo>
                  <a:lnTo>
                    <a:pt x="1347" y="637"/>
                  </a:lnTo>
                  <a:lnTo>
                    <a:pt x="692" y="31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13"/>
            <p:cNvSpPr/>
            <p:nvPr/>
          </p:nvSpPr>
          <p:spPr>
            <a:xfrm>
              <a:off x="2760650" y="1946450"/>
              <a:ext cx="503200" cy="113300"/>
            </a:xfrm>
            <a:custGeom>
              <a:avLst/>
              <a:gdLst/>
              <a:ahLst/>
              <a:cxnLst/>
              <a:rect l="l" t="t" r="r" b="b"/>
              <a:pathLst>
                <a:path w="20128" h="4532" extrusionOk="0">
                  <a:moveTo>
                    <a:pt x="2057" y="1"/>
                  </a:moveTo>
                  <a:lnTo>
                    <a:pt x="1620" y="601"/>
                  </a:lnTo>
                  <a:lnTo>
                    <a:pt x="1220" y="1202"/>
                  </a:lnTo>
                  <a:lnTo>
                    <a:pt x="874" y="1766"/>
                  </a:lnTo>
                  <a:lnTo>
                    <a:pt x="565" y="2293"/>
                  </a:lnTo>
                  <a:lnTo>
                    <a:pt x="146" y="3076"/>
                  </a:lnTo>
                  <a:lnTo>
                    <a:pt x="0" y="3385"/>
                  </a:lnTo>
                  <a:lnTo>
                    <a:pt x="546" y="3531"/>
                  </a:lnTo>
                  <a:lnTo>
                    <a:pt x="1129" y="3677"/>
                  </a:lnTo>
                  <a:lnTo>
                    <a:pt x="1693" y="3804"/>
                  </a:lnTo>
                  <a:lnTo>
                    <a:pt x="2275" y="3913"/>
                  </a:lnTo>
                  <a:lnTo>
                    <a:pt x="2857" y="4022"/>
                  </a:lnTo>
                  <a:lnTo>
                    <a:pt x="3458" y="4113"/>
                  </a:lnTo>
                  <a:lnTo>
                    <a:pt x="4040" y="4204"/>
                  </a:lnTo>
                  <a:lnTo>
                    <a:pt x="4641" y="4277"/>
                  </a:lnTo>
                  <a:lnTo>
                    <a:pt x="5842" y="4386"/>
                  </a:lnTo>
                  <a:lnTo>
                    <a:pt x="7043" y="4459"/>
                  </a:lnTo>
                  <a:lnTo>
                    <a:pt x="8244" y="4514"/>
                  </a:lnTo>
                  <a:lnTo>
                    <a:pt x="9427" y="4532"/>
                  </a:lnTo>
                  <a:lnTo>
                    <a:pt x="10282" y="4514"/>
                  </a:lnTo>
                  <a:lnTo>
                    <a:pt x="11138" y="4495"/>
                  </a:lnTo>
                  <a:lnTo>
                    <a:pt x="11993" y="4459"/>
                  </a:lnTo>
                  <a:lnTo>
                    <a:pt x="12812" y="4423"/>
                  </a:lnTo>
                  <a:lnTo>
                    <a:pt x="14377" y="4313"/>
                  </a:lnTo>
                  <a:lnTo>
                    <a:pt x="15833" y="4168"/>
                  </a:lnTo>
                  <a:lnTo>
                    <a:pt x="17161" y="4004"/>
                  </a:lnTo>
                  <a:lnTo>
                    <a:pt x="18344" y="3840"/>
                  </a:lnTo>
                  <a:lnTo>
                    <a:pt x="19345" y="3695"/>
                  </a:lnTo>
                  <a:lnTo>
                    <a:pt x="20127" y="3567"/>
                  </a:lnTo>
                  <a:lnTo>
                    <a:pt x="9900" y="3003"/>
                  </a:lnTo>
                  <a:lnTo>
                    <a:pt x="9573" y="2985"/>
                  </a:lnTo>
                  <a:lnTo>
                    <a:pt x="9409" y="2967"/>
                  </a:lnTo>
                  <a:lnTo>
                    <a:pt x="9263" y="2930"/>
                  </a:lnTo>
                  <a:lnTo>
                    <a:pt x="9099" y="2894"/>
                  </a:lnTo>
                  <a:lnTo>
                    <a:pt x="8954" y="2821"/>
                  </a:lnTo>
                  <a:lnTo>
                    <a:pt x="8826" y="2748"/>
                  </a:lnTo>
                  <a:lnTo>
                    <a:pt x="8699" y="2639"/>
                  </a:lnTo>
                  <a:lnTo>
                    <a:pt x="8626" y="2548"/>
                  </a:lnTo>
                  <a:lnTo>
                    <a:pt x="8553" y="2439"/>
                  </a:lnTo>
                  <a:lnTo>
                    <a:pt x="8444" y="2221"/>
                  </a:lnTo>
                  <a:lnTo>
                    <a:pt x="8353" y="1984"/>
                  </a:lnTo>
                  <a:lnTo>
                    <a:pt x="8244" y="1766"/>
                  </a:lnTo>
                  <a:lnTo>
                    <a:pt x="8117" y="1547"/>
                  </a:lnTo>
                  <a:lnTo>
                    <a:pt x="7953" y="1347"/>
                  </a:lnTo>
                  <a:lnTo>
                    <a:pt x="7771" y="1183"/>
                  </a:lnTo>
                  <a:lnTo>
                    <a:pt x="7553" y="1056"/>
                  </a:lnTo>
                  <a:lnTo>
                    <a:pt x="7334" y="929"/>
                  </a:lnTo>
                  <a:lnTo>
                    <a:pt x="7079" y="856"/>
                  </a:lnTo>
                  <a:lnTo>
                    <a:pt x="6843" y="801"/>
                  </a:lnTo>
                  <a:lnTo>
                    <a:pt x="6588" y="783"/>
                  </a:lnTo>
                  <a:lnTo>
                    <a:pt x="6388" y="801"/>
                  </a:lnTo>
                  <a:lnTo>
                    <a:pt x="6206" y="838"/>
                  </a:lnTo>
                  <a:lnTo>
                    <a:pt x="6024" y="874"/>
                  </a:lnTo>
                  <a:lnTo>
                    <a:pt x="5842" y="947"/>
                  </a:lnTo>
                  <a:lnTo>
                    <a:pt x="5733" y="1056"/>
                  </a:lnTo>
                  <a:lnTo>
                    <a:pt x="5660" y="1147"/>
                  </a:lnTo>
                  <a:lnTo>
                    <a:pt x="5624" y="1220"/>
                  </a:lnTo>
                  <a:lnTo>
                    <a:pt x="5605" y="1311"/>
                  </a:lnTo>
                  <a:lnTo>
                    <a:pt x="5605" y="1384"/>
                  </a:lnTo>
                  <a:lnTo>
                    <a:pt x="5605" y="1475"/>
                  </a:lnTo>
                  <a:lnTo>
                    <a:pt x="5660" y="1602"/>
                  </a:lnTo>
                  <a:lnTo>
                    <a:pt x="5733" y="1729"/>
                  </a:lnTo>
                  <a:lnTo>
                    <a:pt x="5787" y="1857"/>
                  </a:lnTo>
                  <a:lnTo>
                    <a:pt x="5787" y="1911"/>
                  </a:lnTo>
                  <a:lnTo>
                    <a:pt x="5787" y="1948"/>
                  </a:lnTo>
                  <a:lnTo>
                    <a:pt x="5751" y="2002"/>
                  </a:lnTo>
                  <a:lnTo>
                    <a:pt x="5696" y="2057"/>
                  </a:lnTo>
                  <a:lnTo>
                    <a:pt x="5551" y="2130"/>
                  </a:lnTo>
                  <a:lnTo>
                    <a:pt x="5405" y="2184"/>
                  </a:lnTo>
                  <a:lnTo>
                    <a:pt x="5241" y="2221"/>
                  </a:lnTo>
                  <a:lnTo>
                    <a:pt x="4914" y="2221"/>
                  </a:lnTo>
                  <a:lnTo>
                    <a:pt x="4750" y="2202"/>
                  </a:lnTo>
                  <a:lnTo>
                    <a:pt x="4459" y="2130"/>
                  </a:lnTo>
                  <a:lnTo>
                    <a:pt x="4259" y="2057"/>
                  </a:lnTo>
                  <a:lnTo>
                    <a:pt x="4059" y="1984"/>
                  </a:lnTo>
                  <a:lnTo>
                    <a:pt x="3877" y="1911"/>
                  </a:lnTo>
                  <a:lnTo>
                    <a:pt x="3695" y="1802"/>
                  </a:lnTo>
                  <a:lnTo>
                    <a:pt x="3513" y="1711"/>
                  </a:lnTo>
                  <a:lnTo>
                    <a:pt x="3349" y="1584"/>
                  </a:lnTo>
                  <a:lnTo>
                    <a:pt x="3185" y="1456"/>
                  </a:lnTo>
                  <a:lnTo>
                    <a:pt x="3021" y="1329"/>
                  </a:lnTo>
                  <a:lnTo>
                    <a:pt x="2876" y="1183"/>
                  </a:lnTo>
                  <a:lnTo>
                    <a:pt x="2730" y="1038"/>
                  </a:lnTo>
                  <a:lnTo>
                    <a:pt x="2603" y="892"/>
                  </a:lnTo>
                  <a:lnTo>
                    <a:pt x="2475" y="728"/>
                  </a:lnTo>
                  <a:lnTo>
                    <a:pt x="2348" y="546"/>
                  </a:lnTo>
                  <a:lnTo>
                    <a:pt x="2239" y="383"/>
                  </a:lnTo>
                  <a:lnTo>
                    <a:pt x="2148" y="201"/>
                  </a:lnTo>
                  <a:lnTo>
                    <a:pt x="2057" y="1"/>
                  </a:lnTo>
                  <a:close/>
                </a:path>
              </a:pathLst>
            </a:custGeom>
            <a:solidFill>
              <a:srgbClr val="A48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13"/>
            <p:cNvSpPr/>
            <p:nvPr/>
          </p:nvSpPr>
          <p:spPr>
            <a:xfrm>
              <a:off x="2760650" y="1946450"/>
              <a:ext cx="503200" cy="113300"/>
            </a:xfrm>
            <a:custGeom>
              <a:avLst/>
              <a:gdLst/>
              <a:ahLst/>
              <a:cxnLst/>
              <a:rect l="l" t="t" r="r" b="b"/>
              <a:pathLst>
                <a:path w="20128" h="4532" fill="none" extrusionOk="0">
                  <a:moveTo>
                    <a:pt x="2057" y="1"/>
                  </a:moveTo>
                  <a:lnTo>
                    <a:pt x="2057" y="1"/>
                  </a:lnTo>
                  <a:lnTo>
                    <a:pt x="2057" y="1"/>
                  </a:lnTo>
                  <a:lnTo>
                    <a:pt x="1620" y="601"/>
                  </a:lnTo>
                  <a:lnTo>
                    <a:pt x="1220" y="1202"/>
                  </a:lnTo>
                  <a:lnTo>
                    <a:pt x="874" y="1766"/>
                  </a:lnTo>
                  <a:lnTo>
                    <a:pt x="565" y="2293"/>
                  </a:lnTo>
                  <a:lnTo>
                    <a:pt x="146" y="3076"/>
                  </a:lnTo>
                  <a:lnTo>
                    <a:pt x="0" y="3385"/>
                  </a:lnTo>
                  <a:lnTo>
                    <a:pt x="0" y="3385"/>
                  </a:lnTo>
                  <a:lnTo>
                    <a:pt x="546" y="3531"/>
                  </a:lnTo>
                  <a:lnTo>
                    <a:pt x="1129" y="3677"/>
                  </a:lnTo>
                  <a:lnTo>
                    <a:pt x="1693" y="3804"/>
                  </a:lnTo>
                  <a:lnTo>
                    <a:pt x="2275" y="3913"/>
                  </a:lnTo>
                  <a:lnTo>
                    <a:pt x="2857" y="4022"/>
                  </a:lnTo>
                  <a:lnTo>
                    <a:pt x="3458" y="4113"/>
                  </a:lnTo>
                  <a:lnTo>
                    <a:pt x="4040" y="4204"/>
                  </a:lnTo>
                  <a:lnTo>
                    <a:pt x="4641" y="4277"/>
                  </a:lnTo>
                  <a:lnTo>
                    <a:pt x="5842" y="4386"/>
                  </a:lnTo>
                  <a:lnTo>
                    <a:pt x="7043" y="4459"/>
                  </a:lnTo>
                  <a:lnTo>
                    <a:pt x="8244" y="4514"/>
                  </a:lnTo>
                  <a:lnTo>
                    <a:pt x="9427" y="4532"/>
                  </a:lnTo>
                  <a:lnTo>
                    <a:pt x="9427" y="4532"/>
                  </a:lnTo>
                  <a:lnTo>
                    <a:pt x="10282" y="4514"/>
                  </a:lnTo>
                  <a:lnTo>
                    <a:pt x="11138" y="4495"/>
                  </a:lnTo>
                  <a:lnTo>
                    <a:pt x="11993" y="4459"/>
                  </a:lnTo>
                  <a:lnTo>
                    <a:pt x="12812" y="4423"/>
                  </a:lnTo>
                  <a:lnTo>
                    <a:pt x="14377" y="4313"/>
                  </a:lnTo>
                  <a:lnTo>
                    <a:pt x="15833" y="4168"/>
                  </a:lnTo>
                  <a:lnTo>
                    <a:pt x="17161" y="4004"/>
                  </a:lnTo>
                  <a:lnTo>
                    <a:pt x="18344" y="3840"/>
                  </a:lnTo>
                  <a:lnTo>
                    <a:pt x="19345" y="3695"/>
                  </a:lnTo>
                  <a:lnTo>
                    <a:pt x="20127" y="3567"/>
                  </a:lnTo>
                  <a:lnTo>
                    <a:pt x="20127" y="3567"/>
                  </a:lnTo>
                  <a:lnTo>
                    <a:pt x="9900" y="3003"/>
                  </a:lnTo>
                  <a:lnTo>
                    <a:pt x="9900" y="3003"/>
                  </a:lnTo>
                  <a:lnTo>
                    <a:pt x="9573" y="2985"/>
                  </a:lnTo>
                  <a:lnTo>
                    <a:pt x="9409" y="2967"/>
                  </a:lnTo>
                  <a:lnTo>
                    <a:pt x="9263" y="2930"/>
                  </a:lnTo>
                  <a:lnTo>
                    <a:pt x="9099" y="2894"/>
                  </a:lnTo>
                  <a:lnTo>
                    <a:pt x="8954" y="2821"/>
                  </a:lnTo>
                  <a:lnTo>
                    <a:pt x="8826" y="2748"/>
                  </a:lnTo>
                  <a:lnTo>
                    <a:pt x="8699" y="2639"/>
                  </a:lnTo>
                  <a:lnTo>
                    <a:pt x="8699" y="2639"/>
                  </a:lnTo>
                  <a:lnTo>
                    <a:pt x="8626" y="2548"/>
                  </a:lnTo>
                  <a:lnTo>
                    <a:pt x="8553" y="2439"/>
                  </a:lnTo>
                  <a:lnTo>
                    <a:pt x="8444" y="2221"/>
                  </a:lnTo>
                  <a:lnTo>
                    <a:pt x="8353" y="1984"/>
                  </a:lnTo>
                  <a:lnTo>
                    <a:pt x="8244" y="1766"/>
                  </a:lnTo>
                  <a:lnTo>
                    <a:pt x="8244" y="1766"/>
                  </a:lnTo>
                  <a:lnTo>
                    <a:pt x="8117" y="1547"/>
                  </a:lnTo>
                  <a:lnTo>
                    <a:pt x="7953" y="1347"/>
                  </a:lnTo>
                  <a:lnTo>
                    <a:pt x="7771" y="1183"/>
                  </a:lnTo>
                  <a:lnTo>
                    <a:pt x="7553" y="1056"/>
                  </a:lnTo>
                  <a:lnTo>
                    <a:pt x="7334" y="929"/>
                  </a:lnTo>
                  <a:lnTo>
                    <a:pt x="7079" y="856"/>
                  </a:lnTo>
                  <a:lnTo>
                    <a:pt x="6843" y="801"/>
                  </a:lnTo>
                  <a:lnTo>
                    <a:pt x="6588" y="783"/>
                  </a:lnTo>
                  <a:lnTo>
                    <a:pt x="6588" y="783"/>
                  </a:lnTo>
                  <a:lnTo>
                    <a:pt x="6388" y="801"/>
                  </a:lnTo>
                  <a:lnTo>
                    <a:pt x="6206" y="838"/>
                  </a:lnTo>
                  <a:lnTo>
                    <a:pt x="6024" y="874"/>
                  </a:lnTo>
                  <a:lnTo>
                    <a:pt x="5842" y="947"/>
                  </a:lnTo>
                  <a:lnTo>
                    <a:pt x="5842" y="947"/>
                  </a:lnTo>
                  <a:lnTo>
                    <a:pt x="5733" y="1056"/>
                  </a:lnTo>
                  <a:lnTo>
                    <a:pt x="5660" y="1147"/>
                  </a:lnTo>
                  <a:lnTo>
                    <a:pt x="5624" y="1220"/>
                  </a:lnTo>
                  <a:lnTo>
                    <a:pt x="5605" y="1311"/>
                  </a:lnTo>
                  <a:lnTo>
                    <a:pt x="5605" y="1384"/>
                  </a:lnTo>
                  <a:lnTo>
                    <a:pt x="5605" y="1475"/>
                  </a:lnTo>
                  <a:lnTo>
                    <a:pt x="5660" y="1602"/>
                  </a:lnTo>
                  <a:lnTo>
                    <a:pt x="5733" y="1729"/>
                  </a:lnTo>
                  <a:lnTo>
                    <a:pt x="5787" y="1857"/>
                  </a:lnTo>
                  <a:lnTo>
                    <a:pt x="5787" y="1911"/>
                  </a:lnTo>
                  <a:lnTo>
                    <a:pt x="5787" y="1948"/>
                  </a:lnTo>
                  <a:lnTo>
                    <a:pt x="5751" y="2002"/>
                  </a:lnTo>
                  <a:lnTo>
                    <a:pt x="5696" y="2057"/>
                  </a:lnTo>
                  <a:lnTo>
                    <a:pt x="5696" y="2057"/>
                  </a:lnTo>
                  <a:lnTo>
                    <a:pt x="5551" y="2130"/>
                  </a:lnTo>
                  <a:lnTo>
                    <a:pt x="5405" y="2184"/>
                  </a:lnTo>
                  <a:lnTo>
                    <a:pt x="5241" y="2221"/>
                  </a:lnTo>
                  <a:lnTo>
                    <a:pt x="5059" y="2221"/>
                  </a:lnTo>
                  <a:lnTo>
                    <a:pt x="5059" y="2221"/>
                  </a:lnTo>
                  <a:lnTo>
                    <a:pt x="4914" y="2221"/>
                  </a:lnTo>
                  <a:lnTo>
                    <a:pt x="4750" y="2202"/>
                  </a:lnTo>
                  <a:lnTo>
                    <a:pt x="4459" y="2130"/>
                  </a:lnTo>
                  <a:lnTo>
                    <a:pt x="4459" y="2130"/>
                  </a:lnTo>
                  <a:lnTo>
                    <a:pt x="4259" y="2057"/>
                  </a:lnTo>
                  <a:lnTo>
                    <a:pt x="4059" y="1984"/>
                  </a:lnTo>
                  <a:lnTo>
                    <a:pt x="3877" y="1911"/>
                  </a:lnTo>
                  <a:lnTo>
                    <a:pt x="3695" y="1802"/>
                  </a:lnTo>
                  <a:lnTo>
                    <a:pt x="3513" y="1711"/>
                  </a:lnTo>
                  <a:lnTo>
                    <a:pt x="3349" y="1584"/>
                  </a:lnTo>
                  <a:lnTo>
                    <a:pt x="3185" y="1456"/>
                  </a:lnTo>
                  <a:lnTo>
                    <a:pt x="3021" y="1329"/>
                  </a:lnTo>
                  <a:lnTo>
                    <a:pt x="2876" y="1183"/>
                  </a:lnTo>
                  <a:lnTo>
                    <a:pt x="2730" y="1038"/>
                  </a:lnTo>
                  <a:lnTo>
                    <a:pt x="2603" y="892"/>
                  </a:lnTo>
                  <a:lnTo>
                    <a:pt x="2475" y="728"/>
                  </a:lnTo>
                  <a:lnTo>
                    <a:pt x="2348" y="546"/>
                  </a:lnTo>
                  <a:lnTo>
                    <a:pt x="2239" y="383"/>
                  </a:lnTo>
                  <a:lnTo>
                    <a:pt x="2148" y="201"/>
                  </a:lnTo>
                  <a:lnTo>
                    <a:pt x="205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13"/>
            <p:cNvSpPr/>
            <p:nvPr/>
          </p:nvSpPr>
          <p:spPr>
            <a:xfrm>
              <a:off x="2731525" y="2008325"/>
              <a:ext cx="571450" cy="71000"/>
            </a:xfrm>
            <a:custGeom>
              <a:avLst/>
              <a:gdLst/>
              <a:ahLst/>
              <a:cxnLst/>
              <a:rect l="l" t="t" r="r" b="b"/>
              <a:pathLst>
                <a:path w="22858" h="2840" extrusionOk="0">
                  <a:moveTo>
                    <a:pt x="1620" y="0"/>
                  </a:moveTo>
                  <a:lnTo>
                    <a:pt x="1256" y="55"/>
                  </a:lnTo>
                  <a:lnTo>
                    <a:pt x="929" y="110"/>
                  </a:lnTo>
                  <a:lnTo>
                    <a:pt x="656" y="164"/>
                  </a:lnTo>
                  <a:lnTo>
                    <a:pt x="419" y="219"/>
                  </a:lnTo>
                  <a:lnTo>
                    <a:pt x="237" y="292"/>
                  </a:lnTo>
                  <a:lnTo>
                    <a:pt x="110" y="364"/>
                  </a:lnTo>
                  <a:lnTo>
                    <a:pt x="19" y="437"/>
                  </a:lnTo>
                  <a:lnTo>
                    <a:pt x="1" y="492"/>
                  </a:lnTo>
                  <a:lnTo>
                    <a:pt x="1" y="528"/>
                  </a:lnTo>
                  <a:lnTo>
                    <a:pt x="1" y="637"/>
                  </a:lnTo>
                  <a:lnTo>
                    <a:pt x="19" y="747"/>
                  </a:lnTo>
                  <a:lnTo>
                    <a:pt x="55" y="856"/>
                  </a:lnTo>
                  <a:lnTo>
                    <a:pt x="110" y="947"/>
                  </a:lnTo>
                  <a:lnTo>
                    <a:pt x="183" y="1056"/>
                  </a:lnTo>
                  <a:lnTo>
                    <a:pt x="256" y="1165"/>
                  </a:lnTo>
                  <a:lnTo>
                    <a:pt x="365" y="1256"/>
                  </a:lnTo>
                  <a:lnTo>
                    <a:pt x="474" y="1365"/>
                  </a:lnTo>
                  <a:lnTo>
                    <a:pt x="601" y="1456"/>
                  </a:lnTo>
                  <a:lnTo>
                    <a:pt x="747" y="1565"/>
                  </a:lnTo>
                  <a:lnTo>
                    <a:pt x="1093" y="1747"/>
                  </a:lnTo>
                  <a:lnTo>
                    <a:pt x="1493" y="1929"/>
                  </a:lnTo>
                  <a:lnTo>
                    <a:pt x="1984" y="2093"/>
                  </a:lnTo>
                  <a:lnTo>
                    <a:pt x="2530" y="2239"/>
                  </a:lnTo>
                  <a:lnTo>
                    <a:pt x="3149" y="2384"/>
                  </a:lnTo>
                  <a:lnTo>
                    <a:pt x="3841" y="2512"/>
                  </a:lnTo>
                  <a:lnTo>
                    <a:pt x="4623" y="2621"/>
                  </a:lnTo>
                  <a:lnTo>
                    <a:pt x="5460" y="2712"/>
                  </a:lnTo>
                  <a:lnTo>
                    <a:pt x="6388" y="2767"/>
                  </a:lnTo>
                  <a:lnTo>
                    <a:pt x="7389" y="2821"/>
                  </a:lnTo>
                  <a:lnTo>
                    <a:pt x="8481" y="2839"/>
                  </a:lnTo>
                  <a:lnTo>
                    <a:pt x="8881" y="2839"/>
                  </a:lnTo>
                  <a:lnTo>
                    <a:pt x="10082" y="2821"/>
                  </a:lnTo>
                  <a:lnTo>
                    <a:pt x="11302" y="2803"/>
                  </a:lnTo>
                  <a:lnTo>
                    <a:pt x="12521" y="2748"/>
                  </a:lnTo>
                  <a:lnTo>
                    <a:pt x="13722" y="2676"/>
                  </a:lnTo>
                  <a:lnTo>
                    <a:pt x="14923" y="2603"/>
                  </a:lnTo>
                  <a:lnTo>
                    <a:pt x="16070" y="2494"/>
                  </a:lnTo>
                  <a:lnTo>
                    <a:pt x="17180" y="2384"/>
                  </a:lnTo>
                  <a:lnTo>
                    <a:pt x="18235" y="2257"/>
                  </a:lnTo>
                  <a:lnTo>
                    <a:pt x="19218" y="2130"/>
                  </a:lnTo>
                  <a:lnTo>
                    <a:pt x="20091" y="1966"/>
                  </a:lnTo>
                  <a:lnTo>
                    <a:pt x="20892" y="1802"/>
                  </a:lnTo>
                  <a:lnTo>
                    <a:pt x="21565" y="1638"/>
                  </a:lnTo>
                  <a:lnTo>
                    <a:pt x="21856" y="1547"/>
                  </a:lnTo>
                  <a:lnTo>
                    <a:pt x="22111" y="1456"/>
                  </a:lnTo>
                  <a:lnTo>
                    <a:pt x="22330" y="1347"/>
                  </a:lnTo>
                  <a:lnTo>
                    <a:pt x="22512" y="1256"/>
                  </a:lnTo>
                  <a:lnTo>
                    <a:pt x="22657" y="1165"/>
                  </a:lnTo>
                  <a:lnTo>
                    <a:pt x="22766" y="1056"/>
                  </a:lnTo>
                  <a:lnTo>
                    <a:pt x="22839" y="965"/>
                  </a:lnTo>
                  <a:lnTo>
                    <a:pt x="22857" y="856"/>
                  </a:lnTo>
                  <a:lnTo>
                    <a:pt x="22839" y="801"/>
                  </a:lnTo>
                  <a:lnTo>
                    <a:pt x="22785" y="765"/>
                  </a:lnTo>
                  <a:lnTo>
                    <a:pt x="22694" y="710"/>
                  </a:lnTo>
                  <a:lnTo>
                    <a:pt x="22566" y="656"/>
                  </a:lnTo>
                  <a:lnTo>
                    <a:pt x="22202" y="565"/>
                  </a:lnTo>
                  <a:lnTo>
                    <a:pt x="21729" y="474"/>
                  </a:lnTo>
                  <a:lnTo>
                    <a:pt x="22257" y="910"/>
                  </a:lnTo>
                  <a:lnTo>
                    <a:pt x="22020" y="947"/>
                  </a:lnTo>
                  <a:lnTo>
                    <a:pt x="21292" y="1092"/>
                  </a:lnTo>
                  <a:lnTo>
                    <a:pt x="20510" y="1220"/>
                  </a:lnTo>
                  <a:lnTo>
                    <a:pt x="19509" y="1365"/>
                  </a:lnTo>
                  <a:lnTo>
                    <a:pt x="18326" y="1529"/>
                  </a:lnTo>
                  <a:lnTo>
                    <a:pt x="16998" y="1693"/>
                  </a:lnTo>
                  <a:lnTo>
                    <a:pt x="15542" y="1838"/>
                  </a:lnTo>
                  <a:lnTo>
                    <a:pt x="13977" y="1948"/>
                  </a:lnTo>
                  <a:lnTo>
                    <a:pt x="13158" y="1984"/>
                  </a:lnTo>
                  <a:lnTo>
                    <a:pt x="12303" y="2020"/>
                  </a:lnTo>
                  <a:lnTo>
                    <a:pt x="11447" y="2039"/>
                  </a:lnTo>
                  <a:lnTo>
                    <a:pt x="10592" y="2057"/>
                  </a:lnTo>
                  <a:lnTo>
                    <a:pt x="9409" y="2039"/>
                  </a:lnTo>
                  <a:lnTo>
                    <a:pt x="8208" y="1984"/>
                  </a:lnTo>
                  <a:lnTo>
                    <a:pt x="7007" y="1911"/>
                  </a:lnTo>
                  <a:lnTo>
                    <a:pt x="5806" y="1802"/>
                  </a:lnTo>
                  <a:lnTo>
                    <a:pt x="5205" y="1729"/>
                  </a:lnTo>
                  <a:lnTo>
                    <a:pt x="4623" y="1638"/>
                  </a:lnTo>
                  <a:lnTo>
                    <a:pt x="4022" y="1547"/>
                  </a:lnTo>
                  <a:lnTo>
                    <a:pt x="3440" y="1438"/>
                  </a:lnTo>
                  <a:lnTo>
                    <a:pt x="2858" y="1329"/>
                  </a:lnTo>
                  <a:lnTo>
                    <a:pt x="2294" y="1202"/>
                  </a:lnTo>
                  <a:lnTo>
                    <a:pt x="1711" y="1056"/>
                  </a:lnTo>
                  <a:lnTo>
                    <a:pt x="1165" y="910"/>
                  </a:lnTo>
                  <a:lnTo>
                    <a:pt x="1275" y="656"/>
                  </a:lnTo>
                  <a:lnTo>
                    <a:pt x="1620" y="0"/>
                  </a:lnTo>
                  <a:close/>
                </a:path>
              </a:pathLst>
            </a:custGeom>
            <a:solidFill>
              <a:srgbClr val="282829">
                <a:alpha val="13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13"/>
            <p:cNvSpPr/>
            <p:nvPr/>
          </p:nvSpPr>
          <p:spPr>
            <a:xfrm>
              <a:off x="2661025" y="2029700"/>
              <a:ext cx="88725" cy="59625"/>
            </a:xfrm>
            <a:custGeom>
              <a:avLst/>
              <a:gdLst/>
              <a:ahLst/>
              <a:cxnLst/>
              <a:rect l="l" t="t" r="r" b="b"/>
              <a:pathLst>
                <a:path w="3549" h="2385" extrusionOk="0">
                  <a:moveTo>
                    <a:pt x="1456" y="1"/>
                  </a:moveTo>
                  <a:lnTo>
                    <a:pt x="1292" y="19"/>
                  </a:lnTo>
                  <a:lnTo>
                    <a:pt x="1128" y="92"/>
                  </a:lnTo>
                  <a:lnTo>
                    <a:pt x="983" y="183"/>
                  </a:lnTo>
                  <a:lnTo>
                    <a:pt x="837" y="292"/>
                  </a:lnTo>
                  <a:lnTo>
                    <a:pt x="710" y="419"/>
                  </a:lnTo>
                  <a:lnTo>
                    <a:pt x="582" y="565"/>
                  </a:lnTo>
                  <a:lnTo>
                    <a:pt x="473" y="729"/>
                  </a:lnTo>
                  <a:lnTo>
                    <a:pt x="382" y="892"/>
                  </a:lnTo>
                  <a:lnTo>
                    <a:pt x="218" y="1202"/>
                  </a:lnTo>
                  <a:lnTo>
                    <a:pt x="91" y="1475"/>
                  </a:lnTo>
                  <a:lnTo>
                    <a:pt x="0" y="1748"/>
                  </a:lnTo>
                  <a:lnTo>
                    <a:pt x="127" y="1857"/>
                  </a:lnTo>
                  <a:lnTo>
                    <a:pt x="255" y="1966"/>
                  </a:lnTo>
                  <a:lnTo>
                    <a:pt x="400" y="2039"/>
                  </a:lnTo>
                  <a:lnTo>
                    <a:pt x="546" y="2112"/>
                  </a:lnTo>
                  <a:lnTo>
                    <a:pt x="819" y="2239"/>
                  </a:lnTo>
                  <a:lnTo>
                    <a:pt x="1110" y="2312"/>
                  </a:lnTo>
                  <a:lnTo>
                    <a:pt x="1420" y="2366"/>
                  </a:lnTo>
                  <a:lnTo>
                    <a:pt x="1711" y="2385"/>
                  </a:lnTo>
                  <a:lnTo>
                    <a:pt x="2002" y="2366"/>
                  </a:lnTo>
                  <a:lnTo>
                    <a:pt x="2275" y="2348"/>
                  </a:lnTo>
                  <a:lnTo>
                    <a:pt x="2530" y="2312"/>
                  </a:lnTo>
                  <a:lnTo>
                    <a:pt x="2766" y="2257"/>
                  </a:lnTo>
                  <a:lnTo>
                    <a:pt x="3167" y="2148"/>
                  </a:lnTo>
                  <a:lnTo>
                    <a:pt x="3439" y="2057"/>
                  </a:lnTo>
                  <a:lnTo>
                    <a:pt x="3549" y="2021"/>
                  </a:lnTo>
                  <a:lnTo>
                    <a:pt x="3348" y="1693"/>
                  </a:lnTo>
                  <a:lnTo>
                    <a:pt x="3130" y="1366"/>
                  </a:lnTo>
                  <a:lnTo>
                    <a:pt x="2857" y="1002"/>
                  </a:lnTo>
                  <a:lnTo>
                    <a:pt x="2693" y="801"/>
                  </a:lnTo>
                  <a:lnTo>
                    <a:pt x="2530" y="619"/>
                  </a:lnTo>
                  <a:lnTo>
                    <a:pt x="2366" y="456"/>
                  </a:lnTo>
                  <a:lnTo>
                    <a:pt x="2184" y="310"/>
                  </a:lnTo>
                  <a:lnTo>
                    <a:pt x="2002" y="183"/>
                  </a:lnTo>
                  <a:lnTo>
                    <a:pt x="1820" y="74"/>
                  </a:lnTo>
                  <a:lnTo>
                    <a:pt x="1638" y="19"/>
                  </a:lnTo>
                  <a:lnTo>
                    <a:pt x="1547" y="1"/>
                  </a:lnTo>
                  <a:close/>
                </a:path>
              </a:pathLst>
            </a:custGeom>
            <a:solidFill>
              <a:srgbClr val="C1A5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13"/>
            <p:cNvSpPr/>
            <p:nvPr/>
          </p:nvSpPr>
          <p:spPr>
            <a:xfrm>
              <a:off x="2631450" y="2068375"/>
              <a:ext cx="118300" cy="30500"/>
            </a:xfrm>
            <a:custGeom>
              <a:avLst/>
              <a:gdLst/>
              <a:ahLst/>
              <a:cxnLst/>
              <a:rect l="l" t="t" r="r" b="b"/>
              <a:pathLst>
                <a:path w="4732" h="1220" extrusionOk="0">
                  <a:moveTo>
                    <a:pt x="1947" y="1"/>
                  </a:moveTo>
                  <a:lnTo>
                    <a:pt x="1456" y="19"/>
                  </a:lnTo>
                  <a:lnTo>
                    <a:pt x="1001" y="55"/>
                  </a:lnTo>
                  <a:lnTo>
                    <a:pt x="601" y="110"/>
                  </a:lnTo>
                  <a:lnTo>
                    <a:pt x="437" y="146"/>
                  </a:lnTo>
                  <a:lnTo>
                    <a:pt x="291" y="183"/>
                  </a:lnTo>
                  <a:lnTo>
                    <a:pt x="164" y="237"/>
                  </a:lnTo>
                  <a:lnTo>
                    <a:pt x="73" y="292"/>
                  </a:lnTo>
                  <a:lnTo>
                    <a:pt x="18" y="365"/>
                  </a:lnTo>
                  <a:lnTo>
                    <a:pt x="0" y="437"/>
                  </a:lnTo>
                  <a:lnTo>
                    <a:pt x="18" y="510"/>
                  </a:lnTo>
                  <a:lnTo>
                    <a:pt x="73" y="601"/>
                  </a:lnTo>
                  <a:lnTo>
                    <a:pt x="146" y="674"/>
                  </a:lnTo>
                  <a:lnTo>
                    <a:pt x="273" y="747"/>
                  </a:lnTo>
                  <a:lnTo>
                    <a:pt x="401" y="801"/>
                  </a:lnTo>
                  <a:lnTo>
                    <a:pt x="564" y="874"/>
                  </a:lnTo>
                  <a:lnTo>
                    <a:pt x="946" y="983"/>
                  </a:lnTo>
                  <a:lnTo>
                    <a:pt x="1383" y="1092"/>
                  </a:lnTo>
                  <a:lnTo>
                    <a:pt x="1856" y="1165"/>
                  </a:lnTo>
                  <a:lnTo>
                    <a:pt x="2348" y="1202"/>
                  </a:lnTo>
                  <a:lnTo>
                    <a:pt x="2839" y="1220"/>
                  </a:lnTo>
                  <a:lnTo>
                    <a:pt x="3294" y="1202"/>
                  </a:lnTo>
                  <a:lnTo>
                    <a:pt x="3676" y="1165"/>
                  </a:lnTo>
                  <a:lnTo>
                    <a:pt x="4004" y="1092"/>
                  </a:lnTo>
                  <a:lnTo>
                    <a:pt x="4259" y="1020"/>
                  </a:lnTo>
                  <a:lnTo>
                    <a:pt x="4368" y="965"/>
                  </a:lnTo>
                  <a:lnTo>
                    <a:pt x="4459" y="910"/>
                  </a:lnTo>
                  <a:lnTo>
                    <a:pt x="4550" y="838"/>
                  </a:lnTo>
                  <a:lnTo>
                    <a:pt x="4604" y="783"/>
                  </a:lnTo>
                  <a:lnTo>
                    <a:pt x="4659" y="710"/>
                  </a:lnTo>
                  <a:lnTo>
                    <a:pt x="4695" y="637"/>
                  </a:lnTo>
                  <a:lnTo>
                    <a:pt x="4713" y="547"/>
                  </a:lnTo>
                  <a:lnTo>
                    <a:pt x="4732" y="474"/>
                  </a:lnTo>
                  <a:lnTo>
                    <a:pt x="4622" y="401"/>
                  </a:lnTo>
                  <a:lnTo>
                    <a:pt x="4495" y="328"/>
                  </a:lnTo>
                  <a:lnTo>
                    <a:pt x="4313" y="237"/>
                  </a:lnTo>
                  <a:lnTo>
                    <a:pt x="4077" y="146"/>
                  </a:lnTo>
                  <a:lnTo>
                    <a:pt x="3767" y="73"/>
                  </a:lnTo>
                  <a:lnTo>
                    <a:pt x="3403" y="19"/>
                  </a:lnTo>
                  <a:lnTo>
                    <a:pt x="3185" y="1"/>
                  </a:lnTo>
                  <a:close/>
                </a:path>
              </a:pathLst>
            </a:custGeom>
            <a:solidFill>
              <a:srgbClr val="282829">
                <a:alpha val="13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13"/>
            <p:cNvSpPr/>
            <p:nvPr/>
          </p:nvSpPr>
          <p:spPr>
            <a:xfrm>
              <a:off x="2631450" y="2068375"/>
              <a:ext cx="118300" cy="30500"/>
            </a:xfrm>
            <a:custGeom>
              <a:avLst/>
              <a:gdLst/>
              <a:ahLst/>
              <a:cxnLst/>
              <a:rect l="l" t="t" r="r" b="b"/>
              <a:pathLst>
                <a:path w="4732" h="1220" fill="none" extrusionOk="0">
                  <a:moveTo>
                    <a:pt x="2948" y="1"/>
                  </a:moveTo>
                  <a:lnTo>
                    <a:pt x="2948" y="1"/>
                  </a:lnTo>
                  <a:lnTo>
                    <a:pt x="1947" y="1"/>
                  </a:lnTo>
                  <a:lnTo>
                    <a:pt x="1456" y="19"/>
                  </a:lnTo>
                  <a:lnTo>
                    <a:pt x="1001" y="55"/>
                  </a:lnTo>
                  <a:lnTo>
                    <a:pt x="601" y="110"/>
                  </a:lnTo>
                  <a:lnTo>
                    <a:pt x="437" y="146"/>
                  </a:lnTo>
                  <a:lnTo>
                    <a:pt x="291" y="183"/>
                  </a:lnTo>
                  <a:lnTo>
                    <a:pt x="164" y="237"/>
                  </a:lnTo>
                  <a:lnTo>
                    <a:pt x="73" y="292"/>
                  </a:lnTo>
                  <a:lnTo>
                    <a:pt x="18" y="365"/>
                  </a:lnTo>
                  <a:lnTo>
                    <a:pt x="0" y="437"/>
                  </a:lnTo>
                  <a:lnTo>
                    <a:pt x="0" y="437"/>
                  </a:lnTo>
                  <a:lnTo>
                    <a:pt x="18" y="510"/>
                  </a:lnTo>
                  <a:lnTo>
                    <a:pt x="73" y="601"/>
                  </a:lnTo>
                  <a:lnTo>
                    <a:pt x="146" y="674"/>
                  </a:lnTo>
                  <a:lnTo>
                    <a:pt x="273" y="747"/>
                  </a:lnTo>
                  <a:lnTo>
                    <a:pt x="401" y="801"/>
                  </a:lnTo>
                  <a:lnTo>
                    <a:pt x="564" y="874"/>
                  </a:lnTo>
                  <a:lnTo>
                    <a:pt x="946" y="983"/>
                  </a:lnTo>
                  <a:lnTo>
                    <a:pt x="1383" y="1092"/>
                  </a:lnTo>
                  <a:lnTo>
                    <a:pt x="1856" y="1165"/>
                  </a:lnTo>
                  <a:lnTo>
                    <a:pt x="2348" y="1202"/>
                  </a:lnTo>
                  <a:lnTo>
                    <a:pt x="2839" y="1220"/>
                  </a:lnTo>
                  <a:lnTo>
                    <a:pt x="2839" y="1220"/>
                  </a:lnTo>
                  <a:lnTo>
                    <a:pt x="3294" y="1202"/>
                  </a:lnTo>
                  <a:lnTo>
                    <a:pt x="3676" y="1165"/>
                  </a:lnTo>
                  <a:lnTo>
                    <a:pt x="4004" y="1092"/>
                  </a:lnTo>
                  <a:lnTo>
                    <a:pt x="4259" y="1020"/>
                  </a:lnTo>
                  <a:lnTo>
                    <a:pt x="4368" y="965"/>
                  </a:lnTo>
                  <a:lnTo>
                    <a:pt x="4459" y="910"/>
                  </a:lnTo>
                  <a:lnTo>
                    <a:pt x="4550" y="838"/>
                  </a:lnTo>
                  <a:lnTo>
                    <a:pt x="4604" y="783"/>
                  </a:lnTo>
                  <a:lnTo>
                    <a:pt x="4659" y="710"/>
                  </a:lnTo>
                  <a:lnTo>
                    <a:pt x="4695" y="637"/>
                  </a:lnTo>
                  <a:lnTo>
                    <a:pt x="4713" y="547"/>
                  </a:lnTo>
                  <a:lnTo>
                    <a:pt x="4732" y="474"/>
                  </a:lnTo>
                  <a:lnTo>
                    <a:pt x="4732" y="474"/>
                  </a:lnTo>
                  <a:lnTo>
                    <a:pt x="4622" y="401"/>
                  </a:lnTo>
                  <a:lnTo>
                    <a:pt x="4495" y="328"/>
                  </a:lnTo>
                  <a:lnTo>
                    <a:pt x="4313" y="237"/>
                  </a:lnTo>
                  <a:lnTo>
                    <a:pt x="4077" y="146"/>
                  </a:lnTo>
                  <a:lnTo>
                    <a:pt x="3767" y="73"/>
                  </a:lnTo>
                  <a:lnTo>
                    <a:pt x="3403" y="19"/>
                  </a:lnTo>
                  <a:lnTo>
                    <a:pt x="3185" y="1"/>
                  </a:lnTo>
                  <a:lnTo>
                    <a:pt x="2948" y="1"/>
                  </a:lnTo>
                </a:path>
              </a:pathLst>
            </a:custGeom>
            <a:solidFill>
              <a:srgbClr val="282829">
                <a:alpha val="13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32" name="Google Shape;1932;p13"/>
          <p:cNvGrpSpPr/>
          <p:nvPr/>
        </p:nvGrpSpPr>
        <p:grpSpPr>
          <a:xfrm>
            <a:off x="1383699" y="4684803"/>
            <a:ext cx="1044539" cy="167655"/>
            <a:chOff x="2895325" y="1290875"/>
            <a:chExt cx="428125" cy="68725"/>
          </a:xfrm>
        </p:grpSpPr>
        <p:sp>
          <p:nvSpPr>
            <p:cNvPr id="1933" name="Google Shape;1933;p13"/>
            <p:cNvSpPr/>
            <p:nvPr/>
          </p:nvSpPr>
          <p:spPr>
            <a:xfrm>
              <a:off x="2952175" y="1290875"/>
              <a:ext cx="364000" cy="58250"/>
            </a:xfrm>
            <a:custGeom>
              <a:avLst/>
              <a:gdLst/>
              <a:ahLst/>
              <a:cxnLst/>
              <a:rect l="l" t="t" r="r" b="b"/>
              <a:pathLst>
                <a:path w="14560" h="2330" extrusionOk="0">
                  <a:moveTo>
                    <a:pt x="8372" y="0"/>
                  </a:moveTo>
                  <a:lnTo>
                    <a:pt x="8008" y="18"/>
                  </a:lnTo>
                  <a:lnTo>
                    <a:pt x="7644" y="37"/>
                  </a:lnTo>
                  <a:lnTo>
                    <a:pt x="6734" y="146"/>
                  </a:lnTo>
                  <a:lnTo>
                    <a:pt x="5970" y="237"/>
                  </a:lnTo>
                  <a:lnTo>
                    <a:pt x="5333" y="346"/>
                  </a:lnTo>
                  <a:lnTo>
                    <a:pt x="4841" y="437"/>
                  </a:lnTo>
                  <a:lnTo>
                    <a:pt x="4459" y="528"/>
                  </a:lnTo>
                  <a:lnTo>
                    <a:pt x="4150" y="601"/>
                  </a:lnTo>
                  <a:lnTo>
                    <a:pt x="3950" y="674"/>
                  </a:lnTo>
                  <a:lnTo>
                    <a:pt x="3804" y="746"/>
                  </a:lnTo>
                  <a:lnTo>
                    <a:pt x="3713" y="801"/>
                  </a:lnTo>
                  <a:lnTo>
                    <a:pt x="3659" y="837"/>
                  </a:lnTo>
                  <a:lnTo>
                    <a:pt x="3640" y="855"/>
                  </a:lnTo>
                  <a:lnTo>
                    <a:pt x="3022" y="928"/>
                  </a:lnTo>
                  <a:lnTo>
                    <a:pt x="2421" y="983"/>
                  </a:lnTo>
                  <a:lnTo>
                    <a:pt x="1711" y="1092"/>
                  </a:lnTo>
                  <a:lnTo>
                    <a:pt x="1038" y="1219"/>
                  </a:lnTo>
                  <a:lnTo>
                    <a:pt x="729" y="1274"/>
                  </a:lnTo>
                  <a:lnTo>
                    <a:pt x="456" y="1365"/>
                  </a:lnTo>
                  <a:lnTo>
                    <a:pt x="256" y="1438"/>
                  </a:lnTo>
                  <a:lnTo>
                    <a:pt x="92" y="1529"/>
                  </a:lnTo>
                  <a:lnTo>
                    <a:pt x="37" y="1583"/>
                  </a:lnTo>
                  <a:lnTo>
                    <a:pt x="19" y="1620"/>
                  </a:lnTo>
                  <a:lnTo>
                    <a:pt x="1" y="1674"/>
                  </a:lnTo>
                  <a:lnTo>
                    <a:pt x="19" y="1729"/>
                  </a:lnTo>
                  <a:lnTo>
                    <a:pt x="74" y="1784"/>
                  </a:lnTo>
                  <a:lnTo>
                    <a:pt x="165" y="1838"/>
                  </a:lnTo>
                  <a:lnTo>
                    <a:pt x="310" y="1875"/>
                  </a:lnTo>
                  <a:lnTo>
                    <a:pt x="492" y="1929"/>
                  </a:lnTo>
                  <a:lnTo>
                    <a:pt x="983" y="2020"/>
                  </a:lnTo>
                  <a:lnTo>
                    <a:pt x="1620" y="2111"/>
                  </a:lnTo>
                  <a:lnTo>
                    <a:pt x="2366" y="2184"/>
                  </a:lnTo>
                  <a:lnTo>
                    <a:pt x="3240" y="2239"/>
                  </a:lnTo>
                  <a:lnTo>
                    <a:pt x="4204" y="2275"/>
                  </a:lnTo>
                  <a:lnTo>
                    <a:pt x="5242" y="2311"/>
                  </a:lnTo>
                  <a:lnTo>
                    <a:pt x="6352" y="2330"/>
                  </a:lnTo>
                  <a:lnTo>
                    <a:pt x="7498" y="2311"/>
                  </a:lnTo>
                  <a:lnTo>
                    <a:pt x="8681" y="2293"/>
                  </a:lnTo>
                  <a:lnTo>
                    <a:pt x="9864" y="2239"/>
                  </a:lnTo>
                  <a:lnTo>
                    <a:pt x="11047" y="2166"/>
                  </a:lnTo>
                  <a:lnTo>
                    <a:pt x="12212" y="2057"/>
                  </a:lnTo>
                  <a:lnTo>
                    <a:pt x="13340" y="1911"/>
                  </a:lnTo>
                  <a:lnTo>
                    <a:pt x="14414" y="1747"/>
                  </a:lnTo>
                  <a:lnTo>
                    <a:pt x="14559" y="1729"/>
                  </a:lnTo>
                  <a:lnTo>
                    <a:pt x="14414" y="1638"/>
                  </a:lnTo>
                  <a:lnTo>
                    <a:pt x="14031" y="1420"/>
                  </a:lnTo>
                  <a:lnTo>
                    <a:pt x="13740" y="1256"/>
                  </a:lnTo>
                  <a:lnTo>
                    <a:pt x="13394" y="1092"/>
                  </a:lnTo>
                  <a:lnTo>
                    <a:pt x="13012" y="910"/>
                  </a:lnTo>
                  <a:lnTo>
                    <a:pt x="12557" y="746"/>
                  </a:lnTo>
                  <a:lnTo>
                    <a:pt x="12084" y="564"/>
                  </a:lnTo>
                  <a:lnTo>
                    <a:pt x="11556" y="401"/>
                  </a:lnTo>
                  <a:lnTo>
                    <a:pt x="10974" y="255"/>
                  </a:lnTo>
                  <a:lnTo>
                    <a:pt x="10374" y="146"/>
                  </a:lnTo>
                  <a:lnTo>
                    <a:pt x="9737" y="55"/>
                  </a:lnTo>
                  <a:lnTo>
                    <a:pt x="9409" y="18"/>
                  </a:lnTo>
                  <a:lnTo>
                    <a:pt x="9063" y="0"/>
                  </a:lnTo>
                  <a:close/>
                </a:path>
              </a:pathLst>
            </a:custGeom>
            <a:solidFill>
              <a:srgbClr val="C1A5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13"/>
            <p:cNvSpPr/>
            <p:nvPr/>
          </p:nvSpPr>
          <p:spPr>
            <a:xfrm>
              <a:off x="2952175" y="1290875"/>
              <a:ext cx="364000" cy="58250"/>
            </a:xfrm>
            <a:custGeom>
              <a:avLst/>
              <a:gdLst/>
              <a:ahLst/>
              <a:cxnLst/>
              <a:rect l="l" t="t" r="r" b="b"/>
              <a:pathLst>
                <a:path w="14560" h="2330" fill="none" extrusionOk="0">
                  <a:moveTo>
                    <a:pt x="14559" y="1729"/>
                  </a:moveTo>
                  <a:lnTo>
                    <a:pt x="14559" y="1729"/>
                  </a:lnTo>
                  <a:lnTo>
                    <a:pt x="14414" y="1747"/>
                  </a:lnTo>
                  <a:lnTo>
                    <a:pt x="14414" y="1747"/>
                  </a:lnTo>
                  <a:lnTo>
                    <a:pt x="13340" y="1911"/>
                  </a:lnTo>
                  <a:lnTo>
                    <a:pt x="12212" y="2057"/>
                  </a:lnTo>
                  <a:lnTo>
                    <a:pt x="11047" y="2166"/>
                  </a:lnTo>
                  <a:lnTo>
                    <a:pt x="9864" y="2239"/>
                  </a:lnTo>
                  <a:lnTo>
                    <a:pt x="8681" y="2293"/>
                  </a:lnTo>
                  <a:lnTo>
                    <a:pt x="7498" y="2311"/>
                  </a:lnTo>
                  <a:lnTo>
                    <a:pt x="6352" y="2330"/>
                  </a:lnTo>
                  <a:lnTo>
                    <a:pt x="5242" y="2311"/>
                  </a:lnTo>
                  <a:lnTo>
                    <a:pt x="4204" y="2275"/>
                  </a:lnTo>
                  <a:lnTo>
                    <a:pt x="3240" y="2239"/>
                  </a:lnTo>
                  <a:lnTo>
                    <a:pt x="2366" y="2184"/>
                  </a:lnTo>
                  <a:lnTo>
                    <a:pt x="1620" y="2111"/>
                  </a:lnTo>
                  <a:lnTo>
                    <a:pt x="983" y="2020"/>
                  </a:lnTo>
                  <a:lnTo>
                    <a:pt x="492" y="1929"/>
                  </a:lnTo>
                  <a:lnTo>
                    <a:pt x="310" y="1875"/>
                  </a:lnTo>
                  <a:lnTo>
                    <a:pt x="165" y="1838"/>
                  </a:lnTo>
                  <a:lnTo>
                    <a:pt x="74" y="1784"/>
                  </a:lnTo>
                  <a:lnTo>
                    <a:pt x="19" y="1729"/>
                  </a:lnTo>
                  <a:lnTo>
                    <a:pt x="19" y="1729"/>
                  </a:lnTo>
                  <a:lnTo>
                    <a:pt x="1" y="1674"/>
                  </a:lnTo>
                  <a:lnTo>
                    <a:pt x="19" y="1620"/>
                  </a:lnTo>
                  <a:lnTo>
                    <a:pt x="37" y="1583"/>
                  </a:lnTo>
                  <a:lnTo>
                    <a:pt x="92" y="1529"/>
                  </a:lnTo>
                  <a:lnTo>
                    <a:pt x="256" y="1438"/>
                  </a:lnTo>
                  <a:lnTo>
                    <a:pt x="456" y="1365"/>
                  </a:lnTo>
                  <a:lnTo>
                    <a:pt x="729" y="1274"/>
                  </a:lnTo>
                  <a:lnTo>
                    <a:pt x="1038" y="1219"/>
                  </a:lnTo>
                  <a:lnTo>
                    <a:pt x="1711" y="1092"/>
                  </a:lnTo>
                  <a:lnTo>
                    <a:pt x="2421" y="983"/>
                  </a:lnTo>
                  <a:lnTo>
                    <a:pt x="3022" y="928"/>
                  </a:lnTo>
                  <a:lnTo>
                    <a:pt x="3640" y="855"/>
                  </a:lnTo>
                  <a:lnTo>
                    <a:pt x="3640" y="855"/>
                  </a:lnTo>
                  <a:lnTo>
                    <a:pt x="3659" y="837"/>
                  </a:lnTo>
                  <a:lnTo>
                    <a:pt x="3713" y="801"/>
                  </a:lnTo>
                  <a:lnTo>
                    <a:pt x="3804" y="746"/>
                  </a:lnTo>
                  <a:lnTo>
                    <a:pt x="3950" y="674"/>
                  </a:lnTo>
                  <a:lnTo>
                    <a:pt x="4150" y="601"/>
                  </a:lnTo>
                  <a:lnTo>
                    <a:pt x="4459" y="528"/>
                  </a:lnTo>
                  <a:lnTo>
                    <a:pt x="4841" y="437"/>
                  </a:lnTo>
                  <a:lnTo>
                    <a:pt x="4841" y="437"/>
                  </a:lnTo>
                  <a:lnTo>
                    <a:pt x="5333" y="346"/>
                  </a:lnTo>
                  <a:lnTo>
                    <a:pt x="5970" y="237"/>
                  </a:lnTo>
                  <a:lnTo>
                    <a:pt x="6734" y="146"/>
                  </a:lnTo>
                  <a:lnTo>
                    <a:pt x="7644" y="37"/>
                  </a:lnTo>
                  <a:lnTo>
                    <a:pt x="7644" y="37"/>
                  </a:lnTo>
                  <a:lnTo>
                    <a:pt x="8008" y="18"/>
                  </a:lnTo>
                  <a:lnTo>
                    <a:pt x="8372" y="0"/>
                  </a:lnTo>
                  <a:lnTo>
                    <a:pt x="8718" y="0"/>
                  </a:lnTo>
                  <a:lnTo>
                    <a:pt x="9063" y="0"/>
                  </a:lnTo>
                  <a:lnTo>
                    <a:pt x="9409" y="18"/>
                  </a:lnTo>
                  <a:lnTo>
                    <a:pt x="9737" y="55"/>
                  </a:lnTo>
                  <a:lnTo>
                    <a:pt x="10374" y="146"/>
                  </a:lnTo>
                  <a:lnTo>
                    <a:pt x="10974" y="255"/>
                  </a:lnTo>
                  <a:lnTo>
                    <a:pt x="11556" y="401"/>
                  </a:lnTo>
                  <a:lnTo>
                    <a:pt x="12084" y="564"/>
                  </a:lnTo>
                  <a:lnTo>
                    <a:pt x="12557" y="746"/>
                  </a:lnTo>
                  <a:lnTo>
                    <a:pt x="13012" y="910"/>
                  </a:lnTo>
                  <a:lnTo>
                    <a:pt x="13394" y="1092"/>
                  </a:lnTo>
                  <a:lnTo>
                    <a:pt x="13740" y="1256"/>
                  </a:lnTo>
                  <a:lnTo>
                    <a:pt x="14031" y="1420"/>
                  </a:lnTo>
                  <a:lnTo>
                    <a:pt x="14414" y="1638"/>
                  </a:lnTo>
                  <a:lnTo>
                    <a:pt x="14559" y="172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13"/>
            <p:cNvSpPr/>
            <p:nvPr/>
          </p:nvSpPr>
          <p:spPr>
            <a:xfrm>
              <a:off x="3073200" y="1290875"/>
              <a:ext cx="242975" cy="44150"/>
            </a:xfrm>
            <a:custGeom>
              <a:avLst/>
              <a:gdLst/>
              <a:ahLst/>
              <a:cxnLst/>
              <a:rect l="l" t="t" r="r" b="b"/>
              <a:pathLst>
                <a:path w="9719" h="1766" extrusionOk="0">
                  <a:moveTo>
                    <a:pt x="3294" y="0"/>
                  </a:moveTo>
                  <a:lnTo>
                    <a:pt x="2803" y="37"/>
                  </a:lnTo>
                  <a:lnTo>
                    <a:pt x="1893" y="146"/>
                  </a:lnTo>
                  <a:lnTo>
                    <a:pt x="1129" y="237"/>
                  </a:lnTo>
                  <a:lnTo>
                    <a:pt x="492" y="346"/>
                  </a:lnTo>
                  <a:lnTo>
                    <a:pt x="0" y="437"/>
                  </a:lnTo>
                  <a:lnTo>
                    <a:pt x="164" y="546"/>
                  </a:lnTo>
                  <a:lnTo>
                    <a:pt x="346" y="637"/>
                  </a:lnTo>
                  <a:lnTo>
                    <a:pt x="546" y="692"/>
                  </a:lnTo>
                  <a:lnTo>
                    <a:pt x="747" y="746"/>
                  </a:lnTo>
                  <a:lnTo>
                    <a:pt x="947" y="764"/>
                  </a:lnTo>
                  <a:lnTo>
                    <a:pt x="1165" y="783"/>
                  </a:lnTo>
                  <a:lnTo>
                    <a:pt x="1602" y="801"/>
                  </a:lnTo>
                  <a:lnTo>
                    <a:pt x="2366" y="801"/>
                  </a:lnTo>
                  <a:lnTo>
                    <a:pt x="2730" y="837"/>
                  </a:lnTo>
                  <a:lnTo>
                    <a:pt x="3021" y="892"/>
                  </a:lnTo>
                  <a:lnTo>
                    <a:pt x="3312" y="965"/>
                  </a:lnTo>
                  <a:lnTo>
                    <a:pt x="3604" y="1056"/>
                  </a:lnTo>
                  <a:lnTo>
                    <a:pt x="3895" y="1147"/>
                  </a:lnTo>
                  <a:lnTo>
                    <a:pt x="4477" y="1365"/>
                  </a:lnTo>
                  <a:lnTo>
                    <a:pt x="4750" y="1456"/>
                  </a:lnTo>
                  <a:lnTo>
                    <a:pt x="5059" y="1547"/>
                  </a:lnTo>
                  <a:lnTo>
                    <a:pt x="5314" y="1602"/>
                  </a:lnTo>
                  <a:lnTo>
                    <a:pt x="5587" y="1656"/>
                  </a:lnTo>
                  <a:lnTo>
                    <a:pt x="6115" y="1711"/>
                  </a:lnTo>
                  <a:lnTo>
                    <a:pt x="6661" y="1747"/>
                  </a:lnTo>
                  <a:lnTo>
                    <a:pt x="7207" y="1747"/>
                  </a:lnTo>
                  <a:lnTo>
                    <a:pt x="8517" y="1765"/>
                  </a:lnTo>
                  <a:lnTo>
                    <a:pt x="9573" y="1747"/>
                  </a:lnTo>
                  <a:lnTo>
                    <a:pt x="9718" y="1729"/>
                  </a:lnTo>
                  <a:lnTo>
                    <a:pt x="9591" y="1656"/>
                  </a:lnTo>
                  <a:lnTo>
                    <a:pt x="9263" y="1456"/>
                  </a:lnTo>
                  <a:lnTo>
                    <a:pt x="8735" y="1183"/>
                  </a:lnTo>
                  <a:lnTo>
                    <a:pt x="8408" y="1019"/>
                  </a:lnTo>
                  <a:lnTo>
                    <a:pt x="8026" y="855"/>
                  </a:lnTo>
                  <a:lnTo>
                    <a:pt x="7625" y="710"/>
                  </a:lnTo>
                  <a:lnTo>
                    <a:pt x="7170" y="546"/>
                  </a:lnTo>
                  <a:lnTo>
                    <a:pt x="6679" y="401"/>
                  </a:lnTo>
                  <a:lnTo>
                    <a:pt x="6151" y="273"/>
                  </a:lnTo>
                  <a:lnTo>
                    <a:pt x="5605" y="164"/>
                  </a:lnTo>
                  <a:lnTo>
                    <a:pt x="5023" y="73"/>
                  </a:lnTo>
                  <a:lnTo>
                    <a:pt x="4423" y="18"/>
                  </a:lnTo>
                  <a:lnTo>
                    <a:pt x="3786" y="0"/>
                  </a:lnTo>
                  <a:close/>
                </a:path>
              </a:pathLst>
            </a:custGeom>
            <a:solidFill>
              <a:srgbClr val="D7C2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13"/>
            <p:cNvSpPr/>
            <p:nvPr/>
          </p:nvSpPr>
          <p:spPr>
            <a:xfrm>
              <a:off x="3073200" y="1290875"/>
              <a:ext cx="242975" cy="44150"/>
            </a:xfrm>
            <a:custGeom>
              <a:avLst/>
              <a:gdLst/>
              <a:ahLst/>
              <a:cxnLst/>
              <a:rect l="l" t="t" r="r" b="b"/>
              <a:pathLst>
                <a:path w="9719" h="1766" fill="none" extrusionOk="0">
                  <a:moveTo>
                    <a:pt x="3786" y="0"/>
                  </a:moveTo>
                  <a:lnTo>
                    <a:pt x="3786" y="0"/>
                  </a:lnTo>
                  <a:lnTo>
                    <a:pt x="3294" y="0"/>
                  </a:lnTo>
                  <a:lnTo>
                    <a:pt x="2803" y="37"/>
                  </a:lnTo>
                  <a:lnTo>
                    <a:pt x="2803" y="37"/>
                  </a:lnTo>
                  <a:lnTo>
                    <a:pt x="1893" y="146"/>
                  </a:lnTo>
                  <a:lnTo>
                    <a:pt x="1129" y="237"/>
                  </a:lnTo>
                  <a:lnTo>
                    <a:pt x="492" y="346"/>
                  </a:lnTo>
                  <a:lnTo>
                    <a:pt x="0" y="437"/>
                  </a:lnTo>
                  <a:lnTo>
                    <a:pt x="0" y="437"/>
                  </a:lnTo>
                  <a:lnTo>
                    <a:pt x="164" y="546"/>
                  </a:lnTo>
                  <a:lnTo>
                    <a:pt x="346" y="637"/>
                  </a:lnTo>
                  <a:lnTo>
                    <a:pt x="546" y="692"/>
                  </a:lnTo>
                  <a:lnTo>
                    <a:pt x="747" y="746"/>
                  </a:lnTo>
                  <a:lnTo>
                    <a:pt x="947" y="764"/>
                  </a:lnTo>
                  <a:lnTo>
                    <a:pt x="1165" y="783"/>
                  </a:lnTo>
                  <a:lnTo>
                    <a:pt x="1602" y="801"/>
                  </a:lnTo>
                  <a:lnTo>
                    <a:pt x="1602" y="801"/>
                  </a:lnTo>
                  <a:lnTo>
                    <a:pt x="1802" y="801"/>
                  </a:lnTo>
                  <a:lnTo>
                    <a:pt x="1802" y="801"/>
                  </a:lnTo>
                  <a:lnTo>
                    <a:pt x="2002" y="801"/>
                  </a:lnTo>
                  <a:lnTo>
                    <a:pt x="2002" y="801"/>
                  </a:lnTo>
                  <a:lnTo>
                    <a:pt x="2366" y="801"/>
                  </a:lnTo>
                  <a:lnTo>
                    <a:pt x="2730" y="837"/>
                  </a:lnTo>
                  <a:lnTo>
                    <a:pt x="2730" y="837"/>
                  </a:lnTo>
                  <a:lnTo>
                    <a:pt x="3021" y="892"/>
                  </a:lnTo>
                  <a:lnTo>
                    <a:pt x="3312" y="965"/>
                  </a:lnTo>
                  <a:lnTo>
                    <a:pt x="3604" y="1056"/>
                  </a:lnTo>
                  <a:lnTo>
                    <a:pt x="3895" y="1147"/>
                  </a:lnTo>
                  <a:lnTo>
                    <a:pt x="4477" y="1365"/>
                  </a:lnTo>
                  <a:lnTo>
                    <a:pt x="4750" y="1456"/>
                  </a:lnTo>
                  <a:lnTo>
                    <a:pt x="5059" y="1547"/>
                  </a:lnTo>
                  <a:lnTo>
                    <a:pt x="5059" y="1547"/>
                  </a:lnTo>
                  <a:lnTo>
                    <a:pt x="5314" y="1602"/>
                  </a:lnTo>
                  <a:lnTo>
                    <a:pt x="5587" y="1656"/>
                  </a:lnTo>
                  <a:lnTo>
                    <a:pt x="6115" y="1711"/>
                  </a:lnTo>
                  <a:lnTo>
                    <a:pt x="6661" y="1747"/>
                  </a:lnTo>
                  <a:lnTo>
                    <a:pt x="7207" y="1747"/>
                  </a:lnTo>
                  <a:lnTo>
                    <a:pt x="7207" y="1747"/>
                  </a:lnTo>
                  <a:lnTo>
                    <a:pt x="8517" y="1765"/>
                  </a:lnTo>
                  <a:lnTo>
                    <a:pt x="8517" y="1765"/>
                  </a:lnTo>
                  <a:lnTo>
                    <a:pt x="9573" y="1747"/>
                  </a:lnTo>
                  <a:lnTo>
                    <a:pt x="9573" y="1747"/>
                  </a:lnTo>
                  <a:lnTo>
                    <a:pt x="9718" y="1729"/>
                  </a:lnTo>
                  <a:lnTo>
                    <a:pt x="9718" y="1729"/>
                  </a:lnTo>
                  <a:lnTo>
                    <a:pt x="9591" y="1656"/>
                  </a:lnTo>
                  <a:lnTo>
                    <a:pt x="9263" y="1456"/>
                  </a:lnTo>
                  <a:lnTo>
                    <a:pt x="8735" y="1183"/>
                  </a:lnTo>
                  <a:lnTo>
                    <a:pt x="8408" y="1019"/>
                  </a:lnTo>
                  <a:lnTo>
                    <a:pt x="8026" y="855"/>
                  </a:lnTo>
                  <a:lnTo>
                    <a:pt x="7625" y="710"/>
                  </a:lnTo>
                  <a:lnTo>
                    <a:pt x="7170" y="546"/>
                  </a:lnTo>
                  <a:lnTo>
                    <a:pt x="6679" y="401"/>
                  </a:lnTo>
                  <a:lnTo>
                    <a:pt x="6151" y="273"/>
                  </a:lnTo>
                  <a:lnTo>
                    <a:pt x="5605" y="164"/>
                  </a:lnTo>
                  <a:lnTo>
                    <a:pt x="5023" y="73"/>
                  </a:lnTo>
                  <a:lnTo>
                    <a:pt x="4423" y="18"/>
                  </a:lnTo>
                  <a:lnTo>
                    <a:pt x="3786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13"/>
            <p:cNvSpPr/>
            <p:nvPr/>
          </p:nvSpPr>
          <p:spPr>
            <a:xfrm>
              <a:off x="3284750" y="1311800"/>
              <a:ext cx="3200" cy="25"/>
            </a:xfrm>
            <a:custGeom>
              <a:avLst/>
              <a:gdLst/>
              <a:ahLst/>
              <a:cxnLst/>
              <a:rect l="l" t="t" r="r" b="b"/>
              <a:pathLst>
                <a:path w="128" h="1" extrusionOk="0">
                  <a:moveTo>
                    <a:pt x="0" y="0"/>
                  </a:moveTo>
                  <a:lnTo>
                    <a:pt x="128" y="0"/>
                  </a:lnTo>
                  <a:lnTo>
                    <a:pt x="12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A9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13"/>
            <p:cNvSpPr/>
            <p:nvPr/>
          </p:nvSpPr>
          <p:spPr>
            <a:xfrm>
              <a:off x="2895325" y="1325900"/>
              <a:ext cx="428125" cy="33700"/>
            </a:xfrm>
            <a:custGeom>
              <a:avLst/>
              <a:gdLst/>
              <a:ahLst/>
              <a:cxnLst/>
              <a:rect l="l" t="t" r="r" b="b"/>
              <a:pathLst>
                <a:path w="17125" h="1348" extrusionOk="0">
                  <a:moveTo>
                    <a:pt x="2621" y="0"/>
                  </a:moveTo>
                  <a:lnTo>
                    <a:pt x="2038" y="55"/>
                  </a:lnTo>
                  <a:lnTo>
                    <a:pt x="1529" y="110"/>
                  </a:lnTo>
                  <a:lnTo>
                    <a:pt x="1074" y="182"/>
                  </a:lnTo>
                  <a:lnTo>
                    <a:pt x="710" y="255"/>
                  </a:lnTo>
                  <a:lnTo>
                    <a:pt x="400" y="328"/>
                  </a:lnTo>
                  <a:lnTo>
                    <a:pt x="182" y="401"/>
                  </a:lnTo>
                  <a:lnTo>
                    <a:pt x="109" y="437"/>
                  </a:lnTo>
                  <a:lnTo>
                    <a:pt x="55" y="492"/>
                  </a:lnTo>
                  <a:lnTo>
                    <a:pt x="18" y="528"/>
                  </a:lnTo>
                  <a:lnTo>
                    <a:pt x="0" y="565"/>
                  </a:lnTo>
                  <a:lnTo>
                    <a:pt x="18" y="601"/>
                  </a:lnTo>
                  <a:lnTo>
                    <a:pt x="36" y="637"/>
                  </a:lnTo>
                  <a:lnTo>
                    <a:pt x="91" y="692"/>
                  </a:lnTo>
                  <a:lnTo>
                    <a:pt x="182" y="728"/>
                  </a:lnTo>
                  <a:lnTo>
                    <a:pt x="382" y="801"/>
                  </a:lnTo>
                  <a:lnTo>
                    <a:pt x="673" y="874"/>
                  </a:lnTo>
                  <a:lnTo>
                    <a:pt x="1037" y="947"/>
                  </a:lnTo>
                  <a:lnTo>
                    <a:pt x="1456" y="1001"/>
                  </a:lnTo>
                  <a:lnTo>
                    <a:pt x="1947" y="1056"/>
                  </a:lnTo>
                  <a:lnTo>
                    <a:pt x="2511" y="1111"/>
                  </a:lnTo>
                  <a:lnTo>
                    <a:pt x="3767" y="1220"/>
                  </a:lnTo>
                  <a:lnTo>
                    <a:pt x="5223" y="1292"/>
                  </a:lnTo>
                  <a:lnTo>
                    <a:pt x="6842" y="1329"/>
                  </a:lnTo>
                  <a:lnTo>
                    <a:pt x="8553" y="1347"/>
                  </a:lnTo>
                  <a:lnTo>
                    <a:pt x="10282" y="1329"/>
                  </a:lnTo>
                  <a:lnTo>
                    <a:pt x="11883" y="1292"/>
                  </a:lnTo>
                  <a:lnTo>
                    <a:pt x="13339" y="1220"/>
                  </a:lnTo>
                  <a:lnTo>
                    <a:pt x="14613" y="1111"/>
                  </a:lnTo>
                  <a:lnTo>
                    <a:pt x="15159" y="1056"/>
                  </a:lnTo>
                  <a:lnTo>
                    <a:pt x="15650" y="1001"/>
                  </a:lnTo>
                  <a:lnTo>
                    <a:pt x="16087" y="947"/>
                  </a:lnTo>
                  <a:lnTo>
                    <a:pt x="16451" y="874"/>
                  </a:lnTo>
                  <a:lnTo>
                    <a:pt x="16742" y="801"/>
                  </a:lnTo>
                  <a:lnTo>
                    <a:pt x="16942" y="728"/>
                  </a:lnTo>
                  <a:lnTo>
                    <a:pt x="17015" y="692"/>
                  </a:lnTo>
                  <a:lnTo>
                    <a:pt x="17070" y="637"/>
                  </a:lnTo>
                  <a:lnTo>
                    <a:pt x="17106" y="601"/>
                  </a:lnTo>
                  <a:lnTo>
                    <a:pt x="17124" y="565"/>
                  </a:lnTo>
                  <a:lnTo>
                    <a:pt x="17106" y="510"/>
                  </a:lnTo>
                  <a:lnTo>
                    <a:pt x="17033" y="455"/>
                  </a:lnTo>
                  <a:lnTo>
                    <a:pt x="16924" y="401"/>
                  </a:lnTo>
                  <a:lnTo>
                    <a:pt x="16760" y="346"/>
                  </a:lnTo>
                  <a:lnTo>
                    <a:pt x="16688" y="346"/>
                  </a:lnTo>
                  <a:lnTo>
                    <a:pt x="15778" y="492"/>
                  </a:lnTo>
                  <a:lnTo>
                    <a:pt x="14813" y="619"/>
                  </a:lnTo>
                  <a:lnTo>
                    <a:pt x="13830" y="710"/>
                  </a:lnTo>
                  <a:lnTo>
                    <a:pt x="12830" y="801"/>
                  </a:lnTo>
                  <a:lnTo>
                    <a:pt x="11810" y="856"/>
                  </a:lnTo>
                  <a:lnTo>
                    <a:pt x="10791" y="892"/>
                  </a:lnTo>
                  <a:lnTo>
                    <a:pt x="9791" y="910"/>
                  </a:lnTo>
                  <a:lnTo>
                    <a:pt x="8790" y="929"/>
                  </a:lnTo>
                  <a:lnTo>
                    <a:pt x="7534" y="910"/>
                  </a:lnTo>
                  <a:lnTo>
                    <a:pt x="6351" y="874"/>
                  </a:lnTo>
                  <a:lnTo>
                    <a:pt x="5259" y="819"/>
                  </a:lnTo>
                  <a:lnTo>
                    <a:pt x="4313" y="747"/>
                  </a:lnTo>
                  <a:lnTo>
                    <a:pt x="3512" y="656"/>
                  </a:lnTo>
                  <a:lnTo>
                    <a:pt x="2893" y="565"/>
                  </a:lnTo>
                  <a:lnTo>
                    <a:pt x="2657" y="510"/>
                  </a:lnTo>
                  <a:lnTo>
                    <a:pt x="2475" y="437"/>
                  </a:lnTo>
                  <a:lnTo>
                    <a:pt x="2366" y="383"/>
                  </a:lnTo>
                  <a:lnTo>
                    <a:pt x="2293" y="328"/>
                  </a:lnTo>
                  <a:lnTo>
                    <a:pt x="2275" y="292"/>
                  </a:lnTo>
                  <a:lnTo>
                    <a:pt x="2293" y="237"/>
                  </a:lnTo>
                  <a:lnTo>
                    <a:pt x="2311" y="201"/>
                  </a:lnTo>
                  <a:lnTo>
                    <a:pt x="2348" y="164"/>
                  </a:lnTo>
                  <a:lnTo>
                    <a:pt x="2457" y="73"/>
                  </a:lnTo>
                  <a:lnTo>
                    <a:pt x="262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39" name="Google Shape;1939;p13"/>
          <p:cNvGrpSpPr/>
          <p:nvPr/>
        </p:nvGrpSpPr>
        <p:grpSpPr>
          <a:xfrm>
            <a:off x="2428253" y="4870771"/>
            <a:ext cx="606291" cy="186921"/>
            <a:chOff x="5692724" y="7100752"/>
            <a:chExt cx="1110424" cy="342347"/>
          </a:xfrm>
        </p:grpSpPr>
        <p:sp>
          <p:nvSpPr>
            <p:cNvPr id="1940" name="Google Shape;1940;p13"/>
            <p:cNvSpPr/>
            <p:nvPr/>
          </p:nvSpPr>
          <p:spPr>
            <a:xfrm>
              <a:off x="6402670" y="7100752"/>
              <a:ext cx="358271" cy="126673"/>
            </a:xfrm>
            <a:custGeom>
              <a:avLst/>
              <a:gdLst/>
              <a:ahLst/>
              <a:cxnLst/>
              <a:rect l="l" t="t" r="r" b="b"/>
              <a:pathLst>
                <a:path w="6952" h="2458" extrusionOk="0">
                  <a:moveTo>
                    <a:pt x="3294" y="1"/>
                  </a:moveTo>
                  <a:lnTo>
                    <a:pt x="2803" y="19"/>
                  </a:lnTo>
                  <a:lnTo>
                    <a:pt x="2330" y="55"/>
                  </a:lnTo>
                  <a:lnTo>
                    <a:pt x="1856" y="110"/>
                  </a:lnTo>
                  <a:lnTo>
                    <a:pt x="1420" y="201"/>
                  </a:lnTo>
                  <a:lnTo>
                    <a:pt x="1201" y="274"/>
                  </a:lnTo>
                  <a:lnTo>
                    <a:pt x="1019" y="328"/>
                  </a:lnTo>
                  <a:lnTo>
                    <a:pt x="819" y="419"/>
                  </a:lnTo>
                  <a:lnTo>
                    <a:pt x="655" y="492"/>
                  </a:lnTo>
                  <a:lnTo>
                    <a:pt x="510" y="601"/>
                  </a:lnTo>
                  <a:lnTo>
                    <a:pt x="364" y="692"/>
                  </a:lnTo>
                  <a:lnTo>
                    <a:pt x="255" y="820"/>
                  </a:lnTo>
                  <a:lnTo>
                    <a:pt x="146" y="947"/>
                  </a:lnTo>
                  <a:lnTo>
                    <a:pt x="73" y="1074"/>
                  </a:lnTo>
                  <a:lnTo>
                    <a:pt x="0" y="1238"/>
                  </a:lnTo>
                  <a:lnTo>
                    <a:pt x="0" y="1311"/>
                  </a:lnTo>
                  <a:lnTo>
                    <a:pt x="0" y="1384"/>
                  </a:lnTo>
                  <a:lnTo>
                    <a:pt x="37" y="1456"/>
                  </a:lnTo>
                  <a:lnTo>
                    <a:pt x="91" y="1511"/>
                  </a:lnTo>
                  <a:lnTo>
                    <a:pt x="164" y="1584"/>
                  </a:lnTo>
                  <a:lnTo>
                    <a:pt x="219" y="1620"/>
                  </a:lnTo>
                  <a:lnTo>
                    <a:pt x="382" y="1711"/>
                  </a:lnTo>
                  <a:lnTo>
                    <a:pt x="710" y="1857"/>
                  </a:lnTo>
                  <a:lnTo>
                    <a:pt x="1019" y="1966"/>
                  </a:lnTo>
                  <a:lnTo>
                    <a:pt x="1365" y="2075"/>
                  </a:lnTo>
                  <a:lnTo>
                    <a:pt x="1693" y="2184"/>
                  </a:lnTo>
                  <a:lnTo>
                    <a:pt x="2038" y="2257"/>
                  </a:lnTo>
                  <a:lnTo>
                    <a:pt x="2384" y="2330"/>
                  </a:lnTo>
                  <a:lnTo>
                    <a:pt x="2730" y="2385"/>
                  </a:lnTo>
                  <a:lnTo>
                    <a:pt x="3076" y="2421"/>
                  </a:lnTo>
                  <a:lnTo>
                    <a:pt x="3421" y="2439"/>
                  </a:lnTo>
                  <a:lnTo>
                    <a:pt x="3767" y="2457"/>
                  </a:lnTo>
                  <a:lnTo>
                    <a:pt x="4113" y="2439"/>
                  </a:lnTo>
                  <a:lnTo>
                    <a:pt x="4459" y="2421"/>
                  </a:lnTo>
                  <a:lnTo>
                    <a:pt x="4804" y="2385"/>
                  </a:lnTo>
                  <a:lnTo>
                    <a:pt x="5150" y="2348"/>
                  </a:lnTo>
                  <a:lnTo>
                    <a:pt x="5496" y="2275"/>
                  </a:lnTo>
                  <a:lnTo>
                    <a:pt x="5842" y="2203"/>
                  </a:lnTo>
                  <a:lnTo>
                    <a:pt x="6042" y="2148"/>
                  </a:lnTo>
                  <a:lnTo>
                    <a:pt x="6242" y="2057"/>
                  </a:lnTo>
                  <a:lnTo>
                    <a:pt x="6442" y="1966"/>
                  </a:lnTo>
                  <a:lnTo>
                    <a:pt x="6606" y="1857"/>
                  </a:lnTo>
                  <a:lnTo>
                    <a:pt x="6770" y="1711"/>
                  </a:lnTo>
                  <a:lnTo>
                    <a:pt x="6824" y="1638"/>
                  </a:lnTo>
                  <a:lnTo>
                    <a:pt x="6879" y="1566"/>
                  </a:lnTo>
                  <a:lnTo>
                    <a:pt x="6915" y="1475"/>
                  </a:lnTo>
                  <a:lnTo>
                    <a:pt x="6952" y="1384"/>
                  </a:lnTo>
                  <a:lnTo>
                    <a:pt x="6952" y="1293"/>
                  </a:lnTo>
                  <a:lnTo>
                    <a:pt x="6952" y="1183"/>
                  </a:lnTo>
                  <a:lnTo>
                    <a:pt x="6934" y="1020"/>
                  </a:lnTo>
                  <a:lnTo>
                    <a:pt x="6861" y="874"/>
                  </a:lnTo>
                  <a:lnTo>
                    <a:pt x="6770" y="747"/>
                  </a:lnTo>
                  <a:lnTo>
                    <a:pt x="6642" y="638"/>
                  </a:lnTo>
                  <a:lnTo>
                    <a:pt x="6497" y="528"/>
                  </a:lnTo>
                  <a:lnTo>
                    <a:pt x="6351" y="456"/>
                  </a:lnTo>
                  <a:lnTo>
                    <a:pt x="6187" y="383"/>
                  </a:lnTo>
                  <a:lnTo>
                    <a:pt x="6024" y="310"/>
                  </a:lnTo>
                  <a:lnTo>
                    <a:pt x="5787" y="237"/>
                  </a:lnTo>
                  <a:lnTo>
                    <a:pt x="5478" y="183"/>
                  </a:lnTo>
                  <a:lnTo>
                    <a:pt x="5114" y="128"/>
                  </a:lnTo>
                  <a:lnTo>
                    <a:pt x="4713" y="73"/>
                  </a:lnTo>
                  <a:lnTo>
                    <a:pt x="4258" y="37"/>
                  </a:lnTo>
                  <a:lnTo>
                    <a:pt x="378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13"/>
            <p:cNvSpPr/>
            <p:nvPr/>
          </p:nvSpPr>
          <p:spPr>
            <a:xfrm>
              <a:off x="5692724" y="7182331"/>
              <a:ext cx="786888" cy="260767"/>
            </a:xfrm>
            <a:custGeom>
              <a:avLst/>
              <a:gdLst/>
              <a:ahLst/>
              <a:cxnLst/>
              <a:rect l="l" t="t" r="r" b="b"/>
              <a:pathLst>
                <a:path w="15269" h="5060" extrusionOk="0">
                  <a:moveTo>
                    <a:pt x="7734" y="1"/>
                  </a:moveTo>
                  <a:lnTo>
                    <a:pt x="7334" y="19"/>
                  </a:lnTo>
                  <a:lnTo>
                    <a:pt x="6916" y="37"/>
                  </a:lnTo>
                  <a:lnTo>
                    <a:pt x="6515" y="74"/>
                  </a:lnTo>
                  <a:lnTo>
                    <a:pt x="6115" y="128"/>
                  </a:lnTo>
                  <a:lnTo>
                    <a:pt x="5714" y="183"/>
                  </a:lnTo>
                  <a:lnTo>
                    <a:pt x="5314" y="256"/>
                  </a:lnTo>
                  <a:lnTo>
                    <a:pt x="4914" y="347"/>
                  </a:lnTo>
                  <a:lnTo>
                    <a:pt x="4532" y="456"/>
                  </a:lnTo>
                  <a:lnTo>
                    <a:pt x="4131" y="583"/>
                  </a:lnTo>
                  <a:lnTo>
                    <a:pt x="3749" y="729"/>
                  </a:lnTo>
                  <a:lnTo>
                    <a:pt x="3367" y="874"/>
                  </a:lnTo>
                  <a:lnTo>
                    <a:pt x="3003" y="1056"/>
                  </a:lnTo>
                  <a:lnTo>
                    <a:pt x="2621" y="1238"/>
                  </a:lnTo>
                  <a:lnTo>
                    <a:pt x="2257" y="1457"/>
                  </a:lnTo>
                  <a:lnTo>
                    <a:pt x="1893" y="1675"/>
                  </a:lnTo>
                  <a:lnTo>
                    <a:pt x="1547" y="1912"/>
                  </a:lnTo>
                  <a:lnTo>
                    <a:pt x="1183" y="2185"/>
                  </a:lnTo>
                  <a:lnTo>
                    <a:pt x="856" y="2458"/>
                  </a:lnTo>
                  <a:lnTo>
                    <a:pt x="510" y="2767"/>
                  </a:lnTo>
                  <a:lnTo>
                    <a:pt x="310" y="2985"/>
                  </a:lnTo>
                  <a:lnTo>
                    <a:pt x="200" y="3094"/>
                  </a:lnTo>
                  <a:lnTo>
                    <a:pt x="128" y="3222"/>
                  </a:lnTo>
                  <a:lnTo>
                    <a:pt x="55" y="3349"/>
                  </a:lnTo>
                  <a:lnTo>
                    <a:pt x="19" y="3477"/>
                  </a:lnTo>
                  <a:lnTo>
                    <a:pt x="0" y="3622"/>
                  </a:lnTo>
                  <a:lnTo>
                    <a:pt x="19" y="3750"/>
                  </a:lnTo>
                  <a:lnTo>
                    <a:pt x="55" y="3895"/>
                  </a:lnTo>
                  <a:lnTo>
                    <a:pt x="128" y="4023"/>
                  </a:lnTo>
                  <a:lnTo>
                    <a:pt x="219" y="4132"/>
                  </a:lnTo>
                  <a:lnTo>
                    <a:pt x="328" y="4241"/>
                  </a:lnTo>
                  <a:lnTo>
                    <a:pt x="546" y="4405"/>
                  </a:lnTo>
                  <a:lnTo>
                    <a:pt x="783" y="4532"/>
                  </a:lnTo>
                  <a:lnTo>
                    <a:pt x="1038" y="4641"/>
                  </a:lnTo>
                  <a:lnTo>
                    <a:pt x="1311" y="4732"/>
                  </a:lnTo>
                  <a:lnTo>
                    <a:pt x="1584" y="4787"/>
                  </a:lnTo>
                  <a:lnTo>
                    <a:pt x="1856" y="4823"/>
                  </a:lnTo>
                  <a:lnTo>
                    <a:pt x="2421" y="4896"/>
                  </a:lnTo>
                  <a:lnTo>
                    <a:pt x="3203" y="4932"/>
                  </a:lnTo>
                  <a:lnTo>
                    <a:pt x="4004" y="4987"/>
                  </a:lnTo>
                  <a:lnTo>
                    <a:pt x="5569" y="5042"/>
                  </a:lnTo>
                  <a:lnTo>
                    <a:pt x="7152" y="5060"/>
                  </a:lnTo>
                  <a:lnTo>
                    <a:pt x="9918" y="5060"/>
                  </a:lnTo>
                  <a:lnTo>
                    <a:pt x="10501" y="5042"/>
                  </a:lnTo>
                  <a:lnTo>
                    <a:pt x="11101" y="5023"/>
                  </a:lnTo>
                  <a:lnTo>
                    <a:pt x="11683" y="4969"/>
                  </a:lnTo>
                  <a:lnTo>
                    <a:pt x="12266" y="4896"/>
                  </a:lnTo>
                  <a:lnTo>
                    <a:pt x="12848" y="4787"/>
                  </a:lnTo>
                  <a:lnTo>
                    <a:pt x="13412" y="4660"/>
                  </a:lnTo>
                  <a:lnTo>
                    <a:pt x="13740" y="4550"/>
                  </a:lnTo>
                  <a:lnTo>
                    <a:pt x="14049" y="4423"/>
                  </a:lnTo>
                  <a:lnTo>
                    <a:pt x="14340" y="4277"/>
                  </a:lnTo>
                  <a:lnTo>
                    <a:pt x="14613" y="4095"/>
                  </a:lnTo>
                  <a:lnTo>
                    <a:pt x="14741" y="3986"/>
                  </a:lnTo>
                  <a:lnTo>
                    <a:pt x="14850" y="3877"/>
                  </a:lnTo>
                  <a:lnTo>
                    <a:pt x="14959" y="3768"/>
                  </a:lnTo>
                  <a:lnTo>
                    <a:pt x="15050" y="3640"/>
                  </a:lnTo>
                  <a:lnTo>
                    <a:pt x="15123" y="3513"/>
                  </a:lnTo>
                  <a:lnTo>
                    <a:pt x="15177" y="3367"/>
                  </a:lnTo>
                  <a:lnTo>
                    <a:pt x="15232" y="3222"/>
                  </a:lnTo>
                  <a:lnTo>
                    <a:pt x="15250" y="3058"/>
                  </a:lnTo>
                  <a:lnTo>
                    <a:pt x="15268" y="2858"/>
                  </a:lnTo>
                  <a:lnTo>
                    <a:pt x="15232" y="2658"/>
                  </a:lnTo>
                  <a:lnTo>
                    <a:pt x="15177" y="2476"/>
                  </a:lnTo>
                  <a:lnTo>
                    <a:pt x="15105" y="2276"/>
                  </a:lnTo>
                  <a:lnTo>
                    <a:pt x="14995" y="2094"/>
                  </a:lnTo>
                  <a:lnTo>
                    <a:pt x="14886" y="1930"/>
                  </a:lnTo>
                  <a:lnTo>
                    <a:pt x="14741" y="1784"/>
                  </a:lnTo>
                  <a:lnTo>
                    <a:pt x="14595" y="1639"/>
                  </a:lnTo>
                  <a:lnTo>
                    <a:pt x="14431" y="1529"/>
                  </a:lnTo>
                  <a:lnTo>
                    <a:pt x="14268" y="1420"/>
                  </a:lnTo>
                  <a:lnTo>
                    <a:pt x="14086" y="1311"/>
                  </a:lnTo>
                  <a:lnTo>
                    <a:pt x="13904" y="1220"/>
                  </a:lnTo>
                  <a:lnTo>
                    <a:pt x="13521" y="1075"/>
                  </a:lnTo>
                  <a:lnTo>
                    <a:pt x="13139" y="947"/>
                  </a:lnTo>
                  <a:lnTo>
                    <a:pt x="12302" y="692"/>
                  </a:lnTo>
                  <a:lnTo>
                    <a:pt x="11483" y="474"/>
                  </a:lnTo>
                  <a:lnTo>
                    <a:pt x="10646" y="292"/>
                  </a:lnTo>
                  <a:lnTo>
                    <a:pt x="9809" y="165"/>
                  </a:lnTo>
                  <a:lnTo>
                    <a:pt x="9390" y="110"/>
                  </a:lnTo>
                  <a:lnTo>
                    <a:pt x="8972" y="55"/>
                  </a:lnTo>
                  <a:lnTo>
                    <a:pt x="8553" y="37"/>
                  </a:lnTo>
                  <a:lnTo>
                    <a:pt x="8153" y="19"/>
                  </a:lnTo>
                  <a:lnTo>
                    <a:pt x="773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13"/>
            <p:cNvSpPr/>
            <p:nvPr/>
          </p:nvSpPr>
          <p:spPr>
            <a:xfrm>
              <a:off x="6725279" y="7296739"/>
              <a:ext cx="77869" cy="19789"/>
            </a:xfrm>
            <a:custGeom>
              <a:avLst/>
              <a:gdLst/>
              <a:ahLst/>
              <a:cxnLst/>
              <a:rect l="l" t="t" r="r" b="b"/>
              <a:pathLst>
                <a:path w="1511" h="384" fill="none" extrusionOk="0">
                  <a:moveTo>
                    <a:pt x="1511" y="110"/>
                  </a:moveTo>
                  <a:lnTo>
                    <a:pt x="1511" y="110"/>
                  </a:lnTo>
                  <a:lnTo>
                    <a:pt x="1365" y="56"/>
                  </a:lnTo>
                  <a:lnTo>
                    <a:pt x="1183" y="37"/>
                  </a:lnTo>
                  <a:lnTo>
                    <a:pt x="947" y="1"/>
                  </a:lnTo>
                  <a:lnTo>
                    <a:pt x="692" y="19"/>
                  </a:lnTo>
                  <a:lnTo>
                    <a:pt x="455" y="37"/>
                  </a:lnTo>
                  <a:lnTo>
                    <a:pt x="346" y="74"/>
                  </a:lnTo>
                  <a:lnTo>
                    <a:pt x="255" y="110"/>
                  </a:lnTo>
                  <a:lnTo>
                    <a:pt x="164" y="165"/>
                  </a:lnTo>
                  <a:lnTo>
                    <a:pt x="91" y="219"/>
                  </a:lnTo>
                  <a:lnTo>
                    <a:pt x="37" y="292"/>
                  </a:lnTo>
                  <a:lnTo>
                    <a:pt x="0" y="383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13"/>
            <p:cNvSpPr/>
            <p:nvPr/>
          </p:nvSpPr>
          <p:spPr>
            <a:xfrm>
              <a:off x="6522695" y="7312715"/>
              <a:ext cx="180115" cy="78797"/>
            </a:xfrm>
            <a:custGeom>
              <a:avLst/>
              <a:gdLst/>
              <a:ahLst/>
              <a:cxnLst/>
              <a:rect l="l" t="t" r="r" b="b"/>
              <a:pathLst>
                <a:path w="3495" h="1529" extrusionOk="0">
                  <a:moveTo>
                    <a:pt x="1657" y="0"/>
                  </a:moveTo>
                  <a:lnTo>
                    <a:pt x="1420" y="19"/>
                  </a:lnTo>
                  <a:lnTo>
                    <a:pt x="1165" y="37"/>
                  </a:lnTo>
                  <a:lnTo>
                    <a:pt x="929" y="73"/>
                  </a:lnTo>
                  <a:lnTo>
                    <a:pt x="710" y="146"/>
                  </a:lnTo>
                  <a:lnTo>
                    <a:pt x="510" y="219"/>
                  </a:lnTo>
                  <a:lnTo>
                    <a:pt x="328" y="310"/>
                  </a:lnTo>
                  <a:lnTo>
                    <a:pt x="182" y="437"/>
                  </a:lnTo>
                  <a:lnTo>
                    <a:pt x="128" y="510"/>
                  </a:lnTo>
                  <a:lnTo>
                    <a:pt x="73" y="601"/>
                  </a:lnTo>
                  <a:lnTo>
                    <a:pt x="37" y="674"/>
                  </a:lnTo>
                  <a:lnTo>
                    <a:pt x="19" y="765"/>
                  </a:lnTo>
                  <a:lnTo>
                    <a:pt x="1" y="819"/>
                  </a:lnTo>
                  <a:lnTo>
                    <a:pt x="19" y="874"/>
                  </a:lnTo>
                  <a:lnTo>
                    <a:pt x="55" y="947"/>
                  </a:lnTo>
                  <a:lnTo>
                    <a:pt x="128" y="1019"/>
                  </a:lnTo>
                  <a:lnTo>
                    <a:pt x="201" y="1074"/>
                  </a:lnTo>
                  <a:lnTo>
                    <a:pt x="528" y="1238"/>
                  </a:lnTo>
                  <a:lnTo>
                    <a:pt x="856" y="1365"/>
                  </a:lnTo>
                  <a:lnTo>
                    <a:pt x="1202" y="1456"/>
                  </a:lnTo>
                  <a:lnTo>
                    <a:pt x="1547" y="1511"/>
                  </a:lnTo>
                  <a:lnTo>
                    <a:pt x="1893" y="1529"/>
                  </a:lnTo>
                  <a:lnTo>
                    <a:pt x="2239" y="1511"/>
                  </a:lnTo>
                  <a:lnTo>
                    <a:pt x="2585" y="1456"/>
                  </a:lnTo>
                  <a:lnTo>
                    <a:pt x="2930" y="1383"/>
                  </a:lnTo>
                  <a:lnTo>
                    <a:pt x="3021" y="1347"/>
                  </a:lnTo>
                  <a:lnTo>
                    <a:pt x="3131" y="1292"/>
                  </a:lnTo>
                  <a:lnTo>
                    <a:pt x="3222" y="1220"/>
                  </a:lnTo>
                  <a:lnTo>
                    <a:pt x="3313" y="1165"/>
                  </a:lnTo>
                  <a:lnTo>
                    <a:pt x="3385" y="1074"/>
                  </a:lnTo>
                  <a:lnTo>
                    <a:pt x="3440" y="983"/>
                  </a:lnTo>
                  <a:lnTo>
                    <a:pt x="3476" y="874"/>
                  </a:lnTo>
                  <a:lnTo>
                    <a:pt x="3495" y="746"/>
                  </a:lnTo>
                  <a:lnTo>
                    <a:pt x="3476" y="637"/>
                  </a:lnTo>
                  <a:lnTo>
                    <a:pt x="3440" y="546"/>
                  </a:lnTo>
                  <a:lnTo>
                    <a:pt x="3385" y="474"/>
                  </a:lnTo>
                  <a:lnTo>
                    <a:pt x="3331" y="401"/>
                  </a:lnTo>
                  <a:lnTo>
                    <a:pt x="3258" y="346"/>
                  </a:lnTo>
                  <a:lnTo>
                    <a:pt x="3185" y="292"/>
                  </a:lnTo>
                  <a:lnTo>
                    <a:pt x="3021" y="201"/>
                  </a:lnTo>
                  <a:lnTo>
                    <a:pt x="2894" y="164"/>
                  </a:lnTo>
                  <a:lnTo>
                    <a:pt x="2748" y="128"/>
                  </a:lnTo>
                  <a:lnTo>
                    <a:pt x="2366" y="55"/>
                  </a:lnTo>
                  <a:lnTo>
                    <a:pt x="1893" y="19"/>
                  </a:lnTo>
                  <a:lnTo>
                    <a:pt x="165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44" name="Google Shape;1944;p13"/>
          <p:cNvGrpSpPr/>
          <p:nvPr/>
        </p:nvGrpSpPr>
        <p:grpSpPr>
          <a:xfrm>
            <a:off x="3978297" y="4931290"/>
            <a:ext cx="1321693" cy="385599"/>
            <a:chOff x="1682875" y="2128425"/>
            <a:chExt cx="575525" cy="167900"/>
          </a:xfrm>
        </p:grpSpPr>
        <p:sp>
          <p:nvSpPr>
            <p:cNvPr id="1945" name="Google Shape;1945;p13"/>
            <p:cNvSpPr/>
            <p:nvPr/>
          </p:nvSpPr>
          <p:spPr>
            <a:xfrm>
              <a:off x="1705625" y="2128425"/>
              <a:ext cx="492275" cy="141525"/>
            </a:xfrm>
            <a:custGeom>
              <a:avLst/>
              <a:gdLst/>
              <a:ahLst/>
              <a:cxnLst/>
              <a:rect l="l" t="t" r="r" b="b"/>
              <a:pathLst>
                <a:path w="19691" h="5661" extrusionOk="0">
                  <a:moveTo>
                    <a:pt x="5332" y="1"/>
                  </a:moveTo>
                  <a:lnTo>
                    <a:pt x="5023" y="37"/>
                  </a:lnTo>
                  <a:lnTo>
                    <a:pt x="4714" y="92"/>
                  </a:lnTo>
                  <a:lnTo>
                    <a:pt x="4422" y="164"/>
                  </a:lnTo>
                  <a:lnTo>
                    <a:pt x="4149" y="274"/>
                  </a:lnTo>
                  <a:lnTo>
                    <a:pt x="3858" y="401"/>
                  </a:lnTo>
                  <a:lnTo>
                    <a:pt x="3604" y="528"/>
                  </a:lnTo>
                  <a:lnTo>
                    <a:pt x="3367" y="692"/>
                  </a:lnTo>
                  <a:lnTo>
                    <a:pt x="3149" y="874"/>
                  </a:lnTo>
                  <a:lnTo>
                    <a:pt x="2967" y="1056"/>
                  </a:lnTo>
                  <a:lnTo>
                    <a:pt x="2803" y="1238"/>
                  </a:lnTo>
                  <a:lnTo>
                    <a:pt x="2657" y="1438"/>
                  </a:lnTo>
                  <a:lnTo>
                    <a:pt x="2566" y="1657"/>
                  </a:lnTo>
                  <a:lnTo>
                    <a:pt x="2512" y="1857"/>
                  </a:lnTo>
                  <a:lnTo>
                    <a:pt x="2493" y="2057"/>
                  </a:lnTo>
                  <a:lnTo>
                    <a:pt x="2493" y="2166"/>
                  </a:lnTo>
                  <a:lnTo>
                    <a:pt x="2512" y="2275"/>
                  </a:lnTo>
                  <a:lnTo>
                    <a:pt x="2330" y="2312"/>
                  </a:lnTo>
                  <a:lnTo>
                    <a:pt x="2148" y="2366"/>
                  </a:lnTo>
                  <a:lnTo>
                    <a:pt x="1966" y="2476"/>
                  </a:lnTo>
                  <a:lnTo>
                    <a:pt x="1766" y="2585"/>
                  </a:lnTo>
                  <a:lnTo>
                    <a:pt x="1584" y="2730"/>
                  </a:lnTo>
                  <a:lnTo>
                    <a:pt x="1402" y="2894"/>
                  </a:lnTo>
                  <a:lnTo>
                    <a:pt x="1056" y="3240"/>
                  </a:lnTo>
                  <a:lnTo>
                    <a:pt x="837" y="3477"/>
                  </a:lnTo>
                  <a:lnTo>
                    <a:pt x="637" y="3713"/>
                  </a:lnTo>
                  <a:lnTo>
                    <a:pt x="310" y="4150"/>
                  </a:lnTo>
                  <a:lnTo>
                    <a:pt x="73" y="4459"/>
                  </a:lnTo>
                  <a:lnTo>
                    <a:pt x="0" y="4568"/>
                  </a:lnTo>
                  <a:lnTo>
                    <a:pt x="1074" y="4805"/>
                  </a:lnTo>
                  <a:lnTo>
                    <a:pt x="2148" y="5005"/>
                  </a:lnTo>
                  <a:lnTo>
                    <a:pt x="3185" y="5169"/>
                  </a:lnTo>
                  <a:lnTo>
                    <a:pt x="4204" y="5315"/>
                  </a:lnTo>
                  <a:lnTo>
                    <a:pt x="5187" y="5424"/>
                  </a:lnTo>
                  <a:lnTo>
                    <a:pt x="6151" y="5515"/>
                  </a:lnTo>
                  <a:lnTo>
                    <a:pt x="7098" y="5587"/>
                  </a:lnTo>
                  <a:lnTo>
                    <a:pt x="8007" y="5624"/>
                  </a:lnTo>
                  <a:lnTo>
                    <a:pt x="8881" y="5642"/>
                  </a:lnTo>
                  <a:lnTo>
                    <a:pt x="9736" y="5660"/>
                  </a:lnTo>
                  <a:lnTo>
                    <a:pt x="10573" y="5642"/>
                  </a:lnTo>
                  <a:lnTo>
                    <a:pt x="11356" y="5624"/>
                  </a:lnTo>
                  <a:lnTo>
                    <a:pt x="12120" y="5569"/>
                  </a:lnTo>
                  <a:lnTo>
                    <a:pt x="12866" y="5515"/>
                  </a:lnTo>
                  <a:lnTo>
                    <a:pt x="13558" y="5460"/>
                  </a:lnTo>
                  <a:lnTo>
                    <a:pt x="14231" y="5387"/>
                  </a:lnTo>
                  <a:lnTo>
                    <a:pt x="14850" y="5296"/>
                  </a:lnTo>
                  <a:lnTo>
                    <a:pt x="15450" y="5205"/>
                  </a:lnTo>
                  <a:lnTo>
                    <a:pt x="16542" y="5023"/>
                  </a:lnTo>
                  <a:lnTo>
                    <a:pt x="17470" y="4823"/>
                  </a:lnTo>
                  <a:lnTo>
                    <a:pt x="18253" y="4641"/>
                  </a:lnTo>
                  <a:lnTo>
                    <a:pt x="18872" y="4477"/>
                  </a:lnTo>
                  <a:lnTo>
                    <a:pt x="19327" y="4350"/>
                  </a:lnTo>
                  <a:lnTo>
                    <a:pt x="19691" y="4223"/>
                  </a:lnTo>
                  <a:lnTo>
                    <a:pt x="14541" y="3422"/>
                  </a:lnTo>
                  <a:lnTo>
                    <a:pt x="13995" y="2294"/>
                  </a:lnTo>
                  <a:lnTo>
                    <a:pt x="11283" y="1584"/>
                  </a:lnTo>
                  <a:lnTo>
                    <a:pt x="8954" y="1002"/>
                  </a:lnTo>
                  <a:lnTo>
                    <a:pt x="7061" y="528"/>
                  </a:lnTo>
                  <a:lnTo>
                    <a:pt x="6916" y="419"/>
                  </a:lnTo>
                  <a:lnTo>
                    <a:pt x="6752" y="310"/>
                  </a:lnTo>
                  <a:lnTo>
                    <a:pt x="6497" y="183"/>
                  </a:lnTo>
                  <a:lnTo>
                    <a:pt x="6206" y="92"/>
                  </a:lnTo>
                  <a:lnTo>
                    <a:pt x="5915" y="37"/>
                  </a:lnTo>
                  <a:lnTo>
                    <a:pt x="5624" y="1"/>
                  </a:lnTo>
                  <a:close/>
                </a:path>
              </a:pathLst>
            </a:custGeom>
            <a:solidFill>
              <a:srgbClr val="C1A5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13"/>
            <p:cNvSpPr/>
            <p:nvPr/>
          </p:nvSpPr>
          <p:spPr>
            <a:xfrm>
              <a:off x="1705625" y="2128425"/>
              <a:ext cx="492275" cy="141525"/>
            </a:xfrm>
            <a:custGeom>
              <a:avLst/>
              <a:gdLst/>
              <a:ahLst/>
              <a:cxnLst/>
              <a:rect l="l" t="t" r="r" b="b"/>
              <a:pathLst>
                <a:path w="19691" h="5661" fill="none" extrusionOk="0">
                  <a:moveTo>
                    <a:pt x="19691" y="4223"/>
                  </a:moveTo>
                  <a:lnTo>
                    <a:pt x="19691" y="4223"/>
                  </a:lnTo>
                  <a:lnTo>
                    <a:pt x="19327" y="4350"/>
                  </a:lnTo>
                  <a:lnTo>
                    <a:pt x="18872" y="4477"/>
                  </a:lnTo>
                  <a:lnTo>
                    <a:pt x="18253" y="4641"/>
                  </a:lnTo>
                  <a:lnTo>
                    <a:pt x="17470" y="4823"/>
                  </a:lnTo>
                  <a:lnTo>
                    <a:pt x="16542" y="5023"/>
                  </a:lnTo>
                  <a:lnTo>
                    <a:pt x="15450" y="5205"/>
                  </a:lnTo>
                  <a:lnTo>
                    <a:pt x="14850" y="5296"/>
                  </a:lnTo>
                  <a:lnTo>
                    <a:pt x="14231" y="5387"/>
                  </a:lnTo>
                  <a:lnTo>
                    <a:pt x="13558" y="5460"/>
                  </a:lnTo>
                  <a:lnTo>
                    <a:pt x="12866" y="5515"/>
                  </a:lnTo>
                  <a:lnTo>
                    <a:pt x="12120" y="5569"/>
                  </a:lnTo>
                  <a:lnTo>
                    <a:pt x="11356" y="5624"/>
                  </a:lnTo>
                  <a:lnTo>
                    <a:pt x="10573" y="5642"/>
                  </a:lnTo>
                  <a:lnTo>
                    <a:pt x="9736" y="5660"/>
                  </a:lnTo>
                  <a:lnTo>
                    <a:pt x="8881" y="5642"/>
                  </a:lnTo>
                  <a:lnTo>
                    <a:pt x="8007" y="5624"/>
                  </a:lnTo>
                  <a:lnTo>
                    <a:pt x="7098" y="5587"/>
                  </a:lnTo>
                  <a:lnTo>
                    <a:pt x="6151" y="5515"/>
                  </a:lnTo>
                  <a:lnTo>
                    <a:pt x="5187" y="5424"/>
                  </a:lnTo>
                  <a:lnTo>
                    <a:pt x="4204" y="5315"/>
                  </a:lnTo>
                  <a:lnTo>
                    <a:pt x="3185" y="5169"/>
                  </a:lnTo>
                  <a:lnTo>
                    <a:pt x="2148" y="5005"/>
                  </a:lnTo>
                  <a:lnTo>
                    <a:pt x="1074" y="4805"/>
                  </a:lnTo>
                  <a:lnTo>
                    <a:pt x="0" y="4568"/>
                  </a:lnTo>
                  <a:lnTo>
                    <a:pt x="0" y="4568"/>
                  </a:lnTo>
                  <a:lnTo>
                    <a:pt x="73" y="4459"/>
                  </a:lnTo>
                  <a:lnTo>
                    <a:pt x="310" y="4150"/>
                  </a:lnTo>
                  <a:lnTo>
                    <a:pt x="637" y="3713"/>
                  </a:lnTo>
                  <a:lnTo>
                    <a:pt x="837" y="3477"/>
                  </a:lnTo>
                  <a:lnTo>
                    <a:pt x="1056" y="3240"/>
                  </a:lnTo>
                  <a:lnTo>
                    <a:pt x="1056" y="3240"/>
                  </a:lnTo>
                  <a:lnTo>
                    <a:pt x="1402" y="2894"/>
                  </a:lnTo>
                  <a:lnTo>
                    <a:pt x="1584" y="2730"/>
                  </a:lnTo>
                  <a:lnTo>
                    <a:pt x="1766" y="2585"/>
                  </a:lnTo>
                  <a:lnTo>
                    <a:pt x="1966" y="2476"/>
                  </a:lnTo>
                  <a:lnTo>
                    <a:pt x="2148" y="2366"/>
                  </a:lnTo>
                  <a:lnTo>
                    <a:pt x="2330" y="2312"/>
                  </a:lnTo>
                  <a:lnTo>
                    <a:pt x="2512" y="2275"/>
                  </a:lnTo>
                  <a:lnTo>
                    <a:pt x="2512" y="2275"/>
                  </a:lnTo>
                  <a:lnTo>
                    <a:pt x="2493" y="2166"/>
                  </a:lnTo>
                  <a:lnTo>
                    <a:pt x="2493" y="2057"/>
                  </a:lnTo>
                  <a:lnTo>
                    <a:pt x="2512" y="1857"/>
                  </a:lnTo>
                  <a:lnTo>
                    <a:pt x="2566" y="1657"/>
                  </a:lnTo>
                  <a:lnTo>
                    <a:pt x="2657" y="1438"/>
                  </a:lnTo>
                  <a:lnTo>
                    <a:pt x="2657" y="1438"/>
                  </a:lnTo>
                  <a:lnTo>
                    <a:pt x="2803" y="1238"/>
                  </a:lnTo>
                  <a:lnTo>
                    <a:pt x="2967" y="1056"/>
                  </a:lnTo>
                  <a:lnTo>
                    <a:pt x="3149" y="874"/>
                  </a:lnTo>
                  <a:lnTo>
                    <a:pt x="3367" y="692"/>
                  </a:lnTo>
                  <a:lnTo>
                    <a:pt x="3604" y="528"/>
                  </a:lnTo>
                  <a:lnTo>
                    <a:pt x="3858" y="401"/>
                  </a:lnTo>
                  <a:lnTo>
                    <a:pt x="4149" y="274"/>
                  </a:lnTo>
                  <a:lnTo>
                    <a:pt x="4422" y="164"/>
                  </a:lnTo>
                  <a:lnTo>
                    <a:pt x="4714" y="92"/>
                  </a:lnTo>
                  <a:lnTo>
                    <a:pt x="5023" y="37"/>
                  </a:lnTo>
                  <a:lnTo>
                    <a:pt x="5332" y="1"/>
                  </a:lnTo>
                  <a:lnTo>
                    <a:pt x="5624" y="1"/>
                  </a:lnTo>
                  <a:lnTo>
                    <a:pt x="5915" y="37"/>
                  </a:lnTo>
                  <a:lnTo>
                    <a:pt x="6206" y="92"/>
                  </a:lnTo>
                  <a:lnTo>
                    <a:pt x="6497" y="183"/>
                  </a:lnTo>
                  <a:lnTo>
                    <a:pt x="6752" y="310"/>
                  </a:lnTo>
                  <a:lnTo>
                    <a:pt x="6752" y="310"/>
                  </a:lnTo>
                  <a:lnTo>
                    <a:pt x="6916" y="419"/>
                  </a:lnTo>
                  <a:lnTo>
                    <a:pt x="7061" y="528"/>
                  </a:lnTo>
                  <a:lnTo>
                    <a:pt x="7061" y="528"/>
                  </a:lnTo>
                  <a:lnTo>
                    <a:pt x="8954" y="1002"/>
                  </a:lnTo>
                  <a:lnTo>
                    <a:pt x="11283" y="1584"/>
                  </a:lnTo>
                  <a:lnTo>
                    <a:pt x="11283" y="1584"/>
                  </a:lnTo>
                  <a:lnTo>
                    <a:pt x="13995" y="2294"/>
                  </a:lnTo>
                  <a:lnTo>
                    <a:pt x="14541" y="3422"/>
                  </a:lnTo>
                  <a:lnTo>
                    <a:pt x="19691" y="422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13"/>
            <p:cNvSpPr/>
            <p:nvPr/>
          </p:nvSpPr>
          <p:spPr>
            <a:xfrm>
              <a:off x="1772050" y="2128425"/>
              <a:ext cx="102375" cy="49175"/>
            </a:xfrm>
            <a:custGeom>
              <a:avLst/>
              <a:gdLst/>
              <a:ahLst/>
              <a:cxnLst/>
              <a:rect l="l" t="t" r="r" b="b"/>
              <a:pathLst>
                <a:path w="4095" h="1967" extrusionOk="0">
                  <a:moveTo>
                    <a:pt x="2621" y="1"/>
                  </a:moveTo>
                  <a:lnTo>
                    <a:pt x="2402" y="19"/>
                  </a:lnTo>
                  <a:lnTo>
                    <a:pt x="2184" y="55"/>
                  </a:lnTo>
                  <a:lnTo>
                    <a:pt x="1966" y="110"/>
                  </a:lnTo>
                  <a:lnTo>
                    <a:pt x="1747" y="183"/>
                  </a:lnTo>
                  <a:lnTo>
                    <a:pt x="1547" y="255"/>
                  </a:lnTo>
                  <a:lnTo>
                    <a:pt x="1347" y="328"/>
                  </a:lnTo>
                  <a:lnTo>
                    <a:pt x="1147" y="419"/>
                  </a:lnTo>
                  <a:lnTo>
                    <a:pt x="965" y="528"/>
                  </a:lnTo>
                  <a:lnTo>
                    <a:pt x="783" y="638"/>
                  </a:lnTo>
                  <a:lnTo>
                    <a:pt x="619" y="765"/>
                  </a:lnTo>
                  <a:lnTo>
                    <a:pt x="473" y="892"/>
                  </a:lnTo>
                  <a:lnTo>
                    <a:pt x="328" y="1020"/>
                  </a:lnTo>
                  <a:lnTo>
                    <a:pt x="200" y="1165"/>
                  </a:lnTo>
                  <a:lnTo>
                    <a:pt x="91" y="1293"/>
                  </a:lnTo>
                  <a:lnTo>
                    <a:pt x="0" y="1438"/>
                  </a:lnTo>
                  <a:lnTo>
                    <a:pt x="73" y="1438"/>
                  </a:lnTo>
                  <a:lnTo>
                    <a:pt x="146" y="1420"/>
                  </a:lnTo>
                  <a:lnTo>
                    <a:pt x="419" y="1329"/>
                  </a:lnTo>
                  <a:lnTo>
                    <a:pt x="710" y="1256"/>
                  </a:lnTo>
                  <a:lnTo>
                    <a:pt x="1001" y="1220"/>
                  </a:lnTo>
                  <a:lnTo>
                    <a:pt x="1292" y="1184"/>
                  </a:lnTo>
                  <a:lnTo>
                    <a:pt x="1383" y="1184"/>
                  </a:lnTo>
                  <a:lnTo>
                    <a:pt x="1438" y="1202"/>
                  </a:lnTo>
                  <a:lnTo>
                    <a:pt x="1474" y="1238"/>
                  </a:lnTo>
                  <a:lnTo>
                    <a:pt x="1492" y="1275"/>
                  </a:lnTo>
                  <a:lnTo>
                    <a:pt x="1511" y="1347"/>
                  </a:lnTo>
                  <a:lnTo>
                    <a:pt x="1511" y="1511"/>
                  </a:lnTo>
                  <a:lnTo>
                    <a:pt x="1511" y="1584"/>
                  </a:lnTo>
                  <a:lnTo>
                    <a:pt x="1529" y="1657"/>
                  </a:lnTo>
                  <a:lnTo>
                    <a:pt x="1565" y="1711"/>
                  </a:lnTo>
                  <a:lnTo>
                    <a:pt x="1602" y="1784"/>
                  </a:lnTo>
                  <a:lnTo>
                    <a:pt x="1656" y="1839"/>
                  </a:lnTo>
                  <a:lnTo>
                    <a:pt x="1711" y="1875"/>
                  </a:lnTo>
                  <a:lnTo>
                    <a:pt x="1765" y="1930"/>
                  </a:lnTo>
                  <a:lnTo>
                    <a:pt x="1838" y="1948"/>
                  </a:lnTo>
                  <a:lnTo>
                    <a:pt x="1966" y="1966"/>
                  </a:lnTo>
                  <a:lnTo>
                    <a:pt x="2075" y="1948"/>
                  </a:lnTo>
                  <a:lnTo>
                    <a:pt x="2184" y="1911"/>
                  </a:lnTo>
                  <a:lnTo>
                    <a:pt x="2275" y="1857"/>
                  </a:lnTo>
                  <a:lnTo>
                    <a:pt x="2348" y="1766"/>
                  </a:lnTo>
                  <a:lnTo>
                    <a:pt x="2402" y="1675"/>
                  </a:lnTo>
                  <a:lnTo>
                    <a:pt x="2439" y="1584"/>
                  </a:lnTo>
                  <a:lnTo>
                    <a:pt x="2457" y="1384"/>
                  </a:lnTo>
                  <a:lnTo>
                    <a:pt x="2493" y="1184"/>
                  </a:lnTo>
                  <a:lnTo>
                    <a:pt x="2512" y="1074"/>
                  </a:lnTo>
                  <a:lnTo>
                    <a:pt x="2548" y="983"/>
                  </a:lnTo>
                  <a:lnTo>
                    <a:pt x="2603" y="856"/>
                  </a:lnTo>
                  <a:lnTo>
                    <a:pt x="2694" y="765"/>
                  </a:lnTo>
                  <a:lnTo>
                    <a:pt x="2803" y="674"/>
                  </a:lnTo>
                  <a:lnTo>
                    <a:pt x="2930" y="601"/>
                  </a:lnTo>
                  <a:lnTo>
                    <a:pt x="3076" y="547"/>
                  </a:lnTo>
                  <a:lnTo>
                    <a:pt x="3221" y="510"/>
                  </a:lnTo>
                  <a:lnTo>
                    <a:pt x="3512" y="437"/>
                  </a:lnTo>
                  <a:lnTo>
                    <a:pt x="4095" y="310"/>
                  </a:lnTo>
                  <a:lnTo>
                    <a:pt x="3949" y="237"/>
                  </a:lnTo>
                  <a:lnTo>
                    <a:pt x="3804" y="164"/>
                  </a:lnTo>
                  <a:lnTo>
                    <a:pt x="3658" y="110"/>
                  </a:lnTo>
                  <a:lnTo>
                    <a:pt x="3494" y="73"/>
                  </a:lnTo>
                  <a:lnTo>
                    <a:pt x="3167" y="19"/>
                  </a:lnTo>
                  <a:lnTo>
                    <a:pt x="2839" y="1"/>
                  </a:lnTo>
                  <a:close/>
                </a:path>
              </a:pathLst>
            </a:custGeom>
            <a:solidFill>
              <a:srgbClr val="D7C2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13"/>
            <p:cNvSpPr/>
            <p:nvPr/>
          </p:nvSpPr>
          <p:spPr>
            <a:xfrm>
              <a:off x="1772050" y="2128425"/>
              <a:ext cx="102375" cy="49175"/>
            </a:xfrm>
            <a:custGeom>
              <a:avLst/>
              <a:gdLst/>
              <a:ahLst/>
              <a:cxnLst/>
              <a:rect l="l" t="t" r="r" b="b"/>
              <a:pathLst>
                <a:path w="4095" h="1967" fill="none" extrusionOk="0">
                  <a:moveTo>
                    <a:pt x="2839" y="1"/>
                  </a:moveTo>
                  <a:lnTo>
                    <a:pt x="2839" y="1"/>
                  </a:lnTo>
                  <a:lnTo>
                    <a:pt x="2621" y="1"/>
                  </a:lnTo>
                  <a:lnTo>
                    <a:pt x="2402" y="19"/>
                  </a:lnTo>
                  <a:lnTo>
                    <a:pt x="2184" y="55"/>
                  </a:lnTo>
                  <a:lnTo>
                    <a:pt x="1966" y="110"/>
                  </a:lnTo>
                  <a:lnTo>
                    <a:pt x="1747" y="183"/>
                  </a:lnTo>
                  <a:lnTo>
                    <a:pt x="1547" y="255"/>
                  </a:lnTo>
                  <a:lnTo>
                    <a:pt x="1347" y="328"/>
                  </a:lnTo>
                  <a:lnTo>
                    <a:pt x="1147" y="419"/>
                  </a:lnTo>
                  <a:lnTo>
                    <a:pt x="965" y="528"/>
                  </a:lnTo>
                  <a:lnTo>
                    <a:pt x="783" y="638"/>
                  </a:lnTo>
                  <a:lnTo>
                    <a:pt x="619" y="765"/>
                  </a:lnTo>
                  <a:lnTo>
                    <a:pt x="473" y="892"/>
                  </a:lnTo>
                  <a:lnTo>
                    <a:pt x="328" y="1020"/>
                  </a:lnTo>
                  <a:lnTo>
                    <a:pt x="200" y="1165"/>
                  </a:lnTo>
                  <a:lnTo>
                    <a:pt x="91" y="1293"/>
                  </a:lnTo>
                  <a:lnTo>
                    <a:pt x="0" y="1438"/>
                  </a:lnTo>
                  <a:lnTo>
                    <a:pt x="0" y="1438"/>
                  </a:lnTo>
                  <a:lnTo>
                    <a:pt x="73" y="1438"/>
                  </a:lnTo>
                  <a:lnTo>
                    <a:pt x="146" y="1420"/>
                  </a:lnTo>
                  <a:lnTo>
                    <a:pt x="146" y="1420"/>
                  </a:lnTo>
                  <a:lnTo>
                    <a:pt x="419" y="1329"/>
                  </a:lnTo>
                  <a:lnTo>
                    <a:pt x="710" y="1256"/>
                  </a:lnTo>
                  <a:lnTo>
                    <a:pt x="1001" y="1220"/>
                  </a:lnTo>
                  <a:lnTo>
                    <a:pt x="1292" y="1184"/>
                  </a:lnTo>
                  <a:lnTo>
                    <a:pt x="1292" y="1184"/>
                  </a:lnTo>
                  <a:lnTo>
                    <a:pt x="1329" y="1184"/>
                  </a:lnTo>
                  <a:lnTo>
                    <a:pt x="1329" y="1184"/>
                  </a:lnTo>
                  <a:lnTo>
                    <a:pt x="1383" y="1184"/>
                  </a:lnTo>
                  <a:lnTo>
                    <a:pt x="1438" y="1202"/>
                  </a:lnTo>
                  <a:lnTo>
                    <a:pt x="1438" y="1202"/>
                  </a:lnTo>
                  <a:lnTo>
                    <a:pt x="1474" y="1238"/>
                  </a:lnTo>
                  <a:lnTo>
                    <a:pt x="1492" y="1275"/>
                  </a:lnTo>
                  <a:lnTo>
                    <a:pt x="1511" y="1347"/>
                  </a:lnTo>
                  <a:lnTo>
                    <a:pt x="1511" y="1511"/>
                  </a:lnTo>
                  <a:lnTo>
                    <a:pt x="1511" y="1511"/>
                  </a:lnTo>
                  <a:lnTo>
                    <a:pt x="1511" y="1584"/>
                  </a:lnTo>
                  <a:lnTo>
                    <a:pt x="1529" y="1657"/>
                  </a:lnTo>
                  <a:lnTo>
                    <a:pt x="1565" y="1711"/>
                  </a:lnTo>
                  <a:lnTo>
                    <a:pt x="1602" y="1784"/>
                  </a:lnTo>
                  <a:lnTo>
                    <a:pt x="1656" y="1839"/>
                  </a:lnTo>
                  <a:lnTo>
                    <a:pt x="1711" y="1875"/>
                  </a:lnTo>
                  <a:lnTo>
                    <a:pt x="1765" y="1930"/>
                  </a:lnTo>
                  <a:lnTo>
                    <a:pt x="1838" y="1948"/>
                  </a:lnTo>
                  <a:lnTo>
                    <a:pt x="1838" y="1948"/>
                  </a:lnTo>
                  <a:lnTo>
                    <a:pt x="1966" y="1966"/>
                  </a:lnTo>
                  <a:lnTo>
                    <a:pt x="1966" y="1966"/>
                  </a:lnTo>
                  <a:lnTo>
                    <a:pt x="2075" y="1948"/>
                  </a:lnTo>
                  <a:lnTo>
                    <a:pt x="2184" y="1911"/>
                  </a:lnTo>
                  <a:lnTo>
                    <a:pt x="2275" y="1857"/>
                  </a:lnTo>
                  <a:lnTo>
                    <a:pt x="2348" y="1766"/>
                  </a:lnTo>
                  <a:lnTo>
                    <a:pt x="2348" y="1766"/>
                  </a:lnTo>
                  <a:lnTo>
                    <a:pt x="2402" y="1675"/>
                  </a:lnTo>
                  <a:lnTo>
                    <a:pt x="2439" y="1584"/>
                  </a:lnTo>
                  <a:lnTo>
                    <a:pt x="2457" y="1384"/>
                  </a:lnTo>
                  <a:lnTo>
                    <a:pt x="2493" y="1184"/>
                  </a:lnTo>
                  <a:lnTo>
                    <a:pt x="2512" y="1074"/>
                  </a:lnTo>
                  <a:lnTo>
                    <a:pt x="2548" y="983"/>
                  </a:lnTo>
                  <a:lnTo>
                    <a:pt x="2548" y="983"/>
                  </a:lnTo>
                  <a:lnTo>
                    <a:pt x="2603" y="856"/>
                  </a:lnTo>
                  <a:lnTo>
                    <a:pt x="2694" y="765"/>
                  </a:lnTo>
                  <a:lnTo>
                    <a:pt x="2803" y="674"/>
                  </a:lnTo>
                  <a:lnTo>
                    <a:pt x="2930" y="601"/>
                  </a:lnTo>
                  <a:lnTo>
                    <a:pt x="3076" y="547"/>
                  </a:lnTo>
                  <a:lnTo>
                    <a:pt x="3221" y="510"/>
                  </a:lnTo>
                  <a:lnTo>
                    <a:pt x="3512" y="437"/>
                  </a:lnTo>
                  <a:lnTo>
                    <a:pt x="3512" y="437"/>
                  </a:lnTo>
                  <a:lnTo>
                    <a:pt x="4095" y="310"/>
                  </a:lnTo>
                  <a:lnTo>
                    <a:pt x="4095" y="310"/>
                  </a:lnTo>
                  <a:lnTo>
                    <a:pt x="3949" y="237"/>
                  </a:lnTo>
                  <a:lnTo>
                    <a:pt x="3804" y="164"/>
                  </a:lnTo>
                  <a:lnTo>
                    <a:pt x="3658" y="110"/>
                  </a:lnTo>
                  <a:lnTo>
                    <a:pt x="3494" y="73"/>
                  </a:lnTo>
                  <a:lnTo>
                    <a:pt x="3167" y="19"/>
                  </a:lnTo>
                  <a:lnTo>
                    <a:pt x="283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13"/>
            <p:cNvSpPr/>
            <p:nvPr/>
          </p:nvSpPr>
          <p:spPr>
            <a:xfrm>
              <a:off x="1705625" y="2168000"/>
              <a:ext cx="492275" cy="101950"/>
            </a:xfrm>
            <a:custGeom>
              <a:avLst/>
              <a:gdLst/>
              <a:ahLst/>
              <a:cxnLst/>
              <a:rect l="l" t="t" r="r" b="b"/>
              <a:pathLst>
                <a:path w="19691" h="4078" extrusionOk="0">
                  <a:moveTo>
                    <a:pt x="11283" y="1"/>
                  </a:moveTo>
                  <a:lnTo>
                    <a:pt x="11192" y="165"/>
                  </a:lnTo>
                  <a:lnTo>
                    <a:pt x="11101" y="292"/>
                  </a:lnTo>
                  <a:lnTo>
                    <a:pt x="10974" y="419"/>
                  </a:lnTo>
                  <a:lnTo>
                    <a:pt x="10846" y="547"/>
                  </a:lnTo>
                  <a:lnTo>
                    <a:pt x="10737" y="638"/>
                  </a:lnTo>
                  <a:lnTo>
                    <a:pt x="10592" y="729"/>
                  </a:lnTo>
                  <a:lnTo>
                    <a:pt x="10319" y="874"/>
                  </a:lnTo>
                  <a:lnTo>
                    <a:pt x="10027" y="1002"/>
                  </a:lnTo>
                  <a:lnTo>
                    <a:pt x="9736" y="1093"/>
                  </a:lnTo>
                  <a:lnTo>
                    <a:pt x="8936" y="1348"/>
                  </a:lnTo>
                  <a:lnTo>
                    <a:pt x="8135" y="1548"/>
                  </a:lnTo>
                  <a:lnTo>
                    <a:pt x="7334" y="1712"/>
                  </a:lnTo>
                  <a:lnTo>
                    <a:pt x="6515" y="1821"/>
                  </a:lnTo>
                  <a:lnTo>
                    <a:pt x="6570" y="1912"/>
                  </a:lnTo>
                  <a:lnTo>
                    <a:pt x="6643" y="1985"/>
                  </a:lnTo>
                  <a:lnTo>
                    <a:pt x="6734" y="2039"/>
                  </a:lnTo>
                  <a:lnTo>
                    <a:pt x="6843" y="2076"/>
                  </a:lnTo>
                  <a:lnTo>
                    <a:pt x="7079" y="2130"/>
                  </a:lnTo>
                  <a:lnTo>
                    <a:pt x="7298" y="2185"/>
                  </a:lnTo>
                  <a:lnTo>
                    <a:pt x="7407" y="2221"/>
                  </a:lnTo>
                  <a:lnTo>
                    <a:pt x="7498" y="2294"/>
                  </a:lnTo>
                  <a:lnTo>
                    <a:pt x="7589" y="2367"/>
                  </a:lnTo>
                  <a:lnTo>
                    <a:pt x="7662" y="2476"/>
                  </a:lnTo>
                  <a:lnTo>
                    <a:pt x="7698" y="2567"/>
                  </a:lnTo>
                  <a:lnTo>
                    <a:pt x="7716" y="2658"/>
                  </a:lnTo>
                  <a:lnTo>
                    <a:pt x="7680" y="2749"/>
                  </a:lnTo>
                  <a:lnTo>
                    <a:pt x="7662" y="2785"/>
                  </a:lnTo>
                  <a:lnTo>
                    <a:pt x="7625" y="2822"/>
                  </a:lnTo>
                  <a:lnTo>
                    <a:pt x="7571" y="2858"/>
                  </a:lnTo>
                  <a:lnTo>
                    <a:pt x="7516" y="2876"/>
                  </a:lnTo>
                  <a:lnTo>
                    <a:pt x="7298" y="2876"/>
                  </a:lnTo>
                  <a:lnTo>
                    <a:pt x="6515" y="2803"/>
                  </a:lnTo>
                  <a:lnTo>
                    <a:pt x="5733" y="2694"/>
                  </a:lnTo>
                  <a:lnTo>
                    <a:pt x="4950" y="2549"/>
                  </a:lnTo>
                  <a:lnTo>
                    <a:pt x="4168" y="2385"/>
                  </a:lnTo>
                  <a:lnTo>
                    <a:pt x="2603" y="2021"/>
                  </a:lnTo>
                  <a:lnTo>
                    <a:pt x="1056" y="1657"/>
                  </a:lnTo>
                  <a:lnTo>
                    <a:pt x="837" y="1894"/>
                  </a:lnTo>
                  <a:lnTo>
                    <a:pt x="637" y="2130"/>
                  </a:lnTo>
                  <a:lnTo>
                    <a:pt x="310" y="2567"/>
                  </a:lnTo>
                  <a:lnTo>
                    <a:pt x="73" y="2876"/>
                  </a:lnTo>
                  <a:lnTo>
                    <a:pt x="0" y="2985"/>
                  </a:lnTo>
                  <a:lnTo>
                    <a:pt x="1329" y="3258"/>
                  </a:lnTo>
                  <a:lnTo>
                    <a:pt x="2603" y="3495"/>
                  </a:lnTo>
                  <a:lnTo>
                    <a:pt x="3858" y="3677"/>
                  </a:lnTo>
                  <a:lnTo>
                    <a:pt x="5078" y="3841"/>
                  </a:lnTo>
                  <a:lnTo>
                    <a:pt x="6260" y="3950"/>
                  </a:lnTo>
                  <a:lnTo>
                    <a:pt x="7407" y="4023"/>
                  </a:lnTo>
                  <a:lnTo>
                    <a:pt x="8499" y="4059"/>
                  </a:lnTo>
                  <a:lnTo>
                    <a:pt x="9554" y="4077"/>
                  </a:lnTo>
                  <a:lnTo>
                    <a:pt x="10701" y="4059"/>
                  </a:lnTo>
                  <a:lnTo>
                    <a:pt x="11793" y="4004"/>
                  </a:lnTo>
                  <a:lnTo>
                    <a:pt x="12830" y="3932"/>
                  </a:lnTo>
                  <a:lnTo>
                    <a:pt x="13794" y="3841"/>
                  </a:lnTo>
                  <a:lnTo>
                    <a:pt x="14686" y="3732"/>
                  </a:lnTo>
                  <a:lnTo>
                    <a:pt x="15523" y="3622"/>
                  </a:lnTo>
                  <a:lnTo>
                    <a:pt x="16288" y="3495"/>
                  </a:lnTo>
                  <a:lnTo>
                    <a:pt x="16979" y="3349"/>
                  </a:lnTo>
                  <a:lnTo>
                    <a:pt x="17598" y="3222"/>
                  </a:lnTo>
                  <a:lnTo>
                    <a:pt x="18144" y="3095"/>
                  </a:lnTo>
                  <a:lnTo>
                    <a:pt x="18999" y="2858"/>
                  </a:lnTo>
                  <a:lnTo>
                    <a:pt x="19527" y="2694"/>
                  </a:lnTo>
                  <a:lnTo>
                    <a:pt x="19691" y="2640"/>
                  </a:lnTo>
                  <a:lnTo>
                    <a:pt x="14541" y="1839"/>
                  </a:lnTo>
                  <a:lnTo>
                    <a:pt x="13995" y="711"/>
                  </a:lnTo>
                  <a:lnTo>
                    <a:pt x="11283" y="1"/>
                  </a:lnTo>
                  <a:close/>
                </a:path>
              </a:pathLst>
            </a:custGeom>
            <a:solidFill>
              <a:srgbClr val="A48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13"/>
            <p:cNvSpPr/>
            <p:nvPr/>
          </p:nvSpPr>
          <p:spPr>
            <a:xfrm>
              <a:off x="1705625" y="2168000"/>
              <a:ext cx="492275" cy="101950"/>
            </a:xfrm>
            <a:custGeom>
              <a:avLst/>
              <a:gdLst/>
              <a:ahLst/>
              <a:cxnLst/>
              <a:rect l="l" t="t" r="r" b="b"/>
              <a:pathLst>
                <a:path w="19691" h="4078" fill="none" extrusionOk="0">
                  <a:moveTo>
                    <a:pt x="11283" y="1"/>
                  </a:moveTo>
                  <a:lnTo>
                    <a:pt x="11283" y="1"/>
                  </a:lnTo>
                  <a:lnTo>
                    <a:pt x="11192" y="165"/>
                  </a:lnTo>
                  <a:lnTo>
                    <a:pt x="11101" y="292"/>
                  </a:lnTo>
                  <a:lnTo>
                    <a:pt x="10974" y="419"/>
                  </a:lnTo>
                  <a:lnTo>
                    <a:pt x="10846" y="547"/>
                  </a:lnTo>
                  <a:lnTo>
                    <a:pt x="10846" y="547"/>
                  </a:lnTo>
                  <a:lnTo>
                    <a:pt x="10737" y="638"/>
                  </a:lnTo>
                  <a:lnTo>
                    <a:pt x="10592" y="729"/>
                  </a:lnTo>
                  <a:lnTo>
                    <a:pt x="10319" y="874"/>
                  </a:lnTo>
                  <a:lnTo>
                    <a:pt x="10027" y="1002"/>
                  </a:lnTo>
                  <a:lnTo>
                    <a:pt x="9736" y="1093"/>
                  </a:lnTo>
                  <a:lnTo>
                    <a:pt x="9736" y="1093"/>
                  </a:lnTo>
                  <a:lnTo>
                    <a:pt x="8936" y="1348"/>
                  </a:lnTo>
                  <a:lnTo>
                    <a:pt x="8135" y="1548"/>
                  </a:lnTo>
                  <a:lnTo>
                    <a:pt x="7334" y="1712"/>
                  </a:lnTo>
                  <a:lnTo>
                    <a:pt x="6515" y="1821"/>
                  </a:lnTo>
                  <a:lnTo>
                    <a:pt x="6515" y="1821"/>
                  </a:lnTo>
                  <a:lnTo>
                    <a:pt x="6570" y="1912"/>
                  </a:lnTo>
                  <a:lnTo>
                    <a:pt x="6643" y="1985"/>
                  </a:lnTo>
                  <a:lnTo>
                    <a:pt x="6734" y="2039"/>
                  </a:lnTo>
                  <a:lnTo>
                    <a:pt x="6843" y="2076"/>
                  </a:lnTo>
                  <a:lnTo>
                    <a:pt x="7079" y="2130"/>
                  </a:lnTo>
                  <a:lnTo>
                    <a:pt x="7298" y="2185"/>
                  </a:lnTo>
                  <a:lnTo>
                    <a:pt x="7298" y="2185"/>
                  </a:lnTo>
                  <a:lnTo>
                    <a:pt x="7407" y="2221"/>
                  </a:lnTo>
                  <a:lnTo>
                    <a:pt x="7498" y="2294"/>
                  </a:lnTo>
                  <a:lnTo>
                    <a:pt x="7589" y="2367"/>
                  </a:lnTo>
                  <a:lnTo>
                    <a:pt x="7662" y="2476"/>
                  </a:lnTo>
                  <a:lnTo>
                    <a:pt x="7698" y="2567"/>
                  </a:lnTo>
                  <a:lnTo>
                    <a:pt x="7716" y="2658"/>
                  </a:lnTo>
                  <a:lnTo>
                    <a:pt x="7680" y="2749"/>
                  </a:lnTo>
                  <a:lnTo>
                    <a:pt x="7662" y="2785"/>
                  </a:lnTo>
                  <a:lnTo>
                    <a:pt x="7625" y="2822"/>
                  </a:lnTo>
                  <a:lnTo>
                    <a:pt x="7625" y="2822"/>
                  </a:lnTo>
                  <a:lnTo>
                    <a:pt x="7571" y="2858"/>
                  </a:lnTo>
                  <a:lnTo>
                    <a:pt x="7516" y="2876"/>
                  </a:lnTo>
                  <a:lnTo>
                    <a:pt x="7389" y="2876"/>
                  </a:lnTo>
                  <a:lnTo>
                    <a:pt x="7389" y="2876"/>
                  </a:lnTo>
                  <a:lnTo>
                    <a:pt x="7298" y="2876"/>
                  </a:lnTo>
                  <a:lnTo>
                    <a:pt x="7298" y="2876"/>
                  </a:lnTo>
                  <a:lnTo>
                    <a:pt x="6515" y="2803"/>
                  </a:lnTo>
                  <a:lnTo>
                    <a:pt x="5733" y="2694"/>
                  </a:lnTo>
                  <a:lnTo>
                    <a:pt x="4950" y="2549"/>
                  </a:lnTo>
                  <a:lnTo>
                    <a:pt x="4168" y="2385"/>
                  </a:lnTo>
                  <a:lnTo>
                    <a:pt x="2603" y="2021"/>
                  </a:lnTo>
                  <a:lnTo>
                    <a:pt x="1056" y="1657"/>
                  </a:lnTo>
                  <a:lnTo>
                    <a:pt x="1056" y="1657"/>
                  </a:lnTo>
                  <a:lnTo>
                    <a:pt x="1056" y="1657"/>
                  </a:lnTo>
                  <a:lnTo>
                    <a:pt x="837" y="1894"/>
                  </a:lnTo>
                  <a:lnTo>
                    <a:pt x="637" y="2130"/>
                  </a:lnTo>
                  <a:lnTo>
                    <a:pt x="310" y="2567"/>
                  </a:lnTo>
                  <a:lnTo>
                    <a:pt x="73" y="2876"/>
                  </a:lnTo>
                  <a:lnTo>
                    <a:pt x="0" y="2985"/>
                  </a:lnTo>
                  <a:lnTo>
                    <a:pt x="0" y="2985"/>
                  </a:lnTo>
                  <a:lnTo>
                    <a:pt x="1329" y="3258"/>
                  </a:lnTo>
                  <a:lnTo>
                    <a:pt x="2603" y="3495"/>
                  </a:lnTo>
                  <a:lnTo>
                    <a:pt x="3858" y="3677"/>
                  </a:lnTo>
                  <a:lnTo>
                    <a:pt x="5078" y="3841"/>
                  </a:lnTo>
                  <a:lnTo>
                    <a:pt x="6260" y="3950"/>
                  </a:lnTo>
                  <a:lnTo>
                    <a:pt x="7407" y="4023"/>
                  </a:lnTo>
                  <a:lnTo>
                    <a:pt x="8499" y="4059"/>
                  </a:lnTo>
                  <a:lnTo>
                    <a:pt x="9554" y="4077"/>
                  </a:lnTo>
                  <a:lnTo>
                    <a:pt x="9554" y="4077"/>
                  </a:lnTo>
                  <a:lnTo>
                    <a:pt x="10701" y="4059"/>
                  </a:lnTo>
                  <a:lnTo>
                    <a:pt x="11793" y="4004"/>
                  </a:lnTo>
                  <a:lnTo>
                    <a:pt x="12830" y="3932"/>
                  </a:lnTo>
                  <a:lnTo>
                    <a:pt x="13794" y="3841"/>
                  </a:lnTo>
                  <a:lnTo>
                    <a:pt x="14686" y="3732"/>
                  </a:lnTo>
                  <a:lnTo>
                    <a:pt x="15523" y="3622"/>
                  </a:lnTo>
                  <a:lnTo>
                    <a:pt x="16288" y="3495"/>
                  </a:lnTo>
                  <a:lnTo>
                    <a:pt x="16979" y="3349"/>
                  </a:lnTo>
                  <a:lnTo>
                    <a:pt x="17598" y="3222"/>
                  </a:lnTo>
                  <a:lnTo>
                    <a:pt x="18144" y="3095"/>
                  </a:lnTo>
                  <a:lnTo>
                    <a:pt x="18999" y="2858"/>
                  </a:lnTo>
                  <a:lnTo>
                    <a:pt x="19527" y="2694"/>
                  </a:lnTo>
                  <a:lnTo>
                    <a:pt x="19691" y="2640"/>
                  </a:lnTo>
                  <a:lnTo>
                    <a:pt x="14541" y="1839"/>
                  </a:lnTo>
                  <a:lnTo>
                    <a:pt x="13995" y="711"/>
                  </a:lnTo>
                  <a:lnTo>
                    <a:pt x="13995" y="711"/>
                  </a:lnTo>
                  <a:lnTo>
                    <a:pt x="11283" y="1"/>
                  </a:lnTo>
                  <a:lnTo>
                    <a:pt x="1128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13"/>
            <p:cNvSpPr/>
            <p:nvPr/>
          </p:nvSpPr>
          <p:spPr>
            <a:xfrm>
              <a:off x="1682875" y="2231250"/>
              <a:ext cx="575525" cy="65075"/>
            </a:xfrm>
            <a:custGeom>
              <a:avLst/>
              <a:gdLst/>
              <a:ahLst/>
              <a:cxnLst/>
              <a:rect l="l" t="t" r="r" b="b"/>
              <a:pathLst>
                <a:path w="23021" h="2603" extrusionOk="0">
                  <a:moveTo>
                    <a:pt x="19964" y="0"/>
                  </a:moveTo>
                  <a:lnTo>
                    <a:pt x="20601" y="110"/>
                  </a:lnTo>
                  <a:lnTo>
                    <a:pt x="20437" y="164"/>
                  </a:lnTo>
                  <a:lnTo>
                    <a:pt x="19909" y="328"/>
                  </a:lnTo>
                  <a:lnTo>
                    <a:pt x="19054" y="565"/>
                  </a:lnTo>
                  <a:lnTo>
                    <a:pt x="18508" y="692"/>
                  </a:lnTo>
                  <a:lnTo>
                    <a:pt x="17889" y="819"/>
                  </a:lnTo>
                  <a:lnTo>
                    <a:pt x="17198" y="965"/>
                  </a:lnTo>
                  <a:lnTo>
                    <a:pt x="16433" y="1092"/>
                  </a:lnTo>
                  <a:lnTo>
                    <a:pt x="15596" y="1202"/>
                  </a:lnTo>
                  <a:lnTo>
                    <a:pt x="14704" y="1311"/>
                  </a:lnTo>
                  <a:lnTo>
                    <a:pt x="13740" y="1402"/>
                  </a:lnTo>
                  <a:lnTo>
                    <a:pt x="12703" y="1474"/>
                  </a:lnTo>
                  <a:lnTo>
                    <a:pt x="11611" y="1529"/>
                  </a:lnTo>
                  <a:lnTo>
                    <a:pt x="10464" y="1547"/>
                  </a:lnTo>
                  <a:lnTo>
                    <a:pt x="9409" y="1529"/>
                  </a:lnTo>
                  <a:lnTo>
                    <a:pt x="8317" y="1493"/>
                  </a:lnTo>
                  <a:lnTo>
                    <a:pt x="7170" y="1420"/>
                  </a:lnTo>
                  <a:lnTo>
                    <a:pt x="5988" y="1311"/>
                  </a:lnTo>
                  <a:lnTo>
                    <a:pt x="4768" y="1147"/>
                  </a:lnTo>
                  <a:lnTo>
                    <a:pt x="3513" y="965"/>
                  </a:lnTo>
                  <a:lnTo>
                    <a:pt x="2239" y="728"/>
                  </a:lnTo>
                  <a:lnTo>
                    <a:pt x="910" y="455"/>
                  </a:lnTo>
                  <a:lnTo>
                    <a:pt x="1129" y="146"/>
                  </a:lnTo>
                  <a:lnTo>
                    <a:pt x="1129" y="146"/>
                  </a:lnTo>
                  <a:lnTo>
                    <a:pt x="747" y="237"/>
                  </a:lnTo>
                  <a:lnTo>
                    <a:pt x="565" y="292"/>
                  </a:lnTo>
                  <a:lnTo>
                    <a:pt x="401" y="346"/>
                  </a:lnTo>
                  <a:lnTo>
                    <a:pt x="255" y="419"/>
                  </a:lnTo>
                  <a:lnTo>
                    <a:pt x="128" y="492"/>
                  </a:lnTo>
                  <a:lnTo>
                    <a:pt x="37" y="565"/>
                  </a:lnTo>
                  <a:lnTo>
                    <a:pt x="0" y="656"/>
                  </a:lnTo>
                  <a:lnTo>
                    <a:pt x="0" y="710"/>
                  </a:lnTo>
                  <a:lnTo>
                    <a:pt x="37" y="765"/>
                  </a:lnTo>
                  <a:lnTo>
                    <a:pt x="91" y="819"/>
                  </a:lnTo>
                  <a:lnTo>
                    <a:pt x="182" y="874"/>
                  </a:lnTo>
                  <a:lnTo>
                    <a:pt x="455" y="1001"/>
                  </a:lnTo>
                  <a:lnTo>
                    <a:pt x="819" y="1147"/>
                  </a:lnTo>
                  <a:lnTo>
                    <a:pt x="1274" y="1311"/>
                  </a:lnTo>
                  <a:lnTo>
                    <a:pt x="1838" y="1474"/>
                  </a:lnTo>
                  <a:lnTo>
                    <a:pt x="2475" y="1638"/>
                  </a:lnTo>
                  <a:lnTo>
                    <a:pt x="3203" y="1802"/>
                  </a:lnTo>
                  <a:lnTo>
                    <a:pt x="4004" y="1966"/>
                  </a:lnTo>
                  <a:lnTo>
                    <a:pt x="4878" y="2111"/>
                  </a:lnTo>
                  <a:lnTo>
                    <a:pt x="5806" y="2239"/>
                  </a:lnTo>
                  <a:lnTo>
                    <a:pt x="6806" y="2366"/>
                  </a:lnTo>
                  <a:lnTo>
                    <a:pt x="7862" y="2457"/>
                  </a:lnTo>
                  <a:lnTo>
                    <a:pt x="8972" y="2548"/>
                  </a:lnTo>
                  <a:lnTo>
                    <a:pt x="10100" y="2585"/>
                  </a:lnTo>
                  <a:lnTo>
                    <a:pt x="11283" y="2603"/>
                  </a:lnTo>
                  <a:lnTo>
                    <a:pt x="12120" y="2603"/>
                  </a:lnTo>
                  <a:lnTo>
                    <a:pt x="12957" y="2566"/>
                  </a:lnTo>
                  <a:lnTo>
                    <a:pt x="14249" y="2512"/>
                  </a:lnTo>
                  <a:lnTo>
                    <a:pt x="15451" y="2421"/>
                  </a:lnTo>
                  <a:lnTo>
                    <a:pt x="16542" y="2312"/>
                  </a:lnTo>
                  <a:lnTo>
                    <a:pt x="17543" y="2184"/>
                  </a:lnTo>
                  <a:lnTo>
                    <a:pt x="18453" y="2039"/>
                  </a:lnTo>
                  <a:lnTo>
                    <a:pt x="19272" y="1893"/>
                  </a:lnTo>
                  <a:lnTo>
                    <a:pt x="20000" y="1747"/>
                  </a:lnTo>
                  <a:lnTo>
                    <a:pt x="20655" y="1584"/>
                  </a:lnTo>
                  <a:lnTo>
                    <a:pt x="21219" y="1420"/>
                  </a:lnTo>
                  <a:lnTo>
                    <a:pt x="21711" y="1256"/>
                  </a:lnTo>
                  <a:lnTo>
                    <a:pt x="22111" y="1092"/>
                  </a:lnTo>
                  <a:lnTo>
                    <a:pt x="22439" y="947"/>
                  </a:lnTo>
                  <a:lnTo>
                    <a:pt x="22675" y="801"/>
                  </a:lnTo>
                  <a:lnTo>
                    <a:pt x="22857" y="674"/>
                  </a:lnTo>
                  <a:lnTo>
                    <a:pt x="22966" y="565"/>
                  </a:lnTo>
                  <a:lnTo>
                    <a:pt x="23003" y="510"/>
                  </a:lnTo>
                  <a:lnTo>
                    <a:pt x="23021" y="455"/>
                  </a:lnTo>
                  <a:lnTo>
                    <a:pt x="23003" y="419"/>
                  </a:lnTo>
                  <a:lnTo>
                    <a:pt x="22966" y="401"/>
                  </a:lnTo>
                  <a:lnTo>
                    <a:pt x="22803" y="328"/>
                  </a:lnTo>
                  <a:lnTo>
                    <a:pt x="22530" y="273"/>
                  </a:lnTo>
                  <a:lnTo>
                    <a:pt x="22166" y="201"/>
                  </a:lnTo>
                  <a:lnTo>
                    <a:pt x="21711" y="146"/>
                  </a:lnTo>
                  <a:lnTo>
                    <a:pt x="21201" y="91"/>
                  </a:lnTo>
                  <a:lnTo>
                    <a:pt x="1996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13"/>
            <p:cNvSpPr/>
            <p:nvPr/>
          </p:nvSpPr>
          <p:spPr>
            <a:xfrm>
              <a:off x="1682875" y="2231250"/>
              <a:ext cx="575525" cy="65075"/>
            </a:xfrm>
            <a:custGeom>
              <a:avLst/>
              <a:gdLst/>
              <a:ahLst/>
              <a:cxnLst/>
              <a:rect l="l" t="t" r="r" b="b"/>
              <a:pathLst>
                <a:path w="23021" h="2603" fill="none" extrusionOk="0">
                  <a:moveTo>
                    <a:pt x="19964" y="0"/>
                  </a:moveTo>
                  <a:lnTo>
                    <a:pt x="20601" y="110"/>
                  </a:lnTo>
                  <a:lnTo>
                    <a:pt x="20601" y="110"/>
                  </a:lnTo>
                  <a:lnTo>
                    <a:pt x="20601" y="110"/>
                  </a:lnTo>
                  <a:lnTo>
                    <a:pt x="20437" y="164"/>
                  </a:lnTo>
                  <a:lnTo>
                    <a:pt x="19909" y="328"/>
                  </a:lnTo>
                  <a:lnTo>
                    <a:pt x="19054" y="565"/>
                  </a:lnTo>
                  <a:lnTo>
                    <a:pt x="18508" y="692"/>
                  </a:lnTo>
                  <a:lnTo>
                    <a:pt x="17889" y="819"/>
                  </a:lnTo>
                  <a:lnTo>
                    <a:pt x="17198" y="965"/>
                  </a:lnTo>
                  <a:lnTo>
                    <a:pt x="16433" y="1092"/>
                  </a:lnTo>
                  <a:lnTo>
                    <a:pt x="15596" y="1202"/>
                  </a:lnTo>
                  <a:lnTo>
                    <a:pt x="14704" y="1311"/>
                  </a:lnTo>
                  <a:lnTo>
                    <a:pt x="13740" y="1402"/>
                  </a:lnTo>
                  <a:lnTo>
                    <a:pt x="12703" y="1474"/>
                  </a:lnTo>
                  <a:lnTo>
                    <a:pt x="11611" y="1529"/>
                  </a:lnTo>
                  <a:lnTo>
                    <a:pt x="10464" y="1547"/>
                  </a:lnTo>
                  <a:lnTo>
                    <a:pt x="10464" y="1547"/>
                  </a:lnTo>
                  <a:lnTo>
                    <a:pt x="9409" y="1529"/>
                  </a:lnTo>
                  <a:lnTo>
                    <a:pt x="8317" y="1493"/>
                  </a:lnTo>
                  <a:lnTo>
                    <a:pt x="7170" y="1420"/>
                  </a:lnTo>
                  <a:lnTo>
                    <a:pt x="5988" y="1311"/>
                  </a:lnTo>
                  <a:lnTo>
                    <a:pt x="4768" y="1147"/>
                  </a:lnTo>
                  <a:lnTo>
                    <a:pt x="3513" y="965"/>
                  </a:lnTo>
                  <a:lnTo>
                    <a:pt x="2239" y="728"/>
                  </a:lnTo>
                  <a:lnTo>
                    <a:pt x="910" y="455"/>
                  </a:lnTo>
                  <a:lnTo>
                    <a:pt x="910" y="455"/>
                  </a:lnTo>
                  <a:lnTo>
                    <a:pt x="910" y="455"/>
                  </a:lnTo>
                  <a:lnTo>
                    <a:pt x="910" y="455"/>
                  </a:lnTo>
                  <a:lnTo>
                    <a:pt x="1129" y="146"/>
                  </a:lnTo>
                  <a:lnTo>
                    <a:pt x="1129" y="146"/>
                  </a:lnTo>
                  <a:lnTo>
                    <a:pt x="747" y="237"/>
                  </a:lnTo>
                  <a:lnTo>
                    <a:pt x="565" y="292"/>
                  </a:lnTo>
                  <a:lnTo>
                    <a:pt x="401" y="346"/>
                  </a:lnTo>
                  <a:lnTo>
                    <a:pt x="255" y="419"/>
                  </a:lnTo>
                  <a:lnTo>
                    <a:pt x="128" y="492"/>
                  </a:lnTo>
                  <a:lnTo>
                    <a:pt x="37" y="565"/>
                  </a:lnTo>
                  <a:lnTo>
                    <a:pt x="0" y="656"/>
                  </a:lnTo>
                  <a:lnTo>
                    <a:pt x="0" y="656"/>
                  </a:lnTo>
                  <a:lnTo>
                    <a:pt x="0" y="710"/>
                  </a:lnTo>
                  <a:lnTo>
                    <a:pt x="37" y="765"/>
                  </a:lnTo>
                  <a:lnTo>
                    <a:pt x="91" y="819"/>
                  </a:lnTo>
                  <a:lnTo>
                    <a:pt x="182" y="874"/>
                  </a:lnTo>
                  <a:lnTo>
                    <a:pt x="455" y="1001"/>
                  </a:lnTo>
                  <a:lnTo>
                    <a:pt x="819" y="1147"/>
                  </a:lnTo>
                  <a:lnTo>
                    <a:pt x="1274" y="1311"/>
                  </a:lnTo>
                  <a:lnTo>
                    <a:pt x="1838" y="1474"/>
                  </a:lnTo>
                  <a:lnTo>
                    <a:pt x="2475" y="1638"/>
                  </a:lnTo>
                  <a:lnTo>
                    <a:pt x="3203" y="1802"/>
                  </a:lnTo>
                  <a:lnTo>
                    <a:pt x="4004" y="1966"/>
                  </a:lnTo>
                  <a:lnTo>
                    <a:pt x="4878" y="2111"/>
                  </a:lnTo>
                  <a:lnTo>
                    <a:pt x="5806" y="2239"/>
                  </a:lnTo>
                  <a:lnTo>
                    <a:pt x="6806" y="2366"/>
                  </a:lnTo>
                  <a:lnTo>
                    <a:pt x="7862" y="2457"/>
                  </a:lnTo>
                  <a:lnTo>
                    <a:pt x="8972" y="2548"/>
                  </a:lnTo>
                  <a:lnTo>
                    <a:pt x="10100" y="2585"/>
                  </a:lnTo>
                  <a:lnTo>
                    <a:pt x="11283" y="2603"/>
                  </a:lnTo>
                  <a:lnTo>
                    <a:pt x="11283" y="2603"/>
                  </a:lnTo>
                  <a:lnTo>
                    <a:pt x="12120" y="2603"/>
                  </a:lnTo>
                  <a:lnTo>
                    <a:pt x="12957" y="2566"/>
                  </a:lnTo>
                  <a:lnTo>
                    <a:pt x="12957" y="2566"/>
                  </a:lnTo>
                  <a:lnTo>
                    <a:pt x="14249" y="2512"/>
                  </a:lnTo>
                  <a:lnTo>
                    <a:pt x="15451" y="2421"/>
                  </a:lnTo>
                  <a:lnTo>
                    <a:pt x="16542" y="2312"/>
                  </a:lnTo>
                  <a:lnTo>
                    <a:pt x="17543" y="2184"/>
                  </a:lnTo>
                  <a:lnTo>
                    <a:pt x="18453" y="2039"/>
                  </a:lnTo>
                  <a:lnTo>
                    <a:pt x="19272" y="1893"/>
                  </a:lnTo>
                  <a:lnTo>
                    <a:pt x="20000" y="1747"/>
                  </a:lnTo>
                  <a:lnTo>
                    <a:pt x="20655" y="1584"/>
                  </a:lnTo>
                  <a:lnTo>
                    <a:pt x="21219" y="1420"/>
                  </a:lnTo>
                  <a:lnTo>
                    <a:pt x="21711" y="1256"/>
                  </a:lnTo>
                  <a:lnTo>
                    <a:pt x="22111" y="1092"/>
                  </a:lnTo>
                  <a:lnTo>
                    <a:pt x="22439" y="947"/>
                  </a:lnTo>
                  <a:lnTo>
                    <a:pt x="22675" y="801"/>
                  </a:lnTo>
                  <a:lnTo>
                    <a:pt x="22857" y="674"/>
                  </a:lnTo>
                  <a:lnTo>
                    <a:pt x="22966" y="565"/>
                  </a:lnTo>
                  <a:lnTo>
                    <a:pt x="23003" y="510"/>
                  </a:lnTo>
                  <a:lnTo>
                    <a:pt x="23021" y="455"/>
                  </a:lnTo>
                  <a:lnTo>
                    <a:pt x="23021" y="455"/>
                  </a:lnTo>
                  <a:lnTo>
                    <a:pt x="23003" y="419"/>
                  </a:lnTo>
                  <a:lnTo>
                    <a:pt x="22966" y="401"/>
                  </a:lnTo>
                  <a:lnTo>
                    <a:pt x="22803" y="328"/>
                  </a:lnTo>
                  <a:lnTo>
                    <a:pt x="22530" y="273"/>
                  </a:lnTo>
                  <a:lnTo>
                    <a:pt x="22166" y="201"/>
                  </a:lnTo>
                  <a:lnTo>
                    <a:pt x="21711" y="146"/>
                  </a:lnTo>
                  <a:lnTo>
                    <a:pt x="21201" y="91"/>
                  </a:lnTo>
                  <a:lnTo>
                    <a:pt x="19964" y="0"/>
                  </a:lnTo>
                </a:path>
              </a:pathLst>
            </a:custGeom>
            <a:solidFill>
              <a:srgbClr val="EBB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53" name="Google Shape;1953;p13"/>
          <p:cNvGrpSpPr/>
          <p:nvPr/>
        </p:nvGrpSpPr>
        <p:grpSpPr>
          <a:xfrm>
            <a:off x="7195863" y="4931305"/>
            <a:ext cx="178666" cy="164934"/>
            <a:chOff x="2706625" y="4735761"/>
            <a:chExt cx="226446" cy="209015"/>
          </a:xfrm>
        </p:grpSpPr>
        <p:grpSp>
          <p:nvGrpSpPr>
            <p:cNvPr id="1954" name="Google Shape;1954;p13"/>
            <p:cNvGrpSpPr/>
            <p:nvPr/>
          </p:nvGrpSpPr>
          <p:grpSpPr>
            <a:xfrm>
              <a:off x="2714800" y="4735761"/>
              <a:ext cx="210098" cy="182902"/>
              <a:chOff x="1282975" y="2150275"/>
              <a:chExt cx="154700" cy="134675"/>
            </a:xfrm>
          </p:grpSpPr>
          <p:sp>
            <p:nvSpPr>
              <p:cNvPr id="1955" name="Google Shape;1955;p13"/>
              <p:cNvSpPr/>
              <p:nvPr/>
            </p:nvSpPr>
            <p:spPr>
              <a:xfrm>
                <a:off x="1282975" y="2150275"/>
                <a:ext cx="154700" cy="134675"/>
              </a:xfrm>
              <a:custGeom>
                <a:avLst/>
                <a:gdLst/>
                <a:ahLst/>
                <a:cxnLst/>
                <a:rect l="l" t="t" r="r" b="b"/>
                <a:pathLst>
                  <a:path w="6188" h="5387" extrusionOk="0">
                    <a:moveTo>
                      <a:pt x="2858" y="0"/>
                    </a:moveTo>
                    <a:lnTo>
                      <a:pt x="2657" y="37"/>
                    </a:lnTo>
                    <a:lnTo>
                      <a:pt x="2403" y="109"/>
                    </a:lnTo>
                    <a:lnTo>
                      <a:pt x="2166" y="200"/>
                    </a:lnTo>
                    <a:lnTo>
                      <a:pt x="1948" y="310"/>
                    </a:lnTo>
                    <a:lnTo>
                      <a:pt x="1747" y="437"/>
                    </a:lnTo>
                    <a:lnTo>
                      <a:pt x="1547" y="564"/>
                    </a:lnTo>
                    <a:lnTo>
                      <a:pt x="1384" y="710"/>
                    </a:lnTo>
                    <a:lnTo>
                      <a:pt x="1238" y="856"/>
                    </a:lnTo>
                    <a:lnTo>
                      <a:pt x="1092" y="1019"/>
                    </a:lnTo>
                    <a:lnTo>
                      <a:pt x="965" y="1201"/>
                    </a:lnTo>
                    <a:lnTo>
                      <a:pt x="856" y="1365"/>
                    </a:lnTo>
                    <a:lnTo>
                      <a:pt x="765" y="1547"/>
                    </a:lnTo>
                    <a:lnTo>
                      <a:pt x="674" y="1729"/>
                    </a:lnTo>
                    <a:lnTo>
                      <a:pt x="546" y="2093"/>
                    </a:lnTo>
                    <a:lnTo>
                      <a:pt x="437" y="2439"/>
                    </a:lnTo>
                    <a:lnTo>
                      <a:pt x="401" y="2639"/>
                    </a:lnTo>
                    <a:lnTo>
                      <a:pt x="346" y="3057"/>
                    </a:lnTo>
                    <a:lnTo>
                      <a:pt x="310" y="3403"/>
                    </a:lnTo>
                    <a:lnTo>
                      <a:pt x="310" y="3694"/>
                    </a:lnTo>
                    <a:lnTo>
                      <a:pt x="164" y="3876"/>
                    </a:lnTo>
                    <a:lnTo>
                      <a:pt x="55" y="4040"/>
                    </a:lnTo>
                    <a:lnTo>
                      <a:pt x="37" y="4131"/>
                    </a:lnTo>
                    <a:lnTo>
                      <a:pt x="0" y="4222"/>
                    </a:lnTo>
                    <a:lnTo>
                      <a:pt x="0" y="4295"/>
                    </a:lnTo>
                    <a:lnTo>
                      <a:pt x="0" y="4368"/>
                    </a:lnTo>
                    <a:lnTo>
                      <a:pt x="19" y="4459"/>
                    </a:lnTo>
                    <a:lnTo>
                      <a:pt x="55" y="4532"/>
                    </a:lnTo>
                    <a:lnTo>
                      <a:pt x="91" y="4604"/>
                    </a:lnTo>
                    <a:lnTo>
                      <a:pt x="146" y="4677"/>
                    </a:lnTo>
                    <a:lnTo>
                      <a:pt x="292" y="4804"/>
                    </a:lnTo>
                    <a:lnTo>
                      <a:pt x="474" y="4932"/>
                    </a:lnTo>
                    <a:lnTo>
                      <a:pt x="692" y="5041"/>
                    </a:lnTo>
                    <a:lnTo>
                      <a:pt x="965" y="5132"/>
                    </a:lnTo>
                    <a:lnTo>
                      <a:pt x="1274" y="5205"/>
                    </a:lnTo>
                    <a:lnTo>
                      <a:pt x="1638" y="5278"/>
                    </a:lnTo>
                    <a:lnTo>
                      <a:pt x="2020" y="5332"/>
                    </a:lnTo>
                    <a:lnTo>
                      <a:pt x="2457" y="5369"/>
                    </a:lnTo>
                    <a:lnTo>
                      <a:pt x="2930" y="5387"/>
                    </a:lnTo>
                    <a:lnTo>
                      <a:pt x="3440" y="5387"/>
                    </a:lnTo>
                    <a:lnTo>
                      <a:pt x="3804" y="5350"/>
                    </a:lnTo>
                    <a:lnTo>
                      <a:pt x="4131" y="5314"/>
                    </a:lnTo>
                    <a:lnTo>
                      <a:pt x="4714" y="5223"/>
                    </a:lnTo>
                    <a:lnTo>
                      <a:pt x="5187" y="5114"/>
                    </a:lnTo>
                    <a:lnTo>
                      <a:pt x="5569" y="5005"/>
                    </a:lnTo>
                    <a:lnTo>
                      <a:pt x="5842" y="4895"/>
                    </a:lnTo>
                    <a:lnTo>
                      <a:pt x="6042" y="4804"/>
                    </a:lnTo>
                    <a:lnTo>
                      <a:pt x="6188" y="4713"/>
                    </a:lnTo>
                    <a:lnTo>
                      <a:pt x="6042" y="4204"/>
                    </a:lnTo>
                    <a:lnTo>
                      <a:pt x="5878" y="3658"/>
                    </a:lnTo>
                    <a:lnTo>
                      <a:pt x="5642" y="3003"/>
                    </a:lnTo>
                    <a:lnTo>
                      <a:pt x="5514" y="2639"/>
                    </a:lnTo>
                    <a:lnTo>
                      <a:pt x="5351" y="2275"/>
                    </a:lnTo>
                    <a:lnTo>
                      <a:pt x="5169" y="1929"/>
                    </a:lnTo>
                    <a:lnTo>
                      <a:pt x="4987" y="1565"/>
                    </a:lnTo>
                    <a:lnTo>
                      <a:pt x="4787" y="1238"/>
                    </a:lnTo>
                    <a:lnTo>
                      <a:pt x="4568" y="928"/>
                    </a:lnTo>
                    <a:lnTo>
                      <a:pt x="4332" y="655"/>
                    </a:lnTo>
                    <a:lnTo>
                      <a:pt x="4095" y="419"/>
                    </a:lnTo>
                    <a:lnTo>
                      <a:pt x="3949" y="291"/>
                    </a:lnTo>
                    <a:lnTo>
                      <a:pt x="3804" y="200"/>
                    </a:lnTo>
                    <a:lnTo>
                      <a:pt x="3676" y="128"/>
                    </a:lnTo>
                    <a:lnTo>
                      <a:pt x="3513" y="73"/>
                    </a:lnTo>
                    <a:lnTo>
                      <a:pt x="3367" y="37"/>
                    </a:lnTo>
                    <a:lnTo>
                      <a:pt x="3203" y="0"/>
                    </a:lnTo>
                    <a:close/>
                  </a:path>
                </a:pathLst>
              </a:custGeom>
              <a:solidFill>
                <a:srgbClr val="C1A5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6" name="Google Shape;1956;p13"/>
              <p:cNvSpPr/>
              <p:nvPr/>
            </p:nvSpPr>
            <p:spPr>
              <a:xfrm>
                <a:off x="1282975" y="2150275"/>
                <a:ext cx="154700" cy="134675"/>
              </a:xfrm>
              <a:custGeom>
                <a:avLst/>
                <a:gdLst/>
                <a:ahLst/>
                <a:cxnLst/>
                <a:rect l="l" t="t" r="r" b="b"/>
                <a:pathLst>
                  <a:path w="6188" h="5387" fill="none" extrusionOk="0">
                    <a:moveTo>
                      <a:pt x="6188" y="4713"/>
                    </a:moveTo>
                    <a:lnTo>
                      <a:pt x="6188" y="4713"/>
                    </a:lnTo>
                    <a:lnTo>
                      <a:pt x="6042" y="4804"/>
                    </a:lnTo>
                    <a:lnTo>
                      <a:pt x="5842" y="4895"/>
                    </a:lnTo>
                    <a:lnTo>
                      <a:pt x="5569" y="5005"/>
                    </a:lnTo>
                    <a:lnTo>
                      <a:pt x="5187" y="5114"/>
                    </a:lnTo>
                    <a:lnTo>
                      <a:pt x="4714" y="5223"/>
                    </a:lnTo>
                    <a:lnTo>
                      <a:pt x="4131" y="5314"/>
                    </a:lnTo>
                    <a:lnTo>
                      <a:pt x="3804" y="5350"/>
                    </a:lnTo>
                    <a:lnTo>
                      <a:pt x="3440" y="5387"/>
                    </a:lnTo>
                    <a:lnTo>
                      <a:pt x="3440" y="5387"/>
                    </a:lnTo>
                    <a:lnTo>
                      <a:pt x="2930" y="5387"/>
                    </a:lnTo>
                    <a:lnTo>
                      <a:pt x="2457" y="5369"/>
                    </a:lnTo>
                    <a:lnTo>
                      <a:pt x="2020" y="5332"/>
                    </a:lnTo>
                    <a:lnTo>
                      <a:pt x="1638" y="5278"/>
                    </a:lnTo>
                    <a:lnTo>
                      <a:pt x="1274" y="5205"/>
                    </a:lnTo>
                    <a:lnTo>
                      <a:pt x="965" y="5132"/>
                    </a:lnTo>
                    <a:lnTo>
                      <a:pt x="692" y="5041"/>
                    </a:lnTo>
                    <a:lnTo>
                      <a:pt x="474" y="4932"/>
                    </a:lnTo>
                    <a:lnTo>
                      <a:pt x="292" y="4804"/>
                    </a:lnTo>
                    <a:lnTo>
                      <a:pt x="146" y="4677"/>
                    </a:lnTo>
                    <a:lnTo>
                      <a:pt x="91" y="4604"/>
                    </a:lnTo>
                    <a:lnTo>
                      <a:pt x="55" y="4532"/>
                    </a:lnTo>
                    <a:lnTo>
                      <a:pt x="19" y="4459"/>
                    </a:lnTo>
                    <a:lnTo>
                      <a:pt x="0" y="4368"/>
                    </a:lnTo>
                    <a:lnTo>
                      <a:pt x="0" y="4295"/>
                    </a:lnTo>
                    <a:lnTo>
                      <a:pt x="0" y="4222"/>
                    </a:lnTo>
                    <a:lnTo>
                      <a:pt x="37" y="4131"/>
                    </a:lnTo>
                    <a:lnTo>
                      <a:pt x="55" y="4040"/>
                    </a:lnTo>
                    <a:lnTo>
                      <a:pt x="164" y="3876"/>
                    </a:lnTo>
                    <a:lnTo>
                      <a:pt x="310" y="3694"/>
                    </a:lnTo>
                    <a:lnTo>
                      <a:pt x="310" y="3694"/>
                    </a:lnTo>
                    <a:lnTo>
                      <a:pt x="310" y="3403"/>
                    </a:lnTo>
                    <a:lnTo>
                      <a:pt x="346" y="3057"/>
                    </a:lnTo>
                    <a:lnTo>
                      <a:pt x="401" y="2639"/>
                    </a:lnTo>
                    <a:lnTo>
                      <a:pt x="401" y="2639"/>
                    </a:lnTo>
                    <a:lnTo>
                      <a:pt x="437" y="2439"/>
                    </a:lnTo>
                    <a:lnTo>
                      <a:pt x="437" y="2439"/>
                    </a:lnTo>
                    <a:lnTo>
                      <a:pt x="546" y="2093"/>
                    </a:lnTo>
                    <a:lnTo>
                      <a:pt x="674" y="1729"/>
                    </a:lnTo>
                    <a:lnTo>
                      <a:pt x="765" y="1547"/>
                    </a:lnTo>
                    <a:lnTo>
                      <a:pt x="856" y="1365"/>
                    </a:lnTo>
                    <a:lnTo>
                      <a:pt x="965" y="1201"/>
                    </a:lnTo>
                    <a:lnTo>
                      <a:pt x="1092" y="1019"/>
                    </a:lnTo>
                    <a:lnTo>
                      <a:pt x="1238" y="856"/>
                    </a:lnTo>
                    <a:lnTo>
                      <a:pt x="1384" y="710"/>
                    </a:lnTo>
                    <a:lnTo>
                      <a:pt x="1547" y="564"/>
                    </a:lnTo>
                    <a:lnTo>
                      <a:pt x="1747" y="437"/>
                    </a:lnTo>
                    <a:lnTo>
                      <a:pt x="1948" y="310"/>
                    </a:lnTo>
                    <a:lnTo>
                      <a:pt x="2166" y="200"/>
                    </a:lnTo>
                    <a:lnTo>
                      <a:pt x="2403" y="109"/>
                    </a:lnTo>
                    <a:lnTo>
                      <a:pt x="2657" y="37"/>
                    </a:lnTo>
                    <a:lnTo>
                      <a:pt x="2657" y="37"/>
                    </a:lnTo>
                    <a:lnTo>
                      <a:pt x="2858" y="0"/>
                    </a:lnTo>
                    <a:lnTo>
                      <a:pt x="3021" y="0"/>
                    </a:lnTo>
                    <a:lnTo>
                      <a:pt x="3203" y="0"/>
                    </a:lnTo>
                    <a:lnTo>
                      <a:pt x="3367" y="37"/>
                    </a:lnTo>
                    <a:lnTo>
                      <a:pt x="3513" y="73"/>
                    </a:lnTo>
                    <a:lnTo>
                      <a:pt x="3676" y="128"/>
                    </a:lnTo>
                    <a:lnTo>
                      <a:pt x="3804" y="200"/>
                    </a:lnTo>
                    <a:lnTo>
                      <a:pt x="3949" y="291"/>
                    </a:lnTo>
                    <a:lnTo>
                      <a:pt x="3949" y="291"/>
                    </a:lnTo>
                    <a:lnTo>
                      <a:pt x="4095" y="419"/>
                    </a:lnTo>
                    <a:lnTo>
                      <a:pt x="4095" y="419"/>
                    </a:lnTo>
                    <a:lnTo>
                      <a:pt x="4332" y="655"/>
                    </a:lnTo>
                    <a:lnTo>
                      <a:pt x="4568" y="928"/>
                    </a:lnTo>
                    <a:lnTo>
                      <a:pt x="4787" y="1238"/>
                    </a:lnTo>
                    <a:lnTo>
                      <a:pt x="4987" y="1565"/>
                    </a:lnTo>
                    <a:lnTo>
                      <a:pt x="5169" y="1929"/>
                    </a:lnTo>
                    <a:lnTo>
                      <a:pt x="5351" y="2275"/>
                    </a:lnTo>
                    <a:lnTo>
                      <a:pt x="5514" y="2639"/>
                    </a:lnTo>
                    <a:lnTo>
                      <a:pt x="5642" y="3003"/>
                    </a:lnTo>
                    <a:lnTo>
                      <a:pt x="5878" y="3658"/>
                    </a:lnTo>
                    <a:lnTo>
                      <a:pt x="6042" y="4204"/>
                    </a:lnTo>
                    <a:lnTo>
                      <a:pt x="6188" y="4713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7" name="Google Shape;1957;p13"/>
              <p:cNvSpPr/>
              <p:nvPr/>
            </p:nvSpPr>
            <p:spPr>
              <a:xfrm>
                <a:off x="1282975" y="2160725"/>
                <a:ext cx="138775" cy="124225"/>
              </a:xfrm>
              <a:custGeom>
                <a:avLst/>
                <a:gdLst/>
                <a:ahLst/>
                <a:cxnLst/>
                <a:rect l="l" t="t" r="r" b="b"/>
                <a:pathLst>
                  <a:path w="5551" h="4969" extrusionOk="0">
                    <a:moveTo>
                      <a:pt x="4095" y="1"/>
                    </a:moveTo>
                    <a:lnTo>
                      <a:pt x="4004" y="219"/>
                    </a:lnTo>
                    <a:lnTo>
                      <a:pt x="3895" y="438"/>
                    </a:lnTo>
                    <a:lnTo>
                      <a:pt x="3840" y="529"/>
                    </a:lnTo>
                    <a:lnTo>
                      <a:pt x="3767" y="619"/>
                    </a:lnTo>
                    <a:lnTo>
                      <a:pt x="3676" y="710"/>
                    </a:lnTo>
                    <a:lnTo>
                      <a:pt x="3585" y="801"/>
                    </a:lnTo>
                    <a:lnTo>
                      <a:pt x="3458" y="874"/>
                    </a:lnTo>
                    <a:lnTo>
                      <a:pt x="3331" y="947"/>
                    </a:lnTo>
                    <a:lnTo>
                      <a:pt x="3185" y="1002"/>
                    </a:lnTo>
                    <a:lnTo>
                      <a:pt x="3058" y="1038"/>
                    </a:lnTo>
                    <a:lnTo>
                      <a:pt x="2767" y="1111"/>
                    </a:lnTo>
                    <a:lnTo>
                      <a:pt x="2475" y="1165"/>
                    </a:lnTo>
                    <a:lnTo>
                      <a:pt x="2184" y="1238"/>
                    </a:lnTo>
                    <a:lnTo>
                      <a:pt x="1893" y="1311"/>
                    </a:lnTo>
                    <a:lnTo>
                      <a:pt x="1766" y="1366"/>
                    </a:lnTo>
                    <a:lnTo>
                      <a:pt x="1638" y="1438"/>
                    </a:lnTo>
                    <a:lnTo>
                      <a:pt x="1511" y="1511"/>
                    </a:lnTo>
                    <a:lnTo>
                      <a:pt x="1402" y="1620"/>
                    </a:lnTo>
                    <a:lnTo>
                      <a:pt x="1293" y="1730"/>
                    </a:lnTo>
                    <a:lnTo>
                      <a:pt x="1202" y="1839"/>
                    </a:lnTo>
                    <a:lnTo>
                      <a:pt x="1111" y="1948"/>
                    </a:lnTo>
                    <a:lnTo>
                      <a:pt x="1001" y="2039"/>
                    </a:lnTo>
                    <a:lnTo>
                      <a:pt x="874" y="2130"/>
                    </a:lnTo>
                    <a:lnTo>
                      <a:pt x="747" y="2185"/>
                    </a:lnTo>
                    <a:lnTo>
                      <a:pt x="619" y="2221"/>
                    </a:lnTo>
                    <a:lnTo>
                      <a:pt x="401" y="2221"/>
                    </a:lnTo>
                    <a:lnTo>
                      <a:pt x="346" y="2512"/>
                    </a:lnTo>
                    <a:lnTo>
                      <a:pt x="328" y="2767"/>
                    </a:lnTo>
                    <a:lnTo>
                      <a:pt x="310" y="3131"/>
                    </a:lnTo>
                    <a:lnTo>
                      <a:pt x="310" y="3276"/>
                    </a:lnTo>
                    <a:lnTo>
                      <a:pt x="201" y="3404"/>
                    </a:lnTo>
                    <a:lnTo>
                      <a:pt x="110" y="3549"/>
                    </a:lnTo>
                    <a:lnTo>
                      <a:pt x="91" y="3549"/>
                    </a:lnTo>
                    <a:lnTo>
                      <a:pt x="91" y="3568"/>
                    </a:lnTo>
                    <a:lnTo>
                      <a:pt x="37" y="3677"/>
                    </a:lnTo>
                    <a:lnTo>
                      <a:pt x="19" y="3786"/>
                    </a:lnTo>
                    <a:lnTo>
                      <a:pt x="0" y="3877"/>
                    </a:lnTo>
                    <a:lnTo>
                      <a:pt x="19" y="3986"/>
                    </a:lnTo>
                    <a:lnTo>
                      <a:pt x="37" y="4077"/>
                    </a:lnTo>
                    <a:lnTo>
                      <a:pt x="91" y="4168"/>
                    </a:lnTo>
                    <a:lnTo>
                      <a:pt x="146" y="4259"/>
                    </a:lnTo>
                    <a:lnTo>
                      <a:pt x="237" y="4332"/>
                    </a:lnTo>
                    <a:lnTo>
                      <a:pt x="237" y="4350"/>
                    </a:lnTo>
                    <a:lnTo>
                      <a:pt x="346" y="4423"/>
                    </a:lnTo>
                    <a:lnTo>
                      <a:pt x="437" y="4496"/>
                    </a:lnTo>
                    <a:lnTo>
                      <a:pt x="692" y="4623"/>
                    </a:lnTo>
                    <a:lnTo>
                      <a:pt x="1001" y="4732"/>
                    </a:lnTo>
                    <a:lnTo>
                      <a:pt x="1365" y="4823"/>
                    </a:lnTo>
                    <a:lnTo>
                      <a:pt x="1384" y="4823"/>
                    </a:lnTo>
                    <a:lnTo>
                      <a:pt x="1711" y="4878"/>
                    </a:lnTo>
                    <a:lnTo>
                      <a:pt x="2057" y="4914"/>
                    </a:lnTo>
                    <a:lnTo>
                      <a:pt x="2457" y="4951"/>
                    </a:lnTo>
                    <a:lnTo>
                      <a:pt x="2876" y="4969"/>
                    </a:lnTo>
                    <a:lnTo>
                      <a:pt x="3294" y="4732"/>
                    </a:lnTo>
                    <a:lnTo>
                      <a:pt x="3713" y="4459"/>
                    </a:lnTo>
                    <a:lnTo>
                      <a:pt x="4095" y="4186"/>
                    </a:lnTo>
                    <a:lnTo>
                      <a:pt x="4477" y="3895"/>
                    </a:lnTo>
                    <a:lnTo>
                      <a:pt x="4677" y="3731"/>
                    </a:lnTo>
                    <a:lnTo>
                      <a:pt x="4859" y="3549"/>
                    </a:lnTo>
                    <a:lnTo>
                      <a:pt x="5041" y="3349"/>
                    </a:lnTo>
                    <a:lnTo>
                      <a:pt x="5187" y="3149"/>
                    </a:lnTo>
                    <a:lnTo>
                      <a:pt x="5296" y="2967"/>
                    </a:lnTo>
                    <a:lnTo>
                      <a:pt x="5387" y="2767"/>
                    </a:lnTo>
                    <a:lnTo>
                      <a:pt x="5533" y="2367"/>
                    </a:lnTo>
                    <a:lnTo>
                      <a:pt x="5551" y="2312"/>
                    </a:lnTo>
                    <a:lnTo>
                      <a:pt x="5332" y="1821"/>
                    </a:lnTo>
                    <a:lnTo>
                      <a:pt x="5096" y="1347"/>
                    </a:lnTo>
                    <a:lnTo>
                      <a:pt x="4823" y="874"/>
                    </a:lnTo>
                    <a:lnTo>
                      <a:pt x="4677" y="656"/>
                    </a:lnTo>
                    <a:lnTo>
                      <a:pt x="4532" y="456"/>
                    </a:lnTo>
                    <a:lnTo>
                      <a:pt x="4313" y="201"/>
                    </a:lnTo>
                    <a:lnTo>
                      <a:pt x="4095" y="1"/>
                    </a:lnTo>
                    <a:close/>
                  </a:path>
                </a:pathLst>
              </a:custGeom>
              <a:solidFill>
                <a:srgbClr val="A489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8" name="Google Shape;1958;p13"/>
              <p:cNvSpPr/>
              <p:nvPr/>
            </p:nvSpPr>
            <p:spPr>
              <a:xfrm>
                <a:off x="1282975" y="2160725"/>
                <a:ext cx="138775" cy="124225"/>
              </a:xfrm>
              <a:custGeom>
                <a:avLst/>
                <a:gdLst/>
                <a:ahLst/>
                <a:cxnLst/>
                <a:rect l="l" t="t" r="r" b="b"/>
                <a:pathLst>
                  <a:path w="5551" h="4969" fill="none" extrusionOk="0">
                    <a:moveTo>
                      <a:pt x="4095" y="1"/>
                    </a:moveTo>
                    <a:lnTo>
                      <a:pt x="4095" y="1"/>
                    </a:lnTo>
                    <a:lnTo>
                      <a:pt x="4004" y="219"/>
                    </a:lnTo>
                    <a:lnTo>
                      <a:pt x="3895" y="438"/>
                    </a:lnTo>
                    <a:lnTo>
                      <a:pt x="3840" y="529"/>
                    </a:lnTo>
                    <a:lnTo>
                      <a:pt x="3767" y="619"/>
                    </a:lnTo>
                    <a:lnTo>
                      <a:pt x="3676" y="710"/>
                    </a:lnTo>
                    <a:lnTo>
                      <a:pt x="3585" y="801"/>
                    </a:lnTo>
                    <a:lnTo>
                      <a:pt x="3585" y="801"/>
                    </a:lnTo>
                    <a:lnTo>
                      <a:pt x="3458" y="874"/>
                    </a:lnTo>
                    <a:lnTo>
                      <a:pt x="3331" y="947"/>
                    </a:lnTo>
                    <a:lnTo>
                      <a:pt x="3185" y="1002"/>
                    </a:lnTo>
                    <a:lnTo>
                      <a:pt x="3058" y="1038"/>
                    </a:lnTo>
                    <a:lnTo>
                      <a:pt x="2767" y="1111"/>
                    </a:lnTo>
                    <a:lnTo>
                      <a:pt x="2475" y="1165"/>
                    </a:lnTo>
                    <a:lnTo>
                      <a:pt x="2184" y="1238"/>
                    </a:lnTo>
                    <a:lnTo>
                      <a:pt x="1893" y="1311"/>
                    </a:lnTo>
                    <a:lnTo>
                      <a:pt x="1766" y="1366"/>
                    </a:lnTo>
                    <a:lnTo>
                      <a:pt x="1638" y="1438"/>
                    </a:lnTo>
                    <a:lnTo>
                      <a:pt x="1511" y="1511"/>
                    </a:lnTo>
                    <a:lnTo>
                      <a:pt x="1402" y="1620"/>
                    </a:lnTo>
                    <a:lnTo>
                      <a:pt x="1402" y="1620"/>
                    </a:lnTo>
                    <a:lnTo>
                      <a:pt x="1293" y="1730"/>
                    </a:lnTo>
                    <a:lnTo>
                      <a:pt x="1202" y="1839"/>
                    </a:lnTo>
                    <a:lnTo>
                      <a:pt x="1111" y="1948"/>
                    </a:lnTo>
                    <a:lnTo>
                      <a:pt x="1001" y="2039"/>
                    </a:lnTo>
                    <a:lnTo>
                      <a:pt x="1001" y="2039"/>
                    </a:lnTo>
                    <a:lnTo>
                      <a:pt x="874" y="2130"/>
                    </a:lnTo>
                    <a:lnTo>
                      <a:pt x="747" y="2185"/>
                    </a:lnTo>
                    <a:lnTo>
                      <a:pt x="619" y="2221"/>
                    </a:lnTo>
                    <a:lnTo>
                      <a:pt x="474" y="2221"/>
                    </a:lnTo>
                    <a:lnTo>
                      <a:pt x="474" y="2221"/>
                    </a:lnTo>
                    <a:lnTo>
                      <a:pt x="401" y="2221"/>
                    </a:lnTo>
                    <a:lnTo>
                      <a:pt x="401" y="2221"/>
                    </a:lnTo>
                    <a:lnTo>
                      <a:pt x="401" y="2221"/>
                    </a:lnTo>
                    <a:lnTo>
                      <a:pt x="346" y="2512"/>
                    </a:lnTo>
                    <a:lnTo>
                      <a:pt x="328" y="2767"/>
                    </a:lnTo>
                    <a:lnTo>
                      <a:pt x="310" y="3131"/>
                    </a:lnTo>
                    <a:lnTo>
                      <a:pt x="310" y="3131"/>
                    </a:lnTo>
                    <a:lnTo>
                      <a:pt x="310" y="3276"/>
                    </a:lnTo>
                    <a:lnTo>
                      <a:pt x="310" y="3276"/>
                    </a:lnTo>
                    <a:lnTo>
                      <a:pt x="310" y="3276"/>
                    </a:lnTo>
                    <a:lnTo>
                      <a:pt x="310" y="3276"/>
                    </a:lnTo>
                    <a:lnTo>
                      <a:pt x="310" y="3276"/>
                    </a:lnTo>
                    <a:lnTo>
                      <a:pt x="201" y="3404"/>
                    </a:lnTo>
                    <a:lnTo>
                      <a:pt x="110" y="3549"/>
                    </a:lnTo>
                    <a:lnTo>
                      <a:pt x="110" y="3549"/>
                    </a:lnTo>
                    <a:lnTo>
                      <a:pt x="110" y="3549"/>
                    </a:lnTo>
                    <a:lnTo>
                      <a:pt x="110" y="3549"/>
                    </a:lnTo>
                    <a:lnTo>
                      <a:pt x="110" y="3549"/>
                    </a:lnTo>
                    <a:lnTo>
                      <a:pt x="110" y="3549"/>
                    </a:lnTo>
                    <a:lnTo>
                      <a:pt x="110" y="3549"/>
                    </a:lnTo>
                    <a:lnTo>
                      <a:pt x="110" y="3549"/>
                    </a:lnTo>
                    <a:lnTo>
                      <a:pt x="110" y="3549"/>
                    </a:lnTo>
                    <a:lnTo>
                      <a:pt x="110" y="3549"/>
                    </a:lnTo>
                    <a:lnTo>
                      <a:pt x="110" y="3549"/>
                    </a:lnTo>
                    <a:lnTo>
                      <a:pt x="110" y="3549"/>
                    </a:lnTo>
                    <a:lnTo>
                      <a:pt x="91" y="3549"/>
                    </a:lnTo>
                    <a:lnTo>
                      <a:pt x="91" y="3549"/>
                    </a:lnTo>
                    <a:lnTo>
                      <a:pt x="91" y="3568"/>
                    </a:lnTo>
                    <a:lnTo>
                      <a:pt x="91" y="3568"/>
                    </a:lnTo>
                    <a:lnTo>
                      <a:pt x="91" y="3568"/>
                    </a:lnTo>
                    <a:lnTo>
                      <a:pt x="91" y="3568"/>
                    </a:lnTo>
                    <a:lnTo>
                      <a:pt x="91" y="3568"/>
                    </a:lnTo>
                    <a:lnTo>
                      <a:pt x="91" y="3568"/>
                    </a:lnTo>
                    <a:lnTo>
                      <a:pt x="91" y="3568"/>
                    </a:lnTo>
                    <a:lnTo>
                      <a:pt x="91" y="3568"/>
                    </a:lnTo>
                    <a:lnTo>
                      <a:pt x="91" y="3568"/>
                    </a:lnTo>
                    <a:lnTo>
                      <a:pt x="91" y="3568"/>
                    </a:lnTo>
                    <a:lnTo>
                      <a:pt x="91" y="3568"/>
                    </a:lnTo>
                    <a:lnTo>
                      <a:pt x="91" y="3568"/>
                    </a:lnTo>
                    <a:lnTo>
                      <a:pt x="37" y="3677"/>
                    </a:lnTo>
                    <a:lnTo>
                      <a:pt x="19" y="3786"/>
                    </a:lnTo>
                    <a:lnTo>
                      <a:pt x="0" y="3877"/>
                    </a:lnTo>
                    <a:lnTo>
                      <a:pt x="19" y="3986"/>
                    </a:lnTo>
                    <a:lnTo>
                      <a:pt x="37" y="4077"/>
                    </a:lnTo>
                    <a:lnTo>
                      <a:pt x="91" y="4168"/>
                    </a:lnTo>
                    <a:lnTo>
                      <a:pt x="146" y="4259"/>
                    </a:lnTo>
                    <a:lnTo>
                      <a:pt x="237" y="4332"/>
                    </a:lnTo>
                    <a:lnTo>
                      <a:pt x="237" y="4332"/>
                    </a:lnTo>
                    <a:lnTo>
                      <a:pt x="237" y="4332"/>
                    </a:lnTo>
                    <a:lnTo>
                      <a:pt x="237" y="4350"/>
                    </a:lnTo>
                    <a:lnTo>
                      <a:pt x="237" y="4350"/>
                    </a:lnTo>
                    <a:lnTo>
                      <a:pt x="237" y="4350"/>
                    </a:lnTo>
                    <a:lnTo>
                      <a:pt x="237" y="4350"/>
                    </a:lnTo>
                    <a:lnTo>
                      <a:pt x="237" y="4350"/>
                    </a:lnTo>
                    <a:lnTo>
                      <a:pt x="237" y="4350"/>
                    </a:lnTo>
                    <a:lnTo>
                      <a:pt x="237" y="4350"/>
                    </a:lnTo>
                    <a:lnTo>
                      <a:pt x="237" y="4350"/>
                    </a:lnTo>
                    <a:lnTo>
                      <a:pt x="237" y="4350"/>
                    </a:lnTo>
                    <a:lnTo>
                      <a:pt x="237" y="4350"/>
                    </a:lnTo>
                    <a:lnTo>
                      <a:pt x="346" y="4423"/>
                    </a:lnTo>
                    <a:lnTo>
                      <a:pt x="437" y="4496"/>
                    </a:lnTo>
                    <a:lnTo>
                      <a:pt x="692" y="4623"/>
                    </a:lnTo>
                    <a:lnTo>
                      <a:pt x="1001" y="4732"/>
                    </a:lnTo>
                    <a:lnTo>
                      <a:pt x="1365" y="4823"/>
                    </a:lnTo>
                    <a:lnTo>
                      <a:pt x="1365" y="4823"/>
                    </a:lnTo>
                    <a:lnTo>
                      <a:pt x="1365" y="4823"/>
                    </a:lnTo>
                    <a:lnTo>
                      <a:pt x="1365" y="4823"/>
                    </a:lnTo>
                    <a:lnTo>
                      <a:pt x="1384" y="4823"/>
                    </a:lnTo>
                    <a:lnTo>
                      <a:pt x="1384" y="4823"/>
                    </a:lnTo>
                    <a:lnTo>
                      <a:pt x="1711" y="4878"/>
                    </a:lnTo>
                    <a:lnTo>
                      <a:pt x="2057" y="4914"/>
                    </a:lnTo>
                    <a:lnTo>
                      <a:pt x="2457" y="4951"/>
                    </a:lnTo>
                    <a:lnTo>
                      <a:pt x="2876" y="4969"/>
                    </a:lnTo>
                    <a:lnTo>
                      <a:pt x="2876" y="4969"/>
                    </a:lnTo>
                    <a:lnTo>
                      <a:pt x="3294" y="4732"/>
                    </a:lnTo>
                    <a:lnTo>
                      <a:pt x="3713" y="4459"/>
                    </a:lnTo>
                    <a:lnTo>
                      <a:pt x="4095" y="4186"/>
                    </a:lnTo>
                    <a:lnTo>
                      <a:pt x="4477" y="3895"/>
                    </a:lnTo>
                    <a:lnTo>
                      <a:pt x="4477" y="3895"/>
                    </a:lnTo>
                    <a:lnTo>
                      <a:pt x="4677" y="3731"/>
                    </a:lnTo>
                    <a:lnTo>
                      <a:pt x="4859" y="3549"/>
                    </a:lnTo>
                    <a:lnTo>
                      <a:pt x="5041" y="3349"/>
                    </a:lnTo>
                    <a:lnTo>
                      <a:pt x="5187" y="3149"/>
                    </a:lnTo>
                    <a:lnTo>
                      <a:pt x="5187" y="3149"/>
                    </a:lnTo>
                    <a:lnTo>
                      <a:pt x="5296" y="2967"/>
                    </a:lnTo>
                    <a:lnTo>
                      <a:pt x="5387" y="2767"/>
                    </a:lnTo>
                    <a:lnTo>
                      <a:pt x="5533" y="2367"/>
                    </a:lnTo>
                    <a:lnTo>
                      <a:pt x="5533" y="2367"/>
                    </a:lnTo>
                    <a:lnTo>
                      <a:pt x="5551" y="2312"/>
                    </a:lnTo>
                    <a:lnTo>
                      <a:pt x="5551" y="2312"/>
                    </a:lnTo>
                    <a:lnTo>
                      <a:pt x="5332" y="1821"/>
                    </a:lnTo>
                    <a:lnTo>
                      <a:pt x="5096" y="1347"/>
                    </a:lnTo>
                    <a:lnTo>
                      <a:pt x="4823" y="874"/>
                    </a:lnTo>
                    <a:lnTo>
                      <a:pt x="4677" y="656"/>
                    </a:lnTo>
                    <a:lnTo>
                      <a:pt x="4532" y="456"/>
                    </a:lnTo>
                    <a:lnTo>
                      <a:pt x="4532" y="456"/>
                    </a:lnTo>
                    <a:lnTo>
                      <a:pt x="4532" y="456"/>
                    </a:lnTo>
                    <a:lnTo>
                      <a:pt x="4532" y="456"/>
                    </a:lnTo>
                    <a:lnTo>
                      <a:pt x="4532" y="456"/>
                    </a:lnTo>
                    <a:lnTo>
                      <a:pt x="4532" y="456"/>
                    </a:lnTo>
                    <a:lnTo>
                      <a:pt x="4313" y="201"/>
                    </a:lnTo>
                    <a:lnTo>
                      <a:pt x="4095" y="1"/>
                    </a:lnTo>
                    <a:lnTo>
                      <a:pt x="4095" y="1"/>
                    </a:lnTo>
                    <a:lnTo>
                      <a:pt x="4095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9" name="Google Shape;1959;p13"/>
              <p:cNvSpPr/>
              <p:nvPr/>
            </p:nvSpPr>
            <p:spPr>
              <a:xfrm>
                <a:off x="1282975" y="2172100"/>
                <a:ext cx="138775" cy="112850"/>
              </a:xfrm>
              <a:custGeom>
                <a:avLst/>
                <a:gdLst/>
                <a:ahLst/>
                <a:cxnLst/>
                <a:rect l="l" t="t" r="r" b="b"/>
                <a:pathLst>
                  <a:path w="5551" h="4514" extrusionOk="0">
                    <a:moveTo>
                      <a:pt x="1384" y="4368"/>
                    </a:moveTo>
                    <a:lnTo>
                      <a:pt x="1384" y="4368"/>
                    </a:lnTo>
                    <a:lnTo>
                      <a:pt x="1711" y="4423"/>
                    </a:lnTo>
                    <a:lnTo>
                      <a:pt x="2057" y="4459"/>
                    </a:lnTo>
                    <a:lnTo>
                      <a:pt x="2457" y="4496"/>
                    </a:lnTo>
                    <a:lnTo>
                      <a:pt x="2876" y="4514"/>
                    </a:lnTo>
                    <a:lnTo>
                      <a:pt x="2876" y="4514"/>
                    </a:lnTo>
                    <a:lnTo>
                      <a:pt x="3094" y="4514"/>
                    </a:lnTo>
                    <a:lnTo>
                      <a:pt x="3094" y="4514"/>
                    </a:lnTo>
                    <a:lnTo>
                      <a:pt x="3440" y="4514"/>
                    </a:lnTo>
                    <a:lnTo>
                      <a:pt x="3440" y="4514"/>
                    </a:lnTo>
                    <a:lnTo>
                      <a:pt x="3440" y="4514"/>
                    </a:lnTo>
                    <a:lnTo>
                      <a:pt x="3094" y="4514"/>
                    </a:lnTo>
                    <a:lnTo>
                      <a:pt x="3094" y="4514"/>
                    </a:lnTo>
                    <a:lnTo>
                      <a:pt x="2876" y="4514"/>
                    </a:lnTo>
                    <a:lnTo>
                      <a:pt x="2876" y="4514"/>
                    </a:lnTo>
                    <a:lnTo>
                      <a:pt x="2876" y="4514"/>
                    </a:lnTo>
                    <a:lnTo>
                      <a:pt x="2876" y="4514"/>
                    </a:lnTo>
                    <a:lnTo>
                      <a:pt x="2457" y="4496"/>
                    </a:lnTo>
                    <a:lnTo>
                      <a:pt x="2057" y="4459"/>
                    </a:lnTo>
                    <a:lnTo>
                      <a:pt x="1711" y="4423"/>
                    </a:lnTo>
                    <a:lnTo>
                      <a:pt x="1384" y="4368"/>
                    </a:lnTo>
                    <a:close/>
                    <a:moveTo>
                      <a:pt x="1365" y="4368"/>
                    </a:moveTo>
                    <a:lnTo>
                      <a:pt x="1365" y="4368"/>
                    </a:lnTo>
                    <a:lnTo>
                      <a:pt x="1365" y="4368"/>
                    </a:lnTo>
                    <a:lnTo>
                      <a:pt x="1365" y="4368"/>
                    </a:lnTo>
                    <a:close/>
                    <a:moveTo>
                      <a:pt x="237" y="3895"/>
                    </a:moveTo>
                    <a:lnTo>
                      <a:pt x="237" y="3895"/>
                    </a:lnTo>
                    <a:lnTo>
                      <a:pt x="237" y="3895"/>
                    </a:lnTo>
                    <a:lnTo>
                      <a:pt x="237" y="3895"/>
                    </a:lnTo>
                    <a:lnTo>
                      <a:pt x="237" y="3895"/>
                    </a:lnTo>
                    <a:close/>
                    <a:moveTo>
                      <a:pt x="237" y="3895"/>
                    </a:moveTo>
                    <a:lnTo>
                      <a:pt x="237" y="3895"/>
                    </a:lnTo>
                    <a:lnTo>
                      <a:pt x="237" y="3895"/>
                    </a:lnTo>
                    <a:lnTo>
                      <a:pt x="237" y="3895"/>
                    </a:lnTo>
                    <a:lnTo>
                      <a:pt x="237" y="3895"/>
                    </a:lnTo>
                    <a:close/>
                    <a:moveTo>
                      <a:pt x="237" y="3877"/>
                    </a:moveTo>
                    <a:lnTo>
                      <a:pt x="237" y="3877"/>
                    </a:lnTo>
                    <a:lnTo>
                      <a:pt x="237" y="3895"/>
                    </a:lnTo>
                    <a:lnTo>
                      <a:pt x="237" y="3895"/>
                    </a:lnTo>
                    <a:lnTo>
                      <a:pt x="237" y="3877"/>
                    </a:lnTo>
                    <a:close/>
                    <a:moveTo>
                      <a:pt x="91" y="3113"/>
                    </a:moveTo>
                    <a:lnTo>
                      <a:pt x="91" y="3113"/>
                    </a:lnTo>
                    <a:lnTo>
                      <a:pt x="37" y="3222"/>
                    </a:lnTo>
                    <a:lnTo>
                      <a:pt x="19" y="3331"/>
                    </a:lnTo>
                    <a:lnTo>
                      <a:pt x="0" y="3422"/>
                    </a:lnTo>
                    <a:lnTo>
                      <a:pt x="19" y="3531"/>
                    </a:lnTo>
                    <a:lnTo>
                      <a:pt x="37" y="3622"/>
                    </a:lnTo>
                    <a:lnTo>
                      <a:pt x="91" y="3713"/>
                    </a:lnTo>
                    <a:lnTo>
                      <a:pt x="146" y="3804"/>
                    </a:lnTo>
                    <a:lnTo>
                      <a:pt x="237" y="3877"/>
                    </a:lnTo>
                    <a:lnTo>
                      <a:pt x="237" y="3877"/>
                    </a:lnTo>
                    <a:lnTo>
                      <a:pt x="146" y="3804"/>
                    </a:lnTo>
                    <a:lnTo>
                      <a:pt x="91" y="3713"/>
                    </a:lnTo>
                    <a:lnTo>
                      <a:pt x="37" y="3622"/>
                    </a:lnTo>
                    <a:lnTo>
                      <a:pt x="19" y="3531"/>
                    </a:lnTo>
                    <a:lnTo>
                      <a:pt x="0" y="3422"/>
                    </a:lnTo>
                    <a:lnTo>
                      <a:pt x="19" y="3331"/>
                    </a:lnTo>
                    <a:lnTo>
                      <a:pt x="37" y="3222"/>
                    </a:lnTo>
                    <a:lnTo>
                      <a:pt x="91" y="3113"/>
                    </a:lnTo>
                    <a:close/>
                    <a:moveTo>
                      <a:pt x="91" y="3113"/>
                    </a:moveTo>
                    <a:lnTo>
                      <a:pt x="91" y="3113"/>
                    </a:lnTo>
                    <a:lnTo>
                      <a:pt x="91" y="3113"/>
                    </a:lnTo>
                    <a:lnTo>
                      <a:pt x="91" y="3113"/>
                    </a:lnTo>
                    <a:lnTo>
                      <a:pt x="91" y="3113"/>
                    </a:lnTo>
                    <a:close/>
                    <a:moveTo>
                      <a:pt x="91" y="3113"/>
                    </a:moveTo>
                    <a:lnTo>
                      <a:pt x="91" y="3113"/>
                    </a:lnTo>
                    <a:lnTo>
                      <a:pt x="91" y="3113"/>
                    </a:lnTo>
                    <a:lnTo>
                      <a:pt x="91" y="3113"/>
                    </a:lnTo>
                    <a:lnTo>
                      <a:pt x="91" y="3113"/>
                    </a:lnTo>
                    <a:close/>
                    <a:moveTo>
                      <a:pt x="91" y="3094"/>
                    </a:moveTo>
                    <a:lnTo>
                      <a:pt x="91" y="3094"/>
                    </a:lnTo>
                    <a:lnTo>
                      <a:pt x="91" y="3113"/>
                    </a:lnTo>
                    <a:lnTo>
                      <a:pt x="91" y="3113"/>
                    </a:lnTo>
                    <a:lnTo>
                      <a:pt x="91" y="3094"/>
                    </a:lnTo>
                    <a:close/>
                    <a:moveTo>
                      <a:pt x="110" y="3094"/>
                    </a:moveTo>
                    <a:lnTo>
                      <a:pt x="110" y="3094"/>
                    </a:lnTo>
                    <a:lnTo>
                      <a:pt x="110" y="3094"/>
                    </a:lnTo>
                    <a:lnTo>
                      <a:pt x="110" y="3094"/>
                    </a:lnTo>
                    <a:lnTo>
                      <a:pt x="110" y="3094"/>
                    </a:lnTo>
                    <a:close/>
                    <a:moveTo>
                      <a:pt x="110" y="3094"/>
                    </a:moveTo>
                    <a:lnTo>
                      <a:pt x="110" y="3094"/>
                    </a:lnTo>
                    <a:lnTo>
                      <a:pt x="110" y="3094"/>
                    </a:lnTo>
                    <a:lnTo>
                      <a:pt x="110" y="3094"/>
                    </a:lnTo>
                    <a:lnTo>
                      <a:pt x="110" y="3094"/>
                    </a:lnTo>
                    <a:close/>
                    <a:moveTo>
                      <a:pt x="110" y="3094"/>
                    </a:moveTo>
                    <a:lnTo>
                      <a:pt x="110" y="3094"/>
                    </a:lnTo>
                    <a:lnTo>
                      <a:pt x="110" y="3094"/>
                    </a:lnTo>
                    <a:lnTo>
                      <a:pt x="110" y="3094"/>
                    </a:lnTo>
                    <a:lnTo>
                      <a:pt x="110" y="3094"/>
                    </a:lnTo>
                    <a:close/>
                    <a:moveTo>
                      <a:pt x="4532" y="1"/>
                    </a:moveTo>
                    <a:lnTo>
                      <a:pt x="4532" y="1"/>
                    </a:lnTo>
                    <a:lnTo>
                      <a:pt x="4677" y="201"/>
                    </a:lnTo>
                    <a:lnTo>
                      <a:pt x="4823" y="419"/>
                    </a:lnTo>
                    <a:lnTo>
                      <a:pt x="5096" y="892"/>
                    </a:lnTo>
                    <a:lnTo>
                      <a:pt x="5332" y="1366"/>
                    </a:lnTo>
                    <a:lnTo>
                      <a:pt x="5551" y="1857"/>
                    </a:lnTo>
                    <a:lnTo>
                      <a:pt x="5551" y="1857"/>
                    </a:lnTo>
                    <a:lnTo>
                      <a:pt x="5551" y="1857"/>
                    </a:lnTo>
                    <a:lnTo>
                      <a:pt x="5551" y="1857"/>
                    </a:lnTo>
                    <a:lnTo>
                      <a:pt x="5332" y="1366"/>
                    </a:lnTo>
                    <a:lnTo>
                      <a:pt x="5096" y="892"/>
                    </a:lnTo>
                    <a:lnTo>
                      <a:pt x="4823" y="419"/>
                    </a:lnTo>
                    <a:lnTo>
                      <a:pt x="4677" y="201"/>
                    </a:lnTo>
                    <a:lnTo>
                      <a:pt x="4532" y="1"/>
                    </a:lnTo>
                    <a:close/>
                    <a:moveTo>
                      <a:pt x="4532" y="1"/>
                    </a:moveTo>
                    <a:lnTo>
                      <a:pt x="4532" y="1"/>
                    </a:lnTo>
                    <a:lnTo>
                      <a:pt x="4532" y="1"/>
                    </a:lnTo>
                    <a:lnTo>
                      <a:pt x="4532" y="1"/>
                    </a:lnTo>
                    <a:lnTo>
                      <a:pt x="4532" y="1"/>
                    </a:lnTo>
                    <a:close/>
                  </a:path>
                </a:pathLst>
              </a:custGeom>
              <a:solidFill>
                <a:srgbClr val="D8D3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0" name="Google Shape;1960;p13"/>
              <p:cNvSpPr/>
              <p:nvPr/>
            </p:nvSpPr>
            <p:spPr>
              <a:xfrm>
                <a:off x="1396250" y="2172100"/>
                <a:ext cx="25500" cy="46425"/>
              </a:xfrm>
              <a:custGeom>
                <a:avLst/>
                <a:gdLst/>
                <a:ahLst/>
                <a:cxnLst/>
                <a:rect l="l" t="t" r="r" b="b"/>
                <a:pathLst>
                  <a:path w="1020" h="1857" fill="none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146" y="201"/>
                    </a:lnTo>
                    <a:lnTo>
                      <a:pt x="292" y="419"/>
                    </a:lnTo>
                    <a:lnTo>
                      <a:pt x="565" y="892"/>
                    </a:lnTo>
                    <a:lnTo>
                      <a:pt x="801" y="1366"/>
                    </a:lnTo>
                    <a:lnTo>
                      <a:pt x="1020" y="1857"/>
                    </a:lnTo>
                    <a:lnTo>
                      <a:pt x="1020" y="1857"/>
                    </a:lnTo>
                    <a:lnTo>
                      <a:pt x="1020" y="1857"/>
                    </a:lnTo>
                    <a:lnTo>
                      <a:pt x="1020" y="1857"/>
                    </a:lnTo>
                    <a:lnTo>
                      <a:pt x="801" y="1366"/>
                    </a:lnTo>
                    <a:lnTo>
                      <a:pt x="565" y="892"/>
                    </a:lnTo>
                    <a:lnTo>
                      <a:pt x="292" y="419"/>
                    </a:lnTo>
                    <a:lnTo>
                      <a:pt x="146" y="201"/>
                    </a:lnTo>
                    <a:lnTo>
                      <a:pt x="1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1" name="Google Shape;1961;p13"/>
              <p:cNvSpPr/>
              <p:nvPr/>
            </p:nvSpPr>
            <p:spPr>
              <a:xfrm>
                <a:off x="1396250" y="21721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2" name="Google Shape;1962;p13"/>
              <p:cNvSpPr/>
              <p:nvPr/>
            </p:nvSpPr>
            <p:spPr>
              <a:xfrm>
                <a:off x="1354850" y="2218500"/>
                <a:ext cx="79650" cy="66450"/>
              </a:xfrm>
              <a:custGeom>
                <a:avLst/>
                <a:gdLst/>
                <a:ahLst/>
                <a:cxnLst/>
                <a:rect l="l" t="t" r="r" b="b"/>
                <a:pathLst>
                  <a:path w="3186" h="2658" extrusionOk="0">
                    <a:moveTo>
                      <a:pt x="565" y="2658"/>
                    </a:moveTo>
                    <a:lnTo>
                      <a:pt x="565" y="2658"/>
                    </a:lnTo>
                    <a:lnTo>
                      <a:pt x="237" y="2658"/>
                    </a:lnTo>
                    <a:lnTo>
                      <a:pt x="237" y="2658"/>
                    </a:lnTo>
                    <a:lnTo>
                      <a:pt x="1" y="2658"/>
                    </a:lnTo>
                    <a:lnTo>
                      <a:pt x="1" y="2658"/>
                    </a:lnTo>
                    <a:lnTo>
                      <a:pt x="1" y="2658"/>
                    </a:lnTo>
                    <a:lnTo>
                      <a:pt x="1" y="2658"/>
                    </a:lnTo>
                    <a:lnTo>
                      <a:pt x="219" y="2658"/>
                    </a:lnTo>
                    <a:lnTo>
                      <a:pt x="219" y="2658"/>
                    </a:lnTo>
                    <a:lnTo>
                      <a:pt x="565" y="2658"/>
                    </a:lnTo>
                    <a:close/>
                    <a:moveTo>
                      <a:pt x="2676" y="1"/>
                    </a:moveTo>
                    <a:lnTo>
                      <a:pt x="2676" y="1"/>
                    </a:lnTo>
                    <a:lnTo>
                      <a:pt x="2676" y="1"/>
                    </a:lnTo>
                    <a:lnTo>
                      <a:pt x="2676" y="1"/>
                    </a:lnTo>
                    <a:lnTo>
                      <a:pt x="2840" y="438"/>
                    </a:lnTo>
                    <a:lnTo>
                      <a:pt x="2967" y="820"/>
                    </a:lnTo>
                    <a:lnTo>
                      <a:pt x="3185" y="1493"/>
                    </a:lnTo>
                    <a:lnTo>
                      <a:pt x="3185" y="1493"/>
                    </a:lnTo>
                    <a:lnTo>
                      <a:pt x="2967" y="820"/>
                    </a:lnTo>
                    <a:lnTo>
                      <a:pt x="2840" y="438"/>
                    </a:lnTo>
                    <a:lnTo>
                      <a:pt x="2676" y="1"/>
                    </a:lnTo>
                    <a:lnTo>
                      <a:pt x="2676" y="1"/>
                    </a:lnTo>
                    <a:close/>
                  </a:path>
                </a:pathLst>
              </a:custGeom>
              <a:solidFill>
                <a:srgbClr val="B8AEB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3" name="Google Shape;1963;p13"/>
              <p:cNvSpPr/>
              <p:nvPr/>
            </p:nvSpPr>
            <p:spPr>
              <a:xfrm>
                <a:off x="1354850" y="2218500"/>
                <a:ext cx="82825" cy="66450"/>
              </a:xfrm>
              <a:custGeom>
                <a:avLst/>
                <a:gdLst/>
                <a:ahLst/>
                <a:cxnLst/>
                <a:rect l="l" t="t" r="r" b="b"/>
                <a:pathLst>
                  <a:path w="3313" h="2658" extrusionOk="0">
                    <a:moveTo>
                      <a:pt x="2676" y="1"/>
                    </a:moveTo>
                    <a:lnTo>
                      <a:pt x="2658" y="56"/>
                    </a:lnTo>
                    <a:lnTo>
                      <a:pt x="2512" y="456"/>
                    </a:lnTo>
                    <a:lnTo>
                      <a:pt x="2421" y="656"/>
                    </a:lnTo>
                    <a:lnTo>
                      <a:pt x="2312" y="838"/>
                    </a:lnTo>
                    <a:lnTo>
                      <a:pt x="2166" y="1038"/>
                    </a:lnTo>
                    <a:lnTo>
                      <a:pt x="1984" y="1238"/>
                    </a:lnTo>
                    <a:lnTo>
                      <a:pt x="1802" y="1420"/>
                    </a:lnTo>
                    <a:lnTo>
                      <a:pt x="1602" y="1584"/>
                    </a:lnTo>
                    <a:lnTo>
                      <a:pt x="1220" y="1875"/>
                    </a:lnTo>
                    <a:lnTo>
                      <a:pt x="838" y="2148"/>
                    </a:lnTo>
                    <a:lnTo>
                      <a:pt x="419" y="2421"/>
                    </a:lnTo>
                    <a:lnTo>
                      <a:pt x="1" y="2658"/>
                    </a:lnTo>
                    <a:lnTo>
                      <a:pt x="565" y="2658"/>
                    </a:lnTo>
                    <a:lnTo>
                      <a:pt x="929" y="2621"/>
                    </a:lnTo>
                    <a:lnTo>
                      <a:pt x="1256" y="2585"/>
                    </a:lnTo>
                    <a:lnTo>
                      <a:pt x="1839" y="2494"/>
                    </a:lnTo>
                    <a:lnTo>
                      <a:pt x="2312" y="2385"/>
                    </a:lnTo>
                    <a:lnTo>
                      <a:pt x="2694" y="2276"/>
                    </a:lnTo>
                    <a:lnTo>
                      <a:pt x="2967" y="2166"/>
                    </a:lnTo>
                    <a:lnTo>
                      <a:pt x="3167" y="2075"/>
                    </a:lnTo>
                    <a:lnTo>
                      <a:pt x="3313" y="1984"/>
                    </a:lnTo>
                    <a:lnTo>
                      <a:pt x="3185" y="1493"/>
                    </a:lnTo>
                    <a:lnTo>
                      <a:pt x="2967" y="820"/>
                    </a:lnTo>
                    <a:lnTo>
                      <a:pt x="2840" y="438"/>
                    </a:lnTo>
                    <a:lnTo>
                      <a:pt x="2676" y="1"/>
                    </a:lnTo>
                    <a:close/>
                  </a:path>
                </a:pathLst>
              </a:custGeom>
              <a:solidFill>
                <a:srgbClr val="8B71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4" name="Google Shape;1964;p13"/>
              <p:cNvSpPr/>
              <p:nvPr/>
            </p:nvSpPr>
            <p:spPr>
              <a:xfrm>
                <a:off x="1354850" y="2218500"/>
                <a:ext cx="82825" cy="66450"/>
              </a:xfrm>
              <a:custGeom>
                <a:avLst/>
                <a:gdLst/>
                <a:ahLst/>
                <a:cxnLst/>
                <a:rect l="l" t="t" r="r" b="b"/>
                <a:pathLst>
                  <a:path w="3313" h="2658" fill="none" extrusionOk="0">
                    <a:moveTo>
                      <a:pt x="2676" y="1"/>
                    </a:moveTo>
                    <a:lnTo>
                      <a:pt x="2676" y="1"/>
                    </a:lnTo>
                    <a:lnTo>
                      <a:pt x="2658" y="56"/>
                    </a:lnTo>
                    <a:lnTo>
                      <a:pt x="2658" y="56"/>
                    </a:lnTo>
                    <a:lnTo>
                      <a:pt x="2512" y="456"/>
                    </a:lnTo>
                    <a:lnTo>
                      <a:pt x="2421" y="656"/>
                    </a:lnTo>
                    <a:lnTo>
                      <a:pt x="2312" y="838"/>
                    </a:lnTo>
                    <a:lnTo>
                      <a:pt x="2312" y="838"/>
                    </a:lnTo>
                    <a:lnTo>
                      <a:pt x="2166" y="1038"/>
                    </a:lnTo>
                    <a:lnTo>
                      <a:pt x="1984" y="1238"/>
                    </a:lnTo>
                    <a:lnTo>
                      <a:pt x="1802" y="1420"/>
                    </a:lnTo>
                    <a:lnTo>
                      <a:pt x="1602" y="1584"/>
                    </a:lnTo>
                    <a:lnTo>
                      <a:pt x="1602" y="1584"/>
                    </a:lnTo>
                    <a:lnTo>
                      <a:pt x="1220" y="1875"/>
                    </a:lnTo>
                    <a:lnTo>
                      <a:pt x="838" y="2148"/>
                    </a:lnTo>
                    <a:lnTo>
                      <a:pt x="419" y="2421"/>
                    </a:lnTo>
                    <a:lnTo>
                      <a:pt x="1" y="2658"/>
                    </a:lnTo>
                    <a:lnTo>
                      <a:pt x="1" y="2658"/>
                    </a:lnTo>
                    <a:lnTo>
                      <a:pt x="237" y="2658"/>
                    </a:lnTo>
                    <a:lnTo>
                      <a:pt x="237" y="2658"/>
                    </a:lnTo>
                    <a:lnTo>
                      <a:pt x="565" y="2658"/>
                    </a:lnTo>
                    <a:lnTo>
                      <a:pt x="565" y="2658"/>
                    </a:lnTo>
                    <a:lnTo>
                      <a:pt x="565" y="2658"/>
                    </a:lnTo>
                    <a:lnTo>
                      <a:pt x="929" y="2621"/>
                    </a:lnTo>
                    <a:lnTo>
                      <a:pt x="1256" y="2585"/>
                    </a:lnTo>
                    <a:lnTo>
                      <a:pt x="1839" y="2494"/>
                    </a:lnTo>
                    <a:lnTo>
                      <a:pt x="2312" y="2385"/>
                    </a:lnTo>
                    <a:lnTo>
                      <a:pt x="2694" y="2276"/>
                    </a:lnTo>
                    <a:lnTo>
                      <a:pt x="2967" y="2166"/>
                    </a:lnTo>
                    <a:lnTo>
                      <a:pt x="3167" y="2075"/>
                    </a:lnTo>
                    <a:lnTo>
                      <a:pt x="3313" y="1984"/>
                    </a:lnTo>
                    <a:lnTo>
                      <a:pt x="3313" y="1984"/>
                    </a:lnTo>
                    <a:lnTo>
                      <a:pt x="3185" y="1493"/>
                    </a:lnTo>
                    <a:lnTo>
                      <a:pt x="3185" y="1493"/>
                    </a:lnTo>
                    <a:lnTo>
                      <a:pt x="2967" y="820"/>
                    </a:lnTo>
                    <a:lnTo>
                      <a:pt x="2840" y="438"/>
                    </a:lnTo>
                    <a:lnTo>
                      <a:pt x="2676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5" name="Google Shape;1965;p13"/>
              <p:cNvSpPr/>
              <p:nvPr/>
            </p:nvSpPr>
            <p:spPr>
              <a:xfrm>
                <a:off x="1421725" y="2218500"/>
                <a:ext cx="12775" cy="37350"/>
              </a:xfrm>
              <a:custGeom>
                <a:avLst/>
                <a:gdLst/>
                <a:ahLst/>
                <a:cxnLst/>
                <a:rect l="l" t="t" r="r" b="b"/>
                <a:pathLst>
                  <a:path w="511" h="1494" fill="none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65" y="438"/>
                    </a:lnTo>
                    <a:lnTo>
                      <a:pt x="292" y="820"/>
                    </a:lnTo>
                    <a:lnTo>
                      <a:pt x="510" y="1493"/>
                    </a:lnTo>
                    <a:lnTo>
                      <a:pt x="510" y="1493"/>
                    </a:lnTo>
                    <a:lnTo>
                      <a:pt x="292" y="820"/>
                    </a:lnTo>
                    <a:lnTo>
                      <a:pt x="165" y="438"/>
                    </a:lnTo>
                    <a:lnTo>
                      <a:pt x="1" y="1"/>
                    </a:lnTo>
                    <a:lnTo>
                      <a:pt x="1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6" name="Google Shape;1966;p13"/>
              <p:cNvSpPr/>
              <p:nvPr/>
            </p:nvSpPr>
            <p:spPr>
              <a:xfrm>
                <a:off x="1285250" y="2249450"/>
                <a:ext cx="25" cy="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9" fill="none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19"/>
                    </a:lnTo>
                    <a:lnTo>
                      <a:pt x="0" y="19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7" name="Google Shape;1967;p13"/>
              <p:cNvSpPr/>
              <p:nvPr/>
            </p:nvSpPr>
            <p:spPr>
              <a:xfrm>
                <a:off x="1285700" y="22494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8" name="Google Shape;1968;p13"/>
              <p:cNvSpPr/>
              <p:nvPr/>
            </p:nvSpPr>
            <p:spPr>
              <a:xfrm>
                <a:off x="1285700" y="22494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9" name="Google Shape;1969;p13"/>
              <p:cNvSpPr/>
              <p:nvPr/>
            </p:nvSpPr>
            <p:spPr>
              <a:xfrm>
                <a:off x="1285700" y="22494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0" name="Google Shape;1970;p13"/>
              <p:cNvSpPr/>
              <p:nvPr/>
            </p:nvSpPr>
            <p:spPr>
              <a:xfrm>
                <a:off x="1282975" y="2249900"/>
                <a:ext cx="5950" cy="19125"/>
              </a:xfrm>
              <a:custGeom>
                <a:avLst/>
                <a:gdLst/>
                <a:ahLst/>
                <a:cxnLst/>
                <a:rect l="l" t="t" r="r" b="b"/>
                <a:pathLst>
                  <a:path w="238" h="765" fill="none" extrusionOk="0">
                    <a:moveTo>
                      <a:pt x="91" y="1"/>
                    </a:moveTo>
                    <a:lnTo>
                      <a:pt x="91" y="1"/>
                    </a:lnTo>
                    <a:lnTo>
                      <a:pt x="37" y="110"/>
                    </a:lnTo>
                    <a:lnTo>
                      <a:pt x="19" y="219"/>
                    </a:lnTo>
                    <a:lnTo>
                      <a:pt x="0" y="310"/>
                    </a:lnTo>
                    <a:lnTo>
                      <a:pt x="19" y="419"/>
                    </a:lnTo>
                    <a:lnTo>
                      <a:pt x="37" y="510"/>
                    </a:lnTo>
                    <a:lnTo>
                      <a:pt x="91" y="601"/>
                    </a:lnTo>
                    <a:lnTo>
                      <a:pt x="146" y="692"/>
                    </a:lnTo>
                    <a:lnTo>
                      <a:pt x="237" y="765"/>
                    </a:lnTo>
                    <a:lnTo>
                      <a:pt x="237" y="765"/>
                    </a:lnTo>
                    <a:lnTo>
                      <a:pt x="146" y="692"/>
                    </a:lnTo>
                    <a:lnTo>
                      <a:pt x="91" y="601"/>
                    </a:lnTo>
                    <a:lnTo>
                      <a:pt x="37" y="510"/>
                    </a:lnTo>
                    <a:lnTo>
                      <a:pt x="19" y="419"/>
                    </a:lnTo>
                    <a:lnTo>
                      <a:pt x="0" y="310"/>
                    </a:lnTo>
                    <a:lnTo>
                      <a:pt x="19" y="219"/>
                    </a:lnTo>
                    <a:lnTo>
                      <a:pt x="37" y="110"/>
                    </a:lnTo>
                    <a:lnTo>
                      <a:pt x="91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1" name="Google Shape;1971;p13"/>
              <p:cNvSpPr/>
              <p:nvPr/>
            </p:nvSpPr>
            <p:spPr>
              <a:xfrm>
                <a:off x="1285250" y="22499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2" name="Google Shape;1972;p13"/>
              <p:cNvSpPr/>
              <p:nvPr/>
            </p:nvSpPr>
            <p:spPr>
              <a:xfrm>
                <a:off x="1285250" y="22499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3" name="Google Shape;1973;p13"/>
              <p:cNvSpPr/>
              <p:nvPr/>
            </p:nvSpPr>
            <p:spPr>
              <a:xfrm>
                <a:off x="1288900" y="2269000"/>
                <a:ext cx="25" cy="500"/>
              </a:xfrm>
              <a:custGeom>
                <a:avLst/>
                <a:gdLst/>
                <a:ahLst/>
                <a:cxnLst/>
                <a:rect l="l" t="t" r="r" b="b"/>
                <a:pathLst>
                  <a:path w="1" h="20" fill="none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9"/>
                    </a:lnTo>
                    <a:lnTo>
                      <a:pt x="0" y="19"/>
                    </a:lnTo>
                    <a:lnTo>
                      <a:pt x="0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4" name="Google Shape;1974;p13"/>
              <p:cNvSpPr/>
              <p:nvPr/>
            </p:nvSpPr>
            <p:spPr>
              <a:xfrm>
                <a:off x="1288900" y="22694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5" name="Google Shape;1975;p13"/>
              <p:cNvSpPr/>
              <p:nvPr/>
            </p:nvSpPr>
            <p:spPr>
              <a:xfrm>
                <a:off x="1288900" y="22694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6" name="Google Shape;1976;p13"/>
              <p:cNvSpPr/>
              <p:nvPr/>
            </p:nvSpPr>
            <p:spPr>
              <a:xfrm>
                <a:off x="1317100" y="22813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7" name="Google Shape;1977;p13"/>
              <p:cNvSpPr/>
              <p:nvPr/>
            </p:nvSpPr>
            <p:spPr>
              <a:xfrm>
                <a:off x="1317550" y="2281300"/>
                <a:ext cx="51425" cy="3650"/>
              </a:xfrm>
              <a:custGeom>
                <a:avLst/>
                <a:gdLst/>
                <a:ahLst/>
                <a:cxnLst/>
                <a:rect l="l" t="t" r="r" b="b"/>
                <a:pathLst>
                  <a:path w="2057" h="146" fill="none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328" y="55"/>
                    </a:lnTo>
                    <a:lnTo>
                      <a:pt x="674" y="91"/>
                    </a:lnTo>
                    <a:lnTo>
                      <a:pt x="1074" y="128"/>
                    </a:lnTo>
                    <a:lnTo>
                      <a:pt x="1493" y="146"/>
                    </a:lnTo>
                    <a:lnTo>
                      <a:pt x="1493" y="146"/>
                    </a:lnTo>
                    <a:lnTo>
                      <a:pt x="1711" y="146"/>
                    </a:lnTo>
                    <a:lnTo>
                      <a:pt x="1711" y="146"/>
                    </a:lnTo>
                    <a:lnTo>
                      <a:pt x="2057" y="146"/>
                    </a:lnTo>
                    <a:lnTo>
                      <a:pt x="2057" y="146"/>
                    </a:lnTo>
                    <a:lnTo>
                      <a:pt x="2057" y="146"/>
                    </a:lnTo>
                    <a:lnTo>
                      <a:pt x="1711" y="146"/>
                    </a:lnTo>
                    <a:lnTo>
                      <a:pt x="1711" y="146"/>
                    </a:lnTo>
                    <a:lnTo>
                      <a:pt x="1493" y="146"/>
                    </a:lnTo>
                    <a:lnTo>
                      <a:pt x="1493" y="146"/>
                    </a:lnTo>
                    <a:lnTo>
                      <a:pt x="1493" y="146"/>
                    </a:lnTo>
                    <a:lnTo>
                      <a:pt x="1493" y="146"/>
                    </a:lnTo>
                    <a:lnTo>
                      <a:pt x="1074" y="128"/>
                    </a:lnTo>
                    <a:lnTo>
                      <a:pt x="674" y="91"/>
                    </a:lnTo>
                    <a:lnTo>
                      <a:pt x="328" y="55"/>
                    </a:ln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8" name="Google Shape;1978;p13"/>
              <p:cNvSpPr/>
              <p:nvPr/>
            </p:nvSpPr>
            <p:spPr>
              <a:xfrm>
                <a:off x="1354850" y="2284925"/>
                <a:ext cx="141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565" h="1" fill="none" extrusionOk="0">
                    <a:moveTo>
                      <a:pt x="565" y="1"/>
                    </a:moveTo>
                    <a:lnTo>
                      <a:pt x="565" y="1"/>
                    </a:lnTo>
                    <a:lnTo>
                      <a:pt x="237" y="1"/>
                    </a:lnTo>
                    <a:lnTo>
                      <a:pt x="237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219" y="1"/>
                    </a:lnTo>
                    <a:lnTo>
                      <a:pt x="219" y="1"/>
                    </a:lnTo>
                    <a:lnTo>
                      <a:pt x="565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979" name="Google Shape;1979;p13"/>
            <p:cNvSpPr/>
            <p:nvPr/>
          </p:nvSpPr>
          <p:spPr>
            <a:xfrm>
              <a:off x="2706625" y="4851000"/>
              <a:ext cx="226446" cy="93776"/>
            </a:xfrm>
            <a:custGeom>
              <a:avLst/>
              <a:gdLst/>
              <a:ahLst/>
              <a:cxnLst/>
              <a:rect l="l" t="t" r="r" b="b"/>
              <a:pathLst>
                <a:path w="9991" h="1020" extrusionOk="0">
                  <a:moveTo>
                    <a:pt x="1292" y="0"/>
                  </a:moveTo>
                  <a:lnTo>
                    <a:pt x="746" y="91"/>
                  </a:lnTo>
                  <a:lnTo>
                    <a:pt x="528" y="128"/>
                  </a:lnTo>
                  <a:lnTo>
                    <a:pt x="346" y="182"/>
                  </a:lnTo>
                  <a:lnTo>
                    <a:pt x="200" y="237"/>
                  </a:lnTo>
                  <a:lnTo>
                    <a:pt x="91" y="291"/>
                  </a:lnTo>
                  <a:lnTo>
                    <a:pt x="18" y="346"/>
                  </a:lnTo>
                  <a:lnTo>
                    <a:pt x="0" y="419"/>
                  </a:lnTo>
                  <a:lnTo>
                    <a:pt x="0" y="437"/>
                  </a:lnTo>
                  <a:lnTo>
                    <a:pt x="18" y="473"/>
                  </a:lnTo>
                  <a:lnTo>
                    <a:pt x="91" y="528"/>
                  </a:lnTo>
                  <a:lnTo>
                    <a:pt x="219" y="583"/>
                  </a:lnTo>
                  <a:lnTo>
                    <a:pt x="382" y="655"/>
                  </a:lnTo>
                  <a:lnTo>
                    <a:pt x="601" y="710"/>
                  </a:lnTo>
                  <a:lnTo>
                    <a:pt x="856" y="746"/>
                  </a:lnTo>
                  <a:lnTo>
                    <a:pt x="1456" y="837"/>
                  </a:lnTo>
                  <a:lnTo>
                    <a:pt x="2202" y="910"/>
                  </a:lnTo>
                  <a:lnTo>
                    <a:pt x="3058" y="965"/>
                  </a:lnTo>
                  <a:lnTo>
                    <a:pt x="3986" y="1001"/>
                  </a:lnTo>
                  <a:lnTo>
                    <a:pt x="5005" y="1019"/>
                  </a:lnTo>
                  <a:lnTo>
                    <a:pt x="6006" y="1001"/>
                  </a:lnTo>
                  <a:lnTo>
                    <a:pt x="6952" y="965"/>
                  </a:lnTo>
                  <a:lnTo>
                    <a:pt x="7789" y="910"/>
                  </a:lnTo>
                  <a:lnTo>
                    <a:pt x="8535" y="837"/>
                  </a:lnTo>
                  <a:lnTo>
                    <a:pt x="9136" y="746"/>
                  </a:lnTo>
                  <a:lnTo>
                    <a:pt x="9390" y="710"/>
                  </a:lnTo>
                  <a:lnTo>
                    <a:pt x="9609" y="655"/>
                  </a:lnTo>
                  <a:lnTo>
                    <a:pt x="9773" y="583"/>
                  </a:lnTo>
                  <a:lnTo>
                    <a:pt x="9900" y="528"/>
                  </a:lnTo>
                  <a:lnTo>
                    <a:pt x="9973" y="473"/>
                  </a:lnTo>
                  <a:lnTo>
                    <a:pt x="9991" y="437"/>
                  </a:lnTo>
                  <a:lnTo>
                    <a:pt x="9991" y="419"/>
                  </a:lnTo>
                  <a:lnTo>
                    <a:pt x="9973" y="346"/>
                  </a:lnTo>
                  <a:lnTo>
                    <a:pt x="9900" y="291"/>
                  </a:lnTo>
                  <a:lnTo>
                    <a:pt x="9791" y="237"/>
                  </a:lnTo>
                  <a:lnTo>
                    <a:pt x="9645" y="182"/>
                  </a:lnTo>
                  <a:lnTo>
                    <a:pt x="9463" y="128"/>
                  </a:lnTo>
                  <a:lnTo>
                    <a:pt x="9245" y="91"/>
                  </a:lnTo>
                  <a:lnTo>
                    <a:pt x="8699" y="0"/>
                  </a:lnTo>
                  <a:lnTo>
                    <a:pt x="8699" y="273"/>
                  </a:lnTo>
                  <a:lnTo>
                    <a:pt x="7443" y="328"/>
                  </a:lnTo>
                  <a:lnTo>
                    <a:pt x="6133" y="364"/>
                  </a:lnTo>
                  <a:lnTo>
                    <a:pt x="4623" y="382"/>
                  </a:lnTo>
                  <a:lnTo>
                    <a:pt x="3476" y="364"/>
                  </a:lnTo>
                  <a:lnTo>
                    <a:pt x="2384" y="328"/>
                  </a:lnTo>
                  <a:lnTo>
                    <a:pt x="1893" y="291"/>
                  </a:lnTo>
                  <a:lnTo>
                    <a:pt x="1456" y="237"/>
                  </a:lnTo>
                  <a:lnTo>
                    <a:pt x="1074" y="182"/>
                  </a:lnTo>
                  <a:lnTo>
                    <a:pt x="746" y="109"/>
                  </a:lnTo>
                  <a:lnTo>
                    <a:pt x="1292" y="0"/>
                  </a:lnTo>
                  <a:close/>
                </a:path>
              </a:pathLst>
            </a:custGeom>
            <a:solidFill>
              <a:srgbClr val="282829">
                <a:alpha val="13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80" name="Google Shape;1980;p13"/>
          <p:cNvGrpSpPr/>
          <p:nvPr/>
        </p:nvGrpSpPr>
        <p:grpSpPr>
          <a:xfrm flipH="1">
            <a:off x="7292013" y="4973330"/>
            <a:ext cx="178666" cy="164934"/>
            <a:chOff x="2706625" y="4735761"/>
            <a:chExt cx="226446" cy="209015"/>
          </a:xfrm>
        </p:grpSpPr>
        <p:grpSp>
          <p:nvGrpSpPr>
            <p:cNvPr id="1981" name="Google Shape;1981;p13"/>
            <p:cNvGrpSpPr/>
            <p:nvPr/>
          </p:nvGrpSpPr>
          <p:grpSpPr>
            <a:xfrm>
              <a:off x="2714800" y="4735761"/>
              <a:ext cx="210098" cy="182902"/>
              <a:chOff x="1282975" y="2150275"/>
              <a:chExt cx="154700" cy="134675"/>
            </a:xfrm>
          </p:grpSpPr>
          <p:sp>
            <p:nvSpPr>
              <p:cNvPr id="1982" name="Google Shape;1982;p13"/>
              <p:cNvSpPr/>
              <p:nvPr/>
            </p:nvSpPr>
            <p:spPr>
              <a:xfrm>
                <a:off x="1282975" y="2150275"/>
                <a:ext cx="154700" cy="134675"/>
              </a:xfrm>
              <a:custGeom>
                <a:avLst/>
                <a:gdLst/>
                <a:ahLst/>
                <a:cxnLst/>
                <a:rect l="l" t="t" r="r" b="b"/>
                <a:pathLst>
                  <a:path w="6188" h="5387" extrusionOk="0">
                    <a:moveTo>
                      <a:pt x="2858" y="0"/>
                    </a:moveTo>
                    <a:lnTo>
                      <a:pt x="2657" y="37"/>
                    </a:lnTo>
                    <a:lnTo>
                      <a:pt x="2403" y="109"/>
                    </a:lnTo>
                    <a:lnTo>
                      <a:pt x="2166" y="200"/>
                    </a:lnTo>
                    <a:lnTo>
                      <a:pt x="1948" y="310"/>
                    </a:lnTo>
                    <a:lnTo>
                      <a:pt x="1747" y="437"/>
                    </a:lnTo>
                    <a:lnTo>
                      <a:pt x="1547" y="564"/>
                    </a:lnTo>
                    <a:lnTo>
                      <a:pt x="1384" y="710"/>
                    </a:lnTo>
                    <a:lnTo>
                      <a:pt x="1238" y="856"/>
                    </a:lnTo>
                    <a:lnTo>
                      <a:pt x="1092" y="1019"/>
                    </a:lnTo>
                    <a:lnTo>
                      <a:pt x="965" y="1201"/>
                    </a:lnTo>
                    <a:lnTo>
                      <a:pt x="856" y="1365"/>
                    </a:lnTo>
                    <a:lnTo>
                      <a:pt x="765" y="1547"/>
                    </a:lnTo>
                    <a:lnTo>
                      <a:pt x="674" y="1729"/>
                    </a:lnTo>
                    <a:lnTo>
                      <a:pt x="546" y="2093"/>
                    </a:lnTo>
                    <a:lnTo>
                      <a:pt x="437" y="2439"/>
                    </a:lnTo>
                    <a:lnTo>
                      <a:pt x="401" y="2639"/>
                    </a:lnTo>
                    <a:lnTo>
                      <a:pt x="346" y="3057"/>
                    </a:lnTo>
                    <a:lnTo>
                      <a:pt x="310" y="3403"/>
                    </a:lnTo>
                    <a:lnTo>
                      <a:pt x="310" y="3694"/>
                    </a:lnTo>
                    <a:lnTo>
                      <a:pt x="164" y="3876"/>
                    </a:lnTo>
                    <a:lnTo>
                      <a:pt x="55" y="4040"/>
                    </a:lnTo>
                    <a:lnTo>
                      <a:pt x="37" y="4131"/>
                    </a:lnTo>
                    <a:lnTo>
                      <a:pt x="0" y="4222"/>
                    </a:lnTo>
                    <a:lnTo>
                      <a:pt x="0" y="4295"/>
                    </a:lnTo>
                    <a:lnTo>
                      <a:pt x="0" y="4368"/>
                    </a:lnTo>
                    <a:lnTo>
                      <a:pt x="19" y="4459"/>
                    </a:lnTo>
                    <a:lnTo>
                      <a:pt x="55" y="4532"/>
                    </a:lnTo>
                    <a:lnTo>
                      <a:pt x="91" y="4604"/>
                    </a:lnTo>
                    <a:lnTo>
                      <a:pt x="146" y="4677"/>
                    </a:lnTo>
                    <a:lnTo>
                      <a:pt x="292" y="4804"/>
                    </a:lnTo>
                    <a:lnTo>
                      <a:pt x="474" y="4932"/>
                    </a:lnTo>
                    <a:lnTo>
                      <a:pt x="692" y="5041"/>
                    </a:lnTo>
                    <a:lnTo>
                      <a:pt x="965" y="5132"/>
                    </a:lnTo>
                    <a:lnTo>
                      <a:pt x="1274" y="5205"/>
                    </a:lnTo>
                    <a:lnTo>
                      <a:pt x="1638" y="5278"/>
                    </a:lnTo>
                    <a:lnTo>
                      <a:pt x="2020" y="5332"/>
                    </a:lnTo>
                    <a:lnTo>
                      <a:pt x="2457" y="5369"/>
                    </a:lnTo>
                    <a:lnTo>
                      <a:pt x="2930" y="5387"/>
                    </a:lnTo>
                    <a:lnTo>
                      <a:pt x="3440" y="5387"/>
                    </a:lnTo>
                    <a:lnTo>
                      <a:pt x="3804" y="5350"/>
                    </a:lnTo>
                    <a:lnTo>
                      <a:pt x="4131" y="5314"/>
                    </a:lnTo>
                    <a:lnTo>
                      <a:pt x="4714" y="5223"/>
                    </a:lnTo>
                    <a:lnTo>
                      <a:pt x="5187" y="5114"/>
                    </a:lnTo>
                    <a:lnTo>
                      <a:pt x="5569" y="5005"/>
                    </a:lnTo>
                    <a:lnTo>
                      <a:pt x="5842" y="4895"/>
                    </a:lnTo>
                    <a:lnTo>
                      <a:pt x="6042" y="4804"/>
                    </a:lnTo>
                    <a:lnTo>
                      <a:pt x="6188" y="4713"/>
                    </a:lnTo>
                    <a:lnTo>
                      <a:pt x="6042" y="4204"/>
                    </a:lnTo>
                    <a:lnTo>
                      <a:pt x="5878" y="3658"/>
                    </a:lnTo>
                    <a:lnTo>
                      <a:pt x="5642" y="3003"/>
                    </a:lnTo>
                    <a:lnTo>
                      <a:pt x="5514" y="2639"/>
                    </a:lnTo>
                    <a:lnTo>
                      <a:pt x="5351" y="2275"/>
                    </a:lnTo>
                    <a:lnTo>
                      <a:pt x="5169" y="1929"/>
                    </a:lnTo>
                    <a:lnTo>
                      <a:pt x="4987" y="1565"/>
                    </a:lnTo>
                    <a:lnTo>
                      <a:pt x="4787" y="1238"/>
                    </a:lnTo>
                    <a:lnTo>
                      <a:pt x="4568" y="928"/>
                    </a:lnTo>
                    <a:lnTo>
                      <a:pt x="4332" y="655"/>
                    </a:lnTo>
                    <a:lnTo>
                      <a:pt x="4095" y="419"/>
                    </a:lnTo>
                    <a:lnTo>
                      <a:pt x="3949" y="291"/>
                    </a:lnTo>
                    <a:lnTo>
                      <a:pt x="3804" y="200"/>
                    </a:lnTo>
                    <a:lnTo>
                      <a:pt x="3676" y="128"/>
                    </a:lnTo>
                    <a:lnTo>
                      <a:pt x="3513" y="73"/>
                    </a:lnTo>
                    <a:lnTo>
                      <a:pt x="3367" y="37"/>
                    </a:lnTo>
                    <a:lnTo>
                      <a:pt x="3203" y="0"/>
                    </a:lnTo>
                    <a:close/>
                  </a:path>
                </a:pathLst>
              </a:custGeom>
              <a:solidFill>
                <a:srgbClr val="C1A5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3" name="Google Shape;1983;p13"/>
              <p:cNvSpPr/>
              <p:nvPr/>
            </p:nvSpPr>
            <p:spPr>
              <a:xfrm>
                <a:off x="1282975" y="2150275"/>
                <a:ext cx="154700" cy="134675"/>
              </a:xfrm>
              <a:custGeom>
                <a:avLst/>
                <a:gdLst/>
                <a:ahLst/>
                <a:cxnLst/>
                <a:rect l="l" t="t" r="r" b="b"/>
                <a:pathLst>
                  <a:path w="6188" h="5387" fill="none" extrusionOk="0">
                    <a:moveTo>
                      <a:pt x="6188" y="4713"/>
                    </a:moveTo>
                    <a:lnTo>
                      <a:pt x="6188" y="4713"/>
                    </a:lnTo>
                    <a:lnTo>
                      <a:pt x="6042" y="4804"/>
                    </a:lnTo>
                    <a:lnTo>
                      <a:pt x="5842" y="4895"/>
                    </a:lnTo>
                    <a:lnTo>
                      <a:pt x="5569" y="5005"/>
                    </a:lnTo>
                    <a:lnTo>
                      <a:pt x="5187" y="5114"/>
                    </a:lnTo>
                    <a:lnTo>
                      <a:pt x="4714" y="5223"/>
                    </a:lnTo>
                    <a:lnTo>
                      <a:pt x="4131" y="5314"/>
                    </a:lnTo>
                    <a:lnTo>
                      <a:pt x="3804" y="5350"/>
                    </a:lnTo>
                    <a:lnTo>
                      <a:pt x="3440" y="5387"/>
                    </a:lnTo>
                    <a:lnTo>
                      <a:pt x="3440" y="5387"/>
                    </a:lnTo>
                    <a:lnTo>
                      <a:pt x="2930" y="5387"/>
                    </a:lnTo>
                    <a:lnTo>
                      <a:pt x="2457" y="5369"/>
                    </a:lnTo>
                    <a:lnTo>
                      <a:pt x="2020" y="5332"/>
                    </a:lnTo>
                    <a:lnTo>
                      <a:pt x="1638" y="5278"/>
                    </a:lnTo>
                    <a:lnTo>
                      <a:pt x="1274" y="5205"/>
                    </a:lnTo>
                    <a:lnTo>
                      <a:pt x="965" y="5132"/>
                    </a:lnTo>
                    <a:lnTo>
                      <a:pt x="692" y="5041"/>
                    </a:lnTo>
                    <a:lnTo>
                      <a:pt x="474" y="4932"/>
                    </a:lnTo>
                    <a:lnTo>
                      <a:pt x="292" y="4804"/>
                    </a:lnTo>
                    <a:lnTo>
                      <a:pt x="146" y="4677"/>
                    </a:lnTo>
                    <a:lnTo>
                      <a:pt x="91" y="4604"/>
                    </a:lnTo>
                    <a:lnTo>
                      <a:pt x="55" y="4532"/>
                    </a:lnTo>
                    <a:lnTo>
                      <a:pt x="19" y="4459"/>
                    </a:lnTo>
                    <a:lnTo>
                      <a:pt x="0" y="4368"/>
                    </a:lnTo>
                    <a:lnTo>
                      <a:pt x="0" y="4295"/>
                    </a:lnTo>
                    <a:lnTo>
                      <a:pt x="0" y="4222"/>
                    </a:lnTo>
                    <a:lnTo>
                      <a:pt x="37" y="4131"/>
                    </a:lnTo>
                    <a:lnTo>
                      <a:pt x="55" y="4040"/>
                    </a:lnTo>
                    <a:lnTo>
                      <a:pt x="164" y="3876"/>
                    </a:lnTo>
                    <a:lnTo>
                      <a:pt x="310" y="3694"/>
                    </a:lnTo>
                    <a:lnTo>
                      <a:pt x="310" y="3694"/>
                    </a:lnTo>
                    <a:lnTo>
                      <a:pt x="310" y="3403"/>
                    </a:lnTo>
                    <a:lnTo>
                      <a:pt x="346" y="3057"/>
                    </a:lnTo>
                    <a:lnTo>
                      <a:pt x="401" y="2639"/>
                    </a:lnTo>
                    <a:lnTo>
                      <a:pt x="401" y="2639"/>
                    </a:lnTo>
                    <a:lnTo>
                      <a:pt x="437" y="2439"/>
                    </a:lnTo>
                    <a:lnTo>
                      <a:pt x="437" y="2439"/>
                    </a:lnTo>
                    <a:lnTo>
                      <a:pt x="546" y="2093"/>
                    </a:lnTo>
                    <a:lnTo>
                      <a:pt x="674" y="1729"/>
                    </a:lnTo>
                    <a:lnTo>
                      <a:pt x="765" y="1547"/>
                    </a:lnTo>
                    <a:lnTo>
                      <a:pt x="856" y="1365"/>
                    </a:lnTo>
                    <a:lnTo>
                      <a:pt x="965" y="1201"/>
                    </a:lnTo>
                    <a:lnTo>
                      <a:pt x="1092" y="1019"/>
                    </a:lnTo>
                    <a:lnTo>
                      <a:pt x="1238" y="856"/>
                    </a:lnTo>
                    <a:lnTo>
                      <a:pt x="1384" y="710"/>
                    </a:lnTo>
                    <a:lnTo>
                      <a:pt x="1547" y="564"/>
                    </a:lnTo>
                    <a:lnTo>
                      <a:pt x="1747" y="437"/>
                    </a:lnTo>
                    <a:lnTo>
                      <a:pt x="1948" y="310"/>
                    </a:lnTo>
                    <a:lnTo>
                      <a:pt x="2166" y="200"/>
                    </a:lnTo>
                    <a:lnTo>
                      <a:pt x="2403" y="109"/>
                    </a:lnTo>
                    <a:lnTo>
                      <a:pt x="2657" y="37"/>
                    </a:lnTo>
                    <a:lnTo>
                      <a:pt x="2657" y="37"/>
                    </a:lnTo>
                    <a:lnTo>
                      <a:pt x="2858" y="0"/>
                    </a:lnTo>
                    <a:lnTo>
                      <a:pt x="3021" y="0"/>
                    </a:lnTo>
                    <a:lnTo>
                      <a:pt x="3203" y="0"/>
                    </a:lnTo>
                    <a:lnTo>
                      <a:pt x="3367" y="37"/>
                    </a:lnTo>
                    <a:lnTo>
                      <a:pt x="3513" y="73"/>
                    </a:lnTo>
                    <a:lnTo>
                      <a:pt x="3676" y="128"/>
                    </a:lnTo>
                    <a:lnTo>
                      <a:pt x="3804" y="200"/>
                    </a:lnTo>
                    <a:lnTo>
                      <a:pt x="3949" y="291"/>
                    </a:lnTo>
                    <a:lnTo>
                      <a:pt x="3949" y="291"/>
                    </a:lnTo>
                    <a:lnTo>
                      <a:pt x="4095" y="419"/>
                    </a:lnTo>
                    <a:lnTo>
                      <a:pt x="4095" y="419"/>
                    </a:lnTo>
                    <a:lnTo>
                      <a:pt x="4332" y="655"/>
                    </a:lnTo>
                    <a:lnTo>
                      <a:pt x="4568" y="928"/>
                    </a:lnTo>
                    <a:lnTo>
                      <a:pt x="4787" y="1238"/>
                    </a:lnTo>
                    <a:lnTo>
                      <a:pt x="4987" y="1565"/>
                    </a:lnTo>
                    <a:lnTo>
                      <a:pt x="5169" y="1929"/>
                    </a:lnTo>
                    <a:lnTo>
                      <a:pt x="5351" y="2275"/>
                    </a:lnTo>
                    <a:lnTo>
                      <a:pt x="5514" y="2639"/>
                    </a:lnTo>
                    <a:lnTo>
                      <a:pt x="5642" y="3003"/>
                    </a:lnTo>
                    <a:lnTo>
                      <a:pt x="5878" y="3658"/>
                    </a:lnTo>
                    <a:lnTo>
                      <a:pt x="6042" y="4204"/>
                    </a:lnTo>
                    <a:lnTo>
                      <a:pt x="6188" y="4713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4" name="Google Shape;1984;p13"/>
              <p:cNvSpPr/>
              <p:nvPr/>
            </p:nvSpPr>
            <p:spPr>
              <a:xfrm>
                <a:off x="1282975" y="2160725"/>
                <a:ext cx="138775" cy="124225"/>
              </a:xfrm>
              <a:custGeom>
                <a:avLst/>
                <a:gdLst/>
                <a:ahLst/>
                <a:cxnLst/>
                <a:rect l="l" t="t" r="r" b="b"/>
                <a:pathLst>
                  <a:path w="5551" h="4969" extrusionOk="0">
                    <a:moveTo>
                      <a:pt x="4095" y="1"/>
                    </a:moveTo>
                    <a:lnTo>
                      <a:pt x="4004" y="219"/>
                    </a:lnTo>
                    <a:lnTo>
                      <a:pt x="3895" y="438"/>
                    </a:lnTo>
                    <a:lnTo>
                      <a:pt x="3840" y="529"/>
                    </a:lnTo>
                    <a:lnTo>
                      <a:pt x="3767" y="619"/>
                    </a:lnTo>
                    <a:lnTo>
                      <a:pt x="3676" y="710"/>
                    </a:lnTo>
                    <a:lnTo>
                      <a:pt x="3585" y="801"/>
                    </a:lnTo>
                    <a:lnTo>
                      <a:pt x="3458" y="874"/>
                    </a:lnTo>
                    <a:lnTo>
                      <a:pt x="3331" y="947"/>
                    </a:lnTo>
                    <a:lnTo>
                      <a:pt x="3185" y="1002"/>
                    </a:lnTo>
                    <a:lnTo>
                      <a:pt x="3058" y="1038"/>
                    </a:lnTo>
                    <a:lnTo>
                      <a:pt x="2767" y="1111"/>
                    </a:lnTo>
                    <a:lnTo>
                      <a:pt x="2475" y="1165"/>
                    </a:lnTo>
                    <a:lnTo>
                      <a:pt x="2184" y="1238"/>
                    </a:lnTo>
                    <a:lnTo>
                      <a:pt x="1893" y="1311"/>
                    </a:lnTo>
                    <a:lnTo>
                      <a:pt x="1766" y="1366"/>
                    </a:lnTo>
                    <a:lnTo>
                      <a:pt x="1638" y="1438"/>
                    </a:lnTo>
                    <a:lnTo>
                      <a:pt x="1511" y="1511"/>
                    </a:lnTo>
                    <a:lnTo>
                      <a:pt x="1402" y="1620"/>
                    </a:lnTo>
                    <a:lnTo>
                      <a:pt x="1293" y="1730"/>
                    </a:lnTo>
                    <a:lnTo>
                      <a:pt x="1202" y="1839"/>
                    </a:lnTo>
                    <a:lnTo>
                      <a:pt x="1111" y="1948"/>
                    </a:lnTo>
                    <a:lnTo>
                      <a:pt x="1001" y="2039"/>
                    </a:lnTo>
                    <a:lnTo>
                      <a:pt x="874" y="2130"/>
                    </a:lnTo>
                    <a:lnTo>
                      <a:pt x="747" y="2185"/>
                    </a:lnTo>
                    <a:lnTo>
                      <a:pt x="619" y="2221"/>
                    </a:lnTo>
                    <a:lnTo>
                      <a:pt x="401" y="2221"/>
                    </a:lnTo>
                    <a:lnTo>
                      <a:pt x="346" y="2512"/>
                    </a:lnTo>
                    <a:lnTo>
                      <a:pt x="328" y="2767"/>
                    </a:lnTo>
                    <a:lnTo>
                      <a:pt x="310" y="3131"/>
                    </a:lnTo>
                    <a:lnTo>
                      <a:pt x="310" y="3276"/>
                    </a:lnTo>
                    <a:lnTo>
                      <a:pt x="201" y="3404"/>
                    </a:lnTo>
                    <a:lnTo>
                      <a:pt x="110" y="3549"/>
                    </a:lnTo>
                    <a:lnTo>
                      <a:pt x="91" y="3549"/>
                    </a:lnTo>
                    <a:lnTo>
                      <a:pt x="91" y="3568"/>
                    </a:lnTo>
                    <a:lnTo>
                      <a:pt x="37" y="3677"/>
                    </a:lnTo>
                    <a:lnTo>
                      <a:pt x="19" y="3786"/>
                    </a:lnTo>
                    <a:lnTo>
                      <a:pt x="0" y="3877"/>
                    </a:lnTo>
                    <a:lnTo>
                      <a:pt x="19" y="3986"/>
                    </a:lnTo>
                    <a:lnTo>
                      <a:pt x="37" y="4077"/>
                    </a:lnTo>
                    <a:lnTo>
                      <a:pt x="91" y="4168"/>
                    </a:lnTo>
                    <a:lnTo>
                      <a:pt x="146" y="4259"/>
                    </a:lnTo>
                    <a:lnTo>
                      <a:pt x="237" y="4332"/>
                    </a:lnTo>
                    <a:lnTo>
                      <a:pt x="237" y="4350"/>
                    </a:lnTo>
                    <a:lnTo>
                      <a:pt x="346" y="4423"/>
                    </a:lnTo>
                    <a:lnTo>
                      <a:pt x="437" y="4496"/>
                    </a:lnTo>
                    <a:lnTo>
                      <a:pt x="692" y="4623"/>
                    </a:lnTo>
                    <a:lnTo>
                      <a:pt x="1001" y="4732"/>
                    </a:lnTo>
                    <a:lnTo>
                      <a:pt x="1365" y="4823"/>
                    </a:lnTo>
                    <a:lnTo>
                      <a:pt x="1384" y="4823"/>
                    </a:lnTo>
                    <a:lnTo>
                      <a:pt x="1711" y="4878"/>
                    </a:lnTo>
                    <a:lnTo>
                      <a:pt x="2057" y="4914"/>
                    </a:lnTo>
                    <a:lnTo>
                      <a:pt x="2457" y="4951"/>
                    </a:lnTo>
                    <a:lnTo>
                      <a:pt x="2876" y="4969"/>
                    </a:lnTo>
                    <a:lnTo>
                      <a:pt x="3294" y="4732"/>
                    </a:lnTo>
                    <a:lnTo>
                      <a:pt x="3713" y="4459"/>
                    </a:lnTo>
                    <a:lnTo>
                      <a:pt x="4095" y="4186"/>
                    </a:lnTo>
                    <a:lnTo>
                      <a:pt x="4477" y="3895"/>
                    </a:lnTo>
                    <a:lnTo>
                      <a:pt x="4677" y="3731"/>
                    </a:lnTo>
                    <a:lnTo>
                      <a:pt x="4859" y="3549"/>
                    </a:lnTo>
                    <a:lnTo>
                      <a:pt x="5041" y="3349"/>
                    </a:lnTo>
                    <a:lnTo>
                      <a:pt x="5187" y="3149"/>
                    </a:lnTo>
                    <a:lnTo>
                      <a:pt x="5296" y="2967"/>
                    </a:lnTo>
                    <a:lnTo>
                      <a:pt x="5387" y="2767"/>
                    </a:lnTo>
                    <a:lnTo>
                      <a:pt x="5533" y="2367"/>
                    </a:lnTo>
                    <a:lnTo>
                      <a:pt x="5551" y="2312"/>
                    </a:lnTo>
                    <a:lnTo>
                      <a:pt x="5332" y="1821"/>
                    </a:lnTo>
                    <a:lnTo>
                      <a:pt x="5096" y="1347"/>
                    </a:lnTo>
                    <a:lnTo>
                      <a:pt x="4823" y="874"/>
                    </a:lnTo>
                    <a:lnTo>
                      <a:pt x="4677" y="656"/>
                    </a:lnTo>
                    <a:lnTo>
                      <a:pt x="4532" y="456"/>
                    </a:lnTo>
                    <a:lnTo>
                      <a:pt x="4313" y="201"/>
                    </a:lnTo>
                    <a:lnTo>
                      <a:pt x="4095" y="1"/>
                    </a:lnTo>
                    <a:close/>
                  </a:path>
                </a:pathLst>
              </a:custGeom>
              <a:solidFill>
                <a:srgbClr val="A489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5" name="Google Shape;1985;p13"/>
              <p:cNvSpPr/>
              <p:nvPr/>
            </p:nvSpPr>
            <p:spPr>
              <a:xfrm>
                <a:off x="1282975" y="2160725"/>
                <a:ext cx="138775" cy="124225"/>
              </a:xfrm>
              <a:custGeom>
                <a:avLst/>
                <a:gdLst/>
                <a:ahLst/>
                <a:cxnLst/>
                <a:rect l="l" t="t" r="r" b="b"/>
                <a:pathLst>
                  <a:path w="5551" h="4969" fill="none" extrusionOk="0">
                    <a:moveTo>
                      <a:pt x="4095" y="1"/>
                    </a:moveTo>
                    <a:lnTo>
                      <a:pt x="4095" y="1"/>
                    </a:lnTo>
                    <a:lnTo>
                      <a:pt x="4004" y="219"/>
                    </a:lnTo>
                    <a:lnTo>
                      <a:pt x="3895" y="438"/>
                    </a:lnTo>
                    <a:lnTo>
                      <a:pt x="3840" y="529"/>
                    </a:lnTo>
                    <a:lnTo>
                      <a:pt x="3767" y="619"/>
                    </a:lnTo>
                    <a:lnTo>
                      <a:pt x="3676" y="710"/>
                    </a:lnTo>
                    <a:lnTo>
                      <a:pt x="3585" y="801"/>
                    </a:lnTo>
                    <a:lnTo>
                      <a:pt x="3585" y="801"/>
                    </a:lnTo>
                    <a:lnTo>
                      <a:pt x="3458" y="874"/>
                    </a:lnTo>
                    <a:lnTo>
                      <a:pt x="3331" y="947"/>
                    </a:lnTo>
                    <a:lnTo>
                      <a:pt x="3185" y="1002"/>
                    </a:lnTo>
                    <a:lnTo>
                      <a:pt x="3058" y="1038"/>
                    </a:lnTo>
                    <a:lnTo>
                      <a:pt x="2767" y="1111"/>
                    </a:lnTo>
                    <a:lnTo>
                      <a:pt x="2475" y="1165"/>
                    </a:lnTo>
                    <a:lnTo>
                      <a:pt x="2184" y="1238"/>
                    </a:lnTo>
                    <a:lnTo>
                      <a:pt x="1893" y="1311"/>
                    </a:lnTo>
                    <a:lnTo>
                      <a:pt x="1766" y="1366"/>
                    </a:lnTo>
                    <a:lnTo>
                      <a:pt x="1638" y="1438"/>
                    </a:lnTo>
                    <a:lnTo>
                      <a:pt x="1511" y="1511"/>
                    </a:lnTo>
                    <a:lnTo>
                      <a:pt x="1402" y="1620"/>
                    </a:lnTo>
                    <a:lnTo>
                      <a:pt x="1402" y="1620"/>
                    </a:lnTo>
                    <a:lnTo>
                      <a:pt x="1293" y="1730"/>
                    </a:lnTo>
                    <a:lnTo>
                      <a:pt x="1202" y="1839"/>
                    </a:lnTo>
                    <a:lnTo>
                      <a:pt x="1111" y="1948"/>
                    </a:lnTo>
                    <a:lnTo>
                      <a:pt x="1001" y="2039"/>
                    </a:lnTo>
                    <a:lnTo>
                      <a:pt x="1001" y="2039"/>
                    </a:lnTo>
                    <a:lnTo>
                      <a:pt x="874" y="2130"/>
                    </a:lnTo>
                    <a:lnTo>
                      <a:pt x="747" y="2185"/>
                    </a:lnTo>
                    <a:lnTo>
                      <a:pt x="619" y="2221"/>
                    </a:lnTo>
                    <a:lnTo>
                      <a:pt x="474" y="2221"/>
                    </a:lnTo>
                    <a:lnTo>
                      <a:pt x="474" y="2221"/>
                    </a:lnTo>
                    <a:lnTo>
                      <a:pt x="401" y="2221"/>
                    </a:lnTo>
                    <a:lnTo>
                      <a:pt x="401" y="2221"/>
                    </a:lnTo>
                    <a:lnTo>
                      <a:pt x="401" y="2221"/>
                    </a:lnTo>
                    <a:lnTo>
                      <a:pt x="346" y="2512"/>
                    </a:lnTo>
                    <a:lnTo>
                      <a:pt x="328" y="2767"/>
                    </a:lnTo>
                    <a:lnTo>
                      <a:pt x="310" y="3131"/>
                    </a:lnTo>
                    <a:lnTo>
                      <a:pt x="310" y="3131"/>
                    </a:lnTo>
                    <a:lnTo>
                      <a:pt x="310" y="3276"/>
                    </a:lnTo>
                    <a:lnTo>
                      <a:pt x="310" y="3276"/>
                    </a:lnTo>
                    <a:lnTo>
                      <a:pt x="310" y="3276"/>
                    </a:lnTo>
                    <a:lnTo>
                      <a:pt x="310" y="3276"/>
                    </a:lnTo>
                    <a:lnTo>
                      <a:pt x="310" y="3276"/>
                    </a:lnTo>
                    <a:lnTo>
                      <a:pt x="201" y="3404"/>
                    </a:lnTo>
                    <a:lnTo>
                      <a:pt x="110" y="3549"/>
                    </a:lnTo>
                    <a:lnTo>
                      <a:pt x="110" y="3549"/>
                    </a:lnTo>
                    <a:lnTo>
                      <a:pt x="110" y="3549"/>
                    </a:lnTo>
                    <a:lnTo>
                      <a:pt x="110" y="3549"/>
                    </a:lnTo>
                    <a:lnTo>
                      <a:pt x="110" y="3549"/>
                    </a:lnTo>
                    <a:lnTo>
                      <a:pt x="110" y="3549"/>
                    </a:lnTo>
                    <a:lnTo>
                      <a:pt x="110" y="3549"/>
                    </a:lnTo>
                    <a:lnTo>
                      <a:pt x="110" y="3549"/>
                    </a:lnTo>
                    <a:lnTo>
                      <a:pt x="110" y="3549"/>
                    </a:lnTo>
                    <a:lnTo>
                      <a:pt x="110" y="3549"/>
                    </a:lnTo>
                    <a:lnTo>
                      <a:pt x="110" y="3549"/>
                    </a:lnTo>
                    <a:lnTo>
                      <a:pt x="110" y="3549"/>
                    </a:lnTo>
                    <a:lnTo>
                      <a:pt x="91" y="3549"/>
                    </a:lnTo>
                    <a:lnTo>
                      <a:pt x="91" y="3549"/>
                    </a:lnTo>
                    <a:lnTo>
                      <a:pt x="91" y="3568"/>
                    </a:lnTo>
                    <a:lnTo>
                      <a:pt x="91" y="3568"/>
                    </a:lnTo>
                    <a:lnTo>
                      <a:pt x="91" y="3568"/>
                    </a:lnTo>
                    <a:lnTo>
                      <a:pt x="91" y="3568"/>
                    </a:lnTo>
                    <a:lnTo>
                      <a:pt x="91" y="3568"/>
                    </a:lnTo>
                    <a:lnTo>
                      <a:pt x="91" y="3568"/>
                    </a:lnTo>
                    <a:lnTo>
                      <a:pt x="91" y="3568"/>
                    </a:lnTo>
                    <a:lnTo>
                      <a:pt x="91" y="3568"/>
                    </a:lnTo>
                    <a:lnTo>
                      <a:pt x="91" y="3568"/>
                    </a:lnTo>
                    <a:lnTo>
                      <a:pt x="91" y="3568"/>
                    </a:lnTo>
                    <a:lnTo>
                      <a:pt x="91" y="3568"/>
                    </a:lnTo>
                    <a:lnTo>
                      <a:pt x="91" y="3568"/>
                    </a:lnTo>
                    <a:lnTo>
                      <a:pt x="37" y="3677"/>
                    </a:lnTo>
                    <a:lnTo>
                      <a:pt x="19" y="3786"/>
                    </a:lnTo>
                    <a:lnTo>
                      <a:pt x="0" y="3877"/>
                    </a:lnTo>
                    <a:lnTo>
                      <a:pt x="19" y="3986"/>
                    </a:lnTo>
                    <a:lnTo>
                      <a:pt x="37" y="4077"/>
                    </a:lnTo>
                    <a:lnTo>
                      <a:pt x="91" y="4168"/>
                    </a:lnTo>
                    <a:lnTo>
                      <a:pt x="146" y="4259"/>
                    </a:lnTo>
                    <a:lnTo>
                      <a:pt x="237" y="4332"/>
                    </a:lnTo>
                    <a:lnTo>
                      <a:pt x="237" y="4332"/>
                    </a:lnTo>
                    <a:lnTo>
                      <a:pt x="237" y="4332"/>
                    </a:lnTo>
                    <a:lnTo>
                      <a:pt x="237" y="4350"/>
                    </a:lnTo>
                    <a:lnTo>
                      <a:pt x="237" y="4350"/>
                    </a:lnTo>
                    <a:lnTo>
                      <a:pt x="237" y="4350"/>
                    </a:lnTo>
                    <a:lnTo>
                      <a:pt x="237" y="4350"/>
                    </a:lnTo>
                    <a:lnTo>
                      <a:pt x="237" y="4350"/>
                    </a:lnTo>
                    <a:lnTo>
                      <a:pt x="237" y="4350"/>
                    </a:lnTo>
                    <a:lnTo>
                      <a:pt x="237" y="4350"/>
                    </a:lnTo>
                    <a:lnTo>
                      <a:pt x="237" y="4350"/>
                    </a:lnTo>
                    <a:lnTo>
                      <a:pt x="237" y="4350"/>
                    </a:lnTo>
                    <a:lnTo>
                      <a:pt x="237" y="4350"/>
                    </a:lnTo>
                    <a:lnTo>
                      <a:pt x="346" y="4423"/>
                    </a:lnTo>
                    <a:lnTo>
                      <a:pt x="437" y="4496"/>
                    </a:lnTo>
                    <a:lnTo>
                      <a:pt x="692" y="4623"/>
                    </a:lnTo>
                    <a:lnTo>
                      <a:pt x="1001" y="4732"/>
                    </a:lnTo>
                    <a:lnTo>
                      <a:pt x="1365" y="4823"/>
                    </a:lnTo>
                    <a:lnTo>
                      <a:pt x="1365" y="4823"/>
                    </a:lnTo>
                    <a:lnTo>
                      <a:pt x="1365" y="4823"/>
                    </a:lnTo>
                    <a:lnTo>
                      <a:pt x="1365" y="4823"/>
                    </a:lnTo>
                    <a:lnTo>
                      <a:pt x="1384" y="4823"/>
                    </a:lnTo>
                    <a:lnTo>
                      <a:pt x="1384" y="4823"/>
                    </a:lnTo>
                    <a:lnTo>
                      <a:pt x="1711" y="4878"/>
                    </a:lnTo>
                    <a:lnTo>
                      <a:pt x="2057" y="4914"/>
                    </a:lnTo>
                    <a:lnTo>
                      <a:pt x="2457" y="4951"/>
                    </a:lnTo>
                    <a:lnTo>
                      <a:pt x="2876" y="4969"/>
                    </a:lnTo>
                    <a:lnTo>
                      <a:pt x="2876" y="4969"/>
                    </a:lnTo>
                    <a:lnTo>
                      <a:pt x="3294" y="4732"/>
                    </a:lnTo>
                    <a:lnTo>
                      <a:pt x="3713" y="4459"/>
                    </a:lnTo>
                    <a:lnTo>
                      <a:pt x="4095" y="4186"/>
                    </a:lnTo>
                    <a:lnTo>
                      <a:pt x="4477" y="3895"/>
                    </a:lnTo>
                    <a:lnTo>
                      <a:pt x="4477" y="3895"/>
                    </a:lnTo>
                    <a:lnTo>
                      <a:pt x="4677" y="3731"/>
                    </a:lnTo>
                    <a:lnTo>
                      <a:pt x="4859" y="3549"/>
                    </a:lnTo>
                    <a:lnTo>
                      <a:pt x="5041" y="3349"/>
                    </a:lnTo>
                    <a:lnTo>
                      <a:pt x="5187" y="3149"/>
                    </a:lnTo>
                    <a:lnTo>
                      <a:pt x="5187" y="3149"/>
                    </a:lnTo>
                    <a:lnTo>
                      <a:pt x="5296" y="2967"/>
                    </a:lnTo>
                    <a:lnTo>
                      <a:pt x="5387" y="2767"/>
                    </a:lnTo>
                    <a:lnTo>
                      <a:pt x="5533" y="2367"/>
                    </a:lnTo>
                    <a:lnTo>
                      <a:pt x="5533" y="2367"/>
                    </a:lnTo>
                    <a:lnTo>
                      <a:pt x="5551" y="2312"/>
                    </a:lnTo>
                    <a:lnTo>
                      <a:pt x="5551" y="2312"/>
                    </a:lnTo>
                    <a:lnTo>
                      <a:pt x="5332" y="1821"/>
                    </a:lnTo>
                    <a:lnTo>
                      <a:pt x="5096" y="1347"/>
                    </a:lnTo>
                    <a:lnTo>
                      <a:pt x="4823" y="874"/>
                    </a:lnTo>
                    <a:lnTo>
                      <a:pt x="4677" y="656"/>
                    </a:lnTo>
                    <a:lnTo>
                      <a:pt x="4532" y="456"/>
                    </a:lnTo>
                    <a:lnTo>
                      <a:pt x="4532" y="456"/>
                    </a:lnTo>
                    <a:lnTo>
                      <a:pt x="4532" y="456"/>
                    </a:lnTo>
                    <a:lnTo>
                      <a:pt x="4532" y="456"/>
                    </a:lnTo>
                    <a:lnTo>
                      <a:pt x="4532" y="456"/>
                    </a:lnTo>
                    <a:lnTo>
                      <a:pt x="4532" y="456"/>
                    </a:lnTo>
                    <a:lnTo>
                      <a:pt x="4313" y="201"/>
                    </a:lnTo>
                    <a:lnTo>
                      <a:pt x="4095" y="1"/>
                    </a:lnTo>
                    <a:lnTo>
                      <a:pt x="4095" y="1"/>
                    </a:lnTo>
                    <a:lnTo>
                      <a:pt x="4095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6" name="Google Shape;1986;p13"/>
              <p:cNvSpPr/>
              <p:nvPr/>
            </p:nvSpPr>
            <p:spPr>
              <a:xfrm>
                <a:off x="1396250" y="2172100"/>
                <a:ext cx="25500" cy="46425"/>
              </a:xfrm>
              <a:custGeom>
                <a:avLst/>
                <a:gdLst/>
                <a:ahLst/>
                <a:cxnLst/>
                <a:rect l="l" t="t" r="r" b="b"/>
                <a:pathLst>
                  <a:path w="1020" h="1857" fill="none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146" y="201"/>
                    </a:lnTo>
                    <a:lnTo>
                      <a:pt x="292" y="419"/>
                    </a:lnTo>
                    <a:lnTo>
                      <a:pt x="565" y="892"/>
                    </a:lnTo>
                    <a:lnTo>
                      <a:pt x="801" y="1366"/>
                    </a:lnTo>
                    <a:lnTo>
                      <a:pt x="1020" y="1857"/>
                    </a:lnTo>
                    <a:lnTo>
                      <a:pt x="1020" y="1857"/>
                    </a:lnTo>
                    <a:lnTo>
                      <a:pt x="1020" y="1857"/>
                    </a:lnTo>
                    <a:lnTo>
                      <a:pt x="1020" y="1857"/>
                    </a:lnTo>
                    <a:lnTo>
                      <a:pt x="801" y="1366"/>
                    </a:lnTo>
                    <a:lnTo>
                      <a:pt x="565" y="892"/>
                    </a:lnTo>
                    <a:lnTo>
                      <a:pt x="292" y="419"/>
                    </a:lnTo>
                    <a:lnTo>
                      <a:pt x="146" y="201"/>
                    </a:lnTo>
                    <a:lnTo>
                      <a:pt x="1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7" name="Google Shape;1987;p13"/>
              <p:cNvSpPr/>
              <p:nvPr/>
            </p:nvSpPr>
            <p:spPr>
              <a:xfrm>
                <a:off x="1396250" y="21721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8" name="Google Shape;1988;p13"/>
              <p:cNvSpPr/>
              <p:nvPr/>
            </p:nvSpPr>
            <p:spPr>
              <a:xfrm>
                <a:off x="1282975" y="2172100"/>
                <a:ext cx="138775" cy="112850"/>
              </a:xfrm>
              <a:custGeom>
                <a:avLst/>
                <a:gdLst/>
                <a:ahLst/>
                <a:cxnLst/>
                <a:rect l="l" t="t" r="r" b="b"/>
                <a:pathLst>
                  <a:path w="5551" h="4514" extrusionOk="0">
                    <a:moveTo>
                      <a:pt x="1384" y="4368"/>
                    </a:moveTo>
                    <a:lnTo>
                      <a:pt x="1384" y="4368"/>
                    </a:lnTo>
                    <a:lnTo>
                      <a:pt x="1711" y="4423"/>
                    </a:lnTo>
                    <a:lnTo>
                      <a:pt x="2057" y="4459"/>
                    </a:lnTo>
                    <a:lnTo>
                      <a:pt x="2457" y="4496"/>
                    </a:lnTo>
                    <a:lnTo>
                      <a:pt x="2876" y="4514"/>
                    </a:lnTo>
                    <a:lnTo>
                      <a:pt x="2876" y="4514"/>
                    </a:lnTo>
                    <a:lnTo>
                      <a:pt x="3094" y="4514"/>
                    </a:lnTo>
                    <a:lnTo>
                      <a:pt x="3094" y="4514"/>
                    </a:lnTo>
                    <a:lnTo>
                      <a:pt x="3440" y="4514"/>
                    </a:lnTo>
                    <a:lnTo>
                      <a:pt x="3440" y="4514"/>
                    </a:lnTo>
                    <a:lnTo>
                      <a:pt x="3440" y="4514"/>
                    </a:lnTo>
                    <a:lnTo>
                      <a:pt x="3094" y="4514"/>
                    </a:lnTo>
                    <a:lnTo>
                      <a:pt x="3094" y="4514"/>
                    </a:lnTo>
                    <a:lnTo>
                      <a:pt x="2876" y="4514"/>
                    </a:lnTo>
                    <a:lnTo>
                      <a:pt x="2876" y="4514"/>
                    </a:lnTo>
                    <a:lnTo>
                      <a:pt x="2876" y="4514"/>
                    </a:lnTo>
                    <a:lnTo>
                      <a:pt x="2876" y="4514"/>
                    </a:lnTo>
                    <a:lnTo>
                      <a:pt x="2457" y="4496"/>
                    </a:lnTo>
                    <a:lnTo>
                      <a:pt x="2057" y="4459"/>
                    </a:lnTo>
                    <a:lnTo>
                      <a:pt x="1711" y="4423"/>
                    </a:lnTo>
                    <a:lnTo>
                      <a:pt x="1384" y="4368"/>
                    </a:lnTo>
                    <a:close/>
                    <a:moveTo>
                      <a:pt x="1365" y="4368"/>
                    </a:moveTo>
                    <a:lnTo>
                      <a:pt x="1365" y="4368"/>
                    </a:lnTo>
                    <a:lnTo>
                      <a:pt x="1365" y="4368"/>
                    </a:lnTo>
                    <a:lnTo>
                      <a:pt x="1365" y="4368"/>
                    </a:lnTo>
                    <a:close/>
                    <a:moveTo>
                      <a:pt x="237" y="3895"/>
                    </a:moveTo>
                    <a:lnTo>
                      <a:pt x="237" y="3895"/>
                    </a:lnTo>
                    <a:lnTo>
                      <a:pt x="237" y="3895"/>
                    </a:lnTo>
                    <a:lnTo>
                      <a:pt x="237" y="3895"/>
                    </a:lnTo>
                    <a:lnTo>
                      <a:pt x="237" y="3895"/>
                    </a:lnTo>
                    <a:close/>
                    <a:moveTo>
                      <a:pt x="237" y="3895"/>
                    </a:moveTo>
                    <a:lnTo>
                      <a:pt x="237" y="3895"/>
                    </a:lnTo>
                    <a:lnTo>
                      <a:pt x="237" y="3895"/>
                    </a:lnTo>
                    <a:lnTo>
                      <a:pt x="237" y="3895"/>
                    </a:lnTo>
                    <a:lnTo>
                      <a:pt x="237" y="3895"/>
                    </a:lnTo>
                    <a:close/>
                    <a:moveTo>
                      <a:pt x="237" y="3877"/>
                    </a:moveTo>
                    <a:lnTo>
                      <a:pt x="237" y="3877"/>
                    </a:lnTo>
                    <a:lnTo>
                      <a:pt x="237" y="3895"/>
                    </a:lnTo>
                    <a:lnTo>
                      <a:pt x="237" y="3895"/>
                    </a:lnTo>
                    <a:lnTo>
                      <a:pt x="237" y="3877"/>
                    </a:lnTo>
                    <a:close/>
                    <a:moveTo>
                      <a:pt x="91" y="3113"/>
                    </a:moveTo>
                    <a:lnTo>
                      <a:pt x="91" y="3113"/>
                    </a:lnTo>
                    <a:lnTo>
                      <a:pt x="37" y="3222"/>
                    </a:lnTo>
                    <a:lnTo>
                      <a:pt x="19" y="3331"/>
                    </a:lnTo>
                    <a:lnTo>
                      <a:pt x="0" y="3422"/>
                    </a:lnTo>
                    <a:lnTo>
                      <a:pt x="19" y="3531"/>
                    </a:lnTo>
                    <a:lnTo>
                      <a:pt x="37" y="3622"/>
                    </a:lnTo>
                    <a:lnTo>
                      <a:pt x="91" y="3713"/>
                    </a:lnTo>
                    <a:lnTo>
                      <a:pt x="146" y="3804"/>
                    </a:lnTo>
                    <a:lnTo>
                      <a:pt x="237" y="3877"/>
                    </a:lnTo>
                    <a:lnTo>
                      <a:pt x="237" y="3877"/>
                    </a:lnTo>
                    <a:lnTo>
                      <a:pt x="146" y="3804"/>
                    </a:lnTo>
                    <a:lnTo>
                      <a:pt x="91" y="3713"/>
                    </a:lnTo>
                    <a:lnTo>
                      <a:pt x="37" y="3622"/>
                    </a:lnTo>
                    <a:lnTo>
                      <a:pt x="19" y="3531"/>
                    </a:lnTo>
                    <a:lnTo>
                      <a:pt x="0" y="3422"/>
                    </a:lnTo>
                    <a:lnTo>
                      <a:pt x="19" y="3331"/>
                    </a:lnTo>
                    <a:lnTo>
                      <a:pt x="37" y="3222"/>
                    </a:lnTo>
                    <a:lnTo>
                      <a:pt x="91" y="3113"/>
                    </a:lnTo>
                    <a:close/>
                    <a:moveTo>
                      <a:pt x="91" y="3113"/>
                    </a:moveTo>
                    <a:lnTo>
                      <a:pt x="91" y="3113"/>
                    </a:lnTo>
                    <a:lnTo>
                      <a:pt x="91" y="3113"/>
                    </a:lnTo>
                    <a:lnTo>
                      <a:pt x="91" y="3113"/>
                    </a:lnTo>
                    <a:lnTo>
                      <a:pt x="91" y="3113"/>
                    </a:lnTo>
                    <a:close/>
                    <a:moveTo>
                      <a:pt x="91" y="3113"/>
                    </a:moveTo>
                    <a:lnTo>
                      <a:pt x="91" y="3113"/>
                    </a:lnTo>
                    <a:lnTo>
                      <a:pt x="91" y="3113"/>
                    </a:lnTo>
                    <a:lnTo>
                      <a:pt x="91" y="3113"/>
                    </a:lnTo>
                    <a:lnTo>
                      <a:pt x="91" y="3113"/>
                    </a:lnTo>
                    <a:close/>
                    <a:moveTo>
                      <a:pt x="91" y="3094"/>
                    </a:moveTo>
                    <a:lnTo>
                      <a:pt x="91" y="3094"/>
                    </a:lnTo>
                    <a:lnTo>
                      <a:pt x="91" y="3113"/>
                    </a:lnTo>
                    <a:lnTo>
                      <a:pt x="91" y="3113"/>
                    </a:lnTo>
                    <a:lnTo>
                      <a:pt x="91" y="3094"/>
                    </a:lnTo>
                    <a:close/>
                    <a:moveTo>
                      <a:pt x="110" y="3094"/>
                    </a:moveTo>
                    <a:lnTo>
                      <a:pt x="110" y="3094"/>
                    </a:lnTo>
                    <a:lnTo>
                      <a:pt x="110" y="3094"/>
                    </a:lnTo>
                    <a:lnTo>
                      <a:pt x="110" y="3094"/>
                    </a:lnTo>
                    <a:lnTo>
                      <a:pt x="110" y="3094"/>
                    </a:lnTo>
                    <a:close/>
                    <a:moveTo>
                      <a:pt x="110" y="3094"/>
                    </a:moveTo>
                    <a:lnTo>
                      <a:pt x="110" y="3094"/>
                    </a:lnTo>
                    <a:lnTo>
                      <a:pt x="110" y="3094"/>
                    </a:lnTo>
                    <a:lnTo>
                      <a:pt x="110" y="3094"/>
                    </a:lnTo>
                    <a:lnTo>
                      <a:pt x="110" y="3094"/>
                    </a:lnTo>
                    <a:close/>
                    <a:moveTo>
                      <a:pt x="110" y="3094"/>
                    </a:moveTo>
                    <a:lnTo>
                      <a:pt x="110" y="3094"/>
                    </a:lnTo>
                    <a:lnTo>
                      <a:pt x="110" y="3094"/>
                    </a:lnTo>
                    <a:lnTo>
                      <a:pt x="110" y="3094"/>
                    </a:lnTo>
                    <a:lnTo>
                      <a:pt x="110" y="3094"/>
                    </a:lnTo>
                    <a:close/>
                    <a:moveTo>
                      <a:pt x="4532" y="1"/>
                    </a:moveTo>
                    <a:lnTo>
                      <a:pt x="4532" y="1"/>
                    </a:lnTo>
                    <a:lnTo>
                      <a:pt x="4677" y="201"/>
                    </a:lnTo>
                    <a:lnTo>
                      <a:pt x="4823" y="419"/>
                    </a:lnTo>
                    <a:lnTo>
                      <a:pt x="5096" y="892"/>
                    </a:lnTo>
                    <a:lnTo>
                      <a:pt x="5332" y="1366"/>
                    </a:lnTo>
                    <a:lnTo>
                      <a:pt x="5551" y="1857"/>
                    </a:lnTo>
                    <a:lnTo>
                      <a:pt x="5551" y="1857"/>
                    </a:lnTo>
                    <a:lnTo>
                      <a:pt x="5551" y="1857"/>
                    </a:lnTo>
                    <a:lnTo>
                      <a:pt x="5551" y="1857"/>
                    </a:lnTo>
                    <a:lnTo>
                      <a:pt x="5332" y="1366"/>
                    </a:lnTo>
                    <a:lnTo>
                      <a:pt x="5096" y="892"/>
                    </a:lnTo>
                    <a:lnTo>
                      <a:pt x="4823" y="419"/>
                    </a:lnTo>
                    <a:lnTo>
                      <a:pt x="4677" y="201"/>
                    </a:lnTo>
                    <a:lnTo>
                      <a:pt x="4532" y="1"/>
                    </a:lnTo>
                    <a:close/>
                    <a:moveTo>
                      <a:pt x="4532" y="1"/>
                    </a:moveTo>
                    <a:lnTo>
                      <a:pt x="4532" y="1"/>
                    </a:lnTo>
                    <a:lnTo>
                      <a:pt x="4532" y="1"/>
                    </a:lnTo>
                    <a:lnTo>
                      <a:pt x="4532" y="1"/>
                    </a:lnTo>
                    <a:lnTo>
                      <a:pt x="4532" y="1"/>
                    </a:lnTo>
                    <a:close/>
                  </a:path>
                </a:pathLst>
              </a:custGeom>
              <a:solidFill>
                <a:srgbClr val="D8D3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9" name="Google Shape;1989;p13"/>
              <p:cNvSpPr/>
              <p:nvPr/>
            </p:nvSpPr>
            <p:spPr>
              <a:xfrm>
                <a:off x="1421725" y="2218500"/>
                <a:ext cx="12775" cy="37350"/>
              </a:xfrm>
              <a:custGeom>
                <a:avLst/>
                <a:gdLst/>
                <a:ahLst/>
                <a:cxnLst/>
                <a:rect l="l" t="t" r="r" b="b"/>
                <a:pathLst>
                  <a:path w="511" h="1494" fill="none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65" y="438"/>
                    </a:lnTo>
                    <a:lnTo>
                      <a:pt x="292" y="820"/>
                    </a:lnTo>
                    <a:lnTo>
                      <a:pt x="510" y="1493"/>
                    </a:lnTo>
                    <a:lnTo>
                      <a:pt x="510" y="1493"/>
                    </a:lnTo>
                    <a:lnTo>
                      <a:pt x="292" y="820"/>
                    </a:lnTo>
                    <a:lnTo>
                      <a:pt x="165" y="438"/>
                    </a:lnTo>
                    <a:lnTo>
                      <a:pt x="1" y="1"/>
                    </a:lnTo>
                    <a:lnTo>
                      <a:pt x="1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0" name="Google Shape;1990;p13"/>
              <p:cNvSpPr/>
              <p:nvPr/>
            </p:nvSpPr>
            <p:spPr>
              <a:xfrm>
                <a:off x="1354850" y="2218500"/>
                <a:ext cx="79650" cy="66450"/>
              </a:xfrm>
              <a:custGeom>
                <a:avLst/>
                <a:gdLst/>
                <a:ahLst/>
                <a:cxnLst/>
                <a:rect l="l" t="t" r="r" b="b"/>
                <a:pathLst>
                  <a:path w="3186" h="2658" extrusionOk="0">
                    <a:moveTo>
                      <a:pt x="565" y="2658"/>
                    </a:moveTo>
                    <a:lnTo>
                      <a:pt x="565" y="2658"/>
                    </a:lnTo>
                    <a:lnTo>
                      <a:pt x="237" y="2658"/>
                    </a:lnTo>
                    <a:lnTo>
                      <a:pt x="237" y="2658"/>
                    </a:lnTo>
                    <a:lnTo>
                      <a:pt x="1" y="2658"/>
                    </a:lnTo>
                    <a:lnTo>
                      <a:pt x="1" y="2658"/>
                    </a:lnTo>
                    <a:lnTo>
                      <a:pt x="1" y="2658"/>
                    </a:lnTo>
                    <a:lnTo>
                      <a:pt x="1" y="2658"/>
                    </a:lnTo>
                    <a:lnTo>
                      <a:pt x="219" y="2658"/>
                    </a:lnTo>
                    <a:lnTo>
                      <a:pt x="219" y="2658"/>
                    </a:lnTo>
                    <a:lnTo>
                      <a:pt x="565" y="2658"/>
                    </a:lnTo>
                    <a:close/>
                    <a:moveTo>
                      <a:pt x="2676" y="1"/>
                    </a:moveTo>
                    <a:lnTo>
                      <a:pt x="2676" y="1"/>
                    </a:lnTo>
                    <a:lnTo>
                      <a:pt x="2676" y="1"/>
                    </a:lnTo>
                    <a:lnTo>
                      <a:pt x="2676" y="1"/>
                    </a:lnTo>
                    <a:lnTo>
                      <a:pt x="2840" y="438"/>
                    </a:lnTo>
                    <a:lnTo>
                      <a:pt x="2967" y="820"/>
                    </a:lnTo>
                    <a:lnTo>
                      <a:pt x="3185" y="1493"/>
                    </a:lnTo>
                    <a:lnTo>
                      <a:pt x="3185" y="1493"/>
                    </a:lnTo>
                    <a:lnTo>
                      <a:pt x="2967" y="820"/>
                    </a:lnTo>
                    <a:lnTo>
                      <a:pt x="2840" y="438"/>
                    </a:lnTo>
                    <a:lnTo>
                      <a:pt x="2676" y="1"/>
                    </a:lnTo>
                    <a:lnTo>
                      <a:pt x="2676" y="1"/>
                    </a:lnTo>
                    <a:close/>
                  </a:path>
                </a:pathLst>
              </a:custGeom>
              <a:solidFill>
                <a:srgbClr val="B8AEB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1" name="Google Shape;1991;p13"/>
              <p:cNvSpPr/>
              <p:nvPr/>
            </p:nvSpPr>
            <p:spPr>
              <a:xfrm>
                <a:off x="1354850" y="2218500"/>
                <a:ext cx="82825" cy="66450"/>
              </a:xfrm>
              <a:custGeom>
                <a:avLst/>
                <a:gdLst/>
                <a:ahLst/>
                <a:cxnLst/>
                <a:rect l="l" t="t" r="r" b="b"/>
                <a:pathLst>
                  <a:path w="3313" h="2658" extrusionOk="0">
                    <a:moveTo>
                      <a:pt x="2676" y="1"/>
                    </a:moveTo>
                    <a:lnTo>
                      <a:pt x="2658" y="56"/>
                    </a:lnTo>
                    <a:lnTo>
                      <a:pt x="2512" y="456"/>
                    </a:lnTo>
                    <a:lnTo>
                      <a:pt x="2421" y="656"/>
                    </a:lnTo>
                    <a:lnTo>
                      <a:pt x="2312" y="838"/>
                    </a:lnTo>
                    <a:lnTo>
                      <a:pt x="2166" y="1038"/>
                    </a:lnTo>
                    <a:lnTo>
                      <a:pt x="1984" y="1238"/>
                    </a:lnTo>
                    <a:lnTo>
                      <a:pt x="1802" y="1420"/>
                    </a:lnTo>
                    <a:lnTo>
                      <a:pt x="1602" y="1584"/>
                    </a:lnTo>
                    <a:lnTo>
                      <a:pt x="1220" y="1875"/>
                    </a:lnTo>
                    <a:lnTo>
                      <a:pt x="838" y="2148"/>
                    </a:lnTo>
                    <a:lnTo>
                      <a:pt x="419" y="2421"/>
                    </a:lnTo>
                    <a:lnTo>
                      <a:pt x="1" y="2658"/>
                    </a:lnTo>
                    <a:lnTo>
                      <a:pt x="565" y="2658"/>
                    </a:lnTo>
                    <a:lnTo>
                      <a:pt x="929" y="2621"/>
                    </a:lnTo>
                    <a:lnTo>
                      <a:pt x="1256" y="2585"/>
                    </a:lnTo>
                    <a:lnTo>
                      <a:pt x="1839" y="2494"/>
                    </a:lnTo>
                    <a:lnTo>
                      <a:pt x="2312" y="2385"/>
                    </a:lnTo>
                    <a:lnTo>
                      <a:pt x="2694" y="2276"/>
                    </a:lnTo>
                    <a:lnTo>
                      <a:pt x="2967" y="2166"/>
                    </a:lnTo>
                    <a:lnTo>
                      <a:pt x="3167" y="2075"/>
                    </a:lnTo>
                    <a:lnTo>
                      <a:pt x="3313" y="1984"/>
                    </a:lnTo>
                    <a:lnTo>
                      <a:pt x="3185" y="1493"/>
                    </a:lnTo>
                    <a:lnTo>
                      <a:pt x="2967" y="820"/>
                    </a:lnTo>
                    <a:lnTo>
                      <a:pt x="2840" y="438"/>
                    </a:lnTo>
                    <a:lnTo>
                      <a:pt x="2676" y="1"/>
                    </a:lnTo>
                    <a:close/>
                  </a:path>
                </a:pathLst>
              </a:custGeom>
              <a:solidFill>
                <a:srgbClr val="8B71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2" name="Google Shape;1992;p13"/>
              <p:cNvSpPr/>
              <p:nvPr/>
            </p:nvSpPr>
            <p:spPr>
              <a:xfrm>
                <a:off x="1354850" y="2218500"/>
                <a:ext cx="82825" cy="66450"/>
              </a:xfrm>
              <a:custGeom>
                <a:avLst/>
                <a:gdLst/>
                <a:ahLst/>
                <a:cxnLst/>
                <a:rect l="l" t="t" r="r" b="b"/>
                <a:pathLst>
                  <a:path w="3313" h="2658" fill="none" extrusionOk="0">
                    <a:moveTo>
                      <a:pt x="2676" y="1"/>
                    </a:moveTo>
                    <a:lnTo>
                      <a:pt x="2676" y="1"/>
                    </a:lnTo>
                    <a:lnTo>
                      <a:pt x="2658" y="56"/>
                    </a:lnTo>
                    <a:lnTo>
                      <a:pt x="2658" y="56"/>
                    </a:lnTo>
                    <a:lnTo>
                      <a:pt x="2512" y="456"/>
                    </a:lnTo>
                    <a:lnTo>
                      <a:pt x="2421" y="656"/>
                    </a:lnTo>
                    <a:lnTo>
                      <a:pt x="2312" y="838"/>
                    </a:lnTo>
                    <a:lnTo>
                      <a:pt x="2312" y="838"/>
                    </a:lnTo>
                    <a:lnTo>
                      <a:pt x="2166" y="1038"/>
                    </a:lnTo>
                    <a:lnTo>
                      <a:pt x="1984" y="1238"/>
                    </a:lnTo>
                    <a:lnTo>
                      <a:pt x="1802" y="1420"/>
                    </a:lnTo>
                    <a:lnTo>
                      <a:pt x="1602" y="1584"/>
                    </a:lnTo>
                    <a:lnTo>
                      <a:pt x="1602" y="1584"/>
                    </a:lnTo>
                    <a:lnTo>
                      <a:pt x="1220" y="1875"/>
                    </a:lnTo>
                    <a:lnTo>
                      <a:pt x="838" y="2148"/>
                    </a:lnTo>
                    <a:lnTo>
                      <a:pt x="419" y="2421"/>
                    </a:lnTo>
                    <a:lnTo>
                      <a:pt x="1" y="2658"/>
                    </a:lnTo>
                    <a:lnTo>
                      <a:pt x="1" y="2658"/>
                    </a:lnTo>
                    <a:lnTo>
                      <a:pt x="237" y="2658"/>
                    </a:lnTo>
                    <a:lnTo>
                      <a:pt x="237" y="2658"/>
                    </a:lnTo>
                    <a:lnTo>
                      <a:pt x="565" y="2658"/>
                    </a:lnTo>
                    <a:lnTo>
                      <a:pt x="565" y="2658"/>
                    </a:lnTo>
                    <a:lnTo>
                      <a:pt x="565" y="2658"/>
                    </a:lnTo>
                    <a:lnTo>
                      <a:pt x="929" y="2621"/>
                    </a:lnTo>
                    <a:lnTo>
                      <a:pt x="1256" y="2585"/>
                    </a:lnTo>
                    <a:lnTo>
                      <a:pt x="1839" y="2494"/>
                    </a:lnTo>
                    <a:lnTo>
                      <a:pt x="2312" y="2385"/>
                    </a:lnTo>
                    <a:lnTo>
                      <a:pt x="2694" y="2276"/>
                    </a:lnTo>
                    <a:lnTo>
                      <a:pt x="2967" y="2166"/>
                    </a:lnTo>
                    <a:lnTo>
                      <a:pt x="3167" y="2075"/>
                    </a:lnTo>
                    <a:lnTo>
                      <a:pt x="3313" y="1984"/>
                    </a:lnTo>
                    <a:lnTo>
                      <a:pt x="3313" y="1984"/>
                    </a:lnTo>
                    <a:lnTo>
                      <a:pt x="3185" y="1493"/>
                    </a:lnTo>
                    <a:lnTo>
                      <a:pt x="3185" y="1493"/>
                    </a:lnTo>
                    <a:lnTo>
                      <a:pt x="2967" y="820"/>
                    </a:lnTo>
                    <a:lnTo>
                      <a:pt x="2840" y="438"/>
                    </a:lnTo>
                    <a:lnTo>
                      <a:pt x="2676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3" name="Google Shape;1993;p13"/>
              <p:cNvSpPr/>
              <p:nvPr/>
            </p:nvSpPr>
            <p:spPr>
              <a:xfrm>
                <a:off x="1285700" y="22494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4" name="Google Shape;1994;p13"/>
              <p:cNvSpPr/>
              <p:nvPr/>
            </p:nvSpPr>
            <p:spPr>
              <a:xfrm>
                <a:off x="1285700" y="22494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5" name="Google Shape;1995;p13"/>
              <p:cNvSpPr/>
              <p:nvPr/>
            </p:nvSpPr>
            <p:spPr>
              <a:xfrm>
                <a:off x="1285700" y="22494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6" name="Google Shape;1996;p13"/>
              <p:cNvSpPr/>
              <p:nvPr/>
            </p:nvSpPr>
            <p:spPr>
              <a:xfrm>
                <a:off x="1285250" y="2249450"/>
                <a:ext cx="25" cy="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9" fill="none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19"/>
                    </a:lnTo>
                    <a:lnTo>
                      <a:pt x="0" y="19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7" name="Google Shape;1997;p13"/>
              <p:cNvSpPr/>
              <p:nvPr/>
            </p:nvSpPr>
            <p:spPr>
              <a:xfrm>
                <a:off x="1285250" y="22499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8" name="Google Shape;1998;p13"/>
              <p:cNvSpPr/>
              <p:nvPr/>
            </p:nvSpPr>
            <p:spPr>
              <a:xfrm>
                <a:off x="1285250" y="22499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9" name="Google Shape;1999;p13"/>
              <p:cNvSpPr/>
              <p:nvPr/>
            </p:nvSpPr>
            <p:spPr>
              <a:xfrm>
                <a:off x="1282975" y="2249900"/>
                <a:ext cx="5950" cy="19125"/>
              </a:xfrm>
              <a:custGeom>
                <a:avLst/>
                <a:gdLst/>
                <a:ahLst/>
                <a:cxnLst/>
                <a:rect l="l" t="t" r="r" b="b"/>
                <a:pathLst>
                  <a:path w="238" h="765" fill="none" extrusionOk="0">
                    <a:moveTo>
                      <a:pt x="91" y="1"/>
                    </a:moveTo>
                    <a:lnTo>
                      <a:pt x="91" y="1"/>
                    </a:lnTo>
                    <a:lnTo>
                      <a:pt x="37" y="110"/>
                    </a:lnTo>
                    <a:lnTo>
                      <a:pt x="19" y="219"/>
                    </a:lnTo>
                    <a:lnTo>
                      <a:pt x="0" y="310"/>
                    </a:lnTo>
                    <a:lnTo>
                      <a:pt x="19" y="419"/>
                    </a:lnTo>
                    <a:lnTo>
                      <a:pt x="37" y="510"/>
                    </a:lnTo>
                    <a:lnTo>
                      <a:pt x="91" y="601"/>
                    </a:lnTo>
                    <a:lnTo>
                      <a:pt x="146" y="692"/>
                    </a:lnTo>
                    <a:lnTo>
                      <a:pt x="237" y="765"/>
                    </a:lnTo>
                    <a:lnTo>
                      <a:pt x="237" y="765"/>
                    </a:lnTo>
                    <a:lnTo>
                      <a:pt x="146" y="692"/>
                    </a:lnTo>
                    <a:lnTo>
                      <a:pt x="91" y="601"/>
                    </a:lnTo>
                    <a:lnTo>
                      <a:pt x="37" y="510"/>
                    </a:lnTo>
                    <a:lnTo>
                      <a:pt x="19" y="419"/>
                    </a:lnTo>
                    <a:lnTo>
                      <a:pt x="0" y="310"/>
                    </a:lnTo>
                    <a:lnTo>
                      <a:pt x="19" y="219"/>
                    </a:lnTo>
                    <a:lnTo>
                      <a:pt x="37" y="110"/>
                    </a:lnTo>
                    <a:lnTo>
                      <a:pt x="91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0" name="Google Shape;2000;p13"/>
              <p:cNvSpPr/>
              <p:nvPr/>
            </p:nvSpPr>
            <p:spPr>
              <a:xfrm>
                <a:off x="1288900" y="2269000"/>
                <a:ext cx="25" cy="500"/>
              </a:xfrm>
              <a:custGeom>
                <a:avLst/>
                <a:gdLst/>
                <a:ahLst/>
                <a:cxnLst/>
                <a:rect l="l" t="t" r="r" b="b"/>
                <a:pathLst>
                  <a:path w="1" h="20" fill="none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9"/>
                    </a:lnTo>
                    <a:lnTo>
                      <a:pt x="0" y="19"/>
                    </a:lnTo>
                    <a:lnTo>
                      <a:pt x="0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1" name="Google Shape;2001;p13"/>
              <p:cNvSpPr/>
              <p:nvPr/>
            </p:nvSpPr>
            <p:spPr>
              <a:xfrm>
                <a:off x="1288900" y="22694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2" name="Google Shape;2002;p13"/>
              <p:cNvSpPr/>
              <p:nvPr/>
            </p:nvSpPr>
            <p:spPr>
              <a:xfrm>
                <a:off x="1288900" y="22694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3" name="Google Shape;2003;p13"/>
              <p:cNvSpPr/>
              <p:nvPr/>
            </p:nvSpPr>
            <p:spPr>
              <a:xfrm>
                <a:off x="1317550" y="2281300"/>
                <a:ext cx="51425" cy="3650"/>
              </a:xfrm>
              <a:custGeom>
                <a:avLst/>
                <a:gdLst/>
                <a:ahLst/>
                <a:cxnLst/>
                <a:rect l="l" t="t" r="r" b="b"/>
                <a:pathLst>
                  <a:path w="2057" h="146" fill="none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328" y="55"/>
                    </a:lnTo>
                    <a:lnTo>
                      <a:pt x="674" y="91"/>
                    </a:lnTo>
                    <a:lnTo>
                      <a:pt x="1074" y="128"/>
                    </a:lnTo>
                    <a:lnTo>
                      <a:pt x="1493" y="146"/>
                    </a:lnTo>
                    <a:lnTo>
                      <a:pt x="1493" y="146"/>
                    </a:lnTo>
                    <a:lnTo>
                      <a:pt x="1711" y="146"/>
                    </a:lnTo>
                    <a:lnTo>
                      <a:pt x="1711" y="146"/>
                    </a:lnTo>
                    <a:lnTo>
                      <a:pt x="2057" y="146"/>
                    </a:lnTo>
                    <a:lnTo>
                      <a:pt x="2057" y="146"/>
                    </a:lnTo>
                    <a:lnTo>
                      <a:pt x="2057" y="146"/>
                    </a:lnTo>
                    <a:lnTo>
                      <a:pt x="1711" y="146"/>
                    </a:lnTo>
                    <a:lnTo>
                      <a:pt x="1711" y="146"/>
                    </a:lnTo>
                    <a:lnTo>
                      <a:pt x="1493" y="146"/>
                    </a:lnTo>
                    <a:lnTo>
                      <a:pt x="1493" y="146"/>
                    </a:lnTo>
                    <a:lnTo>
                      <a:pt x="1493" y="146"/>
                    </a:lnTo>
                    <a:lnTo>
                      <a:pt x="1493" y="146"/>
                    </a:lnTo>
                    <a:lnTo>
                      <a:pt x="1074" y="128"/>
                    </a:lnTo>
                    <a:lnTo>
                      <a:pt x="674" y="91"/>
                    </a:lnTo>
                    <a:lnTo>
                      <a:pt x="328" y="55"/>
                    </a:ln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4" name="Google Shape;2004;p13"/>
              <p:cNvSpPr/>
              <p:nvPr/>
            </p:nvSpPr>
            <p:spPr>
              <a:xfrm>
                <a:off x="1317100" y="22813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5" name="Google Shape;2005;p13"/>
              <p:cNvSpPr/>
              <p:nvPr/>
            </p:nvSpPr>
            <p:spPr>
              <a:xfrm>
                <a:off x="1354850" y="2284925"/>
                <a:ext cx="141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565" h="1" fill="none" extrusionOk="0">
                    <a:moveTo>
                      <a:pt x="565" y="1"/>
                    </a:moveTo>
                    <a:lnTo>
                      <a:pt x="565" y="1"/>
                    </a:lnTo>
                    <a:lnTo>
                      <a:pt x="237" y="1"/>
                    </a:lnTo>
                    <a:lnTo>
                      <a:pt x="237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219" y="1"/>
                    </a:lnTo>
                    <a:lnTo>
                      <a:pt x="219" y="1"/>
                    </a:lnTo>
                    <a:lnTo>
                      <a:pt x="565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006" name="Google Shape;2006;p13"/>
            <p:cNvSpPr/>
            <p:nvPr/>
          </p:nvSpPr>
          <p:spPr>
            <a:xfrm>
              <a:off x="2706625" y="4851000"/>
              <a:ext cx="226446" cy="93776"/>
            </a:xfrm>
            <a:custGeom>
              <a:avLst/>
              <a:gdLst/>
              <a:ahLst/>
              <a:cxnLst/>
              <a:rect l="l" t="t" r="r" b="b"/>
              <a:pathLst>
                <a:path w="9991" h="1020" extrusionOk="0">
                  <a:moveTo>
                    <a:pt x="1292" y="0"/>
                  </a:moveTo>
                  <a:lnTo>
                    <a:pt x="746" y="91"/>
                  </a:lnTo>
                  <a:lnTo>
                    <a:pt x="528" y="128"/>
                  </a:lnTo>
                  <a:lnTo>
                    <a:pt x="346" y="182"/>
                  </a:lnTo>
                  <a:lnTo>
                    <a:pt x="200" y="237"/>
                  </a:lnTo>
                  <a:lnTo>
                    <a:pt x="91" y="291"/>
                  </a:lnTo>
                  <a:lnTo>
                    <a:pt x="18" y="346"/>
                  </a:lnTo>
                  <a:lnTo>
                    <a:pt x="0" y="419"/>
                  </a:lnTo>
                  <a:lnTo>
                    <a:pt x="0" y="437"/>
                  </a:lnTo>
                  <a:lnTo>
                    <a:pt x="18" y="473"/>
                  </a:lnTo>
                  <a:lnTo>
                    <a:pt x="91" y="528"/>
                  </a:lnTo>
                  <a:lnTo>
                    <a:pt x="219" y="583"/>
                  </a:lnTo>
                  <a:lnTo>
                    <a:pt x="382" y="655"/>
                  </a:lnTo>
                  <a:lnTo>
                    <a:pt x="601" y="710"/>
                  </a:lnTo>
                  <a:lnTo>
                    <a:pt x="856" y="746"/>
                  </a:lnTo>
                  <a:lnTo>
                    <a:pt x="1456" y="837"/>
                  </a:lnTo>
                  <a:lnTo>
                    <a:pt x="2202" y="910"/>
                  </a:lnTo>
                  <a:lnTo>
                    <a:pt x="3058" y="965"/>
                  </a:lnTo>
                  <a:lnTo>
                    <a:pt x="3986" y="1001"/>
                  </a:lnTo>
                  <a:lnTo>
                    <a:pt x="5005" y="1019"/>
                  </a:lnTo>
                  <a:lnTo>
                    <a:pt x="6006" y="1001"/>
                  </a:lnTo>
                  <a:lnTo>
                    <a:pt x="6952" y="965"/>
                  </a:lnTo>
                  <a:lnTo>
                    <a:pt x="7789" y="910"/>
                  </a:lnTo>
                  <a:lnTo>
                    <a:pt x="8535" y="837"/>
                  </a:lnTo>
                  <a:lnTo>
                    <a:pt x="9136" y="746"/>
                  </a:lnTo>
                  <a:lnTo>
                    <a:pt x="9390" y="710"/>
                  </a:lnTo>
                  <a:lnTo>
                    <a:pt x="9609" y="655"/>
                  </a:lnTo>
                  <a:lnTo>
                    <a:pt x="9773" y="583"/>
                  </a:lnTo>
                  <a:lnTo>
                    <a:pt x="9900" y="528"/>
                  </a:lnTo>
                  <a:lnTo>
                    <a:pt x="9973" y="473"/>
                  </a:lnTo>
                  <a:lnTo>
                    <a:pt x="9991" y="437"/>
                  </a:lnTo>
                  <a:lnTo>
                    <a:pt x="9991" y="419"/>
                  </a:lnTo>
                  <a:lnTo>
                    <a:pt x="9973" y="346"/>
                  </a:lnTo>
                  <a:lnTo>
                    <a:pt x="9900" y="291"/>
                  </a:lnTo>
                  <a:lnTo>
                    <a:pt x="9791" y="237"/>
                  </a:lnTo>
                  <a:lnTo>
                    <a:pt x="9645" y="182"/>
                  </a:lnTo>
                  <a:lnTo>
                    <a:pt x="9463" y="128"/>
                  </a:lnTo>
                  <a:lnTo>
                    <a:pt x="9245" y="91"/>
                  </a:lnTo>
                  <a:lnTo>
                    <a:pt x="8699" y="0"/>
                  </a:lnTo>
                  <a:lnTo>
                    <a:pt x="8699" y="273"/>
                  </a:lnTo>
                  <a:lnTo>
                    <a:pt x="7443" y="328"/>
                  </a:lnTo>
                  <a:lnTo>
                    <a:pt x="6133" y="364"/>
                  </a:lnTo>
                  <a:lnTo>
                    <a:pt x="4623" y="382"/>
                  </a:lnTo>
                  <a:lnTo>
                    <a:pt x="3476" y="364"/>
                  </a:lnTo>
                  <a:lnTo>
                    <a:pt x="2384" y="328"/>
                  </a:lnTo>
                  <a:lnTo>
                    <a:pt x="1893" y="291"/>
                  </a:lnTo>
                  <a:lnTo>
                    <a:pt x="1456" y="237"/>
                  </a:lnTo>
                  <a:lnTo>
                    <a:pt x="1074" y="182"/>
                  </a:lnTo>
                  <a:lnTo>
                    <a:pt x="746" y="109"/>
                  </a:lnTo>
                  <a:lnTo>
                    <a:pt x="1292" y="0"/>
                  </a:lnTo>
                  <a:close/>
                </a:path>
              </a:pathLst>
            </a:custGeom>
            <a:solidFill>
              <a:srgbClr val="282829">
                <a:alpha val="13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07" name="Google Shape;2007;p13"/>
          <p:cNvSpPr/>
          <p:nvPr/>
        </p:nvSpPr>
        <p:spPr>
          <a:xfrm>
            <a:off x="2342932" y="345703"/>
            <a:ext cx="526466" cy="160097"/>
          </a:xfrm>
          <a:custGeom>
            <a:avLst/>
            <a:gdLst/>
            <a:ahLst/>
            <a:cxnLst/>
            <a:rect l="l" t="t" r="r" b="b"/>
            <a:pathLst>
              <a:path w="15779" h="3240" extrusionOk="0">
                <a:moveTo>
                  <a:pt x="8081" y="1"/>
                </a:moveTo>
                <a:lnTo>
                  <a:pt x="7699" y="55"/>
                </a:lnTo>
                <a:lnTo>
                  <a:pt x="7298" y="110"/>
                </a:lnTo>
                <a:lnTo>
                  <a:pt x="6916" y="201"/>
                </a:lnTo>
                <a:lnTo>
                  <a:pt x="6552" y="328"/>
                </a:lnTo>
                <a:lnTo>
                  <a:pt x="6206" y="456"/>
                </a:lnTo>
                <a:lnTo>
                  <a:pt x="5897" y="601"/>
                </a:lnTo>
                <a:lnTo>
                  <a:pt x="5606" y="765"/>
                </a:lnTo>
                <a:lnTo>
                  <a:pt x="5369" y="947"/>
                </a:lnTo>
                <a:lnTo>
                  <a:pt x="5169" y="1129"/>
                </a:lnTo>
                <a:lnTo>
                  <a:pt x="5096" y="1220"/>
                </a:lnTo>
                <a:lnTo>
                  <a:pt x="5023" y="1311"/>
                </a:lnTo>
                <a:lnTo>
                  <a:pt x="4969" y="1420"/>
                </a:lnTo>
                <a:lnTo>
                  <a:pt x="4932" y="1511"/>
                </a:lnTo>
                <a:lnTo>
                  <a:pt x="4914" y="1620"/>
                </a:lnTo>
                <a:lnTo>
                  <a:pt x="4896" y="1711"/>
                </a:lnTo>
                <a:lnTo>
                  <a:pt x="4914" y="1821"/>
                </a:lnTo>
                <a:lnTo>
                  <a:pt x="4951" y="1930"/>
                </a:lnTo>
                <a:lnTo>
                  <a:pt x="4987" y="2021"/>
                </a:lnTo>
                <a:lnTo>
                  <a:pt x="5060" y="2130"/>
                </a:lnTo>
                <a:lnTo>
                  <a:pt x="5151" y="2221"/>
                </a:lnTo>
                <a:lnTo>
                  <a:pt x="5260" y="2312"/>
                </a:lnTo>
                <a:lnTo>
                  <a:pt x="4841" y="2203"/>
                </a:lnTo>
                <a:lnTo>
                  <a:pt x="4441" y="2130"/>
                </a:lnTo>
                <a:lnTo>
                  <a:pt x="4041" y="2075"/>
                </a:lnTo>
                <a:lnTo>
                  <a:pt x="3659" y="2057"/>
                </a:lnTo>
                <a:lnTo>
                  <a:pt x="3276" y="2075"/>
                </a:lnTo>
                <a:lnTo>
                  <a:pt x="2912" y="2112"/>
                </a:lnTo>
                <a:lnTo>
                  <a:pt x="2549" y="2166"/>
                </a:lnTo>
                <a:lnTo>
                  <a:pt x="2221" y="2239"/>
                </a:lnTo>
                <a:lnTo>
                  <a:pt x="1893" y="2330"/>
                </a:lnTo>
                <a:lnTo>
                  <a:pt x="1584" y="2439"/>
                </a:lnTo>
                <a:lnTo>
                  <a:pt x="1311" y="2548"/>
                </a:lnTo>
                <a:lnTo>
                  <a:pt x="1056" y="2658"/>
                </a:lnTo>
                <a:lnTo>
                  <a:pt x="620" y="2858"/>
                </a:lnTo>
                <a:lnTo>
                  <a:pt x="274" y="3058"/>
                </a:lnTo>
                <a:lnTo>
                  <a:pt x="1" y="3240"/>
                </a:lnTo>
                <a:lnTo>
                  <a:pt x="15778" y="3240"/>
                </a:lnTo>
                <a:lnTo>
                  <a:pt x="15706" y="3058"/>
                </a:lnTo>
                <a:lnTo>
                  <a:pt x="15633" y="2894"/>
                </a:lnTo>
                <a:lnTo>
                  <a:pt x="15542" y="2730"/>
                </a:lnTo>
                <a:lnTo>
                  <a:pt x="15451" y="2603"/>
                </a:lnTo>
                <a:lnTo>
                  <a:pt x="15360" y="2476"/>
                </a:lnTo>
                <a:lnTo>
                  <a:pt x="15251" y="2366"/>
                </a:lnTo>
                <a:lnTo>
                  <a:pt x="15142" y="2275"/>
                </a:lnTo>
                <a:lnTo>
                  <a:pt x="15014" y="2203"/>
                </a:lnTo>
                <a:lnTo>
                  <a:pt x="14905" y="2130"/>
                </a:lnTo>
                <a:lnTo>
                  <a:pt x="14778" y="2075"/>
                </a:lnTo>
                <a:lnTo>
                  <a:pt x="14541" y="2003"/>
                </a:lnTo>
                <a:lnTo>
                  <a:pt x="14286" y="1948"/>
                </a:lnTo>
                <a:lnTo>
                  <a:pt x="14031" y="1930"/>
                </a:lnTo>
                <a:lnTo>
                  <a:pt x="13740" y="1948"/>
                </a:lnTo>
                <a:lnTo>
                  <a:pt x="13467" y="2003"/>
                </a:lnTo>
                <a:lnTo>
                  <a:pt x="13213" y="2057"/>
                </a:lnTo>
                <a:lnTo>
                  <a:pt x="12976" y="2130"/>
                </a:lnTo>
                <a:lnTo>
                  <a:pt x="12648" y="2257"/>
                </a:lnTo>
                <a:lnTo>
                  <a:pt x="12521" y="2312"/>
                </a:lnTo>
                <a:lnTo>
                  <a:pt x="12485" y="2257"/>
                </a:lnTo>
                <a:lnTo>
                  <a:pt x="12448" y="2203"/>
                </a:lnTo>
                <a:lnTo>
                  <a:pt x="12375" y="2130"/>
                </a:lnTo>
                <a:lnTo>
                  <a:pt x="12266" y="2057"/>
                </a:lnTo>
                <a:lnTo>
                  <a:pt x="12121" y="2003"/>
                </a:lnTo>
                <a:lnTo>
                  <a:pt x="11957" y="1966"/>
                </a:lnTo>
                <a:lnTo>
                  <a:pt x="11720" y="1948"/>
                </a:lnTo>
                <a:lnTo>
                  <a:pt x="11575" y="1948"/>
                </a:lnTo>
                <a:lnTo>
                  <a:pt x="11393" y="1966"/>
                </a:lnTo>
                <a:lnTo>
                  <a:pt x="11211" y="2003"/>
                </a:lnTo>
                <a:lnTo>
                  <a:pt x="10992" y="2057"/>
                </a:lnTo>
                <a:lnTo>
                  <a:pt x="10992" y="1784"/>
                </a:lnTo>
                <a:lnTo>
                  <a:pt x="10956" y="1529"/>
                </a:lnTo>
                <a:lnTo>
                  <a:pt x="10901" y="1311"/>
                </a:lnTo>
                <a:lnTo>
                  <a:pt x="10810" y="1093"/>
                </a:lnTo>
                <a:lnTo>
                  <a:pt x="10701" y="911"/>
                </a:lnTo>
                <a:lnTo>
                  <a:pt x="10574" y="747"/>
                </a:lnTo>
                <a:lnTo>
                  <a:pt x="10428" y="583"/>
                </a:lnTo>
                <a:lnTo>
                  <a:pt x="10264" y="456"/>
                </a:lnTo>
                <a:lnTo>
                  <a:pt x="10082" y="346"/>
                </a:lnTo>
                <a:lnTo>
                  <a:pt x="9882" y="237"/>
                </a:lnTo>
                <a:lnTo>
                  <a:pt x="9682" y="165"/>
                </a:lnTo>
                <a:lnTo>
                  <a:pt x="9446" y="110"/>
                </a:lnTo>
                <a:lnTo>
                  <a:pt x="9227" y="55"/>
                </a:lnTo>
                <a:lnTo>
                  <a:pt x="8991" y="19"/>
                </a:lnTo>
                <a:lnTo>
                  <a:pt x="873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8" name="Google Shape;2008;p13"/>
          <p:cNvSpPr/>
          <p:nvPr/>
        </p:nvSpPr>
        <p:spPr>
          <a:xfrm>
            <a:off x="6241984" y="95250"/>
            <a:ext cx="1136759" cy="345700"/>
          </a:xfrm>
          <a:custGeom>
            <a:avLst/>
            <a:gdLst/>
            <a:ahLst/>
            <a:cxnLst/>
            <a:rect l="l" t="t" r="r" b="b"/>
            <a:pathLst>
              <a:path w="15779" h="3240" extrusionOk="0">
                <a:moveTo>
                  <a:pt x="8081" y="1"/>
                </a:moveTo>
                <a:lnTo>
                  <a:pt x="7699" y="55"/>
                </a:lnTo>
                <a:lnTo>
                  <a:pt x="7298" y="110"/>
                </a:lnTo>
                <a:lnTo>
                  <a:pt x="6916" y="201"/>
                </a:lnTo>
                <a:lnTo>
                  <a:pt x="6552" y="328"/>
                </a:lnTo>
                <a:lnTo>
                  <a:pt x="6206" y="456"/>
                </a:lnTo>
                <a:lnTo>
                  <a:pt x="5897" y="601"/>
                </a:lnTo>
                <a:lnTo>
                  <a:pt x="5606" y="765"/>
                </a:lnTo>
                <a:lnTo>
                  <a:pt x="5369" y="947"/>
                </a:lnTo>
                <a:lnTo>
                  <a:pt x="5169" y="1129"/>
                </a:lnTo>
                <a:lnTo>
                  <a:pt x="5096" y="1220"/>
                </a:lnTo>
                <a:lnTo>
                  <a:pt x="5023" y="1311"/>
                </a:lnTo>
                <a:lnTo>
                  <a:pt x="4969" y="1420"/>
                </a:lnTo>
                <a:lnTo>
                  <a:pt x="4932" y="1511"/>
                </a:lnTo>
                <a:lnTo>
                  <a:pt x="4914" y="1620"/>
                </a:lnTo>
                <a:lnTo>
                  <a:pt x="4896" y="1711"/>
                </a:lnTo>
                <a:lnTo>
                  <a:pt x="4914" y="1821"/>
                </a:lnTo>
                <a:lnTo>
                  <a:pt x="4951" y="1930"/>
                </a:lnTo>
                <a:lnTo>
                  <a:pt x="4987" y="2021"/>
                </a:lnTo>
                <a:lnTo>
                  <a:pt x="5060" y="2130"/>
                </a:lnTo>
                <a:lnTo>
                  <a:pt x="5151" y="2221"/>
                </a:lnTo>
                <a:lnTo>
                  <a:pt x="5260" y="2312"/>
                </a:lnTo>
                <a:lnTo>
                  <a:pt x="4841" y="2203"/>
                </a:lnTo>
                <a:lnTo>
                  <a:pt x="4441" y="2130"/>
                </a:lnTo>
                <a:lnTo>
                  <a:pt x="4041" y="2075"/>
                </a:lnTo>
                <a:lnTo>
                  <a:pt x="3659" y="2057"/>
                </a:lnTo>
                <a:lnTo>
                  <a:pt x="3276" y="2075"/>
                </a:lnTo>
                <a:lnTo>
                  <a:pt x="2912" y="2112"/>
                </a:lnTo>
                <a:lnTo>
                  <a:pt x="2549" y="2166"/>
                </a:lnTo>
                <a:lnTo>
                  <a:pt x="2221" y="2239"/>
                </a:lnTo>
                <a:lnTo>
                  <a:pt x="1893" y="2330"/>
                </a:lnTo>
                <a:lnTo>
                  <a:pt x="1584" y="2439"/>
                </a:lnTo>
                <a:lnTo>
                  <a:pt x="1311" y="2548"/>
                </a:lnTo>
                <a:lnTo>
                  <a:pt x="1056" y="2658"/>
                </a:lnTo>
                <a:lnTo>
                  <a:pt x="620" y="2858"/>
                </a:lnTo>
                <a:lnTo>
                  <a:pt x="274" y="3058"/>
                </a:lnTo>
                <a:lnTo>
                  <a:pt x="1" y="3240"/>
                </a:lnTo>
                <a:lnTo>
                  <a:pt x="15778" y="3240"/>
                </a:lnTo>
                <a:lnTo>
                  <a:pt x="15706" y="3058"/>
                </a:lnTo>
                <a:lnTo>
                  <a:pt x="15633" y="2894"/>
                </a:lnTo>
                <a:lnTo>
                  <a:pt x="15542" y="2730"/>
                </a:lnTo>
                <a:lnTo>
                  <a:pt x="15451" y="2603"/>
                </a:lnTo>
                <a:lnTo>
                  <a:pt x="15360" y="2476"/>
                </a:lnTo>
                <a:lnTo>
                  <a:pt x="15251" y="2366"/>
                </a:lnTo>
                <a:lnTo>
                  <a:pt x="15142" y="2275"/>
                </a:lnTo>
                <a:lnTo>
                  <a:pt x="15014" y="2203"/>
                </a:lnTo>
                <a:lnTo>
                  <a:pt x="14905" y="2130"/>
                </a:lnTo>
                <a:lnTo>
                  <a:pt x="14778" y="2075"/>
                </a:lnTo>
                <a:lnTo>
                  <a:pt x="14541" y="2003"/>
                </a:lnTo>
                <a:lnTo>
                  <a:pt x="14286" y="1948"/>
                </a:lnTo>
                <a:lnTo>
                  <a:pt x="14031" y="1930"/>
                </a:lnTo>
                <a:lnTo>
                  <a:pt x="13740" y="1948"/>
                </a:lnTo>
                <a:lnTo>
                  <a:pt x="13467" y="2003"/>
                </a:lnTo>
                <a:lnTo>
                  <a:pt x="13213" y="2057"/>
                </a:lnTo>
                <a:lnTo>
                  <a:pt x="12976" y="2130"/>
                </a:lnTo>
                <a:lnTo>
                  <a:pt x="12648" y="2257"/>
                </a:lnTo>
                <a:lnTo>
                  <a:pt x="12521" y="2312"/>
                </a:lnTo>
                <a:lnTo>
                  <a:pt x="12485" y="2257"/>
                </a:lnTo>
                <a:lnTo>
                  <a:pt x="12448" y="2203"/>
                </a:lnTo>
                <a:lnTo>
                  <a:pt x="12375" y="2130"/>
                </a:lnTo>
                <a:lnTo>
                  <a:pt x="12266" y="2057"/>
                </a:lnTo>
                <a:lnTo>
                  <a:pt x="12121" y="2003"/>
                </a:lnTo>
                <a:lnTo>
                  <a:pt x="11957" y="1966"/>
                </a:lnTo>
                <a:lnTo>
                  <a:pt x="11720" y="1948"/>
                </a:lnTo>
                <a:lnTo>
                  <a:pt x="11575" y="1948"/>
                </a:lnTo>
                <a:lnTo>
                  <a:pt x="11393" y="1966"/>
                </a:lnTo>
                <a:lnTo>
                  <a:pt x="11211" y="2003"/>
                </a:lnTo>
                <a:lnTo>
                  <a:pt x="10992" y="2057"/>
                </a:lnTo>
                <a:lnTo>
                  <a:pt x="10992" y="1784"/>
                </a:lnTo>
                <a:lnTo>
                  <a:pt x="10956" y="1529"/>
                </a:lnTo>
                <a:lnTo>
                  <a:pt x="10901" y="1311"/>
                </a:lnTo>
                <a:lnTo>
                  <a:pt x="10810" y="1093"/>
                </a:lnTo>
                <a:lnTo>
                  <a:pt x="10701" y="911"/>
                </a:lnTo>
                <a:lnTo>
                  <a:pt x="10574" y="747"/>
                </a:lnTo>
                <a:lnTo>
                  <a:pt x="10428" y="583"/>
                </a:lnTo>
                <a:lnTo>
                  <a:pt x="10264" y="456"/>
                </a:lnTo>
                <a:lnTo>
                  <a:pt x="10082" y="346"/>
                </a:lnTo>
                <a:lnTo>
                  <a:pt x="9882" y="237"/>
                </a:lnTo>
                <a:lnTo>
                  <a:pt x="9682" y="165"/>
                </a:lnTo>
                <a:lnTo>
                  <a:pt x="9446" y="110"/>
                </a:lnTo>
                <a:lnTo>
                  <a:pt x="9227" y="55"/>
                </a:lnTo>
                <a:lnTo>
                  <a:pt x="8991" y="19"/>
                </a:lnTo>
                <a:lnTo>
                  <a:pt x="873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9" name="Google Shape;2009;p13"/>
          <p:cNvSpPr/>
          <p:nvPr/>
        </p:nvSpPr>
        <p:spPr>
          <a:xfrm>
            <a:off x="159563" y="345703"/>
            <a:ext cx="526466" cy="160097"/>
          </a:xfrm>
          <a:custGeom>
            <a:avLst/>
            <a:gdLst/>
            <a:ahLst/>
            <a:cxnLst/>
            <a:rect l="l" t="t" r="r" b="b"/>
            <a:pathLst>
              <a:path w="15779" h="3240" extrusionOk="0">
                <a:moveTo>
                  <a:pt x="8081" y="1"/>
                </a:moveTo>
                <a:lnTo>
                  <a:pt x="7699" y="55"/>
                </a:lnTo>
                <a:lnTo>
                  <a:pt x="7298" y="110"/>
                </a:lnTo>
                <a:lnTo>
                  <a:pt x="6916" y="201"/>
                </a:lnTo>
                <a:lnTo>
                  <a:pt x="6552" y="328"/>
                </a:lnTo>
                <a:lnTo>
                  <a:pt x="6206" y="456"/>
                </a:lnTo>
                <a:lnTo>
                  <a:pt x="5897" y="601"/>
                </a:lnTo>
                <a:lnTo>
                  <a:pt x="5606" y="765"/>
                </a:lnTo>
                <a:lnTo>
                  <a:pt x="5369" y="947"/>
                </a:lnTo>
                <a:lnTo>
                  <a:pt x="5169" y="1129"/>
                </a:lnTo>
                <a:lnTo>
                  <a:pt x="5096" y="1220"/>
                </a:lnTo>
                <a:lnTo>
                  <a:pt x="5023" y="1311"/>
                </a:lnTo>
                <a:lnTo>
                  <a:pt x="4969" y="1420"/>
                </a:lnTo>
                <a:lnTo>
                  <a:pt x="4932" y="1511"/>
                </a:lnTo>
                <a:lnTo>
                  <a:pt x="4914" y="1620"/>
                </a:lnTo>
                <a:lnTo>
                  <a:pt x="4896" y="1711"/>
                </a:lnTo>
                <a:lnTo>
                  <a:pt x="4914" y="1821"/>
                </a:lnTo>
                <a:lnTo>
                  <a:pt x="4951" y="1930"/>
                </a:lnTo>
                <a:lnTo>
                  <a:pt x="4987" y="2021"/>
                </a:lnTo>
                <a:lnTo>
                  <a:pt x="5060" y="2130"/>
                </a:lnTo>
                <a:lnTo>
                  <a:pt x="5151" y="2221"/>
                </a:lnTo>
                <a:lnTo>
                  <a:pt x="5260" y="2312"/>
                </a:lnTo>
                <a:lnTo>
                  <a:pt x="4841" y="2203"/>
                </a:lnTo>
                <a:lnTo>
                  <a:pt x="4441" y="2130"/>
                </a:lnTo>
                <a:lnTo>
                  <a:pt x="4041" y="2075"/>
                </a:lnTo>
                <a:lnTo>
                  <a:pt x="3659" y="2057"/>
                </a:lnTo>
                <a:lnTo>
                  <a:pt x="3276" y="2075"/>
                </a:lnTo>
                <a:lnTo>
                  <a:pt x="2912" y="2112"/>
                </a:lnTo>
                <a:lnTo>
                  <a:pt x="2549" y="2166"/>
                </a:lnTo>
                <a:lnTo>
                  <a:pt x="2221" y="2239"/>
                </a:lnTo>
                <a:lnTo>
                  <a:pt x="1893" y="2330"/>
                </a:lnTo>
                <a:lnTo>
                  <a:pt x="1584" y="2439"/>
                </a:lnTo>
                <a:lnTo>
                  <a:pt x="1311" y="2548"/>
                </a:lnTo>
                <a:lnTo>
                  <a:pt x="1056" y="2658"/>
                </a:lnTo>
                <a:lnTo>
                  <a:pt x="620" y="2858"/>
                </a:lnTo>
                <a:lnTo>
                  <a:pt x="274" y="3058"/>
                </a:lnTo>
                <a:lnTo>
                  <a:pt x="1" y="3240"/>
                </a:lnTo>
                <a:lnTo>
                  <a:pt x="15778" y="3240"/>
                </a:lnTo>
                <a:lnTo>
                  <a:pt x="15706" y="3058"/>
                </a:lnTo>
                <a:lnTo>
                  <a:pt x="15633" y="2894"/>
                </a:lnTo>
                <a:lnTo>
                  <a:pt x="15542" y="2730"/>
                </a:lnTo>
                <a:lnTo>
                  <a:pt x="15451" y="2603"/>
                </a:lnTo>
                <a:lnTo>
                  <a:pt x="15360" y="2476"/>
                </a:lnTo>
                <a:lnTo>
                  <a:pt x="15251" y="2366"/>
                </a:lnTo>
                <a:lnTo>
                  <a:pt x="15142" y="2275"/>
                </a:lnTo>
                <a:lnTo>
                  <a:pt x="15014" y="2203"/>
                </a:lnTo>
                <a:lnTo>
                  <a:pt x="14905" y="2130"/>
                </a:lnTo>
                <a:lnTo>
                  <a:pt x="14778" y="2075"/>
                </a:lnTo>
                <a:lnTo>
                  <a:pt x="14541" y="2003"/>
                </a:lnTo>
                <a:lnTo>
                  <a:pt x="14286" y="1948"/>
                </a:lnTo>
                <a:lnTo>
                  <a:pt x="14031" y="1930"/>
                </a:lnTo>
                <a:lnTo>
                  <a:pt x="13740" y="1948"/>
                </a:lnTo>
                <a:lnTo>
                  <a:pt x="13467" y="2003"/>
                </a:lnTo>
                <a:lnTo>
                  <a:pt x="13213" y="2057"/>
                </a:lnTo>
                <a:lnTo>
                  <a:pt x="12976" y="2130"/>
                </a:lnTo>
                <a:lnTo>
                  <a:pt x="12648" y="2257"/>
                </a:lnTo>
                <a:lnTo>
                  <a:pt x="12521" y="2312"/>
                </a:lnTo>
                <a:lnTo>
                  <a:pt x="12485" y="2257"/>
                </a:lnTo>
                <a:lnTo>
                  <a:pt x="12448" y="2203"/>
                </a:lnTo>
                <a:lnTo>
                  <a:pt x="12375" y="2130"/>
                </a:lnTo>
                <a:lnTo>
                  <a:pt x="12266" y="2057"/>
                </a:lnTo>
                <a:lnTo>
                  <a:pt x="12121" y="2003"/>
                </a:lnTo>
                <a:lnTo>
                  <a:pt x="11957" y="1966"/>
                </a:lnTo>
                <a:lnTo>
                  <a:pt x="11720" y="1948"/>
                </a:lnTo>
                <a:lnTo>
                  <a:pt x="11575" y="1948"/>
                </a:lnTo>
                <a:lnTo>
                  <a:pt x="11393" y="1966"/>
                </a:lnTo>
                <a:lnTo>
                  <a:pt x="11211" y="2003"/>
                </a:lnTo>
                <a:lnTo>
                  <a:pt x="10992" y="2057"/>
                </a:lnTo>
                <a:lnTo>
                  <a:pt x="10992" y="1784"/>
                </a:lnTo>
                <a:lnTo>
                  <a:pt x="10956" y="1529"/>
                </a:lnTo>
                <a:lnTo>
                  <a:pt x="10901" y="1311"/>
                </a:lnTo>
                <a:lnTo>
                  <a:pt x="10810" y="1093"/>
                </a:lnTo>
                <a:lnTo>
                  <a:pt x="10701" y="911"/>
                </a:lnTo>
                <a:lnTo>
                  <a:pt x="10574" y="747"/>
                </a:lnTo>
                <a:lnTo>
                  <a:pt x="10428" y="583"/>
                </a:lnTo>
                <a:lnTo>
                  <a:pt x="10264" y="456"/>
                </a:lnTo>
                <a:lnTo>
                  <a:pt x="10082" y="346"/>
                </a:lnTo>
                <a:lnTo>
                  <a:pt x="9882" y="237"/>
                </a:lnTo>
                <a:lnTo>
                  <a:pt x="9682" y="165"/>
                </a:lnTo>
                <a:lnTo>
                  <a:pt x="9446" y="110"/>
                </a:lnTo>
                <a:lnTo>
                  <a:pt x="9227" y="55"/>
                </a:lnTo>
                <a:lnTo>
                  <a:pt x="8991" y="19"/>
                </a:lnTo>
                <a:lnTo>
                  <a:pt x="873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10" name="Google Shape;2010;p13"/>
          <p:cNvGrpSpPr/>
          <p:nvPr/>
        </p:nvGrpSpPr>
        <p:grpSpPr>
          <a:xfrm>
            <a:off x="4250750" y="-195087"/>
            <a:ext cx="1090405" cy="664023"/>
            <a:chOff x="7022525" y="1213188"/>
            <a:chExt cx="1090405" cy="664023"/>
          </a:xfrm>
        </p:grpSpPr>
        <p:sp>
          <p:nvSpPr>
            <p:cNvPr id="2011" name="Google Shape;2011;p13"/>
            <p:cNvSpPr/>
            <p:nvPr/>
          </p:nvSpPr>
          <p:spPr>
            <a:xfrm>
              <a:off x="7755323" y="1257699"/>
              <a:ext cx="357607" cy="89851"/>
            </a:xfrm>
            <a:custGeom>
              <a:avLst/>
              <a:gdLst/>
              <a:ahLst/>
              <a:cxnLst/>
              <a:rect l="l" t="t" r="r" b="b"/>
              <a:pathLst>
                <a:path w="7753" h="1948" extrusionOk="0">
                  <a:moveTo>
                    <a:pt x="6843" y="0"/>
                  </a:moveTo>
                  <a:lnTo>
                    <a:pt x="6461" y="37"/>
                  </a:lnTo>
                  <a:lnTo>
                    <a:pt x="6042" y="73"/>
                  </a:lnTo>
                  <a:lnTo>
                    <a:pt x="5605" y="164"/>
                  </a:lnTo>
                  <a:lnTo>
                    <a:pt x="5150" y="291"/>
                  </a:lnTo>
                  <a:lnTo>
                    <a:pt x="4932" y="382"/>
                  </a:lnTo>
                  <a:lnTo>
                    <a:pt x="4714" y="473"/>
                  </a:lnTo>
                  <a:lnTo>
                    <a:pt x="4495" y="564"/>
                  </a:lnTo>
                  <a:lnTo>
                    <a:pt x="4277" y="692"/>
                  </a:lnTo>
                  <a:lnTo>
                    <a:pt x="4077" y="837"/>
                  </a:lnTo>
                  <a:lnTo>
                    <a:pt x="3876" y="983"/>
                  </a:lnTo>
                  <a:lnTo>
                    <a:pt x="3694" y="874"/>
                  </a:lnTo>
                  <a:lnTo>
                    <a:pt x="3512" y="783"/>
                  </a:lnTo>
                  <a:lnTo>
                    <a:pt x="3330" y="710"/>
                  </a:lnTo>
                  <a:lnTo>
                    <a:pt x="3149" y="655"/>
                  </a:lnTo>
                  <a:lnTo>
                    <a:pt x="2967" y="601"/>
                  </a:lnTo>
                  <a:lnTo>
                    <a:pt x="2766" y="582"/>
                  </a:lnTo>
                  <a:lnTo>
                    <a:pt x="2584" y="564"/>
                  </a:lnTo>
                  <a:lnTo>
                    <a:pt x="2166" y="564"/>
                  </a:lnTo>
                  <a:lnTo>
                    <a:pt x="1929" y="582"/>
                  </a:lnTo>
                  <a:lnTo>
                    <a:pt x="1711" y="619"/>
                  </a:lnTo>
                  <a:lnTo>
                    <a:pt x="1492" y="673"/>
                  </a:lnTo>
                  <a:lnTo>
                    <a:pt x="1092" y="783"/>
                  </a:lnTo>
                  <a:lnTo>
                    <a:pt x="728" y="910"/>
                  </a:lnTo>
                  <a:lnTo>
                    <a:pt x="419" y="1037"/>
                  </a:lnTo>
                  <a:lnTo>
                    <a:pt x="200" y="1147"/>
                  </a:lnTo>
                  <a:lnTo>
                    <a:pt x="0" y="1256"/>
                  </a:lnTo>
                  <a:lnTo>
                    <a:pt x="200" y="1238"/>
                  </a:lnTo>
                  <a:lnTo>
                    <a:pt x="437" y="1219"/>
                  </a:lnTo>
                  <a:lnTo>
                    <a:pt x="1056" y="1219"/>
                  </a:lnTo>
                  <a:lnTo>
                    <a:pt x="1402" y="1256"/>
                  </a:lnTo>
                  <a:lnTo>
                    <a:pt x="1765" y="1292"/>
                  </a:lnTo>
                  <a:lnTo>
                    <a:pt x="2148" y="1347"/>
                  </a:lnTo>
                  <a:lnTo>
                    <a:pt x="2530" y="1438"/>
                  </a:lnTo>
                  <a:lnTo>
                    <a:pt x="2912" y="1565"/>
                  </a:lnTo>
                  <a:lnTo>
                    <a:pt x="3112" y="1656"/>
                  </a:lnTo>
                  <a:lnTo>
                    <a:pt x="3294" y="1729"/>
                  </a:lnTo>
                  <a:lnTo>
                    <a:pt x="3458" y="1838"/>
                  </a:lnTo>
                  <a:lnTo>
                    <a:pt x="3622" y="1947"/>
                  </a:lnTo>
                  <a:lnTo>
                    <a:pt x="4477" y="1474"/>
                  </a:lnTo>
                  <a:lnTo>
                    <a:pt x="5259" y="1056"/>
                  </a:lnTo>
                  <a:lnTo>
                    <a:pt x="5951" y="728"/>
                  </a:lnTo>
                  <a:lnTo>
                    <a:pt x="6570" y="473"/>
                  </a:lnTo>
                  <a:lnTo>
                    <a:pt x="7061" y="273"/>
                  </a:lnTo>
                  <a:lnTo>
                    <a:pt x="7425" y="128"/>
                  </a:lnTo>
                  <a:lnTo>
                    <a:pt x="7753" y="18"/>
                  </a:lnTo>
                  <a:lnTo>
                    <a:pt x="75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13"/>
            <p:cNvSpPr/>
            <p:nvPr/>
          </p:nvSpPr>
          <p:spPr>
            <a:xfrm>
              <a:off x="7755323" y="1257699"/>
              <a:ext cx="357607" cy="89851"/>
            </a:xfrm>
            <a:custGeom>
              <a:avLst/>
              <a:gdLst/>
              <a:ahLst/>
              <a:cxnLst/>
              <a:rect l="l" t="t" r="r" b="b"/>
              <a:pathLst>
                <a:path w="7753" h="1948" fill="none" extrusionOk="0">
                  <a:moveTo>
                    <a:pt x="7170" y="0"/>
                  </a:moveTo>
                  <a:lnTo>
                    <a:pt x="7170" y="0"/>
                  </a:lnTo>
                  <a:lnTo>
                    <a:pt x="6843" y="0"/>
                  </a:lnTo>
                  <a:lnTo>
                    <a:pt x="6461" y="37"/>
                  </a:lnTo>
                  <a:lnTo>
                    <a:pt x="6042" y="73"/>
                  </a:lnTo>
                  <a:lnTo>
                    <a:pt x="5605" y="164"/>
                  </a:lnTo>
                  <a:lnTo>
                    <a:pt x="5150" y="291"/>
                  </a:lnTo>
                  <a:lnTo>
                    <a:pt x="4932" y="382"/>
                  </a:lnTo>
                  <a:lnTo>
                    <a:pt x="4714" y="473"/>
                  </a:lnTo>
                  <a:lnTo>
                    <a:pt x="4495" y="564"/>
                  </a:lnTo>
                  <a:lnTo>
                    <a:pt x="4277" y="692"/>
                  </a:lnTo>
                  <a:lnTo>
                    <a:pt x="4077" y="837"/>
                  </a:lnTo>
                  <a:lnTo>
                    <a:pt x="3876" y="983"/>
                  </a:lnTo>
                  <a:lnTo>
                    <a:pt x="3876" y="983"/>
                  </a:lnTo>
                  <a:lnTo>
                    <a:pt x="3694" y="874"/>
                  </a:lnTo>
                  <a:lnTo>
                    <a:pt x="3512" y="783"/>
                  </a:lnTo>
                  <a:lnTo>
                    <a:pt x="3330" y="710"/>
                  </a:lnTo>
                  <a:lnTo>
                    <a:pt x="3149" y="655"/>
                  </a:lnTo>
                  <a:lnTo>
                    <a:pt x="2967" y="601"/>
                  </a:lnTo>
                  <a:lnTo>
                    <a:pt x="2766" y="582"/>
                  </a:lnTo>
                  <a:lnTo>
                    <a:pt x="2584" y="564"/>
                  </a:lnTo>
                  <a:lnTo>
                    <a:pt x="2402" y="564"/>
                  </a:lnTo>
                  <a:lnTo>
                    <a:pt x="2402" y="564"/>
                  </a:lnTo>
                  <a:lnTo>
                    <a:pt x="2166" y="564"/>
                  </a:lnTo>
                  <a:lnTo>
                    <a:pt x="1929" y="582"/>
                  </a:lnTo>
                  <a:lnTo>
                    <a:pt x="1711" y="619"/>
                  </a:lnTo>
                  <a:lnTo>
                    <a:pt x="1492" y="673"/>
                  </a:lnTo>
                  <a:lnTo>
                    <a:pt x="1092" y="783"/>
                  </a:lnTo>
                  <a:lnTo>
                    <a:pt x="728" y="910"/>
                  </a:lnTo>
                  <a:lnTo>
                    <a:pt x="419" y="1037"/>
                  </a:lnTo>
                  <a:lnTo>
                    <a:pt x="200" y="1147"/>
                  </a:lnTo>
                  <a:lnTo>
                    <a:pt x="0" y="1256"/>
                  </a:lnTo>
                  <a:lnTo>
                    <a:pt x="0" y="1256"/>
                  </a:lnTo>
                  <a:lnTo>
                    <a:pt x="200" y="1238"/>
                  </a:lnTo>
                  <a:lnTo>
                    <a:pt x="437" y="1219"/>
                  </a:lnTo>
                  <a:lnTo>
                    <a:pt x="746" y="1219"/>
                  </a:lnTo>
                  <a:lnTo>
                    <a:pt x="746" y="1219"/>
                  </a:lnTo>
                  <a:lnTo>
                    <a:pt x="1056" y="1219"/>
                  </a:lnTo>
                  <a:lnTo>
                    <a:pt x="1402" y="1256"/>
                  </a:lnTo>
                  <a:lnTo>
                    <a:pt x="1765" y="1292"/>
                  </a:lnTo>
                  <a:lnTo>
                    <a:pt x="2148" y="1347"/>
                  </a:lnTo>
                  <a:lnTo>
                    <a:pt x="2530" y="1438"/>
                  </a:lnTo>
                  <a:lnTo>
                    <a:pt x="2912" y="1565"/>
                  </a:lnTo>
                  <a:lnTo>
                    <a:pt x="3112" y="1656"/>
                  </a:lnTo>
                  <a:lnTo>
                    <a:pt x="3294" y="1729"/>
                  </a:lnTo>
                  <a:lnTo>
                    <a:pt x="3458" y="1838"/>
                  </a:lnTo>
                  <a:lnTo>
                    <a:pt x="3622" y="1947"/>
                  </a:lnTo>
                  <a:lnTo>
                    <a:pt x="3622" y="1947"/>
                  </a:lnTo>
                  <a:lnTo>
                    <a:pt x="4477" y="1474"/>
                  </a:lnTo>
                  <a:lnTo>
                    <a:pt x="5259" y="1056"/>
                  </a:lnTo>
                  <a:lnTo>
                    <a:pt x="5951" y="728"/>
                  </a:lnTo>
                  <a:lnTo>
                    <a:pt x="6570" y="473"/>
                  </a:lnTo>
                  <a:lnTo>
                    <a:pt x="7061" y="273"/>
                  </a:lnTo>
                  <a:lnTo>
                    <a:pt x="7425" y="128"/>
                  </a:lnTo>
                  <a:lnTo>
                    <a:pt x="7753" y="18"/>
                  </a:lnTo>
                  <a:lnTo>
                    <a:pt x="7753" y="18"/>
                  </a:lnTo>
                  <a:lnTo>
                    <a:pt x="7589" y="0"/>
                  </a:lnTo>
                  <a:lnTo>
                    <a:pt x="7170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13"/>
            <p:cNvSpPr/>
            <p:nvPr/>
          </p:nvSpPr>
          <p:spPr>
            <a:xfrm>
              <a:off x="7212240" y="1727765"/>
              <a:ext cx="554884" cy="149445"/>
            </a:xfrm>
            <a:custGeom>
              <a:avLst/>
              <a:gdLst/>
              <a:ahLst/>
              <a:cxnLst/>
              <a:rect l="l" t="t" r="r" b="b"/>
              <a:pathLst>
                <a:path w="12030" h="3240" extrusionOk="0">
                  <a:moveTo>
                    <a:pt x="655" y="0"/>
                  </a:moveTo>
                  <a:lnTo>
                    <a:pt x="310" y="36"/>
                  </a:lnTo>
                  <a:lnTo>
                    <a:pt x="0" y="55"/>
                  </a:lnTo>
                  <a:lnTo>
                    <a:pt x="146" y="109"/>
                  </a:lnTo>
                  <a:lnTo>
                    <a:pt x="546" y="255"/>
                  </a:lnTo>
                  <a:lnTo>
                    <a:pt x="1165" y="491"/>
                  </a:lnTo>
                  <a:lnTo>
                    <a:pt x="1511" y="637"/>
                  </a:lnTo>
                  <a:lnTo>
                    <a:pt x="1893" y="819"/>
                  </a:lnTo>
                  <a:lnTo>
                    <a:pt x="2293" y="1019"/>
                  </a:lnTo>
                  <a:lnTo>
                    <a:pt x="2712" y="1256"/>
                  </a:lnTo>
                  <a:lnTo>
                    <a:pt x="3112" y="1529"/>
                  </a:lnTo>
                  <a:lnTo>
                    <a:pt x="3512" y="1802"/>
                  </a:lnTo>
                  <a:lnTo>
                    <a:pt x="3895" y="2129"/>
                  </a:lnTo>
                  <a:lnTo>
                    <a:pt x="4259" y="2475"/>
                  </a:lnTo>
                  <a:lnTo>
                    <a:pt x="4422" y="2657"/>
                  </a:lnTo>
                  <a:lnTo>
                    <a:pt x="4586" y="2839"/>
                  </a:lnTo>
                  <a:lnTo>
                    <a:pt x="4732" y="3039"/>
                  </a:lnTo>
                  <a:lnTo>
                    <a:pt x="4877" y="3239"/>
                  </a:lnTo>
                  <a:lnTo>
                    <a:pt x="5678" y="3130"/>
                  </a:lnTo>
                  <a:lnTo>
                    <a:pt x="6460" y="3057"/>
                  </a:lnTo>
                  <a:lnTo>
                    <a:pt x="7207" y="2985"/>
                  </a:lnTo>
                  <a:lnTo>
                    <a:pt x="7898" y="2930"/>
                  </a:lnTo>
                  <a:lnTo>
                    <a:pt x="8553" y="2894"/>
                  </a:lnTo>
                  <a:lnTo>
                    <a:pt x="9154" y="2875"/>
                  </a:lnTo>
                  <a:lnTo>
                    <a:pt x="10209" y="2857"/>
                  </a:lnTo>
                  <a:lnTo>
                    <a:pt x="10974" y="2857"/>
                  </a:lnTo>
                  <a:lnTo>
                    <a:pt x="11556" y="2894"/>
                  </a:lnTo>
                  <a:lnTo>
                    <a:pt x="12029" y="2912"/>
                  </a:lnTo>
                  <a:lnTo>
                    <a:pt x="11647" y="2730"/>
                  </a:lnTo>
                  <a:lnTo>
                    <a:pt x="11228" y="2548"/>
                  </a:lnTo>
                  <a:lnTo>
                    <a:pt x="10664" y="2329"/>
                  </a:lnTo>
                  <a:lnTo>
                    <a:pt x="10337" y="2220"/>
                  </a:lnTo>
                  <a:lnTo>
                    <a:pt x="9991" y="2111"/>
                  </a:lnTo>
                  <a:lnTo>
                    <a:pt x="9627" y="2002"/>
                  </a:lnTo>
                  <a:lnTo>
                    <a:pt x="9245" y="1929"/>
                  </a:lnTo>
                  <a:lnTo>
                    <a:pt x="8826" y="1838"/>
                  </a:lnTo>
                  <a:lnTo>
                    <a:pt x="8408" y="1783"/>
                  </a:lnTo>
                  <a:lnTo>
                    <a:pt x="7989" y="1747"/>
                  </a:lnTo>
                  <a:lnTo>
                    <a:pt x="7552" y="1729"/>
                  </a:lnTo>
                  <a:lnTo>
                    <a:pt x="7116" y="1747"/>
                  </a:lnTo>
                  <a:lnTo>
                    <a:pt x="6679" y="1802"/>
                  </a:lnTo>
                  <a:lnTo>
                    <a:pt x="6242" y="1874"/>
                  </a:lnTo>
                  <a:lnTo>
                    <a:pt x="5805" y="1984"/>
                  </a:lnTo>
                  <a:lnTo>
                    <a:pt x="5587" y="1692"/>
                  </a:lnTo>
                  <a:lnTo>
                    <a:pt x="5332" y="1419"/>
                  </a:lnTo>
                  <a:lnTo>
                    <a:pt x="5059" y="1165"/>
                  </a:lnTo>
                  <a:lnTo>
                    <a:pt x="4786" y="965"/>
                  </a:lnTo>
                  <a:lnTo>
                    <a:pt x="4495" y="764"/>
                  </a:lnTo>
                  <a:lnTo>
                    <a:pt x="4186" y="601"/>
                  </a:lnTo>
                  <a:lnTo>
                    <a:pt x="3858" y="473"/>
                  </a:lnTo>
                  <a:lnTo>
                    <a:pt x="3549" y="346"/>
                  </a:lnTo>
                  <a:lnTo>
                    <a:pt x="3221" y="255"/>
                  </a:lnTo>
                  <a:lnTo>
                    <a:pt x="2894" y="164"/>
                  </a:lnTo>
                  <a:lnTo>
                    <a:pt x="2584" y="109"/>
                  </a:lnTo>
                  <a:lnTo>
                    <a:pt x="2257" y="55"/>
                  </a:lnTo>
                  <a:lnTo>
                    <a:pt x="1966" y="36"/>
                  </a:lnTo>
                  <a:lnTo>
                    <a:pt x="165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13"/>
            <p:cNvSpPr/>
            <p:nvPr/>
          </p:nvSpPr>
          <p:spPr>
            <a:xfrm>
              <a:off x="7212240" y="1727765"/>
              <a:ext cx="554884" cy="149445"/>
            </a:xfrm>
            <a:custGeom>
              <a:avLst/>
              <a:gdLst/>
              <a:ahLst/>
              <a:cxnLst/>
              <a:rect l="l" t="t" r="r" b="b"/>
              <a:pathLst>
                <a:path w="12030" h="3240" fill="none" extrusionOk="0">
                  <a:moveTo>
                    <a:pt x="1128" y="0"/>
                  </a:moveTo>
                  <a:lnTo>
                    <a:pt x="1128" y="0"/>
                  </a:lnTo>
                  <a:lnTo>
                    <a:pt x="655" y="0"/>
                  </a:lnTo>
                  <a:lnTo>
                    <a:pt x="310" y="36"/>
                  </a:lnTo>
                  <a:lnTo>
                    <a:pt x="0" y="55"/>
                  </a:lnTo>
                  <a:lnTo>
                    <a:pt x="0" y="55"/>
                  </a:lnTo>
                  <a:lnTo>
                    <a:pt x="146" y="109"/>
                  </a:lnTo>
                  <a:lnTo>
                    <a:pt x="546" y="255"/>
                  </a:lnTo>
                  <a:lnTo>
                    <a:pt x="1165" y="491"/>
                  </a:lnTo>
                  <a:lnTo>
                    <a:pt x="1511" y="637"/>
                  </a:lnTo>
                  <a:lnTo>
                    <a:pt x="1893" y="819"/>
                  </a:lnTo>
                  <a:lnTo>
                    <a:pt x="2293" y="1019"/>
                  </a:lnTo>
                  <a:lnTo>
                    <a:pt x="2712" y="1256"/>
                  </a:lnTo>
                  <a:lnTo>
                    <a:pt x="3112" y="1529"/>
                  </a:lnTo>
                  <a:lnTo>
                    <a:pt x="3512" y="1802"/>
                  </a:lnTo>
                  <a:lnTo>
                    <a:pt x="3895" y="2129"/>
                  </a:lnTo>
                  <a:lnTo>
                    <a:pt x="4259" y="2475"/>
                  </a:lnTo>
                  <a:lnTo>
                    <a:pt x="4422" y="2657"/>
                  </a:lnTo>
                  <a:lnTo>
                    <a:pt x="4586" y="2839"/>
                  </a:lnTo>
                  <a:lnTo>
                    <a:pt x="4732" y="3039"/>
                  </a:lnTo>
                  <a:lnTo>
                    <a:pt x="4877" y="3239"/>
                  </a:lnTo>
                  <a:lnTo>
                    <a:pt x="4877" y="3239"/>
                  </a:lnTo>
                  <a:lnTo>
                    <a:pt x="5678" y="3130"/>
                  </a:lnTo>
                  <a:lnTo>
                    <a:pt x="6460" y="3057"/>
                  </a:lnTo>
                  <a:lnTo>
                    <a:pt x="7207" y="2985"/>
                  </a:lnTo>
                  <a:lnTo>
                    <a:pt x="7898" y="2930"/>
                  </a:lnTo>
                  <a:lnTo>
                    <a:pt x="8553" y="2894"/>
                  </a:lnTo>
                  <a:lnTo>
                    <a:pt x="9154" y="2875"/>
                  </a:lnTo>
                  <a:lnTo>
                    <a:pt x="10209" y="2857"/>
                  </a:lnTo>
                  <a:lnTo>
                    <a:pt x="10209" y="2857"/>
                  </a:lnTo>
                  <a:lnTo>
                    <a:pt x="10974" y="2857"/>
                  </a:lnTo>
                  <a:lnTo>
                    <a:pt x="11556" y="2894"/>
                  </a:lnTo>
                  <a:lnTo>
                    <a:pt x="12029" y="2912"/>
                  </a:lnTo>
                  <a:lnTo>
                    <a:pt x="12029" y="2912"/>
                  </a:lnTo>
                  <a:lnTo>
                    <a:pt x="11647" y="2730"/>
                  </a:lnTo>
                  <a:lnTo>
                    <a:pt x="11228" y="2548"/>
                  </a:lnTo>
                  <a:lnTo>
                    <a:pt x="10664" y="2329"/>
                  </a:lnTo>
                  <a:lnTo>
                    <a:pt x="10337" y="2220"/>
                  </a:lnTo>
                  <a:lnTo>
                    <a:pt x="9991" y="2111"/>
                  </a:lnTo>
                  <a:lnTo>
                    <a:pt x="9627" y="2002"/>
                  </a:lnTo>
                  <a:lnTo>
                    <a:pt x="9245" y="1929"/>
                  </a:lnTo>
                  <a:lnTo>
                    <a:pt x="8826" y="1838"/>
                  </a:lnTo>
                  <a:lnTo>
                    <a:pt x="8408" y="1783"/>
                  </a:lnTo>
                  <a:lnTo>
                    <a:pt x="7989" y="1747"/>
                  </a:lnTo>
                  <a:lnTo>
                    <a:pt x="7552" y="1729"/>
                  </a:lnTo>
                  <a:lnTo>
                    <a:pt x="7552" y="1729"/>
                  </a:lnTo>
                  <a:lnTo>
                    <a:pt x="7116" y="1747"/>
                  </a:lnTo>
                  <a:lnTo>
                    <a:pt x="6679" y="1802"/>
                  </a:lnTo>
                  <a:lnTo>
                    <a:pt x="6242" y="1874"/>
                  </a:lnTo>
                  <a:lnTo>
                    <a:pt x="5805" y="1984"/>
                  </a:lnTo>
                  <a:lnTo>
                    <a:pt x="5805" y="1984"/>
                  </a:lnTo>
                  <a:lnTo>
                    <a:pt x="5587" y="1692"/>
                  </a:lnTo>
                  <a:lnTo>
                    <a:pt x="5332" y="1419"/>
                  </a:lnTo>
                  <a:lnTo>
                    <a:pt x="5059" y="1165"/>
                  </a:lnTo>
                  <a:lnTo>
                    <a:pt x="4786" y="965"/>
                  </a:lnTo>
                  <a:lnTo>
                    <a:pt x="4495" y="764"/>
                  </a:lnTo>
                  <a:lnTo>
                    <a:pt x="4186" y="601"/>
                  </a:lnTo>
                  <a:lnTo>
                    <a:pt x="3858" y="473"/>
                  </a:lnTo>
                  <a:lnTo>
                    <a:pt x="3549" y="346"/>
                  </a:lnTo>
                  <a:lnTo>
                    <a:pt x="3221" y="255"/>
                  </a:lnTo>
                  <a:lnTo>
                    <a:pt x="2894" y="164"/>
                  </a:lnTo>
                  <a:lnTo>
                    <a:pt x="2584" y="109"/>
                  </a:lnTo>
                  <a:lnTo>
                    <a:pt x="2257" y="55"/>
                  </a:lnTo>
                  <a:lnTo>
                    <a:pt x="1966" y="36"/>
                  </a:lnTo>
                  <a:lnTo>
                    <a:pt x="1656" y="0"/>
                  </a:lnTo>
                  <a:lnTo>
                    <a:pt x="1128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13"/>
            <p:cNvSpPr/>
            <p:nvPr/>
          </p:nvSpPr>
          <p:spPr>
            <a:xfrm>
              <a:off x="7022525" y="1213188"/>
              <a:ext cx="324904" cy="83994"/>
            </a:xfrm>
            <a:custGeom>
              <a:avLst/>
              <a:gdLst/>
              <a:ahLst/>
              <a:cxnLst/>
              <a:rect l="l" t="t" r="r" b="b"/>
              <a:pathLst>
                <a:path w="7044" h="1821" extrusionOk="0">
                  <a:moveTo>
                    <a:pt x="1383" y="1"/>
                  </a:moveTo>
                  <a:lnTo>
                    <a:pt x="1111" y="19"/>
                  </a:lnTo>
                  <a:lnTo>
                    <a:pt x="838" y="73"/>
                  </a:lnTo>
                  <a:lnTo>
                    <a:pt x="601" y="146"/>
                  </a:lnTo>
                  <a:lnTo>
                    <a:pt x="401" y="237"/>
                  </a:lnTo>
                  <a:lnTo>
                    <a:pt x="237" y="328"/>
                  </a:lnTo>
                  <a:lnTo>
                    <a:pt x="110" y="401"/>
                  </a:lnTo>
                  <a:lnTo>
                    <a:pt x="0" y="474"/>
                  </a:lnTo>
                  <a:lnTo>
                    <a:pt x="164" y="437"/>
                  </a:lnTo>
                  <a:lnTo>
                    <a:pt x="364" y="419"/>
                  </a:lnTo>
                  <a:lnTo>
                    <a:pt x="874" y="419"/>
                  </a:lnTo>
                  <a:lnTo>
                    <a:pt x="1202" y="456"/>
                  </a:lnTo>
                  <a:lnTo>
                    <a:pt x="1529" y="547"/>
                  </a:lnTo>
                  <a:lnTo>
                    <a:pt x="1711" y="601"/>
                  </a:lnTo>
                  <a:lnTo>
                    <a:pt x="1875" y="674"/>
                  </a:lnTo>
                  <a:lnTo>
                    <a:pt x="2057" y="747"/>
                  </a:lnTo>
                  <a:lnTo>
                    <a:pt x="2239" y="856"/>
                  </a:lnTo>
                  <a:lnTo>
                    <a:pt x="2421" y="965"/>
                  </a:lnTo>
                  <a:lnTo>
                    <a:pt x="2585" y="1093"/>
                  </a:lnTo>
                  <a:lnTo>
                    <a:pt x="2767" y="1238"/>
                  </a:lnTo>
                  <a:lnTo>
                    <a:pt x="2930" y="1420"/>
                  </a:lnTo>
                  <a:lnTo>
                    <a:pt x="3094" y="1602"/>
                  </a:lnTo>
                  <a:lnTo>
                    <a:pt x="3240" y="1820"/>
                  </a:lnTo>
                  <a:lnTo>
                    <a:pt x="3513" y="1638"/>
                  </a:lnTo>
                  <a:lnTo>
                    <a:pt x="3786" y="1511"/>
                  </a:lnTo>
                  <a:lnTo>
                    <a:pt x="4059" y="1384"/>
                  </a:lnTo>
                  <a:lnTo>
                    <a:pt x="4295" y="1293"/>
                  </a:lnTo>
                  <a:lnTo>
                    <a:pt x="4550" y="1220"/>
                  </a:lnTo>
                  <a:lnTo>
                    <a:pt x="4787" y="1184"/>
                  </a:lnTo>
                  <a:lnTo>
                    <a:pt x="5005" y="1147"/>
                  </a:lnTo>
                  <a:lnTo>
                    <a:pt x="5442" y="1147"/>
                  </a:lnTo>
                  <a:lnTo>
                    <a:pt x="5624" y="1184"/>
                  </a:lnTo>
                  <a:lnTo>
                    <a:pt x="5806" y="1202"/>
                  </a:lnTo>
                  <a:lnTo>
                    <a:pt x="5988" y="1256"/>
                  </a:lnTo>
                  <a:lnTo>
                    <a:pt x="6297" y="1366"/>
                  </a:lnTo>
                  <a:lnTo>
                    <a:pt x="6552" y="1475"/>
                  </a:lnTo>
                  <a:lnTo>
                    <a:pt x="6770" y="1602"/>
                  </a:lnTo>
                  <a:lnTo>
                    <a:pt x="6916" y="1711"/>
                  </a:lnTo>
                  <a:lnTo>
                    <a:pt x="7043" y="1820"/>
                  </a:lnTo>
                  <a:lnTo>
                    <a:pt x="6879" y="1638"/>
                  </a:lnTo>
                  <a:lnTo>
                    <a:pt x="6697" y="1456"/>
                  </a:lnTo>
                  <a:lnTo>
                    <a:pt x="6443" y="1238"/>
                  </a:lnTo>
                  <a:lnTo>
                    <a:pt x="6297" y="1129"/>
                  </a:lnTo>
                  <a:lnTo>
                    <a:pt x="6133" y="1020"/>
                  </a:lnTo>
                  <a:lnTo>
                    <a:pt x="5969" y="929"/>
                  </a:lnTo>
                  <a:lnTo>
                    <a:pt x="5769" y="838"/>
                  </a:lnTo>
                  <a:lnTo>
                    <a:pt x="5569" y="765"/>
                  </a:lnTo>
                  <a:lnTo>
                    <a:pt x="5369" y="692"/>
                  </a:lnTo>
                  <a:lnTo>
                    <a:pt x="5150" y="656"/>
                  </a:lnTo>
                  <a:lnTo>
                    <a:pt x="4750" y="656"/>
                  </a:lnTo>
                  <a:lnTo>
                    <a:pt x="4550" y="674"/>
                  </a:lnTo>
                  <a:lnTo>
                    <a:pt x="4368" y="729"/>
                  </a:lnTo>
                  <a:lnTo>
                    <a:pt x="4168" y="801"/>
                  </a:lnTo>
                  <a:lnTo>
                    <a:pt x="3968" y="892"/>
                  </a:lnTo>
                  <a:lnTo>
                    <a:pt x="3767" y="1002"/>
                  </a:lnTo>
                  <a:lnTo>
                    <a:pt x="3567" y="1129"/>
                  </a:lnTo>
                  <a:lnTo>
                    <a:pt x="3367" y="1293"/>
                  </a:lnTo>
                  <a:lnTo>
                    <a:pt x="3240" y="1111"/>
                  </a:lnTo>
                  <a:lnTo>
                    <a:pt x="3112" y="947"/>
                  </a:lnTo>
                  <a:lnTo>
                    <a:pt x="3003" y="801"/>
                  </a:lnTo>
                  <a:lnTo>
                    <a:pt x="2876" y="674"/>
                  </a:lnTo>
                  <a:lnTo>
                    <a:pt x="2621" y="437"/>
                  </a:lnTo>
                  <a:lnTo>
                    <a:pt x="2366" y="274"/>
                  </a:lnTo>
                  <a:lnTo>
                    <a:pt x="2111" y="146"/>
                  </a:lnTo>
                  <a:lnTo>
                    <a:pt x="1875" y="55"/>
                  </a:lnTo>
                  <a:lnTo>
                    <a:pt x="1620" y="19"/>
                  </a:lnTo>
                  <a:lnTo>
                    <a:pt x="13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13"/>
            <p:cNvSpPr/>
            <p:nvPr/>
          </p:nvSpPr>
          <p:spPr>
            <a:xfrm>
              <a:off x="7022525" y="1213188"/>
              <a:ext cx="324904" cy="83994"/>
            </a:xfrm>
            <a:custGeom>
              <a:avLst/>
              <a:gdLst/>
              <a:ahLst/>
              <a:cxnLst/>
              <a:rect l="l" t="t" r="r" b="b"/>
              <a:pathLst>
                <a:path w="7044" h="1821" fill="none" extrusionOk="0">
                  <a:moveTo>
                    <a:pt x="1383" y="1"/>
                  </a:moveTo>
                  <a:lnTo>
                    <a:pt x="1383" y="1"/>
                  </a:lnTo>
                  <a:lnTo>
                    <a:pt x="1111" y="19"/>
                  </a:lnTo>
                  <a:lnTo>
                    <a:pt x="838" y="73"/>
                  </a:lnTo>
                  <a:lnTo>
                    <a:pt x="601" y="146"/>
                  </a:lnTo>
                  <a:lnTo>
                    <a:pt x="401" y="237"/>
                  </a:lnTo>
                  <a:lnTo>
                    <a:pt x="237" y="328"/>
                  </a:lnTo>
                  <a:lnTo>
                    <a:pt x="110" y="401"/>
                  </a:lnTo>
                  <a:lnTo>
                    <a:pt x="0" y="474"/>
                  </a:lnTo>
                  <a:lnTo>
                    <a:pt x="0" y="474"/>
                  </a:lnTo>
                  <a:lnTo>
                    <a:pt x="164" y="437"/>
                  </a:lnTo>
                  <a:lnTo>
                    <a:pt x="364" y="419"/>
                  </a:lnTo>
                  <a:lnTo>
                    <a:pt x="601" y="419"/>
                  </a:lnTo>
                  <a:lnTo>
                    <a:pt x="601" y="419"/>
                  </a:lnTo>
                  <a:lnTo>
                    <a:pt x="874" y="419"/>
                  </a:lnTo>
                  <a:lnTo>
                    <a:pt x="1202" y="456"/>
                  </a:lnTo>
                  <a:lnTo>
                    <a:pt x="1529" y="547"/>
                  </a:lnTo>
                  <a:lnTo>
                    <a:pt x="1711" y="601"/>
                  </a:lnTo>
                  <a:lnTo>
                    <a:pt x="1875" y="674"/>
                  </a:lnTo>
                  <a:lnTo>
                    <a:pt x="2057" y="747"/>
                  </a:lnTo>
                  <a:lnTo>
                    <a:pt x="2239" y="856"/>
                  </a:lnTo>
                  <a:lnTo>
                    <a:pt x="2421" y="965"/>
                  </a:lnTo>
                  <a:lnTo>
                    <a:pt x="2585" y="1093"/>
                  </a:lnTo>
                  <a:lnTo>
                    <a:pt x="2767" y="1238"/>
                  </a:lnTo>
                  <a:lnTo>
                    <a:pt x="2930" y="1420"/>
                  </a:lnTo>
                  <a:lnTo>
                    <a:pt x="3094" y="1602"/>
                  </a:lnTo>
                  <a:lnTo>
                    <a:pt x="3240" y="1820"/>
                  </a:lnTo>
                  <a:lnTo>
                    <a:pt x="3240" y="1820"/>
                  </a:lnTo>
                  <a:lnTo>
                    <a:pt x="3513" y="1638"/>
                  </a:lnTo>
                  <a:lnTo>
                    <a:pt x="3786" y="1511"/>
                  </a:lnTo>
                  <a:lnTo>
                    <a:pt x="4059" y="1384"/>
                  </a:lnTo>
                  <a:lnTo>
                    <a:pt x="4295" y="1293"/>
                  </a:lnTo>
                  <a:lnTo>
                    <a:pt x="4550" y="1220"/>
                  </a:lnTo>
                  <a:lnTo>
                    <a:pt x="4787" y="1184"/>
                  </a:lnTo>
                  <a:lnTo>
                    <a:pt x="5005" y="1147"/>
                  </a:lnTo>
                  <a:lnTo>
                    <a:pt x="5223" y="1147"/>
                  </a:lnTo>
                  <a:lnTo>
                    <a:pt x="5223" y="1147"/>
                  </a:lnTo>
                  <a:lnTo>
                    <a:pt x="5442" y="1147"/>
                  </a:lnTo>
                  <a:lnTo>
                    <a:pt x="5624" y="1184"/>
                  </a:lnTo>
                  <a:lnTo>
                    <a:pt x="5806" y="1202"/>
                  </a:lnTo>
                  <a:lnTo>
                    <a:pt x="5988" y="1256"/>
                  </a:lnTo>
                  <a:lnTo>
                    <a:pt x="6297" y="1366"/>
                  </a:lnTo>
                  <a:lnTo>
                    <a:pt x="6552" y="1475"/>
                  </a:lnTo>
                  <a:lnTo>
                    <a:pt x="6770" y="1602"/>
                  </a:lnTo>
                  <a:lnTo>
                    <a:pt x="6916" y="1711"/>
                  </a:lnTo>
                  <a:lnTo>
                    <a:pt x="7043" y="1820"/>
                  </a:lnTo>
                  <a:lnTo>
                    <a:pt x="7043" y="1820"/>
                  </a:lnTo>
                  <a:lnTo>
                    <a:pt x="6879" y="1638"/>
                  </a:lnTo>
                  <a:lnTo>
                    <a:pt x="6697" y="1456"/>
                  </a:lnTo>
                  <a:lnTo>
                    <a:pt x="6443" y="1238"/>
                  </a:lnTo>
                  <a:lnTo>
                    <a:pt x="6297" y="1129"/>
                  </a:lnTo>
                  <a:lnTo>
                    <a:pt x="6133" y="1020"/>
                  </a:lnTo>
                  <a:lnTo>
                    <a:pt x="5969" y="929"/>
                  </a:lnTo>
                  <a:lnTo>
                    <a:pt x="5769" y="838"/>
                  </a:lnTo>
                  <a:lnTo>
                    <a:pt x="5569" y="765"/>
                  </a:lnTo>
                  <a:lnTo>
                    <a:pt x="5369" y="692"/>
                  </a:lnTo>
                  <a:lnTo>
                    <a:pt x="5150" y="656"/>
                  </a:lnTo>
                  <a:lnTo>
                    <a:pt x="4914" y="656"/>
                  </a:lnTo>
                  <a:lnTo>
                    <a:pt x="4914" y="656"/>
                  </a:lnTo>
                  <a:lnTo>
                    <a:pt x="4750" y="656"/>
                  </a:lnTo>
                  <a:lnTo>
                    <a:pt x="4550" y="674"/>
                  </a:lnTo>
                  <a:lnTo>
                    <a:pt x="4368" y="729"/>
                  </a:lnTo>
                  <a:lnTo>
                    <a:pt x="4168" y="801"/>
                  </a:lnTo>
                  <a:lnTo>
                    <a:pt x="3968" y="892"/>
                  </a:lnTo>
                  <a:lnTo>
                    <a:pt x="3767" y="1002"/>
                  </a:lnTo>
                  <a:lnTo>
                    <a:pt x="3567" y="1129"/>
                  </a:lnTo>
                  <a:lnTo>
                    <a:pt x="3367" y="1293"/>
                  </a:lnTo>
                  <a:lnTo>
                    <a:pt x="3367" y="1293"/>
                  </a:lnTo>
                  <a:lnTo>
                    <a:pt x="3240" y="1111"/>
                  </a:lnTo>
                  <a:lnTo>
                    <a:pt x="3112" y="947"/>
                  </a:lnTo>
                  <a:lnTo>
                    <a:pt x="3003" y="801"/>
                  </a:lnTo>
                  <a:lnTo>
                    <a:pt x="2876" y="674"/>
                  </a:lnTo>
                  <a:lnTo>
                    <a:pt x="2621" y="437"/>
                  </a:lnTo>
                  <a:lnTo>
                    <a:pt x="2366" y="274"/>
                  </a:lnTo>
                  <a:lnTo>
                    <a:pt x="2111" y="146"/>
                  </a:lnTo>
                  <a:lnTo>
                    <a:pt x="1875" y="55"/>
                  </a:lnTo>
                  <a:lnTo>
                    <a:pt x="1620" y="19"/>
                  </a:lnTo>
                  <a:lnTo>
                    <a:pt x="1383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12_1_1">
    <p:bg>
      <p:bgPr>
        <a:gradFill>
          <a:gsLst>
            <a:gs pos="0">
              <a:schemeClr val="dk2"/>
            </a:gs>
            <a:gs pos="100000">
              <a:srgbClr val="E4B24E"/>
            </a:gs>
          </a:gsLst>
          <a:lin ang="5400700" scaled="0"/>
        </a:gradFill>
        <a:effectLst/>
      </p:bgPr>
    </p:bg>
    <p:spTree>
      <p:nvGrpSpPr>
        <p:cNvPr id="1" name="Shape 2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7" name="Google Shape;2437;p16"/>
          <p:cNvSpPr/>
          <p:nvPr/>
        </p:nvSpPr>
        <p:spPr>
          <a:xfrm>
            <a:off x="0" y="3283050"/>
            <a:ext cx="9143924" cy="2368715"/>
          </a:xfrm>
          <a:custGeom>
            <a:avLst/>
            <a:gdLst/>
            <a:ahLst/>
            <a:cxnLst/>
            <a:rect l="l" t="t" r="r" b="b"/>
            <a:pathLst>
              <a:path w="61892" h="16033" extrusionOk="0">
                <a:moveTo>
                  <a:pt x="34941" y="0"/>
                </a:moveTo>
                <a:lnTo>
                  <a:pt x="34540" y="18"/>
                </a:lnTo>
                <a:lnTo>
                  <a:pt x="34140" y="73"/>
                </a:lnTo>
                <a:lnTo>
                  <a:pt x="33740" y="164"/>
                </a:lnTo>
                <a:lnTo>
                  <a:pt x="33357" y="291"/>
                </a:lnTo>
                <a:lnTo>
                  <a:pt x="32993" y="455"/>
                </a:lnTo>
                <a:lnTo>
                  <a:pt x="32630" y="655"/>
                </a:lnTo>
                <a:lnTo>
                  <a:pt x="32302" y="892"/>
                </a:lnTo>
                <a:lnTo>
                  <a:pt x="32138" y="1019"/>
                </a:lnTo>
                <a:lnTo>
                  <a:pt x="31993" y="1147"/>
                </a:lnTo>
                <a:lnTo>
                  <a:pt x="31847" y="1292"/>
                </a:lnTo>
                <a:lnTo>
                  <a:pt x="31701" y="1456"/>
                </a:lnTo>
                <a:lnTo>
                  <a:pt x="31574" y="1620"/>
                </a:lnTo>
                <a:lnTo>
                  <a:pt x="31447" y="1802"/>
                </a:lnTo>
                <a:lnTo>
                  <a:pt x="31337" y="1984"/>
                </a:lnTo>
                <a:lnTo>
                  <a:pt x="31228" y="2184"/>
                </a:lnTo>
                <a:lnTo>
                  <a:pt x="31137" y="2384"/>
                </a:lnTo>
                <a:lnTo>
                  <a:pt x="31046" y="2602"/>
                </a:lnTo>
                <a:lnTo>
                  <a:pt x="30974" y="2821"/>
                </a:lnTo>
                <a:lnTo>
                  <a:pt x="30901" y="3039"/>
                </a:lnTo>
                <a:lnTo>
                  <a:pt x="30846" y="3294"/>
                </a:lnTo>
                <a:lnTo>
                  <a:pt x="30810" y="3531"/>
                </a:lnTo>
                <a:lnTo>
                  <a:pt x="30773" y="3785"/>
                </a:lnTo>
                <a:lnTo>
                  <a:pt x="30755" y="4058"/>
                </a:lnTo>
                <a:lnTo>
                  <a:pt x="30755" y="4331"/>
                </a:lnTo>
                <a:lnTo>
                  <a:pt x="30773" y="4622"/>
                </a:lnTo>
                <a:lnTo>
                  <a:pt x="30664" y="4422"/>
                </a:lnTo>
                <a:lnTo>
                  <a:pt x="30555" y="4240"/>
                </a:lnTo>
                <a:lnTo>
                  <a:pt x="30428" y="4077"/>
                </a:lnTo>
                <a:lnTo>
                  <a:pt x="30300" y="3913"/>
                </a:lnTo>
                <a:lnTo>
                  <a:pt x="30155" y="3767"/>
                </a:lnTo>
                <a:lnTo>
                  <a:pt x="30009" y="3640"/>
                </a:lnTo>
                <a:lnTo>
                  <a:pt x="29863" y="3512"/>
                </a:lnTo>
                <a:lnTo>
                  <a:pt x="29700" y="3403"/>
                </a:lnTo>
                <a:lnTo>
                  <a:pt x="29536" y="3312"/>
                </a:lnTo>
                <a:lnTo>
                  <a:pt x="29372" y="3239"/>
                </a:lnTo>
                <a:lnTo>
                  <a:pt x="29208" y="3167"/>
                </a:lnTo>
                <a:lnTo>
                  <a:pt x="29026" y="3112"/>
                </a:lnTo>
                <a:lnTo>
                  <a:pt x="28863" y="3057"/>
                </a:lnTo>
                <a:lnTo>
                  <a:pt x="28681" y="3039"/>
                </a:lnTo>
                <a:lnTo>
                  <a:pt x="28499" y="3021"/>
                </a:lnTo>
                <a:lnTo>
                  <a:pt x="28317" y="3003"/>
                </a:lnTo>
                <a:lnTo>
                  <a:pt x="28080" y="3021"/>
                </a:lnTo>
                <a:lnTo>
                  <a:pt x="27843" y="3057"/>
                </a:lnTo>
                <a:lnTo>
                  <a:pt x="27607" y="3112"/>
                </a:lnTo>
                <a:lnTo>
                  <a:pt x="27370" y="3185"/>
                </a:lnTo>
                <a:lnTo>
                  <a:pt x="27152" y="3294"/>
                </a:lnTo>
                <a:lnTo>
                  <a:pt x="26934" y="3421"/>
                </a:lnTo>
                <a:lnTo>
                  <a:pt x="26733" y="3585"/>
                </a:lnTo>
                <a:lnTo>
                  <a:pt x="26551" y="3749"/>
                </a:lnTo>
                <a:lnTo>
                  <a:pt x="26388" y="3949"/>
                </a:lnTo>
                <a:lnTo>
                  <a:pt x="26224" y="4168"/>
                </a:lnTo>
                <a:lnTo>
                  <a:pt x="26078" y="4404"/>
                </a:lnTo>
                <a:lnTo>
                  <a:pt x="25969" y="4659"/>
                </a:lnTo>
                <a:lnTo>
                  <a:pt x="25878" y="4950"/>
                </a:lnTo>
                <a:lnTo>
                  <a:pt x="25805" y="5259"/>
                </a:lnTo>
                <a:lnTo>
                  <a:pt x="25751" y="5587"/>
                </a:lnTo>
                <a:lnTo>
                  <a:pt x="25733" y="5933"/>
                </a:lnTo>
                <a:lnTo>
                  <a:pt x="25623" y="5842"/>
                </a:lnTo>
                <a:lnTo>
                  <a:pt x="25496" y="5751"/>
                </a:lnTo>
                <a:lnTo>
                  <a:pt x="25314" y="5642"/>
                </a:lnTo>
                <a:lnTo>
                  <a:pt x="25114" y="5532"/>
                </a:lnTo>
                <a:lnTo>
                  <a:pt x="24877" y="5441"/>
                </a:lnTo>
                <a:lnTo>
                  <a:pt x="24641" y="5369"/>
                </a:lnTo>
                <a:lnTo>
                  <a:pt x="24513" y="5350"/>
                </a:lnTo>
                <a:lnTo>
                  <a:pt x="24222" y="5350"/>
                </a:lnTo>
                <a:lnTo>
                  <a:pt x="24076" y="5387"/>
                </a:lnTo>
                <a:lnTo>
                  <a:pt x="23913" y="5441"/>
                </a:lnTo>
                <a:lnTo>
                  <a:pt x="23767" y="5532"/>
                </a:lnTo>
                <a:lnTo>
                  <a:pt x="23622" y="5642"/>
                </a:lnTo>
                <a:lnTo>
                  <a:pt x="23494" y="5769"/>
                </a:lnTo>
                <a:lnTo>
                  <a:pt x="23367" y="5951"/>
                </a:lnTo>
                <a:lnTo>
                  <a:pt x="23239" y="6169"/>
                </a:lnTo>
                <a:lnTo>
                  <a:pt x="22748" y="5878"/>
                </a:lnTo>
                <a:lnTo>
                  <a:pt x="22257" y="5623"/>
                </a:lnTo>
                <a:lnTo>
                  <a:pt x="21765" y="5387"/>
                </a:lnTo>
                <a:lnTo>
                  <a:pt x="21256" y="5205"/>
                </a:lnTo>
                <a:lnTo>
                  <a:pt x="20728" y="5041"/>
                </a:lnTo>
                <a:lnTo>
                  <a:pt x="20200" y="4914"/>
                </a:lnTo>
                <a:lnTo>
                  <a:pt x="19946" y="4877"/>
                </a:lnTo>
                <a:lnTo>
                  <a:pt x="19691" y="4841"/>
                </a:lnTo>
                <a:lnTo>
                  <a:pt x="19418" y="4823"/>
                </a:lnTo>
                <a:lnTo>
                  <a:pt x="19145" y="4823"/>
                </a:lnTo>
                <a:lnTo>
                  <a:pt x="18835" y="4841"/>
                </a:lnTo>
                <a:lnTo>
                  <a:pt x="18526" y="4859"/>
                </a:lnTo>
                <a:lnTo>
                  <a:pt x="18217" y="4914"/>
                </a:lnTo>
                <a:lnTo>
                  <a:pt x="17907" y="4968"/>
                </a:lnTo>
                <a:lnTo>
                  <a:pt x="17598" y="5059"/>
                </a:lnTo>
                <a:lnTo>
                  <a:pt x="17289" y="5168"/>
                </a:lnTo>
                <a:lnTo>
                  <a:pt x="16979" y="5296"/>
                </a:lnTo>
                <a:lnTo>
                  <a:pt x="16670" y="5460"/>
                </a:lnTo>
                <a:lnTo>
                  <a:pt x="16361" y="5642"/>
                </a:lnTo>
                <a:lnTo>
                  <a:pt x="16069" y="5842"/>
                </a:lnTo>
                <a:lnTo>
                  <a:pt x="15760" y="6060"/>
                </a:lnTo>
                <a:lnTo>
                  <a:pt x="15469" y="6315"/>
                </a:lnTo>
                <a:lnTo>
                  <a:pt x="15159" y="6606"/>
                </a:lnTo>
                <a:lnTo>
                  <a:pt x="14868" y="6897"/>
                </a:lnTo>
                <a:lnTo>
                  <a:pt x="14577" y="7243"/>
                </a:lnTo>
                <a:lnTo>
                  <a:pt x="14286" y="7607"/>
                </a:lnTo>
                <a:lnTo>
                  <a:pt x="14213" y="7352"/>
                </a:lnTo>
                <a:lnTo>
                  <a:pt x="14086" y="7116"/>
                </a:lnTo>
                <a:lnTo>
                  <a:pt x="13958" y="6879"/>
                </a:lnTo>
                <a:lnTo>
                  <a:pt x="13813" y="6661"/>
                </a:lnTo>
                <a:lnTo>
                  <a:pt x="13631" y="6442"/>
                </a:lnTo>
                <a:lnTo>
                  <a:pt x="13449" y="6260"/>
                </a:lnTo>
                <a:lnTo>
                  <a:pt x="13249" y="6060"/>
                </a:lnTo>
                <a:lnTo>
                  <a:pt x="13030" y="5896"/>
                </a:lnTo>
                <a:lnTo>
                  <a:pt x="12812" y="5751"/>
                </a:lnTo>
                <a:lnTo>
                  <a:pt x="12557" y="5605"/>
                </a:lnTo>
                <a:lnTo>
                  <a:pt x="12321" y="5496"/>
                </a:lnTo>
                <a:lnTo>
                  <a:pt x="12066" y="5387"/>
                </a:lnTo>
                <a:lnTo>
                  <a:pt x="11793" y="5314"/>
                </a:lnTo>
                <a:lnTo>
                  <a:pt x="11538" y="5259"/>
                </a:lnTo>
                <a:lnTo>
                  <a:pt x="11265" y="5223"/>
                </a:lnTo>
                <a:lnTo>
                  <a:pt x="10992" y="5205"/>
                </a:lnTo>
                <a:lnTo>
                  <a:pt x="10719" y="5223"/>
                </a:lnTo>
                <a:lnTo>
                  <a:pt x="10464" y="5259"/>
                </a:lnTo>
                <a:lnTo>
                  <a:pt x="10191" y="5314"/>
                </a:lnTo>
                <a:lnTo>
                  <a:pt x="9937" y="5405"/>
                </a:lnTo>
                <a:lnTo>
                  <a:pt x="9955" y="5005"/>
                </a:lnTo>
                <a:lnTo>
                  <a:pt x="9937" y="4622"/>
                </a:lnTo>
                <a:lnTo>
                  <a:pt x="9882" y="4295"/>
                </a:lnTo>
                <a:lnTo>
                  <a:pt x="9791" y="3967"/>
                </a:lnTo>
                <a:lnTo>
                  <a:pt x="9682" y="3676"/>
                </a:lnTo>
                <a:lnTo>
                  <a:pt x="9536" y="3421"/>
                </a:lnTo>
                <a:lnTo>
                  <a:pt x="9373" y="3185"/>
                </a:lnTo>
                <a:lnTo>
                  <a:pt x="9191" y="2985"/>
                </a:lnTo>
                <a:lnTo>
                  <a:pt x="8990" y="2803"/>
                </a:lnTo>
                <a:lnTo>
                  <a:pt x="8754" y="2639"/>
                </a:lnTo>
                <a:lnTo>
                  <a:pt x="8517" y="2512"/>
                </a:lnTo>
                <a:lnTo>
                  <a:pt x="8262" y="2402"/>
                </a:lnTo>
                <a:lnTo>
                  <a:pt x="8008" y="2330"/>
                </a:lnTo>
                <a:lnTo>
                  <a:pt x="7735" y="2275"/>
                </a:lnTo>
                <a:lnTo>
                  <a:pt x="7444" y="2239"/>
                </a:lnTo>
                <a:lnTo>
                  <a:pt x="7152" y="2220"/>
                </a:lnTo>
                <a:lnTo>
                  <a:pt x="6770" y="2239"/>
                </a:lnTo>
                <a:lnTo>
                  <a:pt x="6388" y="2293"/>
                </a:lnTo>
                <a:lnTo>
                  <a:pt x="6006" y="2402"/>
                </a:lnTo>
                <a:lnTo>
                  <a:pt x="5642" y="2530"/>
                </a:lnTo>
                <a:lnTo>
                  <a:pt x="5278" y="2693"/>
                </a:lnTo>
                <a:lnTo>
                  <a:pt x="4950" y="2894"/>
                </a:lnTo>
                <a:lnTo>
                  <a:pt x="4641" y="3130"/>
                </a:lnTo>
                <a:lnTo>
                  <a:pt x="4514" y="3258"/>
                </a:lnTo>
                <a:lnTo>
                  <a:pt x="4368" y="3403"/>
                </a:lnTo>
                <a:lnTo>
                  <a:pt x="4241" y="3549"/>
                </a:lnTo>
                <a:lnTo>
                  <a:pt x="4132" y="3694"/>
                </a:lnTo>
                <a:lnTo>
                  <a:pt x="4022" y="3858"/>
                </a:lnTo>
                <a:lnTo>
                  <a:pt x="3931" y="4022"/>
                </a:lnTo>
                <a:lnTo>
                  <a:pt x="3859" y="4204"/>
                </a:lnTo>
                <a:lnTo>
                  <a:pt x="3786" y="4386"/>
                </a:lnTo>
                <a:lnTo>
                  <a:pt x="3731" y="4568"/>
                </a:lnTo>
                <a:lnTo>
                  <a:pt x="3695" y="4768"/>
                </a:lnTo>
                <a:lnTo>
                  <a:pt x="3658" y="4968"/>
                </a:lnTo>
                <a:lnTo>
                  <a:pt x="3640" y="5168"/>
                </a:lnTo>
                <a:lnTo>
                  <a:pt x="3640" y="5387"/>
                </a:lnTo>
                <a:lnTo>
                  <a:pt x="3658" y="5605"/>
                </a:lnTo>
                <a:lnTo>
                  <a:pt x="3695" y="5842"/>
                </a:lnTo>
                <a:lnTo>
                  <a:pt x="3749" y="6060"/>
                </a:lnTo>
                <a:lnTo>
                  <a:pt x="3822" y="6315"/>
                </a:lnTo>
                <a:lnTo>
                  <a:pt x="3913" y="6551"/>
                </a:lnTo>
                <a:lnTo>
                  <a:pt x="3713" y="6479"/>
                </a:lnTo>
                <a:lnTo>
                  <a:pt x="3531" y="6406"/>
                </a:lnTo>
                <a:lnTo>
                  <a:pt x="3149" y="6315"/>
                </a:lnTo>
                <a:lnTo>
                  <a:pt x="2767" y="6278"/>
                </a:lnTo>
                <a:lnTo>
                  <a:pt x="2421" y="6260"/>
                </a:lnTo>
                <a:lnTo>
                  <a:pt x="2166" y="6260"/>
                </a:lnTo>
                <a:lnTo>
                  <a:pt x="1930" y="6278"/>
                </a:lnTo>
                <a:lnTo>
                  <a:pt x="1693" y="6315"/>
                </a:lnTo>
                <a:lnTo>
                  <a:pt x="1475" y="6351"/>
                </a:lnTo>
                <a:lnTo>
                  <a:pt x="1056" y="6460"/>
                </a:lnTo>
                <a:lnTo>
                  <a:pt x="710" y="6570"/>
                </a:lnTo>
                <a:lnTo>
                  <a:pt x="419" y="6697"/>
                </a:lnTo>
                <a:lnTo>
                  <a:pt x="201" y="6788"/>
                </a:lnTo>
                <a:lnTo>
                  <a:pt x="1" y="6897"/>
                </a:lnTo>
                <a:lnTo>
                  <a:pt x="1" y="16033"/>
                </a:lnTo>
                <a:lnTo>
                  <a:pt x="61874" y="14668"/>
                </a:lnTo>
                <a:lnTo>
                  <a:pt x="61874" y="4950"/>
                </a:lnTo>
                <a:lnTo>
                  <a:pt x="61892" y="4768"/>
                </a:lnTo>
                <a:lnTo>
                  <a:pt x="61874" y="4586"/>
                </a:lnTo>
                <a:lnTo>
                  <a:pt x="61855" y="4404"/>
                </a:lnTo>
                <a:lnTo>
                  <a:pt x="61819" y="4222"/>
                </a:lnTo>
                <a:lnTo>
                  <a:pt x="61764" y="4040"/>
                </a:lnTo>
                <a:lnTo>
                  <a:pt x="61692" y="3858"/>
                </a:lnTo>
                <a:lnTo>
                  <a:pt x="61619" y="3694"/>
                </a:lnTo>
                <a:lnTo>
                  <a:pt x="61528" y="3512"/>
                </a:lnTo>
                <a:lnTo>
                  <a:pt x="61419" y="3349"/>
                </a:lnTo>
                <a:lnTo>
                  <a:pt x="61291" y="3185"/>
                </a:lnTo>
                <a:lnTo>
                  <a:pt x="61037" y="2857"/>
                </a:lnTo>
                <a:lnTo>
                  <a:pt x="60727" y="2548"/>
                </a:lnTo>
                <a:lnTo>
                  <a:pt x="60381" y="2275"/>
                </a:lnTo>
                <a:lnTo>
                  <a:pt x="59999" y="2020"/>
                </a:lnTo>
                <a:lnTo>
                  <a:pt x="59599" y="1784"/>
                </a:lnTo>
                <a:lnTo>
                  <a:pt x="59180" y="1565"/>
                </a:lnTo>
                <a:lnTo>
                  <a:pt x="58744" y="1401"/>
                </a:lnTo>
                <a:lnTo>
                  <a:pt x="58289" y="1256"/>
                </a:lnTo>
                <a:lnTo>
                  <a:pt x="57816" y="1147"/>
                </a:lnTo>
                <a:lnTo>
                  <a:pt x="57342" y="1092"/>
                </a:lnTo>
                <a:lnTo>
                  <a:pt x="57106" y="1074"/>
                </a:lnTo>
                <a:lnTo>
                  <a:pt x="56869" y="1056"/>
                </a:lnTo>
                <a:lnTo>
                  <a:pt x="56542" y="1074"/>
                </a:lnTo>
                <a:lnTo>
                  <a:pt x="56214" y="1110"/>
                </a:lnTo>
                <a:lnTo>
                  <a:pt x="55887" y="1165"/>
                </a:lnTo>
                <a:lnTo>
                  <a:pt x="55559" y="1256"/>
                </a:lnTo>
                <a:lnTo>
                  <a:pt x="55250" y="1365"/>
                </a:lnTo>
                <a:lnTo>
                  <a:pt x="54958" y="1511"/>
                </a:lnTo>
                <a:lnTo>
                  <a:pt x="54667" y="1674"/>
                </a:lnTo>
                <a:lnTo>
                  <a:pt x="54394" y="1875"/>
                </a:lnTo>
                <a:lnTo>
                  <a:pt x="54121" y="2093"/>
                </a:lnTo>
                <a:lnTo>
                  <a:pt x="53885" y="2366"/>
                </a:lnTo>
                <a:lnTo>
                  <a:pt x="53648" y="2657"/>
                </a:lnTo>
                <a:lnTo>
                  <a:pt x="53430" y="2966"/>
                </a:lnTo>
                <a:lnTo>
                  <a:pt x="53248" y="3330"/>
                </a:lnTo>
                <a:lnTo>
                  <a:pt x="53084" y="3731"/>
                </a:lnTo>
                <a:lnTo>
                  <a:pt x="52938" y="4149"/>
                </a:lnTo>
                <a:lnTo>
                  <a:pt x="52811" y="4622"/>
                </a:lnTo>
                <a:lnTo>
                  <a:pt x="52465" y="4459"/>
                </a:lnTo>
                <a:lnTo>
                  <a:pt x="52120" y="4313"/>
                </a:lnTo>
                <a:lnTo>
                  <a:pt x="51810" y="4204"/>
                </a:lnTo>
                <a:lnTo>
                  <a:pt x="51483" y="4113"/>
                </a:lnTo>
                <a:lnTo>
                  <a:pt x="51191" y="4040"/>
                </a:lnTo>
                <a:lnTo>
                  <a:pt x="50882" y="3986"/>
                </a:lnTo>
                <a:lnTo>
                  <a:pt x="50609" y="3967"/>
                </a:lnTo>
                <a:lnTo>
                  <a:pt x="50336" y="3949"/>
                </a:lnTo>
                <a:lnTo>
                  <a:pt x="50045" y="3967"/>
                </a:lnTo>
                <a:lnTo>
                  <a:pt x="49772" y="4004"/>
                </a:lnTo>
                <a:lnTo>
                  <a:pt x="49499" y="4040"/>
                </a:lnTo>
                <a:lnTo>
                  <a:pt x="49244" y="4113"/>
                </a:lnTo>
                <a:lnTo>
                  <a:pt x="49008" y="4204"/>
                </a:lnTo>
                <a:lnTo>
                  <a:pt x="48789" y="4295"/>
                </a:lnTo>
                <a:lnTo>
                  <a:pt x="48571" y="4422"/>
                </a:lnTo>
                <a:lnTo>
                  <a:pt x="48353" y="4550"/>
                </a:lnTo>
                <a:lnTo>
                  <a:pt x="48152" y="4677"/>
                </a:lnTo>
                <a:lnTo>
                  <a:pt x="47970" y="4823"/>
                </a:lnTo>
                <a:lnTo>
                  <a:pt x="47788" y="4986"/>
                </a:lnTo>
                <a:lnTo>
                  <a:pt x="47625" y="5150"/>
                </a:lnTo>
                <a:lnTo>
                  <a:pt x="47333" y="5478"/>
                </a:lnTo>
                <a:lnTo>
                  <a:pt x="47061" y="5824"/>
                </a:lnTo>
                <a:lnTo>
                  <a:pt x="46842" y="6188"/>
                </a:lnTo>
                <a:lnTo>
                  <a:pt x="46642" y="6515"/>
                </a:lnTo>
                <a:lnTo>
                  <a:pt x="46478" y="6843"/>
                </a:lnTo>
                <a:lnTo>
                  <a:pt x="46351" y="7116"/>
                </a:lnTo>
                <a:lnTo>
                  <a:pt x="46187" y="7552"/>
                </a:lnTo>
                <a:lnTo>
                  <a:pt x="46151" y="7716"/>
                </a:lnTo>
                <a:lnTo>
                  <a:pt x="46096" y="7680"/>
                </a:lnTo>
                <a:lnTo>
                  <a:pt x="45932" y="7607"/>
                </a:lnTo>
                <a:lnTo>
                  <a:pt x="45823" y="7552"/>
                </a:lnTo>
                <a:lnTo>
                  <a:pt x="45696" y="7516"/>
                </a:lnTo>
                <a:lnTo>
                  <a:pt x="45550" y="7498"/>
                </a:lnTo>
                <a:lnTo>
                  <a:pt x="45386" y="7480"/>
                </a:lnTo>
                <a:lnTo>
                  <a:pt x="45223" y="7498"/>
                </a:lnTo>
                <a:lnTo>
                  <a:pt x="45059" y="7516"/>
                </a:lnTo>
                <a:lnTo>
                  <a:pt x="44895" y="7552"/>
                </a:lnTo>
                <a:lnTo>
                  <a:pt x="44713" y="7625"/>
                </a:lnTo>
                <a:lnTo>
                  <a:pt x="44513" y="7716"/>
                </a:lnTo>
                <a:lnTo>
                  <a:pt x="44313" y="7825"/>
                </a:lnTo>
                <a:lnTo>
                  <a:pt x="44112" y="7971"/>
                </a:lnTo>
                <a:lnTo>
                  <a:pt x="43894" y="8153"/>
                </a:lnTo>
                <a:lnTo>
                  <a:pt x="43967" y="7734"/>
                </a:lnTo>
                <a:lnTo>
                  <a:pt x="44003" y="7352"/>
                </a:lnTo>
                <a:lnTo>
                  <a:pt x="44021" y="6988"/>
                </a:lnTo>
                <a:lnTo>
                  <a:pt x="43985" y="6624"/>
                </a:lnTo>
                <a:lnTo>
                  <a:pt x="43930" y="6315"/>
                </a:lnTo>
                <a:lnTo>
                  <a:pt x="43839" y="6006"/>
                </a:lnTo>
                <a:lnTo>
                  <a:pt x="43730" y="5733"/>
                </a:lnTo>
                <a:lnTo>
                  <a:pt x="43585" y="5478"/>
                </a:lnTo>
                <a:lnTo>
                  <a:pt x="43421" y="5241"/>
                </a:lnTo>
                <a:lnTo>
                  <a:pt x="43239" y="5041"/>
                </a:lnTo>
                <a:lnTo>
                  <a:pt x="43039" y="4877"/>
                </a:lnTo>
                <a:lnTo>
                  <a:pt x="42802" y="4732"/>
                </a:lnTo>
                <a:lnTo>
                  <a:pt x="42566" y="4622"/>
                </a:lnTo>
                <a:lnTo>
                  <a:pt x="42329" y="4531"/>
                </a:lnTo>
                <a:lnTo>
                  <a:pt x="42056" y="4477"/>
                </a:lnTo>
                <a:lnTo>
                  <a:pt x="41619" y="4477"/>
                </a:lnTo>
                <a:lnTo>
                  <a:pt x="41456" y="4495"/>
                </a:lnTo>
                <a:lnTo>
                  <a:pt x="41274" y="4531"/>
                </a:lnTo>
                <a:lnTo>
                  <a:pt x="41110" y="4568"/>
                </a:lnTo>
                <a:lnTo>
                  <a:pt x="40946" y="4622"/>
                </a:lnTo>
                <a:lnTo>
                  <a:pt x="40764" y="4695"/>
                </a:lnTo>
                <a:lnTo>
                  <a:pt x="40600" y="4786"/>
                </a:lnTo>
                <a:lnTo>
                  <a:pt x="40418" y="4895"/>
                </a:lnTo>
                <a:lnTo>
                  <a:pt x="40400" y="4750"/>
                </a:lnTo>
                <a:lnTo>
                  <a:pt x="40364" y="4622"/>
                </a:lnTo>
                <a:lnTo>
                  <a:pt x="40309" y="4495"/>
                </a:lnTo>
                <a:lnTo>
                  <a:pt x="40254" y="4404"/>
                </a:lnTo>
                <a:lnTo>
                  <a:pt x="40200" y="4313"/>
                </a:lnTo>
                <a:lnTo>
                  <a:pt x="40127" y="4222"/>
                </a:lnTo>
                <a:lnTo>
                  <a:pt x="40054" y="4168"/>
                </a:lnTo>
                <a:lnTo>
                  <a:pt x="39982" y="4095"/>
                </a:lnTo>
                <a:lnTo>
                  <a:pt x="39818" y="4004"/>
                </a:lnTo>
                <a:lnTo>
                  <a:pt x="39636" y="3949"/>
                </a:lnTo>
                <a:lnTo>
                  <a:pt x="39454" y="3931"/>
                </a:lnTo>
                <a:lnTo>
                  <a:pt x="39290" y="3913"/>
                </a:lnTo>
                <a:lnTo>
                  <a:pt x="39035" y="3931"/>
                </a:lnTo>
                <a:lnTo>
                  <a:pt x="38817" y="3967"/>
                </a:lnTo>
                <a:lnTo>
                  <a:pt x="38617" y="4022"/>
                </a:lnTo>
                <a:lnTo>
                  <a:pt x="38635" y="3767"/>
                </a:lnTo>
                <a:lnTo>
                  <a:pt x="38653" y="3531"/>
                </a:lnTo>
                <a:lnTo>
                  <a:pt x="38635" y="3312"/>
                </a:lnTo>
                <a:lnTo>
                  <a:pt x="38617" y="3094"/>
                </a:lnTo>
                <a:lnTo>
                  <a:pt x="38598" y="2875"/>
                </a:lnTo>
                <a:lnTo>
                  <a:pt x="38544" y="2657"/>
                </a:lnTo>
                <a:lnTo>
                  <a:pt x="38507" y="2457"/>
                </a:lnTo>
                <a:lnTo>
                  <a:pt x="38435" y="2275"/>
                </a:lnTo>
                <a:lnTo>
                  <a:pt x="38362" y="2093"/>
                </a:lnTo>
                <a:lnTo>
                  <a:pt x="38289" y="1911"/>
                </a:lnTo>
                <a:lnTo>
                  <a:pt x="38198" y="1747"/>
                </a:lnTo>
                <a:lnTo>
                  <a:pt x="38107" y="1583"/>
                </a:lnTo>
                <a:lnTo>
                  <a:pt x="37998" y="1438"/>
                </a:lnTo>
                <a:lnTo>
                  <a:pt x="37889" y="1292"/>
                </a:lnTo>
                <a:lnTo>
                  <a:pt x="37634" y="1019"/>
                </a:lnTo>
                <a:lnTo>
                  <a:pt x="37361" y="783"/>
                </a:lnTo>
                <a:lnTo>
                  <a:pt x="37052" y="583"/>
                </a:lnTo>
                <a:lnTo>
                  <a:pt x="36742" y="401"/>
                </a:lnTo>
                <a:lnTo>
                  <a:pt x="36397" y="255"/>
                </a:lnTo>
                <a:lnTo>
                  <a:pt x="36051" y="146"/>
                </a:lnTo>
                <a:lnTo>
                  <a:pt x="35687" y="73"/>
                </a:lnTo>
                <a:lnTo>
                  <a:pt x="35305" y="18"/>
                </a:lnTo>
                <a:lnTo>
                  <a:pt x="34941" y="0"/>
                </a:lnTo>
                <a:close/>
              </a:path>
            </a:pathLst>
          </a:custGeom>
          <a:solidFill>
            <a:srgbClr val="FFFFD5">
              <a:alpha val="128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8" name="Google Shape;2438;p16"/>
          <p:cNvSpPr txBox="1">
            <a:spLocks noGrp="1"/>
          </p:cNvSpPr>
          <p:nvPr>
            <p:ph type="title"/>
          </p:nvPr>
        </p:nvSpPr>
        <p:spPr>
          <a:xfrm>
            <a:off x="713225" y="585216"/>
            <a:ext cx="77175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sis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439" name="Google Shape;2439;p16"/>
          <p:cNvSpPr txBox="1">
            <a:spLocks noGrp="1"/>
          </p:cNvSpPr>
          <p:nvPr>
            <p:ph type="subTitle" idx="1"/>
          </p:nvPr>
        </p:nvSpPr>
        <p:spPr>
          <a:xfrm>
            <a:off x="713225" y="1012850"/>
            <a:ext cx="3858900" cy="352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 sz="13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440" name="Google Shape;2440;p16"/>
          <p:cNvSpPr txBox="1">
            <a:spLocks noGrp="1"/>
          </p:cNvSpPr>
          <p:nvPr>
            <p:ph type="subTitle" idx="2"/>
          </p:nvPr>
        </p:nvSpPr>
        <p:spPr>
          <a:xfrm>
            <a:off x="4572025" y="1012850"/>
            <a:ext cx="3858900" cy="352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 sz="13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grpSp>
        <p:nvGrpSpPr>
          <p:cNvPr id="2441" name="Google Shape;2441;p16"/>
          <p:cNvGrpSpPr/>
          <p:nvPr/>
        </p:nvGrpSpPr>
        <p:grpSpPr>
          <a:xfrm>
            <a:off x="6821254" y="3859819"/>
            <a:ext cx="3524427" cy="921034"/>
            <a:chOff x="-729684" y="2561769"/>
            <a:chExt cx="3524427" cy="921034"/>
          </a:xfrm>
        </p:grpSpPr>
        <p:sp>
          <p:nvSpPr>
            <p:cNvPr id="2442" name="Google Shape;2442;p16"/>
            <p:cNvSpPr/>
            <p:nvPr/>
          </p:nvSpPr>
          <p:spPr>
            <a:xfrm>
              <a:off x="-729684" y="2561769"/>
              <a:ext cx="3524427" cy="921034"/>
            </a:xfrm>
            <a:custGeom>
              <a:avLst/>
              <a:gdLst/>
              <a:ahLst/>
              <a:cxnLst/>
              <a:rect l="l" t="t" r="r" b="b"/>
              <a:pathLst>
                <a:path w="68389" h="17872" extrusionOk="0">
                  <a:moveTo>
                    <a:pt x="27006" y="1"/>
                  </a:moveTo>
                  <a:lnTo>
                    <a:pt x="26387" y="19"/>
                  </a:lnTo>
                  <a:lnTo>
                    <a:pt x="26023" y="37"/>
                  </a:lnTo>
                  <a:lnTo>
                    <a:pt x="25659" y="74"/>
                  </a:lnTo>
                  <a:lnTo>
                    <a:pt x="25295" y="128"/>
                  </a:lnTo>
                  <a:lnTo>
                    <a:pt x="24932" y="201"/>
                  </a:lnTo>
                  <a:lnTo>
                    <a:pt x="24295" y="328"/>
                  </a:lnTo>
                  <a:lnTo>
                    <a:pt x="23658" y="510"/>
                  </a:lnTo>
                  <a:lnTo>
                    <a:pt x="23039" y="711"/>
                  </a:lnTo>
                  <a:lnTo>
                    <a:pt x="22420" y="947"/>
                  </a:lnTo>
                  <a:lnTo>
                    <a:pt x="21801" y="1220"/>
                  </a:lnTo>
                  <a:lnTo>
                    <a:pt x="21201" y="1493"/>
                  </a:lnTo>
                  <a:lnTo>
                    <a:pt x="20600" y="1802"/>
                  </a:lnTo>
                  <a:lnTo>
                    <a:pt x="20018" y="2130"/>
                  </a:lnTo>
                  <a:lnTo>
                    <a:pt x="19418" y="2458"/>
                  </a:lnTo>
                  <a:lnTo>
                    <a:pt x="18835" y="2803"/>
                  </a:lnTo>
                  <a:lnTo>
                    <a:pt x="17671" y="3513"/>
                  </a:lnTo>
                  <a:lnTo>
                    <a:pt x="16524" y="4241"/>
                  </a:lnTo>
                  <a:lnTo>
                    <a:pt x="15378" y="4933"/>
                  </a:lnTo>
                  <a:lnTo>
                    <a:pt x="14650" y="5369"/>
                  </a:lnTo>
                  <a:lnTo>
                    <a:pt x="13904" y="5770"/>
                  </a:lnTo>
                  <a:lnTo>
                    <a:pt x="13157" y="6170"/>
                  </a:lnTo>
                  <a:lnTo>
                    <a:pt x="12393" y="6552"/>
                  </a:lnTo>
                  <a:lnTo>
                    <a:pt x="11629" y="6916"/>
                  </a:lnTo>
                  <a:lnTo>
                    <a:pt x="10846" y="7262"/>
                  </a:lnTo>
                  <a:lnTo>
                    <a:pt x="10064" y="7571"/>
                  </a:lnTo>
                  <a:lnTo>
                    <a:pt x="9281" y="7881"/>
                  </a:lnTo>
                  <a:lnTo>
                    <a:pt x="8481" y="8154"/>
                  </a:lnTo>
                  <a:lnTo>
                    <a:pt x="7680" y="8408"/>
                  </a:lnTo>
                  <a:lnTo>
                    <a:pt x="6861" y="8645"/>
                  </a:lnTo>
                  <a:lnTo>
                    <a:pt x="6042" y="8845"/>
                  </a:lnTo>
                  <a:lnTo>
                    <a:pt x="5223" y="9027"/>
                  </a:lnTo>
                  <a:lnTo>
                    <a:pt x="4386" y="9173"/>
                  </a:lnTo>
                  <a:lnTo>
                    <a:pt x="3549" y="9300"/>
                  </a:lnTo>
                  <a:lnTo>
                    <a:pt x="2712" y="9391"/>
                  </a:lnTo>
                  <a:lnTo>
                    <a:pt x="1602" y="9482"/>
                  </a:lnTo>
                  <a:lnTo>
                    <a:pt x="473" y="9537"/>
                  </a:lnTo>
                  <a:lnTo>
                    <a:pt x="364" y="9555"/>
                  </a:lnTo>
                  <a:lnTo>
                    <a:pt x="273" y="9573"/>
                  </a:lnTo>
                  <a:lnTo>
                    <a:pt x="200" y="9609"/>
                  </a:lnTo>
                  <a:lnTo>
                    <a:pt x="146" y="9664"/>
                  </a:lnTo>
                  <a:lnTo>
                    <a:pt x="91" y="9719"/>
                  </a:lnTo>
                  <a:lnTo>
                    <a:pt x="73" y="9773"/>
                  </a:lnTo>
                  <a:lnTo>
                    <a:pt x="55" y="9846"/>
                  </a:lnTo>
                  <a:lnTo>
                    <a:pt x="37" y="9919"/>
                  </a:lnTo>
                  <a:lnTo>
                    <a:pt x="55" y="10101"/>
                  </a:lnTo>
                  <a:lnTo>
                    <a:pt x="91" y="10283"/>
                  </a:lnTo>
                  <a:lnTo>
                    <a:pt x="219" y="10719"/>
                  </a:lnTo>
                  <a:lnTo>
                    <a:pt x="346" y="11156"/>
                  </a:lnTo>
                  <a:lnTo>
                    <a:pt x="382" y="11375"/>
                  </a:lnTo>
                  <a:lnTo>
                    <a:pt x="401" y="11575"/>
                  </a:lnTo>
                  <a:lnTo>
                    <a:pt x="401" y="11666"/>
                  </a:lnTo>
                  <a:lnTo>
                    <a:pt x="382" y="11739"/>
                  </a:lnTo>
                  <a:lnTo>
                    <a:pt x="364" y="11830"/>
                  </a:lnTo>
                  <a:lnTo>
                    <a:pt x="310" y="11902"/>
                  </a:lnTo>
                  <a:lnTo>
                    <a:pt x="255" y="11975"/>
                  </a:lnTo>
                  <a:lnTo>
                    <a:pt x="200" y="12030"/>
                  </a:lnTo>
                  <a:lnTo>
                    <a:pt x="109" y="12084"/>
                  </a:lnTo>
                  <a:lnTo>
                    <a:pt x="0" y="12121"/>
                  </a:lnTo>
                  <a:lnTo>
                    <a:pt x="455" y="12557"/>
                  </a:lnTo>
                  <a:lnTo>
                    <a:pt x="564" y="12685"/>
                  </a:lnTo>
                  <a:lnTo>
                    <a:pt x="655" y="12739"/>
                  </a:lnTo>
                  <a:lnTo>
                    <a:pt x="692" y="12739"/>
                  </a:lnTo>
                  <a:lnTo>
                    <a:pt x="728" y="12721"/>
                  </a:lnTo>
                  <a:lnTo>
                    <a:pt x="783" y="12630"/>
                  </a:lnTo>
                  <a:lnTo>
                    <a:pt x="837" y="12594"/>
                  </a:lnTo>
                  <a:lnTo>
                    <a:pt x="892" y="12557"/>
                  </a:lnTo>
                  <a:lnTo>
                    <a:pt x="965" y="12521"/>
                  </a:lnTo>
                  <a:lnTo>
                    <a:pt x="1074" y="12503"/>
                  </a:lnTo>
                  <a:lnTo>
                    <a:pt x="1201" y="12503"/>
                  </a:lnTo>
                  <a:lnTo>
                    <a:pt x="1383" y="12521"/>
                  </a:lnTo>
                  <a:lnTo>
                    <a:pt x="1602" y="12557"/>
                  </a:lnTo>
                  <a:lnTo>
                    <a:pt x="1857" y="12612"/>
                  </a:lnTo>
                  <a:lnTo>
                    <a:pt x="3403" y="13012"/>
                  </a:lnTo>
                  <a:lnTo>
                    <a:pt x="4987" y="13376"/>
                  </a:lnTo>
                  <a:lnTo>
                    <a:pt x="6552" y="13704"/>
                  </a:lnTo>
                  <a:lnTo>
                    <a:pt x="8135" y="14013"/>
                  </a:lnTo>
                  <a:lnTo>
                    <a:pt x="9718" y="14286"/>
                  </a:lnTo>
                  <a:lnTo>
                    <a:pt x="11319" y="14559"/>
                  </a:lnTo>
                  <a:lnTo>
                    <a:pt x="14504" y="15051"/>
                  </a:lnTo>
                  <a:lnTo>
                    <a:pt x="17871" y="15578"/>
                  </a:lnTo>
                  <a:lnTo>
                    <a:pt x="21256" y="16070"/>
                  </a:lnTo>
                  <a:lnTo>
                    <a:pt x="24659" y="16543"/>
                  </a:lnTo>
                  <a:lnTo>
                    <a:pt x="26351" y="16761"/>
                  </a:lnTo>
                  <a:lnTo>
                    <a:pt x="28043" y="16961"/>
                  </a:lnTo>
                  <a:lnTo>
                    <a:pt x="29736" y="17143"/>
                  </a:lnTo>
                  <a:lnTo>
                    <a:pt x="31446" y="17325"/>
                  </a:lnTo>
                  <a:lnTo>
                    <a:pt x="33139" y="17471"/>
                  </a:lnTo>
                  <a:lnTo>
                    <a:pt x="34849" y="17598"/>
                  </a:lnTo>
                  <a:lnTo>
                    <a:pt x="36560" y="17708"/>
                  </a:lnTo>
                  <a:lnTo>
                    <a:pt x="38252" y="17798"/>
                  </a:lnTo>
                  <a:lnTo>
                    <a:pt x="39963" y="17853"/>
                  </a:lnTo>
                  <a:lnTo>
                    <a:pt x="41674" y="17871"/>
                  </a:lnTo>
                  <a:lnTo>
                    <a:pt x="43384" y="17871"/>
                  </a:lnTo>
                  <a:lnTo>
                    <a:pt x="45095" y="17835"/>
                  </a:lnTo>
                  <a:lnTo>
                    <a:pt x="46805" y="17780"/>
                  </a:lnTo>
                  <a:lnTo>
                    <a:pt x="48516" y="17671"/>
                  </a:lnTo>
                  <a:lnTo>
                    <a:pt x="50227" y="17526"/>
                  </a:lnTo>
                  <a:lnTo>
                    <a:pt x="51919" y="17344"/>
                  </a:lnTo>
                  <a:lnTo>
                    <a:pt x="53630" y="17125"/>
                  </a:lnTo>
                  <a:lnTo>
                    <a:pt x="55322" y="16870"/>
                  </a:lnTo>
                  <a:lnTo>
                    <a:pt x="56159" y="16725"/>
                  </a:lnTo>
                  <a:lnTo>
                    <a:pt x="56996" y="16561"/>
                  </a:lnTo>
                  <a:lnTo>
                    <a:pt x="57833" y="16397"/>
                  </a:lnTo>
                  <a:lnTo>
                    <a:pt x="58671" y="16215"/>
                  </a:lnTo>
                  <a:lnTo>
                    <a:pt x="59489" y="16033"/>
                  </a:lnTo>
                  <a:lnTo>
                    <a:pt x="60327" y="15815"/>
                  </a:lnTo>
                  <a:lnTo>
                    <a:pt x="61145" y="15615"/>
                  </a:lnTo>
                  <a:lnTo>
                    <a:pt x="61964" y="15378"/>
                  </a:lnTo>
                  <a:lnTo>
                    <a:pt x="62783" y="15142"/>
                  </a:lnTo>
                  <a:lnTo>
                    <a:pt x="63602" y="14887"/>
                  </a:lnTo>
                  <a:lnTo>
                    <a:pt x="64421" y="14614"/>
                  </a:lnTo>
                  <a:lnTo>
                    <a:pt x="65222" y="14341"/>
                  </a:lnTo>
                  <a:lnTo>
                    <a:pt x="66022" y="14050"/>
                  </a:lnTo>
                  <a:lnTo>
                    <a:pt x="66823" y="13740"/>
                  </a:lnTo>
                  <a:lnTo>
                    <a:pt x="67606" y="13431"/>
                  </a:lnTo>
                  <a:lnTo>
                    <a:pt x="68388" y="13085"/>
                  </a:lnTo>
                  <a:lnTo>
                    <a:pt x="67933" y="7771"/>
                  </a:lnTo>
                  <a:lnTo>
                    <a:pt x="64803" y="7862"/>
                  </a:lnTo>
                  <a:lnTo>
                    <a:pt x="63220" y="7899"/>
                  </a:lnTo>
                  <a:lnTo>
                    <a:pt x="61637" y="7917"/>
                  </a:lnTo>
                  <a:lnTo>
                    <a:pt x="60054" y="7917"/>
                  </a:lnTo>
                  <a:lnTo>
                    <a:pt x="58470" y="7899"/>
                  </a:lnTo>
                  <a:lnTo>
                    <a:pt x="56905" y="7844"/>
                  </a:lnTo>
                  <a:lnTo>
                    <a:pt x="55322" y="7790"/>
                  </a:lnTo>
                  <a:lnTo>
                    <a:pt x="54230" y="7717"/>
                  </a:lnTo>
                  <a:lnTo>
                    <a:pt x="53138" y="7644"/>
                  </a:lnTo>
                  <a:lnTo>
                    <a:pt x="52065" y="7535"/>
                  </a:lnTo>
                  <a:lnTo>
                    <a:pt x="50973" y="7426"/>
                  </a:lnTo>
                  <a:lnTo>
                    <a:pt x="49899" y="7280"/>
                  </a:lnTo>
                  <a:lnTo>
                    <a:pt x="48825" y="7134"/>
                  </a:lnTo>
                  <a:lnTo>
                    <a:pt x="47770" y="6952"/>
                  </a:lnTo>
                  <a:lnTo>
                    <a:pt x="46696" y="6752"/>
                  </a:lnTo>
                  <a:lnTo>
                    <a:pt x="45659" y="6516"/>
                  </a:lnTo>
                  <a:lnTo>
                    <a:pt x="44604" y="6261"/>
                  </a:lnTo>
                  <a:lnTo>
                    <a:pt x="43566" y="5988"/>
                  </a:lnTo>
                  <a:lnTo>
                    <a:pt x="42529" y="5679"/>
                  </a:lnTo>
                  <a:lnTo>
                    <a:pt x="41510" y="5351"/>
                  </a:lnTo>
                  <a:lnTo>
                    <a:pt x="40491" y="4987"/>
                  </a:lnTo>
                  <a:lnTo>
                    <a:pt x="39490" y="4587"/>
                  </a:lnTo>
                  <a:lnTo>
                    <a:pt x="38489" y="4150"/>
                  </a:lnTo>
                  <a:lnTo>
                    <a:pt x="37816" y="3859"/>
                  </a:lnTo>
                  <a:lnTo>
                    <a:pt x="37161" y="3531"/>
                  </a:lnTo>
                  <a:lnTo>
                    <a:pt x="35832" y="2876"/>
                  </a:lnTo>
                  <a:lnTo>
                    <a:pt x="34485" y="2221"/>
                  </a:lnTo>
                  <a:lnTo>
                    <a:pt x="33830" y="1912"/>
                  </a:lnTo>
                  <a:lnTo>
                    <a:pt x="33157" y="1602"/>
                  </a:lnTo>
                  <a:lnTo>
                    <a:pt x="32484" y="1311"/>
                  </a:lnTo>
                  <a:lnTo>
                    <a:pt x="31810" y="1038"/>
                  </a:lnTo>
                  <a:lnTo>
                    <a:pt x="31119" y="783"/>
                  </a:lnTo>
                  <a:lnTo>
                    <a:pt x="30427" y="565"/>
                  </a:lnTo>
                  <a:lnTo>
                    <a:pt x="29736" y="383"/>
                  </a:lnTo>
                  <a:lnTo>
                    <a:pt x="29044" y="219"/>
                  </a:lnTo>
                  <a:lnTo>
                    <a:pt x="28335" y="110"/>
                  </a:lnTo>
                  <a:lnTo>
                    <a:pt x="27989" y="55"/>
                  </a:lnTo>
                  <a:lnTo>
                    <a:pt x="27625" y="37"/>
                  </a:lnTo>
                  <a:lnTo>
                    <a:pt x="27006" y="1"/>
                  </a:lnTo>
                  <a:close/>
                </a:path>
              </a:pathLst>
            </a:custGeom>
            <a:solidFill>
              <a:srgbClr val="EBB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3" name="Google Shape;2443;p16"/>
            <p:cNvSpPr/>
            <p:nvPr/>
          </p:nvSpPr>
          <p:spPr>
            <a:xfrm>
              <a:off x="690207" y="2563676"/>
              <a:ext cx="1431178" cy="664028"/>
            </a:xfrm>
            <a:custGeom>
              <a:avLst/>
              <a:gdLst/>
              <a:ahLst/>
              <a:cxnLst/>
              <a:rect l="l" t="t" r="r" b="b"/>
              <a:pathLst>
                <a:path w="27771" h="12885" extrusionOk="0">
                  <a:moveTo>
                    <a:pt x="73" y="0"/>
                  </a:moveTo>
                  <a:lnTo>
                    <a:pt x="109" y="91"/>
                  </a:lnTo>
                  <a:lnTo>
                    <a:pt x="164" y="182"/>
                  </a:lnTo>
                  <a:lnTo>
                    <a:pt x="218" y="273"/>
                  </a:lnTo>
                  <a:lnTo>
                    <a:pt x="291" y="346"/>
                  </a:lnTo>
                  <a:lnTo>
                    <a:pt x="491" y="528"/>
                  </a:lnTo>
                  <a:lnTo>
                    <a:pt x="746" y="692"/>
                  </a:lnTo>
                  <a:lnTo>
                    <a:pt x="1019" y="856"/>
                  </a:lnTo>
                  <a:lnTo>
                    <a:pt x="1328" y="1019"/>
                  </a:lnTo>
                  <a:lnTo>
                    <a:pt x="2002" y="1347"/>
                  </a:lnTo>
                  <a:lnTo>
                    <a:pt x="2675" y="1693"/>
                  </a:lnTo>
                  <a:lnTo>
                    <a:pt x="2984" y="1875"/>
                  </a:lnTo>
                  <a:lnTo>
                    <a:pt x="3257" y="2057"/>
                  </a:lnTo>
                  <a:lnTo>
                    <a:pt x="3512" y="2257"/>
                  </a:lnTo>
                  <a:lnTo>
                    <a:pt x="3621" y="2348"/>
                  </a:lnTo>
                  <a:lnTo>
                    <a:pt x="3712" y="2457"/>
                  </a:lnTo>
                  <a:lnTo>
                    <a:pt x="3785" y="2566"/>
                  </a:lnTo>
                  <a:lnTo>
                    <a:pt x="3858" y="2675"/>
                  </a:lnTo>
                  <a:lnTo>
                    <a:pt x="3894" y="2785"/>
                  </a:lnTo>
                  <a:lnTo>
                    <a:pt x="3931" y="2912"/>
                  </a:lnTo>
                  <a:lnTo>
                    <a:pt x="3913" y="3003"/>
                  </a:lnTo>
                  <a:lnTo>
                    <a:pt x="3894" y="3076"/>
                  </a:lnTo>
                  <a:lnTo>
                    <a:pt x="3822" y="3149"/>
                  </a:lnTo>
                  <a:lnTo>
                    <a:pt x="3749" y="3221"/>
                  </a:lnTo>
                  <a:lnTo>
                    <a:pt x="3658" y="3276"/>
                  </a:lnTo>
                  <a:lnTo>
                    <a:pt x="3530" y="3330"/>
                  </a:lnTo>
                  <a:lnTo>
                    <a:pt x="3257" y="3421"/>
                  </a:lnTo>
                  <a:lnTo>
                    <a:pt x="2912" y="3494"/>
                  </a:lnTo>
                  <a:lnTo>
                    <a:pt x="2548" y="3567"/>
                  </a:lnTo>
                  <a:lnTo>
                    <a:pt x="1747" y="3713"/>
                  </a:lnTo>
                  <a:lnTo>
                    <a:pt x="1347" y="3785"/>
                  </a:lnTo>
                  <a:lnTo>
                    <a:pt x="983" y="3858"/>
                  </a:lnTo>
                  <a:lnTo>
                    <a:pt x="655" y="3949"/>
                  </a:lnTo>
                  <a:lnTo>
                    <a:pt x="510" y="4022"/>
                  </a:lnTo>
                  <a:lnTo>
                    <a:pt x="364" y="4077"/>
                  </a:lnTo>
                  <a:lnTo>
                    <a:pt x="255" y="4149"/>
                  </a:lnTo>
                  <a:lnTo>
                    <a:pt x="164" y="4222"/>
                  </a:lnTo>
                  <a:lnTo>
                    <a:pt x="73" y="4313"/>
                  </a:lnTo>
                  <a:lnTo>
                    <a:pt x="36" y="4404"/>
                  </a:lnTo>
                  <a:lnTo>
                    <a:pt x="0" y="4495"/>
                  </a:lnTo>
                  <a:lnTo>
                    <a:pt x="0" y="4604"/>
                  </a:lnTo>
                  <a:lnTo>
                    <a:pt x="18" y="4732"/>
                  </a:lnTo>
                  <a:lnTo>
                    <a:pt x="73" y="4859"/>
                  </a:lnTo>
                  <a:lnTo>
                    <a:pt x="164" y="5005"/>
                  </a:lnTo>
                  <a:lnTo>
                    <a:pt x="273" y="5132"/>
                  </a:lnTo>
                  <a:lnTo>
                    <a:pt x="419" y="5241"/>
                  </a:lnTo>
                  <a:lnTo>
                    <a:pt x="582" y="5350"/>
                  </a:lnTo>
                  <a:lnTo>
                    <a:pt x="764" y="5441"/>
                  </a:lnTo>
                  <a:lnTo>
                    <a:pt x="965" y="5532"/>
                  </a:lnTo>
                  <a:lnTo>
                    <a:pt x="1201" y="5605"/>
                  </a:lnTo>
                  <a:lnTo>
                    <a:pt x="1438" y="5660"/>
                  </a:lnTo>
                  <a:lnTo>
                    <a:pt x="1965" y="5769"/>
                  </a:lnTo>
                  <a:lnTo>
                    <a:pt x="2548" y="5878"/>
                  </a:lnTo>
                  <a:lnTo>
                    <a:pt x="3803" y="6042"/>
                  </a:lnTo>
                  <a:lnTo>
                    <a:pt x="4477" y="6115"/>
                  </a:lnTo>
                  <a:lnTo>
                    <a:pt x="5132" y="6224"/>
                  </a:lnTo>
                  <a:lnTo>
                    <a:pt x="5769" y="6351"/>
                  </a:lnTo>
                  <a:lnTo>
                    <a:pt x="6387" y="6497"/>
                  </a:lnTo>
                  <a:lnTo>
                    <a:pt x="6679" y="6588"/>
                  </a:lnTo>
                  <a:lnTo>
                    <a:pt x="6970" y="6679"/>
                  </a:lnTo>
                  <a:lnTo>
                    <a:pt x="7225" y="6788"/>
                  </a:lnTo>
                  <a:lnTo>
                    <a:pt x="7479" y="6915"/>
                  </a:lnTo>
                  <a:lnTo>
                    <a:pt x="7734" y="7061"/>
                  </a:lnTo>
                  <a:lnTo>
                    <a:pt x="7953" y="7207"/>
                  </a:lnTo>
                  <a:lnTo>
                    <a:pt x="8153" y="7370"/>
                  </a:lnTo>
                  <a:lnTo>
                    <a:pt x="8335" y="7552"/>
                  </a:lnTo>
                  <a:lnTo>
                    <a:pt x="8444" y="7698"/>
                  </a:lnTo>
                  <a:lnTo>
                    <a:pt x="8553" y="7844"/>
                  </a:lnTo>
                  <a:lnTo>
                    <a:pt x="8626" y="8007"/>
                  </a:lnTo>
                  <a:lnTo>
                    <a:pt x="8662" y="8189"/>
                  </a:lnTo>
                  <a:lnTo>
                    <a:pt x="8662" y="8280"/>
                  </a:lnTo>
                  <a:lnTo>
                    <a:pt x="8662" y="8390"/>
                  </a:lnTo>
                  <a:lnTo>
                    <a:pt x="8608" y="8590"/>
                  </a:lnTo>
                  <a:lnTo>
                    <a:pt x="8462" y="9008"/>
                  </a:lnTo>
                  <a:lnTo>
                    <a:pt x="8407" y="9172"/>
                  </a:lnTo>
                  <a:lnTo>
                    <a:pt x="8389" y="9354"/>
                  </a:lnTo>
                  <a:lnTo>
                    <a:pt x="8371" y="9536"/>
                  </a:lnTo>
                  <a:lnTo>
                    <a:pt x="8371" y="9736"/>
                  </a:lnTo>
                  <a:lnTo>
                    <a:pt x="8389" y="9918"/>
                  </a:lnTo>
                  <a:lnTo>
                    <a:pt x="8426" y="10100"/>
                  </a:lnTo>
                  <a:lnTo>
                    <a:pt x="8480" y="10264"/>
                  </a:lnTo>
                  <a:lnTo>
                    <a:pt x="8535" y="10446"/>
                  </a:lnTo>
                  <a:lnTo>
                    <a:pt x="8608" y="10628"/>
                  </a:lnTo>
                  <a:lnTo>
                    <a:pt x="8699" y="10792"/>
                  </a:lnTo>
                  <a:lnTo>
                    <a:pt x="8790" y="10955"/>
                  </a:lnTo>
                  <a:lnTo>
                    <a:pt x="8899" y="11101"/>
                  </a:lnTo>
                  <a:lnTo>
                    <a:pt x="9026" y="11265"/>
                  </a:lnTo>
                  <a:lnTo>
                    <a:pt x="9154" y="11392"/>
                  </a:lnTo>
                  <a:lnTo>
                    <a:pt x="9281" y="11538"/>
                  </a:lnTo>
                  <a:lnTo>
                    <a:pt x="9427" y="11665"/>
                  </a:lnTo>
                  <a:lnTo>
                    <a:pt x="9736" y="11884"/>
                  </a:lnTo>
                  <a:lnTo>
                    <a:pt x="10045" y="12066"/>
                  </a:lnTo>
                  <a:lnTo>
                    <a:pt x="10391" y="12229"/>
                  </a:lnTo>
                  <a:lnTo>
                    <a:pt x="10737" y="12357"/>
                  </a:lnTo>
                  <a:lnTo>
                    <a:pt x="11101" y="12466"/>
                  </a:lnTo>
                  <a:lnTo>
                    <a:pt x="11465" y="12557"/>
                  </a:lnTo>
                  <a:lnTo>
                    <a:pt x="11829" y="12630"/>
                  </a:lnTo>
                  <a:lnTo>
                    <a:pt x="12211" y="12702"/>
                  </a:lnTo>
                  <a:lnTo>
                    <a:pt x="12993" y="12793"/>
                  </a:lnTo>
                  <a:lnTo>
                    <a:pt x="13794" y="12866"/>
                  </a:lnTo>
                  <a:lnTo>
                    <a:pt x="14595" y="12884"/>
                  </a:lnTo>
                  <a:lnTo>
                    <a:pt x="15395" y="12884"/>
                  </a:lnTo>
                  <a:lnTo>
                    <a:pt x="16196" y="12866"/>
                  </a:lnTo>
                  <a:lnTo>
                    <a:pt x="16997" y="12830"/>
                  </a:lnTo>
                  <a:lnTo>
                    <a:pt x="18598" y="12721"/>
                  </a:lnTo>
                  <a:lnTo>
                    <a:pt x="19326" y="12666"/>
                  </a:lnTo>
                  <a:lnTo>
                    <a:pt x="20072" y="12593"/>
                  </a:lnTo>
                  <a:lnTo>
                    <a:pt x="20800" y="12502"/>
                  </a:lnTo>
                  <a:lnTo>
                    <a:pt x="21528" y="12393"/>
                  </a:lnTo>
                  <a:lnTo>
                    <a:pt x="22256" y="12248"/>
                  </a:lnTo>
                  <a:lnTo>
                    <a:pt x="22602" y="12175"/>
                  </a:lnTo>
                  <a:lnTo>
                    <a:pt x="22966" y="12066"/>
                  </a:lnTo>
                  <a:lnTo>
                    <a:pt x="23312" y="11956"/>
                  </a:lnTo>
                  <a:lnTo>
                    <a:pt x="23657" y="11847"/>
                  </a:lnTo>
                  <a:lnTo>
                    <a:pt x="24003" y="11702"/>
                  </a:lnTo>
                  <a:lnTo>
                    <a:pt x="24331" y="11556"/>
                  </a:lnTo>
                  <a:lnTo>
                    <a:pt x="24640" y="11410"/>
                  </a:lnTo>
                  <a:lnTo>
                    <a:pt x="24931" y="11247"/>
                  </a:lnTo>
                  <a:lnTo>
                    <a:pt x="25204" y="11083"/>
                  </a:lnTo>
                  <a:lnTo>
                    <a:pt x="25495" y="10883"/>
                  </a:lnTo>
                  <a:lnTo>
                    <a:pt x="25750" y="10682"/>
                  </a:lnTo>
                  <a:lnTo>
                    <a:pt x="26023" y="10464"/>
                  </a:lnTo>
                  <a:lnTo>
                    <a:pt x="26260" y="10246"/>
                  </a:lnTo>
                  <a:lnTo>
                    <a:pt x="26496" y="10009"/>
                  </a:lnTo>
                  <a:lnTo>
                    <a:pt x="26715" y="9754"/>
                  </a:lnTo>
                  <a:lnTo>
                    <a:pt x="26915" y="9500"/>
                  </a:lnTo>
                  <a:lnTo>
                    <a:pt x="27115" y="9227"/>
                  </a:lnTo>
                  <a:lnTo>
                    <a:pt x="27279" y="8954"/>
                  </a:lnTo>
                  <a:lnTo>
                    <a:pt x="27443" y="8662"/>
                  </a:lnTo>
                  <a:lnTo>
                    <a:pt x="27570" y="8371"/>
                  </a:lnTo>
                  <a:lnTo>
                    <a:pt x="27679" y="8062"/>
                  </a:lnTo>
                  <a:lnTo>
                    <a:pt x="27770" y="7753"/>
                  </a:lnTo>
                  <a:lnTo>
                    <a:pt x="26678" y="7680"/>
                  </a:lnTo>
                  <a:lnTo>
                    <a:pt x="25586" y="7607"/>
                  </a:lnTo>
                  <a:lnTo>
                    <a:pt x="24513" y="7498"/>
                  </a:lnTo>
                  <a:lnTo>
                    <a:pt x="23421" y="7389"/>
                  </a:lnTo>
                  <a:lnTo>
                    <a:pt x="22347" y="7243"/>
                  </a:lnTo>
                  <a:lnTo>
                    <a:pt x="21273" y="7097"/>
                  </a:lnTo>
                  <a:lnTo>
                    <a:pt x="20218" y="6915"/>
                  </a:lnTo>
                  <a:lnTo>
                    <a:pt x="19144" y="6715"/>
                  </a:lnTo>
                  <a:lnTo>
                    <a:pt x="18107" y="6479"/>
                  </a:lnTo>
                  <a:lnTo>
                    <a:pt x="17052" y="6224"/>
                  </a:lnTo>
                  <a:lnTo>
                    <a:pt x="16014" y="5951"/>
                  </a:lnTo>
                  <a:lnTo>
                    <a:pt x="14977" y="5642"/>
                  </a:lnTo>
                  <a:lnTo>
                    <a:pt x="13958" y="5314"/>
                  </a:lnTo>
                  <a:lnTo>
                    <a:pt x="12939" y="4950"/>
                  </a:lnTo>
                  <a:lnTo>
                    <a:pt x="11938" y="4550"/>
                  </a:lnTo>
                  <a:lnTo>
                    <a:pt x="10937" y="4113"/>
                  </a:lnTo>
                  <a:lnTo>
                    <a:pt x="10264" y="3822"/>
                  </a:lnTo>
                  <a:lnTo>
                    <a:pt x="9609" y="3494"/>
                  </a:lnTo>
                  <a:lnTo>
                    <a:pt x="8280" y="2839"/>
                  </a:lnTo>
                  <a:lnTo>
                    <a:pt x="6933" y="2184"/>
                  </a:lnTo>
                  <a:lnTo>
                    <a:pt x="6278" y="1875"/>
                  </a:lnTo>
                  <a:lnTo>
                    <a:pt x="5605" y="1565"/>
                  </a:lnTo>
                  <a:lnTo>
                    <a:pt x="4932" y="1274"/>
                  </a:lnTo>
                  <a:lnTo>
                    <a:pt x="4258" y="1001"/>
                  </a:lnTo>
                  <a:lnTo>
                    <a:pt x="3567" y="746"/>
                  </a:lnTo>
                  <a:lnTo>
                    <a:pt x="2875" y="528"/>
                  </a:lnTo>
                  <a:lnTo>
                    <a:pt x="2184" y="346"/>
                  </a:lnTo>
                  <a:lnTo>
                    <a:pt x="1492" y="182"/>
                  </a:lnTo>
                  <a:lnTo>
                    <a:pt x="783" y="73"/>
                  </a:lnTo>
                  <a:lnTo>
                    <a:pt x="437" y="18"/>
                  </a:lnTo>
                  <a:lnTo>
                    <a:pt x="73" y="0"/>
                  </a:lnTo>
                  <a:close/>
                </a:path>
              </a:pathLst>
            </a:custGeom>
            <a:solidFill>
              <a:srgbClr val="FAD6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44" name="Google Shape;2444;p16"/>
          <p:cNvGrpSpPr/>
          <p:nvPr/>
        </p:nvGrpSpPr>
        <p:grpSpPr>
          <a:xfrm>
            <a:off x="186705" y="3818472"/>
            <a:ext cx="4812081" cy="997924"/>
            <a:chOff x="2235793" y="2621897"/>
            <a:chExt cx="4812081" cy="997924"/>
          </a:xfrm>
        </p:grpSpPr>
        <p:sp>
          <p:nvSpPr>
            <p:cNvPr id="2445" name="Google Shape;2445;p16"/>
            <p:cNvSpPr/>
            <p:nvPr/>
          </p:nvSpPr>
          <p:spPr>
            <a:xfrm>
              <a:off x="2235793" y="2621897"/>
              <a:ext cx="4812081" cy="997924"/>
            </a:xfrm>
            <a:custGeom>
              <a:avLst/>
              <a:gdLst/>
              <a:ahLst/>
              <a:cxnLst/>
              <a:rect l="l" t="t" r="r" b="b"/>
              <a:pathLst>
                <a:path w="93375" h="19364" extrusionOk="0">
                  <a:moveTo>
                    <a:pt x="49754" y="1"/>
                  </a:moveTo>
                  <a:lnTo>
                    <a:pt x="49172" y="37"/>
                  </a:lnTo>
                  <a:lnTo>
                    <a:pt x="48571" y="110"/>
                  </a:lnTo>
                  <a:lnTo>
                    <a:pt x="47970" y="219"/>
                  </a:lnTo>
                  <a:lnTo>
                    <a:pt x="47334" y="365"/>
                  </a:lnTo>
                  <a:lnTo>
                    <a:pt x="46697" y="547"/>
                  </a:lnTo>
                  <a:lnTo>
                    <a:pt x="46023" y="783"/>
                  </a:lnTo>
                  <a:lnTo>
                    <a:pt x="45623" y="929"/>
                  </a:lnTo>
                  <a:lnTo>
                    <a:pt x="45204" y="1111"/>
                  </a:lnTo>
                  <a:lnTo>
                    <a:pt x="44349" y="1493"/>
                  </a:lnTo>
                  <a:lnTo>
                    <a:pt x="43530" y="1893"/>
                  </a:lnTo>
                  <a:lnTo>
                    <a:pt x="42675" y="2366"/>
                  </a:lnTo>
                  <a:lnTo>
                    <a:pt x="41783" y="2876"/>
                  </a:lnTo>
                  <a:lnTo>
                    <a:pt x="40837" y="3458"/>
                  </a:lnTo>
                  <a:lnTo>
                    <a:pt x="39836" y="4095"/>
                  </a:lnTo>
                  <a:lnTo>
                    <a:pt x="38799" y="4787"/>
                  </a:lnTo>
                  <a:lnTo>
                    <a:pt x="37689" y="5533"/>
                  </a:lnTo>
                  <a:lnTo>
                    <a:pt x="36524" y="6352"/>
                  </a:lnTo>
                  <a:lnTo>
                    <a:pt x="35851" y="6825"/>
                  </a:lnTo>
                  <a:lnTo>
                    <a:pt x="35123" y="7280"/>
                  </a:lnTo>
                  <a:lnTo>
                    <a:pt x="34340" y="7753"/>
                  </a:lnTo>
                  <a:lnTo>
                    <a:pt x="33539" y="8208"/>
                  </a:lnTo>
                  <a:lnTo>
                    <a:pt x="32702" y="8645"/>
                  </a:lnTo>
                  <a:lnTo>
                    <a:pt x="31829" y="9100"/>
                  </a:lnTo>
                  <a:lnTo>
                    <a:pt x="30919" y="9536"/>
                  </a:lnTo>
                  <a:lnTo>
                    <a:pt x="29991" y="9973"/>
                  </a:lnTo>
                  <a:lnTo>
                    <a:pt x="29026" y="10410"/>
                  </a:lnTo>
                  <a:lnTo>
                    <a:pt x="28044" y="10828"/>
                  </a:lnTo>
                  <a:lnTo>
                    <a:pt x="27043" y="11247"/>
                  </a:lnTo>
                  <a:lnTo>
                    <a:pt x="26024" y="11666"/>
                  </a:lnTo>
                  <a:lnTo>
                    <a:pt x="24986" y="12066"/>
                  </a:lnTo>
                  <a:lnTo>
                    <a:pt x="23949" y="12448"/>
                  </a:lnTo>
                  <a:lnTo>
                    <a:pt x="21820" y="13231"/>
                  </a:lnTo>
                  <a:lnTo>
                    <a:pt x="19691" y="13958"/>
                  </a:lnTo>
                  <a:lnTo>
                    <a:pt x="17562" y="14668"/>
                  </a:lnTo>
                  <a:lnTo>
                    <a:pt x="15451" y="15323"/>
                  </a:lnTo>
                  <a:lnTo>
                    <a:pt x="13394" y="15942"/>
                  </a:lnTo>
                  <a:lnTo>
                    <a:pt x="11393" y="16524"/>
                  </a:lnTo>
                  <a:lnTo>
                    <a:pt x="9500" y="17052"/>
                  </a:lnTo>
                  <a:lnTo>
                    <a:pt x="7698" y="17543"/>
                  </a:lnTo>
                  <a:lnTo>
                    <a:pt x="6042" y="17980"/>
                  </a:lnTo>
                  <a:lnTo>
                    <a:pt x="3822" y="18526"/>
                  </a:lnTo>
                  <a:lnTo>
                    <a:pt x="2021" y="18945"/>
                  </a:lnTo>
                  <a:lnTo>
                    <a:pt x="729" y="19236"/>
                  </a:lnTo>
                  <a:lnTo>
                    <a:pt x="1" y="19363"/>
                  </a:lnTo>
                  <a:lnTo>
                    <a:pt x="5788" y="18872"/>
                  </a:lnTo>
                  <a:lnTo>
                    <a:pt x="34868" y="16397"/>
                  </a:lnTo>
                  <a:lnTo>
                    <a:pt x="37470" y="16179"/>
                  </a:lnTo>
                  <a:lnTo>
                    <a:pt x="86969" y="11957"/>
                  </a:lnTo>
                  <a:lnTo>
                    <a:pt x="93374" y="11411"/>
                  </a:lnTo>
                  <a:lnTo>
                    <a:pt x="91791" y="11192"/>
                  </a:lnTo>
                  <a:lnTo>
                    <a:pt x="90153" y="10919"/>
                  </a:lnTo>
                  <a:lnTo>
                    <a:pt x="88443" y="10610"/>
                  </a:lnTo>
                  <a:lnTo>
                    <a:pt x="86678" y="10264"/>
                  </a:lnTo>
                  <a:lnTo>
                    <a:pt x="84457" y="9791"/>
                  </a:lnTo>
                  <a:lnTo>
                    <a:pt x="82183" y="9282"/>
                  </a:lnTo>
                  <a:lnTo>
                    <a:pt x="79890" y="8736"/>
                  </a:lnTo>
                  <a:lnTo>
                    <a:pt x="77579" y="8171"/>
                  </a:lnTo>
                  <a:lnTo>
                    <a:pt x="75286" y="7571"/>
                  </a:lnTo>
                  <a:lnTo>
                    <a:pt x="73011" y="6952"/>
                  </a:lnTo>
                  <a:lnTo>
                    <a:pt x="70772" y="6315"/>
                  </a:lnTo>
                  <a:lnTo>
                    <a:pt x="68607" y="5697"/>
                  </a:lnTo>
                  <a:lnTo>
                    <a:pt x="66532" y="5078"/>
                  </a:lnTo>
                  <a:lnTo>
                    <a:pt x="64531" y="4459"/>
                  </a:lnTo>
                  <a:lnTo>
                    <a:pt x="62656" y="3859"/>
                  </a:lnTo>
                  <a:lnTo>
                    <a:pt x="60927" y="3294"/>
                  </a:lnTo>
                  <a:lnTo>
                    <a:pt x="59344" y="2748"/>
                  </a:lnTo>
                  <a:lnTo>
                    <a:pt x="57925" y="2239"/>
                  </a:lnTo>
                  <a:lnTo>
                    <a:pt x="56705" y="1784"/>
                  </a:lnTo>
                  <a:lnTo>
                    <a:pt x="55686" y="1384"/>
                  </a:lnTo>
                  <a:lnTo>
                    <a:pt x="55049" y="1111"/>
                  </a:lnTo>
                  <a:lnTo>
                    <a:pt x="54431" y="874"/>
                  </a:lnTo>
                  <a:lnTo>
                    <a:pt x="53812" y="674"/>
                  </a:lnTo>
                  <a:lnTo>
                    <a:pt x="53230" y="474"/>
                  </a:lnTo>
                  <a:lnTo>
                    <a:pt x="52629" y="328"/>
                  </a:lnTo>
                  <a:lnTo>
                    <a:pt x="52065" y="201"/>
                  </a:lnTo>
                  <a:lnTo>
                    <a:pt x="51483" y="92"/>
                  </a:lnTo>
                  <a:lnTo>
                    <a:pt x="50919" y="37"/>
                  </a:lnTo>
                  <a:lnTo>
                    <a:pt x="50336" y="1"/>
                  </a:lnTo>
                  <a:close/>
                </a:path>
              </a:pathLst>
            </a:custGeom>
            <a:solidFill>
              <a:srgbClr val="EAC0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6" name="Google Shape;2446;p16"/>
            <p:cNvSpPr/>
            <p:nvPr/>
          </p:nvSpPr>
          <p:spPr>
            <a:xfrm>
              <a:off x="3993290" y="2621897"/>
              <a:ext cx="2724449" cy="833785"/>
            </a:xfrm>
            <a:custGeom>
              <a:avLst/>
              <a:gdLst/>
              <a:ahLst/>
              <a:cxnLst/>
              <a:rect l="l" t="t" r="r" b="b"/>
              <a:pathLst>
                <a:path w="52866" h="16179" extrusionOk="0">
                  <a:moveTo>
                    <a:pt x="15651" y="1"/>
                  </a:moveTo>
                  <a:lnTo>
                    <a:pt x="15069" y="37"/>
                  </a:lnTo>
                  <a:lnTo>
                    <a:pt x="14468" y="110"/>
                  </a:lnTo>
                  <a:lnTo>
                    <a:pt x="13867" y="219"/>
                  </a:lnTo>
                  <a:lnTo>
                    <a:pt x="13231" y="365"/>
                  </a:lnTo>
                  <a:lnTo>
                    <a:pt x="12594" y="547"/>
                  </a:lnTo>
                  <a:lnTo>
                    <a:pt x="11920" y="783"/>
                  </a:lnTo>
                  <a:lnTo>
                    <a:pt x="11520" y="929"/>
                  </a:lnTo>
                  <a:lnTo>
                    <a:pt x="11101" y="1111"/>
                  </a:lnTo>
                  <a:lnTo>
                    <a:pt x="10246" y="1493"/>
                  </a:lnTo>
                  <a:lnTo>
                    <a:pt x="10555" y="1820"/>
                  </a:lnTo>
                  <a:lnTo>
                    <a:pt x="10883" y="2130"/>
                  </a:lnTo>
                  <a:lnTo>
                    <a:pt x="11229" y="2421"/>
                  </a:lnTo>
                  <a:lnTo>
                    <a:pt x="11593" y="2676"/>
                  </a:lnTo>
                  <a:lnTo>
                    <a:pt x="12011" y="2912"/>
                  </a:lnTo>
                  <a:lnTo>
                    <a:pt x="12430" y="3167"/>
                  </a:lnTo>
                  <a:lnTo>
                    <a:pt x="13249" y="3640"/>
                  </a:lnTo>
                  <a:lnTo>
                    <a:pt x="13667" y="3913"/>
                  </a:lnTo>
                  <a:lnTo>
                    <a:pt x="14049" y="4186"/>
                  </a:lnTo>
                  <a:lnTo>
                    <a:pt x="14413" y="4477"/>
                  </a:lnTo>
                  <a:lnTo>
                    <a:pt x="14595" y="4641"/>
                  </a:lnTo>
                  <a:lnTo>
                    <a:pt x="14759" y="4805"/>
                  </a:lnTo>
                  <a:lnTo>
                    <a:pt x="14868" y="4950"/>
                  </a:lnTo>
                  <a:lnTo>
                    <a:pt x="14978" y="5078"/>
                  </a:lnTo>
                  <a:lnTo>
                    <a:pt x="15050" y="5242"/>
                  </a:lnTo>
                  <a:lnTo>
                    <a:pt x="15105" y="5405"/>
                  </a:lnTo>
                  <a:lnTo>
                    <a:pt x="15105" y="5515"/>
                  </a:lnTo>
                  <a:lnTo>
                    <a:pt x="15087" y="5624"/>
                  </a:lnTo>
                  <a:lnTo>
                    <a:pt x="15069" y="5733"/>
                  </a:lnTo>
                  <a:lnTo>
                    <a:pt x="15014" y="5824"/>
                  </a:lnTo>
                  <a:lnTo>
                    <a:pt x="14959" y="5915"/>
                  </a:lnTo>
                  <a:lnTo>
                    <a:pt x="14887" y="6006"/>
                  </a:lnTo>
                  <a:lnTo>
                    <a:pt x="14723" y="6152"/>
                  </a:lnTo>
                  <a:lnTo>
                    <a:pt x="14523" y="6297"/>
                  </a:lnTo>
                  <a:lnTo>
                    <a:pt x="14286" y="6406"/>
                  </a:lnTo>
                  <a:lnTo>
                    <a:pt x="14049" y="6497"/>
                  </a:lnTo>
                  <a:lnTo>
                    <a:pt x="13831" y="6570"/>
                  </a:lnTo>
                  <a:lnTo>
                    <a:pt x="12994" y="6825"/>
                  </a:lnTo>
                  <a:lnTo>
                    <a:pt x="12157" y="7098"/>
                  </a:lnTo>
                  <a:lnTo>
                    <a:pt x="11338" y="7407"/>
                  </a:lnTo>
                  <a:lnTo>
                    <a:pt x="10537" y="7717"/>
                  </a:lnTo>
                  <a:lnTo>
                    <a:pt x="9718" y="8062"/>
                  </a:lnTo>
                  <a:lnTo>
                    <a:pt x="8936" y="8426"/>
                  </a:lnTo>
                  <a:lnTo>
                    <a:pt x="8153" y="8808"/>
                  </a:lnTo>
                  <a:lnTo>
                    <a:pt x="7371" y="9209"/>
                  </a:lnTo>
                  <a:lnTo>
                    <a:pt x="6606" y="9627"/>
                  </a:lnTo>
                  <a:lnTo>
                    <a:pt x="5842" y="10064"/>
                  </a:lnTo>
                  <a:lnTo>
                    <a:pt x="5096" y="10519"/>
                  </a:lnTo>
                  <a:lnTo>
                    <a:pt x="4368" y="10992"/>
                  </a:lnTo>
                  <a:lnTo>
                    <a:pt x="3658" y="11484"/>
                  </a:lnTo>
                  <a:lnTo>
                    <a:pt x="2949" y="11993"/>
                  </a:lnTo>
                  <a:lnTo>
                    <a:pt x="2257" y="12521"/>
                  </a:lnTo>
                  <a:lnTo>
                    <a:pt x="1566" y="13067"/>
                  </a:lnTo>
                  <a:lnTo>
                    <a:pt x="1274" y="13340"/>
                  </a:lnTo>
                  <a:lnTo>
                    <a:pt x="965" y="13613"/>
                  </a:lnTo>
                  <a:lnTo>
                    <a:pt x="692" y="13904"/>
                  </a:lnTo>
                  <a:lnTo>
                    <a:pt x="456" y="14231"/>
                  </a:lnTo>
                  <a:lnTo>
                    <a:pt x="346" y="14395"/>
                  </a:lnTo>
                  <a:lnTo>
                    <a:pt x="255" y="14559"/>
                  </a:lnTo>
                  <a:lnTo>
                    <a:pt x="164" y="14723"/>
                  </a:lnTo>
                  <a:lnTo>
                    <a:pt x="110" y="14905"/>
                  </a:lnTo>
                  <a:lnTo>
                    <a:pt x="55" y="15087"/>
                  </a:lnTo>
                  <a:lnTo>
                    <a:pt x="19" y="15269"/>
                  </a:lnTo>
                  <a:lnTo>
                    <a:pt x="1" y="15469"/>
                  </a:lnTo>
                  <a:lnTo>
                    <a:pt x="19" y="15651"/>
                  </a:lnTo>
                  <a:lnTo>
                    <a:pt x="201" y="15742"/>
                  </a:lnTo>
                  <a:lnTo>
                    <a:pt x="401" y="15815"/>
                  </a:lnTo>
                  <a:lnTo>
                    <a:pt x="801" y="15924"/>
                  </a:lnTo>
                  <a:lnTo>
                    <a:pt x="1220" y="15997"/>
                  </a:lnTo>
                  <a:lnTo>
                    <a:pt x="1638" y="16051"/>
                  </a:lnTo>
                  <a:lnTo>
                    <a:pt x="2075" y="16088"/>
                  </a:lnTo>
                  <a:lnTo>
                    <a:pt x="2494" y="16124"/>
                  </a:lnTo>
                  <a:lnTo>
                    <a:pt x="3367" y="16179"/>
                  </a:lnTo>
                  <a:lnTo>
                    <a:pt x="52866" y="11957"/>
                  </a:lnTo>
                  <a:lnTo>
                    <a:pt x="52793" y="11666"/>
                  </a:lnTo>
                  <a:lnTo>
                    <a:pt x="52720" y="11320"/>
                  </a:lnTo>
                  <a:lnTo>
                    <a:pt x="52647" y="10974"/>
                  </a:lnTo>
                  <a:lnTo>
                    <a:pt x="52611" y="10610"/>
                  </a:lnTo>
                  <a:lnTo>
                    <a:pt x="52575" y="10264"/>
                  </a:lnTo>
                  <a:lnTo>
                    <a:pt x="50354" y="9791"/>
                  </a:lnTo>
                  <a:lnTo>
                    <a:pt x="48080" y="9282"/>
                  </a:lnTo>
                  <a:lnTo>
                    <a:pt x="45787" y="8736"/>
                  </a:lnTo>
                  <a:lnTo>
                    <a:pt x="43476" y="8171"/>
                  </a:lnTo>
                  <a:lnTo>
                    <a:pt x="41183" y="7571"/>
                  </a:lnTo>
                  <a:lnTo>
                    <a:pt x="38908" y="6952"/>
                  </a:lnTo>
                  <a:lnTo>
                    <a:pt x="36669" y="6315"/>
                  </a:lnTo>
                  <a:lnTo>
                    <a:pt x="34504" y="5697"/>
                  </a:lnTo>
                  <a:lnTo>
                    <a:pt x="32429" y="5078"/>
                  </a:lnTo>
                  <a:lnTo>
                    <a:pt x="30428" y="4459"/>
                  </a:lnTo>
                  <a:lnTo>
                    <a:pt x="28553" y="3859"/>
                  </a:lnTo>
                  <a:lnTo>
                    <a:pt x="26824" y="3294"/>
                  </a:lnTo>
                  <a:lnTo>
                    <a:pt x="25241" y="2748"/>
                  </a:lnTo>
                  <a:lnTo>
                    <a:pt x="23822" y="2239"/>
                  </a:lnTo>
                  <a:lnTo>
                    <a:pt x="22602" y="1784"/>
                  </a:lnTo>
                  <a:lnTo>
                    <a:pt x="21583" y="1384"/>
                  </a:lnTo>
                  <a:lnTo>
                    <a:pt x="20946" y="1111"/>
                  </a:lnTo>
                  <a:lnTo>
                    <a:pt x="20328" y="874"/>
                  </a:lnTo>
                  <a:lnTo>
                    <a:pt x="19709" y="674"/>
                  </a:lnTo>
                  <a:lnTo>
                    <a:pt x="19127" y="474"/>
                  </a:lnTo>
                  <a:lnTo>
                    <a:pt x="18526" y="328"/>
                  </a:lnTo>
                  <a:lnTo>
                    <a:pt x="17962" y="201"/>
                  </a:lnTo>
                  <a:lnTo>
                    <a:pt x="17380" y="92"/>
                  </a:lnTo>
                  <a:lnTo>
                    <a:pt x="16816" y="37"/>
                  </a:lnTo>
                  <a:lnTo>
                    <a:pt x="1623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47" name="Google Shape;2447;p16"/>
          <p:cNvSpPr/>
          <p:nvPr/>
        </p:nvSpPr>
        <p:spPr>
          <a:xfrm>
            <a:off x="-543979" y="4093369"/>
            <a:ext cx="10180950" cy="1985775"/>
          </a:xfrm>
          <a:custGeom>
            <a:avLst/>
            <a:gdLst/>
            <a:ahLst/>
            <a:cxnLst/>
            <a:rect l="l" t="t" r="r" b="b"/>
            <a:pathLst>
              <a:path w="407238" h="79431" extrusionOk="0">
                <a:moveTo>
                  <a:pt x="24553" y="14065"/>
                </a:moveTo>
                <a:cubicBezTo>
                  <a:pt x="27220" y="7842"/>
                  <a:pt x="26204" y="13938"/>
                  <a:pt x="32173" y="11779"/>
                </a:cubicBezTo>
                <a:cubicBezTo>
                  <a:pt x="38142" y="9620"/>
                  <a:pt x="49572" y="2762"/>
                  <a:pt x="60367" y="1111"/>
                </a:cubicBezTo>
                <a:cubicBezTo>
                  <a:pt x="71162" y="-540"/>
                  <a:pt x="84751" y="-32"/>
                  <a:pt x="96943" y="1873"/>
                </a:cubicBezTo>
                <a:cubicBezTo>
                  <a:pt x="109135" y="3778"/>
                  <a:pt x="122724" y="9747"/>
                  <a:pt x="133519" y="12541"/>
                </a:cubicBezTo>
                <a:cubicBezTo>
                  <a:pt x="144314" y="15335"/>
                  <a:pt x="144695" y="19907"/>
                  <a:pt x="161713" y="18637"/>
                </a:cubicBezTo>
                <a:cubicBezTo>
                  <a:pt x="178731" y="17367"/>
                  <a:pt x="215561" y="7715"/>
                  <a:pt x="235627" y="4921"/>
                </a:cubicBezTo>
                <a:cubicBezTo>
                  <a:pt x="255693" y="2127"/>
                  <a:pt x="262678" y="1238"/>
                  <a:pt x="282109" y="1873"/>
                </a:cubicBezTo>
                <a:cubicBezTo>
                  <a:pt x="301540" y="2508"/>
                  <a:pt x="335449" y="5175"/>
                  <a:pt x="352213" y="8731"/>
                </a:cubicBezTo>
                <a:cubicBezTo>
                  <a:pt x="368977" y="12287"/>
                  <a:pt x="375581" y="18764"/>
                  <a:pt x="382693" y="23209"/>
                </a:cubicBezTo>
                <a:cubicBezTo>
                  <a:pt x="389805" y="27654"/>
                  <a:pt x="392980" y="27146"/>
                  <a:pt x="394885" y="35401"/>
                </a:cubicBezTo>
                <a:cubicBezTo>
                  <a:pt x="396790" y="43656"/>
                  <a:pt x="421936" y="65627"/>
                  <a:pt x="394123" y="72739"/>
                </a:cubicBezTo>
                <a:cubicBezTo>
                  <a:pt x="366310" y="79851"/>
                  <a:pt x="290999" y="77438"/>
                  <a:pt x="228007" y="78073"/>
                </a:cubicBezTo>
                <a:cubicBezTo>
                  <a:pt x="165015" y="78708"/>
                  <a:pt x="51477" y="81375"/>
                  <a:pt x="16171" y="76549"/>
                </a:cubicBezTo>
                <a:cubicBezTo>
                  <a:pt x="-19135" y="71723"/>
                  <a:pt x="14774" y="59531"/>
                  <a:pt x="16171" y="49117"/>
                </a:cubicBezTo>
                <a:cubicBezTo>
                  <a:pt x="17568" y="38703"/>
                  <a:pt x="21886" y="20288"/>
                  <a:pt x="24553" y="1406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grpSp>
        <p:nvGrpSpPr>
          <p:cNvPr id="2448" name="Google Shape;2448;p16"/>
          <p:cNvGrpSpPr/>
          <p:nvPr/>
        </p:nvGrpSpPr>
        <p:grpSpPr>
          <a:xfrm>
            <a:off x="3722924" y="4782858"/>
            <a:ext cx="819058" cy="303794"/>
            <a:chOff x="1726100" y="1627975"/>
            <a:chExt cx="359425" cy="133325"/>
          </a:xfrm>
        </p:grpSpPr>
        <p:sp>
          <p:nvSpPr>
            <p:cNvPr id="2449" name="Google Shape;2449;p16"/>
            <p:cNvSpPr/>
            <p:nvPr/>
          </p:nvSpPr>
          <p:spPr>
            <a:xfrm>
              <a:off x="2018625" y="1747625"/>
              <a:ext cx="66900" cy="13675"/>
            </a:xfrm>
            <a:custGeom>
              <a:avLst/>
              <a:gdLst/>
              <a:ahLst/>
              <a:cxnLst/>
              <a:rect l="l" t="t" r="r" b="b"/>
              <a:pathLst>
                <a:path w="2676" h="547" extrusionOk="0">
                  <a:moveTo>
                    <a:pt x="456" y="1"/>
                  </a:moveTo>
                  <a:lnTo>
                    <a:pt x="219" y="37"/>
                  </a:lnTo>
                  <a:lnTo>
                    <a:pt x="146" y="74"/>
                  </a:lnTo>
                  <a:lnTo>
                    <a:pt x="73" y="110"/>
                  </a:lnTo>
                  <a:lnTo>
                    <a:pt x="19" y="147"/>
                  </a:lnTo>
                  <a:lnTo>
                    <a:pt x="1" y="201"/>
                  </a:lnTo>
                  <a:lnTo>
                    <a:pt x="19" y="219"/>
                  </a:lnTo>
                  <a:lnTo>
                    <a:pt x="37" y="274"/>
                  </a:lnTo>
                  <a:lnTo>
                    <a:pt x="92" y="329"/>
                  </a:lnTo>
                  <a:lnTo>
                    <a:pt x="219" y="401"/>
                  </a:lnTo>
                  <a:lnTo>
                    <a:pt x="419" y="456"/>
                  </a:lnTo>
                  <a:lnTo>
                    <a:pt x="710" y="511"/>
                  </a:lnTo>
                  <a:lnTo>
                    <a:pt x="1111" y="529"/>
                  </a:lnTo>
                  <a:lnTo>
                    <a:pt x="1657" y="547"/>
                  </a:lnTo>
                  <a:lnTo>
                    <a:pt x="2130" y="547"/>
                  </a:lnTo>
                  <a:lnTo>
                    <a:pt x="2676" y="529"/>
                  </a:lnTo>
                  <a:lnTo>
                    <a:pt x="2676" y="474"/>
                  </a:lnTo>
                  <a:lnTo>
                    <a:pt x="2657" y="420"/>
                  </a:lnTo>
                  <a:lnTo>
                    <a:pt x="2603" y="365"/>
                  </a:lnTo>
                  <a:lnTo>
                    <a:pt x="2530" y="310"/>
                  </a:lnTo>
                  <a:lnTo>
                    <a:pt x="2330" y="219"/>
                  </a:lnTo>
                  <a:lnTo>
                    <a:pt x="2057" y="147"/>
                  </a:lnTo>
                  <a:lnTo>
                    <a:pt x="1748" y="92"/>
                  </a:lnTo>
                  <a:lnTo>
                    <a:pt x="1420" y="37"/>
                  </a:lnTo>
                  <a:lnTo>
                    <a:pt x="1074" y="1"/>
                  </a:lnTo>
                  <a:close/>
                </a:path>
              </a:pathLst>
            </a:custGeom>
            <a:solidFill>
              <a:srgbClr val="282829">
                <a:alpha val="13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0" name="Google Shape;2450;p16"/>
            <p:cNvSpPr/>
            <p:nvPr/>
          </p:nvSpPr>
          <p:spPr>
            <a:xfrm>
              <a:off x="2018625" y="1747625"/>
              <a:ext cx="66900" cy="13675"/>
            </a:xfrm>
            <a:custGeom>
              <a:avLst/>
              <a:gdLst/>
              <a:ahLst/>
              <a:cxnLst/>
              <a:rect l="l" t="t" r="r" b="b"/>
              <a:pathLst>
                <a:path w="2676" h="547" fill="none" extrusionOk="0">
                  <a:moveTo>
                    <a:pt x="747" y="1"/>
                  </a:moveTo>
                  <a:lnTo>
                    <a:pt x="747" y="1"/>
                  </a:lnTo>
                  <a:lnTo>
                    <a:pt x="456" y="1"/>
                  </a:lnTo>
                  <a:lnTo>
                    <a:pt x="219" y="37"/>
                  </a:lnTo>
                  <a:lnTo>
                    <a:pt x="146" y="74"/>
                  </a:lnTo>
                  <a:lnTo>
                    <a:pt x="73" y="110"/>
                  </a:lnTo>
                  <a:lnTo>
                    <a:pt x="19" y="147"/>
                  </a:lnTo>
                  <a:lnTo>
                    <a:pt x="1" y="201"/>
                  </a:lnTo>
                  <a:lnTo>
                    <a:pt x="1" y="201"/>
                  </a:lnTo>
                  <a:lnTo>
                    <a:pt x="19" y="219"/>
                  </a:lnTo>
                  <a:lnTo>
                    <a:pt x="37" y="274"/>
                  </a:lnTo>
                  <a:lnTo>
                    <a:pt x="92" y="329"/>
                  </a:lnTo>
                  <a:lnTo>
                    <a:pt x="219" y="401"/>
                  </a:lnTo>
                  <a:lnTo>
                    <a:pt x="419" y="456"/>
                  </a:lnTo>
                  <a:lnTo>
                    <a:pt x="710" y="511"/>
                  </a:lnTo>
                  <a:lnTo>
                    <a:pt x="1111" y="529"/>
                  </a:lnTo>
                  <a:lnTo>
                    <a:pt x="1657" y="547"/>
                  </a:lnTo>
                  <a:lnTo>
                    <a:pt x="1657" y="547"/>
                  </a:lnTo>
                  <a:lnTo>
                    <a:pt x="2130" y="547"/>
                  </a:lnTo>
                  <a:lnTo>
                    <a:pt x="2676" y="529"/>
                  </a:lnTo>
                  <a:lnTo>
                    <a:pt x="2676" y="529"/>
                  </a:lnTo>
                  <a:lnTo>
                    <a:pt x="2676" y="474"/>
                  </a:lnTo>
                  <a:lnTo>
                    <a:pt x="2657" y="420"/>
                  </a:lnTo>
                  <a:lnTo>
                    <a:pt x="2603" y="365"/>
                  </a:lnTo>
                  <a:lnTo>
                    <a:pt x="2530" y="310"/>
                  </a:lnTo>
                  <a:lnTo>
                    <a:pt x="2330" y="219"/>
                  </a:lnTo>
                  <a:lnTo>
                    <a:pt x="2057" y="147"/>
                  </a:lnTo>
                  <a:lnTo>
                    <a:pt x="1748" y="92"/>
                  </a:lnTo>
                  <a:lnTo>
                    <a:pt x="1420" y="37"/>
                  </a:lnTo>
                  <a:lnTo>
                    <a:pt x="1074" y="1"/>
                  </a:lnTo>
                  <a:lnTo>
                    <a:pt x="74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1" name="Google Shape;2451;p16"/>
            <p:cNvSpPr/>
            <p:nvPr/>
          </p:nvSpPr>
          <p:spPr>
            <a:xfrm>
              <a:off x="2024075" y="1729450"/>
              <a:ext cx="42350" cy="23225"/>
            </a:xfrm>
            <a:custGeom>
              <a:avLst/>
              <a:gdLst/>
              <a:ahLst/>
              <a:cxnLst/>
              <a:rect l="l" t="t" r="r" b="b"/>
              <a:pathLst>
                <a:path w="1694" h="929" extrusionOk="0">
                  <a:moveTo>
                    <a:pt x="911" y="0"/>
                  </a:moveTo>
                  <a:lnTo>
                    <a:pt x="783" y="18"/>
                  </a:lnTo>
                  <a:lnTo>
                    <a:pt x="674" y="55"/>
                  </a:lnTo>
                  <a:lnTo>
                    <a:pt x="565" y="109"/>
                  </a:lnTo>
                  <a:lnTo>
                    <a:pt x="456" y="182"/>
                  </a:lnTo>
                  <a:lnTo>
                    <a:pt x="383" y="255"/>
                  </a:lnTo>
                  <a:lnTo>
                    <a:pt x="238" y="437"/>
                  </a:lnTo>
                  <a:lnTo>
                    <a:pt x="128" y="601"/>
                  </a:lnTo>
                  <a:lnTo>
                    <a:pt x="56" y="764"/>
                  </a:lnTo>
                  <a:lnTo>
                    <a:pt x="1" y="928"/>
                  </a:lnTo>
                  <a:lnTo>
                    <a:pt x="1693" y="928"/>
                  </a:lnTo>
                  <a:lnTo>
                    <a:pt x="1693" y="783"/>
                  </a:lnTo>
                  <a:lnTo>
                    <a:pt x="1693" y="655"/>
                  </a:lnTo>
                  <a:lnTo>
                    <a:pt x="1675" y="491"/>
                  </a:lnTo>
                  <a:lnTo>
                    <a:pt x="1639" y="419"/>
                  </a:lnTo>
                  <a:lnTo>
                    <a:pt x="1602" y="328"/>
                  </a:lnTo>
                  <a:lnTo>
                    <a:pt x="1548" y="255"/>
                  </a:lnTo>
                  <a:lnTo>
                    <a:pt x="1493" y="182"/>
                  </a:lnTo>
                  <a:lnTo>
                    <a:pt x="1402" y="127"/>
                  </a:lnTo>
                  <a:lnTo>
                    <a:pt x="1311" y="73"/>
                  </a:lnTo>
                  <a:lnTo>
                    <a:pt x="1202" y="36"/>
                  </a:lnTo>
                  <a:lnTo>
                    <a:pt x="1056" y="0"/>
                  </a:lnTo>
                  <a:close/>
                </a:path>
              </a:pathLst>
            </a:custGeom>
            <a:solidFill>
              <a:srgbClr val="C1A5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2" name="Google Shape;2452;p16"/>
            <p:cNvSpPr/>
            <p:nvPr/>
          </p:nvSpPr>
          <p:spPr>
            <a:xfrm>
              <a:off x="1726100" y="1699875"/>
              <a:ext cx="249775" cy="25500"/>
            </a:xfrm>
            <a:custGeom>
              <a:avLst/>
              <a:gdLst/>
              <a:ahLst/>
              <a:cxnLst/>
              <a:rect l="l" t="t" r="r" b="b"/>
              <a:pathLst>
                <a:path w="9991" h="1020" extrusionOk="0">
                  <a:moveTo>
                    <a:pt x="1292" y="0"/>
                  </a:moveTo>
                  <a:lnTo>
                    <a:pt x="746" y="91"/>
                  </a:lnTo>
                  <a:lnTo>
                    <a:pt x="528" y="128"/>
                  </a:lnTo>
                  <a:lnTo>
                    <a:pt x="346" y="182"/>
                  </a:lnTo>
                  <a:lnTo>
                    <a:pt x="200" y="237"/>
                  </a:lnTo>
                  <a:lnTo>
                    <a:pt x="91" y="291"/>
                  </a:lnTo>
                  <a:lnTo>
                    <a:pt x="18" y="346"/>
                  </a:lnTo>
                  <a:lnTo>
                    <a:pt x="0" y="419"/>
                  </a:lnTo>
                  <a:lnTo>
                    <a:pt x="0" y="437"/>
                  </a:lnTo>
                  <a:lnTo>
                    <a:pt x="18" y="473"/>
                  </a:lnTo>
                  <a:lnTo>
                    <a:pt x="91" y="528"/>
                  </a:lnTo>
                  <a:lnTo>
                    <a:pt x="219" y="583"/>
                  </a:lnTo>
                  <a:lnTo>
                    <a:pt x="382" y="655"/>
                  </a:lnTo>
                  <a:lnTo>
                    <a:pt x="601" y="710"/>
                  </a:lnTo>
                  <a:lnTo>
                    <a:pt x="856" y="746"/>
                  </a:lnTo>
                  <a:lnTo>
                    <a:pt x="1456" y="837"/>
                  </a:lnTo>
                  <a:lnTo>
                    <a:pt x="2202" y="910"/>
                  </a:lnTo>
                  <a:lnTo>
                    <a:pt x="3058" y="965"/>
                  </a:lnTo>
                  <a:lnTo>
                    <a:pt x="3986" y="1001"/>
                  </a:lnTo>
                  <a:lnTo>
                    <a:pt x="5005" y="1019"/>
                  </a:lnTo>
                  <a:lnTo>
                    <a:pt x="6006" y="1001"/>
                  </a:lnTo>
                  <a:lnTo>
                    <a:pt x="6952" y="965"/>
                  </a:lnTo>
                  <a:lnTo>
                    <a:pt x="7789" y="910"/>
                  </a:lnTo>
                  <a:lnTo>
                    <a:pt x="8535" y="837"/>
                  </a:lnTo>
                  <a:lnTo>
                    <a:pt x="9136" y="746"/>
                  </a:lnTo>
                  <a:lnTo>
                    <a:pt x="9390" y="710"/>
                  </a:lnTo>
                  <a:lnTo>
                    <a:pt x="9609" y="655"/>
                  </a:lnTo>
                  <a:lnTo>
                    <a:pt x="9773" y="583"/>
                  </a:lnTo>
                  <a:lnTo>
                    <a:pt x="9900" y="528"/>
                  </a:lnTo>
                  <a:lnTo>
                    <a:pt x="9973" y="473"/>
                  </a:lnTo>
                  <a:lnTo>
                    <a:pt x="9991" y="437"/>
                  </a:lnTo>
                  <a:lnTo>
                    <a:pt x="9991" y="419"/>
                  </a:lnTo>
                  <a:lnTo>
                    <a:pt x="9973" y="346"/>
                  </a:lnTo>
                  <a:lnTo>
                    <a:pt x="9900" y="291"/>
                  </a:lnTo>
                  <a:lnTo>
                    <a:pt x="9791" y="237"/>
                  </a:lnTo>
                  <a:lnTo>
                    <a:pt x="9645" y="182"/>
                  </a:lnTo>
                  <a:lnTo>
                    <a:pt x="9463" y="128"/>
                  </a:lnTo>
                  <a:lnTo>
                    <a:pt x="9245" y="91"/>
                  </a:lnTo>
                  <a:lnTo>
                    <a:pt x="8699" y="0"/>
                  </a:lnTo>
                  <a:lnTo>
                    <a:pt x="8699" y="273"/>
                  </a:lnTo>
                  <a:lnTo>
                    <a:pt x="7443" y="328"/>
                  </a:lnTo>
                  <a:lnTo>
                    <a:pt x="6133" y="364"/>
                  </a:lnTo>
                  <a:lnTo>
                    <a:pt x="4623" y="382"/>
                  </a:lnTo>
                  <a:lnTo>
                    <a:pt x="3476" y="364"/>
                  </a:lnTo>
                  <a:lnTo>
                    <a:pt x="2384" y="328"/>
                  </a:lnTo>
                  <a:lnTo>
                    <a:pt x="1893" y="291"/>
                  </a:lnTo>
                  <a:lnTo>
                    <a:pt x="1456" y="237"/>
                  </a:lnTo>
                  <a:lnTo>
                    <a:pt x="1074" y="182"/>
                  </a:lnTo>
                  <a:lnTo>
                    <a:pt x="746" y="109"/>
                  </a:lnTo>
                  <a:lnTo>
                    <a:pt x="12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3" name="Google Shape;2453;p16"/>
            <p:cNvSpPr/>
            <p:nvPr/>
          </p:nvSpPr>
          <p:spPr>
            <a:xfrm>
              <a:off x="1726100" y="1699875"/>
              <a:ext cx="249775" cy="25500"/>
            </a:xfrm>
            <a:custGeom>
              <a:avLst/>
              <a:gdLst/>
              <a:ahLst/>
              <a:cxnLst/>
              <a:rect l="l" t="t" r="r" b="b"/>
              <a:pathLst>
                <a:path w="9991" h="1020" fill="none" extrusionOk="0">
                  <a:moveTo>
                    <a:pt x="8699" y="0"/>
                  </a:moveTo>
                  <a:lnTo>
                    <a:pt x="8699" y="273"/>
                  </a:lnTo>
                  <a:lnTo>
                    <a:pt x="8699" y="273"/>
                  </a:lnTo>
                  <a:lnTo>
                    <a:pt x="8699" y="273"/>
                  </a:lnTo>
                  <a:lnTo>
                    <a:pt x="7443" y="328"/>
                  </a:lnTo>
                  <a:lnTo>
                    <a:pt x="6133" y="364"/>
                  </a:lnTo>
                  <a:lnTo>
                    <a:pt x="4623" y="382"/>
                  </a:lnTo>
                  <a:lnTo>
                    <a:pt x="4623" y="382"/>
                  </a:lnTo>
                  <a:lnTo>
                    <a:pt x="3476" y="364"/>
                  </a:lnTo>
                  <a:lnTo>
                    <a:pt x="2384" y="328"/>
                  </a:lnTo>
                  <a:lnTo>
                    <a:pt x="1893" y="291"/>
                  </a:lnTo>
                  <a:lnTo>
                    <a:pt x="1456" y="237"/>
                  </a:lnTo>
                  <a:lnTo>
                    <a:pt x="1074" y="182"/>
                  </a:lnTo>
                  <a:lnTo>
                    <a:pt x="746" y="109"/>
                  </a:lnTo>
                  <a:lnTo>
                    <a:pt x="746" y="109"/>
                  </a:lnTo>
                  <a:lnTo>
                    <a:pt x="746" y="109"/>
                  </a:lnTo>
                  <a:lnTo>
                    <a:pt x="1292" y="0"/>
                  </a:lnTo>
                  <a:lnTo>
                    <a:pt x="1292" y="0"/>
                  </a:lnTo>
                  <a:lnTo>
                    <a:pt x="746" y="91"/>
                  </a:lnTo>
                  <a:lnTo>
                    <a:pt x="528" y="128"/>
                  </a:lnTo>
                  <a:lnTo>
                    <a:pt x="346" y="182"/>
                  </a:lnTo>
                  <a:lnTo>
                    <a:pt x="200" y="237"/>
                  </a:lnTo>
                  <a:lnTo>
                    <a:pt x="91" y="291"/>
                  </a:lnTo>
                  <a:lnTo>
                    <a:pt x="18" y="346"/>
                  </a:lnTo>
                  <a:lnTo>
                    <a:pt x="0" y="419"/>
                  </a:lnTo>
                  <a:lnTo>
                    <a:pt x="0" y="419"/>
                  </a:lnTo>
                  <a:lnTo>
                    <a:pt x="0" y="437"/>
                  </a:lnTo>
                  <a:lnTo>
                    <a:pt x="18" y="473"/>
                  </a:lnTo>
                  <a:lnTo>
                    <a:pt x="91" y="528"/>
                  </a:lnTo>
                  <a:lnTo>
                    <a:pt x="219" y="583"/>
                  </a:lnTo>
                  <a:lnTo>
                    <a:pt x="382" y="655"/>
                  </a:lnTo>
                  <a:lnTo>
                    <a:pt x="601" y="710"/>
                  </a:lnTo>
                  <a:lnTo>
                    <a:pt x="856" y="746"/>
                  </a:lnTo>
                  <a:lnTo>
                    <a:pt x="1456" y="837"/>
                  </a:lnTo>
                  <a:lnTo>
                    <a:pt x="2202" y="910"/>
                  </a:lnTo>
                  <a:lnTo>
                    <a:pt x="3058" y="965"/>
                  </a:lnTo>
                  <a:lnTo>
                    <a:pt x="3986" y="1001"/>
                  </a:lnTo>
                  <a:lnTo>
                    <a:pt x="5005" y="1019"/>
                  </a:lnTo>
                  <a:lnTo>
                    <a:pt x="5005" y="1019"/>
                  </a:lnTo>
                  <a:lnTo>
                    <a:pt x="6006" y="1001"/>
                  </a:lnTo>
                  <a:lnTo>
                    <a:pt x="6952" y="965"/>
                  </a:lnTo>
                  <a:lnTo>
                    <a:pt x="7789" y="910"/>
                  </a:lnTo>
                  <a:lnTo>
                    <a:pt x="8535" y="837"/>
                  </a:lnTo>
                  <a:lnTo>
                    <a:pt x="9136" y="746"/>
                  </a:lnTo>
                  <a:lnTo>
                    <a:pt x="9390" y="710"/>
                  </a:lnTo>
                  <a:lnTo>
                    <a:pt x="9609" y="655"/>
                  </a:lnTo>
                  <a:lnTo>
                    <a:pt x="9773" y="583"/>
                  </a:lnTo>
                  <a:lnTo>
                    <a:pt x="9900" y="528"/>
                  </a:lnTo>
                  <a:lnTo>
                    <a:pt x="9973" y="473"/>
                  </a:lnTo>
                  <a:lnTo>
                    <a:pt x="9991" y="437"/>
                  </a:lnTo>
                  <a:lnTo>
                    <a:pt x="9991" y="419"/>
                  </a:lnTo>
                  <a:lnTo>
                    <a:pt x="9991" y="419"/>
                  </a:lnTo>
                  <a:lnTo>
                    <a:pt x="9973" y="346"/>
                  </a:lnTo>
                  <a:lnTo>
                    <a:pt x="9900" y="291"/>
                  </a:lnTo>
                  <a:lnTo>
                    <a:pt x="9791" y="237"/>
                  </a:lnTo>
                  <a:lnTo>
                    <a:pt x="9645" y="182"/>
                  </a:lnTo>
                  <a:lnTo>
                    <a:pt x="9463" y="128"/>
                  </a:lnTo>
                  <a:lnTo>
                    <a:pt x="9245" y="91"/>
                  </a:lnTo>
                  <a:lnTo>
                    <a:pt x="8699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4" name="Google Shape;2454;p16"/>
            <p:cNvSpPr/>
            <p:nvPr/>
          </p:nvSpPr>
          <p:spPr>
            <a:xfrm>
              <a:off x="1744750" y="1627975"/>
              <a:ext cx="198825" cy="81475"/>
            </a:xfrm>
            <a:custGeom>
              <a:avLst/>
              <a:gdLst/>
              <a:ahLst/>
              <a:cxnLst/>
              <a:rect l="l" t="t" r="r" b="b"/>
              <a:pathLst>
                <a:path w="7953" h="3259" extrusionOk="0">
                  <a:moveTo>
                    <a:pt x="4113" y="1"/>
                  </a:moveTo>
                  <a:lnTo>
                    <a:pt x="3986" y="37"/>
                  </a:lnTo>
                  <a:lnTo>
                    <a:pt x="3858" y="74"/>
                  </a:lnTo>
                  <a:lnTo>
                    <a:pt x="3731" y="110"/>
                  </a:lnTo>
                  <a:lnTo>
                    <a:pt x="3604" y="165"/>
                  </a:lnTo>
                  <a:lnTo>
                    <a:pt x="3385" y="328"/>
                  </a:lnTo>
                  <a:lnTo>
                    <a:pt x="3185" y="492"/>
                  </a:lnTo>
                  <a:lnTo>
                    <a:pt x="2985" y="711"/>
                  </a:lnTo>
                  <a:lnTo>
                    <a:pt x="2821" y="929"/>
                  </a:lnTo>
                  <a:lnTo>
                    <a:pt x="2657" y="1166"/>
                  </a:lnTo>
                  <a:lnTo>
                    <a:pt x="2530" y="1402"/>
                  </a:lnTo>
                  <a:lnTo>
                    <a:pt x="2312" y="1839"/>
                  </a:lnTo>
                  <a:lnTo>
                    <a:pt x="2148" y="2239"/>
                  </a:lnTo>
                  <a:lnTo>
                    <a:pt x="2020" y="2603"/>
                  </a:lnTo>
                  <a:lnTo>
                    <a:pt x="0" y="2985"/>
                  </a:lnTo>
                  <a:lnTo>
                    <a:pt x="383" y="3058"/>
                  </a:lnTo>
                  <a:lnTo>
                    <a:pt x="856" y="3131"/>
                  </a:lnTo>
                  <a:lnTo>
                    <a:pt x="1383" y="3186"/>
                  </a:lnTo>
                  <a:lnTo>
                    <a:pt x="1984" y="3222"/>
                  </a:lnTo>
                  <a:lnTo>
                    <a:pt x="2621" y="3240"/>
                  </a:lnTo>
                  <a:lnTo>
                    <a:pt x="3294" y="3258"/>
                  </a:lnTo>
                  <a:lnTo>
                    <a:pt x="4641" y="3258"/>
                  </a:lnTo>
                  <a:lnTo>
                    <a:pt x="5897" y="3222"/>
                  </a:lnTo>
                  <a:lnTo>
                    <a:pt x="6952" y="3186"/>
                  </a:lnTo>
                  <a:lnTo>
                    <a:pt x="7953" y="3149"/>
                  </a:lnTo>
                  <a:lnTo>
                    <a:pt x="7953" y="2094"/>
                  </a:lnTo>
                  <a:lnTo>
                    <a:pt x="7935" y="2003"/>
                  </a:lnTo>
                  <a:lnTo>
                    <a:pt x="7862" y="1730"/>
                  </a:lnTo>
                  <a:lnTo>
                    <a:pt x="7753" y="1384"/>
                  </a:lnTo>
                  <a:lnTo>
                    <a:pt x="7680" y="1202"/>
                  </a:lnTo>
                  <a:lnTo>
                    <a:pt x="7589" y="1020"/>
                  </a:lnTo>
                  <a:lnTo>
                    <a:pt x="7498" y="874"/>
                  </a:lnTo>
                  <a:lnTo>
                    <a:pt x="7389" y="747"/>
                  </a:lnTo>
                  <a:lnTo>
                    <a:pt x="7280" y="638"/>
                  </a:lnTo>
                  <a:lnTo>
                    <a:pt x="7170" y="583"/>
                  </a:lnTo>
                  <a:lnTo>
                    <a:pt x="7061" y="547"/>
                  </a:lnTo>
                  <a:lnTo>
                    <a:pt x="6843" y="547"/>
                  </a:lnTo>
                  <a:lnTo>
                    <a:pt x="6734" y="565"/>
                  </a:lnTo>
                  <a:lnTo>
                    <a:pt x="6533" y="638"/>
                  </a:lnTo>
                  <a:lnTo>
                    <a:pt x="6333" y="729"/>
                  </a:lnTo>
                  <a:lnTo>
                    <a:pt x="6169" y="820"/>
                  </a:lnTo>
                  <a:lnTo>
                    <a:pt x="6024" y="911"/>
                  </a:lnTo>
                  <a:lnTo>
                    <a:pt x="5915" y="1020"/>
                  </a:lnTo>
                  <a:lnTo>
                    <a:pt x="5860" y="929"/>
                  </a:lnTo>
                  <a:lnTo>
                    <a:pt x="5806" y="820"/>
                  </a:lnTo>
                  <a:lnTo>
                    <a:pt x="5733" y="692"/>
                  </a:lnTo>
                  <a:lnTo>
                    <a:pt x="5642" y="565"/>
                  </a:lnTo>
                  <a:lnTo>
                    <a:pt x="5496" y="419"/>
                  </a:lnTo>
                  <a:lnTo>
                    <a:pt x="5332" y="292"/>
                  </a:lnTo>
                  <a:lnTo>
                    <a:pt x="5132" y="165"/>
                  </a:lnTo>
                  <a:lnTo>
                    <a:pt x="4932" y="74"/>
                  </a:lnTo>
                  <a:lnTo>
                    <a:pt x="4695" y="19"/>
                  </a:lnTo>
                  <a:lnTo>
                    <a:pt x="442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5" name="Google Shape;2455;p16"/>
            <p:cNvSpPr/>
            <p:nvPr/>
          </p:nvSpPr>
          <p:spPr>
            <a:xfrm>
              <a:off x="1744750" y="1627975"/>
              <a:ext cx="198825" cy="81475"/>
            </a:xfrm>
            <a:custGeom>
              <a:avLst/>
              <a:gdLst/>
              <a:ahLst/>
              <a:cxnLst/>
              <a:rect l="l" t="t" r="r" b="b"/>
              <a:pathLst>
                <a:path w="7953" h="3259" fill="none" extrusionOk="0">
                  <a:moveTo>
                    <a:pt x="7953" y="2094"/>
                  </a:moveTo>
                  <a:lnTo>
                    <a:pt x="7953" y="3149"/>
                  </a:lnTo>
                  <a:lnTo>
                    <a:pt x="7953" y="3149"/>
                  </a:lnTo>
                  <a:lnTo>
                    <a:pt x="6952" y="3186"/>
                  </a:lnTo>
                  <a:lnTo>
                    <a:pt x="5897" y="3222"/>
                  </a:lnTo>
                  <a:lnTo>
                    <a:pt x="4641" y="3258"/>
                  </a:lnTo>
                  <a:lnTo>
                    <a:pt x="3294" y="3258"/>
                  </a:lnTo>
                  <a:lnTo>
                    <a:pt x="2621" y="3240"/>
                  </a:lnTo>
                  <a:lnTo>
                    <a:pt x="1984" y="3222"/>
                  </a:lnTo>
                  <a:lnTo>
                    <a:pt x="1383" y="3186"/>
                  </a:lnTo>
                  <a:lnTo>
                    <a:pt x="856" y="3131"/>
                  </a:lnTo>
                  <a:lnTo>
                    <a:pt x="383" y="3058"/>
                  </a:lnTo>
                  <a:lnTo>
                    <a:pt x="0" y="2985"/>
                  </a:lnTo>
                  <a:lnTo>
                    <a:pt x="2020" y="2603"/>
                  </a:lnTo>
                  <a:lnTo>
                    <a:pt x="2020" y="2603"/>
                  </a:lnTo>
                  <a:lnTo>
                    <a:pt x="2148" y="2239"/>
                  </a:lnTo>
                  <a:lnTo>
                    <a:pt x="2312" y="1839"/>
                  </a:lnTo>
                  <a:lnTo>
                    <a:pt x="2530" y="1402"/>
                  </a:lnTo>
                  <a:lnTo>
                    <a:pt x="2530" y="1402"/>
                  </a:lnTo>
                  <a:lnTo>
                    <a:pt x="2657" y="1166"/>
                  </a:lnTo>
                  <a:lnTo>
                    <a:pt x="2821" y="929"/>
                  </a:lnTo>
                  <a:lnTo>
                    <a:pt x="2985" y="711"/>
                  </a:lnTo>
                  <a:lnTo>
                    <a:pt x="3185" y="492"/>
                  </a:lnTo>
                  <a:lnTo>
                    <a:pt x="3185" y="492"/>
                  </a:lnTo>
                  <a:lnTo>
                    <a:pt x="3385" y="328"/>
                  </a:lnTo>
                  <a:lnTo>
                    <a:pt x="3604" y="165"/>
                  </a:lnTo>
                  <a:lnTo>
                    <a:pt x="3731" y="110"/>
                  </a:lnTo>
                  <a:lnTo>
                    <a:pt x="3858" y="74"/>
                  </a:lnTo>
                  <a:lnTo>
                    <a:pt x="3986" y="37"/>
                  </a:lnTo>
                  <a:lnTo>
                    <a:pt x="4113" y="1"/>
                  </a:lnTo>
                  <a:lnTo>
                    <a:pt x="4113" y="1"/>
                  </a:lnTo>
                  <a:lnTo>
                    <a:pt x="4259" y="1"/>
                  </a:lnTo>
                  <a:lnTo>
                    <a:pt x="4422" y="1"/>
                  </a:lnTo>
                  <a:lnTo>
                    <a:pt x="4695" y="19"/>
                  </a:lnTo>
                  <a:lnTo>
                    <a:pt x="4932" y="74"/>
                  </a:lnTo>
                  <a:lnTo>
                    <a:pt x="5132" y="165"/>
                  </a:lnTo>
                  <a:lnTo>
                    <a:pt x="5132" y="165"/>
                  </a:lnTo>
                  <a:lnTo>
                    <a:pt x="5332" y="292"/>
                  </a:lnTo>
                  <a:lnTo>
                    <a:pt x="5496" y="419"/>
                  </a:lnTo>
                  <a:lnTo>
                    <a:pt x="5642" y="565"/>
                  </a:lnTo>
                  <a:lnTo>
                    <a:pt x="5733" y="692"/>
                  </a:lnTo>
                  <a:lnTo>
                    <a:pt x="5806" y="820"/>
                  </a:lnTo>
                  <a:lnTo>
                    <a:pt x="5860" y="929"/>
                  </a:lnTo>
                  <a:lnTo>
                    <a:pt x="5915" y="1020"/>
                  </a:lnTo>
                  <a:lnTo>
                    <a:pt x="5915" y="1020"/>
                  </a:lnTo>
                  <a:lnTo>
                    <a:pt x="6024" y="911"/>
                  </a:lnTo>
                  <a:lnTo>
                    <a:pt x="6169" y="820"/>
                  </a:lnTo>
                  <a:lnTo>
                    <a:pt x="6333" y="729"/>
                  </a:lnTo>
                  <a:lnTo>
                    <a:pt x="6533" y="638"/>
                  </a:lnTo>
                  <a:lnTo>
                    <a:pt x="6734" y="565"/>
                  </a:lnTo>
                  <a:lnTo>
                    <a:pt x="6843" y="547"/>
                  </a:lnTo>
                  <a:lnTo>
                    <a:pt x="6952" y="547"/>
                  </a:lnTo>
                  <a:lnTo>
                    <a:pt x="7061" y="547"/>
                  </a:lnTo>
                  <a:lnTo>
                    <a:pt x="7170" y="583"/>
                  </a:lnTo>
                  <a:lnTo>
                    <a:pt x="7170" y="583"/>
                  </a:lnTo>
                  <a:lnTo>
                    <a:pt x="7280" y="638"/>
                  </a:lnTo>
                  <a:lnTo>
                    <a:pt x="7389" y="747"/>
                  </a:lnTo>
                  <a:lnTo>
                    <a:pt x="7498" y="874"/>
                  </a:lnTo>
                  <a:lnTo>
                    <a:pt x="7589" y="1020"/>
                  </a:lnTo>
                  <a:lnTo>
                    <a:pt x="7589" y="1020"/>
                  </a:lnTo>
                  <a:lnTo>
                    <a:pt x="7680" y="1202"/>
                  </a:lnTo>
                  <a:lnTo>
                    <a:pt x="7753" y="1384"/>
                  </a:lnTo>
                  <a:lnTo>
                    <a:pt x="7862" y="1730"/>
                  </a:lnTo>
                  <a:lnTo>
                    <a:pt x="7935" y="2003"/>
                  </a:lnTo>
                  <a:lnTo>
                    <a:pt x="7953" y="209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6" name="Google Shape;2456;p16"/>
            <p:cNvSpPr/>
            <p:nvPr/>
          </p:nvSpPr>
          <p:spPr>
            <a:xfrm>
              <a:off x="1744750" y="1653450"/>
              <a:ext cx="198825" cy="56000"/>
            </a:xfrm>
            <a:custGeom>
              <a:avLst/>
              <a:gdLst/>
              <a:ahLst/>
              <a:cxnLst/>
              <a:rect l="l" t="t" r="r" b="b"/>
              <a:pathLst>
                <a:path w="7953" h="2240" extrusionOk="0">
                  <a:moveTo>
                    <a:pt x="7589" y="1"/>
                  </a:moveTo>
                  <a:lnTo>
                    <a:pt x="7152" y="274"/>
                  </a:lnTo>
                  <a:lnTo>
                    <a:pt x="6715" y="529"/>
                  </a:lnTo>
                  <a:lnTo>
                    <a:pt x="6260" y="747"/>
                  </a:lnTo>
                  <a:lnTo>
                    <a:pt x="6024" y="856"/>
                  </a:lnTo>
                  <a:lnTo>
                    <a:pt x="5787" y="929"/>
                  </a:lnTo>
                  <a:lnTo>
                    <a:pt x="5660" y="984"/>
                  </a:lnTo>
                  <a:lnTo>
                    <a:pt x="5533" y="1038"/>
                  </a:lnTo>
                  <a:lnTo>
                    <a:pt x="5423" y="1111"/>
                  </a:lnTo>
                  <a:lnTo>
                    <a:pt x="5387" y="1147"/>
                  </a:lnTo>
                  <a:lnTo>
                    <a:pt x="5351" y="1202"/>
                  </a:lnTo>
                  <a:lnTo>
                    <a:pt x="5314" y="1275"/>
                  </a:lnTo>
                  <a:lnTo>
                    <a:pt x="5296" y="1348"/>
                  </a:lnTo>
                  <a:lnTo>
                    <a:pt x="5278" y="1420"/>
                  </a:lnTo>
                  <a:lnTo>
                    <a:pt x="5241" y="1493"/>
                  </a:lnTo>
                  <a:lnTo>
                    <a:pt x="5187" y="1566"/>
                  </a:lnTo>
                  <a:lnTo>
                    <a:pt x="5114" y="1621"/>
                  </a:lnTo>
                  <a:lnTo>
                    <a:pt x="5023" y="1657"/>
                  </a:lnTo>
                  <a:lnTo>
                    <a:pt x="4859" y="1657"/>
                  </a:lnTo>
                  <a:lnTo>
                    <a:pt x="4786" y="1639"/>
                  </a:lnTo>
                  <a:lnTo>
                    <a:pt x="4714" y="1621"/>
                  </a:lnTo>
                  <a:lnTo>
                    <a:pt x="4641" y="1566"/>
                  </a:lnTo>
                  <a:lnTo>
                    <a:pt x="4586" y="1530"/>
                  </a:lnTo>
                  <a:lnTo>
                    <a:pt x="4532" y="1457"/>
                  </a:lnTo>
                  <a:lnTo>
                    <a:pt x="4422" y="1329"/>
                  </a:lnTo>
                  <a:lnTo>
                    <a:pt x="4350" y="1166"/>
                  </a:lnTo>
                  <a:lnTo>
                    <a:pt x="4277" y="1002"/>
                  </a:lnTo>
                  <a:lnTo>
                    <a:pt x="4168" y="1056"/>
                  </a:lnTo>
                  <a:lnTo>
                    <a:pt x="4022" y="1075"/>
                  </a:lnTo>
                  <a:lnTo>
                    <a:pt x="3895" y="1093"/>
                  </a:lnTo>
                  <a:lnTo>
                    <a:pt x="3767" y="1111"/>
                  </a:lnTo>
                  <a:lnTo>
                    <a:pt x="3640" y="1111"/>
                  </a:lnTo>
                  <a:lnTo>
                    <a:pt x="3513" y="1093"/>
                  </a:lnTo>
                  <a:lnTo>
                    <a:pt x="3385" y="1056"/>
                  </a:lnTo>
                  <a:lnTo>
                    <a:pt x="3258" y="1020"/>
                  </a:lnTo>
                  <a:lnTo>
                    <a:pt x="3149" y="965"/>
                  </a:lnTo>
                  <a:lnTo>
                    <a:pt x="3021" y="911"/>
                  </a:lnTo>
                  <a:lnTo>
                    <a:pt x="2912" y="838"/>
                  </a:lnTo>
                  <a:lnTo>
                    <a:pt x="2821" y="765"/>
                  </a:lnTo>
                  <a:lnTo>
                    <a:pt x="2657" y="583"/>
                  </a:lnTo>
                  <a:lnTo>
                    <a:pt x="2530" y="383"/>
                  </a:lnTo>
                  <a:lnTo>
                    <a:pt x="2312" y="820"/>
                  </a:lnTo>
                  <a:lnTo>
                    <a:pt x="2148" y="1220"/>
                  </a:lnTo>
                  <a:lnTo>
                    <a:pt x="2020" y="1584"/>
                  </a:lnTo>
                  <a:lnTo>
                    <a:pt x="0" y="1966"/>
                  </a:lnTo>
                  <a:lnTo>
                    <a:pt x="328" y="2039"/>
                  </a:lnTo>
                  <a:lnTo>
                    <a:pt x="710" y="2094"/>
                  </a:lnTo>
                  <a:lnTo>
                    <a:pt x="1147" y="2148"/>
                  </a:lnTo>
                  <a:lnTo>
                    <a:pt x="1638" y="2185"/>
                  </a:lnTo>
                  <a:lnTo>
                    <a:pt x="2730" y="2221"/>
                  </a:lnTo>
                  <a:lnTo>
                    <a:pt x="3877" y="2239"/>
                  </a:lnTo>
                  <a:lnTo>
                    <a:pt x="5387" y="2221"/>
                  </a:lnTo>
                  <a:lnTo>
                    <a:pt x="6697" y="2185"/>
                  </a:lnTo>
                  <a:lnTo>
                    <a:pt x="7953" y="2130"/>
                  </a:lnTo>
                  <a:lnTo>
                    <a:pt x="7953" y="1075"/>
                  </a:lnTo>
                  <a:lnTo>
                    <a:pt x="7935" y="984"/>
                  </a:lnTo>
                  <a:lnTo>
                    <a:pt x="7862" y="711"/>
                  </a:lnTo>
                  <a:lnTo>
                    <a:pt x="7753" y="365"/>
                  </a:lnTo>
                  <a:lnTo>
                    <a:pt x="7680" y="183"/>
                  </a:lnTo>
                  <a:lnTo>
                    <a:pt x="7589" y="1"/>
                  </a:lnTo>
                  <a:close/>
                </a:path>
              </a:pathLst>
            </a:custGeom>
            <a:solidFill>
              <a:srgbClr val="A48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7" name="Google Shape;2457;p16"/>
            <p:cNvSpPr/>
            <p:nvPr/>
          </p:nvSpPr>
          <p:spPr>
            <a:xfrm>
              <a:off x="1744750" y="1653450"/>
              <a:ext cx="198825" cy="56000"/>
            </a:xfrm>
            <a:custGeom>
              <a:avLst/>
              <a:gdLst/>
              <a:ahLst/>
              <a:cxnLst/>
              <a:rect l="l" t="t" r="r" b="b"/>
              <a:pathLst>
                <a:path w="7953" h="2240" fill="none" extrusionOk="0">
                  <a:moveTo>
                    <a:pt x="7589" y="1"/>
                  </a:moveTo>
                  <a:lnTo>
                    <a:pt x="7589" y="1"/>
                  </a:lnTo>
                  <a:lnTo>
                    <a:pt x="7152" y="274"/>
                  </a:lnTo>
                  <a:lnTo>
                    <a:pt x="6715" y="529"/>
                  </a:lnTo>
                  <a:lnTo>
                    <a:pt x="6260" y="747"/>
                  </a:lnTo>
                  <a:lnTo>
                    <a:pt x="6024" y="856"/>
                  </a:lnTo>
                  <a:lnTo>
                    <a:pt x="5787" y="929"/>
                  </a:lnTo>
                  <a:lnTo>
                    <a:pt x="5787" y="929"/>
                  </a:lnTo>
                  <a:lnTo>
                    <a:pt x="5660" y="984"/>
                  </a:lnTo>
                  <a:lnTo>
                    <a:pt x="5533" y="1038"/>
                  </a:lnTo>
                  <a:lnTo>
                    <a:pt x="5423" y="1111"/>
                  </a:lnTo>
                  <a:lnTo>
                    <a:pt x="5387" y="1147"/>
                  </a:lnTo>
                  <a:lnTo>
                    <a:pt x="5351" y="1202"/>
                  </a:lnTo>
                  <a:lnTo>
                    <a:pt x="5351" y="1202"/>
                  </a:lnTo>
                  <a:lnTo>
                    <a:pt x="5314" y="1275"/>
                  </a:lnTo>
                  <a:lnTo>
                    <a:pt x="5296" y="1348"/>
                  </a:lnTo>
                  <a:lnTo>
                    <a:pt x="5278" y="1420"/>
                  </a:lnTo>
                  <a:lnTo>
                    <a:pt x="5241" y="1493"/>
                  </a:lnTo>
                  <a:lnTo>
                    <a:pt x="5241" y="1493"/>
                  </a:lnTo>
                  <a:lnTo>
                    <a:pt x="5187" y="1566"/>
                  </a:lnTo>
                  <a:lnTo>
                    <a:pt x="5114" y="1621"/>
                  </a:lnTo>
                  <a:lnTo>
                    <a:pt x="5023" y="1657"/>
                  </a:lnTo>
                  <a:lnTo>
                    <a:pt x="4932" y="1657"/>
                  </a:lnTo>
                  <a:lnTo>
                    <a:pt x="4932" y="1657"/>
                  </a:lnTo>
                  <a:lnTo>
                    <a:pt x="4859" y="1657"/>
                  </a:lnTo>
                  <a:lnTo>
                    <a:pt x="4786" y="1639"/>
                  </a:lnTo>
                  <a:lnTo>
                    <a:pt x="4714" y="1621"/>
                  </a:lnTo>
                  <a:lnTo>
                    <a:pt x="4641" y="1566"/>
                  </a:lnTo>
                  <a:lnTo>
                    <a:pt x="4641" y="1566"/>
                  </a:lnTo>
                  <a:lnTo>
                    <a:pt x="4586" y="1530"/>
                  </a:lnTo>
                  <a:lnTo>
                    <a:pt x="4532" y="1457"/>
                  </a:lnTo>
                  <a:lnTo>
                    <a:pt x="4422" y="1329"/>
                  </a:lnTo>
                  <a:lnTo>
                    <a:pt x="4350" y="1166"/>
                  </a:lnTo>
                  <a:lnTo>
                    <a:pt x="4277" y="1002"/>
                  </a:lnTo>
                  <a:lnTo>
                    <a:pt x="4277" y="1002"/>
                  </a:lnTo>
                  <a:lnTo>
                    <a:pt x="4168" y="1056"/>
                  </a:lnTo>
                  <a:lnTo>
                    <a:pt x="4022" y="1075"/>
                  </a:lnTo>
                  <a:lnTo>
                    <a:pt x="3895" y="1093"/>
                  </a:lnTo>
                  <a:lnTo>
                    <a:pt x="3767" y="1111"/>
                  </a:lnTo>
                  <a:lnTo>
                    <a:pt x="3767" y="1111"/>
                  </a:lnTo>
                  <a:lnTo>
                    <a:pt x="3640" y="1111"/>
                  </a:lnTo>
                  <a:lnTo>
                    <a:pt x="3513" y="1093"/>
                  </a:lnTo>
                  <a:lnTo>
                    <a:pt x="3385" y="1056"/>
                  </a:lnTo>
                  <a:lnTo>
                    <a:pt x="3258" y="1020"/>
                  </a:lnTo>
                  <a:lnTo>
                    <a:pt x="3149" y="965"/>
                  </a:lnTo>
                  <a:lnTo>
                    <a:pt x="3021" y="911"/>
                  </a:lnTo>
                  <a:lnTo>
                    <a:pt x="2912" y="838"/>
                  </a:lnTo>
                  <a:lnTo>
                    <a:pt x="2821" y="765"/>
                  </a:lnTo>
                  <a:lnTo>
                    <a:pt x="2821" y="765"/>
                  </a:lnTo>
                  <a:lnTo>
                    <a:pt x="2657" y="583"/>
                  </a:lnTo>
                  <a:lnTo>
                    <a:pt x="2530" y="383"/>
                  </a:lnTo>
                  <a:lnTo>
                    <a:pt x="2530" y="383"/>
                  </a:lnTo>
                  <a:lnTo>
                    <a:pt x="2530" y="383"/>
                  </a:lnTo>
                  <a:lnTo>
                    <a:pt x="2312" y="820"/>
                  </a:lnTo>
                  <a:lnTo>
                    <a:pt x="2148" y="1220"/>
                  </a:lnTo>
                  <a:lnTo>
                    <a:pt x="2020" y="1584"/>
                  </a:lnTo>
                  <a:lnTo>
                    <a:pt x="0" y="1966"/>
                  </a:lnTo>
                  <a:lnTo>
                    <a:pt x="0" y="1966"/>
                  </a:lnTo>
                  <a:lnTo>
                    <a:pt x="328" y="2039"/>
                  </a:lnTo>
                  <a:lnTo>
                    <a:pt x="710" y="2094"/>
                  </a:lnTo>
                  <a:lnTo>
                    <a:pt x="1147" y="2148"/>
                  </a:lnTo>
                  <a:lnTo>
                    <a:pt x="1638" y="2185"/>
                  </a:lnTo>
                  <a:lnTo>
                    <a:pt x="2730" y="2221"/>
                  </a:lnTo>
                  <a:lnTo>
                    <a:pt x="3877" y="2239"/>
                  </a:lnTo>
                  <a:lnTo>
                    <a:pt x="3877" y="2239"/>
                  </a:lnTo>
                  <a:lnTo>
                    <a:pt x="5387" y="2221"/>
                  </a:lnTo>
                  <a:lnTo>
                    <a:pt x="6697" y="2185"/>
                  </a:lnTo>
                  <a:lnTo>
                    <a:pt x="7953" y="2130"/>
                  </a:lnTo>
                  <a:lnTo>
                    <a:pt x="7953" y="1075"/>
                  </a:lnTo>
                  <a:lnTo>
                    <a:pt x="7953" y="1075"/>
                  </a:lnTo>
                  <a:lnTo>
                    <a:pt x="7935" y="984"/>
                  </a:lnTo>
                  <a:lnTo>
                    <a:pt x="7862" y="711"/>
                  </a:lnTo>
                  <a:lnTo>
                    <a:pt x="7753" y="365"/>
                  </a:lnTo>
                  <a:lnTo>
                    <a:pt x="7680" y="183"/>
                  </a:lnTo>
                  <a:lnTo>
                    <a:pt x="7589" y="1"/>
                  </a:lnTo>
                  <a:lnTo>
                    <a:pt x="758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8" name="Google Shape;2458;p16"/>
            <p:cNvSpPr/>
            <p:nvPr/>
          </p:nvSpPr>
          <p:spPr>
            <a:xfrm>
              <a:off x="1824375" y="1627975"/>
              <a:ext cx="48700" cy="28700"/>
            </a:xfrm>
            <a:custGeom>
              <a:avLst/>
              <a:gdLst/>
              <a:ahLst/>
              <a:cxnLst/>
              <a:rect l="l" t="t" r="r" b="b"/>
              <a:pathLst>
                <a:path w="1948" h="1148" extrusionOk="0">
                  <a:moveTo>
                    <a:pt x="928" y="1"/>
                  </a:moveTo>
                  <a:lnTo>
                    <a:pt x="801" y="37"/>
                  </a:lnTo>
                  <a:lnTo>
                    <a:pt x="673" y="74"/>
                  </a:lnTo>
                  <a:lnTo>
                    <a:pt x="546" y="110"/>
                  </a:lnTo>
                  <a:lnTo>
                    <a:pt x="419" y="165"/>
                  </a:lnTo>
                  <a:lnTo>
                    <a:pt x="200" y="328"/>
                  </a:lnTo>
                  <a:lnTo>
                    <a:pt x="0" y="492"/>
                  </a:lnTo>
                  <a:lnTo>
                    <a:pt x="36" y="638"/>
                  </a:lnTo>
                  <a:lnTo>
                    <a:pt x="109" y="747"/>
                  </a:lnTo>
                  <a:lnTo>
                    <a:pt x="182" y="856"/>
                  </a:lnTo>
                  <a:lnTo>
                    <a:pt x="273" y="947"/>
                  </a:lnTo>
                  <a:lnTo>
                    <a:pt x="382" y="1038"/>
                  </a:lnTo>
                  <a:lnTo>
                    <a:pt x="510" y="1093"/>
                  </a:lnTo>
                  <a:lnTo>
                    <a:pt x="637" y="1129"/>
                  </a:lnTo>
                  <a:lnTo>
                    <a:pt x="783" y="1147"/>
                  </a:lnTo>
                  <a:lnTo>
                    <a:pt x="837" y="1147"/>
                  </a:lnTo>
                  <a:lnTo>
                    <a:pt x="928" y="1129"/>
                  </a:lnTo>
                  <a:lnTo>
                    <a:pt x="1019" y="1111"/>
                  </a:lnTo>
                  <a:lnTo>
                    <a:pt x="1183" y="1038"/>
                  </a:lnTo>
                  <a:lnTo>
                    <a:pt x="1347" y="929"/>
                  </a:lnTo>
                  <a:lnTo>
                    <a:pt x="1492" y="802"/>
                  </a:lnTo>
                  <a:lnTo>
                    <a:pt x="1620" y="656"/>
                  </a:lnTo>
                  <a:lnTo>
                    <a:pt x="1747" y="510"/>
                  </a:lnTo>
                  <a:lnTo>
                    <a:pt x="1856" y="347"/>
                  </a:lnTo>
                  <a:lnTo>
                    <a:pt x="1947" y="165"/>
                  </a:lnTo>
                  <a:lnTo>
                    <a:pt x="1783" y="92"/>
                  </a:lnTo>
                  <a:lnTo>
                    <a:pt x="1601" y="37"/>
                  </a:lnTo>
                  <a:lnTo>
                    <a:pt x="1401" y="1"/>
                  </a:lnTo>
                  <a:close/>
                </a:path>
              </a:pathLst>
            </a:custGeom>
            <a:solidFill>
              <a:srgbClr val="D7C2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9" name="Google Shape;2459;p16"/>
            <p:cNvSpPr/>
            <p:nvPr/>
          </p:nvSpPr>
          <p:spPr>
            <a:xfrm>
              <a:off x="1824375" y="1627975"/>
              <a:ext cx="48700" cy="28700"/>
            </a:xfrm>
            <a:custGeom>
              <a:avLst/>
              <a:gdLst/>
              <a:ahLst/>
              <a:cxnLst/>
              <a:rect l="l" t="t" r="r" b="b"/>
              <a:pathLst>
                <a:path w="1948" h="1148" fill="none" extrusionOk="0">
                  <a:moveTo>
                    <a:pt x="1183" y="1"/>
                  </a:moveTo>
                  <a:lnTo>
                    <a:pt x="1183" y="1"/>
                  </a:lnTo>
                  <a:lnTo>
                    <a:pt x="928" y="1"/>
                  </a:lnTo>
                  <a:lnTo>
                    <a:pt x="928" y="1"/>
                  </a:lnTo>
                  <a:lnTo>
                    <a:pt x="801" y="37"/>
                  </a:lnTo>
                  <a:lnTo>
                    <a:pt x="673" y="74"/>
                  </a:lnTo>
                  <a:lnTo>
                    <a:pt x="546" y="110"/>
                  </a:lnTo>
                  <a:lnTo>
                    <a:pt x="419" y="165"/>
                  </a:lnTo>
                  <a:lnTo>
                    <a:pt x="200" y="328"/>
                  </a:lnTo>
                  <a:lnTo>
                    <a:pt x="0" y="492"/>
                  </a:lnTo>
                  <a:lnTo>
                    <a:pt x="0" y="492"/>
                  </a:lnTo>
                  <a:lnTo>
                    <a:pt x="36" y="638"/>
                  </a:lnTo>
                  <a:lnTo>
                    <a:pt x="109" y="747"/>
                  </a:lnTo>
                  <a:lnTo>
                    <a:pt x="182" y="856"/>
                  </a:lnTo>
                  <a:lnTo>
                    <a:pt x="273" y="947"/>
                  </a:lnTo>
                  <a:lnTo>
                    <a:pt x="382" y="1038"/>
                  </a:lnTo>
                  <a:lnTo>
                    <a:pt x="510" y="1093"/>
                  </a:lnTo>
                  <a:lnTo>
                    <a:pt x="637" y="1129"/>
                  </a:lnTo>
                  <a:lnTo>
                    <a:pt x="783" y="1147"/>
                  </a:lnTo>
                  <a:lnTo>
                    <a:pt x="783" y="1147"/>
                  </a:lnTo>
                  <a:lnTo>
                    <a:pt x="837" y="1147"/>
                  </a:lnTo>
                  <a:lnTo>
                    <a:pt x="837" y="1147"/>
                  </a:lnTo>
                  <a:lnTo>
                    <a:pt x="928" y="1129"/>
                  </a:lnTo>
                  <a:lnTo>
                    <a:pt x="1019" y="1111"/>
                  </a:lnTo>
                  <a:lnTo>
                    <a:pt x="1183" y="1038"/>
                  </a:lnTo>
                  <a:lnTo>
                    <a:pt x="1347" y="929"/>
                  </a:lnTo>
                  <a:lnTo>
                    <a:pt x="1492" y="802"/>
                  </a:lnTo>
                  <a:lnTo>
                    <a:pt x="1492" y="802"/>
                  </a:lnTo>
                  <a:lnTo>
                    <a:pt x="1620" y="656"/>
                  </a:lnTo>
                  <a:lnTo>
                    <a:pt x="1747" y="510"/>
                  </a:lnTo>
                  <a:lnTo>
                    <a:pt x="1856" y="347"/>
                  </a:lnTo>
                  <a:lnTo>
                    <a:pt x="1947" y="165"/>
                  </a:lnTo>
                  <a:lnTo>
                    <a:pt x="1947" y="165"/>
                  </a:lnTo>
                  <a:lnTo>
                    <a:pt x="1783" y="92"/>
                  </a:lnTo>
                  <a:lnTo>
                    <a:pt x="1601" y="37"/>
                  </a:lnTo>
                  <a:lnTo>
                    <a:pt x="1401" y="1"/>
                  </a:lnTo>
                  <a:lnTo>
                    <a:pt x="118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60" name="Google Shape;2460;p16"/>
          <p:cNvGrpSpPr/>
          <p:nvPr/>
        </p:nvGrpSpPr>
        <p:grpSpPr>
          <a:xfrm>
            <a:off x="2565409" y="3650958"/>
            <a:ext cx="359485" cy="666364"/>
            <a:chOff x="1612800" y="3107475"/>
            <a:chExt cx="360350" cy="667900"/>
          </a:xfrm>
        </p:grpSpPr>
        <p:sp>
          <p:nvSpPr>
            <p:cNvPr id="2461" name="Google Shape;2461;p16"/>
            <p:cNvSpPr/>
            <p:nvPr/>
          </p:nvSpPr>
          <p:spPr>
            <a:xfrm>
              <a:off x="1797525" y="3109300"/>
              <a:ext cx="175625" cy="245250"/>
            </a:xfrm>
            <a:custGeom>
              <a:avLst/>
              <a:gdLst/>
              <a:ahLst/>
              <a:cxnLst/>
              <a:rect l="l" t="t" r="r" b="b"/>
              <a:pathLst>
                <a:path w="7025" h="9810" extrusionOk="0">
                  <a:moveTo>
                    <a:pt x="4914" y="1"/>
                  </a:moveTo>
                  <a:lnTo>
                    <a:pt x="4768" y="19"/>
                  </a:lnTo>
                  <a:lnTo>
                    <a:pt x="4586" y="92"/>
                  </a:lnTo>
                  <a:lnTo>
                    <a:pt x="4422" y="201"/>
                  </a:lnTo>
                  <a:lnTo>
                    <a:pt x="4277" y="328"/>
                  </a:lnTo>
                  <a:lnTo>
                    <a:pt x="4149" y="492"/>
                  </a:lnTo>
                  <a:lnTo>
                    <a:pt x="4040" y="638"/>
                  </a:lnTo>
                  <a:lnTo>
                    <a:pt x="3968" y="820"/>
                  </a:lnTo>
                  <a:lnTo>
                    <a:pt x="3895" y="983"/>
                  </a:lnTo>
                  <a:lnTo>
                    <a:pt x="3822" y="1165"/>
                  </a:lnTo>
                  <a:lnTo>
                    <a:pt x="3767" y="1365"/>
                  </a:lnTo>
                  <a:lnTo>
                    <a:pt x="3731" y="1566"/>
                  </a:lnTo>
                  <a:lnTo>
                    <a:pt x="3713" y="1748"/>
                  </a:lnTo>
                  <a:lnTo>
                    <a:pt x="3695" y="1948"/>
                  </a:lnTo>
                  <a:lnTo>
                    <a:pt x="3695" y="2257"/>
                  </a:lnTo>
                  <a:lnTo>
                    <a:pt x="3695" y="2567"/>
                  </a:lnTo>
                  <a:lnTo>
                    <a:pt x="3749" y="3185"/>
                  </a:lnTo>
                  <a:lnTo>
                    <a:pt x="3877" y="4441"/>
                  </a:lnTo>
                  <a:lnTo>
                    <a:pt x="3931" y="5041"/>
                  </a:lnTo>
                  <a:lnTo>
                    <a:pt x="3949" y="5351"/>
                  </a:lnTo>
                  <a:lnTo>
                    <a:pt x="3949" y="5660"/>
                  </a:lnTo>
                  <a:lnTo>
                    <a:pt x="3931" y="5951"/>
                  </a:lnTo>
                  <a:lnTo>
                    <a:pt x="3895" y="6261"/>
                  </a:lnTo>
                  <a:lnTo>
                    <a:pt x="3840" y="6552"/>
                  </a:lnTo>
                  <a:lnTo>
                    <a:pt x="3749" y="6843"/>
                  </a:lnTo>
                  <a:lnTo>
                    <a:pt x="3658" y="7098"/>
                  </a:lnTo>
                  <a:lnTo>
                    <a:pt x="3585" y="7243"/>
                  </a:lnTo>
                  <a:lnTo>
                    <a:pt x="3494" y="7389"/>
                  </a:lnTo>
                  <a:lnTo>
                    <a:pt x="3385" y="7516"/>
                  </a:lnTo>
                  <a:lnTo>
                    <a:pt x="3276" y="7626"/>
                  </a:lnTo>
                  <a:lnTo>
                    <a:pt x="3258" y="7644"/>
                  </a:lnTo>
                  <a:lnTo>
                    <a:pt x="3130" y="7735"/>
                  </a:lnTo>
                  <a:lnTo>
                    <a:pt x="3003" y="7789"/>
                  </a:lnTo>
                  <a:lnTo>
                    <a:pt x="2876" y="7844"/>
                  </a:lnTo>
                  <a:lnTo>
                    <a:pt x="2730" y="7862"/>
                  </a:lnTo>
                  <a:lnTo>
                    <a:pt x="2457" y="7862"/>
                  </a:lnTo>
                  <a:lnTo>
                    <a:pt x="2311" y="7826"/>
                  </a:lnTo>
                  <a:lnTo>
                    <a:pt x="2166" y="7789"/>
                  </a:lnTo>
                  <a:lnTo>
                    <a:pt x="1875" y="7680"/>
                  </a:lnTo>
                  <a:lnTo>
                    <a:pt x="1584" y="7535"/>
                  </a:lnTo>
                  <a:lnTo>
                    <a:pt x="1311" y="7371"/>
                  </a:lnTo>
                  <a:lnTo>
                    <a:pt x="1056" y="7189"/>
                  </a:lnTo>
                  <a:lnTo>
                    <a:pt x="0" y="7480"/>
                  </a:lnTo>
                  <a:lnTo>
                    <a:pt x="201" y="7808"/>
                  </a:lnTo>
                  <a:lnTo>
                    <a:pt x="437" y="8117"/>
                  </a:lnTo>
                  <a:lnTo>
                    <a:pt x="674" y="8408"/>
                  </a:lnTo>
                  <a:lnTo>
                    <a:pt x="928" y="8681"/>
                  </a:lnTo>
                  <a:lnTo>
                    <a:pt x="1201" y="8936"/>
                  </a:lnTo>
                  <a:lnTo>
                    <a:pt x="1493" y="9154"/>
                  </a:lnTo>
                  <a:lnTo>
                    <a:pt x="1802" y="9354"/>
                  </a:lnTo>
                  <a:lnTo>
                    <a:pt x="2130" y="9518"/>
                  </a:lnTo>
                  <a:lnTo>
                    <a:pt x="2457" y="9646"/>
                  </a:lnTo>
                  <a:lnTo>
                    <a:pt x="2803" y="9755"/>
                  </a:lnTo>
                  <a:lnTo>
                    <a:pt x="3167" y="9809"/>
                  </a:lnTo>
                  <a:lnTo>
                    <a:pt x="3513" y="9809"/>
                  </a:lnTo>
                  <a:lnTo>
                    <a:pt x="3858" y="9791"/>
                  </a:lnTo>
                  <a:lnTo>
                    <a:pt x="4040" y="9755"/>
                  </a:lnTo>
                  <a:lnTo>
                    <a:pt x="4222" y="9718"/>
                  </a:lnTo>
                  <a:lnTo>
                    <a:pt x="4386" y="9664"/>
                  </a:lnTo>
                  <a:lnTo>
                    <a:pt x="4550" y="9609"/>
                  </a:lnTo>
                  <a:lnTo>
                    <a:pt x="4714" y="9536"/>
                  </a:lnTo>
                  <a:lnTo>
                    <a:pt x="4877" y="9445"/>
                  </a:lnTo>
                  <a:lnTo>
                    <a:pt x="5059" y="9318"/>
                  </a:lnTo>
                  <a:lnTo>
                    <a:pt x="5351" y="9100"/>
                  </a:lnTo>
                  <a:lnTo>
                    <a:pt x="5605" y="8845"/>
                  </a:lnTo>
                  <a:lnTo>
                    <a:pt x="5824" y="8572"/>
                  </a:lnTo>
                  <a:lnTo>
                    <a:pt x="6042" y="8262"/>
                  </a:lnTo>
                  <a:lnTo>
                    <a:pt x="6224" y="7935"/>
                  </a:lnTo>
                  <a:lnTo>
                    <a:pt x="6406" y="7589"/>
                  </a:lnTo>
                  <a:lnTo>
                    <a:pt x="6552" y="7225"/>
                  </a:lnTo>
                  <a:lnTo>
                    <a:pt x="6661" y="6861"/>
                  </a:lnTo>
                  <a:lnTo>
                    <a:pt x="6770" y="6515"/>
                  </a:lnTo>
                  <a:lnTo>
                    <a:pt x="6843" y="6188"/>
                  </a:lnTo>
                  <a:lnTo>
                    <a:pt x="6916" y="5842"/>
                  </a:lnTo>
                  <a:lnTo>
                    <a:pt x="6970" y="5478"/>
                  </a:lnTo>
                  <a:lnTo>
                    <a:pt x="6988" y="5132"/>
                  </a:lnTo>
                  <a:lnTo>
                    <a:pt x="7025" y="4787"/>
                  </a:lnTo>
                  <a:lnTo>
                    <a:pt x="7025" y="4423"/>
                  </a:lnTo>
                  <a:lnTo>
                    <a:pt x="7007" y="4077"/>
                  </a:lnTo>
                  <a:lnTo>
                    <a:pt x="6988" y="3731"/>
                  </a:lnTo>
                  <a:lnTo>
                    <a:pt x="6952" y="3367"/>
                  </a:lnTo>
                  <a:lnTo>
                    <a:pt x="6897" y="3021"/>
                  </a:lnTo>
                  <a:lnTo>
                    <a:pt x="6825" y="2676"/>
                  </a:lnTo>
                  <a:lnTo>
                    <a:pt x="6752" y="2330"/>
                  </a:lnTo>
                  <a:lnTo>
                    <a:pt x="6643" y="2002"/>
                  </a:lnTo>
                  <a:lnTo>
                    <a:pt x="6533" y="1675"/>
                  </a:lnTo>
                  <a:lnTo>
                    <a:pt x="6406" y="1347"/>
                  </a:lnTo>
                  <a:lnTo>
                    <a:pt x="6315" y="1165"/>
                  </a:lnTo>
                  <a:lnTo>
                    <a:pt x="6224" y="965"/>
                  </a:lnTo>
                  <a:lnTo>
                    <a:pt x="6115" y="783"/>
                  </a:lnTo>
                  <a:lnTo>
                    <a:pt x="5987" y="601"/>
                  </a:lnTo>
                  <a:lnTo>
                    <a:pt x="5860" y="456"/>
                  </a:lnTo>
                  <a:lnTo>
                    <a:pt x="5715" y="310"/>
                  </a:lnTo>
                  <a:lnTo>
                    <a:pt x="5569" y="183"/>
                  </a:lnTo>
                  <a:lnTo>
                    <a:pt x="5405" y="92"/>
                  </a:lnTo>
                  <a:lnTo>
                    <a:pt x="5296" y="37"/>
                  </a:lnTo>
                  <a:lnTo>
                    <a:pt x="5169" y="19"/>
                  </a:lnTo>
                  <a:lnTo>
                    <a:pt x="504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2" name="Google Shape;2462;p16"/>
            <p:cNvSpPr/>
            <p:nvPr/>
          </p:nvSpPr>
          <p:spPr>
            <a:xfrm>
              <a:off x="1924000" y="3111575"/>
              <a:ext cx="49150" cy="230675"/>
            </a:xfrm>
            <a:custGeom>
              <a:avLst/>
              <a:gdLst/>
              <a:ahLst/>
              <a:cxnLst/>
              <a:rect l="l" t="t" r="r" b="b"/>
              <a:pathLst>
                <a:path w="1966" h="9227" extrusionOk="0">
                  <a:moveTo>
                    <a:pt x="346" y="1"/>
                  </a:moveTo>
                  <a:lnTo>
                    <a:pt x="474" y="401"/>
                  </a:lnTo>
                  <a:lnTo>
                    <a:pt x="728" y="1293"/>
                  </a:lnTo>
                  <a:lnTo>
                    <a:pt x="965" y="2203"/>
                  </a:lnTo>
                  <a:lnTo>
                    <a:pt x="1056" y="2657"/>
                  </a:lnTo>
                  <a:lnTo>
                    <a:pt x="1147" y="3112"/>
                  </a:lnTo>
                  <a:lnTo>
                    <a:pt x="1220" y="3586"/>
                  </a:lnTo>
                  <a:lnTo>
                    <a:pt x="1274" y="4041"/>
                  </a:lnTo>
                  <a:lnTo>
                    <a:pt x="1311" y="4514"/>
                  </a:lnTo>
                  <a:lnTo>
                    <a:pt x="1329" y="4969"/>
                  </a:lnTo>
                  <a:lnTo>
                    <a:pt x="1311" y="5442"/>
                  </a:lnTo>
                  <a:lnTo>
                    <a:pt x="1274" y="5915"/>
                  </a:lnTo>
                  <a:lnTo>
                    <a:pt x="1220" y="6370"/>
                  </a:lnTo>
                  <a:lnTo>
                    <a:pt x="1129" y="6825"/>
                  </a:lnTo>
                  <a:lnTo>
                    <a:pt x="1001" y="7280"/>
                  </a:lnTo>
                  <a:lnTo>
                    <a:pt x="837" y="7717"/>
                  </a:lnTo>
                  <a:lnTo>
                    <a:pt x="674" y="8117"/>
                  </a:lnTo>
                  <a:lnTo>
                    <a:pt x="474" y="8499"/>
                  </a:lnTo>
                  <a:lnTo>
                    <a:pt x="237" y="8863"/>
                  </a:lnTo>
                  <a:lnTo>
                    <a:pt x="0" y="9227"/>
                  </a:lnTo>
                  <a:lnTo>
                    <a:pt x="0" y="9227"/>
                  </a:lnTo>
                  <a:lnTo>
                    <a:pt x="292" y="9009"/>
                  </a:lnTo>
                  <a:lnTo>
                    <a:pt x="546" y="8754"/>
                  </a:lnTo>
                  <a:lnTo>
                    <a:pt x="765" y="8481"/>
                  </a:lnTo>
                  <a:lnTo>
                    <a:pt x="983" y="8171"/>
                  </a:lnTo>
                  <a:lnTo>
                    <a:pt x="1165" y="7844"/>
                  </a:lnTo>
                  <a:lnTo>
                    <a:pt x="1347" y="7498"/>
                  </a:lnTo>
                  <a:lnTo>
                    <a:pt x="1493" y="7134"/>
                  </a:lnTo>
                  <a:lnTo>
                    <a:pt x="1602" y="6770"/>
                  </a:lnTo>
                  <a:lnTo>
                    <a:pt x="1711" y="6424"/>
                  </a:lnTo>
                  <a:lnTo>
                    <a:pt x="1784" y="6097"/>
                  </a:lnTo>
                  <a:lnTo>
                    <a:pt x="1857" y="5751"/>
                  </a:lnTo>
                  <a:lnTo>
                    <a:pt x="1893" y="5387"/>
                  </a:lnTo>
                  <a:lnTo>
                    <a:pt x="1929" y="5041"/>
                  </a:lnTo>
                  <a:lnTo>
                    <a:pt x="1966" y="4696"/>
                  </a:lnTo>
                  <a:lnTo>
                    <a:pt x="1966" y="4332"/>
                  </a:lnTo>
                  <a:lnTo>
                    <a:pt x="1948" y="3986"/>
                  </a:lnTo>
                  <a:lnTo>
                    <a:pt x="1929" y="3640"/>
                  </a:lnTo>
                  <a:lnTo>
                    <a:pt x="1893" y="3276"/>
                  </a:lnTo>
                  <a:lnTo>
                    <a:pt x="1838" y="2930"/>
                  </a:lnTo>
                  <a:lnTo>
                    <a:pt x="1766" y="2585"/>
                  </a:lnTo>
                  <a:lnTo>
                    <a:pt x="1693" y="2239"/>
                  </a:lnTo>
                  <a:lnTo>
                    <a:pt x="1584" y="1911"/>
                  </a:lnTo>
                  <a:lnTo>
                    <a:pt x="1474" y="1584"/>
                  </a:lnTo>
                  <a:lnTo>
                    <a:pt x="1347" y="1256"/>
                  </a:lnTo>
                  <a:lnTo>
                    <a:pt x="1256" y="1074"/>
                  </a:lnTo>
                  <a:lnTo>
                    <a:pt x="1165" y="874"/>
                  </a:lnTo>
                  <a:lnTo>
                    <a:pt x="1056" y="692"/>
                  </a:lnTo>
                  <a:lnTo>
                    <a:pt x="928" y="510"/>
                  </a:lnTo>
                  <a:lnTo>
                    <a:pt x="801" y="365"/>
                  </a:lnTo>
                  <a:lnTo>
                    <a:pt x="656" y="219"/>
                  </a:lnTo>
                  <a:lnTo>
                    <a:pt x="510" y="92"/>
                  </a:lnTo>
                  <a:lnTo>
                    <a:pt x="346" y="1"/>
                  </a:lnTo>
                  <a:close/>
                </a:path>
              </a:pathLst>
            </a:custGeom>
            <a:solidFill>
              <a:srgbClr val="3A7F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3" name="Google Shape;2463;p16"/>
            <p:cNvSpPr/>
            <p:nvPr/>
          </p:nvSpPr>
          <p:spPr>
            <a:xfrm>
              <a:off x="1759750" y="3107475"/>
              <a:ext cx="94675" cy="667900"/>
            </a:xfrm>
            <a:custGeom>
              <a:avLst/>
              <a:gdLst/>
              <a:ahLst/>
              <a:cxnLst/>
              <a:rect l="l" t="t" r="r" b="b"/>
              <a:pathLst>
                <a:path w="3787" h="26716" extrusionOk="0">
                  <a:moveTo>
                    <a:pt x="1621" y="1"/>
                  </a:moveTo>
                  <a:lnTo>
                    <a:pt x="1511" y="19"/>
                  </a:lnTo>
                  <a:lnTo>
                    <a:pt x="1402" y="55"/>
                  </a:lnTo>
                  <a:lnTo>
                    <a:pt x="1257" y="110"/>
                  </a:lnTo>
                  <a:lnTo>
                    <a:pt x="1129" y="201"/>
                  </a:lnTo>
                  <a:lnTo>
                    <a:pt x="1020" y="310"/>
                  </a:lnTo>
                  <a:lnTo>
                    <a:pt x="929" y="419"/>
                  </a:lnTo>
                  <a:lnTo>
                    <a:pt x="838" y="547"/>
                  </a:lnTo>
                  <a:lnTo>
                    <a:pt x="747" y="692"/>
                  </a:lnTo>
                  <a:lnTo>
                    <a:pt x="674" y="874"/>
                  </a:lnTo>
                  <a:lnTo>
                    <a:pt x="601" y="1056"/>
                  </a:lnTo>
                  <a:lnTo>
                    <a:pt x="456" y="1475"/>
                  </a:lnTo>
                  <a:lnTo>
                    <a:pt x="347" y="1966"/>
                  </a:lnTo>
                  <a:lnTo>
                    <a:pt x="256" y="2530"/>
                  </a:lnTo>
                  <a:lnTo>
                    <a:pt x="183" y="3167"/>
                  </a:lnTo>
                  <a:lnTo>
                    <a:pt x="128" y="3859"/>
                  </a:lnTo>
                  <a:lnTo>
                    <a:pt x="92" y="4605"/>
                  </a:lnTo>
                  <a:lnTo>
                    <a:pt x="56" y="5424"/>
                  </a:lnTo>
                  <a:lnTo>
                    <a:pt x="19" y="7244"/>
                  </a:lnTo>
                  <a:lnTo>
                    <a:pt x="1" y="9282"/>
                  </a:lnTo>
                  <a:lnTo>
                    <a:pt x="19" y="11538"/>
                  </a:lnTo>
                  <a:lnTo>
                    <a:pt x="19" y="13558"/>
                  </a:lnTo>
                  <a:lnTo>
                    <a:pt x="19" y="13777"/>
                  </a:lnTo>
                  <a:lnTo>
                    <a:pt x="1" y="25933"/>
                  </a:lnTo>
                  <a:lnTo>
                    <a:pt x="292" y="26151"/>
                  </a:lnTo>
                  <a:lnTo>
                    <a:pt x="583" y="26333"/>
                  </a:lnTo>
                  <a:lnTo>
                    <a:pt x="874" y="26479"/>
                  </a:lnTo>
                  <a:lnTo>
                    <a:pt x="1166" y="26570"/>
                  </a:lnTo>
                  <a:lnTo>
                    <a:pt x="1439" y="26643"/>
                  </a:lnTo>
                  <a:lnTo>
                    <a:pt x="1730" y="26697"/>
                  </a:lnTo>
                  <a:lnTo>
                    <a:pt x="1984" y="26715"/>
                  </a:lnTo>
                  <a:lnTo>
                    <a:pt x="2257" y="26715"/>
                  </a:lnTo>
                  <a:lnTo>
                    <a:pt x="2567" y="26679"/>
                  </a:lnTo>
                  <a:lnTo>
                    <a:pt x="2858" y="26624"/>
                  </a:lnTo>
                  <a:lnTo>
                    <a:pt x="3131" y="26552"/>
                  </a:lnTo>
                  <a:lnTo>
                    <a:pt x="3349" y="26479"/>
                  </a:lnTo>
                  <a:lnTo>
                    <a:pt x="3677" y="26352"/>
                  </a:lnTo>
                  <a:lnTo>
                    <a:pt x="3786" y="26279"/>
                  </a:lnTo>
                  <a:lnTo>
                    <a:pt x="3786" y="18799"/>
                  </a:lnTo>
                  <a:lnTo>
                    <a:pt x="3786" y="7753"/>
                  </a:lnTo>
                  <a:lnTo>
                    <a:pt x="3786" y="6752"/>
                  </a:lnTo>
                  <a:lnTo>
                    <a:pt x="3731" y="5806"/>
                  </a:lnTo>
                  <a:lnTo>
                    <a:pt x="3677" y="4932"/>
                  </a:lnTo>
                  <a:lnTo>
                    <a:pt x="3586" y="4132"/>
                  </a:lnTo>
                  <a:lnTo>
                    <a:pt x="3477" y="3404"/>
                  </a:lnTo>
                  <a:lnTo>
                    <a:pt x="3349" y="2731"/>
                  </a:lnTo>
                  <a:lnTo>
                    <a:pt x="3204" y="2148"/>
                  </a:lnTo>
                  <a:lnTo>
                    <a:pt x="3040" y="1639"/>
                  </a:lnTo>
                  <a:lnTo>
                    <a:pt x="2876" y="1184"/>
                  </a:lnTo>
                  <a:lnTo>
                    <a:pt x="2676" y="802"/>
                  </a:lnTo>
                  <a:lnTo>
                    <a:pt x="2585" y="656"/>
                  </a:lnTo>
                  <a:lnTo>
                    <a:pt x="2494" y="510"/>
                  </a:lnTo>
                  <a:lnTo>
                    <a:pt x="2385" y="383"/>
                  </a:lnTo>
                  <a:lnTo>
                    <a:pt x="2276" y="274"/>
                  </a:lnTo>
                  <a:lnTo>
                    <a:pt x="2166" y="183"/>
                  </a:lnTo>
                  <a:lnTo>
                    <a:pt x="2075" y="110"/>
                  </a:lnTo>
                  <a:lnTo>
                    <a:pt x="1966" y="55"/>
                  </a:lnTo>
                  <a:lnTo>
                    <a:pt x="1857" y="19"/>
                  </a:lnTo>
                  <a:lnTo>
                    <a:pt x="1730" y="1"/>
                  </a:lnTo>
                  <a:close/>
                </a:path>
              </a:pathLst>
            </a:custGeom>
            <a:solidFill>
              <a:srgbClr val="3A7F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4" name="Google Shape;2464;p16"/>
            <p:cNvSpPr/>
            <p:nvPr/>
          </p:nvSpPr>
          <p:spPr>
            <a:xfrm>
              <a:off x="1612800" y="3242150"/>
              <a:ext cx="171100" cy="214750"/>
            </a:xfrm>
            <a:custGeom>
              <a:avLst/>
              <a:gdLst/>
              <a:ahLst/>
              <a:cxnLst/>
              <a:rect l="l" t="t" r="r" b="b"/>
              <a:pathLst>
                <a:path w="6844" h="8590" extrusionOk="0">
                  <a:moveTo>
                    <a:pt x="1857" y="0"/>
                  </a:moveTo>
                  <a:lnTo>
                    <a:pt x="1712" y="19"/>
                  </a:lnTo>
                  <a:lnTo>
                    <a:pt x="1566" y="37"/>
                  </a:lnTo>
                  <a:lnTo>
                    <a:pt x="1420" y="73"/>
                  </a:lnTo>
                  <a:lnTo>
                    <a:pt x="1275" y="110"/>
                  </a:lnTo>
                  <a:lnTo>
                    <a:pt x="1147" y="182"/>
                  </a:lnTo>
                  <a:lnTo>
                    <a:pt x="1020" y="255"/>
                  </a:lnTo>
                  <a:lnTo>
                    <a:pt x="911" y="328"/>
                  </a:lnTo>
                  <a:lnTo>
                    <a:pt x="783" y="437"/>
                  </a:lnTo>
                  <a:lnTo>
                    <a:pt x="674" y="528"/>
                  </a:lnTo>
                  <a:lnTo>
                    <a:pt x="583" y="656"/>
                  </a:lnTo>
                  <a:lnTo>
                    <a:pt x="492" y="765"/>
                  </a:lnTo>
                  <a:lnTo>
                    <a:pt x="401" y="910"/>
                  </a:lnTo>
                  <a:lnTo>
                    <a:pt x="274" y="1183"/>
                  </a:lnTo>
                  <a:lnTo>
                    <a:pt x="165" y="1474"/>
                  </a:lnTo>
                  <a:lnTo>
                    <a:pt x="92" y="1784"/>
                  </a:lnTo>
                  <a:lnTo>
                    <a:pt x="37" y="2111"/>
                  </a:lnTo>
                  <a:lnTo>
                    <a:pt x="1" y="2421"/>
                  </a:lnTo>
                  <a:lnTo>
                    <a:pt x="1" y="2748"/>
                  </a:lnTo>
                  <a:lnTo>
                    <a:pt x="1" y="3076"/>
                  </a:lnTo>
                  <a:lnTo>
                    <a:pt x="19" y="3403"/>
                  </a:lnTo>
                  <a:lnTo>
                    <a:pt x="56" y="3858"/>
                  </a:lnTo>
                  <a:lnTo>
                    <a:pt x="110" y="4295"/>
                  </a:lnTo>
                  <a:lnTo>
                    <a:pt x="201" y="4750"/>
                  </a:lnTo>
                  <a:lnTo>
                    <a:pt x="310" y="5169"/>
                  </a:lnTo>
                  <a:lnTo>
                    <a:pt x="438" y="5587"/>
                  </a:lnTo>
                  <a:lnTo>
                    <a:pt x="620" y="5988"/>
                  </a:lnTo>
                  <a:lnTo>
                    <a:pt x="711" y="6188"/>
                  </a:lnTo>
                  <a:lnTo>
                    <a:pt x="820" y="6370"/>
                  </a:lnTo>
                  <a:lnTo>
                    <a:pt x="929" y="6552"/>
                  </a:lnTo>
                  <a:lnTo>
                    <a:pt x="1056" y="6715"/>
                  </a:lnTo>
                  <a:lnTo>
                    <a:pt x="1293" y="6988"/>
                  </a:lnTo>
                  <a:lnTo>
                    <a:pt x="1548" y="7225"/>
                  </a:lnTo>
                  <a:lnTo>
                    <a:pt x="1821" y="7443"/>
                  </a:lnTo>
                  <a:lnTo>
                    <a:pt x="2112" y="7662"/>
                  </a:lnTo>
                  <a:lnTo>
                    <a:pt x="2476" y="7898"/>
                  </a:lnTo>
                  <a:lnTo>
                    <a:pt x="2840" y="8117"/>
                  </a:lnTo>
                  <a:lnTo>
                    <a:pt x="3222" y="8299"/>
                  </a:lnTo>
                  <a:lnTo>
                    <a:pt x="3422" y="8372"/>
                  </a:lnTo>
                  <a:lnTo>
                    <a:pt x="3622" y="8444"/>
                  </a:lnTo>
                  <a:lnTo>
                    <a:pt x="3877" y="8499"/>
                  </a:lnTo>
                  <a:lnTo>
                    <a:pt x="4114" y="8553"/>
                  </a:lnTo>
                  <a:lnTo>
                    <a:pt x="4368" y="8590"/>
                  </a:lnTo>
                  <a:lnTo>
                    <a:pt x="4951" y="8590"/>
                  </a:lnTo>
                  <a:lnTo>
                    <a:pt x="5260" y="8553"/>
                  </a:lnTo>
                  <a:lnTo>
                    <a:pt x="5588" y="8481"/>
                  </a:lnTo>
                  <a:lnTo>
                    <a:pt x="5897" y="8390"/>
                  </a:lnTo>
                  <a:lnTo>
                    <a:pt x="6152" y="8317"/>
                  </a:lnTo>
                  <a:lnTo>
                    <a:pt x="6352" y="8226"/>
                  </a:lnTo>
                  <a:lnTo>
                    <a:pt x="6552" y="8117"/>
                  </a:lnTo>
                  <a:lnTo>
                    <a:pt x="6789" y="7971"/>
                  </a:lnTo>
                  <a:lnTo>
                    <a:pt x="6825" y="7935"/>
                  </a:lnTo>
                  <a:lnTo>
                    <a:pt x="6843" y="7898"/>
                  </a:lnTo>
                  <a:lnTo>
                    <a:pt x="6825" y="7880"/>
                  </a:lnTo>
                  <a:lnTo>
                    <a:pt x="6807" y="7862"/>
                  </a:lnTo>
                  <a:lnTo>
                    <a:pt x="6771" y="7844"/>
                  </a:lnTo>
                  <a:lnTo>
                    <a:pt x="6752" y="7826"/>
                  </a:lnTo>
                  <a:lnTo>
                    <a:pt x="6771" y="7789"/>
                  </a:lnTo>
                  <a:lnTo>
                    <a:pt x="6807" y="7753"/>
                  </a:lnTo>
                  <a:lnTo>
                    <a:pt x="6643" y="6097"/>
                  </a:lnTo>
                  <a:lnTo>
                    <a:pt x="6698" y="6042"/>
                  </a:lnTo>
                  <a:lnTo>
                    <a:pt x="6752" y="6006"/>
                  </a:lnTo>
                  <a:lnTo>
                    <a:pt x="6752" y="6006"/>
                  </a:lnTo>
                  <a:lnTo>
                    <a:pt x="6316" y="6115"/>
                  </a:lnTo>
                  <a:lnTo>
                    <a:pt x="6115" y="6151"/>
                  </a:lnTo>
                  <a:lnTo>
                    <a:pt x="5897" y="6151"/>
                  </a:lnTo>
                  <a:lnTo>
                    <a:pt x="5624" y="6133"/>
                  </a:lnTo>
                  <a:lnTo>
                    <a:pt x="5369" y="6097"/>
                  </a:lnTo>
                  <a:lnTo>
                    <a:pt x="5096" y="6042"/>
                  </a:lnTo>
                  <a:lnTo>
                    <a:pt x="4842" y="5969"/>
                  </a:lnTo>
                  <a:lnTo>
                    <a:pt x="4569" y="5842"/>
                  </a:lnTo>
                  <a:lnTo>
                    <a:pt x="4314" y="5678"/>
                  </a:lnTo>
                  <a:lnTo>
                    <a:pt x="4132" y="5569"/>
                  </a:lnTo>
                  <a:lnTo>
                    <a:pt x="3968" y="5423"/>
                  </a:lnTo>
                  <a:lnTo>
                    <a:pt x="3823" y="5278"/>
                  </a:lnTo>
                  <a:lnTo>
                    <a:pt x="3695" y="5114"/>
                  </a:lnTo>
                  <a:lnTo>
                    <a:pt x="3568" y="4932"/>
                  </a:lnTo>
                  <a:lnTo>
                    <a:pt x="3459" y="4750"/>
                  </a:lnTo>
                  <a:lnTo>
                    <a:pt x="3368" y="4550"/>
                  </a:lnTo>
                  <a:lnTo>
                    <a:pt x="3295" y="4350"/>
                  </a:lnTo>
                  <a:lnTo>
                    <a:pt x="3295" y="4332"/>
                  </a:lnTo>
                  <a:lnTo>
                    <a:pt x="3222" y="4077"/>
                  </a:lnTo>
                  <a:lnTo>
                    <a:pt x="3186" y="3804"/>
                  </a:lnTo>
                  <a:lnTo>
                    <a:pt x="3149" y="3531"/>
                  </a:lnTo>
                  <a:lnTo>
                    <a:pt x="3149" y="3258"/>
                  </a:lnTo>
                  <a:lnTo>
                    <a:pt x="3149" y="2694"/>
                  </a:lnTo>
                  <a:lnTo>
                    <a:pt x="3149" y="2130"/>
                  </a:lnTo>
                  <a:lnTo>
                    <a:pt x="3149" y="1857"/>
                  </a:lnTo>
                  <a:lnTo>
                    <a:pt x="3113" y="1565"/>
                  </a:lnTo>
                  <a:lnTo>
                    <a:pt x="3058" y="1292"/>
                  </a:lnTo>
                  <a:lnTo>
                    <a:pt x="2985" y="1020"/>
                  </a:lnTo>
                  <a:lnTo>
                    <a:pt x="2876" y="765"/>
                  </a:lnTo>
                  <a:lnTo>
                    <a:pt x="2749" y="546"/>
                  </a:lnTo>
                  <a:lnTo>
                    <a:pt x="2676" y="437"/>
                  </a:lnTo>
                  <a:lnTo>
                    <a:pt x="2585" y="346"/>
                  </a:lnTo>
                  <a:lnTo>
                    <a:pt x="2494" y="255"/>
                  </a:lnTo>
                  <a:lnTo>
                    <a:pt x="2385" y="182"/>
                  </a:lnTo>
                  <a:lnTo>
                    <a:pt x="2258" y="110"/>
                  </a:lnTo>
                  <a:lnTo>
                    <a:pt x="2130" y="55"/>
                  </a:lnTo>
                  <a:lnTo>
                    <a:pt x="1985" y="19"/>
                  </a:lnTo>
                  <a:lnTo>
                    <a:pt x="1857" y="0"/>
                  </a:lnTo>
                  <a:close/>
                </a:path>
              </a:pathLst>
            </a:custGeom>
            <a:solidFill>
              <a:srgbClr val="4A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5" name="Google Shape;2465;p16"/>
            <p:cNvSpPr/>
            <p:nvPr/>
          </p:nvSpPr>
          <p:spPr>
            <a:xfrm>
              <a:off x="1829825" y="3422300"/>
              <a:ext cx="96925" cy="155175"/>
            </a:xfrm>
            <a:custGeom>
              <a:avLst/>
              <a:gdLst/>
              <a:ahLst/>
              <a:cxnLst/>
              <a:rect l="l" t="t" r="r" b="b"/>
              <a:pathLst>
                <a:path w="3877" h="6207" extrusionOk="0">
                  <a:moveTo>
                    <a:pt x="2657" y="1"/>
                  </a:moveTo>
                  <a:lnTo>
                    <a:pt x="2566" y="19"/>
                  </a:lnTo>
                  <a:lnTo>
                    <a:pt x="2475" y="55"/>
                  </a:lnTo>
                  <a:lnTo>
                    <a:pt x="2384" y="110"/>
                  </a:lnTo>
                  <a:lnTo>
                    <a:pt x="2293" y="219"/>
                  </a:lnTo>
                  <a:lnTo>
                    <a:pt x="2202" y="365"/>
                  </a:lnTo>
                  <a:lnTo>
                    <a:pt x="2111" y="529"/>
                  </a:lnTo>
                  <a:lnTo>
                    <a:pt x="2057" y="711"/>
                  </a:lnTo>
                  <a:lnTo>
                    <a:pt x="1984" y="929"/>
                  </a:lnTo>
                  <a:lnTo>
                    <a:pt x="1948" y="1129"/>
                  </a:lnTo>
                  <a:lnTo>
                    <a:pt x="1857" y="1602"/>
                  </a:lnTo>
                  <a:lnTo>
                    <a:pt x="1766" y="2075"/>
                  </a:lnTo>
                  <a:lnTo>
                    <a:pt x="1675" y="2530"/>
                  </a:lnTo>
                  <a:lnTo>
                    <a:pt x="1620" y="2731"/>
                  </a:lnTo>
                  <a:lnTo>
                    <a:pt x="1565" y="2931"/>
                  </a:lnTo>
                  <a:lnTo>
                    <a:pt x="1493" y="3113"/>
                  </a:lnTo>
                  <a:lnTo>
                    <a:pt x="1402" y="3276"/>
                  </a:lnTo>
                  <a:lnTo>
                    <a:pt x="1256" y="3513"/>
                  </a:lnTo>
                  <a:lnTo>
                    <a:pt x="1056" y="3750"/>
                  </a:lnTo>
                  <a:lnTo>
                    <a:pt x="601" y="4277"/>
                  </a:lnTo>
                  <a:lnTo>
                    <a:pt x="401" y="4550"/>
                  </a:lnTo>
                  <a:lnTo>
                    <a:pt x="201" y="4841"/>
                  </a:lnTo>
                  <a:lnTo>
                    <a:pt x="128" y="4969"/>
                  </a:lnTo>
                  <a:lnTo>
                    <a:pt x="73" y="5114"/>
                  </a:lnTo>
                  <a:lnTo>
                    <a:pt x="19" y="5242"/>
                  </a:lnTo>
                  <a:lnTo>
                    <a:pt x="0" y="5387"/>
                  </a:lnTo>
                  <a:lnTo>
                    <a:pt x="0" y="5551"/>
                  </a:lnTo>
                  <a:lnTo>
                    <a:pt x="19" y="5679"/>
                  </a:lnTo>
                  <a:lnTo>
                    <a:pt x="55" y="5806"/>
                  </a:lnTo>
                  <a:lnTo>
                    <a:pt x="128" y="5897"/>
                  </a:lnTo>
                  <a:lnTo>
                    <a:pt x="201" y="5988"/>
                  </a:lnTo>
                  <a:lnTo>
                    <a:pt x="292" y="6061"/>
                  </a:lnTo>
                  <a:lnTo>
                    <a:pt x="401" y="6115"/>
                  </a:lnTo>
                  <a:lnTo>
                    <a:pt x="528" y="6152"/>
                  </a:lnTo>
                  <a:lnTo>
                    <a:pt x="656" y="6170"/>
                  </a:lnTo>
                  <a:lnTo>
                    <a:pt x="928" y="6206"/>
                  </a:lnTo>
                  <a:lnTo>
                    <a:pt x="1201" y="6206"/>
                  </a:lnTo>
                  <a:lnTo>
                    <a:pt x="1456" y="6170"/>
                  </a:lnTo>
                  <a:lnTo>
                    <a:pt x="1693" y="6115"/>
                  </a:lnTo>
                  <a:lnTo>
                    <a:pt x="1857" y="6079"/>
                  </a:lnTo>
                  <a:lnTo>
                    <a:pt x="2002" y="6024"/>
                  </a:lnTo>
                  <a:lnTo>
                    <a:pt x="2312" y="5879"/>
                  </a:lnTo>
                  <a:lnTo>
                    <a:pt x="2585" y="5697"/>
                  </a:lnTo>
                  <a:lnTo>
                    <a:pt x="2857" y="5478"/>
                  </a:lnTo>
                  <a:lnTo>
                    <a:pt x="3094" y="5224"/>
                  </a:lnTo>
                  <a:lnTo>
                    <a:pt x="3312" y="4932"/>
                  </a:lnTo>
                  <a:lnTo>
                    <a:pt x="3494" y="4641"/>
                  </a:lnTo>
                  <a:lnTo>
                    <a:pt x="3640" y="4314"/>
                  </a:lnTo>
                  <a:lnTo>
                    <a:pt x="3695" y="4114"/>
                  </a:lnTo>
                  <a:lnTo>
                    <a:pt x="3749" y="3932"/>
                  </a:lnTo>
                  <a:lnTo>
                    <a:pt x="3822" y="3531"/>
                  </a:lnTo>
                  <a:lnTo>
                    <a:pt x="3877" y="3149"/>
                  </a:lnTo>
                  <a:lnTo>
                    <a:pt x="3877" y="2749"/>
                  </a:lnTo>
                  <a:lnTo>
                    <a:pt x="3840" y="2330"/>
                  </a:lnTo>
                  <a:lnTo>
                    <a:pt x="3786" y="1930"/>
                  </a:lnTo>
                  <a:lnTo>
                    <a:pt x="3713" y="1529"/>
                  </a:lnTo>
                  <a:lnTo>
                    <a:pt x="3604" y="1147"/>
                  </a:lnTo>
                  <a:lnTo>
                    <a:pt x="3531" y="929"/>
                  </a:lnTo>
                  <a:lnTo>
                    <a:pt x="3458" y="711"/>
                  </a:lnTo>
                  <a:lnTo>
                    <a:pt x="3367" y="510"/>
                  </a:lnTo>
                  <a:lnTo>
                    <a:pt x="3258" y="328"/>
                  </a:lnTo>
                  <a:lnTo>
                    <a:pt x="3203" y="256"/>
                  </a:lnTo>
                  <a:lnTo>
                    <a:pt x="3130" y="165"/>
                  </a:lnTo>
                  <a:lnTo>
                    <a:pt x="3039" y="110"/>
                  </a:lnTo>
                  <a:lnTo>
                    <a:pt x="2948" y="55"/>
                  </a:lnTo>
                  <a:lnTo>
                    <a:pt x="2857" y="19"/>
                  </a:lnTo>
                  <a:lnTo>
                    <a:pt x="276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6" name="Google Shape;2466;p16"/>
            <p:cNvSpPr/>
            <p:nvPr/>
          </p:nvSpPr>
          <p:spPr>
            <a:xfrm>
              <a:off x="1660125" y="3239875"/>
              <a:ext cx="82375" cy="152425"/>
            </a:xfrm>
            <a:custGeom>
              <a:avLst/>
              <a:gdLst/>
              <a:ahLst/>
              <a:cxnLst/>
              <a:rect l="l" t="t" r="r" b="b"/>
              <a:pathLst>
                <a:path w="3295" h="6097" extrusionOk="0">
                  <a:moveTo>
                    <a:pt x="2767" y="0"/>
                  </a:moveTo>
                  <a:lnTo>
                    <a:pt x="2676" y="37"/>
                  </a:lnTo>
                  <a:lnTo>
                    <a:pt x="2603" y="91"/>
                  </a:lnTo>
                  <a:lnTo>
                    <a:pt x="2548" y="164"/>
                  </a:lnTo>
                  <a:lnTo>
                    <a:pt x="2494" y="255"/>
                  </a:lnTo>
                  <a:lnTo>
                    <a:pt x="2439" y="346"/>
                  </a:lnTo>
                  <a:lnTo>
                    <a:pt x="2384" y="565"/>
                  </a:lnTo>
                  <a:lnTo>
                    <a:pt x="2330" y="874"/>
                  </a:lnTo>
                  <a:lnTo>
                    <a:pt x="2294" y="1183"/>
                  </a:lnTo>
                  <a:lnTo>
                    <a:pt x="2275" y="1493"/>
                  </a:lnTo>
                  <a:lnTo>
                    <a:pt x="2275" y="1802"/>
                  </a:lnTo>
                  <a:lnTo>
                    <a:pt x="2275" y="2475"/>
                  </a:lnTo>
                  <a:lnTo>
                    <a:pt x="2257" y="3130"/>
                  </a:lnTo>
                  <a:lnTo>
                    <a:pt x="2239" y="3403"/>
                  </a:lnTo>
                  <a:lnTo>
                    <a:pt x="2184" y="3640"/>
                  </a:lnTo>
                  <a:lnTo>
                    <a:pt x="2130" y="3858"/>
                  </a:lnTo>
                  <a:lnTo>
                    <a:pt x="2039" y="4059"/>
                  </a:lnTo>
                  <a:lnTo>
                    <a:pt x="1911" y="4204"/>
                  </a:lnTo>
                  <a:lnTo>
                    <a:pt x="1839" y="4259"/>
                  </a:lnTo>
                  <a:lnTo>
                    <a:pt x="1766" y="4313"/>
                  </a:lnTo>
                  <a:lnTo>
                    <a:pt x="1693" y="4368"/>
                  </a:lnTo>
                  <a:lnTo>
                    <a:pt x="1602" y="4404"/>
                  </a:lnTo>
                  <a:lnTo>
                    <a:pt x="1511" y="4423"/>
                  </a:lnTo>
                  <a:lnTo>
                    <a:pt x="1402" y="4423"/>
                  </a:lnTo>
                  <a:lnTo>
                    <a:pt x="1329" y="4441"/>
                  </a:lnTo>
                  <a:lnTo>
                    <a:pt x="1183" y="4423"/>
                  </a:lnTo>
                  <a:lnTo>
                    <a:pt x="1001" y="4368"/>
                  </a:lnTo>
                  <a:lnTo>
                    <a:pt x="838" y="4295"/>
                  </a:lnTo>
                  <a:lnTo>
                    <a:pt x="674" y="4204"/>
                  </a:lnTo>
                  <a:lnTo>
                    <a:pt x="328" y="4040"/>
                  </a:lnTo>
                  <a:lnTo>
                    <a:pt x="164" y="3968"/>
                  </a:lnTo>
                  <a:lnTo>
                    <a:pt x="1" y="3949"/>
                  </a:lnTo>
                  <a:lnTo>
                    <a:pt x="1020" y="5878"/>
                  </a:lnTo>
                  <a:lnTo>
                    <a:pt x="1111" y="5933"/>
                  </a:lnTo>
                  <a:lnTo>
                    <a:pt x="1183" y="5988"/>
                  </a:lnTo>
                  <a:lnTo>
                    <a:pt x="1347" y="6060"/>
                  </a:lnTo>
                  <a:lnTo>
                    <a:pt x="1529" y="6097"/>
                  </a:lnTo>
                  <a:lnTo>
                    <a:pt x="1711" y="6097"/>
                  </a:lnTo>
                  <a:lnTo>
                    <a:pt x="1893" y="6060"/>
                  </a:lnTo>
                  <a:lnTo>
                    <a:pt x="2075" y="5988"/>
                  </a:lnTo>
                  <a:lnTo>
                    <a:pt x="2257" y="5897"/>
                  </a:lnTo>
                  <a:lnTo>
                    <a:pt x="2403" y="5769"/>
                  </a:lnTo>
                  <a:lnTo>
                    <a:pt x="2548" y="5642"/>
                  </a:lnTo>
                  <a:lnTo>
                    <a:pt x="2676" y="5478"/>
                  </a:lnTo>
                  <a:lnTo>
                    <a:pt x="2785" y="5296"/>
                  </a:lnTo>
                  <a:lnTo>
                    <a:pt x="2876" y="5132"/>
                  </a:lnTo>
                  <a:lnTo>
                    <a:pt x="2967" y="4932"/>
                  </a:lnTo>
                  <a:lnTo>
                    <a:pt x="3021" y="4750"/>
                  </a:lnTo>
                  <a:lnTo>
                    <a:pt x="3076" y="4550"/>
                  </a:lnTo>
                  <a:lnTo>
                    <a:pt x="3149" y="4095"/>
                  </a:lnTo>
                  <a:lnTo>
                    <a:pt x="3203" y="3676"/>
                  </a:lnTo>
                  <a:lnTo>
                    <a:pt x="3258" y="3240"/>
                  </a:lnTo>
                  <a:lnTo>
                    <a:pt x="3276" y="2785"/>
                  </a:lnTo>
                  <a:lnTo>
                    <a:pt x="3294" y="2330"/>
                  </a:lnTo>
                  <a:lnTo>
                    <a:pt x="3294" y="1875"/>
                  </a:lnTo>
                  <a:lnTo>
                    <a:pt x="3258" y="1420"/>
                  </a:lnTo>
                  <a:lnTo>
                    <a:pt x="3222" y="983"/>
                  </a:lnTo>
                  <a:lnTo>
                    <a:pt x="3167" y="546"/>
                  </a:lnTo>
                  <a:lnTo>
                    <a:pt x="3131" y="383"/>
                  </a:lnTo>
                  <a:lnTo>
                    <a:pt x="3076" y="201"/>
                  </a:lnTo>
                  <a:lnTo>
                    <a:pt x="3040" y="128"/>
                  </a:lnTo>
                  <a:lnTo>
                    <a:pt x="2985" y="73"/>
                  </a:lnTo>
                  <a:lnTo>
                    <a:pt x="2930" y="37"/>
                  </a:lnTo>
                  <a:lnTo>
                    <a:pt x="2858" y="0"/>
                  </a:lnTo>
                  <a:close/>
                </a:path>
              </a:pathLst>
            </a:custGeom>
            <a:solidFill>
              <a:srgbClr val="4A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7" name="Google Shape;2467;p16"/>
            <p:cNvSpPr/>
            <p:nvPr/>
          </p:nvSpPr>
          <p:spPr>
            <a:xfrm>
              <a:off x="1612800" y="3108850"/>
              <a:ext cx="203400" cy="666525"/>
            </a:xfrm>
            <a:custGeom>
              <a:avLst/>
              <a:gdLst/>
              <a:ahLst/>
              <a:cxnLst/>
              <a:rect l="l" t="t" r="r" b="b"/>
              <a:pathLst>
                <a:path w="8136" h="26661" extrusionOk="0">
                  <a:moveTo>
                    <a:pt x="7280" y="0"/>
                  </a:moveTo>
                  <a:lnTo>
                    <a:pt x="7135" y="55"/>
                  </a:lnTo>
                  <a:lnTo>
                    <a:pt x="7007" y="146"/>
                  </a:lnTo>
                  <a:lnTo>
                    <a:pt x="6898" y="255"/>
                  </a:lnTo>
                  <a:lnTo>
                    <a:pt x="6807" y="364"/>
                  </a:lnTo>
                  <a:lnTo>
                    <a:pt x="6716" y="492"/>
                  </a:lnTo>
                  <a:lnTo>
                    <a:pt x="6625" y="637"/>
                  </a:lnTo>
                  <a:lnTo>
                    <a:pt x="6552" y="819"/>
                  </a:lnTo>
                  <a:lnTo>
                    <a:pt x="6479" y="1001"/>
                  </a:lnTo>
                  <a:lnTo>
                    <a:pt x="6334" y="1420"/>
                  </a:lnTo>
                  <a:lnTo>
                    <a:pt x="6225" y="1911"/>
                  </a:lnTo>
                  <a:lnTo>
                    <a:pt x="6134" y="2475"/>
                  </a:lnTo>
                  <a:lnTo>
                    <a:pt x="6061" y="3112"/>
                  </a:lnTo>
                  <a:lnTo>
                    <a:pt x="6006" y="3804"/>
                  </a:lnTo>
                  <a:lnTo>
                    <a:pt x="5970" y="4550"/>
                  </a:lnTo>
                  <a:lnTo>
                    <a:pt x="5934" y="5369"/>
                  </a:lnTo>
                  <a:lnTo>
                    <a:pt x="5897" y="7189"/>
                  </a:lnTo>
                  <a:lnTo>
                    <a:pt x="5879" y="9227"/>
                  </a:lnTo>
                  <a:lnTo>
                    <a:pt x="5897" y="11483"/>
                  </a:lnTo>
                  <a:lnTo>
                    <a:pt x="5624" y="11465"/>
                  </a:lnTo>
                  <a:lnTo>
                    <a:pt x="5369" y="11429"/>
                  </a:lnTo>
                  <a:lnTo>
                    <a:pt x="5096" y="11374"/>
                  </a:lnTo>
                  <a:lnTo>
                    <a:pt x="4842" y="11301"/>
                  </a:lnTo>
                  <a:lnTo>
                    <a:pt x="4569" y="11174"/>
                  </a:lnTo>
                  <a:lnTo>
                    <a:pt x="4296" y="11010"/>
                  </a:lnTo>
                  <a:lnTo>
                    <a:pt x="4441" y="10883"/>
                  </a:lnTo>
                  <a:lnTo>
                    <a:pt x="4569" y="10719"/>
                  </a:lnTo>
                  <a:lnTo>
                    <a:pt x="4678" y="10537"/>
                  </a:lnTo>
                  <a:lnTo>
                    <a:pt x="4769" y="10373"/>
                  </a:lnTo>
                  <a:lnTo>
                    <a:pt x="4860" y="10173"/>
                  </a:lnTo>
                  <a:lnTo>
                    <a:pt x="4914" y="9991"/>
                  </a:lnTo>
                  <a:lnTo>
                    <a:pt x="4969" y="9791"/>
                  </a:lnTo>
                  <a:lnTo>
                    <a:pt x="5042" y="9336"/>
                  </a:lnTo>
                  <a:lnTo>
                    <a:pt x="5096" y="8917"/>
                  </a:lnTo>
                  <a:lnTo>
                    <a:pt x="5151" y="8481"/>
                  </a:lnTo>
                  <a:lnTo>
                    <a:pt x="5169" y="8026"/>
                  </a:lnTo>
                  <a:lnTo>
                    <a:pt x="5187" y="7571"/>
                  </a:lnTo>
                  <a:lnTo>
                    <a:pt x="5187" y="7116"/>
                  </a:lnTo>
                  <a:lnTo>
                    <a:pt x="5151" y="6661"/>
                  </a:lnTo>
                  <a:lnTo>
                    <a:pt x="5115" y="6224"/>
                  </a:lnTo>
                  <a:lnTo>
                    <a:pt x="5060" y="5787"/>
                  </a:lnTo>
                  <a:lnTo>
                    <a:pt x="5024" y="5624"/>
                  </a:lnTo>
                  <a:lnTo>
                    <a:pt x="4969" y="5442"/>
                  </a:lnTo>
                  <a:lnTo>
                    <a:pt x="4933" y="5369"/>
                  </a:lnTo>
                  <a:lnTo>
                    <a:pt x="4878" y="5314"/>
                  </a:lnTo>
                  <a:lnTo>
                    <a:pt x="4823" y="5278"/>
                  </a:lnTo>
                  <a:lnTo>
                    <a:pt x="4751" y="5241"/>
                  </a:lnTo>
                  <a:lnTo>
                    <a:pt x="4660" y="5241"/>
                  </a:lnTo>
                  <a:lnTo>
                    <a:pt x="4569" y="5278"/>
                  </a:lnTo>
                  <a:lnTo>
                    <a:pt x="4496" y="5332"/>
                  </a:lnTo>
                  <a:lnTo>
                    <a:pt x="4441" y="5405"/>
                  </a:lnTo>
                  <a:lnTo>
                    <a:pt x="4387" y="5496"/>
                  </a:lnTo>
                  <a:lnTo>
                    <a:pt x="4332" y="5587"/>
                  </a:lnTo>
                  <a:lnTo>
                    <a:pt x="4277" y="5806"/>
                  </a:lnTo>
                  <a:lnTo>
                    <a:pt x="4223" y="6115"/>
                  </a:lnTo>
                  <a:lnTo>
                    <a:pt x="4187" y="6424"/>
                  </a:lnTo>
                  <a:lnTo>
                    <a:pt x="4168" y="6734"/>
                  </a:lnTo>
                  <a:lnTo>
                    <a:pt x="4168" y="7043"/>
                  </a:lnTo>
                  <a:lnTo>
                    <a:pt x="4168" y="7716"/>
                  </a:lnTo>
                  <a:lnTo>
                    <a:pt x="4150" y="8371"/>
                  </a:lnTo>
                  <a:lnTo>
                    <a:pt x="4132" y="8644"/>
                  </a:lnTo>
                  <a:lnTo>
                    <a:pt x="4077" y="8881"/>
                  </a:lnTo>
                  <a:lnTo>
                    <a:pt x="4023" y="9099"/>
                  </a:lnTo>
                  <a:lnTo>
                    <a:pt x="3932" y="9300"/>
                  </a:lnTo>
                  <a:lnTo>
                    <a:pt x="3804" y="9445"/>
                  </a:lnTo>
                  <a:lnTo>
                    <a:pt x="3732" y="9500"/>
                  </a:lnTo>
                  <a:lnTo>
                    <a:pt x="3659" y="9554"/>
                  </a:lnTo>
                  <a:lnTo>
                    <a:pt x="3586" y="9609"/>
                  </a:lnTo>
                  <a:lnTo>
                    <a:pt x="3495" y="9645"/>
                  </a:lnTo>
                  <a:lnTo>
                    <a:pt x="3404" y="9664"/>
                  </a:lnTo>
                  <a:lnTo>
                    <a:pt x="3295" y="9664"/>
                  </a:lnTo>
                  <a:lnTo>
                    <a:pt x="3222" y="9409"/>
                  </a:lnTo>
                  <a:lnTo>
                    <a:pt x="3186" y="9136"/>
                  </a:lnTo>
                  <a:lnTo>
                    <a:pt x="3149" y="8863"/>
                  </a:lnTo>
                  <a:lnTo>
                    <a:pt x="3149" y="8590"/>
                  </a:lnTo>
                  <a:lnTo>
                    <a:pt x="3149" y="8026"/>
                  </a:lnTo>
                  <a:lnTo>
                    <a:pt x="3149" y="7462"/>
                  </a:lnTo>
                  <a:lnTo>
                    <a:pt x="3149" y="7189"/>
                  </a:lnTo>
                  <a:lnTo>
                    <a:pt x="3113" y="6897"/>
                  </a:lnTo>
                  <a:lnTo>
                    <a:pt x="3058" y="6624"/>
                  </a:lnTo>
                  <a:lnTo>
                    <a:pt x="2985" y="6352"/>
                  </a:lnTo>
                  <a:lnTo>
                    <a:pt x="2876" y="6097"/>
                  </a:lnTo>
                  <a:lnTo>
                    <a:pt x="2749" y="5878"/>
                  </a:lnTo>
                  <a:lnTo>
                    <a:pt x="2676" y="5769"/>
                  </a:lnTo>
                  <a:lnTo>
                    <a:pt x="2585" y="5678"/>
                  </a:lnTo>
                  <a:lnTo>
                    <a:pt x="2494" y="5587"/>
                  </a:lnTo>
                  <a:lnTo>
                    <a:pt x="2385" y="5514"/>
                  </a:lnTo>
                  <a:lnTo>
                    <a:pt x="2258" y="5442"/>
                  </a:lnTo>
                  <a:lnTo>
                    <a:pt x="2130" y="5387"/>
                  </a:lnTo>
                  <a:lnTo>
                    <a:pt x="2003" y="5351"/>
                  </a:lnTo>
                  <a:lnTo>
                    <a:pt x="1857" y="5332"/>
                  </a:lnTo>
                  <a:lnTo>
                    <a:pt x="1730" y="5351"/>
                  </a:lnTo>
                  <a:lnTo>
                    <a:pt x="1584" y="5351"/>
                  </a:lnTo>
                  <a:lnTo>
                    <a:pt x="1439" y="5387"/>
                  </a:lnTo>
                  <a:lnTo>
                    <a:pt x="1311" y="5442"/>
                  </a:lnTo>
                  <a:lnTo>
                    <a:pt x="1184" y="5496"/>
                  </a:lnTo>
                  <a:lnTo>
                    <a:pt x="1038" y="5569"/>
                  </a:lnTo>
                  <a:lnTo>
                    <a:pt x="929" y="5660"/>
                  </a:lnTo>
                  <a:lnTo>
                    <a:pt x="802" y="5751"/>
                  </a:lnTo>
                  <a:lnTo>
                    <a:pt x="692" y="5860"/>
                  </a:lnTo>
                  <a:lnTo>
                    <a:pt x="583" y="5969"/>
                  </a:lnTo>
                  <a:lnTo>
                    <a:pt x="492" y="6097"/>
                  </a:lnTo>
                  <a:lnTo>
                    <a:pt x="420" y="6224"/>
                  </a:lnTo>
                  <a:lnTo>
                    <a:pt x="274" y="6515"/>
                  </a:lnTo>
                  <a:lnTo>
                    <a:pt x="165" y="6806"/>
                  </a:lnTo>
                  <a:lnTo>
                    <a:pt x="92" y="7116"/>
                  </a:lnTo>
                  <a:lnTo>
                    <a:pt x="37" y="7443"/>
                  </a:lnTo>
                  <a:lnTo>
                    <a:pt x="1" y="7753"/>
                  </a:lnTo>
                  <a:lnTo>
                    <a:pt x="1" y="8080"/>
                  </a:lnTo>
                  <a:lnTo>
                    <a:pt x="1" y="8408"/>
                  </a:lnTo>
                  <a:lnTo>
                    <a:pt x="19" y="8735"/>
                  </a:lnTo>
                  <a:lnTo>
                    <a:pt x="56" y="9190"/>
                  </a:lnTo>
                  <a:lnTo>
                    <a:pt x="110" y="9627"/>
                  </a:lnTo>
                  <a:lnTo>
                    <a:pt x="201" y="10082"/>
                  </a:lnTo>
                  <a:lnTo>
                    <a:pt x="310" y="10501"/>
                  </a:lnTo>
                  <a:lnTo>
                    <a:pt x="438" y="10919"/>
                  </a:lnTo>
                  <a:lnTo>
                    <a:pt x="620" y="11320"/>
                  </a:lnTo>
                  <a:lnTo>
                    <a:pt x="711" y="11520"/>
                  </a:lnTo>
                  <a:lnTo>
                    <a:pt x="820" y="11702"/>
                  </a:lnTo>
                  <a:lnTo>
                    <a:pt x="929" y="11884"/>
                  </a:lnTo>
                  <a:lnTo>
                    <a:pt x="1056" y="12047"/>
                  </a:lnTo>
                  <a:lnTo>
                    <a:pt x="1293" y="12320"/>
                  </a:lnTo>
                  <a:lnTo>
                    <a:pt x="1548" y="12557"/>
                  </a:lnTo>
                  <a:lnTo>
                    <a:pt x="1821" y="12775"/>
                  </a:lnTo>
                  <a:lnTo>
                    <a:pt x="2112" y="12994"/>
                  </a:lnTo>
                  <a:lnTo>
                    <a:pt x="2476" y="13230"/>
                  </a:lnTo>
                  <a:lnTo>
                    <a:pt x="2840" y="13449"/>
                  </a:lnTo>
                  <a:lnTo>
                    <a:pt x="3222" y="13631"/>
                  </a:lnTo>
                  <a:lnTo>
                    <a:pt x="3422" y="13704"/>
                  </a:lnTo>
                  <a:lnTo>
                    <a:pt x="3622" y="13776"/>
                  </a:lnTo>
                  <a:lnTo>
                    <a:pt x="3895" y="13849"/>
                  </a:lnTo>
                  <a:lnTo>
                    <a:pt x="4187" y="13885"/>
                  </a:lnTo>
                  <a:lnTo>
                    <a:pt x="4478" y="13922"/>
                  </a:lnTo>
                  <a:lnTo>
                    <a:pt x="4769" y="13922"/>
                  </a:lnTo>
                  <a:lnTo>
                    <a:pt x="5042" y="13904"/>
                  </a:lnTo>
                  <a:lnTo>
                    <a:pt x="5333" y="13867"/>
                  </a:lnTo>
                  <a:lnTo>
                    <a:pt x="5624" y="13813"/>
                  </a:lnTo>
                  <a:lnTo>
                    <a:pt x="5897" y="13722"/>
                  </a:lnTo>
                  <a:lnTo>
                    <a:pt x="5879" y="25878"/>
                  </a:lnTo>
                  <a:lnTo>
                    <a:pt x="6170" y="26096"/>
                  </a:lnTo>
                  <a:lnTo>
                    <a:pt x="6461" y="26278"/>
                  </a:lnTo>
                  <a:lnTo>
                    <a:pt x="6752" y="26424"/>
                  </a:lnTo>
                  <a:lnTo>
                    <a:pt x="7044" y="26515"/>
                  </a:lnTo>
                  <a:lnTo>
                    <a:pt x="7317" y="26588"/>
                  </a:lnTo>
                  <a:lnTo>
                    <a:pt x="7608" y="26642"/>
                  </a:lnTo>
                  <a:lnTo>
                    <a:pt x="7862" y="26660"/>
                  </a:lnTo>
                  <a:lnTo>
                    <a:pt x="8135" y="26660"/>
                  </a:lnTo>
                  <a:lnTo>
                    <a:pt x="7935" y="25951"/>
                  </a:lnTo>
                  <a:lnTo>
                    <a:pt x="7772" y="25241"/>
                  </a:lnTo>
                  <a:lnTo>
                    <a:pt x="7626" y="24513"/>
                  </a:lnTo>
                  <a:lnTo>
                    <a:pt x="7499" y="23803"/>
                  </a:lnTo>
                  <a:lnTo>
                    <a:pt x="7389" y="23075"/>
                  </a:lnTo>
                  <a:lnTo>
                    <a:pt x="7298" y="22348"/>
                  </a:lnTo>
                  <a:lnTo>
                    <a:pt x="7226" y="21601"/>
                  </a:lnTo>
                  <a:lnTo>
                    <a:pt x="7153" y="20874"/>
                  </a:lnTo>
                  <a:lnTo>
                    <a:pt x="7098" y="20127"/>
                  </a:lnTo>
                  <a:lnTo>
                    <a:pt x="7062" y="19399"/>
                  </a:lnTo>
                  <a:lnTo>
                    <a:pt x="7007" y="17907"/>
                  </a:lnTo>
                  <a:lnTo>
                    <a:pt x="6971" y="16433"/>
                  </a:lnTo>
                  <a:lnTo>
                    <a:pt x="6953" y="14959"/>
                  </a:lnTo>
                  <a:lnTo>
                    <a:pt x="6934" y="13194"/>
                  </a:lnTo>
                  <a:lnTo>
                    <a:pt x="6934" y="11374"/>
                  </a:lnTo>
                  <a:lnTo>
                    <a:pt x="6934" y="8517"/>
                  </a:lnTo>
                  <a:lnTo>
                    <a:pt x="6953" y="7098"/>
                  </a:lnTo>
                  <a:lnTo>
                    <a:pt x="6971" y="5678"/>
                  </a:lnTo>
                  <a:lnTo>
                    <a:pt x="7025" y="4259"/>
                  </a:lnTo>
                  <a:lnTo>
                    <a:pt x="7080" y="2839"/>
                  </a:lnTo>
                  <a:lnTo>
                    <a:pt x="7171" y="1420"/>
                  </a:lnTo>
                  <a:lnTo>
                    <a:pt x="728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8" name="Google Shape;2468;p16"/>
            <p:cNvSpPr/>
            <p:nvPr/>
          </p:nvSpPr>
          <p:spPr>
            <a:xfrm>
              <a:off x="1829825" y="3450975"/>
              <a:ext cx="96925" cy="126500"/>
            </a:xfrm>
            <a:custGeom>
              <a:avLst/>
              <a:gdLst/>
              <a:ahLst/>
              <a:cxnLst/>
              <a:rect l="l" t="t" r="r" b="b"/>
              <a:pathLst>
                <a:path w="3877" h="5060" extrusionOk="0">
                  <a:moveTo>
                    <a:pt x="3604" y="0"/>
                  </a:moveTo>
                  <a:lnTo>
                    <a:pt x="3549" y="583"/>
                  </a:lnTo>
                  <a:lnTo>
                    <a:pt x="3513" y="874"/>
                  </a:lnTo>
                  <a:lnTo>
                    <a:pt x="3476" y="1165"/>
                  </a:lnTo>
                  <a:lnTo>
                    <a:pt x="3403" y="1511"/>
                  </a:lnTo>
                  <a:lnTo>
                    <a:pt x="3294" y="1856"/>
                  </a:lnTo>
                  <a:lnTo>
                    <a:pt x="3167" y="2184"/>
                  </a:lnTo>
                  <a:lnTo>
                    <a:pt x="3021" y="2512"/>
                  </a:lnTo>
                  <a:lnTo>
                    <a:pt x="2857" y="2821"/>
                  </a:lnTo>
                  <a:lnTo>
                    <a:pt x="2657" y="3112"/>
                  </a:lnTo>
                  <a:lnTo>
                    <a:pt x="2439" y="3385"/>
                  </a:lnTo>
                  <a:lnTo>
                    <a:pt x="2202" y="3640"/>
                  </a:lnTo>
                  <a:lnTo>
                    <a:pt x="1966" y="3840"/>
                  </a:lnTo>
                  <a:lnTo>
                    <a:pt x="1711" y="4004"/>
                  </a:lnTo>
                  <a:lnTo>
                    <a:pt x="1456" y="4149"/>
                  </a:lnTo>
                  <a:lnTo>
                    <a:pt x="1165" y="4259"/>
                  </a:lnTo>
                  <a:lnTo>
                    <a:pt x="874" y="4350"/>
                  </a:lnTo>
                  <a:lnTo>
                    <a:pt x="583" y="4404"/>
                  </a:lnTo>
                  <a:lnTo>
                    <a:pt x="292" y="4422"/>
                  </a:lnTo>
                  <a:lnTo>
                    <a:pt x="0" y="4404"/>
                  </a:lnTo>
                  <a:lnTo>
                    <a:pt x="0" y="4404"/>
                  </a:lnTo>
                  <a:lnTo>
                    <a:pt x="19" y="4532"/>
                  </a:lnTo>
                  <a:lnTo>
                    <a:pt x="55" y="4659"/>
                  </a:lnTo>
                  <a:lnTo>
                    <a:pt x="128" y="4750"/>
                  </a:lnTo>
                  <a:lnTo>
                    <a:pt x="201" y="4841"/>
                  </a:lnTo>
                  <a:lnTo>
                    <a:pt x="292" y="4914"/>
                  </a:lnTo>
                  <a:lnTo>
                    <a:pt x="401" y="4968"/>
                  </a:lnTo>
                  <a:lnTo>
                    <a:pt x="528" y="5005"/>
                  </a:lnTo>
                  <a:lnTo>
                    <a:pt x="656" y="5023"/>
                  </a:lnTo>
                  <a:lnTo>
                    <a:pt x="928" y="5059"/>
                  </a:lnTo>
                  <a:lnTo>
                    <a:pt x="1201" y="5059"/>
                  </a:lnTo>
                  <a:lnTo>
                    <a:pt x="1456" y="5023"/>
                  </a:lnTo>
                  <a:lnTo>
                    <a:pt x="1693" y="4968"/>
                  </a:lnTo>
                  <a:lnTo>
                    <a:pt x="1857" y="4932"/>
                  </a:lnTo>
                  <a:lnTo>
                    <a:pt x="2002" y="4877"/>
                  </a:lnTo>
                  <a:lnTo>
                    <a:pt x="2312" y="4732"/>
                  </a:lnTo>
                  <a:lnTo>
                    <a:pt x="2585" y="4550"/>
                  </a:lnTo>
                  <a:lnTo>
                    <a:pt x="2857" y="4331"/>
                  </a:lnTo>
                  <a:lnTo>
                    <a:pt x="3094" y="4077"/>
                  </a:lnTo>
                  <a:lnTo>
                    <a:pt x="3312" y="3785"/>
                  </a:lnTo>
                  <a:lnTo>
                    <a:pt x="3494" y="3494"/>
                  </a:lnTo>
                  <a:lnTo>
                    <a:pt x="3640" y="3167"/>
                  </a:lnTo>
                  <a:lnTo>
                    <a:pt x="3695" y="2967"/>
                  </a:lnTo>
                  <a:lnTo>
                    <a:pt x="3749" y="2785"/>
                  </a:lnTo>
                  <a:lnTo>
                    <a:pt x="3822" y="2384"/>
                  </a:lnTo>
                  <a:lnTo>
                    <a:pt x="3877" y="2002"/>
                  </a:lnTo>
                  <a:lnTo>
                    <a:pt x="3877" y="1602"/>
                  </a:lnTo>
                  <a:lnTo>
                    <a:pt x="3840" y="1183"/>
                  </a:lnTo>
                  <a:lnTo>
                    <a:pt x="3786" y="783"/>
                  </a:lnTo>
                  <a:lnTo>
                    <a:pt x="3713" y="382"/>
                  </a:lnTo>
                  <a:lnTo>
                    <a:pt x="3604" y="0"/>
                  </a:lnTo>
                  <a:close/>
                </a:path>
              </a:pathLst>
            </a:custGeom>
            <a:solidFill>
              <a:srgbClr val="3A7F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9" name="Google Shape;2469;p16"/>
            <p:cNvSpPr/>
            <p:nvPr/>
          </p:nvSpPr>
          <p:spPr>
            <a:xfrm>
              <a:off x="1612800" y="3244875"/>
              <a:ext cx="115600" cy="212025"/>
            </a:xfrm>
            <a:custGeom>
              <a:avLst/>
              <a:gdLst/>
              <a:ahLst/>
              <a:cxnLst/>
              <a:rect l="l" t="t" r="r" b="b"/>
              <a:pathLst>
                <a:path w="4624" h="8481" extrusionOk="0">
                  <a:moveTo>
                    <a:pt x="1275" y="1"/>
                  </a:moveTo>
                  <a:lnTo>
                    <a:pt x="1147" y="73"/>
                  </a:lnTo>
                  <a:lnTo>
                    <a:pt x="1020" y="146"/>
                  </a:lnTo>
                  <a:lnTo>
                    <a:pt x="911" y="219"/>
                  </a:lnTo>
                  <a:lnTo>
                    <a:pt x="783" y="328"/>
                  </a:lnTo>
                  <a:lnTo>
                    <a:pt x="674" y="419"/>
                  </a:lnTo>
                  <a:lnTo>
                    <a:pt x="583" y="547"/>
                  </a:lnTo>
                  <a:lnTo>
                    <a:pt x="492" y="656"/>
                  </a:lnTo>
                  <a:lnTo>
                    <a:pt x="401" y="801"/>
                  </a:lnTo>
                  <a:lnTo>
                    <a:pt x="274" y="1074"/>
                  </a:lnTo>
                  <a:lnTo>
                    <a:pt x="165" y="1365"/>
                  </a:lnTo>
                  <a:lnTo>
                    <a:pt x="92" y="1675"/>
                  </a:lnTo>
                  <a:lnTo>
                    <a:pt x="37" y="2002"/>
                  </a:lnTo>
                  <a:lnTo>
                    <a:pt x="1" y="2312"/>
                  </a:lnTo>
                  <a:lnTo>
                    <a:pt x="1" y="2639"/>
                  </a:lnTo>
                  <a:lnTo>
                    <a:pt x="1" y="2967"/>
                  </a:lnTo>
                  <a:lnTo>
                    <a:pt x="19" y="3294"/>
                  </a:lnTo>
                  <a:lnTo>
                    <a:pt x="56" y="3749"/>
                  </a:lnTo>
                  <a:lnTo>
                    <a:pt x="110" y="4186"/>
                  </a:lnTo>
                  <a:lnTo>
                    <a:pt x="201" y="4641"/>
                  </a:lnTo>
                  <a:lnTo>
                    <a:pt x="310" y="5060"/>
                  </a:lnTo>
                  <a:lnTo>
                    <a:pt x="438" y="5478"/>
                  </a:lnTo>
                  <a:lnTo>
                    <a:pt x="620" y="5879"/>
                  </a:lnTo>
                  <a:lnTo>
                    <a:pt x="711" y="6079"/>
                  </a:lnTo>
                  <a:lnTo>
                    <a:pt x="820" y="6261"/>
                  </a:lnTo>
                  <a:lnTo>
                    <a:pt x="929" y="6443"/>
                  </a:lnTo>
                  <a:lnTo>
                    <a:pt x="1056" y="6606"/>
                  </a:lnTo>
                  <a:lnTo>
                    <a:pt x="1293" y="6879"/>
                  </a:lnTo>
                  <a:lnTo>
                    <a:pt x="1548" y="7116"/>
                  </a:lnTo>
                  <a:lnTo>
                    <a:pt x="1821" y="7334"/>
                  </a:lnTo>
                  <a:lnTo>
                    <a:pt x="2112" y="7553"/>
                  </a:lnTo>
                  <a:lnTo>
                    <a:pt x="2476" y="7789"/>
                  </a:lnTo>
                  <a:lnTo>
                    <a:pt x="2840" y="8008"/>
                  </a:lnTo>
                  <a:lnTo>
                    <a:pt x="3222" y="8190"/>
                  </a:lnTo>
                  <a:lnTo>
                    <a:pt x="3422" y="8263"/>
                  </a:lnTo>
                  <a:lnTo>
                    <a:pt x="3622" y="8335"/>
                  </a:lnTo>
                  <a:lnTo>
                    <a:pt x="3877" y="8390"/>
                  </a:lnTo>
                  <a:lnTo>
                    <a:pt x="4114" y="8444"/>
                  </a:lnTo>
                  <a:lnTo>
                    <a:pt x="4368" y="8481"/>
                  </a:lnTo>
                  <a:lnTo>
                    <a:pt x="4623" y="8481"/>
                  </a:lnTo>
                  <a:lnTo>
                    <a:pt x="4350" y="8281"/>
                  </a:lnTo>
                  <a:lnTo>
                    <a:pt x="4077" y="8044"/>
                  </a:lnTo>
                  <a:lnTo>
                    <a:pt x="3804" y="7808"/>
                  </a:lnTo>
                  <a:lnTo>
                    <a:pt x="3550" y="7571"/>
                  </a:lnTo>
                  <a:lnTo>
                    <a:pt x="3313" y="7298"/>
                  </a:lnTo>
                  <a:lnTo>
                    <a:pt x="3076" y="7043"/>
                  </a:lnTo>
                  <a:lnTo>
                    <a:pt x="2858" y="6770"/>
                  </a:lnTo>
                  <a:lnTo>
                    <a:pt x="2640" y="6479"/>
                  </a:lnTo>
                  <a:lnTo>
                    <a:pt x="2440" y="6188"/>
                  </a:lnTo>
                  <a:lnTo>
                    <a:pt x="2258" y="5879"/>
                  </a:lnTo>
                  <a:lnTo>
                    <a:pt x="2094" y="5569"/>
                  </a:lnTo>
                  <a:lnTo>
                    <a:pt x="1930" y="5260"/>
                  </a:lnTo>
                  <a:lnTo>
                    <a:pt x="1784" y="4932"/>
                  </a:lnTo>
                  <a:lnTo>
                    <a:pt x="1657" y="4605"/>
                  </a:lnTo>
                  <a:lnTo>
                    <a:pt x="1530" y="4259"/>
                  </a:lnTo>
                  <a:lnTo>
                    <a:pt x="1420" y="3931"/>
                  </a:lnTo>
                  <a:lnTo>
                    <a:pt x="1311" y="3440"/>
                  </a:lnTo>
                  <a:lnTo>
                    <a:pt x="1220" y="2967"/>
                  </a:lnTo>
                  <a:lnTo>
                    <a:pt x="1166" y="2476"/>
                  </a:lnTo>
                  <a:lnTo>
                    <a:pt x="1129" y="1966"/>
                  </a:lnTo>
                  <a:lnTo>
                    <a:pt x="1129" y="1475"/>
                  </a:lnTo>
                  <a:lnTo>
                    <a:pt x="1147" y="983"/>
                  </a:lnTo>
                  <a:lnTo>
                    <a:pt x="1202" y="492"/>
                  </a:lnTo>
                  <a:lnTo>
                    <a:pt x="1275" y="1"/>
                  </a:lnTo>
                  <a:close/>
                </a:path>
              </a:pathLst>
            </a:custGeom>
            <a:solidFill>
              <a:srgbClr val="3A7F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0" name="Google Shape;2470;p16"/>
            <p:cNvSpPr/>
            <p:nvPr/>
          </p:nvSpPr>
          <p:spPr>
            <a:xfrm>
              <a:off x="1812525" y="3185275"/>
              <a:ext cx="24150" cy="323050"/>
            </a:xfrm>
            <a:custGeom>
              <a:avLst/>
              <a:gdLst/>
              <a:ahLst/>
              <a:cxnLst/>
              <a:rect l="l" t="t" r="r" b="b"/>
              <a:pathLst>
                <a:path w="966" h="12922" extrusionOk="0">
                  <a:moveTo>
                    <a:pt x="383" y="1"/>
                  </a:moveTo>
                  <a:lnTo>
                    <a:pt x="347" y="19"/>
                  </a:lnTo>
                  <a:lnTo>
                    <a:pt x="292" y="37"/>
                  </a:lnTo>
                  <a:lnTo>
                    <a:pt x="237" y="73"/>
                  </a:lnTo>
                  <a:lnTo>
                    <a:pt x="183" y="146"/>
                  </a:lnTo>
                  <a:lnTo>
                    <a:pt x="146" y="219"/>
                  </a:lnTo>
                  <a:lnTo>
                    <a:pt x="74" y="419"/>
                  </a:lnTo>
                  <a:lnTo>
                    <a:pt x="37" y="692"/>
                  </a:lnTo>
                  <a:lnTo>
                    <a:pt x="19" y="1002"/>
                  </a:lnTo>
                  <a:lnTo>
                    <a:pt x="1" y="1366"/>
                  </a:lnTo>
                  <a:lnTo>
                    <a:pt x="19" y="1748"/>
                  </a:lnTo>
                  <a:lnTo>
                    <a:pt x="37" y="2130"/>
                  </a:lnTo>
                  <a:lnTo>
                    <a:pt x="92" y="2931"/>
                  </a:lnTo>
                  <a:lnTo>
                    <a:pt x="146" y="3677"/>
                  </a:lnTo>
                  <a:lnTo>
                    <a:pt x="219" y="4277"/>
                  </a:lnTo>
                  <a:lnTo>
                    <a:pt x="237" y="4659"/>
                  </a:lnTo>
                  <a:lnTo>
                    <a:pt x="274" y="6061"/>
                  </a:lnTo>
                  <a:lnTo>
                    <a:pt x="292" y="7462"/>
                  </a:lnTo>
                  <a:lnTo>
                    <a:pt x="292" y="8881"/>
                  </a:lnTo>
                  <a:lnTo>
                    <a:pt x="274" y="10283"/>
                  </a:lnTo>
                  <a:lnTo>
                    <a:pt x="274" y="10956"/>
                  </a:lnTo>
                  <a:lnTo>
                    <a:pt x="274" y="11302"/>
                  </a:lnTo>
                  <a:lnTo>
                    <a:pt x="310" y="11647"/>
                  </a:lnTo>
                  <a:lnTo>
                    <a:pt x="347" y="11975"/>
                  </a:lnTo>
                  <a:lnTo>
                    <a:pt x="419" y="12303"/>
                  </a:lnTo>
                  <a:lnTo>
                    <a:pt x="510" y="12612"/>
                  </a:lnTo>
                  <a:lnTo>
                    <a:pt x="656" y="12921"/>
                  </a:lnTo>
                  <a:lnTo>
                    <a:pt x="747" y="12830"/>
                  </a:lnTo>
                  <a:lnTo>
                    <a:pt x="820" y="12721"/>
                  </a:lnTo>
                  <a:lnTo>
                    <a:pt x="874" y="12612"/>
                  </a:lnTo>
                  <a:lnTo>
                    <a:pt x="911" y="12466"/>
                  </a:lnTo>
                  <a:lnTo>
                    <a:pt x="947" y="12339"/>
                  </a:lnTo>
                  <a:lnTo>
                    <a:pt x="965" y="12193"/>
                  </a:lnTo>
                  <a:lnTo>
                    <a:pt x="965" y="11920"/>
                  </a:lnTo>
                  <a:lnTo>
                    <a:pt x="947" y="10410"/>
                  </a:lnTo>
                  <a:lnTo>
                    <a:pt x="911" y="8899"/>
                  </a:lnTo>
                  <a:lnTo>
                    <a:pt x="856" y="7407"/>
                  </a:lnTo>
                  <a:lnTo>
                    <a:pt x="765" y="5897"/>
                  </a:lnTo>
                  <a:lnTo>
                    <a:pt x="747" y="5078"/>
                  </a:lnTo>
                  <a:lnTo>
                    <a:pt x="711" y="4113"/>
                  </a:lnTo>
                  <a:lnTo>
                    <a:pt x="638" y="2093"/>
                  </a:lnTo>
                  <a:lnTo>
                    <a:pt x="601" y="1202"/>
                  </a:lnTo>
                  <a:lnTo>
                    <a:pt x="547" y="510"/>
                  </a:lnTo>
                  <a:lnTo>
                    <a:pt x="510" y="255"/>
                  </a:lnTo>
                  <a:lnTo>
                    <a:pt x="456" y="92"/>
                  </a:lnTo>
                  <a:lnTo>
                    <a:pt x="438" y="37"/>
                  </a:lnTo>
                  <a:lnTo>
                    <a:pt x="40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1" name="Google Shape;2471;p16"/>
            <p:cNvSpPr/>
            <p:nvPr/>
          </p:nvSpPr>
          <p:spPr>
            <a:xfrm>
              <a:off x="1878950" y="3109750"/>
              <a:ext cx="54625" cy="199300"/>
            </a:xfrm>
            <a:custGeom>
              <a:avLst/>
              <a:gdLst/>
              <a:ahLst/>
              <a:cxnLst/>
              <a:rect l="l" t="t" r="r" b="b"/>
              <a:pathLst>
                <a:path w="2185" h="7972" extrusionOk="0">
                  <a:moveTo>
                    <a:pt x="1511" y="1"/>
                  </a:moveTo>
                  <a:lnTo>
                    <a:pt x="1329" y="74"/>
                  </a:lnTo>
                  <a:lnTo>
                    <a:pt x="1165" y="183"/>
                  </a:lnTo>
                  <a:lnTo>
                    <a:pt x="1020" y="310"/>
                  </a:lnTo>
                  <a:lnTo>
                    <a:pt x="892" y="474"/>
                  </a:lnTo>
                  <a:lnTo>
                    <a:pt x="947" y="911"/>
                  </a:lnTo>
                  <a:lnTo>
                    <a:pt x="1020" y="1366"/>
                  </a:lnTo>
                  <a:lnTo>
                    <a:pt x="1202" y="2239"/>
                  </a:lnTo>
                  <a:lnTo>
                    <a:pt x="1311" y="2749"/>
                  </a:lnTo>
                  <a:lnTo>
                    <a:pt x="1402" y="3276"/>
                  </a:lnTo>
                  <a:lnTo>
                    <a:pt x="1475" y="3804"/>
                  </a:lnTo>
                  <a:lnTo>
                    <a:pt x="1529" y="4314"/>
                  </a:lnTo>
                  <a:lnTo>
                    <a:pt x="1529" y="4587"/>
                  </a:lnTo>
                  <a:lnTo>
                    <a:pt x="1529" y="4841"/>
                  </a:lnTo>
                  <a:lnTo>
                    <a:pt x="1511" y="5096"/>
                  </a:lnTo>
                  <a:lnTo>
                    <a:pt x="1493" y="5351"/>
                  </a:lnTo>
                  <a:lnTo>
                    <a:pt x="1438" y="5606"/>
                  </a:lnTo>
                  <a:lnTo>
                    <a:pt x="1384" y="5842"/>
                  </a:lnTo>
                  <a:lnTo>
                    <a:pt x="1311" y="6097"/>
                  </a:lnTo>
                  <a:lnTo>
                    <a:pt x="1220" y="6334"/>
                  </a:lnTo>
                  <a:lnTo>
                    <a:pt x="1111" y="6534"/>
                  </a:lnTo>
                  <a:lnTo>
                    <a:pt x="1002" y="6716"/>
                  </a:lnTo>
                  <a:lnTo>
                    <a:pt x="856" y="6880"/>
                  </a:lnTo>
                  <a:lnTo>
                    <a:pt x="765" y="6934"/>
                  </a:lnTo>
                  <a:lnTo>
                    <a:pt x="674" y="6989"/>
                  </a:lnTo>
                  <a:lnTo>
                    <a:pt x="529" y="7062"/>
                  </a:lnTo>
                  <a:lnTo>
                    <a:pt x="401" y="7080"/>
                  </a:lnTo>
                  <a:lnTo>
                    <a:pt x="328" y="7225"/>
                  </a:lnTo>
                  <a:lnTo>
                    <a:pt x="237" y="7371"/>
                  </a:lnTo>
                  <a:lnTo>
                    <a:pt x="128" y="7498"/>
                  </a:lnTo>
                  <a:lnTo>
                    <a:pt x="19" y="7608"/>
                  </a:lnTo>
                  <a:lnTo>
                    <a:pt x="1" y="7626"/>
                  </a:lnTo>
                  <a:lnTo>
                    <a:pt x="201" y="7790"/>
                  </a:lnTo>
                  <a:lnTo>
                    <a:pt x="292" y="7844"/>
                  </a:lnTo>
                  <a:lnTo>
                    <a:pt x="401" y="7899"/>
                  </a:lnTo>
                  <a:lnTo>
                    <a:pt x="529" y="7935"/>
                  </a:lnTo>
                  <a:lnTo>
                    <a:pt x="638" y="7953"/>
                  </a:lnTo>
                  <a:lnTo>
                    <a:pt x="765" y="7972"/>
                  </a:lnTo>
                  <a:lnTo>
                    <a:pt x="874" y="7972"/>
                  </a:lnTo>
                  <a:lnTo>
                    <a:pt x="983" y="7953"/>
                  </a:lnTo>
                  <a:lnTo>
                    <a:pt x="1074" y="7917"/>
                  </a:lnTo>
                  <a:lnTo>
                    <a:pt x="1256" y="7826"/>
                  </a:lnTo>
                  <a:lnTo>
                    <a:pt x="1420" y="7717"/>
                  </a:lnTo>
                  <a:lnTo>
                    <a:pt x="1566" y="7571"/>
                  </a:lnTo>
                  <a:lnTo>
                    <a:pt x="1693" y="7389"/>
                  </a:lnTo>
                  <a:lnTo>
                    <a:pt x="1802" y="7207"/>
                  </a:lnTo>
                  <a:lnTo>
                    <a:pt x="1893" y="7007"/>
                  </a:lnTo>
                  <a:lnTo>
                    <a:pt x="1966" y="6825"/>
                  </a:lnTo>
                  <a:lnTo>
                    <a:pt x="2039" y="6588"/>
                  </a:lnTo>
                  <a:lnTo>
                    <a:pt x="2094" y="6370"/>
                  </a:lnTo>
                  <a:lnTo>
                    <a:pt x="2130" y="6134"/>
                  </a:lnTo>
                  <a:lnTo>
                    <a:pt x="2166" y="5897"/>
                  </a:lnTo>
                  <a:lnTo>
                    <a:pt x="2185" y="5442"/>
                  </a:lnTo>
                  <a:lnTo>
                    <a:pt x="2185" y="4969"/>
                  </a:lnTo>
                  <a:lnTo>
                    <a:pt x="2166" y="4496"/>
                  </a:lnTo>
                  <a:lnTo>
                    <a:pt x="2112" y="4023"/>
                  </a:lnTo>
                  <a:lnTo>
                    <a:pt x="1966" y="3094"/>
                  </a:lnTo>
                  <a:lnTo>
                    <a:pt x="1566" y="456"/>
                  </a:lnTo>
                  <a:lnTo>
                    <a:pt x="1511" y="1"/>
                  </a:lnTo>
                  <a:close/>
                </a:path>
              </a:pathLst>
            </a:custGeom>
            <a:solidFill>
              <a:srgbClr val="3A7F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72" name="Google Shape;2472;p16"/>
          <p:cNvSpPr/>
          <p:nvPr/>
        </p:nvSpPr>
        <p:spPr>
          <a:xfrm>
            <a:off x="1595475" y="4606085"/>
            <a:ext cx="460859" cy="523974"/>
          </a:xfrm>
          <a:custGeom>
            <a:avLst/>
            <a:gdLst/>
            <a:ahLst/>
            <a:cxnLst/>
            <a:rect l="l" t="t" r="r" b="b"/>
            <a:pathLst>
              <a:path w="13158" h="14960" extrusionOk="0">
                <a:moveTo>
                  <a:pt x="3913" y="1"/>
                </a:moveTo>
                <a:lnTo>
                  <a:pt x="3767" y="347"/>
                </a:lnTo>
                <a:lnTo>
                  <a:pt x="3658" y="692"/>
                </a:lnTo>
                <a:lnTo>
                  <a:pt x="3567" y="1056"/>
                </a:lnTo>
                <a:lnTo>
                  <a:pt x="3494" y="1438"/>
                </a:lnTo>
                <a:lnTo>
                  <a:pt x="3440" y="1839"/>
                </a:lnTo>
                <a:lnTo>
                  <a:pt x="3403" y="2257"/>
                </a:lnTo>
                <a:lnTo>
                  <a:pt x="3385" y="2676"/>
                </a:lnTo>
                <a:lnTo>
                  <a:pt x="3385" y="3094"/>
                </a:lnTo>
                <a:lnTo>
                  <a:pt x="3403" y="3531"/>
                </a:lnTo>
                <a:lnTo>
                  <a:pt x="3440" y="3968"/>
                </a:lnTo>
                <a:lnTo>
                  <a:pt x="3494" y="4405"/>
                </a:lnTo>
                <a:lnTo>
                  <a:pt x="3549" y="4841"/>
                </a:lnTo>
                <a:lnTo>
                  <a:pt x="3676" y="5697"/>
                </a:lnTo>
                <a:lnTo>
                  <a:pt x="3840" y="6534"/>
                </a:lnTo>
                <a:lnTo>
                  <a:pt x="4040" y="7335"/>
                </a:lnTo>
                <a:lnTo>
                  <a:pt x="4222" y="8081"/>
                </a:lnTo>
                <a:lnTo>
                  <a:pt x="4423" y="8754"/>
                </a:lnTo>
                <a:lnTo>
                  <a:pt x="4604" y="9336"/>
                </a:lnTo>
                <a:lnTo>
                  <a:pt x="4896" y="10192"/>
                </a:lnTo>
                <a:lnTo>
                  <a:pt x="5005" y="10501"/>
                </a:lnTo>
                <a:lnTo>
                  <a:pt x="5005" y="10501"/>
                </a:lnTo>
                <a:lnTo>
                  <a:pt x="4968" y="10410"/>
                </a:lnTo>
                <a:lnTo>
                  <a:pt x="4859" y="10119"/>
                </a:lnTo>
                <a:lnTo>
                  <a:pt x="4641" y="9628"/>
                </a:lnTo>
                <a:lnTo>
                  <a:pt x="4477" y="9318"/>
                </a:lnTo>
                <a:lnTo>
                  <a:pt x="4295" y="8954"/>
                </a:lnTo>
                <a:lnTo>
                  <a:pt x="4059" y="8536"/>
                </a:lnTo>
                <a:lnTo>
                  <a:pt x="3767" y="8081"/>
                </a:lnTo>
                <a:lnTo>
                  <a:pt x="3440" y="7571"/>
                </a:lnTo>
                <a:lnTo>
                  <a:pt x="3076" y="7007"/>
                </a:lnTo>
                <a:lnTo>
                  <a:pt x="2639" y="6406"/>
                </a:lnTo>
                <a:lnTo>
                  <a:pt x="2166" y="5751"/>
                </a:lnTo>
                <a:lnTo>
                  <a:pt x="1620" y="5042"/>
                </a:lnTo>
                <a:lnTo>
                  <a:pt x="1001" y="4277"/>
                </a:lnTo>
                <a:lnTo>
                  <a:pt x="983" y="4641"/>
                </a:lnTo>
                <a:lnTo>
                  <a:pt x="983" y="5005"/>
                </a:lnTo>
                <a:lnTo>
                  <a:pt x="1001" y="5369"/>
                </a:lnTo>
                <a:lnTo>
                  <a:pt x="1038" y="5715"/>
                </a:lnTo>
                <a:lnTo>
                  <a:pt x="1092" y="6079"/>
                </a:lnTo>
                <a:lnTo>
                  <a:pt x="1147" y="6425"/>
                </a:lnTo>
                <a:lnTo>
                  <a:pt x="1238" y="6752"/>
                </a:lnTo>
                <a:lnTo>
                  <a:pt x="1311" y="7098"/>
                </a:lnTo>
                <a:lnTo>
                  <a:pt x="1511" y="7735"/>
                </a:lnTo>
                <a:lnTo>
                  <a:pt x="1747" y="8354"/>
                </a:lnTo>
                <a:lnTo>
                  <a:pt x="2002" y="8936"/>
                </a:lnTo>
                <a:lnTo>
                  <a:pt x="2257" y="9482"/>
                </a:lnTo>
                <a:lnTo>
                  <a:pt x="2530" y="9973"/>
                </a:lnTo>
                <a:lnTo>
                  <a:pt x="2785" y="10410"/>
                </a:lnTo>
                <a:lnTo>
                  <a:pt x="3039" y="10810"/>
                </a:lnTo>
                <a:lnTo>
                  <a:pt x="3258" y="11138"/>
                </a:lnTo>
                <a:lnTo>
                  <a:pt x="3572" y="11552"/>
                </a:lnTo>
                <a:lnTo>
                  <a:pt x="3572" y="11552"/>
                </a:lnTo>
                <a:lnTo>
                  <a:pt x="3440" y="11393"/>
                </a:lnTo>
                <a:lnTo>
                  <a:pt x="3130" y="11083"/>
                </a:lnTo>
                <a:lnTo>
                  <a:pt x="2676" y="10665"/>
                </a:lnTo>
                <a:lnTo>
                  <a:pt x="2020" y="10101"/>
                </a:lnTo>
                <a:lnTo>
                  <a:pt x="1129" y="9409"/>
                </a:lnTo>
                <a:lnTo>
                  <a:pt x="0" y="8554"/>
                </a:lnTo>
                <a:lnTo>
                  <a:pt x="128" y="9009"/>
                </a:lnTo>
                <a:lnTo>
                  <a:pt x="273" y="9464"/>
                </a:lnTo>
                <a:lnTo>
                  <a:pt x="455" y="9882"/>
                </a:lnTo>
                <a:lnTo>
                  <a:pt x="637" y="10283"/>
                </a:lnTo>
                <a:lnTo>
                  <a:pt x="838" y="10665"/>
                </a:lnTo>
                <a:lnTo>
                  <a:pt x="1056" y="11029"/>
                </a:lnTo>
                <a:lnTo>
                  <a:pt x="1274" y="11375"/>
                </a:lnTo>
                <a:lnTo>
                  <a:pt x="1511" y="11702"/>
                </a:lnTo>
                <a:lnTo>
                  <a:pt x="1747" y="12011"/>
                </a:lnTo>
                <a:lnTo>
                  <a:pt x="2002" y="12303"/>
                </a:lnTo>
                <a:lnTo>
                  <a:pt x="2257" y="12576"/>
                </a:lnTo>
                <a:lnTo>
                  <a:pt x="2512" y="12812"/>
                </a:lnTo>
                <a:lnTo>
                  <a:pt x="2766" y="13049"/>
                </a:lnTo>
                <a:lnTo>
                  <a:pt x="3021" y="13267"/>
                </a:lnTo>
                <a:lnTo>
                  <a:pt x="3276" y="13486"/>
                </a:lnTo>
                <a:lnTo>
                  <a:pt x="3549" y="13667"/>
                </a:lnTo>
                <a:lnTo>
                  <a:pt x="4040" y="13995"/>
                </a:lnTo>
                <a:lnTo>
                  <a:pt x="4513" y="14268"/>
                </a:lnTo>
                <a:lnTo>
                  <a:pt x="4950" y="14505"/>
                </a:lnTo>
                <a:lnTo>
                  <a:pt x="5332" y="14668"/>
                </a:lnTo>
                <a:lnTo>
                  <a:pt x="5642" y="14796"/>
                </a:lnTo>
                <a:lnTo>
                  <a:pt x="5897" y="14887"/>
                </a:lnTo>
                <a:lnTo>
                  <a:pt x="6097" y="14960"/>
                </a:lnTo>
                <a:lnTo>
                  <a:pt x="6315" y="14850"/>
                </a:lnTo>
                <a:lnTo>
                  <a:pt x="6916" y="14577"/>
                </a:lnTo>
                <a:lnTo>
                  <a:pt x="7316" y="14377"/>
                </a:lnTo>
                <a:lnTo>
                  <a:pt x="7789" y="14122"/>
                </a:lnTo>
                <a:lnTo>
                  <a:pt x="8299" y="13831"/>
                </a:lnTo>
                <a:lnTo>
                  <a:pt x="8863" y="13486"/>
                </a:lnTo>
                <a:lnTo>
                  <a:pt x="9427" y="13122"/>
                </a:lnTo>
                <a:lnTo>
                  <a:pt x="10027" y="12703"/>
                </a:lnTo>
                <a:lnTo>
                  <a:pt x="10610" y="12248"/>
                </a:lnTo>
                <a:lnTo>
                  <a:pt x="11192" y="11738"/>
                </a:lnTo>
                <a:lnTo>
                  <a:pt x="11465" y="11484"/>
                </a:lnTo>
                <a:lnTo>
                  <a:pt x="11738" y="11211"/>
                </a:lnTo>
                <a:lnTo>
                  <a:pt x="12011" y="10920"/>
                </a:lnTo>
                <a:lnTo>
                  <a:pt x="12266" y="10628"/>
                </a:lnTo>
                <a:lnTo>
                  <a:pt x="12502" y="10337"/>
                </a:lnTo>
                <a:lnTo>
                  <a:pt x="12739" y="10028"/>
                </a:lnTo>
                <a:lnTo>
                  <a:pt x="12957" y="9719"/>
                </a:lnTo>
                <a:lnTo>
                  <a:pt x="13158" y="9391"/>
                </a:lnTo>
                <a:lnTo>
                  <a:pt x="13158" y="9391"/>
                </a:lnTo>
                <a:lnTo>
                  <a:pt x="8535" y="11793"/>
                </a:lnTo>
                <a:lnTo>
                  <a:pt x="9118" y="11047"/>
                </a:lnTo>
                <a:lnTo>
                  <a:pt x="9700" y="10228"/>
                </a:lnTo>
                <a:lnTo>
                  <a:pt x="10373" y="9264"/>
                </a:lnTo>
                <a:lnTo>
                  <a:pt x="10701" y="8736"/>
                </a:lnTo>
                <a:lnTo>
                  <a:pt x="11028" y="8190"/>
                </a:lnTo>
                <a:lnTo>
                  <a:pt x="11338" y="7662"/>
                </a:lnTo>
                <a:lnTo>
                  <a:pt x="11611" y="7134"/>
                </a:lnTo>
                <a:lnTo>
                  <a:pt x="11829" y="6643"/>
                </a:lnTo>
                <a:lnTo>
                  <a:pt x="11920" y="6406"/>
                </a:lnTo>
                <a:lnTo>
                  <a:pt x="12011" y="6170"/>
                </a:lnTo>
                <a:lnTo>
                  <a:pt x="12066" y="5952"/>
                </a:lnTo>
                <a:lnTo>
                  <a:pt x="12102" y="5751"/>
                </a:lnTo>
                <a:lnTo>
                  <a:pt x="12120" y="5569"/>
                </a:lnTo>
                <a:lnTo>
                  <a:pt x="12138" y="5387"/>
                </a:lnTo>
                <a:lnTo>
                  <a:pt x="11574" y="5861"/>
                </a:lnTo>
                <a:lnTo>
                  <a:pt x="11047" y="6352"/>
                </a:lnTo>
                <a:lnTo>
                  <a:pt x="10555" y="6861"/>
                </a:lnTo>
                <a:lnTo>
                  <a:pt x="10082" y="7371"/>
                </a:lnTo>
                <a:lnTo>
                  <a:pt x="9645" y="7881"/>
                </a:lnTo>
                <a:lnTo>
                  <a:pt x="9263" y="8390"/>
                </a:lnTo>
                <a:lnTo>
                  <a:pt x="8899" y="8881"/>
                </a:lnTo>
                <a:lnTo>
                  <a:pt x="8572" y="9355"/>
                </a:lnTo>
                <a:lnTo>
                  <a:pt x="8280" y="9810"/>
                </a:lnTo>
                <a:lnTo>
                  <a:pt x="8026" y="10210"/>
                </a:lnTo>
                <a:lnTo>
                  <a:pt x="7625" y="10901"/>
                </a:lnTo>
                <a:lnTo>
                  <a:pt x="7405" y="11326"/>
                </a:lnTo>
                <a:lnTo>
                  <a:pt x="7516" y="11047"/>
                </a:lnTo>
                <a:lnTo>
                  <a:pt x="7625" y="10756"/>
                </a:lnTo>
                <a:lnTo>
                  <a:pt x="7735" y="10410"/>
                </a:lnTo>
                <a:lnTo>
                  <a:pt x="7862" y="9973"/>
                </a:lnTo>
                <a:lnTo>
                  <a:pt x="7971" y="9464"/>
                </a:lnTo>
                <a:lnTo>
                  <a:pt x="8098" y="8863"/>
                </a:lnTo>
                <a:lnTo>
                  <a:pt x="8208" y="8190"/>
                </a:lnTo>
                <a:lnTo>
                  <a:pt x="8317" y="7407"/>
                </a:lnTo>
                <a:lnTo>
                  <a:pt x="8408" y="6552"/>
                </a:lnTo>
                <a:lnTo>
                  <a:pt x="8481" y="5588"/>
                </a:lnTo>
                <a:lnTo>
                  <a:pt x="8535" y="4514"/>
                </a:lnTo>
                <a:lnTo>
                  <a:pt x="8553" y="3331"/>
                </a:lnTo>
                <a:lnTo>
                  <a:pt x="8535" y="2057"/>
                </a:lnTo>
                <a:lnTo>
                  <a:pt x="8299" y="2312"/>
                </a:lnTo>
                <a:lnTo>
                  <a:pt x="8080" y="2603"/>
                </a:lnTo>
                <a:lnTo>
                  <a:pt x="7880" y="2894"/>
                </a:lnTo>
                <a:lnTo>
                  <a:pt x="7698" y="3222"/>
                </a:lnTo>
                <a:lnTo>
                  <a:pt x="7516" y="3549"/>
                </a:lnTo>
                <a:lnTo>
                  <a:pt x="7352" y="3895"/>
                </a:lnTo>
                <a:lnTo>
                  <a:pt x="7207" y="4259"/>
                </a:lnTo>
                <a:lnTo>
                  <a:pt x="7061" y="4623"/>
                </a:lnTo>
                <a:lnTo>
                  <a:pt x="6934" y="4987"/>
                </a:lnTo>
                <a:lnTo>
                  <a:pt x="6825" y="5369"/>
                </a:lnTo>
                <a:lnTo>
                  <a:pt x="6624" y="6134"/>
                </a:lnTo>
                <a:lnTo>
                  <a:pt x="6479" y="6898"/>
                </a:lnTo>
                <a:lnTo>
                  <a:pt x="6351" y="7662"/>
                </a:lnTo>
                <a:lnTo>
                  <a:pt x="6261" y="8372"/>
                </a:lnTo>
                <a:lnTo>
                  <a:pt x="6188" y="9045"/>
                </a:lnTo>
                <a:lnTo>
                  <a:pt x="6185" y="9086"/>
                </a:lnTo>
                <a:lnTo>
                  <a:pt x="6170" y="8827"/>
                </a:lnTo>
                <a:lnTo>
                  <a:pt x="6097" y="8117"/>
                </a:lnTo>
                <a:lnTo>
                  <a:pt x="5969" y="7316"/>
                </a:lnTo>
                <a:lnTo>
                  <a:pt x="5806" y="6406"/>
                </a:lnTo>
                <a:lnTo>
                  <a:pt x="5569" y="5369"/>
                </a:lnTo>
                <a:lnTo>
                  <a:pt x="5278" y="4223"/>
                </a:lnTo>
                <a:lnTo>
                  <a:pt x="4896" y="2949"/>
                </a:lnTo>
                <a:lnTo>
                  <a:pt x="4441" y="1548"/>
                </a:lnTo>
                <a:lnTo>
                  <a:pt x="3913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73" name="Google Shape;2473;p16"/>
          <p:cNvGrpSpPr/>
          <p:nvPr/>
        </p:nvGrpSpPr>
        <p:grpSpPr>
          <a:xfrm>
            <a:off x="1646228" y="5059710"/>
            <a:ext cx="266029" cy="245530"/>
            <a:chOff x="2706625" y="4735761"/>
            <a:chExt cx="226446" cy="209015"/>
          </a:xfrm>
        </p:grpSpPr>
        <p:sp>
          <p:nvSpPr>
            <p:cNvPr id="2474" name="Google Shape;2474;p16"/>
            <p:cNvSpPr/>
            <p:nvPr/>
          </p:nvSpPr>
          <p:spPr>
            <a:xfrm>
              <a:off x="2706625" y="4851000"/>
              <a:ext cx="226446" cy="93776"/>
            </a:xfrm>
            <a:custGeom>
              <a:avLst/>
              <a:gdLst/>
              <a:ahLst/>
              <a:cxnLst/>
              <a:rect l="l" t="t" r="r" b="b"/>
              <a:pathLst>
                <a:path w="9991" h="1020" extrusionOk="0">
                  <a:moveTo>
                    <a:pt x="1292" y="0"/>
                  </a:moveTo>
                  <a:lnTo>
                    <a:pt x="746" y="91"/>
                  </a:lnTo>
                  <a:lnTo>
                    <a:pt x="528" y="128"/>
                  </a:lnTo>
                  <a:lnTo>
                    <a:pt x="346" y="182"/>
                  </a:lnTo>
                  <a:lnTo>
                    <a:pt x="200" y="237"/>
                  </a:lnTo>
                  <a:lnTo>
                    <a:pt x="91" y="291"/>
                  </a:lnTo>
                  <a:lnTo>
                    <a:pt x="18" y="346"/>
                  </a:lnTo>
                  <a:lnTo>
                    <a:pt x="0" y="419"/>
                  </a:lnTo>
                  <a:lnTo>
                    <a:pt x="0" y="437"/>
                  </a:lnTo>
                  <a:lnTo>
                    <a:pt x="18" y="473"/>
                  </a:lnTo>
                  <a:lnTo>
                    <a:pt x="91" y="528"/>
                  </a:lnTo>
                  <a:lnTo>
                    <a:pt x="219" y="583"/>
                  </a:lnTo>
                  <a:lnTo>
                    <a:pt x="382" y="655"/>
                  </a:lnTo>
                  <a:lnTo>
                    <a:pt x="601" y="710"/>
                  </a:lnTo>
                  <a:lnTo>
                    <a:pt x="856" y="746"/>
                  </a:lnTo>
                  <a:lnTo>
                    <a:pt x="1456" y="837"/>
                  </a:lnTo>
                  <a:lnTo>
                    <a:pt x="2202" y="910"/>
                  </a:lnTo>
                  <a:lnTo>
                    <a:pt x="3058" y="965"/>
                  </a:lnTo>
                  <a:lnTo>
                    <a:pt x="3986" y="1001"/>
                  </a:lnTo>
                  <a:lnTo>
                    <a:pt x="5005" y="1019"/>
                  </a:lnTo>
                  <a:lnTo>
                    <a:pt x="6006" y="1001"/>
                  </a:lnTo>
                  <a:lnTo>
                    <a:pt x="6952" y="965"/>
                  </a:lnTo>
                  <a:lnTo>
                    <a:pt x="7789" y="910"/>
                  </a:lnTo>
                  <a:lnTo>
                    <a:pt x="8535" y="837"/>
                  </a:lnTo>
                  <a:lnTo>
                    <a:pt x="9136" y="746"/>
                  </a:lnTo>
                  <a:lnTo>
                    <a:pt x="9390" y="710"/>
                  </a:lnTo>
                  <a:lnTo>
                    <a:pt x="9609" y="655"/>
                  </a:lnTo>
                  <a:lnTo>
                    <a:pt x="9773" y="583"/>
                  </a:lnTo>
                  <a:lnTo>
                    <a:pt x="9900" y="528"/>
                  </a:lnTo>
                  <a:lnTo>
                    <a:pt x="9973" y="473"/>
                  </a:lnTo>
                  <a:lnTo>
                    <a:pt x="9991" y="437"/>
                  </a:lnTo>
                  <a:lnTo>
                    <a:pt x="9991" y="419"/>
                  </a:lnTo>
                  <a:lnTo>
                    <a:pt x="9973" y="346"/>
                  </a:lnTo>
                  <a:lnTo>
                    <a:pt x="9900" y="291"/>
                  </a:lnTo>
                  <a:lnTo>
                    <a:pt x="9791" y="237"/>
                  </a:lnTo>
                  <a:lnTo>
                    <a:pt x="9645" y="182"/>
                  </a:lnTo>
                  <a:lnTo>
                    <a:pt x="9463" y="128"/>
                  </a:lnTo>
                  <a:lnTo>
                    <a:pt x="9245" y="91"/>
                  </a:lnTo>
                  <a:lnTo>
                    <a:pt x="8699" y="0"/>
                  </a:lnTo>
                  <a:lnTo>
                    <a:pt x="8699" y="273"/>
                  </a:lnTo>
                  <a:lnTo>
                    <a:pt x="7443" y="328"/>
                  </a:lnTo>
                  <a:lnTo>
                    <a:pt x="6133" y="364"/>
                  </a:lnTo>
                  <a:lnTo>
                    <a:pt x="4623" y="382"/>
                  </a:lnTo>
                  <a:lnTo>
                    <a:pt x="3476" y="364"/>
                  </a:lnTo>
                  <a:lnTo>
                    <a:pt x="2384" y="328"/>
                  </a:lnTo>
                  <a:lnTo>
                    <a:pt x="1893" y="291"/>
                  </a:lnTo>
                  <a:lnTo>
                    <a:pt x="1456" y="237"/>
                  </a:lnTo>
                  <a:lnTo>
                    <a:pt x="1074" y="182"/>
                  </a:lnTo>
                  <a:lnTo>
                    <a:pt x="746" y="109"/>
                  </a:lnTo>
                  <a:lnTo>
                    <a:pt x="12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75" name="Google Shape;2475;p16"/>
            <p:cNvGrpSpPr/>
            <p:nvPr/>
          </p:nvGrpSpPr>
          <p:grpSpPr>
            <a:xfrm>
              <a:off x="2714800" y="4735761"/>
              <a:ext cx="210098" cy="182902"/>
              <a:chOff x="1282975" y="2150275"/>
              <a:chExt cx="154700" cy="134675"/>
            </a:xfrm>
          </p:grpSpPr>
          <p:sp>
            <p:nvSpPr>
              <p:cNvPr id="2476" name="Google Shape;2476;p16"/>
              <p:cNvSpPr/>
              <p:nvPr/>
            </p:nvSpPr>
            <p:spPr>
              <a:xfrm>
                <a:off x="1282975" y="2150275"/>
                <a:ext cx="154700" cy="134675"/>
              </a:xfrm>
              <a:custGeom>
                <a:avLst/>
                <a:gdLst/>
                <a:ahLst/>
                <a:cxnLst/>
                <a:rect l="l" t="t" r="r" b="b"/>
                <a:pathLst>
                  <a:path w="6188" h="5387" extrusionOk="0">
                    <a:moveTo>
                      <a:pt x="2858" y="0"/>
                    </a:moveTo>
                    <a:lnTo>
                      <a:pt x="2657" y="37"/>
                    </a:lnTo>
                    <a:lnTo>
                      <a:pt x="2403" y="109"/>
                    </a:lnTo>
                    <a:lnTo>
                      <a:pt x="2166" y="200"/>
                    </a:lnTo>
                    <a:lnTo>
                      <a:pt x="1948" y="310"/>
                    </a:lnTo>
                    <a:lnTo>
                      <a:pt x="1747" y="437"/>
                    </a:lnTo>
                    <a:lnTo>
                      <a:pt x="1547" y="564"/>
                    </a:lnTo>
                    <a:lnTo>
                      <a:pt x="1384" y="710"/>
                    </a:lnTo>
                    <a:lnTo>
                      <a:pt x="1238" y="856"/>
                    </a:lnTo>
                    <a:lnTo>
                      <a:pt x="1092" y="1019"/>
                    </a:lnTo>
                    <a:lnTo>
                      <a:pt x="965" y="1201"/>
                    </a:lnTo>
                    <a:lnTo>
                      <a:pt x="856" y="1365"/>
                    </a:lnTo>
                    <a:lnTo>
                      <a:pt x="765" y="1547"/>
                    </a:lnTo>
                    <a:lnTo>
                      <a:pt x="674" y="1729"/>
                    </a:lnTo>
                    <a:lnTo>
                      <a:pt x="546" y="2093"/>
                    </a:lnTo>
                    <a:lnTo>
                      <a:pt x="437" y="2439"/>
                    </a:lnTo>
                    <a:lnTo>
                      <a:pt x="401" y="2639"/>
                    </a:lnTo>
                    <a:lnTo>
                      <a:pt x="346" y="3057"/>
                    </a:lnTo>
                    <a:lnTo>
                      <a:pt x="310" y="3403"/>
                    </a:lnTo>
                    <a:lnTo>
                      <a:pt x="310" y="3694"/>
                    </a:lnTo>
                    <a:lnTo>
                      <a:pt x="164" y="3876"/>
                    </a:lnTo>
                    <a:lnTo>
                      <a:pt x="55" y="4040"/>
                    </a:lnTo>
                    <a:lnTo>
                      <a:pt x="37" y="4131"/>
                    </a:lnTo>
                    <a:lnTo>
                      <a:pt x="0" y="4222"/>
                    </a:lnTo>
                    <a:lnTo>
                      <a:pt x="0" y="4295"/>
                    </a:lnTo>
                    <a:lnTo>
                      <a:pt x="0" y="4368"/>
                    </a:lnTo>
                    <a:lnTo>
                      <a:pt x="19" y="4459"/>
                    </a:lnTo>
                    <a:lnTo>
                      <a:pt x="55" y="4532"/>
                    </a:lnTo>
                    <a:lnTo>
                      <a:pt x="91" y="4604"/>
                    </a:lnTo>
                    <a:lnTo>
                      <a:pt x="146" y="4677"/>
                    </a:lnTo>
                    <a:lnTo>
                      <a:pt x="292" y="4804"/>
                    </a:lnTo>
                    <a:lnTo>
                      <a:pt x="474" y="4932"/>
                    </a:lnTo>
                    <a:lnTo>
                      <a:pt x="692" y="5041"/>
                    </a:lnTo>
                    <a:lnTo>
                      <a:pt x="965" y="5132"/>
                    </a:lnTo>
                    <a:lnTo>
                      <a:pt x="1274" y="5205"/>
                    </a:lnTo>
                    <a:lnTo>
                      <a:pt x="1638" y="5278"/>
                    </a:lnTo>
                    <a:lnTo>
                      <a:pt x="2020" y="5332"/>
                    </a:lnTo>
                    <a:lnTo>
                      <a:pt x="2457" y="5369"/>
                    </a:lnTo>
                    <a:lnTo>
                      <a:pt x="2930" y="5387"/>
                    </a:lnTo>
                    <a:lnTo>
                      <a:pt x="3440" y="5387"/>
                    </a:lnTo>
                    <a:lnTo>
                      <a:pt x="3804" y="5350"/>
                    </a:lnTo>
                    <a:lnTo>
                      <a:pt x="4131" y="5314"/>
                    </a:lnTo>
                    <a:lnTo>
                      <a:pt x="4714" y="5223"/>
                    </a:lnTo>
                    <a:lnTo>
                      <a:pt x="5187" y="5114"/>
                    </a:lnTo>
                    <a:lnTo>
                      <a:pt x="5569" y="5005"/>
                    </a:lnTo>
                    <a:lnTo>
                      <a:pt x="5842" y="4895"/>
                    </a:lnTo>
                    <a:lnTo>
                      <a:pt x="6042" y="4804"/>
                    </a:lnTo>
                    <a:lnTo>
                      <a:pt x="6188" y="4713"/>
                    </a:lnTo>
                    <a:lnTo>
                      <a:pt x="6042" y="4204"/>
                    </a:lnTo>
                    <a:lnTo>
                      <a:pt x="5878" y="3658"/>
                    </a:lnTo>
                    <a:lnTo>
                      <a:pt x="5642" y="3003"/>
                    </a:lnTo>
                    <a:lnTo>
                      <a:pt x="5514" y="2639"/>
                    </a:lnTo>
                    <a:lnTo>
                      <a:pt x="5351" y="2275"/>
                    </a:lnTo>
                    <a:lnTo>
                      <a:pt x="5169" y="1929"/>
                    </a:lnTo>
                    <a:lnTo>
                      <a:pt x="4987" y="1565"/>
                    </a:lnTo>
                    <a:lnTo>
                      <a:pt x="4787" y="1238"/>
                    </a:lnTo>
                    <a:lnTo>
                      <a:pt x="4568" y="928"/>
                    </a:lnTo>
                    <a:lnTo>
                      <a:pt x="4332" y="655"/>
                    </a:lnTo>
                    <a:lnTo>
                      <a:pt x="4095" y="419"/>
                    </a:lnTo>
                    <a:lnTo>
                      <a:pt x="3949" y="291"/>
                    </a:lnTo>
                    <a:lnTo>
                      <a:pt x="3804" y="200"/>
                    </a:lnTo>
                    <a:lnTo>
                      <a:pt x="3676" y="128"/>
                    </a:lnTo>
                    <a:lnTo>
                      <a:pt x="3513" y="73"/>
                    </a:lnTo>
                    <a:lnTo>
                      <a:pt x="3367" y="37"/>
                    </a:lnTo>
                    <a:lnTo>
                      <a:pt x="3203" y="0"/>
                    </a:lnTo>
                    <a:close/>
                  </a:path>
                </a:pathLst>
              </a:custGeom>
              <a:solidFill>
                <a:srgbClr val="C1A5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7" name="Google Shape;2477;p16"/>
              <p:cNvSpPr/>
              <p:nvPr/>
            </p:nvSpPr>
            <p:spPr>
              <a:xfrm>
                <a:off x="1282975" y="2150275"/>
                <a:ext cx="154700" cy="134675"/>
              </a:xfrm>
              <a:custGeom>
                <a:avLst/>
                <a:gdLst/>
                <a:ahLst/>
                <a:cxnLst/>
                <a:rect l="l" t="t" r="r" b="b"/>
                <a:pathLst>
                  <a:path w="6188" h="5387" fill="none" extrusionOk="0">
                    <a:moveTo>
                      <a:pt x="6188" y="4713"/>
                    </a:moveTo>
                    <a:lnTo>
                      <a:pt x="6188" y="4713"/>
                    </a:lnTo>
                    <a:lnTo>
                      <a:pt x="6042" y="4804"/>
                    </a:lnTo>
                    <a:lnTo>
                      <a:pt x="5842" y="4895"/>
                    </a:lnTo>
                    <a:lnTo>
                      <a:pt x="5569" y="5005"/>
                    </a:lnTo>
                    <a:lnTo>
                      <a:pt x="5187" y="5114"/>
                    </a:lnTo>
                    <a:lnTo>
                      <a:pt x="4714" y="5223"/>
                    </a:lnTo>
                    <a:lnTo>
                      <a:pt x="4131" y="5314"/>
                    </a:lnTo>
                    <a:lnTo>
                      <a:pt x="3804" y="5350"/>
                    </a:lnTo>
                    <a:lnTo>
                      <a:pt x="3440" y="5387"/>
                    </a:lnTo>
                    <a:lnTo>
                      <a:pt x="3440" y="5387"/>
                    </a:lnTo>
                    <a:lnTo>
                      <a:pt x="2930" y="5387"/>
                    </a:lnTo>
                    <a:lnTo>
                      <a:pt x="2457" y="5369"/>
                    </a:lnTo>
                    <a:lnTo>
                      <a:pt x="2020" y="5332"/>
                    </a:lnTo>
                    <a:lnTo>
                      <a:pt x="1638" y="5278"/>
                    </a:lnTo>
                    <a:lnTo>
                      <a:pt x="1274" y="5205"/>
                    </a:lnTo>
                    <a:lnTo>
                      <a:pt x="965" y="5132"/>
                    </a:lnTo>
                    <a:lnTo>
                      <a:pt x="692" y="5041"/>
                    </a:lnTo>
                    <a:lnTo>
                      <a:pt x="474" y="4932"/>
                    </a:lnTo>
                    <a:lnTo>
                      <a:pt x="292" y="4804"/>
                    </a:lnTo>
                    <a:lnTo>
                      <a:pt x="146" y="4677"/>
                    </a:lnTo>
                    <a:lnTo>
                      <a:pt x="91" y="4604"/>
                    </a:lnTo>
                    <a:lnTo>
                      <a:pt x="55" y="4532"/>
                    </a:lnTo>
                    <a:lnTo>
                      <a:pt x="19" y="4459"/>
                    </a:lnTo>
                    <a:lnTo>
                      <a:pt x="0" y="4368"/>
                    </a:lnTo>
                    <a:lnTo>
                      <a:pt x="0" y="4295"/>
                    </a:lnTo>
                    <a:lnTo>
                      <a:pt x="0" y="4222"/>
                    </a:lnTo>
                    <a:lnTo>
                      <a:pt x="37" y="4131"/>
                    </a:lnTo>
                    <a:lnTo>
                      <a:pt x="55" y="4040"/>
                    </a:lnTo>
                    <a:lnTo>
                      <a:pt x="164" y="3876"/>
                    </a:lnTo>
                    <a:lnTo>
                      <a:pt x="310" y="3694"/>
                    </a:lnTo>
                    <a:lnTo>
                      <a:pt x="310" y="3694"/>
                    </a:lnTo>
                    <a:lnTo>
                      <a:pt x="310" y="3403"/>
                    </a:lnTo>
                    <a:lnTo>
                      <a:pt x="346" y="3057"/>
                    </a:lnTo>
                    <a:lnTo>
                      <a:pt x="401" y="2639"/>
                    </a:lnTo>
                    <a:lnTo>
                      <a:pt x="401" y="2639"/>
                    </a:lnTo>
                    <a:lnTo>
                      <a:pt x="437" y="2439"/>
                    </a:lnTo>
                    <a:lnTo>
                      <a:pt x="437" y="2439"/>
                    </a:lnTo>
                    <a:lnTo>
                      <a:pt x="546" y="2093"/>
                    </a:lnTo>
                    <a:lnTo>
                      <a:pt x="674" y="1729"/>
                    </a:lnTo>
                    <a:lnTo>
                      <a:pt x="765" y="1547"/>
                    </a:lnTo>
                    <a:lnTo>
                      <a:pt x="856" y="1365"/>
                    </a:lnTo>
                    <a:lnTo>
                      <a:pt x="965" y="1201"/>
                    </a:lnTo>
                    <a:lnTo>
                      <a:pt x="1092" y="1019"/>
                    </a:lnTo>
                    <a:lnTo>
                      <a:pt x="1238" y="856"/>
                    </a:lnTo>
                    <a:lnTo>
                      <a:pt x="1384" y="710"/>
                    </a:lnTo>
                    <a:lnTo>
                      <a:pt x="1547" y="564"/>
                    </a:lnTo>
                    <a:lnTo>
                      <a:pt x="1747" y="437"/>
                    </a:lnTo>
                    <a:lnTo>
                      <a:pt x="1948" y="310"/>
                    </a:lnTo>
                    <a:lnTo>
                      <a:pt x="2166" y="200"/>
                    </a:lnTo>
                    <a:lnTo>
                      <a:pt x="2403" y="109"/>
                    </a:lnTo>
                    <a:lnTo>
                      <a:pt x="2657" y="37"/>
                    </a:lnTo>
                    <a:lnTo>
                      <a:pt x="2657" y="37"/>
                    </a:lnTo>
                    <a:lnTo>
                      <a:pt x="2858" y="0"/>
                    </a:lnTo>
                    <a:lnTo>
                      <a:pt x="3021" y="0"/>
                    </a:lnTo>
                    <a:lnTo>
                      <a:pt x="3203" y="0"/>
                    </a:lnTo>
                    <a:lnTo>
                      <a:pt x="3367" y="37"/>
                    </a:lnTo>
                    <a:lnTo>
                      <a:pt x="3513" y="73"/>
                    </a:lnTo>
                    <a:lnTo>
                      <a:pt x="3676" y="128"/>
                    </a:lnTo>
                    <a:lnTo>
                      <a:pt x="3804" y="200"/>
                    </a:lnTo>
                    <a:lnTo>
                      <a:pt x="3949" y="291"/>
                    </a:lnTo>
                    <a:lnTo>
                      <a:pt x="3949" y="291"/>
                    </a:lnTo>
                    <a:lnTo>
                      <a:pt x="4095" y="419"/>
                    </a:lnTo>
                    <a:lnTo>
                      <a:pt x="4095" y="419"/>
                    </a:lnTo>
                    <a:lnTo>
                      <a:pt x="4332" y="655"/>
                    </a:lnTo>
                    <a:lnTo>
                      <a:pt x="4568" y="928"/>
                    </a:lnTo>
                    <a:lnTo>
                      <a:pt x="4787" y="1238"/>
                    </a:lnTo>
                    <a:lnTo>
                      <a:pt x="4987" y="1565"/>
                    </a:lnTo>
                    <a:lnTo>
                      <a:pt x="5169" y="1929"/>
                    </a:lnTo>
                    <a:lnTo>
                      <a:pt x="5351" y="2275"/>
                    </a:lnTo>
                    <a:lnTo>
                      <a:pt x="5514" y="2639"/>
                    </a:lnTo>
                    <a:lnTo>
                      <a:pt x="5642" y="3003"/>
                    </a:lnTo>
                    <a:lnTo>
                      <a:pt x="5878" y="3658"/>
                    </a:lnTo>
                    <a:lnTo>
                      <a:pt x="6042" y="4204"/>
                    </a:lnTo>
                    <a:lnTo>
                      <a:pt x="6188" y="4713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8" name="Google Shape;2478;p16"/>
              <p:cNvSpPr/>
              <p:nvPr/>
            </p:nvSpPr>
            <p:spPr>
              <a:xfrm>
                <a:off x="1282975" y="2172100"/>
                <a:ext cx="138775" cy="112850"/>
              </a:xfrm>
              <a:custGeom>
                <a:avLst/>
                <a:gdLst/>
                <a:ahLst/>
                <a:cxnLst/>
                <a:rect l="l" t="t" r="r" b="b"/>
                <a:pathLst>
                  <a:path w="5551" h="4514" extrusionOk="0">
                    <a:moveTo>
                      <a:pt x="1384" y="4368"/>
                    </a:moveTo>
                    <a:lnTo>
                      <a:pt x="1384" y="4368"/>
                    </a:lnTo>
                    <a:lnTo>
                      <a:pt x="1711" y="4423"/>
                    </a:lnTo>
                    <a:lnTo>
                      <a:pt x="2057" y="4459"/>
                    </a:lnTo>
                    <a:lnTo>
                      <a:pt x="2457" y="4496"/>
                    </a:lnTo>
                    <a:lnTo>
                      <a:pt x="2876" y="4514"/>
                    </a:lnTo>
                    <a:lnTo>
                      <a:pt x="2876" y="4514"/>
                    </a:lnTo>
                    <a:lnTo>
                      <a:pt x="3094" y="4514"/>
                    </a:lnTo>
                    <a:lnTo>
                      <a:pt x="3094" y="4514"/>
                    </a:lnTo>
                    <a:lnTo>
                      <a:pt x="3440" y="4514"/>
                    </a:lnTo>
                    <a:lnTo>
                      <a:pt x="3440" y="4514"/>
                    </a:lnTo>
                    <a:lnTo>
                      <a:pt x="3440" y="4514"/>
                    </a:lnTo>
                    <a:lnTo>
                      <a:pt x="3094" y="4514"/>
                    </a:lnTo>
                    <a:lnTo>
                      <a:pt x="3094" y="4514"/>
                    </a:lnTo>
                    <a:lnTo>
                      <a:pt x="2876" y="4514"/>
                    </a:lnTo>
                    <a:lnTo>
                      <a:pt x="2876" y="4514"/>
                    </a:lnTo>
                    <a:lnTo>
                      <a:pt x="2876" y="4514"/>
                    </a:lnTo>
                    <a:lnTo>
                      <a:pt x="2876" y="4514"/>
                    </a:lnTo>
                    <a:lnTo>
                      <a:pt x="2457" y="4496"/>
                    </a:lnTo>
                    <a:lnTo>
                      <a:pt x="2057" y="4459"/>
                    </a:lnTo>
                    <a:lnTo>
                      <a:pt x="1711" y="4423"/>
                    </a:lnTo>
                    <a:lnTo>
                      <a:pt x="1384" y="4368"/>
                    </a:lnTo>
                    <a:close/>
                    <a:moveTo>
                      <a:pt x="1365" y="4368"/>
                    </a:moveTo>
                    <a:lnTo>
                      <a:pt x="1365" y="4368"/>
                    </a:lnTo>
                    <a:lnTo>
                      <a:pt x="1365" y="4368"/>
                    </a:lnTo>
                    <a:lnTo>
                      <a:pt x="1365" y="4368"/>
                    </a:lnTo>
                    <a:close/>
                    <a:moveTo>
                      <a:pt x="237" y="3895"/>
                    </a:moveTo>
                    <a:lnTo>
                      <a:pt x="237" y="3895"/>
                    </a:lnTo>
                    <a:lnTo>
                      <a:pt x="237" y="3895"/>
                    </a:lnTo>
                    <a:lnTo>
                      <a:pt x="237" y="3895"/>
                    </a:lnTo>
                    <a:lnTo>
                      <a:pt x="237" y="3895"/>
                    </a:lnTo>
                    <a:close/>
                    <a:moveTo>
                      <a:pt x="237" y="3895"/>
                    </a:moveTo>
                    <a:lnTo>
                      <a:pt x="237" y="3895"/>
                    </a:lnTo>
                    <a:lnTo>
                      <a:pt x="237" y="3895"/>
                    </a:lnTo>
                    <a:lnTo>
                      <a:pt x="237" y="3895"/>
                    </a:lnTo>
                    <a:lnTo>
                      <a:pt x="237" y="3895"/>
                    </a:lnTo>
                    <a:close/>
                    <a:moveTo>
                      <a:pt x="237" y="3877"/>
                    </a:moveTo>
                    <a:lnTo>
                      <a:pt x="237" y="3877"/>
                    </a:lnTo>
                    <a:lnTo>
                      <a:pt x="237" y="3895"/>
                    </a:lnTo>
                    <a:lnTo>
                      <a:pt x="237" y="3895"/>
                    </a:lnTo>
                    <a:lnTo>
                      <a:pt x="237" y="3877"/>
                    </a:lnTo>
                    <a:close/>
                    <a:moveTo>
                      <a:pt x="91" y="3113"/>
                    </a:moveTo>
                    <a:lnTo>
                      <a:pt x="91" y="3113"/>
                    </a:lnTo>
                    <a:lnTo>
                      <a:pt x="37" y="3222"/>
                    </a:lnTo>
                    <a:lnTo>
                      <a:pt x="19" y="3331"/>
                    </a:lnTo>
                    <a:lnTo>
                      <a:pt x="0" y="3422"/>
                    </a:lnTo>
                    <a:lnTo>
                      <a:pt x="19" y="3531"/>
                    </a:lnTo>
                    <a:lnTo>
                      <a:pt x="37" y="3622"/>
                    </a:lnTo>
                    <a:lnTo>
                      <a:pt x="91" y="3713"/>
                    </a:lnTo>
                    <a:lnTo>
                      <a:pt x="146" y="3804"/>
                    </a:lnTo>
                    <a:lnTo>
                      <a:pt x="237" y="3877"/>
                    </a:lnTo>
                    <a:lnTo>
                      <a:pt x="237" y="3877"/>
                    </a:lnTo>
                    <a:lnTo>
                      <a:pt x="146" y="3804"/>
                    </a:lnTo>
                    <a:lnTo>
                      <a:pt x="91" y="3713"/>
                    </a:lnTo>
                    <a:lnTo>
                      <a:pt x="37" y="3622"/>
                    </a:lnTo>
                    <a:lnTo>
                      <a:pt x="19" y="3531"/>
                    </a:lnTo>
                    <a:lnTo>
                      <a:pt x="0" y="3422"/>
                    </a:lnTo>
                    <a:lnTo>
                      <a:pt x="19" y="3331"/>
                    </a:lnTo>
                    <a:lnTo>
                      <a:pt x="37" y="3222"/>
                    </a:lnTo>
                    <a:lnTo>
                      <a:pt x="91" y="3113"/>
                    </a:lnTo>
                    <a:close/>
                    <a:moveTo>
                      <a:pt x="91" y="3113"/>
                    </a:moveTo>
                    <a:lnTo>
                      <a:pt x="91" y="3113"/>
                    </a:lnTo>
                    <a:lnTo>
                      <a:pt x="91" y="3113"/>
                    </a:lnTo>
                    <a:lnTo>
                      <a:pt x="91" y="3113"/>
                    </a:lnTo>
                    <a:lnTo>
                      <a:pt x="91" y="3113"/>
                    </a:lnTo>
                    <a:close/>
                    <a:moveTo>
                      <a:pt x="91" y="3113"/>
                    </a:moveTo>
                    <a:lnTo>
                      <a:pt x="91" y="3113"/>
                    </a:lnTo>
                    <a:lnTo>
                      <a:pt x="91" y="3113"/>
                    </a:lnTo>
                    <a:lnTo>
                      <a:pt x="91" y="3113"/>
                    </a:lnTo>
                    <a:lnTo>
                      <a:pt x="91" y="3113"/>
                    </a:lnTo>
                    <a:close/>
                    <a:moveTo>
                      <a:pt x="91" y="3094"/>
                    </a:moveTo>
                    <a:lnTo>
                      <a:pt x="91" y="3094"/>
                    </a:lnTo>
                    <a:lnTo>
                      <a:pt x="91" y="3113"/>
                    </a:lnTo>
                    <a:lnTo>
                      <a:pt x="91" y="3113"/>
                    </a:lnTo>
                    <a:lnTo>
                      <a:pt x="91" y="3094"/>
                    </a:lnTo>
                    <a:close/>
                    <a:moveTo>
                      <a:pt x="110" y="3094"/>
                    </a:moveTo>
                    <a:lnTo>
                      <a:pt x="110" y="3094"/>
                    </a:lnTo>
                    <a:lnTo>
                      <a:pt x="110" y="3094"/>
                    </a:lnTo>
                    <a:lnTo>
                      <a:pt x="110" y="3094"/>
                    </a:lnTo>
                    <a:lnTo>
                      <a:pt x="110" y="3094"/>
                    </a:lnTo>
                    <a:close/>
                    <a:moveTo>
                      <a:pt x="110" y="3094"/>
                    </a:moveTo>
                    <a:lnTo>
                      <a:pt x="110" y="3094"/>
                    </a:lnTo>
                    <a:lnTo>
                      <a:pt x="110" y="3094"/>
                    </a:lnTo>
                    <a:lnTo>
                      <a:pt x="110" y="3094"/>
                    </a:lnTo>
                    <a:lnTo>
                      <a:pt x="110" y="3094"/>
                    </a:lnTo>
                    <a:close/>
                    <a:moveTo>
                      <a:pt x="110" y="3094"/>
                    </a:moveTo>
                    <a:lnTo>
                      <a:pt x="110" y="3094"/>
                    </a:lnTo>
                    <a:lnTo>
                      <a:pt x="110" y="3094"/>
                    </a:lnTo>
                    <a:lnTo>
                      <a:pt x="110" y="3094"/>
                    </a:lnTo>
                    <a:lnTo>
                      <a:pt x="110" y="3094"/>
                    </a:lnTo>
                    <a:close/>
                    <a:moveTo>
                      <a:pt x="4532" y="1"/>
                    </a:moveTo>
                    <a:lnTo>
                      <a:pt x="4532" y="1"/>
                    </a:lnTo>
                    <a:lnTo>
                      <a:pt x="4677" y="201"/>
                    </a:lnTo>
                    <a:lnTo>
                      <a:pt x="4823" y="419"/>
                    </a:lnTo>
                    <a:lnTo>
                      <a:pt x="5096" y="892"/>
                    </a:lnTo>
                    <a:lnTo>
                      <a:pt x="5332" y="1366"/>
                    </a:lnTo>
                    <a:lnTo>
                      <a:pt x="5551" y="1857"/>
                    </a:lnTo>
                    <a:lnTo>
                      <a:pt x="5551" y="1857"/>
                    </a:lnTo>
                    <a:lnTo>
                      <a:pt x="5551" y="1857"/>
                    </a:lnTo>
                    <a:lnTo>
                      <a:pt x="5551" y="1857"/>
                    </a:lnTo>
                    <a:lnTo>
                      <a:pt x="5332" y="1366"/>
                    </a:lnTo>
                    <a:lnTo>
                      <a:pt x="5096" y="892"/>
                    </a:lnTo>
                    <a:lnTo>
                      <a:pt x="4823" y="419"/>
                    </a:lnTo>
                    <a:lnTo>
                      <a:pt x="4677" y="201"/>
                    </a:lnTo>
                    <a:lnTo>
                      <a:pt x="4532" y="1"/>
                    </a:lnTo>
                    <a:close/>
                    <a:moveTo>
                      <a:pt x="4532" y="1"/>
                    </a:moveTo>
                    <a:lnTo>
                      <a:pt x="4532" y="1"/>
                    </a:lnTo>
                    <a:lnTo>
                      <a:pt x="4532" y="1"/>
                    </a:lnTo>
                    <a:lnTo>
                      <a:pt x="4532" y="1"/>
                    </a:lnTo>
                    <a:lnTo>
                      <a:pt x="4532" y="1"/>
                    </a:lnTo>
                    <a:close/>
                  </a:path>
                </a:pathLst>
              </a:custGeom>
              <a:solidFill>
                <a:srgbClr val="D8D3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9" name="Google Shape;2479;p16"/>
              <p:cNvSpPr/>
              <p:nvPr/>
            </p:nvSpPr>
            <p:spPr>
              <a:xfrm>
                <a:off x="1317550" y="2281300"/>
                <a:ext cx="51425" cy="3650"/>
              </a:xfrm>
              <a:custGeom>
                <a:avLst/>
                <a:gdLst/>
                <a:ahLst/>
                <a:cxnLst/>
                <a:rect l="l" t="t" r="r" b="b"/>
                <a:pathLst>
                  <a:path w="2057" h="146" fill="none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328" y="55"/>
                    </a:lnTo>
                    <a:lnTo>
                      <a:pt x="674" y="91"/>
                    </a:lnTo>
                    <a:lnTo>
                      <a:pt x="1074" y="128"/>
                    </a:lnTo>
                    <a:lnTo>
                      <a:pt x="1493" y="146"/>
                    </a:lnTo>
                    <a:lnTo>
                      <a:pt x="1493" y="146"/>
                    </a:lnTo>
                    <a:lnTo>
                      <a:pt x="1711" y="146"/>
                    </a:lnTo>
                    <a:lnTo>
                      <a:pt x="1711" y="146"/>
                    </a:lnTo>
                    <a:lnTo>
                      <a:pt x="2057" y="146"/>
                    </a:lnTo>
                    <a:lnTo>
                      <a:pt x="2057" y="146"/>
                    </a:lnTo>
                    <a:lnTo>
                      <a:pt x="2057" y="146"/>
                    </a:lnTo>
                    <a:lnTo>
                      <a:pt x="1711" y="146"/>
                    </a:lnTo>
                    <a:lnTo>
                      <a:pt x="1711" y="146"/>
                    </a:lnTo>
                    <a:lnTo>
                      <a:pt x="1493" y="146"/>
                    </a:lnTo>
                    <a:lnTo>
                      <a:pt x="1493" y="146"/>
                    </a:lnTo>
                    <a:lnTo>
                      <a:pt x="1493" y="146"/>
                    </a:lnTo>
                    <a:lnTo>
                      <a:pt x="1493" y="146"/>
                    </a:lnTo>
                    <a:lnTo>
                      <a:pt x="1074" y="128"/>
                    </a:lnTo>
                    <a:lnTo>
                      <a:pt x="674" y="91"/>
                    </a:lnTo>
                    <a:lnTo>
                      <a:pt x="328" y="55"/>
                    </a:ln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0" name="Google Shape;2480;p16"/>
              <p:cNvSpPr/>
              <p:nvPr/>
            </p:nvSpPr>
            <p:spPr>
              <a:xfrm>
                <a:off x="1317100" y="22813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1" name="Google Shape;2481;p16"/>
              <p:cNvSpPr/>
              <p:nvPr/>
            </p:nvSpPr>
            <p:spPr>
              <a:xfrm>
                <a:off x="1288900" y="22694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2" name="Google Shape;2482;p16"/>
              <p:cNvSpPr/>
              <p:nvPr/>
            </p:nvSpPr>
            <p:spPr>
              <a:xfrm>
                <a:off x="1288900" y="22694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3" name="Google Shape;2483;p16"/>
              <p:cNvSpPr/>
              <p:nvPr/>
            </p:nvSpPr>
            <p:spPr>
              <a:xfrm>
                <a:off x="1288900" y="2269000"/>
                <a:ext cx="25" cy="500"/>
              </a:xfrm>
              <a:custGeom>
                <a:avLst/>
                <a:gdLst/>
                <a:ahLst/>
                <a:cxnLst/>
                <a:rect l="l" t="t" r="r" b="b"/>
                <a:pathLst>
                  <a:path w="1" h="20" fill="none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9"/>
                    </a:lnTo>
                    <a:lnTo>
                      <a:pt x="0" y="19"/>
                    </a:lnTo>
                    <a:lnTo>
                      <a:pt x="0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4" name="Google Shape;2484;p16"/>
              <p:cNvSpPr/>
              <p:nvPr/>
            </p:nvSpPr>
            <p:spPr>
              <a:xfrm>
                <a:off x="1282975" y="2249900"/>
                <a:ext cx="5950" cy="19125"/>
              </a:xfrm>
              <a:custGeom>
                <a:avLst/>
                <a:gdLst/>
                <a:ahLst/>
                <a:cxnLst/>
                <a:rect l="l" t="t" r="r" b="b"/>
                <a:pathLst>
                  <a:path w="238" h="765" fill="none" extrusionOk="0">
                    <a:moveTo>
                      <a:pt x="91" y="1"/>
                    </a:moveTo>
                    <a:lnTo>
                      <a:pt x="91" y="1"/>
                    </a:lnTo>
                    <a:lnTo>
                      <a:pt x="37" y="110"/>
                    </a:lnTo>
                    <a:lnTo>
                      <a:pt x="19" y="219"/>
                    </a:lnTo>
                    <a:lnTo>
                      <a:pt x="0" y="310"/>
                    </a:lnTo>
                    <a:lnTo>
                      <a:pt x="19" y="419"/>
                    </a:lnTo>
                    <a:lnTo>
                      <a:pt x="37" y="510"/>
                    </a:lnTo>
                    <a:lnTo>
                      <a:pt x="91" y="601"/>
                    </a:lnTo>
                    <a:lnTo>
                      <a:pt x="146" y="692"/>
                    </a:lnTo>
                    <a:lnTo>
                      <a:pt x="237" y="765"/>
                    </a:lnTo>
                    <a:lnTo>
                      <a:pt x="237" y="765"/>
                    </a:lnTo>
                    <a:lnTo>
                      <a:pt x="146" y="692"/>
                    </a:lnTo>
                    <a:lnTo>
                      <a:pt x="91" y="601"/>
                    </a:lnTo>
                    <a:lnTo>
                      <a:pt x="37" y="510"/>
                    </a:lnTo>
                    <a:lnTo>
                      <a:pt x="19" y="419"/>
                    </a:lnTo>
                    <a:lnTo>
                      <a:pt x="0" y="310"/>
                    </a:lnTo>
                    <a:lnTo>
                      <a:pt x="19" y="219"/>
                    </a:lnTo>
                    <a:lnTo>
                      <a:pt x="37" y="110"/>
                    </a:lnTo>
                    <a:lnTo>
                      <a:pt x="91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5" name="Google Shape;2485;p16"/>
              <p:cNvSpPr/>
              <p:nvPr/>
            </p:nvSpPr>
            <p:spPr>
              <a:xfrm>
                <a:off x="1285250" y="22499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6" name="Google Shape;2486;p16"/>
              <p:cNvSpPr/>
              <p:nvPr/>
            </p:nvSpPr>
            <p:spPr>
              <a:xfrm>
                <a:off x="1285250" y="22499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7" name="Google Shape;2487;p16"/>
              <p:cNvSpPr/>
              <p:nvPr/>
            </p:nvSpPr>
            <p:spPr>
              <a:xfrm>
                <a:off x="1285250" y="2249450"/>
                <a:ext cx="25" cy="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9" fill="none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19"/>
                    </a:lnTo>
                    <a:lnTo>
                      <a:pt x="0" y="19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8" name="Google Shape;2488;p16"/>
              <p:cNvSpPr/>
              <p:nvPr/>
            </p:nvSpPr>
            <p:spPr>
              <a:xfrm>
                <a:off x="1285700" y="22494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9" name="Google Shape;2489;p16"/>
              <p:cNvSpPr/>
              <p:nvPr/>
            </p:nvSpPr>
            <p:spPr>
              <a:xfrm>
                <a:off x="1285700" y="22494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0" name="Google Shape;2490;p16"/>
              <p:cNvSpPr/>
              <p:nvPr/>
            </p:nvSpPr>
            <p:spPr>
              <a:xfrm>
                <a:off x="1285700" y="22494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1" name="Google Shape;2491;p16"/>
              <p:cNvSpPr/>
              <p:nvPr/>
            </p:nvSpPr>
            <p:spPr>
              <a:xfrm>
                <a:off x="1396250" y="2172100"/>
                <a:ext cx="25500" cy="46425"/>
              </a:xfrm>
              <a:custGeom>
                <a:avLst/>
                <a:gdLst/>
                <a:ahLst/>
                <a:cxnLst/>
                <a:rect l="l" t="t" r="r" b="b"/>
                <a:pathLst>
                  <a:path w="1020" h="1857" fill="none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146" y="201"/>
                    </a:lnTo>
                    <a:lnTo>
                      <a:pt x="292" y="419"/>
                    </a:lnTo>
                    <a:lnTo>
                      <a:pt x="565" y="892"/>
                    </a:lnTo>
                    <a:lnTo>
                      <a:pt x="801" y="1366"/>
                    </a:lnTo>
                    <a:lnTo>
                      <a:pt x="1020" y="1857"/>
                    </a:lnTo>
                    <a:lnTo>
                      <a:pt x="1020" y="1857"/>
                    </a:lnTo>
                    <a:lnTo>
                      <a:pt x="1020" y="1857"/>
                    </a:lnTo>
                    <a:lnTo>
                      <a:pt x="1020" y="1857"/>
                    </a:lnTo>
                    <a:lnTo>
                      <a:pt x="801" y="1366"/>
                    </a:lnTo>
                    <a:lnTo>
                      <a:pt x="565" y="892"/>
                    </a:lnTo>
                    <a:lnTo>
                      <a:pt x="292" y="419"/>
                    </a:lnTo>
                    <a:lnTo>
                      <a:pt x="146" y="201"/>
                    </a:lnTo>
                    <a:lnTo>
                      <a:pt x="1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2" name="Google Shape;2492;p16"/>
              <p:cNvSpPr/>
              <p:nvPr/>
            </p:nvSpPr>
            <p:spPr>
              <a:xfrm>
                <a:off x="1396250" y="21721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3" name="Google Shape;2493;p16"/>
              <p:cNvSpPr/>
              <p:nvPr/>
            </p:nvSpPr>
            <p:spPr>
              <a:xfrm>
                <a:off x="1282975" y="2160725"/>
                <a:ext cx="138775" cy="124225"/>
              </a:xfrm>
              <a:custGeom>
                <a:avLst/>
                <a:gdLst/>
                <a:ahLst/>
                <a:cxnLst/>
                <a:rect l="l" t="t" r="r" b="b"/>
                <a:pathLst>
                  <a:path w="5551" h="4969" extrusionOk="0">
                    <a:moveTo>
                      <a:pt x="4095" y="1"/>
                    </a:moveTo>
                    <a:lnTo>
                      <a:pt x="4004" y="219"/>
                    </a:lnTo>
                    <a:lnTo>
                      <a:pt x="3895" y="438"/>
                    </a:lnTo>
                    <a:lnTo>
                      <a:pt x="3840" y="529"/>
                    </a:lnTo>
                    <a:lnTo>
                      <a:pt x="3767" y="619"/>
                    </a:lnTo>
                    <a:lnTo>
                      <a:pt x="3676" y="710"/>
                    </a:lnTo>
                    <a:lnTo>
                      <a:pt x="3585" y="801"/>
                    </a:lnTo>
                    <a:lnTo>
                      <a:pt x="3458" y="874"/>
                    </a:lnTo>
                    <a:lnTo>
                      <a:pt x="3331" y="947"/>
                    </a:lnTo>
                    <a:lnTo>
                      <a:pt x="3185" y="1002"/>
                    </a:lnTo>
                    <a:lnTo>
                      <a:pt x="3058" y="1038"/>
                    </a:lnTo>
                    <a:lnTo>
                      <a:pt x="2767" y="1111"/>
                    </a:lnTo>
                    <a:lnTo>
                      <a:pt x="2475" y="1165"/>
                    </a:lnTo>
                    <a:lnTo>
                      <a:pt x="2184" y="1238"/>
                    </a:lnTo>
                    <a:lnTo>
                      <a:pt x="1893" y="1311"/>
                    </a:lnTo>
                    <a:lnTo>
                      <a:pt x="1766" y="1366"/>
                    </a:lnTo>
                    <a:lnTo>
                      <a:pt x="1638" y="1438"/>
                    </a:lnTo>
                    <a:lnTo>
                      <a:pt x="1511" y="1511"/>
                    </a:lnTo>
                    <a:lnTo>
                      <a:pt x="1402" y="1620"/>
                    </a:lnTo>
                    <a:lnTo>
                      <a:pt x="1293" y="1730"/>
                    </a:lnTo>
                    <a:lnTo>
                      <a:pt x="1202" y="1839"/>
                    </a:lnTo>
                    <a:lnTo>
                      <a:pt x="1111" y="1948"/>
                    </a:lnTo>
                    <a:lnTo>
                      <a:pt x="1001" y="2039"/>
                    </a:lnTo>
                    <a:lnTo>
                      <a:pt x="874" y="2130"/>
                    </a:lnTo>
                    <a:lnTo>
                      <a:pt x="747" y="2185"/>
                    </a:lnTo>
                    <a:lnTo>
                      <a:pt x="619" y="2221"/>
                    </a:lnTo>
                    <a:lnTo>
                      <a:pt x="401" y="2221"/>
                    </a:lnTo>
                    <a:lnTo>
                      <a:pt x="346" y="2512"/>
                    </a:lnTo>
                    <a:lnTo>
                      <a:pt x="328" y="2767"/>
                    </a:lnTo>
                    <a:lnTo>
                      <a:pt x="310" y="3131"/>
                    </a:lnTo>
                    <a:lnTo>
                      <a:pt x="310" y="3276"/>
                    </a:lnTo>
                    <a:lnTo>
                      <a:pt x="201" y="3404"/>
                    </a:lnTo>
                    <a:lnTo>
                      <a:pt x="110" y="3549"/>
                    </a:lnTo>
                    <a:lnTo>
                      <a:pt x="91" y="3549"/>
                    </a:lnTo>
                    <a:lnTo>
                      <a:pt x="91" y="3568"/>
                    </a:lnTo>
                    <a:lnTo>
                      <a:pt x="37" y="3677"/>
                    </a:lnTo>
                    <a:lnTo>
                      <a:pt x="19" y="3786"/>
                    </a:lnTo>
                    <a:lnTo>
                      <a:pt x="0" y="3877"/>
                    </a:lnTo>
                    <a:lnTo>
                      <a:pt x="19" y="3986"/>
                    </a:lnTo>
                    <a:lnTo>
                      <a:pt x="37" y="4077"/>
                    </a:lnTo>
                    <a:lnTo>
                      <a:pt x="91" y="4168"/>
                    </a:lnTo>
                    <a:lnTo>
                      <a:pt x="146" y="4259"/>
                    </a:lnTo>
                    <a:lnTo>
                      <a:pt x="237" y="4332"/>
                    </a:lnTo>
                    <a:lnTo>
                      <a:pt x="237" y="4350"/>
                    </a:lnTo>
                    <a:lnTo>
                      <a:pt x="346" y="4423"/>
                    </a:lnTo>
                    <a:lnTo>
                      <a:pt x="437" y="4496"/>
                    </a:lnTo>
                    <a:lnTo>
                      <a:pt x="692" y="4623"/>
                    </a:lnTo>
                    <a:lnTo>
                      <a:pt x="1001" y="4732"/>
                    </a:lnTo>
                    <a:lnTo>
                      <a:pt x="1365" y="4823"/>
                    </a:lnTo>
                    <a:lnTo>
                      <a:pt x="1384" y="4823"/>
                    </a:lnTo>
                    <a:lnTo>
                      <a:pt x="1711" y="4878"/>
                    </a:lnTo>
                    <a:lnTo>
                      <a:pt x="2057" y="4914"/>
                    </a:lnTo>
                    <a:lnTo>
                      <a:pt x="2457" y="4951"/>
                    </a:lnTo>
                    <a:lnTo>
                      <a:pt x="2876" y="4969"/>
                    </a:lnTo>
                    <a:lnTo>
                      <a:pt x="3294" y="4732"/>
                    </a:lnTo>
                    <a:lnTo>
                      <a:pt x="3713" y="4459"/>
                    </a:lnTo>
                    <a:lnTo>
                      <a:pt x="4095" y="4186"/>
                    </a:lnTo>
                    <a:lnTo>
                      <a:pt x="4477" y="3895"/>
                    </a:lnTo>
                    <a:lnTo>
                      <a:pt x="4677" y="3731"/>
                    </a:lnTo>
                    <a:lnTo>
                      <a:pt x="4859" y="3549"/>
                    </a:lnTo>
                    <a:lnTo>
                      <a:pt x="5041" y="3349"/>
                    </a:lnTo>
                    <a:lnTo>
                      <a:pt x="5187" y="3149"/>
                    </a:lnTo>
                    <a:lnTo>
                      <a:pt x="5296" y="2967"/>
                    </a:lnTo>
                    <a:lnTo>
                      <a:pt x="5387" y="2767"/>
                    </a:lnTo>
                    <a:lnTo>
                      <a:pt x="5533" y="2367"/>
                    </a:lnTo>
                    <a:lnTo>
                      <a:pt x="5551" y="2312"/>
                    </a:lnTo>
                    <a:lnTo>
                      <a:pt x="5332" y="1821"/>
                    </a:lnTo>
                    <a:lnTo>
                      <a:pt x="5096" y="1347"/>
                    </a:lnTo>
                    <a:lnTo>
                      <a:pt x="4823" y="874"/>
                    </a:lnTo>
                    <a:lnTo>
                      <a:pt x="4677" y="656"/>
                    </a:lnTo>
                    <a:lnTo>
                      <a:pt x="4532" y="456"/>
                    </a:lnTo>
                    <a:lnTo>
                      <a:pt x="4313" y="201"/>
                    </a:lnTo>
                    <a:lnTo>
                      <a:pt x="4095" y="1"/>
                    </a:lnTo>
                    <a:close/>
                  </a:path>
                </a:pathLst>
              </a:custGeom>
              <a:solidFill>
                <a:srgbClr val="A489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4" name="Google Shape;2494;p16"/>
              <p:cNvSpPr/>
              <p:nvPr/>
            </p:nvSpPr>
            <p:spPr>
              <a:xfrm>
                <a:off x="1282975" y="2160725"/>
                <a:ext cx="138775" cy="124225"/>
              </a:xfrm>
              <a:custGeom>
                <a:avLst/>
                <a:gdLst/>
                <a:ahLst/>
                <a:cxnLst/>
                <a:rect l="l" t="t" r="r" b="b"/>
                <a:pathLst>
                  <a:path w="5551" h="4969" fill="none" extrusionOk="0">
                    <a:moveTo>
                      <a:pt x="4095" y="1"/>
                    </a:moveTo>
                    <a:lnTo>
                      <a:pt x="4095" y="1"/>
                    </a:lnTo>
                    <a:lnTo>
                      <a:pt x="4004" y="219"/>
                    </a:lnTo>
                    <a:lnTo>
                      <a:pt x="3895" y="438"/>
                    </a:lnTo>
                    <a:lnTo>
                      <a:pt x="3840" y="529"/>
                    </a:lnTo>
                    <a:lnTo>
                      <a:pt x="3767" y="619"/>
                    </a:lnTo>
                    <a:lnTo>
                      <a:pt x="3676" y="710"/>
                    </a:lnTo>
                    <a:lnTo>
                      <a:pt x="3585" y="801"/>
                    </a:lnTo>
                    <a:lnTo>
                      <a:pt x="3585" y="801"/>
                    </a:lnTo>
                    <a:lnTo>
                      <a:pt x="3458" y="874"/>
                    </a:lnTo>
                    <a:lnTo>
                      <a:pt x="3331" y="947"/>
                    </a:lnTo>
                    <a:lnTo>
                      <a:pt x="3185" y="1002"/>
                    </a:lnTo>
                    <a:lnTo>
                      <a:pt x="3058" y="1038"/>
                    </a:lnTo>
                    <a:lnTo>
                      <a:pt x="2767" y="1111"/>
                    </a:lnTo>
                    <a:lnTo>
                      <a:pt x="2475" y="1165"/>
                    </a:lnTo>
                    <a:lnTo>
                      <a:pt x="2184" y="1238"/>
                    </a:lnTo>
                    <a:lnTo>
                      <a:pt x="1893" y="1311"/>
                    </a:lnTo>
                    <a:lnTo>
                      <a:pt x="1766" y="1366"/>
                    </a:lnTo>
                    <a:lnTo>
                      <a:pt x="1638" y="1438"/>
                    </a:lnTo>
                    <a:lnTo>
                      <a:pt x="1511" y="1511"/>
                    </a:lnTo>
                    <a:lnTo>
                      <a:pt x="1402" y="1620"/>
                    </a:lnTo>
                    <a:lnTo>
                      <a:pt x="1402" y="1620"/>
                    </a:lnTo>
                    <a:lnTo>
                      <a:pt x="1293" y="1730"/>
                    </a:lnTo>
                    <a:lnTo>
                      <a:pt x="1202" y="1839"/>
                    </a:lnTo>
                    <a:lnTo>
                      <a:pt x="1111" y="1948"/>
                    </a:lnTo>
                    <a:lnTo>
                      <a:pt x="1001" y="2039"/>
                    </a:lnTo>
                    <a:lnTo>
                      <a:pt x="1001" y="2039"/>
                    </a:lnTo>
                    <a:lnTo>
                      <a:pt x="874" y="2130"/>
                    </a:lnTo>
                    <a:lnTo>
                      <a:pt x="747" y="2185"/>
                    </a:lnTo>
                    <a:lnTo>
                      <a:pt x="619" y="2221"/>
                    </a:lnTo>
                    <a:lnTo>
                      <a:pt x="474" y="2221"/>
                    </a:lnTo>
                    <a:lnTo>
                      <a:pt x="474" y="2221"/>
                    </a:lnTo>
                    <a:lnTo>
                      <a:pt x="401" y="2221"/>
                    </a:lnTo>
                    <a:lnTo>
                      <a:pt x="401" y="2221"/>
                    </a:lnTo>
                    <a:lnTo>
                      <a:pt x="401" y="2221"/>
                    </a:lnTo>
                    <a:lnTo>
                      <a:pt x="346" y="2512"/>
                    </a:lnTo>
                    <a:lnTo>
                      <a:pt x="328" y="2767"/>
                    </a:lnTo>
                    <a:lnTo>
                      <a:pt x="310" y="3131"/>
                    </a:lnTo>
                    <a:lnTo>
                      <a:pt x="310" y="3131"/>
                    </a:lnTo>
                    <a:lnTo>
                      <a:pt x="310" y="3276"/>
                    </a:lnTo>
                    <a:lnTo>
                      <a:pt x="310" y="3276"/>
                    </a:lnTo>
                    <a:lnTo>
                      <a:pt x="310" y="3276"/>
                    </a:lnTo>
                    <a:lnTo>
                      <a:pt x="310" y="3276"/>
                    </a:lnTo>
                    <a:lnTo>
                      <a:pt x="310" y="3276"/>
                    </a:lnTo>
                    <a:lnTo>
                      <a:pt x="201" y="3404"/>
                    </a:lnTo>
                    <a:lnTo>
                      <a:pt x="110" y="3549"/>
                    </a:lnTo>
                    <a:lnTo>
                      <a:pt x="110" y="3549"/>
                    </a:lnTo>
                    <a:lnTo>
                      <a:pt x="110" y="3549"/>
                    </a:lnTo>
                    <a:lnTo>
                      <a:pt x="110" y="3549"/>
                    </a:lnTo>
                    <a:lnTo>
                      <a:pt x="110" y="3549"/>
                    </a:lnTo>
                    <a:lnTo>
                      <a:pt x="110" y="3549"/>
                    </a:lnTo>
                    <a:lnTo>
                      <a:pt x="110" y="3549"/>
                    </a:lnTo>
                    <a:lnTo>
                      <a:pt x="110" y="3549"/>
                    </a:lnTo>
                    <a:lnTo>
                      <a:pt x="110" y="3549"/>
                    </a:lnTo>
                    <a:lnTo>
                      <a:pt x="110" y="3549"/>
                    </a:lnTo>
                    <a:lnTo>
                      <a:pt x="110" y="3549"/>
                    </a:lnTo>
                    <a:lnTo>
                      <a:pt x="110" y="3549"/>
                    </a:lnTo>
                    <a:lnTo>
                      <a:pt x="91" y="3549"/>
                    </a:lnTo>
                    <a:lnTo>
                      <a:pt x="91" y="3549"/>
                    </a:lnTo>
                    <a:lnTo>
                      <a:pt x="91" y="3568"/>
                    </a:lnTo>
                    <a:lnTo>
                      <a:pt x="91" y="3568"/>
                    </a:lnTo>
                    <a:lnTo>
                      <a:pt x="91" y="3568"/>
                    </a:lnTo>
                    <a:lnTo>
                      <a:pt x="91" y="3568"/>
                    </a:lnTo>
                    <a:lnTo>
                      <a:pt x="91" y="3568"/>
                    </a:lnTo>
                    <a:lnTo>
                      <a:pt x="91" y="3568"/>
                    </a:lnTo>
                    <a:lnTo>
                      <a:pt x="91" y="3568"/>
                    </a:lnTo>
                    <a:lnTo>
                      <a:pt x="91" y="3568"/>
                    </a:lnTo>
                    <a:lnTo>
                      <a:pt x="91" y="3568"/>
                    </a:lnTo>
                    <a:lnTo>
                      <a:pt x="91" y="3568"/>
                    </a:lnTo>
                    <a:lnTo>
                      <a:pt x="91" y="3568"/>
                    </a:lnTo>
                    <a:lnTo>
                      <a:pt x="91" y="3568"/>
                    </a:lnTo>
                    <a:lnTo>
                      <a:pt x="37" y="3677"/>
                    </a:lnTo>
                    <a:lnTo>
                      <a:pt x="19" y="3786"/>
                    </a:lnTo>
                    <a:lnTo>
                      <a:pt x="0" y="3877"/>
                    </a:lnTo>
                    <a:lnTo>
                      <a:pt x="19" y="3986"/>
                    </a:lnTo>
                    <a:lnTo>
                      <a:pt x="37" y="4077"/>
                    </a:lnTo>
                    <a:lnTo>
                      <a:pt x="91" y="4168"/>
                    </a:lnTo>
                    <a:lnTo>
                      <a:pt x="146" y="4259"/>
                    </a:lnTo>
                    <a:lnTo>
                      <a:pt x="237" y="4332"/>
                    </a:lnTo>
                    <a:lnTo>
                      <a:pt x="237" y="4332"/>
                    </a:lnTo>
                    <a:lnTo>
                      <a:pt x="237" y="4332"/>
                    </a:lnTo>
                    <a:lnTo>
                      <a:pt x="237" y="4350"/>
                    </a:lnTo>
                    <a:lnTo>
                      <a:pt x="237" y="4350"/>
                    </a:lnTo>
                    <a:lnTo>
                      <a:pt x="237" y="4350"/>
                    </a:lnTo>
                    <a:lnTo>
                      <a:pt x="237" y="4350"/>
                    </a:lnTo>
                    <a:lnTo>
                      <a:pt x="237" y="4350"/>
                    </a:lnTo>
                    <a:lnTo>
                      <a:pt x="237" y="4350"/>
                    </a:lnTo>
                    <a:lnTo>
                      <a:pt x="237" y="4350"/>
                    </a:lnTo>
                    <a:lnTo>
                      <a:pt x="237" y="4350"/>
                    </a:lnTo>
                    <a:lnTo>
                      <a:pt x="237" y="4350"/>
                    </a:lnTo>
                    <a:lnTo>
                      <a:pt x="237" y="4350"/>
                    </a:lnTo>
                    <a:lnTo>
                      <a:pt x="346" y="4423"/>
                    </a:lnTo>
                    <a:lnTo>
                      <a:pt x="437" y="4496"/>
                    </a:lnTo>
                    <a:lnTo>
                      <a:pt x="692" y="4623"/>
                    </a:lnTo>
                    <a:lnTo>
                      <a:pt x="1001" y="4732"/>
                    </a:lnTo>
                    <a:lnTo>
                      <a:pt x="1365" y="4823"/>
                    </a:lnTo>
                    <a:lnTo>
                      <a:pt x="1365" y="4823"/>
                    </a:lnTo>
                    <a:lnTo>
                      <a:pt x="1365" y="4823"/>
                    </a:lnTo>
                    <a:lnTo>
                      <a:pt x="1365" y="4823"/>
                    </a:lnTo>
                    <a:lnTo>
                      <a:pt x="1384" y="4823"/>
                    </a:lnTo>
                    <a:lnTo>
                      <a:pt x="1384" y="4823"/>
                    </a:lnTo>
                    <a:lnTo>
                      <a:pt x="1711" y="4878"/>
                    </a:lnTo>
                    <a:lnTo>
                      <a:pt x="2057" y="4914"/>
                    </a:lnTo>
                    <a:lnTo>
                      <a:pt x="2457" y="4951"/>
                    </a:lnTo>
                    <a:lnTo>
                      <a:pt x="2876" y="4969"/>
                    </a:lnTo>
                    <a:lnTo>
                      <a:pt x="2876" y="4969"/>
                    </a:lnTo>
                    <a:lnTo>
                      <a:pt x="3294" y="4732"/>
                    </a:lnTo>
                    <a:lnTo>
                      <a:pt x="3713" y="4459"/>
                    </a:lnTo>
                    <a:lnTo>
                      <a:pt x="4095" y="4186"/>
                    </a:lnTo>
                    <a:lnTo>
                      <a:pt x="4477" y="3895"/>
                    </a:lnTo>
                    <a:lnTo>
                      <a:pt x="4477" y="3895"/>
                    </a:lnTo>
                    <a:lnTo>
                      <a:pt x="4677" y="3731"/>
                    </a:lnTo>
                    <a:lnTo>
                      <a:pt x="4859" y="3549"/>
                    </a:lnTo>
                    <a:lnTo>
                      <a:pt x="5041" y="3349"/>
                    </a:lnTo>
                    <a:lnTo>
                      <a:pt x="5187" y="3149"/>
                    </a:lnTo>
                    <a:lnTo>
                      <a:pt x="5187" y="3149"/>
                    </a:lnTo>
                    <a:lnTo>
                      <a:pt x="5296" y="2967"/>
                    </a:lnTo>
                    <a:lnTo>
                      <a:pt x="5387" y="2767"/>
                    </a:lnTo>
                    <a:lnTo>
                      <a:pt x="5533" y="2367"/>
                    </a:lnTo>
                    <a:lnTo>
                      <a:pt x="5533" y="2367"/>
                    </a:lnTo>
                    <a:lnTo>
                      <a:pt x="5551" y="2312"/>
                    </a:lnTo>
                    <a:lnTo>
                      <a:pt x="5551" y="2312"/>
                    </a:lnTo>
                    <a:lnTo>
                      <a:pt x="5332" y="1821"/>
                    </a:lnTo>
                    <a:lnTo>
                      <a:pt x="5096" y="1347"/>
                    </a:lnTo>
                    <a:lnTo>
                      <a:pt x="4823" y="874"/>
                    </a:lnTo>
                    <a:lnTo>
                      <a:pt x="4677" y="656"/>
                    </a:lnTo>
                    <a:lnTo>
                      <a:pt x="4532" y="456"/>
                    </a:lnTo>
                    <a:lnTo>
                      <a:pt x="4532" y="456"/>
                    </a:lnTo>
                    <a:lnTo>
                      <a:pt x="4532" y="456"/>
                    </a:lnTo>
                    <a:lnTo>
                      <a:pt x="4532" y="456"/>
                    </a:lnTo>
                    <a:lnTo>
                      <a:pt x="4532" y="456"/>
                    </a:lnTo>
                    <a:lnTo>
                      <a:pt x="4532" y="456"/>
                    </a:lnTo>
                    <a:lnTo>
                      <a:pt x="4313" y="201"/>
                    </a:lnTo>
                    <a:lnTo>
                      <a:pt x="4095" y="1"/>
                    </a:lnTo>
                    <a:lnTo>
                      <a:pt x="4095" y="1"/>
                    </a:lnTo>
                    <a:lnTo>
                      <a:pt x="4095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5" name="Google Shape;2495;p16"/>
              <p:cNvSpPr/>
              <p:nvPr/>
            </p:nvSpPr>
            <p:spPr>
              <a:xfrm>
                <a:off x="1354850" y="2218500"/>
                <a:ext cx="79650" cy="66450"/>
              </a:xfrm>
              <a:custGeom>
                <a:avLst/>
                <a:gdLst/>
                <a:ahLst/>
                <a:cxnLst/>
                <a:rect l="l" t="t" r="r" b="b"/>
                <a:pathLst>
                  <a:path w="3186" h="2658" extrusionOk="0">
                    <a:moveTo>
                      <a:pt x="565" y="2658"/>
                    </a:moveTo>
                    <a:lnTo>
                      <a:pt x="565" y="2658"/>
                    </a:lnTo>
                    <a:lnTo>
                      <a:pt x="237" y="2658"/>
                    </a:lnTo>
                    <a:lnTo>
                      <a:pt x="237" y="2658"/>
                    </a:lnTo>
                    <a:lnTo>
                      <a:pt x="1" y="2658"/>
                    </a:lnTo>
                    <a:lnTo>
                      <a:pt x="1" y="2658"/>
                    </a:lnTo>
                    <a:lnTo>
                      <a:pt x="1" y="2658"/>
                    </a:lnTo>
                    <a:lnTo>
                      <a:pt x="1" y="2658"/>
                    </a:lnTo>
                    <a:lnTo>
                      <a:pt x="219" y="2658"/>
                    </a:lnTo>
                    <a:lnTo>
                      <a:pt x="219" y="2658"/>
                    </a:lnTo>
                    <a:lnTo>
                      <a:pt x="565" y="2658"/>
                    </a:lnTo>
                    <a:close/>
                    <a:moveTo>
                      <a:pt x="2676" y="1"/>
                    </a:moveTo>
                    <a:lnTo>
                      <a:pt x="2676" y="1"/>
                    </a:lnTo>
                    <a:lnTo>
                      <a:pt x="2676" y="1"/>
                    </a:lnTo>
                    <a:lnTo>
                      <a:pt x="2676" y="1"/>
                    </a:lnTo>
                    <a:lnTo>
                      <a:pt x="2840" y="438"/>
                    </a:lnTo>
                    <a:lnTo>
                      <a:pt x="2967" y="820"/>
                    </a:lnTo>
                    <a:lnTo>
                      <a:pt x="3185" y="1493"/>
                    </a:lnTo>
                    <a:lnTo>
                      <a:pt x="3185" y="1493"/>
                    </a:lnTo>
                    <a:lnTo>
                      <a:pt x="2967" y="820"/>
                    </a:lnTo>
                    <a:lnTo>
                      <a:pt x="2840" y="438"/>
                    </a:lnTo>
                    <a:lnTo>
                      <a:pt x="2676" y="1"/>
                    </a:lnTo>
                    <a:lnTo>
                      <a:pt x="2676" y="1"/>
                    </a:lnTo>
                    <a:close/>
                  </a:path>
                </a:pathLst>
              </a:custGeom>
              <a:solidFill>
                <a:srgbClr val="B8AEB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6" name="Google Shape;2496;p16"/>
              <p:cNvSpPr/>
              <p:nvPr/>
            </p:nvSpPr>
            <p:spPr>
              <a:xfrm>
                <a:off x="1354850" y="2284925"/>
                <a:ext cx="141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565" h="1" fill="none" extrusionOk="0">
                    <a:moveTo>
                      <a:pt x="565" y="1"/>
                    </a:moveTo>
                    <a:lnTo>
                      <a:pt x="565" y="1"/>
                    </a:lnTo>
                    <a:lnTo>
                      <a:pt x="237" y="1"/>
                    </a:lnTo>
                    <a:lnTo>
                      <a:pt x="237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219" y="1"/>
                    </a:lnTo>
                    <a:lnTo>
                      <a:pt x="219" y="1"/>
                    </a:lnTo>
                    <a:lnTo>
                      <a:pt x="565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7" name="Google Shape;2497;p16"/>
              <p:cNvSpPr/>
              <p:nvPr/>
            </p:nvSpPr>
            <p:spPr>
              <a:xfrm>
                <a:off x="1421725" y="2218500"/>
                <a:ext cx="12775" cy="37350"/>
              </a:xfrm>
              <a:custGeom>
                <a:avLst/>
                <a:gdLst/>
                <a:ahLst/>
                <a:cxnLst/>
                <a:rect l="l" t="t" r="r" b="b"/>
                <a:pathLst>
                  <a:path w="511" h="1494" fill="none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65" y="438"/>
                    </a:lnTo>
                    <a:lnTo>
                      <a:pt x="292" y="820"/>
                    </a:lnTo>
                    <a:lnTo>
                      <a:pt x="510" y="1493"/>
                    </a:lnTo>
                    <a:lnTo>
                      <a:pt x="510" y="1493"/>
                    </a:lnTo>
                    <a:lnTo>
                      <a:pt x="292" y="820"/>
                    </a:lnTo>
                    <a:lnTo>
                      <a:pt x="165" y="438"/>
                    </a:lnTo>
                    <a:lnTo>
                      <a:pt x="1" y="1"/>
                    </a:lnTo>
                    <a:lnTo>
                      <a:pt x="1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8" name="Google Shape;2498;p16"/>
              <p:cNvSpPr/>
              <p:nvPr/>
            </p:nvSpPr>
            <p:spPr>
              <a:xfrm>
                <a:off x="1354850" y="2218500"/>
                <a:ext cx="82825" cy="66450"/>
              </a:xfrm>
              <a:custGeom>
                <a:avLst/>
                <a:gdLst/>
                <a:ahLst/>
                <a:cxnLst/>
                <a:rect l="l" t="t" r="r" b="b"/>
                <a:pathLst>
                  <a:path w="3313" h="2658" extrusionOk="0">
                    <a:moveTo>
                      <a:pt x="2676" y="1"/>
                    </a:moveTo>
                    <a:lnTo>
                      <a:pt x="2658" y="56"/>
                    </a:lnTo>
                    <a:lnTo>
                      <a:pt x="2512" y="456"/>
                    </a:lnTo>
                    <a:lnTo>
                      <a:pt x="2421" y="656"/>
                    </a:lnTo>
                    <a:lnTo>
                      <a:pt x="2312" y="838"/>
                    </a:lnTo>
                    <a:lnTo>
                      <a:pt x="2166" y="1038"/>
                    </a:lnTo>
                    <a:lnTo>
                      <a:pt x="1984" y="1238"/>
                    </a:lnTo>
                    <a:lnTo>
                      <a:pt x="1802" y="1420"/>
                    </a:lnTo>
                    <a:lnTo>
                      <a:pt x="1602" y="1584"/>
                    </a:lnTo>
                    <a:lnTo>
                      <a:pt x="1220" y="1875"/>
                    </a:lnTo>
                    <a:lnTo>
                      <a:pt x="838" y="2148"/>
                    </a:lnTo>
                    <a:lnTo>
                      <a:pt x="419" y="2421"/>
                    </a:lnTo>
                    <a:lnTo>
                      <a:pt x="1" y="2658"/>
                    </a:lnTo>
                    <a:lnTo>
                      <a:pt x="565" y="2658"/>
                    </a:lnTo>
                    <a:lnTo>
                      <a:pt x="929" y="2621"/>
                    </a:lnTo>
                    <a:lnTo>
                      <a:pt x="1256" y="2585"/>
                    </a:lnTo>
                    <a:lnTo>
                      <a:pt x="1839" y="2494"/>
                    </a:lnTo>
                    <a:lnTo>
                      <a:pt x="2312" y="2385"/>
                    </a:lnTo>
                    <a:lnTo>
                      <a:pt x="2694" y="2276"/>
                    </a:lnTo>
                    <a:lnTo>
                      <a:pt x="2967" y="2166"/>
                    </a:lnTo>
                    <a:lnTo>
                      <a:pt x="3167" y="2075"/>
                    </a:lnTo>
                    <a:lnTo>
                      <a:pt x="3313" y="1984"/>
                    </a:lnTo>
                    <a:lnTo>
                      <a:pt x="3185" y="1493"/>
                    </a:lnTo>
                    <a:lnTo>
                      <a:pt x="2967" y="820"/>
                    </a:lnTo>
                    <a:lnTo>
                      <a:pt x="2840" y="438"/>
                    </a:lnTo>
                    <a:lnTo>
                      <a:pt x="2676" y="1"/>
                    </a:lnTo>
                    <a:close/>
                  </a:path>
                </a:pathLst>
              </a:custGeom>
              <a:solidFill>
                <a:srgbClr val="8B71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9" name="Google Shape;2499;p16"/>
              <p:cNvSpPr/>
              <p:nvPr/>
            </p:nvSpPr>
            <p:spPr>
              <a:xfrm>
                <a:off x="1354850" y="2218500"/>
                <a:ext cx="82825" cy="66450"/>
              </a:xfrm>
              <a:custGeom>
                <a:avLst/>
                <a:gdLst/>
                <a:ahLst/>
                <a:cxnLst/>
                <a:rect l="l" t="t" r="r" b="b"/>
                <a:pathLst>
                  <a:path w="3313" h="2658" fill="none" extrusionOk="0">
                    <a:moveTo>
                      <a:pt x="2676" y="1"/>
                    </a:moveTo>
                    <a:lnTo>
                      <a:pt x="2676" y="1"/>
                    </a:lnTo>
                    <a:lnTo>
                      <a:pt x="2658" y="56"/>
                    </a:lnTo>
                    <a:lnTo>
                      <a:pt x="2658" y="56"/>
                    </a:lnTo>
                    <a:lnTo>
                      <a:pt x="2512" y="456"/>
                    </a:lnTo>
                    <a:lnTo>
                      <a:pt x="2421" y="656"/>
                    </a:lnTo>
                    <a:lnTo>
                      <a:pt x="2312" y="838"/>
                    </a:lnTo>
                    <a:lnTo>
                      <a:pt x="2312" y="838"/>
                    </a:lnTo>
                    <a:lnTo>
                      <a:pt x="2166" y="1038"/>
                    </a:lnTo>
                    <a:lnTo>
                      <a:pt x="1984" y="1238"/>
                    </a:lnTo>
                    <a:lnTo>
                      <a:pt x="1802" y="1420"/>
                    </a:lnTo>
                    <a:lnTo>
                      <a:pt x="1602" y="1584"/>
                    </a:lnTo>
                    <a:lnTo>
                      <a:pt x="1602" y="1584"/>
                    </a:lnTo>
                    <a:lnTo>
                      <a:pt x="1220" y="1875"/>
                    </a:lnTo>
                    <a:lnTo>
                      <a:pt x="838" y="2148"/>
                    </a:lnTo>
                    <a:lnTo>
                      <a:pt x="419" y="2421"/>
                    </a:lnTo>
                    <a:lnTo>
                      <a:pt x="1" y="2658"/>
                    </a:lnTo>
                    <a:lnTo>
                      <a:pt x="1" y="2658"/>
                    </a:lnTo>
                    <a:lnTo>
                      <a:pt x="237" y="2658"/>
                    </a:lnTo>
                    <a:lnTo>
                      <a:pt x="237" y="2658"/>
                    </a:lnTo>
                    <a:lnTo>
                      <a:pt x="565" y="2658"/>
                    </a:lnTo>
                    <a:lnTo>
                      <a:pt x="565" y="2658"/>
                    </a:lnTo>
                    <a:lnTo>
                      <a:pt x="565" y="2658"/>
                    </a:lnTo>
                    <a:lnTo>
                      <a:pt x="929" y="2621"/>
                    </a:lnTo>
                    <a:lnTo>
                      <a:pt x="1256" y="2585"/>
                    </a:lnTo>
                    <a:lnTo>
                      <a:pt x="1839" y="2494"/>
                    </a:lnTo>
                    <a:lnTo>
                      <a:pt x="2312" y="2385"/>
                    </a:lnTo>
                    <a:lnTo>
                      <a:pt x="2694" y="2276"/>
                    </a:lnTo>
                    <a:lnTo>
                      <a:pt x="2967" y="2166"/>
                    </a:lnTo>
                    <a:lnTo>
                      <a:pt x="3167" y="2075"/>
                    </a:lnTo>
                    <a:lnTo>
                      <a:pt x="3313" y="1984"/>
                    </a:lnTo>
                    <a:lnTo>
                      <a:pt x="3313" y="1984"/>
                    </a:lnTo>
                    <a:lnTo>
                      <a:pt x="3185" y="1493"/>
                    </a:lnTo>
                    <a:lnTo>
                      <a:pt x="3185" y="1493"/>
                    </a:lnTo>
                    <a:lnTo>
                      <a:pt x="2967" y="820"/>
                    </a:lnTo>
                    <a:lnTo>
                      <a:pt x="2840" y="438"/>
                    </a:lnTo>
                    <a:lnTo>
                      <a:pt x="2676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500" name="Google Shape;2500;p16"/>
          <p:cNvGrpSpPr/>
          <p:nvPr/>
        </p:nvGrpSpPr>
        <p:grpSpPr>
          <a:xfrm>
            <a:off x="2605914" y="4258002"/>
            <a:ext cx="359497" cy="133338"/>
            <a:chOff x="1726100" y="1627975"/>
            <a:chExt cx="359425" cy="133325"/>
          </a:xfrm>
        </p:grpSpPr>
        <p:sp>
          <p:nvSpPr>
            <p:cNvPr id="2501" name="Google Shape;2501;p16"/>
            <p:cNvSpPr/>
            <p:nvPr/>
          </p:nvSpPr>
          <p:spPr>
            <a:xfrm>
              <a:off x="2018625" y="1747625"/>
              <a:ext cx="66900" cy="13675"/>
            </a:xfrm>
            <a:custGeom>
              <a:avLst/>
              <a:gdLst/>
              <a:ahLst/>
              <a:cxnLst/>
              <a:rect l="l" t="t" r="r" b="b"/>
              <a:pathLst>
                <a:path w="2676" h="547" extrusionOk="0">
                  <a:moveTo>
                    <a:pt x="456" y="1"/>
                  </a:moveTo>
                  <a:lnTo>
                    <a:pt x="219" y="37"/>
                  </a:lnTo>
                  <a:lnTo>
                    <a:pt x="146" y="74"/>
                  </a:lnTo>
                  <a:lnTo>
                    <a:pt x="73" y="110"/>
                  </a:lnTo>
                  <a:lnTo>
                    <a:pt x="19" y="147"/>
                  </a:lnTo>
                  <a:lnTo>
                    <a:pt x="1" y="201"/>
                  </a:lnTo>
                  <a:lnTo>
                    <a:pt x="19" y="219"/>
                  </a:lnTo>
                  <a:lnTo>
                    <a:pt x="37" y="274"/>
                  </a:lnTo>
                  <a:lnTo>
                    <a:pt x="92" y="329"/>
                  </a:lnTo>
                  <a:lnTo>
                    <a:pt x="219" y="401"/>
                  </a:lnTo>
                  <a:lnTo>
                    <a:pt x="419" y="456"/>
                  </a:lnTo>
                  <a:lnTo>
                    <a:pt x="710" y="511"/>
                  </a:lnTo>
                  <a:lnTo>
                    <a:pt x="1111" y="529"/>
                  </a:lnTo>
                  <a:lnTo>
                    <a:pt x="1657" y="547"/>
                  </a:lnTo>
                  <a:lnTo>
                    <a:pt x="2130" y="547"/>
                  </a:lnTo>
                  <a:lnTo>
                    <a:pt x="2676" y="529"/>
                  </a:lnTo>
                  <a:lnTo>
                    <a:pt x="2676" y="474"/>
                  </a:lnTo>
                  <a:lnTo>
                    <a:pt x="2657" y="420"/>
                  </a:lnTo>
                  <a:lnTo>
                    <a:pt x="2603" y="365"/>
                  </a:lnTo>
                  <a:lnTo>
                    <a:pt x="2530" y="310"/>
                  </a:lnTo>
                  <a:lnTo>
                    <a:pt x="2330" y="219"/>
                  </a:lnTo>
                  <a:lnTo>
                    <a:pt x="2057" y="147"/>
                  </a:lnTo>
                  <a:lnTo>
                    <a:pt x="1748" y="92"/>
                  </a:lnTo>
                  <a:lnTo>
                    <a:pt x="1420" y="37"/>
                  </a:lnTo>
                  <a:lnTo>
                    <a:pt x="1074" y="1"/>
                  </a:lnTo>
                  <a:close/>
                </a:path>
              </a:pathLst>
            </a:custGeom>
            <a:solidFill>
              <a:srgbClr val="282829">
                <a:alpha val="13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2" name="Google Shape;2502;p16"/>
            <p:cNvSpPr/>
            <p:nvPr/>
          </p:nvSpPr>
          <p:spPr>
            <a:xfrm>
              <a:off x="2018625" y="1747625"/>
              <a:ext cx="66900" cy="13675"/>
            </a:xfrm>
            <a:custGeom>
              <a:avLst/>
              <a:gdLst/>
              <a:ahLst/>
              <a:cxnLst/>
              <a:rect l="l" t="t" r="r" b="b"/>
              <a:pathLst>
                <a:path w="2676" h="547" fill="none" extrusionOk="0">
                  <a:moveTo>
                    <a:pt x="747" y="1"/>
                  </a:moveTo>
                  <a:lnTo>
                    <a:pt x="747" y="1"/>
                  </a:lnTo>
                  <a:lnTo>
                    <a:pt x="456" y="1"/>
                  </a:lnTo>
                  <a:lnTo>
                    <a:pt x="219" y="37"/>
                  </a:lnTo>
                  <a:lnTo>
                    <a:pt x="146" y="74"/>
                  </a:lnTo>
                  <a:lnTo>
                    <a:pt x="73" y="110"/>
                  </a:lnTo>
                  <a:lnTo>
                    <a:pt x="19" y="147"/>
                  </a:lnTo>
                  <a:lnTo>
                    <a:pt x="1" y="201"/>
                  </a:lnTo>
                  <a:lnTo>
                    <a:pt x="1" y="201"/>
                  </a:lnTo>
                  <a:lnTo>
                    <a:pt x="19" y="219"/>
                  </a:lnTo>
                  <a:lnTo>
                    <a:pt x="37" y="274"/>
                  </a:lnTo>
                  <a:lnTo>
                    <a:pt x="92" y="329"/>
                  </a:lnTo>
                  <a:lnTo>
                    <a:pt x="219" y="401"/>
                  </a:lnTo>
                  <a:lnTo>
                    <a:pt x="419" y="456"/>
                  </a:lnTo>
                  <a:lnTo>
                    <a:pt x="710" y="511"/>
                  </a:lnTo>
                  <a:lnTo>
                    <a:pt x="1111" y="529"/>
                  </a:lnTo>
                  <a:lnTo>
                    <a:pt x="1657" y="547"/>
                  </a:lnTo>
                  <a:lnTo>
                    <a:pt x="1657" y="547"/>
                  </a:lnTo>
                  <a:lnTo>
                    <a:pt x="2130" y="547"/>
                  </a:lnTo>
                  <a:lnTo>
                    <a:pt x="2676" y="529"/>
                  </a:lnTo>
                  <a:lnTo>
                    <a:pt x="2676" y="529"/>
                  </a:lnTo>
                  <a:lnTo>
                    <a:pt x="2676" y="474"/>
                  </a:lnTo>
                  <a:lnTo>
                    <a:pt x="2657" y="420"/>
                  </a:lnTo>
                  <a:lnTo>
                    <a:pt x="2603" y="365"/>
                  </a:lnTo>
                  <a:lnTo>
                    <a:pt x="2530" y="310"/>
                  </a:lnTo>
                  <a:lnTo>
                    <a:pt x="2330" y="219"/>
                  </a:lnTo>
                  <a:lnTo>
                    <a:pt x="2057" y="147"/>
                  </a:lnTo>
                  <a:lnTo>
                    <a:pt x="1748" y="92"/>
                  </a:lnTo>
                  <a:lnTo>
                    <a:pt x="1420" y="37"/>
                  </a:lnTo>
                  <a:lnTo>
                    <a:pt x="1074" y="1"/>
                  </a:lnTo>
                  <a:lnTo>
                    <a:pt x="74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3" name="Google Shape;2503;p16"/>
            <p:cNvSpPr/>
            <p:nvPr/>
          </p:nvSpPr>
          <p:spPr>
            <a:xfrm>
              <a:off x="2024075" y="1729450"/>
              <a:ext cx="42350" cy="23225"/>
            </a:xfrm>
            <a:custGeom>
              <a:avLst/>
              <a:gdLst/>
              <a:ahLst/>
              <a:cxnLst/>
              <a:rect l="l" t="t" r="r" b="b"/>
              <a:pathLst>
                <a:path w="1694" h="929" extrusionOk="0">
                  <a:moveTo>
                    <a:pt x="911" y="0"/>
                  </a:moveTo>
                  <a:lnTo>
                    <a:pt x="783" y="18"/>
                  </a:lnTo>
                  <a:lnTo>
                    <a:pt x="674" y="55"/>
                  </a:lnTo>
                  <a:lnTo>
                    <a:pt x="565" y="109"/>
                  </a:lnTo>
                  <a:lnTo>
                    <a:pt x="456" y="182"/>
                  </a:lnTo>
                  <a:lnTo>
                    <a:pt x="383" y="255"/>
                  </a:lnTo>
                  <a:lnTo>
                    <a:pt x="238" y="437"/>
                  </a:lnTo>
                  <a:lnTo>
                    <a:pt x="128" y="601"/>
                  </a:lnTo>
                  <a:lnTo>
                    <a:pt x="56" y="764"/>
                  </a:lnTo>
                  <a:lnTo>
                    <a:pt x="1" y="928"/>
                  </a:lnTo>
                  <a:lnTo>
                    <a:pt x="1693" y="928"/>
                  </a:lnTo>
                  <a:lnTo>
                    <a:pt x="1693" y="783"/>
                  </a:lnTo>
                  <a:lnTo>
                    <a:pt x="1693" y="655"/>
                  </a:lnTo>
                  <a:lnTo>
                    <a:pt x="1675" y="491"/>
                  </a:lnTo>
                  <a:lnTo>
                    <a:pt x="1639" y="419"/>
                  </a:lnTo>
                  <a:lnTo>
                    <a:pt x="1602" y="328"/>
                  </a:lnTo>
                  <a:lnTo>
                    <a:pt x="1548" y="255"/>
                  </a:lnTo>
                  <a:lnTo>
                    <a:pt x="1493" y="182"/>
                  </a:lnTo>
                  <a:lnTo>
                    <a:pt x="1402" y="127"/>
                  </a:lnTo>
                  <a:lnTo>
                    <a:pt x="1311" y="73"/>
                  </a:lnTo>
                  <a:lnTo>
                    <a:pt x="1202" y="36"/>
                  </a:lnTo>
                  <a:lnTo>
                    <a:pt x="1056" y="0"/>
                  </a:lnTo>
                  <a:close/>
                </a:path>
              </a:pathLst>
            </a:custGeom>
            <a:solidFill>
              <a:srgbClr val="C1A5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4" name="Google Shape;2504;p16"/>
            <p:cNvSpPr/>
            <p:nvPr/>
          </p:nvSpPr>
          <p:spPr>
            <a:xfrm>
              <a:off x="1726100" y="1699875"/>
              <a:ext cx="249775" cy="25500"/>
            </a:xfrm>
            <a:custGeom>
              <a:avLst/>
              <a:gdLst/>
              <a:ahLst/>
              <a:cxnLst/>
              <a:rect l="l" t="t" r="r" b="b"/>
              <a:pathLst>
                <a:path w="9991" h="1020" extrusionOk="0">
                  <a:moveTo>
                    <a:pt x="1292" y="0"/>
                  </a:moveTo>
                  <a:lnTo>
                    <a:pt x="746" y="91"/>
                  </a:lnTo>
                  <a:lnTo>
                    <a:pt x="528" y="128"/>
                  </a:lnTo>
                  <a:lnTo>
                    <a:pt x="346" y="182"/>
                  </a:lnTo>
                  <a:lnTo>
                    <a:pt x="200" y="237"/>
                  </a:lnTo>
                  <a:lnTo>
                    <a:pt x="91" y="291"/>
                  </a:lnTo>
                  <a:lnTo>
                    <a:pt x="18" y="346"/>
                  </a:lnTo>
                  <a:lnTo>
                    <a:pt x="0" y="419"/>
                  </a:lnTo>
                  <a:lnTo>
                    <a:pt x="0" y="437"/>
                  </a:lnTo>
                  <a:lnTo>
                    <a:pt x="18" y="473"/>
                  </a:lnTo>
                  <a:lnTo>
                    <a:pt x="91" y="528"/>
                  </a:lnTo>
                  <a:lnTo>
                    <a:pt x="219" y="583"/>
                  </a:lnTo>
                  <a:lnTo>
                    <a:pt x="382" y="655"/>
                  </a:lnTo>
                  <a:lnTo>
                    <a:pt x="601" y="710"/>
                  </a:lnTo>
                  <a:lnTo>
                    <a:pt x="856" y="746"/>
                  </a:lnTo>
                  <a:lnTo>
                    <a:pt x="1456" y="837"/>
                  </a:lnTo>
                  <a:lnTo>
                    <a:pt x="2202" y="910"/>
                  </a:lnTo>
                  <a:lnTo>
                    <a:pt x="3058" y="965"/>
                  </a:lnTo>
                  <a:lnTo>
                    <a:pt x="3986" y="1001"/>
                  </a:lnTo>
                  <a:lnTo>
                    <a:pt x="5005" y="1019"/>
                  </a:lnTo>
                  <a:lnTo>
                    <a:pt x="6006" y="1001"/>
                  </a:lnTo>
                  <a:lnTo>
                    <a:pt x="6952" y="965"/>
                  </a:lnTo>
                  <a:lnTo>
                    <a:pt x="7789" y="910"/>
                  </a:lnTo>
                  <a:lnTo>
                    <a:pt x="8535" y="837"/>
                  </a:lnTo>
                  <a:lnTo>
                    <a:pt x="9136" y="746"/>
                  </a:lnTo>
                  <a:lnTo>
                    <a:pt x="9390" y="710"/>
                  </a:lnTo>
                  <a:lnTo>
                    <a:pt x="9609" y="655"/>
                  </a:lnTo>
                  <a:lnTo>
                    <a:pt x="9773" y="583"/>
                  </a:lnTo>
                  <a:lnTo>
                    <a:pt x="9900" y="528"/>
                  </a:lnTo>
                  <a:lnTo>
                    <a:pt x="9973" y="473"/>
                  </a:lnTo>
                  <a:lnTo>
                    <a:pt x="9991" y="437"/>
                  </a:lnTo>
                  <a:lnTo>
                    <a:pt x="9991" y="419"/>
                  </a:lnTo>
                  <a:lnTo>
                    <a:pt x="9973" y="346"/>
                  </a:lnTo>
                  <a:lnTo>
                    <a:pt x="9900" y="291"/>
                  </a:lnTo>
                  <a:lnTo>
                    <a:pt x="9791" y="237"/>
                  </a:lnTo>
                  <a:lnTo>
                    <a:pt x="9645" y="182"/>
                  </a:lnTo>
                  <a:lnTo>
                    <a:pt x="9463" y="128"/>
                  </a:lnTo>
                  <a:lnTo>
                    <a:pt x="9245" y="91"/>
                  </a:lnTo>
                  <a:lnTo>
                    <a:pt x="8699" y="0"/>
                  </a:lnTo>
                  <a:lnTo>
                    <a:pt x="8699" y="273"/>
                  </a:lnTo>
                  <a:lnTo>
                    <a:pt x="7443" y="328"/>
                  </a:lnTo>
                  <a:lnTo>
                    <a:pt x="6133" y="364"/>
                  </a:lnTo>
                  <a:lnTo>
                    <a:pt x="4623" y="382"/>
                  </a:lnTo>
                  <a:lnTo>
                    <a:pt x="3476" y="364"/>
                  </a:lnTo>
                  <a:lnTo>
                    <a:pt x="2384" y="328"/>
                  </a:lnTo>
                  <a:lnTo>
                    <a:pt x="1893" y="291"/>
                  </a:lnTo>
                  <a:lnTo>
                    <a:pt x="1456" y="237"/>
                  </a:lnTo>
                  <a:lnTo>
                    <a:pt x="1074" y="182"/>
                  </a:lnTo>
                  <a:lnTo>
                    <a:pt x="746" y="109"/>
                  </a:lnTo>
                  <a:lnTo>
                    <a:pt x="1292" y="0"/>
                  </a:lnTo>
                  <a:close/>
                </a:path>
              </a:pathLst>
            </a:custGeom>
            <a:solidFill>
              <a:srgbClr val="282829">
                <a:alpha val="13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5" name="Google Shape;2505;p16"/>
            <p:cNvSpPr/>
            <p:nvPr/>
          </p:nvSpPr>
          <p:spPr>
            <a:xfrm>
              <a:off x="1726100" y="1699875"/>
              <a:ext cx="249775" cy="25500"/>
            </a:xfrm>
            <a:custGeom>
              <a:avLst/>
              <a:gdLst/>
              <a:ahLst/>
              <a:cxnLst/>
              <a:rect l="l" t="t" r="r" b="b"/>
              <a:pathLst>
                <a:path w="9991" h="1020" fill="none" extrusionOk="0">
                  <a:moveTo>
                    <a:pt x="8699" y="0"/>
                  </a:moveTo>
                  <a:lnTo>
                    <a:pt x="8699" y="273"/>
                  </a:lnTo>
                  <a:lnTo>
                    <a:pt x="8699" y="273"/>
                  </a:lnTo>
                  <a:lnTo>
                    <a:pt x="8699" y="273"/>
                  </a:lnTo>
                  <a:lnTo>
                    <a:pt x="7443" y="328"/>
                  </a:lnTo>
                  <a:lnTo>
                    <a:pt x="6133" y="364"/>
                  </a:lnTo>
                  <a:lnTo>
                    <a:pt x="4623" y="382"/>
                  </a:lnTo>
                  <a:lnTo>
                    <a:pt x="4623" y="382"/>
                  </a:lnTo>
                  <a:lnTo>
                    <a:pt x="3476" y="364"/>
                  </a:lnTo>
                  <a:lnTo>
                    <a:pt x="2384" y="328"/>
                  </a:lnTo>
                  <a:lnTo>
                    <a:pt x="1893" y="291"/>
                  </a:lnTo>
                  <a:lnTo>
                    <a:pt x="1456" y="237"/>
                  </a:lnTo>
                  <a:lnTo>
                    <a:pt x="1074" y="182"/>
                  </a:lnTo>
                  <a:lnTo>
                    <a:pt x="746" y="109"/>
                  </a:lnTo>
                  <a:lnTo>
                    <a:pt x="746" y="109"/>
                  </a:lnTo>
                  <a:lnTo>
                    <a:pt x="746" y="109"/>
                  </a:lnTo>
                  <a:lnTo>
                    <a:pt x="1292" y="0"/>
                  </a:lnTo>
                  <a:lnTo>
                    <a:pt x="1292" y="0"/>
                  </a:lnTo>
                  <a:lnTo>
                    <a:pt x="746" y="91"/>
                  </a:lnTo>
                  <a:lnTo>
                    <a:pt x="528" y="128"/>
                  </a:lnTo>
                  <a:lnTo>
                    <a:pt x="346" y="182"/>
                  </a:lnTo>
                  <a:lnTo>
                    <a:pt x="200" y="237"/>
                  </a:lnTo>
                  <a:lnTo>
                    <a:pt x="91" y="291"/>
                  </a:lnTo>
                  <a:lnTo>
                    <a:pt x="18" y="346"/>
                  </a:lnTo>
                  <a:lnTo>
                    <a:pt x="0" y="419"/>
                  </a:lnTo>
                  <a:lnTo>
                    <a:pt x="0" y="419"/>
                  </a:lnTo>
                  <a:lnTo>
                    <a:pt x="0" y="437"/>
                  </a:lnTo>
                  <a:lnTo>
                    <a:pt x="18" y="473"/>
                  </a:lnTo>
                  <a:lnTo>
                    <a:pt x="91" y="528"/>
                  </a:lnTo>
                  <a:lnTo>
                    <a:pt x="219" y="583"/>
                  </a:lnTo>
                  <a:lnTo>
                    <a:pt x="382" y="655"/>
                  </a:lnTo>
                  <a:lnTo>
                    <a:pt x="601" y="710"/>
                  </a:lnTo>
                  <a:lnTo>
                    <a:pt x="856" y="746"/>
                  </a:lnTo>
                  <a:lnTo>
                    <a:pt x="1456" y="837"/>
                  </a:lnTo>
                  <a:lnTo>
                    <a:pt x="2202" y="910"/>
                  </a:lnTo>
                  <a:lnTo>
                    <a:pt x="3058" y="965"/>
                  </a:lnTo>
                  <a:lnTo>
                    <a:pt x="3986" y="1001"/>
                  </a:lnTo>
                  <a:lnTo>
                    <a:pt x="5005" y="1019"/>
                  </a:lnTo>
                  <a:lnTo>
                    <a:pt x="5005" y="1019"/>
                  </a:lnTo>
                  <a:lnTo>
                    <a:pt x="6006" y="1001"/>
                  </a:lnTo>
                  <a:lnTo>
                    <a:pt x="6952" y="965"/>
                  </a:lnTo>
                  <a:lnTo>
                    <a:pt x="7789" y="910"/>
                  </a:lnTo>
                  <a:lnTo>
                    <a:pt x="8535" y="837"/>
                  </a:lnTo>
                  <a:lnTo>
                    <a:pt x="9136" y="746"/>
                  </a:lnTo>
                  <a:lnTo>
                    <a:pt x="9390" y="710"/>
                  </a:lnTo>
                  <a:lnTo>
                    <a:pt x="9609" y="655"/>
                  </a:lnTo>
                  <a:lnTo>
                    <a:pt x="9773" y="583"/>
                  </a:lnTo>
                  <a:lnTo>
                    <a:pt x="9900" y="528"/>
                  </a:lnTo>
                  <a:lnTo>
                    <a:pt x="9973" y="473"/>
                  </a:lnTo>
                  <a:lnTo>
                    <a:pt x="9991" y="437"/>
                  </a:lnTo>
                  <a:lnTo>
                    <a:pt x="9991" y="419"/>
                  </a:lnTo>
                  <a:lnTo>
                    <a:pt x="9991" y="419"/>
                  </a:lnTo>
                  <a:lnTo>
                    <a:pt x="9973" y="346"/>
                  </a:lnTo>
                  <a:lnTo>
                    <a:pt x="9900" y="291"/>
                  </a:lnTo>
                  <a:lnTo>
                    <a:pt x="9791" y="237"/>
                  </a:lnTo>
                  <a:lnTo>
                    <a:pt x="9645" y="182"/>
                  </a:lnTo>
                  <a:lnTo>
                    <a:pt x="9463" y="128"/>
                  </a:lnTo>
                  <a:lnTo>
                    <a:pt x="9245" y="91"/>
                  </a:lnTo>
                  <a:lnTo>
                    <a:pt x="8699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6" name="Google Shape;2506;p16"/>
            <p:cNvSpPr/>
            <p:nvPr/>
          </p:nvSpPr>
          <p:spPr>
            <a:xfrm>
              <a:off x="1744750" y="1627975"/>
              <a:ext cx="198825" cy="81475"/>
            </a:xfrm>
            <a:custGeom>
              <a:avLst/>
              <a:gdLst/>
              <a:ahLst/>
              <a:cxnLst/>
              <a:rect l="l" t="t" r="r" b="b"/>
              <a:pathLst>
                <a:path w="7953" h="3259" extrusionOk="0">
                  <a:moveTo>
                    <a:pt x="4113" y="1"/>
                  </a:moveTo>
                  <a:lnTo>
                    <a:pt x="3986" y="37"/>
                  </a:lnTo>
                  <a:lnTo>
                    <a:pt x="3858" y="74"/>
                  </a:lnTo>
                  <a:lnTo>
                    <a:pt x="3731" y="110"/>
                  </a:lnTo>
                  <a:lnTo>
                    <a:pt x="3604" y="165"/>
                  </a:lnTo>
                  <a:lnTo>
                    <a:pt x="3385" y="328"/>
                  </a:lnTo>
                  <a:lnTo>
                    <a:pt x="3185" y="492"/>
                  </a:lnTo>
                  <a:lnTo>
                    <a:pt x="2985" y="711"/>
                  </a:lnTo>
                  <a:lnTo>
                    <a:pt x="2821" y="929"/>
                  </a:lnTo>
                  <a:lnTo>
                    <a:pt x="2657" y="1166"/>
                  </a:lnTo>
                  <a:lnTo>
                    <a:pt x="2530" y="1402"/>
                  </a:lnTo>
                  <a:lnTo>
                    <a:pt x="2312" y="1839"/>
                  </a:lnTo>
                  <a:lnTo>
                    <a:pt x="2148" y="2239"/>
                  </a:lnTo>
                  <a:lnTo>
                    <a:pt x="2020" y="2603"/>
                  </a:lnTo>
                  <a:lnTo>
                    <a:pt x="0" y="2985"/>
                  </a:lnTo>
                  <a:lnTo>
                    <a:pt x="383" y="3058"/>
                  </a:lnTo>
                  <a:lnTo>
                    <a:pt x="856" y="3131"/>
                  </a:lnTo>
                  <a:lnTo>
                    <a:pt x="1383" y="3186"/>
                  </a:lnTo>
                  <a:lnTo>
                    <a:pt x="1984" y="3222"/>
                  </a:lnTo>
                  <a:lnTo>
                    <a:pt x="2621" y="3240"/>
                  </a:lnTo>
                  <a:lnTo>
                    <a:pt x="3294" y="3258"/>
                  </a:lnTo>
                  <a:lnTo>
                    <a:pt x="4641" y="3258"/>
                  </a:lnTo>
                  <a:lnTo>
                    <a:pt x="5897" y="3222"/>
                  </a:lnTo>
                  <a:lnTo>
                    <a:pt x="6952" y="3186"/>
                  </a:lnTo>
                  <a:lnTo>
                    <a:pt x="7953" y="3149"/>
                  </a:lnTo>
                  <a:lnTo>
                    <a:pt x="7953" y="2094"/>
                  </a:lnTo>
                  <a:lnTo>
                    <a:pt x="7935" y="2003"/>
                  </a:lnTo>
                  <a:lnTo>
                    <a:pt x="7862" y="1730"/>
                  </a:lnTo>
                  <a:lnTo>
                    <a:pt x="7753" y="1384"/>
                  </a:lnTo>
                  <a:lnTo>
                    <a:pt x="7680" y="1202"/>
                  </a:lnTo>
                  <a:lnTo>
                    <a:pt x="7589" y="1020"/>
                  </a:lnTo>
                  <a:lnTo>
                    <a:pt x="7498" y="874"/>
                  </a:lnTo>
                  <a:lnTo>
                    <a:pt x="7389" y="747"/>
                  </a:lnTo>
                  <a:lnTo>
                    <a:pt x="7280" y="638"/>
                  </a:lnTo>
                  <a:lnTo>
                    <a:pt x="7170" y="583"/>
                  </a:lnTo>
                  <a:lnTo>
                    <a:pt x="7061" y="547"/>
                  </a:lnTo>
                  <a:lnTo>
                    <a:pt x="6843" y="547"/>
                  </a:lnTo>
                  <a:lnTo>
                    <a:pt x="6734" y="565"/>
                  </a:lnTo>
                  <a:lnTo>
                    <a:pt x="6533" y="638"/>
                  </a:lnTo>
                  <a:lnTo>
                    <a:pt x="6333" y="729"/>
                  </a:lnTo>
                  <a:lnTo>
                    <a:pt x="6169" y="820"/>
                  </a:lnTo>
                  <a:lnTo>
                    <a:pt x="6024" y="911"/>
                  </a:lnTo>
                  <a:lnTo>
                    <a:pt x="5915" y="1020"/>
                  </a:lnTo>
                  <a:lnTo>
                    <a:pt x="5860" y="929"/>
                  </a:lnTo>
                  <a:lnTo>
                    <a:pt x="5806" y="820"/>
                  </a:lnTo>
                  <a:lnTo>
                    <a:pt x="5733" y="692"/>
                  </a:lnTo>
                  <a:lnTo>
                    <a:pt x="5642" y="565"/>
                  </a:lnTo>
                  <a:lnTo>
                    <a:pt x="5496" y="419"/>
                  </a:lnTo>
                  <a:lnTo>
                    <a:pt x="5332" y="292"/>
                  </a:lnTo>
                  <a:lnTo>
                    <a:pt x="5132" y="165"/>
                  </a:lnTo>
                  <a:lnTo>
                    <a:pt x="4932" y="74"/>
                  </a:lnTo>
                  <a:lnTo>
                    <a:pt x="4695" y="19"/>
                  </a:lnTo>
                  <a:lnTo>
                    <a:pt x="4422" y="1"/>
                  </a:lnTo>
                  <a:close/>
                </a:path>
              </a:pathLst>
            </a:custGeom>
            <a:solidFill>
              <a:srgbClr val="C1A5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7" name="Google Shape;2507;p16"/>
            <p:cNvSpPr/>
            <p:nvPr/>
          </p:nvSpPr>
          <p:spPr>
            <a:xfrm>
              <a:off x="1744750" y="1627975"/>
              <a:ext cx="198825" cy="81475"/>
            </a:xfrm>
            <a:custGeom>
              <a:avLst/>
              <a:gdLst/>
              <a:ahLst/>
              <a:cxnLst/>
              <a:rect l="l" t="t" r="r" b="b"/>
              <a:pathLst>
                <a:path w="7953" h="3259" fill="none" extrusionOk="0">
                  <a:moveTo>
                    <a:pt x="7953" y="2094"/>
                  </a:moveTo>
                  <a:lnTo>
                    <a:pt x="7953" y="3149"/>
                  </a:lnTo>
                  <a:lnTo>
                    <a:pt x="7953" y="3149"/>
                  </a:lnTo>
                  <a:lnTo>
                    <a:pt x="6952" y="3186"/>
                  </a:lnTo>
                  <a:lnTo>
                    <a:pt x="5897" y="3222"/>
                  </a:lnTo>
                  <a:lnTo>
                    <a:pt x="4641" y="3258"/>
                  </a:lnTo>
                  <a:lnTo>
                    <a:pt x="3294" y="3258"/>
                  </a:lnTo>
                  <a:lnTo>
                    <a:pt x="2621" y="3240"/>
                  </a:lnTo>
                  <a:lnTo>
                    <a:pt x="1984" y="3222"/>
                  </a:lnTo>
                  <a:lnTo>
                    <a:pt x="1383" y="3186"/>
                  </a:lnTo>
                  <a:lnTo>
                    <a:pt x="856" y="3131"/>
                  </a:lnTo>
                  <a:lnTo>
                    <a:pt x="383" y="3058"/>
                  </a:lnTo>
                  <a:lnTo>
                    <a:pt x="0" y="2985"/>
                  </a:lnTo>
                  <a:lnTo>
                    <a:pt x="2020" y="2603"/>
                  </a:lnTo>
                  <a:lnTo>
                    <a:pt x="2020" y="2603"/>
                  </a:lnTo>
                  <a:lnTo>
                    <a:pt x="2148" y="2239"/>
                  </a:lnTo>
                  <a:lnTo>
                    <a:pt x="2312" y="1839"/>
                  </a:lnTo>
                  <a:lnTo>
                    <a:pt x="2530" y="1402"/>
                  </a:lnTo>
                  <a:lnTo>
                    <a:pt x="2530" y="1402"/>
                  </a:lnTo>
                  <a:lnTo>
                    <a:pt x="2657" y="1166"/>
                  </a:lnTo>
                  <a:lnTo>
                    <a:pt x="2821" y="929"/>
                  </a:lnTo>
                  <a:lnTo>
                    <a:pt x="2985" y="711"/>
                  </a:lnTo>
                  <a:lnTo>
                    <a:pt x="3185" y="492"/>
                  </a:lnTo>
                  <a:lnTo>
                    <a:pt x="3185" y="492"/>
                  </a:lnTo>
                  <a:lnTo>
                    <a:pt x="3385" y="328"/>
                  </a:lnTo>
                  <a:lnTo>
                    <a:pt x="3604" y="165"/>
                  </a:lnTo>
                  <a:lnTo>
                    <a:pt x="3731" y="110"/>
                  </a:lnTo>
                  <a:lnTo>
                    <a:pt x="3858" y="74"/>
                  </a:lnTo>
                  <a:lnTo>
                    <a:pt x="3986" y="37"/>
                  </a:lnTo>
                  <a:lnTo>
                    <a:pt x="4113" y="1"/>
                  </a:lnTo>
                  <a:lnTo>
                    <a:pt x="4113" y="1"/>
                  </a:lnTo>
                  <a:lnTo>
                    <a:pt x="4259" y="1"/>
                  </a:lnTo>
                  <a:lnTo>
                    <a:pt x="4422" y="1"/>
                  </a:lnTo>
                  <a:lnTo>
                    <a:pt x="4695" y="19"/>
                  </a:lnTo>
                  <a:lnTo>
                    <a:pt x="4932" y="74"/>
                  </a:lnTo>
                  <a:lnTo>
                    <a:pt x="5132" y="165"/>
                  </a:lnTo>
                  <a:lnTo>
                    <a:pt x="5132" y="165"/>
                  </a:lnTo>
                  <a:lnTo>
                    <a:pt x="5332" y="292"/>
                  </a:lnTo>
                  <a:lnTo>
                    <a:pt x="5496" y="419"/>
                  </a:lnTo>
                  <a:lnTo>
                    <a:pt x="5642" y="565"/>
                  </a:lnTo>
                  <a:lnTo>
                    <a:pt x="5733" y="692"/>
                  </a:lnTo>
                  <a:lnTo>
                    <a:pt x="5806" y="820"/>
                  </a:lnTo>
                  <a:lnTo>
                    <a:pt x="5860" y="929"/>
                  </a:lnTo>
                  <a:lnTo>
                    <a:pt x="5915" y="1020"/>
                  </a:lnTo>
                  <a:lnTo>
                    <a:pt x="5915" y="1020"/>
                  </a:lnTo>
                  <a:lnTo>
                    <a:pt x="6024" y="911"/>
                  </a:lnTo>
                  <a:lnTo>
                    <a:pt x="6169" y="820"/>
                  </a:lnTo>
                  <a:lnTo>
                    <a:pt x="6333" y="729"/>
                  </a:lnTo>
                  <a:lnTo>
                    <a:pt x="6533" y="638"/>
                  </a:lnTo>
                  <a:lnTo>
                    <a:pt x="6734" y="565"/>
                  </a:lnTo>
                  <a:lnTo>
                    <a:pt x="6843" y="547"/>
                  </a:lnTo>
                  <a:lnTo>
                    <a:pt x="6952" y="547"/>
                  </a:lnTo>
                  <a:lnTo>
                    <a:pt x="7061" y="547"/>
                  </a:lnTo>
                  <a:lnTo>
                    <a:pt x="7170" y="583"/>
                  </a:lnTo>
                  <a:lnTo>
                    <a:pt x="7170" y="583"/>
                  </a:lnTo>
                  <a:lnTo>
                    <a:pt x="7280" y="638"/>
                  </a:lnTo>
                  <a:lnTo>
                    <a:pt x="7389" y="747"/>
                  </a:lnTo>
                  <a:lnTo>
                    <a:pt x="7498" y="874"/>
                  </a:lnTo>
                  <a:lnTo>
                    <a:pt x="7589" y="1020"/>
                  </a:lnTo>
                  <a:lnTo>
                    <a:pt x="7589" y="1020"/>
                  </a:lnTo>
                  <a:lnTo>
                    <a:pt x="7680" y="1202"/>
                  </a:lnTo>
                  <a:lnTo>
                    <a:pt x="7753" y="1384"/>
                  </a:lnTo>
                  <a:lnTo>
                    <a:pt x="7862" y="1730"/>
                  </a:lnTo>
                  <a:lnTo>
                    <a:pt x="7935" y="2003"/>
                  </a:lnTo>
                  <a:lnTo>
                    <a:pt x="7953" y="209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8" name="Google Shape;2508;p16"/>
            <p:cNvSpPr/>
            <p:nvPr/>
          </p:nvSpPr>
          <p:spPr>
            <a:xfrm>
              <a:off x="1744750" y="1653450"/>
              <a:ext cx="198825" cy="56000"/>
            </a:xfrm>
            <a:custGeom>
              <a:avLst/>
              <a:gdLst/>
              <a:ahLst/>
              <a:cxnLst/>
              <a:rect l="l" t="t" r="r" b="b"/>
              <a:pathLst>
                <a:path w="7953" h="2240" extrusionOk="0">
                  <a:moveTo>
                    <a:pt x="7589" y="1"/>
                  </a:moveTo>
                  <a:lnTo>
                    <a:pt x="7152" y="274"/>
                  </a:lnTo>
                  <a:lnTo>
                    <a:pt x="6715" y="529"/>
                  </a:lnTo>
                  <a:lnTo>
                    <a:pt x="6260" y="747"/>
                  </a:lnTo>
                  <a:lnTo>
                    <a:pt x="6024" y="856"/>
                  </a:lnTo>
                  <a:lnTo>
                    <a:pt x="5787" y="929"/>
                  </a:lnTo>
                  <a:lnTo>
                    <a:pt x="5660" y="984"/>
                  </a:lnTo>
                  <a:lnTo>
                    <a:pt x="5533" y="1038"/>
                  </a:lnTo>
                  <a:lnTo>
                    <a:pt x="5423" y="1111"/>
                  </a:lnTo>
                  <a:lnTo>
                    <a:pt x="5387" y="1147"/>
                  </a:lnTo>
                  <a:lnTo>
                    <a:pt x="5351" y="1202"/>
                  </a:lnTo>
                  <a:lnTo>
                    <a:pt x="5314" y="1275"/>
                  </a:lnTo>
                  <a:lnTo>
                    <a:pt x="5296" y="1348"/>
                  </a:lnTo>
                  <a:lnTo>
                    <a:pt x="5278" y="1420"/>
                  </a:lnTo>
                  <a:lnTo>
                    <a:pt x="5241" y="1493"/>
                  </a:lnTo>
                  <a:lnTo>
                    <a:pt x="5187" y="1566"/>
                  </a:lnTo>
                  <a:lnTo>
                    <a:pt x="5114" y="1621"/>
                  </a:lnTo>
                  <a:lnTo>
                    <a:pt x="5023" y="1657"/>
                  </a:lnTo>
                  <a:lnTo>
                    <a:pt x="4859" y="1657"/>
                  </a:lnTo>
                  <a:lnTo>
                    <a:pt x="4786" y="1639"/>
                  </a:lnTo>
                  <a:lnTo>
                    <a:pt x="4714" y="1621"/>
                  </a:lnTo>
                  <a:lnTo>
                    <a:pt x="4641" y="1566"/>
                  </a:lnTo>
                  <a:lnTo>
                    <a:pt x="4586" y="1530"/>
                  </a:lnTo>
                  <a:lnTo>
                    <a:pt x="4532" y="1457"/>
                  </a:lnTo>
                  <a:lnTo>
                    <a:pt x="4422" y="1329"/>
                  </a:lnTo>
                  <a:lnTo>
                    <a:pt x="4350" y="1166"/>
                  </a:lnTo>
                  <a:lnTo>
                    <a:pt x="4277" y="1002"/>
                  </a:lnTo>
                  <a:lnTo>
                    <a:pt x="4168" y="1056"/>
                  </a:lnTo>
                  <a:lnTo>
                    <a:pt x="4022" y="1075"/>
                  </a:lnTo>
                  <a:lnTo>
                    <a:pt x="3895" y="1093"/>
                  </a:lnTo>
                  <a:lnTo>
                    <a:pt x="3767" y="1111"/>
                  </a:lnTo>
                  <a:lnTo>
                    <a:pt x="3640" y="1111"/>
                  </a:lnTo>
                  <a:lnTo>
                    <a:pt x="3513" y="1093"/>
                  </a:lnTo>
                  <a:lnTo>
                    <a:pt x="3385" y="1056"/>
                  </a:lnTo>
                  <a:lnTo>
                    <a:pt x="3258" y="1020"/>
                  </a:lnTo>
                  <a:lnTo>
                    <a:pt x="3149" y="965"/>
                  </a:lnTo>
                  <a:lnTo>
                    <a:pt x="3021" y="911"/>
                  </a:lnTo>
                  <a:lnTo>
                    <a:pt x="2912" y="838"/>
                  </a:lnTo>
                  <a:lnTo>
                    <a:pt x="2821" y="765"/>
                  </a:lnTo>
                  <a:lnTo>
                    <a:pt x="2657" y="583"/>
                  </a:lnTo>
                  <a:lnTo>
                    <a:pt x="2530" y="383"/>
                  </a:lnTo>
                  <a:lnTo>
                    <a:pt x="2312" y="820"/>
                  </a:lnTo>
                  <a:lnTo>
                    <a:pt x="2148" y="1220"/>
                  </a:lnTo>
                  <a:lnTo>
                    <a:pt x="2020" y="1584"/>
                  </a:lnTo>
                  <a:lnTo>
                    <a:pt x="0" y="1966"/>
                  </a:lnTo>
                  <a:lnTo>
                    <a:pt x="328" y="2039"/>
                  </a:lnTo>
                  <a:lnTo>
                    <a:pt x="710" y="2094"/>
                  </a:lnTo>
                  <a:lnTo>
                    <a:pt x="1147" y="2148"/>
                  </a:lnTo>
                  <a:lnTo>
                    <a:pt x="1638" y="2185"/>
                  </a:lnTo>
                  <a:lnTo>
                    <a:pt x="2730" y="2221"/>
                  </a:lnTo>
                  <a:lnTo>
                    <a:pt x="3877" y="2239"/>
                  </a:lnTo>
                  <a:lnTo>
                    <a:pt x="5387" y="2221"/>
                  </a:lnTo>
                  <a:lnTo>
                    <a:pt x="6697" y="2185"/>
                  </a:lnTo>
                  <a:lnTo>
                    <a:pt x="7953" y="2130"/>
                  </a:lnTo>
                  <a:lnTo>
                    <a:pt x="7953" y="1075"/>
                  </a:lnTo>
                  <a:lnTo>
                    <a:pt x="7935" y="984"/>
                  </a:lnTo>
                  <a:lnTo>
                    <a:pt x="7862" y="711"/>
                  </a:lnTo>
                  <a:lnTo>
                    <a:pt x="7753" y="365"/>
                  </a:lnTo>
                  <a:lnTo>
                    <a:pt x="7680" y="183"/>
                  </a:lnTo>
                  <a:lnTo>
                    <a:pt x="7589" y="1"/>
                  </a:lnTo>
                  <a:close/>
                </a:path>
              </a:pathLst>
            </a:custGeom>
            <a:solidFill>
              <a:srgbClr val="A48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9" name="Google Shape;2509;p16"/>
            <p:cNvSpPr/>
            <p:nvPr/>
          </p:nvSpPr>
          <p:spPr>
            <a:xfrm>
              <a:off x="1744750" y="1653450"/>
              <a:ext cx="198825" cy="56000"/>
            </a:xfrm>
            <a:custGeom>
              <a:avLst/>
              <a:gdLst/>
              <a:ahLst/>
              <a:cxnLst/>
              <a:rect l="l" t="t" r="r" b="b"/>
              <a:pathLst>
                <a:path w="7953" h="2240" fill="none" extrusionOk="0">
                  <a:moveTo>
                    <a:pt x="7589" y="1"/>
                  </a:moveTo>
                  <a:lnTo>
                    <a:pt x="7589" y="1"/>
                  </a:lnTo>
                  <a:lnTo>
                    <a:pt x="7152" y="274"/>
                  </a:lnTo>
                  <a:lnTo>
                    <a:pt x="6715" y="529"/>
                  </a:lnTo>
                  <a:lnTo>
                    <a:pt x="6260" y="747"/>
                  </a:lnTo>
                  <a:lnTo>
                    <a:pt x="6024" y="856"/>
                  </a:lnTo>
                  <a:lnTo>
                    <a:pt x="5787" y="929"/>
                  </a:lnTo>
                  <a:lnTo>
                    <a:pt x="5787" y="929"/>
                  </a:lnTo>
                  <a:lnTo>
                    <a:pt x="5660" y="984"/>
                  </a:lnTo>
                  <a:lnTo>
                    <a:pt x="5533" y="1038"/>
                  </a:lnTo>
                  <a:lnTo>
                    <a:pt x="5423" y="1111"/>
                  </a:lnTo>
                  <a:lnTo>
                    <a:pt x="5387" y="1147"/>
                  </a:lnTo>
                  <a:lnTo>
                    <a:pt x="5351" y="1202"/>
                  </a:lnTo>
                  <a:lnTo>
                    <a:pt x="5351" y="1202"/>
                  </a:lnTo>
                  <a:lnTo>
                    <a:pt x="5314" y="1275"/>
                  </a:lnTo>
                  <a:lnTo>
                    <a:pt x="5296" y="1348"/>
                  </a:lnTo>
                  <a:lnTo>
                    <a:pt x="5278" y="1420"/>
                  </a:lnTo>
                  <a:lnTo>
                    <a:pt x="5241" y="1493"/>
                  </a:lnTo>
                  <a:lnTo>
                    <a:pt x="5241" y="1493"/>
                  </a:lnTo>
                  <a:lnTo>
                    <a:pt x="5187" y="1566"/>
                  </a:lnTo>
                  <a:lnTo>
                    <a:pt x="5114" y="1621"/>
                  </a:lnTo>
                  <a:lnTo>
                    <a:pt x="5023" y="1657"/>
                  </a:lnTo>
                  <a:lnTo>
                    <a:pt x="4932" y="1657"/>
                  </a:lnTo>
                  <a:lnTo>
                    <a:pt x="4932" y="1657"/>
                  </a:lnTo>
                  <a:lnTo>
                    <a:pt x="4859" y="1657"/>
                  </a:lnTo>
                  <a:lnTo>
                    <a:pt x="4786" y="1639"/>
                  </a:lnTo>
                  <a:lnTo>
                    <a:pt x="4714" y="1621"/>
                  </a:lnTo>
                  <a:lnTo>
                    <a:pt x="4641" y="1566"/>
                  </a:lnTo>
                  <a:lnTo>
                    <a:pt x="4641" y="1566"/>
                  </a:lnTo>
                  <a:lnTo>
                    <a:pt x="4586" y="1530"/>
                  </a:lnTo>
                  <a:lnTo>
                    <a:pt x="4532" y="1457"/>
                  </a:lnTo>
                  <a:lnTo>
                    <a:pt x="4422" y="1329"/>
                  </a:lnTo>
                  <a:lnTo>
                    <a:pt x="4350" y="1166"/>
                  </a:lnTo>
                  <a:lnTo>
                    <a:pt x="4277" y="1002"/>
                  </a:lnTo>
                  <a:lnTo>
                    <a:pt x="4277" y="1002"/>
                  </a:lnTo>
                  <a:lnTo>
                    <a:pt x="4168" y="1056"/>
                  </a:lnTo>
                  <a:lnTo>
                    <a:pt x="4022" y="1075"/>
                  </a:lnTo>
                  <a:lnTo>
                    <a:pt x="3895" y="1093"/>
                  </a:lnTo>
                  <a:lnTo>
                    <a:pt x="3767" y="1111"/>
                  </a:lnTo>
                  <a:lnTo>
                    <a:pt x="3767" y="1111"/>
                  </a:lnTo>
                  <a:lnTo>
                    <a:pt x="3640" y="1111"/>
                  </a:lnTo>
                  <a:lnTo>
                    <a:pt x="3513" y="1093"/>
                  </a:lnTo>
                  <a:lnTo>
                    <a:pt x="3385" y="1056"/>
                  </a:lnTo>
                  <a:lnTo>
                    <a:pt x="3258" y="1020"/>
                  </a:lnTo>
                  <a:lnTo>
                    <a:pt x="3149" y="965"/>
                  </a:lnTo>
                  <a:lnTo>
                    <a:pt x="3021" y="911"/>
                  </a:lnTo>
                  <a:lnTo>
                    <a:pt x="2912" y="838"/>
                  </a:lnTo>
                  <a:lnTo>
                    <a:pt x="2821" y="765"/>
                  </a:lnTo>
                  <a:lnTo>
                    <a:pt x="2821" y="765"/>
                  </a:lnTo>
                  <a:lnTo>
                    <a:pt x="2657" y="583"/>
                  </a:lnTo>
                  <a:lnTo>
                    <a:pt x="2530" y="383"/>
                  </a:lnTo>
                  <a:lnTo>
                    <a:pt x="2530" y="383"/>
                  </a:lnTo>
                  <a:lnTo>
                    <a:pt x="2530" y="383"/>
                  </a:lnTo>
                  <a:lnTo>
                    <a:pt x="2312" y="820"/>
                  </a:lnTo>
                  <a:lnTo>
                    <a:pt x="2148" y="1220"/>
                  </a:lnTo>
                  <a:lnTo>
                    <a:pt x="2020" y="1584"/>
                  </a:lnTo>
                  <a:lnTo>
                    <a:pt x="0" y="1966"/>
                  </a:lnTo>
                  <a:lnTo>
                    <a:pt x="0" y="1966"/>
                  </a:lnTo>
                  <a:lnTo>
                    <a:pt x="328" y="2039"/>
                  </a:lnTo>
                  <a:lnTo>
                    <a:pt x="710" y="2094"/>
                  </a:lnTo>
                  <a:lnTo>
                    <a:pt x="1147" y="2148"/>
                  </a:lnTo>
                  <a:lnTo>
                    <a:pt x="1638" y="2185"/>
                  </a:lnTo>
                  <a:lnTo>
                    <a:pt x="2730" y="2221"/>
                  </a:lnTo>
                  <a:lnTo>
                    <a:pt x="3877" y="2239"/>
                  </a:lnTo>
                  <a:lnTo>
                    <a:pt x="3877" y="2239"/>
                  </a:lnTo>
                  <a:lnTo>
                    <a:pt x="5387" y="2221"/>
                  </a:lnTo>
                  <a:lnTo>
                    <a:pt x="6697" y="2185"/>
                  </a:lnTo>
                  <a:lnTo>
                    <a:pt x="7953" y="2130"/>
                  </a:lnTo>
                  <a:lnTo>
                    <a:pt x="7953" y="1075"/>
                  </a:lnTo>
                  <a:lnTo>
                    <a:pt x="7953" y="1075"/>
                  </a:lnTo>
                  <a:lnTo>
                    <a:pt x="7935" y="984"/>
                  </a:lnTo>
                  <a:lnTo>
                    <a:pt x="7862" y="711"/>
                  </a:lnTo>
                  <a:lnTo>
                    <a:pt x="7753" y="365"/>
                  </a:lnTo>
                  <a:lnTo>
                    <a:pt x="7680" y="183"/>
                  </a:lnTo>
                  <a:lnTo>
                    <a:pt x="7589" y="1"/>
                  </a:lnTo>
                  <a:lnTo>
                    <a:pt x="758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0" name="Google Shape;2510;p16"/>
            <p:cNvSpPr/>
            <p:nvPr/>
          </p:nvSpPr>
          <p:spPr>
            <a:xfrm>
              <a:off x="1824375" y="1627975"/>
              <a:ext cx="48700" cy="28700"/>
            </a:xfrm>
            <a:custGeom>
              <a:avLst/>
              <a:gdLst/>
              <a:ahLst/>
              <a:cxnLst/>
              <a:rect l="l" t="t" r="r" b="b"/>
              <a:pathLst>
                <a:path w="1948" h="1148" extrusionOk="0">
                  <a:moveTo>
                    <a:pt x="928" y="1"/>
                  </a:moveTo>
                  <a:lnTo>
                    <a:pt x="801" y="37"/>
                  </a:lnTo>
                  <a:lnTo>
                    <a:pt x="673" y="74"/>
                  </a:lnTo>
                  <a:lnTo>
                    <a:pt x="546" y="110"/>
                  </a:lnTo>
                  <a:lnTo>
                    <a:pt x="419" y="165"/>
                  </a:lnTo>
                  <a:lnTo>
                    <a:pt x="200" y="328"/>
                  </a:lnTo>
                  <a:lnTo>
                    <a:pt x="0" y="492"/>
                  </a:lnTo>
                  <a:lnTo>
                    <a:pt x="36" y="638"/>
                  </a:lnTo>
                  <a:lnTo>
                    <a:pt x="109" y="747"/>
                  </a:lnTo>
                  <a:lnTo>
                    <a:pt x="182" y="856"/>
                  </a:lnTo>
                  <a:lnTo>
                    <a:pt x="273" y="947"/>
                  </a:lnTo>
                  <a:lnTo>
                    <a:pt x="382" y="1038"/>
                  </a:lnTo>
                  <a:lnTo>
                    <a:pt x="510" y="1093"/>
                  </a:lnTo>
                  <a:lnTo>
                    <a:pt x="637" y="1129"/>
                  </a:lnTo>
                  <a:lnTo>
                    <a:pt x="783" y="1147"/>
                  </a:lnTo>
                  <a:lnTo>
                    <a:pt x="837" y="1147"/>
                  </a:lnTo>
                  <a:lnTo>
                    <a:pt x="928" y="1129"/>
                  </a:lnTo>
                  <a:lnTo>
                    <a:pt x="1019" y="1111"/>
                  </a:lnTo>
                  <a:lnTo>
                    <a:pt x="1183" y="1038"/>
                  </a:lnTo>
                  <a:lnTo>
                    <a:pt x="1347" y="929"/>
                  </a:lnTo>
                  <a:lnTo>
                    <a:pt x="1492" y="802"/>
                  </a:lnTo>
                  <a:lnTo>
                    <a:pt x="1620" y="656"/>
                  </a:lnTo>
                  <a:lnTo>
                    <a:pt x="1747" y="510"/>
                  </a:lnTo>
                  <a:lnTo>
                    <a:pt x="1856" y="347"/>
                  </a:lnTo>
                  <a:lnTo>
                    <a:pt x="1947" y="165"/>
                  </a:lnTo>
                  <a:lnTo>
                    <a:pt x="1783" y="92"/>
                  </a:lnTo>
                  <a:lnTo>
                    <a:pt x="1601" y="37"/>
                  </a:lnTo>
                  <a:lnTo>
                    <a:pt x="1401" y="1"/>
                  </a:lnTo>
                  <a:close/>
                </a:path>
              </a:pathLst>
            </a:custGeom>
            <a:solidFill>
              <a:srgbClr val="D7C2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1" name="Google Shape;2511;p16"/>
            <p:cNvSpPr/>
            <p:nvPr/>
          </p:nvSpPr>
          <p:spPr>
            <a:xfrm>
              <a:off x="1824375" y="1627975"/>
              <a:ext cx="48700" cy="28700"/>
            </a:xfrm>
            <a:custGeom>
              <a:avLst/>
              <a:gdLst/>
              <a:ahLst/>
              <a:cxnLst/>
              <a:rect l="l" t="t" r="r" b="b"/>
              <a:pathLst>
                <a:path w="1948" h="1148" fill="none" extrusionOk="0">
                  <a:moveTo>
                    <a:pt x="1183" y="1"/>
                  </a:moveTo>
                  <a:lnTo>
                    <a:pt x="1183" y="1"/>
                  </a:lnTo>
                  <a:lnTo>
                    <a:pt x="928" y="1"/>
                  </a:lnTo>
                  <a:lnTo>
                    <a:pt x="928" y="1"/>
                  </a:lnTo>
                  <a:lnTo>
                    <a:pt x="801" y="37"/>
                  </a:lnTo>
                  <a:lnTo>
                    <a:pt x="673" y="74"/>
                  </a:lnTo>
                  <a:lnTo>
                    <a:pt x="546" y="110"/>
                  </a:lnTo>
                  <a:lnTo>
                    <a:pt x="419" y="165"/>
                  </a:lnTo>
                  <a:lnTo>
                    <a:pt x="200" y="328"/>
                  </a:lnTo>
                  <a:lnTo>
                    <a:pt x="0" y="492"/>
                  </a:lnTo>
                  <a:lnTo>
                    <a:pt x="0" y="492"/>
                  </a:lnTo>
                  <a:lnTo>
                    <a:pt x="36" y="638"/>
                  </a:lnTo>
                  <a:lnTo>
                    <a:pt x="109" y="747"/>
                  </a:lnTo>
                  <a:lnTo>
                    <a:pt x="182" y="856"/>
                  </a:lnTo>
                  <a:lnTo>
                    <a:pt x="273" y="947"/>
                  </a:lnTo>
                  <a:lnTo>
                    <a:pt x="382" y="1038"/>
                  </a:lnTo>
                  <a:lnTo>
                    <a:pt x="510" y="1093"/>
                  </a:lnTo>
                  <a:lnTo>
                    <a:pt x="637" y="1129"/>
                  </a:lnTo>
                  <a:lnTo>
                    <a:pt x="783" y="1147"/>
                  </a:lnTo>
                  <a:lnTo>
                    <a:pt x="783" y="1147"/>
                  </a:lnTo>
                  <a:lnTo>
                    <a:pt x="837" y="1147"/>
                  </a:lnTo>
                  <a:lnTo>
                    <a:pt x="837" y="1147"/>
                  </a:lnTo>
                  <a:lnTo>
                    <a:pt x="928" y="1129"/>
                  </a:lnTo>
                  <a:lnTo>
                    <a:pt x="1019" y="1111"/>
                  </a:lnTo>
                  <a:lnTo>
                    <a:pt x="1183" y="1038"/>
                  </a:lnTo>
                  <a:lnTo>
                    <a:pt x="1347" y="929"/>
                  </a:lnTo>
                  <a:lnTo>
                    <a:pt x="1492" y="802"/>
                  </a:lnTo>
                  <a:lnTo>
                    <a:pt x="1492" y="802"/>
                  </a:lnTo>
                  <a:lnTo>
                    <a:pt x="1620" y="656"/>
                  </a:lnTo>
                  <a:lnTo>
                    <a:pt x="1747" y="510"/>
                  </a:lnTo>
                  <a:lnTo>
                    <a:pt x="1856" y="347"/>
                  </a:lnTo>
                  <a:lnTo>
                    <a:pt x="1947" y="165"/>
                  </a:lnTo>
                  <a:lnTo>
                    <a:pt x="1947" y="165"/>
                  </a:lnTo>
                  <a:lnTo>
                    <a:pt x="1783" y="92"/>
                  </a:lnTo>
                  <a:lnTo>
                    <a:pt x="1601" y="37"/>
                  </a:lnTo>
                  <a:lnTo>
                    <a:pt x="1401" y="1"/>
                  </a:lnTo>
                  <a:lnTo>
                    <a:pt x="118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12" name="Google Shape;2512;p16"/>
          <p:cNvGrpSpPr/>
          <p:nvPr/>
        </p:nvGrpSpPr>
        <p:grpSpPr>
          <a:xfrm>
            <a:off x="289297" y="3516444"/>
            <a:ext cx="779734" cy="1788800"/>
            <a:chOff x="2905325" y="2851350"/>
            <a:chExt cx="377175" cy="865325"/>
          </a:xfrm>
        </p:grpSpPr>
        <p:sp>
          <p:nvSpPr>
            <p:cNvPr id="2513" name="Google Shape;2513;p16"/>
            <p:cNvSpPr/>
            <p:nvPr/>
          </p:nvSpPr>
          <p:spPr>
            <a:xfrm>
              <a:off x="3045450" y="2851350"/>
              <a:ext cx="109200" cy="865325"/>
            </a:xfrm>
            <a:custGeom>
              <a:avLst/>
              <a:gdLst/>
              <a:ahLst/>
              <a:cxnLst/>
              <a:rect l="l" t="t" r="r" b="b"/>
              <a:pathLst>
                <a:path w="4368" h="34613" extrusionOk="0">
                  <a:moveTo>
                    <a:pt x="2311" y="0"/>
                  </a:moveTo>
                  <a:lnTo>
                    <a:pt x="2202" y="37"/>
                  </a:lnTo>
                  <a:lnTo>
                    <a:pt x="2093" y="73"/>
                  </a:lnTo>
                  <a:lnTo>
                    <a:pt x="2002" y="128"/>
                  </a:lnTo>
                  <a:lnTo>
                    <a:pt x="1911" y="182"/>
                  </a:lnTo>
                  <a:lnTo>
                    <a:pt x="1766" y="310"/>
                  </a:lnTo>
                  <a:lnTo>
                    <a:pt x="1638" y="455"/>
                  </a:lnTo>
                  <a:lnTo>
                    <a:pt x="1529" y="637"/>
                  </a:lnTo>
                  <a:lnTo>
                    <a:pt x="1420" y="819"/>
                  </a:lnTo>
                  <a:lnTo>
                    <a:pt x="1329" y="1019"/>
                  </a:lnTo>
                  <a:lnTo>
                    <a:pt x="1256" y="1238"/>
                  </a:lnTo>
                  <a:lnTo>
                    <a:pt x="1129" y="1675"/>
                  </a:lnTo>
                  <a:lnTo>
                    <a:pt x="1019" y="2111"/>
                  </a:lnTo>
                  <a:lnTo>
                    <a:pt x="947" y="2548"/>
                  </a:lnTo>
                  <a:lnTo>
                    <a:pt x="874" y="3003"/>
                  </a:lnTo>
                  <a:lnTo>
                    <a:pt x="819" y="3458"/>
                  </a:lnTo>
                  <a:lnTo>
                    <a:pt x="746" y="4368"/>
                  </a:lnTo>
                  <a:lnTo>
                    <a:pt x="710" y="5296"/>
                  </a:lnTo>
                  <a:lnTo>
                    <a:pt x="637" y="6752"/>
                  </a:lnTo>
                  <a:lnTo>
                    <a:pt x="601" y="8208"/>
                  </a:lnTo>
                  <a:lnTo>
                    <a:pt x="546" y="10282"/>
                  </a:lnTo>
                  <a:lnTo>
                    <a:pt x="546" y="11265"/>
                  </a:lnTo>
                  <a:lnTo>
                    <a:pt x="546" y="11283"/>
                  </a:lnTo>
                  <a:lnTo>
                    <a:pt x="528" y="13813"/>
                  </a:lnTo>
                  <a:lnTo>
                    <a:pt x="510" y="16342"/>
                  </a:lnTo>
                  <a:lnTo>
                    <a:pt x="492" y="18890"/>
                  </a:lnTo>
                  <a:lnTo>
                    <a:pt x="437" y="21474"/>
                  </a:lnTo>
                  <a:lnTo>
                    <a:pt x="364" y="24094"/>
                  </a:lnTo>
                  <a:lnTo>
                    <a:pt x="292" y="25787"/>
                  </a:lnTo>
                  <a:lnTo>
                    <a:pt x="255" y="27206"/>
                  </a:lnTo>
                  <a:lnTo>
                    <a:pt x="0" y="33921"/>
                  </a:lnTo>
                  <a:lnTo>
                    <a:pt x="37" y="33994"/>
                  </a:lnTo>
                  <a:lnTo>
                    <a:pt x="91" y="34067"/>
                  </a:lnTo>
                  <a:lnTo>
                    <a:pt x="146" y="34140"/>
                  </a:lnTo>
                  <a:lnTo>
                    <a:pt x="237" y="34194"/>
                  </a:lnTo>
                  <a:lnTo>
                    <a:pt x="455" y="34304"/>
                  </a:lnTo>
                  <a:lnTo>
                    <a:pt x="728" y="34413"/>
                  </a:lnTo>
                  <a:lnTo>
                    <a:pt x="1038" y="34486"/>
                  </a:lnTo>
                  <a:lnTo>
                    <a:pt x="1383" y="34558"/>
                  </a:lnTo>
                  <a:lnTo>
                    <a:pt x="1747" y="34595"/>
                  </a:lnTo>
                  <a:lnTo>
                    <a:pt x="2111" y="34613"/>
                  </a:lnTo>
                  <a:lnTo>
                    <a:pt x="2421" y="34613"/>
                  </a:lnTo>
                  <a:lnTo>
                    <a:pt x="2712" y="34595"/>
                  </a:lnTo>
                  <a:lnTo>
                    <a:pt x="3003" y="34540"/>
                  </a:lnTo>
                  <a:lnTo>
                    <a:pt x="3276" y="34486"/>
                  </a:lnTo>
                  <a:lnTo>
                    <a:pt x="3494" y="34431"/>
                  </a:lnTo>
                  <a:lnTo>
                    <a:pt x="3676" y="34358"/>
                  </a:lnTo>
                  <a:lnTo>
                    <a:pt x="3840" y="34267"/>
                  </a:lnTo>
                  <a:lnTo>
                    <a:pt x="3986" y="34176"/>
                  </a:lnTo>
                  <a:lnTo>
                    <a:pt x="4095" y="34049"/>
                  </a:lnTo>
                  <a:lnTo>
                    <a:pt x="4186" y="33921"/>
                  </a:lnTo>
                  <a:lnTo>
                    <a:pt x="4240" y="33794"/>
                  </a:lnTo>
                  <a:lnTo>
                    <a:pt x="4259" y="33630"/>
                  </a:lnTo>
                  <a:lnTo>
                    <a:pt x="4295" y="28717"/>
                  </a:lnTo>
                  <a:lnTo>
                    <a:pt x="4350" y="22821"/>
                  </a:lnTo>
                  <a:lnTo>
                    <a:pt x="4368" y="19982"/>
                  </a:lnTo>
                  <a:lnTo>
                    <a:pt x="4368" y="17197"/>
                  </a:lnTo>
                  <a:lnTo>
                    <a:pt x="4368" y="15705"/>
                  </a:lnTo>
                  <a:lnTo>
                    <a:pt x="4368" y="13285"/>
                  </a:lnTo>
                  <a:lnTo>
                    <a:pt x="4368" y="13194"/>
                  </a:lnTo>
                  <a:lnTo>
                    <a:pt x="4350" y="10664"/>
                  </a:lnTo>
                  <a:lnTo>
                    <a:pt x="4313" y="8208"/>
                  </a:lnTo>
                  <a:lnTo>
                    <a:pt x="4240" y="5824"/>
                  </a:lnTo>
                  <a:lnTo>
                    <a:pt x="4168" y="3549"/>
                  </a:lnTo>
                  <a:lnTo>
                    <a:pt x="4149" y="2894"/>
                  </a:lnTo>
                  <a:lnTo>
                    <a:pt x="4113" y="2584"/>
                  </a:lnTo>
                  <a:lnTo>
                    <a:pt x="4077" y="2257"/>
                  </a:lnTo>
                  <a:lnTo>
                    <a:pt x="4022" y="1948"/>
                  </a:lnTo>
                  <a:lnTo>
                    <a:pt x="3949" y="1638"/>
                  </a:lnTo>
                  <a:lnTo>
                    <a:pt x="3858" y="1329"/>
                  </a:lnTo>
                  <a:lnTo>
                    <a:pt x="3749" y="1056"/>
                  </a:lnTo>
                  <a:lnTo>
                    <a:pt x="3676" y="892"/>
                  </a:lnTo>
                  <a:lnTo>
                    <a:pt x="3585" y="765"/>
                  </a:lnTo>
                  <a:lnTo>
                    <a:pt x="3494" y="619"/>
                  </a:lnTo>
                  <a:lnTo>
                    <a:pt x="3385" y="492"/>
                  </a:lnTo>
                  <a:lnTo>
                    <a:pt x="3276" y="382"/>
                  </a:lnTo>
                  <a:lnTo>
                    <a:pt x="3167" y="273"/>
                  </a:lnTo>
                  <a:lnTo>
                    <a:pt x="3039" y="182"/>
                  </a:lnTo>
                  <a:lnTo>
                    <a:pt x="2930" y="110"/>
                  </a:lnTo>
                  <a:lnTo>
                    <a:pt x="2766" y="55"/>
                  </a:lnTo>
                  <a:lnTo>
                    <a:pt x="2621" y="19"/>
                  </a:lnTo>
                  <a:lnTo>
                    <a:pt x="247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4" name="Google Shape;2514;p16"/>
            <p:cNvSpPr/>
            <p:nvPr/>
          </p:nvSpPr>
          <p:spPr>
            <a:xfrm>
              <a:off x="2959450" y="2890025"/>
              <a:ext cx="137875" cy="243875"/>
            </a:xfrm>
            <a:custGeom>
              <a:avLst/>
              <a:gdLst/>
              <a:ahLst/>
              <a:cxnLst/>
              <a:rect l="l" t="t" r="r" b="b"/>
              <a:pathLst>
                <a:path w="5515" h="9755" extrusionOk="0">
                  <a:moveTo>
                    <a:pt x="1329" y="0"/>
                  </a:moveTo>
                  <a:lnTo>
                    <a:pt x="1166" y="37"/>
                  </a:lnTo>
                  <a:lnTo>
                    <a:pt x="1075" y="91"/>
                  </a:lnTo>
                  <a:lnTo>
                    <a:pt x="984" y="146"/>
                  </a:lnTo>
                  <a:lnTo>
                    <a:pt x="874" y="237"/>
                  </a:lnTo>
                  <a:lnTo>
                    <a:pt x="783" y="346"/>
                  </a:lnTo>
                  <a:lnTo>
                    <a:pt x="711" y="455"/>
                  </a:lnTo>
                  <a:lnTo>
                    <a:pt x="638" y="582"/>
                  </a:lnTo>
                  <a:lnTo>
                    <a:pt x="529" y="855"/>
                  </a:lnTo>
                  <a:lnTo>
                    <a:pt x="456" y="1128"/>
                  </a:lnTo>
                  <a:lnTo>
                    <a:pt x="347" y="1620"/>
                  </a:lnTo>
                  <a:lnTo>
                    <a:pt x="256" y="2111"/>
                  </a:lnTo>
                  <a:lnTo>
                    <a:pt x="183" y="2602"/>
                  </a:lnTo>
                  <a:lnTo>
                    <a:pt x="128" y="3112"/>
                  </a:lnTo>
                  <a:lnTo>
                    <a:pt x="74" y="3603"/>
                  </a:lnTo>
                  <a:lnTo>
                    <a:pt x="56" y="4113"/>
                  </a:lnTo>
                  <a:lnTo>
                    <a:pt x="19" y="5114"/>
                  </a:lnTo>
                  <a:lnTo>
                    <a:pt x="1" y="5587"/>
                  </a:lnTo>
                  <a:lnTo>
                    <a:pt x="19" y="6060"/>
                  </a:lnTo>
                  <a:lnTo>
                    <a:pt x="56" y="6515"/>
                  </a:lnTo>
                  <a:lnTo>
                    <a:pt x="92" y="6752"/>
                  </a:lnTo>
                  <a:lnTo>
                    <a:pt x="147" y="6988"/>
                  </a:lnTo>
                  <a:lnTo>
                    <a:pt x="219" y="7188"/>
                  </a:lnTo>
                  <a:lnTo>
                    <a:pt x="274" y="7389"/>
                  </a:lnTo>
                  <a:lnTo>
                    <a:pt x="365" y="7571"/>
                  </a:lnTo>
                  <a:lnTo>
                    <a:pt x="456" y="7771"/>
                  </a:lnTo>
                  <a:lnTo>
                    <a:pt x="565" y="7953"/>
                  </a:lnTo>
                  <a:lnTo>
                    <a:pt x="674" y="8135"/>
                  </a:lnTo>
                  <a:lnTo>
                    <a:pt x="802" y="8298"/>
                  </a:lnTo>
                  <a:lnTo>
                    <a:pt x="929" y="8462"/>
                  </a:lnTo>
                  <a:lnTo>
                    <a:pt x="1075" y="8608"/>
                  </a:lnTo>
                  <a:lnTo>
                    <a:pt x="1220" y="8772"/>
                  </a:lnTo>
                  <a:lnTo>
                    <a:pt x="1384" y="8899"/>
                  </a:lnTo>
                  <a:lnTo>
                    <a:pt x="1548" y="9026"/>
                  </a:lnTo>
                  <a:lnTo>
                    <a:pt x="1712" y="9154"/>
                  </a:lnTo>
                  <a:lnTo>
                    <a:pt x="1894" y="9263"/>
                  </a:lnTo>
                  <a:lnTo>
                    <a:pt x="2075" y="9372"/>
                  </a:lnTo>
                  <a:lnTo>
                    <a:pt x="2276" y="9445"/>
                  </a:lnTo>
                  <a:lnTo>
                    <a:pt x="2476" y="9536"/>
                  </a:lnTo>
                  <a:lnTo>
                    <a:pt x="2676" y="9591"/>
                  </a:lnTo>
                  <a:lnTo>
                    <a:pt x="2876" y="9645"/>
                  </a:lnTo>
                  <a:lnTo>
                    <a:pt x="3095" y="9700"/>
                  </a:lnTo>
                  <a:lnTo>
                    <a:pt x="3295" y="9718"/>
                  </a:lnTo>
                  <a:lnTo>
                    <a:pt x="3513" y="9736"/>
                  </a:lnTo>
                  <a:lnTo>
                    <a:pt x="3732" y="9754"/>
                  </a:lnTo>
                  <a:lnTo>
                    <a:pt x="3950" y="9736"/>
                  </a:lnTo>
                  <a:lnTo>
                    <a:pt x="3986" y="9736"/>
                  </a:lnTo>
                  <a:lnTo>
                    <a:pt x="4387" y="9700"/>
                  </a:lnTo>
                  <a:lnTo>
                    <a:pt x="4769" y="9609"/>
                  </a:lnTo>
                  <a:lnTo>
                    <a:pt x="4969" y="9536"/>
                  </a:lnTo>
                  <a:lnTo>
                    <a:pt x="5151" y="9463"/>
                  </a:lnTo>
                  <a:lnTo>
                    <a:pt x="5333" y="9390"/>
                  </a:lnTo>
                  <a:lnTo>
                    <a:pt x="5515" y="9299"/>
                  </a:lnTo>
                  <a:lnTo>
                    <a:pt x="5005" y="6515"/>
                  </a:lnTo>
                  <a:lnTo>
                    <a:pt x="4532" y="6606"/>
                  </a:lnTo>
                  <a:lnTo>
                    <a:pt x="4277" y="6642"/>
                  </a:lnTo>
                  <a:lnTo>
                    <a:pt x="4041" y="6661"/>
                  </a:lnTo>
                  <a:lnTo>
                    <a:pt x="3750" y="6642"/>
                  </a:lnTo>
                  <a:lnTo>
                    <a:pt x="3604" y="6624"/>
                  </a:lnTo>
                  <a:lnTo>
                    <a:pt x="3477" y="6588"/>
                  </a:lnTo>
                  <a:lnTo>
                    <a:pt x="3331" y="6533"/>
                  </a:lnTo>
                  <a:lnTo>
                    <a:pt x="3222" y="6460"/>
                  </a:lnTo>
                  <a:lnTo>
                    <a:pt x="3095" y="6388"/>
                  </a:lnTo>
                  <a:lnTo>
                    <a:pt x="3004" y="6278"/>
                  </a:lnTo>
                  <a:lnTo>
                    <a:pt x="2876" y="6151"/>
                  </a:lnTo>
                  <a:lnTo>
                    <a:pt x="2803" y="5987"/>
                  </a:lnTo>
                  <a:lnTo>
                    <a:pt x="2731" y="5824"/>
                  </a:lnTo>
                  <a:lnTo>
                    <a:pt x="2694" y="5642"/>
                  </a:lnTo>
                  <a:lnTo>
                    <a:pt x="2658" y="5460"/>
                  </a:lnTo>
                  <a:lnTo>
                    <a:pt x="2640" y="5259"/>
                  </a:lnTo>
                  <a:lnTo>
                    <a:pt x="2621" y="4877"/>
                  </a:lnTo>
                  <a:lnTo>
                    <a:pt x="2603" y="2002"/>
                  </a:lnTo>
                  <a:lnTo>
                    <a:pt x="2585" y="1638"/>
                  </a:lnTo>
                  <a:lnTo>
                    <a:pt x="2549" y="1274"/>
                  </a:lnTo>
                  <a:lnTo>
                    <a:pt x="2530" y="1110"/>
                  </a:lnTo>
                  <a:lnTo>
                    <a:pt x="2494" y="928"/>
                  </a:lnTo>
                  <a:lnTo>
                    <a:pt x="2421" y="764"/>
                  </a:lnTo>
                  <a:lnTo>
                    <a:pt x="2348" y="601"/>
                  </a:lnTo>
                  <a:lnTo>
                    <a:pt x="2257" y="455"/>
                  </a:lnTo>
                  <a:lnTo>
                    <a:pt x="2130" y="310"/>
                  </a:lnTo>
                  <a:lnTo>
                    <a:pt x="2003" y="200"/>
                  </a:lnTo>
                  <a:lnTo>
                    <a:pt x="1839" y="109"/>
                  </a:lnTo>
                  <a:lnTo>
                    <a:pt x="1675" y="37"/>
                  </a:lnTo>
                  <a:lnTo>
                    <a:pt x="151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5" name="Google Shape;2515;p16"/>
            <p:cNvSpPr/>
            <p:nvPr/>
          </p:nvSpPr>
          <p:spPr>
            <a:xfrm>
              <a:off x="2905325" y="3115675"/>
              <a:ext cx="204300" cy="415850"/>
            </a:xfrm>
            <a:custGeom>
              <a:avLst/>
              <a:gdLst/>
              <a:ahLst/>
              <a:cxnLst/>
              <a:rect l="l" t="t" r="r" b="b"/>
              <a:pathLst>
                <a:path w="8172" h="16634" extrusionOk="0">
                  <a:moveTo>
                    <a:pt x="1565" y="0"/>
                  </a:moveTo>
                  <a:lnTo>
                    <a:pt x="1456" y="19"/>
                  </a:lnTo>
                  <a:lnTo>
                    <a:pt x="1347" y="73"/>
                  </a:lnTo>
                  <a:lnTo>
                    <a:pt x="1238" y="128"/>
                  </a:lnTo>
                  <a:lnTo>
                    <a:pt x="1147" y="219"/>
                  </a:lnTo>
                  <a:lnTo>
                    <a:pt x="1074" y="310"/>
                  </a:lnTo>
                  <a:lnTo>
                    <a:pt x="1001" y="419"/>
                  </a:lnTo>
                  <a:lnTo>
                    <a:pt x="928" y="528"/>
                  </a:lnTo>
                  <a:lnTo>
                    <a:pt x="819" y="765"/>
                  </a:lnTo>
                  <a:lnTo>
                    <a:pt x="710" y="1074"/>
                  </a:lnTo>
                  <a:lnTo>
                    <a:pt x="601" y="1402"/>
                  </a:lnTo>
                  <a:lnTo>
                    <a:pt x="492" y="1747"/>
                  </a:lnTo>
                  <a:lnTo>
                    <a:pt x="401" y="2093"/>
                  </a:lnTo>
                  <a:lnTo>
                    <a:pt x="328" y="2439"/>
                  </a:lnTo>
                  <a:lnTo>
                    <a:pt x="201" y="3149"/>
                  </a:lnTo>
                  <a:lnTo>
                    <a:pt x="110" y="3858"/>
                  </a:lnTo>
                  <a:lnTo>
                    <a:pt x="55" y="4586"/>
                  </a:lnTo>
                  <a:lnTo>
                    <a:pt x="19" y="5296"/>
                  </a:lnTo>
                  <a:lnTo>
                    <a:pt x="19" y="6024"/>
                  </a:lnTo>
                  <a:lnTo>
                    <a:pt x="0" y="6752"/>
                  </a:lnTo>
                  <a:lnTo>
                    <a:pt x="19" y="8171"/>
                  </a:lnTo>
                  <a:lnTo>
                    <a:pt x="19" y="9591"/>
                  </a:lnTo>
                  <a:lnTo>
                    <a:pt x="55" y="11028"/>
                  </a:lnTo>
                  <a:lnTo>
                    <a:pt x="91" y="12448"/>
                  </a:lnTo>
                  <a:lnTo>
                    <a:pt x="128" y="13139"/>
                  </a:lnTo>
                  <a:lnTo>
                    <a:pt x="164" y="13485"/>
                  </a:lnTo>
                  <a:lnTo>
                    <a:pt x="219" y="13831"/>
                  </a:lnTo>
                  <a:lnTo>
                    <a:pt x="292" y="14158"/>
                  </a:lnTo>
                  <a:lnTo>
                    <a:pt x="401" y="14486"/>
                  </a:lnTo>
                  <a:lnTo>
                    <a:pt x="528" y="14795"/>
                  </a:lnTo>
                  <a:lnTo>
                    <a:pt x="601" y="14941"/>
                  </a:lnTo>
                  <a:lnTo>
                    <a:pt x="692" y="15087"/>
                  </a:lnTo>
                  <a:lnTo>
                    <a:pt x="837" y="15268"/>
                  </a:lnTo>
                  <a:lnTo>
                    <a:pt x="983" y="15432"/>
                  </a:lnTo>
                  <a:lnTo>
                    <a:pt x="1147" y="15578"/>
                  </a:lnTo>
                  <a:lnTo>
                    <a:pt x="1311" y="15705"/>
                  </a:lnTo>
                  <a:lnTo>
                    <a:pt x="1493" y="15833"/>
                  </a:lnTo>
                  <a:lnTo>
                    <a:pt x="1675" y="15942"/>
                  </a:lnTo>
                  <a:lnTo>
                    <a:pt x="1875" y="16051"/>
                  </a:lnTo>
                  <a:lnTo>
                    <a:pt x="2093" y="16142"/>
                  </a:lnTo>
                  <a:lnTo>
                    <a:pt x="2512" y="16288"/>
                  </a:lnTo>
                  <a:lnTo>
                    <a:pt x="2948" y="16397"/>
                  </a:lnTo>
                  <a:lnTo>
                    <a:pt x="3403" y="16470"/>
                  </a:lnTo>
                  <a:lnTo>
                    <a:pt x="3840" y="16542"/>
                  </a:lnTo>
                  <a:lnTo>
                    <a:pt x="4350" y="16579"/>
                  </a:lnTo>
                  <a:lnTo>
                    <a:pt x="4859" y="16615"/>
                  </a:lnTo>
                  <a:lnTo>
                    <a:pt x="5351" y="16633"/>
                  </a:lnTo>
                  <a:lnTo>
                    <a:pt x="5860" y="16633"/>
                  </a:lnTo>
                  <a:lnTo>
                    <a:pt x="6406" y="16615"/>
                  </a:lnTo>
                  <a:lnTo>
                    <a:pt x="6934" y="16579"/>
                  </a:lnTo>
                  <a:lnTo>
                    <a:pt x="7443" y="16542"/>
                  </a:lnTo>
                  <a:lnTo>
                    <a:pt x="7953" y="16470"/>
                  </a:lnTo>
                  <a:lnTo>
                    <a:pt x="8171" y="13685"/>
                  </a:lnTo>
                  <a:lnTo>
                    <a:pt x="7589" y="13612"/>
                  </a:lnTo>
                  <a:lnTo>
                    <a:pt x="7025" y="13576"/>
                  </a:lnTo>
                  <a:lnTo>
                    <a:pt x="5969" y="13521"/>
                  </a:lnTo>
                  <a:lnTo>
                    <a:pt x="5241" y="13485"/>
                  </a:lnTo>
                  <a:lnTo>
                    <a:pt x="4477" y="13412"/>
                  </a:lnTo>
                  <a:lnTo>
                    <a:pt x="4277" y="13394"/>
                  </a:lnTo>
                  <a:lnTo>
                    <a:pt x="4113" y="13358"/>
                  </a:lnTo>
                  <a:lnTo>
                    <a:pt x="3949" y="13303"/>
                  </a:lnTo>
                  <a:lnTo>
                    <a:pt x="3804" y="13249"/>
                  </a:lnTo>
                  <a:lnTo>
                    <a:pt x="3658" y="13194"/>
                  </a:lnTo>
                  <a:lnTo>
                    <a:pt x="3549" y="13121"/>
                  </a:lnTo>
                  <a:lnTo>
                    <a:pt x="3422" y="13030"/>
                  </a:lnTo>
                  <a:lnTo>
                    <a:pt x="3312" y="12939"/>
                  </a:lnTo>
                  <a:lnTo>
                    <a:pt x="3130" y="12757"/>
                  </a:lnTo>
                  <a:lnTo>
                    <a:pt x="2985" y="12539"/>
                  </a:lnTo>
                  <a:lnTo>
                    <a:pt x="2876" y="12320"/>
                  </a:lnTo>
                  <a:lnTo>
                    <a:pt x="2785" y="12084"/>
                  </a:lnTo>
                  <a:lnTo>
                    <a:pt x="2730" y="11847"/>
                  </a:lnTo>
                  <a:lnTo>
                    <a:pt x="2675" y="11611"/>
                  </a:lnTo>
                  <a:lnTo>
                    <a:pt x="2657" y="11392"/>
                  </a:lnTo>
                  <a:lnTo>
                    <a:pt x="2639" y="11174"/>
                  </a:lnTo>
                  <a:lnTo>
                    <a:pt x="2621" y="10846"/>
                  </a:lnTo>
                  <a:lnTo>
                    <a:pt x="2603" y="10628"/>
                  </a:lnTo>
                  <a:lnTo>
                    <a:pt x="2512" y="10046"/>
                  </a:lnTo>
                  <a:lnTo>
                    <a:pt x="2457" y="9482"/>
                  </a:lnTo>
                  <a:lnTo>
                    <a:pt x="2421" y="8899"/>
                  </a:lnTo>
                  <a:lnTo>
                    <a:pt x="2421" y="8317"/>
                  </a:lnTo>
                  <a:lnTo>
                    <a:pt x="2421" y="7735"/>
                  </a:lnTo>
                  <a:lnTo>
                    <a:pt x="2439" y="7152"/>
                  </a:lnTo>
                  <a:lnTo>
                    <a:pt x="2512" y="5988"/>
                  </a:lnTo>
                  <a:lnTo>
                    <a:pt x="2584" y="4823"/>
                  </a:lnTo>
                  <a:lnTo>
                    <a:pt x="2639" y="3658"/>
                  </a:lnTo>
                  <a:lnTo>
                    <a:pt x="2639" y="3076"/>
                  </a:lnTo>
                  <a:lnTo>
                    <a:pt x="2639" y="2493"/>
                  </a:lnTo>
                  <a:lnTo>
                    <a:pt x="2603" y="1911"/>
                  </a:lnTo>
                  <a:lnTo>
                    <a:pt x="2566" y="1329"/>
                  </a:lnTo>
                  <a:lnTo>
                    <a:pt x="2530" y="1092"/>
                  </a:lnTo>
                  <a:lnTo>
                    <a:pt x="2475" y="837"/>
                  </a:lnTo>
                  <a:lnTo>
                    <a:pt x="2403" y="619"/>
                  </a:lnTo>
                  <a:lnTo>
                    <a:pt x="2348" y="510"/>
                  </a:lnTo>
                  <a:lnTo>
                    <a:pt x="2275" y="401"/>
                  </a:lnTo>
                  <a:lnTo>
                    <a:pt x="2202" y="292"/>
                  </a:lnTo>
                  <a:lnTo>
                    <a:pt x="2130" y="219"/>
                  </a:lnTo>
                  <a:lnTo>
                    <a:pt x="2020" y="128"/>
                  </a:lnTo>
                  <a:lnTo>
                    <a:pt x="1911" y="73"/>
                  </a:lnTo>
                  <a:lnTo>
                    <a:pt x="1802" y="37"/>
                  </a:lnTo>
                  <a:lnTo>
                    <a:pt x="169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6" name="Google Shape;2516;p16"/>
            <p:cNvSpPr/>
            <p:nvPr/>
          </p:nvSpPr>
          <p:spPr>
            <a:xfrm>
              <a:off x="3094125" y="2966900"/>
              <a:ext cx="188375" cy="315300"/>
            </a:xfrm>
            <a:custGeom>
              <a:avLst/>
              <a:gdLst/>
              <a:ahLst/>
              <a:cxnLst/>
              <a:rect l="l" t="t" r="r" b="b"/>
              <a:pathLst>
                <a:path w="7535" h="12612" extrusionOk="0">
                  <a:moveTo>
                    <a:pt x="6079" y="1"/>
                  </a:moveTo>
                  <a:lnTo>
                    <a:pt x="5897" y="19"/>
                  </a:lnTo>
                  <a:lnTo>
                    <a:pt x="5715" y="55"/>
                  </a:lnTo>
                  <a:lnTo>
                    <a:pt x="5533" y="128"/>
                  </a:lnTo>
                  <a:lnTo>
                    <a:pt x="5369" y="237"/>
                  </a:lnTo>
                  <a:lnTo>
                    <a:pt x="5223" y="346"/>
                  </a:lnTo>
                  <a:lnTo>
                    <a:pt x="5078" y="492"/>
                  </a:lnTo>
                  <a:lnTo>
                    <a:pt x="5041" y="547"/>
                  </a:lnTo>
                  <a:lnTo>
                    <a:pt x="4932" y="692"/>
                  </a:lnTo>
                  <a:lnTo>
                    <a:pt x="4859" y="856"/>
                  </a:lnTo>
                  <a:lnTo>
                    <a:pt x="4768" y="1020"/>
                  </a:lnTo>
                  <a:lnTo>
                    <a:pt x="4714" y="1183"/>
                  </a:lnTo>
                  <a:lnTo>
                    <a:pt x="4623" y="1547"/>
                  </a:lnTo>
                  <a:lnTo>
                    <a:pt x="4568" y="1911"/>
                  </a:lnTo>
                  <a:lnTo>
                    <a:pt x="4532" y="2275"/>
                  </a:lnTo>
                  <a:lnTo>
                    <a:pt x="4495" y="2639"/>
                  </a:lnTo>
                  <a:lnTo>
                    <a:pt x="4477" y="3385"/>
                  </a:lnTo>
                  <a:lnTo>
                    <a:pt x="4477" y="4132"/>
                  </a:lnTo>
                  <a:lnTo>
                    <a:pt x="4477" y="4878"/>
                  </a:lnTo>
                  <a:lnTo>
                    <a:pt x="4441" y="5242"/>
                  </a:lnTo>
                  <a:lnTo>
                    <a:pt x="4404" y="5624"/>
                  </a:lnTo>
                  <a:lnTo>
                    <a:pt x="4350" y="5988"/>
                  </a:lnTo>
                  <a:lnTo>
                    <a:pt x="4259" y="6352"/>
                  </a:lnTo>
                  <a:lnTo>
                    <a:pt x="4150" y="6716"/>
                  </a:lnTo>
                  <a:lnTo>
                    <a:pt x="4004" y="7043"/>
                  </a:lnTo>
                  <a:lnTo>
                    <a:pt x="3840" y="7371"/>
                  </a:lnTo>
                  <a:lnTo>
                    <a:pt x="3622" y="7680"/>
                  </a:lnTo>
                  <a:lnTo>
                    <a:pt x="3513" y="7826"/>
                  </a:lnTo>
                  <a:lnTo>
                    <a:pt x="3385" y="7953"/>
                  </a:lnTo>
                  <a:lnTo>
                    <a:pt x="3240" y="8081"/>
                  </a:lnTo>
                  <a:lnTo>
                    <a:pt x="3094" y="8208"/>
                  </a:lnTo>
                  <a:lnTo>
                    <a:pt x="2949" y="8299"/>
                  </a:lnTo>
                  <a:lnTo>
                    <a:pt x="2785" y="8408"/>
                  </a:lnTo>
                  <a:lnTo>
                    <a:pt x="2621" y="8481"/>
                  </a:lnTo>
                  <a:lnTo>
                    <a:pt x="2439" y="8554"/>
                  </a:lnTo>
                  <a:lnTo>
                    <a:pt x="2421" y="8572"/>
                  </a:lnTo>
                  <a:lnTo>
                    <a:pt x="2202" y="8626"/>
                  </a:lnTo>
                  <a:lnTo>
                    <a:pt x="1984" y="8681"/>
                  </a:lnTo>
                  <a:lnTo>
                    <a:pt x="1766" y="8699"/>
                  </a:lnTo>
                  <a:lnTo>
                    <a:pt x="1566" y="8699"/>
                  </a:lnTo>
                  <a:lnTo>
                    <a:pt x="1274" y="8663"/>
                  </a:lnTo>
                  <a:lnTo>
                    <a:pt x="1001" y="8572"/>
                  </a:lnTo>
                  <a:lnTo>
                    <a:pt x="1" y="12120"/>
                  </a:lnTo>
                  <a:lnTo>
                    <a:pt x="164" y="12230"/>
                  </a:lnTo>
                  <a:lnTo>
                    <a:pt x="328" y="12321"/>
                  </a:lnTo>
                  <a:lnTo>
                    <a:pt x="510" y="12412"/>
                  </a:lnTo>
                  <a:lnTo>
                    <a:pt x="692" y="12466"/>
                  </a:lnTo>
                  <a:lnTo>
                    <a:pt x="874" y="12521"/>
                  </a:lnTo>
                  <a:lnTo>
                    <a:pt x="1056" y="12557"/>
                  </a:lnTo>
                  <a:lnTo>
                    <a:pt x="1456" y="12594"/>
                  </a:lnTo>
                  <a:lnTo>
                    <a:pt x="1693" y="12612"/>
                  </a:lnTo>
                  <a:lnTo>
                    <a:pt x="1948" y="12612"/>
                  </a:lnTo>
                  <a:lnTo>
                    <a:pt x="2421" y="12575"/>
                  </a:lnTo>
                  <a:lnTo>
                    <a:pt x="2767" y="12539"/>
                  </a:lnTo>
                  <a:lnTo>
                    <a:pt x="3112" y="12503"/>
                  </a:lnTo>
                  <a:lnTo>
                    <a:pt x="3622" y="12412"/>
                  </a:lnTo>
                  <a:lnTo>
                    <a:pt x="4131" y="12321"/>
                  </a:lnTo>
                  <a:lnTo>
                    <a:pt x="4641" y="12193"/>
                  </a:lnTo>
                  <a:lnTo>
                    <a:pt x="4896" y="12120"/>
                  </a:lnTo>
                  <a:lnTo>
                    <a:pt x="5132" y="12030"/>
                  </a:lnTo>
                  <a:lnTo>
                    <a:pt x="5369" y="11939"/>
                  </a:lnTo>
                  <a:lnTo>
                    <a:pt x="5587" y="11829"/>
                  </a:lnTo>
                  <a:lnTo>
                    <a:pt x="5806" y="11702"/>
                  </a:lnTo>
                  <a:lnTo>
                    <a:pt x="6006" y="11575"/>
                  </a:lnTo>
                  <a:lnTo>
                    <a:pt x="6188" y="11411"/>
                  </a:lnTo>
                  <a:lnTo>
                    <a:pt x="6370" y="11247"/>
                  </a:lnTo>
                  <a:lnTo>
                    <a:pt x="6534" y="11065"/>
                  </a:lnTo>
                  <a:lnTo>
                    <a:pt x="6661" y="10847"/>
                  </a:lnTo>
                  <a:lnTo>
                    <a:pt x="6752" y="10701"/>
                  </a:lnTo>
                  <a:lnTo>
                    <a:pt x="6825" y="10519"/>
                  </a:lnTo>
                  <a:lnTo>
                    <a:pt x="6952" y="10173"/>
                  </a:lnTo>
                  <a:lnTo>
                    <a:pt x="7043" y="9828"/>
                  </a:lnTo>
                  <a:lnTo>
                    <a:pt x="7116" y="9464"/>
                  </a:lnTo>
                  <a:lnTo>
                    <a:pt x="7262" y="8626"/>
                  </a:lnTo>
                  <a:lnTo>
                    <a:pt x="7389" y="7808"/>
                  </a:lnTo>
                  <a:lnTo>
                    <a:pt x="7462" y="6970"/>
                  </a:lnTo>
                  <a:lnTo>
                    <a:pt x="7516" y="6115"/>
                  </a:lnTo>
                  <a:lnTo>
                    <a:pt x="7534" y="5278"/>
                  </a:lnTo>
                  <a:lnTo>
                    <a:pt x="7534" y="4441"/>
                  </a:lnTo>
                  <a:lnTo>
                    <a:pt x="7498" y="3604"/>
                  </a:lnTo>
                  <a:lnTo>
                    <a:pt x="7425" y="2767"/>
                  </a:lnTo>
                  <a:lnTo>
                    <a:pt x="7371" y="2184"/>
                  </a:lnTo>
                  <a:lnTo>
                    <a:pt x="7298" y="1620"/>
                  </a:lnTo>
                  <a:lnTo>
                    <a:pt x="7207" y="1202"/>
                  </a:lnTo>
                  <a:lnTo>
                    <a:pt x="7152" y="1002"/>
                  </a:lnTo>
                  <a:lnTo>
                    <a:pt x="7080" y="801"/>
                  </a:lnTo>
                  <a:lnTo>
                    <a:pt x="7007" y="619"/>
                  </a:lnTo>
                  <a:lnTo>
                    <a:pt x="6898" y="456"/>
                  </a:lnTo>
                  <a:lnTo>
                    <a:pt x="6770" y="310"/>
                  </a:lnTo>
                  <a:lnTo>
                    <a:pt x="6625" y="183"/>
                  </a:lnTo>
                  <a:lnTo>
                    <a:pt x="6552" y="128"/>
                  </a:lnTo>
                  <a:lnTo>
                    <a:pt x="6443" y="73"/>
                  </a:lnTo>
                  <a:lnTo>
                    <a:pt x="6279" y="19"/>
                  </a:lnTo>
                  <a:lnTo>
                    <a:pt x="6079" y="1"/>
                  </a:lnTo>
                  <a:close/>
                </a:path>
              </a:pathLst>
            </a:custGeom>
            <a:solidFill>
              <a:srgbClr val="4A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7" name="Google Shape;2517;p16"/>
            <p:cNvSpPr/>
            <p:nvPr/>
          </p:nvSpPr>
          <p:spPr>
            <a:xfrm>
              <a:off x="3130525" y="3320850"/>
              <a:ext cx="92375" cy="101025"/>
            </a:xfrm>
            <a:custGeom>
              <a:avLst/>
              <a:gdLst/>
              <a:ahLst/>
              <a:cxnLst/>
              <a:rect l="l" t="t" r="r" b="b"/>
              <a:pathLst>
                <a:path w="3695" h="4041" extrusionOk="0">
                  <a:moveTo>
                    <a:pt x="2766" y="1"/>
                  </a:moveTo>
                  <a:lnTo>
                    <a:pt x="2694" y="19"/>
                  </a:lnTo>
                  <a:lnTo>
                    <a:pt x="2621" y="37"/>
                  </a:lnTo>
                  <a:lnTo>
                    <a:pt x="2548" y="73"/>
                  </a:lnTo>
                  <a:lnTo>
                    <a:pt x="2457" y="128"/>
                  </a:lnTo>
                  <a:lnTo>
                    <a:pt x="2330" y="255"/>
                  </a:lnTo>
                  <a:lnTo>
                    <a:pt x="2020" y="547"/>
                  </a:lnTo>
                  <a:lnTo>
                    <a:pt x="1675" y="783"/>
                  </a:lnTo>
                  <a:lnTo>
                    <a:pt x="1329" y="1020"/>
                  </a:lnTo>
                  <a:lnTo>
                    <a:pt x="1147" y="1111"/>
                  </a:lnTo>
                  <a:lnTo>
                    <a:pt x="965" y="1202"/>
                  </a:lnTo>
                  <a:lnTo>
                    <a:pt x="728" y="1293"/>
                  </a:lnTo>
                  <a:lnTo>
                    <a:pt x="492" y="1366"/>
                  </a:lnTo>
                  <a:lnTo>
                    <a:pt x="255" y="1402"/>
                  </a:lnTo>
                  <a:lnTo>
                    <a:pt x="0" y="1438"/>
                  </a:lnTo>
                  <a:lnTo>
                    <a:pt x="91" y="3749"/>
                  </a:lnTo>
                  <a:lnTo>
                    <a:pt x="182" y="3822"/>
                  </a:lnTo>
                  <a:lnTo>
                    <a:pt x="273" y="3877"/>
                  </a:lnTo>
                  <a:lnTo>
                    <a:pt x="383" y="3931"/>
                  </a:lnTo>
                  <a:lnTo>
                    <a:pt x="474" y="3968"/>
                  </a:lnTo>
                  <a:lnTo>
                    <a:pt x="710" y="4022"/>
                  </a:lnTo>
                  <a:lnTo>
                    <a:pt x="947" y="4041"/>
                  </a:lnTo>
                  <a:lnTo>
                    <a:pt x="1147" y="4022"/>
                  </a:lnTo>
                  <a:lnTo>
                    <a:pt x="1347" y="3986"/>
                  </a:lnTo>
                  <a:lnTo>
                    <a:pt x="1547" y="3950"/>
                  </a:lnTo>
                  <a:lnTo>
                    <a:pt x="1729" y="3877"/>
                  </a:lnTo>
                  <a:lnTo>
                    <a:pt x="1984" y="3786"/>
                  </a:lnTo>
                  <a:lnTo>
                    <a:pt x="2221" y="3658"/>
                  </a:lnTo>
                  <a:lnTo>
                    <a:pt x="2439" y="3531"/>
                  </a:lnTo>
                  <a:lnTo>
                    <a:pt x="2657" y="3386"/>
                  </a:lnTo>
                  <a:lnTo>
                    <a:pt x="2857" y="3222"/>
                  </a:lnTo>
                  <a:lnTo>
                    <a:pt x="3039" y="3040"/>
                  </a:lnTo>
                  <a:lnTo>
                    <a:pt x="3203" y="2840"/>
                  </a:lnTo>
                  <a:lnTo>
                    <a:pt x="3349" y="2621"/>
                  </a:lnTo>
                  <a:lnTo>
                    <a:pt x="3476" y="2385"/>
                  </a:lnTo>
                  <a:lnTo>
                    <a:pt x="3567" y="2148"/>
                  </a:lnTo>
                  <a:lnTo>
                    <a:pt x="3640" y="1893"/>
                  </a:lnTo>
                  <a:lnTo>
                    <a:pt x="3676" y="1638"/>
                  </a:lnTo>
                  <a:lnTo>
                    <a:pt x="3695" y="1366"/>
                  </a:lnTo>
                  <a:lnTo>
                    <a:pt x="3676" y="1111"/>
                  </a:lnTo>
                  <a:lnTo>
                    <a:pt x="3622" y="856"/>
                  </a:lnTo>
                  <a:lnTo>
                    <a:pt x="3549" y="619"/>
                  </a:lnTo>
                  <a:lnTo>
                    <a:pt x="3476" y="474"/>
                  </a:lnTo>
                  <a:lnTo>
                    <a:pt x="3385" y="346"/>
                  </a:lnTo>
                  <a:lnTo>
                    <a:pt x="3276" y="237"/>
                  </a:lnTo>
                  <a:lnTo>
                    <a:pt x="3167" y="128"/>
                  </a:lnTo>
                  <a:lnTo>
                    <a:pt x="3039" y="55"/>
                  </a:lnTo>
                  <a:lnTo>
                    <a:pt x="2894" y="19"/>
                  </a:lnTo>
                  <a:lnTo>
                    <a:pt x="2766" y="1"/>
                  </a:lnTo>
                  <a:close/>
                </a:path>
              </a:pathLst>
            </a:custGeom>
            <a:solidFill>
              <a:srgbClr val="4A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8" name="Google Shape;2518;p16"/>
            <p:cNvSpPr/>
            <p:nvPr/>
          </p:nvSpPr>
          <p:spPr>
            <a:xfrm>
              <a:off x="2905325" y="3142525"/>
              <a:ext cx="192925" cy="574150"/>
            </a:xfrm>
            <a:custGeom>
              <a:avLst/>
              <a:gdLst/>
              <a:ahLst/>
              <a:cxnLst/>
              <a:rect l="l" t="t" r="r" b="b"/>
              <a:pathLst>
                <a:path w="7717" h="22966" extrusionOk="0">
                  <a:moveTo>
                    <a:pt x="710" y="0"/>
                  </a:moveTo>
                  <a:lnTo>
                    <a:pt x="601" y="328"/>
                  </a:lnTo>
                  <a:lnTo>
                    <a:pt x="492" y="673"/>
                  </a:lnTo>
                  <a:lnTo>
                    <a:pt x="401" y="1019"/>
                  </a:lnTo>
                  <a:lnTo>
                    <a:pt x="328" y="1365"/>
                  </a:lnTo>
                  <a:lnTo>
                    <a:pt x="201" y="2075"/>
                  </a:lnTo>
                  <a:lnTo>
                    <a:pt x="110" y="2784"/>
                  </a:lnTo>
                  <a:lnTo>
                    <a:pt x="55" y="3512"/>
                  </a:lnTo>
                  <a:lnTo>
                    <a:pt x="19" y="4222"/>
                  </a:lnTo>
                  <a:lnTo>
                    <a:pt x="19" y="4950"/>
                  </a:lnTo>
                  <a:lnTo>
                    <a:pt x="0" y="5678"/>
                  </a:lnTo>
                  <a:lnTo>
                    <a:pt x="19" y="7097"/>
                  </a:lnTo>
                  <a:lnTo>
                    <a:pt x="19" y="8517"/>
                  </a:lnTo>
                  <a:lnTo>
                    <a:pt x="55" y="9954"/>
                  </a:lnTo>
                  <a:lnTo>
                    <a:pt x="91" y="11374"/>
                  </a:lnTo>
                  <a:lnTo>
                    <a:pt x="128" y="12065"/>
                  </a:lnTo>
                  <a:lnTo>
                    <a:pt x="164" y="12411"/>
                  </a:lnTo>
                  <a:lnTo>
                    <a:pt x="219" y="12757"/>
                  </a:lnTo>
                  <a:lnTo>
                    <a:pt x="292" y="13084"/>
                  </a:lnTo>
                  <a:lnTo>
                    <a:pt x="401" y="13412"/>
                  </a:lnTo>
                  <a:lnTo>
                    <a:pt x="528" y="13721"/>
                  </a:lnTo>
                  <a:lnTo>
                    <a:pt x="601" y="13867"/>
                  </a:lnTo>
                  <a:lnTo>
                    <a:pt x="692" y="14013"/>
                  </a:lnTo>
                  <a:lnTo>
                    <a:pt x="837" y="14194"/>
                  </a:lnTo>
                  <a:lnTo>
                    <a:pt x="983" y="14358"/>
                  </a:lnTo>
                  <a:lnTo>
                    <a:pt x="1147" y="14504"/>
                  </a:lnTo>
                  <a:lnTo>
                    <a:pt x="1311" y="14631"/>
                  </a:lnTo>
                  <a:lnTo>
                    <a:pt x="1493" y="14759"/>
                  </a:lnTo>
                  <a:lnTo>
                    <a:pt x="1675" y="14868"/>
                  </a:lnTo>
                  <a:lnTo>
                    <a:pt x="1875" y="14977"/>
                  </a:lnTo>
                  <a:lnTo>
                    <a:pt x="2093" y="15068"/>
                  </a:lnTo>
                  <a:lnTo>
                    <a:pt x="2512" y="15214"/>
                  </a:lnTo>
                  <a:lnTo>
                    <a:pt x="2948" y="15323"/>
                  </a:lnTo>
                  <a:lnTo>
                    <a:pt x="3403" y="15396"/>
                  </a:lnTo>
                  <a:lnTo>
                    <a:pt x="3840" y="15468"/>
                  </a:lnTo>
                  <a:lnTo>
                    <a:pt x="4350" y="15505"/>
                  </a:lnTo>
                  <a:lnTo>
                    <a:pt x="4859" y="15541"/>
                  </a:lnTo>
                  <a:lnTo>
                    <a:pt x="5351" y="15559"/>
                  </a:lnTo>
                  <a:lnTo>
                    <a:pt x="5860" y="15559"/>
                  </a:lnTo>
                  <a:lnTo>
                    <a:pt x="5605" y="22274"/>
                  </a:lnTo>
                  <a:lnTo>
                    <a:pt x="5642" y="22347"/>
                  </a:lnTo>
                  <a:lnTo>
                    <a:pt x="5696" y="22420"/>
                  </a:lnTo>
                  <a:lnTo>
                    <a:pt x="5751" y="22493"/>
                  </a:lnTo>
                  <a:lnTo>
                    <a:pt x="5842" y="22547"/>
                  </a:lnTo>
                  <a:lnTo>
                    <a:pt x="6060" y="22675"/>
                  </a:lnTo>
                  <a:lnTo>
                    <a:pt x="6333" y="22766"/>
                  </a:lnTo>
                  <a:lnTo>
                    <a:pt x="6643" y="22839"/>
                  </a:lnTo>
                  <a:lnTo>
                    <a:pt x="6988" y="22911"/>
                  </a:lnTo>
                  <a:lnTo>
                    <a:pt x="7352" y="22948"/>
                  </a:lnTo>
                  <a:lnTo>
                    <a:pt x="7716" y="22966"/>
                  </a:lnTo>
                  <a:lnTo>
                    <a:pt x="7480" y="22056"/>
                  </a:lnTo>
                  <a:lnTo>
                    <a:pt x="7298" y="21128"/>
                  </a:lnTo>
                  <a:lnTo>
                    <a:pt x="7152" y="20200"/>
                  </a:lnTo>
                  <a:lnTo>
                    <a:pt x="7025" y="19272"/>
                  </a:lnTo>
                  <a:lnTo>
                    <a:pt x="6952" y="18325"/>
                  </a:lnTo>
                  <a:lnTo>
                    <a:pt x="6916" y="17397"/>
                  </a:lnTo>
                  <a:lnTo>
                    <a:pt x="6897" y="16451"/>
                  </a:lnTo>
                  <a:lnTo>
                    <a:pt x="6934" y="15505"/>
                  </a:lnTo>
                  <a:lnTo>
                    <a:pt x="6934" y="15468"/>
                  </a:lnTo>
                  <a:lnTo>
                    <a:pt x="6952" y="15159"/>
                  </a:lnTo>
                  <a:lnTo>
                    <a:pt x="6952" y="15013"/>
                  </a:lnTo>
                  <a:lnTo>
                    <a:pt x="6934" y="14850"/>
                  </a:lnTo>
                  <a:lnTo>
                    <a:pt x="6897" y="14704"/>
                  </a:lnTo>
                  <a:lnTo>
                    <a:pt x="6843" y="14577"/>
                  </a:lnTo>
                  <a:lnTo>
                    <a:pt x="6770" y="14449"/>
                  </a:lnTo>
                  <a:lnTo>
                    <a:pt x="6661" y="14340"/>
                  </a:lnTo>
                  <a:lnTo>
                    <a:pt x="6588" y="14285"/>
                  </a:lnTo>
                  <a:lnTo>
                    <a:pt x="6497" y="14231"/>
                  </a:lnTo>
                  <a:lnTo>
                    <a:pt x="6406" y="14194"/>
                  </a:lnTo>
                  <a:lnTo>
                    <a:pt x="6315" y="14176"/>
                  </a:lnTo>
                  <a:lnTo>
                    <a:pt x="6115" y="14140"/>
                  </a:lnTo>
                  <a:lnTo>
                    <a:pt x="5897" y="14140"/>
                  </a:lnTo>
                  <a:lnTo>
                    <a:pt x="5624" y="14158"/>
                  </a:lnTo>
                  <a:lnTo>
                    <a:pt x="5314" y="14194"/>
                  </a:lnTo>
                  <a:lnTo>
                    <a:pt x="4677" y="14194"/>
                  </a:lnTo>
                  <a:lnTo>
                    <a:pt x="4368" y="14176"/>
                  </a:lnTo>
                  <a:lnTo>
                    <a:pt x="4059" y="14140"/>
                  </a:lnTo>
                  <a:lnTo>
                    <a:pt x="3767" y="14067"/>
                  </a:lnTo>
                  <a:lnTo>
                    <a:pt x="3458" y="13976"/>
                  </a:lnTo>
                  <a:lnTo>
                    <a:pt x="3185" y="13867"/>
                  </a:lnTo>
                  <a:lnTo>
                    <a:pt x="3021" y="13776"/>
                  </a:lnTo>
                  <a:lnTo>
                    <a:pt x="2876" y="13685"/>
                  </a:lnTo>
                  <a:lnTo>
                    <a:pt x="2730" y="13576"/>
                  </a:lnTo>
                  <a:lnTo>
                    <a:pt x="2584" y="13467"/>
                  </a:lnTo>
                  <a:lnTo>
                    <a:pt x="2330" y="13212"/>
                  </a:lnTo>
                  <a:lnTo>
                    <a:pt x="2111" y="12939"/>
                  </a:lnTo>
                  <a:lnTo>
                    <a:pt x="1911" y="12648"/>
                  </a:lnTo>
                  <a:lnTo>
                    <a:pt x="1729" y="12320"/>
                  </a:lnTo>
                  <a:lnTo>
                    <a:pt x="1584" y="11993"/>
                  </a:lnTo>
                  <a:lnTo>
                    <a:pt x="1474" y="11647"/>
                  </a:lnTo>
                  <a:lnTo>
                    <a:pt x="1365" y="11301"/>
                  </a:lnTo>
                  <a:lnTo>
                    <a:pt x="1292" y="10955"/>
                  </a:lnTo>
                  <a:lnTo>
                    <a:pt x="1238" y="10591"/>
                  </a:lnTo>
                  <a:lnTo>
                    <a:pt x="1201" y="10246"/>
                  </a:lnTo>
                  <a:lnTo>
                    <a:pt x="1183" y="9882"/>
                  </a:lnTo>
                  <a:lnTo>
                    <a:pt x="1165" y="9518"/>
                  </a:lnTo>
                  <a:lnTo>
                    <a:pt x="1165" y="8790"/>
                  </a:lnTo>
                  <a:lnTo>
                    <a:pt x="1147" y="7461"/>
                  </a:lnTo>
                  <a:lnTo>
                    <a:pt x="1165" y="6115"/>
                  </a:lnTo>
                  <a:lnTo>
                    <a:pt x="1201" y="4786"/>
                  </a:lnTo>
                  <a:lnTo>
                    <a:pt x="1238" y="3439"/>
                  </a:lnTo>
                  <a:lnTo>
                    <a:pt x="1274" y="3021"/>
                  </a:lnTo>
                  <a:lnTo>
                    <a:pt x="1311" y="2566"/>
                  </a:lnTo>
                  <a:lnTo>
                    <a:pt x="1347" y="2111"/>
                  </a:lnTo>
                  <a:lnTo>
                    <a:pt x="1365" y="1638"/>
                  </a:lnTo>
                  <a:lnTo>
                    <a:pt x="1365" y="1419"/>
                  </a:lnTo>
                  <a:lnTo>
                    <a:pt x="1329" y="1201"/>
                  </a:lnTo>
                  <a:lnTo>
                    <a:pt x="1292" y="983"/>
                  </a:lnTo>
                  <a:lnTo>
                    <a:pt x="1238" y="764"/>
                  </a:lnTo>
                  <a:lnTo>
                    <a:pt x="1165" y="564"/>
                  </a:lnTo>
                  <a:lnTo>
                    <a:pt x="1056" y="382"/>
                  </a:lnTo>
                  <a:lnTo>
                    <a:pt x="928" y="200"/>
                  </a:lnTo>
                  <a:lnTo>
                    <a:pt x="765" y="36"/>
                  </a:lnTo>
                  <a:lnTo>
                    <a:pt x="710" y="0"/>
                  </a:lnTo>
                  <a:close/>
                </a:path>
              </a:pathLst>
            </a:custGeom>
            <a:solidFill>
              <a:srgbClr val="3A7F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9" name="Google Shape;2519;p16"/>
            <p:cNvSpPr/>
            <p:nvPr/>
          </p:nvSpPr>
          <p:spPr>
            <a:xfrm>
              <a:off x="2959450" y="2893650"/>
              <a:ext cx="131975" cy="240250"/>
            </a:xfrm>
            <a:custGeom>
              <a:avLst/>
              <a:gdLst/>
              <a:ahLst/>
              <a:cxnLst/>
              <a:rect l="l" t="t" r="r" b="b"/>
              <a:pathLst>
                <a:path w="5279" h="9610" extrusionOk="0">
                  <a:moveTo>
                    <a:pt x="984" y="1"/>
                  </a:moveTo>
                  <a:lnTo>
                    <a:pt x="874" y="92"/>
                  </a:lnTo>
                  <a:lnTo>
                    <a:pt x="783" y="201"/>
                  </a:lnTo>
                  <a:lnTo>
                    <a:pt x="711" y="310"/>
                  </a:lnTo>
                  <a:lnTo>
                    <a:pt x="638" y="437"/>
                  </a:lnTo>
                  <a:lnTo>
                    <a:pt x="529" y="710"/>
                  </a:lnTo>
                  <a:lnTo>
                    <a:pt x="456" y="983"/>
                  </a:lnTo>
                  <a:lnTo>
                    <a:pt x="347" y="1475"/>
                  </a:lnTo>
                  <a:lnTo>
                    <a:pt x="256" y="1966"/>
                  </a:lnTo>
                  <a:lnTo>
                    <a:pt x="183" y="2457"/>
                  </a:lnTo>
                  <a:lnTo>
                    <a:pt x="128" y="2967"/>
                  </a:lnTo>
                  <a:lnTo>
                    <a:pt x="74" y="3458"/>
                  </a:lnTo>
                  <a:lnTo>
                    <a:pt x="56" y="3968"/>
                  </a:lnTo>
                  <a:lnTo>
                    <a:pt x="19" y="4969"/>
                  </a:lnTo>
                  <a:lnTo>
                    <a:pt x="1" y="5442"/>
                  </a:lnTo>
                  <a:lnTo>
                    <a:pt x="19" y="5915"/>
                  </a:lnTo>
                  <a:lnTo>
                    <a:pt x="56" y="6370"/>
                  </a:lnTo>
                  <a:lnTo>
                    <a:pt x="92" y="6607"/>
                  </a:lnTo>
                  <a:lnTo>
                    <a:pt x="147" y="6843"/>
                  </a:lnTo>
                  <a:lnTo>
                    <a:pt x="219" y="7043"/>
                  </a:lnTo>
                  <a:lnTo>
                    <a:pt x="274" y="7244"/>
                  </a:lnTo>
                  <a:lnTo>
                    <a:pt x="365" y="7426"/>
                  </a:lnTo>
                  <a:lnTo>
                    <a:pt x="456" y="7626"/>
                  </a:lnTo>
                  <a:lnTo>
                    <a:pt x="565" y="7808"/>
                  </a:lnTo>
                  <a:lnTo>
                    <a:pt x="674" y="7990"/>
                  </a:lnTo>
                  <a:lnTo>
                    <a:pt x="802" y="8153"/>
                  </a:lnTo>
                  <a:lnTo>
                    <a:pt x="929" y="8317"/>
                  </a:lnTo>
                  <a:lnTo>
                    <a:pt x="1075" y="8463"/>
                  </a:lnTo>
                  <a:lnTo>
                    <a:pt x="1220" y="8627"/>
                  </a:lnTo>
                  <a:lnTo>
                    <a:pt x="1384" y="8754"/>
                  </a:lnTo>
                  <a:lnTo>
                    <a:pt x="1548" y="8881"/>
                  </a:lnTo>
                  <a:lnTo>
                    <a:pt x="1712" y="9009"/>
                  </a:lnTo>
                  <a:lnTo>
                    <a:pt x="1894" y="9118"/>
                  </a:lnTo>
                  <a:lnTo>
                    <a:pt x="2075" y="9227"/>
                  </a:lnTo>
                  <a:lnTo>
                    <a:pt x="2276" y="9300"/>
                  </a:lnTo>
                  <a:lnTo>
                    <a:pt x="2476" y="9391"/>
                  </a:lnTo>
                  <a:lnTo>
                    <a:pt x="2676" y="9446"/>
                  </a:lnTo>
                  <a:lnTo>
                    <a:pt x="2876" y="9500"/>
                  </a:lnTo>
                  <a:lnTo>
                    <a:pt x="3095" y="9555"/>
                  </a:lnTo>
                  <a:lnTo>
                    <a:pt x="3295" y="9573"/>
                  </a:lnTo>
                  <a:lnTo>
                    <a:pt x="3513" y="9591"/>
                  </a:lnTo>
                  <a:lnTo>
                    <a:pt x="3732" y="9609"/>
                  </a:lnTo>
                  <a:lnTo>
                    <a:pt x="3950" y="9591"/>
                  </a:lnTo>
                  <a:lnTo>
                    <a:pt x="3986" y="9573"/>
                  </a:lnTo>
                  <a:lnTo>
                    <a:pt x="4168" y="9464"/>
                  </a:lnTo>
                  <a:lnTo>
                    <a:pt x="4350" y="9336"/>
                  </a:lnTo>
                  <a:lnTo>
                    <a:pt x="4514" y="9191"/>
                  </a:lnTo>
                  <a:lnTo>
                    <a:pt x="4678" y="9045"/>
                  </a:lnTo>
                  <a:lnTo>
                    <a:pt x="4987" y="8718"/>
                  </a:lnTo>
                  <a:lnTo>
                    <a:pt x="5278" y="8372"/>
                  </a:lnTo>
                  <a:lnTo>
                    <a:pt x="5278" y="8372"/>
                  </a:lnTo>
                  <a:lnTo>
                    <a:pt x="5133" y="8445"/>
                  </a:lnTo>
                  <a:lnTo>
                    <a:pt x="4969" y="8499"/>
                  </a:lnTo>
                  <a:lnTo>
                    <a:pt x="4805" y="8536"/>
                  </a:lnTo>
                  <a:lnTo>
                    <a:pt x="4641" y="8572"/>
                  </a:lnTo>
                  <a:lnTo>
                    <a:pt x="4478" y="8590"/>
                  </a:lnTo>
                  <a:lnTo>
                    <a:pt x="4314" y="8608"/>
                  </a:lnTo>
                  <a:lnTo>
                    <a:pt x="4150" y="8608"/>
                  </a:lnTo>
                  <a:lnTo>
                    <a:pt x="3986" y="8590"/>
                  </a:lnTo>
                  <a:lnTo>
                    <a:pt x="3804" y="8554"/>
                  </a:lnTo>
                  <a:lnTo>
                    <a:pt x="3622" y="8517"/>
                  </a:lnTo>
                  <a:lnTo>
                    <a:pt x="3440" y="8463"/>
                  </a:lnTo>
                  <a:lnTo>
                    <a:pt x="3258" y="8408"/>
                  </a:lnTo>
                  <a:lnTo>
                    <a:pt x="3076" y="8335"/>
                  </a:lnTo>
                  <a:lnTo>
                    <a:pt x="2894" y="8244"/>
                  </a:lnTo>
                  <a:lnTo>
                    <a:pt x="2731" y="8153"/>
                  </a:lnTo>
                  <a:lnTo>
                    <a:pt x="2567" y="8044"/>
                  </a:lnTo>
                  <a:lnTo>
                    <a:pt x="2239" y="7808"/>
                  </a:lnTo>
                  <a:lnTo>
                    <a:pt x="1948" y="7535"/>
                  </a:lnTo>
                  <a:lnTo>
                    <a:pt x="1821" y="7389"/>
                  </a:lnTo>
                  <a:lnTo>
                    <a:pt x="1693" y="7225"/>
                  </a:lnTo>
                  <a:lnTo>
                    <a:pt x="1584" y="7080"/>
                  </a:lnTo>
                  <a:lnTo>
                    <a:pt x="1475" y="6898"/>
                  </a:lnTo>
                  <a:lnTo>
                    <a:pt x="1348" y="6661"/>
                  </a:lnTo>
                  <a:lnTo>
                    <a:pt x="1220" y="6406"/>
                  </a:lnTo>
                  <a:lnTo>
                    <a:pt x="1111" y="6152"/>
                  </a:lnTo>
                  <a:lnTo>
                    <a:pt x="1038" y="5897"/>
                  </a:lnTo>
                  <a:lnTo>
                    <a:pt x="947" y="5624"/>
                  </a:lnTo>
                  <a:lnTo>
                    <a:pt x="893" y="5351"/>
                  </a:lnTo>
                  <a:lnTo>
                    <a:pt x="838" y="5078"/>
                  </a:lnTo>
                  <a:lnTo>
                    <a:pt x="783" y="4805"/>
                  </a:lnTo>
                  <a:lnTo>
                    <a:pt x="729" y="4241"/>
                  </a:lnTo>
                  <a:lnTo>
                    <a:pt x="711" y="3677"/>
                  </a:lnTo>
                  <a:lnTo>
                    <a:pt x="711" y="3113"/>
                  </a:lnTo>
                  <a:lnTo>
                    <a:pt x="729" y="2548"/>
                  </a:lnTo>
                  <a:lnTo>
                    <a:pt x="747" y="1912"/>
                  </a:lnTo>
                  <a:lnTo>
                    <a:pt x="802" y="1275"/>
                  </a:lnTo>
                  <a:lnTo>
                    <a:pt x="874" y="638"/>
                  </a:lnTo>
                  <a:lnTo>
                    <a:pt x="984" y="1"/>
                  </a:lnTo>
                  <a:close/>
                </a:path>
              </a:pathLst>
            </a:custGeom>
            <a:solidFill>
              <a:srgbClr val="3A7F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0" name="Google Shape;2520;p16"/>
            <p:cNvSpPr/>
            <p:nvPr/>
          </p:nvSpPr>
          <p:spPr>
            <a:xfrm>
              <a:off x="3118700" y="2854075"/>
              <a:ext cx="163800" cy="859425"/>
            </a:xfrm>
            <a:custGeom>
              <a:avLst/>
              <a:gdLst/>
              <a:ahLst/>
              <a:cxnLst/>
              <a:rect l="l" t="t" r="r" b="b"/>
              <a:pathLst>
                <a:path w="6552" h="34377" extrusionOk="0">
                  <a:moveTo>
                    <a:pt x="0" y="1"/>
                  </a:moveTo>
                  <a:lnTo>
                    <a:pt x="109" y="474"/>
                  </a:lnTo>
                  <a:lnTo>
                    <a:pt x="200" y="965"/>
                  </a:lnTo>
                  <a:lnTo>
                    <a:pt x="291" y="1438"/>
                  </a:lnTo>
                  <a:lnTo>
                    <a:pt x="382" y="1911"/>
                  </a:lnTo>
                  <a:lnTo>
                    <a:pt x="492" y="2894"/>
                  </a:lnTo>
                  <a:lnTo>
                    <a:pt x="583" y="3858"/>
                  </a:lnTo>
                  <a:lnTo>
                    <a:pt x="637" y="4841"/>
                  </a:lnTo>
                  <a:lnTo>
                    <a:pt x="655" y="5824"/>
                  </a:lnTo>
                  <a:lnTo>
                    <a:pt x="655" y="6807"/>
                  </a:lnTo>
                  <a:lnTo>
                    <a:pt x="655" y="7789"/>
                  </a:lnTo>
                  <a:lnTo>
                    <a:pt x="619" y="10501"/>
                  </a:lnTo>
                  <a:lnTo>
                    <a:pt x="583" y="13212"/>
                  </a:lnTo>
                  <a:lnTo>
                    <a:pt x="473" y="17125"/>
                  </a:lnTo>
                  <a:lnTo>
                    <a:pt x="364" y="21438"/>
                  </a:lnTo>
                  <a:lnTo>
                    <a:pt x="328" y="23585"/>
                  </a:lnTo>
                  <a:lnTo>
                    <a:pt x="291" y="25751"/>
                  </a:lnTo>
                  <a:lnTo>
                    <a:pt x="273" y="27916"/>
                  </a:lnTo>
                  <a:lnTo>
                    <a:pt x="273" y="30064"/>
                  </a:lnTo>
                  <a:lnTo>
                    <a:pt x="291" y="32229"/>
                  </a:lnTo>
                  <a:lnTo>
                    <a:pt x="346" y="34377"/>
                  </a:lnTo>
                  <a:lnTo>
                    <a:pt x="564" y="34322"/>
                  </a:lnTo>
                  <a:lnTo>
                    <a:pt x="746" y="34249"/>
                  </a:lnTo>
                  <a:lnTo>
                    <a:pt x="910" y="34158"/>
                  </a:lnTo>
                  <a:lnTo>
                    <a:pt x="1056" y="34067"/>
                  </a:lnTo>
                  <a:lnTo>
                    <a:pt x="1165" y="33940"/>
                  </a:lnTo>
                  <a:lnTo>
                    <a:pt x="1256" y="33812"/>
                  </a:lnTo>
                  <a:lnTo>
                    <a:pt x="1310" y="33685"/>
                  </a:lnTo>
                  <a:lnTo>
                    <a:pt x="1329" y="33521"/>
                  </a:lnTo>
                  <a:lnTo>
                    <a:pt x="1365" y="28608"/>
                  </a:lnTo>
                  <a:lnTo>
                    <a:pt x="1420" y="22712"/>
                  </a:lnTo>
                  <a:lnTo>
                    <a:pt x="1620" y="22693"/>
                  </a:lnTo>
                  <a:lnTo>
                    <a:pt x="1820" y="22657"/>
                  </a:lnTo>
                  <a:lnTo>
                    <a:pt x="2020" y="22621"/>
                  </a:lnTo>
                  <a:lnTo>
                    <a:pt x="2202" y="22548"/>
                  </a:lnTo>
                  <a:lnTo>
                    <a:pt x="2457" y="22457"/>
                  </a:lnTo>
                  <a:lnTo>
                    <a:pt x="2694" y="22329"/>
                  </a:lnTo>
                  <a:lnTo>
                    <a:pt x="2912" y="22202"/>
                  </a:lnTo>
                  <a:lnTo>
                    <a:pt x="3130" y="22057"/>
                  </a:lnTo>
                  <a:lnTo>
                    <a:pt x="3330" y="21893"/>
                  </a:lnTo>
                  <a:lnTo>
                    <a:pt x="3512" y="21711"/>
                  </a:lnTo>
                  <a:lnTo>
                    <a:pt x="3676" y="21511"/>
                  </a:lnTo>
                  <a:lnTo>
                    <a:pt x="3822" y="21292"/>
                  </a:lnTo>
                  <a:lnTo>
                    <a:pt x="3949" y="21056"/>
                  </a:lnTo>
                  <a:lnTo>
                    <a:pt x="4040" y="20819"/>
                  </a:lnTo>
                  <a:lnTo>
                    <a:pt x="4113" y="20564"/>
                  </a:lnTo>
                  <a:lnTo>
                    <a:pt x="4149" y="20309"/>
                  </a:lnTo>
                  <a:lnTo>
                    <a:pt x="4168" y="20037"/>
                  </a:lnTo>
                  <a:lnTo>
                    <a:pt x="4149" y="19782"/>
                  </a:lnTo>
                  <a:lnTo>
                    <a:pt x="4095" y="19527"/>
                  </a:lnTo>
                  <a:lnTo>
                    <a:pt x="4022" y="19290"/>
                  </a:lnTo>
                  <a:lnTo>
                    <a:pt x="3949" y="19145"/>
                  </a:lnTo>
                  <a:lnTo>
                    <a:pt x="3858" y="19017"/>
                  </a:lnTo>
                  <a:lnTo>
                    <a:pt x="3749" y="18908"/>
                  </a:lnTo>
                  <a:lnTo>
                    <a:pt x="3640" y="18799"/>
                  </a:lnTo>
                  <a:lnTo>
                    <a:pt x="3512" y="18726"/>
                  </a:lnTo>
                  <a:lnTo>
                    <a:pt x="3367" y="18690"/>
                  </a:lnTo>
                  <a:lnTo>
                    <a:pt x="3239" y="18672"/>
                  </a:lnTo>
                  <a:lnTo>
                    <a:pt x="3167" y="18690"/>
                  </a:lnTo>
                  <a:lnTo>
                    <a:pt x="3094" y="18708"/>
                  </a:lnTo>
                  <a:lnTo>
                    <a:pt x="3021" y="18744"/>
                  </a:lnTo>
                  <a:lnTo>
                    <a:pt x="2930" y="18799"/>
                  </a:lnTo>
                  <a:lnTo>
                    <a:pt x="2803" y="18926"/>
                  </a:lnTo>
                  <a:lnTo>
                    <a:pt x="2493" y="19218"/>
                  </a:lnTo>
                  <a:lnTo>
                    <a:pt x="2148" y="19454"/>
                  </a:lnTo>
                  <a:lnTo>
                    <a:pt x="1802" y="19691"/>
                  </a:lnTo>
                  <a:lnTo>
                    <a:pt x="1620" y="19782"/>
                  </a:lnTo>
                  <a:lnTo>
                    <a:pt x="1438" y="19873"/>
                  </a:lnTo>
                  <a:lnTo>
                    <a:pt x="1438" y="17088"/>
                  </a:lnTo>
                  <a:lnTo>
                    <a:pt x="1784" y="17052"/>
                  </a:lnTo>
                  <a:lnTo>
                    <a:pt x="2129" y="17016"/>
                  </a:lnTo>
                  <a:lnTo>
                    <a:pt x="2639" y="16925"/>
                  </a:lnTo>
                  <a:lnTo>
                    <a:pt x="3148" y="16834"/>
                  </a:lnTo>
                  <a:lnTo>
                    <a:pt x="3658" y="16706"/>
                  </a:lnTo>
                  <a:lnTo>
                    <a:pt x="3913" y="16633"/>
                  </a:lnTo>
                  <a:lnTo>
                    <a:pt x="4149" y="16543"/>
                  </a:lnTo>
                  <a:lnTo>
                    <a:pt x="4386" y="16452"/>
                  </a:lnTo>
                  <a:lnTo>
                    <a:pt x="4604" y="16342"/>
                  </a:lnTo>
                  <a:lnTo>
                    <a:pt x="4823" y="16215"/>
                  </a:lnTo>
                  <a:lnTo>
                    <a:pt x="5023" y="16088"/>
                  </a:lnTo>
                  <a:lnTo>
                    <a:pt x="5205" y="15924"/>
                  </a:lnTo>
                  <a:lnTo>
                    <a:pt x="5387" y="15760"/>
                  </a:lnTo>
                  <a:lnTo>
                    <a:pt x="5551" y="15578"/>
                  </a:lnTo>
                  <a:lnTo>
                    <a:pt x="5678" y="15360"/>
                  </a:lnTo>
                  <a:lnTo>
                    <a:pt x="5769" y="15214"/>
                  </a:lnTo>
                  <a:lnTo>
                    <a:pt x="5842" y="15032"/>
                  </a:lnTo>
                  <a:lnTo>
                    <a:pt x="5969" y="14686"/>
                  </a:lnTo>
                  <a:lnTo>
                    <a:pt x="6060" y="14341"/>
                  </a:lnTo>
                  <a:lnTo>
                    <a:pt x="6133" y="13977"/>
                  </a:lnTo>
                  <a:lnTo>
                    <a:pt x="6279" y="13139"/>
                  </a:lnTo>
                  <a:lnTo>
                    <a:pt x="6406" y="12321"/>
                  </a:lnTo>
                  <a:lnTo>
                    <a:pt x="6479" y="11483"/>
                  </a:lnTo>
                  <a:lnTo>
                    <a:pt x="6533" y="10628"/>
                  </a:lnTo>
                  <a:lnTo>
                    <a:pt x="6551" y="9791"/>
                  </a:lnTo>
                  <a:lnTo>
                    <a:pt x="6551" y="8954"/>
                  </a:lnTo>
                  <a:lnTo>
                    <a:pt x="6515" y="8117"/>
                  </a:lnTo>
                  <a:lnTo>
                    <a:pt x="6442" y="7280"/>
                  </a:lnTo>
                  <a:lnTo>
                    <a:pt x="6369" y="7789"/>
                  </a:lnTo>
                  <a:lnTo>
                    <a:pt x="6297" y="8317"/>
                  </a:lnTo>
                  <a:lnTo>
                    <a:pt x="6188" y="8845"/>
                  </a:lnTo>
                  <a:lnTo>
                    <a:pt x="6078" y="9354"/>
                  </a:lnTo>
                  <a:lnTo>
                    <a:pt x="5951" y="9882"/>
                  </a:lnTo>
                  <a:lnTo>
                    <a:pt x="5824" y="10392"/>
                  </a:lnTo>
                  <a:lnTo>
                    <a:pt x="5532" y="11411"/>
                  </a:lnTo>
                  <a:lnTo>
                    <a:pt x="5278" y="12193"/>
                  </a:lnTo>
                  <a:lnTo>
                    <a:pt x="5114" y="12575"/>
                  </a:lnTo>
                  <a:lnTo>
                    <a:pt x="4968" y="12957"/>
                  </a:lnTo>
                  <a:lnTo>
                    <a:pt x="4786" y="13321"/>
                  </a:lnTo>
                  <a:lnTo>
                    <a:pt x="4586" y="13685"/>
                  </a:lnTo>
                  <a:lnTo>
                    <a:pt x="4350" y="14031"/>
                  </a:lnTo>
                  <a:lnTo>
                    <a:pt x="4095" y="14341"/>
                  </a:lnTo>
                  <a:lnTo>
                    <a:pt x="3840" y="14632"/>
                  </a:lnTo>
                  <a:lnTo>
                    <a:pt x="3549" y="14886"/>
                  </a:lnTo>
                  <a:lnTo>
                    <a:pt x="3239" y="15105"/>
                  </a:lnTo>
                  <a:lnTo>
                    <a:pt x="2894" y="15287"/>
                  </a:lnTo>
                  <a:lnTo>
                    <a:pt x="2730" y="15378"/>
                  </a:lnTo>
                  <a:lnTo>
                    <a:pt x="2548" y="15432"/>
                  </a:lnTo>
                  <a:lnTo>
                    <a:pt x="2366" y="15505"/>
                  </a:lnTo>
                  <a:lnTo>
                    <a:pt x="2184" y="15542"/>
                  </a:lnTo>
                  <a:lnTo>
                    <a:pt x="2002" y="15578"/>
                  </a:lnTo>
                  <a:lnTo>
                    <a:pt x="1820" y="15596"/>
                  </a:lnTo>
                  <a:lnTo>
                    <a:pt x="1638" y="15614"/>
                  </a:lnTo>
                  <a:lnTo>
                    <a:pt x="1438" y="15596"/>
                  </a:lnTo>
                  <a:lnTo>
                    <a:pt x="1183" y="15578"/>
                  </a:lnTo>
                  <a:lnTo>
                    <a:pt x="1183" y="15269"/>
                  </a:lnTo>
                  <a:lnTo>
                    <a:pt x="1183" y="14977"/>
                  </a:lnTo>
                  <a:lnTo>
                    <a:pt x="1201" y="14668"/>
                  </a:lnTo>
                  <a:lnTo>
                    <a:pt x="1219" y="14377"/>
                  </a:lnTo>
                  <a:lnTo>
                    <a:pt x="1310" y="13776"/>
                  </a:lnTo>
                  <a:lnTo>
                    <a:pt x="1438" y="13176"/>
                  </a:lnTo>
                  <a:lnTo>
                    <a:pt x="1456" y="13067"/>
                  </a:lnTo>
                  <a:lnTo>
                    <a:pt x="1438" y="13085"/>
                  </a:lnTo>
                  <a:lnTo>
                    <a:pt x="1420" y="10555"/>
                  </a:lnTo>
                  <a:lnTo>
                    <a:pt x="1383" y="8099"/>
                  </a:lnTo>
                  <a:lnTo>
                    <a:pt x="1329" y="5715"/>
                  </a:lnTo>
                  <a:lnTo>
                    <a:pt x="1238" y="3440"/>
                  </a:lnTo>
                  <a:lnTo>
                    <a:pt x="1219" y="2785"/>
                  </a:lnTo>
                  <a:lnTo>
                    <a:pt x="1183" y="2475"/>
                  </a:lnTo>
                  <a:lnTo>
                    <a:pt x="1147" y="2148"/>
                  </a:lnTo>
                  <a:lnTo>
                    <a:pt x="1092" y="1839"/>
                  </a:lnTo>
                  <a:lnTo>
                    <a:pt x="1019" y="1529"/>
                  </a:lnTo>
                  <a:lnTo>
                    <a:pt x="928" y="1220"/>
                  </a:lnTo>
                  <a:lnTo>
                    <a:pt x="819" y="947"/>
                  </a:lnTo>
                  <a:lnTo>
                    <a:pt x="746" y="783"/>
                  </a:lnTo>
                  <a:lnTo>
                    <a:pt x="655" y="637"/>
                  </a:lnTo>
                  <a:lnTo>
                    <a:pt x="564" y="510"/>
                  </a:lnTo>
                  <a:lnTo>
                    <a:pt x="455" y="383"/>
                  </a:lnTo>
                  <a:lnTo>
                    <a:pt x="346" y="273"/>
                  </a:lnTo>
                  <a:lnTo>
                    <a:pt x="237" y="164"/>
                  </a:lnTo>
                  <a:lnTo>
                    <a:pt x="109" y="7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3A7F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1" name="Google Shape;2521;p16"/>
            <p:cNvSpPr/>
            <p:nvPr/>
          </p:nvSpPr>
          <p:spPr>
            <a:xfrm>
              <a:off x="3083200" y="2851350"/>
              <a:ext cx="34600" cy="587825"/>
            </a:xfrm>
            <a:custGeom>
              <a:avLst/>
              <a:gdLst/>
              <a:ahLst/>
              <a:cxnLst/>
              <a:rect l="l" t="t" r="r" b="b"/>
              <a:pathLst>
                <a:path w="1384" h="23513" extrusionOk="0">
                  <a:moveTo>
                    <a:pt x="801" y="0"/>
                  </a:moveTo>
                  <a:lnTo>
                    <a:pt x="692" y="37"/>
                  </a:lnTo>
                  <a:lnTo>
                    <a:pt x="583" y="73"/>
                  </a:lnTo>
                  <a:lnTo>
                    <a:pt x="492" y="128"/>
                  </a:lnTo>
                  <a:lnTo>
                    <a:pt x="401" y="182"/>
                  </a:lnTo>
                  <a:lnTo>
                    <a:pt x="892" y="5587"/>
                  </a:lnTo>
                  <a:lnTo>
                    <a:pt x="983" y="6825"/>
                  </a:lnTo>
                  <a:lnTo>
                    <a:pt x="1038" y="7443"/>
                  </a:lnTo>
                  <a:lnTo>
                    <a:pt x="1074" y="8062"/>
                  </a:lnTo>
                  <a:lnTo>
                    <a:pt x="1093" y="8681"/>
                  </a:lnTo>
                  <a:lnTo>
                    <a:pt x="1093" y="9300"/>
                  </a:lnTo>
                  <a:lnTo>
                    <a:pt x="1074" y="9918"/>
                  </a:lnTo>
                  <a:lnTo>
                    <a:pt x="1038" y="10519"/>
                  </a:lnTo>
                  <a:lnTo>
                    <a:pt x="1002" y="10992"/>
                  </a:lnTo>
                  <a:lnTo>
                    <a:pt x="929" y="11447"/>
                  </a:lnTo>
                  <a:lnTo>
                    <a:pt x="801" y="12375"/>
                  </a:lnTo>
                  <a:lnTo>
                    <a:pt x="474" y="14195"/>
                  </a:lnTo>
                  <a:lnTo>
                    <a:pt x="328" y="15141"/>
                  </a:lnTo>
                  <a:lnTo>
                    <a:pt x="219" y="16087"/>
                  </a:lnTo>
                  <a:lnTo>
                    <a:pt x="128" y="17052"/>
                  </a:lnTo>
                  <a:lnTo>
                    <a:pt x="55" y="17998"/>
                  </a:lnTo>
                  <a:lnTo>
                    <a:pt x="19" y="18963"/>
                  </a:lnTo>
                  <a:lnTo>
                    <a:pt x="1" y="19909"/>
                  </a:lnTo>
                  <a:lnTo>
                    <a:pt x="1" y="20873"/>
                  </a:lnTo>
                  <a:lnTo>
                    <a:pt x="37" y="21820"/>
                  </a:lnTo>
                  <a:lnTo>
                    <a:pt x="55" y="22056"/>
                  </a:lnTo>
                  <a:lnTo>
                    <a:pt x="74" y="22311"/>
                  </a:lnTo>
                  <a:lnTo>
                    <a:pt x="110" y="22548"/>
                  </a:lnTo>
                  <a:lnTo>
                    <a:pt x="183" y="22784"/>
                  </a:lnTo>
                  <a:lnTo>
                    <a:pt x="256" y="22984"/>
                  </a:lnTo>
                  <a:lnTo>
                    <a:pt x="365" y="23185"/>
                  </a:lnTo>
                  <a:lnTo>
                    <a:pt x="438" y="23276"/>
                  </a:lnTo>
                  <a:lnTo>
                    <a:pt x="510" y="23367"/>
                  </a:lnTo>
                  <a:lnTo>
                    <a:pt x="601" y="23439"/>
                  </a:lnTo>
                  <a:lnTo>
                    <a:pt x="692" y="23512"/>
                  </a:lnTo>
                  <a:lnTo>
                    <a:pt x="729" y="22711"/>
                  </a:lnTo>
                  <a:lnTo>
                    <a:pt x="729" y="21911"/>
                  </a:lnTo>
                  <a:lnTo>
                    <a:pt x="729" y="20309"/>
                  </a:lnTo>
                  <a:lnTo>
                    <a:pt x="765" y="18908"/>
                  </a:lnTo>
                  <a:lnTo>
                    <a:pt x="820" y="17507"/>
                  </a:lnTo>
                  <a:lnTo>
                    <a:pt x="892" y="16124"/>
                  </a:lnTo>
                  <a:lnTo>
                    <a:pt x="983" y="14723"/>
                  </a:lnTo>
                  <a:lnTo>
                    <a:pt x="1184" y="11920"/>
                  </a:lnTo>
                  <a:lnTo>
                    <a:pt x="1256" y="10519"/>
                  </a:lnTo>
                  <a:lnTo>
                    <a:pt x="1329" y="9136"/>
                  </a:lnTo>
                  <a:lnTo>
                    <a:pt x="1366" y="7989"/>
                  </a:lnTo>
                  <a:lnTo>
                    <a:pt x="1384" y="6843"/>
                  </a:lnTo>
                  <a:lnTo>
                    <a:pt x="1366" y="5696"/>
                  </a:lnTo>
                  <a:lnTo>
                    <a:pt x="1329" y="4550"/>
                  </a:lnTo>
                  <a:lnTo>
                    <a:pt x="1256" y="3403"/>
                  </a:lnTo>
                  <a:lnTo>
                    <a:pt x="1147" y="2257"/>
                  </a:lnTo>
                  <a:lnTo>
                    <a:pt x="1093" y="1693"/>
                  </a:lnTo>
                  <a:lnTo>
                    <a:pt x="1002" y="1129"/>
                  </a:lnTo>
                  <a:lnTo>
                    <a:pt x="911" y="564"/>
                  </a:lnTo>
                  <a:lnTo>
                    <a:pt x="801" y="0"/>
                  </a:lnTo>
                  <a:close/>
                </a:path>
              </a:pathLst>
            </a:custGeom>
            <a:solidFill>
              <a:srgbClr val="3A7F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2" name="Google Shape;2522;p16"/>
            <p:cNvSpPr/>
            <p:nvPr/>
          </p:nvSpPr>
          <p:spPr>
            <a:xfrm>
              <a:off x="3220150" y="2966900"/>
              <a:ext cx="41425" cy="153800"/>
            </a:xfrm>
            <a:custGeom>
              <a:avLst/>
              <a:gdLst/>
              <a:ahLst/>
              <a:cxnLst/>
              <a:rect l="l" t="t" r="r" b="b"/>
              <a:pathLst>
                <a:path w="1657" h="6152" extrusionOk="0">
                  <a:moveTo>
                    <a:pt x="1038" y="1"/>
                  </a:moveTo>
                  <a:lnTo>
                    <a:pt x="856" y="19"/>
                  </a:lnTo>
                  <a:lnTo>
                    <a:pt x="674" y="55"/>
                  </a:lnTo>
                  <a:lnTo>
                    <a:pt x="492" y="128"/>
                  </a:lnTo>
                  <a:lnTo>
                    <a:pt x="328" y="237"/>
                  </a:lnTo>
                  <a:lnTo>
                    <a:pt x="182" y="346"/>
                  </a:lnTo>
                  <a:lnTo>
                    <a:pt x="37" y="492"/>
                  </a:lnTo>
                  <a:lnTo>
                    <a:pt x="0" y="547"/>
                  </a:lnTo>
                  <a:lnTo>
                    <a:pt x="164" y="1056"/>
                  </a:lnTo>
                  <a:lnTo>
                    <a:pt x="310" y="1584"/>
                  </a:lnTo>
                  <a:lnTo>
                    <a:pt x="383" y="1857"/>
                  </a:lnTo>
                  <a:lnTo>
                    <a:pt x="437" y="2112"/>
                  </a:lnTo>
                  <a:lnTo>
                    <a:pt x="474" y="2385"/>
                  </a:lnTo>
                  <a:lnTo>
                    <a:pt x="492" y="2639"/>
                  </a:lnTo>
                  <a:lnTo>
                    <a:pt x="492" y="3040"/>
                  </a:lnTo>
                  <a:lnTo>
                    <a:pt x="455" y="3440"/>
                  </a:lnTo>
                  <a:lnTo>
                    <a:pt x="346" y="4223"/>
                  </a:lnTo>
                  <a:lnTo>
                    <a:pt x="310" y="4623"/>
                  </a:lnTo>
                  <a:lnTo>
                    <a:pt x="310" y="5005"/>
                  </a:lnTo>
                  <a:lnTo>
                    <a:pt x="328" y="5205"/>
                  </a:lnTo>
                  <a:lnTo>
                    <a:pt x="346" y="5387"/>
                  </a:lnTo>
                  <a:lnTo>
                    <a:pt x="401" y="5587"/>
                  </a:lnTo>
                  <a:lnTo>
                    <a:pt x="455" y="5769"/>
                  </a:lnTo>
                  <a:lnTo>
                    <a:pt x="510" y="5842"/>
                  </a:lnTo>
                  <a:lnTo>
                    <a:pt x="546" y="5933"/>
                  </a:lnTo>
                  <a:lnTo>
                    <a:pt x="619" y="6006"/>
                  </a:lnTo>
                  <a:lnTo>
                    <a:pt x="692" y="6079"/>
                  </a:lnTo>
                  <a:lnTo>
                    <a:pt x="765" y="6133"/>
                  </a:lnTo>
                  <a:lnTo>
                    <a:pt x="837" y="6152"/>
                  </a:lnTo>
                  <a:lnTo>
                    <a:pt x="928" y="6152"/>
                  </a:lnTo>
                  <a:lnTo>
                    <a:pt x="1019" y="6133"/>
                  </a:lnTo>
                  <a:lnTo>
                    <a:pt x="1092" y="6079"/>
                  </a:lnTo>
                  <a:lnTo>
                    <a:pt x="1147" y="6006"/>
                  </a:lnTo>
                  <a:lnTo>
                    <a:pt x="1183" y="5915"/>
                  </a:lnTo>
                  <a:lnTo>
                    <a:pt x="1220" y="5842"/>
                  </a:lnTo>
                  <a:lnTo>
                    <a:pt x="1329" y="5496"/>
                  </a:lnTo>
                  <a:lnTo>
                    <a:pt x="1438" y="5151"/>
                  </a:lnTo>
                  <a:lnTo>
                    <a:pt x="1511" y="4805"/>
                  </a:lnTo>
                  <a:lnTo>
                    <a:pt x="1565" y="4459"/>
                  </a:lnTo>
                  <a:lnTo>
                    <a:pt x="1602" y="4113"/>
                  </a:lnTo>
                  <a:lnTo>
                    <a:pt x="1638" y="3768"/>
                  </a:lnTo>
                  <a:lnTo>
                    <a:pt x="1656" y="3058"/>
                  </a:lnTo>
                  <a:lnTo>
                    <a:pt x="1656" y="2348"/>
                  </a:lnTo>
                  <a:lnTo>
                    <a:pt x="1638" y="1620"/>
                  </a:lnTo>
                  <a:lnTo>
                    <a:pt x="1602" y="892"/>
                  </a:lnTo>
                  <a:lnTo>
                    <a:pt x="1584" y="183"/>
                  </a:lnTo>
                  <a:lnTo>
                    <a:pt x="1511" y="128"/>
                  </a:lnTo>
                  <a:lnTo>
                    <a:pt x="1402" y="73"/>
                  </a:lnTo>
                  <a:lnTo>
                    <a:pt x="1238" y="19"/>
                  </a:lnTo>
                  <a:lnTo>
                    <a:pt x="1038" y="1"/>
                  </a:lnTo>
                  <a:close/>
                </a:path>
              </a:pathLst>
            </a:custGeom>
            <a:solidFill>
              <a:srgbClr val="3A7F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23" name="Google Shape;2523;p16"/>
          <p:cNvGrpSpPr/>
          <p:nvPr/>
        </p:nvGrpSpPr>
        <p:grpSpPr>
          <a:xfrm>
            <a:off x="6984438" y="3736900"/>
            <a:ext cx="307575" cy="640125"/>
            <a:chOff x="4082275" y="3073825"/>
            <a:chExt cx="307575" cy="640125"/>
          </a:xfrm>
        </p:grpSpPr>
        <p:sp>
          <p:nvSpPr>
            <p:cNvPr id="2524" name="Google Shape;2524;p16"/>
            <p:cNvSpPr/>
            <p:nvPr/>
          </p:nvSpPr>
          <p:spPr>
            <a:xfrm>
              <a:off x="4217850" y="3073825"/>
              <a:ext cx="106025" cy="640125"/>
            </a:xfrm>
            <a:custGeom>
              <a:avLst/>
              <a:gdLst/>
              <a:ahLst/>
              <a:cxnLst/>
              <a:rect l="l" t="t" r="r" b="b"/>
              <a:pathLst>
                <a:path w="4241" h="25605" extrusionOk="0">
                  <a:moveTo>
                    <a:pt x="2403" y="0"/>
                  </a:moveTo>
                  <a:lnTo>
                    <a:pt x="2257" y="18"/>
                  </a:lnTo>
                  <a:lnTo>
                    <a:pt x="2130" y="37"/>
                  </a:lnTo>
                  <a:lnTo>
                    <a:pt x="2020" y="73"/>
                  </a:lnTo>
                  <a:lnTo>
                    <a:pt x="1857" y="146"/>
                  </a:lnTo>
                  <a:lnTo>
                    <a:pt x="1729" y="237"/>
                  </a:lnTo>
                  <a:lnTo>
                    <a:pt x="1602" y="346"/>
                  </a:lnTo>
                  <a:lnTo>
                    <a:pt x="1493" y="473"/>
                  </a:lnTo>
                  <a:lnTo>
                    <a:pt x="1384" y="619"/>
                  </a:lnTo>
                  <a:lnTo>
                    <a:pt x="1293" y="764"/>
                  </a:lnTo>
                  <a:lnTo>
                    <a:pt x="1220" y="928"/>
                  </a:lnTo>
                  <a:lnTo>
                    <a:pt x="1092" y="1238"/>
                  </a:lnTo>
                  <a:lnTo>
                    <a:pt x="1001" y="1565"/>
                  </a:lnTo>
                  <a:lnTo>
                    <a:pt x="910" y="1893"/>
                  </a:lnTo>
                  <a:lnTo>
                    <a:pt x="856" y="2220"/>
                  </a:lnTo>
                  <a:lnTo>
                    <a:pt x="801" y="2566"/>
                  </a:lnTo>
                  <a:lnTo>
                    <a:pt x="728" y="3239"/>
                  </a:lnTo>
                  <a:lnTo>
                    <a:pt x="692" y="3913"/>
                  </a:lnTo>
                  <a:lnTo>
                    <a:pt x="619" y="5005"/>
                  </a:lnTo>
                  <a:lnTo>
                    <a:pt x="583" y="6078"/>
                  </a:lnTo>
                  <a:lnTo>
                    <a:pt x="546" y="7607"/>
                  </a:lnTo>
                  <a:lnTo>
                    <a:pt x="528" y="8335"/>
                  </a:lnTo>
                  <a:lnTo>
                    <a:pt x="528" y="8353"/>
                  </a:lnTo>
                  <a:lnTo>
                    <a:pt x="510" y="10209"/>
                  </a:lnTo>
                  <a:lnTo>
                    <a:pt x="492" y="12084"/>
                  </a:lnTo>
                  <a:lnTo>
                    <a:pt x="474" y="13976"/>
                  </a:lnTo>
                  <a:lnTo>
                    <a:pt x="437" y="15887"/>
                  </a:lnTo>
                  <a:lnTo>
                    <a:pt x="346" y="17816"/>
                  </a:lnTo>
                  <a:lnTo>
                    <a:pt x="292" y="19072"/>
                  </a:lnTo>
                  <a:lnTo>
                    <a:pt x="237" y="20127"/>
                  </a:lnTo>
                  <a:lnTo>
                    <a:pt x="0" y="25077"/>
                  </a:lnTo>
                  <a:lnTo>
                    <a:pt x="37" y="25132"/>
                  </a:lnTo>
                  <a:lnTo>
                    <a:pt x="91" y="25186"/>
                  </a:lnTo>
                  <a:lnTo>
                    <a:pt x="146" y="25241"/>
                  </a:lnTo>
                  <a:lnTo>
                    <a:pt x="237" y="25295"/>
                  </a:lnTo>
                  <a:lnTo>
                    <a:pt x="455" y="25368"/>
                  </a:lnTo>
                  <a:lnTo>
                    <a:pt x="710" y="25441"/>
                  </a:lnTo>
                  <a:lnTo>
                    <a:pt x="1001" y="25514"/>
                  </a:lnTo>
                  <a:lnTo>
                    <a:pt x="1347" y="25550"/>
                  </a:lnTo>
                  <a:lnTo>
                    <a:pt x="1693" y="25587"/>
                  </a:lnTo>
                  <a:lnTo>
                    <a:pt x="2039" y="25605"/>
                  </a:lnTo>
                  <a:lnTo>
                    <a:pt x="2348" y="25587"/>
                  </a:lnTo>
                  <a:lnTo>
                    <a:pt x="2639" y="25587"/>
                  </a:lnTo>
                  <a:lnTo>
                    <a:pt x="2912" y="25550"/>
                  </a:lnTo>
                  <a:lnTo>
                    <a:pt x="3185" y="25514"/>
                  </a:lnTo>
                  <a:lnTo>
                    <a:pt x="3385" y="25459"/>
                  </a:lnTo>
                  <a:lnTo>
                    <a:pt x="3567" y="25405"/>
                  </a:lnTo>
                  <a:lnTo>
                    <a:pt x="3731" y="25350"/>
                  </a:lnTo>
                  <a:lnTo>
                    <a:pt x="3858" y="25277"/>
                  </a:lnTo>
                  <a:lnTo>
                    <a:pt x="3986" y="25186"/>
                  </a:lnTo>
                  <a:lnTo>
                    <a:pt x="4059" y="25095"/>
                  </a:lnTo>
                  <a:lnTo>
                    <a:pt x="4113" y="24986"/>
                  </a:lnTo>
                  <a:lnTo>
                    <a:pt x="4131" y="24877"/>
                  </a:lnTo>
                  <a:lnTo>
                    <a:pt x="4168" y="21237"/>
                  </a:lnTo>
                  <a:lnTo>
                    <a:pt x="4222" y="16870"/>
                  </a:lnTo>
                  <a:lnTo>
                    <a:pt x="4241" y="14777"/>
                  </a:lnTo>
                  <a:lnTo>
                    <a:pt x="4241" y="12721"/>
                  </a:lnTo>
                  <a:lnTo>
                    <a:pt x="4241" y="11629"/>
                  </a:lnTo>
                  <a:lnTo>
                    <a:pt x="4241" y="9827"/>
                  </a:lnTo>
                  <a:lnTo>
                    <a:pt x="4241" y="9754"/>
                  </a:lnTo>
                  <a:lnTo>
                    <a:pt x="4204" y="7898"/>
                  </a:lnTo>
                  <a:lnTo>
                    <a:pt x="4168" y="6078"/>
                  </a:lnTo>
                  <a:lnTo>
                    <a:pt x="4113" y="4313"/>
                  </a:lnTo>
                  <a:lnTo>
                    <a:pt x="4040" y="2639"/>
                  </a:lnTo>
                  <a:lnTo>
                    <a:pt x="4022" y="2148"/>
                  </a:lnTo>
                  <a:lnTo>
                    <a:pt x="3986" y="1911"/>
                  </a:lnTo>
                  <a:lnTo>
                    <a:pt x="3949" y="1674"/>
                  </a:lnTo>
                  <a:lnTo>
                    <a:pt x="3895" y="1438"/>
                  </a:lnTo>
                  <a:lnTo>
                    <a:pt x="3840" y="1219"/>
                  </a:lnTo>
                  <a:lnTo>
                    <a:pt x="3749" y="1001"/>
                  </a:lnTo>
                  <a:lnTo>
                    <a:pt x="3640" y="783"/>
                  </a:lnTo>
                  <a:lnTo>
                    <a:pt x="3567" y="673"/>
                  </a:lnTo>
                  <a:lnTo>
                    <a:pt x="3476" y="564"/>
                  </a:lnTo>
                  <a:lnTo>
                    <a:pt x="3294" y="382"/>
                  </a:lnTo>
                  <a:lnTo>
                    <a:pt x="3185" y="291"/>
                  </a:lnTo>
                  <a:lnTo>
                    <a:pt x="3076" y="219"/>
                  </a:lnTo>
                  <a:lnTo>
                    <a:pt x="2949" y="146"/>
                  </a:lnTo>
                  <a:lnTo>
                    <a:pt x="2839" y="91"/>
                  </a:lnTo>
                  <a:lnTo>
                    <a:pt x="2694" y="55"/>
                  </a:lnTo>
                  <a:lnTo>
                    <a:pt x="2548" y="18"/>
                  </a:lnTo>
                  <a:lnTo>
                    <a:pt x="240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5" name="Google Shape;2525;p16"/>
            <p:cNvSpPr/>
            <p:nvPr/>
          </p:nvSpPr>
          <p:spPr>
            <a:xfrm>
              <a:off x="4082275" y="3297650"/>
              <a:ext cx="197925" cy="238875"/>
            </a:xfrm>
            <a:custGeom>
              <a:avLst/>
              <a:gdLst/>
              <a:ahLst/>
              <a:cxnLst/>
              <a:rect l="l" t="t" r="r" b="b"/>
              <a:pathLst>
                <a:path w="7917" h="9555" extrusionOk="0">
                  <a:moveTo>
                    <a:pt x="1511" y="1"/>
                  </a:moveTo>
                  <a:lnTo>
                    <a:pt x="1402" y="19"/>
                  </a:lnTo>
                  <a:lnTo>
                    <a:pt x="1293" y="37"/>
                  </a:lnTo>
                  <a:lnTo>
                    <a:pt x="1202" y="73"/>
                  </a:lnTo>
                  <a:lnTo>
                    <a:pt x="1111" y="128"/>
                  </a:lnTo>
                  <a:lnTo>
                    <a:pt x="1038" y="183"/>
                  </a:lnTo>
                  <a:lnTo>
                    <a:pt x="892" y="292"/>
                  </a:lnTo>
                  <a:lnTo>
                    <a:pt x="801" y="437"/>
                  </a:lnTo>
                  <a:lnTo>
                    <a:pt x="674" y="601"/>
                  </a:lnTo>
                  <a:lnTo>
                    <a:pt x="565" y="801"/>
                  </a:lnTo>
                  <a:lnTo>
                    <a:pt x="474" y="1001"/>
                  </a:lnTo>
                  <a:lnTo>
                    <a:pt x="383" y="1202"/>
                  </a:lnTo>
                  <a:lnTo>
                    <a:pt x="310" y="1402"/>
                  </a:lnTo>
                  <a:lnTo>
                    <a:pt x="182" y="1802"/>
                  </a:lnTo>
                  <a:lnTo>
                    <a:pt x="110" y="2221"/>
                  </a:lnTo>
                  <a:lnTo>
                    <a:pt x="55" y="2621"/>
                  </a:lnTo>
                  <a:lnTo>
                    <a:pt x="19" y="3040"/>
                  </a:lnTo>
                  <a:lnTo>
                    <a:pt x="0" y="3458"/>
                  </a:lnTo>
                  <a:lnTo>
                    <a:pt x="0" y="3877"/>
                  </a:lnTo>
                  <a:lnTo>
                    <a:pt x="0" y="4696"/>
                  </a:lnTo>
                  <a:lnTo>
                    <a:pt x="19" y="5515"/>
                  </a:lnTo>
                  <a:lnTo>
                    <a:pt x="55" y="6333"/>
                  </a:lnTo>
                  <a:lnTo>
                    <a:pt x="91" y="7152"/>
                  </a:lnTo>
                  <a:lnTo>
                    <a:pt x="128" y="7553"/>
                  </a:lnTo>
                  <a:lnTo>
                    <a:pt x="146" y="7753"/>
                  </a:lnTo>
                  <a:lnTo>
                    <a:pt x="201" y="7935"/>
                  </a:lnTo>
                  <a:lnTo>
                    <a:pt x="273" y="8135"/>
                  </a:lnTo>
                  <a:lnTo>
                    <a:pt x="383" y="8317"/>
                  </a:lnTo>
                  <a:lnTo>
                    <a:pt x="510" y="8499"/>
                  </a:lnTo>
                  <a:lnTo>
                    <a:pt x="674" y="8663"/>
                  </a:lnTo>
                  <a:lnTo>
                    <a:pt x="801" y="8772"/>
                  </a:lnTo>
                  <a:lnTo>
                    <a:pt x="947" y="8863"/>
                  </a:lnTo>
                  <a:lnTo>
                    <a:pt x="1092" y="8936"/>
                  </a:lnTo>
                  <a:lnTo>
                    <a:pt x="1256" y="9027"/>
                  </a:lnTo>
                  <a:lnTo>
                    <a:pt x="1620" y="9154"/>
                  </a:lnTo>
                  <a:lnTo>
                    <a:pt x="2020" y="9263"/>
                  </a:lnTo>
                  <a:lnTo>
                    <a:pt x="2421" y="9354"/>
                  </a:lnTo>
                  <a:lnTo>
                    <a:pt x="2858" y="9409"/>
                  </a:lnTo>
                  <a:lnTo>
                    <a:pt x="3294" y="9464"/>
                  </a:lnTo>
                  <a:lnTo>
                    <a:pt x="3731" y="9500"/>
                  </a:lnTo>
                  <a:lnTo>
                    <a:pt x="4696" y="9536"/>
                  </a:lnTo>
                  <a:lnTo>
                    <a:pt x="5678" y="9555"/>
                  </a:lnTo>
                  <a:lnTo>
                    <a:pt x="6188" y="9536"/>
                  </a:lnTo>
                  <a:lnTo>
                    <a:pt x="6716" y="9518"/>
                  </a:lnTo>
                  <a:lnTo>
                    <a:pt x="7698" y="9464"/>
                  </a:lnTo>
                  <a:lnTo>
                    <a:pt x="7917" y="7862"/>
                  </a:lnTo>
                  <a:lnTo>
                    <a:pt x="7771" y="7826"/>
                  </a:lnTo>
                  <a:lnTo>
                    <a:pt x="7625" y="7789"/>
                  </a:lnTo>
                  <a:lnTo>
                    <a:pt x="7498" y="7735"/>
                  </a:lnTo>
                  <a:lnTo>
                    <a:pt x="7352" y="7662"/>
                  </a:lnTo>
                  <a:lnTo>
                    <a:pt x="7098" y="7480"/>
                  </a:lnTo>
                  <a:lnTo>
                    <a:pt x="6843" y="7262"/>
                  </a:lnTo>
                  <a:lnTo>
                    <a:pt x="6588" y="7061"/>
                  </a:lnTo>
                  <a:lnTo>
                    <a:pt x="6333" y="6898"/>
                  </a:lnTo>
                  <a:lnTo>
                    <a:pt x="6206" y="6825"/>
                  </a:lnTo>
                  <a:lnTo>
                    <a:pt x="6079" y="6770"/>
                  </a:lnTo>
                  <a:lnTo>
                    <a:pt x="5951" y="6734"/>
                  </a:lnTo>
                  <a:lnTo>
                    <a:pt x="5824" y="6716"/>
                  </a:lnTo>
                  <a:lnTo>
                    <a:pt x="4768" y="6716"/>
                  </a:lnTo>
                  <a:lnTo>
                    <a:pt x="4568" y="6697"/>
                  </a:lnTo>
                  <a:lnTo>
                    <a:pt x="4386" y="6661"/>
                  </a:lnTo>
                  <a:lnTo>
                    <a:pt x="4113" y="6588"/>
                  </a:lnTo>
                  <a:lnTo>
                    <a:pt x="3858" y="6497"/>
                  </a:lnTo>
                  <a:lnTo>
                    <a:pt x="3640" y="6406"/>
                  </a:lnTo>
                  <a:lnTo>
                    <a:pt x="3440" y="6279"/>
                  </a:lnTo>
                  <a:lnTo>
                    <a:pt x="3276" y="6152"/>
                  </a:lnTo>
                  <a:lnTo>
                    <a:pt x="3112" y="6024"/>
                  </a:lnTo>
                  <a:lnTo>
                    <a:pt x="2967" y="5860"/>
                  </a:lnTo>
                  <a:lnTo>
                    <a:pt x="2858" y="5697"/>
                  </a:lnTo>
                  <a:lnTo>
                    <a:pt x="2748" y="5533"/>
                  </a:lnTo>
                  <a:lnTo>
                    <a:pt x="2676" y="5351"/>
                  </a:lnTo>
                  <a:lnTo>
                    <a:pt x="2603" y="5169"/>
                  </a:lnTo>
                  <a:lnTo>
                    <a:pt x="2548" y="4969"/>
                  </a:lnTo>
                  <a:lnTo>
                    <a:pt x="2494" y="4768"/>
                  </a:lnTo>
                  <a:lnTo>
                    <a:pt x="2457" y="4550"/>
                  </a:lnTo>
                  <a:lnTo>
                    <a:pt x="2421" y="4132"/>
                  </a:lnTo>
                  <a:lnTo>
                    <a:pt x="2421" y="3677"/>
                  </a:lnTo>
                  <a:lnTo>
                    <a:pt x="2439" y="3222"/>
                  </a:lnTo>
                  <a:lnTo>
                    <a:pt x="2494" y="2330"/>
                  </a:lnTo>
                  <a:lnTo>
                    <a:pt x="2512" y="1911"/>
                  </a:lnTo>
                  <a:lnTo>
                    <a:pt x="2530" y="1493"/>
                  </a:lnTo>
                  <a:lnTo>
                    <a:pt x="2512" y="1111"/>
                  </a:lnTo>
                  <a:lnTo>
                    <a:pt x="2494" y="929"/>
                  </a:lnTo>
                  <a:lnTo>
                    <a:pt x="2475" y="765"/>
                  </a:lnTo>
                  <a:lnTo>
                    <a:pt x="2439" y="619"/>
                  </a:lnTo>
                  <a:lnTo>
                    <a:pt x="2384" y="492"/>
                  </a:lnTo>
                  <a:lnTo>
                    <a:pt x="2312" y="346"/>
                  </a:lnTo>
                  <a:lnTo>
                    <a:pt x="2202" y="219"/>
                  </a:lnTo>
                  <a:lnTo>
                    <a:pt x="2130" y="164"/>
                  </a:lnTo>
                  <a:lnTo>
                    <a:pt x="2057" y="128"/>
                  </a:lnTo>
                  <a:lnTo>
                    <a:pt x="1948" y="73"/>
                  </a:lnTo>
                  <a:lnTo>
                    <a:pt x="1857" y="37"/>
                  </a:lnTo>
                  <a:lnTo>
                    <a:pt x="1747" y="19"/>
                  </a:lnTo>
                  <a:lnTo>
                    <a:pt x="163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6" name="Google Shape;2526;p16"/>
            <p:cNvSpPr/>
            <p:nvPr/>
          </p:nvSpPr>
          <p:spPr>
            <a:xfrm>
              <a:off x="4300650" y="3132050"/>
              <a:ext cx="89200" cy="74625"/>
            </a:xfrm>
            <a:custGeom>
              <a:avLst/>
              <a:gdLst/>
              <a:ahLst/>
              <a:cxnLst/>
              <a:rect l="l" t="t" r="r" b="b"/>
              <a:pathLst>
                <a:path w="3568" h="2985" extrusionOk="0">
                  <a:moveTo>
                    <a:pt x="2676" y="0"/>
                  </a:moveTo>
                  <a:lnTo>
                    <a:pt x="2530" y="19"/>
                  </a:lnTo>
                  <a:lnTo>
                    <a:pt x="2457" y="55"/>
                  </a:lnTo>
                  <a:lnTo>
                    <a:pt x="2384" y="91"/>
                  </a:lnTo>
                  <a:lnTo>
                    <a:pt x="2239" y="182"/>
                  </a:lnTo>
                  <a:lnTo>
                    <a:pt x="2166" y="255"/>
                  </a:lnTo>
                  <a:lnTo>
                    <a:pt x="2093" y="328"/>
                  </a:lnTo>
                  <a:lnTo>
                    <a:pt x="1948" y="528"/>
                  </a:lnTo>
                  <a:lnTo>
                    <a:pt x="1620" y="1001"/>
                  </a:lnTo>
                  <a:lnTo>
                    <a:pt x="1456" y="1256"/>
                  </a:lnTo>
                  <a:lnTo>
                    <a:pt x="1274" y="1456"/>
                  </a:lnTo>
                  <a:lnTo>
                    <a:pt x="1183" y="1566"/>
                  </a:lnTo>
                  <a:lnTo>
                    <a:pt x="1111" y="1638"/>
                  </a:lnTo>
                  <a:lnTo>
                    <a:pt x="1020" y="1693"/>
                  </a:lnTo>
                  <a:lnTo>
                    <a:pt x="929" y="1729"/>
                  </a:lnTo>
                  <a:lnTo>
                    <a:pt x="801" y="1766"/>
                  </a:lnTo>
                  <a:lnTo>
                    <a:pt x="692" y="1766"/>
                  </a:lnTo>
                  <a:lnTo>
                    <a:pt x="583" y="1748"/>
                  </a:lnTo>
                  <a:lnTo>
                    <a:pt x="474" y="1711"/>
                  </a:lnTo>
                  <a:lnTo>
                    <a:pt x="237" y="1657"/>
                  </a:lnTo>
                  <a:lnTo>
                    <a:pt x="110" y="1638"/>
                  </a:lnTo>
                  <a:lnTo>
                    <a:pt x="1" y="1638"/>
                  </a:lnTo>
                  <a:lnTo>
                    <a:pt x="73" y="2767"/>
                  </a:lnTo>
                  <a:lnTo>
                    <a:pt x="255" y="2858"/>
                  </a:lnTo>
                  <a:lnTo>
                    <a:pt x="455" y="2930"/>
                  </a:lnTo>
                  <a:lnTo>
                    <a:pt x="674" y="2967"/>
                  </a:lnTo>
                  <a:lnTo>
                    <a:pt x="910" y="2985"/>
                  </a:lnTo>
                  <a:lnTo>
                    <a:pt x="1092" y="2967"/>
                  </a:lnTo>
                  <a:lnTo>
                    <a:pt x="1293" y="2949"/>
                  </a:lnTo>
                  <a:lnTo>
                    <a:pt x="1493" y="2912"/>
                  </a:lnTo>
                  <a:lnTo>
                    <a:pt x="1675" y="2876"/>
                  </a:lnTo>
                  <a:lnTo>
                    <a:pt x="1911" y="2803"/>
                  </a:lnTo>
                  <a:lnTo>
                    <a:pt x="2130" y="2712"/>
                  </a:lnTo>
                  <a:lnTo>
                    <a:pt x="2348" y="2603"/>
                  </a:lnTo>
                  <a:lnTo>
                    <a:pt x="2566" y="2494"/>
                  </a:lnTo>
                  <a:lnTo>
                    <a:pt x="2748" y="2366"/>
                  </a:lnTo>
                  <a:lnTo>
                    <a:pt x="2930" y="2239"/>
                  </a:lnTo>
                  <a:lnTo>
                    <a:pt x="3094" y="2093"/>
                  </a:lnTo>
                  <a:lnTo>
                    <a:pt x="3240" y="1929"/>
                  </a:lnTo>
                  <a:lnTo>
                    <a:pt x="3349" y="1766"/>
                  </a:lnTo>
                  <a:lnTo>
                    <a:pt x="3440" y="1584"/>
                  </a:lnTo>
                  <a:lnTo>
                    <a:pt x="3513" y="1402"/>
                  </a:lnTo>
                  <a:lnTo>
                    <a:pt x="3549" y="1202"/>
                  </a:lnTo>
                  <a:lnTo>
                    <a:pt x="3567" y="1020"/>
                  </a:lnTo>
                  <a:lnTo>
                    <a:pt x="3549" y="819"/>
                  </a:lnTo>
                  <a:lnTo>
                    <a:pt x="3495" y="637"/>
                  </a:lnTo>
                  <a:lnTo>
                    <a:pt x="3422" y="455"/>
                  </a:lnTo>
                  <a:lnTo>
                    <a:pt x="3349" y="346"/>
                  </a:lnTo>
                  <a:lnTo>
                    <a:pt x="3276" y="255"/>
                  </a:lnTo>
                  <a:lnTo>
                    <a:pt x="3167" y="164"/>
                  </a:lnTo>
                  <a:lnTo>
                    <a:pt x="3058" y="91"/>
                  </a:lnTo>
                  <a:lnTo>
                    <a:pt x="2930" y="37"/>
                  </a:lnTo>
                  <a:lnTo>
                    <a:pt x="280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7" name="Google Shape;2527;p16"/>
            <p:cNvSpPr/>
            <p:nvPr/>
          </p:nvSpPr>
          <p:spPr>
            <a:xfrm>
              <a:off x="4082275" y="3312675"/>
              <a:ext cx="186550" cy="401275"/>
            </a:xfrm>
            <a:custGeom>
              <a:avLst/>
              <a:gdLst/>
              <a:ahLst/>
              <a:cxnLst/>
              <a:rect l="l" t="t" r="r" b="b"/>
              <a:pathLst>
                <a:path w="7462" h="16051" extrusionOk="0">
                  <a:moveTo>
                    <a:pt x="674" y="0"/>
                  </a:moveTo>
                  <a:lnTo>
                    <a:pt x="565" y="200"/>
                  </a:lnTo>
                  <a:lnTo>
                    <a:pt x="474" y="400"/>
                  </a:lnTo>
                  <a:lnTo>
                    <a:pt x="383" y="601"/>
                  </a:lnTo>
                  <a:lnTo>
                    <a:pt x="310" y="801"/>
                  </a:lnTo>
                  <a:lnTo>
                    <a:pt x="182" y="1201"/>
                  </a:lnTo>
                  <a:lnTo>
                    <a:pt x="110" y="1620"/>
                  </a:lnTo>
                  <a:lnTo>
                    <a:pt x="55" y="2020"/>
                  </a:lnTo>
                  <a:lnTo>
                    <a:pt x="19" y="2439"/>
                  </a:lnTo>
                  <a:lnTo>
                    <a:pt x="0" y="2857"/>
                  </a:lnTo>
                  <a:lnTo>
                    <a:pt x="0" y="3276"/>
                  </a:lnTo>
                  <a:lnTo>
                    <a:pt x="0" y="4095"/>
                  </a:lnTo>
                  <a:lnTo>
                    <a:pt x="19" y="4914"/>
                  </a:lnTo>
                  <a:lnTo>
                    <a:pt x="55" y="5732"/>
                  </a:lnTo>
                  <a:lnTo>
                    <a:pt x="91" y="6551"/>
                  </a:lnTo>
                  <a:lnTo>
                    <a:pt x="128" y="6952"/>
                  </a:lnTo>
                  <a:lnTo>
                    <a:pt x="146" y="7152"/>
                  </a:lnTo>
                  <a:lnTo>
                    <a:pt x="201" y="7334"/>
                  </a:lnTo>
                  <a:lnTo>
                    <a:pt x="273" y="7534"/>
                  </a:lnTo>
                  <a:lnTo>
                    <a:pt x="383" y="7716"/>
                  </a:lnTo>
                  <a:lnTo>
                    <a:pt x="510" y="7898"/>
                  </a:lnTo>
                  <a:lnTo>
                    <a:pt x="674" y="8062"/>
                  </a:lnTo>
                  <a:lnTo>
                    <a:pt x="801" y="8171"/>
                  </a:lnTo>
                  <a:lnTo>
                    <a:pt x="947" y="8262"/>
                  </a:lnTo>
                  <a:lnTo>
                    <a:pt x="1092" y="8335"/>
                  </a:lnTo>
                  <a:lnTo>
                    <a:pt x="1256" y="8426"/>
                  </a:lnTo>
                  <a:lnTo>
                    <a:pt x="1620" y="8553"/>
                  </a:lnTo>
                  <a:lnTo>
                    <a:pt x="2020" y="8662"/>
                  </a:lnTo>
                  <a:lnTo>
                    <a:pt x="2421" y="8753"/>
                  </a:lnTo>
                  <a:lnTo>
                    <a:pt x="2858" y="8808"/>
                  </a:lnTo>
                  <a:lnTo>
                    <a:pt x="3294" y="8863"/>
                  </a:lnTo>
                  <a:lnTo>
                    <a:pt x="3731" y="8899"/>
                  </a:lnTo>
                  <a:lnTo>
                    <a:pt x="4696" y="8935"/>
                  </a:lnTo>
                  <a:lnTo>
                    <a:pt x="5678" y="8954"/>
                  </a:lnTo>
                  <a:lnTo>
                    <a:pt x="5587" y="10810"/>
                  </a:lnTo>
                  <a:lnTo>
                    <a:pt x="5496" y="13030"/>
                  </a:lnTo>
                  <a:lnTo>
                    <a:pt x="5423" y="15650"/>
                  </a:lnTo>
                  <a:lnTo>
                    <a:pt x="5460" y="15687"/>
                  </a:lnTo>
                  <a:lnTo>
                    <a:pt x="5514" y="15723"/>
                  </a:lnTo>
                  <a:lnTo>
                    <a:pt x="5660" y="15796"/>
                  </a:lnTo>
                  <a:lnTo>
                    <a:pt x="5878" y="15869"/>
                  </a:lnTo>
                  <a:lnTo>
                    <a:pt x="6133" y="15923"/>
                  </a:lnTo>
                  <a:lnTo>
                    <a:pt x="6424" y="15978"/>
                  </a:lnTo>
                  <a:lnTo>
                    <a:pt x="6770" y="16014"/>
                  </a:lnTo>
                  <a:lnTo>
                    <a:pt x="7116" y="16033"/>
                  </a:lnTo>
                  <a:lnTo>
                    <a:pt x="7462" y="16051"/>
                  </a:lnTo>
                  <a:lnTo>
                    <a:pt x="7352" y="15741"/>
                  </a:lnTo>
                  <a:lnTo>
                    <a:pt x="7243" y="15396"/>
                  </a:lnTo>
                  <a:lnTo>
                    <a:pt x="7152" y="14995"/>
                  </a:lnTo>
                  <a:lnTo>
                    <a:pt x="7061" y="14540"/>
                  </a:lnTo>
                  <a:lnTo>
                    <a:pt x="6988" y="14067"/>
                  </a:lnTo>
                  <a:lnTo>
                    <a:pt x="6916" y="13558"/>
                  </a:lnTo>
                  <a:lnTo>
                    <a:pt x="6807" y="12502"/>
                  </a:lnTo>
                  <a:lnTo>
                    <a:pt x="6734" y="11447"/>
                  </a:lnTo>
                  <a:lnTo>
                    <a:pt x="6679" y="10446"/>
                  </a:lnTo>
                  <a:lnTo>
                    <a:pt x="6679" y="9590"/>
                  </a:lnTo>
                  <a:lnTo>
                    <a:pt x="6697" y="9226"/>
                  </a:lnTo>
                  <a:lnTo>
                    <a:pt x="6716" y="8917"/>
                  </a:lnTo>
                  <a:lnTo>
                    <a:pt x="6716" y="8899"/>
                  </a:lnTo>
                  <a:lnTo>
                    <a:pt x="6734" y="8717"/>
                  </a:lnTo>
                  <a:lnTo>
                    <a:pt x="6716" y="8644"/>
                  </a:lnTo>
                  <a:lnTo>
                    <a:pt x="6697" y="8553"/>
                  </a:lnTo>
                  <a:lnTo>
                    <a:pt x="6679" y="8462"/>
                  </a:lnTo>
                  <a:lnTo>
                    <a:pt x="6625" y="8389"/>
                  </a:lnTo>
                  <a:lnTo>
                    <a:pt x="6552" y="8317"/>
                  </a:lnTo>
                  <a:lnTo>
                    <a:pt x="6461" y="8244"/>
                  </a:lnTo>
                  <a:lnTo>
                    <a:pt x="6297" y="8189"/>
                  </a:lnTo>
                  <a:lnTo>
                    <a:pt x="6115" y="8153"/>
                  </a:lnTo>
                  <a:lnTo>
                    <a:pt x="5915" y="8135"/>
                  </a:lnTo>
                  <a:lnTo>
                    <a:pt x="5715" y="8135"/>
                  </a:lnTo>
                  <a:lnTo>
                    <a:pt x="5442" y="8153"/>
                  </a:lnTo>
                  <a:lnTo>
                    <a:pt x="4841" y="8171"/>
                  </a:lnTo>
                  <a:lnTo>
                    <a:pt x="4222" y="8153"/>
                  </a:lnTo>
                  <a:lnTo>
                    <a:pt x="3931" y="8135"/>
                  </a:lnTo>
                  <a:lnTo>
                    <a:pt x="3640" y="8098"/>
                  </a:lnTo>
                  <a:lnTo>
                    <a:pt x="3349" y="8044"/>
                  </a:lnTo>
                  <a:lnTo>
                    <a:pt x="3076" y="7971"/>
                  </a:lnTo>
                  <a:lnTo>
                    <a:pt x="2785" y="7880"/>
                  </a:lnTo>
                  <a:lnTo>
                    <a:pt x="2494" y="7752"/>
                  </a:lnTo>
                  <a:lnTo>
                    <a:pt x="2257" y="7607"/>
                  </a:lnTo>
                  <a:lnTo>
                    <a:pt x="2039" y="7443"/>
                  </a:lnTo>
                  <a:lnTo>
                    <a:pt x="1838" y="7279"/>
                  </a:lnTo>
                  <a:lnTo>
                    <a:pt x="1675" y="7097"/>
                  </a:lnTo>
                  <a:lnTo>
                    <a:pt x="1529" y="6897"/>
                  </a:lnTo>
                  <a:lnTo>
                    <a:pt x="1420" y="6697"/>
                  </a:lnTo>
                  <a:lnTo>
                    <a:pt x="1329" y="6515"/>
                  </a:lnTo>
                  <a:lnTo>
                    <a:pt x="1256" y="6297"/>
                  </a:lnTo>
                  <a:lnTo>
                    <a:pt x="1202" y="6096"/>
                  </a:lnTo>
                  <a:lnTo>
                    <a:pt x="1165" y="5896"/>
                  </a:lnTo>
                  <a:lnTo>
                    <a:pt x="1129" y="5478"/>
                  </a:lnTo>
                  <a:lnTo>
                    <a:pt x="1111" y="5059"/>
                  </a:lnTo>
                  <a:lnTo>
                    <a:pt x="1111" y="4295"/>
                  </a:lnTo>
                  <a:lnTo>
                    <a:pt x="1129" y="3531"/>
                  </a:lnTo>
                  <a:lnTo>
                    <a:pt x="1147" y="2766"/>
                  </a:lnTo>
                  <a:lnTo>
                    <a:pt x="1202" y="1984"/>
                  </a:lnTo>
                  <a:lnTo>
                    <a:pt x="1220" y="1747"/>
                  </a:lnTo>
                  <a:lnTo>
                    <a:pt x="1274" y="1492"/>
                  </a:lnTo>
                  <a:lnTo>
                    <a:pt x="1311" y="1219"/>
                  </a:lnTo>
                  <a:lnTo>
                    <a:pt x="1311" y="965"/>
                  </a:lnTo>
                  <a:lnTo>
                    <a:pt x="1311" y="837"/>
                  </a:lnTo>
                  <a:lnTo>
                    <a:pt x="1293" y="710"/>
                  </a:lnTo>
                  <a:lnTo>
                    <a:pt x="1256" y="582"/>
                  </a:lnTo>
                  <a:lnTo>
                    <a:pt x="1183" y="455"/>
                  </a:lnTo>
                  <a:lnTo>
                    <a:pt x="1111" y="346"/>
                  </a:lnTo>
                  <a:lnTo>
                    <a:pt x="1020" y="237"/>
                  </a:lnTo>
                  <a:lnTo>
                    <a:pt x="892" y="127"/>
                  </a:lnTo>
                  <a:lnTo>
                    <a:pt x="728" y="37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rgbClr val="3A7F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8" name="Google Shape;2528;p16"/>
            <p:cNvSpPr/>
            <p:nvPr/>
          </p:nvSpPr>
          <p:spPr>
            <a:xfrm>
              <a:off x="4254700" y="3074275"/>
              <a:ext cx="33225" cy="434500"/>
            </a:xfrm>
            <a:custGeom>
              <a:avLst/>
              <a:gdLst/>
              <a:ahLst/>
              <a:cxnLst/>
              <a:rect l="l" t="t" r="r" b="b"/>
              <a:pathLst>
                <a:path w="1329" h="17380" extrusionOk="0">
                  <a:moveTo>
                    <a:pt x="783" y="0"/>
                  </a:moveTo>
                  <a:lnTo>
                    <a:pt x="656" y="19"/>
                  </a:lnTo>
                  <a:lnTo>
                    <a:pt x="546" y="55"/>
                  </a:lnTo>
                  <a:lnTo>
                    <a:pt x="383" y="128"/>
                  </a:lnTo>
                  <a:lnTo>
                    <a:pt x="856" y="4113"/>
                  </a:lnTo>
                  <a:lnTo>
                    <a:pt x="947" y="5023"/>
                  </a:lnTo>
                  <a:lnTo>
                    <a:pt x="1020" y="5951"/>
                  </a:lnTo>
                  <a:lnTo>
                    <a:pt x="1056" y="6406"/>
                  </a:lnTo>
                  <a:lnTo>
                    <a:pt x="1056" y="6861"/>
                  </a:lnTo>
                  <a:lnTo>
                    <a:pt x="1038" y="7316"/>
                  </a:lnTo>
                  <a:lnTo>
                    <a:pt x="1001" y="7771"/>
                  </a:lnTo>
                  <a:lnTo>
                    <a:pt x="965" y="8117"/>
                  </a:lnTo>
                  <a:lnTo>
                    <a:pt x="892" y="8462"/>
                  </a:lnTo>
                  <a:lnTo>
                    <a:pt x="765" y="9136"/>
                  </a:lnTo>
                  <a:lnTo>
                    <a:pt x="455" y="10482"/>
                  </a:lnTo>
                  <a:lnTo>
                    <a:pt x="310" y="11192"/>
                  </a:lnTo>
                  <a:lnTo>
                    <a:pt x="201" y="11884"/>
                  </a:lnTo>
                  <a:lnTo>
                    <a:pt x="110" y="12593"/>
                  </a:lnTo>
                  <a:lnTo>
                    <a:pt x="55" y="13303"/>
                  </a:lnTo>
                  <a:lnTo>
                    <a:pt x="19" y="14013"/>
                  </a:lnTo>
                  <a:lnTo>
                    <a:pt x="1" y="14704"/>
                  </a:lnTo>
                  <a:lnTo>
                    <a:pt x="1" y="15414"/>
                  </a:lnTo>
                  <a:lnTo>
                    <a:pt x="37" y="16124"/>
                  </a:lnTo>
                  <a:lnTo>
                    <a:pt x="37" y="16306"/>
                  </a:lnTo>
                  <a:lnTo>
                    <a:pt x="73" y="16488"/>
                  </a:lnTo>
                  <a:lnTo>
                    <a:pt x="110" y="16652"/>
                  </a:lnTo>
                  <a:lnTo>
                    <a:pt x="164" y="16834"/>
                  </a:lnTo>
                  <a:lnTo>
                    <a:pt x="237" y="16997"/>
                  </a:lnTo>
                  <a:lnTo>
                    <a:pt x="346" y="17143"/>
                  </a:lnTo>
                  <a:lnTo>
                    <a:pt x="492" y="17270"/>
                  </a:lnTo>
                  <a:lnTo>
                    <a:pt x="674" y="17379"/>
                  </a:lnTo>
                  <a:lnTo>
                    <a:pt x="692" y="16779"/>
                  </a:lnTo>
                  <a:lnTo>
                    <a:pt x="692" y="16197"/>
                  </a:lnTo>
                  <a:lnTo>
                    <a:pt x="710" y="15014"/>
                  </a:lnTo>
                  <a:lnTo>
                    <a:pt x="728" y="13976"/>
                  </a:lnTo>
                  <a:lnTo>
                    <a:pt x="783" y="12939"/>
                  </a:lnTo>
                  <a:lnTo>
                    <a:pt x="856" y="11902"/>
                  </a:lnTo>
                  <a:lnTo>
                    <a:pt x="947" y="10865"/>
                  </a:lnTo>
                  <a:lnTo>
                    <a:pt x="1129" y="8808"/>
                  </a:lnTo>
                  <a:lnTo>
                    <a:pt x="1220" y="7771"/>
                  </a:lnTo>
                  <a:lnTo>
                    <a:pt x="1274" y="6734"/>
                  </a:lnTo>
                  <a:lnTo>
                    <a:pt x="1311" y="5897"/>
                  </a:lnTo>
                  <a:lnTo>
                    <a:pt x="1329" y="5041"/>
                  </a:lnTo>
                  <a:lnTo>
                    <a:pt x="1329" y="4204"/>
                  </a:lnTo>
                  <a:lnTo>
                    <a:pt x="1293" y="3349"/>
                  </a:lnTo>
                  <a:lnTo>
                    <a:pt x="1220" y="2512"/>
                  </a:lnTo>
                  <a:lnTo>
                    <a:pt x="1111" y="1656"/>
                  </a:lnTo>
                  <a:lnTo>
                    <a:pt x="965" y="819"/>
                  </a:lnTo>
                  <a:lnTo>
                    <a:pt x="874" y="419"/>
                  </a:lnTo>
                  <a:lnTo>
                    <a:pt x="783" y="0"/>
                  </a:lnTo>
                  <a:close/>
                </a:path>
              </a:pathLst>
            </a:custGeom>
            <a:solidFill>
              <a:srgbClr val="3A7F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29" name="Google Shape;2529;p16"/>
          <p:cNvGrpSpPr/>
          <p:nvPr/>
        </p:nvGrpSpPr>
        <p:grpSpPr>
          <a:xfrm>
            <a:off x="6013707" y="4606069"/>
            <a:ext cx="539167" cy="170957"/>
            <a:chOff x="2631450" y="1885950"/>
            <a:chExt cx="671525" cy="212925"/>
          </a:xfrm>
        </p:grpSpPr>
        <p:sp>
          <p:nvSpPr>
            <p:cNvPr id="2530" name="Google Shape;2530;p16"/>
            <p:cNvSpPr/>
            <p:nvPr/>
          </p:nvSpPr>
          <p:spPr>
            <a:xfrm>
              <a:off x="2631450" y="2068375"/>
              <a:ext cx="118300" cy="30500"/>
            </a:xfrm>
            <a:custGeom>
              <a:avLst/>
              <a:gdLst/>
              <a:ahLst/>
              <a:cxnLst/>
              <a:rect l="l" t="t" r="r" b="b"/>
              <a:pathLst>
                <a:path w="4732" h="1220" extrusionOk="0">
                  <a:moveTo>
                    <a:pt x="1947" y="1"/>
                  </a:moveTo>
                  <a:lnTo>
                    <a:pt x="1456" y="19"/>
                  </a:lnTo>
                  <a:lnTo>
                    <a:pt x="1001" y="55"/>
                  </a:lnTo>
                  <a:lnTo>
                    <a:pt x="601" y="110"/>
                  </a:lnTo>
                  <a:lnTo>
                    <a:pt x="437" y="146"/>
                  </a:lnTo>
                  <a:lnTo>
                    <a:pt x="291" y="183"/>
                  </a:lnTo>
                  <a:lnTo>
                    <a:pt x="164" y="237"/>
                  </a:lnTo>
                  <a:lnTo>
                    <a:pt x="73" y="292"/>
                  </a:lnTo>
                  <a:lnTo>
                    <a:pt x="18" y="365"/>
                  </a:lnTo>
                  <a:lnTo>
                    <a:pt x="0" y="437"/>
                  </a:lnTo>
                  <a:lnTo>
                    <a:pt x="18" y="510"/>
                  </a:lnTo>
                  <a:lnTo>
                    <a:pt x="73" y="601"/>
                  </a:lnTo>
                  <a:lnTo>
                    <a:pt x="146" y="674"/>
                  </a:lnTo>
                  <a:lnTo>
                    <a:pt x="273" y="747"/>
                  </a:lnTo>
                  <a:lnTo>
                    <a:pt x="401" y="801"/>
                  </a:lnTo>
                  <a:lnTo>
                    <a:pt x="564" y="874"/>
                  </a:lnTo>
                  <a:lnTo>
                    <a:pt x="946" y="983"/>
                  </a:lnTo>
                  <a:lnTo>
                    <a:pt x="1383" y="1092"/>
                  </a:lnTo>
                  <a:lnTo>
                    <a:pt x="1856" y="1165"/>
                  </a:lnTo>
                  <a:lnTo>
                    <a:pt x="2348" y="1202"/>
                  </a:lnTo>
                  <a:lnTo>
                    <a:pt x="2839" y="1220"/>
                  </a:lnTo>
                  <a:lnTo>
                    <a:pt x="3294" y="1202"/>
                  </a:lnTo>
                  <a:lnTo>
                    <a:pt x="3676" y="1165"/>
                  </a:lnTo>
                  <a:lnTo>
                    <a:pt x="4004" y="1092"/>
                  </a:lnTo>
                  <a:lnTo>
                    <a:pt x="4259" y="1020"/>
                  </a:lnTo>
                  <a:lnTo>
                    <a:pt x="4368" y="965"/>
                  </a:lnTo>
                  <a:lnTo>
                    <a:pt x="4459" y="910"/>
                  </a:lnTo>
                  <a:lnTo>
                    <a:pt x="4550" y="838"/>
                  </a:lnTo>
                  <a:lnTo>
                    <a:pt x="4604" y="783"/>
                  </a:lnTo>
                  <a:lnTo>
                    <a:pt x="4659" y="710"/>
                  </a:lnTo>
                  <a:lnTo>
                    <a:pt x="4695" y="637"/>
                  </a:lnTo>
                  <a:lnTo>
                    <a:pt x="4713" y="547"/>
                  </a:lnTo>
                  <a:lnTo>
                    <a:pt x="4732" y="474"/>
                  </a:lnTo>
                  <a:lnTo>
                    <a:pt x="4622" y="401"/>
                  </a:lnTo>
                  <a:lnTo>
                    <a:pt x="4495" y="328"/>
                  </a:lnTo>
                  <a:lnTo>
                    <a:pt x="4313" y="237"/>
                  </a:lnTo>
                  <a:lnTo>
                    <a:pt x="4077" y="146"/>
                  </a:lnTo>
                  <a:lnTo>
                    <a:pt x="3767" y="73"/>
                  </a:lnTo>
                  <a:lnTo>
                    <a:pt x="3403" y="19"/>
                  </a:lnTo>
                  <a:lnTo>
                    <a:pt x="3185" y="1"/>
                  </a:lnTo>
                  <a:close/>
                </a:path>
              </a:pathLst>
            </a:custGeom>
            <a:solidFill>
              <a:srgbClr val="282829">
                <a:alpha val="13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1" name="Google Shape;2531;p16"/>
            <p:cNvSpPr/>
            <p:nvPr/>
          </p:nvSpPr>
          <p:spPr>
            <a:xfrm>
              <a:off x="2631450" y="2068375"/>
              <a:ext cx="118300" cy="30500"/>
            </a:xfrm>
            <a:custGeom>
              <a:avLst/>
              <a:gdLst/>
              <a:ahLst/>
              <a:cxnLst/>
              <a:rect l="l" t="t" r="r" b="b"/>
              <a:pathLst>
                <a:path w="4732" h="1220" fill="none" extrusionOk="0">
                  <a:moveTo>
                    <a:pt x="2948" y="1"/>
                  </a:moveTo>
                  <a:lnTo>
                    <a:pt x="2948" y="1"/>
                  </a:lnTo>
                  <a:lnTo>
                    <a:pt x="1947" y="1"/>
                  </a:lnTo>
                  <a:lnTo>
                    <a:pt x="1456" y="19"/>
                  </a:lnTo>
                  <a:lnTo>
                    <a:pt x="1001" y="55"/>
                  </a:lnTo>
                  <a:lnTo>
                    <a:pt x="601" y="110"/>
                  </a:lnTo>
                  <a:lnTo>
                    <a:pt x="437" y="146"/>
                  </a:lnTo>
                  <a:lnTo>
                    <a:pt x="291" y="183"/>
                  </a:lnTo>
                  <a:lnTo>
                    <a:pt x="164" y="237"/>
                  </a:lnTo>
                  <a:lnTo>
                    <a:pt x="73" y="292"/>
                  </a:lnTo>
                  <a:lnTo>
                    <a:pt x="18" y="365"/>
                  </a:lnTo>
                  <a:lnTo>
                    <a:pt x="0" y="437"/>
                  </a:lnTo>
                  <a:lnTo>
                    <a:pt x="0" y="437"/>
                  </a:lnTo>
                  <a:lnTo>
                    <a:pt x="18" y="510"/>
                  </a:lnTo>
                  <a:lnTo>
                    <a:pt x="73" y="601"/>
                  </a:lnTo>
                  <a:lnTo>
                    <a:pt x="146" y="674"/>
                  </a:lnTo>
                  <a:lnTo>
                    <a:pt x="273" y="747"/>
                  </a:lnTo>
                  <a:lnTo>
                    <a:pt x="401" y="801"/>
                  </a:lnTo>
                  <a:lnTo>
                    <a:pt x="564" y="874"/>
                  </a:lnTo>
                  <a:lnTo>
                    <a:pt x="946" y="983"/>
                  </a:lnTo>
                  <a:lnTo>
                    <a:pt x="1383" y="1092"/>
                  </a:lnTo>
                  <a:lnTo>
                    <a:pt x="1856" y="1165"/>
                  </a:lnTo>
                  <a:lnTo>
                    <a:pt x="2348" y="1202"/>
                  </a:lnTo>
                  <a:lnTo>
                    <a:pt x="2839" y="1220"/>
                  </a:lnTo>
                  <a:lnTo>
                    <a:pt x="2839" y="1220"/>
                  </a:lnTo>
                  <a:lnTo>
                    <a:pt x="3294" y="1202"/>
                  </a:lnTo>
                  <a:lnTo>
                    <a:pt x="3676" y="1165"/>
                  </a:lnTo>
                  <a:lnTo>
                    <a:pt x="4004" y="1092"/>
                  </a:lnTo>
                  <a:lnTo>
                    <a:pt x="4259" y="1020"/>
                  </a:lnTo>
                  <a:lnTo>
                    <a:pt x="4368" y="965"/>
                  </a:lnTo>
                  <a:lnTo>
                    <a:pt x="4459" y="910"/>
                  </a:lnTo>
                  <a:lnTo>
                    <a:pt x="4550" y="838"/>
                  </a:lnTo>
                  <a:lnTo>
                    <a:pt x="4604" y="783"/>
                  </a:lnTo>
                  <a:lnTo>
                    <a:pt x="4659" y="710"/>
                  </a:lnTo>
                  <a:lnTo>
                    <a:pt x="4695" y="637"/>
                  </a:lnTo>
                  <a:lnTo>
                    <a:pt x="4713" y="547"/>
                  </a:lnTo>
                  <a:lnTo>
                    <a:pt x="4732" y="474"/>
                  </a:lnTo>
                  <a:lnTo>
                    <a:pt x="4732" y="474"/>
                  </a:lnTo>
                  <a:lnTo>
                    <a:pt x="4622" y="401"/>
                  </a:lnTo>
                  <a:lnTo>
                    <a:pt x="4495" y="328"/>
                  </a:lnTo>
                  <a:lnTo>
                    <a:pt x="4313" y="237"/>
                  </a:lnTo>
                  <a:lnTo>
                    <a:pt x="4077" y="146"/>
                  </a:lnTo>
                  <a:lnTo>
                    <a:pt x="3767" y="73"/>
                  </a:lnTo>
                  <a:lnTo>
                    <a:pt x="3403" y="19"/>
                  </a:lnTo>
                  <a:lnTo>
                    <a:pt x="3185" y="1"/>
                  </a:lnTo>
                  <a:lnTo>
                    <a:pt x="2948" y="1"/>
                  </a:lnTo>
                </a:path>
              </a:pathLst>
            </a:custGeom>
            <a:solidFill>
              <a:srgbClr val="282829">
                <a:alpha val="13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2" name="Google Shape;2532;p16"/>
            <p:cNvSpPr/>
            <p:nvPr/>
          </p:nvSpPr>
          <p:spPr>
            <a:xfrm>
              <a:off x="2731525" y="2008325"/>
              <a:ext cx="571450" cy="71000"/>
            </a:xfrm>
            <a:custGeom>
              <a:avLst/>
              <a:gdLst/>
              <a:ahLst/>
              <a:cxnLst/>
              <a:rect l="l" t="t" r="r" b="b"/>
              <a:pathLst>
                <a:path w="22858" h="2840" extrusionOk="0">
                  <a:moveTo>
                    <a:pt x="1620" y="0"/>
                  </a:moveTo>
                  <a:lnTo>
                    <a:pt x="1256" y="55"/>
                  </a:lnTo>
                  <a:lnTo>
                    <a:pt x="929" y="110"/>
                  </a:lnTo>
                  <a:lnTo>
                    <a:pt x="656" y="164"/>
                  </a:lnTo>
                  <a:lnTo>
                    <a:pt x="419" y="219"/>
                  </a:lnTo>
                  <a:lnTo>
                    <a:pt x="237" y="292"/>
                  </a:lnTo>
                  <a:lnTo>
                    <a:pt x="110" y="364"/>
                  </a:lnTo>
                  <a:lnTo>
                    <a:pt x="19" y="437"/>
                  </a:lnTo>
                  <a:lnTo>
                    <a:pt x="1" y="492"/>
                  </a:lnTo>
                  <a:lnTo>
                    <a:pt x="1" y="528"/>
                  </a:lnTo>
                  <a:lnTo>
                    <a:pt x="1" y="637"/>
                  </a:lnTo>
                  <a:lnTo>
                    <a:pt x="19" y="747"/>
                  </a:lnTo>
                  <a:lnTo>
                    <a:pt x="55" y="856"/>
                  </a:lnTo>
                  <a:lnTo>
                    <a:pt x="110" y="947"/>
                  </a:lnTo>
                  <a:lnTo>
                    <a:pt x="183" y="1056"/>
                  </a:lnTo>
                  <a:lnTo>
                    <a:pt x="256" y="1165"/>
                  </a:lnTo>
                  <a:lnTo>
                    <a:pt x="365" y="1256"/>
                  </a:lnTo>
                  <a:lnTo>
                    <a:pt x="474" y="1365"/>
                  </a:lnTo>
                  <a:lnTo>
                    <a:pt x="601" y="1456"/>
                  </a:lnTo>
                  <a:lnTo>
                    <a:pt x="747" y="1565"/>
                  </a:lnTo>
                  <a:lnTo>
                    <a:pt x="1093" y="1747"/>
                  </a:lnTo>
                  <a:lnTo>
                    <a:pt x="1493" y="1929"/>
                  </a:lnTo>
                  <a:lnTo>
                    <a:pt x="1984" y="2093"/>
                  </a:lnTo>
                  <a:lnTo>
                    <a:pt x="2530" y="2239"/>
                  </a:lnTo>
                  <a:lnTo>
                    <a:pt x="3149" y="2384"/>
                  </a:lnTo>
                  <a:lnTo>
                    <a:pt x="3841" y="2512"/>
                  </a:lnTo>
                  <a:lnTo>
                    <a:pt x="4623" y="2621"/>
                  </a:lnTo>
                  <a:lnTo>
                    <a:pt x="5460" y="2712"/>
                  </a:lnTo>
                  <a:lnTo>
                    <a:pt x="6388" y="2767"/>
                  </a:lnTo>
                  <a:lnTo>
                    <a:pt x="7389" y="2821"/>
                  </a:lnTo>
                  <a:lnTo>
                    <a:pt x="8481" y="2839"/>
                  </a:lnTo>
                  <a:lnTo>
                    <a:pt x="8881" y="2839"/>
                  </a:lnTo>
                  <a:lnTo>
                    <a:pt x="10082" y="2821"/>
                  </a:lnTo>
                  <a:lnTo>
                    <a:pt x="11302" y="2803"/>
                  </a:lnTo>
                  <a:lnTo>
                    <a:pt x="12521" y="2748"/>
                  </a:lnTo>
                  <a:lnTo>
                    <a:pt x="13722" y="2676"/>
                  </a:lnTo>
                  <a:lnTo>
                    <a:pt x="14923" y="2603"/>
                  </a:lnTo>
                  <a:lnTo>
                    <a:pt x="16070" y="2494"/>
                  </a:lnTo>
                  <a:lnTo>
                    <a:pt x="17180" y="2384"/>
                  </a:lnTo>
                  <a:lnTo>
                    <a:pt x="18235" y="2257"/>
                  </a:lnTo>
                  <a:lnTo>
                    <a:pt x="19218" y="2130"/>
                  </a:lnTo>
                  <a:lnTo>
                    <a:pt x="20091" y="1966"/>
                  </a:lnTo>
                  <a:lnTo>
                    <a:pt x="20892" y="1802"/>
                  </a:lnTo>
                  <a:lnTo>
                    <a:pt x="21565" y="1638"/>
                  </a:lnTo>
                  <a:lnTo>
                    <a:pt x="21856" y="1547"/>
                  </a:lnTo>
                  <a:lnTo>
                    <a:pt x="22111" y="1456"/>
                  </a:lnTo>
                  <a:lnTo>
                    <a:pt x="22330" y="1347"/>
                  </a:lnTo>
                  <a:lnTo>
                    <a:pt x="22512" y="1256"/>
                  </a:lnTo>
                  <a:lnTo>
                    <a:pt x="22657" y="1165"/>
                  </a:lnTo>
                  <a:lnTo>
                    <a:pt x="22766" y="1056"/>
                  </a:lnTo>
                  <a:lnTo>
                    <a:pt x="22839" y="965"/>
                  </a:lnTo>
                  <a:lnTo>
                    <a:pt x="22857" y="856"/>
                  </a:lnTo>
                  <a:lnTo>
                    <a:pt x="22839" y="801"/>
                  </a:lnTo>
                  <a:lnTo>
                    <a:pt x="22785" y="765"/>
                  </a:lnTo>
                  <a:lnTo>
                    <a:pt x="22694" y="710"/>
                  </a:lnTo>
                  <a:lnTo>
                    <a:pt x="22566" y="656"/>
                  </a:lnTo>
                  <a:lnTo>
                    <a:pt x="22202" y="565"/>
                  </a:lnTo>
                  <a:lnTo>
                    <a:pt x="21729" y="474"/>
                  </a:lnTo>
                  <a:lnTo>
                    <a:pt x="22257" y="910"/>
                  </a:lnTo>
                  <a:lnTo>
                    <a:pt x="22020" y="947"/>
                  </a:lnTo>
                  <a:lnTo>
                    <a:pt x="21292" y="1092"/>
                  </a:lnTo>
                  <a:lnTo>
                    <a:pt x="20510" y="1220"/>
                  </a:lnTo>
                  <a:lnTo>
                    <a:pt x="19509" y="1365"/>
                  </a:lnTo>
                  <a:lnTo>
                    <a:pt x="18326" y="1529"/>
                  </a:lnTo>
                  <a:lnTo>
                    <a:pt x="16998" y="1693"/>
                  </a:lnTo>
                  <a:lnTo>
                    <a:pt x="15542" y="1838"/>
                  </a:lnTo>
                  <a:lnTo>
                    <a:pt x="13977" y="1948"/>
                  </a:lnTo>
                  <a:lnTo>
                    <a:pt x="13158" y="1984"/>
                  </a:lnTo>
                  <a:lnTo>
                    <a:pt x="12303" y="2020"/>
                  </a:lnTo>
                  <a:lnTo>
                    <a:pt x="11447" y="2039"/>
                  </a:lnTo>
                  <a:lnTo>
                    <a:pt x="10592" y="2057"/>
                  </a:lnTo>
                  <a:lnTo>
                    <a:pt x="9409" y="2039"/>
                  </a:lnTo>
                  <a:lnTo>
                    <a:pt x="8208" y="1984"/>
                  </a:lnTo>
                  <a:lnTo>
                    <a:pt x="7007" y="1911"/>
                  </a:lnTo>
                  <a:lnTo>
                    <a:pt x="5806" y="1802"/>
                  </a:lnTo>
                  <a:lnTo>
                    <a:pt x="5205" y="1729"/>
                  </a:lnTo>
                  <a:lnTo>
                    <a:pt x="4623" y="1638"/>
                  </a:lnTo>
                  <a:lnTo>
                    <a:pt x="4022" y="1547"/>
                  </a:lnTo>
                  <a:lnTo>
                    <a:pt x="3440" y="1438"/>
                  </a:lnTo>
                  <a:lnTo>
                    <a:pt x="2858" y="1329"/>
                  </a:lnTo>
                  <a:lnTo>
                    <a:pt x="2294" y="1202"/>
                  </a:lnTo>
                  <a:lnTo>
                    <a:pt x="1711" y="1056"/>
                  </a:lnTo>
                  <a:lnTo>
                    <a:pt x="1165" y="910"/>
                  </a:lnTo>
                  <a:lnTo>
                    <a:pt x="1275" y="656"/>
                  </a:lnTo>
                  <a:lnTo>
                    <a:pt x="1620" y="0"/>
                  </a:lnTo>
                  <a:close/>
                </a:path>
              </a:pathLst>
            </a:custGeom>
            <a:solidFill>
              <a:srgbClr val="282829">
                <a:alpha val="13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3" name="Google Shape;2533;p16"/>
            <p:cNvSpPr/>
            <p:nvPr/>
          </p:nvSpPr>
          <p:spPr>
            <a:xfrm>
              <a:off x="2760650" y="1885950"/>
              <a:ext cx="527300" cy="173350"/>
            </a:xfrm>
            <a:custGeom>
              <a:avLst/>
              <a:gdLst/>
              <a:ahLst/>
              <a:cxnLst/>
              <a:rect l="l" t="t" r="r" b="b"/>
              <a:pathLst>
                <a:path w="21092" h="6934" extrusionOk="0">
                  <a:moveTo>
                    <a:pt x="5260" y="0"/>
                  </a:moveTo>
                  <a:lnTo>
                    <a:pt x="5041" y="37"/>
                  </a:lnTo>
                  <a:lnTo>
                    <a:pt x="4805" y="91"/>
                  </a:lnTo>
                  <a:lnTo>
                    <a:pt x="4586" y="182"/>
                  </a:lnTo>
                  <a:lnTo>
                    <a:pt x="4368" y="291"/>
                  </a:lnTo>
                  <a:lnTo>
                    <a:pt x="4131" y="401"/>
                  </a:lnTo>
                  <a:lnTo>
                    <a:pt x="3913" y="546"/>
                  </a:lnTo>
                  <a:lnTo>
                    <a:pt x="3695" y="710"/>
                  </a:lnTo>
                  <a:lnTo>
                    <a:pt x="3476" y="892"/>
                  </a:lnTo>
                  <a:lnTo>
                    <a:pt x="3258" y="1074"/>
                  </a:lnTo>
                  <a:lnTo>
                    <a:pt x="2839" y="1492"/>
                  </a:lnTo>
                  <a:lnTo>
                    <a:pt x="2439" y="1947"/>
                  </a:lnTo>
                  <a:lnTo>
                    <a:pt x="2057" y="2421"/>
                  </a:lnTo>
                  <a:lnTo>
                    <a:pt x="1620" y="3021"/>
                  </a:lnTo>
                  <a:lnTo>
                    <a:pt x="1220" y="3622"/>
                  </a:lnTo>
                  <a:lnTo>
                    <a:pt x="874" y="4186"/>
                  </a:lnTo>
                  <a:lnTo>
                    <a:pt x="565" y="4713"/>
                  </a:lnTo>
                  <a:lnTo>
                    <a:pt x="146" y="5496"/>
                  </a:lnTo>
                  <a:lnTo>
                    <a:pt x="0" y="5805"/>
                  </a:lnTo>
                  <a:lnTo>
                    <a:pt x="692" y="5987"/>
                  </a:lnTo>
                  <a:lnTo>
                    <a:pt x="1402" y="6151"/>
                  </a:lnTo>
                  <a:lnTo>
                    <a:pt x="2130" y="6315"/>
                  </a:lnTo>
                  <a:lnTo>
                    <a:pt x="2857" y="6442"/>
                  </a:lnTo>
                  <a:lnTo>
                    <a:pt x="3585" y="6551"/>
                  </a:lnTo>
                  <a:lnTo>
                    <a:pt x="4332" y="6661"/>
                  </a:lnTo>
                  <a:lnTo>
                    <a:pt x="5078" y="6733"/>
                  </a:lnTo>
                  <a:lnTo>
                    <a:pt x="5824" y="6806"/>
                  </a:lnTo>
                  <a:lnTo>
                    <a:pt x="6588" y="6861"/>
                  </a:lnTo>
                  <a:lnTo>
                    <a:pt x="7334" y="6897"/>
                  </a:lnTo>
                  <a:lnTo>
                    <a:pt x="8062" y="6934"/>
                  </a:lnTo>
                  <a:lnTo>
                    <a:pt x="10264" y="6934"/>
                  </a:lnTo>
                  <a:lnTo>
                    <a:pt x="11684" y="6897"/>
                  </a:lnTo>
                  <a:lnTo>
                    <a:pt x="13067" y="6824"/>
                  </a:lnTo>
                  <a:lnTo>
                    <a:pt x="14359" y="6733"/>
                  </a:lnTo>
                  <a:lnTo>
                    <a:pt x="15596" y="6606"/>
                  </a:lnTo>
                  <a:lnTo>
                    <a:pt x="16743" y="6479"/>
                  </a:lnTo>
                  <a:lnTo>
                    <a:pt x="17762" y="6351"/>
                  </a:lnTo>
                  <a:lnTo>
                    <a:pt x="18690" y="6224"/>
                  </a:lnTo>
                  <a:lnTo>
                    <a:pt x="20127" y="5987"/>
                  </a:lnTo>
                  <a:lnTo>
                    <a:pt x="20855" y="5842"/>
                  </a:lnTo>
                  <a:lnTo>
                    <a:pt x="21092" y="5805"/>
                  </a:lnTo>
                  <a:lnTo>
                    <a:pt x="20873" y="5605"/>
                  </a:lnTo>
                  <a:lnTo>
                    <a:pt x="20273" y="5132"/>
                  </a:lnTo>
                  <a:lnTo>
                    <a:pt x="19891" y="4823"/>
                  </a:lnTo>
                  <a:lnTo>
                    <a:pt x="19454" y="4513"/>
                  </a:lnTo>
                  <a:lnTo>
                    <a:pt x="18999" y="4186"/>
                  </a:lnTo>
                  <a:lnTo>
                    <a:pt x="18544" y="3895"/>
                  </a:lnTo>
                  <a:lnTo>
                    <a:pt x="18089" y="3622"/>
                  </a:lnTo>
                  <a:lnTo>
                    <a:pt x="17689" y="3421"/>
                  </a:lnTo>
                  <a:lnTo>
                    <a:pt x="17416" y="3312"/>
                  </a:lnTo>
                  <a:lnTo>
                    <a:pt x="17088" y="3221"/>
                  </a:lnTo>
                  <a:lnTo>
                    <a:pt x="16743" y="3130"/>
                  </a:lnTo>
                  <a:lnTo>
                    <a:pt x="16379" y="3076"/>
                  </a:lnTo>
                  <a:lnTo>
                    <a:pt x="15978" y="3021"/>
                  </a:lnTo>
                  <a:lnTo>
                    <a:pt x="15596" y="2985"/>
                  </a:lnTo>
                  <a:lnTo>
                    <a:pt x="14795" y="2930"/>
                  </a:lnTo>
                  <a:lnTo>
                    <a:pt x="14086" y="2894"/>
                  </a:lnTo>
                  <a:lnTo>
                    <a:pt x="12921" y="2894"/>
                  </a:lnTo>
                  <a:lnTo>
                    <a:pt x="12648" y="2730"/>
                  </a:lnTo>
                  <a:lnTo>
                    <a:pt x="11865" y="2311"/>
                  </a:lnTo>
                  <a:lnTo>
                    <a:pt x="11338" y="2038"/>
                  </a:lnTo>
                  <a:lnTo>
                    <a:pt x="10737" y="1747"/>
                  </a:lnTo>
                  <a:lnTo>
                    <a:pt x="10082" y="1420"/>
                  </a:lnTo>
                  <a:lnTo>
                    <a:pt x="9391" y="1110"/>
                  </a:lnTo>
                  <a:lnTo>
                    <a:pt x="8881" y="910"/>
                  </a:lnTo>
                  <a:lnTo>
                    <a:pt x="8371" y="710"/>
                  </a:lnTo>
                  <a:lnTo>
                    <a:pt x="7862" y="528"/>
                  </a:lnTo>
                  <a:lnTo>
                    <a:pt x="7352" y="364"/>
                  </a:lnTo>
                  <a:lnTo>
                    <a:pt x="6861" y="219"/>
                  </a:lnTo>
                  <a:lnTo>
                    <a:pt x="6370" y="109"/>
                  </a:lnTo>
                  <a:lnTo>
                    <a:pt x="5915" y="37"/>
                  </a:lnTo>
                  <a:lnTo>
                    <a:pt x="5496" y="0"/>
                  </a:lnTo>
                  <a:close/>
                </a:path>
              </a:pathLst>
            </a:custGeom>
            <a:solidFill>
              <a:srgbClr val="C1A5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4" name="Google Shape;2534;p16"/>
            <p:cNvSpPr/>
            <p:nvPr/>
          </p:nvSpPr>
          <p:spPr>
            <a:xfrm>
              <a:off x="2760650" y="1885950"/>
              <a:ext cx="527300" cy="173350"/>
            </a:xfrm>
            <a:custGeom>
              <a:avLst/>
              <a:gdLst/>
              <a:ahLst/>
              <a:cxnLst/>
              <a:rect l="l" t="t" r="r" b="b"/>
              <a:pathLst>
                <a:path w="21092" h="6934" fill="none" extrusionOk="0">
                  <a:moveTo>
                    <a:pt x="21092" y="5805"/>
                  </a:moveTo>
                  <a:lnTo>
                    <a:pt x="21092" y="5805"/>
                  </a:lnTo>
                  <a:lnTo>
                    <a:pt x="20855" y="5842"/>
                  </a:lnTo>
                  <a:lnTo>
                    <a:pt x="20127" y="5987"/>
                  </a:lnTo>
                  <a:lnTo>
                    <a:pt x="20127" y="5987"/>
                  </a:lnTo>
                  <a:lnTo>
                    <a:pt x="18690" y="6224"/>
                  </a:lnTo>
                  <a:lnTo>
                    <a:pt x="17762" y="6351"/>
                  </a:lnTo>
                  <a:lnTo>
                    <a:pt x="16743" y="6479"/>
                  </a:lnTo>
                  <a:lnTo>
                    <a:pt x="15596" y="6606"/>
                  </a:lnTo>
                  <a:lnTo>
                    <a:pt x="14359" y="6733"/>
                  </a:lnTo>
                  <a:lnTo>
                    <a:pt x="13067" y="6824"/>
                  </a:lnTo>
                  <a:lnTo>
                    <a:pt x="11684" y="6897"/>
                  </a:lnTo>
                  <a:lnTo>
                    <a:pt x="10264" y="6934"/>
                  </a:lnTo>
                  <a:lnTo>
                    <a:pt x="8808" y="6934"/>
                  </a:lnTo>
                  <a:lnTo>
                    <a:pt x="8062" y="6934"/>
                  </a:lnTo>
                  <a:lnTo>
                    <a:pt x="7334" y="6897"/>
                  </a:lnTo>
                  <a:lnTo>
                    <a:pt x="6588" y="6861"/>
                  </a:lnTo>
                  <a:lnTo>
                    <a:pt x="5824" y="6806"/>
                  </a:lnTo>
                  <a:lnTo>
                    <a:pt x="5078" y="6733"/>
                  </a:lnTo>
                  <a:lnTo>
                    <a:pt x="4332" y="6661"/>
                  </a:lnTo>
                  <a:lnTo>
                    <a:pt x="3585" y="6551"/>
                  </a:lnTo>
                  <a:lnTo>
                    <a:pt x="2857" y="6442"/>
                  </a:lnTo>
                  <a:lnTo>
                    <a:pt x="2130" y="6315"/>
                  </a:lnTo>
                  <a:lnTo>
                    <a:pt x="1402" y="6151"/>
                  </a:lnTo>
                  <a:lnTo>
                    <a:pt x="692" y="5987"/>
                  </a:lnTo>
                  <a:lnTo>
                    <a:pt x="0" y="5805"/>
                  </a:lnTo>
                  <a:lnTo>
                    <a:pt x="0" y="5805"/>
                  </a:lnTo>
                  <a:lnTo>
                    <a:pt x="146" y="5496"/>
                  </a:lnTo>
                  <a:lnTo>
                    <a:pt x="565" y="4713"/>
                  </a:lnTo>
                  <a:lnTo>
                    <a:pt x="874" y="4186"/>
                  </a:lnTo>
                  <a:lnTo>
                    <a:pt x="1220" y="3622"/>
                  </a:lnTo>
                  <a:lnTo>
                    <a:pt x="1620" y="3021"/>
                  </a:lnTo>
                  <a:lnTo>
                    <a:pt x="2057" y="2421"/>
                  </a:lnTo>
                  <a:lnTo>
                    <a:pt x="2057" y="2421"/>
                  </a:lnTo>
                  <a:lnTo>
                    <a:pt x="2439" y="1947"/>
                  </a:lnTo>
                  <a:lnTo>
                    <a:pt x="2839" y="1492"/>
                  </a:lnTo>
                  <a:lnTo>
                    <a:pt x="3258" y="1074"/>
                  </a:lnTo>
                  <a:lnTo>
                    <a:pt x="3476" y="892"/>
                  </a:lnTo>
                  <a:lnTo>
                    <a:pt x="3695" y="710"/>
                  </a:lnTo>
                  <a:lnTo>
                    <a:pt x="3913" y="546"/>
                  </a:lnTo>
                  <a:lnTo>
                    <a:pt x="4131" y="401"/>
                  </a:lnTo>
                  <a:lnTo>
                    <a:pt x="4368" y="291"/>
                  </a:lnTo>
                  <a:lnTo>
                    <a:pt x="4586" y="182"/>
                  </a:lnTo>
                  <a:lnTo>
                    <a:pt x="4805" y="91"/>
                  </a:lnTo>
                  <a:lnTo>
                    <a:pt x="5041" y="37"/>
                  </a:lnTo>
                  <a:lnTo>
                    <a:pt x="5260" y="0"/>
                  </a:lnTo>
                  <a:lnTo>
                    <a:pt x="5496" y="0"/>
                  </a:lnTo>
                  <a:lnTo>
                    <a:pt x="5496" y="0"/>
                  </a:lnTo>
                  <a:lnTo>
                    <a:pt x="5915" y="37"/>
                  </a:lnTo>
                  <a:lnTo>
                    <a:pt x="6370" y="109"/>
                  </a:lnTo>
                  <a:lnTo>
                    <a:pt x="6861" y="219"/>
                  </a:lnTo>
                  <a:lnTo>
                    <a:pt x="7352" y="364"/>
                  </a:lnTo>
                  <a:lnTo>
                    <a:pt x="7862" y="528"/>
                  </a:lnTo>
                  <a:lnTo>
                    <a:pt x="8371" y="710"/>
                  </a:lnTo>
                  <a:lnTo>
                    <a:pt x="8881" y="910"/>
                  </a:lnTo>
                  <a:lnTo>
                    <a:pt x="9391" y="1110"/>
                  </a:lnTo>
                  <a:lnTo>
                    <a:pt x="9391" y="1110"/>
                  </a:lnTo>
                  <a:lnTo>
                    <a:pt x="10082" y="1420"/>
                  </a:lnTo>
                  <a:lnTo>
                    <a:pt x="10737" y="1747"/>
                  </a:lnTo>
                  <a:lnTo>
                    <a:pt x="11338" y="2038"/>
                  </a:lnTo>
                  <a:lnTo>
                    <a:pt x="11865" y="2311"/>
                  </a:lnTo>
                  <a:lnTo>
                    <a:pt x="12648" y="2730"/>
                  </a:lnTo>
                  <a:lnTo>
                    <a:pt x="12921" y="2894"/>
                  </a:lnTo>
                  <a:lnTo>
                    <a:pt x="12921" y="2894"/>
                  </a:lnTo>
                  <a:lnTo>
                    <a:pt x="13485" y="2894"/>
                  </a:lnTo>
                  <a:lnTo>
                    <a:pt x="14086" y="2894"/>
                  </a:lnTo>
                  <a:lnTo>
                    <a:pt x="14795" y="2930"/>
                  </a:lnTo>
                  <a:lnTo>
                    <a:pt x="15596" y="2985"/>
                  </a:lnTo>
                  <a:lnTo>
                    <a:pt x="15978" y="3021"/>
                  </a:lnTo>
                  <a:lnTo>
                    <a:pt x="16379" y="3076"/>
                  </a:lnTo>
                  <a:lnTo>
                    <a:pt x="16743" y="3130"/>
                  </a:lnTo>
                  <a:lnTo>
                    <a:pt x="17088" y="3221"/>
                  </a:lnTo>
                  <a:lnTo>
                    <a:pt x="17416" y="3312"/>
                  </a:lnTo>
                  <a:lnTo>
                    <a:pt x="17689" y="3421"/>
                  </a:lnTo>
                  <a:lnTo>
                    <a:pt x="17689" y="3421"/>
                  </a:lnTo>
                  <a:lnTo>
                    <a:pt x="18089" y="3622"/>
                  </a:lnTo>
                  <a:lnTo>
                    <a:pt x="18544" y="3895"/>
                  </a:lnTo>
                  <a:lnTo>
                    <a:pt x="18544" y="3895"/>
                  </a:lnTo>
                  <a:lnTo>
                    <a:pt x="18999" y="4186"/>
                  </a:lnTo>
                  <a:lnTo>
                    <a:pt x="19454" y="4513"/>
                  </a:lnTo>
                  <a:lnTo>
                    <a:pt x="19891" y="4823"/>
                  </a:lnTo>
                  <a:lnTo>
                    <a:pt x="20273" y="5132"/>
                  </a:lnTo>
                  <a:lnTo>
                    <a:pt x="20873" y="5605"/>
                  </a:lnTo>
                  <a:lnTo>
                    <a:pt x="21092" y="580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5" name="Google Shape;2535;p16"/>
            <p:cNvSpPr/>
            <p:nvPr/>
          </p:nvSpPr>
          <p:spPr>
            <a:xfrm>
              <a:off x="2760650" y="1946450"/>
              <a:ext cx="503200" cy="113300"/>
            </a:xfrm>
            <a:custGeom>
              <a:avLst/>
              <a:gdLst/>
              <a:ahLst/>
              <a:cxnLst/>
              <a:rect l="l" t="t" r="r" b="b"/>
              <a:pathLst>
                <a:path w="20128" h="4532" extrusionOk="0">
                  <a:moveTo>
                    <a:pt x="2057" y="1"/>
                  </a:moveTo>
                  <a:lnTo>
                    <a:pt x="1620" y="601"/>
                  </a:lnTo>
                  <a:lnTo>
                    <a:pt x="1220" y="1202"/>
                  </a:lnTo>
                  <a:lnTo>
                    <a:pt x="874" y="1766"/>
                  </a:lnTo>
                  <a:lnTo>
                    <a:pt x="565" y="2293"/>
                  </a:lnTo>
                  <a:lnTo>
                    <a:pt x="146" y="3076"/>
                  </a:lnTo>
                  <a:lnTo>
                    <a:pt x="0" y="3385"/>
                  </a:lnTo>
                  <a:lnTo>
                    <a:pt x="546" y="3531"/>
                  </a:lnTo>
                  <a:lnTo>
                    <a:pt x="1129" y="3677"/>
                  </a:lnTo>
                  <a:lnTo>
                    <a:pt x="1693" y="3804"/>
                  </a:lnTo>
                  <a:lnTo>
                    <a:pt x="2275" y="3913"/>
                  </a:lnTo>
                  <a:lnTo>
                    <a:pt x="2857" y="4022"/>
                  </a:lnTo>
                  <a:lnTo>
                    <a:pt x="3458" y="4113"/>
                  </a:lnTo>
                  <a:lnTo>
                    <a:pt x="4040" y="4204"/>
                  </a:lnTo>
                  <a:lnTo>
                    <a:pt x="4641" y="4277"/>
                  </a:lnTo>
                  <a:lnTo>
                    <a:pt x="5842" y="4386"/>
                  </a:lnTo>
                  <a:lnTo>
                    <a:pt x="7043" y="4459"/>
                  </a:lnTo>
                  <a:lnTo>
                    <a:pt x="8244" y="4514"/>
                  </a:lnTo>
                  <a:lnTo>
                    <a:pt x="9427" y="4532"/>
                  </a:lnTo>
                  <a:lnTo>
                    <a:pt x="10282" y="4514"/>
                  </a:lnTo>
                  <a:lnTo>
                    <a:pt x="11138" y="4495"/>
                  </a:lnTo>
                  <a:lnTo>
                    <a:pt x="11993" y="4459"/>
                  </a:lnTo>
                  <a:lnTo>
                    <a:pt x="12812" y="4423"/>
                  </a:lnTo>
                  <a:lnTo>
                    <a:pt x="14377" y="4313"/>
                  </a:lnTo>
                  <a:lnTo>
                    <a:pt x="15833" y="4168"/>
                  </a:lnTo>
                  <a:lnTo>
                    <a:pt x="17161" y="4004"/>
                  </a:lnTo>
                  <a:lnTo>
                    <a:pt x="18344" y="3840"/>
                  </a:lnTo>
                  <a:lnTo>
                    <a:pt x="19345" y="3695"/>
                  </a:lnTo>
                  <a:lnTo>
                    <a:pt x="20127" y="3567"/>
                  </a:lnTo>
                  <a:lnTo>
                    <a:pt x="9900" y="3003"/>
                  </a:lnTo>
                  <a:lnTo>
                    <a:pt x="9573" y="2985"/>
                  </a:lnTo>
                  <a:lnTo>
                    <a:pt x="9409" y="2967"/>
                  </a:lnTo>
                  <a:lnTo>
                    <a:pt x="9263" y="2930"/>
                  </a:lnTo>
                  <a:lnTo>
                    <a:pt x="9099" y="2894"/>
                  </a:lnTo>
                  <a:lnTo>
                    <a:pt x="8954" y="2821"/>
                  </a:lnTo>
                  <a:lnTo>
                    <a:pt x="8826" y="2748"/>
                  </a:lnTo>
                  <a:lnTo>
                    <a:pt x="8699" y="2639"/>
                  </a:lnTo>
                  <a:lnTo>
                    <a:pt x="8626" y="2548"/>
                  </a:lnTo>
                  <a:lnTo>
                    <a:pt x="8553" y="2439"/>
                  </a:lnTo>
                  <a:lnTo>
                    <a:pt x="8444" y="2221"/>
                  </a:lnTo>
                  <a:lnTo>
                    <a:pt x="8353" y="1984"/>
                  </a:lnTo>
                  <a:lnTo>
                    <a:pt x="8244" y="1766"/>
                  </a:lnTo>
                  <a:lnTo>
                    <a:pt x="8117" y="1547"/>
                  </a:lnTo>
                  <a:lnTo>
                    <a:pt x="7953" y="1347"/>
                  </a:lnTo>
                  <a:lnTo>
                    <a:pt x="7771" y="1183"/>
                  </a:lnTo>
                  <a:lnTo>
                    <a:pt x="7553" y="1056"/>
                  </a:lnTo>
                  <a:lnTo>
                    <a:pt x="7334" y="929"/>
                  </a:lnTo>
                  <a:lnTo>
                    <a:pt x="7079" y="856"/>
                  </a:lnTo>
                  <a:lnTo>
                    <a:pt x="6843" y="801"/>
                  </a:lnTo>
                  <a:lnTo>
                    <a:pt x="6588" y="783"/>
                  </a:lnTo>
                  <a:lnTo>
                    <a:pt x="6388" y="801"/>
                  </a:lnTo>
                  <a:lnTo>
                    <a:pt x="6206" y="838"/>
                  </a:lnTo>
                  <a:lnTo>
                    <a:pt x="6024" y="874"/>
                  </a:lnTo>
                  <a:lnTo>
                    <a:pt x="5842" y="947"/>
                  </a:lnTo>
                  <a:lnTo>
                    <a:pt x="5733" y="1056"/>
                  </a:lnTo>
                  <a:lnTo>
                    <a:pt x="5660" y="1147"/>
                  </a:lnTo>
                  <a:lnTo>
                    <a:pt x="5624" y="1220"/>
                  </a:lnTo>
                  <a:lnTo>
                    <a:pt x="5605" y="1311"/>
                  </a:lnTo>
                  <a:lnTo>
                    <a:pt x="5605" y="1384"/>
                  </a:lnTo>
                  <a:lnTo>
                    <a:pt x="5605" y="1475"/>
                  </a:lnTo>
                  <a:lnTo>
                    <a:pt x="5660" y="1602"/>
                  </a:lnTo>
                  <a:lnTo>
                    <a:pt x="5733" y="1729"/>
                  </a:lnTo>
                  <a:lnTo>
                    <a:pt x="5787" y="1857"/>
                  </a:lnTo>
                  <a:lnTo>
                    <a:pt x="5787" y="1911"/>
                  </a:lnTo>
                  <a:lnTo>
                    <a:pt x="5787" y="1948"/>
                  </a:lnTo>
                  <a:lnTo>
                    <a:pt x="5751" y="2002"/>
                  </a:lnTo>
                  <a:lnTo>
                    <a:pt x="5696" y="2057"/>
                  </a:lnTo>
                  <a:lnTo>
                    <a:pt x="5551" y="2130"/>
                  </a:lnTo>
                  <a:lnTo>
                    <a:pt x="5405" y="2184"/>
                  </a:lnTo>
                  <a:lnTo>
                    <a:pt x="5241" y="2221"/>
                  </a:lnTo>
                  <a:lnTo>
                    <a:pt x="4914" y="2221"/>
                  </a:lnTo>
                  <a:lnTo>
                    <a:pt x="4750" y="2202"/>
                  </a:lnTo>
                  <a:lnTo>
                    <a:pt x="4459" y="2130"/>
                  </a:lnTo>
                  <a:lnTo>
                    <a:pt x="4259" y="2057"/>
                  </a:lnTo>
                  <a:lnTo>
                    <a:pt x="4059" y="1984"/>
                  </a:lnTo>
                  <a:lnTo>
                    <a:pt x="3877" y="1911"/>
                  </a:lnTo>
                  <a:lnTo>
                    <a:pt x="3695" y="1802"/>
                  </a:lnTo>
                  <a:lnTo>
                    <a:pt x="3513" y="1711"/>
                  </a:lnTo>
                  <a:lnTo>
                    <a:pt x="3349" y="1584"/>
                  </a:lnTo>
                  <a:lnTo>
                    <a:pt x="3185" y="1456"/>
                  </a:lnTo>
                  <a:lnTo>
                    <a:pt x="3021" y="1329"/>
                  </a:lnTo>
                  <a:lnTo>
                    <a:pt x="2876" y="1183"/>
                  </a:lnTo>
                  <a:lnTo>
                    <a:pt x="2730" y="1038"/>
                  </a:lnTo>
                  <a:lnTo>
                    <a:pt x="2603" y="892"/>
                  </a:lnTo>
                  <a:lnTo>
                    <a:pt x="2475" y="728"/>
                  </a:lnTo>
                  <a:lnTo>
                    <a:pt x="2348" y="546"/>
                  </a:lnTo>
                  <a:lnTo>
                    <a:pt x="2239" y="383"/>
                  </a:lnTo>
                  <a:lnTo>
                    <a:pt x="2148" y="201"/>
                  </a:lnTo>
                  <a:lnTo>
                    <a:pt x="2057" y="1"/>
                  </a:lnTo>
                  <a:close/>
                </a:path>
              </a:pathLst>
            </a:custGeom>
            <a:solidFill>
              <a:srgbClr val="A48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6" name="Google Shape;2536;p16"/>
            <p:cNvSpPr/>
            <p:nvPr/>
          </p:nvSpPr>
          <p:spPr>
            <a:xfrm>
              <a:off x="2760650" y="1946450"/>
              <a:ext cx="503200" cy="113300"/>
            </a:xfrm>
            <a:custGeom>
              <a:avLst/>
              <a:gdLst/>
              <a:ahLst/>
              <a:cxnLst/>
              <a:rect l="l" t="t" r="r" b="b"/>
              <a:pathLst>
                <a:path w="20128" h="4532" fill="none" extrusionOk="0">
                  <a:moveTo>
                    <a:pt x="2057" y="1"/>
                  </a:moveTo>
                  <a:lnTo>
                    <a:pt x="2057" y="1"/>
                  </a:lnTo>
                  <a:lnTo>
                    <a:pt x="2057" y="1"/>
                  </a:lnTo>
                  <a:lnTo>
                    <a:pt x="1620" y="601"/>
                  </a:lnTo>
                  <a:lnTo>
                    <a:pt x="1220" y="1202"/>
                  </a:lnTo>
                  <a:lnTo>
                    <a:pt x="874" y="1766"/>
                  </a:lnTo>
                  <a:lnTo>
                    <a:pt x="565" y="2293"/>
                  </a:lnTo>
                  <a:lnTo>
                    <a:pt x="146" y="3076"/>
                  </a:lnTo>
                  <a:lnTo>
                    <a:pt x="0" y="3385"/>
                  </a:lnTo>
                  <a:lnTo>
                    <a:pt x="0" y="3385"/>
                  </a:lnTo>
                  <a:lnTo>
                    <a:pt x="546" y="3531"/>
                  </a:lnTo>
                  <a:lnTo>
                    <a:pt x="1129" y="3677"/>
                  </a:lnTo>
                  <a:lnTo>
                    <a:pt x="1693" y="3804"/>
                  </a:lnTo>
                  <a:lnTo>
                    <a:pt x="2275" y="3913"/>
                  </a:lnTo>
                  <a:lnTo>
                    <a:pt x="2857" y="4022"/>
                  </a:lnTo>
                  <a:lnTo>
                    <a:pt x="3458" y="4113"/>
                  </a:lnTo>
                  <a:lnTo>
                    <a:pt x="4040" y="4204"/>
                  </a:lnTo>
                  <a:lnTo>
                    <a:pt x="4641" y="4277"/>
                  </a:lnTo>
                  <a:lnTo>
                    <a:pt x="5842" y="4386"/>
                  </a:lnTo>
                  <a:lnTo>
                    <a:pt x="7043" y="4459"/>
                  </a:lnTo>
                  <a:lnTo>
                    <a:pt x="8244" y="4514"/>
                  </a:lnTo>
                  <a:lnTo>
                    <a:pt x="9427" y="4532"/>
                  </a:lnTo>
                  <a:lnTo>
                    <a:pt x="9427" y="4532"/>
                  </a:lnTo>
                  <a:lnTo>
                    <a:pt x="10282" y="4514"/>
                  </a:lnTo>
                  <a:lnTo>
                    <a:pt x="11138" y="4495"/>
                  </a:lnTo>
                  <a:lnTo>
                    <a:pt x="11993" y="4459"/>
                  </a:lnTo>
                  <a:lnTo>
                    <a:pt x="12812" y="4423"/>
                  </a:lnTo>
                  <a:lnTo>
                    <a:pt x="14377" y="4313"/>
                  </a:lnTo>
                  <a:lnTo>
                    <a:pt x="15833" y="4168"/>
                  </a:lnTo>
                  <a:lnTo>
                    <a:pt x="17161" y="4004"/>
                  </a:lnTo>
                  <a:lnTo>
                    <a:pt x="18344" y="3840"/>
                  </a:lnTo>
                  <a:lnTo>
                    <a:pt x="19345" y="3695"/>
                  </a:lnTo>
                  <a:lnTo>
                    <a:pt x="20127" y="3567"/>
                  </a:lnTo>
                  <a:lnTo>
                    <a:pt x="20127" y="3567"/>
                  </a:lnTo>
                  <a:lnTo>
                    <a:pt x="9900" y="3003"/>
                  </a:lnTo>
                  <a:lnTo>
                    <a:pt x="9900" y="3003"/>
                  </a:lnTo>
                  <a:lnTo>
                    <a:pt x="9573" y="2985"/>
                  </a:lnTo>
                  <a:lnTo>
                    <a:pt x="9409" y="2967"/>
                  </a:lnTo>
                  <a:lnTo>
                    <a:pt x="9263" y="2930"/>
                  </a:lnTo>
                  <a:lnTo>
                    <a:pt x="9099" y="2894"/>
                  </a:lnTo>
                  <a:lnTo>
                    <a:pt x="8954" y="2821"/>
                  </a:lnTo>
                  <a:lnTo>
                    <a:pt x="8826" y="2748"/>
                  </a:lnTo>
                  <a:lnTo>
                    <a:pt x="8699" y="2639"/>
                  </a:lnTo>
                  <a:lnTo>
                    <a:pt x="8699" y="2639"/>
                  </a:lnTo>
                  <a:lnTo>
                    <a:pt x="8626" y="2548"/>
                  </a:lnTo>
                  <a:lnTo>
                    <a:pt x="8553" y="2439"/>
                  </a:lnTo>
                  <a:lnTo>
                    <a:pt x="8444" y="2221"/>
                  </a:lnTo>
                  <a:lnTo>
                    <a:pt x="8353" y="1984"/>
                  </a:lnTo>
                  <a:lnTo>
                    <a:pt x="8244" y="1766"/>
                  </a:lnTo>
                  <a:lnTo>
                    <a:pt x="8244" y="1766"/>
                  </a:lnTo>
                  <a:lnTo>
                    <a:pt x="8117" y="1547"/>
                  </a:lnTo>
                  <a:lnTo>
                    <a:pt x="7953" y="1347"/>
                  </a:lnTo>
                  <a:lnTo>
                    <a:pt x="7771" y="1183"/>
                  </a:lnTo>
                  <a:lnTo>
                    <a:pt x="7553" y="1056"/>
                  </a:lnTo>
                  <a:lnTo>
                    <a:pt x="7334" y="929"/>
                  </a:lnTo>
                  <a:lnTo>
                    <a:pt x="7079" y="856"/>
                  </a:lnTo>
                  <a:lnTo>
                    <a:pt x="6843" y="801"/>
                  </a:lnTo>
                  <a:lnTo>
                    <a:pt x="6588" y="783"/>
                  </a:lnTo>
                  <a:lnTo>
                    <a:pt x="6588" y="783"/>
                  </a:lnTo>
                  <a:lnTo>
                    <a:pt x="6388" y="801"/>
                  </a:lnTo>
                  <a:lnTo>
                    <a:pt x="6206" y="838"/>
                  </a:lnTo>
                  <a:lnTo>
                    <a:pt x="6024" y="874"/>
                  </a:lnTo>
                  <a:lnTo>
                    <a:pt x="5842" y="947"/>
                  </a:lnTo>
                  <a:lnTo>
                    <a:pt x="5842" y="947"/>
                  </a:lnTo>
                  <a:lnTo>
                    <a:pt x="5733" y="1056"/>
                  </a:lnTo>
                  <a:lnTo>
                    <a:pt x="5660" y="1147"/>
                  </a:lnTo>
                  <a:lnTo>
                    <a:pt x="5624" y="1220"/>
                  </a:lnTo>
                  <a:lnTo>
                    <a:pt x="5605" y="1311"/>
                  </a:lnTo>
                  <a:lnTo>
                    <a:pt x="5605" y="1384"/>
                  </a:lnTo>
                  <a:lnTo>
                    <a:pt x="5605" y="1475"/>
                  </a:lnTo>
                  <a:lnTo>
                    <a:pt x="5660" y="1602"/>
                  </a:lnTo>
                  <a:lnTo>
                    <a:pt x="5733" y="1729"/>
                  </a:lnTo>
                  <a:lnTo>
                    <a:pt x="5787" y="1857"/>
                  </a:lnTo>
                  <a:lnTo>
                    <a:pt x="5787" y="1911"/>
                  </a:lnTo>
                  <a:lnTo>
                    <a:pt x="5787" y="1948"/>
                  </a:lnTo>
                  <a:lnTo>
                    <a:pt x="5751" y="2002"/>
                  </a:lnTo>
                  <a:lnTo>
                    <a:pt x="5696" y="2057"/>
                  </a:lnTo>
                  <a:lnTo>
                    <a:pt x="5696" y="2057"/>
                  </a:lnTo>
                  <a:lnTo>
                    <a:pt x="5551" y="2130"/>
                  </a:lnTo>
                  <a:lnTo>
                    <a:pt x="5405" y="2184"/>
                  </a:lnTo>
                  <a:lnTo>
                    <a:pt x="5241" y="2221"/>
                  </a:lnTo>
                  <a:lnTo>
                    <a:pt x="5059" y="2221"/>
                  </a:lnTo>
                  <a:lnTo>
                    <a:pt x="5059" y="2221"/>
                  </a:lnTo>
                  <a:lnTo>
                    <a:pt x="4914" y="2221"/>
                  </a:lnTo>
                  <a:lnTo>
                    <a:pt x="4750" y="2202"/>
                  </a:lnTo>
                  <a:lnTo>
                    <a:pt x="4459" y="2130"/>
                  </a:lnTo>
                  <a:lnTo>
                    <a:pt x="4459" y="2130"/>
                  </a:lnTo>
                  <a:lnTo>
                    <a:pt x="4259" y="2057"/>
                  </a:lnTo>
                  <a:lnTo>
                    <a:pt x="4059" y="1984"/>
                  </a:lnTo>
                  <a:lnTo>
                    <a:pt x="3877" y="1911"/>
                  </a:lnTo>
                  <a:lnTo>
                    <a:pt x="3695" y="1802"/>
                  </a:lnTo>
                  <a:lnTo>
                    <a:pt x="3513" y="1711"/>
                  </a:lnTo>
                  <a:lnTo>
                    <a:pt x="3349" y="1584"/>
                  </a:lnTo>
                  <a:lnTo>
                    <a:pt x="3185" y="1456"/>
                  </a:lnTo>
                  <a:lnTo>
                    <a:pt x="3021" y="1329"/>
                  </a:lnTo>
                  <a:lnTo>
                    <a:pt x="2876" y="1183"/>
                  </a:lnTo>
                  <a:lnTo>
                    <a:pt x="2730" y="1038"/>
                  </a:lnTo>
                  <a:lnTo>
                    <a:pt x="2603" y="892"/>
                  </a:lnTo>
                  <a:lnTo>
                    <a:pt x="2475" y="728"/>
                  </a:lnTo>
                  <a:lnTo>
                    <a:pt x="2348" y="546"/>
                  </a:lnTo>
                  <a:lnTo>
                    <a:pt x="2239" y="383"/>
                  </a:lnTo>
                  <a:lnTo>
                    <a:pt x="2148" y="201"/>
                  </a:lnTo>
                  <a:lnTo>
                    <a:pt x="205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7" name="Google Shape;2537;p16"/>
            <p:cNvSpPr/>
            <p:nvPr/>
          </p:nvSpPr>
          <p:spPr>
            <a:xfrm>
              <a:off x="2995400" y="1913700"/>
              <a:ext cx="228875" cy="69625"/>
            </a:xfrm>
            <a:custGeom>
              <a:avLst/>
              <a:gdLst/>
              <a:ahLst/>
              <a:cxnLst/>
              <a:rect l="l" t="t" r="r" b="b"/>
              <a:pathLst>
                <a:path w="9155" h="2785" extrusionOk="0">
                  <a:moveTo>
                    <a:pt x="1" y="0"/>
                  </a:moveTo>
                  <a:lnTo>
                    <a:pt x="292" y="364"/>
                  </a:lnTo>
                  <a:lnTo>
                    <a:pt x="583" y="728"/>
                  </a:lnTo>
                  <a:lnTo>
                    <a:pt x="929" y="1220"/>
                  </a:lnTo>
                  <a:lnTo>
                    <a:pt x="1092" y="1456"/>
                  </a:lnTo>
                  <a:lnTo>
                    <a:pt x="1311" y="1674"/>
                  </a:lnTo>
                  <a:lnTo>
                    <a:pt x="1475" y="1820"/>
                  </a:lnTo>
                  <a:lnTo>
                    <a:pt x="1638" y="1947"/>
                  </a:lnTo>
                  <a:lnTo>
                    <a:pt x="1820" y="2057"/>
                  </a:lnTo>
                  <a:lnTo>
                    <a:pt x="2021" y="2166"/>
                  </a:lnTo>
                  <a:lnTo>
                    <a:pt x="2221" y="2239"/>
                  </a:lnTo>
                  <a:lnTo>
                    <a:pt x="2421" y="2311"/>
                  </a:lnTo>
                  <a:lnTo>
                    <a:pt x="2621" y="2366"/>
                  </a:lnTo>
                  <a:lnTo>
                    <a:pt x="2839" y="2421"/>
                  </a:lnTo>
                  <a:lnTo>
                    <a:pt x="3276" y="2493"/>
                  </a:lnTo>
                  <a:lnTo>
                    <a:pt x="3731" y="2530"/>
                  </a:lnTo>
                  <a:lnTo>
                    <a:pt x="4186" y="2548"/>
                  </a:lnTo>
                  <a:lnTo>
                    <a:pt x="5041" y="2548"/>
                  </a:lnTo>
                  <a:lnTo>
                    <a:pt x="6060" y="2566"/>
                  </a:lnTo>
                  <a:lnTo>
                    <a:pt x="7098" y="2603"/>
                  </a:lnTo>
                  <a:lnTo>
                    <a:pt x="8117" y="2675"/>
                  </a:lnTo>
                  <a:lnTo>
                    <a:pt x="9154" y="2785"/>
                  </a:lnTo>
                  <a:lnTo>
                    <a:pt x="8699" y="2512"/>
                  </a:lnTo>
                  <a:lnTo>
                    <a:pt x="8299" y="2311"/>
                  </a:lnTo>
                  <a:lnTo>
                    <a:pt x="8099" y="2220"/>
                  </a:lnTo>
                  <a:lnTo>
                    <a:pt x="7862" y="2148"/>
                  </a:lnTo>
                  <a:lnTo>
                    <a:pt x="7626" y="2093"/>
                  </a:lnTo>
                  <a:lnTo>
                    <a:pt x="7353" y="2020"/>
                  </a:lnTo>
                  <a:lnTo>
                    <a:pt x="6788" y="1929"/>
                  </a:lnTo>
                  <a:lnTo>
                    <a:pt x="6206" y="1875"/>
                  </a:lnTo>
                  <a:lnTo>
                    <a:pt x="5606" y="1820"/>
                  </a:lnTo>
                  <a:lnTo>
                    <a:pt x="5041" y="1802"/>
                  </a:lnTo>
                  <a:lnTo>
                    <a:pt x="4095" y="1784"/>
                  </a:lnTo>
                  <a:lnTo>
                    <a:pt x="3531" y="1784"/>
                  </a:lnTo>
                  <a:lnTo>
                    <a:pt x="3258" y="1620"/>
                  </a:lnTo>
                  <a:lnTo>
                    <a:pt x="2475" y="1201"/>
                  </a:lnTo>
                  <a:lnTo>
                    <a:pt x="1948" y="928"/>
                  </a:lnTo>
                  <a:lnTo>
                    <a:pt x="1347" y="637"/>
                  </a:lnTo>
                  <a:lnTo>
                    <a:pt x="692" y="31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D7C2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8" name="Google Shape;2538;p16"/>
            <p:cNvSpPr/>
            <p:nvPr/>
          </p:nvSpPr>
          <p:spPr>
            <a:xfrm>
              <a:off x="2995400" y="1913700"/>
              <a:ext cx="228875" cy="69625"/>
            </a:xfrm>
            <a:custGeom>
              <a:avLst/>
              <a:gdLst/>
              <a:ahLst/>
              <a:cxnLst/>
              <a:rect l="l" t="t" r="r" b="b"/>
              <a:pathLst>
                <a:path w="9155" h="2785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292" y="364"/>
                  </a:lnTo>
                  <a:lnTo>
                    <a:pt x="583" y="728"/>
                  </a:lnTo>
                  <a:lnTo>
                    <a:pt x="583" y="728"/>
                  </a:lnTo>
                  <a:lnTo>
                    <a:pt x="929" y="1220"/>
                  </a:lnTo>
                  <a:lnTo>
                    <a:pt x="1092" y="1456"/>
                  </a:lnTo>
                  <a:lnTo>
                    <a:pt x="1311" y="1674"/>
                  </a:lnTo>
                  <a:lnTo>
                    <a:pt x="1311" y="1674"/>
                  </a:lnTo>
                  <a:lnTo>
                    <a:pt x="1475" y="1820"/>
                  </a:lnTo>
                  <a:lnTo>
                    <a:pt x="1638" y="1947"/>
                  </a:lnTo>
                  <a:lnTo>
                    <a:pt x="1820" y="2057"/>
                  </a:lnTo>
                  <a:lnTo>
                    <a:pt x="2021" y="2166"/>
                  </a:lnTo>
                  <a:lnTo>
                    <a:pt x="2221" y="2239"/>
                  </a:lnTo>
                  <a:lnTo>
                    <a:pt x="2421" y="2311"/>
                  </a:lnTo>
                  <a:lnTo>
                    <a:pt x="2621" y="2366"/>
                  </a:lnTo>
                  <a:lnTo>
                    <a:pt x="2839" y="2421"/>
                  </a:lnTo>
                  <a:lnTo>
                    <a:pt x="3276" y="2493"/>
                  </a:lnTo>
                  <a:lnTo>
                    <a:pt x="3731" y="2530"/>
                  </a:lnTo>
                  <a:lnTo>
                    <a:pt x="4186" y="2548"/>
                  </a:lnTo>
                  <a:lnTo>
                    <a:pt x="4641" y="2548"/>
                  </a:lnTo>
                  <a:lnTo>
                    <a:pt x="4641" y="2548"/>
                  </a:lnTo>
                  <a:lnTo>
                    <a:pt x="4950" y="2548"/>
                  </a:lnTo>
                  <a:lnTo>
                    <a:pt x="4950" y="2548"/>
                  </a:lnTo>
                  <a:lnTo>
                    <a:pt x="5041" y="2548"/>
                  </a:lnTo>
                  <a:lnTo>
                    <a:pt x="5041" y="2548"/>
                  </a:lnTo>
                  <a:lnTo>
                    <a:pt x="6060" y="2566"/>
                  </a:lnTo>
                  <a:lnTo>
                    <a:pt x="7098" y="2603"/>
                  </a:lnTo>
                  <a:lnTo>
                    <a:pt x="8117" y="2675"/>
                  </a:lnTo>
                  <a:lnTo>
                    <a:pt x="9154" y="2785"/>
                  </a:lnTo>
                  <a:lnTo>
                    <a:pt x="9154" y="2785"/>
                  </a:lnTo>
                  <a:lnTo>
                    <a:pt x="8699" y="2512"/>
                  </a:lnTo>
                  <a:lnTo>
                    <a:pt x="8299" y="2311"/>
                  </a:lnTo>
                  <a:lnTo>
                    <a:pt x="8299" y="2311"/>
                  </a:lnTo>
                  <a:lnTo>
                    <a:pt x="8099" y="2220"/>
                  </a:lnTo>
                  <a:lnTo>
                    <a:pt x="7862" y="2148"/>
                  </a:lnTo>
                  <a:lnTo>
                    <a:pt x="7626" y="2093"/>
                  </a:lnTo>
                  <a:lnTo>
                    <a:pt x="7353" y="2020"/>
                  </a:lnTo>
                  <a:lnTo>
                    <a:pt x="6788" y="1929"/>
                  </a:lnTo>
                  <a:lnTo>
                    <a:pt x="6206" y="1875"/>
                  </a:lnTo>
                  <a:lnTo>
                    <a:pt x="5606" y="1820"/>
                  </a:lnTo>
                  <a:lnTo>
                    <a:pt x="5041" y="1802"/>
                  </a:lnTo>
                  <a:lnTo>
                    <a:pt x="4095" y="1784"/>
                  </a:lnTo>
                  <a:lnTo>
                    <a:pt x="4095" y="1784"/>
                  </a:lnTo>
                  <a:lnTo>
                    <a:pt x="3531" y="1784"/>
                  </a:lnTo>
                  <a:lnTo>
                    <a:pt x="3531" y="1784"/>
                  </a:lnTo>
                  <a:lnTo>
                    <a:pt x="3258" y="1620"/>
                  </a:lnTo>
                  <a:lnTo>
                    <a:pt x="2475" y="1201"/>
                  </a:lnTo>
                  <a:lnTo>
                    <a:pt x="1948" y="928"/>
                  </a:lnTo>
                  <a:lnTo>
                    <a:pt x="1347" y="637"/>
                  </a:lnTo>
                  <a:lnTo>
                    <a:pt x="692" y="31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9" name="Google Shape;2539;p16"/>
            <p:cNvSpPr/>
            <p:nvPr/>
          </p:nvSpPr>
          <p:spPr>
            <a:xfrm>
              <a:off x="2661025" y="2029700"/>
              <a:ext cx="88725" cy="59625"/>
            </a:xfrm>
            <a:custGeom>
              <a:avLst/>
              <a:gdLst/>
              <a:ahLst/>
              <a:cxnLst/>
              <a:rect l="l" t="t" r="r" b="b"/>
              <a:pathLst>
                <a:path w="3549" h="2385" extrusionOk="0">
                  <a:moveTo>
                    <a:pt x="1456" y="1"/>
                  </a:moveTo>
                  <a:lnTo>
                    <a:pt x="1292" y="19"/>
                  </a:lnTo>
                  <a:lnTo>
                    <a:pt x="1128" y="92"/>
                  </a:lnTo>
                  <a:lnTo>
                    <a:pt x="983" y="183"/>
                  </a:lnTo>
                  <a:lnTo>
                    <a:pt x="837" y="292"/>
                  </a:lnTo>
                  <a:lnTo>
                    <a:pt x="710" y="419"/>
                  </a:lnTo>
                  <a:lnTo>
                    <a:pt x="582" y="565"/>
                  </a:lnTo>
                  <a:lnTo>
                    <a:pt x="473" y="729"/>
                  </a:lnTo>
                  <a:lnTo>
                    <a:pt x="382" y="892"/>
                  </a:lnTo>
                  <a:lnTo>
                    <a:pt x="218" y="1202"/>
                  </a:lnTo>
                  <a:lnTo>
                    <a:pt x="91" y="1475"/>
                  </a:lnTo>
                  <a:lnTo>
                    <a:pt x="0" y="1748"/>
                  </a:lnTo>
                  <a:lnTo>
                    <a:pt x="127" y="1857"/>
                  </a:lnTo>
                  <a:lnTo>
                    <a:pt x="255" y="1966"/>
                  </a:lnTo>
                  <a:lnTo>
                    <a:pt x="400" y="2039"/>
                  </a:lnTo>
                  <a:lnTo>
                    <a:pt x="546" y="2112"/>
                  </a:lnTo>
                  <a:lnTo>
                    <a:pt x="819" y="2239"/>
                  </a:lnTo>
                  <a:lnTo>
                    <a:pt x="1110" y="2312"/>
                  </a:lnTo>
                  <a:lnTo>
                    <a:pt x="1420" y="2366"/>
                  </a:lnTo>
                  <a:lnTo>
                    <a:pt x="1711" y="2385"/>
                  </a:lnTo>
                  <a:lnTo>
                    <a:pt x="2002" y="2366"/>
                  </a:lnTo>
                  <a:lnTo>
                    <a:pt x="2275" y="2348"/>
                  </a:lnTo>
                  <a:lnTo>
                    <a:pt x="2530" y="2312"/>
                  </a:lnTo>
                  <a:lnTo>
                    <a:pt x="2766" y="2257"/>
                  </a:lnTo>
                  <a:lnTo>
                    <a:pt x="3167" y="2148"/>
                  </a:lnTo>
                  <a:lnTo>
                    <a:pt x="3439" y="2057"/>
                  </a:lnTo>
                  <a:lnTo>
                    <a:pt x="3549" y="2021"/>
                  </a:lnTo>
                  <a:lnTo>
                    <a:pt x="3348" y="1693"/>
                  </a:lnTo>
                  <a:lnTo>
                    <a:pt x="3130" y="1366"/>
                  </a:lnTo>
                  <a:lnTo>
                    <a:pt x="2857" y="1002"/>
                  </a:lnTo>
                  <a:lnTo>
                    <a:pt x="2693" y="801"/>
                  </a:lnTo>
                  <a:lnTo>
                    <a:pt x="2530" y="619"/>
                  </a:lnTo>
                  <a:lnTo>
                    <a:pt x="2366" y="456"/>
                  </a:lnTo>
                  <a:lnTo>
                    <a:pt x="2184" y="310"/>
                  </a:lnTo>
                  <a:lnTo>
                    <a:pt x="2002" y="183"/>
                  </a:lnTo>
                  <a:lnTo>
                    <a:pt x="1820" y="74"/>
                  </a:lnTo>
                  <a:lnTo>
                    <a:pt x="1638" y="19"/>
                  </a:lnTo>
                  <a:lnTo>
                    <a:pt x="1547" y="1"/>
                  </a:lnTo>
                  <a:close/>
                </a:path>
              </a:pathLst>
            </a:custGeom>
            <a:solidFill>
              <a:srgbClr val="C1A5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40" name="Google Shape;2540;p16"/>
          <p:cNvGrpSpPr/>
          <p:nvPr/>
        </p:nvGrpSpPr>
        <p:grpSpPr>
          <a:xfrm>
            <a:off x="6980149" y="4361434"/>
            <a:ext cx="460855" cy="170936"/>
            <a:chOff x="1726100" y="1627975"/>
            <a:chExt cx="359425" cy="133325"/>
          </a:xfrm>
        </p:grpSpPr>
        <p:sp>
          <p:nvSpPr>
            <p:cNvPr id="2541" name="Google Shape;2541;p16"/>
            <p:cNvSpPr/>
            <p:nvPr/>
          </p:nvSpPr>
          <p:spPr>
            <a:xfrm>
              <a:off x="2018625" y="1747625"/>
              <a:ext cx="66900" cy="13675"/>
            </a:xfrm>
            <a:custGeom>
              <a:avLst/>
              <a:gdLst/>
              <a:ahLst/>
              <a:cxnLst/>
              <a:rect l="l" t="t" r="r" b="b"/>
              <a:pathLst>
                <a:path w="2676" h="547" extrusionOk="0">
                  <a:moveTo>
                    <a:pt x="456" y="1"/>
                  </a:moveTo>
                  <a:lnTo>
                    <a:pt x="219" y="37"/>
                  </a:lnTo>
                  <a:lnTo>
                    <a:pt x="146" y="74"/>
                  </a:lnTo>
                  <a:lnTo>
                    <a:pt x="73" y="110"/>
                  </a:lnTo>
                  <a:lnTo>
                    <a:pt x="19" y="147"/>
                  </a:lnTo>
                  <a:lnTo>
                    <a:pt x="1" y="201"/>
                  </a:lnTo>
                  <a:lnTo>
                    <a:pt x="19" y="219"/>
                  </a:lnTo>
                  <a:lnTo>
                    <a:pt x="37" y="274"/>
                  </a:lnTo>
                  <a:lnTo>
                    <a:pt x="92" y="329"/>
                  </a:lnTo>
                  <a:lnTo>
                    <a:pt x="219" y="401"/>
                  </a:lnTo>
                  <a:lnTo>
                    <a:pt x="419" y="456"/>
                  </a:lnTo>
                  <a:lnTo>
                    <a:pt x="710" y="511"/>
                  </a:lnTo>
                  <a:lnTo>
                    <a:pt x="1111" y="529"/>
                  </a:lnTo>
                  <a:lnTo>
                    <a:pt x="1657" y="547"/>
                  </a:lnTo>
                  <a:lnTo>
                    <a:pt x="2130" y="547"/>
                  </a:lnTo>
                  <a:lnTo>
                    <a:pt x="2676" y="529"/>
                  </a:lnTo>
                  <a:lnTo>
                    <a:pt x="2676" y="474"/>
                  </a:lnTo>
                  <a:lnTo>
                    <a:pt x="2657" y="420"/>
                  </a:lnTo>
                  <a:lnTo>
                    <a:pt x="2603" y="365"/>
                  </a:lnTo>
                  <a:lnTo>
                    <a:pt x="2530" y="310"/>
                  </a:lnTo>
                  <a:lnTo>
                    <a:pt x="2330" y="219"/>
                  </a:lnTo>
                  <a:lnTo>
                    <a:pt x="2057" y="147"/>
                  </a:lnTo>
                  <a:lnTo>
                    <a:pt x="1748" y="92"/>
                  </a:lnTo>
                  <a:lnTo>
                    <a:pt x="1420" y="37"/>
                  </a:lnTo>
                  <a:lnTo>
                    <a:pt x="1074" y="1"/>
                  </a:lnTo>
                  <a:close/>
                </a:path>
              </a:pathLst>
            </a:custGeom>
            <a:solidFill>
              <a:srgbClr val="282829">
                <a:alpha val="13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2" name="Google Shape;2542;p16"/>
            <p:cNvSpPr/>
            <p:nvPr/>
          </p:nvSpPr>
          <p:spPr>
            <a:xfrm>
              <a:off x="2018625" y="1747625"/>
              <a:ext cx="66900" cy="13675"/>
            </a:xfrm>
            <a:custGeom>
              <a:avLst/>
              <a:gdLst/>
              <a:ahLst/>
              <a:cxnLst/>
              <a:rect l="l" t="t" r="r" b="b"/>
              <a:pathLst>
                <a:path w="2676" h="547" fill="none" extrusionOk="0">
                  <a:moveTo>
                    <a:pt x="747" y="1"/>
                  </a:moveTo>
                  <a:lnTo>
                    <a:pt x="747" y="1"/>
                  </a:lnTo>
                  <a:lnTo>
                    <a:pt x="456" y="1"/>
                  </a:lnTo>
                  <a:lnTo>
                    <a:pt x="219" y="37"/>
                  </a:lnTo>
                  <a:lnTo>
                    <a:pt x="146" y="74"/>
                  </a:lnTo>
                  <a:lnTo>
                    <a:pt x="73" y="110"/>
                  </a:lnTo>
                  <a:lnTo>
                    <a:pt x="19" y="147"/>
                  </a:lnTo>
                  <a:lnTo>
                    <a:pt x="1" y="201"/>
                  </a:lnTo>
                  <a:lnTo>
                    <a:pt x="1" y="201"/>
                  </a:lnTo>
                  <a:lnTo>
                    <a:pt x="19" y="219"/>
                  </a:lnTo>
                  <a:lnTo>
                    <a:pt x="37" y="274"/>
                  </a:lnTo>
                  <a:lnTo>
                    <a:pt x="92" y="329"/>
                  </a:lnTo>
                  <a:lnTo>
                    <a:pt x="219" y="401"/>
                  </a:lnTo>
                  <a:lnTo>
                    <a:pt x="419" y="456"/>
                  </a:lnTo>
                  <a:lnTo>
                    <a:pt x="710" y="511"/>
                  </a:lnTo>
                  <a:lnTo>
                    <a:pt x="1111" y="529"/>
                  </a:lnTo>
                  <a:lnTo>
                    <a:pt x="1657" y="547"/>
                  </a:lnTo>
                  <a:lnTo>
                    <a:pt x="1657" y="547"/>
                  </a:lnTo>
                  <a:lnTo>
                    <a:pt x="2130" y="547"/>
                  </a:lnTo>
                  <a:lnTo>
                    <a:pt x="2676" y="529"/>
                  </a:lnTo>
                  <a:lnTo>
                    <a:pt x="2676" y="529"/>
                  </a:lnTo>
                  <a:lnTo>
                    <a:pt x="2676" y="474"/>
                  </a:lnTo>
                  <a:lnTo>
                    <a:pt x="2657" y="420"/>
                  </a:lnTo>
                  <a:lnTo>
                    <a:pt x="2603" y="365"/>
                  </a:lnTo>
                  <a:lnTo>
                    <a:pt x="2530" y="310"/>
                  </a:lnTo>
                  <a:lnTo>
                    <a:pt x="2330" y="219"/>
                  </a:lnTo>
                  <a:lnTo>
                    <a:pt x="2057" y="147"/>
                  </a:lnTo>
                  <a:lnTo>
                    <a:pt x="1748" y="92"/>
                  </a:lnTo>
                  <a:lnTo>
                    <a:pt x="1420" y="37"/>
                  </a:lnTo>
                  <a:lnTo>
                    <a:pt x="1074" y="1"/>
                  </a:lnTo>
                  <a:lnTo>
                    <a:pt x="74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3" name="Google Shape;2543;p16"/>
            <p:cNvSpPr/>
            <p:nvPr/>
          </p:nvSpPr>
          <p:spPr>
            <a:xfrm>
              <a:off x="2024075" y="1729450"/>
              <a:ext cx="42350" cy="23225"/>
            </a:xfrm>
            <a:custGeom>
              <a:avLst/>
              <a:gdLst/>
              <a:ahLst/>
              <a:cxnLst/>
              <a:rect l="l" t="t" r="r" b="b"/>
              <a:pathLst>
                <a:path w="1694" h="929" extrusionOk="0">
                  <a:moveTo>
                    <a:pt x="911" y="0"/>
                  </a:moveTo>
                  <a:lnTo>
                    <a:pt x="783" y="18"/>
                  </a:lnTo>
                  <a:lnTo>
                    <a:pt x="674" y="55"/>
                  </a:lnTo>
                  <a:lnTo>
                    <a:pt x="565" y="109"/>
                  </a:lnTo>
                  <a:lnTo>
                    <a:pt x="456" y="182"/>
                  </a:lnTo>
                  <a:lnTo>
                    <a:pt x="383" y="255"/>
                  </a:lnTo>
                  <a:lnTo>
                    <a:pt x="238" y="437"/>
                  </a:lnTo>
                  <a:lnTo>
                    <a:pt x="128" y="601"/>
                  </a:lnTo>
                  <a:lnTo>
                    <a:pt x="56" y="764"/>
                  </a:lnTo>
                  <a:lnTo>
                    <a:pt x="1" y="928"/>
                  </a:lnTo>
                  <a:lnTo>
                    <a:pt x="1693" y="928"/>
                  </a:lnTo>
                  <a:lnTo>
                    <a:pt x="1693" y="783"/>
                  </a:lnTo>
                  <a:lnTo>
                    <a:pt x="1693" y="655"/>
                  </a:lnTo>
                  <a:lnTo>
                    <a:pt x="1675" y="491"/>
                  </a:lnTo>
                  <a:lnTo>
                    <a:pt x="1639" y="419"/>
                  </a:lnTo>
                  <a:lnTo>
                    <a:pt x="1602" y="328"/>
                  </a:lnTo>
                  <a:lnTo>
                    <a:pt x="1548" y="255"/>
                  </a:lnTo>
                  <a:lnTo>
                    <a:pt x="1493" y="182"/>
                  </a:lnTo>
                  <a:lnTo>
                    <a:pt x="1402" y="127"/>
                  </a:lnTo>
                  <a:lnTo>
                    <a:pt x="1311" y="73"/>
                  </a:lnTo>
                  <a:lnTo>
                    <a:pt x="1202" y="36"/>
                  </a:lnTo>
                  <a:lnTo>
                    <a:pt x="1056" y="0"/>
                  </a:lnTo>
                  <a:close/>
                </a:path>
              </a:pathLst>
            </a:custGeom>
            <a:solidFill>
              <a:srgbClr val="C1A5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4" name="Google Shape;2544;p16"/>
            <p:cNvSpPr/>
            <p:nvPr/>
          </p:nvSpPr>
          <p:spPr>
            <a:xfrm>
              <a:off x="1726100" y="1699875"/>
              <a:ext cx="249775" cy="25500"/>
            </a:xfrm>
            <a:custGeom>
              <a:avLst/>
              <a:gdLst/>
              <a:ahLst/>
              <a:cxnLst/>
              <a:rect l="l" t="t" r="r" b="b"/>
              <a:pathLst>
                <a:path w="9991" h="1020" extrusionOk="0">
                  <a:moveTo>
                    <a:pt x="1292" y="0"/>
                  </a:moveTo>
                  <a:lnTo>
                    <a:pt x="746" y="91"/>
                  </a:lnTo>
                  <a:lnTo>
                    <a:pt x="528" y="128"/>
                  </a:lnTo>
                  <a:lnTo>
                    <a:pt x="346" y="182"/>
                  </a:lnTo>
                  <a:lnTo>
                    <a:pt x="200" y="237"/>
                  </a:lnTo>
                  <a:lnTo>
                    <a:pt x="91" y="291"/>
                  </a:lnTo>
                  <a:lnTo>
                    <a:pt x="18" y="346"/>
                  </a:lnTo>
                  <a:lnTo>
                    <a:pt x="0" y="419"/>
                  </a:lnTo>
                  <a:lnTo>
                    <a:pt x="0" y="437"/>
                  </a:lnTo>
                  <a:lnTo>
                    <a:pt x="18" y="473"/>
                  </a:lnTo>
                  <a:lnTo>
                    <a:pt x="91" y="528"/>
                  </a:lnTo>
                  <a:lnTo>
                    <a:pt x="219" y="583"/>
                  </a:lnTo>
                  <a:lnTo>
                    <a:pt x="382" y="655"/>
                  </a:lnTo>
                  <a:lnTo>
                    <a:pt x="601" y="710"/>
                  </a:lnTo>
                  <a:lnTo>
                    <a:pt x="856" y="746"/>
                  </a:lnTo>
                  <a:lnTo>
                    <a:pt x="1456" y="837"/>
                  </a:lnTo>
                  <a:lnTo>
                    <a:pt x="2202" y="910"/>
                  </a:lnTo>
                  <a:lnTo>
                    <a:pt x="3058" y="965"/>
                  </a:lnTo>
                  <a:lnTo>
                    <a:pt x="3986" y="1001"/>
                  </a:lnTo>
                  <a:lnTo>
                    <a:pt x="5005" y="1019"/>
                  </a:lnTo>
                  <a:lnTo>
                    <a:pt x="6006" y="1001"/>
                  </a:lnTo>
                  <a:lnTo>
                    <a:pt x="6952" y="965"/>
                  </a:lnTo>
                  <a:lnTo>
                    <a:pt x="7789" y="910"/>
                  </a:lnTo>
                  <a:lnTo>
                    <a:pt x="8535" y="837"/>
                  </a:lnTo>
                  <a:lnTo>
                    <a:pt x="9136" y="746"/>
                  </a:lnTo>
                  <a:lnTo>
                    <a:pt x="9390" y="710"/>
                  </a:lnTo>
                  <a:lnTo>
                    <a:pt x="9609" y="655"/>
                  </a:lnTo>
                  <a:lnTo>
                    <a:pt x="9773" y="583"/>
                  </a:lnTo>
                  <a:lnTo>
                    <a:pt x="9900" y="528"/>
                  </a:lnTo>
                  <a:lnTo>
                    <a:pt x="9973" y="473"/>
                  </a:lnTo>
                  <a:lnTo>
                    <a:pt x="9991" y="437"/>
                  </a:lnTo>
                  <a:lnTo>
                    <a:pt x="9991" y="419"/>
                  </a:lnTo>
                  <a:lnTo>
                    <a:pt x="9973" y="346"/>
                  </a:lnTo>
                  <a:lnTo>
                    <a:pt x="9900" y="291"/>
                  </a:lnTo>
                  <a:lnTo>
                    <a:pt x="9791" y="237"/>
                  </a:lnTo>
                  <a:lnTo>
                    <a:pt x="9645" y="182"/>
                  </a:lnTo>
                  <a:lnTo>
                    <a:pt x="9463" y="128"/>
                  </a:lnTo>
                  <a:lnTo>
                    <a:pt x="9245" y="91"/>
                  </a:lnTo>
                  <a:lnTo>
                    <a:pt x="8699" y="0"/>
                  </a:lnTo>
                  <a:lnTo>
                    <a:pt x="8699" y="273"/>
                  </a:lnTo>
                  <a:lnTo>
                    <a:pt x="7443" y="328"/>
                  </a:lnTo>
                  <a:lnTo>
                    <a:pt x="6133" y="364"/>
                  </a:lnTo>
                  <a:lnTo>
                    <a:pt x="4623" y="382"/>
                  </a:lnTo>
                  <a:lnTo>
                    <a:pt x="3476" y="364"/>
                  </a:lnTo>
                  <a:lnTo>
                    <a:pt x="2384" y="328"/>
                  </a:lnTo>
                  <a:lnTo>
                    <a:pt x="1893" y="291"/>
                  </a:lnTo>
                  <a:lnTo>
                    <a:pt x="1456" y="237"/>
                  </a:lnTo>
                  <a:lnTo>
                    <a:pt x="1074" y="182"/>
                  </a:lnTo>
                  <a:lnTo>
                    <a:pt x="746" y="109"/>
                  </a:lnTo>
                  <a:lnTo>
                    <a:pt x="1292" y="0"/>
                  </a:lnTo>
                  <a:close/>
                </a:path>
              </a:pathLst>
            </a:custGeom>
            <a:solidFill>
              <a:srgbClr val="282829">
                <a:alpha val="13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5" name="Google Shape;2545;p16"/>
            <p:cNvSpPr/>
            <p:nvPr/>
          </p:nvSpPr>
          <p:spPr>
            <a:xfrm>
              <a:off x="1726100" y="1699875"/>
              <a:ext cx="249775" cy="25500"/>
            </a:xfrm>
            <a:custGeom>
              <a:avLst/>
              <a:gdLst/>
              <a:ahLst/>
              <a:cxnLst/>
              <a:rect l="l" t="t" r="r" b="b"/>
              <a:pathLst>
                <a:path w="9991" h="1020" fill="none" extrusionOk="0">
                  <a:moveTo>
                    <a:pt x="8699" y="0"/>
                  </a:moveTo>
                  <a:lnTo>
                    <a:pt x="8699" y="273"/>
                  </a:lnTo>
                  <a:lnTo>
                    <a:pt x="8699" y="273"/>
                  </a:lnTo>
                  <a:lnTo>
                    <a:pt x="8699" y="273"/>
                  </a:lnTo>
                  <a:lnTo>
                    <a:pt x="7443" y="328"/>
                  </a:lnTo>
                  <a:lnTo>
                    <a:pt x="6133" y="364"/>
                  </a:lnTo>
                  <a:lnTo>
                    <a:pt x="4623" y="382"/>
                  </a:lnTo>
                  <a:lnTo>
                    <a:pt x="4623" y="382"/>
                  </a:lnTo>
                  <a:lnTo>
                    <a:pt x="3476" y="364"/>
                  </a:lnTo>
                  <a:lnTo>
                    <a:pt x="2384" y="328"/>
                  </a:lnTo>
                  <a:lnTo>
                    <a:pt x="1893" y="291"/>
                  </a:lnTo>
                  <a:lnTo>
                    <a:pt x="1456" y="237"/>
                  </a:lnTo>
                  <a:lnTo>
                    <a:pt x="1074" y="182"/>
                  </a:lnTo>
                  <a:lnTo>
                    <a:pt x="746" y="109"/>
                  </a:lnTo>
                  <a:lnTo>
                    <a:pt x="746" y="109"/>
                  </a:lnTo>
                  <a:lnTo>
                    <a:pt x="746" y="109"/>
                  </a:lnTo>
                  <a:lnTo>
                    <a:pt x="1292" y="0"/>
                  </a:lnTo>
                  <a:lnTo>
                    <a:pt x="1292" y="0"/>
                  </a:lnTo>
                  <a:lnTo>
                    <a:pt x="746" y="91"/>
                  </a:lnTo>
                  <a:lnTo>
                    <a:pt x="528" y="128"/>
                  </a:lnTo>
                  <a:lnTo>
                    <a:pt x="346" y="182"/>
                  </a:lnTo>
                  <a:lnTo>
                    <a:pt x="200" y="237"/>
                  </a:lnTo>
                  <a:lnTo>
                    <a:pt x="91" y="291"/>
                  </a:lnTo>
                  <a:lnTo>
                    <a:pt x="18" y="346"/>
                  </a:lnTo>
                  <a:lnTo>
                    <a:pt x="0" y="419"/>
                  </a:lnTo>
                  <a:lnTo>
                    <a:pt x="0" y="419"/>
                  </a:lnTo>
                  <a:lnTo>
                    <a:pt x="0" y="437"/>
                  </a:lnTo>
                  <a:lnTo>
                    <a:pt x="18" y="473"/>
                  </a:lnTo>
                  <a:lnTo>
                    <a:pt x="91" y="528"/>
                  </a:lnTo>
                  <a:lnTo>
                    <a:pt x="219" y="583"/>
                  </a:lnTo>
                  <a:lnTo>
                    <a:pt x="382" y="655"/>
                  </a:lnTo>
                  <a:lnTo>
                    <a:pt x="601" y="710"/>
                  </a:lnTo>
                  <a:lnTo>
                    <a:pt x="856" y="746"/>
                  </a:lnTo>
                  <a:lnTo>
                    <a:pt x="1456" y="837"/>
                  </a:lnTo>
                  <a:lnTo>
                    <a:pt x="2202" y="910"/>
                  </a:lnTo>
                  <a:lnTo>
                    <a:pt x="3058" y="965"/>
                  </a:lnTo>
                  <a:lnTo>
                    <a:pt x="3986" y="1001"/>
                  </a:lnTo>
                  <a:lnTo>
                    <a:pt x="5005" y="1019"/>
                  </a:lnTo>
                  <a:lnTo>
                    <a:pt x="5005" y="1019"/>
                  </a:lnTo>
                  <a:lnTo>
                    <a:pt x="6006" y="1001"/>
                  </a:lnTo>
                  <a:lnTo>
                    <a:pt x="6952" y="965"/>
                  </a:lnTo>
                  <a:lnTo>
                    <a:pt x="7789" y="910"/>
                  </a:lnTo>
                  <a:lnTo>
                    <a:pt x="8535" y="837"/>
                  </a:lnTo>
                  <a:lnTo>
                    <a:pt x="9136" y="746"/>
                  </a:lnTo>
                  <a:lnTo>
                    <a:pt x="9390" y="710"/>
                  </a:lnTo>
                  <a:lnTo>
                    <a:pt x="9609" y="655"/>
                  </a:lnTo>
                  <a:lnTo>
                    <a:pt x="9773" y="583"/>
                  </a:lnTo>
                  <a:lnTo>
                    <a:pt x="9900" y="528"/>
                  </a:lnTo>
                  <a:lnTo>
                    <a:pt x="9973" y="473"/>
                  </a:lnTo>
                  <a:lnTo>
                    <a:pt x="9991" y="437"/>
                  </a:lnTo>
                  <a:lnTo>
                    <a:pt x="9991" y="419"/>
                  </a:lnTo>
                  <a:lnTo>
                    <a:pt x="9991" y="419"/>
                  </a:lnTo>
                  <a:lnTo>
                    <a:pt x="9973" y="346"/>
                  </a:lnTo>
                  <a:lnTo>
                    <a:pt x="9900" y="291"/>
                  </a:lnTo>
                  <a:lnTo>
                    <a:pt x="9791" y="237"/>
                  </a:lnTo>
                  <a:lnTo>
                    <a:pt x="9645" y="182"/>
                  </a:lnTo>
                  <a:lnTo>
                    <a:pt x="9463" y="128"/>
                  </a:lnTo>
                  <a:lnTo>
                    <a:pt x="9245" y="91"/>
                  </a:lnTo>
                  <a:lnTo>
                    <a:pt x="8699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6" name="Google Shape;2546;p16"/>
            <p:cNvSpPr/>
            <p:nvPr/>
          </p:nvSpPr>
          <p:spPr>
            <a:xfrm>
              <a:off x="1744750" y="1627975"/>
              <a:ext cx="198825" cy="81475"/>
            </a:xfrm>
            <a:custGeom>
              <a:avLst/>
              <a:gdLst/>
              <a:ahLst/>
              <a:cxnLst/>
              <a:rect l="l" t="t" r="r" b="b"/>
              <a:pathLst>
                <a:path w="7953" h="3259" extrusionOk="0">
                  <a:moveTo>
                    <a:pt x="4113" y="1"/>
                  </a:moveTo>
                  <a:lnTo>
                    <a:pt x="3986" y="37"/>
                  </a:lnTo>
                  <a:lnTo>
                    <a:pt x="3858" y="74"/>
                  </a:lnTo>
                  <a:lnTo>
                    <a:pt x="3731" y="110"/>
                  </a:lnTo>
                  <a:lnTo>
                    <a:pt x="3604" y="165"/>
                  </a:lnTo>
                  <a:lnTo>
                    <a:pt x="3385" y="328"/>
                  </a:lnTo>
                  <a:lnTo>
                    <a:pt x="3185" y="492"/>
                  </a:lnTo>
                  <a:lnTo>
                    <a:pt x="2985" y="711"/>
                  </a:lnTo>
                  <a:lnTo>
                    <a:pt x="2821" y="929"/>
                  </a:lnTo>
                  <a:lnTo>
                    <a:pt x="2657" y="1166"/>
                  </a:lnTo>
                  <a:lnTo>
                    <a:pt x="2530" y="1402"/>
                  </a:lnTo>
                  <a:lnTo>
                    <a:pt x="2312" y="1839"/>
                  </a:lnTo>
                  <a:lnTo>
                    <a:pt x="2148" y="2239"/>
                  </a:lnTo>
                  <a:lnTo>
                    <a:pt x="2020" y="2603"/>
                  </a:lnTo>
                  <a:lnTo>
                    <a:pt x="0" y="2985"/>
                  </a:lnTo>
                  <a:lnTo>
                    <a:pt x="383" y="3058"/>
                  </a:lnTo>
                  <a:lnTo>
                    <a:pt x="856" y="3131"/>
                  </a:lnTo>
                  <a:lnTo>
                    <a:pt x="1383" y="3186"/>
                  </a:lnTo>
                  <a:lnTo>
                    <a:pt x="1984" y="3222"/>
                  </a:lnTo>
                  <a:lnTo>
                    <a:pt x="2621" y="3240"/>
                  </a:lnTo>
                  <a:lnTo>
                    <a:pt x="3294" y="3258"/>
                  </a:lnTo>
                  <a:lnTo>
                    <a:pt x="4641" y="3258"/>
                  </a:lnTo>
                  <a:lnTo>
                    <a:pt x="5897" y="3222"/>
                  </a:lnTo>
                  <a:lnTo>
                    <a:pt x="6952" y="3186"/>
                  </a:lnTo>
                  <a:lnTo>
                    <a:pt x="7953" y="3149"/>
                  </a:lnTo>
                  <a:lnTo>
                    <a:pt x="7953" y="2094"/>
                  </a:lnTo>
                  <a:lnTo>
                    <a:pt x="7935" y="2003"/>
                  </a:lnTo>
                  <a:lnTo>
                    <a:pt x="7862" y="1730"/>
                  </a:lnTo>
                  <a:lnTo>
                    <a:pt x="7753" y="1384"/>
                  </a:lnTo>
                  <a:lnTo>
                    <a:pt x="7680" y="1202"/>
                  </a:lnTo>
                  <a:lnTo>
                    <a:pt x="7589" y="1020"/>
                  </a:lnTo>
                  <a:lnTo>
                    <a:pt x="7498" y="874"/>
                  </a:lnTo>
                  <a:lnTo>
                    <a:pt x="7389" y="747"/>
                  </a:lnTo>
                  <a:lnTo>
                    <a:pt x="7280" y="638"/>
                  </a:lnTo>
                  <a:lnTo>
                    <a:pt x="7170" y="583"/>
                  </a:lnTo>
                  <a:lnTo>
                    <a:pt x="7061" y="547"/>
                  </a:lnTo>
                  <a:lnTo>
                    <a:pt x="6843" y="547"/>
                  </a:lnTo>
                  <a:lnTo>
                    <a:pt x="6734" y="565"/>
                  </a:lnTo>
                  <a:lnTo>
                    <a:pt x="6533" y="638"/>
                  </a:lnTo>
                  <a:lnTo>
                    <a:pt x="6333" y="729"/>
                  </a:lnTo>
                  <a:lnTo>
                    <a:pt x="6169" y="820"/>
                  </a:lnTo>
                  <a:lnTo>
                    <a:pt x="6024" y="911"/>
                  </a:lnTo>
                  <a:lnTo>
                    <a:pt x="5915" y="1020"/>
                  </a:lnTo>
                  <a:lnTo>
                    <a:pt x="5860" y="929"/>
                  </a:lnTo>
                  <a:lnTo>
                    <a:pt x="5806" y="820"/>
                  </a:lnTo>
                  <a:lnTo>
                    <a:pt x="5733" y="692"/>
                  </a:lnTo>
                  <a:lnTo>
                    <a:pt x="5642" y="565"/>
                  </a:lnTo>
                  <a:lnTo>
                    <a:pt x="5496" y="419"/>
                  </a:lnTo>
                  <a:lnTo>
                    <a:pt x="5332" y="292"/>
                  </a:lnTo>
                  <a:lnTo>
                    <a:pt x="5132" y="165"/>
                  </a:lnTo>
                  <a:lnTo>
                    <a:pt x="4932" y="74"/>
                  </a:lnTo>
                  <a:lnTo>
                    <a:pt x="4695" y="19"/>
                  </a:lnTo>
                  <a:lnTo>
                    <a:pt x="4422" y="1"/>
                  </a:lnTo>
                  <a:close/>
                </a:path>
              </a:pathLst>
            </a:custGeom>
            <a:solidFill>
              <a:srgbClr val="C1A5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7" name="Google Shape;2547;p16"/>
            <p:cNvSpPr/>
            <p:nvPr/>
          </p:nvSpPr>
          <p:spPr>
            <a:xfrm>
              <a:off x="1744750" y="1627975"/>
              <a:ext cx="198825" cy="81475"/>
            </a:xfrm>
            <a:custGeom>
              <a:avLst/>
              <a:gdLst/>
              <a:ahLst/>
              <a:cxnLst/>
              <a:rect l="l" t="t" r="r" b="b"/>
              <a:pathLst>
                <a:path w="7953" h="3259" fill="none" extrusionOk="0">
                  <a:moveTo>
                    <a:pt x="7953" y="2094"/>
                  </a:moveTo>
                  <a:lnTo>
                    <a:pt x="7953" y="3149"/>
                  </a:lnTo>
                  <a:lnTo>
                    <a:pt x="7953" y="3149"/>
                  </a:lnTo>
                  <a:lnTo>
                    <a:pt x="6952" y="3186"/>
                  </a:lnTo>
                  <a:lnTo>
                    <a:pt x="5897" y="3222"/>
                  </a:lnTo>
                  <a:lnTo>
                    <a:pt x="4641" y="3258"/>
                  </a:lnTo>
                  <a:lnTo>
                    <a:pt x="3294" y="3258"/>
                  </a:lnTo>
                  <a:lnTo>
                    <a:pt x="2621" y="3240"/>
                  </a:lnTo>
                  <a:lnTo>
                    <a:pt x="1984" y="3222"/>
                  </a:lnTo>
                  <a:lnTo>
                    <a:pt x="1383" y="3186"/>
                  </a:lnTo>
                  <a:lnTo>
                    <a:pt x="856" y="3131"/>
                  </a:lnTo>
                  <a:lnTo>
                    <a:pt x="383" y="3058"/>
                  </a:lnTo>
                  <a:lnTo>
                    <a:pt x="0" y="2985"/>
                  </a:lnTo>
                  <a:lnTo>
                    <a:pt x="2020" y="2603"/>
                  </a:lnTo>
                  <a:lnTo>
                    <a:pt x="2020" y="2603"/>
                  </a:lnTo>
                  <a:lnTo>
                    <a:pt x="2148" y="2239"/>
                  </a:lnTo>
                  <a:lnTo>
                    <a:pt x="2312" y="1839"/>
                  </a:lnTo>
                  <a:lnTo>
                    <a:pt x="2530" y="1402"/>
                  </a:lnTo>
                  <a:lnTo>
                    <a:pt x="2530" y="1402"/>
                  </a:lnTo>
                  <a:lnTo>
                    <a:pt x="2657" y="1166"/>
                  </a:lnTo>
                  <a:lnTo>
                    <a:pt x="2821" y="929"/>
                  </a:lnTo>
                  <a:lnTo>
                    <a:pt x="2985" y="711"/>
                  </a:lnTo>
                  <a:lnTo>
                    <a:pt x="3185" y="492"/>
                  </a:lnTo>
                  <a:lnTo>
                    <a:pt x="3185" y="492"/>
                  </a:lnTo>
                  <a:lnTo>
                    <a:pt x="3385" y="328"/>
                  </a:lnTo>
                  <a:lnTo>
                    <a:pt x="3604" y="165"/>
                  </a:lnTo>
                  <a:lnTo>
                    <a:pt x="3731" y="110"/>
                  </a:lnTo>
                  <a:lnTo>
                    <a:pt x="3858" y="74"/>
                  </a:lnTo>
                  <a:lnTo>
                    <a:pt x="3986" y="37"/>
                  </a:lnTo>
                  <a:lnTo>
                    <a:pt x="4113" y="1"/>
                  </a:lnTo>
                  <a:lnTo>
                    <a:pt x="4113" y="1"/>
                  </a:lnTo>
                  <a:lnTo>
                    <a:pt x="4259" y="1"/>
                  </a:lnTo>
                  <a:lnTo>
                    <a:pt x="4422" y="1"/>
                  </a:lnTo>
                  <a:lnTo>
                    <a:pt x="4695" y="19"/>
                  </a:lnTo>
                  <a:lnTo>
                    <a:pt x="4932" y="74"/>
                  </a:lnTo>
                  <a:lnTo>
                    <a:pt x="5132" y="165"/>
                  </a:lnTo>
                  <a:lnTo>
                    <a:pt x="5132" y="165"/>
                  </a:lnTo>
                  <a:lnTo>
                    <a:pt x="5332" y="292"/>
                  </a:lnTo>
                  <a:lnTo>
                    <a:pt x="5496" y="419"/>
                  </a:lnTo>
                  <a:lnTo>
                    <a:pt x="5642" y="565"/>
                  </a:lnTo>
                  <a:lnTo>
                    <a:pt x="5733" y="692"/>
                  </a:lnTo>
                  <a:lnTo>
                    <a:pt x="5806" y="820"/>
                  </a:lnTo>
                  <a:lnTo>
                    <a:pt x="5860" y="929"/>
                  </a:lnTo>
                  <a:lnTo>
                    <a:pt x="5915" y="1020"/>
                  </a:lnTo>
                  <a:lnTo>
                    <a:pt x="5915" y="1020"/>
                  </a:lnTo>
                  <a:lnTo>
                    <a:pt x="6024" y="911"/>
                  </a:lnTo>
                  <a:lnTo>
                    <a:pt x="6169" y="820"/>
                  </a:lnTo>
                  <a:lnTo>
                    <a:pt x="6333" y="729"/>
                  </a:lnTo>
                  <a:lnTo>
                    <a:pt x="6533" y="638"/>
                  </a:lnTo>
                  <a:lnTo>
                    <a:pt x="6734" y="565"/>
                  </a:lnTo>
                  <a:lnTo>
                    <a:pt x="6843" y="547"/>
                  </a:lnTo>
                  <a:lnTo>
                    <a:pt x="6952" y="547"/>
                  </a:lnTo>
                  <a:lnTo>
                    <a:pt x="7061" y="547"/>
                  </a:lnTo>
                  <a:lnTo>
                    <a:pt x="7170" y="583"/>
                  </a:lnTo>
                  <a:lnTo>
                    <a:pt x="7170" y="583"/>
                  </a:lnTo>
                  <a:lnTo>
                    <a:pt x="7280" y="638"/>
                  </a:lnTo>
                  <a:lnTo>
                    <a:pt x="7389" y="747"/>
                  </a:lnTo>
                  <a:lnTo>
                    <a:pt x="7498" y="874"/>
                  </a:lnTo>
                  <a:lnTo>
                    <a:pt x="7589" y="1020"/>
                  </a:lnTo>
                  <a:lnTo>
                    <a:pt x="7589" y="1020"/>
                  </a:lnTo>
                  <a:lnTo>
                    <a:pt x="7680" y="1202"/>
                  </a:lnTo>
                  <a:lnTo>
                    <a:pt x="7753" y="1384"/>
                  </a:lnTo>
                  <a:lnTo>
                    <a:pt x="7862" y="1730"/>
                  </a:lnTo>
                  <a:lnTo>
                    <a:pt x="7935" y="2003"/>
                  </a:lnTo>
                  <a:lnTo>
                    <a:pt x="7953" y="209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8" name="Google Shape;2548;p16"/>
            <p:cNvSpPr/>
            <p:nvPr/>
          </p:nvSpPr>
          <p:spPr>
            <a:xfrm>
              <a:off x="1744750" y="1653450"/>
              <a:ext cx="198825" cy="56000"/>
            </a:xfrm>
            <a:custGeom>
              <a:avLst/>
              <a:gdLst/>
              <a:ahLst/>
              <a:cxnLst/>
              <a:rect l="l" t="t" r="r" b="b"/>
              <a:pathLst>
                <a:path w="7953" h="2240" extrusionOk="0">
                  <a:moveTo>
                    <a:pt x="7589" y="1"/>
                  </a:moveTo>
                  <a:lnTo>
                    <a:pt x="7152" y="274"/>
                  </a:lnTo>
                  <a:lnTo>
                    <a:pt x="6715" y="529"/>
                  </a:lnTo>
                  <a:lnTo>
                    <a:pt x="6260" y="747"/>
                  </a:lnTo>
                  <a:lnTo>
                    <a:pt x="6024" y="856"/>
                  </a:lnTo>
                  <a:lnTo>
                    <a:pt x="5787" y="929"/>
                  </a:lnTo>
                  <a:lnTo>
                    <a:pt x="5660" y="984"/>
                  </a:lnTo>
                  <a:lnTo>
                    <a:pt x="5533" y="1038"/>
                  </a:lnTo>
                  <a:lnTo>
                    <a:pt x="5423" y="1111"/>
                  </a:lnTo>
                  <a:lnTo>
                    <a:pt x="5387" y="1147"/>
                  </a:lnTo>
                  <a:lnTo>
                    <a:pt x="5351" y="1202"/>
                  </a:lnTo>
                  <a:lnTo>
                    <a:pt x="5314" y="1275"/>
                  </a:lnTo>
                  <a:lnTo>
                    <a:pt x="5296" y="1348"/>
                  </a:lnTo>
                  <a:lnTo>
                    <a:pt x="5278" y="1420"/>
                  </a:lnTo>
                  <a:lnTo>
                    <a:pt x="5241" y="1493"/>
                  </a:lnTo>
                  <a:lnTo>
                    <a:pt x="5187" y="1566"/>
                  </a:lnTo>
                  <a:lnTo>
                    <a:pt x="5114" y="1621"/>
                  </a:lnTo>
                  <a:lnTo>
                    <a:pt x="5023" y="1657"/>
                  </a:lnTo>
                  <a:lnTo>
                    <a:pt x="4859" y="1657"/>
                  </a:lnTo>
                  <a:lnTo>
                    <a:pt x="4786" y="1639"/>
                  </a:lnTo>
                  <a:lnTo>
                    <a:pt x="4714" y="1621"/>
                  </a:lnTo>
                  <a:lnTo>
                    <a:pt x="4641" y="1566"/>
                  </a:lnTo>
                  <a:lnTo>
                    <a:pt x="4586" y="1530"/>
                  </a:lnTo>
                  <a:lnTo>
                    <a:pt x="4532" y="1457"/>
                  </a:lnTo>
                  <a:lnTo>
                    <a:pt x="4422" y="1329"/>
                  </a:lnTo>
                  <a:lnTo>
                    <a:pt x="4350" y="1166"/>
                  </a:lnTo>
                  <a:lnTo>
                    <a:pt x="4277" y="1002"/>
                  </a:lnTo>
                  <a:lnTo>
                    <a:pt x="4168" y="1056"/>
                  </a:lnTo>
                  <a:lnTo>
                    <a:pt x="4022" y="1075"/>
                  </a:lnTo>
                  <a:lnTo>
                    <a:pt x="3895" y="1093"/>
                  </a:lnTo>
                  <a:lnTo>
                    <a:pt x="3767" y="1111"/>
                  </a:lnTo>
                  <a:lnTo>
                    <a:pt x="3640" y="1111"/>
                  </a:lnTo>
                  <a:lnTo>
                    <a:pt x="3513" y="1093"/>
                  </a:lnTo>
                  <a:lnTo>
                    <a:pt x="3385" y="1056"/>
                  </a:lnTo>
                  <a:lnTo>
                    <a:pt x="3258" y="1020"/>
                  </a:lnTo>
                  <a:lnTo>
                    <a:pt x="3149" y="965"/>
                  </a:lnTo>
                  <a:lnTo>
                    <a:pt x="3021" y="911"/>
                  </a:lnTo>
                  <a:lnTo>
                    <a:pt x="2912" y="838"/>
                  </a:lnTo>
                  <a:lnTo>
                    <a:pt x="2821" y="765"/>
                  </a:lnTo>
                  <a:lnTo>
                    <a:pt x="2657" y="583"/>
                  </a:lnTo>
                  <a:lnTo>
                    <a:pt x="2530" y="383"/>
                  </a:lnTo>
                  <a:lnTo>
                    <a:pt x="2312" y="820"/>
                  </a:lnTo>
                  <a:lnTo>
                    <a:pt x="2148" y="1220"/>
                  </a:lnTo>
                  <a:lnTo>
                    <a:pt x="2020" y="1584"/>
                  </a:lnTo>
                  <a:lnTo>
                    <a:pt x="0" y="1966"/>
                  </a:lnTo>
                  <a:lnTo>
                    <a:pt x="328" y="2039"/>
                  </a:lnTo>
                  <a:lnTo>
                    <a:pt x="710" y="2094"/>
                  </a:lnTo>
                  <a:lnTo>
                    <a:pt x="1147" y="2148"/>
                  </a:lnTo>
                  <a:lnTo>
                    <a:pt x="1638" y="2185"/>
                  </a:lnTo>
                  <a:lnTo>
                    <a:pt x="2730" y="2221"/>
                  </a:lnTo>
                  <a:lnTo>
                    <a:pt x="3877" y="2239"/>
                  </a:lnTo>
                  <a:lnTo>
                    <a:pt x="5387" y="2221"/>
                  </a:lnTo>
                  <a:lnTo>
                    <a:pt x="6697" y="2185"/>
                  </a:lnTo>
                  <a:lnTo>
                    <a:pt x="7953" y="2130"/>
                  </a:lnTo>
                  <a:lnTo>
                    <a:pt x="7953" y="1075"/>
                  </a:lnTo>
                  <a:lnTo>
                    <a:pt x="7935" y="984"/>
                  </a:lnTo>
                  <a:lnTo>
                    <a:pt x="7862" y="711"/>
                  </a:lnTo>
                  <a:lnTo>
                    <a:pt x="7753" y="365"/>
                  </a:lnTo>
                  <a:lnTo>
                    <a:pt x="7680" y="183"/>
                  </a:lnTo>
                  <a:lnTo>
                    <a:pt x="7589" y="1"/>
                  </a:lnTo>
                  <a:close/>
                </a:path>
              </a:pathLst>
            </a:custGeom>
            <a:solidFill>
              <a:srgbClr val="A48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9" name="Google Shape;2549;p16"/>
            <p:cNvSpPr/>
            <p:nvPr/>
          </p:nvSpPr>
          <p:spPr>
            <a:xfrm>
              <a:off x="1744750" y="1653450"/>
              <a:ext cx="198825" cy="56000"/>
            </a:xfrm>
            <a:custGeom>
              <a:avLst/>
              <a:gdLst/>
              <a:ahLst/>
              <a:cxnLst/>
              <a:rect l="l" t="t" r="r" b="b"/>
              <a:pathLst>
                <a:path w="7953" h="2240" fill="none" extrusionOk="0">
                  <a:moveTo>
                    <a:pt x="7589" y="1"/>
                  </a:moveTo>
                  <a:lnTo>
                    <a:pt x="7589" y="1"/>
                  </a:lnTo>
                  <a:lnTo>
                    <a:pt x="7152" y="274"/>
                  </a:lnTo>
                  <a:lnTo>
                    <a:pt x="6715" y="529"/>
                  </a:lnTo>
                  <a:lnTo>
                    <a:pt x="6260" y="747"/>
                  </a:lnTo>
                  <a:lnTo>
                    <a:pt x="6024" y="856"/>
                  </a:lnTo>
                  <a:lnTo>
                    <a:pt x="5787" y="929"/>
                  </a:lnTo>
                  <a:lnTo>
                    <a:pt x="5787" y="929"/>
                  </a:lnTo>
                  <a:lnTo>
                    <a:pt x="5660" y="984"/>
                  </a:lnTo>
                  <a:lnTo>
                    <a:pt x="5533" y="1038"/>
                  </a:lnTo>
                  <a:lnTo>
                    <a:pt x="5423" y="1111"/>
                  </a:lnTo>
                  <a:lnTo>
                    <a:pt x="5387" y="1147"/>
                  </a:lnTo>
                  <a:lnTo>
                    <a:pt x="5351" y="1202"/>
                  </a:lnTo>
                  <a:lnTo>
                    <a:pt x="5351" y="1202"/>
                  </a:lnTo>
                  <a:lnTo>
                    <a:pt x="5314" y="1275"/>
                  </a:lnTo>
                  <a:lnTo>
                    <a:pt x="5296" y="1348"/>
                  </a:lnTo>
                  <a:lnTo>
                    <a:pt x="5278" y="1420"/>
                  </a:lnTo>
                  <a:lnTo>
                    <a:pt x="5241" y="1493"/>
                  </a:lnTo>
                  <a:lnTo>
                    <a:pt x="5241" y="1493"/>
                  </a:lnTo>
                  <a:lnTo>
                    <a:pt x="5187" y="1566"/>
                  </a:lnTo>
                  <a:lnTo>
                    <a:pt x="5114" y="1621"/>
                  </a:lnTo>
                  <a:lnTo>
                    <a:pt x="5023" y="1657"/>
                  </a:lnTo>
                  <a:lnTo>
                    <a:pt x="4932" y="1657"/>
                  </a:lnTo>
                  <a:lnTo>
                    <a:pt x="4932" y="1657"/>
                  </a:lnTo>
                  <a:lnTo>
                    <a:pt x="4859" y="1657"/>
                  </a:lnTo>
                  <a:lnTo>
                    <a:pt x="4786" y="1639"/>
                  </a:lnTo>
                  <a:lnTo>
                    <a:pt x="4714" y="1621"/>
                  </a:lnTo>
                  <a:lnTo>
                    <a:pt x="4641" y="1566"/>
                  </a:lnTo>
                  <a:lnTo>
                    <a:pt x="4641" y="1566"/>
                  </a:lnTo>
                  <a:lnTo>
                    <a:pt x="4586" y="1530"/>
                  </a:lnTo>
                  <a:lnTo>
                    <a:pt x="4532" y="1457"/>
                  </a:lnTo>
                  <a:lnTo>
                    <a:pt x="4422" y="1329"/>
                  </a:lnTo>
                  <a:lnTo>
                    <a:pt x="4350" y="1166"/>
                  </a:lnTo>
                  <a:lnTo>
                    <a:pt x="4277" y="1002"/>
                  </a:lnTo>
                  <a:lnTo>
                    <a:pt x="4277" y="1002"/>
                  </a:lnTo>
                  <a:lnTo>
                    <a:pt x="4168" y="1056"/>
                  </a:lnTo>
                  <a:lnTo>
                    <a:pt x="4022" y="1075"/>
                  </a:lnTo>
                  <a:lnTo>
                    <a:pt x="3895" y="1093"/>
                  </a:lnTo>
                  <a:lnTo>
                    <a:pt x="3767" y="1111"/>
                  </a:lnTo>
                  <a:lnTo>
                    <a:pt x="3767" y="1111"/>
                  </a:lnTo>
                  <a:lnTo>
                    <a:pt x="3640" y="1111"/>
                  </a:lnTo>
                  <a:lnTo>
                    <a:pt x="3513" y="1093"/>
                  </a:lnTo>
                  <a:lnTo>
                    <a:pt x="3385" y="1056"/>
                  </a:lnTo>
                  <a:lnTo>
                    <a:pt x="3258" y="1020"/>
                  </a:lnTo>
                  <a:lnTo>
                    <a:pt x="3149" y="965"/>
                  </a:lnTo>
                  <a:lnTo>
                    <a:pt x="3021" y="911"/>
                  </a:lnTo>
                  <a:lnTo>
                    <a:pt x="2912" y="838"/>
                  </a:lnTo>
                  <a:lnTo>
                    <a:pt x="2821" y="765"/>
                  </a:lnTo>
                  <a:lnTo>
                    <a:pt x="2821" y="765"/>
                  </a:lnTo>
                  <a:lnTo>
                    <a:pt x="2657" y="583"/>
                  </a:lnTo>
                  <a:lnTo>
                    <a:pt x="2530" y="383"/>
                  </a:lnTo>
                  <a:lnTo>
                    <a:pt x="2530" y="383"/>
                  </a:lnTo>
                  <a:lnTo>
                    <a:pt x="2530" y="383"/>
                  </a:lnTo>
                  <a:lnTo>
                    <a:pt x="2312" y="820"/>
                  </a:lnTo>
                  <a:lnTo>
                    <a:pt x="2148" y="1220"/>
                  </a:lnTo>
                  <a:lnTo>
                    <a:pt x="2020" y="1584"/>
                  </a:lnTo>
                  <a:lnTo>
                    <a:pt x="0" y="1966"/>
                  </a:lnTo>
                  <a:lnTo>
                    <a:pt x="0" y="1966"/>
                  </a:lnTo>
                  <a:lnTo>
                    <a:pt x="328" y="2039"/>
                  </a:lnTo>
                  <a:lnTo>
                    <a:pt x="710" y="2094"/>
                  </a:lnTo>
                  <a:lnTo>
                    <a:pt x="1147" y="2148"/>
                  </a:lnTo>
                  <a:lnTo>
                    <a:pt x="1638" y="2185"/>
                  </a:lnTo>
                  <a:lnTo>
                    <a:pt x="2730" y="2221"/>
                  </a:lnTo>
                  <a:lnTo>
                    <a:pt x="3877" y="2239"/>
                  </a:lnTo>
                  <a:lnTo>
                    <a:pt x="3877" y="2239"/>
                  </a:lnTo>
                  <a:lnTo>
                    <a:pt x="5387" y="2221"/>
                  </a:lnTo>
                  <a:lnTo>
                    <a:pt x="6697" y="2185"/>
                  </a:lnTo>
                  <a:lnTo>
                    <a:pt x="7953" y="2130"/>
                  </a:lnTo>
                  <a:lnTo>
                    <a:pt x="7953" y="1075"/>
                  </a:lnTo>
                  <a:lnTo>
                    <a:pt x="7953" y="1075"/>
                  </a:lnTo>
                  <a:lnTo>
                    <a:pt x="7935" y="984"/>
                  </a:lnTo>
                  <a:lnTo>
                    <a:pt x="7862" y="711"/>
                  </a:lnTo>
                  <a:lnTo>
                    <a:pt x="7753" y="365"/>
                  </a:lnTo>
                  <a:lnTo>
                    <a:pt x="7680" y="183"/>
                  </a:lnTo>
                  <a:lnTo>
                    <a:pt x="7589" y="1"/>
                  </a:lnTo>
                  <a:lnTo>
                    <a:pt x="758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0" name="Google Shape;2550;p16"/>
            <p:cNvSpPr/>
            <p:nvPr/>
          </p:nvSpPr>
          <p:spPr>
            <a:xfrm>
              <a:off x="1824375" y="1627975"/>
              <a:ext cx="48700" cy="28700"/>
            </a:xfrm>
            <a:custGeom>
              <a:avLst/>
              <a:gdLst/>
              <a:ahLst/>
              <a:cxnLst/>
              <a:rect l="l" t="t" r="r" b="b"/>
              <a:pathLst>
                <a:path w="1948" h="1148" extrusionOk="0">
                  <a:moveTo>
                    <a:pt x="928" y="1"/>
                  </a:moveTo>
                  <a:lnTo>
                    <a:pt x="801" y="37"/>
                  </a:lnTo>
                  <a:lnTo>
                    <a:pt x="673" y="74"/>
                  </a:lnTo>
                  <a:lnTo>
                    <a:pt x="546" y="110"/>
                  </a:lnTo>
                  <a:lnTo>
                    <a:pt x="419" y="165"/>
                  </a:lnTo>
                  <a:lnTo>
                    <a:pt x="200" y="328"/>
                  </a:lnTo>
                  <a:lnTo>
                    <a:pt x="0" y="492"/>
                  </a:lnTo>
                  <a:lnTo>
                    <a:pt x="36" y="638"/>
                  </a:lnTo>
                  <a:lnTo>
                    <a:pt x="109" y="747"/>
                  </a:lnTo>
                  <a:lnTo>
                    <a:pt x="182" y="856"/>
                  </a:lnTo>
                  <a:lnTo>
                    <a:pt x="273" y="947"/>
                  </a:lnTo>
                  <a:lnTo>
                    <a:pt x="382" y="1038"/>
                  </a:lnTo>
                  <a:lnTo>
                    <a:pt x="510" y="1093"/>
                  </a:lnTo>
                  <a:lnTo>
                    <a:pt x="637" y="1129"/>
                  </a:lnTo>
                  <a:lnTo>
                    <a:pt x="783" y="1147"/>
                  </a:lnTo>
                  <a:lnTo>
                    <a:pt x="837" y="1147"/>
                  </a:lnTo>
                  <a:lnTo>
                    <a:pt x="928" y="1129"/>
                  </a:lnTo>
                  <a:lnTo>
                    <a:pt x="1019" y="1111"/>
                  </a:lnTo>
                  <a:lnTo>
                    <a:pt x="1183" y="1038"/>
                  </a:lnTo>
                  <a:lnTo>
                    <a:pt x="1347" y="929"/>
                  </a:lnTo>
                  <a:lnTo>
                    <a:pt x="1492" y="802"/>
                  </a:lnTo>
                  <a:lnTo>
                    <a:pt x="1620" y="656"/>
                  </a:lnTo>
                  <a:lnTo>
                    <a:pt x="1747" y="510"/>
                  </a:lnTo>
                  <a:lnTo>
                    <a:pt x="1856" y="347"/>
                  </a:lnTo>
                  <a:lnTo>
                    <a:pt x="1947" y="165"/>
                  </a:lnTo>
                  <a:lnTo>
                    <a:pt x="1783" y="92"/>
                  </a:lnTo>
                  <a:lnTo>
                    <a:pt x="1601" y="37"/>
                  </a:lnTo>
                  <a:lnTo>
                    <a:pt x="1401" y="1"/>
                  </a:lnTo>
                  <a:close/>
                </a:path>
              </a:pathLst>
            </a:custGeom>
            <a:solidFill>
              <a:srgbClr val="D7C2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1" name="Google Shape;2551;p16"/>
            <p:cNvSpPr/>
            <p:nvPr/>
          </p:nvSpPr>
          <p:spPr>
            <a:xfrm>
              <a:off x="1824375" y="1627975"/>
              <a:ext cx="48700" cy="28700"/>
            </a:xfrm>
            <a:custGeom>
              <a:avLst/>
              <a:gdLst/>
              <a:ahLst/>
              <a:cxnLst/>
              <a:rect l="l" t="t" r="r" b="b"/>
              <a:pathLst>
                <a:path w="1948" h="1148" fill="none" extrusionOk="0">
                  <a:moveTo>
                    <a:pt x="1183" y="1"/>
                  </a:moveTo>
                  <a:lnTo>
                    <a:pt x="1183" y="1"/>
                  </a:lnTo>
                  <a:lnTo>
                    <a:pt x="928" y="1"/>
                  </a:lnTo>
                  <a:lnTo>
                    <a:pt x="928" y="1"/>
                  </a:lnTo>
                  <a:lnTo>
                    <a:pt x="801" y="37"/>
                  </a:lnTo>
                  <a:lnTo>
                    <a:pt x="673" y="74"/>
                  </a:lnTo>
                  <a:lnTo>
                    <a:pt x="546" y="110"/>
                  </a:lnTo>
                  <a:lnTo>
                    <a:pt x="419" y="165"/>
                  </a:lnTo>
                  <a:lnTo>
                    <a:pt x="200" y="328"/>
                  </a:lnTo>
                  <a:lnTo>
                    <a:pt x="0" y="492"/>
                  </a:lnTo>
                  <a:lnTo>
                    <a:pt x="0" y="492"/>
                  </a:lnTo>
                  <a:lnTo>
                    <a:pt x="36" y="638"/>
                  </a:lnTo>
                  <a:lnTo>
                    <a:pt x="109" y="747"/>
                  </a:lnTo>
                  <a:lnTo>
                    <a:pt x="182" y="856"/>
                  </a:lnTo>
                  <a:lnTo>
                    <a:pt x="273" y="947"/>
                  </a:lnTo>
                  <a:lnTo>
                    <a:pt x="382" y="1038"/>
                  </a:lnTo>
                  <a:lnTo>
                    <a:pt x="510" y="1093"/>
                  </a:lnTo>
                  <a:lnTo>
                    <a:pt x="637" y="1129"/>
                  </a:lnTo>
                  <a:lnTo>
                    <a:pt x="783" y="1147"/>
                  </a:lnTo>
                  <a:lnTo>
                    <a:pt x="783" y="1147"/>
                  </a:lnTo>
                  <a:lnTo>
                    <a:pt x="837" y="1147"/>
                  </a:lnTo>
                  <a:lnTo>
                    <a:pt x="837" y="1147"/>
                  </a:lnTo>
                  <a:lnTo>
                    <a:pt x="928" y="1129"/>
                  </a:lnTo>
                  <a:lnTo>
                    <a:pt x="1019" y="1111"/>
                  </a:lnTo>
                  <a:lnTo>
                    <a:pt x="1183" y="1038"/>
                  </a:lnTo>
                  <a:lnTo>
                    <a:pt x="1347" y="929"/>
                  </a:lnTo>
                  <a:lnTo>
                    <a:pt x="1492" y="802"/>
                  </a:lnTo>
                  <a:lnTo>
                    <a:pt x="1492" y="802"/>
                  </a:lnTo>
                  <a:lnTo>
                    <a:pt x="1620" y="656"/>
                  </a:lnTo>
                  <a:lnTo>
                    <a:pt x="1747" y="510"/>
                  </a:lnTo>
                  <a:lnTo>
                    <a:pt x="1856" y="347"/>
                  </a:lnTo>
                  <a:lnTo>
                    <a:pt x="1947" y="165"/>
                  </a:lnTo>
                  <a:lnTo>
                    <a:pt x="1947" y="165"/>
                  </a:lnTo>
                  <a:lnTo>
                    <a:pt x="1783" y="92"/>
                  </a:lnTo>
                  <a:lnTo>
                    <a:pt x="1601" y="37"/>
                  </a:lnTo>
                  <a:lnTo>
                    <a:pt x="1401" y="1"/>
                  </a:lnTo>
                  <a:lnTo>
                    <a:pt x="118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52" name="Google Shape;2552;p16"/>
          <p:cNvGrpSpPr/>
          <p:nvPr/>
        </p:nvGrpSpPr>
        <p:grpSpPr>
          <a:xfrm rot="707990">
            <a:off x="5178099" y="4963397"/>
            <a:ext cx="1015736" cy="245727"/>
            <a:chOff x="3665900" y="8356158"/>
            <a:chExt cx="1015703" cy="245719"/>
          </a:xfrm>
        </p:grpSpPr>
        <p:sp>
          <p:nvSpPr>
            <p:cNvPr id="2553" name="Google Shape;2553;p16"/>
            <p:cNvSpPr/>
            <p:nvPr/>
          </p:nvSpPr>
          <p:spPr>
            <a:xfrm>
              <a:off x="3940684" y="8356158"/>
              <a:ext cx="658411" cy="161356"/>
            </a:xfrm>
            <a:custGeom>
              <a:avLst/>
              <a:gdLst/>
              <a:ahLst/>
              <a:cxnLst/>
              <a:rect l="l" t="t" r="r" b="b"/>
              <a:pathLst>
                <a:path w="12776" h="3131" extrusionOk="0">
                  <a:moveTo>
                    <a:pt x="9336" y="0"/>
                  </a:moveTo>
                  <a:lnTo>
                    <a:pt x="8626" y="55"/>
                  </a:lnTo>
                  <a:lnTo>
                    <a:pt x="7934" y="127"/>
                  </a:lnTo>
                  <a:lnTo>
                    <a:pt x="7279" y="218"/>
                  </a:lnTo>
                  <a:lnTo>
                    <a:pt x="6642" y="309"/>
                  </a:lnTo>
                  <a:lnTo>
                    <a:pt x="6042" y="400"/>
                  </a:lnTo>
                  <a:lnTo>
                    <a:pt x="5460" y="510"/>
                  </a:lnTo>
                  <a:lnTo>
                    <a:pt x="4895" y="619"/>
                  </a:lnTo>
                  <a:lnTo>
                    <a:pt x="4368" y="728"/>
                  </a:lnTo>
                  <a:lnTo>
                    <a:pt x="3858" y="855"/>
                  </a:lnTo>
                  <a:lnTo>
                    <a:pt x="3385" y="983"/>
                  </a:lnTo>
                  <a:lnTo>
                    <a:pt x="2930" y="1110"/>
                  </a:lnTo>
                  <a:lnTo>
                    <a:pt x="2511" y="1256"/>
                  </a:lnTo>
                  <a:lnTo>
                    <a:pt x="2129" y="1383"/>
                  </a:lnTo>
                  <a:lnTo>
                    <a:pt x="1765" y="1511"/>
                  </a:lnTo>
                  <a:lnTo>
                    <a:pt x="1438" y="1656"/>
                  </a:lnTo>
                  <a:lnTo>
                    <a:pt x="1147" y="1783"/>
                  </a:lnTo>
                  <a:lnTo>
                    <a:pt x="874" y="1911"/>
                  </a:lnTo>
                  <a:lnTo>
                    <a:pt x="637" y="2038"/>
                  </a:lnTo>
                  <a:lnTo>
                    <a:pt x="455" y="2166"/>
                  </a:lnTo>
                  <a:lnTo>
                    <a:pt x="291" y="2293"/>
                  </a:lnTo>
                  <a:lnTo>
                    <a:pt x="164" y="2420"/>
                  </a:lnTo>
                  <a:lnTo>
                    <a:pt x="73" y="2530"/>
                  </a:lnTo>
                  <a:lnTo>
                    <a:pt x="18" y="2621"/>
                  </a:lnTo>
                  <a:lnTo>
                    <a:pt x="0" y="2730"/>
                  </a:lnTo>
                  <a:lnTo>
                    <a:pt x="18" y="2821"/>
                  </a:lnTo>
                  <a:lnTo>
                    <a:pt x="73" y="2894"/>
                  </a:lnTo>
                  <a:lnTo>
                    <a:pt x="182" y="2966"/>
                  </a:lnTo>
                  <a:lnTo>
                    <a:pt x="328" y="3021"/>
                  </a:lnTo>
                  <a:lnTo>
                    <a:pt x="491" y="3076"/>
                  </a:lnTo>
                  <a:lnTo>
                    <a:pt x="710" y="3112"/>
                  </a:lnTo>
                  <a:lnTo>
                    <a:pt x="983" y="3130"/>
                  </a:lnTo>
                  <a:lnTo>
                    <a:pt x="1602" y="3130"/>
                  </a:lnTo>
                  <a:lnTo>
                    <a:pt x="1947" y="3112"/>
                  </a:lnTo>
                  <a:lnTo>
                    <a:pt x="2748" y="3021"/>
                  </a:lnTo>
                  <a:lnTo>
                    <a:pt x="4531" y="2784"/>
                  </a:lnTo>
                  <a:lnTo>
                    <a:pt x="6096" y="2548"/>
                  </a:lnTo>
                  <a:lnTo>
                    <a:pt x="7443" y="2293"/>
                  </a:lnTo>
                  <a:lnTo>
                    <a:pt x="8590" y="2038"/>
                  </a:lnTo>
                  <a:lnTo>
                    <a:pt x="9572" y="1783"/>
                  </a:lnTo>
                  <a:lnTo>
                    <a:pt x="10373" y="1529"/>
                  </a:lnTo>
                  <a:lnTo>
                    <a:pt x="11046" y="1274"/>
                  </a:lnTo>
                  <a:lnTo>
                    <a:pt x="11574" y="1056"/>
                  </a:lnTo>
                  <a:lnTo>
                    <a:pt x="11974" y="837"/>
                  </a:lnTo>
                  <a:lnTo>
                    <a:pt x="12284" y="637"/>
                  </a:lnTo>
                  <a:lnTo>
                    <a:pt x="12484" y="455"/>
                  </a:lnTo>
                  <a:lnTo>
                    <a:pt x="12630" y="309"/>
                  </a:lnTo>
                  <a:lnTo>
                    <a:pt x="12721" y="182"/>
                  </a:lnTo>
                  <a:lnTo>
                    <a:pt x="12757" y="73"/>
                  </a:lnTo>
                  <a:lnTo>
                    <a:pt x="127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4" name="Google Shape;2554;p16"/>
            <p:cNvSpPr/>
            <p:nvPr/>
          </p:nvSpPr>
          <p:spPr>
            <a:xfrm>
              <a:off x="3940684" y="8356158"/>
              <a:ext cx="658411" cy="161356"/>
            </a:xfrm>
            <a:custGeom>
              <a:avLst/>
              <a:gdLst/>
              <a:ahLst/>
              <a:cxnLst/>
              <a:rect l="l" t="t" r="r" b="b"/>
              <a:pathLst>
                <a:path w="12776" h="3131" fill="none" extrusionOk="0">
                  <a:moveTo>
                    <a:pt x="12775" y="0"/>
                  </a:moveTo>
                  <a:lnTo>
                    <a:pt x="9336" y="0"/>
                  </a:lnTo>
                  <a:lnTo>
                    <a:pt x="9336" y="0"/>
                  </a:lnTo>
                  <a:lnTo>
                    <a:pt x="8626" y="55"/>
                  </a:lnTo>
                  <a:lnTo>
                    <a:pt x="7934" y="127"/>
                  </a:lnTo>
                  <a:lnTo>
                    <a:pt x="7279" y="218"/>
                  </a:lnTo>
                  <a:lnTo>
                    <a:pt x="6642" y="309"/>
                  </a:lnTo>
                  <a:lnTo>
                    <a:pt x="6042" y="400"/>
                  </a:lnTo>
                  <a:lnTo>
                    <a:pt x="5460" y="510"/>
                  </a:lnTo>
                  <a:lnTo>
                    <a:pt x="4895" y="619"/>
                  </a:lnTo>
                  <a:lnTo>
                    <a:pt x="4368" y="728"/>
                  </a:lnTo>
                  <a:lnTo>
                    <a:pt x="3858" y="855"/>
                  </a:lnTo>
                  <a:lnTo>
                    <a:pt x="3385" y="983"/>
                  </a:lnTo>
                  <a:lnTo>
                    <a:pt x="2930" y="1110"/>
                  </a:lnTo>
                  <a:lnTo>
                    <a:pt x="2511" y="1256"/>
                  </a:lnTo>
                  <a:lnTo>
                    <a:pt x="2129" y="1383"/>
                  </a:lnTo>
                  <a:lnTo>
                    <a:pt x="1765" y="1511"/>
                  </a:lnTo>
                  <a:lnTo>
                    <a:pt x="1438" y="1656"/>
                  </a:lnTo>
                  <a:lnTo>
                    <a:pt x="1147" y="1783"/>
                  </a:lnTo>
                  <a:lnTo>
                    <a:pt x="874" y="1911"/>
                  </a:lnTo>
                  <a:lnTo>
                    <a:pt x="637" y="2038"/>
                  </a:lnTo>
                  <a:lnTo>
                    <a:pt x="455" y="2166"/>
                  </a:lnTo>
                  <a:lnTo>
                    <a:pt x="291" y="2293"/>
                  </a:lnTo>
                  <a:lnTo>
                    <a:pt x="164" y="2420"/>
                  </a:lnTo>
                  <a:lnTo>
                    <a:pt x="73" y="2530"/>
                  </a:lnTo>
                  <a:lnTo>
                    <a:pt x="18" y="2621"/>
                  </a:lnTo>
                  <a:lnTo>
                    <a:pt x="0" y="2730"/>
                  </a:lnTo>
                  <a:lnTo>
                    <a:pt x="18" y="2821"/>
                  </a:lnTo>
                  <a:lnTo>
                    <a:pt x="73" y="2894"/>
                  </a:lnTo>
                  <a:lnTo>
                    <a:pt x="182" y="2966"/>
                  </a:lnTo>
                  <a:lnTo>
                    <a:pt x="328" y="3021"/>
                  </a:lnTo>
                  <a:lnTo>
                    <a:pt x="491" y="3076"/>
                  </a:lnTo>
                  <a:lnTo>
                    <a:pt x="710" y="3112"/>
                  </a:lnTo>
                  <a:lnTo>
                    <a:pt x="983" y="3130"/>
                  </a:lnTo>
                  <a:lnTo>
                    <a:pt x="1292" y="3130"/>
                  </a:lnTo>
                  <a:lnTo>
                    <a:pt x="1292" y="3130"/>
                  </a:lnTo>
                  <a:lnTo>
                    <a:pt x="1602" y="3130"/>
                  </a:lnTo>
                  <a:lnTo>
                    <a:pt x="1947" y="3112"/>
                  </a:lnTo>
                  <a:lnTo>
                    <a:pt x="2748" y="3021"/>
                  </a:lnTo>
                  <a:lnTo>
                    <a:pt x="2748" y="3021"/>
                  </a:lnTo>
                  <a:lnTo>
                    <a:pt x="4531" y="2784"/>
                  </a:lnTo>
                  <a:lnTo>
                    <a:pt x="6096" y="2548"/>
                  </a:lnTo>
                  <a:lnTo>
                    <a:pt x="7443" y="2293"/>
                  </a:lnTo>
                  <a:lnTo>
                    <a:pt x="8590" y="2038"/>
                  </a:lnTo>
                  <a:lnTo>
                    <a:pt x="9572" y="1783"/>
                  </a:lnTo>
                  <a:lnTo>
                    <a:pt x="10373" y="1529"/>
                  </a:lnTo>
                  <a:lnTo>
                    <a:pt x="11046" y="1274"/>
                  </a:lnTo>
                  <a:lnTo>
                    <a:pt x="11574" y="1056"/>
                  </a:lnTo>
                  <a:lnTo>
                    <a:pt x="11974" y="837"/>
                  </a:lnTo>
                  <a:lnTo>
                    <a:pt x="12284" y="637"/>
                  </a:lnTo>
                  <a:lnTo>
                    <a:pt x="12484" y="455"/>
                  </a:lnTo>
                  <a:lnTo>
                    <a:pt x="12630" y="309"/>
                  </a:lnTo>
                  <a:lnTo>
                    <a:pt x="12721" y="182"/>
                  </a:lnTo>
                  <a:lnTo>
                    <a:pt x="12757" y="73"/>
                  </a:lnTo>
                  <a:lnTo>
                    <a:pt x="12775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5" name="Google Shape;2555;p16"/>
            <p:cNvSpPr/>
            <p:nvPr/>
          </p:nvSpPr>
          <p:spPr>
            <a:xfrm>
              <a:off x="3665900" y="8420834"/>
              <a:ext cx="151049" cy="55400"/>
            </a:xfrm>
            <a:custGeom>
              <a:avLst/>
              <a:gdLst/>
              <a:ahLst/>
              <a:cxnLst/>
              <a:rect l="l" t="t" r="r" b="b"/>
              <a:pathLst>
                <a:path w="2931" h="1075" extrusionOk="0">
                  <a:moveTo>
                    <a:pt x="1456" y="1"/>
                  </a:moveTo>
                  <a:lnTo>
                    <a:pt x="1128" y="19"/>
                  </a:lnTo>
                  <a:lnTo>
                    <a:pt x="801" y="74"/>
                  </a:lnTo>
                  <a:lnTo>
                    <a:pt x="655" y="110"/>
                  </a:lnTo>
                  <a:lnTo>
                    <a:pt x="491" y="165"/>
                  </a:lnTo>
                  <a:lnTo>
                    <a:pt x="364" y="219"/>
                  </a:lnTo>
                  <a:lnTo>
                    <a:pt x="237" y="292"/>
                  </a:lnTo>
                  <a:lnTo>
                    <a:pt x="146" y="347"/>
                  </a:lnTo>
                  <a:lnTo>
                    <a:pt x="91" y="401"/>
                  </a:lnTo>
                  <a:lnTo>
                    <a:pt x="37" y="474"/>
                  </a:lnTo>
                  <a:lnTo>
                    <a:pt x="0" y="547"/>
                  </a:lnTo>
                  <a:lnTo>
                    <a:pt x="0" y="638"/>
                  </a:lnTo>
                  <a:lnTo>
                    <a:pt x="37" y="729"/>
                  </a:lnTo>
                  <a:lnTo>
                    <a:pt x="109" y="801"/>
                  </a:lnTo>
                  <a:lnTo>
                    <a:pt x="182" y="874"/>
                  </a:lnTo>
                  <a:lnTo>
                    <a:pt x="273" y="911"/>
                  </a:lnTo>
                  <a:lnTo>
                    <a:pt x="382" y="947"/>
                  </a:lnTo>
                  <a:lnTo>
                    <a:pt x="582" y="1002"/>
                  </a:lnTo>
                  <a:lnTo>
                    <a:pt x="1092" y="1056"/>
                  </a:lnTo>
                  <a:lnTo>
                    <a:pt x="1602" y="1074"/>
                  </a:lnTo>
                  <a:lnTo>
                    <a:pt x="1747" y="1074"/>
                  </a:lnTo>
                  <a:lnTo>
                    <a:pt x="2038" y="1056"/>
                  </a:lnTo>
                  <a:lnTo>
                    <a:pt x="2311" y="1020"/>
                  </a:lnTo>
                  <a:lnTo>
                    <a:pt x="2439" y="983"/>
                  </a:lnTo>
                  <a:lnTo>
                    <a:pt x="2566" y="929"/>
                  </a:lnTo>
                  <a:lnTo>
                    <a:pt x="2675" y="856"/>
                  </a:lnTo>
                  <a:lnTo>
                    <a:pt x="2784" y="783"/>
                  </a:lnTo>
                  <a:lnTo>
                    <a:pt x="2857" y="710"/>
                  </a:lnTo>
                  <a:lnTo>
                    <a:pt x="2912" y="619"/>
                  </a:lnTo>
                  <a:lnTo>
                    <a:pt x="2930" y="528"/>
                  </a:lnTo>
                  <a:lnTo>
                    <a:pt x="2930" y="474"/>
                  </a:lnTo>
                  <a:lnTo>
                    <a:pt x="2930" y="437"/>
                  </a:lnTo>
                  <a:lnTo>
                    <a:pt x="2875" y="365"/>
                  </a:lnTo>
                  <a:lnTo>
                    <a:pt x="2803" y="292"/>
                  </a:lnTo>
                  <a:lnTo>
                    <a:pt x="2730" y="237"/>
                  </a:lnTo>
                  <a:lnTo>
                    <a:pt x="2639" y="201"/>
                  </a:lnTo>
                  <a:lnTo>
                    <a:pt x="2366" y="110"/>
                  </a:lnTo>
                  <a:lnTo>
                    <a:pt x="2075" y="55"/>
                  </a:lnTo>
                  <a:lnTo>
                    <a:pt x="1784" y="19"/>
                  </a:lnTo>
                  <a:lnTo>
                    <a:pt x="14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6" name="Google Shape;2556;p16"/>
            <p:cNvSpPr/>
            <p:nvPr/>
          </p:nvSpPr>
          <p:spPr>
            <a:xfrm>
              <a:off x="3665900" y="8420834"/>
              <a:ext cx="151049" cy="55400"/>
            </a:xfrm>
            <a:custGeom>
              <a:avLst/>
              <a:gdLst/>
              <a:ahLst/>
              <a:cxnLst/>
              <a:rect l="l" t="t" r="r" b="b"/>
              <a:pathLst>
                <a:path w="2931" h="1075" fill="none" extrusionOk="0">
                  <a:moveTo>
                    <a:pt x="1456" y="1"/>
                  </a:moveTo>
                  <a:lnTo>
                    <a:pt x="1456" y="1"/>
                  </a:lnTo>
                  <a:lnTo>
                    <a:pt x="1128" y="19"/>
                  </a:lnTo>
                  <a:lnTo>
                    <a:pt x="801" y="74"/>
                  </a:lnTo>
                  <a:lnTo>
                    <a:pt x="655" y="110"/>
                  </a:lnTo>
                  <a:lnTo>
                    <a:pt x="491" y="165"/>
                  </a:lnTo>
                  <a:lnTo>
                    <a:pt x="364" y="219"/>
                  </a:lnTo>
                  <a:lnTo>
                    <a:pt x="237" y="292"/>
                  </a:lnTo>
                  <a:lnTo>
                    <a:pt x="237" y="292"/>
                  </a:lnTo>
                  <a:lnTo>
                    <a:pt x="146" y="347"/>
                  </a:lnTo>
                  <a:lnTo>
                    <a:pt x="91" y="401"/>
                  </a:lnTo>
                  <a:lnTo>
                    <a:pt x="37" y="474"/>
                  </a:lnTo>
                  <a:lnTo>
                    <a:pt x="0" y="547"/>
                  </a:lnTo>
                  <a:lnTo>
                    <a:pt x="0" y="547"/>
                  </a:lnTo>
                  <a:lnTo>
                    <a:pt x="0" y="638"/>
                  </a:lnTo>
                  <a:lnTo>
                    <a:pt x="37" y="729"/>
                  </a:lnTo>
                  <a:lnTo>
                    <a:pt x="109" y="801"/>
                  </a:lnTo>
                  <a:lnTo>
                    <a:pt x="182" y="874"/>
                  </a:lnTo>
                  <a:lnTo>
                    <a:pt x="182" y="874"/>
                  </a:lnTo>
                  <a:lnTo>
                    <a:pt x="273" y="911"/>
                  </a:lnTo>
                  <a:lnTo>
                    <a:pt x="382" y="947"/>
                  </a:lnTo>
                  <a:lnTo>
                    <a:pt x="582" y="1002"/>
                  </a:lnTo>
                  <a:lnTo>
                    <a:pt x="582" y="1002"/>
                  </a:lnTo>
                  <a:lnTo>
                    <a:pt x="1092" y="1056"/>
                  </a:lnTo>
                  <a:lnTo>
                    <a:pt x="1602" y="1074"/>
                  </a:lnTo>
                  <a:lnTo>
                    <a:pt x="1602" y="1074"/>
                  </a:lnTo>
                  <a:lnTo>
                    <a:pt x="1747" y="1074"/>
                  </a:lnTo>
                  <a:lnTo>
                    <a:pt x="1747" y="1074"/>
                  </a:lnTo>
                  <a:lnTo>
                    <a:pt x="2038" y="1056"/>
                  </a:lnTo>
                  <a:lnTo>
                    <a:pt x="2311" y="1020"/>
                  </a:lnTo>
                  <a:lnTo>
                    <a:pt x="2439" y="983"/>
                  </a:lnTo>
                  <a:lnTo>
                    <a:pt x="2566" y="929"/>
                  </a:lnTo>
                  <a:lnTo>
                    <a:pt x="2675" y="856"/>
                  </a:lnTo>
                  <a:lnTo>
                    <a:pt x="2784" y="783"/>
                  </a:lnTo>
                  <a:lnTo>
                    <a:pt x="2784" y="783"/>
                  </a:lnTo>
                  <a:lnTo>
                    <a:pt x="2857" y="710"/>
                  </a:lnTo>
                  <a:lnTo>
                    <a:pt x="2912" y="619"/>
                  </a:lnTo>
                  <a:lnTo>
                    <a:pt x="2930" y="528"/>
                  </a:lnTo>
                  <a:lnTo>
                    <a:pt x="2930" y="474"/>
                  </a:lnTo>
                  <a:lnTo>
                    <a:pt x="2930" y="437"/>
                  </a:lnTo>
                  <a:lnTo>
                    <a:pt x="2930" y="437"/>
                  </a:lnTo>
                  <a:lnTo>
                    <a:pt x="2875" y="365"/>
                  </a:lnTo>
                  <a:lnTo>
                    <a:pt x="2803" y="292"/>
                  </a:lnTo>
                  <a:lnTo>
                    <a:pt x="2730" y="237"/>
                  </a:lnTo>
                  <a:lnTo>
                    <a:pt x="2639" y="201"/>
                  </a:lnTo>
                  <a:lnTo>
                    <a:pt x="2639" y="201"/>
                  </a:lnTo>
                  <a:lnTo>
                    <a:pt x="2366" y="110"/>
                  </a:lnTo>
                  <a:lnTo>
                    <a:pt x="2075" y="55"/>
                  </a:lnTo>
                  <a:lnTo>
                    <a:pt x="1784" y="19"/>
                  </a:lnTo>
                  <a:lnTo>
                    <a:pt x="1456" y="1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7" name="Google Shape;2557;p16"/>
            <p:cNvSpPr/>
            <p:nvPr/>
          </p:nvSpPr>
          <p:spPr>
            <a:xfrm>
              <a:off x="3821587" y="8385223"/>
              <a:ext cx="96628" cy="41280"/>
            </a:xfrm>
            <a:custGeom>
              <a:avLst/>
              <a:gdLst/>
              <a:ahLst/>
              <a:cxnLst/>
              <a:rect l="l" t="t" r="r" b="b"/>
              <a:pathLst>
                <a:path w="1875" h="801" extrusionOk="0">
                  <a:moveTo>
                    <a:pt x="1092" y="0"/>
                  </a:moveTo>
                  <a:lnTo>
                    <a:pt x="837" y="18"/>
                  </a:lnTo>
                  <a:lnTo>
                    <a:pt x="601" y="73"/>
                  </a:lnTo>
                  <a:lnTo>
                    <a:pt x="382" y="146"/>
                  </a:lnTo>
                  <a:lnTo>
                    <a:pt x="182" y="255"/>
                  </a:lnTo>
                  <a:lnTo>
                    <a:pt x="55" y="346"/>
                  </a:lnTo>
                  <a:lnTo>
                    <a:pt x="18" y="401"/>
                  </a:lnTo>
                  <a:lnTo>
                    <a:pt x="0" y="455"/>
                  </a:lnTo>
                  <a:lnTo>
                    <a:pt x="0" y="510"/>
                  </a:lnTo>
                  <a:lnTo>
                    <a:pt x="18" y="564"/>
                  </a:lnTo>
                  <a:lnTo>
                    <a:pt x="55" y="601"/>
                  </a:lnTo>
                  <a:lnTo>
                    <a:pt x="109" y="637"/>
                  </a:lnTo>
                  <a:lnTo>
                    <a:pt x="218" y="692"/>
                  </a:lnTo>
                  <a:lnTo>
                    <a:pt x="328" y="728"/>
                  </a:lnTo>
                  <a:lnTo>
                    <a:pt x="637" y="765"/>
                  </a:lnTo>
                  <a:lnTo>
                    <a:pt x="946" y="801"/>
                  </a:lnTo>
                  <a:lnTo>
                    <a:pt x="1001" y="801"/>
                  </a:lnTo>
                  <a:lnTo>
                    <a:pt x="1219" y="783"/>
                  </a:lnTo>
                  <a:lnTo>
                    <a:pt x="1419" y="746"/>
                  </a:lnTo>
                  <a:lnTo>
                    <a:pt x="1529" y="710"/>
                  </a:lnTo>
                  <a:lnTo>
                    <a:pt x="1620" y="674"/>
                  </a:lnTo>
                  <a:lnTo>
                    <a:pt x="1711" y="619"/>
                  </a:lnTo>
                  <a:lnTo>
                    <a:pt x="1783" y="546"/>
                  </a:lnTo>
                  <a:lnTo>
                    <a:pt x="1820" y="492"/>
                  </a:lnTo>
                  <a:lnTo>
                    <a:pt x="1856" y="419"/>
                  </a:lnTo>
                  <a:lnTo>
                    <a:pt x="1874" y="364"/>
                  </a:lnTo>
                  <a:lnTo>
                    <a:pt x="1856" y="291"/>
                  </a:lnTo>
                  <a:lnTo>
                    <a:pt x="1838" y="255"/>
                  </a:lnTo>
                  <a:lnTo>
                    <a:pt x="1802" y="219"/>
                  </a:lnTo>
                  <a:lnTo>
                    <a:pt x="1711" y="146"/>
                  </a:lnTo>
                  <a:lnTo>
                    <a:pt x="1565" y="91"/>
                  </a:lnTo>
                  <a:lnTo>
                    <a:pt x="1419" y="37"/>
                  </a:lnTo>
                  <a:lnTo>
                    <a:pt x="12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8" name="Google Shape;2558;p16"/>
            <p:cNvSpPr/>
            <p:nvPr/>
          </p:nvSpPr>
          <p:spPr>
            <a:xfrm>
              <a:off x="3821587" y="8385223"/>
              <a:ext cx="96628" cy="41280"/>
            </a:xfrm>
            <a:custGeom>
              <a:avLst/>
              <a:gdLst/>
              <a:ahLst/>
              <a:cxnLst/>
              <a:rect l="l" t="t" r="r" b="b"/>
              <a:pathLst>
                <a:path w="1875" h="801" fill="none" extrusionOk="0">
                  <a:moveTo>
                    <a:pt x="1092" y="0"/>
                  </a:moveTo>
                  <a:lnTo>
                    <a:pt x="1092" y="0"/>
                  </a:lnTo>
                  <a:lnTo>
                    <a:pt x="837" y="18"/>
                  </a:lnTo>
                  <a:lnTo>
                    <a:pt x="601" y="73"/>
                  </a:lnTo>
                  <a:lnTo>
                    <a:pt x="382" y="146"/>
                  </a:lnTo>
                  <a:lnTo>
                    <a:pt x="182" y="255"/>
                  </a:lnTo>
                  <a:lnTo>
                    <a:pt x="182" y="255"/>
                  </a:lnTo>
                  <a:lnTo>
                    <a:pt x="55" y="346"/>
                  </a:lnTo>
                  <a:lnTo>
                    <a:pt x="18" y="401"/>
                  </a:lnTo>
                  <a:lnTo>
                    <a:pt x="0" y="455"/>
                  </a:lnTo>
                  <a:lnTo>
                    <a:pt x="0" y="455"/>
                  </a:lnTo>
                  <a:lnTo>
                    <a:pt x="0" y="510"/>
                  </a:lnTo>
                  <a:lnTo>
                    <a:pt x="18" y="564"/>
                  </a:lnTo>
                  <a:lnTo>
                    <a:pt x="55" y="601"/>
                  </a:lnTo>
                  <a:lnTo>
                    <a:pt x="109" y="637"/>
                  </a:lnTo>
                  <a:lnTo>
                    <a:pt x="109" y="637"/>
                  </a:lnTo>
                  <a:lnTo>
                    <a:pt x="218" y="692"/>
                  </a:lnTo>
                  <a:lnTo>
                    <a:pt x="328" y="728"/>
                  </a:lnTo>
                  <a:lnTo>
                    <a:pt x="328" y="728"/>
                  </a:lnTo>
                  <a:lnTo>
                    <a:pt x="637" y="765"/>
                  </a:lnTo>
                  <a:lnTo>
                    <a:pt x="946" y="801"/>
                  </a:lnTo>
                  <a:lnTo>
                    <a:pt x="946" y="801"/>
                  </a:lnTo>
                  <a:lnTo>
                    <a:pt x="1001" y="801"/>
                  </a:lnTo>
                  <a:lnTo>
                    <a:pt x="1001" y="801"/>
                  </a:lnTo>
                  <a:lnTo>
                    <a:pt x="1219" y="783"/>
                  </a:lnTo>
                  <a:lnTo>
                    <a:pt x="1419" y="746"/>
                  </a:lnTo>
                  <a:lnTo>
                    <a:pt x="1529" y="710"/>
                  </a:lnTo>
                  <a:lnTo>
                    <a:pt x="1620" y="674"/>
                  </a:lnTo>
                  <a:lnTo>
                    <a:pt x="1711" y="619"/>
                  </a:lnTo>
                  <a:lnTo>
                    <a:pt x="1783" y="546"/>
                  </a:lnTo>
                  <a:lnTo>
                    <a:pt x="1783" y="546"/>
                  </a:lnTo>
                  <a:lnTo>
                    <a:pt x="1820" y="492"/>
                  </a:lnTo>
                  <a:lnTo>
                    <a:pt x="1856" y="419"/>
                  </a:lnTo>
                  <a:lnTo>
                    <a:pt x="1874" y="364"/>
                  </a:lnTo>
                  <a:lnTo>
                    <a:pt x="1856" y="291"/>
                  </a:lnTo>
                  <a:lnTo>
                    <a:pt x="1856" y="291"/>
                  </a:lnTo>
                  <a:lnTo>
                    <a:pt x="1838" y="255"/>
                  </a:lnTo>
                  <a:lnTo>
                    <a:pt x="1802" y="219"/>
                  </a:lnTo>
                  <a:lnTo>
                    <a:pt x="1711" y="146"/>
                  </a:lnTo>
                  <a:lnTo>
                    <a:pt x="1711" y="146"/>
                  </a:lnTo>
                  <a:lnTo>
                    <a:pt x="1565" y="91"/>
                  </a:lnTo>
                  <a:lnTo>
                    <a:pt x="1419" y="37"/>
                  </a:lnTo>
                  <a:lnTo>
                    <a:pt x="1256" y="0"/>
                  </a:lnTo>
                  <a:lnTo>
                    <a:pt x="1092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9" name="Google Shape;2559;p16"/>
            <p:cNvSpPr/>
            <p:nvPr/>
          </p:nvSpPr>
          <p:spPr>
            <a:xfrm>
              <a:off x="4454591" y="8527769"/>
              <a:ext cx="227012" cy="74107"/>
            </a:xfrm>
            <a:custGeom>
              <a:avLst/>
              <a:gdLst/>
              <a:ahLst/>
              <a:cxnLst/>
              <a:rect l="l" t="t" r="r" b="b"/>
              <a:pathLst>
                <a:path w="4405" h="1438" extrusionOk="0">
                  <a:moveTo>
                    <a:pt x="2221" y="0"/>
                  </a:moveTo>
                  <a:lnTo>
                    <a:pt x="1911" y="19"/>
                  </a:lnTo>
                  <a:lnTo>
                    <a:pt x="1602" y="37"/>
                  </a:lnTo>
                  <a:lnTo>
                    <a:pt x="1311" y="73"/>
                  </a:lnTo>
                  <a:lnTo>
                    <a:pt x="1020" y="128"/>
                  </a:lnTo>
                  <a:lnTo>
                    <a:pt x="765" y="200"/>
                  </a:lnTo>
                  <a:lnTo>
                    <a:pt x="510" y="291"/>
                  </a:lnTo>
                  <a:lnTo>
                    <a:pt x="310" y="419"/>
                  </a:lnTo>
                  <a:lnTo>
                    <a:pt x="219" y="492"/>
                  </a:lnTo>
                  <a:lnTo>
                    <a:pt x="128" y="564"/>
                  </a:lnTo>
                  <a:lnTo>
                    <a:pt x="73" y="637"/>
                  </a:lnTo>
                  <a:lnTo>
                    <a:pt x="37" y="692"/>
                  </a:lnTo>
                  <a:lnTo>
                    <a:pt x="1" y="765"/>
                  </a:lnTo>
                  <a:lnTo>
                    <a:pt x="1" y="837"/>
                  </a:lnTo>
                  <a:lnTo>
                    <a:pt x="19" y="892"/>
                  </a:lnTo>
                  <a:lnTo>
                    <a:pt x="55" y="947"/>
                  </a:lnTo>
                  <a:lnTo>
                    <a:pt x="146" y="1038"/>
                  </a:lnTo>
                  <a:lnTo>
                    <a:pt x="274" y="1110"/>
                  </a:lnTo>
                  <a:lnTo>
                    <a:pt x="419" y="1183"/>
                  </a:lnTo>
                  <a:lnTo>
                    <a:pt x="619" y="1238"/>
                  </a:lnTo>
                  <a:lnTo>
                    <a:pt x="820" y="1292"/>
                  </a:lnTo>
                  <a:lnTo>
                    <a:pt x="1238" y="1383"/>
                  </a:lnTo>
                  <a:lnTo>
                    <a:pt x="1675" y="1420"/>
                  </a:lnTo>
                  <a:lnTo>
                    <a:pt x="2112" y="1438"/>
                  </a:lnTo>
                  <a:lnTo>
                    <a:pt x="2585" y="1438"/>
                  </a:lnTo>
                  <a:lnTo>
                    <a:pt x="2985" y="1402"/>
                  </a:lnTo>
                  <a:lnTo>
                    <a:pt x="3367" y="1329"/>
                  </a:lnTo>
                  <a:lnTo>
                    <a:pt x="3713" y="1238"/>
                  </a:lnTo>
                  <a:lnTo>
                    <a:pt x="3877" y="1165"/>
                  </a:lnTo>
                  <a:lnTo>
                    <a:pt x="4041" y="1092"/>
                  </a:lnTo>
                  <a:lnTo>
                    <a:pt x="4168" y="1019"/>
                  </a:lnTo>
                  <a:lnTo>
                    <a:pt x="4277" y="928"/>
                  </a:lnTo>
                  <a:lnTo>
                    <a:pt x="4368" y="819"/>
                  </a:lnTo>
                  <a:lnTo>
                    <a:pt x="4405" y="692"/>
                  </a:lnTo>
                  <a:lnTo>
                    <a:pt x="4405" y="637"/>
                  </a:lnTo>
                  <a:lnTo>
                    <a:pt x="4405" y="583"/>
                  </a:lnTo>
                  <a:lnTo>
                    <a:pt x="4386" y="528"/>
                  </a:lnTo>
                  <a:lnTo>
                    <a:pt x="4350" y="473"/>
                  </a:lnTo>
                  <a:lnTo>
                    <a:pt x="4277" y="401"/>
                  </a:lnTo>
                  <a:lnTo>
                    <a:pt x="4204" y="328"/>
                  </a:lnTo>
                  <a:lnTo>
                    <a:pt x="4095" y="273"/>
                  </a:lnTo>
                  <a:lnTo>
                    <a:pt x="3968" y="219"/>
                  </a:lnTo>
                  <a:lnTo>
                    <a:pt x="3713" y="146"/>
                  </a:lnTo>
                  <a:lnTo>
                    <a:pt x="3422" y="91"/>
                  </a:lnTo>
                  <a:lnTo>
                    <a:pt x="3149" y="55"/>
                  </a:lnTo>
                  <a:lnTo>
                    <a:pt x="2858" y="37"/>
                  </a:lnTo>
                  <a:lnTo>
                    <a:pt x="2548" y="19"/>
                  </a:lnTo>
                  <a:lnTo>
                    <a:pt x="222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0" name="Google Shape;2560;p16"/>
            <p:cNvSpPr/>
            <p:nvPr/>
          </p:nvSpPr>
          <p:spPr>
            <a:xfrm>
              <a:off x="4454591" y="8527769"/>
              <a:ext cx="227012" cy="74107"/>
            </a:xfrm>
            <a:custGeom>
              <a:avLst/>
              <a:gdLst/>
              <a:ahLst/>
              <a:cxnLst/>
              <a:rect l="l" t="t" r="r" b="b"/>
              <a:pathLst>
                <a:path w="4405" h="1438" fill="none" extrusionOk="0">
                  <a:moveTo>
                    <a:pt x="2221" y="0"/>
                  </a:moveTo>
                  <a:lnTo>
                    <a:pt x="2221" y="0"/>
                  </a:lnTo>
                  <a:lnTo>
                    <a:pt x="1911" y="19"/>
                  </a:lnTo>
                  <a:lnTo>
                    <a:pt x="1602" y="37"/>
                  </a:lnTo>
                  <a:lnTo>
                    <a:pt x="1311" y="73"/>
                  </a:lnTo>
                  <a:lnTo>
                    <a:pt x="1020" y="128"/>
                  </a:lnTo>
                  <a:lnTo>
                    <a:pt x="765" y="200"/>
                  </a:lnTo>
                  <a:lnTo>
                    <a:pt x="510" y="291"/>
                  </a:lnTo>
                  <a:lnTo>
                    <a:pt x="310" y="419"/>
                  </a:lnTo>
                  <a:lnTo>
                    <a:pt x="219" y="492"/>
                  </a:lnTo>
                  <a:lnTo>
                    <a:pt x="128" y="564"/>
                  </a:lnTo>
                  <a:lnTo>
                    <a:pt x="128" y="564"/>
                  </a:lnTo>
                  <a:lnTo>
                    <a:pt x="73" y="637"/>
                  </a:lnTo>
                  <a:lnTo>
                    <a:pt x="37" y="692"/>
                  </a:lnTo>
                  <a:lnTo>
                    <a:pt x="1" y="765"/>
                  </a:lnTo>
                  <a:lnTo>
                    <a:pt x="1" y="837"/>
                  </a:lnTo>
                  <a:lnTo>
                    <a:pt x="1" y="837"/>
                  </a:lnTo>
                  <a:lnTo>
                    <a:pt x="19" y="892"/>
                  </a:lnTo>
                  <a:lnTo>
                    <a:pt x="55" y="947"/>
                  </a:lnTo>
                  <a:lnTo>
                    <a:pt x="146" y="1038"/>
                  </a:lnTo>
                  <a:lnTo>
                    <a:pt x="274" y="1110"/>
                  </a:lnTo>
                  <a:lnTo>
                    <a:pt x="419" y="1183"/>
                  </a:lnTo>
                  <a:lnTo>
                    <a:pt x="419" y="1183"/>
                  </a:lnTo>
                  <a:lnTo>
                    <a:pt x="619" y="1238"/>
                  </a:lnTo>
                  <a:lnTo>
                    <a:pt x="820" y="1292"/>
                  </a:lnTo>
                  <a:lnTo>
                    <a:pt x="1238" y="1383"/>
                  </a:lnTo>
                  <a:lnTo>
                    <a:pt x="1675" y="1420"/>
                  </a:lnTo>
                  <a:lnTo>
                    <a:pt x="2112" y="1438"/>
                  </a:lnTo>
                  <a:lnTo>
                    <a:pt x="2112" y="1438"/>
                  </a:lnTo>
                  <a:lnTo>
                    <a:pt x="2203" y="1438"/>
                  </a:lnTo>
                  <a:lnTo>
                    <a:pt x="2203" y="1438"/>
                  </a:lnTo>
                  <a:lnTo>
                    <a:pt x="2585" y="1438"/>
                  </a:lnTo>
                  <a:lnTo>
                    <a:pt x="2985" y="1402"/>
                  </a:lnTo>
                  <a:lnTo>
                    <a:pt x="3367" y="1329"/>
                  </a:lnTo>
                  <a:lnTo>
                    <a:pt x="3713" y="1238"/>
                  </a:lnTo>
                  <a:lnTo>
                    <a:pt x="3713" y="1238"/>
                  </a:lnTo>
                  <a:lnTo>
                    <a:pt x="3877" y="1165"/>
                  </a:lnTo>
                  <a:lnTo>
                    <a:pt x="4041" y="1092"/>
                  </a:lnTo>
                  <a:lnTo>
                    <a:pt x="4168" y="1019"/>
                  </a:lnTo>
                  <a:lnTo>
                    <a:pt x="4277" y="928"/>
                  </a:lnTo>
                  <a:lnTo>
                    <a:pt x="4277" y="928"/>
                  </a:lnTo>
                  <a:lnTo>
                    <a:pt x="4368" y="819"/>
                  </a:lnTo>
                  <a:lnTo>
                    <a:pt x="4405" y="692"/>
                  </a:lnTo>
                  <a:lnTo>
                    <a:pt x="4405" y="637"/>
                  </a:lnTo>
                  <a:lnTo>
                    <a:pt x="4405" y="583"/>
                  </a:lnTo>
                  <a:lnTo>
                    <a:pt x="4386" y="528"/>
                  </a:lnTo>
                  <a:lnTo>
                    <a:pt x="4350" y="473"/>
                  </a:lnTo>
                  <a:lnTo>
                    <a:pt x="4350" y="473"/>
                  </a:lnTo>
                  <a:lnTo>
                    <a:pt x="4277" y="401"/>
                  </a:lnTo>
                  <a:lnTo>
                    <a:pt x="4204" y="328"/>
                  </a:lnTo>
                  <a:lnTo>
                    <a:pt x="4095" y="273"/>
                  </a:lnTo>
                  <a:lnTo>
                    <a:pt x="3968" y="219"/>
                  </a:lnTo>
                  <a:lnTo>
                    <a:pt x="3713" y="146"/>
                  </a:lnTo>
                  <a:lnTo>
                    <a:pt x="3422" y="91"/>
                  </a:lnTo>
                  <a:lnTo>
                    <a:pt x="3422" y="91"/>
                  </a:lnTo>
                  <a:lnTo>
                    <a:pt x="3149" y="55"/>
                  </a:lnTo>
                  <a:lnTo>
                    <a:pt x="2858" y="37"/>
                  </a:lnTo>
                  <a:lnTo>
                    <a:pt x="2548" y="19"/>
                  </a:lnTo>
                  <a:lnTo>
                    <a:pt x="2221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61" name="Google Shape;2561;p16"/>
          <p:cNvGrpSpPr/>
          <p:nvPr/>
        </p:nvGrpSpPr>
        <p:grpSpPr>
          <a:xfrm>
            <a:off x="2223098" y="4780854"/>
            <a:ext cx="796396" cy="245531"/>
            <a:chOff x="5692724" y="7100752"/>
            <a:chExt cx="1110424" cy="342347"/>
          </a:xfrm>
        </p:grpSpPr>
        <p:sp>
          <p:nvSpPr>
            <p:cNvPr id="2562" name="Google Shape;2562;p16"/>
            <p:cNvSpPr/>
            <p:nvPr/>
          </p:nvSpPr>
          <p:spPr>
            <a:xfrm>
              <a:off x="5692724" y="7182331"/>
              <a:ext cx="786888" cy="260767"/>
            </a:xfrm>
            <a:custGeom>
              <a:avLst/>
              <a:gdLst/>
              <a:ahLst/>
              <a:cxnLst/>
              <a:rect l="l" t="t" r="r" b="b"/>
              <a:pathLst>
                <a:path w="15269" h="5060" extrusionOk="0">
                  <a:moveTo>
                    <a:pt x="7734" y="1"/>
                  </a:moveTo>
                  <a:lnTo>
                    <a:pt x="7334" y="19"/>
                  </a:lnTo>
                  <a:lnTo>
                    <a:pt x="6916" y="37"/>
                  </a:lnTo>
                  <a:lnTo>
                    <a:pt x="6515" y="74"/>
                  </a:lnTo>
                  <a:lnTo>
                    <a:pt x="6115" y="128"/>
                  </a:lnTo>
                  <a:lnTo>
                    <a:pt x="5714" y="183"/>
                  </a:lnTo>
                  <a:lnTo>
                    <a:pt x="5314" y="256"/>
                  </a:lnTo>
                  <a:lnTo>
                    <a:pt x="4914" y="347"/>
                  </a:lnTo>
                  <a:lnTo>
                    <a:pt x="4532" y="456"/>
                  </a:lnTo>
                  <a:lnTo>
                    <a:pt x="4131" y="583"/>
                  </a:lnTo>
                  <a:lnTo>
                    <a:pt x="3749" y="729"/>
                  </a:lnTo>
                  <a:lnTo>
                    <a:pt x="3367" y="874"/>
                  </a:lnTo>
                  <a:lnTo>
                    <a:pt x="3003" y="1056"/>
                  </a:lnTo>
                  <a:lnTo>
                    <a:pt x="2621" y="1238"/>
                  </a:lnTo>
                  <a:lnTo>
                    <a:pt x="2257" y="1457"/>
                  </a:lnTo>
                  <a:lnTo>
                    <a:pt x="1893" y="1675"/>
                  </a:lnTo>
                  <a:lnTo>
                    <a:pt x="1547" y="1912"/>
                  </a:lnTo>
                  <a:lnTo>
                    <a:pt x="1183" y="2185"/>
                  </a:lnTo>
                  <a:lnTo>
                    <a:pt x="856" y="2458"/>
                  </a:lnTo>
                  <a:lnTo>
                    <a:pt x="510" y="2767"/>
                  </a:lnTo>
                  <a:lnTo>
                    <a:pt x="310" y="2985"/>
                  </a:lnTo>
                  <a:lnTo>
                    <a:pt x="200" y="3094"/>
                  </a:lnTo>
                  <a:lnTo>
                    <a:pt x="128" y="3222"/>
                  </a:lnTo>
                  <a:lnTo>
                    <a:pt x="55" y="3349"/>
                  </a:lnTo>
                  <a:lnTo>
                    <a:pt x="19" y="3477"/>
                  </a:lnTo>
                  <a:lnTo>
                    <a:pt x="0" y="3622"/>
                  </a:lnTo>
                  <a:lnTo>
                    <a:pt x="19" y="3750"/>
                  </a:lnTo>
                  <a:lnTo>
                    <a:pt x="55" y="3895"/>
                  </a:lnTo>
                  <a:lnTo>
                    <a:pt x="128" y="4023"/>
                  </a:lnTo>
                  <a:lnTo>
                    <a:pt x="219" y="4132"/>
                  </a:lnTo>
                  <a:lnTo>
                    <a:pt x="328" y="4241"/>
                  </a:lnTo>
                  <a:lnTo>
                    <a:pt x="546" y="4405"/>
                  </a:lnTo>
                  <a:lnTo>
                    <a:pt x="783" y="4532"/>
                  </a:lnTo>
                  <a:lnTo>
                    <a:pt x="1038" y="4641"/>
                  </a:lnTo>
                  <a:lnTo>
                    <a:pt x="1311" y="4732"/>
                  </a:lnTo>
                  <a:lnTo>
                    <a:pt x="1584" y="4787"/>
                  </a:lnTo>
                  <a:lnTo>
                    <a:pt x="1856" y="4823"/>
                  </a:lnTo>
                  <a:lnTo>
                    <a:pt x="2421" y="4896"/>
                  </a:lnTo>
                  <a:lnTo>
                    <a:pt x="3203" y="4932"/>
                  </a:lnTo>
                  <a:lnTo>
                    <a:pt x="4004" y="4987"/>
                  </a:lnTo>
                  <a:lnTo>
                    <a:pt x="5569" y="5042"/>
                  </a:lnTo>
                  <a:lnTo>
                    <a:pt x="7152" y="5060"/>
                  </a:lnTo>
                  <a:lnTo>
                    <a:pt x="9918" y="5060"/>
                  </a:lnTo>
                  <a:lnTo>
                    <a:pt x="10501" y="5042"/>
                  </a:lnTo>
                  <a:lnTo>
                    <a:pt x="11101" y="5023"/>
                  </a:lnTo>
                  <a:lnTo>
                    <a:pt x="11683" y="4969"/>
                  </a:lnTo>
                  <a:lnTo>
                    <a:pt x="12266" y="4896"/>
                  </a:lnTo>
                  <a:lnTo>
                    <a:pt x="12848" y="4787"/>
                  </a:lnTo>
                  <a:lnTo>
                    <a:pt x="13412" y="4660"/>
                  </a:lnTo>
                  <a:lnTo>
                    <a:pt x="13740" y="4550"/>
                  </a:lnTo>
                  <a:lnTo>
                    <a:pt x="14049" y="4423"/>
                  </a:lnTo>
                  <a:lnTo>
                    <a:pt x="14340" y="4277"/>
                  </a:lnTo>
                  <a:lnTo>
                    <a:pt x="14613" y="4095"/>
                  </a:lnTo>
                  <a:lnTo>
                    <a:pt x="14741" y="3986"/>
                  </a:lnTo>
                  <a:lnTo>
                    <a:pt x="14850" y="3877"/>
                  </a:lnTo>
                  <a:lnTo>
                    <a:pt x="14959" y="3768"/>
                  </a:lnTo>
                  <a:lnTo>
                    <a:pt x="15050" y="3640"/>
                  </a:lnTo>
                  <a:lnTo>
                    <a:pt x="15123" y="3513"/>
                  </a:lnTo>
                  <a:lnTo>
                    <a:pt x="15177" y="3367"/>
                  </a:lnTo>
                  <a:lnTo>
                    <a:pt x="15232" y="3222"/>
                  </a:lnTo>
                  <a:lnTo>
                    <a:pt x="15250" y="3058"/>
                  </a:lnTo>
                  <a:lnTo>
                    <a:pt x="15268" y="2858"/>
                  </a:lnTo>
                  <a:lnTo>
                    <a:pt x="15232" y="2658"/>
                  </a:lnTo>
                  <a:lnTo>
                    <a:pt x="15177" y="2476"/>
                  </a:lnTo>
                  <a:lnTo>
                    <a:pt x="15105" y="2276"/>
                  </a:lnTo>
                  <a:lnTo>
                    <a:pt x="14995" y="2094"/>
                  </a:lnTo>
                  <a:lnTo>
                    <a:pt x="14886" y="1930"/>
                  </a:lnTo>
                  <a:lnTo>
                    <a:pt x="14741" y="1784"/>
                  </a:lnTo>
                  <a:lnTo>
                    <a:pt x="14595" y="1639"/>
                  </a:lnTo>
                  <a:lnTo>
                    <a:pt x="14431" y="1529"/>
                  </a:lnTo>
                  <a:lnTo>
                    <a:pt x="14268" y="1420"/>
                  </a:lnTo>
                  <a:lnTo>
                    <a:pt x="14086" y="1311"/>
                  </a:lnTo>
                  <a:lnTo>
                    <a:pt x="13904" y="1220"/>
                  </a:lnTo>
                  <a:lnTo>
                    <a:pt x="13521" y="1075"/>
                  </a:lnTo>
                  <a:lnTo>
                    <a:pt x="13139" y="947"/>
                  </a:lnTo>
                  <a:lnTo>
                    <a:pt x="12302" y="692"/>
                  </a:lnTo>
                  <a:lnTo>
                    <a:pt x="11483" y="474"/>
                  </a:lnTo>
                  <a:lnTo>
                    <a:pt x="10646" y="292"/>
                  </a:lnTo>
                  <a:lnTo>
                    <a:pt x="9809" y="165"/>
                  </a:lnTo>
                  <a:lnTo>
                    <a:pt x="9390" y="110"/>
                  </a:lnTo>
                  <a:lnTo>
                    <a:pt x="8972" y="55"/>
                  </a:lnTo>
                  <a:lnTo>
                    <a:pt x="8553" y="37"/>
                  </a:lnTo>
                  <a:lnTo>
                    <a:pt x="8153" y="19"/>
                  </a:lnTo>
                  <a:lnTo>
                    <a:pt x="773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3" name="Google Shape;2563;p16"/>
            <p:cNvSpPr/>
            <p:nvPr/>
          </p:nvSpPr>
          <p:spPr>
            <a:xfrm>
              <a:off x="6402670" y="7100752"/>
              <a:ext cx="358271" cy="126673"/>
            </a:xfrm>
            <a:custGeom>
              <a:avLst/>
              <a:gdLst/>
              <a:ahLst/>
              <a:cxnLst/>
              <a:rect l="l" t="t" r="r" b="b"/>
              <a:pathLst>
                <a:path w="6952" h="2458" extrusionOk="0">
                  <a:moveTo>
                    <a:pt x="3294" y="1"/>
                  </a:moveTo>
                  <a:lnTo>
                    <a:pt x="2803" y="19"/>
                  </a:lnTo>
                  <a:lnTo>
                    <a:pt x="2330" y="55"/>
                  </a:lnTo>
                  <a:lnTo>
                    <a:pt x="1856" y="110"/>
                  </a:lnTo>
                  <a:lnTo>
                    <a:pt x="1420" y="201"/>
                  </a:lnTo>
                  <a:lnTo>
                    <a:pt x="1201" y="274"/>
                  </a:lnTo>
                  <a:lnTo>
                    <a:pt x="1019" y="328"/>
                  </a:lnTo>
                  <a:lnTo>
                    <a:pt x="819" y="419"/>
                  </a:lnTo>
                  <a:lnTo>
                    <a:pt x="655" y="492"/>
                  </a:lnTo>
                  <a:lnTo>
                    <a:pt x="510" y="601"/>
                  </a:lnTo>
                  <a:lnTo>
                    <a:pt x="364" y="692"/>
                  </a:lnTo>
                  <a:lnTo>
                    <a:pt x="255" y="820"/>
                  </a:lnTo>
                  <a:lnTo>
                    <a:pt x="146" y="947"/>
                  </a:lnTo>
                  <a:lnTo>
                    <a:pt x="73" y="1074"/>
                  </a:lnTo>
                  <a:lnTo>
                    <a:pt x="0" y="1238"/>
                  </a:lnTo>
                  <a:lnTo>
                    <a:pt x="0" y="1311"/>
                  </a:lnTo>
                  <a:lnTo>
                    <a:pt x="0" y="1384"/>
                  </a:lnTo>
                  <a:lnTo>
                    <a:pt x="37" y="1456"/>
                  </a:lnTo>
                  <a:lnTo>
                    <a:pt x="91" y="1511"/>
                  </a:lnTo>
                  <a:lnTo>
                    <a:pt x="164" y="1584"/>
                  </a:lnTo>
                  <a:lnTo>
                    <a:pt x="219" y="1620"/>
                  </a:lnTo>
                  <a:lnTo>
                    <a:pt x="382" y="1711"/>
                  </a:lnTo>
                  <a:lnTo>
                    <a:pt x="710" y="1857"/>
                  </a:lnTo>
                  <a:lnTo>
                    <a:pt x="1019" y="1966"/>
                  </a:lnTo>
                  <a:lnTo>
                    <a:pt x="1365" y="2075"/>
                  </a:lnTo>
                  <a:lnTo>
                    <a:pt x="1693" y="2184"/>
                  </a:lnTo>
                  <a:lnTo>
                    <a:pt x="2038" y="2257"/>
                  </a:lnTo>
                  <a:lnTo>
                    <a:pt x="2384" y="2330"/>
                  </a:lnTo>
                  <a:lnTo>
                    <a:pt x="2730" y="2385"/>
                  </a:lnTo>
                  <a:lnTo>
                    <a:pt x="3076" y="2421"/>
                  </a:lnTo>
                  <a:lnTo>
                    <a:pt x="3421" y="2439"/>
                  </a:lnTo>
                  <a:lnTo>
                    <a:pt x="3767" y="2457"/>
                  </a:lnTo>
                  <a:lnTo>
                    <a:pt x="4113" y="2439"/>
                  </a:lnTo>
                  <a:lnTo>
                    <a:pt x="4459" y="2421"/>
                  </a:lnTo>
                  <a:lnTo>
                    <a:pt x="4804" y="2385"/>
                  </a:lnTo>
                  <a:lnTo>
                    <a:pt x="5150" y="2348"/>
                  </a:lnTo>
                  <a:lnTo>
                    <a:pt x="5496" y="2275"/>
                  </a:lnTo>
                  <a:lnTo>
                    <a:pt x="5842" y="2203"/>
                  </a:lnTo>
                  <a:lnTo>
                    <a:pt x="6042" y="2148"/>
                  </a:lnTo>
                  <a:lnTo>
                    <a:pt x="6242" y="2057"/>
                  </a:lnTo>
                  <a:lnTo>
                    <a:pt x="6442" y="1966"/>
                  </a:lnTo>
                  <a:lnTo>
                    <a:pt x="6606" y="1857"/>
                  </a:lnTo>
                  <a:lnTo>
                    <a:pt x="6770" y="1711"/>
                  </a:lnTo>
                  <a:lnTo>
                    <a:pt x="6824" y="1638"/>
                  </a:lnTo>
                  <a:lnTo>
                    <a:pt x="6879" y="1566"/>
                  </a:lnTo>
                  <a:lnTo>
                    <a:pt x="6915" y="1475"/>
                  </a:lnTo>
                  <a:lnTo>
                    <a:pt x="6952" y="1384"/>
                  </a:lnTo>
                  <a:lnTo>
                    <a:pt x="6952" y="1293"/>
                  </a:lnTo>
                  <a:lnTo>
                    <a:pt x="6952" y="1183"/>
                  </a:lnTo>
                  <a:lnTo>
                    <a:pt x="6934" y="1020"/>
                  </a:lnTo>
                  <a:lnTo>
                    <a:pt x="6861" y="874"/>
                  </a:lnTo>
                  <a:lnTo>
                    <a:pt x="6770" y="747"/>
                  </a:lnTo>
                  <a:lnTo>
                    <a:pt x="6642" y="638"/>
                  </a:lnTo>
                  <a:lnTo>
                    <a:pt x="6497" y="528"/>
                  </a:lnTo>
                  <a:lnTo>
                    <a:pt x="6351" y="456"/>
                  </a:lnTo>
                  <a:lnTo>
                    <a:pt x="6187" y="383"/>
                  </a:lnTo>
                  <a:lnTo>
                    <a:pt x="6024" y="310"/>
                  </a:lnTo>
                  <a:lnTo>
                    <a:pt x="5787" y="237"/>
                  </a:lnTo>
                  <a:lnTo>
                    <a:pt x="5478" y="183"/>
                  </a:lnTo>
                  <a:lnTo>
                    <a:pt x="5114" y="128"/>
                  </a:lnTo>
                  <a:lnTo>
                    <a:pt x="4713" y="73"/>
                  </a:lnTo>
                  <a:lnTo>
                    <a:pt x="4258" y="37"/>
                  </a:lnTo>
                  <a:lnTo>
                    <a:pt x="378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4" name="Google Shape;2564;p16"/>
            <p:cNvSpPr/>
            <p:nvPr/>
          </p:nvSpPr>
          <p:spPr>
            <a:xfrm>
              <a:off x="6522695" y="7312715"/>
              <a:ext cx="180115" cy="78797"/>
            </a:xfrm>
            <a:custGeom>
              <a:avLst/>
              <a:gdLst/>
              <a:ahLst/>
              <a:cxnLst/>
              <a:rect l="l" t="t" r="r" b="b"/>
              <a:pathLst>
                <a:path w="3495" h="1529" extrusionOk="0">
                  <a:moveTo>
                    <a:pt x="1657" y="0"/>
                  </a:moveTo>
                  <a:lnTo>
                    <a:pt x="1420" y="19"/>
                  </a:lnTo>
                  <a:lnTo>
                    <a:pt x="1165" y="37"/>
                  </a:lnTo>
                  <a:lnTo>
                    <a:pt x="929" y="73"/>
                  </a:lnTo>
                  <a:lnTo>
                    <a:pt x="710" y="146"/>
                  </a:lnTo>
                  <a:lnTo>
                    <a:pt x="510" y="219"/>
                  </a:lnTo>
                  <a:lnTo>
                    <a:pt x="328" y="310"/>
                  </a:lnTo>
                  <a:lnTo>
                    <a:pt x="182" y="437"/>
                  </a:lnTo>
                  <a:lnTo>
                    <a:pt x="128" y="510"/>
                  </a:lnTo>
                  <a:lnTo>
                    <a:pt x="73" y="601"/>
                  </a:lnTo>
                  <a:lnTo>
                    <a:pt x="37" y="674"/>
                  </a:lnTo>
                  <a:lnTo>
                    <a:pt x="19" y="765"/>
                  </a:lnTo>
                  <a:lnTo>
                    <a:pt x="1" y="819"/>
                  </a:lnTo>
                  <a:lnTo>
                    <a:pt x="19" y="874"/>
                  </a:lnTo>
                  <a:lnTo>
                    <a:pt x="55" y="947"/>
                  </a:lnTo>
                  <a:lnTo>
                    <a:pt x="128" y="1019"/>
                  </a:lnTo>
                  <a:lnTo>
                    <a:pt x="201" y="1074"/>
                  </a:lnTo>
                  <a:lnTo>
                    <a:pt x="528" y="1238"/>
                  </a:lnTo>
                  <a:lnTo>
                    <a:pt x="856" y="1365"/>
                  </a:lnTo>
                  <a:lnTo>
                    <a:pt x="1202" y="1456"/>
                  </a:lnTo>
                  <a:lnTo>
                    <a:pt x="1547" y="1511"/>
                  </a:lnTo>
                  <a:lnTo>
                    <a:pt x="1893" y="1529"/>
                  </a:lnTo>
                  <a:lnTo>
                    <a:pt x="2239" y="1511"/>
                  </a:lnTo>
                  <a:lnTo>
                    <a:pt x="2585" y="1456"/>
                  </a:lnTo>
                  <a:lnTo>
                    <a:pt x="2930" y="1383"/>
                  </a:lnTo>
                  <a:lnTo>
                    <a:pt x="3021" y="1347"/>
                  </a:lnTo>
                  <a:lnTo>
                    <a:pt x="3131" y="1292"/>
                  </a:lnTo>
                  <a:lnTo>
                    <a:pt x="3222" y="1220"/>
                  </a:lnTo>
                  <a:lnTo>
                    <a:pt x="3313" y="1165"/>
                  </a:lnTo>
                  <a:lnTo>
                    <a:pt x="3385" y="1074"/>
                  </a:lnTo>
                  <a:lnTo>
                    <a:pt x="3440" y="983"/>
                  </a:lnTo>
                  <a:lnTo>
                    <a:pt x="3476" y="874"/>
                  </a:lnTo>
                  <a:lnTo>
                    <a:pt x="3495" y="746"/>
                  </a:lnTo>
                  <a:lnTo>
                    <a:pt x="3476" y="637"/>
                  </a:lnTo>
                  <a:lnTo>
                    <a:pt x="3440" y="546"/>
                  </a:lnTo>
                  <a:lnTo>
                    <a:pt x="3385" y="474"/>
                  </a:lnTo>
                  <a:lnTo>
                    <a:pt x="3331" y="401"/>
                  </a:lnTo>
                  <a:lnTo>
                    <a:pt x="3258" y="346"/>
                  </a:lnTo>
                  <a:lnTo>
                    <a:pt x="3185" y="292"/>
                  </a:lnTo>
                  <a:lnTo>
                    <a:pt x="3021" y="201"/>
                  </a:lnTo>
                  <a:lnTo>
                    <a:pt x="2894" y="164"/>
                  </a:lnTo>
                  <a:lnTo>
                    <a:pt x="2748" y="128"/>
                  </a:lnTo>
                  <a:lnTo>
                    <a:pt x="2366" y="55"/>
                  </a:lnTo>
                  <a:lnTo>
                    <a:pt x="1893" y="19"/>
                  </a:lnTo>
                  <a:lnTo>
                    <a:pt x="165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5" name="Google Shape;2565;p16"/>
            <p:cNvSpPr/>
            <p:nvPr/>
          </p:nvSpPr>
          <p:spPr>
            <a:xfrm>
              <a:off x="6725279" y="7296739"/>
              <a:ext cx="77869" cy="19789"/>
            </a:xfrm>
            <a:custGeom>
              <a:avLst/>
              <a:gdLst/>
              <a:ahLst/>
              <a:cxnLst/>
              <a:rect l="l" t="t" r="r" b="b"/>
              <a:pathLst>
                <a:path w="1511" h="384" fill="none" extrusionOk="0">
                  <a:moveTo>
                    <a:pt x="1511" y="110"/>
                  </a:moveTo>
                  <a:lnTo>
                    <a:pt x="1511" y="110"/>
                  </a:lnTo>
                  <a:lnTo>
                    <a:pt x="1365" y="56"/>
                  </a:lnTo>
                  <a:lnTo>
                    <a:pt x="1183" y="37"/>
                  </a:lnTo>
                  <a:lnTo>
                    <a:pt x="947" y="1"/>
                  </a:lnTo>
                  <a:lnTo>
                    <a:pt x="692" y="19"/>
                  </a:lnTo>
                  <a:lnTo>
                    <a:pt x="455" y="37"/>
                  </a:lnTo>
                  <a:lnTo>
                    <a:pt x="346" y="74"/>
                  </a:lnTo>
                  <a:lnTo>
                    <a:pt x="255" y="110"/>
                  </a:lnTo>
                  <a:lnTo>
                    <a:pt x="164" y="165"/>
                  </a:lnTo>
                  <a:lnTo>
                    <a:pt x="91" y="219"/>
                  </a:lnTo>
                  <a:lnTo>
                    <a:pt x="37" y="292"/>
                  </a:lnTo>
                  <a:lnTo>
                    <a:pt x="0" y="383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66" name="Google Shape;2566;p16"/>
          <p:cNvSpPr/>
          <p:nvPr/>
        </p:nvSpPr>
        <p:spPr>
          <a:xfrm>
            <a:off x="7195868" y="4529531"/>
            <a:ext cx="359497" cy="490210"/>
          </a:xfrm>
          <a:custGeom>
            <a:avLst/>
            <a:gdLst/>
            <a:ahLst/>
            <a:cxnLst/>
            <a:rect l="l" t="t" r="r" b="b"/>
            <a:pathLst>
              <a:path w="10264" h="13996" extrusionOk="0">
                <a:moveTo>
                  <a:pt x="4586" y="1"/>
                </a:moveTo>
                <a:lnTo>
                  <a:pt x="4568" y="656"/>
                </a:lnTo>
                <a:lnTo>
                  <a:pt x="4532" y="1384"/>
                </a:lnTo>
                <a:lnTo>
                  <a:pt x="4422" y="3040"/>
                </a:lnTo>
                <a:lnTo>
                  <a:pt x="4295" y="4805"/>
                </a:lnTo>
                <a:lnTo>
                  <a:pt x="4131" y="6552"/>
                </a:lnTo>
                <a:lnTo>
                  <a:pt x="3840" y="9464"/>
                </a:lnTo>
                <a:lnTo>
                  <a:pt x="3713" y="10683"/>
                </a:lnTo>
                <a:lnTo>
                  <a:pt x="3604" y="9846"/>
                </a:lnTo>
                <a:lnTo>
                  <a:pt x="3476" y="8900"/>
                </a:lnTo>
                <a:lnTo>
                  <a:pt x="3331" y="7699"/>
                </a:lnTo>
                <a:lnTo>
                  <a:pt x="3203" y="6334"/>
                </a:lnTo>
                <a:lnTo>
                  <a:pt x="3076" y="4860"/>
                </a:lnTo>
                <a:lnTo>
                  <a:pt x="3039" y="4114"/>
                </a:lnTo>
                <a:lnTo>
                  <a:pt x="3021" y="3349"/>
                </a:lnTo>
                <a:lnTo>
                  <a:pt x="3003" y="2603"/>
                </a:lnTo>
                <a:lnTo>
                  <a:pt x="3003" y="1893"/>
                </a:lnTo>
                <a:lnTo>
                  <a:pt x="2821" y="2185"/>
                </a:lnTo>
                <a:lnTo>
                  <a:pt x="2657" y="2494"/>
                </a:lnTo>
                <a:lnTo>
                  <a:pt x="2512" y="2822"/>
                </a:lnTo>
                <a:lnTo>
                  <a:pt x="2384" y="3167"/>
                </a:lnTo>
                <a:lnTo>
                  <a:pt x="2293" y="3531"/>
                </a:lnTo>
                <a:lnTo>
                  <a:pt x="2202" y="3895"/>
                </a:lnTo>
                <a:lnTo>
                  <a:pt x="2148" y="4277"/>
                </a:lnTo>
                <a:lnTo>
                  <a:pt x="2093" y="4660"/>
                </a:lnTo>
                <a:lnTo>
                  <a:pt x="2057" y="5060"/>
                </a:lnTo>
                <a:lnTo>
                  <a:pt x="2039" y="5460"/>
                </a:lnTo>
                <a:lnTo>
                  <a:pt x="2039" y="5879"/>
                </a:lnTo>
                <a:lnTo>
                  <a:pt x="2039" y="6279"/>
                </a:lnTo>
                <a:lnTo>
                  <a:pt x="2093" y="7080"/>
                </a:lnTo>
                <a:lnTo>
                  <a:pt x="2166" y="7862"/>
                </a:lnTo>
                <a:lnTo>
                  <a:pt x="2275" y="8609"/>
                </a:lnTo>
                <a:lnTo>
                  <a:pt x="2384" y="9318"/>
                </a:lnTo>
                <a:lnTo>
                  <a:pt x="2512" y="9937"/>
                </a:lnTo>
                <a:lnTo>
                  <a:pt x="2639" y="10501"/>
                </a:lnTo>
                <a:lnTo>
                  <a:pt x="2817" y="11215"/>
                </a:lnTo>
                <a:lnTo>
                  <a:pt x="2730" y="10938"/>
                </a:lnTo>
                <a:lnTo>
                  <a:pt x="2548" y="10501"/>
                </a:lnTo>
                <a:lnTo>
                  <a:pt x="2421" y="10246"/>
                </a:lnTo>
                <a:lnTo>
                  <a:pt x="2293" y="9992"/>
                </a:lnTo>
                <a:lnTo>
                  <a:pt x="2130" y="9719"/>
                </a:lnTo>
                <a:lnTo>
                  <a:pt x="1966" y="9446"/>
                </a:lnTo>
                <a:lnTo>
                  <a:pt x="1766" y="9154"/>
                </a:lnTo>
                <a:lnTo>
                  <a:pt x="1547" y="8882"/>
                </a:lnTo>
                <a:lnTo>
                  <a:pt x="1311" y="8590"/>
                </a:lnTo>
                <a:lnTo>
                  <a:pt x="1038" y="8317"/>
                </a:lnTo>
                <a:lnTo>
                  <a:pt x="1129" y="8918"/>
                </a:lnTo>
                <a:lnTo>
                  <a:pt x="1238" y="9482"/>
                </a:lnTo>
                <a:lnTo>
                  <a:pt x="1383" y="10010"/>
                </a:lnTo>
                <a:lnTo>
                  <a:pt x="1529" y="10483"/>
                </a:lnTo>
                <a:lnTo>
                  <a:pt x="1693" y="10920"/>
                </a:lnTo>
                <a:lnTo>
                  <a:pt x="1875" y="11338"/>
                </a:lnTo>
                <a:lnTo>
                  <a:pt x="1987" y="11588"/>
                </a:lnTo>
                <a:lnTo>
                  <a:pt x="1987" y="11588"/>
                </a:lnTo>
                <a:lnTo>
                  <a:pt x="0" y="10174"/>
                </a:lnTo>
                <a:lnTo>
                  <a:pt x="73" y="10319"/>
                </a:lnTo>
                <a:lnTo>
                  <a:pt x="255" y="10738"/>
                </a:lnTo>
                <a:lnTo>
                  <a:pt x="401" y="11011"/>
                </a:lnTo>
                <a:lnTo>
                  <a:pt x="601" y="11302"/>
                </a:lnTo>
                <a:lnTo>
                  <a:pt x="819" y="11648"/>
                </a:lnTo>
                <a:lnTo>
                  <a:pt x="1092" y="11975"/>
                </a:lnTo>
                <a:lnTo>
                  <a:pt x="1383" y="12321"/>
                </a:lnTo>
                <a:lnTo>
                  <a:pt x="1747" y="12667"/>
                </a:lnTo>
                <a:lnTo>
                  <a:pt x="1929" y="12830"/>
                </a:lnTo>
                <a:lnTo>
                  <a:pt x="2148" y="12994"/>
                </a:lnTo>
                <a:lnTo>
                  <a:pt x="2348" y="13140"/>
                </a:lnTo>
                <a:lnTo>
                  <a:pt x="2584" y="13285"/>
                </a:lnTo>
                <a:lnTo>
                  <a:pt x="2821" y="13413"/>
                </a:lnTo>
                <a:lnTo>
                  <a:pt x="3076" y="13540"/>
                </a:lnTo>
                <a:lnTo>
                  <a:pt x="3331" y="13649"/>
                </a:lnTo>
                <a:lnTo>
                  <a:pt x="3622" y="13759"/>
                </a:lnTo>
                <a:lnTo>
                  <a:pt x="3913" y="13850"/>
                </a:lnTo>
                <a:lnTo>
                  <a:pt x="4204" y="13922"/>
                </a:lnTo>
                <a:lnTo>
                  <a:pt x="4532" y="13959"/>
                </a:lnTo>
                <a:lnTo>
                  <a:pt x="4859" y="13995"/>
                </a:lnTo>
                <a:lnTo>
                  <a:pt x="5278" y="13850"/>
                </a:lnTo>
                <a:lnTo>
                  <a:pt x="5678" y="13704"/>
                </a:lnTo>
                <a:lnTo>
                  <a:pt x="6060" y="13540"/>
                </a:lnTo>
                <a:lnTo>
                  <a:pt x="6406" y="13358"/>
                </a:lnTo>
                <a:lnTo>
                  <a:pt x="6752" y="13176"/>
                </a:lnTo>
                <a:lnTo>
                  <a:pt x="7061" y="12976"/>
                </a:lnTo>
                <a:lnTo>
                  <a:pt x="7371" y="12794"/>
                </a:lnTo>
                <a:lnTo>
                  <a:pt x="7643" y="12576"/>
                </a:lnTo>
                <a:lnTo>
                  <a:pt x="7898" y="12376"/>
                </a:lnTo>
                <a:lnTo>
                  <a:pt x="8153" y="12157"/>
                </a:lnTo>
                <a:lnTo>
                  <a:pt x="8371" y="11957"/>
                </a:lnTo>
                <a:lnTo>
                  <a:pt x="8590" y="11739"/>
                </a:lnTo>
                <a:lnTo>
                  <a:pt x="8972" y="11320"/>
                </a:lnTo>
                <a:lnTo>
                  <a:pt x="9281" y="10902"/>
                </a:lnTo>
                <a:lnTo>
                  <a:pt x="9554" y="10501"/>
                </a:lnTo>
                <a:lnTo>
                  <a:pt x="9773" y="10137"/>
                </a:lnTo>
                <a:lnTo>
                  <a:pt x="9936" y="9791"/>
                </a:lnTo>
                <a:lnTo>
                  <a:pt x="10064" y="9500"/>
                </a:lnTo>
                <a:lnTo>
                  <a:pt x="10155" y="9245"/>
                </a:lnTo>
                <a:lnTo>
                  <a:pt x="10228" y="9064"/>
                </a:lnTo>
                <a:lnTo>
                  <a:pt x="10264" y="8900"/>
                </a:lnTo>
                <a:lnTo>
                  <a:pt x="10064" y="9191"/>
                </a:lnTo>
                <a:lnTo>
                  <a:pt x="9845" y="9464"/>
                </a:lnTo>
                <a:lnTo>
                  <a:pt x="9645" y="9700"/>
                </a:lnTo>
                <a:lnTo>
                  <a:pt x="9427" y="9937"/>
                </a:lnTo>
                <a:lnTo>
                  <a:pt x="9209" y="10137"/>
                </a:lnTo>
                <a:lnTo>
                  <a:pt x="9008" y="10337"/>
                </a:lnTo>
                <a:lnTo>
                  <a:pt x="8808" y="10519"/>
                </a:lnTo>
                <a:lnTo>
                  <a:pt x="8590" y="10665"/>
                </a:lnTo>
                <a:lnTo>
                  <a:pt x="8189" y="10956"/>
                </a:lnTo>
                <a:lnTo>
                  <a:pt x="7789" y="11174"/>
                </a:lnTo>
                <a:lnTo>
                  <a:pt x="7425" y="11338"/>
                </a:lnTo>
                <a:lnTo>
                  <a:pt x="7061" y="11466"/>
                </a:lnTo>
                <a:lnTo>
                  <a:pt x="6752" y="11575"/>
                </a:lnTo>
                <a:lnTo>
                  <a:pt x="6442" y="11629"/>
                </a:lnTo>
                <a:lnTo>
                  <a:pt x="6188" y="11666"/>
                </a:lnTo>
                <a:lnTo>
                  <a:pt x="5969" y="11684"/>
                </a:lnTo>
                <a:lnTo>
                  <a:pt x="5642" y="11684"/>
                </a:lnTo>
                <a:lnTo>
                  <a:pt x="5533" y="11666"/>
                </a:lnTo>
                <a:lnTo>
                  <a:pt x="5624" y="11593"/>
                </a:lnTo>
                <a:lnTo>
                  <a:pt x="5896" y="11393"/>
                </a:lnTo>
                <a:lnTo>
                  <a:pt x="6097" y="11229"/>
                </a:lnTo>
                <a:lnTo>
                  <a:pt x="6315" y="11011"/>
                </a:lnTo>
                <a:lnTo>
                  <a:pt x="6552" y="10774"/>
                </a:lnTo>
                <a:lnTo>
                  <a:pt x="6825" y="10483"/>
                </a:lnTo>
                <a:lnTo>
                  <a:pt x="7116" y="10137"/>
                </a:lnTo>
                <a:lnTo>
                  <a:pt x="7407" y="9755"/>
                </a:lnTo>
                <a:lnTo>
                  <a:pt x="7716" y="9318"/>
                </a:lnTo>
                <a:lnTo>
                  <a:pt x="8026" y="8845"/>
                </a:lnTo>
                <a:lnTo>
                  <a:pt x="8335" y="8299"/>
                </a:lnTo>
                <a:lnTo>
                  <a:pt x="8644" y="7717"/>
                </a:lnTo>
                <a:lnTo>
                  <a:pt x="8954" y="7080"/>
                </a:lnTo>
                <a:lnTo>
                  <a:pt x="9245" y="6388"/>
                </a:lnTo>
                <a:lnTo>
                  <a:pt x="8772" y="6716"/>
                </a:lnTo>
                <a:lnTo>
                  <a:pt x="8335" y="7062"/>
                </a:lnTo>
                <a:lnTo>
                  <a:pt x="7916" y="7426"/>
                </a:lnTo>
                <a:lnTo>
                  <a:pt x="7516" y="7790"/>
                </a:lnTo>
                <a:lnTo>
                  <a:pt x="7134" y="8154"/>
                </a:lnTo>
                <a:lnTo>
                  <a:pt x="6788" y="8499"/>
                </a:lnTo>
                <a:lnTo>
                  <a:pt x="6461" y="8845"/>
                </a:lnTo>
                <a:lnTo>
                  <a:pt x="6169" y="9191"/>
                </a:lnTo>
                <a:lnTo>
                  <a:pt x="5660" y="9773"/>
                </a:lnTo>
                <a:lnTo>
                  <a:pt x="5296" y="10265"/>
                </a:lnTo>
                <a:lnTo>
                  <a:pt x="4987" y="10683"/>
                </a:lnTo>
                <a:lnTo>
                  <a:pt x="5332" y="10046"/>
                </a:lnTo>
                <a:lnTo>
                  <a:pt x="5733" y="9300"/>
                </a:lnTo>
                <a:lnTo>
                  <a:pt x="6206" y="8336"/>
                </a:lnTo>
                <a:lnTo>
                  <a:pt x="6734" y="7189"/>
                </a:lnTo>
                <a:lnTo>
                  <a:pt x="7007" y="6570"/>
                </a:lnTo>
                <a:lnTo>
                  <a:pt x="7280" y="5915"/>
                </a:lnTo>
                <a:lnTo>
                  <a:pt x="7534" y="5242"/>
                </a:lnTo>
                <a:lnTo>
                  <a:pt x="7789" y="4569"/>
                </a:lnTo>
                <a:lnTo>
                  <a:pt x="8007" y="3859"/>
                </a:lnTo>
                <a:lnTo>
                  <a:pt x="8208" y="3149"/>
                </a:lnTo>
                <a:lnTo>
                  <a:pt x="8208" y="3149"/>
                </a:lnTo>
                <a:lnTo>
                  <a:pt x="8044" y="3295"/>
                </a:lnTo>
                <a:lnTo>
                  <a:pt x="7880" y="3459"/>
                </a:lnTo>
                <a:lnTo>
                  <a:pt x="7716" y="3640"/>
                </a:lnTo>
                <a:lnTo>
                  <a:pt x="7553" y="3841"/>
                </a:lnTo>
                <a:lnTo>
                  <a:pt x="7243" y="4277"/>
                </a:lnTo>
                <a:lnTo>
                  <a:pt x="6952" y="4751"/>
                </a:lnTo>
                <a:lnTo>
                  <a:pt x="6661" y="5260"/>
                </a:lnTo>
                <a:lnTo>
                  <a:pt x="6406" y="5770"/>
                </a:lnTo>
                <a:lnTo>
                  <a:pt x="6151" y="6297"/>
                </a:lnTo>
                <a:lnTo>
                  <a:pt x="5933" y="6825"/>
                </a:lnTo>
                <a:lnTo>
                  <a:pt x="5733" y="7335"/>
                </a:lnTo>
                <a:lnTo>
                  <a:pt x="5551" y="7808"/>
                </a:lnTo>
                <a:lnTo>
                  <a:pt x="5260" y="8609"/>
                </a:lnTo>
                <a:lnTo>
                  <a:pt x="5078" y="9173"/>
                </a:lnTo>
                <a:lnTo>
                  <a:pt x="5005" y="9373"/>
                </a:lnTo>
                <a:lnTo>
                  <a:pt x="5041" y="9082"/>
                </a:lnTo>
                <a:lnTo>
                  <a:pt x="5114" y="8263"/>
                </a:lnTo>
                <a:lnTo>
                  <a:pt x="5187" y="7062"/>
                </a:lnTo>
                <a:lnTo>
                  <a:pt x="5223" y="6370"/>
                </a:lnTo>
                <a:lnTo>
                  <a:pt x="5241" y="5624"/>
                </a:lnTo>
                <a:lnTo>
                  <a:pt x="5260" y="4860"/>
                </a:lnTo>
                <a:lnTo>
                  <a:pt x="5241" y="4059"/>
                </a:lnTo>
                <a:lnTo>
                  <a:pt x="5223" y="3277"/>
                </a:lnTo>
                <a:lnTo>
                  <a:pt x="5169" y="2512"/>
                </a:lnTo>
                <a:lnTo>
                  <a:pt x="5078" y="1784"/>
                </a:lnTo>
                <a:lnTo>
                  <a:pt x="5023" y="1439"/>
                </a:lnTo>
                <a:lnTo>
                  <a:pt x="4950" y="1111"/>
                </a:lnTo>
                <a:lnTo>
                  <a:pt x="4877" y="802"/>
                </a:lnTo>
                <a:lnTo>
                  <a:pt x="4786" y="510"/>
                </a:lnTo>
                <a:lnTo>
                  <a:pt x="4695" y="237"/>
                </a:lnTo>
                <a:lnTo>
                  <a:pt x="4586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67" name="Google Shape;2567;p16"/>
          <p:cNvGrpSpPr/>
          <p:nvPr/>
        </p:nvGrpSpPr>
        <p:grpSpPr>
          <a:xfrm>
            <a:off x="7195863" y="4931305"/>
            <a:ext cx="178666" cy="164934"/>
            <a:chOff x="2706625" y="4735761"/>
            <a:chExt cx="226446" cy="209015"/>
          </a:xfrm>
        </p:grpSpPr>
        <p:sp>
          <p:nvSpPr>
            <p:cNvPr id="2568" name="Google Shape;2568;p16"/>
            <p:cNvSpPr/>
            <p:nvPr/>
          </p:nvSpPr>
          <p:spPr>
            <a:xfrm>
              <a:off x="2706625" y="4851000"/>
              <a:ext cx="226446" cy="93776"/>
            </a:xfrm>
            <a:custGeom>
              <a:avLst/>
              <a:gdLst/>
              <a:ahLst/>
              <a:cxnLst/>
              <a:rect l="l" t="t" r="r" b="b"/>
              <a:pathLst>
                <a:path w="9991" h="1020" extrusionOk="0">
                  <a:moveTo>
                    <a:pt x="1292" y="0"/>
                  </a:moveTo>
                  <a:lnTo>
                    <a:pt x="746" y="91"/>
                  </a:lnTo>
                  <a:lnTo>
                    <a:pt x="528" y="128"/>
                  </a:lnTo>
                  <a:lnTo>
                    <a:pt x="346" y="182"/>
                  </a:lnTo>
                  <a:lnTo>
                    <a:pt x="200" y="237"/>
                  </a:lnTo>
                  <a:lnTo>
                    <a:pt x="91" y="291"/>
                  </a:lnTo>
                  <a:lnTo>
                    <a:pt x="18" y="346"/>
                  </a:lnTo>
                  <a:lnTo>
                    <a:pt x="0" y="419"/>
                  </a:lnTo>
                  <a:lnTo>
                    <a:pt x="0" y="437"/>
                  </a:lnTo>
                  <a:lnTo>
                    <a:pt x="18" y="473"/>
                  </a:lnTo>
                  <a:lnTo>
                    <a:pt x="91" y="528"/>
                  </a:lnTo>
                  <a:lnTo>
                    <a:pt x="219" y="583"/>
                  </a:lnTo>
                  <a:lnTo>
                    <a:pt x="382" y="655"/>
                  </a:lnTo>
                  <a:lnTo>
                    <a:pt x="601" y="710"/>
                  </a:lnTo>
                  <a:lnTo>
                    <a:pt x="856" y="746"/>
                  </a:lnTo>
                  <a:lnTo>
                    <a:pt x="1456" y="837"/>
                  </a:lnTo>
                  <a:lnTo>
                    <a:pt x="2202" y="910"/>
                  </a:lnTo>
                  <a:lnTo>
                    <a:pt x="3058" y="965"/>
                  </a:lnTo>
                  <a:lnTo>
                    <a:pt x="3986" y="1001"/>
                  </a:lnTo>
                  <a:lnTo>
                    <a:pt x="5005" y="1019"/>
                  </a:lnTo>
                  <a:lnTo>
                    <a:pt x="6006" y="1001"/>
                  </a:lnTo>
                  <a:lnTo>
                    <a:pt x="6952" y="965"/>
                  </a:lnTo>
                  <a:lnTo>
                    <a:pt x="7789" y="910"/>
                  </a:lnTo>
                  <a:lnTo>
                    <a:pt x="8535" y="837"/>
                  </a:lnTo>
                  <a:lnTo>
                    <a:pt x="9136" y="746"/>
                  </a:lnTo>
                  <a:lnTo>
                    <a:pt x="9390" y="710"/>
                  </a:lnTo>
                  <a:lnTo>
                    <a:pt x="9609" y="655"/>
                  </a:lnTo>
                  <a:lnTo>
                    <a:pt x="9773" y="583"/>
                  </a:lnTo>
                  <a:lnTo>
                    <a:pt x="9900" y="528"/>
                  </a:lnTo>
                  <a:lnTo>
                    <a:pt x="9973" y="473"/>
                  </a:lnTo>
                  <a:lnTo>
                    <a:pt x="9991" y="437"/>
                  </a:lnTo>
                  <a:lnTo>
                    <a:pt x="9991" y="419"/>
                  </a:lnTo>
                  <a:lnTo>
                    <a:pt x="9973" y="346"/>
                  </a:lnTo>
                  <a:lnTo>
                    <a:pt x="9900" y="291"/>
                  </a:lnTo>
                  <a:lnTo>
                    <a:pt x="9791" y="237"/>
                  </a:lnTo>
                  <a:lnTo>
                    <a:pt x="9645" y="182"/>
                  </a:lnTo>
                  <a:lnTo>
                    <a:pt x="9463" y="128"/>
                  </a:lnTo>
                  <a:lnTo>
                    <a:pt x="9245" y="91"/>
                  </a:lnTo>
                  <a:lnTo>
                    <a:pt x="8699" y="0"/>
                  </a:lnTo>
                  <a:lnTo>
                    <a:pt x="8699" y="273"/>
                  </a:lnTo>
                  <a:lnTo>
                    <a:pt x="7443" y="328"/>
                  </a:lnTo>
                  <a:lnTo>
                    <a:pt x="6133" y="364"/>
                  </a:lnTo>
                  <a:lnTo>
                    <a:pt x="4623" y="382"/>
                  </a:lnTo>
                  <a:lnTo>
                    <a:pt x="3476" y="364"/>
                  </a:lnTo>
                  <a:lnTo>
                    <a:pt x="2384" y="328"/>
                  </a:lnTo>
                  <a:lnTo>
                    <a:pt x="1893" y="291"/>
                  </a:lnTo>
                  <a:lnTo>
                    <a:pt x="1456" y="237"/>
                  </a:lnTo>
                  <a:lnTo>
                    <a:pt x="1074" y="182"/>
                  </a:lnTo>
                  <a:lnTo>
                    <a:pt x="746" y="109"/>
                  </a:lnTo>
                  <a:lnTo>
                    <a:pt x="1292" y="0"/>
                  </a:lnTo>
                  <a:close/>
                </a:path>
              </a:pathLst>
            </a:custGeom>
            <a:solidFill>
              <a:srgbClr val="282829">
                <a:alpha val="13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69" name="Google Shape;2569;p16"/>
            <p:cNvGrpSpPr/>
            <p:nvPr/>
          </p:nvGrpSpPr>
          <p:grpSpPr>
            <a:xfrm>
              <a:off x="2714800" y="4735761"/>
              <a:ext cx="210098" cy="182902"/>
              <a:chOff x="1282975" y="2150275"/>
              <a:chExt cx="154700" cy="134675"/>
            </a:xfrm>
          </p:grpSpPr>
          <p:sp>
            <p:nvSpPr>
              <p:cNvPr id="2570" name="Google Shape;2570;p16"/>
              <p:cNvSpPr/>
              <p:nvPr/>
            </p:nvSpPr>
            <p:spPr>
              <a:xfrm>
                <a:off x="1282975" y="2150275"/>
                <a:ext cx="154700" cy="134675"/>
              </a:xfrm>
              <a:custGeom>
                <a:avLst/>
                <a:gdLst/>
                <a:ahLst/>
                <a:cxnLst/>
                <a:rect l="l" t="t" r="r" b="b"/>
                <a:pathLst>
                  <a:path w="6188" h="5387" extrusionOk="0">
                    <a:moveTo>
                      <a:pt x="2858" y="0"/>
                    </a:moveTo>
                    <a:lnTo>
                      <a:pt x="2657" y="37"/>
                    </a:lnTo>
                    <a:lnTo>
                      <a:pt x="2403" y="109"/>
                    </a:lnTo>
                    <a:lnTo>
                      <a:pt x="2166" y="200"/>
                    </a:lnTo>
                    <a:lnTo>
                      <a:pt x="1948" y="310"/>
                    </a:lnTo>
                    <a:lnTo>
                      <a:pt x="1747" y="437"/>
                    </a:lnTo>
                    <a:lnTo>
                      <a:pt x="1547" y="564"/>
                    </a:lnTo>
                    <a:lnTo>
                      <a:pt x="1384" y="710"/>
                    </a:lnTo>
                    <a:lnTo>
                      <a:pt x="1238" y="856"/>
                    </a:lnTo>
                    <a:lnTo>
                      <a:pt x="1092" y="1019"/>
                    </a:lnTo>
                    <a:lnTo>
                      <a:pt x="965" y="1201"/>
                    </a:lnTo>
                    <a:lnTo>
                      <a:pt x="856" y="1365"/>
                    </a:lnTo>
                    <a:lnTo>
                      <a:pt x="765" y="1547"/>
                    </a:lnTo>
                    <a:lnTo>
                      <a:pt x="674" y="1729"/>
                    </a:lnTo>
                    <a:lnTo>
                      <a:pt x="546" y="2093"/>
                    </a:lnTo>
                    <a:lnTo>
                      <a:pt x="437" y="2439"/>
                    </a:lnTo>
                    <a:lnTo>
                      <a:pt x="401" y="2639"/>
                    </a:lnTo>
                    <a:lnTo>
                      <a:pt x="346" y="3057"/>
                    </a:lnTo>
                    <a:lnTo>
                      <a:pt x="310" y="3403"/>
                    </a:lnTo>
                    <a:lnTo>
                      <a:pt x="310" y="3694"/>
                    </a:lnTo>
                    <a:lnTo>
                      <a:pt x="164" y="3876"/>
                    </a:lnTo>
                    <a:lnTo>
                      <a:pt x="55" y="4040"/>
                    </a:lnTo>
                    <a:lnTo>
                      <a:pt x="37" y="4131"/>
                    </a:lnTo>
                    <a:lnTo>
                      <a:pt x="0" y="4222"/>
                    </a:lnTo>
                    <a:lnTo>
                      <a:pt x="0" y="4295"/>
                    </a:lnTo>
                    <a:lnTo>
                      <a:pt x="0" y="4368"/>
                    </a:lnTo>
                    <a:lnTo>
                      <a:pt x="19" y="4459"/>
                    </a:lnTo>
                    <a:lnTo>
                      <a:pt x="55" y="4532"/>
                    </a:lnTo>
                    <a:lnTo>
                      <a:pt x="91" y="4604"/>
                    </a:lnTo>
                    <a:lnTo>
                      <a:pt x="146" y="4677"/>
                    </a:lnTo>
                    <a:lnTo>
                      <a:pt x="292" y="4804"/>
                    </a:lnTo>
                    <a:lnTo>
                      <a:pt x="474" y="4932"/>
                    </a:lnTo>
                    <a:lnTo>
                      <a:pt x="692" y="5041"/>
                    </a:lnTo>
                    <a:lnTo>
                      <a:pt x="965" y="5132"/>
                    </a:lnTo>
                    <a:lnTo>
                      <a:pt x="1274" y="5205"/>
                    </a:lnTo>
                    <a:lnTo>
                      <a:pt x="1638" y="5278"/>
                    </a:lnTo>
                    <a:lnTo>
                      <a:pt x="2020" y="5332"/>
                    </a:lnTo>
                    <a:lnTo>
                      <a:pt x="2457" y="5369"/>
                    </a:lnTo>
                    <a:lnTo>
                      <a:pt x="2930" y="5387"/>
                    </a:lnTo>
                    <a:lnTo>
                      <a:pt x="3440" y="5387"/>
                    </a:lnTo>
                    <a:lnTo>
                      <a:pt x="3804" y="5350"/>
                    </a:lnTo>
                    <a:lnTo>
                      <a:pt x="4131" y="5314"/>
                    </a:lnTo>
                    <a:lnTo>
                      <a:pt x="4714" y="5223"/>
                    </a:lnTo>
                    <a:lnTo>
                      <a:pt x="5187" y="5114"/>
                    </a:lnTo>
                    <a:lnTo>
                      <a:pt x="5569" y="5005"/>
                    </a:lnTo>
                    <a:lnTo>
                      <a:pt x="5842" y="4895"/>
                    </a:lnTo>
                    <a:lnTo>
                      <a:pt x="6042" y="4804"/>
                    </a:lnTo>
                    <a:lnTo>
                      <a:pt x="6188" y="4713"/>
                    </a:lnTo>
                    <a:lnTo>
                      <a:pt x="6042" y="4204"/>
                    </a:lnTo>
                    <a:lnTo>
                      <a:pt x="5878" y="3658"/>
                    </a:lnTo>
                    <a:lnTo>
                      <a:pt x="5642" y="3003"/>
                    </a:lnTo>
                    <a:lnTo>
                      <a:pt x="5514" y="2639"/>
                    </a:lnTo>
                    <a:lnTo>
                      <a:pt x="5351" y="2275"/>
                    </a:lnTo>
                    <a:lnTo>
                      <a:pt x="5169" y="1929"/>
                    </a:lnTo>
                    <a:lnTo>
                      <a:pt x="4987" y="1565"/>
                    </a:lnTo>
                    <a:lnTo>
                      <a:pt x="4787" y="1238"/>
                    </a:lnTo>
                    <a:lnTo>
                      <a:pt x="4568" y="928"/>
                    </a:lnTo>
                    <a:lnTo>
                      <a:pt x="4332" y="655"/>
                    </a:lnTo>
                    <a:lnTo>
                      <a:pt x="4095" y="419"/>
                    </a:lnTo>
                    <a:lnTo>
                      <a:pt x="3949" y="291"/>
                    </a:lnTo>
                    <a:lnTo>
                      <a:pt x="3804" y="200"/>
                    </a:lnTo>
                    <a:lnTo>
                      <a:pt x="3676" y="128"/>
                    </a:lnTo>
                    <a:lnTo>
                      <a:pt x="3513" y="73"/>
                    </a:lnTo>
                    <a:lnTo>
                      <a:pt x="3367" y="37"/>
                    </a:lnTo>
                    <a:lnTo>
                      <a:pt x="3203" y="0"/>
                    </a:lnTo>
                    <a:close/>
                  </a:path>
                </a:pathLst>
              </a:custGeom>
              <a:solidFill>
                <a:srgbClr val="C1A5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1" name="Google Shape;2571;p16"/>
              <p:cNvSpPr/>
              <p:nvPr/>
            </p:nvSpPr>
            <p:spPr>
              <a:xfrm>
                <a:off x="1282975" y="2150275"/>
                <a:ext cx="154700" cy="134675"/>
              </a:xfrm>
              <a:custGeom>
                <a:avLst/>
                <a:gdLst/>
                <a:ahLst/>
                <a:cxnLst/>
                <a:rect l="l" t="t" r="r" b="b"/>
                <a:pathLst>
                  <a:path w="6188" h="5387" fill="none" extrusionOk="0">
                    <a:moveTo>
                      <a:pt x="6188" y="4713"/>
                    </a:moveTo>
                    <a:lnTo>
                      <a:pt x="6188" y="4713"/>
                    </a:lnTo>
                    <a:lnTo>
                      <a:pt x="6042" y="4804"/>
                    </a:lnTo>
                    <a:lnTo>
                      <a:pt x="5842" y="4895"/>
                    </a:lnTo>
                    <a:lnTo>
                      <a:pt x="5569" y="5005"/>
                    </a:lnTo>
                    <a:lnTo>
                      <a:pt x="5187" y="5114"/>
                    </a:lnTo>
                    <a:lnTo>
                      <a:pt x="4714" y="5223"/>
                    </a:lnTo>
                    <a:lnTo>
                      <a:pt x="4131" y="5314"/>
                    </a:lnTo>
                    <a:lnTo>
                      <a:pt x="3804" y="5350"/>
                    </a:lnTo>
                    <a:lnTo>
                      <a:pt x="3440" y="5387"/>
                    </a:lnTo>
                    <a:lnTo>
                      <a:pt x="3440" y="5387"/>
                    </a:lnTo>
                    <a:lnTo>
                      <a:pt x="2930" y="5387"/>
                    </a:lnTo>
                    <a:lnTo>
                      <a:pt x="2457" y="5369"/>
                    </a:lnTo>
                    <a:lnTo>
                      <a:pt x="2020" y="5332"/>
                    </a:lnTo>
                    <a:lnTo>
                      <a:pt x="1638" y="5278"/>
                    </a:lnTo>
                    <a:lnTo>
                      <a:pt x="1274" y="5205"/>
                    </a:lnTo>
                    <a:lnTo>
                      <a:pt x="965" y="5132"/>
                    </a:lnTo>
                    <a:lnTo>
                      <a:pt x="692" y="5041"/>
                    </a:lnTo>
                    <a:lnTo>
                      <a:pt x="474" y="4932"/>
                    </a:lnTo>
                    <a:lnTo>
                      <a:pt x="292" y="4804"/>
                    </a:lnTo>
                    <a:lnTo>
                      <a:pt x="146" y="4677"/>
                    </a:lnTo>
                    <a:lnTo>
                      <a:pt x="91" y="4604"/>
                    </a:lnTo>
                    <a:lnTo>
                      <a:pt x="55" y="4532"/>
                    </a:lnTo>
                    <a:lnTo>
                      <a:pt x="19" y="4459"/>
                    </a:lnTo>
                    <a:lnTo>
                      <a:pt x="0" y="4368"/>
                    </a:lnTo>
                    <a:lnTo>
                      <a:pt x="0" y="4295"/>
                    </a:lnTo>
                    <a:lnTo>
                      <a:pt x="0" y="4222"/>
                    </a:lnTo>
                    <a:lnTo>
                      <a:pt x="37" y="4131"/>
                    </a:lnTo>
                    <a:lnTo>
                      <a:pt x="55" y="4040"/>
                    </a:lnTo>
                    <a:lnTo>
                      <a:pt x="164" y="3876"/>
                    </a:lnTo>
                    <a:lnTo>
                      <a:pt x="310" y="3694"/>
                    </a:lnTo>
                    <a:lnTo>
                      <a:pt x="310" y="3694"/>
                    </a:lnTo>
                    <a:lnTo>
                      <a:pt x="310" y="3403"/>
                    </a:lnTo>
                    <a:lnTo>
                      <a:pt x="346" y="3057"/>
                    </a:lnTo>
                    <a:lnTo>
                      <a:pt x="401" y="2639"/>
                    </a:lnTo>
                    <a:lnTo>
                      <a:pt x="401" y="2639"/>
                    </a:lnTo>
                    <a:lnTo>
                      <a:pt x="437" y="2439"/>
                    </a:lnTo>
                    <a:lnTo>
                      <a:pt x="437" y="2439"/>
                    </a:lnTo>
                    <a:lnTo>
                      <a:pt x="546" y="2093"/>
                    </a:lnTo>
                    <a:lnTo>
                      <a:pt x="674" y="1729"/>
                    </a:lnTo>
                    <a:lnTo>
                      <a:pt x="765" y="1547"/>
                    </a:lnTo>
                    <a:lnTo>
                      <a:pt x="856" y="1365"/>
                    </a:lnTo>
                    <a:lnTo>
                      <a:pt x="965" y="1201"/>
                    </a:lnTo>
                    <a:lnTo>
                      <a:pt x="1092" y="1019"/>
                    </a:lnTo>
                    <a:lnTo>
                      <a:pt x="1238" y="856"/>
                    </a:lnTo>
                    <a:lnTo>
                      <a:pt x="1384" y="710"/>
                    </a:lnTo>
                    <a:lnTo>
                      <a:pt x="1547" y="564"/>
                    </a:lnTo>
                    <a:lnTo>
                      <a:pt x="1747" y="437"/>
                    </a:lnTo>
                    <a:lnTo>
                      <a:pt x="1948" y="310"/>
                    </a:lnTo>
                    <a:lnTo>
                      <a:pt x="2166" y="200"/>
                    </a:lnTo>
                    <a:lnTo>
                      <a:pt x="2403" y="109"/>
                    </a:lnTo>
                    <a:lnTo>
                      <a:pt x="2657" y="37"/>
                    </a:lnTo>
                    <a:lnTo>
                      <a:pt x="2657" y="37"/>
                    </a:lnTo>
                    <a:lnTo>
                      <a:pt x="2858" y="0"/>
                    </a:lnTo>
                    <a:lnTo>
                      <a:pt x="3021" y="0"/>
                    </a:lnTo>
                    <a:lnTo>
                      <a:pt x="3203" y="0"/>
                    </a:lnTo>
                    <a:lnTo>
                      <a:pt x="3367" y="37"/>
                    </a:lnTo>
                    <a:lnTo>
                      <a:pt x="3513" y="73"/>
                    </a:lnTo>
                    <a:lnTo>
                      <a:pt x="3676" y="128"/>
                    </a:lnTo>
                    <a:lnTo>
                      <a:pt x="3804" y="200"/>
                    </a:lnTo>
                    <a:lnTo>
                      <a:pt x="3949" y="291"/>
                    </a:lnTo>
                    <a:lnTo>
                      <a:pt x="3949" y="291"/>
                    </a:lnTo>
                    <a:lnTo>
                      <a:pt x="4095" y="419"/>
                    </a:lnTo>
                    <a:lnTo>
                      <a:pt x="4095" y="419"/>
                    </a:lnTo>
                    <a:lnTo>
                      <a:pt x="4332" y="655"/>
                    </a:lnTo>
                    <a:lnTo>
                      <a:pt x="4568" y="928"/>
                    </a:lnTo>
                    <a:lnTo>
                      <a:pt x="4787" y="1238"/>
                    </a:lnTo>
                    <a:lnTo>
                      <a:pt x="4987" y="1565"/>
                    </a:lnTo>
                    <a:lnTo>
                      <a:pt x="5169" y="1929"/>
                    </a:lnTo>
                    <a:lnTo>
                      <a:pt x="5351" y="2275"/>
                    </a:lnTo>
                    <a:lnTo>
                      <a:pt x="5514" y="2639"/>
                    </a:lnTo>
                    <a:lnTo>
                      <a:pt x="5642" y="3003"/>
                    </a:lnTo>
                    <a:lnTo>
                      <a:pt x="5878" y="3658"/>
                    </a:lnTo>
                    <a:lnTo>
                      <a:pt x="6042" y="4204"/>
                    </a:lnTo>
                    <a:lnTo>
                      <a:pt x="6188" y="4713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2" name="Google Shape;2572;p16"/>
              <p:cNvSpPr/>
              <p:nvPr/>
            </p:nvSpPr>
            <p:spPr>
              <a:xfrm>
                <a:off x="1282975" y="2172100"/>
                <a:ext cx="138775" cy="112850"/>
              </a:xfrm>
              <a:custGeom>
                <a:avLst/>
                <a:gdLst/>
                <a:ahLst/>
                <a:cxnLst/>
                <a:rect l="l" t="t" r="r" b="b"/>
                <a:pathLst>
                  <a:path w="5551" h="4514" extrusionOk="0">
                    <a:moveTo>
                      <a:pt x="1384" y="4368"/>
                    </a:moveTo>
                    <a:lnTo>
                      <a:pt x="1384" y="4368"/>
                    </a:lnTo>
                    <a:lnTo>
                      <a:pt x="1711" y="4423"/>
                    </a:lnTo>
                    <a:lnTo>
                      <a:pt x="2057" y="4459"/>
                    </a:lnTo>
                    <a:lnTo>
                      <a:pt x="2457" y="4496"/>
                    </a:lnTo>
                    <a:lnTo>
                      <a:pt x="2876" y="4514"/>
                    </a:lnTo>
                    <a:lnTo>
                      <a:pt x="2876" y="4514"/>
                    </a:lnTo>
                    <a:lnTo>
                      <a:pt x="3094" y="4514"/>
                    </a:lnTo>
                    <a:lnTo>
                      <a:pt x="3094" y="4514"/>
                    </a:lnTo>
                    <a:lnTo>
                      <a:pt x="3440" y="4514"/>
                    </a:lnTo>
                    <a:lnTo>
                      <a:pt x="3440" y="4514"/>
                    </a:lnTo>
                    <a:lnTo>
                      <a:pt x="3440" y="4514"/>
                    </a:lnTo>
                    <a:lnTo>
                      <a:pt x="3094" y="4514"/>
                    </a:lnTo>
                    <a:lnTo>
                      <a:pt x="3094" y="4514"/>
                    </a:lnTo>
                    <a:lnTo>
                      <a:pt x="2876" y="4514"/>
                    </a:lnTo>
                    <a:lnTo>
                      <a:pt x="2876" y="4514"/>
                    </a:lnTo>
                    <a:lnTo>
                      <a:pt x="2876" y="4514"/>
                    </a:lnTo>
                    <a:lnTo>
                      <a:pt x="2876" y="4514"/>
                    </a:lnTo>
                    <a:lnTo>
                      <a:pt x="2457" y="4496"/>
                    </a:lnTo>
                    <a:lnTo>
                      <a:pt x="2057" y="4459"/>
                    </a:lnTo>
                    <a:lnTo>
                      <a:pt x="1711" y="4423"/>
                    </a:lnTo>
                    <a:lnTo>
                      <a:pt x="1384" y="4368"/>
                    </a:lnTo>
                    <a:close/>
                    <a:moveTo>
                      <a:pt x="1365" y="4368"/>
                    </a:moveTo>
                    <a:lnTo>
                      <a:pt x="1365" y="4368"/>
                    </a:lnTo>
                    <a:lnTo>
                      <a:pt x="1365" y="4368"/>
                    </a:lnTo>
                    <a:lnTo>
                      <a:pt x="1365" y="4368"/>
                    </a:lnTo>
                    <a:close/>
                    <a:moveTo>
                      <a:pt x="237" y="3895"/>
                    </a:moveTo>
                    <a:lnTo>
                      <a:pt x="237" y="3895"/>
                    </a:lnTo>
                    <a:lnTo>
                      <a:pt x="237" y="3895"/>
                    </a:lnTo>
                    <a:lnTo>
                      <a:pt x="237" y="3895"/>
                    </a:lnTo>
                    <a:lnTo>
                      <a:pt x="237" y="3895"/>
                    </a:lnTo>
                    <a:close/>
                    <a:moveTo>
                      <a:pt x="237" y="3895"/>
                    </a:moveTo>
                    <a:lnTo>
                      <a:pt x="237" y="3895"/>
                    </a:lnTo>
                    <a:lnTo>
                      <a:pt x="237" y="3895"/>
                    </a:lnTo>
                    <a:lnTo>
                      <a:pt x="237" y="3895"/>
                    </a:lnTo>
                    <a:lnTo>
                      <a:pt x="237" y="3895"/>
                    </a:lnTo>
                    <a:close/>
                    <a:moveTo>
                      <a:pt x="237" y="3877"/>
                    </a:moveTo>
                    <a:lnTo>
                      <a:pt x="237" y="3877"/>
                    </a:lnTo>
                    <a:lnTo>
                      <a:pt x="237" y="3895"/>
                    </a:lnTo>
                    <a:lnTo>
                      <a:pt x="237" y="3895"/>
                    </a:lnTo>
                    <a:lnTo>
                      <a:pt x="237" y="3877"/>
                    </a:lnTo>
                    <a:close/>
                    <a:moveTo>
                      <a:pt x="91" y="3113"/>
                    </a:moveTo>
                    <a:lnTo>
                      <a:pt x="91" y="3113"/>
                    </a:lnTo>
                    <a:lnTo>
                      <a:pt x="37" y="3222"/>
                    </a:lnTo>
                    <a:lnTo>
                      <a:pt x="19" y="3331"/>
                    </a:lnTo>
                    <a:lnTo>
                      <a:pt x="0" y="3422"/>
                    </a:lnTo>
                    <a:lnTo>
                      <a:pt x="19" y="3531"/>
                    </a:lnTo>
                    <a:lnTo>
                      <a:pt x="37" y="3622"/>
                    </a:lnTo>
                    <a:lnTo>
                      <a:pt x="91" y="3713"/>
                    </a:lnTo>
                    <a:lnTo>
                      <a:pt x="146" y="3804"/>
                    </a:lnTo>
                    <a:lnTo>
                      <a:pt x="237" y="3877"/>
                    </a:lnTo>
                    <a:lnTo>
                      <a:pt x="237" y="3877"/>
                    </a:lnTo>
                    <a:lnTo>
                      <a:pt x="146" y="3804"/>
                    </a:lnTo>
                    <a:lnTo>
                      <a:pt x="91" y="3713"/>
                    </a:lnTo>
                    <a:lnTo>
                      <a:pt x="37" y="3622"/>
                    </a:lnTo>
                    <a:lnTo>
                      <a:pt x="19" y="3531"/>
                    </a:lnTo>
                    <a:lnTo>
                      <a:pt x="0" y="3422"/>
                    </a:lnTo>
                    <a:lnTo>
                      <a:pt x="19" y="3331"/>
                    </a:lnTo>
                    <a:lnTo>
                      <a:pt x="37" y="3222"/>
                    </a:lnTo>
                    <a:lnTo>
                      <a:pt x="91" y="3113"/>
                    </a:lnTo>
                    <a:close/>
                    <a:moveTo>
                      <a:pt x="91" y="3113"/>
                    </a:moveTo>
                    <a:lnTo>
                      <a:pt x="91" y="3113"/>
                    </a:lnTo>
                    <a:lnTo>
                      <a:pt x="91" y="3113"/>
                    </a:lnTo>
                    <a:lnTo>
                      <a:pt x="91" y="3113"/>
                    </a:lnTo>
                    <a:lnTo>
                      <a:pt x="91" y="3113"/>
                    </a:lnTo>
                    <a:close/>
                    <a:moveTo>
                      <a:pt x="91" y="3113"/>
                    </a:moveTo>
                    <a:lnTo>
                      <a:pt x="91" y="3113"/>
                    </a:lnTo>
                    <a:lnTo>
                      <a:pt x="91" y="3113"/>
                    </a:lnTo>
                    <a:lnTo>
                      <a:pt x="91" y="3113"/>
                    </a:lnTo>
                    <a:lnTo>
                      <a:pt x="91" y="3113"/>
                    </a:lnTo>
                    <a:close/>
                    <a:moveTo>
                      <a:pt x="91" y="3094"/>
                    </a:moveTo>
                    <a:lnTo>
                      <a:pt x="91" y="3094"/>
                    </a:lnTo>
                    <a:lnTo>
                      <a:pt x="91" y="3113"/>
                    </a:lnTo>
                    <a:lnTo>
                      <a:pt x="91" y="3113"/>
                    </a:lnTo>
                    <a:lnTo>
                      <a:pt x="91" y="3094"/>
                    </a:lnTo>
                    <a:close/>
                    <a:moveTo>
                      <a:pt x="110" y="3094"/>
                    </a:moveTo>
                    <a:lnTo>
                      <a:pt x="110" y="3094"/>
                    </a:lnTo>
                    <a:lnTo>
                      <a:pt x="110" y="3094"/>
                    </a:lnTo>
                    <a:lnTo>
                      <a:pt x="110" y="3094"/>
                    </a:lnTo>
                    <a:lnTo>
                      <a:pt x="110" y="3094"/>
                    </a:lnTo>
                    <a:close/>
                    <a:moveTo>
                      <a:pt x="110" y="3094"/>
                    </a:moveTo>
                    <a:lnTo>
                      <a:pt x="110" y="3094"/>
                    </a:lnTo>
                    <a:lnTo>
                      <a:pt x="110" y="3094"/>
                    </a:lnTo>
                    <a:lnTo>
                      <a:pt x="110" y="3094"/>
                    </a:lnTo>
                    <a:lnTo>
                      <a:pt x="110" y="3094"/>
                    </a:lnTo>
                    <a:close/>
                    <a:moveTo>
                      <a:pt x="110" y="3094"/>
                    </a:moveTo>
                    <a:lnTo>
                      <a:pt x="110" y="3094"/>
                    </a:lnTo>
                    <a:lnTo>
                      <a:pt x="110" y="3094"/>
                    </a:lnTo>
                    <a:lnTo>
                      <a:pt x="110" y="3094"/>
                    </a:lnTo>
                    <a:lnTo>
                      <a:pt x="110" y="3094"/>
                    </a:lnTo>
                    <a:close/>
                    <a:moveTo>
                      <a:pt x="4532" y="1"/>
                    </a:moveTo>
                    <a:lnTo>
                      <a:pt x="4532" y="1"/>
                    </a:lnTo>
                    <a:lnTo>
                      <a:pt x="4677" y="201"/>
                    </a:lnTo>
                    <a:lnTo>
                      <a:pt x="4823" y="419"/>
                    </a:lnTo>
                    <a:lnTo>
                      <a:pt x="5096" y="892"/>
                    </a:lnTo>
                    <a:lnTo>
                      <a:pt x="5332" y="1366"/>
                    </a:lnTo>
                    <a:lnTo>
                      <a:pt x="5551" y="1857"/>
                    </a:lnTo>
                    <a:lnTo>
                      <a:pt x="5551" y="1857"/>
                    </a:lnTo>
                    <a:lnTo>
                      <a:pt x="5551" y="1857"/>
                    </a:lnTo>
                    <a:lnTo>
                      <a:pt x="5551" y="1857"/>
                    </a:lnTo>
                    <a:lnTo>
                      <a:pt x="5332" y="1366"/>
                    </a:lnTo>
                    <a:lnTo>
                      <a:pt x="5096" y="892"/>
                    </a:lnTo>
                    <a:lnTo>
                      <a:pt x="4823" y="419"/>
                    </a:lnTo>
                    <a:lnTo>
                      <a:pt x="4677" y="201"/>
                    </a:lnTo>
                    <a:lnTo>
                      <a:pt x="4532" y="1"/>
                    </a:lnTo>
                    <a:close/>
                    <a:moveTo>
                      <a:pt x="4532" y="1"/>
                    </a:moveTo>
                    <a:lnTo>
                      <a:pt x="4532" y="1"/>
                    </a:lnTo>
                    <a:lnTo>
                      <a:pt x="4532" y="1"/>
                    </a:lnTo>
                    <a:lnTo>
                      <a:pt x="4532" y="1"/>
                    </a:lnTo>
                    <a:lnTo>
                      <a:pt x="4532" y="1"/>
                    </a:lnTo>
                    <a:close/>
                  </a:path>
                </a:pathLst>
              </a:custGeom>
              <a:solidFill>
                <a:srgbClr val="D8D3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3" name="Google Shape;2573;p16"/>
              <p:cNvSpPr/>
              <p:nvPr/>
            </p:nvSpPr>
            <p:spPr>
              <a:xfrm>
                <a:off x="1317550" y="2281300"/>
                <a:ext cx="51425" cy="3650"/>
              </a:xfrm>
              <a:custGeom>
                <a:avLst/>
                <a:gdLst/>
                <a:ahLst/>
                <a:cxnLst/>
                <a:rect l="l" t="t" r="r" b="b"/>
                <a:pathLst>
                  <a:path w="2057" h="146" fill="none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328" y="55"/>
                    </a:lnTo>
                    <a:lnTo>
                      <a:pt x="674" y="91"/>
                    </a:lnTo>
                    <a:lnTo>
                      <a:pt x="1074" y="128"/>
                    </a:lnTo>
                    <a:lnTo>
                      <a:pt x="1493" y="146"/>
                    </a:lnTo>
                    <a:lnTo>
                      <a:pt x="1493" y="146"/>
                    </a:lnTo>
                    <a:lnTo>
                      <a:pt x="1711" y="146"/>
                    </a:lnTo>
                    <a:lnTo>
                      <a:pt x="1711" y="146"/>
                    </a:lnTo>
                    <a:lnTo>
                      <a:pt x="2057" y="146"/>
                    </a:lnTo>
                    <a:lnTo>
                      <a:pt x="2057" y="146"/>
                    </a:lnTo>
                    <a:lnTo>
                      <a:pt x="2057" y="146"/>
                    </a:lnTo>
                    <a:lnTo>
                      <a:pt x="1711" y="146"/>
                    </a:lnTo>
                    <a:lnTo>
                      <a:pt x="1711" y="146"/>
                    </a:lnTo>
                    <a:lnTo>
                      <a:pt x="1493" y="146"/>
                    </a:lnTo>
                    <a:lnTo>
                      <a:pt x="1493" y="146"/>
                    </a:lnTo>
                    <a:lnTo>
                      <a:pt x="1493" y="146"/>
                    </a:lnTo>
                    <a:lnTo>
                      <a:pt x="1493" y="146"/>
                    </a:lnTo>
                    <a:lnTo>
                      <a:pt x="1074" y="128"/>
                    </a:lnTo>
                    <a:lnTo>
                      <a:pt x="674" y="91"/>
                    </a:lnTo>
                    <a:lnTo>
                      <a:pt x="328" y="55"/>
                    </a:ln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4" name="Google Shape;2574;p16"/>
              <p:cNvSpPr/>
              <p:nvPr/>
            </p:nvSpPr>
            <p:spPr>
              <a:xfrm>
                <a:off x="1317100" y="22813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5" name="Google Shape;2575;p16"/>
              <p:cNvSpPr/>
              <p:nvPr/>
            </p:nvSpPr>
            <p:spPr>
              <a:xfrm>
                <a:off x="1288900" y="22694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6" name="Google Shape;2576;p16"/>
              <p:cNvSpPr/>
              <p:nvPr/>
            </p:nvSpPr>
            <p:spPr>
              <a:xfrm>
                <a:off x="1288900" y="22694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7" name="Google Shape;2577;p16"/>
              <p:cNvSpPr/>
              <p:nvPr/>
            </p:nvSpPr>
            <p:spPr>
              <a:xfrm>
                <a:off x="1288900" y="2269000"/>
                <a:ext cx="25" cy="500"/>
              </a:xfrm>
              <a:custGeom>
                <a:avLst/>
                <a:gdLst/>
                <a:ahLst/>
                <a:cxnLst/>
                <a:rect l="l" t="t" r="r" b="b"/>
                <a:pathLst>
                  <a:path w="1" h="20" fill="none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9"/>
                    </a:lnTo>
                    <a:lnTo>
                      <a:pt x="0" y="19"/>
                    </a:lnTo>
                    <a:lnTo>
                      <a:pt x="0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8" name="Google Shape;2578;p16"/>
              <p:cNvSpPr/>
              <p:nvPr/>
            </p:nvSpPr>
            <p:spPr>
              <a:xfrm>
                <a:off x="1282975" y="2249900"/>
                <a:ext cx="5950" cy="19125"/>
              </a:xfrm>
              <a:custGeom>
                <a:avLst/>
                <a:gdLst/>
                <a:ahLst/>
                <a:cxnLst/>
                <a:rect l="l" t="t" r="r" b="b"/>
                <a:pathLst>
                  <a:path w="238" h="765" fill="none" extrusionOk="0">
                    <a:moveTo>
                      <a:pt x="91" y="1"/>
                    </a:moveTo>
                    <a:lnTo>
                      <a:pt x="91" y="1"/>
                    </a:lnTo>
                    <a:lnTo>
                      <a:pt x="37" y="110"/>
                    </a:lnTo>
                    <a:lnTo>
                      <a:pt x="19" y="219"/>
                    </a:lnTo>
                    <a:lnTo>
                      <a:pt x="0" y="310"/>
                    </a:lnTo>
                    <a:lnTo>
                      <a:pt x="19" y="419"/>
                    </a:lnTo>
                    <a:lnTo>
                      <a:pt x="37" y="510"/>
                    </a:lnTo>
                    <a:lnTo>
                      <a:pt x="91" y="601"/>
                    </a:lnTo>
                    <a:lnTo>
                      <a:pt x="146" y="692"/>
                    </a:lnTo>
                    <a:lnTo>
                      <a:pt x="237" y="765"/>
                    </a:lnTo>
                    <a:lnTo>
                      <a:pt x="237" y="765"/>
                    </a:lnTo>
                    <a:lnTo>
                      <a:pt x="146" y="692"/>
                    </a:lnTo>
                    <a:lnTo>
                      <a:pt x="91" y="601"/>
                    </a:lnTo>
                    <a:lnTo>
                      <a:pt x="37" y="510"/>
                    </a:lnTo>
                    <a:lnTo>
                      <a:pt x="19" y="419"/>
                    </a:lnTo>
                    <a:lnTo>
                      <a:pt x="0" y="310"/>
                    </a:lnTo>
                    <a:lnTo>
                      <a:pt x="19" y="219"/>
                    </a:lnTo>
                    <a:lnTo>
                      <a:pt x="37" y="110"/>
                    </a:lnTo>
                    <a:lnTo>
                      <a:pt x="91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9" name="Google Shape;2579;p16"/>
              <p:cNvSpPr/>
              <p:nvPr/>
            </p:nvSpPr>
            <p:spPr>
              <a:xfrm>
                <a:off x="1285250" y="22499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0" name="Google Shape;2580;p16"/>
              <p:cNvSpPr/>
              <p:nvPr/>
            </p:nvSpPr>
            <p:spPr>
              <a:xfrm>
                <a:off x="1285250" y="22499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1" name="Google Shape;2581;p16"/>
              <p:cNvSpPr/>
              <p:nvPr/>
            </p:nvSpPr>
            <p:spPr>
              <a:xfrm>
                <a:off x="1285250" y="2249450"/>
                <a:ext cx="25" cy="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9" fill="none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19"/>
                    </a:lnTo>
                    <a:lnTo>
                      <a:pt x="0" y="19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2" name="Google Shape;2582;p16"/>
              <p:cNvSpPr/>
              <p:nvPr/>
            </p:nvSpPr>
            <p:spPr>
              <a:xfrm>
                <a:off x="1285700" y="22494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3" name="Google Shape;2583;p16"/>
              <p:cNvSpPr/>
              <p:nvPr/>
            </p:nvSpPr>
            <p:spPr>
              <a:xfrm>
                <a:off x="1285700" y="22494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4" name="Google Shape;2584;p16"/>
              <p:cNvSpPr/>
              <p:nvPr/>
            </p:nvSpPr>
            <p:spPr>
              <a:xfrm>
                <a:off x="1285700" y="22494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5" name="Google Shape;2585;p16"/>
              <p:cNvSpPr/>
              <p:nvPr/>
            </p:nvSpPr>
            <p:spPr>
              <a:xfrm>
                <a:off x="1396250" y="2172100"/>
                <a:ext cx="25500" cy="46425"/>
              </a:xfrm>
              <a:custGeom>
                <a:avLst/>
                <a:gdLst/>
                <a:ahLst/>
                <a:cxnLst/>
                <a:rect l="l" t="t" r="r" b="b"/>
                <a:pathLst>
                  <a:path w="1020" h="1857" fill="none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146" y="201"/>
                    </a:lnTo>
                    <a:lnTo>
                      <a:pt x="292" y="419"/>
                    </a:lnTo>
                    <a:lnTo>
                      <a:pt x="565" y="892"/>
                    </a:lnTo>
                    <a:lnTo>
                      <a:pt x="801" y="1366"/>
                    </a:lnTo>
                    <a:lnTo>
                      <a:pt x="1020" y="1857"/>
                    </a:lnTo>
                    <a:lnTo>
                      <a:pt x="1020" y="1857"/>
                    </a:lnTo>
                    <a:lnTo>
                      <a:pt x="1020" y="1857"/>
                    </a:lnTo>
                    <a:lnTo>
                      <a:pt x="1020" y="1857"/>
                    </a:lnTo>
                    <a:lnTo>
                      <a:pt x="801" y="1366"/>
                    </a:lnTo>
                    <a:lnTo>
                      <a:pt x="565" y="892"/>
                    </a:lnTo>
                    <a:lnTo>
                      <a:pt x="292" y="419"/>
                    </a:lnTo>
                    <a:lnTo>
                      <a:pt x="146" y="201"/>
                    </a:lnTo>
                    <a:lnTo>
                      <a:pt x="1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6" name="Google Shape;2586;p16"/>
              <p:cNvSpPr/>
              <p:nvPr/>
            </p:nvSpPr>
            <p:spPr>
              <a:xfrm>
                <a:off x="1396250" y="21721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7" name="Google Shape;2587;p16"/>
              <p:cNvSpPr/>
              <p:nvPr/>
            </p:nvSpPr>
            <p:spPr>
              <a:xfrm>
                <a:off x="1282975" y="2160725"/>
                <a:ext cx="138775" cy="124225"/>
              </a:xfrm>
              <a:custGeom>
                <a:avLst/>
                <a:gdLst/>
                <a:ahLst/>
                <a:cxnLst/>
                <a:rect l="l" t="t" r="r" b="b"/>
                <a:pathLst>
                  <a:path w="5551" h="4969" extrusionOk="0">
                    <a:moveTo>
                      <a:pt x="4095" y="1"/>
                    </a:moveTo>
                    <a:lnTo>
                      <a:pt x="4004" y="219"/>
                    </a:lnTo>
                    <a:lnTo>
                      <a:pt x="3895" y="438"/>
                    </a:lnTo>
                    <a:lnTo>
                      <a:pt x="3840" y="529"/>
                    </a:lnTo>
                    <a:lnTo>
                      <a:pt x="3767" y="619"/>
                    </a:lnTo>
                    <a:lnTo>
                      <a:pt x="3676" y="710"/>
                    </a:lnTo>
                    <a:lnTo>
                      <a:pt x="3585" y="801"/>
                    </a:lnTo>
                    <a:lnTo>
                      <a:pt x="3458" y="874"/>
                    </a:lnTo>
                    <a:lnTo>
                      <a:pt x="3331" y="947"/>
                    </a:lnTo>
                    <a:lnTo>
                      <a:pt x="3185" y="1002"/>
                    </a:lnTo>
                    <a:lnTo>
                      <a:pt x="3058" y="1038"/>
                    </a:lnTo>
                    <a:lnTo>
                      <a:pt x="2767" y="1111"/>
                    </a:lnTo>
                    <a:lnTo>
                      <a:pt x="2475" y="1165"/>
                    </a:lnTo>
                    <a:lnTo>
                      <a:pt x="2184" y="1238"/>
                    </a:lnTo>
                    <a:lnTo>
                      <a:pt x="1893" y="1311"/>
                    </a:lnTo>
                    <a:lnTo>
                      <a:pt x="1766" y="1366"/>
                    </a:lnTo>
                    <a:lnTo>
                      <a:pt x="1638" y="1438"/>
                    </a:lnTo>
                    <a:lnTo>
                      <a:pt x="1511" y="1511"/>
                    </a:lnTo>
                    <a:lnTo>
                      <a:pt x="1402" y="1620"/>
                    </a:lnTo>
                    <a:lnTo>
                      <a:pt x="1293" y="1730"/>
                    </a:lnTo>
                    <a:lnTo>
                      <a:pt x="1202" y="1839"/>
                    </a:lnTo>
                    <a:lnTo>
                      <a:pt x="1111" y="1948"/>
                    </a:lnTo>
                    <a:lnTo>
                      <a:pt x="1001" y="2039"/>
                    </a:lnTo>
                    <a:lnTo>
                      <a:pt x="874" y="2130"/>
                    </a:lnTo>
                    <a:lnTo>
                      <a:pt x="747" y="2185"/>
                    </a:lnTo>
                    <a:lnTo>
                      <a:pt x="619" y="2221"/>
                    </a:lnTo>
                    <a:lnTo>
                      <a:pt x="401" y="2221"/>
                    </a:lnTo>
                    <a:lnTo>
                      <a:pt x="346" y="2512"/>
                    </a:lnTo>
                    <a:lnTo>
                      <a:pt x="328" y="2767"/>
                    </a:lnTo>
                    <a:lnTo>
                      <a:pt x="310" y="3131"/>
                    </a:lnTo>
                    <a:lnTo>
                      <a:pt x="310" y="3276"/>
                    </a:lnTo>
                    <a:lnTo>
                      <a:pt x="201" y="3404"/>
                    </a:lnTo>
                    <a:lnTo>
                      <a:pt x="110" y="3549"/>
                    </a:lnTo>
                    <a:lnTo>
                      <a:pt x="91" y="3549"/>
                    </a:lnTo>
                    <a:lnTo>
                      <a:pt x="91" y="3568"/>
                    </a:lnTo>
                    <a:lnTo>
                      <a:pt x="37" y="3677"/>
                    </a:lnTo>
                    <a:lnTo>
                      <a:pt x="19" y="3786"/>
                    </a:lnTo>
                    <a:lnTo>
                      <a:pt x="0" y="3877"/>
                    </a:lnTo>
                    <a:lnTo>
                      <a:pt x="19" y="3986"/>
                    </a:lnTo>
                    <a:lnTo>
                      <a:pt x="37" y="4077"/>
                    </a:lnTo>
                    <a:lnTo>
                      <a:pt x="91" y="4168"/>
                    </a:lnTo>
                    <a:lnTo>
                      <a:pt x="146" y="4259"/>
                    </a:lnTo>
                    <a:lnTo>
                      <a:pt x="237" y="4332"/>
                    </a:lnTo>
                    <a:lnTo>
                      <a:pt x="237" y="4350"/>
                    </a:lnTo>
                    <a:lnTo>
                      <a:pt x="346" y="4423"/>
                    </a:lnTo>
                    <a:lnTo>
                      <a:pt x="437" y="4496"/>
                    </a:lnTo>
                    <a:lnTo>
                      <a:pt x="692" y="4623"/>
                    </a:lnTo>
                    <a:lnTo>
                      <a:pt x="1001" y="4732"/>
                    </a:lnTo>
                    <a:lnTo>
                      <a:pt x="1365" y="4823"/>
                    </a:lnTo>
                    <a:lnTo>
                      <a:pt x="1384" y="4823"/>
                    </a:lnTo>
                    <a:lnTo>
                      <a:pt x="1711" y="4878"/>
                    </a:lnTo>
                    <a:lnTo>
                      <a:pt x="2057" y="4914"/>
                    </a:lnTo>
                    <a:lnTo>
                      <a:pt x="2457" y="4951"/>
                    </a:lnTo>
                    <a:lnTo>
                      <a:pt x="2876" y="4969"/>
                    </a:lnTo>
                    <a:lnTo>
                      <a:pt x="3294" y="4732"/>
                    </a:lnTo>
                    <a:lnTo>
                      <a:pt x="3713" y="4459"/>
                    </a:lnTo>
                    <a:lnTo>
                      <a:pt x="4095" y="4186"/>
                    </a:lnTo>
                    <a:lnTo>
                      <a:pt x="4477" y="3895"/>
                    </a:lnTo>
                    <a:lnTo>
                      <a:pt x="4677" y="3731"/>
                    </a:lnTo>
                    <a:lnTo>
                      <a:pt x="4859" y="3549"/>
                    </a:lnTo>
                    <a:lnTo>
                      <a:pt x="5041" y="3349"/>
                    </a:lnTo>
                    <a:lnTo>
                      <a:pt x="5187" y="3149"/>
                    </a:lnTo>
                    <a:lnTo>
                      <a:pt x="5296" y="2967"/>
                    </a:lnTo>
                    <a:lnTo>
                      <a:pt x="5387" y="2767"/>
                    </a:lnTo>
                    <a:lnTo>
                      <a:pt x="5533" y="2367"/>
                    </a:lnTo>
                    <a:lnTo>
                      <a:pt x="5551" y="2312"/>
                    </a:lnTo>
                    <a:lnTo>
                      <a:pt x="5332" y="1821"/>
                    </a:lnTo>
                    <a:lnTo>
                      <a:pt x="5096" y="1347"/>
                    </a:lnTo>
                    <a:lnTo>
                      <a:pt x="4823" y="874"/>
                    </a:lnTo>
                    <a:lnTo>
                      <a:pt x="4677" y="656"/>
                    </a:lnTo>
                    <a:lnTo>
                      <a:pt x="4532" y="456"/>
                    </a:lnTo>
                    <a:lnTo>
                      <a:pt x="4313" y="201"/>
                    </a:lnTo>
                    <a:lnTo>
                      <a:pt x="4095" y="1"/>
                    </a:lnTo>
                    <a:close/>
                  </a:path>
                </a:pathLst>
              </a:custGeom>
              <a:solidFill>
                <a:srgbClr val="A489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8" name="Google Shape;2588;p16"/>
              <p:cNvSpPr/>
              <p:nvPr/>
            </p:nvSpPr>
            <p:spPr>
              <a:xfrm>
                <a:off x="1282975" y="2160725"/>
                <a:ext cx="138775" cy="124225"/>
              </a:xfrm>
              <a:custGeom>
                <a:avLst/>
                <a:gdLst/>
                <a:ahLst/>
                <a:cxnLst/>
                <a:rect l="l" t="t" r="r" b="b"/>
                <a:pathLst>
                  <a:path w="5551" h="4969" fill="none" extrusionOk="0">
                    <a:moveTo>
                      <a:pt x="4095" y="1"/>
                    </a:moveTo>
                    <a:lnTo>
                      <a:pt x="4095" y="1"/>
                    </a:lnTo>
                    <a:lnTo>
                      <a:pt x="4004" y="219"/>
                    </a:lnTo>
                    <a:lnTo>
                      <a:pt x="3895" y="438"/>
                    </a:lnTo>
                    <a:lnTo>
                      <a:pt x="3840" y="529"/>
                    </a:lnTo>
                    <a:lnTo>
                      <a:pt x="3767" y="619"/>
                    </a:lnTo>
                    <a:lnTo>
                      <a:pt x="3676" y="710"/>
                    </a:lnTo>
                    <a:lnTo>
                      <a:pt x="3585" y="801"/>
                    </a:lnTo>
                    <a:lnTo>
                      <a:pt x="3585" y="801"/>
                    </a:lnTo>
                    <a:lnTo>
                      <a:pt x="3458" y="874"/>
                    </a:lnTo>
                    <a:lnTo>
                      <a:pt x="3331" y="947"/>
                    </a:lnTo>
                    <a:lnTo>
                      <a:pt x="3185" y="1002"/>
                    </a:lnTo>
                    <a:lnTo>
                      <a:pt x="3058" y="1038"/>
                    </a:lnTo>
                    <a:lnTo>
                      <a:pt x="2767" y="1111"/>
                    </a:lnTo>
                    <a:lnTo>
                      <a:pt x="2475" y="1165"/>
                    </a:lnTo>
                    <a:lnTo>
                      <a:pt x="2184" y="1238"/>
                    </a:lnTo>
                    <a:lnTo>
                      <a:pt x="1893" y="1311"/>
                    </a:lnTo>
                    <a:lnTo>
                      <a:pt x="1766" y="1366"/>
                    </a:lnTo>
                    <a:lnTo>
                      <a:pt x="1638" y="1438"/>
                    </a:lnTo>
                    <a:lnTo>
                      <a:pt x="1511" y="1511"/>
                    </a:lnTo>
                    <a:lnTo>
                      <a:pt x="1402" y="1620"/>
                    </a:lnTo>
                    <a:lnTo>
                      <a:pt x="1402" y="1620"/>
                    </a:lnTo>
                    <a:lnTo>
                      <a:pt x="1293" y="1730"/>
                    </a:lnTo>
                    <a:lnTo>
                      <a:pt x="1202" y="1839"/>
                    </a:lnTo>
                    <a:lnTo>
                      <a:pt x="1111" y="1948"/>
                    </a:lnTo>
                    <a:lnTo>
                      <a:pt x="1001" y="2039"/>
                    </a:lnTo>
                    <a:lnTo>
                      <a:pt x="1001" y="2039"/>
                    </a:lnTo>
                    <a:lnTo>
                      <a:pt x="874" y="2130"/>
                    </a:lnTo>
                    <a:lnTo>
                      <a:pt x="747" y="2185"/>
                    </a:lnTo>
                    <a:lnTo>
                      <a:pt x="619" y="2221"/>
                    </a:lnTo>
                    <a:lnTo>
                      <a:pt x="474" y="2221"/>
                    </a:lnTo>
                    <a:lnTo>
                      <a:pt x="474" y="2221"/>
                    </a:lnTo>
                    <a:lnTo>
                      <a:pt x="401" y="2221"/>
                    </a:lnTo>
                    <a:lnTo>
                      <a:pt x="401" y="2221"/>
                    </a:lnTo>
                    <a:lnTo>
                      <a:pt x="401" y="2221"/>
                    </a:lnTo>
                    <a:lnTo>
                      <a:pt x="346" y="2512"/>
                    </a:lnTo>
                    <a:lnTo>
                      <a:pt x="328" y="2767"/>
                    </a:lnTo>
                    <a:lnTo>
                      <a:pt x="310" y="3131"/>
                    </a:lnTo>
                    <a:lnTo>
                      <a:pt x="310" y="3131"/>
                    </a:lnTo>
                    <a:lnTo>
                      <a:pt x="310" y="3276"/>
                    </a:lnTo>
                    <a:lnTo>
                      <a:pt x="310" y="3276"/>
                    </a:lnTo>
                    <a:lnTo>
                      <a:pt x="310" y="3276"/>
                    </a:lnTo>
                    <a:lnTo>
                      <a:pt x="310" y="3276"/>
                    </a:lnTo>
                    <a:lnTo>
                      <a:pt x="310" y="3276"/>
                    </a:lnTo>
                    <a:lnTo>
                      <a:pt x="201" y="3404"/>
                    </a:lnTo>
                    <a:lnTo>
                      <a:pt x="110" y="3549"/>
                    </a:lnTo>
                    <a:lnTo>
                      <a:pt x="110" y="3549"/>
                    </a:lnTo>
                    <a:lnTo>
                      <a:pt x="110" y="3549"/>
                    </a:lnTo>
                    <a:lnTo>
                      <a:pt x="110" y="3549"/>
                    </a:lnTo>
                    <a:lnTo>
                      <a:pt x="110" y="3549"/>
                    </a:lnTo>
                    <a:lnTo>
                      <a:pt x="110" y="3549"/>
                    </a:lnTo>
                    <a:lnTo>
                      <a:pt x="110" y="3549"/>
                    </a:lnTo>
                    <a:lnTo>
                      <a:pt x="110" y="3549"/>
                    </a:lnTo>
                    <a:lnTo>
                      <a:pt x="110" y="3549"/>
                    </a:lnTo>
                    <a:lnTo>
                      <a:pt x="110" y="3549"/>
                    </a:lnTo>
                    <a:lnTo>
                      <a:pt x="110" y="3549"/>
                    </a:lnTo>
                    <a:lnTo>
                      <a:pt x="110" y="3549"/>
                    </a:lnTo>
                    <a:lnTo>
                      <a:pt x="91" y="3549"/>
                    </a:lnTo>
                    <a:lnTo>
                      <a:pt x="91" y="3549"/>
                    </a:lnTo>
                    <a:lnTo>
                      <a:pt x="91" y="3568"/>
                    </a:lnTo>
                    <a:lnTo>
                      <a:pt x="91" y="3568"/>
                    </a:lnTo>
                    <a:lnTo>
                      <a:pt x="91" y="3568"/>
                    </a:lnTo>
                    <a:lnTo>
                      <a:pt x="91" y="3568"/>
                    </a:lnTo>
                    <a:lnTo>
                      <a:pt x="91" y="3568"/>
                    </a:lnTo>
                    <a:lnTo>
                      <a:pt x="91" y="3568"/>
                    </a:lnTo>
                    <a:lnTo>
                      <a:pt x="91" y="3568"/>
                    </a:lnTo>
                    <a:lnTo>
                      <a:pt x="91" y="3568"/>
                    </a:lnTo>
                    <a:lnTo>
                      <a:pt x="91" y="3568"/>
                    </a:lnTo>
                    <a:lnTo>
                      <a:pt x="91" y="3568"/>
                    </a:lnTo>
                    <a:lnTo>
                      <a:pt x="91" y="3568"/>
                    </a:lnTo>
                    <a:lnTo>
                      <a:pt x="91" y="3568"/>
                    </a:lnTo>
                    <a:lnTo>
                      <a:pt x="37" y="3677"/>
                    </a:lnTo>
                    <a:lnTo>
                      <a:pt x="19" y="3786"/>
                    </a:lnTo>
                    <a:lnTo>
                      <a:pt x="0" y="3877"/>
                    </a:lnTo>
                    <a:lnTo>
                      <a:pt x="19" y="3986"/>
                    </a:lnTo>
                    <a:lnTo>
                      <a:pt x="37" y="4077"/>
                    </a:lnTo>
                    <a:lnTo>
                      <a:pt x="91" y="4168"/>
                    </a:lnTo>
                    <a:lnTo>
                      <a:pt x="146" y="4259"/>
                    </a:lnTo>
                    <a:lnTo>
                      <a:pt x="237" y="4332"/>
                    </a:lnTo>
                    <a:lnTo>
                      <a:pt x="237" y="4332"/>
                    </a:lnTo>
                    <a:lnTo>
                      <a:pt x="237" y="4332"/>
                    </a:lnTo>
                    <a:lnTo>
                      <a:pt x="237" y="4350"/>
                    </a:lnTo>
                    <a:lnTo>
                      <a:pt x="237" y="4350"/>
                    </a:lnTo>
                    <a:lnTo>
                      <a:pt x="237" y="4350"/>
                    </a:lnTo>
                    <a:lnTo>
                      <a:pt x="237" y="4350"/>
                    </a:lnTo>
                    <a:lnTo>
                      <a:pt x="237" y="4350"/>
                    </a:lnTo>
                    <a:lnTo>
                      <a:pt x="237" y="4350"/>
                    </a:lnTo>
                    <a:lnTo>
                      <a:pt x="237" y="4350"/>
                    </a:lnTo>
                    <a:lnTo>
                      <a:pt x="237" y="4350"/>
                    </a:lnTo>
                    <a:lnTo>
                      <a:pt x="237" y="4350"/>
                    </a:lnTo>
                    <a:lnTo>
                      <a:pt x="237" y="4350"/>
                    </a:lnTo>
                    <a:lnTo>
                      <a:pt x="346" y="4423"/>
                    </a:lnTo>
                    <a:lnTo>
                      <a:pt x="437" y="4496"/>
                    </a:lnTo>
                    <a:lnTo>
                      <a:pt x="692" y="4623"/>
                    </a:lnTo>
                    <a:lnTo>
                      <a:pt x="1001" y="4732"/>
                    </a:lnTo>
                    <a:lnTo>
                      <a:pt x="1365" y="4823"/>
                    </a:lnTo>
                    <a:lnTo>
                      <a:pt x="1365" y="4823"/>
                    </a:lnTo>
                    <a:lnTo>
                      <a:pt x="1365" y="4823"/>
                    </a:lnTo>
                    <a:lnTo>
                      <a:pt x="1365" y="4823"/>
                    </a:lnTo>
                    <a:lnTo>
                      <a:pt x="1384" y="4823"/>
                    </a:lnTo>
                    <a:lnTo>
                      <a:pt x="1384" y="4823"/>
                    </a:lnTo>
                    <a:lnTo>
                      <a:pt x="1711" y="4878"/>
                    </a:lnTo>
                    <a:lnTo>
                      <a:pt x="2057" y="4914"/>
                    </a:lnTo>
                    <a:lnTo>
                      <a:pt x="2457" y="4951"/>
                    </a:lnTo>
                    <a:lnTo>
                      <a:pt x="2876" y="4969"/>
                    </a:lnTo>
                    <a:lnTo>
                      <a:pt x="2876" y="4969"/>
                    </a:lnTo>
                    <a:lnTo>
                      <a:pt x="3294" y="4732"/>
                    </a:lnTo>
                    <a:lnTo>
                      <a:pt x="3713" y="4459"/>
                    </a:lnTo>
                    <a:lnTo>
                      <a:pt x="4095" y="4186"/>
                    </a:lnTo>
                    <a:lnTo>
                      <a:pt x="4477" y="3895"/>
                    </a:lnTo>
                    <a:lnTo>
                      <a:pt x="4477" y="3895"/>
                    </a:lnTo>
                    <a:lnTo>
                      <a:pt x="4677" y="3731"/>
                    </a:lnTo>
                    <a:lnTo>
                      <a:pt x="4859" y="3549"/>
                    </a:lnTo>
                    <a:lnTo>
                      <a:pt x="5041" y="3349"/>
                    </a:lnTo>
                    <a:lnTo>
                      <a:pt x="5187" y="3149"/>
                    </a:lnTo>
                    <a:lnTo>
                      <a:pt x="5187" y="3149"/>
                    </a:lnTo>
                    <a:lnTo>
                      <a:pt x="5296" y="2967"/>
                    </a:lnTo>
                    <a:lnTo>
                      <a:pt x="5387" y="2767"/>
                    </a:lnTo>
                    <a:lnTo>
                      <a:pt x="5533" y="2367"/>
                    </a:lnTo>
                    <a:lnTo>
                      <a:pt x="5533" y="2367"/>
                    </a:lnTo>
                    <a:lnTo>
                      <a:pt x="5551" y="2312"/>
                    </a:lnTo>
                    <a:lnTo>
                      <a:pt x="5551" y="2312"/>
                    </a:lnTo>
                    <a:lnTo>
                      <a:pt x="5332" y="1821"/>
                    </a:lnTo>
                    <a:lnTo>
                      <a:pt x="5096" y="1347"/>
                    </a:lnTo>
                    <a:lnTo>
                      <a:pt x="4823" y="874"/>
                    </a:lnTo>
                    <a:lnTo>
                      <a:pt x="4677" y="656"/>
                    </a:lnTo>
                    <a:lnTo>
                      <a:pt x="4532" y="456"/>
                    </a:lnTo>
                    <a:lnTo>
                      <a:pt x="4532" y="456"/>
                    </a:lnTo>
                    <a:lnTo>
                      <a:pt x="4532" y="456"/>
                    </a:lnTo>
                    <a:lnTo>
                      <a:pt x="4532" y="456"/>
                    </a:lnTo>
                    <a:lnTo>
                      <a:pt x="4532" y="456"/>
                    </a:lnTo>
                    <a:lnTo>
                      <a:pt x="4532" y="456"/>
                    </a:lnTo>
                    <a:lnTo>
                      <a:pt x="4313" y="201"/>
                    </a:lnTo>
                    <a:lnTo>
                      <a:pt x="4095" y="1"/>
                    </a:lnTo>
                    <a:lnTo>
                      <a:pt x="4095" y="1"/>
                    </a:lnTo>
                    <a:lnTo>
                      <a:pt x="4095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9" name="Google Shape;2589;p16"/>
              <p:cNvSpPr/>
              <p:nvPr/>
            </p:nvSpPr>
            <p:spPr>
              <a:xfrm>
                <a:off x="1354850" y="2218500"/>
                <a:ext cx="79650" cy="66450"/>
              </a:xfrm>
              <a:custGeom>
                <a:avLst/>
                <a:gdLst/>
                <a:ahLst/>
                <a:cxnLst/>
                <a:rect l="l" t="t" r="r" b="b"/>
                <a:pathLst>
                  <a:path w="3186" h="2658" extrusionOk="0">
                    <a:moveTo>
                      <a:pt x="565" y="2658"/>
                    </a:moveTo>
                    <a:lnTo>
                      <a:pt x="565" y="2658"/>
                    </a:lnTo>
                    <a:lnTo>
                      <a:pt x="237" y="2658"/>
                    </a:lnTo>
                    <a:lnTo>
                      <a:pt x="237" y="2658"/>
                    </a:lnTo>
                    <a:lnTo>
                      <a:pt x="1" y="2658"/>
                    </a:lnTo>
                    <a:lnTo>
                      <a:pt x="1" y="2658"/>
                    </a:lnTo>
                    <a:lnTo>
                      <a:pt x="1" y="2658"/>
                    </a:lnTo>
                    <a:lnTo>
                      <a:pt x="1" y="2658"/>
                    </a:lnTo>
                    <a:lnTo>
                      <a:pt x="219" y="2658"/>
                    </a:lnTo>
                    <a:lnTo>
                      <a:pt x="219" y="2658"/>
                    </a:lnTo>
                    <a:lnTo>
                      <a:pt x="565" y="2658"/>
                    </a:lnTo>
                    <a:close/>
                    <a:moveTo>
                      <a:pt x="2676" y="1"/>
                    </a:moveTo>
                    <a:lnTo>
                      <a:pt x="2676" y="1"/>
                    </a:lnTo>
                    <a:lnTo>
                      <a:pt x="2676" y="1"/>
                    </a:lnTo>
                    <a:lnTo>
                      <a:pt x="2676" y="1"/>
                    </a:lnTo>
                    <a:lnTo>
                      <a:pt x="2840" y="438"/>
                    </a:lnTo>
                    <a:lnTo>
                      <a:pt x="2967" y="820"/>
                    </a:lnTo>
                    <a:lnTo>
                      <a:pt x="3185" y="1493"/>
                    </a:lnTo>
                    <a:lnTo>
                      <a:pt x="3185" y="1493"/>
                    </a:lnTo>
                    <a:lnTo>
                      <a:pt x="2967" y="820"/>
                    </a:lnTo>
                    <a:lnTo>
                      <a:pt x="2840" y="438"/>
                    </a:lnTo>
                    <a:lnTo>
                      <a:pt x="2676" y="1"/>
                    </a:lnTo>
                    <a:lnTo>
                      <a:pt x="2676" y="1"/>
                    </a:lnTo>
                    <a:close/>
                  </a:path>
                </a:pathLst>
              </a:custGeom>
              <a:solidFill>
                <a:srgbClr val="B8AEB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0" name="Google Shape;2590;p16"/>
              <p:cNvSpPr/>
              <p:nvPr/>
            </p:nvSpPr>
            <p:spPr>
              <a:xfrm>
                <a:off x="1354850" y="2284925"/>
                <a:ext cx="141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565" h="1" fill="none" extrusionOk="0">
                    <a:moveTo>
                      <a:pt x="565" y="1"/>
                    </a:moveTo>
                    <a:lnTo>
                      <a:pt x="565" y="1"/>
                    </a:lnTo>
                    <a:lnTo>
                      <a:pt x="237" y="1"/>
                    </a:lnTo>
                    <a:lnTo>
                      <a:pt x="237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219" y="1"/>
                    </a:lnTo>
                    <a:lnTo>
                      <a:pt x="219" y="1"/>
                    </a:lnTo>
                    <a:lnTo>
                      <a:pt x="565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1" name="Google Shape;2591;p16"/>
              <p:cNvSpPr/>
              <p:nvPr/>
            </p:nvSpPr>
            <p:spPr>
              <a:xfrm>
                <a:off x="1421725" y="2218500"/>
                <a:ext cx="12775" cy="37350"/>
              </a:xfrm>
              <a:custGeom>
                <a:avLst/>
                <a:gdLst/>
                <a:ahLst/>
                <a:cxnLst/>
                <a:rect l="l" t="t" r="r" b="b"/>
                <a:pathLst>
                  <a:path w="511" h="1494" fill="none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65" y="438"/>
                    </a:lnTo>
                    <a:lnTo>
                      <a:pt x="292" y="820"/>
                    </a:lnTo>
                    <a:lnTo>
                      <a:pt x="510" y="1493"/>
                    </a:lnTo>
                    <a:lnTo>
                      <a:pt x="510" y="1493"/>
                    </a:lnTo>
                    <a:lnTo>
                      <a:pt x="292" y="820"/>
                    </a:lnTo>
                    <a:lnTo>
                      <a:pt x="165" y="438"/>
                    </a:lnTo>
                    <a:lnTo>
                      <a:pt x="1" y="1"/>
                    </a:lnTo>
                    <a:lnTo>
                      <a:pt x="1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2" name="Google Shape;2592;p16"/>
              <p:cNvSpPr/>
              <p:nvPr/>
            </p:nvSpPr>
            <p:spPr>
              <a:xfrm>
                <a:off x="1354850" y="2218500"/>
                <a:ext cx="82825" cy="66450"/>
              </a:xfrm>
              <a:custGeom>
                <a:avLst/>
                <a:gdLst/>
                <a:ahLst/>
                <a:cxnLst/>
                <a:rect l="l" t="t" r="r" b="b"/>
                <a:pathLst>
                  <a:path w="3313" h="2658" extrusionOk="0">
                    <a:moveTo>
                      <a:pt x="2676" y="1"/>
                    </a:moveTo>
                    <a:lnTo>
                      <a:pt x="2658" y="56"/>
                    </a:lnTo>
                    <a:lnTo>
                      <a:pt x="2512" y="456"/>
                    </a:lnTo>
                    <a:lnTo>
                      <a:pt x="2421" y="656"/>
                    </a:lnTo>
                    <a:lnTo>
                      <a:pt x="2312" y="838"/>
                    </a:lnTo>
                    <a:lnTo>
                      <a:pt x="2166" y="1038"/>
                    </a:lnTo>
                    <a:lnTo>
                      <a:pt x="1984" y="1238"/>
                    </a:lnTo>
                    <a:lnTo>
                      <a:pt x="1802" y="1420"/>
                    </a:lnTo>
                    <a:lnTo>
                      <a:pt x="1602" y="1584"/>
                    </a:lnTo>
                    <a:lnTo>
                      <a:pt x="1220" y="1875"/>
                    </a:lnTo>
                    <a:lnTo>
                      <a:pt x="838" y="2148"/>
                    </a:lnTo>
                    <a:lnTo>
                      <a:pt x="419" y="2421"/>
                    </a:lnTo>
                    <a:lnTo>
                      <a:pt x="1" y="2658"/>
                    </a:lnTo>
                    <a:lnTo>
                      <a:pt x="565" y="2658"/>
                    </a:lnTo>
                    <a:lnTo>
                      <a:pt x="929" y="2621"/>
                    </a:lnTo>
                    <a:lnTo>
                      <a:pt x="1256" y="2585"/>
                    </a:lnTo>
                    <a:lnTo>
                      <a:pt x="1839" y="2494"/>
                    </a:lnTo>
                    <a:lnTo>
                      <a:pt x="2312" y="2385"/>
                    </a:lnTo>
                    <a:lnTo>
                      <a:pt x="2694" y="2276"/>
                    </a:lnTo>
                    <a:lnTo>
                      <a:pt x="2967" y="2166"/>
                    </a:lnTo>
                    <a:lnTo>
                      <a:pt x="3167" y="2075"/>
                    </a:lnTo>
                    <a:lnTo>
                      <a:pt x="3313" y="1984"/>
                    </a:lnTo>
                    <a:lnTo>
                      <a:pt x="3185" y="1493"/>
                    </a:lnTo>
                    <a:lnTo>
                      <a:pt x="2967" y="820"/>
                    </a:lnTo>
                    <a:lnTo>
                      <a:pt x="2840" y="438"/>
                    </a:lnTo>
                    <a:lnTo>
                      <a:pt x="2676" y="1"/>
                    </a:lnTo>
                    <a:close/>
                  </a:path>
                </a:pathLst>
              </a:custGeom>
              <a:solidFill>
                <a:srgbClr val="8B71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3" name="Google Shape;2593;p16"/>
              <p:cNvSpPr/>
              <p:nvPr/>
            </p:nvSpPr>
            <p:spPr>
              <a:xfrm>
                <a:off x="1354850" y="2218500"/>
                <a:ext cx="82825" cy="66450"/>
              </a:xfrm>
              <a:custGeom>
                <a:avLst/>
                <a:gdLst/>
                <a:ahLst/>
                <a:cxnLst/>
                <a:rect l="l" t="t" r="r" b="b"/>
                <a:pathLst>
                  <a:path w="3313" h="2658" fill="none" extrusionOk="0">
                    <a:moveTo>
                      <a:pt x="2676" y="1"/>
                    </a:moveTo>
                    <a:lnTo>
                      <a:pt x="2676" y="1"/>
                    </a:lnTo>
                    <a:lnTo>
                      <a:pt x="2658" y="56"/>
                    </a:lnTo>
                    <a:lnTo>
                      <a:pt x="2658" y="56"/>
                    </a:lnTo>
                    <a:lnTo>
                      <a:pt x="2512" y="456"/>
                    </a:lnTo>
                    <a:lnTo>
                      <a:pt x="2421" y="656"/>
                    </a:lnTo>
                    <a:lnTo>
                      <a:pt x="2312" y="838"/>
                    </a:lnTo>
                    <a:lnTo>
                      <a:pt x="2312" y="838"/>
                    </a:lnTo>
                    <a:lnTo>
                      <a:pt x="2166" y="1038"/>
                    </a:lnTo>
                    <a:lnTo>
                      <a:pt x="1984" y="1238"/>
                    </a:lnTo>
                    <a:lnTo>
                      <a:pt x="1802" y="1420"/>
                    </a:lnTo>
                    <a:lnTo>
                      <a:pt x="1602" y="1584"/>
                    </a:lnTo>
                    <a:lnTo>
                      <a:pt x="1602" y="1584"/>
                    </a:lnTo>
                    <a:lnTo>
                      <a:pt x="1220" y="1875"/>
                    </a:lnTo>
                    <a:lnTo>
                      <a:pt x="838" y="2148"/>
                    </a:lnTo>
                    <a:lnTo>
                      <a:pt x="419" y="2421"/>
                    </a:lnTo>
                    <a:lnTo>
                      <a:pt x="1" y="2658"/>
                    </a:lnTo>
                    <a:lnTo>
                      <a:pt x="1" y="2658"/>
                    </a:lnTo>
                    <a:lnTo>
                      <a:pt x="237" y="2658"/>
                    </a:lnTo>
                    <a:lnTo>
                      <a:pt x="237" y="2658"/>
                    </a:lnTo>
                    <a:lnTo>
                      <a:pt x="565" y="2658"/>
                    </a:lnTo>
                    <a:lnTo>
                      <a:pt x="565" y="2658"/>
                    </a:lnTo>
                    <a:lnTo>
                      <a:pt x="565" y="2658"/>
                    </a:lnTo>
                    <a:lnTo>
                      <a:pt x="929" y="2621"/>
                    </a:lnTo>
                    <a:lnTo>
                      <a:pt x="1256" y="2585"/>
                    </a:lnTo>
                    <a:lnTo>
                      <a:pt x="1839" y="2494"/>
                    </a:lnTo>
                    <a:lnTo>
                      <a:pt x="2312" y="2385"/>
                    </a:lnTo>
                    <a:lnTo>
                      <a:pt x="2694" y="2276"/>
                    </a:lnTo>
                    <a:lnTo>
                      <a:pt x="2967" y="2166"/>
                    </a:lnTo>
                    <a:lnTo>
                      <a:pt x="3167" y="2075"/>
                    </a:lnTo>
                    <a:lnTo>
                      <a:pt x="3313" y="1984"/>
                    </a:lnTo>
                    <a:lnTo>
                      <a:pt x="3313" y="1984"/>
                    </a:lnTo>
                    <a:lnTo>
                      <a:pt x="3185" y="1493"/>
                    </a:lnTo>
                    <a:lnTo>
                      <a:pt x="3185" y="1493"/>
                    </a:lnTo>
                    <a:lnTo>
                      <a:pt x="2967" y="820"/>
                    </a:lnTo>
                    <a:lnTo>
                      <a:pt x="2840" y="438"/>
                    </a:lnTo>
                    <a:lnTo>
                      <a:pt x="2676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594" name="Google Shape;2594;p16"/>
          <p:cNvGrpSpPr/>
          <p:nvPr/>
        </p:nvGrpSpPr>
        <p:grpSpPr>
          <a:xfrm flipH="1">
            <a:off x="7292013" y="4973330"/>
            <a:ext cx="178666" cy="164934"/>
            <a:chOff x="2706625" y="4735761"/>
            <a:chExt cx="226446" cy="209015"/>
          </a:xfrm>
        </p:grpSpPr>
        <p:sp>
          <p:nvSpPr>
            <p:cNvPr id="2595" name="Google Shape;2595;p16"/>
            <p:cNvSpPr/>
            <p:nvPr/>
          </p:nvSpPr>
          <p:spPr>
            <a:xfrm>
              <a:off x="2706625" y="4851000"/>
              <a:ext cx="226446" cy="93776"/>
            </a:xfrm>
            <a:custGeom>
              <a:avLst/>
              <a:gdLst/>
              <a:ahLst/>
              <a:cxnLst/>
              <a:rect l="l" t="t" r="r" b="b"/>
              <a:pathLst>
                <a:path w="9991" h="1020" extrusionOk="0">
                  <a:moveTo>
                    <a:pt x="1292" y="0"/>
                  </a:moveTo>
                  <a:lnTo>
                    <a:pt x="746" y="91"/>
                  </a:lnTo>
                  <a:lnTo>
                    <a:pt x="528" y="128"/>
                  </a:lnTo>
                  <a:lnTo>
                    <a:pt x="346" y="182"/>
                  </a:lnTo>
                  <a:lnTo>
                    <a:pt x="200" y="237"/>
                  </a:lnTo>
                  <a:lnTo>
                    <a:pt x="91" y="291"/>
                  </a:lnTo>
                  <a:lnTo>
                    <a:pt x="18" y="346"/>
                  </a:lnTo>
                  <a:lnTo>
                    <a:pt x="0" y="419"/>
                  </a:lnTo>
                  <a:lnTo>
                    <a:pt x="0" y="437"/>
                  </a:lnTo>
                  <a:lnTo>
                    <a:pt x="18" y="473"/>
                  </a:lnTo>
                  <a:lnTo>
                    <a:pt x="91" y="528"/>
                  </a:lnTo>
                  <a:lnTo>
                    <a:pt x="219" y="583"/>
                  </a:lnTo>
                  <a:lnTo>
                    <a:pt x="382" y="655"/>
                  </a:lnTo>
                  <a:lnTo>
                    <a:pt x="601" y="710"/>
                  </a:lnTo>
                  <a:lnTo>
                    <a:pt x="856" y="746"/>
                  </a:lnTo>
                  <a:lnTo>
                    <a:pt x="1456" y="837"/>
                  </a:lnTo>
                  <a:lnTo>
                    <a:pt x="2202" y="910"/>
                  </a:lnTo>
                  <a:lnTo>
                    <a:pt x="3058" y="965"/>
                  </a:lnTo>
                  <a:lnTo>
                    <a:pt x="3986" y="1001"/>
                  </a:lnTo>
                  <a:lnTo>
                    <a:pt x="5005" y="1019"/>
                  </a:lnTo>
                  <a:lnTo>
                    <a:pt x="6006" y="1001"/>
                  </a:lnTo>
                  <a:lnTo>
                    <a:pt x="6952" y="965"/>
                  </a:lnTo>
                  <a:lnTo>
                    <a:pt x="7789" y="910"/>
                  </a:lnTo>
                  <a:lnTo>
                    <a:pt x="8535" y="837"/>
                  </a:lnTo>
                  <a:lnTo>
                    <a:pt x="9136" y="746"/>
                  </a:lnTo>
                  <a:lnTo>
                    <a:pt x="9390" y="710"/>
                  </a:lnTo>
                  <a:lnTo>
                    <a:pt x="9609" y="655"/>
                  </a:lnTo>
                  <a:lnTo>
                    <a:pt x="9773" y="583"/>
                  </a:lnTo>
                  <a:lnTo>
                    <a:pt x="9900" y="528"/>
                  </a:lnTo>
                  <a:lnTo>
                    <a:pt x="9973" y="473"/>
                  </a:lnTo>
                  <a:lnTo>
                    <a:pt x="9991" y="437"/>
                  </a:lnTo>
                  <a:lnTo>
                    <a:pt x="9991" y="419"/>
                  </a:lnTo>
                  <a:lnTo>
                    <a:pt x="9973" y="346"/>
                  </a:lnTo>
                  <a:lnTo>
                    <a:pt x="9900" y="291"/>
                  </a:lnTo>
                  <a:lnTo>
                    <a:pt x="9791" y="237"/>
                  </a:lnTo>
                  <a:lnTo>
                    <a:pt x="9645" y="182"/>
                  </a:lnTo>
                  <a:lnTo>
                    <a:pt x="9463" y="128"/>
                  </a:lnTo>
                  <a:lnTo>
                    <a:pt x="9245" y="91"/>
                  </a:lnTo>
                  <a:lnTo>
                    <a:pt x="8699" y="0"/>
                  </a:lnTo>
                  <a:lnTo>
                    <a:pt x="8699" y="273"/>
                  </a:lnTo>
                  <a:lnTo>
                    <a:pt x="7443" y="328"/>
                  </a:lnTo>
                  <a:lnTo>
                    <a:pt x="6133" y="364"/>
                  </a:lnTo>
                  <a:lnTo>
                    <a:pt x="4623" y="382"/>
                  </a:lnTo>
                  <a:lnTo>
                    <a:pt x="3476" y="364"/>
                  </a:lnTo>
                  <a:lnTo>
                    <a:pt x="2384" y="328"/>
                  </a:lnTo>
                  <a:lnTo>
                    <a:pt x="1893" y="291"/>
                  </a:lnTo>
                  <a:lnTo>
                    <a:pt x="1456" y="237"/>
                  </a:lnTo>
                  <a:lnTo>
                    <a:pt x="1074" y="182"/>
                  </a:lnTo>
                  <a:lnTo>
                    <a:pt x="746" y="109"/>
                  </a:lnTo>
                  <a:lnTo>
                    <a:pt x="1292" y="0"/>
                  </a:lnTo>
                  <a:close/>
                </a:path>
              </a:pathLst>
            </a:custGeom>
            <a:solidFill>
              <a:srgbClr val="282829">
                <a:alpha val="13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96" name="Google Shape;2596;p16"/>
            <p:cNvGrpSpPr/>
            <p:nvPr/>
          </p:nvGrpSpPr>
          <p:grpSpPr>
            <a:xfrm>
              <a:off x="2714800" y="4735761"/>
              <a:ext cx="210098" cy="182902"/>
              <a:chOff x="1282975" y="2150275"/>
              <a:chExt cx="154700" cy="134675"/>
            </a:xfrm>
          </p:grpSpPr>
          <p:sp>
            <p:nvSpPr>
              <p:cNvPr id="2597" name="Google Shape;2597;p16"/>
              <p:cNvSpPr/>
              <p:nvPr/>
            </p:nvSpPr>
            <p:spPr>
              <a:xfrm>
                <a:off x="1282975" y="2150275"/>
                <a:ext cx="154700" cy="134675"/>
              </a:xfrm>
              <a:custGeom>
                <a:avLst/>
                <a:gdLst/>
                <a:ahLst/>
                <a:cxnLst/>
                <a:rect l="l" t="t" r="r" b="b"/>
                <a:pathLst>
                  <a:path w="6188" h="5387" extrusionOk="0">
                    <a:moveTo>
                      <a:pt x="2858" y="0"/>
                    </a:moveTo>
                    <a:lnTo>
                      <a:pt x="2657" y="37"/>
                    </a:lnTo>
                    <a:lnTo>
                      <a:pt x="2403" y="109"/>
                    </a:lnTo>
                    <a:lnTo>
                      <a:pt x="2166" y="200"/>
                    </a:lnTo>
                    <a:lnTo>
                      <a:pt x="1948" y="310"/>
                    </a:lnTo>
                    <a:lnTo>
                      <a:pt x="1747" y="437"/>
                    </a:lnTo>
                    <a:lnTo>
                      <a:pt x="1547" y="564"/>
                    </a:lnTo>
                    <a:lnTo>
                      <a:pt x="1384" y="710"/>
                    </a:lnTo>
                    <a:lnTo>
                      <a:pt x="1238" y="856"/>
                    </a:lnTo>
                    <a:lnTo>
                      <a:pt x="1092" y="1019"/>
                    </a:lnTo>
                    <a:lnTo>
                      <a:pt x="965" y="1201"/>
                    </a:lnTo>
                    <a:lnTo>
                      <a:pt x="856" y="1365"/>
                    </a:lnTo>
                    <a:lnTo>
                      <a:pt x="765" y="1547"/>
                    </a:lnTo>
                    <a:lnTo>
                      <a:pt x="674" y="1729"/>
                    </a:lnTo>
                    <a:lnTo>
                      <a:pt x="546" y="2093"/>
                    </a:lnTo>
                    <a:lnTo>
                      <a:pt x="437" y="2439"/>
                    </a:lnTo>
                    <a:lnTo>
                      <a:pt x="401" y="2639"/>
                    </a:lnTo>
                    <a:lnTo>
                      <a:pt x="346" y="3057"/>
                    </a:lnTo>
                    <a:lnTo>
                      <a:pt x="310" y="3403"/>
                    </a:lnTo>
                    <a:lnTo>
                      <a:pt x="310" y="3694"/>
                    </a:lnTo>
                    <a:lnTo>
                      <a:pt x="164" y="3876"/>
                    </a:lnTo>
                    <a:lnTo>
                      <a:pt x="55" y="4040"/>
                    </a:lnTo>
                    <a:lnTo>
                      <a:pt x="37" y="4131"/>
                    </a:lnTo>
                    <a:lnTo>
                      <a:pt x="0" y="4222"/>
                    </a:lnTo>
                    <a:lnTo>
                      <a:pt x="0" y="4295"/>
                    </a:lnTo>
                    <a:lnTo>
                      <a:pt x="0" y="4368"/>
                    </a:lnTo>
                    <a:lnTo>
                      <a:pt x="19" y="4459"/>
                    </a:lnTo>
                    <a:lnTo>
                      <a:pt x="55" y="4532"/>
                    </a:lnTo>
                    <a:lnTo>
                      <a:pt x="91" y="4604"/>
                    </a:lnTo>
                    <a:lnTo>
                      <a:pt x="146" y="4677"/>
                    </a:lnTo>
                    <a:lnTo>
                      <a:pt x="292" y="4804"/>
                    </a:lnTo>
                    <a:lnTo>
                      <a:pt x="474" y="4932"/>
                    </a:lnTo>
                    <a:lnTo>
                      <a:pt x="692" y="5041"/>
                    </a:lnTo>
                    <a:lnTo>
                      <a:pt x="965" y="5132"/>
                    </a:lnTo>
                    <a:lnTo>
                      <a:pt x="1274" y="5205"/>
                    </a:lnTo>
                    <a:lnTo>
                      <a:pt x="1638" y="5278"/>
                    </a:lnTo>
                    <a:lnTo>
                      <a:pt x="2020" y="5332"/>
                    </a:lnTo>
                    <a:lnTo>
                      <a:pt x="2457" y="5369"/>
                    </a:lnTo>
                    <a:lnTo>
                      <a:pt x="2930" y="5387"/>
                    </a:lnTo>
                    <a:lnTo>
                      <a:pt x="3440" y="5387"/>
                    </a:lnTo>
                    <a:lnTo>
                      <a:pt x="3804" y="5350"/>
                    </a:lnTo>
                    <a:lnTo>
                      <a:pt x="4131" y="5314"/>
                    </a:lnTo>
                    <a:lnTo>
                      <a:pt x="4714" y="5223"/>
                    </a:lnTo>
                    <a:lnTo>
                      <a:pt x="5187" y="5114"/>
                    </a:lnTo>
                    <a:lnTo>
                      <a:pt x="5569" y="5005"/>
                    </a:lnTo>
                    <a:lnTo>
                      <a:pt x="5842" y="4895"/>
                    </a:lnTo>
                    <a:lnTo>
                      <a:pt x="6042" y="4804"/>
                    </a:lnTo>
                    <a:lnTo>
                      <a:pt x="6188" y="4713"/>
                    </a:lnTo>
                    <a:lnTo>
                      <a:pt x="6042" y="4204"/>
                    </a:lnTo>
                    <a:lnTo>
                      <a:pt x="5878" y="3658"/>
                    </a:lnTo>
                    <a:lnTo>
                      <a:pt x="5642" y="3003"/>
                    </a:lnTo>
                    <a:lnTo>
                      <a:pt x="5514" y="2639"/>
                    </a:lnTo>
                    <a:lnTo>
                      <a:pt x="5351" y="2275"/>
                    </a:lnTo>
                    <a:lnTo>
                      <a:pt x="5169" y="1929"/>
                    </a:lnTo>
                    <a:lnTo>
                      <a:pt x="4987" y="1565"/>
                    </a:lnTo>
                    <a:lnTo>
                      <a:pt x="4787" y="1238"/>
                    </a:lnTo>
                    <a:lnTo>
                      <a:pt x="4568" y="928"/>
                    </a:lnTo>
                    <a:lnTo>
                      <a:pt x="4332" y="655"/>
                    </a:lnTo>
                    <a:lnTo>
                      <a:pt x="4095" y="419"/>
                    </a:lnTo>
                    <a:lnTo>
                      <a:pt x="3949" y="291"/>
                    </a:lnTo>
                    <a:lnTo>
                      <a:pt x="3804" y="200"/>
                    </a:lnTo>
                    <a:lnTo>
                      <a:pt x="3676" y="128"/>
                    </a:lnTo>
                    <a:lnTo>
                      <a:pt x="3513" y="73"/>
                    </a:lnTo>
                    <a:lnTo>
                      <a:pt x="3367" y="37"/>
                    </a:lnTo>
                    <a:lnTo>
                      <a:pt x="3203" y="0"/>
                    </a:lnTo>
                    <a:close/>
                  </a:path>
                </a:pathLst>
              </a:custGeom>
              <a:solidFill>
                <a:srgbClr val="C1A5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8" name="Google Shape;2598;p16"/>
              <p:cNvSpPr/>
              <p:nvPr/>
            </p:nvSpPr>
            <p:spPr>
              <a:xfrm>
                <a:off x="1282975" y="2150275"/>
                <a:ext cx="154700" cy="134675"/>
              </a:xfrm>
              <a:custGeom>
                <a:avLst/>
                <a:gdLst/>
                <a:ahLst/>
                <a:cxnLst/>
                <a:rect l="l" t="t" r="r" b="b"/>
                <a:pathLst>
                  <a:path w="6188" h="5387" fill="none" extrusionOk="0">
                    <a:moveTo>
                      <a:pt x="6188" y="4713"/>
                    </a:moveTo>
                    <a:lnTo>
                      <a:pt x="6188" y="4713"/>
                    </a:lnTo>
                    <a:lnTo>
                      <a:pt x="6042" y="4804"/>
                    </a:lnTo>
                    <a:lnTo>
                      <a:pt x="5842" y="4895"/>
                    </a:lnTo>
                    <a:lnTo>
                      <a:pt x="5569" y="5005"/>
                    </a:lnTo>
                    <a:lnTo>
                      <a:pt x="5187" y="5114"/>
                    </a:lnTo>
                    <a:lnTo>
                      <a:pt x="4714" y="5223"/>
                    </a:lnTo>
                    <a:lnTo>
                      <a:pt x="4131" y="5314"/>
                    </a:lnTo>
                    <a:lnTo>
                      <a:pt x="3804" y="5350"/>
                    </a:lnTo>
                    <a:lnTo>
                      <a:pt x="3440" y="5387"/>
                    </a:lnTo>
                    <a:lnTo>
                      <a:pt x="3440" y="5387"/>
                    </a:lnTo>
                    <a:lnTo>
                      <a:pt x="2930" y="5387"/>
                    </a:lnTo>
                    <a:lnTo>
                      <a:pt x="2457" y="5369"/>
                    </a:lnTo>
                    <a:lnTo>
                      <a:pt x="2020" y="5332"/>
                    </a:lnTo>
                    <a:lnTo>
                      <a:pt x="1638" y="5278"/>
                    </a:lnTo>
                    <a:lnTo>
                      <a:pt x="1274" y="5205"/>
                    </a:lnTo>
                    <a:lnTo>
                      <a:pt x="965" y="5132"/>
                    </a:lnTo>
                    <a:lnTo>
                      <a:pt x="692" y="5041"/>
                    </a:lnTo>
                    <a:lnTo>
                      <a:pt x="474" y="4932"/>
                    </a:lnTo>
                    <a:lnTo>
                      <a:pt x="292" y="4804"/>
                    </a:lnTo>
                    <a:lnTo>
                      <a:pt x="146" y="4677"/>
                    </a:lnTo>
                    <a:lnTo>
                      <a:pt x="91" y="4604"/>
                    </a:lnTo>
                    <a:lnTo>
                      <a:pt x="55" y="4532"/>
                    </a:lnTo>
                    <a:lnTo>
                      <a:pt x="19" y="4459"/>
                    </a:lnTo>
                    <a:lnTo>
                      <a:pt x="0" y="4368"/>
                    </a:lnTo>
                    <a:lnTo>
                      <a:pt x="0" y="4295"/>
                    </a:lnTo>
                    <a:lnTo>
                      <a:pt x="0" y="4222"/>
                    </a:lnTo>
                    <a:lnTo>
                      <a:pt x="37" y="4131"/>
                    </a:lnTo>
                    <a:lnTo>
                      <a:pt x="55" y="4040"/>
                    </a:lnTo>
                    <a:lnTo>
                      <a:pt x="164" y="3876"/>
                    </a:lnTo>
                    <a:lnTo>
                      <a:pt x="310" y="3694"/>
                    </a:lnTo>
                    <a:lnTo>
                      <a:pt x="310" y="3694"/>
                    </a:lnTo>
                    <a:lnTo>
                      <a:pt x="310" y="3403"/>
                    </a:lnTo>
                    <a:lnTo>
                      <a:pt x="346" y="3057"/>
                    </a:lnTo>
                    <a:lnTo>
                      <a:pt x="401" y="2639"/>
                    </a:lnTo>
                    <a:lnTo>
                      <a:pt x="401" y="2639"/>
                    </a:lnTo>
                    <a:lnTo>
                      <a:pt x="437" y="2439"/>
                    </a:lnTo>
                    <a:lnTo>
                      <a:pt x="437" y="2439"/>
                    </a:lnTo>
                    <a:lnTo>
                      <a:pt x="546" y="2093"/>
                    </a:lnTo>
                    <a:lnTo>
                      <a:pt x="674" y="1729"/>
                    </a:lnTo>
                    <a:lnTo>
                      <a:pt x="765" y="1547"/>
                    </a:lnTo>
                    <a:lnTo>
                      <a:pt x="856" y="1365"/>
                    </a:lnTo>
                    <a:lnTo>
                      <a:pt x="965" y="1201"/>
                    </a:lnTo>
                    <a:lnTo>
                      <a:pt x="1092" y="1019"/>
                    </a:lnTo>
                    <a:lnTo>
                      <a:pt x="1238" y="856"/>
                    </a:lnTo>
                    <a:lnTo>
                      <a:pt x="1384" y="710"/>
                    </a:lnTo>
                    <a:lnTo>
                      <a:pt x="1547" y="564"/>
                    </a:lnTo>
                    <a:lnTo>
                      <a:pt x="1747" y="437"/>
                    </a:lnTo>
                    <a:lnTo>
                      <a:pt x="1948" y="310"/>
                    </a:lnTo>
                    <a:lnTo>
                      <a:pt x="2166" y="200"/>
                    </a:lnTo>
                    <a:lnTo>
                      <a:pt x="2403" y="109"/>
                    </a:lnTo>
                    <a:lnTo>
                      <a:pt x="2657" y="37"/>
                    </a:lnTo>
                    <a:lnTo>
                      <a:pt x="2657" y="37"/>
                    </a:lnTo>
                    <a:lnTo>
                      <a:pt x="2858" y="0"/>
                    </a:lnTo>
                    <a:lnTo>
                      <a:pt x="3021" y="0"/>
                    </a:lnTo>
                    <a:lnTo>
                      <a:pt x="3203" y="0"/>
                    </a:lnTo>
                    <a:lnTo>
                      <a:pt x="3367" y="37"/>
                    </a:lnTo>
                    <a:lnTo>
                      <a:pt x="3513" y="73"/>
                    </a:lnTo>
                    <a:lnTo>
                      <a:pt x="3676" y="128"/>
                    </a:lnTo>
                    <a:lnTo>
                      <a:pt x="3804" y="200"/>
                    </a:lnTo>
                    <a:lnTo>
                      <a:pt x="3949" y="291"/>
                    </a:lnTo>
                    <a:lnTo>
                      <a:pt x="3949" y="291"/>
                    </a:lnTo>
                    <a:lnTo>
                      <a:pt x="4095" y="419"/>
                    </a:lnTo>
                    <a:lnTo>
                      <a:pt x="4095" y="419"/>
                    </a:lnTo>
                    <a:lnTo>
                      <a:pt x="4332" y="655"/>
                    </a:lnTo>
                    <a:lnTo>
                      <a:pt x="4568" y="928"/>
                    </a:lnTo>
                    <a:lnTo>
                      <a:pt x="4787" y="1238"/>
                    </a:lnTo>
                    <a:lnTo>
                      <a:pt x="4987" y="1565"/>
                    </a:lnTo>
                    <a:lnTo>
                      <a:pt x="5169" y="1929"/>
                    </a:lnTo>
                    <a:lnTo>
                      <a:pt x="5351" y="2275"/>
                    </a:lnTo>
                    <a:lnTo>
                      <a:pt x="5514" y="2639"/>
                    </a:lnTo>
                    <a:lnTo>
                      <a:pt x="5642" y="3003"/>
                    </a:lnTo>
                    <a:lnTo>
                      <a:pt x="5878" y="3658"/>
                    </a:lnTo>
                    <a:lnTo>
                      <a:pt x="6042" y="4204"/>
                    </a:lnTo>
                    <a:lnTo>
                      <a:pt x="6188" y="4713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9" name="Google Shape;2599;p16"/>
              <p:cNvSpPr/>
              <p:nvPr/>
            </p:nvSpPr>
            <p:spPr>
              <a:xfrm>
                <a:off x="1282975" y="2172100"/>
                <a:ext cx="138775" cy="112850"/>
              </a:xfrm>
              <a:custGeom>
                <a:avLst/>
                <a:gdLst/>
                <a:ahLst/>
                <a:cxnLst/>
                <a:rect l="l" t="t" r="r" b="b"/>
                <a:pathLst>
                  <a:path w="5551" h="4514" extrusionOk="0">
                    <a:moveTo>
                      <a:pt x="1384" y="4368"/>
                    </a:moveTo>
                    <a:lnTo>
                      <a:pt x="1384" y="4368"/>
                    </a:lnTo>
                    <a:lnTo>
                      <a:pt x="1711" y="4423"/>
                    </a:lnTo>
                    <a:lnTo>
                      <a:pt x="2057" y="4459"/>
                    </a:lnTo>
                    <a:lnTo>
                      <a:pt x="2457" y="4496"/>
                    </a:lnTo>
                    <a:lnTo>
                      <a:pt x="2876" y="4514"/>
                    </a:lnTo>
                    <a:lnTo>
                      <a:pt x="2876" y="4514"/>
                    </a:lnTo>
                    <a:lnTo>
                      <a:pt x="3094" y="4514"/>
                    </a:lnTo>
                    <a:lnTo>
                      <a:pt x="3094" y="4514"/>
                    </a:lnTo>
                    <a:lnTo>
                      <a:pt x="3440" y="4514"/>
                    </a:lnTo>
                    <a:lnTo>
                      <a:pt x="3440" y="4514"/>
                    </a:lnTo>
                    <a:lnTo>
                      <a:pt x="3440" y="4514"/>
                    </a:lnTo>
                    <a:lnTo>
                      <a:pt x="3094" y="4514"/>
                    </a:lnTo>
                    <a:lnTo>
                      <a:pt x="3094" y="4514"/>
                    </a:lnTo>
                    <a:lnTo>
                      <a:pt x="2876" y="4514"/>
                    </a:lnTo>
                    <a:lnTo>
                      <a:pt x="2876" y="4514"/>
                    </a:lnTo>
                    <a:lnTo>
                      <a:pt x="2876" y="4514"/>
                    </a:lnTo>
                    <a:lnTo>
                      <a:pt x="2876" y="4514"/>
                    </a:lnTo>
                    <a:lnTo>
                      <a:pt x="2457" y="4496"/>
                    </a:lnTo>
                    <a:lnTo>
                      <a:pt x="2057" y="4459"/>
                    </a:lnTo>
                    <a:lnTo>
                      <a:pt x="1711" y="4423"/>
                    </a:lnTo>
                    <a:lnTo>
                      <a:pt x="1384" y="4368"/>
                    </a:lnTo>
                    <a:close/>
                    <a:moveTo>
                      <a:pt x="1365" y="4368"/>
                    </a:moveTo>
                    <a:lnTo>
                      <a:pt x="1365" y="4368"/>
                    </a:lnTo>
                    <a:lnTo>
                      <a:pt x="1365" y="4368"/>
                    </a:lnTo>
                    <a:lnTo>
                      <a:pt x="1365" y="4368"/>
                    </a:lnTo>
                    <a:close/>
                    <a:moveTo>
                      <a:pt x="237" y="3895"/>
                    </a:moveTo>
                    <a:lnTo>
                      <a:pt x="237" y="3895"/>
                    </a:lnTo>
                    <a:lnTo>
                      <a:pt x="237" y="3895"/>
                    </a:lnTo>
                    <a:lnTo>
                      <a:pt x="237" y="3895"/>
                    </a:lnTo>
                    <a:lnTo>
                      <a:pt x="237" y="3895"/>
                    </a:lnTo>
                    <a:close/>
                    <a:moveTo>
                      <a:pt x="237" y="3895"/>
                    </a:moveTo>
                    <a:lnTo>
                      <a:pt x="237" y="3895"/>
                    </a:lnTo>
                    <a:lnTo>
                      <a:pt x="237" y="3895"/>
                    </a:lnTo>
                    <a:lnTo>
                      <a:pt x="237" y="3895"/>
                    </a:lnTo>
                    <a:lnTo>
                      <a:pt x="237" y="3895"/>
                    </a:lnTo>
                    <a:close/>
                    <a:moveTo>
                      <a:pt x="237" y="3877"/>
                    </a:moveTo>
                    <a:lnTo>
                      <a:pt x="237" y="3877"/>
                    </a:lnTo>
                    <a:lnTo>
                      <a:pt x="237" y="3895"/>
                    </a:lnTo>
                    <a:lnTo>
                      <a:pt x="237" y="3895"/>
                    </a:lnTo>
                    <a:lnTo>
                      <a:pt x="237" y="3877"/>
                    </a:lnTo>
                    <a:close/>
                    <a:moveTo>
                      <a:pt x="91" y="3113"/>
                    </a:moveTo>
                    <a:lnTo>
                      <a:pt x="91" y="3113"/>
                    </a:lnTo>
                    <a:lnTo>
                      <a:pt x="37" y="3222"/>
                    </a:lnTo>
                    <a:lnTo>
                      <a:pt x="19" y="3331"/>
                    </a:lnTo>
                    <a:lnTo>
                      <a:pt x="0" y="3422"/>
                    </a:lnTo>
                    <a:lnTo>
                      <a:pt x="19" y="3531"/>
                    </a:lnTo>
                    <a:lnTo>
                      <a:pt x="37" y="3622"/>
                    </a:lnTo>
                    <a:lnTo>
                      <a:pt x="91" y="3713"/>
                    </a:lnTo>
                    <a:lnTo>
                      <a:pt x="146" y="3804"/>
                    </a:lnTo>
                    <a:lnTo>
                      <a:pt x="237" y="3877"/>
                    </a:lnTo>
                    <a:lnTo>
                      <a:pt x="237" y="3877"/>
                    </a:lnTo>
                    <a:lnTo>
                      <a:pt x="146" y="3804"/>
                    </a:lnTo>
                    <a:lnTo>
                      <a:pt x="91" y="3713"/>
                    </a:lnTo>
                    <a:lnTo>
                      <a:pt x="37" y="3622"/>
                    </a:lnTo>
                    <a:lnTo>
                      <a:pt x="19" y="3531"/>
                    </a:lnTo>
                    <a:lnTo>
                      <a:pt x="0" y="3422"/>
                    </a:lnTo>
                    <a:lnTo>
                      <a:pt x="19" y="3331"/>
                    </a:lnTo>
                    <a:lnTo>
                      <a:pt x="37" y="3222"/>
                    </a:lnTo>
                    <a:lnTo>
                      <a:pt x="91" y="3113"/>
                    </a:lnTo>
                    <a:close/>
                    <a:moveTo>
                      <a:pt x="91" y="3113"/>
                    </a:moveTo>
                    <a:lnTo>
                      <a:pt x="91" y="3113"/>
                    </a:lnTo>
                    <a:lnTo>
                      <a:pt x="91" y="3113"/>
                    </a:lnTo>
                    <a:lnTo>
                      <a:pt x="91" y="3113"/>
                    </a:lnTo>
                    <a:lnTo>
                      <a:pt x="91" y="3113"/>
                    </a:lnTo>
                    <a:close/>
                    <a:moveTo>
                      <a:pt x="91" y="3113"/>
                    </a:moveTo>
                    <a:lnTo>
                      <a:pt x="91" y="3113"/>
                    </a:lnTo>
                    <a:lnTo>
                      <a:pt x="91" y="3113"/>
                    </a:lnTo>
                    <a:lnTo>
                      <a:pt x="91" y="3113"/>
                    </a:lnTo>
                    <a:lnTo>
                      <a:pt x="91" y="3113"/>
                    </a:lnTo>
                    <a:close/>
                    <a:moveTo>
                      <a:pt x="91" y="3094"/>
                    </a:moveTo>
                    <a:lnTo>
                      <a:pt x="91" y="3094"/>
                    </a:lnTo>
                    <a:lnTo>
                      <a:pt x="91" y="3113"/>
                    </a:lnTo>
                    <a:lnTo>
                      <a:pt x="91" y="3113"/>
                    </a:lnTo>
                    <a:lnTo>
                      <a:pt x="91" y="3094"/>
                    </a:lnTo>
                    <a:close/>
                    <a:moveTo>
                      <a:pt x="110" y="3094"/>
                    </a:moveTo>
                    <a:lnTo>
                      <a:pt x="110" y="3094"/>
                    </a:lnTo>
                    <a:lnTo>
                      <a:pt x="110" y="3094"/>
                    </a:lnTo>
                    <a:lnTo>
                      <a:pt x="110" y="3094"/>
                    </a:lnTo>
                    <a:lnTo>
                      <a:pt x="110" y="3094"/>
                    </a:lnTo>
                    <a:close/>
                    <a:moveTo>
                      <a:pt x="110" y="3094"/>
                    </a:moveTo>
                    <a:lnTo>
                      <a:pt x="110" y="3094"/>
                    </a:lnTo>
                    <a:lnTo>
                      <a:pt x="110" y="3094"/>
                    </a:lnTo>
                    <a:lnTo>
                      <a:pt x="110" y="3094"/>
                    </a:lnTo>
                    <a:lnTo>
                      <a:pt x="110" y="3094"/>
                    </a:lnTo>
                    <a:close/>
                    <a:moveTo>
                      <a:pt x="110" y="3094"/>
                    </a:moveTo>
                    <a:lnTo>
                      <a:pt x="110" y="3094"/>
                    </a:lnTo>
                    <a:lnTo>
                      <a:pt x="110" y="3094"/>
                    </a:lnTo>
                    <a:lnTo>
                      <a:pt x="110" y="3094"/>
                    </a:lnTo>
                    <a:lnTo>
                      <a:pt x="110" y="3094"/>
                    </a:lnTo>
                    <a:close/>
                    <a:moveTo>
                      <a:pt x="4532" y="1"/>
                    </a:moveTo>
                    <a:lnTo>
                      <a:pt x="4532" y="1"/>
                    </a:lnTo>
                    <a:lnTo>
                      <a:pt x="4677" y="201"/>
                    </a:lnTo>
                    <a:lnTo>
                      <a:pt x="4823" y="419"/>
                    </a:lnTo>
                    <a:lnTo>
                      <a:pt x="5096" y="892"/>
                    </a:lnTo>
                    <a:lnTo>
                      <a:pt x="5332" y="1366"/>
                    </a:lnTo>
                    <a:lnTo>
                      <a:pt x="5551" y="1857"/>
                    </a:lnTo>
                    <a:lnTo>
                      <a:pt x="5551" y="1857"/>
                    </a:lnTo>
                    <a:lnTo>
                      <a:pt x="5551" y="1857"/>
                    </a:lnTo>
                    <a:lnTo>
                      <a:pt x="5551" y="1857"/>
                    </a:lnTo>
                    <a:lnTo>
                      <a:pt x="5332" y="1366"/>
                    </a:lnTo>
                    <a:lnTo>
                      <a:pt x="5096" y="892"/>
                    </a:lnTo>
                    <a:lnTo>
                      <a:pt x="4823" y="419"/>
                    </a:lnTo>
                    <a:lnTo>
                      <a:pt x="4677" y="201"/>
                    </a:lnTo>
                    <a:lnTo>
                      <a:pt x="4532" y="1"/>
                    </a:lnTo>
                    <a:close/>
                    <a:moveTo>
                      <a:pt x="4532" y="1"/>
                    </a:moveTo>
                    <a:lnTo>
                      <a:pt x="4532" y="1"/>
                    </a:lnTo>
                    <a:lnTo>
                      <a:pt x="4532" y="1"/>
                    </a:lnTo>
                    <a:lnTo>
                      <a:pt x="4532" y="1"/>
                    </a:lnTo>
                    <a:lnTo>
                      <a:pt x="4532" y="1"/>
                    </a:lnTo>
                    <a:close/>
                  </a:path>
                </a:pathLst>
              </a:custGeom>
              <a:solidFill>
                <a:srgbClr val="D8D3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0" name="Google Shape;2600;p16"/>
              <p:cNvSpPr/>
              <p:nvPr/>
            </p:nvSpPr>
            <p:spPr>
              <a:xfrm>
                <a:off x="1317550" y="2281300"/>
                <a:ext cx="51425" cy="3650"/>
              </a:xfrm>
              <a:custGeom>
                <a:avLst/>
                <a:gdLst/>
                <a:ahLst/>
                <a:cxnLst/>
                <a:rect l="l" t="t" r="r" b="b"/>
                <a:pathLst>
                  <a:path w="2057" h="146" fill="none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328" y="55"/>
                    </a:lnTo>
                    <a:lnTo>
                      <a:pt x="674" y="91"/>
                    </a:lnTo>
                    <a:lnTo>
                      <a:pt x="1074" y="128"/>
                    </a:lnTo>
                    <a:lnTo>
                      <a:pt x="1493" y="146"/>
                    </a:lnTo>
                    <a:lnTo>
                      <a:pt x="1493" y="146"/>
                    </a:lnTo>
                    <a:lnTo>
                      <a:pt x="1711" y="146"/>
                    </a:lnTo>
                    <a:lnTo>
                      <a:pt x="1711" y="146"/>
                    </a:lnTo>
                    <a:lnTo>
                      <a:pt x="2057" y="146"/>
                    </a:lnTo>
                    <a:lnTo>
                      <a:pt x="2057" y="146"/>
                    </a:lnTo>
                    <a:lnTo>
                      <a:pt x="2057" y="146"/>
                    </a:lnTo>
                    <a:lnTo>
                      <a:pt x="1711" y="146"/>
                    </a:lnTo>
                    <a:lnTo>
                      <a:pt x="1711" y="146"/>
                    </a:lnTo>
                    <a:lnTo>
                      <a:pt x="1493" y="146"/>
                    </a:lnTo>
                    <a:lnTo>
                      <a:pt x="1493" y="146"/>
                    </a:lnTo>
                    <a:lnTo>
                      <a:pt x="1493" y="146"/>
                    </a:lnTo>
                    <a:lnTo>
                      <a:pt x="1493" y="146"/>
                    </a:lnTo>
                    <a:lnTo>
                      <a:pt x="1074" y="128"/>
                    </a:lnTo>
                    <a:lnTo>
                      <a:pt x="674" y="91"/>
                    </a:lnTo>
                    <a:lnTo>
                      <a:pt x="328" y="55"/>
                    </a:ln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1" name="Google Shape;2601;p16"/>
              <p:cNvSpPr/>
              <p:nvPr/>
            </p:nvSpPr>
            <p:spPr>
              <a:xfrm>
                <a:off x="1317100" y="22813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2" name="Google Shape;2602;p16"/>
              <p:cNvSpPr/>
              <p:nvPr/>
            </p:nvSpPr>
            <p:spPr>
              <a:xfrm>
                <a:off x="1288900" y="22694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3" name="Google Shape;2603;p16"/>
              <p:cNvSpPr/>
              <p:nvPr/>
            </p:nvSpPr>
            <p:spPr>
              <a:xfrm>
                <a:off x="1288900" y="22694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4" name="Google Shape;2604;p16"/>
              <p:cNvSpPr/>
              <p:nvPr/>
            </p:nvSpPr>
            <p:spPr>
              <a:xfrm>
                <a:off x="1288900" y="2269000"/>
                <a:ext cx="25" cy="500"/>
              </a:xfrm>
              <a:custGeom>
                <a:avLst/>
                <a:gdLst/>
                <a:ahLst/>
                <a:cxnLst/>
                <a:rect l="l" t="t" r="r" b="b"/>
                <a:pathLst>
                  <a:path w="1" h="20" fill="none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9"/>
                    </a:lnTo>
                    <a:lnTo>
                      <a:pt x="0" y="19"/>
                    </a:lnTo>
                    <a:lnTo>
                      <a:pt x="0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5" name="Google Shape;2605;p16"/>
              <p:cNvSpPr/>
              <p:nvPr/>
            </p:nvSpPr>
            <p:spPr>
              <a:xfrm>
                <a:off x="1282975" y="2249900"/>
                <a:ext cx="5950" cy="19125"/>
              </a:xfrm>
              <a:custGeom>
                <a:avLst/>
                <a:gdLst/>
                <a:ahLst/>
                <a:cxnLst/>
                <a:rect l="l" t="t" r="r" b="b"/>
                <a:pathLst>
                  <a:path w="238" h="765" fill="none" extrusionOk="0">
                    <a:moveTo>
                      <a:pt x="91" y="1"/>
                    </a:moveTo>
                    <a:lnTo>
                      <a:pt x="91" y="1"/>
                    </a:lnTo>
                    <a:lnTo>
                      <a:pt x="37" y="110"/>
                    </a:lnTo>
                    <a:lnTo>
                      <a:pt x="19" y="219"/>
                    </a:lnTo>
                    <a:lnTo>
                      <a:pt x="0" y="310"/>
                    </a:lnTo>
                    <a:lnTo>
                      <a:pt x="19" y="419"/>
                    </a:lnTo>
                    <a:lnTo>
                      <a:pt x="37" y="510"/>
                    </a:lnTo>
                    <a:lnTo>
                      <a:pt x="91" y="601"/>
                    </a:lnTo>
                    <a:lnTo>
                      <a:pt x="146" y="692"/>
                    </a:lnTo>
                    <a:lnTo>
                      <a:pt x="237" y="765"/>
                    </a:lnTo>
                    <a:lnTo>
                      <a:pt x="237" y="765"/>
                    </a:lnTo>
                    <a:lnTo>
                      <a:pt x="146" y="692"/>
                    </a:lnTo>
                    <a:lnTo>
                      <a:pt x="91" y="601"/>
                    </a:lnTo>
                    <a:lnTo>
                      <a:pt x="37" y="510"/>
                    </a:lnTo>
                    <a:lnTo>
                      <a:pt x="19" y="419"/>
                    </a:lnTo>
                    <a:lnTo>
                      <a:pt x="0" y="310"/>
                    </a:lnTo>
                    <a:lnTo>
                      <a:pt x="19" y="219"/>
                    </a:lnTo>
                    <a:lnTo>
                      <a:pt x="37" y="110"/>
                    </a:lnTo>
                    <a:lnTo>
                      <a:pt x="91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6" name="Google Shape;2606;p16"/>
              <p:cNvSpPr/>
              <p:nvPr/>
            </p:nvSpPr>
            <p:spPr>
              <a:xfrm>
                <a:off x="1285250" y="22499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7" name="Google Shape;2607;p16"/>
              <p:cNvSpPr/>
              <p:nvPr/>
            </p:nvSpPr>
            <p:spPr>
              <a:xfrm>
                <a:off x="1285250" y="22499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8" name="Google Shape;2608;p16"/>
              <p:cNvSpPr/>
              <p:nvPr/>
            </p:nvSpPr>
            <p:spPr>
              <a:xfrm>
                <a:off x="1285250" y="2249450"/>
                <a:ext cx="25" cy="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9" fill="none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19"/>
                    </a:lnTo>
                    <a:lnTo>
                      <a:pt x="0" y="19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9" name="Google Shape;2609;p16"/>
              <p:cNvSpPr/>
              <p:nvPr/>
            </p:nvSpPr>
            <p:spPr>
              <a:xfrm>
                <a:off x="1285700" y="22494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0" name="Google Shape;2610;p16"/>
              <p:cNvSpPr/>
              <p:nvPr/>
            </p:nvSpPr>
            <p:spPr>
              <a:xfrm>
                <a:off x="1285700" y="22494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1" name="Google Shape;2611;p16"/>
              <p:cNvSpPr/>
              <p:nvPr/>
            </p:nvSpPr>
            <p:spPr>
              <a:xfrm>
                <a:off x="1285700" y="22494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2" name="Google Shape;2612;p16"/>
              <p:cNvSpPr/>
              <p:nvPr/>
            </p:nvSpPr>
            <p:spPr>
              <a:xfrm>
                <a:off x="1396250" y="2172100"/>
                <a:ext cx="25500" cy="46425"/>
              </a:xfrm>
              <a:custGeom>
                <a:avLst/>
                <a:gdLst/>
                <a:ahLst/>
                <a:cxnLst/>
                <a:rect l="l" t="t" r="r" b="b"/>
                <a:pathLst>
                  <a:path w="1020" h="1857" fill="none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146" y="201"/>
                    </a:lnTo>
                    <a:lnTo>
                      <a:pt x="292" y="419"/>
                    </a:lnTo>
                    <a:lnTo>
                      <a:pt x="565" y="892"/>
                    </a:lnTo>
                    <a:lnTo>
                      <a:pt x="801" y="1366"/>
                    </a:lnTo>
                    <a:lnTo>
                      <a:pt x="1020" y="1857"/>
                    </a:lnTo>
                    <a:lnTo>
                      <a:pt x="1020" y="1857"/>
                    </a:lnTo>
                    <a:lnTo>
                      <a:pt x="1020" y="1857"/>
                    </a:lnTo>
                    <a:lnTo>
                      <a:pt x="1020" y="1857"/>
                    </a:lnTo>
                    <a:lnTo>
                      <a:pt x="801" y="1366"/>
                    </a:lnTo>
                    <a:lnTo>
                      <a:pt x="565" y="892"/>
                    </a:lnTo>
                    <a:lnTo>
                      <a:pt x="292" y="419"/>
                    </a:lnTo>
                    <a:lnTo>
                      <a:pt x="146" y="201"/>
                    </a:lnTo>
                    <a:lnTo>
                      <a:pt x="1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3" name="Google Shape;2613;p16"/>
              <p:cNvSpPr/>
              <p:nvPr/>
            </p:nvSpPr>
            <p:spPr>
              <a:xfrm>
                <a:off x="1396250" y="21721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4" name="Google Shape;2614;p16"/>
              <p:cNvSpPr/>
              <p:nvPr/>
            </p:nvSpPr>
            <p:spPr>
              <a:xfrm>
                <a:off x="1282975" y="2160725"/>
                <a:ext cx="138775" cy="124225"/>
              </a:xfrm>
              <a:custGeom>
                <a:avLst/>
                <a:gdLst/>
                <a:ahLst/>
                <a:cxnLst/>
                <a:rect l="l" t="t" r="r" b="b"/>
                <a:pathLst>
                  <a:path w="5551" h="4969" extrusionOk="0">
                    <a:moveTo>
                      <a:pt x="4095" y="1"/>
                    </a:moveTo>
                    <a:lnTo>
                      <a:pt x="4004" y="219"/>
                    </a:lnTo>
                    <a:lnTo>
                      <a:pt x="3895" y="438"/>
                    </a:lnTo>
                    <a:lnTo>
                      <a:pt x="3840" y="529"/>
                    </a:lnTo>
                    <a:lnTo>
                      <a:pt x="3767" y="619"/>
                    </a:lnTo>
                    <a:lnTo>
                      <a:pt x="3676" y="710"/>
                    </a:lnTo>
                    <a:lnTo>
                      <a:pt x="3585" y="801"/>
                    </a:lnTo>
                    <a:lnTo>
                      <a:pt x="3458" y="874"/>
                    </a:lnTo>
                    <a:lnTo>
                      <a:pt x="3331" y="947"/>
                    </a:lnTo>
                    <a:lnTo>
                      <a:pt x="3185" y="1002"/>
                    </a:lnTo>
                    <a:lnTo>
                      <a:pt x="3058" y="1038"/>
                    </a:lnTo>
                    <a:lnTo>
                      <a:pt x="2767" y="1111"/>
                    </a:lnTo>
                    <a:lnTo>
                      <a:pt x="2475" y="1165"/>
                    </a:lnTo>
                    <a:lnTo>
                      <a:pt x="2184" y="1238"/>
                    </a:lnTo>
                    <a:lnTo>
                      <a:pt x="1893" y="1311"/>
                    </a:lnTo>
                    <a:lnTo>
                      <a:pt x="1766" y="1366"/>
                    </a:lnTo>
                    <a:lnTo>
                      <a:pt x="1638" y="1438"/>
                    </a:lnTo>
                    <a:lnTo>
                      <a:pt x="1511" y="1511"/>
                    </a:lnTo>
                    <a:lnTo>
                      <a:pt x="1402" y="1620"/>
                    </a:lnTo>
                    <a:lnTo>
                      <a:pt x="1293" y="1730"/>
                    </a:lnTo>
                    <a:lnTo>
                      <a:pt x="1202" y="1839"/>
                    </a:lnTo>
                    <a:lnTo>
                      <a:pt x="1111" y="1948"/>
                    </a:lnTo>
                    <a:lnTo>
                      <a:pt x="1001" y="2039"/>
                    </a:lnTo>
                    <a:lnTo>
                      <a:pt x="874" y="2130"/>
                    </a:lnTo>
                    <a:lnTo>
                      <a:pt x="747" y="2185"/>
                    </a:lnTo>
                    <a:lnTo>
                      <a:pt x="619" y="2221"/>
                    </a:lnTo>
                    <a:lnTo>
                      <a:pt x="401" y="2221"/>
                    </a:lnTo>
                    <a:lnTo>
                      <a:pt x="346" y="2512"/>
                    </a:lnTo>
                    <a:lnTo>
                      <a:pt x="328" y="2767"/>
                    </a:lnTo>
                    <a:lnTo>
                      <a:pt x="310" y="3131"/>
                    </a:lnTo>
                    <a:lnTo>
                      <a:pt x="310" y="3276"/>
                    </a:lnTo>
                    <a:lnTo>
                      <a:pt x="201" y="3404"/>
                    </a:lnTo>
                    <a:lnTo>
                      <a:pt x="110" y="3549"/>
                    </a:lnTo>
                    <a:lnTo>
                      <a:pt x="91" y="3549"/>
                    </a:lnTo>
                    <a:lnTo>
                      <a:pt x="91" y="3568"/>
                    </a:lnTo>
                    <a:lnTo>
                      <a:pt x="37" y="3677"/>
                    </a:lnTo>
                    <a:lnTo>
                      <a:pt x="19" y="3786"/>
                    </a:lnTo>
                    <a:lnTo>
                      <a:pt x="0" y="3877"/>
                    </a:lnTo>
                    <a:lnTo>
                      <a:pt x="19" y="3986"/>
                    </a:lnTo>
                    <a:lnTo>
                      <a:pt x="37" y="4077"/>
                    </a:lnTo>
                    <a:lnTo>
                      <a:pt x="91" y="4168"/>
                    </a:lnTo>
                    <a:lnTo>
                      <a:pt x="146" y="4259"/>
                    </a:lnTo>
                    <a:lnTo>
                      <a:pt x="237" y="4332"/>
                    </a:lnTo>
                    <a:lnTo>
                      <a:pt x="237" y="4350"/>
                    </a:lnTo>
                    <a:lnTo>
                      <a:pt x="346" y="4423"/>
                    </a:lnTo>
                    <a:lnTo>
                      <a:pt x="437" y="4496"/>
                    </a:lnTo>
                    <a:lnTo>
                      <a:pt x="692" y="4623"/>
                    </a:lnTo>
                    <a:lnTo>
                      <a:pt x="1001" y="4732"/>
                    </a:lnTo>
                    <a:lnTo>
                      <a:pt x="1365" y="4823"/>
                    </a:lnTo>
                    <a:lnTo>
                      <a:pt x="1384" y="4823"/>
                    </a:lnTo>
                    <a:lnTo>
                      <a:pt x="1711" y="4878"/>
                    </a:lnTo>
                    <a:lnTo>
                      <a:pt x="2057" y="4914"/>
                    </a:lnTo>
                    <a:lnTo>
                      <a:pt x="2457" y="4951"/>
                    </a:lnTo>
                    <a:lnTo>
                      <a:pt x="2876" y="4969"/>
                    </a:lnTo>
                    <a:lnTo>
                      <a:pt x="3294" y="4732"/>
                    </a:lnTo>
                    <a:lnTo>
                      <a:pt x="3713" y="4459"/>
                    </a:lnTo>
                    <a:lnTo>
                      <a:pt x="4095" y="4186"/>
                    </a:lnTo>
                    <a:lnTo>
                      <a:pt x="4477" y="3895"/>
                    </a:lnTo>
                    <a:lnTo>
                      <a:pt x="4677" y="3731"/>
                    </a:lnTo>
                    <a:lnTo>
                      <a:pt x="4859" y="3549"/>
                    </a:lnTo>
                    <a:lnTo>
                      <a:pt x="5041" y="3349"/>
                    </a:lnTo>
                    <a:lnTo>
                      <a:pt x="5187" y="3149"/>
                    </a:lnTo>
                    <a:lnTo>
                      <a:pt x="5296" y="2967"/>
                    </a:lnTo>
                    <a:lnTo>
                      <a:pt x="5387" y="2767"/>
                    </a:lnTo>
                    <a:lnTo>
                      <a:pt x="5533" y="2367"/>
                    </a:lnTo>
                    <a:lnTo>
                      <a:pt x="5551" y="2312"/>
                    </a:lnTo>
                    <a:lnTo>
                      <a:pt x="5332" y="1821"/>
                    </a:lnTo>
                    <a:lnTo>
                      <a:pt x="5096" y="1347"/>
                    </a:lnTo>
                    <a:lnTo>
                      <a:pt x="4823" y="874"/>
                    </a:lnTo>
                    <a:lnTo>
                      <a:pt x="4677" y="656"/>
                    </a:lnTo>
                    <a:lnTo>
                      <a:pt x="4532" y="456"/>
                    </a:lnTo>
                    <a:lnTo>
                      <a:pt x="4313" y="201"/>
                    </a:lnTo>
                    <a:lnTo>
                      <a:pt x="4095" y="1"/>
                    </a:lnTo>
                    <a:close/>
                  </a:path>
                </a:pathLst>
              </a:custGeom>
              <a:solidFill>
                <a:srgbClr val="A489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5" name="Google Shape;2615;p16"/>
              <p:cNvSpPr/>
              <p:nvPr/>
            </p:nvSpPr>
            <p:spPr>
              <a:xfrm>
                <a:off x="1282975" y="2160725"/>
                <a:ext cx="138775" cy="124225"/>
              </a:xfrm>
              <a:custGeom>
                <a:avLst/>
                <a:gdLst/>
                <a:ahLst/>
                <a:cxnLst/>
                <a:rect l="l" t="t" r="r" b="b"/>
                <a:pathLst>
                  <a:path w="5551" h="4969" fill="none" extrusionOk="0">
                    <a:moveTo>
                      <a:pt x="4095" y="1"/>
                    </a:moveTo>
                    <a:lnTo>
                      <a:pt x="4095" y="1"/>
                    </a:lnTo>
                    <a:lnTo>
                      <a:pt x="4004" y="219"/>
                    </a:lnTo>
                    <a:lnTo>
                      <a:pt x="3895" y="438"/>
                    </a:lnTo>
                    <a:lnTo>
                      <a:pt x="3840" y="529"/>
                    </a:lnTo>
                    <a:lnTo>
                      <a:pt x="3767" y="619"/>
                    </a:lnTo>
                    <a:lnTo>
                      <a:pt x="3676" y="710"/>
                    </a:lnTo>
                    <a:lnTo>
                      <a:pt x="3585" y="801"/>
                    </a:lnTo>
                    <a:lnTo>
                      <a:pt x="3585" y="801"/>
                    </a:lnTo>
                    <a:lnTo>
                      <a:pt x="3458" y="874"/>
                    </a:lnTo>
                    <a:lnTo>
                      <a:pt x="3331" y="947"/>
                    </a:lnTo>
                    <a:lnTo>
                      <a:pt x="3185" y="1002"/>
                    </a:lnTo>
                    <a:lnTo>
                      <a:pt x="3058" y="1038"/>
                    </a:lnTo>
                    <a:lnTo>
                      <a:pt x="2767" y="1111"/>
                    </a:lnTo>
                    <a:lnTo>
                      <a:pt x="2475" y="1165"/>
                    </a:lnTo>
                    <a:lnTo>
                      <a:pt x="2184" y="1238"/>
                    </a:lnTo>
                    <a:lnTo>
                      <a:pt x="1893" y="1311"/>
                    </a:lnTo>
                    <a:lnTo>
                      <a:pt x="1766" y="1366"/>
                    </a:lnTo>
                    <a:lnTo>
                      <a:pt x="1638" y="1438"/>
                    </a:lnTo>
                    <a:lnTo>
                      <a:pt x="1511" y="1511"/>
                    </a:lnTo>
                    <a:lnTo>
                      <a:pt x="1402" y="1620"/>
                    </a:lnTo>
                    <a:lnTo>
                      <a:pt x="1402" y="1620"/>
                    </a:lnTo>
                    <a:lnTo>
                      <a:pt x="1293" y="1730"/>
                    </a:lnTo>
                    <a:lnTo>
                      <a:pt x="1202" y="1839"/>
                    </a:lnTo>
                    <a:lnTo>
                      <a:pt x="1111" y="1948"/>
                    </a:lnTo>
                    <a:lnTo>
                      <a:pt x="1001" y="2039"/>
                    </a:lnTo>
                    <a:lnTo>
                      <a:pt x="1001" y="2039"/>
                    </a:lnTo>
                    <a:lnTo>
                      <a:pt x="874" y="2130"/>
                    </a:lnTo>
                    <a:lnTo>
                      <a:pt x="747" y="2185"/>
                    </a:lnTo>
                    <a:lnTo>
                      <a:pt x="619" y="2221"/>
                    </a:lnTo>
                    <a:lnTo>
                      <a:pt x="474" y="2221"/>
                    </a:lnTo>
                    <a:lnTo>
                      <a:pt x="474" y="2221"/>
                    </a:lnTo>
                    <a:lnTo>
                      <a:pt x="401" y="2221"/>
                    </a:lnTo>
                    <a:lnTo>
                      <a:pt x="401" y="2221"/>
                    </a:lnTo>
                    <a:lnTo>
                      <a:pt x="401" y="2221"/>
                    </a:lnTo>
                    <a:lnTo>
                      <a:pt x="346" y="2512"/>
                    </a:lnTo>
                    <a:lnTo>
                      <a:pt x="328" y="2767"/>
                    </a:lnTo>
                    <a:lnTo>
                      <a:pt x="310" y="3131"/>
                    </a:lnTo>
                    <a:lnTo>
                      <a:pt x="310" y="3131"/>
                    </a:lnTo>
                    <a:lnTo>
                      <a:pt x="310" y="3276"/>
                    </a:lnTo>
                    <a:lnTo>
                      <a:pt x="310" y="3276"/>
                    </a:lnTo>
                    <a:lnTo>
                      <a:pt x="310" y="3276"/>
                    </a:lnTo>
                    <a:lnTo>
                      <a:pt x="310" y="3276"/>
                    </a:lnTo>
                    <a:lnTo>
                      <a:pt x="310" y="3276"/>
                    </a:lnTo>
                    <a:lnTo>
                      <a:pt x="201" y="3404"/>
                    </a:lnTo>
                    <a:lnTo>
                      <a:pt x="110" y="3549"/>
                    </a:lnTo>
                    <a:lnTo>
                      <a:pt x="110" y="3549"/>
                    </a:lnTo>
                    <a:lnTo>
                      <a:pt x="110" y="3549"/>
                    </a:lnTo>
                    <a:lnTo>
                      <a:pt x="110" y="3549"/>
                    </a:lnTo>
                    <a:lnTo>
                      <a:pt x="110" y="3549"/>
                    </a:lnTo>
                    <a:lnTo>
                      <a:pt x="110" y="3549"/>
                    </a:lnTo>
                    <a:lnTo>
                      <a:pt x="110" y="3549"/>
                    </a:lnTo>
                    <a:lnTo>
                      <a:pt x="110" y="3549"/>
                    </a:lnTo>
                    <a:lnTo>
                      <a:pt x="110" y="3549"/>
                    </a:lnTo>
                    <a:lnTo>
                      <a:pt x="110" y="3549"/>
                    </a:lnTo>
                    <a:lnTo>
                      <a:pt x="110" y="3549"/>
                    </a:lnTo>
                    <a:lnTo>
                      <a:pt x="110" y="3549"/>
                    </a:lnTo>
                    <a:lnTo>
                      <a:pt x="91" y="3549"/>
                    </a:lnTo>
                    <a:lnTo>
                      <a:pt x="91" y="3549"/>
                    </a:lnTo>
                    <a:lnTo>
                      <a:pt x="91" y="3568"/>
                    </a:lnTo>
                    <a:lnTo>
                      <a:pt x="91" y="3568"/>
                    </a:lnTo>
                    <a:lnTo>
                      <a:pt x="91" y="3568"/>
                    </a:lnTo>
                    <a:lnTo>
                      <a:pt x="91" y="3568"/>
                    </a:lnTo>
                    <a:lnTo>
                      <a:pt x="91" y="3568"/>
                    </a:lnTo>
                    <a:lnTo>
                      <a:pt x="91" y="3568"/>
                    </a:lnTo>
                    <a:lnTo>
                      <a:pt x="91" y="3568"/>
                    </a:lnTo>
                    <a:lnTo>
                      <a:pt x="91" y="3568"/>
                    </a:lnTo>
                    <a:lnTo>
                      <a:pt x="91" y="3568"/>
                    </a:lnTo>
                    <a:lnTo>
                      <a:pt x="91" y="3568"/>
                    </a:lnTo>
                    <a:lnTo>
                      <a:pt x="91" y="3568"/>
                    </a:lnTo>
                    <a:lnTo>
                      <a:pt x="91" y="3568"/>
                    </a:lnTo>
                    <a:lnTo>
                      <a:pt x="37" y="3677"/>
                    </a:lnTo>
                    <a:lnTo>
                      <a:pt x="19" y="3786"/>
                    </a:lnTo>
                    <a:lnTo>
                      <a:pt x="0" y="3877"/>
                    </a:lnTo>
                    <a:lnTo>
                      <a:pt x="19" y="3986"/>
                    </a:lnTo>
                    <a:lnTo>
                      <a:pt x="37" y="4077"/>
                    </a:lnTo>
                    <a:lnTo>
                      <a:pt x="91" y="4168"/>
                    </a:lnTo>
                    <a:lnTo>
                      <a:pt x="146" y="4259"/>
                    </a:lnTo>
                    <a:lnTo>
                      <a:pt x="237" y="4332"/>
                    </a:lnTo>
                    <a:lnTo>
                      <a:pt x="237" y="4332"/>
                    </a:lnTo>
                    <a:lnTo>
                      <a:pt x="237" y="4332"/>
                    </a:lnTo>
                    <a:lnTo>
                      <a:pt x="237" y="4350"/>
                    </a:lnTo>
                    <a:lnTo>
                      <a:pt x="237" y="4350"/>
                    </a:lnTo>
                    <a:lnTo>
                      <a:pt x="237" y="4350"/>
                    </a:lnTo>
                    <a:lnTo>
                      <a:pt x="237" y="4350"/>
                    </a:lnTo>
                    <a:lnTo>
                      <a:pt x="237" y="4350"/>
                    </a:lnTo>
                    <a:lnTo>
                      <a:pt x="237" y="4350"/>
                    </a:lnTo>
                    <a:lnTo>
                      <a:pt x="237" y="4350"/>
                    </a:lnTo>
                    <a:lnTo>
                      <a:pt x="237" y="4350"/>
                    </a:lnTo>
                    <a:lnTo>
                      <a:pt x="237" y="4350"/>
                    </a:lnTo>
                    <a:lnTo>
                      <a:pt x="237" y="4350"/>
                    </a:lnTo>
                    <a:lnTo>
                      <a:pt x="346" y="4423"/>
                    </a:lnTo>
                    <a:lnTo>
                      <a:pt x="437" y="4496"/>
                    </a:lnTo>
                    <a:lnTo>
                      <a:pt x="692" y="4623"/>
                    </a:lnTo>
                    <a:lnTo>
                      <a:pt x="1001" y="4732"/>
                    </a:lnTo>
                    <a:lnTo>
                      <a:pt x="1365" y="4823"/>
                    </a:lnTo>
                    <a:lnTo>
                      <a:pt x="1365" y="4823"/>
                    </a:lnTo>
                    <a:lnTo>
                      <a:pt x="1365" y="4823"/>
                    </a:lnTo>
                    <a:lnTo>
                      <a:pt x="1365" y="4823"/>
                    </a:lnTo>
                    <a:lnTo>
                      <a:pt x="1384" y="4823"/>
                    </a:lnTo>
                    <a:lnTo>
                      <a:pt x="1384" y="4823"/>
                    </a:lnTo>
                    <a:lnTo>
                      <a:pt x="1711" y="4878"/>
                    </a:lnTo>
                    <a:lnTo>
                      <a:pt x="2057" y="4914"/>
                    </a:lnTo>
                    <a:lnTo>
                      <a:pt x="2457" y="4951"/>
                    </a:lnTo>
                    <a:lnTo>
                      <a:pt x="2876" y="4969"/>
                    </a:lnTo>
                    <a:lnTo>
                      <a:pt x="2876" y="4969"/>
                    </a:lnTo>
                    <a:lnTo>
                      <a:pt x="3294" y="4732"/>
                    </a:lnTo>
                    <a:lnTo>
                      <a:pt x="3713" y="4459"/>
                    </a:lnTo>
                    <a:lnTo>
                      <a:pt x="4095" y="4186"/>
                    </a:lnTo>
                    <a:lnTo>
                      <a:pt x="4477" y="3895"/>
                    </a:lnTo>
                    <a:lnTo>
                      <a:pt x="4477" y="3895"/>
                    </a:lnTo>
                    <a:lnTo>
                      <a:pt x="4677" y="3731"/>
                    </a:lnTo>
                    <a:lnTo>
                      <a:pt x="4859" y="3549"/>
                    </a:lnTo>
                    <a:lnTo>
                      <a:pt x="5041" y="3349"/>
                    </a:lnTo>
                    <a:lnTo>
                      <a:pt x="5187" y="3149"/>
                    </a:lnTo>
                    <a:lnTo>
                      <a:pt x="5187" y="3149"/>
                    </a:lnTo>
                    <a:lnTo>
                      <a:pt x="5296" y="2967"/>
                    </a:lnTo>
                    <a:lnTo>
                      <a:pt x="5387" y="2767"/>
                    </a:lnTo>
                    <a:lnTo>
                      <a:pt x="5533" y="2367"/>
                    </a:lnTo>
                    <a:lnTo>
                      <a:pt x="5533" y="2367"/>
                    </a:lnTo>
                    <a:lnTo>
                      <a:pt x="5551" y="2312"/>
                    </a:lnTo>
                    <a:lnTo>
                      <a:pt x="5551" y="2312"/>
                    </a:lnTo>
                    <a:lnTo>
                      <a:pt x="5332" y="1821"/>
                    </a:lnTo>
                    <a:lnTo>
                      <a:pt x="5096" y="1347"/>
                    </a:lnTo>
                    <a:lnTo>
                      <a:pt x="4823" y="874"/>
                    </a:lnTo>
                    <a:lnTo>
                      <a:pt x="4677" y="656"/>
                    </a:lnTo>
                    <a:lnTo>
                      <a:pt x="4532" y="456"/>
                    </a:lnTo>
                    <a:lnTo>
                      <a:pt x="4532" y="456"/>
                    </a:lnTo>
                    <a:lnTo>
                      <a:pt x="4532" y="456"/>
                    </a:lnTo>
                    <a:lnTo>
                      <a:pt x="4532" y="456"/>
                    </a:lnTo>
                    <a:lnTo>
                      <a:pt x="4532" y="456"/>
                    </a:lnTo>
                    <a:lnTo>
                      <a:pt x="4532" y="456"/>
                    </a:lnTo>
                    <a:lnTo>
                      <a:pt x="4313" y="201"/>
                    </a:lnTo>
                    <a:lnTo>
                      <a:pt x="4095" y="1"/>
                    </a:lnTo>
                    <a:lnTo>
                      <a:pt x="4095" y="1"/>
                    </a:lnTo>
                    <a:lnTo>
                      <a:pt x="4095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6" name="Google Shape;2616;p16"/>
              <p:cNvSpPr/>
              <p:nvPr/>
            </p:nvSpPr>
            <p:spPr>
              <a:xfrm>
                <a:off x="1354850" y="2218500"/>
                <a:ext cx="79650" cy="66450"/>
              </a:xfrm>
              <a:custGeom>
                <a:avLst/>
                <a:gdLst/>
                <a:ahLst/>
                <a:cxnLst/>
                <a:rect l="l" t="t" r="r" b="b"/>
                <a:pathLst>
                  <a:path w="3186" h="2658" extrusionOk="0">
                    <a:moveTo>
                      <a:pt x="565" y="2658"/>
                    </a:moveTo>
                    <a:lnTo>
                      <a:pt x="565" y="2658"/>
                    </a:lnTo>
                    <a:lnTo>
                      <a:pt x="237" y="2658"/>
                    </a:lnTo>
                    <a:lnTo>
                      <a:pt x="237" y="2658"/>
                    </a:lnTo>
                    <a:lnTo>
                      <a:pt x="1" y="2658"/>
                    </a:lnTo>
                    <a:lnTo>
                      <a:pt x="1" y="2658"/>
                    </a:lnTo>
                    <a:lnTo>
                      <a:pt x="1" y="2658"/>
                    </a:lnTo>
                    <a:lnTo>
                      <a:pt x="1" y="2658"/>
                    </a:lnTo>
                    <a:lnTo>
                      <a:pt x="219" y="2658"/>
                    </a:lnTo>
                    <a:lnTo>
                      <a:pt x="219" y="2658"/>
                    </a:lnTo>
                    <a:lnTo>
                      <a:pt x="565" y="2658"/>
                    </a:lnTo>
                    <a:close/>
                    <a:moveTo>
                      <a:pt x="2676" y="1"/>
                    </a:moveTo>
                    <a:lnTo>
                      <a:pt x="2676" y="1"/>
                    </a:lnTo>
                    <a:lnTo>
                      <a:pt x="2676" y="1"/>
                    </a:lnTo>
                    <a:lnTo>
                      <a:pt x="2676" y="1"/>
                    </a:lnTo>
                    <a:lnTo>
                      <a:pt x="2840" y="438"/>
                    </a:lnTo>
                    <a:lnTo>
                      <a:pt x="2967" y="820"/>
                    </a:lnTo>
                    <a:lnTo>
                      <a:pt x="3185" y="1493"/>
                    </a:lnTo>
                    <a:lnTo>
                      <a:pt x="3185" y="1493"/>
                    </a:lnTo>
                    <a:lnTo>
                      <a:pt x="2967" y="820"/>
                    </a:lnTo>
                    <a:lnTo>
                      <a:pt x="2840" y="438"/>
                    </a:lnTo>
                    <a:lnTo>
                      <a:pt x="2676" y="1"/>
                    </a:lnTo>
                    <a:lnTo>
                      <a:pt x="2676" y="1"/>
                    </a:lnTo>
                    <a:close/>
                  </a:path>
                </a:pathLst>
              </a:custGeom>
              <a:solidFill>
                <a:srgbClr val="B8AEB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7" name="Google Shape;2617;p16"/>
              <p:cNvSpPr/>
              <p:nvPr/>
            </p:nvSpPr>
            <p:spPr>
              <a:xfrm>
                <a:off x="1354850" y="2284925"/>
                <a:ext cx="141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565" h="1" fill="none" extrusionOk="0">
                    <a:moveTo>
                      <a:pt x="565" y="1"/>
                    </a:moveTo>
                    <a:lnTo>
                      <a:pt x="565" y="1"/>
                    </a:lnTo>
                    <a:lnTo>
                      <a:pt x="237" y="1"/>
                    </a:lnTo>
                    <a:lnTo>
                      <a:pt x="237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219" y="1"/>
                    </a:lnTo>
                    <a:lnTo>
                      <a:pt x="219" y="1"/>
                    </a:lnTo>
                    <a:lnTo>
                      <a:pt x="565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8" name="Google Shape;2618;p16"/>
              <p:cNvSpPr/>
              <p:nvPr/>
            </p:nvSpPr>
            <p:spPr>
              <a:xfrm>
                <a:off x="1421725" y="2218500"/>
                <a:ext cx="12775" cy="37350"/>
              </a:xfrm>
              <a:custGeom>
                <a:avLst/>
                <a:gdLst/>
                <a:ahLst/>
                <a:cxnLst/>
                <a:rect l="l" t="t" r="r" b="b"/>
                <a:pathLst>
                  <a:path w="511" h="1494" fill="none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65" y="438"/>
                    </a:lnTo>
                    <a:lnTo>
                      <a:pt x="292" y="820"/>
                    </a:lnTo>
                    <a:lnTo>
                      <a:pt x="510" y="1493"/>
                    </a:lnTo>
                    <a:lnTo>
                      <a:pt x="510" y="1493"/>
                    </a:lnTo>
                    <a:lnTo>
                      <a:pt x="292" y="820"/>
                    </a:lnTo>
                    <a:lnTo>
                      <a:pt x="165" y="438"/>
                    </a:lnTo>
                    <a:lnTo>
                      <a:pt x="1" y="1"/>
                    </a:lnTo>
                    <a:lnTo>
                      <a:pt x="1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9" name="Google Shape;2619;p16"/>
              <p:cNvSpPr/>
              <p:nvPr/>
            </p:nvSpPr>
            <p:spPr>
              <a:xfrm>
                <a:off x="1354850" y="2218500"/>
                <a:ext cx="82825" cy="66450"/>
              </a:xfrm>
              <a:custGeom>
                <a:avLst/>
                <a:gdLst/>
                <a:ahLst/>
                <a:cxnLst/>
                <a:rect l="l" t="t" r="r" b="b"/>
                <a:pathLst>
                  <a:path w="3313" h="2658" extrusionOk="0">
                    <a:moveTo>
                      <a:pt x="2676" y="1"/>
                    </a:moveTo>
                    <a:lnTo>
                      <a:pt x="2658" y="56"/>
                    </a:lnTo>
                    <a:lnTo>
                      <a:pt x="2512" y="456"/>
                    </a:lnTo>
                    <a:lnTo>
                      <a:pt x="2421" y="656"/>
                    </a:lnTo>
                    <a:lnTo>
                      <a:pt x="2312" y="838"/>
                    </a:lnTo>
                    <a:lnTo>
                      <a:pt x="2166" y="1038"/>
                    </a:lnTo>
                    <a:lnTo>
                      <a:pt x="1984" y="1238"/>
                    </a:lnTo>
                    <a:lnTo>
                      <a:pt x="1802" y="1420"/>
                    </a:lnTo>
                    <a:lnTo>
                      <a:pt x="1602" y="1584"/>
                    </a:lnTo>
                    <a:lnTo>
                      <a:pt x="1220" y="1875"/>
                    </a:lnTo>
                    <a:lnTo>
                      <a:pt x="838" y="2148"/>
                    </a:lnTo>
                    <a:lnTo>
                      <a:pt x="419" y="2421"/>
                    </a:lnTo>
                    <a:lnTo>
                      <a:pt x="1" y="2658"/>
                    </a:lnTo>
                    <a:lnTo>
                      <a:pt x="565" y="2658"/>
                    </a:lnTo>
                    <a:lnTo>
                      <a:pt x="929" y="2621"/>
                    </a:lnTo>
                    <a:lnTo>
                      <a:pt x="1256" y="2585"/>
                    </a:lnTo>
                    <a:lnTo>
                      <a:pt x="1839" y="2494"/>
                    </a:lnTo>
                    <a:lnTo>
                      <a:pt x="2312" y="2385"/>
                    </a:lnTo>
                    <a:lnTo>
                      <a:pt x="2694" y="2276"/>
                    </a:lnTo>
                    <a:lnTo>
                      <a:pt x="2967" y="2166"/>
                    </a:lnTo>
                    <a:lnTo>
                      <a:pt x="3167" y="2075"/>
                    </a:lnTo>
                    <a:lnTo>
                      <a:pt x="3313" y="1984"/>
                    </a:lnTo>
                    <a:lnTo>
                      <a:pt x="3185" y="1493"/>
                    </a:lnTo>
                    <a:lnTo>
                      <a:pt x="2967" y="820"/>
                    </a:lnTo>
                    <a:lnTo>
                      <a:pt x="2840" y="438"/>
                    </a:lnTo>
                    <a:lnTo>
                      <a:pt x="2676" y="1"/>
                    </a:lnTo>
                    <a:close/>
                  </a:path>
                </a:pathLst>
              </a:custGeom>
              <a:solidFill>
                <a:srgbClr val="8B71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0" name="Google Shape;2620;p16"/>
              <p:cNvSpPr/>
              <p:nvPr/>
            </p:nvSpPr>
            <p:spPr>
              <a:xfrm>
                <a:off x="1354850" y="2218500"/>
                <a:ext cx="82825" cy="66450"/>
              </a:xfrm>
              <a:custGeom>
                <a:avLst/>
                <a:gdLst/>
                <a:ahLst/>
                <a:cxnLst/>
                <a:rect l="l" t="t" r="r" b="b"/>
                <a:pathLst>
                  <a:path w="3313" h="2658" fill="none" extrusionOk="0">
                    <a:moveTo>
                      <a:pt x="2676" y="1"/>
                    </a:moveTo>
                    <a:lnTo>
                      <a:pt x="2676" y="1"/>
                    </a:lnTo>
                    <a:lnTo>
                      <a:pt x="2658" y="56"/>
                    </a:lnTo>
                    <a:lnTo>
                      <a:pt x="2658" y="56"/>
                    </a:lnTo>
                    <a:lnTo>
                      <a:pt x="2512" y="456"/>
                    </a:lnTo>
                    <a:lnTo>
                      <a:pt x="2421" y="656"/>
                    </a:lnTo>
                    <a:lnTo>
                      <a:pt x="2312" y="838"/>
                    </a:lnTo>
                    <a:lnTo>
                      <a:pt x="2312" y="838"/>
                    </a:lnTo>
                    <a:lnTo>
                      <a:pt x="2166" y="1038"/>
                    </a:lnTo>
                    <a:lnTo>
                      <a:pt x="1984" y="1238"/>
                    </a:lnTo>
                    <a:lnTo>
                      <a:pt x="1802" y="1420"/>
                    </a:lnTo>
                    <a:lnTo>
                      <a:pt x="1602" y="1584"/>
                    </a:lnTo>
                    <a:lnTo>
                      <a:pt x="1602" y="1584"/>
                    </a:lnTo>
                    <a:lnTo>
                      <a:pt x="1220" y="1875"/>
                    </a:lnTo>
                    <a:lnTo>
                      <a:pt x="838" y="2148"/>
                    </a:lnTo>
                    <a:lnTo>
                      <a:pt x="419" y="2421"/>
                    </a:lnTo>
                    <a:lnTo>
                      <a:pt x="1" y="2658"/>
                    </a:lnTo>
                    <a:lnTo>
                      <a:pt x="1" y="2658"/>
                    </a:lnTo>
                    <a:lnTo>
                      <a:pt x="237" y="2658"/>
                    </a:lnTo>
                    <a:lnTo>
                      <a:pt x="237" y="2658"/>
                    </a:lnTo>
                    <a:lnTo>
                      <a:pt x="565" y="2658"/>
                    </a:lnTo>
                    <a:lnTo>
                      <a:pt x="565" y="2658"/>
                    </a:lnTo>
                    <a:lnTo>
                      <a:pt x="565" y="2658"/>
                    </a:lnTo>
                    <a:lnTo>
                      <a:pt x="929" y="2621"/>
                    </a:lnTo>
                    <a:lnTo>
                      <a:pt x="1256" y="2585"/>
                    </a:lnTo>
                    <a:lnTo>
                      <a:pt x="1839" y="2494"/>
                    </a:lnTo>
                    <a:lnTo>
                      <a:pt x="2312" y="2385"/>
                    </a:lnTo>
                    <a:lnTo>
                      <a:pt x="2694" y="2276"/>
                    </a:lnTo>
                    <a:lnTo>
                      <a:pt x="2967" y="2166"/>
                    </a:lnTo>
                    <a:lnTo>
                      <a:pt x="3167" y="2075"/>
                    </a:lnTo>
                    <a:lnTo>
                      <a:pt x="3313" y="1984"/>
                    </a:lnTo>
                    <a:lnTo>
                      <a:pt x="3313" y="1984"/>
                    </a:lnTo>
                    <a:lnTo>
                      <a:pt x="3185" y="1493"/>
                    </a:lnTo>
                    <a:lnTo>
                      <a:pt x="3185" y="1493"/>
                    </a:lnTo>
                    <a:lnTo>
                      <a:pt x="2967" y="820"/>
                    </a:lnTo>
                    <a:lnTo>
                      <a:pt x="2840" y="438"/>
                    </a:lnTo>
                    <a:lnTo>
                      <a:pt x="2676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621" name="Google Shape;2621;p16"/>
          <p:cNvGrpSpPr/>
          <p:nvPr/>
        </p:nvGrpSpPr>
        <p:grpSpPr>
          <a:xfrm>
            <a:off x="7567808" y="3650954"/>
            <a:ext cx="935694" cy="1734325"/>
            <a:chOff x="2076400" y="2732150"/>
            <a:chExt cx="562350" cy="1042325"/>
          </a:xfrm>
        </p:grpSpPr>
        <p:sp>
          <p:nvSpPr>
            <p:cNvPr id="2622" name="Google Shape;2622;p16"/>
            <p:cNvSpPr/>
            <p:nvPr/>
          </p:nvSpPr>
          <p:spPr>
            <a:xfrm>
              <a:off x="2306150" y="2732150"/>
              <a:ext cx="147425" cy="1042325"/>
            </a:xfrm>
            <a:custGeom>
              <a:avLst/>
              <a:gdLst/>
              <a:ahLst/>
              <a:cxnLst/>
              <a:rect l="l" t="t" r="r" b="b"/>
              <a:pathLst>
                <a:path w="5897" h="41693" extrusionOk="0">
                  <a:moveTo>
                    <a:pt x="2512" y="0"/>
                  </a:moveTo>
                  <a:lnTo>
                    <a:pt x="2348" y="37"/>
                  </a:lnTo>
                  <a:lnTo>
                    <a:pt x="2166" y="91"/>
                  </a:lnTo>
                  <a:lnTo>
                    <a:pt x="1948" y="182"/>
                  </a:lnTo>
                  <a:lnTo>
                    <a:pt x="1748" y="328"/>
                  </a:lnTo>
                  <a:lnTo>
                    <a:pt x="1584" y="474"/>
                  </a:lnTo>
                  <a:lnTo>
                    <a:pt x="1420" y="656"/>
                  </a:lnTo>
                  <a:lnTo>
                    <a:pt x="1275" y="874"/>
                  </a:lnTo>
                  <a:lnTo>
                    <a:pt x="1147" y="1092"/>
                  </a:lnTo>
                  <a:lnTo>
                    <a:pt x="1020" y="1365"/>
                  </a:lnTo>
                  <a:lnTo>
                    <a:pt x="911" y="1656"/>
                  </a:lnTo>
                  <a:lnTo>
                    <a:pt x="801" y="1966"/>
                  </a:lnTo>
                  <a:lnTo>
                    <a:pt x="710" y="2312"/>
                  </a:lnTo>
                  <a:lnTo>
                    <a:pt x="619" y="2694"/>
                  </a:lnTo>
                  <a:lnTo>
                    <a:pt x="528" y="3094"/>
                  </a:lnTo>
                  <a:lnTo>
                    <a:pt x="456" y="3513"/>
                  </a:lnTo>
                  <a:lnTo>
                    <a:pt x="383" y="3968"/>
                  </a:lnTo>
                  <a:lnTo>
                    <a:pt x="274" y="4950"/>
                  </a:lnTo>
                  <a:lnTo>
                    <a:pt x="183" y="6024"/>
                  </a:lnTo>
                  <a:lnTo>
                    <a:pt x="110" y="7207"/>
                  </a:lnTo>
                  <a:lnTo>
                    <a:pt x="55" y="8481"/>
                  </a:lnTo>
                  <a:lnTo>
                    <a:pt x="37" y="9846"/>
                  </a:lnTo>
                  <a:lnTo>
                    <a:pt x="1" y="11320"/>
                  </a:lnTo>
                  <a:lnTo>
                    <a:pt x="1" y="14504"/>
                  </a:lnTo>
                  <a:lnTo>
                    <a:pt x="1" y="18016"/>
                  </a:lnTo>
                  <a:lnTo>
                    <a:pt x="1" y="21165"/>
                  </a:lnTo>
                  <a:lnTo>
                    <a:pt x="1" y="21510"/>
                  </a:lnTo>
                  <a:lnTo>
                    <a:pt x="1" y="35268"/>
                  </a:lnTo>
                  <a:lnTo>
                    <a:pt x="1" y="40473"/>
                  </a:lnTo>
                  <a:lnTo>
                    <a:pt x="219" y="40655"/>
                  </a:lnTo>
                  <a:lnTo>
                    <a:pt x="437" y="40819"/>
                  </a:lnTo>
                  <a:lnTo>
                    <a:pt x="674" y="40964"/>
                  </a:lnTo>
                  <a:lnTo>
                    <a:pt x="892" y="41092"/>
                  </a:lnTo>
                  <a:lnTo>
                    <a:pt x="1111" y="41219"/>
                  </a:lnTo>
                  <a:lnTo>
                    <a:pt x="1347" y="41328"/>
                  </a:lnTo>
                  <a:lnTo>
                    <a:pt x="1566" y="41419"/>
                  </a:lnTo>
                  <a:lnTo>
                    <a:pt x="1802" y="41492"/>
                  </a:lnTo>
                  <a:lnTo>
                    <a:pt x="2021" y="41546"/>
                  </a:lnTo>
                  <a:lnTo>
                    <a:pt x="2239" y="41601"/>
                  </a:lnTo>
                  <a:lnTo>
                    <a:pt x="2676" y="41674"/>
                  </a:lnTo>
                  <a:lnTo>
                    <a:pt x="3094" y="41692"/>
                  </a:lnTo>
                  <a:lnTo>
                    <a:pt x="3495" y="41692"/>
                  </a:lnTo>
                  <a:lnTo>
                    <a:pt x="3749" y="41674"/>
                  </a:lnTo>
                  <a:lnTo>
                    <a:pt x="3986" y="41637"/>
                  </a:lnTo>
                  <a:lnTo>
                    <a:pt x="4459" y="41565"/>
                  </a:lnTo>
                  <a:lnTo>
                    <a:pt x="4860" y="41456"/>
                  </a:lnTo>
                  <a:lnTo>
                    <a:pt x="5223" y="41328"/>
                  </a:lnTo>
                  <a:lnTo>
                    <a:pt x="5496" y="41219"/>
                  </a:lnTo>
                  <a:lnTo>
                    <a:pt x="5715" y="41128"/>
                  </a:lnTo>
                  <a:lnTo>
                    <a:pt x="5897" y="41037"/>
                  </a:lnTo>
                  <a:lnTo>
                    <a:pt x="5897" y="29354"/>
                  </a:lnTo>
                  <a:lnTo>
                    <a:pt x="5897" y="12120"/>
                  </a:lnTo>
                  <a:lnTo>
                    <a:pt x="5897" y="11320"/>
                  </a:lnTo>
                  <a:lnTo>
                    <a:pt x="5879" y="10537"/>
                  </a:lnTo>
                  <a:lnTo>
                    <a:pt x="5842" y="9791"/>
                  </a:lnTo>
                  <a:lnTo>
                    <a:pt x="5806" y="9063"/>
                  </a:lnTo>
                  <a:lnTo>
                    <a:pt x="5769" y="8372"/>
                  </a:lnTo>
                  <a:lnTo>
                    <a:pt x="5715" y="7698"/>
                  </a:lnTo>
                  <a:lnTo>
                    <a:pt x="5642" y="7061"/>
                  </a:lnTo>
                  <a:lnTo>
                    <a:pt x="5569" y="6461"/>
                  </a:lnTo>
                  <a:lnTo>
                    <a:pt x="5496" y="5878"/>
                  </a:lnTo>
                  <a:lnTo>
                    <a:pt x="5405" y="5314"/>
                  </a:lnTo>
                  <a:lnTo>
                    <a:pt x="5314" y="4787"/>
                  </a:lnTo>
                  <a:lnTo>
                    <a:pt x="5205" y="4277"/>
                  </a:lnTo>
                  <a:lnTo>
                    <a:pt x="5096" y="3804"/>
                  </a:lnTo>
                  <a:lnTo>
                    <a:pt x="4987" y="3367"/>
                  </a:lnTo>
                  <a:lnTo>
                    <a:pt x="4860" y="2949"/>
                  </a:lnTo>
                  <a:lnTo>
                    <a:pt x="4732" y="2548"/>
                  </a:lnTo>
                  <a:lnTo>
                    <a:pt x="4605" y="2184"/>
                  </a:lnTo>
                  <a:lnTo>
                    <a:pt x="4459" y="1857"/>
                  </a:lnTo>
                  <a:lnTo>
                    <a:pt x="4314" y="1547"/>
                  </a:lnTo>
                  <a:lnTo>
                    <a:pt x="4168" y="1274"/>
                  </a:lnTo>
                  <a:lnTo>
                    <a:pt x="4022" y="1020"/>
                  </a:lnTo>
                  <a:lnTo>
                    <a:pt x="3859" y="801"/>
                  </a:lnTo>
                  <a:lnTo>
                    <a:pt x="3695" y="601"/>
                  </a:lnTo>
                  <a:lnTo>
                    <a:pt x="3531" y="437"/>
                  </a:lnTo>
                  <a:lnTo>
                    <a:pt x="3367" y="292"/>
                  </a:lnTo>
                  <a:lnTo>
                    <a:pt x="3204" y="182"/>
                  </a:lnTo>
                  <a:lnTo>
                    <a:pt x="3040" y="91"/>
                  </a:lnTo>
                  <a:lnTo>
                    <a:pt x="2858" y="37"/>
                  </a:lnTo>
                  <a:lnTo>
                    <a:pt x="2694" y="0"/>
                  </a:lnTo>
                  <a:close/>
                </a:path>
              </a:pathLst>
            </a:custGeom>
            <a:solidFill>
              <a:srgbClr val="3A7F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3" name="Google Shape;2623;p16"/>
            <p:cNvSpPr/>
            <p:nvPr/>
          </p:nvSpPr>
          <p:spPr>
            <a:xfrm>
              <a:off x="2364400" y="2734875"/>
              <a:ext cx="274350" cy="383550"/>
            </a:xfrm>
            <a:custGeom>
              <a:avLst/>
              <a:gdLst/>
              <a:ahLst/>
              <a:cxnLst/>
              <a:rect l="l" t="t" r="r" b="b"/>
              <a:pathLst>
                <a:path w="10974" h="15342" extrusionOk="0">
                  <a:moveTo>
                    <a:pt x="7680" y="1"/>
                  </a:moveTo>
                  <a:lnTo>
                    <a:pt x="7443" y="37"/>
                  </a:lnTo>
                  <a:lnTo>
                    <a:pt x="7225" y="128"/>
                  </a:lnTo>
                  <a:lnTo>
                    <a:pt x="7006" y="237"/>
                  </a:lnTo>
                  <a:lnTo>
                    <a:pt x="6824" y="383"/>
                  </a:lnTo>
                  <a:lnTo>
                    <a:pt x="6660" y="547"/>
                  </a:lnTo>
                  <a:lnTo>
                    <a:pt x="6497" y="747"/>
                  </a:lnTo>
                  <a:lnTo>
                    <a:pt x="6351" y="965"/>
                  </a:lnTo>
                  <a:lnTo>
                    <a:pt x="6224" y="1202"/>
                  </a:lnTo>
                  <a:lnTo>
                    <a:pt x="6115" y="1456"/>
                  </a:lnTo>
                  <a:lnTo>
                    <a:pt x="6024" y="1711"/>
                  </a:lnTo>
                  <a:lnTo>
                    <a:pt x="5933" y="2039"/>
                  </a:lnTo>
                  <a:lnTo>
                    <a:pt x="5860" y="2385"/>
                  </a:lnTo>
                  <a:lnTo>
                    <a:pt x="5805" y="2712"/>
                  </a:lnTo>
                  <a:lnTo>
                    <a:pt x="5769" y="3058"/>
                  </a:lnTo>
                  <a:lnTo>
                    <a:pt x="5769" y="3531"/>
                  </a:lnTo>
                  <a:lnTo>
                    <a:pt x="5787" y="4022"/>
                  </a:lnTo>
                  <a:lnTo>
                    <a:pt x="5805" y="4496"/>
                  </a:lnTo>
                  <a:lnTo>
                    <a:pt x="5860" y="4987"/>
                  </a:lnTo>
                  <a:lnTo>
                    <a:pt x="5951" y="5970"/>
                  </a:lnTo>
                  <a:lnTo>
                    <a:pt x="6078" y="6934"/>
                  </a:lnTo>
                  <a:lnTo>
                    <a:pt x="6115" y="7407"/>
                  </a:lnTo>
                  <a:lnTo>
                    <a:pt x="6151" y="7899"/>
                  </a:lnTo>
                  <a:lnTo>
                    <a:pt x="6169" y="8372"/>
                  </a:lnTo>
                  <a:lnTo>
                    <a:pt x="6169" y="8845"/>
                  </a:lnTo>
                  <a:lnTo>
                    <a:pt x="6133" y="9318"/>
                  </a:lnTo>
                  <a:lnTo>
                    <a:pt x="6078" y="9773"/>
                  </a:lnTo>
                  <a:lnTo>
                    <a:pt x="5987" y="10246"/>
                  </a:lnTo>
                  <a:lnTo>
                    <a:pt x="5860" y="10701"/>
                  </a:lnTo>
                  <a:lnTo>
                    <a:pt x="5732" y="11047"/>
                  </a:lnTo>
                  <a:lnTo>
                    <a:pt x="5660" y="11211"/>
                  </a:lnTo>
                  <a:lnTo>
                    <a:pt x="5569" y="11374"/>
                  </a:lnTo>
                  <a:lnTo>
                    <a:pt x="5478" y="11520"/>
                  </a:lnTo>
                  <a:lnTo>
                    <a:pt x="5368" y="11666"/>
                  </a:lnTo>
                  <a:lnTo>
                    <a:pt x="5259" y="11793"/>
                  </a:lnTo>
                  <a:lnTo>
                    <a:pt x="5132" y="11920"/>
                  </a:lnTo>
                  <a:lnTo>
                    <a:pt x="4932" y="12066"/>
                  </a:lnTo>
                  <a:lnTo>
                    <a:pt x="4731" y="12157"/>
                  </a:lnTo>
                  <a:lnTo>
                    <a:pt x="4513" y="12230"/>
                  </a:lnTo>
                  <a:lnTo>
                    <a:pt x="4313" y="12284"/>
                  </a:lnTo>
                  <a:lnTo>
                    <a:pt x="3858" y="12284"/>
                  </a:lnTo>
                  <a:lnTo>
                    <a:pt x="3640" y="12230"/>
                  </a:lnTo>
                  <a:lnTo>
                    <a:pt x="3403" y="12175"/>
                  </a:lnTo>
                  <a:lnTo>
                    <a:pt x="3166" y="12102"/>
                  </a:lnTo>
                  <a:lnTo>
                    <a:pt x="2948" y="12011"/>
                  </a:lnTo>
                  <a:lnTo>
                    <a:pt x="2711" y="11902"/>
                  </a:lnTo>
                  <a:lnTo>
                    <a:pt x="2493" y="11775"/>
                  </a:lnTo>
                  <a:lnTo>
                    <a:pt x="2056" y="11520"/>
                  </a:lnTo>
                  <a:lnTo>
                    <a:pt x="1638" y="11229"/>
                  </a:lnTo>
                  <a:lnTo>
                    <a:pt x="0" y="11684"/>
                  </a:lnTo>
                  <a:lnTo>
                    <a:pt x="328" y="12193"/>
                  </a:lnTo>
                  <a:lnTo>
                    <a:pt x="673" y="12666"/>
                  </a:lnTo>
                  <a:lnTo>
                    <a:pt x="1055" y="13121"/>
                  </a:lnTo>
                  <a:lnTo>
                    <a:pt x="1456" y="13558"/>
                  </a:lnTo>
                  <a:lnTo>
                    <a:pt x="1674" y="13758"/>
                  </a:lnTo>
                  <a:lnTo>
                    <a:pt x="1893" y="13940"/>
                  </a:lnTo>
                  <a:lnTo>
                    <a:pt x="2111" y="14122"/>
                  </a:lnTo>
                  <a:lnTo>
                    <a:pt x="2348" y="14304"/>
                  </a:lnTo>
                  <a:lnTo>
                    <a:pt x="2584" y="14468"/>
                  </a:lnTo>
                  <a:lnTo>
                    <a:pt x="2821" y="14614"/>
                  </a:lnTo>
                  <a:lnTo>
                    <a:pt x="3075" y="14741"/>
                  </a:lnTo>
                  <a:lnTo>
                    <a:pt x="3330" y="14868"/>
                  </a:lnTo>
                  <a:lnTo>
                    <a:pt x="3585" y="14978"/>
                  </a:lnTo>
                  <a:lnTo>
                    <a:pt x="3840" y="15069"/>
                  </a:lnTo>
                  <a:lnTo>
                    <a:pt x="4113" y="15160"/>
                  </a:lnTo>
                  <a:lnTo>
                    <a:pt x="4386" y="15232"/>
                  </a:lnTo>
                  <a:lnTo>
                    <a:pt x="4659" y="15269"/>
                  </a:lnTo>
                  <a:lnTo>
                    <a:pt x="4932" y="15305"/>
                  </a:lnTo>
                  <a:lnTo>
                    <a:pt x="5223" y="15323"/>
                  </a:lnTo>
                  <a:lnTo>
                    <a:pt x="5496" y="15342"/>
                  </a:lnTo>
                  <a:lnTo>
                    <a:pt x="5769" y="15323"/>
                  </a:lnTo>
                  <a:lnTo>
                    <a:pt x="6042" y="15287"/>
                  </a:lnTo>
                  <a:lnTo>
                    <a:pt x="6315" y="15251"/>
                  </a:lnTo>
                  <a:lnTo>
                    <a:pt x="6588" y="15178"/>
                  </a:lnTo>
                  <a:lnTo>
                    <a:pt x="6842" y="15105"/>
                  </a:lnTo>
                  <a:lnTo>
                    <a:pt x="7115" y="15014"/>
                  </a:lnTo>
                  <a:lnTo>
                    <a:pt x="7370" y="14887"/>
                  </a:lnTo>
                  <a:lnTo>
                    <a:pt x="7607" y="14759"/>
                  </a:lnTo>
                  <a:lnTo>
                    <a:pt x="7898" y="14559"/>
                  </a:lnTo>
                  <a:lnTo>
                    <a:pt x="8134" y="14395"/>
                  </a:lnTo>
                  <a:lnTo>
                    <a:pt x="8353" y="14213"/>
                  </a:lnTo>
                  <a:lnTo>
                    <a:pt x="8553" y="14031"/>
                  </a:lnTo>
                  <a:lnTo>
                    <a:pt x="8753" y="13831"/>
                  </a:lnTo>
                  <a:lnTo>
                    <a:pt x="8935" y="13613"/>
                  </a:lnTo>
                  <a:lnTo>
                    <a:pt x="9117" y="13376"/>
                  </a:lnTo>
                  <a:lnTo>
                    <a:pt x="9281" y="13140"/>
                  </a:lnTo>
                  <a:lnTo>
                    <a:pt x="9445" y="12903"/>
                  </a:lnTo>
                  <a:lnTo>
                    <a:pt x="9590" y="12648"/>
                  </a:lnTo>
                  <a:lnTo>
                    <a:pt x="9736" y="12393"/>
                  </a:lnTo>
                  <a:lnTo>
                    <a:pt x="9991" y="11848"/>
                  </a:lnTo>
                  <a:lnTo>
                    <a:pt x="10227" y="11283"/>
                  </a:lnTo>
                  <a:lnTo>
                    <a:pt x="10409" y="10719"/>
                  </a:lnTo>
                  <a:lnTo>
                    <a:pt x="10573" y="10192"/>
                  </a:lnTo>
                  <a:lnTo>
                    <a:pt x="10682" y="9664"/>
                  </a:lnTo>
                  <a:lnTo>
                    <a:pt x="10791" y="9118"/>
                  </a:lnTo>
                  <a:lnTo>
                    <a:pt x="10864" y="8572"/>
                  </a:lnTo>
                  <a:lnTo>
                    <a:pt x="10919" y="8026"/>
                  </a:lnTo>
                  <a:lnTo>
                    <a:pt x="10955" y="7480"/>
                  </a:lnTo>
                  <a:lnTo>
                    <a:pt x="10973" y="6934"/>
                  </a:lnTo>
                  <a:lnTo>
                    <a:pt x="10955" y="6370"/>
                  </a:lnTo>
                  <a:lnTo>
                    <a:pt x="10919" y="5824"/>
                  </a:lnTo>
                  <a:lnTo>
                    <a:pt x="10846" y="5278"/>
                  </a:lnTo>
                  <a:lnTo>
                    <a:pt x="10773" y="4732"/>
                  </a:lnTo>
                  <a:lnTo>
                    <a:pt x="10664" y="4204"/>
                  </a:lnTo>
                  <a:lnTo>
                    <a:pt x="10537" y="3658"/>
                  </a:lnTo>
                  <a:lnTo>
                    <a:pt x="10373" y="3149"/>
                  </a:lnTo>
                  <a:lnTo>
                    <a:pt x="10209" y="2621"/>
                  </a:lnTo>
                  <a:lnTo>
                    <a:pt x="10009" y="2130"/>
                  </a:lnTo>
                  <a:lnTo>
                    <a:pt x="9863" y="1820"/>
                  </a:lnTo>
                  <a:lnTo>
                    <a:pt x="9718" y="1529"/>
                  </a:lnTo>
                  <a:lnTo>
                    <a:pt x="9554" y="1238"/>
                  </a:lnTo>
                  <a:lnTo>
                    <a:pt x="9354" y="965"/>
                  </a:lnTo>
                  <a:lnTo>
                    <a:pt x="9154" y="710"/>
                  </a:lnTo>
                  <a:lnTo>
                    <a:pt x="8935" y="492"/>
                  </a:lnTo>
                  <a:lnTo>
                    <a:pt x="8699" y="310"/>
                  </a:lnTo>
                  <a:lnTo>
                    <a:pt x="8571" y="237"/>
                  </a:lnTo>
                  <a:lnTo>
                    <a:pt x="8444" y="164"/>
                  </a:lnTo>
                  <a:lnTo>
                    <a:pt x="8280" y="92"/>
                  </a:lnTo>
                  <a:lnTo>
                    <a:pt x="8080" y="37"/>
                  </a:lnTo>
                  <a:lnTo>
                    <a:pt x="7880" y="1"/>
                  </a:lnTo>
                  <a:close/>
                </a:path>
              </a:pathLst>
            </a:custGeom>
            <a:solidFill>
              <a:srgbClr val="3A7F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4" name="Google Shape;2624;p16"/>
            <p:cNvSpPr/>
            <p:nvPr/>
          </p:nvSpPr>
          <p:spPr>
            <a:xfrm>
              <a:off x="2414875" y="3223500"/>
              <a:ext cx="151525" cy="242500"/>
            </a:xfrm>
            <a:custGeom>
              <a:avLst/>
              <a:gdLst/>
              <a:ahLst/>
              <a:cxnLst/>
              <a:rect l="l" t="t" r="r" b="b"/>
              <a:pathLst>
                <a:path w="6061" h="9700" extrusionOk="0">
                  <a:moveTo>
                    <a:pt x="4150" y="0"/>
                  </a:moveTo>
                  <a:lnTo>
                    <a:pt x="4005" y="18"/>
                  </a:lnTo>
                  <a:lnTo>
                    <a:pt x="3877" y="73"/>
                  </a:lnTo>
                  <a:lnTo>
                    <a:pt x="3732" y="164"/>
                  </a:lnTo>
                  <a:lnTo>
                    <a:pt x="3659" y="255"/>
                  </a:lnTo>
                  <a:lnTo>
                    <a:pt x="3568" y="346"/>
                  </a:lnTo>
                  <a:lnTo>
                    <a:pt x="3440" y="583"/>
                  </a:lnTo>
                  <a:lnTo>
                    <a:pt x="3313" y="837"/>
                  </a:lnTo>
                  <a:lnTo>
                    <a:pt x="3204" y="1129"/>
                  </a:lnTo>
                  <a:lnTo>
                    <a:pt x="3113" y="1438"/>
                  </a:lnTo>
                  <a:lnTo>
                    <a:pt x="3040" y="1784"/>
                  </a:lnTo>
                  <a:lnTo>
                    <a:pt x="2894" y="2493"/>
                  </a:lnTo>
                  <a:lnTo>
                    <a:pt x="2767" y="3240"/>
                  </a:lnTo>
                  <a:lnTo>
                    <a:pt x="2621" y="3949"/>
                  </a:lnTo>
                  <a:lnTo>
                    <a:pt x="2530" y="4277"/>
                  </a:lnTo>
                  <a:lnTo>
                    <a:pt x="2440" y="4586"/>
                  </a:lnTo>
                  <a:lnTo>
                    <a:pt x="2330" y="4877"/>
                  </a:lnTo>
                  <a:lnTo>
                    <a:pt x="2203" y="5132"/>
                  </a:lnTo>
                  <a:lnTo>
                    <a:pt x="2094" y="5314"/>
                  </a:lnTo>
                  <a:lnTo>
                    <a:pt x="1966" y="5496"/>
                  </a:lnTo>
                  <a:lnTo>
                    <a:pt x="1657" y="5878"/>
                  </a:lnTo>
                  <a:lnTo>
                    <a:pt x="947" y="6697"/>
                  </a:lnTo>
                  <a:lnTo>
                    <a:pt x="620" y="7116"/>
                  </a:lnTo>
                  <a:lnTo>
                    <a:pt x="456" y="7334"/>
                  </a:lnTo>
                  <a:lnTo>
                    <a:pt x="329" y="7552"/>
                  </a:lnTo>
                  <a:lnTo>
                    <a:pt x="201" y="7771"/>
                  </a:lnTo>
                  <a:lnTo>
                    <a:pt x="110" y="7971"/>
                  </a:lnTo>
                  <a:lnTo>
                    <a:pt x="37" y="8189"/>
                  </a:lnTo>
                  <a:lnTo>
                    <a:pt x="1" y="8408"/>
                  </a:lnTo>
                  <a:lnTo>
                    <a:pt x="1" y="8535"/>
                  </a:lnTo>
                  <a:lnTo>
                    <a:pt x="1" y="8663"/>
                  </a:lnTo>
                  <a:lnTo>
                    <a:pt x="19" y="8881"/>
                  </a:lnTo>
                  <a:lnTo>
                    <a:pt x="92" y="9063"/>
                  </a:lnTo>
                  <a:lnTo>
                    <a:pt x="183" y="9227"/>
                  </a:lnTo>
                  <a:lnTo>
                    <a:pt x="310" y="9354"/>
                  </a:lnTo>
                  <a:lnTo>
                    <a:pt x="474" y="9463"/>
                  </a:lnTo>
                  <a:lnTo>
                    <a:pt x="638" y="9536"/>
                  </a:lnTo>
                  <a:lnTo>
                    <a:pt x="820" y="9609"/>
                  </a:lnTo>
                  <a:lnTo>
                    <a:pt x="1020" y="9645"/>
                  </a:lnTo>
                  <a:lnTo>
                    <a:pt x="1238" y="9682"/>
                  </a:lnTo>
                  <a:lnTo>
                    <a:pt x="1439" y="9700"/>
                  </a:lnTo>
                  <a:lnTo>
                    <a:pt x="1657" y="9700"/>
                  </a:lnTo>
                  <a:lnTo>
                    <a:pt x="1875" y="9682"/>
                  </a:lnTo>
                  <a:lnTo>
                    <a:pt x="2294" y="9627"/>
                  </a:lnTo>
                  <a:lnTo>
                    <a:pt x="2640" y="9554"/>
                  </a:lnTo>
                  <a:lnTo>
                    <a:pt x="2894" y="9481"/>
                  </a:lnTo>
                  <a:lnTo>
                    <a:pt x="3131" y="9390"/>
                  </a:lnTo>
                  <a:lnTo>
                    <a:pt x="3368" y="9299"/>
                  </a:lnTo>
                  <a:lnTo>
                    <a:pt x="3604" y="9172"/>
                  </a:lnTo>
                  <a:lnTo>
                    <a:pt x="3823" y="9045"/>
                  </a:lnTo>
                  <a:lnTo>
                    <a:pt x="4041" y="8881"/>
                  </a:lnTo>
                  <a:lnTo>
                    <a:pt x="4259" y="8717"/>
                  </a:lnTo>
                  <a:lnTo>
                    <a:pt x="4459" y="8553"/>
                  </a:lnTo>
                  <a:lnTo>
                    <a:pt x="4660" y="8353"/>
                  </a:lnTo>
                  <a:lnTo>
                    <a:pt x="4842" y="8153"/>
                  </a:lnTo>
                  <a:lnTo>
                    <a:pt x="5005" y="7935"/>
                  </a:lnTo>
                  <a:lnTo>
                    <a:pt x="5169" y="7716"/>
                  </a:lnTo>
                  <a:lnTo>
                    <a:pt x="5315" y="7480"/>
                  </a:lnTo>
                  <a:lnTo>
                    <a:pt x="5442" y="7243"/>
                  </a:lnTo>
                  <a:lnTo>
                    <a:pt x="5570" y="6988"/>
                  </a:lnTo>
                  <a:lnTo>
                    <a:pt x="5679" y="6734"/>
                  </a:lnTo>
                  <a:lnTo>
                    <a:pt x="5788" y="6442"/>
                  </a:lnTo>
                  <a:lnTo>
                    <a:pt x="5861" y="6133"/>
                  </a:lnTo>
                  <a:lnTo>
                    <a:pt x="5934" y="5842"/>
                  </a:lnTo>
                  <a:lnTo>
                    <a:pt x="5988" y="5532"/>
                  </a:lnTo>
                  <a:lnTo>
                    <a:pt x="6024" y="5223"/>
                  </a:lnTo>
                  <a:lnTo>
                    <a:pt x="6043" y="4914"/>
                  </a:lnTo>
                  <a:lnTo>
                    <a:pt x="6061" y="4604"/>
                  </a:lnTo>
                  <a:lnTo>
                    <a:pt x="6043" y="4277"/>
                  </a:lnTo>
                  <a:lnTo>
                    <a:pt x="6024" y="3967"/>
                  </a:lnTo>
                  <a:lnTo>
                    <a:pt x="6006" y="3658"/>
                  </a:lnTo>
                  <a:lnTo>
                    <a:pt x="5915" y="3021"/>
                  </a:lnTo>
                  <a:lnTo>
                    <a:pt x="5788" y="2402"/>
                  </a:lnTo>
                  <a:lnTo>
                    <a:pt x="5624" y="1802"/>
                  </a:lnTo>
                  <a:lnTo>
                    <a:pt x="5515" y="1456"/>
                  </a:lnTo>
                  <a:lnTo>
                    <a:pt x="5406" y="1129"/>
                  </a:lnTo>
                  <a:lnTo>
                    <a:pt x="5260" y="819"/>
                  </a:lnTo>
                  <a:lnTo>
                    <a:pt x="5187" y="674"/>
                  </a:lnTo>
                  <a:lnTo>
                    <a:pt x="5096" y="528"/>
                  </a:lnTo>
                  <a:lnTo>
                    <a:pt x="4987" y="401"/>
                  </a:lnTo>
                  <a:lnTo>
                    <a:pt x="4878" y="273"/>
                  </a:lnTo>
                  <a:lnTo>
                    <a:pt x="4751" y="182"/>
                  </a:lnTo>
                  <a:lnTo>
                    <a:pt x="4605" y="91"/>
                  </a:lnTo>
                  <a:lnTo>
                    <a:pt x="4459" y="37"/>
                  </a:lnTo>
                  <a:lnTo>
                    <a:pt x="4314" y="0"/>
                  </a:lnTo>
                  <a:close/>
                </a:path>
              </a:pathLst>
            </a:custGeom>
            <a:solidFill>
              <a:srgbClr val="3A7F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5" name="Google Shape;2625;p16"/>
            <p:cNvSpPr/>
            <p:nvPr/>
          </p:nvSpPr>
          <p:spPr>
            <a:xfrm>
              <a:off x="2150100" y="2938700"/>
              <a:ext cx="128325" cy="237950"/>
            </a:xfrm>
            <a:custGeom>
              <a:avLst/>
              <a:gdLst/>
              <a:ahLst/>
              <a:cxnLst/>
              <a:rect l="l" t="t" r="r" b="b"/>
              <a:pathLst>
                <a:path w="5133" h="9518" extrusionOk="0">
                  <a:moveTo>
                    <a:pt x="4386" y="0"/>
                  </a:moveTo>
                  <a:lnTo>
                    <a:pt x="4314" y="19"/>
                  </a:lnTo>
                  <a:lnTo>
                    <a:pt x="4241" y="37"/>
                  </a:lnTo>
                  <a:lnTo>
                    <a:pt x="4186" y="55"/>
                  </a:lnTo>
                  <a:lnTo>
                    <a:pt x="4077" y="146"/>
                  </a:lnTo>
                  <a:lnTo>
                    <a:pt x="3968" y="255"/>
                  </a:lnTo>
                  <a:lnTo>
                    <a:pt x="3877" y="401"/>
                  </a:lnTo>
                  <a:lnTo>
                    <a:pt x="3822" y="564"/>
                  </a:lnTo>
                  <a:lnTo>
                    <a:pt x="3750" y="728"/>
                  </a:lnTo>
                  <a:lnTo>
                    <a:pt x="3713" y="892"/>
                  </a:lnTo>
                  <a:lnTo>
                    <a:pt x="3622" y="1365"/>
                  </a:lnTo>
                  <a:lnTo>
                    <a:pt x="3568" y="1857"/>
                  </a:lnTo>
                  <a:lnTo>
                    <a:pt x="3549" y="2348"/>
                  </a:lnTo>
                  <a:lnTo>
                    <a:pt x="3549" y="2821"/>
                  </a:lnTo>
                  <a:lnTo>
                    <a:pt x="3549" y="3858"/>
                  </a:lnTo>
                  <a:lnTo>
                    <a:pt x="3549" y="4386"/>
                  </a:lnTo>
                  <a:lnTo>
                    <a:pt x="3531" y="4896"/>
                  </a:lnTo>
                  <a:lnTo>
                    <a:pt x="3495" y="5314"/>
                  </a:lnTo>
                  <a:lnTo>
                    <a:pt x="3422" y="5696"/>
                  </a:lnTo>
                  <a:lnTo>
                    <a:pt x="3386" y="5878"/>
                  </a:lnTo>
                  <a:lnTo>
                    <a:pt x="3313" y="6042"/>
                  </a:lnTo>
                  <a:lnTo>
                    <a:pt x="3258" y="6188"/>
                  </a:lnTo>
                  <a:lnTo>
                    <a:pt x="3185" y="6333"/>
                  </a:lnTo>
                  <a:lnTo>
                    <a:pt x="3094" y="6461"/>
                  </a:lnTo>
                  <a:lnTo>
                    <a:pt x="2985" y="6570"/>
                  </a:lnTo>
                  <a:lnTo>
                    <a:pt x="2894" y="6661"/>
                  </a:lnTo>
                  <a:lnTo>
                    <a:pt x="2767" y="6752"/>
                  </a:lnTo>
                  <a:lnTo>
                    <a:pt x="2639" y="6825"/>
                  </a:lnTo>
                  <a:lnTo>
                    <a:pt x="2494" y="6879"/>
                  </a:lnTo>
                  <a:lnTo>
                    <a:pt x="2348" y="6916"/>
                  </a:lnTo>
                  <a:lnTo>
                    <a:pt x="2185" y="6934"/>
                  </a:lnTo>
                  <a:lnTo>
                    <a:pt x="1966" y="6934"/>
                  </a:lnTo>
                  <a:lnTo>
                    <a:pt x="1839" y="6897"/>
                  </a:lnTo>
                  <a:lnTo>
                    <a:pt x="1584" y="6825"/>
                  </a:lnTo>
                  <a:lnTo>
                    <a:pt x="1311" y="6715"/>
                  </a:lnTo>
                  <a:lnTo>
                    <a:pt x="1038" y="6570"/>
                  </a:lnTo>
                  <a:lnTo>
                    <a:pt x="765" y="6442"/>
                  </a:lnTo>
                  <a:lnTo>
                    <a:pt x="510" y="6315"/>
                  </a:lnTo>
                  <a:lnTo>
                    <a:pt x="256" y="6224"/>
                  </a:lnTo>
                  <a:lnTo>
                    <a:pt x="128" y="6188"/>
                  </a:lnTo>
                  <a:lnTo>
                    <a:pt x="1" y="6169"/>
                  </a:lnTo>
                  <a:lnTo>
                    <a:pt x="1602" y="9190"/>
                  </a:lnTo>
                  <a:lnTo>
                    <a:pt x="1730" y="9281"/>
                  </a:lnTo>
                  <a:lnTo>
                    <a:pt x="1857" y="9354"/>
                  </a:lnTo>
                  <a:lnTo>
                    <a:pt x="1984" y="9427"/>
                  </a:lnTo>
                  <a:lnTo>
                    <a:pt x="2112" y="9463"/>
                  </a:lnTo>
                  <a:lnTo>
                    <a:pt x="2257" y="9500"/>
                  </a:lnTo>
                  <a:lnTo>
                    <a:pt x="2403" y="9518"/>
                  </a:lnTo>
                  <a:lnTo>
                    <a:pt x="2676" y="9518"/>
                  </a:lnTo>
                  <a:lnTo>
                    <a:pt x="2821" y="9500"/>
                  </a:lnTo>
                  <a:lnTo>
                    <a:pt x="2967" y="9463"/>
                  </a:lnTo>
                  <a:lnTo>
                    <a:pt x="3113" y="9409"/>
                  </a:lnTo>
                  <a:lnTo>
                    <a:pt x="3258" y="9354"/>
                  </a:lnTo>
                  <a:lnTo>
                    <a:pt x="3386" y="9281"/>
                  </a:lnTo>
                  <a:lnTo>
                    <a:pt x="3513" y="9209"/>
                  </a:lnTo>
                  <a:lnTo>
                    <a:pt x="3640" y="9118"/>
                  </a:lnTo>
                  <a:lnTo>
                    <a:pt x="3768" y="9027"/>
                  </a:lnTo>
                  <a:lnTo>
                    <a:pt x="3968" y="8826"/>
                  </a:lnTo>
                  <a:lnTo>
                    <a:pt x="4186" y="8553"/>
                  </a:lnTo>
                  <a:lnTo>
                    <a:pt x="4350" y="8280"/>
                  </a:lnTo>
                  <a:lnTo>
                    <a:pt x="4496" y="8007"/>
                  </a:lnTo>
                  <a:lnTo>
                    <a:pt x="4623" y="7716"/>
                  </a:lnTo>
                  <a:lnTo>
                    <a:pt x="4732" y="7407"/>
                  </a:lnTo>
                  <a:lnTo>
                    <a:pt x="4805" y="7098"/>
                  </a:lnTo>
                  <a:lnTo>
                    <a:pt x="4878" y="6770"/>
                  </a:lnTo>
                  <a:lnTo>
                    <a:pt x="4932" y="6406"/>
                  </a:lnTo>
                  <a:lnTo>
                    <a:pt x="5023" y="5751"/>
                  </a:lnTo>
                  <a:lnTo>
                    <a:pt x="5078" y="5059"/>
                  </a:lnTo>
                  <a:lnTo>
                    <a:pt x="5114" y="4350"/>
                  </a:lnTo>
                  <a:lnTo>
                    <a:pt x="5133" y="3640"/>
                  </a:lnTo>
                  <a:lnTo>
                    <a:pt x="5133" y="2930"/>
                  </a:lnTo>
                  <a:lnTo>
                    <a:pt x="5096" y="2221"/>
                  </a:lnTo>
                  <a:lnTo>
                    <a:pt x="5042" y="1547"/>
                  </a:lnTo>
                  <a:lnTo>
                    <a:pt x="4951" y="874"/>
                  </a:lnTo>
                  <a:lnTo>
                    <a:pt x="4896" y="601"/>
                  </a:lnTo>
                  <a:lnTo>
                    <a:pt x="4860" y="455"/>
                  </a:lnTo>
                  <a:lnTo>
                    <a:pt x="4805" y="328"/>
                  </a:lnTo>
                  <a:lnTo>
                    <a:pt x="4732" y="219"/>
                  </a:lnTo>
                  <a:lnTo>
                    <a:pt x="4659" y="128"/>
                  </a:lnTo>
                  <a:lnTo>
                    <a:pt x="4568" y="55"/>
                  </a:lnTo>
                  <a:lnTo>
                    <a:pt x="4459" y="19"/>
                  </a:lnTo>
                  <a:lnTo>
                    <a:pt x="4386" y="0"/>
                  </a:lnTo>
                  <a:close/>
                </a:path>
              </a:pathLst>
            </a:custGeom>
            <a:solidFill>
              <a:srgbClr val="4A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6" name="Google Shape;2626;p16"/>
            <p:cNvSpPr/>
            <p:nvPr/>
          </p:nvSpPr>
          <p:spPr>
            <a:xfrm>
              <a:off x="2076400" y="2734425"/>
              <a:ext cx="317125" cy="1040050"/>
            </a:xfrm>
            <a:custGeom>
              <a:avLst/>
              <a:gdLst/>
              <a:ahLst/>
              <a:cxnLst/>
              <a:rect l="l" t="t" r="r" b="b"/>
              <a:pathLst>
                <a:path w="12685" h="41602" extrusionOk="0">
                  <a:moveTo>
                    <a:pt x="11356" y="0"/>
                  </a:moveTo>
                  <a:lnTo>
                    <a:pt x="11138" y="91"/>
                  </a:lnTo>
                  <a:lnTo>
                    <a:pt x="10938" y="237"/>
                  </a:lnTo>
                  <a:lnTo>
                    <a:pt x="10774" y="383"/>
                  </a:lnTo>
                  <a:lnTo>
                    <a:pt x="10610" y="565"/>
                  </a:lnTo>
                  <a:lnTo>
                    <a:pt x="10465" y="783"/>
                  </a:lnTo>
                  <a:lnTo>
                    <a:pt x="10337" y="1001"/>
                  </a:lnTo>
                  <a:lnTo>
                    <a:pt x="10210" y="1274"/>
                  </a:lnTo>
                  <a:lnTo>
                    <a:pt x="10101" y="1565"/>
                  </a:lnTo>
                  <a:lnTo>
                    <a:pt x="9991" y="1875"/>
                  </a:lnTo>
                  <a:lnTo>
                    <a:pt x="9900" y="2221"/>
                  </a:lnTo>
                  <a:lnTo>
                    <a:pt x="9809" y="2603"/>
                  </a:lnTo>
                  <a:lnTo>
                    <a:pt x="9718" y="3003"/>
                  </a:lnTo>
                  <a:lnTo>
                    <a:pt x="9646" y="3422"/>
                  </a:lnTo>
                  <a:lnTo>
                    <a:pt x="9573" y="3877"/>
                  </a:lnTo>
                  <a:lnTo>
                    <a:pt x="9464" y="4859"/>
                  </a:lnTo>
                  <a:lnTo>
                    <a:pt x="9373" y="5933"/>
                  </a:lnTo>
                  <a:lnTo>
                    <a:pt x="9300" y="7116"/>
                  </a:lnTo>
                  <a:lnTo>
                    <a:pt x="9245" y="8390"/>
                  </a:lnTo>
                  <a:lnTo>
                    <a:pt x="9227" y="9755"/>
                  </a:lnTo>
                  <a:lnTo>
                    <a:pt x="9191" y="11229"/>
                  </a:lnTo>
                  <a:lnTo>
                    <a:pt x="9191" y="14413"/>
                  </a:lnTo>
                  <a:lnTo>
                    <a:pt x="9191" y="17925"/>
                  </a:lnTo>
                  <a:lnTo>
                    <a:pt x="8772" y="17907"/>
                  </a:lnTo>
                  <a:lnTo>
                    <a:pt x="8372" y="17853"/>
                  </a:lnTo>
                  <a:lnTo>
                    <a:pt x="7953" y="17762"/>
                  </a:lnTo>
                  <a:lnTo>
                    <a:pt x="7553" y="17634"/>
                  </a:lnTo>
                  <a:lnTo>
                    <a:pt x="7334" y="17543"/>
                  </a:lnTo>
                  <a:lnTo>
                    <a:pt x="7134" y="17434"/>
                  </a:lnTo>
                  <a:lnTo>
                    <a:pt x="6916" y="17325"/>
                  </a:lnTo>
                  <a:lnTo>
                    <a:pt x="6716" y="17198"/>
                  </a:lnTo>
                  <a:lnTo>
                    <a:pt x="6916" y="16997"/>
                  </a:lnTo>
                  <a:lnTo>
                    <a:pt x="7134" y="16724"/>
                  </a:lnTo>
                  <a:lnTo>
                    <a:pt x="7298" y="16451"/>
                  </a:lnTo>
                  <a:lnTo>
                    <a:pt x="7444" y="16178"/>
                  </a:lnTo>
                  <a:lnTo>
                    <a:pt x="7571" y="15887"/>
                  </a:lnTo>
                  <a:lnTo>
                    <a:pt x="7680" y="15578"/>
                  </a:lnTo>
                  <a:lnTo>
                    <a:pt x="7753" y="15269"/>
                  </a:lnTo>
                  <a:lnTo>
                    <a:pt x="7826" y="14941"/>
                  </a:lnTo>
                  <a:lnTo>
                    <a:pt x="7880" y="14577"/>
                  </a:lnTo>
                  <a:lnTo>
                    <a:pt x="7971" y="13922"/>
                  </a:lnTo>
                  <a:lnTo>
                    <a:pt x="8026" y="13230"/>
                  </a:lnTo>
                  <a:lnTo>
                    <a:pt x="8062" y="12521"/>
                  </a:lnTo>
                  <a:lnTo>
                    <a:pt x="8081" y="11811"/>
                  </a:lnTo>
                  <a:lnTo>
                    <a:pt x="8081" y="11101"/>
                  </a:lnTo>
                  <a:lnTo>
                    <a:pt x="8044" y="10392"/>
                  </a:lnTo>
                  <a:lnTo>
                    <a:pt x="7990" y="9718"/>
                  </a:lnTo>
                  <a:lnTo>
                    <a:pt x="7899" y="9045"/>
                  </a:lnTo>
                  <a:lnTo>
                    <a:pt x="7844" y="8772"/>
                  </a:lnTo>
                  <a:lnTo>
                    <a:pt x="7808" y="8626"/>
                  </a:lnTo>
                  <a:lnTo>
                    <a:pt x="7753" y="8499"/>
                  </a:lnTo>
                  <a:lnTo>
                    <a:pt x="7680" y="8390"/>
                  </a:lnTo>
                  <a:lnTo>
                    <a:pt x="7607" y="8299"/>
                  </a:lnTo>
                  <a:lnTo>
                    <a:pt x="7516" y="8226"/>
                  </a:lnTo>
                  <a:lnTo>
                    <a:pt x="7407" y="8190"/>
                  </a:lnTo>
                  <a:lnTo>
                    <a:pt x="7334" y="8171"/>
                  </a:lnTo>
                  <a:lnTo>
                    <a:pt x="7262" y="8190"/>
                  </a:lnTo>
                  <a:lnTo>
                    <a:pt x="7189" y="8208"/>
                  </a:lnTo>
                  <a:lnTo>
                    <a:pt x="7134" y="8226"/>
                  </a:lnTo>
                  <a:lnTo>
                    <a:pt x="7025" y="8317"/>
                  </a:lnTo>
                  <a:lnTo>
                    <a:pt x="6916" y="8426"/>
                  </a:lnTo>
                  <a:lnTo>
                    <a:pt x="6843" y="8572"/>
                  </a:lnTo>
                  <a:lnTo>
                    <a:pt x="6770" y="8735"/>
                  </a:lnTo>
                  <a:lnTo>
                    <a:pt x="6698" y="8899"/>
                  </a:lnTo>
                  <a:lnTo>
                    <a:pt x="6661" y="9063"/>
                  </a:lnTo>
                  <a:lnTo>
                    <a:pt x="6588" y="9536"/>
                  </a:lnTo>
                  <a:lnTo>
                    <a:pt x="6516" y="10028"/>
                  </a:lnTo>
                  <a:lnTo>
                    <a:pt x="6497" y="10519"/>
                  </a:lnTo>
                  <a:lnTo>
                    <a:pt x="6497" y="10992"/>
                  </a:lnTo>
                  <a:lnTo>
                    <a:pt x="6497" y="12029"/>
                  </a:lnTo>
                  <a:lnTo>
                    <a:pt x="6497" y="12557"/>
                  </a:lnTo>
                  <a:lnTo>
                    <a:pt x="6479" y="13067"/>
                  </a:lnTo>
                  <a:lnTo>
                    <a:pt x="6443" y="13485"/>
                  </a:lnTo>
                  <a:lnTo>
                    <a:pt x="6370" y="13867"/>
                  </a:lnTo>
                  <a:lnTo>
                    <a:pt x="6334" y="14049"/>
                  </a:lnTo>
                  <a:lnTo>
                    <a:pt x="6261" y="14213"/>
                  </a:lnTo>
                  <a:lnTo>
                    <a:pt x="6206" y="14359"/>
                  </a:lnTo>
                  <a:lnTo>
                    <a:pt x="6133" y="14504"/>
                  </a:lnTo>
                  <a:lnTo>
                    <a:pt x="6042" y="14632"/>
                  </a:lnTo>
                  <a:lnTo>
                    <a:pt x="5933" y="14741"/>
                  </a:lnTo>
                  <a:lnTo>
                    <a:pt x="5842" y="14832"/>
                  </a:lnTo>
                  <a:lnTo>
                    <a:pt x="5715" y="14923"/>
                  </a:lnTo>
                  <a:lnTo>
                    <a:pt x="5587" y="14996"/>
                  </a:lnTo>
                  <a:lnTo>
                    <a:pt x="5442" y="15050"/>
                  </a:lnTo>
                  <a:lnTo>
                    <a:pt x="5296" y="15087"/>
                  </a:lnTo>
                  <a:lnTo>
                    <a:pt x="5133" y="15105"/>
                  </a:lnTo>
                  <a:lnTo>
                    <a:pt x="5078" y="14886"/>
                  </a:lnTo>
                  <a:lnTo>
                    <a:pt x="5023" y="14686"/>
                  </a:lnTo>
                  <a:lnTo>
                    <a:pt x="4951" y="14268"/>
                  </a:lnTo>
                  <a:lnTo>
                    <a:pt x="4914" y="13831"/>
                  </a:lnTo>
                  <a:lnTo>
                    <a:pt x="4914" y="13394"/>
                  </a:lnTo>
                  <a:lnTo>
                    <a:pt x="4914" y="12521"/>
                  </a:lnTo>
                  <a:lnTo>
                    <a:pt x="4932" y="12084"/>
                  </a:lnTo>
                  <a:lnTo>
                    <a:pt x="4914" y="11647"/>
                  </a:lnTo>
                  <a:lnTo>
                    <a:pt x="4896" y="11210"/>
                  </a:lnTo>
                  <a:lnTo>
                    <a:pt x="4860" y="10774"/>
                  </a:lnTo>
                  <a:lnTo>
                    <a:pt x="4769" y="10337"/>
                  </a:lnTo>
                  <a:lnTo>
                    <a:pt x="4714" y="10119"/>
                  </a:lnTo>
                  <a:lnTo>
                    <a:pt x="4641" y="9918"/>
                  </a:lnTo>
                  <a:lnTo>
                    <a:pt x="4568" y="9718"/>
                  </a:lnTo>
                  <a:lnTo>
                    <a:pt x="4496" y="9518"/>
                  </a:lnTo>
                  <a:lnTo>
                    <a:pt x="4386" y="9336"/>
                  </a:lnTo>
                  <a:lnTo>
                    <a:pt x="4277" y="9172"/>
                  </a:lnTo>
                  <a:lnTo>
                    <a:pt x="4168" y="9008"/>
                  </a:lnTo>
                  <a:lnTo>
                    <a:pt x="4041" y="8863"/>
                  </a:lnTo>
                  <a:lnTo>
                    <a:pt x="3895" y="8735"/>
                  </a:lnTo>
                  <a:lnTo>
                    <a:pt x="3731" y="8608"/>
                  </a:lnTo>
                  <a:lnTo>
                    <a:pt x="3586" y="8535"/>
                  </a:lnTo>
                  <a:lnTo>
                    <a:pt x="3440" y="8463"/>
                  </a:lnTo>
                  <a:lnTo>
                    <a:pt x="3295" y="8408"/>
                  </a:lnTo>
                  <a:lnTo>
                    <a:pt x="3149" y="8372"/>
                  </a:lnTo>
                  <a:lnTo>
                    <a:pt x="2967" y="8335"/>
                  </a:lnTo>
                  <a:lnTo>
                    <a:pt x="2785" y="8335"/>
                  </a:lnTo>
                  <a:lnTo>
                    <a:pt x="2621" y="8353"/>
                  </a:lnTo>
                  <a:lnTo>
                    <a:pt x="2439" y="8372"/>
                  </a:lnTo>
                  <a:lnTo>
                    <a:pt x="2257" y="8408"/>
                  </a:lnTo>
                  <a:lnTo>
                    <a:pt x="2075" y="8481"/>
                  </a:lnTo>
                  <a:lnTo>
                    <a:pt x="1911" y="8554"/>
                  </a:lnTo>
                  <a:lnTo>
                    <a:pt x="1730" y="8626"/>
                  </a:lnTo>
                  <a:lnTo>
                    <a:pt x="1566" y="8735"/>
                  </a:lnTo>
                  <a:lnTo>
                    <a:pt x="1420" y="8845"/>
                  </a:lnTo>
                  <a:lnTo>
                    <a:pt x="1256" y="8972"/>
                  </a:lnTo>
                  <a:lnTo>
                    <a:pt x="1111" y="9099"/>
                  </a:lnTo>
                  <a:lnTo>
                    <a:pt x="983" y="9245"/>
                  </a:lnTo>
                  <a:lnTo>
                    <a:pt x="856" y="9391"/>
                  </a:lnTo>
                  <a:lnTo>
                    <a:pt x="747" y="9554"/>
                  </a:lnTo>
                  <a:lnTo>
                    <a:pt x="638" y="9736"/>
                  </a:lnTo>
                  <a:lnTo>
                    <a:pt x="528" y="9955"/>
                  </a:lnTo>
                  <a:lnTo>
                    <a:pt x="419" y="10173"/>
                  </a:lnTo>
                  <a:lnTo>
                    <a:pt x="328" y="10392"/>
                  </a:lnTo>
                  <a:lnTo>
                    <a:pt x="255" y="10628"/>
                  </a:lnTo>
                  <a:lnTo>
                    <a:pt x="183" y="10865"/>
                  </a:lnTo>
                  <a:lnTo>
                    <a:pt x="128" y="11119"/>
                  </a:lnTo>
                  <a:lnTo>
                    <a:pt x="55" y="11611"/>
                  </a:lnTo>
                  <a:lnTo>
                    <a:pt x="1" y="12120"/>
                  </a:lnTo>
                  <a:lnTo>
                    <a:pt x="1" y="12630"/>
                  </a:lnTo>
                  <a:lnTo>
                    <a:pt x="1" y="13139"/>
                  </a:lnTo>
                  <a:lnTo>
                    <a:pt x="19" y="13649"/>
                  </a:lnTo>
                  <a:lnTo>
                    <a:pt x="92" y="14340"/>
                  </a:lnTo>
                  <a:lnTo>
                    <a:pt x="183" y="15032"/>
                  </a:lnTo>
                  <a:lnTo>
                    <a:pt x="310" y="15724"/>
                  </a:lnTo>
                  <a:lnTo>
                    <a:pt x="383" y="16069"/>
                  </a:lnTo>
                  <a:lnTo>
                    <a:pt x="474" y="16397"/>
                  </a:lnTo>
                  <a:lnTo>
                    <a:pt x="583" y="16724"/>
                  </a:lnTo>
                  <a:lnTo>
                    <a:pt x="692" y="17052"/>
                  </a:lnTo>
                  <a:lnTo>
                    <a:pt x="820" y="17361"/>
                  </a:lnTo>
                  <a:lnTo>
                    <a:pt x="947" y="17671"/>
                  </a:lnTo>
                  <a:lnTo>
                    <a:pt x="1111" y="17980"/>
                  </a:lnTo>
                  <a:lnTo>
                    <a:pt x="1275" y="18253"/>
                  </a:lnTo>
                  <a:lnTo>
                    <a:pt x="1457" y="18544"/>
                  </a:lnTo>
                  <a:lnTo>
                    <a:pt x="1657" y="18799"/>
                  </a:lnTo>
                  <a:lnTo>
                    <a:pt x="1839" y="19017"/>
                  </a:lnTo>
                  <a:lnTo>
                    <a:pt x="2021" y="19218"/>
                  </a:lnTo>
                  <a:lnTo>
                    <a:pt x="2221" y="19418"/>
                  </a:lnTo>
                  <a:lnTo>
                    <a:pt x="2421" y="19600"/>
                  </a:lnTo>
                  <a:lnTo>
                    <a:pt x="2858" y="19945"/>
                  </a:lnTo>
                  <a:lnTo>
                    <a:pt x="3295" y="20273"/>
                  </a:lnTo>
                  <a:lnTo>
                    <a:pt x="3859" y="20637"/>
                  </a:lnTo>
                  <a:lnTo>
                    <a:pt x="4132" y="20819"/>
                  </a:lnTo>
                  <a:lnTo>
                    <a:pt x="4423" y="20983"/>
                  </a:lnTo>
                  <a:lnTo>
                    <a:pt x="4732" y="21128"/>
                  </a:lnTo>
                  <a:lnTo>
                    <a:pt x="5023" y="21256"/>
                  </a:lnTo>
                  <a:lnTo>
                    <a:pt x="5333" y="21383"/>
                  </a:lnTo>
                  <a:lnTo>
                    <a:pt x="5642" y="21492"/>
                  </a:lnTo>
                  <a:lnTo>
                    <a:pt x="6079" y="21601"/>
                  </a:lnTo>
                  <a:lnTo>
                    <a:pt x="6534" y="21692"/>
                  </a:lnTo>
                  <a:lnTo>
                    <a:pt x="6971" y="21729"/>
                  </a:lnTo>
                  <a:lnTo>
                    <a:pt x="7425" y="21729"/>
                  </a:lnTo>
                  <a:lnTo>
                    <a:pt x="7880" y="21711"/>
                  </a:lnTo>
                  <a:lnTo>
                    <a:pt x="8317" y="21656"/>
                  </a:lnTo>
                  <a:lnTo>
                    <a:pt x="8754" y="21547"/>
                  </a:lnTo>
                  <a:lnTo>
                    <a:pt x="9191" y="21419"/>
                  </a:lnTo>
                  <a:lnTo>
                    <a:pt x="9191" y="35177"/>
                  </a:lnTo>
                  <a:lnTo>
                    <a:pt x="9172" y="40382"/>
                  </a:lnTo>
                  <a:lnTo>
                    <a:pt x="9409" y="40564"/>
                  </a:lnTo>
                  <a:lnTo>
                    <a:pt x="9627" y="40728"/>
                  </a:lnTo>
                  <a:lnTo>
                    <a:pt x="9864" y="40873"/>
                  </a:lnTo>
                  <a:lnTo>
                    <a:pt x="10082" y="41019"/>
                  </a:lnTo>
                  <a:lnTo>
                    <a:pt x="10301" y="41128"/>
                  </a:lnTo>
                  <a:lnTo>
                    <a:pt x="10537" y="41237"/>
                  </a:lnTo>
                  <a:lnTo>
                    <a:pt x="10756" y="41328"/>
                  </a:lnTo>
                  <a:lnTo>
                    <a:pt x="10992" y="41401"/>
                  </a:lnTo>
                  <a:lnTo>
                    <a:pt x="11211" y="41455"/>
                  </a:lnTo>
                  <a:lnTo>
                    <a:pt x="11429" y="41510"/>
                  </a:lnTo>
                  <a:lnTo>
                    <a:pt x="11866" y="41583"/>
                  </a:lnTo>
                  <a:lnTo>
                    <a:pt x="12284" y="41601"/>
                  </a:lnTo>
                  <a:lnTo>
                    <a:pt x="12685" y="41601"/>
                  </a:lnTo>
                  <a:lnTo>
                    <a:pt x="12394" y="40491"/>
                  </a:lnTo>
                  <a:lnTo>
                    <a:pt x="12121" y="39381"/>
                  </a:lnTo>
                  <a:lnTo>
                    <a:pt x="11902" y="38271"/>
                  </a:lnTo>
                  <a:lnTo>
                    <a:pt x="11702" y="37143"/>
                  </a:lnTo>
                  <a:lnTo>
                    <a:pt x="11538" y="36014"/>
                  </a:lnTo>
                  <a:lnTo>
                    <a:pt x="11393" y="34868"/>
                  </a:lnTo>
                  <a:lnTo>
                    <a:pt x="11265" y="33721"/>
                  </a:lnTo>
                  <a:lnTo>
                    <a:pt x="11156" y="32575"/>
                  </a:lnTo>
                  <a:lnTo>
                    <a:pt x="11083" y="31428"/>
                  </a:lnTo>
                  <a:lnTo>
                    <a:pt x="11029" y="30264"/>
                  </a:lnTo>
                  <a:lnTo>
                    <a:pt x="10974" y="29117"/>
                  </a:lnTo>
                  <a:lnTo>
                    <a:pt x="10938" y="27953"/>
                  </a:lnTo>
                  <a:lnTo>
                    <a:pt x="10883" y="25641"/>
                  </a:lnTo>
                  <a:lnTo>
                    <a:pt x="10865" y="23348"/>
                  </a:lnTo>
                  <a:lnTo>
                    <a:pt x="10828" y="20601"/>
                  </a:lnTo>
                  <a:lnTo>
                    <a:pt x="10810" y="17743"/>
                  </a:lnTo>
                  <a:lnTo>
                    <a:pt x="10810" y="15523"/>
                  </a:lnTo>
                  <a:lnTo>
                    <a:pt x="10810" y="13303"/>
                  </a:lnTo>
                  <a:lnTo>
                    <a:pt x="10847" y="11083"/>
                  </a:lnTo>
                  <a:lnTo>
                    <a:pt x="10883" y="8863"/>
                  </a:lnTo>
                  <a:lnTo>
                    <a:pt x="10956" y="6643"/>
                  </a:lnTo>
                  <a:lnTo>
                    <a:pt x="11065" y="4423"/>
                  </a:lnTo>
                  <a:lnTo>
                    <a:pt x="11192" y="2202"/>
                  </a:lnTo>
                  <a:lnTo>
                    <a:pt x="113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7" name="Google Shape;2627;p16"/>
            <p:cNvSpPr/>
            <p:nvPr/>
          </p:nvSpPr>
          <p:spPr>
            <a:xfrm>
              <a:off x="2562300" y="2738975"/>
              <a:ext cx="76450" cy="359900"/>
            </a:xfrm>
            <a:custGeom>
              <a:avLst/>
              <a:gdLst/>
              <a:ahLst/>
              <a:cxnLst/>
              <a:rect l="l" t="t" r="r" b="b"/>
              <a:pathLst>
                <a:path w="3058" h="14396" extrusionOk="0">
                  <a:moveTo>
                    <a:pt x="528" y="0"/>
                  </a:moveTo>
                  <a:lnTo>
                    <a:pt x="728" y="619"/>
                  </a:lnTo>
                  <a:lnTo>
                    <a:pt x="1128" y="2020"/>
                  </a:lnTo>
                  <a:lnTo>
                    <a:pt x="1310" y="2730"/>
                  </a:lnTo>
                  <a:lnTo>
                    <a:pt x="1492" y="3440"/>
                  </a:lnTo>
                  <a:lnTo>
                    <a:pt x="1638" y="4150"/>
                  </a:lnTo>
                  <a:lnTo>
                    <a:pt x="1784" y="4859"/>
                  </a:lnTo>
                  <a:lnTo>
                    <a:pt x="1893" y="5569"/>
                  </a:lnTo>
                  <a:lnTo>
                    <a:pt x="1965" y="6297"/>
                  </a:lnTo>
                  <a:lnTo>
                    <a:pt x="2038" y="7025"/>
                  </a:lnTo>
                  <a:lnTo>
                    <a:pt x="2056" y="7753"/>
                  </a:lnTo>
                  <a:lnTo>
                    <a:pt x="2038" y="8481"/>
                  </a:lnTo>
                  <a:lnTo>
                    <a:pt x="1984" y="9209"/>
                  </a:lnTo>
                  <a:lnTo>
                    <a:pt x="1929" y="9573"/>
                  </a:lnTo>
                  <a:lnTo>
                    <a:pt x="1875" y="9937"/>
                  </a:lnTo>
                  <a:lnTo>
                    <a:pt x="1820" y="10300"/>
                  </a:lnTo>
                  <a:lnTo>
                    <a:pt x="1729" y="10646"/>
                  </a:lnTo>
                  <a:lnTo>
                    <a:pt x="1656" y="10992"/>
                  </a:lnTo>
                  <a:lnTo>
                    <a:pt x="1547" y="11356"/>
                  </a:lnTo>
                  <a:lnTo>
                    <a:pt x="1438" y="11702"/>
                  </a:lnTo>
                  <a:lnTo>
                    <a:pt x="1292" y="12029"/>
                  </a:lnTo>
                  <a:lnTo>
                    <a:pt x="1165" y="12357"/>
                  </a:lnTo>
                  <a:lnTo>
                    <a:pt x="1019" y="12648"/>
                  </a:lnTo>
                  <a:lnTo>
                    <a:pt x="710" y="13249"/>
                  </a:lnTo>
                  <a:lnTo>
                    <a:pt x="364" y="13831"/>
                  </a:lnTo>
                  <a:lnTo>
                    <a:pt x="0" y="14395"/>
                  </a:lnTo>
                  <a:lnTo>
                    <a:pt x="218" y="14231"/>
                  </a:lnTo>
                  <a:lnTo>
                    <a:pt x="437" y="14049"/>
                  </a:lnTo>
                  <a:lnTo>
                    <a:pt x="637" y="13867"/>
                  </a:lnTo>
                  <a:lnTo>
                    <a:pt x="837" y="13667"/>
                  </a:lnTo>
                  <a:lnTo>
                    <a:pt x="1019" y="13449"/>
                  </a:lnTo>
                  <a:lnTo>
                    <a:pt x="1201" y="13212"/>
                  </a:lnTo>
                  <a:lnTo>
                    <a:pt x="1365" y="12976"/>
                  </a:lnTo>
                  <a:lnTo>
                    <a:pt x="1529" y="12739"/>
                  </a:lnTo>
                  <a:lnTo>
                    <a:pt x="1674" y="12484"/>
                  </a:lnTo>
                  <a:lnTo>
                    <a:pt x="1820" y="12229"/>
                  </a:lnTo>
                  <a:lnTo>
                    <a:pt x="2075" y="11684"/>
                  </a:lnTo>
                  <a:lnTo>
                    <a:pt x="2311" y="11119"/>
                  </a:lnTo>
                  <a:lnTo>
                    <a:pt x="2493" y="10555"/>
                  </a:lnTo>
                  <a:lnTo>
                    <a:pt x="2657" y="10028"/>
                  </a:lnTo>
                  <a:lnTo>
                    <a:pt x="2766" y="9500"/>
                  </a:lnTo>
                  <a:lnTo>
                    <a:pt x="2875" y="8954"/>
                  </a:lnTo>
                  <a:lnTo>
                    <a:pt x="2948" y="8408"/>
                  </a:lnTo>
                  <a:lnTo>
                    <a:pt x="3003" y="7862"/>
                  </a:lnTo>
                  <a:lnTo>
                    <a:pt x="3039" y="7316"/>
                  </a:lnTo>
                  <a:lnTo>
                    <a:pt x="3057" y="6770"/>
                  </a:lnTo>
                  <a:lnTo>
                    <a:pt x="3039" y="6206"/>
                  </a:lnTo>
                  <a:lnTo>
                    <a:pt x="3003" y="5660"/>
                  </a:lnTo>
                  <a:lnTo>
                    <a:pt x="2930" y="5114"/>
                  </a:lnTo>
                  <a:lnTo>
                    <a:pt x="2857" y="4568"/>
                  </a:lnTo>
                  <a:lnTo>
                    <a:pt x="2748" y="4040"/>
                  </a:lnTo>
                  <a:lnTo>
                    <a:pt x="2621" y="3494"/>
                  </a:lnTo>
                  <a:lnTo>
                    <a:pt x="2457" y="2985"/>
                  </a:lnTo>
                  <a:lnTo>
                    <a:pt x="2293" y="2457"/>
                  </a:lnTo>
                  <a:lnTo>
                    <a:pt x="2093" y="1966"/>
                  </a:lnTo>
                  <a:lnTo>
                    <a:pt x="1965" y="1656"/>
                  </a:lnTo>
                  <a:lnTo>
                    <a:pt x="1802" y="1365"/>
                  </a:lnTo>
                  <a:lnTo>
                    <a:pt x="1638" y="1074"/>
                  </a:lnTo>
                  <a:lnTo>
                    <a:pt x="1438" y="801"/>
                  </a:lnTo>
                  <a:lnTo>
                    <a:pt x="1238" y="546"/>
                  </a:lnTo>
                  <a:lnTo>
                    <a:pt x="1019" y="328"/>
                  </a:lnTo>
                  <a:lnTo>
                    <a:pt x="783" y="146"/>
                  </a:lnTo>
                  <a:lnTo>
                    <a:pt x="655" y="73"/>
                  </a:lnTo>
                  <a:lnTo>
                    <a:pt x="52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8" name="Google Shape;2628;p16"/>
            <p:cNvSpPr/>
            <p:nvPr/>
          </p:nvSpPr>
          <p:spPr>
            <a:xfrm>
              <a:off x="2414875" y="3268525"/>
              <a:ext cx="151525" cy="197475"/>
            </a:xfrm>
            <a:custGeom>
              <a:avLst/>
              <a:gdLst/>
              <a:ahLst/>
              <a:cxnLst/>
              <a:rect l="l" t="t" r="r" b="b"/>
              <a:pathLst>
                <a:path w="6061" h="7899" extrusionOk="0">
                  <a:moveTo>
                    <a:pt x="5624" y="1"/>
                  </a:moveTo>
                  <a:lnTo>
                    <a:pt x="5606" y="456"/>
                  </a:lnTo>
                  <a:lnTo>
                    <a:pt x="5551" y="911"/>
                  </a:lnTo>
                  <a:lnTo>
                    <a:pt x="5497" y="1366"/>
                  </a:lnTo>
                  <a:lnTo>
                    <a:pt x="5424" y="1821"/>
                  </a:lnTo>
                  <a:lnTo>
                    <a:pt x="5297" y="2367"/>
                  </a:lnTo>
                  <a:lnTo>
                    <a:pt x="5151" y="2894"/>
                  </a:lnTo>
                  <a:lnTo>
                    <a:pt x="4969" y="3422"/>
                  </a:lnTo>
                  <a:lnTo>
                    <a:pt x="4732" y="3913"/>
                  </a:lnTo>
                  <a:lnTo>
                    <a:pt x="4605" y="4168"/>
                  </a:lnTo>
                  <a:lnTo>
                    <a:pt x="4478" y="4405"/>
                  </a:lnTo>
                  <a:lnTo>
                    <a:pt x="4332" y="4641"/>
                  </a:lnTo>
                  <a:lnTo>
                    <a:pt x="4168" y="4860"/>
                  </a:lnTo>
                  <a:lnTo>
                    <a:pt x="4005" y="5078"/>
                  </a:lnTo>
                  <a:lnTo>
                    <a:pt x="3823" y="5297"/>
                  </a:lnTo>
                  <a:lnTo>
                    <a:pt x="3641" y="5497"/>
                  </a:lnTo>
                  <a:lnTo>
                    <a:pt x="3440" y="5679"/>
                  </a:lnTo>
                  <a:lnTo>
                    <a:pt x="3258" y="5842"/>
                  </a:lnTo>
                  <a:lnTo>
                    <a:pt x="3076" y="5988"/>
                  </a:lnTo>
                  <a:lnTo>
                    <a:pt x="2876" y="6115"/>
                  </a:lnTo>
                  <a:lnTo>
                    <a:pt x="2676" y="6243"/>
                  </a:lnTo>
                  <a:lnTo>
                    <a:pt x="2476" y="6370"/>
                  </a:lnTo>
                  <a:lnTo>
                    <a:pt x="2258" y="6479"/>
                  </a:lnTo>
                  <a:lnTo>
                    <a:pt x="2057" y="6570"/>
                  </a:lnTo>
                  <a:lnTo>
                    <a:pt x="1821" y="6643"/>
                  </a:lnTo>
                  <a:lnTo>
                    <a:pt x="1602" y="6716"/>
                  </a:lnTo>
                  <a:lnTo>
                    <a:pt x="1384" y="6789"/>
                  </a:lnTo>
                  <a:lnTo>
                    <a:pt x="1147" y="6825"/>
                  </a:lnTo>
                  <a:lnTo>
                    <a:pt x="929" y="6862"/>
                  </a:lnTo>
                  <a:lnTo>
                    <a:pt x="692" y="6880"/>
                  </a:lnTo>
                  <a:lnTo>
                    <a:pt x="456" y="6898"/>
                  </a:lnTo>
                  <a:lnTo>
                    <a:pt x="219" y="6880"/>
                  </a:lnTo>
                  <a:lnTo>
                    <a:pt x="1" y="6862"/>
                  </a:lnTo>
                  <a:lnTo>
                    <a:pt x="19" y="7080"/>
                  </a:lnTo>
                  <a:lnTo>
                    <a:pt x="92" y="7262"/>
                  </a:lnTo>
                  <a:lnTo>
                    <a:pt x="183" y="7426"/>
                  </a:lnTo>
                  <a:lnTo>
                    <a:pt x="310" y="7553"/>
                  </a:lnTo>
                  <a:lnTo>
                    <a:pt x="474" y="7662"/>
                  </a:lnTo>
                  <a:lnTo>
                    <a:pt x="638" y="7735"/>
                  </a:lnTo>
                  <a:lnTo>
                    <a:pt x="820" y="7808"/>
                  </a:lnTo>
                  <a:lnTo>
                    <a:pt x="1020" y="7844"/>
                  </a:lnTo>
                  <a:lnTo>
                    <a:pt x="1238" y="7881"/>
                  </a:lnTo>
                  <a:lnTo>
                    <a:pt x="1439" y="7899"/>
                  </a:lnTo>
                  <a:lnTo>
                    <a:pt x="1657" y="7899"/>
                  </a:lnTo>
                  <a:lnTo>
                    <a:pt x="1875" y="7881"/>
                  </a:lnTo>
                  <a:lnTo>
                    <a:pt x="2294" y="7826"/>
                  </a:lnTo>
                  <a:lnTo>
                    <a:pt x="2640" y="7753"/>
                  </a:lnTo>
                  <a:lnTo>
                    <a:pt x="2894" y="7680"/>
                  </a:lnTo>
                  <a:lnTo>
                    <a:pt x="3131" y="7589"/>
                  </a:lnTo>
                  <a:lnTo>
                    <a:pt x="3368" y="7498"/>
                  </a:lnTo>
                  <a:lnTo>
                    <a:pt x="3604" y="7371"/>
                  </a:lnTo>
                  <a:lnTo>
                    <a:pt x="3823" y="7244"/>
                  </a:lnTo>
                  <a:lnTo>
                    <a:pt x="4041" y="7080"/>
                  </a:lnTo>
                  <a:lnTo>
                    <a:pt x="4259" y="6916"/>
                  </a:lnTo>
                  <a:lnTo>
                    <a:pt x="4459" y="6752"/>
                  </a:lnTo>
                  <a:lnTo>
                    <a:pt x="4660" y="6552"/>
                  </a:lnTo>
                  <a:lnTo>
                    <a:pt x="4842" y="6352"/>
                  </a:lnTo>
                  <a:lnTo>
                    <a:pt x="5005" y="6134"/>
                  </a:lnTo>
                  <a:lnTo>
                    <a:pt x="5169" y="5915"/>
                  </a:lnTo>
                  <a:lnTo>
                    <a:pt x="5315" y="5679"/>
                  </a:lnTo>
                  <a:lnTo>
                    <a:pt x="5442" y="5442"/>
                  </a:lnTo>
                  <a:lnTo>
                    <a:pt x="5570" y="5187"/>
                  </a:lnTo>
                  <a:lnTo>
                    <a:pt x="5679" y="4933"/>
                  </a:lnTo>
                  <a:lnTo>
                    <a:pt x="5788" y="4641"/>
                  </a:lnTo>
                  <a:lnTo>
                    <a:pt x="5861" y="4332"/>
                  </a:lnTo>
                  <a:lnTo>
                    <a:pt x="5934" y="4041"/>
                  </a:lnTo>
                  <a:lnTo>
                    <a:pt x="5988" y="3731"/>
                  </a:lnTo>
                  <a:lnTo>
                    <a:pt x="6024" y="3422"/>
                  </a:lnTo>
                  <a:lnTo>
                    <a:pt x="6043" y="3113"/>
                  </a:lnTo>
                  <a:lnTo>
                    <a:pt x="6061" y="2803"/>
                  </a:lnTo>
                  <a:lnTo>
                    <a:pt x="6043" y="2476"/>
                  </a:lnTo>
                  <a:lnTo>
                    <a:pt x="6024" y="2166"/>
                  </a:lnTo>
                  <a:lnTo>
                    <a:pt x="6006" y="1857"/>
                  </a:lnTo>
                  <a:lnTo>
                    <a:pt x="5915" y="1220"/>
                  </a:lnTo>
                  <a:lnTo>
                    <a:pt x="5788" y="601"/>
                  </a:lnTo>
                  <a:lnTo>
                    <a:pt x="562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9" name="Google Shape;2629;p16"/>
            <p:cNvSpPr/>
            <p:nvPr/>
          </p:nvSpPr>
          <p:spPr>
            <a:xfrm>
              <a:off x="2368475" y="2776725"/>
              <a:ext cx="31875" cy="705650"/>
            </a:xfrm>
            <a:custGeom>
              <a:avLst/>
              <a:gdLst/>
              <a:ahLst/>
              <a:cxnLst/>
              <a:rect l="l" t="t" r="r" b="b"/>
              <a:pathLst>
                <a:path w="1275" h="28226" extrusionOk="0">
                  <a:moveTo>
                    <a:pt x="547" y="1"/>
                  </a:moveTo>
                  <a:lnTo>
                    <a:pt x="529" y="3713"/>
                  </a:lnTo>
                  <a:lnTo>
                    <a:pt x="492" y="7371"/>
                  </a:lnTo>
                  <a:lnTo>
                    <a:pt x="438" y="9191"/>
                  </a:lnTo>
                  <a:lnTo>
                    <a:pt x="383" y="11029"/>
                  </a:lnTo>
                  <a:lnTo>
                    <a:pt x="328" y="12357"/>
                  </a:lnTo>
                  <a:lnTo>
                    <a:pt x="256" y="13668"/>
                  </a:lnTo>
                  <a:lnTo>
                    <a:pt x="110" y="16324"/>
                  </a:lnTo>
                  <a:lnTo>
                    <a:pt x="55" y="17653"/>
                  </a:lnTo>
                  <a:lnTo>
                    <a:pt x="19" y="18981"/>
                  </a:lnTo>
                  <a:lnTo>
                    <a:pt x="1" y="20310"/>
                  </a:lnTo>
                  <a:lnTo>
                    <a:pt x="19" y="21638"/>
                  </a:lnTo>
                  <a:lnTo>
                    <a:pt x="74" y="22803"/>
                  </a:lnTo>
                  <a:lnTo>
                    <a:pt x="146" y="23968"/>
                  </a:lnTo>
                  <a:lnTo>
                    <a:pt x="328" y="26279"/>
                  </a:lnTo>
                  <a:lnTo>
                    <a:pt x="328" y="26788"/>
                  </a:lnTo>
                  <a:lnTo>
                    <a:pt x="347" y="27116"/>
                  </a:lnTo>
                  <a:lnTo>
                    <a:pt x="365" y="27462"/>
                  </a:lnTo>
                  <a:lnTo>
                    <a:pt x="383" y="27625"/>
                  </a:lnTo>
                  <a:lnTo>
                    <a:pt x="419" y="27789"/>
                  </a:lnTo>
                  <a:lnTo>
                    <a:pt x="456" y="27935"/>
                  </a:lnTo>
                  <a:lnTo>
                    <a:pt x="510" y="28044"/>
                  </a:lnTo>
                  <a:lnTo>
                    <a:pt x="565" y="28135"/>
                  </a:lnTo>
                  <a:lnTo>
                    <a:pt x="656" y="28208"/>
                  </a:lnTo>
                  <a:lnTo>
                    <a:pt x="747" y="28226"/>
                  </a:lnTo>
                  <a:lnTo>
                    <a:pt x="856" y="28208"/>
                  </a:lnTo>
                  <a:lnTo>
                    <a:pt x="947" y="28171"/>
                  </a:lnTo>
                  <a:lnTo>
                    <a:pt x="1020" y="28099"/>
                  </a:lnTo>
                  <a:lnTo>
                    <a:pt x="1074" y="27989"/>
                  </a:lnTo>
                  <a:lnTo>
                    <a:pt x="1111" y="27844"/>
                  </a:lnTo>
                  <a:lnTo>
                    <a:pt x="1147" y="27680"/>
                  </a:lnTo>
                  <a:lnTo>
                    <a:pt x="1165" y="27516"/>
                  </a:lnTo>
                  <a:lnTo>
                    <a:pt x="1184" y="27134"/>
                  </a:lnTo>
                  <a:lnTo>
                    <a:pt x="1165" y="26752"/>
                  </a:lnTo>
                  <a:lnTo>
                    <a:pt x="1147" y="26370"/>
                  </a:lnTo>
                  <a:lnTo>
                    <a:pt x="1129" y="26060"/>
                  </a:lnTo>
                  <a:lnTo>
                    <a:pt x="1111" y="25824"/>
                  </a:lnTo>
                  <a:lnTo>
                    <a:pt x="1129" y="25278"/>
                  </a:lnTo>
                  <a:lnTo>
                    <a:pt x="1129" y="24732"/>
                  </a:lnTo>
                  <a:lnTo>
                    <a:pt x="1111" y="23640"/>
                  </a:lnTo>
                  <a:lnTo>
                    <a:pt x="1093" y="22548"/>
                  </a:lnTo>
                  <a:lnTo>
                    <a:pt x="1111" y="22002"/>
                  </a:lnTo>
                  <a:lnTo>
                    <a:pt x="1129" y="21456"/>
                  </a:lnTo>
                  <a:lnTo>
                    <a:pt x="1147" y="20856"/>
                  </a:lnTo>
                  <a:lnTo>
                    <a:pt x="1147" y="20182"/>
                  </a:lnTo>
                  <a:lnTo>
                    <a:pt x="1129" y="19473"/>
                  </a:lnTo>
                  <a:lnTo>
                    <a:pt x="1111" y="18727"/>
                  </a:lnTo>
                  <a:lnTo>
                    <a:pt x="1038" y="17271"/>
                  </a:lnTo>
                  <a:lnTo>
                    <a:pt x="1002" y="15997"/>
                  </a:lnTo>
                  <a:lnTo>
                    <a:pt x="1002" y="14723"/>
                  </a:lnTo>
                  <a:lnTo>
                    <a:pt x="1020" y="13504"/>
                  </a:lnTo>
                  <a:lnTo>
                    <a:pt x="1074" y="12339"/>
                  </a:lnTo>
                  <a:lnTo>
                    <a:pt x="1129" y="11211"/>
                  </a:lnTo>
                  <a:lnTo>
                    <a:pt x="1184" y="10064"/>
                  </a:lnTo>
                  <a:lnTo>
                    <a:pt x="1238" y="8900"/>
                  </a:lnTo>
                  <a:lnTo>
                    <a:pt x="1275" y="7680"/>
                  </a:lnTo>
                  <a:lnTo>
                    <a:pt x="1256" y="6407"/>
                  </a:lnTo>
                  <a:lnTo>
                    <a:pt x="1202" y="4277"/>
                  </a:lnTo>
                  <a:lnTo>
                    <a:pt x="1165" y="3204"/>
                  </a:lnTo>
                  <a:lnTo>
                    <a:pt x="1129" y="2148"/>
                  </a:lnTo>
                  <a:lnTo>
                    <a:pt x="1074" y="1566"/>
                  </a:lnTo>
                  <a:lnTo>
                    <a:pt x="1038" y="1293"/>
                  </a:lnTo>
                  <a:lnTo>
                    <a:pt x="1002" y="1002"/>
                  </a:lnTo>
                  <a:lnTo>
                    <a:pt x="929" y="729"/>
                  </a:lnTo>
                  <a:lnTo>
                    <a:pt x="838" y="474"/>
                  </a:lnTo>
                  <a:lnTo>
                    <a:pt x="711" y="219"/>
                  </a:lnTo>
                  <a:lnTo>
                    <a:pt x="54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0" name="Google Shape;2630;p16"/>
            <p:cNvSpPr/>
            <p:nvPr/>
          </p:nvSpPr>
          <p:spPr>
            <a:xfrm>
              <a:off x="2490875" y="2738075"/>
              <a:ext cx="87825" cy="351225"/>
            </a:xfrm>
            <a:custGeom>
              <a:avLst/>
              <a:gdLst/>
              <a:ahLst/>
              <a:cxnLst/>
              <a:rect l="l" t="t" r="r" b="b"/>
              <a:pathLst>
                <a:path w="3513" h="14049" extrusionOk="0">
                  <a:moveTo>
                    <a:pt x="2166" y="0"/>
                  </a:moveTo>
                  <a:lnTo>
                    <a:pt x="1947" y="109"/>
                  </a:lnTo>
                  <a:lnTo>
                    <a:pt x="1765" y="255"/>
                  </a:lnTo>
                  <a:lnTo>
                    <a:pt x="1601" y="419"/>
                  </a:lnTo>
                  <a:lnTo>
                    <a:pt x="1438" y="619"/>
                  </a:lnTo>
                  <a:lnTo>
                    <a:pt x="1292" y="837"/>
                  </a:lnTo>
                  <a:lnTo>
                    <a:pt x="1165" y="1074"/>
                  </a:lnTo>
                  <a:lnTo>
                    <a:pt x="1056" y="1328"/>
                  </a:lnTo>
                  <a:lnTo>
                    <a:pt x="965" y="1583"/>
                  </a:lnTo>
                  <a:lnTo>
                    <a:pt x="1292" y="2439"/>
                  </a:lnTo>
                  <a:lnTo>
                    <a:pt x="1583" y="3312"/>
                  </a:lnTo>
                  <a:lnTo>
                    <a:pt x="1820" y="4204"/>
                  </a:lnTo>
                  <a:lnTo>
                    <a:pt x="2038" y="5095"/>
                  </a:lnTo>
                  <a:lnTo>
                    <a:pt x="2202" y="6005"/>
                  </a:lnTo>
                  <a:lnTo>
                    <a:pt x="2329" y="6915"/>
                  </a:lnTo>
                  <a:lnTo>
                    <a:pt x="2439" y="7843"/>
                  </a:lnTo>
                  <a:lnTo>
                    <a:pt x="2475" y="8753"/>
                  </a:lnTo>
                  <a:lnTo>
                    <a:pt x="2493" y="9263"/>
                  </a:lnTo>
                  <a:lnTo>
                    <a:pt x="2457" y="9772"/>
                  </a:lnTo>
                  <a:lnTo>
                    <a:pt x="2439" y="10027"/>
                  </a:lnTo>
                  <a:lnTo>
                    <a:pt x="2402" y="10282"/>
                  </a:lnTo>
                  <a:lnTo>
                    <a:pt x="2348" y="10518"/>
                  </a:lnTo>
                  <a:lnTo>
                    <a:pt x="2293" y="10773"/>
                  </a:lnTo>
                  <a:lnTo>
                    <a:pt x="2220" y="11010"/>
                  </a:lnTo>
                  <a:lnTo>
                    <a:pt x="2129" y="11228"/>
                  </a:lnTo>
                  <a:lnTo>
                    <a:pt x="2020" y="11447"/>
                  </a:lnTo>
                  <a:lnTo>
                    <a:pt x="1911" y="11647"/>
                  </a:lnTo>
                  <a:lnTo>
                    <a:pt x="1765" y="11847"/>
                  </a:lnTo>
                  <a:lnTo>
                    <a:pt x="1601" y="12029"/>
                  </a:lnTo>
                  <a:lnTo>
                    <a:pt x="1419" y="12174"/>
                  </a:lnTo>
                  <a:lnTo>
                    <a:pt x="1237" y="12320"/>
                  </a:lnTo>
                  <a:lnTo>
                    <a:pt x="983" y="12466"/>
                  </a:lnTo>
                  <a:lnTo>
                    <a:pt x="710" y="12611"/>
                  </a:lnTo>
                  <a:lnTo>
                    <a:pt x="455" y="12757"/>
                  </a:lnTo>
                  <a:lnTo>
                    <a:pt x="346" y="12848"/>
                  </a:lnTo>
                  <a:lnTo>
                    <a:pt x="237" y="12939"/>
                  </a:lnTo>
                  <a:lnTo>
                    <a:pt x="146" y="13048"/>
                  </a:lnTo>
                  <a:lnTo>
                    <a:pt x="73" y="13175"/>
                  </a:lnTo>
                  <a:lnTo>
                    <a:pt x="18" y="13321"/>
                  </a:lnTo>
                  <a:lnTo>
                    <a:pt x="0" y="13467"/>
                  </a:lnTo>
                  <a:lnTo>
                    <a:pt x="0" y="13612"/>
                  </a:lnTo>
                  <a:lnTo>
                    <a:pt x="36" y="13740"/>
                  </a:lnTo>
                  <a:lnTo>
                    <a:pt x="91" y="13867"/>
                  </a:lnTo>
                  <a:lnTo>
                    <a:pt x="146" y="13922"/>
                  </a:lnTo>
                  <a:lnTo>
                    <a:pt x="200" y="13958"/>
                  </a:lnTo>
                  <a:lnTo>
                    <a:pt x="273" y="13994"/>
                  </a:lnTo>
                  <a:lnTo>
                    <a:pt x="346" y="14031"/>
                  </a:lnTo>
                  <a:lnTo>
                    <a:pt x="419" y="14031"/>
                  </a:lnTo>
                  <a:lnTo>
                    <a:pt x="491" y="14049"/>
                  </a:lnTo>
                  <a:lnTo>
                    <a:pt x="637" y="14012"/>
                  </a:lnTo>
                  <a:lnTo>
                    <a:pt x="783" y="13958"/>
                  </a:lnTo>
                  <a:lnTo>
                    <a:pt x="928" y="13867"/>
                  </a:lnTo>
                  <a:lnTo>
                    <a:pt x="1074" y="13776"/>
                  </a:lnTo>
                  <a:lnTo>
                    <a:pt x="1201" y="13649"/>
                  </a:lnTo>
                  <a:lnTo>
                    <a:pt x="1310" y="13521"/>
                  </a:lnTo>
                  <a:lnTo>
                    <a:pt x="1838" y="12902"/>
                  </a:lnTo>
                  <a:lnTo>
                    <a:pt x="2093" y="12593"/>
                  </a:lnTo>
                  <a:lnTo>
                    <a:pt x="2329" y="12265"/>
                  </a:lnTo>
                  <a:lnTo>
                    <a:pt x="2566" y="11920"/>
                  </a:lnTo>
                  <a:lnTo>
                    <a:pt x="2766" y="11574"/>
                  </a:lnTo>
                  <a:lnTo>
                    <a:pt x="2948" y="11228"/>
                  </a:lnTo>
                  <a:lnTo>
                    <a:pt x="3094" y="10846"/>
                  </a:lnTo>
                  <a:lnTo>
                    <a:pt x="3221" y="10500"/>
                  </a:lnTo>
                  <a:lnTo>
                    <a:pt x="3312" y="10155"/>
                  </a:lnTo>
                  <a:lnTo>
                    <a:pt x="3385" y="9791"/>
                  </a:lnTo>
                  <a:lnTo>
                    <a:pt x="3439" y="9427"/>
                  </a:lnTo>
                  <a:lnTo>
                    <a:pt x="3476" y="9063"/>
                  </a:lnTo>
                  <a:lnTo>
                    <a:pt x="3494" y="8699"/>
                  </a:lnTo>
                  <a:lnTo>
                    <a:pt x="3512" y="7953"/>
                  </a:lnTo>
                  <a:lnTo>
                    <a:pt x="3494" y="6952"/>
                  </a:lnTo>
                  <a:lnTo>
                    <a:pt x="3421" y="5933"/>
                  </a:lnTo>
                  <a:lnTo>
                    <a:pt x="3312" y="4932"/>
                  </a:lnTo>
                  <a:lnTo>
                    <a:pt x="3166" y="3913"/>
                  </a:lnTo>
                  <a:lnTo>
                    <a:pt x="2984" y="2930"/>
                  </a:lnTo>
                  <a:lnTo>
                    <a:pt x="2748" y="1947"/>
                  </a:lnTo>
                  <a:lnTo>
                    <a:pt x="2475" y="965"/>
                  </a:lnTo>
                  <a:lnTo>
                    <a:pt x="216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1" name="Google Shape;2631;p16"/>
            <p:cNvSpPr/>
            <p:nvPr/>
          </p:nvSpPr>
          <p:spPr>
            <a:xfrm>
              <a:off x="2112350" y="2942800"/>
              <a:ext cx="80100" cy="273900"/>
            </a:xfrm>
            <a:custGeom>
              <a:avLst/>
              <a:gdLst/>
              <a:ahLst/>
              <a:cxnLst/>
              <a:rect l="l" t="t" r="r" b="b"/>
              <a:pathLst>
                <a:path w="3204" h="10956" extrusionOk="0">
                  <a:moveTo>
                    <a:pt x="1347" y="0"/>
                  </a:moveTo>
                  <a:lnTo>
                    <a:pt x="1183" y="18"/>
                  </a:lnTo>
                  <a:lnTo>
                    <a:pt x="1001" y="37"/>
                  </a:lnTo>
                  <a:lnTo>
                    <a:pt x="819" y="73"/>
                  </a:lnTo>
                  <a:lnTo>
                    <a:pt x="637" y="146"/>
                  </a:lnTo>
                  <a:lnTo>
                    <a:pt x="473" y="219"/>
                  </a:lnTo>
                  <a:lnTo>
                    <a:pt x="292" y="291"/>
                  </a:lnTo>
                  <a:lnTo>
                    <a:pt x="164" y="1056"/>
                  </a:lnTo>
                  <a:lnTo>
                    <a:pt x="73" y="1802"/>
                  </a:lnTo>
                  <a:lnTo>
                    <a:pt x="19" y="2566"/>
                  </a:lnTo>
                  <a:lnTo>
                    <a:pt x="0" y="3330"/>
                  </a:lnTo>
                  <a:lnTo>
                    <a:pt x="19" y="4095"/>
                  </a:lnTo>
                  <a:lnTo>
                    <a:pt x="73" y="4859"/>
                  </a:lnTo>
                  <a:lnTo>
                    <a:pt x="164" y="5605"/>
                  </a:lnTo>
                  <a:lnTo>
                    <a:pt x="292" y="6369"/>
                  </a:lnTo>
                  <a:lnTo>
                    <a:pt x="382" y="6715"/>
                  </a:lnTo>
                  <a:lnTo>
                    <a:pt x="492" y="7116"/>
                  </a:lnTo>
                  <a:lnTo>
                    <a:pt x="637" y="7516"/>
                  </a:lnTo>
                  <a:lnTo>
                    <a:pt x="819" y="7953"/>
                  </a:lnTo>
                  <a:lnTo>
                    <a:pt x="1019" y="8371"/>
                  </a:lnTo>
                  <a:lnTo>
                    <a:pt x="1220" y="8808"/>
                  </a:lnTo>
                  <a:lnTo>
                    <a:pt x="1438" y="9208"/>
                  </a:lnTo>
                  <a:lnTo>
                    <a:pt x="1675" y="9609"/>
                  </a:lnTo>
                  <a:lnTo>
                    <a:pt x="1911" y="9954"/>
                  </a:lnTo>
                  <a:lnTo>
                    <a:pt x="2129" y="10282"/>
                  </a:lnTo>
                  <a:lnTo>
                    <a:pt x="2348" y="10537"/>
                  </a:lnTo>
                  <a:lnTo>
                    <a:pt x="2566" y="10755"/>
                  </a:lnTo>
                  <a:lnTo>
                    <a:pt x="2657" y="10828"/>
                  </a:lnTo>
                  <a:lnTo>
                    <a:pt x="2766" y="10883"/>
                  </a:lnTo>
                  <a:lnTo>
                    <a:pt x="2857" y="10937"/>
                  </a:lnTo>
                  <a:lnTo>
                    <a:pt x="2930" y="10955"/>
                  </a:lnTo>
                  <a:lnTo>
                    <a:pt x="3021" y="10955"/>
                  </a:lnTo>
                  <a:lnTo>
                    <a:pt x="3094" y="10937"/>
                  </a:lnTo>
                  <a:lnTo>
                    <a:pt x="3149" y="10901"/>
                  </a:lnTo>
                  <a:lnTo>
                    <a:pt x="3203" y="10828"/>
                  </a:lnTo>
                  <a:lnTo>
                    <a:pt x="3203" y="10573"/>
                  </a:lnTo>
                  <a:lnTo>
                    <a:pt x="3185" y="10318"/>
                  </a:lnTo>
                  <a:lnTo>
                    <a:pt x="3149" y="10064"/>
                  </a:lnTo>
                  <a:lnTo>
                    <a:pt x="3094" y="9827"/>
                  </a:lnTo>
                  <a:lnTo>
                    <a:pt x="3021" y="9590"/>
                  </a:lnTo>
                  <a:lnTo>
                    <a:pt x="2930" y="9336"/>
                  </a:lnTo>
                  <a:lnTo>
                    <a:pt x="2712" y="8881"/>
                  </a:lnTo>
                  <a:lnTo>
                    <a:pt x="2457" y="8408"/>
                  </a:lnTo>
                  <a:lnTo>
                    <a:pt x="2202" y="7953"/>
                  </a:lnTo>
                  <a:lnTo>
                    <a:pt x="1948" y="7480"/>
                  </a:lnTo>
                  <a:lnTo>
                    <a:pt x="1711" y="7025"/>
                  </a:lnTo>
                  <a:lnTo>
                    <a:pt x="1584" y="6715"/>
                  </a:lnTo>
                  <a:lnTo>
                    <a:pt x="1474" y="6406"/>
                  </a:lnTo>
                  <a:lnTo>
                    <a:pt x="1365" y="6096"/>
                  </a:lnTo>
                  <a:lnTo>
                    <a:pt x="1292" y="5787"/>
                  </a:lnTo>
                  <a:lnTo>
                    <a:pt x="1201" y="5478"/>
                  </a:lnTo>
                  <a:lnTo>
                    <a:pt x="1147" y="5150"/>
                  </a:lnTo>
                  <a:lnTo>
                    <a:pt x="1110" y="4823"/>
                  </a:lnTo>
                  <a:lnTo>
                    <a:pt x="1074" y="4513"/>
                  </a:lnTo>
                  <a:lnTo>
                    <a:pt x="1038" y="4186"/>
                  </a:lnTo>
                  <a:lnTo>
                    <a:pt x="1038" y="3858"/>
                  </a:lnTo>
                  <a:lnTo>
                    <a:pt x="1038" y="3531"/>
                  </a:lnTo>
                  <a:lnTo>
                    <a:pt x="1056" y="3203"/>
                  </a:lnTo>
                  <a:lnTo>
                    <a:pt x="1110" y="2548"/>
                  </a:lnTo>
                  <a:lnTo>
                    <a:pt x="1201" y="1893"/>
                  </a:lnTo>
                  <a:lnTo>
                    <a:pt x="1311" y="1420"/>
                  </a:lnTo>
                  <a:lnTo>
                    <a:pt x="1420" y="946"/>
                  </a:lnTo>
                  <a:lnTo>
                    <a:pt x="1565" y="491"/>
                  </a:lnTo>
                  <a:lnTo>
                    <a:pt x="1711" y="37"/>
                  </a:lnTo>
                  <a:lnTo>
                    <a:pt x="1529" y="0"/>
                  </a:lnTo>
                  <a:close/>
                </a:path>
              </a:pathLst>
            </a:custGeom>
            <a:solidFill>
              <a:srgbClr val="3A7F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32" name="Google Shape;2632;p16"/>
          <p:cNvGrpSpPr/>
          <p:nvPr/>
        </p:nvGrpSpPr>
        <p:grpSpPr>
          <a:xfrm>
            <a:off x="7500783" y="5252862"/>
            <a:ext cx="1065089" cy="170947"/>
            <a:chOff x="2895325" y="1290875"/>
            <a:chExt cx="428125" cy="68725"/>
          </a:xfrm>
        </p:grpSpPr>
        <p:sp>
          <p:nvSpPr>
            <p:cNvPr id="2633" name="Google Shape;2633;p16"/>
            <p:cNvSpPr/>
            <p:nvPr/>
          </p:nvSpPr>
          <p:spPr>
            <a:xfrm>
              <a:off x="3284750" y="1311800"/>
              <a:ext cx="3200" cy="25"/>
            </a:xfrm>
            <a:custGeom>
              <a:avLst/>
              <a:gdLst/>
              <a:ahLst/>
              <a:cxnLst/>
              <a:rect l="l" t="t" r="r" b="b"/>
              <a:pathLst>
                <a:path w="128" h="1" extrusionOk="0">
                  <a:moveTo>
                    <a:pt x="0" y="0"/>
                  </a:moveTo>
                  <a:lnTo>
                    <a:pt x="128" y="0"/>
                  </a:lnTo>
                  <a:lnTo>
                    <a:pt x="12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A9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4" name="Google Shape;2634;p16"/>
            <p:cNvSpPr/>
            <p:nvPr/>
          </p:nvSpPr>
          <p:spPr>
            <a:xfrm>
              <a:off x="2895325" y="1325900"/>
              <a:ext cx="428125" cy="33700"/>
            </a:xfrm>
            <a:custGeom>
              <a:avLst/>
              <a:gdLst/>
              <a:ahLst/>
              <a:cxnLst/>
              <a:rect l="l" t="t" r="r" b="b"/>
              <a:pathLst>
                <a:path w="17125" h="1348" extrusionOk="0">
                  <a:moveTo>
                    <a:pt x="2621" y="0"/>
                  </a:moveTo>
                  <a:lnTo>
                    <a:pt x="2038" y="55"/>
                  </a:lnTo>
                  <a:lnTo>
                    <a:pt x="1529" y="110"/>
                  </a:lnTo>
                  <a:lnTo>
                    <a:pt x="1074" y="182"/>
                  </a:lnTo>
                  <a:lnTo>
                    <a:pt x="710" y="255"/>
                  </a:lnTo>
                  <a:lnTo>
                    <a:pt x="400" y="328"/>
                  </a:lnTo>
                  <a:lnTo>
                    <a:pt x="182" y="401"/>
                  </a:lnTo>
                  <a:lnTo>
                    <a:pt x="109" y="437"/>
                  </a:lnTo>
                  <a:lnTo>
                    <a:pt x="55" y="492"/>
                  </a:lnTo>
                  <a:lnTo>
                    <a:pt x="18" y="528"/>
                  </a:lnTo>
                  <a:lnTo>
                    <a:pt x="0" y="565"/>
                  </a:lnTo>
                  <a:lnTo>
                    <a:pt x="18" y="601"/>
                  </a:lnTo>
                  <a:lnTo>
                    <a:pt x="36" y="637"/>
                  </a:lnTo>
                  <a:lnTo>
                    <a:pt x="91" y="692"/>
                  </a:lnTo>
                  <a:lnTo>
                    <a:pt x="182" y="728"/>
                  </a:lnTo>
                  <a:lnTo>
                    <a:pt x="382" y="801"/>
                  </a:lnTo>
                  <a:lnTo>
                    <a:pt x="673" y="874"/>
                  </a:lnTo>
                  <a:lnTo>
                    <a:pt x="1037" y="947"/>
                  </a:lnTo>
                  <a:lnTo>
                    <a:pt x="1456" y="1001"/>
                  </a:lnTo>
                  <a:lnTo>
                    <a:pt x="1947" y="1056"/>
                  </a:lnTo>
                  <a:lnTo>
                    <a:pt x="2511" y="1111"/>
                  </a:lnTo>
                  <a:lnTo>
                    <a:pt x="3767" y="1220"/>
                  </a:lnTo>
                  <a:lnTo>
                    <a:pt x="5223" y="1292"/>
                  </a:lnTo>
                  <a:lnTo>
                    <a:pt x="6842" y="1329"/>
                  </a:lnTo>
                  <a:lnTo>
                    <a:pt x="8553" y="1347"/>
                  </a:lnTo>
                  <a:lnTo>
                    <a:pt x="10282" y="1329"/>
                  </a:lnTo>
                  <a:lnTo>
                    <a:pt x="11883" y="1292"/>
                  </a:lnTo>
                  <a:lnTo>
                    <a:pt x="13339" y="1220"/>
                  </a:lnTo>
                  <a:lnTo>
                    <a:pt x="14613" y="1111"/>
                  </a:lnTo>
                  <a:lnTo>
                    <a:pt x="15159" y="1056"/>
                  </a:lnTo>
                  <a:lnTo>
                    <a:pt x="15650" y="1001"/>
                  </a:lnTo>
                  <a:lnTo>
                    <a:pt x="16087" y="947"/>
                  </a:lnTo>
                  <a:lnTo>
                    <a:pt x="16451" y="874"/>
                  </a:lnTo>
                  <a:lnTo>
                    <a:pt x="16742" y="801"/>
                  </a:lnTo>
                  <a:lnTo>
                    <a:pt x="16942" y="728"/>
                  </a:lnTo>
                  <a:lnTo>
                    <a:pt x="17015" y="692"/>
                  </a:lnTo>
                  <a:lnTo>
                    <a:pt x="17070" y="637"/>
                  </a:lnTo>
                  <a:lnTo>
                    <a:pt x="17106" y="601"/>
                  </a:lnTo>
                  <a:lnTo>
                    <a:pt x="17124" y="565"/>
                  </a:lnTo>
                  <a:lnTo>
                    <a:pt x="17106" y="510"/>
                  </a:lnTo>
                  <a:lnTo>
                    <a:pt x="17033" y="455"/>
                  </a:lnTo>
                  <a:lnTo>
                    <a:pt x="16924" y="401"/>
                  </a:lnTo>
                  <a:lnTo>
                    <a:pt x="16760" y="346"/>
                  </a:lnTo>
                  <a:lnTo>
                    <a:pt x="16688" y="346"/>
                  </a:lnTo>
                  <a:lnTo>
                    <a:pt x="15778" y="492"/>
                  </a:lnTo>
                  <a:lnTo>
                    <a:pt x="14813" y="619"/>
                  </a:lnTo>
                  <a:lnTo>
                    <a:pt x="13830" y="710"/>
                  </a:lnTo>
                  <a:lnTo>
                    <a:pt x="12830" y="801"/>
                  </a:lnTo>
                  <a:lnTo>
                    <a:pt x="11810" y="856"/>
                  </a:lnTo>
                  <a:lnTo>
                    <a:pt x="10791" y="892"/>
                  </a:lnTo>
                  <a:lnTo>
                    <a:pt x="9791" y="910"/>
                  </a:lnTo>
                  <a:lnTo>
                    <a:pt x="8790" y="929"/>
                  </a:lnTo>
                  <a:lnTo>
                    <a:pt x="7534" y="910"/>
                  </a:lnTo>
                  <a:lnTo>
                    <a:pt x="6351" y="874"/>
                  </a:lnTo>
                  <a:lnTo>
                    <a:pt x="5259" y="819"/>
                  </a:lnTo>
                  <a:lnTo>
                    <a:pt x="4313" y="747"/>
                  </a:lnTo>
                  <a:lnTo>
                    <a:pt x="3512" y="656"/>
                  </a:lnTo>
                  <a:lnTo>
                    <a:pt x="2893" y="565"/>
                  </a:lnTo>
                  <a:lnTo>
                    <a:pt x="2657" y="510"/>
                  </a:lnTo>
                  <a:lnTo>
                    <a:pt x="2475" y="437"/>
                  </a:lnTo>
                  <a:lnTo>
                    <a:pt x="2366" y="383"/>
                  </a:lnTo>
                  <a:lnTo>
                    <a:pt x="2293" y="328"/>
                  </a:lnTo>
                  <a:lnTo>
                    <a:pt x="2275" y="292"/>
                  </a:lnTo>
                  <a:lnTo>
                    <a:pt x="2293" y="237"/>
                  </a:lnTo>
                  <a:lnTo>
                    <a:pt x="2311" y="201"/>
                  </a:lnTo>
                  <a:lnTo>
                    <a:pt x="2348" y="164"/>
                  </a:lnTo>
                  <a:lnTo>
                    <a:pt x="2457" y="73"/>
                  </a:lnTo>
                  <a:lnTo>
                    <a:pt x="262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5" name="Google Shape;2635;p16"/>
            <p:cNvSpPr/>
            <p:nvPr/>
          </p:nvSpPr>
          <p:spPr>
            <a:xfrm>
              <a:off x="2952175" y="1290875"/>
              <a:ext cx="364000" cy="58250"/>
            </a:xfrm>
            <a:custGeom>
              <a:avLst/>
              <a:gdLst/>
              <a:ahLst/>
              <a:cxnLst/>
              <a:rect l="l" t="t" r="r" b="b"/>
              <a:pathLst>
                <a:path w="14560" h="2330" extrusionOk="0">
                  <a:moveTo>
                    <a:pt x="8372" y="0"/>
                  </a:moveTo>
                  <a:lnTo>
                    <a:pt x="8008" y="18"/>
                  </a:lnTo>
                  <a:lnTo>
                    <a:pt x="7644" y="37"/>
                  </a:lnTo>
                  <a:lnTo>
                    <a:pt x="6734" y="146"/>
                  </a:lnTo>
                  <a:lnTo>
                    <a:pt x="5970" y="237"/>
                  </a:lnTo>
                  <a:lnTo>
                    <a:pt x="5333" y="346"/>
                  </a:lnTo>
                  <a:lnTo>
                    <a:pt x="4841" y="437"/>
                  </a:lnTo>
                  <a:lnTo>
                    <a:pt x="4459" y="528"/>
                  </a:lnTo>
                  <a:lnTo>
                    <a:pt x="4150" y="601"/>
                  </a:lnTo>
                  <a:lnTo>
                    <a:pt x="3950" y="674"/>
                  </a:lnTo>
                  <a:lnTo>
                    <a:pt x="3804" y="746"/>
                  </a:lnTo>
                  <a:lnTo>
                    <a:pt x="3713" y="801"/>
                  </a:lnTo>
                  <a:lnTo>
                    <a:pt x="3659" y="837"/>
                  </a:lnTo>
                  <a:lnTo>
                    <a:pt x="3640" y="855"/>
                  </a:lnTo>
                  <a:lnTo>
                    <a:pt x="3022" y="928"/>
                  </a:lnTo>
                  <a:lnTo>
                    <a:pt x="2421" y="983"/>
                  </a:lnTo>
                  <a:lnTo>
                    <a:pt x="1711" y="1092"/>
                  </a:lnTo>
                  <a:lnTo>
                    <a:pt x="1038" y="1219"/>
                  </a:lnTo>
                  <a:lnTo>
                    <a:pt x="729" y="1274"/>
                  </a:lnTo>
                  <a:lnTo>
                    <a:pt x="456" y="1365"/>
                  </a:lnTo>
                  <a:lnTo>
                    <a:pt x="256" y="1438"/>
                  </a:lnTo>
                  <a:lnTo>
                    <a:pt x="92" y="1529"/>
                  </a:lnTo>
                  <a:lnTo>
                    <a:pt x="37" y="1583"/>
                  </a:lnTo>
                  <a:lnTo>
                    <a:pt x="19" y="1620"/>
                  </a:lnTo>
                  <a:lnTo>
                    <a:pt x="1" y="1674"/>
                  </a:lnTo>
                  <a:lnTo>
                    <a:pt x="19" y="1729"/>
                  </a:lnTo>
                  <a:lnTo>
                    <a:pt x="74" y="1784"/>
                  </a:lnTo>
                  <a:lnTo>
                    <a:pt x="165" y="1838"/>
                  </a:lnTo>
                  <a:lnTo>
                    <a:pt x="310" y="1875"/>
                  </a:lnTo>
                  <a:lnTo>
                    <a:pt x="492" y="1929"/>
                  </a:lnTo>
                  <a:lnTo>
                    <a:pt x="983" y="2020"/>
                  </a:lnTo>
                  <a:lnTo>
                    <a:pt x="1620" y="2111"/>
                  </a:lnTo>
                  <a:lnTo>
                    <a:pt x="2366" y="2184"/>
                  </a:lnTo>
                  <a:lnTo>
                    <a:pt x="3240" y="2239"/>
                  </a:lnTo>
                  <a:lnTo>
                    <a:pt x="4204" y="2275"/>
                  </a:lnTo>
                  <a:lnTo>
                    <a:pt x="5242" y="2311"/>
                  </a:lnTo>
                  <a:lnTo>
                    <a:pt x="6352" y="2330"/>
                  </a:lnTo>
                  <a:lnTo>
                    <a:pt x="7498" y="2311"/>
                  </a:lnTo>
                  <a:lnTo>
                    <a:pt x="8681" y="2293"/>
                  </a:lnTo>
                  <a:lnTo>
                    <a:pt x="9864" y="2239"/>
                  </a:lnTo>
                  <a:lnTo>
                    <a:pt x="11047" y="2166"/>
                  </a:lnTo>
                  <a:lnTo>
                    <a:pt x="12212" y="2057"/>
                  </a:lnTo>
                  <a:lnTo>
                    <a:pt x="13340" y="1911"/>
                  </a:lnTo>
                  <a:lnTo>
                    <a:pt x="14414" y="1747"/>
                  </a:lnTo>
                  <a:lnTo>
                    <a:pt x="14559" y="1729"/>
                  </a:lnTo>
                  <a:lnTo>
                    <a:pt x="14414" y="1638"/>
                  </a:lnTo>
                  <a:lnTo>
                    <a:pt x="14031" y="1420"/>
                  </a:lnTo>
                  <a:lnTo>
                    <a:pt x="13740" y="1256"/>
                  </a:lnTo>
                  <a:lnTo>
                    <a:pt x="13394" y="1092"/>
                  </a:lnTo>
                  <a:lnTo>
                    <a:pt x="13012" y="910"/>
                  </a:lnTo>
                  <a:lnTo>
                    <a:pt x="12557" y="746"/>
                  </a:lnTo>
                  <a:lnTo>
                    <a:pt x="12084" y="564"/>
                  </a:lnTo>
                  <a:lnTo>
                    <a:pt x="11556" y="401"/>
                  </a:lnTo>
                  <a:lnTo>
                    <a:pt x="10974" y="255"/>
                  </a:lnTo>
                  <a:lnTo>
                    <a:pt x="10374" y="146"/>
                  </a:lnTo>
                  <a:lnTo>
                    <a:pt x="9737" y="55"/>
                  </a:lnTo>
                  <a:lnTo>
                    <a:pt x="9409" y="18"/>
                  </a:lnTo>
                  <a:lnTo>
                    <a:pt x="9063" y="0"/>
                  </a:lnTo>
                  <a:close/>
                </a:path>
              </a:pathLst>
            </a:custGeom>
            <a:solidFill>
              <a:srgbClr val="C1A5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6" name="Google Shape;2636;p16"/>
            <p:cNvSpPr/>
            <p:nvPr/>
          </p:nvSpPr>
          <p:spPr>
            <a:xfrm>
              <a:off x="2952175" y="1290875"/>
              <a:ext cx="364000" cy="58250"/>
            </a:xfrm>
            <a:custGeom>
              <a:avLst/>
              <a:gdLst/>
              <a:ahLst/>
              <a:cxnLst/>
              <a:rect l="l" t="t" r="r" b="b"/>
              <a:pathLst>
                <a:path w="14560" h="2330" fill="none" extrusionOk="0">
                  <a:moveTo>
                    <a:pt x="14559" y="1729"/>
                  </a:moveTo>
                  <a:lnTo>
                    <a:pt x="14559" y="1729"/>
                  </a:lnTo>
                  <a:lnTo>
                    <a:pt x="14414" y="1747"/>
                  </a:lnTo>
                  <a:lnTo>
                    <a:pt x="14414" y="1747"/>
                  </a:lnTo>
                  <a:lnTo>
                    <a:pt x="13340" y="1911"/>
                  </a:lnTo>
                  <a:lnTo>
                    <a:pt x="12212" y="2057"/>
                  </a:lnTo>
                  <a:lnTo>
                    <a:pt x="11047" y="2166"/>
                  </a:lnTo>
                  <a:lnTo>
                    <a:pt x="9864" y="2239"/>
                  </a:lnTo>
                  <a:lnTo>
                    <a:pt x="8681" y="2293"/>
                  </a:lnTo>
                  <a:lnTo>
                    <a:pt x="7498" y="2311"/>
                  </a:lnTo>
                  <a:lnTo>
                    <a:pt x="6352" y="2330"/>
                  </a:lnTo>
                  <a:lnTo>
                    <a:pt x="5242" y="2311"/>
                  </a:lnTo>
                  <a:lnTo>
                    <a:pt x="4204" y="2275"/>
                  </a:lnTo>
                  <a:lnTo>
                    <a:pt x="3240" y="2239"/>
                  </a:lnTo>
                  <a:lnTo>
                    <a:pt x="2366" y="2184"/>
                  </a:lnTo>
                  <a:lnTo>
                    <a:pt x="1620" y="2111"/>
                  </a:lnTo>
                  <a:lnTo>
                    <a:pt x="983" y="2020"/>
                  </a:lnTo>
                  <a:lnTo>
                    <a:pt x="492" y="1929"/>
                  </a:lnTo>
                  <a:lnTo>
                    <a:pt x="310" y="1875"/>
                  </a:lnTo>
                  <a:lnTo>
                    <a:pt x="165" y="1838"/>
                  </a:lnTo>
                  <a:lnTo>
                    <a:pt x="74" y="1784"/>
                  </a:lnTo>
                  <a:lnTo>
                    <a:pt x="19" y="1729"/>
                  </a:lnTo>
                  <a:lnTo>
                    <a:pt x="19" y="1729"/>
                  </a:lnTo>
                  <a:lnTo>
                    <a:pt x="1" y="1674"/>
                  </a:lnTo>
                  <a:lnTo>
                    <a:pt x="19" y="1620"/>
                  </a:lnTo>
                  <a:lnTo>
                    <a:pt x="37" y="1583"/>
                  </a:lnTo>
                  <a:lnTo>
                    <a:pt x="92" y="1529"/>
                  </a:lnTo>
                  <a:lnTo>
                    <a:pt x="256" y="1438"/>
                  </a:lnTo>
                  <a:lnTo>
                    <a:pt x="456" y="1365"/>
                  </a:lnTo>
                  <a:lnTo>
                    <a:pt x="729" y="1274"/>
                  </a:lnTo>
                  <a:lnTo>
                    <a:pt x="1038" y="1219"/>
                  </a:lnTo>
                  <a:lnTo>
                    <a:pt x="1711" y="1092"/>
                  </a:lnTo>
                  <a:lnTo>
                    <a:pt x="2421" y="983"/>
                  </a:lnTo>
                  <a:lnTo>
                    <a:pt x="3022" y="928"/>
                  </a:lnTo>
                  <a:lnTo>
                    <a:pt x="3640" y="855"/>
                  </a:lnTo>
                  <a:lnTo>
                    <a:pt x="3640" y="855"/>
                  </a:lnTo>
                  <a:lnTo>
                    <a:pt x="3659" y="837"/>
                  </a:lnTo>
                  <a:lnTo>
                    <a:pt x="3713" y="801"/>
                  </a:lnTo>
                  <a:lnTo>
                    <a:pt x="3804" y="746"/>
                  </a:lnTo>
                  <a:lnTo>
                    <a:pt x="3950" y="674"/>
                  </a:lnTo>
                  <a:lnTo>
                    <a:pt x="4150" y="601"/>
                  </a:lnTo>
                  <a:lnTo>
                    <a:pt x="4459" y="528"/>
                  </a:lnTo>
                  <a:lnTo>
                    <a:pt x="4841" y="437"/>
                  </a:lnTo>
                  <a:lnTo>
                    <a:pt x="4841" y="437"/>
                  </a:lnTo>
                  <a:lnTo>
                    <a:pt x="5333" y="346"/>
                  </a:lnTo>
                  <a:lnTo>
                    <a:pt x="5970" y="237"/>
                  </a:lnTo>
                  <a:lnTo>
                    <a:pt x="6734" y="146"/>
                  </a:lnTo>
                  <a:lnTo>
                    <a:pt x="7644" y="37"/>
                  </a:lnTo>
                  <a:lnTo>
                    <a:pt x="7644" y="37"/>
                  </a:lnTo>
                  <a:lnTo>
                    <a:pt x="8008" y="18"/>
                  </a:lnTo>
                  <a:lnTo>
                    <a:pt x="8372" y="0"/>
                  </a:lnTo>
                  <a:lnTo>
                    <a:pt x="8718" y="0"/>
                  </a:lnTo>
                  <a:lnTo>
                    <a:pt x="9063" y="0"/>
                  </a:lnTo>
                  <a:lnTo>
                    <a:pt x="9409" y="18"/>
                  </a:lnTo>
                  <a:lnTo>
                    <a:pt x="9737" y="55"/>
                  </a:lnTo>
                  <a:lnTo>
                    <a:pt x="10374" y="146"/>
                  </a:lnTo>
                  <a:lnTo>
                    <a:pt x="10974" y="255"/>
                  </a:lnTo>
                  <a:lnTo>
                    <a:pt x="11556" y="401"/>
                  </a:lnTo>
                  <a:lnTo>
                    <a:pt x="12084" y="564"/>
                  </a:lnTo>
                  <a:lnTo>
                    <a:pt x="12557" y="746"/>
                  </a:lnTo>
                  <a:lnTo>
                    <a:pt x="13012" y="910"/>
                  </a:lnTo>
                  <a:lnTo>
                    <a:pt x="13394" y="1092"/>
                  </a:lnTo>
                  <a:lnTo>
                    <a:pt x="13740" y="1256"/>
                  </a:lnTo>
                  <a:lnTo>
                    <a:pt x="14031" y="1420"/>
                  </a:lnTo>
                  <a:lnTo>
                    <a:pt x="14414" y="1638"/>
                  </a:lnTo>
                  <a:lnTo>
                    <a:pt x="14559" y="172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7" name="Google Shape;2637;p16"/>
            <p:cNvSpPr/>
            <p:nvPr/>
          </p:nvSpPr>
          <p:spPr>
            <a:xfrm>
              <a:off x="3073200" y="1290875"/>
              <a:ext cx="242975" cy="44150"/>
            </a:xfrm>
            <a:custGeom>
              <a:avLst/>
              <a:gdLst/>
              <a:ahLst/>
              <a:cxnLst/>
              <a:rect l="l" t="t" r="r" b="b"/>
              <a:pathLst>
                <a:path w="9719" h="1766" extrusionOk="0">
                  <a:moveTo>
                    <a:pt x="3294" y="0"/>
                  </a:moveTo>
                  <a:lnTo>
                    <a:pt x="2803" y="37"/>
                  </a:lnTo>
                  <a:lnTo>
                    <a:pt x="1893" y="146"/>
                  </a:lnTo>
                  <a:lnTo>
                    <a:pt x="1129" y="237"/>
                  </a:lnTo>
                  <a:lnTo>
                    <a:pt x="492" y="346"/>
                  </a:lnTo>
                  <a:lnTo>
                    <a:pt x="0" y="437"/>
                  </a:lnTo>
                  <a:lnTo>
                    <a:pt x="164" y="546"/>
                  </a:lnTo>
                  <a:lnTo>
                    <a:pt x="346" y="637"/>
                  </a:lnTo>
                  <a:lnTo>
                    <a:pt x="546" y="692"/>
                  </a:lnTo>
                  <a:lnTo>
                    <a:pt x="747" y="746"/>
                  </a:lnTo>
                  <a:lnTo>
                    <a:pt x="947" y="764"/>
                  </a:lnTo>
                  <a:lnTo>
                    <a:pt x="1165" y="783"/>
                  </a:lnTo>
                  <a:lnTo>
                    <a:pt x="1602" y="801"/>
                  </a:lnTo>
                  <a:lnTo>
                    <a:pt x="2366" y="801"/>
                  </a:lnTo>
                  <a:lnTo>
                    <a:pt x="2730" y="837"/>
                  </a:lnTo>
                  <a:lnTo>
                    <a:pt x="3021" y="892"/>
                  </a:lnTo>
                  <a:lnTo>
                    <a:pt x="3312" y="965"/>
                  </a:lnTo>
                  <a:lnTo>
                    <a:pt x="3604" y="1056"/>
                  </a:lnTo>
                  <a:lnTo>
                    <a:pt x="3895" y="1147"/>
                  </a:lnTo>
                  <a:lnTo>
                    <a:pt x="4477" y="1365"/>
                  </a:lnTo>
                  <a:lnTo>
                    <a:pt x="4750" y="1456"/>
                  </a:lnTo>
                  <a:lnTo>
                    <a:pt x="5059" y="1547"/>
                  </a:lnTo>
                  <a:lnTo>
                    <a:pt x="5314" y="1602"/>
                  </a:lnTo>
                  <a:lnTo>
                    <a:pt x="5587" y="1656"/>
                  </a:lnTo>
                  <a:lnTo>
                    <a:pt x="6115" y="1711"/>
                  </a:lnTo>
                  <a:lnTo>
                    <a:pt x="6661" y="1747"/>
                  </a:lnTo>
                  <a:lnTo>
                    <a:pt x="7207" y="1747"/>
                  </a:lnTo>
                  <a:lnTo>
                    <a:pt x="8517" y="1765"/>
                  </a:lnTo>
                  <a:lnTo>
                    <a:pt x="9573" y="1747"/>
                  </a:lnTo>
                  <a:lnTo>
                    <a:pt x="9718" y="1729"/>
                  </a:lnTo>
                  <a:lnTo>
                    <a:pt x="9591" y="1656"/>
                  </a:lnTo>
                  <a:lnTo>
                    <a:pt x="9263" y="1456"/>
                  </a:lnTo>
                  <a:lnTo>
                    <a:pt x="8735" y="1183"/>
                  </a:lnTo>
                  <a:lnTo>
                    <a:pt x="8408" y="1019"/>
                  </a:lnTo>
                  <a:lnTo>
                    <a:pt x="8026" y="855"/>
                  </a:lnTo>
                  <a:lnTo>
                    <a:pt x="7625" y="710"/>
                  </a:lnTo>
                  <a:lnTo>
                    <a:pt x="7170" y="546"/>
                  </a:lnTo>
                  <a:lnTo>
                    <a:pt x="6679" y="401"/>
                  </a:lnTo>
                  <a:lnTo>
                    <a:pt x="6151" y="273"/>
                  </a:lnTo>
                  <a:lnTo>
                    <a:pt x="5605" y="164"/>
                  </a:lnTo>
                  <a:lnTo>
                    <a:pt x="5023" y="73"/>
                  </a:lnTo>
                  <a:lnTo>
                    <a:pt x="4423" y="18"/>
                  </a:lnTo>
                  <a:lnTo>
                    <a:pt x="3786" y="0"/>
                  </a:lnTo>
                  <a:close/>
                </a:path>
              </a:pathLst>
            </a:custGeom>
            <a:solidFill>
              <a:srgbClr val="D7C2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8" name="Google Shape;2638;p16"/>
            <p:cNvSpPr/>
            <p:nvPr/>
          </p:nvSpPr>
          <p:spPr>
            <a:xfrm>
              <a:off x="3073200" y="1290875"/>
              <a:ext cx="242975" cy="44150"/>
            </a:xfrm>
            <a:custGeom>
              <a:avLst/>
              <a:gdLst/>
              <a:ahLst/>
              <a:cxnLst/>
              <a:rect l="l" t="t" r="r" b="b"/>
              <a:pathLst>
                <a:path w="9719" h="1766" fill="none" extrusionOk="0">
                  <a:moveTo>
                    <a:pt x="3786" y="0"/>
                  </a:moveTo>
                  <a:lnTo>
                    <a:pt x="3786" y="0"/>
                  </a:lnTo>
                  <a:lnTo>
                    <a:pt x="3294" y="0"/>
                  </a:lnTo>
                  <a:lnTo>
                    <a:pt x="2803" y="37"/>
                  </a:lnTo>
                  <a:lnTo>
                    <a:pt x="2803" y="37"/>
                  </a:lnTo>
                  <a:lnTo>
                    <a:pt x="1893" y="146"/>
                  </a:lnTo>
                  <a:lnTo>
                    <a:pt x="1129" y="237"/>
                  </a:lnTo>
                  <a:lnTo>
                    <a:pt x="492" y="346"/>
                  </a:lnTo>
                  <a:lnTo>
                    <a:pt x="0" y="437"/>
                  </a:lnTo>
                  <a:lnTo>
                    <a:pt x="0" y="437"/>
                  </a:lnTo>
                  <a:lnTo>
                    <a:pt x="164" y="546"/>
                  </a:lnTo>
                  <a:lnTo>
                    <a:pt x="346" y="637"/>
                  </a:lnTo>
                  <a:lnTo>
                    <a:pt x="546" y="692"/>
                  </a:lnTo>
                  <a:lnTo>
                    <a:pt x="747" y="746"/>
                  </a:lnTo>
                  <a:lnTo>
                    <a:pt x="947" y="764"/>
                  </a:lnTo>
                  <a:lnTo>
                    <a:pt x="1165" y="783"/>
                  </a:lnTo>
                  <a:lnTo>
                    <a:pt x="1602" y="801"/>
                  </a:lnTo>
                  <a:lnTo>
                    <a:pt x="1602" y="801"/>
                  </a:lnTo>
                  <a:lnTo>
                    <a:pt x="1802" y="801"/>
                  </a:lnTo>
                  <a:lnTo>
                    <a:pt x="1802" y="801"/>
                  </a:lnTo>
                  <a:lnTo>
                    <a:pt x="2002" y="801"/>
                  </a:lnTo>
                  <a:lnTo>
                    <a:pt x="2002" y="801"/>
                  </a:lnTo>
                  <a:lnTo>
                    <a:pt x="2366" y="801"/>
                  </a:lnTo>
                  <a:lnTo>
                    <a:pt x="2730" y="837"/>
                  </a:lnTo>
                  <a:lnTo>
                    <a:pt x="2730" y="837"/>
                  </a:lnTo>
                  <a:lnTo>
                    <a:pt x="3021" y="892"/>
                  </a:lnTo>
                  <a:lnTo>
                    <a:pt x="3312" y="965"/>
                  </a:lnTo>
                  <a:lnTo>
                    <a:pt x="3604" y="1056"/>
                  </a:lnTo>
                  <a:lnTo>
                    <a:pt x="3895" y="1147"/>
                  </a:lnTo>
                  <a:lnTo>
                    <a:pt x="4477" y="1365"/>
                  </a:lnTo>
                  <a:lnTo>
                    <a:pt x="4750" y="1456"/>
                  </a:lnTo>
                  <a:lnTo>
                    <a:pt x="5059" y="1547"/>
                  </a:lnTo>
                  <a:lnTo>
                    <a:pt x="5059" y="1547"/>
                  </a:lnTo>
                  <a:lnTo>
                    <a:pt x="5314" y="1602"/>
                  </a:lnTo>
                  <a:lnTo>
                    <a:pt x="5587" y="1656"/>
                  </a:lnTo>
                  <a:lnTo>
                    <a:pt x="6115" y="1711"/>
                  </a:lnTo>
                  <a:lnTo>
                    <a:pt x="6661" y="1747"/>
                  </a:lnTo>
                  <a:lnTo>
                    <a:pt x="7207" y="1747"/>
                  </a:lnTo>
                  <a:lnTo>
                    <a:pt x="7207" y="1747"/>
                  </a:lnTo>
                  <a:lnTo>
                    <a:pt x="8517" y="1765"/>
                  </a:lnTo>
                  <a:lnTo>
                    <a:pt x="8517" y="1765"/>
                  </a:lnTo>
                  <a:lnTo>
                    <a:pt x="9573" y="1747"/>
                  </a:lnTo>
                  <a:lnTo>
                    <a:pt x="9573" y="1747"/>
                  </a:lnTo>
                  <a:lnTo>
                    <a:pt x="9718" y="1729"/>
                  </a:lnTo>
                  <a:lnTo>
                    <a:pt x="9718" y="1729"/>
                  </a:lnTo>
                  <a:lnTo>
                    <a:pt x="9591" y="1656"/>
                  </a:lnTo>
                  <a:lnTo>
                    <a:pt x="9263" y="1456"/>
                  </a:lnTo>
                  <a:lnTo>
                    <a:pt x="8735" y="1183"/>
                  </a:lnTo>
                  <a:lnTo>
                    <a:pt x="8408" y="1019"/>
                  </a:lnTo>
                  <a:lnTo>
                    <a:pt x="8026" y="855"/>
                  </a:lnTo>
                  <a:lnTo>
                    <a:pt x="7625" y="710"/>
                  </a:lnTo>
                  <a:lnTo>
                    <a:pt x="7170" y="546"/>
                  </a:lnTo>
                  <a:lnTo>
                    <a:pt x="6679" y="401"/>
                  </a:lnTo>
                  <a:lnTo>
                    <a:pt x="6151" y="273"/>
                  </a:lnTo>
                  <a:lnTo>
                    <a:pt x="5605" y="164"/>
                  </a:lnTo>
                  <a:lnTo>
                    <a:pt x="5023" y="73"/>
                  </a:lnTo>
                  <a:lnTo>
                    <a:pt x="4423" y="18"/>
                  </a:lnTo>
                  <a:lnTo>
                    <a:pt x="3786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39" name="Google Shape;2639;p16"/>
          <p:cNvGrpSpPr/>
          <p:nvPr/>
        </p:nvGrpSpPr>
        <p:grpSpPr>
          <a:xfrm>
            <a:off x="326939" y="5143507"/>
            <a:ext cx="819030" cy="238955"/>
            <a:chOff x="1682875" y="2128425"/>
            <a:chExt cx="575525" cy="167900"/>
          </a:xfrm>
        </p:grpSpPr>
        <p:sp>
          <p:nvSpPr>
            <p:cNvPr id="2640" name="Google Shape;2640;p16"/>
            <p:cNvSpPr/>
            <p:nvPr/>
          </p:nvSpPr>
          <p:spPr>
            <a:xfrm>
              <a:off x="1682875" y="2231250"/>
              <a:ext cx="575525" cy="65075"/>
            </a:xfrm>
            <a:custGeom>
              <a:avLst/>
              <a:gdLst/>
              <a:ahLst/>
              <a:cxnLst/>
              <a:rect l="l" t="t" r="r" b="b"/>
              <a:pathLst>
                <a:path w="23021" h="2603" extrusionOk="0">
                  <a:moveTo>
                    <a:pt x="19964" y="0"/>
                  </a:moveTo>
                  <a:lnTo>
                    <a:pt x="20601" y="110"/>
                  </a:lnTo>
                  <a:lnTo>
                    <a:pt x="20437" y="164"/>
                  </a:lnTo>
                  <a:lnTo>
                    <a:pt x="19909" y="328"/>
                  </a:lnTo>
                  <a:lnTo>
                    <a:pt x="19054" y="565"/>
                  </a:lnTo>
                  <a:lnTo>
                    <a:pt x="18508" y="692"/>
                  </a:lnTo>
                  <a:lnTo>
                    <a:pt x="17889" y="819"/>
                  </a:lnTo>
                  <a:lnTo>
                    <a:pt x="17198" y="965"/>
                  </a:lnTo>
                  <a:lnTo>
                    <a:pt x="16433" y="1092"/>
                  </a:lnTo>
                  <a:lnTo>
                    <a:pt x="15596" y="1202"/>
                  </a:lnTo>
                  <a:lnTo>
                    <a:pt x="14704" y="1311"/>
                  </a:lnTo>
                  <a:lnTo>
                    <a:pt x="13740" y="1402"/>
                  </a:lnTo>
                  <a:lnTo>
                    <a:pt x="12703" y="1474"/>
                  </a:lnTo>
                  <a:lnTo>
                    <a:pt x="11611" y="1529"/>
                  </a:lnTo>
                  <a:lnTo>
                    <a:pt x="10464" y="1547"/>
                  </a:lnTo>
                  <a:lnTo>
                    <a:pt x="9409" y="1529"/>
                  </a:lnTo>
                  <a:lnTo>
                    <a:pt x="8317" y="1493"/>
                  </a:lnTo>
                  <a:lnTo>
                    <a:pt x="7170" y="1420"/>
                  </a:lnTo>
                  <a:lnTo>
                    <a:pt x="5988" y="1311"/>
                  </a:lnTo>
                  <a:lnTo>
                    <a:pt x="4768" y="1147"/>
                  </a:lnTo>
                  <a:lnTo>
                    <a:pt x="3513" y="965"/>
                  </a:lnTo>
                  <a:lnTo>
                    <a:pt x="2239" y="728"/>
                  </a:lnTo>
                  <a:lnTo>
                    <a:pt x="910" y="455"/>
                  </a:lnTo>
                  <a:lnTo>
                    <a:pt x="1129" y="146"/>
                  </a:lnTo>
                  <a:lnTo>
                    <a:pt x="1129" y="146"/>
                  </a:lnTo>
                  <a:lnTo>
                    <a:pt x="747" y="237"/>
                  </a:lnTo>
                  <a:lnTo>
                    <a:pt x="565" y="292"/>
                  </a:lnTo>
                  <a:lnTo>
                    <a:pt x="401" y="346"/>
                  </a:lnTo>
                  <a:lnTo>
                    <a:pt x="255" y="419"/>
                  </a:lnTo>
                  <a:lnTo>
                    <a:pt x="128" y="492"/>
                  </a:lnTo>
                  <a:lnTo>
                    <a:pt x="37" y="565"/>
                  </a:lnTo>
                  <a:lnTo>
                    <a:pt x="0" y="656"/>
                  </a:lnTo>
                  <a:lnTo>
                    <a:pt x="0" y="710"/>
                  </a:lnTo>
                  <a:lnTo>
                    <a:pt x="37" y="765"/>
                  </a:lnTo>
                  <a:lnTo>
                    <a:pt x="91" y="819"/>
                  </a:lnTo>
                  <a:lnTo>
                    <a:pt x="182" y="874"/>
                  </a:lnTo>
                  <a:lnTo>
                    <a:pt x="455" y="1001"/>
                  </a:lnTo>
                  <a:lnTo>
                    <a:pt x="819" y="1147"/>
                  </a:lnTo>
                  <a:lnTo>
                    <a:pt x="1274" y="1311"/>
                  </a:lnTo>
                  <a:lnTo>
                    <a:pt x="1838" y="1474"/>
                  </a:lnTo>
                  <a:lnTo>
                    <a:pt x="2475" y="1638"/>
                  </a:lnTo>
                  <a:lnTo>
                    <a:pt x="3203" y="1802"/>
                  </a:lnTo>
                  <a:lnTo>
                    <a:pt x="4004" y="1966"/>
                  </a:lnTo>
                  <a:lnTo>
                    <a:pt x="4878" y="2111"/>
                  </a:lnTo>
                  <a:lnTo>
                    <a:pt x="5806" y="2239"/>
                  </a:lnTo>
                  <a:lnTo>
                    <a:pt x="6806" y="2366"/>
                  </a:lnTo>
                  <a:lnTo>
                    <a:pt x="7862" y="2457"/>
                  </a:lnTo>
                  <a:lnTo>
                    <a:pt x="8972" y="2548"/>
                  </a:lnTo>
                  <a:lnTo>
                    <a:pt x="10100" y="2585"/>
                  </a:lnTo>
                  <a:lnTo>
                    <a:pt x="11283" y="2603"/>
                  </a:lnTo>
                  <a:lnTo>
                    <a:pt x="12120" y="2603"/>
                  </a:lnTo>
                  <a:lnTo>
                    <a:pt x="12957" y="2566"/>
                  </a:lnTo>
                  <a:lnTo>
                    <a:pt x="14249" y="2512"/>
                  </a:lnTo>
                  <a:lnTo>
                    <a:pt x="15451" y="2421"/>
                  </a:lnTo>
                  <a:lnTo>
                    <a:pt x="16542" y="2312"/>
                  </a:lnTo>
                  <a:lnTo>
                    <a:pt x="17543" y="2184"/>
                  </a:lnTo>
                  <a:lnTo>
                    <a:pt x="18453" y="2039"/>
                  </a:lnTo>
                  <a:lnTo>
                    <a:pt x="19272" y="1893"/>
                  </a:lnTo>
                  <a:lnTo>
                    <a:pt x="20000" y="1747"/>
                  </a:lnTo>
                  <a:lnTo>
                    <a:pt x="20655" y="1584"/>
                  </a:lnTo>
                  <a:lnTo>
                    <a:pt x="21219" y="1420"/>
                  </a:lnTo>
                  <a:lnTo>
                    <a:pt x="21711" y="1256"/>
                  </a:lnTo>
                  <a:lnTo>
                    <a:pt x="22111" y="1092"/>
                  </a:lnTo>
                  <a:lnTo>
                    <a:pt x="22439" y="947"/>
                  </a:lnTo>
                  <a:lnTo>
                    <a:pt x="22675" y="801"/>
                  </a:lnTo>
                  <a:lnTo>
                    <a:pt x="22857" y="674"/>
                  </a:lnTo>
                  <a:lnTo>
                    <a:pt x="22966" y="565"/>
                  </a:lnTo>
                  <a:lnTo>
                    <a:pt x="23003" y="510"/>
                  </a:lnTo>
                  <a:lnTo>
                    <a:pt x="23021" y="455"/>
                  </a:lnTo>
                  <a:lnTo>
                    <a:pt x="23003" y="419"/>
                  </a:lnTo>
                  <a:lnTo>
                    <a:pt x="22966" y="401"/>
                  </a:lnTo>
                  <a:lnTo>
                    <a:pt x="22803" y="328"/>
                  </a:lnTo>
                  <a:lnTo>
                    <a:pt x="22530" y="273"/>
                  </a:lnTo>
                  <a:lnTo>
                    <a:pt x="22166" y="201"/>
                  </a:lnTo>
                  <a:lnTo>
                    <a:pt x="21711" y="146"/>
                  </a:lnTo>
                  <a:lnTo>
                    <a:pt x="21201" y="91"/>
                  </a:lnTo>
                  <a:lnTo>
                    <a:pt x="1996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1" name="Google Shape;2641;p16"/>
            <p:cNvSpPr/>
            <p:nvPr/>
          </p:nvSpPr>
          <p:spPr>
            <a:xfrm>
              <a:off x="1682875" y="2231250"/>
              <a:ext cx="575525" cy="65075"/>
            </a:xfrm>
            <a:custGeom>
              <a:avLst/>
              <a:gdLst/>
              <a:ahLst/>
              <a:cxnLst/>
              <a:rect l="l" t="t" r="r" b="b"/>
              <a:pathLst>
                <a:path w="23021" h="2603" fill="none" extrusionOk="0">
                  <a:moveTo>
                    <a:pt x="19964" y="0"/>
                  </a:moveTo>
                  <a:lnTo>
                    <a:pt x="20601" y="110"/>
                  </a:lnTo>
                  <a:lnTo>
                    <a:pt x="20601" y="110"/>
                  </a:lnTo>
                  <a:lnTo>
                    <a:pt x="20601" y="110"/>
                  </a:lnTo>
                  <a:lnTo>
                    <a:pt x="20437" y="164"/>
                  </a:lnTo>
                  <a:lnTo>
                    <a:pt x="19909" y="328"/>
                  </a:lnTo>
                  <a:lnTo>
                    <a:pt x="19054" y="565"/>
                  </a:lnTo>
                  <a:lnTo>
                    <a:pt x="18508" y="692"/>
                  </a:lnTo>
                  <a:lnTo>
                    <a:pt x="17889" y="819"/>
                  </a:lnTo>
                  <a:lnTo>
                    <a:pt x="17198" y="965"/>
                  </a:lnTo>
                  <a:lnTo>
                    <a:pt x="16433" y="1092"/>
                  </a:lnTo>
                  <a:lnTo>
                    <a:pt x="15596" y="1202"/>
                  </a:lnTo>
                  <a:lnTo>
                    <a:pt x="14704" y="1311"/>
                  </a:lnTo>
                  <a:lnTo>
                    <a:pt x="13740" y="1402"/>
                  </a:lnTo>
                  <a:lnTo>
                    <a:pt x="12703" y="1474"/>
                  </a:lnTo>
                  <a:lnTo>
                    <a:pt x="11611" y="1529"/>
                  </a:lnTo>
                  <a:lnTo>
                    <a:pt x="10464" y="1547"/>
                  </a:lnTo>
                  <a:lnTo>
                    <a:pt x="10464" y="1547"/>
                  </a:lnTo>
                  <a:lnTo>
                    <a:pt x="9409" y="1529"/>
                  </a:lnTo>
                  <a:lnTo>
                    <a:pt x="8317" y="1493"/>
                  </a:lnTo>
                  <a:lnTo>
                    <a:pt x="7170" y="1420"/>
                  </a:lnTo>
                  <a:lnTo>
                    <a:pt x="5988" y="1311"/>
                  </a:lnTo>
                  <a:lnTo>
                    <a:pt x="4768" y="1147"/>
                  </a:lnTo>
                  <a:lnTo>
                    <a:pt x="3513" y="965"/>
                  </a:lnTo>
                  <a:lnTo>
                    <a:pt x="2239" y="728"/>
                  </a:lnTo>
                  <a:lnTo>
                    <a:pt x="910" y="455"/>
                  </a:lnTo>
                  <a:lnTo>
                    <a:pt x="910" y="455"/>
                  </a:lnTo>
                  <a:lnTo>
                    <a:pt x="910" y="455"/>
                  </a:lnTo>
                  <a:lnTo>
                    <a:pt x="910" y="455"/>
                  </a:lnTo>
                  <a:lnTo>
                    <a:pt x="1129" y="146"/>
                  </a:lnTo>
                  <a:lnTo>
                    <a:pt x="1129" y="146"/>
                  </a:lnTo>
                  <a:lnTo>
                    <a:pt x="747" y="237"/>
                  </a:lnTo>
                  <a:lnTo>
                    <a:pt x="565" y="292"/>
                  </a:lnTo>
                  <a:lnTo>
                    <a:pt x="401" y="346"/>
                  </a:lnTo>
                  <a:lnTo>
                    <a:pt x="255" y="419"/>
                  </a:lnTo>
                  <a:lnTo>
                    <a:pt x="128" y="492"/>
                  </a:lnTo>
                  <a:lnTo>
                    <a:pt x="37" y="565"/>
                  </a:lnTo>
                  <a:lnTo>
                    <a:pt x="0" y="656"/>
                  </a:lnTo>
                  <a:lnTo>
                    <a:pt x="0" y="656"/>
                  </a:lnTo>
                  <a:lnTo>
                    <a:pt x="0" y="710"/>
                  </a:lnTo>
                  <a:lnTo>
                    <a:pt x="37" y="765"/>
                  </a:lnTo>
                  <a:lnTo>
                    <a:pt x="91" y="819"/>
                  </a:lnTo>
                  <a:lnTo>
                    <a:pt x="182" y="874"/>
                  </a:lnTo>
                  <a:lnTo>
                    <a:pt x="455" y="1001"/>
                  </a:lnTo>
                  <a:lnTo>
                    <a:pt x="819" y="1147"/>
                  </a:lnTo>
                  <a:lnTo>
                    <a:pt x="1274" y="1311"/>
                  </a:lnTo>
                  <a:lnTo>
                    <a:pt x="1838" y="1474"/>
                  </a:lnTo>
                  <a:lnTo>
                    <a:pt x="2475" y="1638"/>
                  </a:lnTo>
                  <a:lnTo>
                    <a:pt x="3203" y="1802"/>
                  </a:lnTo>
                  <a:lnTo>
                    <a:pt x="4004" y="1966"/>
                  </a:lnTo>
                  <a:lnTo>
                    <a:pt x="4878" y="2111"/>
                  </a:lnTo>
                  <a:lnTo>
                    <a:pt x="5806" y="2239"/>
                  </a:lnTo>
                  <a:lnTo>
                    <a:pt x="6806" y="2366"/>
                  </a:lnTo>
                  <a:lnTo>
                    <a:pt x="7862" y="2457"/>
                  </a:lnTo>
                  <a:lnTo>
                    <a:pt x="8972" y="2548"/>
                  </a:lnTo>
                  <a:lnTo>
                    <a:pt x="10100" y="2585"/>
                  </a:lnTo>
                  <a:lnTo>
                    <a:pt x="11283" y="2603"/>
                  </a:lnTo>
                  <a:lnTo>
                    <a:pt x="11283" y="2603"/>
                  </a:lnTo>
                  <a:lnTo>
                    <a:pt x="12120" y="2603"/>
                  </a:lnTo>
                  <a:lnTo>
                    <a:pt x="12957" y="2566"/>
                  </a:lnTo>
                  <a:lnTo>
                    <a:pt x="12957" y="2566"/>
                  </a:lnTo>
                  <a:lnTo>
                    <a:pt x="14249" y="2512"/>
                  </a:lnTo>
                  <a:lnTo>
                    <a:pt x="15451" y="2421"/>
                  </a:lnTo>
                  <a:lnTo>
                    <a:pt x="16542" y="2312"/>
                  </a:lnTo>
                  <a:lnTo>
                    <a:pt x="17543" y="2184"/>
                  </a:lnTo>
                  <a:lnTo>
                    <a:pt x="18453" y="2039"/>
                  </a:lnTo>
                  <a:lnTo>
                    <a:pt x="19272" y="1893"/>
                  </a:lnTo>
                  <a:lnTo>
                    <a:pt x="20000" y="1747"/>
                  </a:lnTo>
                  <a:lnTo>
                    <a:pt x="20655" y="1584"/>
                  </a:lnTo>
                  <a:lnTo>
                    <a:pt x="21219" y="1420"/>
                  </a:lnTo>
                  <a:lnTo>
                    <a:pt x="21711" y="1256"/>
                  </a:lnTo>
                  <a:lnTo>
                    <a:pt x="22111" y="1092"/>
                  </a:lnTo>
                  <a:lnTo>
                    <a:pt x="22439" y="947"/>
                  </a:lnTo>
                  <a:lnTo>
                    <a:pt x="22675" y="801"/>
                  </a:lnTo>
                  <a:lnTo>
                    <a:pt x="22857" y="674"/>
                  </a:lnTo>
                  <a:lnTo>
                    <a:pt x="22966" y="565"/>
                  </a:lnTo>
                  <a:lnTo>
                    <a:pt x="23003" y="510"/>
                  </a:lnTo>
                  <a:lnTo>
                    <a:pt x="23021" y="455"/>
                  </a:lnTo>
                  <a:lnTo>
                    <a:pt x="23021" y="455"/>
                  </a:lnTo>
                  <a:lnTo>
                    <a:pt x="23003" y="419"/>
                  </a:lnTo>
                  <a:lnTo>
                    <a:pt x="22966" y="401"/>
                  </a:lnTo>
                  <a:lnTo>
                    <a:pt x="22803" y="328"/>
                  </a:lnTo>
                  <a:lnTo>
                    <a:pt x="22530" y="273"/>
                  </a:lnTo>
                  <a:lnTo>
                    <a:pt x="22166" y="201"/>
                  </a:lnTo>
                  <a:lnTo>
                    <a:pt x="21711" y="146"/>
                  </a:lnTo>
                  <a:lnTo>
                    <a:pt x="21201" y="91"/>
                  </a:lnTo>
                  <a:lnTo>
                    <a:pt x="19964" y="0"/>
                  </a:lnTo>
                </a:path>
              </a:pathLst>
            </a:custGeom>
            <a:solidFill>
              <a:srgbClr val="EBB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2" name="Google Shape;2642;p16"/>
            <p:cNvSpPr/>
            <p:nvPr/>
          </p:nvSpPr>
          <p:spPr>
            <a:xfrm>
              <a:off x="1705625" y="2128425"/>
              <a:ext cx="492275" cy="141525"/>
            </a:xfrm>
            <a:custGeom>
              <a:avLst/>
              <a:gdLst/>
              <a:ahLst/>
              <a:cxnLst/>
              <a:rect l="l" t="t" r="r" b="b"/>
              <a:pathLst>
                <a:path w="19691" h="5661" extrusionOk="0">
                  <a:moveTo>
                    <a:pt x="5332" y="1"/>
                  </a:moveTo>
                  <a:lnTo>
                    <a:pt x="5023" y="37"/>
                  </a:lnTo>
                  <a:lnTo>
                    <a:pt x="4714" y="92"/>
                  </a:lnTo>
                  <a:lnTo>
                    <a:pt x="4422" y="164"/>
                  </a:lnTo>
                  <a:lnTo>
                    <a:pt x="4149" y="274"/>
                  </a:lnTo>
                  <a:lnTo>
                    <a:pt x="3858" y="401"/>
                  </a:lnTo>
                  <a:lnTo>
                    <a:pt x="3604" y="528"/>
                  </a:lnTo>
                  <a:lnTo>
                    <a:pt x="3367" y="692"/>
                  </a:lnTo>
                  <a:lnTo>
                    <a:pt x="3149" y="874"/>
                  </a:lnTo>
                  <a:lnTo>
                    <a:pt x="2967" y="1056"/>
                  </a:lnTo>
                  <a:lnTo>
                    <a:pt x="2803" y="1238"/>
                  </a:lnTo>
                  <a:lnTo>
                    <a:pt x="2657" y="1438"/>
                  </a:lnTo>
                  <a:lnTo>
                    <a:pt x="2566" y="1657"/>
                  </a:lnTo>
                  <a:lnTo>
                    <a:pt x="2512" y="1857"/>
                  </a:lnTo>
                  <a:lnTo>
                    <a:pt x="2493" y="2057"/>
                  </a:lnTo>
                  <a:lnTo>
                    <a:pt x="2493" y="2166"/>
                  </a:lnTo>
                  <a:lnTo>
                    <a:pt x="2512" y="2275"/>
                  </a:lnTo>
                  <a:lnTo>
                    <a:pt x="2330" y="2312"/>
                  </a:lnTo>
                  <a:lnTo>
                    <a:pt x="2148" y="2366"/>
                  </a:lnTo>
                  <a:lnTo>
                    <a:pt x="1966" y="2476"/>
                  </a:lnTo>
                  <a:lnTo>
                    <a:pt x="1766" y="2585"/>
                  </a:lnTo>
                  <a:lnTo>
                    <a:pt x="1584" y="2730"/>
                  </a:lnTo>
                  <a:lnTo>
                    <a:pt x="1402" y="2894"/>
                  </a:lnTo>
                  <a:lnTo>
                    <a:pt x="1056" y="3240"/>
                  </a:lnTo>
                  <a:lnTo>
                    <a:pt x="837" y="3477"/>
                  </a:lnTo>
                  <a:lnTo>
                    <a:pt x="637" y="3713"/>
                  </a:lnTo>
                  <a:lnTo>
                    <a:pt x="310" y="4150"/>
                  </a:lnTo>
                  <a:lnTo>
                    <a:pt x="73" y="4459"/>
                  </a:lnTo>
                  <a:lnTo>
                    <a:pt x="0" y="4568"/>
                  </a:lnTo>
                  <a:lnTo>
                    <a:pt x="1074" y="4805"/>
                  </a:lnTo>
                  <a:lnTo>
                    <a:pt x="2148" y="5005"/>
                  </a:lnTo>
                  <a:lnTo>
                    <a:pt x="3185" y="5169"/>
                  </a:lnTo>
                  <a:lnTo>
                    <a:pt x="4204" y="5315"/>
                  </a:lnTo>
                  <a:lnTo>
                    <a:pt x="5187" y="5424"/>
                  </a:lnTo>
                  <a:lnTo>
                    <a:pt x="6151" y="5515"/>
                  </a:lnTo>
                  <a:lnTo>
                    <a:pt x="7098" y="5587"/>
                  </a:lnTo>
                  <a:lnTo>
                    <a:pt x="8007" y="5624"/>
                  </a:lnTo>
                  <a:lnTo>
                    <a:pt x="8881" y="5642"/>
                  </a:lnTo>
                  <a:lnTo>
                    <a:pt x="9736" y="5660"/>
                  </a:lnTo>
                  <a:lnTo>
                    <a:pt x="10573" y="5642"/>
                  </a:lnTo>
                  <a:lnTo>
                    <a:pt x="11356" y="5624"/>
                  </a:lnTo>
                  <a:lnTo>
                    <a:pt x="12120" y="5569"/>
                  </a:lnTo>
                  <a:lnTo>
                    <a:pt x="12866" y="5515"/>
                  </a:lnTo>
                  <a:lnTo>
                    <a:pt x="13558" y="5460"/>
                  </a:lnTo>
                  <a:lnTo>
                    <a:pt x="14231" y="5387"/>
                  </a:lnTo>
                  <a:lnTo>
                    <a:pt x="14850" y="5296"/>
                  </a:lnTo>
                  <a:lnTo>
                    <a:pt x="15450" y="5205"/>
                  </a:lnTo>
                  <a:lnTo>
                    <a:pt x="16542" y="5023"/>
                  </a:lnTo>
                  <a:lnTo>
                    <a:pt x="17470" y="4823"/>
                  </a:lnTo>
                  <a:lnTo>
                    <a:pt x="18253" y="4641"/>
                  </a:lnTo>
                  <a:lnTo>
                    <a:pt x="18872" y="4477"/>
                  </a:lnTo>
                  <a:lnTo>
                    <a:pt x="19327" y="4350"/>
                  </a:lnTo>
                  <a:lnTo>
                    <a:pt x="19691" y="4223"/>
                  </a:lnTo>
                  <a:lnTo>
                    <a:pt x="14541" y="3422"/>
                  </a:lnTo>
                  <a:lnTo>
                    <a:pt x="13995" y="2294"/>
                  </a:lnTo>
                  <a:lnTo>
                    <a:pt x="11283" y="1584"/>
                  </a:lnTo>
                  <a:lnTo>
                    <a:pt x="8954" y="1002"/>
                  </a:lnTo>
                  <a:lnTo>
                    <a:pt x="7061" y="528"/>
                  </a:lnTo>
                  <a:lnTo>
                    <a:pt x="6916" y="419"/>
                  </a:lnTo>
                  <a:lnTo>
                    <a:pt x="6752" y="310"/>
                  </a:lnTo>
                  <a:lnTo>
                    <a:pt x="6497" y="183"/>
                  </a:lnTo>
                  <a:lnTo>
                    <a:pt x="6206" y="92"/>
                  </a:lnTo>
                  <a:lnTo>
                    <a:pt x="5915" y="37"/>
                  </a:lnTo>
                  <a:lnTo>
                    <a:pt x="5624" y="1"/>
                  </a:lnTo>
                  <a:close/>
                </a:path>
              </a:pathLst>
            </a:custGeom>
            <a:solidFill>
              <a:srgbClr val="C1A5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3" name="Google Shape;2643;p16"/>
            <p:cNvSpPr/>
            <p:nvPr/>
          </p:nvSpPr>
          <p:spPr>
            <a:xfrm>
              <a:off x="1705625" y="2128425"/>
              <a:ext cx="492275" cy="141525"/>
            </a:xfrm>
            <a:custGeom>
              <a:avLst/>
              <a:gdLst/>
              <a:ahLst/>
              <a:cxnLst/>
              <a:rect l="l" t="t" r="r" b="b"/>
              <a:pathLst>
                <a:path w="19691" h="5661" fill="none" extrusionOk="0">
                  <a:moveTo>
                    <a:pt x="19691" y="4223"/>
                  </a:moveTo>
                  <a:lnTo>
                    <a:pt x="19691" y="4223"/>
                  </a:lnTo>
                  <a:lnTo>
                    <a:pt x="19327" y="4350"/>
                  </a:lnTo>
                  <a:lnTo>
                    <a:pt x="18872" y="4477"/>
                  </a:lnTo>
                  <a:lnTo>
                    <a:pt x="18253" y="4641"/>
                  </a:lnTo>
                  <a:lnTo>
                    <a:pt x="17470" y="4823"/>
                  </a:lnTo>
                  <a:lnTo>
                    <a:pt x="16542" y="5023"/>
                  </a:lnTo>
                  <a:lnTo>
                    <a:pt x="15450" y="5205"/>
                  </a:lnTo>
                  <a:lnTo>
                    <a:pt x="14850" y="5296"/>
                  </a:lnTo>
                  <a:lnTo>
                    <a:pt x="14231" y="5387"/>
                  </a:lnTo>
                  <a:lnTo>
                    <a:pt x="13558" y="5460"/>
                  </a:lnTo>
                  <a:lnTo>
                    <a:pt x="12866" y="5515"/>
                  </a:lnTo>
                  <a:lnTo>
                    <a:pt x="12120" y="5569"/>
                  </a:lnTo>
                  <a:lnTo>
                    <a:pt x="11356" y="5624"/>
                  </a:lnTo>
                  <a:lnTo>
                    <a:pt x="10573" y="5642"/>
                  </a:lnTo>
                  <a:lnTo>
                    <a:pt x="9736" y="5660"/>
                  </a:lnTo>
                  <a:lnTo>
                    <a:pt x="8881" y="5642"/>
                  </a:lnTo>
                  <a:lnTo>
                    <a:pt x="8007" y="5624"/>
                  </a:lnTo>
                  <a:lnTo>
                    <a:pt x="7098" y="5587"/>
                  </a:lnTo>
                  <a:lnTo>
                    <a:pt x="6151" y="5515"/>
                  </a:lnTo>
                  <a:lnTo>
                    <a:pt x="5187" y="5424"/>
                  </a:lnTo>
                  <a:lnTo>
                    <a:pt x="4204" y="5315"/>
                  </a:lnTo>
                  <a:lnTo>
                    <a:pt x="3185" y="5169"/>
                  </a:lnTo>
                  <a:lnTo>
                    <a:pt x="2148" y="5005"/>
                  </a:lnTo>
                  <a:lnTo>
                    <a:pt x="1074" y="4805"/>
                  </a:lnTo>
                  <a:lnTo>
                    <a:pt x="0" y="4568"/>
                  </a:lnTo>
                  <a:lnTo>
                    <a:pt x="0" y="4568"/>
                  </a:lnTo>
                  <a:lnTo>
                    <a:pt x="73" y="4459"/>
                  </a:lnTo>
                  <a:lnTo>
                    <a:pt x="310" y="4150"/>
                  </a:lnTo>
                  <a:lnTo>
                    <a:pt x="637" y="3713"/>
                  </a:lnTo>
                  <a:lnTo>
                    <a:pt x="837" y="3477"/>
                  </a:lnTo>
                  <a:lnTo>
                    <a:pt x="1056" y="3240"/>
                  </a:lnTo>
                  <a:lnTo>
                    <a:pt x="1056" y="3240"/>
                  </a:lnTo>
                  <a:lnTo>
                    <a:pt x="1402" y="2894"/>
                  </a:lnTo>
                  <a:lnTo>
                    <a:pt x="1584" y="2730"/>
                  </a:lnTo>
                  <a:lnTo>
                    <a:pt x="1766" y="2585"/>
                  </a:lnTo>
                  <a:lnTo>
                    <a:pt x="1966" y="2476"/>
                  </a:lnTo>
                  <a:lnTo>
                    <a:pt x="2148" y="2366"/>
                  </a:lnTo>
                  <a:lnTo>
                    <a:pt x="2330" y="2312"/>
                  </a:lnTo>
                  <a:lnTo>
                    <a:pt x="2512" y="2275"/>
                  </a:lnTo>
                  <a:lnTo>
                    <a:pt x="2512" y="2275"/>
                  </a:lnTo>
                  <a:lnTo>
                    <a:pt x="2493" y="2166"/>
                  </a:lnTo>
                  <a:lnTo>
                    <a:pt x="2493" y="2057"/>
                  </a:lnTo>
                  <a:lnTo>
                    <a:pt x="2512" y="1857"/>
                  </a:lnTo>
                  <a:lnTo>
                    <a:pt x="2566" y="1657"/>
                  </a:lnTo>
                  <a:lnTo>
                    <a:pt x="2657" y="1438"/>
                  </a:lnTo>
                  <a:lnTo>
                    <a:pt x="2657" y="1438"/>
                  </a:lnTo>
                  <a:lnTo>
                    <a:pt x="2803" y="1238"/>
                  </a:lnTo>
                  <a:lnTo>
                    <a:pt x="2967" y="1056"/>
                  </a:lnTo>
                  <a:lnTo>
                    <a:pt x="3149" y="874"/>
                  </a:lnTo>
                  <a:lnTo>
                    <a:pt x="3367" y="692"/>
                  </a:lnTo>
                  <a:lnTo>
                    <a:pt x="3604" y="528"/>
                  </a:lnTo>
                  <a:lnTo>
                    <a:pt x="3858" y="401"/>
                  </a:lnTo>
                  <a:lnTo>
                    <a:pt x="4149" y="274"/>
                  </a:lnTo>
                  <a:lnTo>
                    <a:pt x="4422" y="164"/>
                  </a:lnTo>
                  <a:lnTo>
                    <a:pt x="4714" y="92"/>
                  </a:lnTo>
                  <a:lnTo>
                    <a:pt x="5023" y="37"/>
                  </a:lnTo>
                  <a:lnTo>
                    <a:pt x="5332" y="1"/>
                  </a:lnTo>
                  <a:lnTo>
                    <a:pt x="5624" y="1"/>
                  </a:lnTo>
                  <a:lnTo>
                    <a:pt x="5915" y="37"/>
                  </a:lnTo>
                  <a:lnTo>
                    <a:pt x="6206" y="92"/>
                  </a:lnTo>
                  <a:lnTo>
                    <a:pt x="6497" y="183"/>
                  </a:lnTo>
                  <a:lnTo>
                    <a:pt x="6752" y="310"/>
                  </a:lnTo>
                  <a:lnTo>
                    <a:pt x="6752" y="310"/>
                  </a:lnTo>
                  <a:lnTo>
                    <a:pt x="6916" y="419"/>
                  </a:lnTo>
                  <a:lnTo>
                    <a:pt x="7061" y="528"/>
                  </a:lnTo>
                  <a:lnTo>
                    <a:pt x="7061" y="528"/>
                  </a:lnTo>
                  <a:lnTo>
                    <a:pt x="8954" y="1002"/>
                  </a:lnTo>
                  <a:lnTo>
                    <a:pt x="11283" y="1584"/>
                  </a:lnTo>
                  <a:lnTo>
                    <a:pt x="11283" y="1584"/>
                  </a:lnTo>
                  <a:lnTo>
                    <a:pt x="13995" y="2294"/>
                  </a:lnTo>
                  <a:lnTo>
                    <a:pt x="14541" y="3422"/>
                  </a:lnTo>
                  <a:lnTo>
                    <a:pt x="19691" y="422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4" name="Google Shape;2644;p16"/>
            <p:cNvSpPr/>
            <p:nvPr/>
          </p:nvSpPr>
          <p:spPr>
            <a:xfrm>
              <a:off x="1705625" y="2168000"/>
              <a:ext cx="492275" cy="101950"/>
            </a:xfrm>
            <a:custGeom>
              <a:avLst/>
              <a:gdLst/>
              <a:ahLst/>
              <a:cxnLst/>
              <a:rect l="l" t="t" r="r" b="b"/>
              <a:pathLst>
                <a:path w="19691" h="4078" extrusionOk="0">
                  <a:moveTo>
                    <a:pt x="11283" y="1"/>
                  </a:moveTo>
                  <a:lnTo>
                    <a:pt x="11192" y="165"/>
                  </a:lnTo>
                  <a:lnTo>
                    <a:pt x="11101" y="292"/>
                  </a:lnTo>
                  <a:lnTo>
                    <a:pt x="10974" y="419"/>
                  </a:lnTo>
                  <a:lnTo>
                    <a:pt x="10846" y="547"/>
                  </a:lnTo>
                  <a:lnTo>
                    <a:pt x="10737" y="638"/>
                  </a:lnTo>
                  <a:lnTo>
                    <a:pt x="10592" y="729"/>
                  </a:lnTo>
                  <a:lnTo>
                    <a:pt x="10319" y="874"/>
                  </a:lnTo>
                  <a:lnTo>
                    <a:pt x="10027" y="1002"/>
                  </a:lnTo>
                  <a:lnTo>
                    <a:pt x="9736" y="1093"/>
                  </a:lnTo>
                  <a:lnTo>
                    <a:pt x="8936" y="1348"/>
                  </a:lnTo>
                  <a:lnTo>
                    <a:pt x="8135" y="1548"/>
                  </a:lnTo>
                  <a:lnTo>
                    <a:pt x="7334" y="1712"/>
                  </a:lnTo>
                  <a:lnTo>
                    <a:pt x="6515" y="1821"/>
                  </a:lnTo>
                  <a:lnTo>
                    <a:pt x="6570" y="1912"/>
                  </a:lnTo>
                  <a:lnTo>
                    <a:pt x="6643" y="1985"/>
                  </a:lnTo>
                  <a:lnTo>
                    <a:pt x="6734" y="2039"/>
                  </a:lnTo>
                  <a:lnTo>
                    <a:pt x="6843" y="2076"/>
                  </a:lnTo>
                  <a:lnTo>
                    <a:pt x="7079" y="2130"/>
                  </a:lnTo>
                  <a:lnTo>
                    <a:pt x="7298" y="2185"/>
                  </a:lnTo>
                  <a:lnTo>
                    <a:pt x="7407" y="2221"/>
                  </a:lnTo>
                  <a:lnTo>
                    <a:pt x="7498" y="2294"/>
                  </a:lnTo>
                  <a:lnTo>
                    <a:pt x="7589" y="2367"/>
                  </a:lnTo>
                  <a:lnTo>
                    <a:pt x="7662" y="2476"/>
                  </a:lnTo>
                  <a:lnTo>
                    <a:pt x="7698" y="2567"/>
                  </a:lnTo>
                  <a:lnTo>
                    <a:pt x="7716" y="2658"/>
                  </a:lnTo>
                  <a:lnTo>
                    <a:pt x="7680" y="2749"/>
                  </a:lnTo>
                  <a:lnTo>
                    <a:pt x="7662" y="2785"/>
                  </a:lnTo>
                  <a:lnTo>
                    <a:pt x="7625" y="2822"/>
                  </a:lnTo>
                  <a:lnTo>
                    <a:pt x="7571" y="2858"/>
                  </a:lnTo>
                  <a:lnTo>
                    <a:pt x="7516" y="2876"/>
                  </a:lnTo>
                  <a:lnTo>
                    <a:pt x="7298" y="2876"/>
                  </a:lnTo>
                  <a:lnTo>
                    <a:pt x="6515" y="2803"/>
                  </a:lnTo>
                  <a:lnTo>
                    <a:pt x="5733" y="2694"/>
                  </a:lnTo>
                  <a:lnTo>
                    <a:pt x="4950" y="2549"/>
                  </a:lnTo>
                  <a:lnTo>
                    <a:pt x="4168" y="2385"/>
                  </a:lnTo>
                  <a:lnTo>
                    <a:pt x="2603" y="2021"/>
                  </a:lnTo>
                  <a:lnTo>
                    <a:pt x="1056" y="1657"/>
                  </a:lnTo>
                  <a:lnTo>
                    <a:pt x="837" y="1894"/>
                  </a:lnTo>
                  <a:lnTo>
                    <a:pt x="637" y="2130"/>
                  </a:lnTo>
                  <a:lnTo>
                    <a:pt x="310" y="2567"/>
                  </a:lnTo>
                  <a:lnTo>
                    <a:pt x="73" y="2876"/>
                  </a:lnTo>
                  <a:lnTo>
                    <a:pt x="0" y="2985"/>
                  </a:lnTo>
                  <a:lnTo>
                    <a:pt x="1329" y="3258"/>
                  </a:lnTo>
                  <a:lnTo>
                    <a:pt x="2603" y="3495"/>
                  </a:lnTo>
                  <a:lnTo>
                    <a:pt x="3858" y="3677"/>
                  </a:lnTo>
                  <a:lnTo>
                    <a:pt x="5078" y="3841"/>
                  </a:lnTo>
                  <a:lnTo>
                    <a:pt x="6260" y="3950"/>
                  </a:lnTo>
                  <a:lnTo>
                    <a:pt x="7407" y="4023"/>
                  </a:lnTo>
                  <a:lnTo>
                    <a:pt x="8499" y="4059"/>
                  </a:lnTo>
                  <a:lnTo>
                    <a:pt x="9554" y="4077"/>
                  </a:lnTo>
                  <a:lnTo>
                    <a:pt x="10701" y="4059"/>
                  </a:lnTo>
                  <a:lnTo>
                    <a:pt x="11793" y="4004"/>
                  </a:lnTo>
                  <a:lnTo>
                    <a:pt x="12830" y="3932"/>
                  </a:lnTo>
                  <a:lnTo>
                    <a:pt x="13794" y="3841"/>
                  </a:lnTo>
                  <a:lnTo>
                    <a:pt x="14686" y="3732"/>
                  </a:lnTo>
                  <a:lnTo>
                    <a:pt x="15523" y="3622"/>
                  </a:lnTo>
                  <a:lnTo>
                    <a:pt x="16288" y="3495"/>
                  </a:lnTo>
                  <a:lnTo>
                    <a:pt x="16979" y="3349"/>
                  </a:lnTo>
                  <a:lnTo>
                    <a:pt x="17598" y="3222"/>
                  </a:lnTo>
                  <a:lnTo>
                    <a:pt x="18144" y="3095"/>
                  </a:lnTo>
                  <a:lnTo>
                    <a:pt x="18999" y="2858"/>
                  </a:lnTo>
                  <a:lnTo>
                    <a:pt x="19527" y="2694"/>
                  </a:lnTo>
                  <a:lnTo>
                    <a:pt x="19691" y="2640"/>
                  </a:lnTo>
                  <a:lnTo>
                    <a:pt x="14541" y="1839"/>
                  </a:lnTo>
                  <a:lnTo>
                    <a:pt x="13995" y="711"/>
                  </a:lnTo>
                  <a:lnTo>
                    <a:pt x="11283" y="1"/>
                  </a:lnTo>
                  <a:close/>
                </a:path>
              </a:pathLst>
            </a:custGeom>
            <a:solidFill>
              <a:srgbClr val="A48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5" name="Google Shape;2645;p16"/>
            <p:cNvSpPr/>
            <p:nvPr/>
          </p:nvSpPr>
          <p:spPr>
            <a:xfrm>
              <a:off x="1705625" y="2168000"/>
              <a:ext cx="492275" cy="101950"/>
            </a:xfrm>
            <a:custGeom>
              <a:avLst/>
              <a:gdLst/>
              <a:ahLst/>
              <a:cxnLst/>
              <a:rect l="l" t="t" r="r" b="b"/>
              <a:pathLst>
                <a:path w="19691" h="4078" fill="none" extrusionOk="0">
                  <a:moveTo>
                    <a:pt x="11283" y="1"/>
                  </a:moveTo>
                  <a:lnTo>
                    <a:pt x="11283" y="1"/>
                  </a:lnTo>
                  <a:lnTo>
                    <a:pt x="11192" y="165"/>
                  </a:lnTo>
                  <a:lnTo>
                    <a:pt x="11101" y="292"/>
                  </a:lnTo>
                  <a:lnTo>
                    <a:pt x="10974" y="419"/>
                  </a:lnTo>
                  <a:lnTo>
                    <a:pt x="10846" y="547"/>
                  </a:lnTo>
                  <a:lnTo>
                    <a:pt x="10846" y="547"/>
                  </a:lnTo>
                  <a:lnTo>
                    <a:pt x="10737" y="638"/>
                  </a:lnTo>
                  <a:lnTo>
                    <a:pt x="10592" y="729"/>
                  </a:lnTo>
                  <a:lnTo>
                    <a:pt x="10319" y="874"/>
                  </a:lnTo>
                  <a:lnTo>
                    <a:pt x="10027" y="1002"/>
                  </a:lnTo>
                  <a:lnTo>
                    <a:pt x="9736" y="1093"/>
                  </a:lnTo>
                  <a:lnTo>
                    <a:pt x="9736" y="1093"/>
                  </a:lnTo>
                  <a:lnTo>
                    <a:pt x="8936" y="1348"/>
                  </a:lnTo>
                  <a:lnTo>
                    <a:pt x="8135" y="1548"/>
                  </a:lnTo>
                  <a:lnTo>
                    <a:pt x="7334" y="1712"/>
                  </a:lnTo>
                  <a:lnTo>
                    <a:pt x="6515" y="1821"/>
                  </a:lnTo>
                  <a:lnTo>
                    <a:pt x="6515" y="1821"/>
                  </a:lnTo>
                  <a:lnTo>
                    <a:pt x="6570" y="1912"/>
                  </a:lnTo>
                  <a:lnTo>
                    <a:pt x="6643" y="1985"/>
                  </a:lnTo>
                  <a:lnTo>
                    <a:pt x="6734" y="2039"/>
                  </a:lnTo>
                  <a:lnTo>
                    <a:pt x="6843" y="2076"/>
                  </a:lnTo>
                  <a:lnTo>
                    <a:pt x="7079" y="2130"/>
                  </a:lnTo>
                  <a:lnTo>
                    <a:pt x="7298" y="2185"/>
                  </a:lnTo>
                  <a:lnTo>
                    <a:pt x="7298" y="2185"/>
                  </a:lnTo>
                  <a:lnTo>
                    <a:pt x="7407" y="2221"/>
                  </a:lnTo>
                  <a:lnTo>
                    <a:pt x="7498" y="2294"/>
                  </a:lnTo>
                  <a:lnTo>
                    <a:pt x="7589" y="2367"/>
                  </a:lnTo>
                  <a:lnTo>
                    <a:pt x="7662" y="2476"/>
                  </a:lnTo>
                  <a:lnTo>
                    <a:pt x="7698" y="2567"/>
                  </a:lnTo>
                  <a:lnTo>
                    <a:pt x="7716" y="2658"/>
                  </a:lnTo>
                  <a:lnTo>
                    <a:pt x="7680" y="2749"/>
                  </a:lnTo>
                  <a:lnTo>
                    <a:pt x="7662" y="2785"/>
                  </a:lnTo>
                  <a:lnTo>
                    <a:pt x="7625" y="2822"/>
                  </a:lnTo>
                  <a:lnTo>
                    <a:pt x="7625" y="2822"/>
                  </a:lnTo>
                  <a:lnTo>
                    <a:pt x="7571" y="2858"/>
                  </a:lnTo>
                  <a:lnTo>
                    <a:pt x="7516" y="2876"/>
                  </a:lnTo>
                  <a:lnTo>
                    <a:pt x="7389" y="2876"/>
                  </a:lnTo>
                  <a:lnTo>
                    <a:pt x="7389" y="2876"/>
                  </a:lnTo>
                  <a:lnTo>
                    <a:pt x="7298" y="2876"/>
                  </a:lnTo>
                  <a:lnTo>
                    <a:pt x="7298" y="2876"/>
                  </a:lnTo>
                  <a:lnTo>
                    <a:pt x="6515" y="2803"/>
                  </a:lnTo>
                  <a:lnTo>
                    <a:pt x="5733" y="2694"/>
                  </a:lnTo>
                  <a:lnTo>
                    <a:pt x="4950" y="2549"/>
                  </a:lnTo>
                  <a:lnTo>
                    <a:pt x="4168" y="2385"/>
                  </a:lnTo>
                  <a:lnTo>
                    <a:pt x="2603" y="2021"/>
                  </a:lnTo>
                  <a:lnTo>
                    <a:pt x="1056" y="1657"/>
                  </a:lnTo>
                  <a:lnTo>
                    <a:pt x="1056" y="1657"/>
                  </a:lnTo>
                  <a:lnTo>
                    <a:pt x="1056" y="1657"/>
                  </a:lnTo>
                  <a:lnTo>
                    <a:pt x="837" y="1894"/>
                  </a:lnTo>
                  <a:lnTo>
                    <a:pt x="637" y="2130"/>
                  </a:lnTo>
                  <a:lnTo>
                    <a:pt x="310" y="2567"/>
                  </a:lnTo>
                  <a:lnTo>
                    <a:pt x="73" y="2876"/>
                  </a:lnTo>
                  <a:lnTo>
                    <a:pt x="0" y="2985"/>
                  </a:lnTo>
                  <a:lnTo>
                    <a:pt x="0" y="2985"/>
                  </a:lnTo>
                  <a:lnTo>
                    <a:pt x="1329" y="3258"/>
                  </a:lnTo>
                  <a:lnTo>
                    <a:pt x="2603" y="3495"/>
                  </a:lnTo>
                  <a:lnTo>
                    <a:pt x="3858" y="3677"/>
                  </a:lnTo>
                  <a:lnTo>
                    <a:pt x="5078" y="3841"/>
                  </a:lnTo>
                  <a:lnTo>
                    <a:pt x="6260" y="3950"/>
                  </a:lnTo>
                  <a:lnTo>
                    <a:pt x="7407" y="4023"/>
                  </a:lnTo>
                  <a:lnTo>
                    <a:pt x="8499" y="4059"/>
                  </a:lnTo>
                  <a:lnTo>
                    <a:pt x="9554" y="4077"/>
                  </a:lnTo>
                  <a:lnTo>
                    <a:pt x="9554" y="4077"/>
                  </a:lnTo>
                  <a:lnTo>
                    <a:pt x="10701" y="4059"/>
                  </a:lnTo>
                  <a:lnTo>
                    <a:pt x="11793" y="4004"/>
                  </a:lnTo>
                  <a:lnTo>
                    <a:pt x="12830" y="3932"/>
                  </a:lnTo>
                  <a:lnTo>
                    <a:pt x="13794" y="3841"/>
                  </a:lnTo>
                  <a:lnTo>
                    <a:pt x="14686" y="3732"/>
                  </a:lnTo>
                  <a:lnTo>
                    <a:pt x="15523" y="3622"/>
                  </a:lnTo>
                  <a:lnTo>
                    <a:pt x="16288" y="3495"/>
                  </a:lnTo>
                  <a:lnTo>
                    <a:pt x="16979" y="3349"/>
                  </a:lnTo>
                  <a:lnTo>
                    <a:pt x="17598" y="3222"/>
                  </a:lnTo>
                  <a:lnTo>
                    <a:pt x="18144" y="3095"/>
                  </a:lnTo>
                  <a:lnTo>
                    <a:pt x="18999" y="2858"/>
                  </a:lnTo>
                  <a:lnTo>
                    <a:pt x="19527" y="2694"/>
                  </a:lnTo>
                  <a:lnTo>
                    <a:pt x="19691" y="2640"/>
                  </a:lnTo>
                  <a:lnTo>
                    <a:pt x="14541" y="1839"/>
                  </a:lnTo>
                  <a:lnTo>
                    <a:pt x="13995" y="711"/>
                  </a:lnTo>
                  <a:lnTo>
                    <a:pt x="13995" y="711"/>
                  </a:lnTo>
                  <a:lnTo>
                    <a:pt x="11283" y="1"/>
                  </a:lnTo>
                  <a:lnTo>
                    <a:pt x="1128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6" name="Google Shape;2646;p16"/>
            <p:cNvSpPr/>
            <p:nvPr/>
          </p:nvSpPr>
          <p:spPr>
            <a:xfrm>
              <a:off x="1772050" y="2128425"/>
              <a:ext cx="102375" cy="49175"/>
            </a:xfrm>
            <a:custGeom>
              <a:avLst/>
              <a:gdLst/>
              <a:ahLst/>
              <a:cxnLst/>
              <a:rect l="l" t="t" r="r" b="b"/>
              <a:pathLst>
                <a:path w="4095" h="1967" extrusionOk="0">
                  <a:moveTo>
                    <a:pt x="2621" y="1"/>
                  </a:moveTo>
                  <a:lnTo>
                    <a:pt x="2402" y="19"/>
                  </a:lnTo>
                  <a:lnTo>
                    <a:pt x="2184" y="55"/>
                  </a:lnTo>
                  <a:lnTo>
                    <a:pt x="1966" y="110"/>
                  </a:lnTo>
                  <a:lnTo>
                    <a:pt x="1747" y="183"/>
                  </a:lnTo>
                  <a:lnTo>
                    <a:pt x="1547" y="255"/>
                  </a:lnTo>
                  <a:lnTo>
                    <a:pt x="1347" y="328"/>
                  </a:lnTo>
                  <a:lnTo>
                    <a:pt x="1147" y="419"/>
                  </a:lnTo>
                  <a:lnTo>
                    <a:pt x="965" y="528"/>
                  </a:lnTo>
                  <a:lnTo>
                    <a:pt x="783" y="638"/>
                  </a:lnTo>
                  <a:lnTo>
                    <a:pt x="619" y="765"/>
                  </a:lnTo>
                  <a:lnTo>
                    <a:pt x="473" y="892"/>
                  </a:lnTo>
                  <a:lnTo>
                    <a:pt x="328" y="1020"/>
                  </a:lnTo>
                  <a:lnTo>
                    <a:pt x="200" y="1165"/>
                  </a:lnTo>
                  <a:lnTo>
                    <a:pt x="91" y="1293"/>
                  </a:lnTo>
                  <a:lnTo>
                    <a:pt x="0" y="1438"/>
                  </a:lnTo>
                  <a:lnTo>
                    <a:pt x="73" y="1438"/>
                  </a:lnTo>
                  <a:lnTo>
                    <a:pt x="146" y="1420"/>
                  </a:lnTo>
                  <a:lnTo>
                    <a:pt x="419" y="1329"/>
                  </a:lnTo>
                  <a:lnTo>
                    <a:pt x="710" y="1256"/>
                  </a:lnTo>
                  <a:lnTo>
                    <a:pt x="1001" y="1220"/>
                  </a:lnTo>
                  <a:lnTo>
                    <a:pt x="1292" y="1184"/>
                  </a:lnTo>
                  <a:lnTo>
                    <a:pt x="1383" y="1184"/>
                  </a:lnTo>
                  <a:lnTo>
                    <a:pt x="1438" y="1202"/>
                  </a:lnTo>
                  <a:lnTo>
                    <a:pt x="1474" y="1238"/>
                  </a:lnTo>
                  <a:lnTo>
                    <a:pt x="1492" y="1275"/>
                  </a:lnTo>
                  <a:lnTo>
                    <a:pt x="1511" y="1347"/>
                  </a:lnTo>
                  <a:lnTo>
                    <a:pt x="1511" y="1511"/>
                  </a:lnTo>
                  <a:lnTo>
                    <a:pt x="1511" y="1584"/>
                  </a:lnTo>
                  <a:lnTo>
                    <a:pt x="1529" y="1657"/>
                  </a:lnTo>
                  <a:lnTo>
                    <a:pt x="1565" y="1711"/>
                  </a:lnTo>
                  <a:lnTo>
                    <a:pt x="1602" y="1784"/>
                  </a:lnTo>
                  <a:lnTo>
                    <a:pt x="1656" y="1839"/>
                  </a:lnTo>
                  <a:lnTo>
                    <a:pt x="1711" y="1875"/>
                  </a:lnTo>
                  <a:lnTo>
                    <a:pt x="1765" y="1930"/>
                  </a:lnTo>
                  <a:lnTo>
                    <a:pt x="1838" y="1948"/>
                  </a:lnTo>
                  <a:lnTo>
                    <a:pt x="1966" y="1966"/>
                  </a:lnTo>
                  <a:lnTo>
                    <a:pt x="2075" y="1948"/>
                  </a:lnTo>
                  <a:lnTo>
                    <a:pt x="2184" y="1911"/>
                  </a:lnTo>
                  <a:lnTo>
                    <a:pt x="2275" y="1857"/>
                  </a:lnTo>
                  <a:lnTo>
                    <a:pt x="2348" y="1766"/>
                  </a:lnTo>
                  <a:lnTo>
                    <a:pt x="2402" y="1675"/>
                  </a:lnTo>
                  <a:lnTo>
                    <a:pt x="2439" y="1584"/>
                  </a:lnTo>
                  <a:lnTo>
                    <a:pt x="2457" y="1384"/>
                  </a:lnTo>
                  <a:lnTo>
                    <a:pt x="2493" y="1184"/>
                  </a:lnTo>
                  <a:lnTo>
                    <a:pt x="2512" y="1074"/>
                  </a:lnTo>
                  <a:lnTo>
                    <a:pt x="2548" y="983"/>
                  </a:lnTo>
                  <a:lnTo>
                    <a:pt x="2603" y="856"/>
                  </a:lnTo>
                  <a:lnTo>
                    <a:pt x="2694" y="765"/>
                  </a:lnTo>
                  <a:lnTo>
                    <a:pt x="2803" y="674"/>
                  </a:lnTo>
                  <a:lnTo>
                    <a:pt x="2930" y="601"/>
                  </a:lnTo>
                  <a:lnTo>
                    <a:pt x="3076" y="547"/>
                  </a:lnTo>
                  <a:lnTo>
                    <a:pt x="3221" y="510"/>
                  </a:lnTo>
                  <a:lnTo>
                    <a:pt x="3512" y="437"/>
                  </a:lnTo>
                  <a:lnTo>
                    <a:pt x="4095" y="310"/>
                  </a:lnTo>
                  <a:lnTo>
                    <a:pt x="3949" y="237"/>
                  </a:lnTo>
                  <a:lnTo>
                    <a:pt x="3804" y="164"/>
                  </a:lnTo>
                  <a:lnTo>
                    <a:pt x="3658" y="110"/>
                  </a:lnTo>
                  <a:lnTo>
                    <a:pt x="3494" y="73"/>
                  </a:lnTo>
                  <a:lnTo>
                    <a:pt x="3167" y="19"/>
                  </a:lnTo>
                  <a:lnTo>
                    <a:pt x="2839" y="1"/>
                  </a:lnTo>
                  <a:close/>
                </a:path>
              </a:pathLst>
            </a:custGeom>
            <a:solidFill>
              <a:srgbClr val="D7C2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7" name="Google Shape;2647;p16"/>
            <p:cNvSpPr/>
            <p:nvPr/>
          </p:nvSpPr>
          <p:spPr>
            <a:xfrm>
              <a:off x="1772050" y="2128425"/>
              <a:ext cx="102375" cy="49175"/>
            </a:xfrm>
            <a:custGeom>
              <a:avLst/>
              <a:gdLst/>
              <a:ahLst/>
              <a:cxnLst/>
              <a:rect l="l" t="t" r="r" b="b"/>
              <a:pathLst>
                <a:path w="4095" h="1967" fill="none" extrusionOk="0">
                  <a:moveTo>
                    <a:pt x="2839" y="1"/>
                  </a:moveTo>
                  <a:lnTo>
                    <a:pt x="2839" y="1"/>
                  </a:lnTo>
                  <a:lnTo>
                    <a:pt x="2621" y="1"/>
                  </a:lnTo>
                  <a:lnTo>
                    <a:pt x="2402" y="19"/>
                  </a:lnTo>
                  <a:lnTo>
                    <a:pt x="2184" y="55"/>
                  </a:lnTo>
                  <a:lnTo>
                    <a:pt x="1966" y="110"/>
                  </a:lnTo>
                  <a:lnTo>
                    <a:pt x="1747" y="183"/>
                  </a:lnTo>
                  <a:lnTo>
                    <a:pt x="1547" y="255"/>
                  </a:lnTo>
                  <a:lnTo>
                    <a:pt x="1347" y="328"/>
                  </a:lnTo>
                  <a:lnTo>
                    <a:pt x="1147" y="419"/>
                  </a:lnTo>
                  <a:lnTo>
                    <a:pt x="965" y="528"/>
                  </a:lnTo>
                  <a:lnTo>
                    <a:pt x="783" y="638"/>
                  </a:lnTo>
                  <a:lnTo>
                    <a:pt x="619" y="765"/>
                  </a:lnTo>
                  <a:lnTo>
                    <a:pt x="473" y="892"/>
                  </a:lnTo>
                  <a:lnTo>
                    <a:pt x="328" y="1020"/>
                  </a:lnTo>
                  <a:lnTo>
                    <a:pt x="200" y="1165"/>
                  </a:lnTo>
                  <a:lnTo>
                    <a:pt x="91" y="1293"/>
                  </a:lnTo>
                  <a:lnTo>
                    <a:pt x="0" y="1438"/>
                  </a:lnTo>
                  <a:lnTo>
                    <a:pt x="0" y="1438"/>
                  </a:lnTo>
                  <a:lnTo>
                    <a:pt x="73" y="1438"/>
                  </a:lnTo>
                  <a:lnTo>
                    <a:pt x="146" y="1420"/>
                  </a:lnTo>
                  <a:lnTo>
                    <a:pt x="146" y="1420"/>
                  </a:lnTo>
                  <a:lnTo>
                    <a:pt x="419" y="1329"/>
                  </a:lnTo>
                  <a:lnTo>
                    <a:pt x="710" y="1256"/>
                  </a:lnTo>
                  <a:lnTo>
                    <a:pt x="1001" y="1220"/>
                  </a:lnTo>
                  <a:lnTo>
                    <a:pt x="1292" y="1184"/>
                  </a:lnTo>
                  <a:lnTo>
                    <a:pt x="1292" y="1184"/>
                  </a:lnTo>
                  <a:lnTo>
                    <a:pt x="1329" y="1184"/>
                  </a:lnTo>
                  <a:lnTo>
                    <a:pt x="1329" y="1184"/>
                  </a:lnTo>
                  <a:lnTo>
                    <a:pt x="1383" y="1184"/>
                  </a:lnTo>
                  <a:lnTo>
                    <a:pt x="1438" y="1202"/>
                  </a:lnTo>
                  <a:lnTo>
                    <a:pt x="1438" y="1202"/>
                  </a:lnTo>
                  <a:lnTo>
                    <a:pt x="1474" y="1238"/>
                  </a:lnTo>
                  <a:lnTo>
                    <a:pt x="1492" y="1275"/>
                  </a:lnTo>
                  <a:lnTo>
                    <a:pt x="1511" y="1347"/>
                  </a:lnTo>
                  <a:lnTo>
                    <a:pt x="1511" y="1511"/>
                  </a:lnTo>
                  <a:lnTo>
                    <a:pt x="1511" y="1511"/>
                  </a:lnTo>
                  <a:lnTo>
                    <a:pt x="1511" y="1584"/>
                  </a:lnTo>
                  <a:lnTo>
                    <a:pt x="1529" y="1657"/>
                  </a:lnTo>
                  <a:lnTo>
                    <a:pt x="1565" y="1711"/>
                  </a:lnTo>
                  <a:lnTo>
                    <a:pt x="1602" y="1784"/>
                  </a:lnTo>
                  <a:lnTo>
                    <a:pt x="1656" y="1839"/>
                  </a:lnTo>
                  <a:lnTo>
                    <a:pt x="1711" y="1875"/>
                  </a:lnTo>
                  <a:lnTo>
                    <a:pt x="1765" y="1930"/>
                  </a:lnTo>
                  <a:lnTo>
                    <a:pt x="1838" y="1948"/>
                  </a:lnTo>
                  <a:lnTo>
                    <a:pt x="1838" y="1948"/>
                  </a:lnTo>
                  <a:lnTo>
                    <a:pt x="1966" y="1966"/>
                  </a:lnTo>
                  <a:lnTo>
                    <a:pt x="1966" y="1966"/>
                  </a:lnTo>
                  <a:lnTo>
                    <a:pt x="2075" y="1948"/>
                  </a:lnTo>
                  <a:lnTo>
                    <a:pt x="2184" y="1911"/>
                  </a:lnTo>
                  <a:lnTo>
                    <a:pt x="2275" y="1857"/>
                  </a:lnTo>
                  <a:lnTo>
                    <a:pt x="2348" y="1766"/>
                  </a:lnTo>
                  <a:lnTo>
                    <a:pt x="2348" y="1766"/>
                  </a:lnTo>
                  <a:lnTo>
                    <a:pt x="2402" y="1675"/>
                  </a:lnTo>
                  <a:lnTo>
                    <a:pt x="2439" y="1584"/>
                  </a:lnTo>
                  <a:lnTo>
                    <a:pt x="2457" y="1384"/>
                  </a:lnTo>
                  <a:lnTo>
                    <a:pt x="2493" y="1184"/>
                  </a:lnTo>
                  <a:lnTo>
                    <a:pt x="2512" y="1074"/>
                  </a:lnTo>
                  <a:lnTo>
                    <a:pt x="2548" y="983"/>
                  </a:lnTo>
                  <a:lnTo>
                    <a:pt x="2548" y="983"/>
                  </a:lnTo>
                  <a:lnTo>
                    <a:pt x="2603" y="856"/>
                  </a:lnTo>
                  <a:lnTo>
                    <a:pt x="2694" y="765"/>
                  </a:lnTo>
                  <a:lnTo>
                    <a:pt x="2803" y="674"/>
                  </a:lnTo>
                  <a:lnTo>
                    <a:pt x="2930" y="601"/>
                  </a:lnTo>
                  <a:lnTo>
                    <a:pt x="3076" y="547"/>
                  </a:lnTo>
                  <a:lnTo>
                    <a:pt x="3221" y="510"/>
                  </a:lnTo>
                  <a:lnTo>
                    <a:pt x="3512" y="437"/>
                  </a:lnTo>
                  <a:lnTo>
                    <a:pt x="3512" y="437"/>
                  </a:lnTo>
                  <a:lnTo>
                    <a:pt x="4095" y="310"/>
                  </a:lnTo>
                  <a:lnTo>
                    <a:pt x="4095" y="310"/>
                  </a:lnTo>
                  <a:lnTo>
                    <a:pt x="3949" y="237"/>
                  </a:lnTo>
                  <a:lnTo>
                    <a:pt x="3804" y="164"/>
                  </a:lnTo>
                  <a:lnTo>
                    <a:pt x="3658" y="110"/>
                  </a:lnTo>
                  <a:lnTo>
                    <a:pt x="3494" y="73"/>
                  </a:lnTo>
                  <a:lnTo>
                    <a:pt x="3167" y="19"/>
                  </a:lnTo>
                  <a:lnTo>
                    <a:pt x="283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48" name="Google Shape;2648;p16"/>
          <p:cNvSpPr/>
          <p:nvPr/>
        </p:nvSpPr>
        <p:spPr>
          <a:xfrm>
            <a:off x="3304957" y="379403"/>
            <a:ext cx="526466" cy="160097"/>
          </a:xfrm>
          <a:custGeom>
            <a:avLst/>
            <a:gdLst/>
            <a:ahLst/>
            <a:cxnLst/>
            <a:rect l="l" t="t" r="r" b="b"/>
            <a:pathLst>
              <a:path w="15779" h="3240" extrusionOk="0">
                <a:moveTo>
                  <a:pt x="8081" y="1"/>
                </a:moveTo>
                <a:lnTo>
                  <a:pt x="7699" y="55"/>
                </a:lnTo>
                <a:lnTo>
                  <a:pt x="7298" y="110"/>
                </a:lnTo>
                <a:lnTo>
                  <a:pt x="6916" y="201"/>
                </a:lnTo>
                <a:lnTo>
                  <a:pt x="6552" y="328"/>
                </a:lnTo>
                <a:lnTo>
                  <a:pt x="6206" y="456"/>
                </a:lnTo>
                <a:lnTo>
                  <a:pt x="5897" y="601"/>
                </a:lnTo>
                <a:lnTo>
                  <a:pt x="5606" y="765"/>
                </a:lnTo>
                <a:lnTo>
                  <a:pt x="5369" y="947"/>
                </a:lnTo>
                <a:lnTo>
                  <a:pt x="5169" y="1129"/>
                </a:lnTo>
                <a:lnTo>
                  <a:pt x="5096" y="1220"/>
                </a:lnTo>
                <a:lnTo>
                  <a:pt x="5023" y="1311"/>
                </a:lnTo>
                <a:lnTo>
                  <a:pt x="4969" y="1420"/>
                </a:lnTo>
                <a:lnTo>
                  <a:pt x="4932" y="1511"/>
                </a:lnTo>
                <a:lnTo>
                  <a:pt x="4914" y="1620"/>
                </a:lnTo>
                <a:lnTo>
                  <a:pt x="4896" y="1711"/>
                </a:lnTo>
                <a:lnTo>
                  <a:pt x="4914" y="1821"/>
                </a:lnTo>
                <a:lnTo>
                  <a:pt x="4951" y="1930"/>
                </a:lnTo>
                <a:lnTo>
                  <a:pt x="4987" y="2021"/>
                </a:lnTo>
                <a:lnTo>
                  <a:pt x="5060" y="2130"/>
                </a:lnTo>
                <a:lnTo>
                  <a:pt x="5151" y="2221"/>
                </a:lnTo>
                <a:lnTo>
                  <a:pt x="5260" y="2312"/>
                </a:lnTo>
                <a:lnTo>
                  <a:pt x="4841" y="2203"/>
                </a:lnTo>
                <a:lnTo>
                  <a:pt x="4441" y="2130"/>
                </a:lnTo>
                <a:lnTo>
                  <a:pt x="4041" y="2075"/>
                </a:lnTo>
                <a:lnTo>
                  <a:pt x="3659" y="2057"/>
                </a:lnTo>
                <a:lnTo>
                  <a:pt x="3276" y="2075"/>
                </a:lnTo>
                <a:lnTo>
                  <a:pt x="2912" y="2112"/>
                </a:lnTo>
                <a:lnTo>
                  <a:pt x="2549" y="2166"/>
                </a:lnTo>
                <a:lnTo>
                  <a:pt x="2221" y="2239"/>
                </a:lnTo>
                <a:lnTo>
                  <a:pt x="1893" y="2330"/>
                </a:lnTo>
                <a:lnTo>
                  <a:pt x="1584" y="2439"/>
                </a:lnTo>
                <a:lnTo>
                  <a:pt x="1311" y="2548"/>
                </a:lnTo>
                <a:lnTo>
                  <a:pt x="1056" y="2658"/>
                </a:lnTo>
                <a:lnTo>
                  <a:pt x="620" y="2858"/>
                </a:lnTo>
                <a:lnTo>
                  <a:pt x="274" y="3058"/>
                </a:lnTo>
                <a:lnTo>
                  <a:pt x="1" y="3240"/>
                </a:lnTo>
                <a:lnTo>
                  <a:pt x="15778" y="3240"/>
                </a:lnTo>
                <a:lnTo>
                  <a:pt x="15706" y="3058"/>
                </a:lnTo>
                <a:lnTo>
                  <a:pt x="15633" y="2894"/>
                </a:lnTo>
                <a:lnTo>
                  <a:pt x="15542" y="2730"/>
                </a:lnTo>
                <a:lnTo>
                  <a:pt x="15451" y="2603"/>
                </a:lnTo>
                <a:lnTo>
                  <a:pt x="15360" y="2476"/>
                </a:lnTo>
                <a:lnTo>
                  <a:pt x="15251" y="2366"/>
                </a:lnTo>
                <a:lnTo>
                  <a:pt x="15142" y="2275"/>
                </a:lnTo>
                <a:lnTo>
                  <a:pt x="15014" y="2203"/>
                </a:lnTo>
                <a:lnTo>
                  <a:pt x="14905" y="2130"/>
                </a:lnTo>
                <a:lnTo>
                  <a:pt x="14778" y="2075"/>
                </a:lnTo>
                <a:lnTo>
                  <a:pt x="14541" y="2003"/>
                </a:lnTo>
                <a:lnTo>
                  <a:pt x="14286" y="1948"/>
                </a:lnTo>
                <a:lnTo>
                  <a:pt x="14031" y="1930"/>
                </a:lnTo>
                <a:lnTo>
                  <a:pt x="13740" y="1948"/>
                </a:lnTo>
                <a:lnTo>
                  <a:pt x="13467" y="2003"/>
                </a:lnTo>
                <a:lnTo>
                  <a:pt x="13213" y="2057"/>
                </a:lnTo>
                <a:lnTo>
                  <a:pt x="12976" y="2130"/>
                </a:lnTo>
                <a:lnTo>
                  <a:pt x="12648" y="2257"/>
                </a:lnTo>
                <a:lnTo>
                  <a:pt x="12521" y="2312"/>
                </a:lnTo>
                <a:lnTo>
                  <a:pt x="12485" y="2257"/>
                </a:lnTo>
                <a:lnTo>
                  <a:pt x="12448" y="2203"/>
                </a:lnTo>
                <a:lnTo>
                  <a:pt x="12375" y="2130"/>
                </a:lnTo>
                <a:lnTo>
                  <a:pt x="12266" y="2057"/>
                </a:lnTo>
                <a:lnTo>
                  <a:pt x="12121" y="2003"/>
                </a:lnTo>
                <a:lnTo>
                  <a:pt x="11957" y="1966"/>
                </a:lnTo>
                <a:lnTo>
                  <a:pt x="11720" y="1948"/>
                </a:lnTo>
                <a:lnTo>
                  <a:pt x="11575" y="1948"/>
                </a:lnTo>
                <a:lnTo>
                  <a:pt x="11393" y="1966"/>
                </a:lnTo>
                <a:lnTo>
                  <a:pt x="11211" y="2003"/>
                </a:lnTo>
                <a:lnTo>
                  <a:pt x="10992" y="2057"/>
                </a:lnTo>
                <a:lnTo>
                  <a:pt x="10992" y="1784"/>
                </a:lnTo>
                <a:lnTo>
                  <a:pt x="10956" y="1529"/>
                </a:lnTo>
                <a:lnTo>
                  <a:pt x="10901" y="1311"/>
                </a:lnTo>
                <a:lnTo>
                  <a:pt x="10810" y="1093"/>
                </a:lnTo>
                <a:lnTo>
                  <a:pt x="10701" y="911"/>
                </a:lnTo>
                <a:lnTo>
                  <a:pt x="10574" y="747"/>
                </a:lnTo>
                <a:lnTo>
                  <a:pt x="10428" y="583"/>
                </a:lnTo>
                <a:lnTo>
                  <a:pt x="10264" y="456"/>
                </a:lnTo>
                <a:lnTo>
                  <a:pt x="10082" y="346"/>
                </a:lnTo>
                <a:lnTo>
                  <a:pt x="9882" y="237"/>
                </a:lnTo>
                <a:lnTo>
                  <a:pt x="9682" y="165"/>
                </a:lnTo>
                <a:lnTo>
                  <a:pt x="9446" y="110"/>
                </a:lnTo>
                <a:lnTo>
                  <a:pt x="9227" y="55"/>
                </a:lnTo>
                <a:lnTo>
                  <a:pt x="8991" y="19"/>
                </a:lnTo>
                <a:lnTo>
                  <a:pt x="873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9" name="Google Shape;2649;p16"/>
          <p:cNvSpPr/>
          <p:nvPr/>
        </p:nvSpPr>
        <p:spPr>
          <a:xfrm>
            <a:off x="7389209" y="143725"/>
            <a:ext cx="1136759" cy="345700"/>
          </a:xfrm>
          <a:custGeom>
            <a:avLst/>
            <a:gdLst/>
            <a:ahLst/>
            <a:cxnLst/>
            <a:rect l="l" t="t" r="r" b="b"/>
            <a:pathLst>
              <a:path w="15779" h="3240" extrusionOk="0">
                <a:moveTo>
                  <a:pt x="8081" y="1"/>
                </a:moveTo>
                <a:lnTo>
                  <a:pt x="7699" y="55"/>
                </a:lnTo>
                <a:lnTo>
                  <a:pt x="7298" y="110"/>
                </a:lnTo>
                <a:lnTo>
                  <a:pt x="6916" y="201"/>
                </a:lnTo>
                <a:lnTo>
                  <a:pt x="6552" y="328"/>
                </a:lnTo>
                <a:lnTo>
                  <a:pt x="6206" y="456"/>
                </a:lnTo>
                <a:lnTo>
                  <a:pt x="5897" y="601"/>
                </a:lnTo>
                <a:lnTo>
                  <a:pt x="5606" y="765"/>
                </a:lnTo>
                <a:lnTo>
                  <a:pt x="5369" y="947"/>
                </a:lnTo>
                <a:lnTo>
                  <a:pt x="5169" y="1129"/>
                </a:lnTo>
                <a:lnTo>
                  <a:pt x="5096" y="1220"/>
                </a:lnTo>
                <a:lnTo>
                  <a:pt x="5023" y="1311"/>
                </a:lnTo>
                <a:lnTo>
                  <a:pt x="4969" y="1420"/>
                </a:lnTo>
                <a:lnTo>
                  <a:pt x="4932" y="1511"/>
                </a:lnTo>
                <a:lnTo>
                  <a:pt x="4914" y="1620"/>
                </a:lnTo>
                <a:lnTo>
                  <a:pt x="4896" y="1711"/>
                </a:lnTo>
                <a:lnTo>
                  <a:pt x="4914" y="1821"/>
                </a:lnTo>
                <a:lnTo>
                  <a:pt x="4951" y="1930"/>
                </a:lnTo>
                <a:lnTo>
                  <a:pt x="4987" y="2021"/>
                </a:lnTo>
                <a:lnTo>
                  <a:pt x="5060" y="2130"/>
                </a:lnTo>
                <a:lnTo>
                  <a:pt x="5151" y="2221"/>
                </a:lnTo>
                <a:lnTo>
                  <a:pt x="5260" y="2312"/>
                </a:lnTo>
                <a:lnTo>
                  <a:pt x="4841" y="2203"/>
                </a:lnTo>
                <a:lnTo>
                  <a:pt x="4441" y="2130"/>
                </a:lnTo>
                <a:lnTo>
                  <a:pt x="4041" y="2075"/>
                </a:lnTo>
                <a:lnTo>
                  <a:pt x="3659" y="2057"/>
                </a:lnTo>
                <a:lnTo>
                  <a:pt x="3276" y="2075"/>
                </a:lnTo>
                <a:lnTo>
                  <a:pt x="2912" y="2112"/>
                </a:lnTo>
                <a:lnTo>
                  <a:pt x="2549" y="2166"/>
                </a:lnTo>
                <a:lnTo>
                  <a:pt x="2221" y="2239"/>
                </a:lnTo>
                <a:lnTo>
                  <a:pt x="1893" y="2330"/>
                </a:lnTo>
                <a:lnTo>
                  <a:pt x="1584" y="2439"/>
                </a:lnTo>
                <a:lnTo>
                  <a:pt x="1311" y="2548"/>
                </a:lnTo>
                <a:lnTo>
                  <a:pt x="1056" y="2658"/>
                </a:lnTo>
                <a:lnTo>
                  <a:pt x="620" y="2858"/>
                </a:lnTo>
                <a:lnTo>
                  <a:pt x="274" y="3058"/>
                </a:lnTo>
                <a:lnTo>
                  <a:pt x="1" y="3240"/>
                </a:lnTo>
                <a:lnTo>
                  <a:pt x="15778" y="3240"/>
                </a:lnTo>
                <a:lnTo>
                  <a:pt x="15706" y="3058"/>
                </a:lnTo>
                <a:lnTo>
                  <a:pt x="15633" y="2894"/>
                </a:lnTo>
                <a:lnTo>
                  <a:pt x="15542" y="2730"/>
                </a:lnTo>
                <a:lnTo>
                  <a:pt x="15451" y="2603"/>
                </a:lnTo>
                <a:lnTo>
                  <a:pt x="15360" y="2476"/>
                </a:lnTo>
                <a:lnTo>
                  <a:pt x="15251" y="2366"/>
                </a:lnTo>
                <a:lnTo>
                  <a:pt x="15142" y="2275"/>
                </a:lnTo>
                <a:lnTo>
                  <a:pt x="15014" y="2203"/>
                </a:lnTo>
                <a:lnTo>
                  <a:pt x="14905" y="2130"/>
                </a:lnTo>
                <a:lnTo>
                  <a:pt x="14778" y="2075"/>
                </a:lnTo>
                <a:lnTo>
                  <a:pt x="14541" y="2003"/>
                </a:lnTo>
                <a:lnTo>
                  <a:pt x="14286" y="1948"/>
                </a:lnTo>
                <a:lnTo>
                  <a:pt x="14031" y="1930"/>
                </a:lnTo>
                <a:lnTo>
                  <a:pt x="13740" y="1948"/>
                </a:lnTo>
                <a:lnTo>
                  <a:pt x="13467" y="2003"/>
                </a:lnTo>
                <a:lnTo>
                  <a:pt x="13213" y="2057"/>
                </a:lnTo>
                <a:lnTo>
                  <a:pt x="12976" y="2130"/>
                </a:lnTo>
                <a:lnTo>
                  <a:pt x="12648" y="2257"/>
                </a:lnTo>
                <a:lnTo>
                  <a:pt x="12521" y="2312"/>
                </a:lnTo>
                <a:lnTo>
                  <a:pt x="12485" y="2257"/>
                </a:lnTo>
                <a:lnTo>
                  <a:pt x="12448" y="2203"/>
                </a:lnTo>
                <a:lnTo>
                  <a:pt x="12375" y="2130"/>
                </a:lnTo>
                <a:lnTo>
                  <a:pt x="12266" y="2057"/>
                </a:lnTo>
                <a:lnTo>
                  <a:pt x="12121" y="2003"/>
                </a:lnTo>
                <a:lnTo>
                  <a:pt x="11957" y="1966"/>
                </a:lnTo>
                <a:lnTo>
                  <a:pt x="11720" y="1948"/>
                </a:lnTo>
                <a:lnTo>
                  <a:pt x="11575" y="1948"/>
                </a:lnTo>
                <a:lnTo>
                  <a:pt x="11393" y="1966"/>
                </a:lnTo>
                <a:lnTo>
                  <a:pt x="11211" y="2003"/>
                </a:lnTo>
                <a:lnTo>
                  <a:pt x="10992" y="2057"/>
                </a:lnTo>
                <a:lnTo>
                  <a:pt x="10992" y="1784"/>
                </a:lnTo>
                <a:lnTo>
                  <a:pt x="10956" y="1529"/>
                </a:lnTo>
                <a:lnTo>
                  <a:pt x="10901" y="1311"/>
                </a:lnTo>
                <a:lnTo>
                  <a:pt x="10810" y="1093"/>
                </a:lnTo>
                <a:lnTo>
                  <a:pt x="10701" y="911"/>
                </a:lnTo>
                <a:lnTo>
                  <a:pt x="10574" y="747"/>
                </a:lnTo>
                <a:lnTo>
                  <a:pt x="10428" y="583"/>
                </a:lnTo>
                <a:lnTo>
                  <a:pt x="10264" y="456"/>
                </a:lnTo>
                <a:lnTo>
                  <a:pt x="10082" y="346"/>
                </a:lnTo>
                <a:lnTo>
                  <a:pt x="9882" y="237"/>
                </a:lnTo>
                <a:lnTo>
                  <a:pt x="9682" y="165"/>
                </a:lnTo>
                <a:lnTo>
                  <a:pt x="9446" y="110"/>
                </a:lnTo>
                <a:lnTo>
                  <a:pt x="9227" y="55"/>
                </a:lnTo>
                <a:lnTo>
                  <a:pt x="8991" y="19"/>
                </a:lnTo>
                <a:lnTo>
                  <a:pt x="873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0" name="Google Shape;2650;p16"/>
          <p:cNvSpPr/>
          <p:nvPr/>
        </p:nvSpPr>
        <p:spPr>
          <a:xfrm>
            <a:off x="1121588" y="379403"/>
            <a:ext cx="526466" cy="160097"/>
          </a:xfrm>
          <a:custGeom>
            <a:avLst/>
            <a:gdLst/>
            <a:ahLst/>
            <a:cxnLst/>
            <a:rect l="l" t="t" r="r" b="b"/>
            <a:pathLst>
              <a:path w="15779" h="3240" extrusionOk="0">
                <a:moveTo>
                  <a:pt x="8081" y="1"/>
                </a:moveTo>
                <a:lnTo>
                  <a:pt x="7699" y="55"/>
                </a:lnTo>
                <a:lnTo>
                  <a:pt x="7298" y="110"/>
                </a:lnTo>
                <a:lnTo>
                  <a:pt x="6916" y="201"/>
                </a:lnTo>
                <a:lnTo>
                  <a:pt x="6552" y="328"/>
                </a:lnTo>
                <a:lnTo>
                  <a:pt x="6206" y="456"/>
                </a:lnTo>
                <a:lnTo>
                  <a:pt x="5897" y="601"/>
                </a:lnTo>
                <a:lnTo>
                  <a:pt x="5606" y="765"/>
                </a:lnTo>
                <a:lnTo>
                  <a:pt x="5369" y="947"/>
                </a:lnTo>
                <a:lnTo>
                  <a:pt x="5169" y="1129"/>
                </a:lnTo>
                <a:lnTo>
                  <a:pt x="5096" y="1220"/>
                </a:lnTo>
                <a:lnTo>
                  <a:pt x="5023" y="1311"/>
                </a:lnTo>
                <a:lnTo>
                  <a:pt x="4969" y="1420"/>
                </a:lnTo>
                <a:lnTo>
                  <a:pt x="4932" y="1511"/>
                </a:lnTo>
                <a:lnTo>
                  <a:pt x="4914" y="1620"/>
                </a:lnTo>
                <a:lnTo>
                  <a:pt x="4896" y="1711"/>
                </a:lnTo>
                <a:lnTo>
                  <a:pt x="4914" y="1821"/>
                </a:lnTo>
                <a:lnTo>
                  <a:pt x="4951" y="1930"/>
                </a:lnTo>
                <a:lnTo>
                  <a:pt x="4987" y="2021"/>
                </a:lnTo>
                <a:lnTo>
                  <a:pt x="5060" y="2130"/>
                </a:lnTo>
                <a:lnTo>
                  <a:pt x="5151" y="2221"/>
                </a:lnTo>
                <a:lnTo>
                  <a:pt x="5260" y="2312"/>
                </a:lnTo>
                <a:lnTo>
                  <a:pt x="4841" y="2203"/>
                </a:lnTo>
                <a:lnTo>
                  <a:pt x="4441" y="2130"/>
                </a:lnTo>
                <a:lnTo>
                  <a:pt x="4041" y="2075"/>
                </a:lnTo>
                <a:lnTo>
                  <a:pt x="3659" y="2057"/>
                </a:lnTo>
                <a:lnTo>
                  <a:pt x="3276" y="2075"/>
                </a:lnTo>
                <a:lnTo>
                  <a:pt x="2912" y="2112"/>
                </a:lnTo>
                <a:lnTo>
                  <a:pt x="2549" y="2166"/>
                </a:lnTo>
                <a:lnTo>
                  <a:pt x="2221" y="2239"/>
                </a:lnTo>
                <a:lnTo>
                  <a:pt x="1893" y="2330"/>
                </a:lnTo>
                <a:lnTo>
                  <a:pt x="1584" y="2439"/>
                </a:lnTo>
                <a:lnTo>
                  <a:pt x="1311" y="2548"/>
                </a:lnTo>
                <a:lnTo>
                  <a:pt x="1056" y="2658"/>
                </a:lnTo>
                <a:lnTo>
                  <a:pt x="620" y="2858"/>
                </a:lnTo>
                <a:lnTo>
                  <a:pt x="274" y="3058"/>
                </a:lnTo>
                <a:lnTo>
                  <a:pt x="1" y="3240"/>
                </a:lnTo>
                <a:lnTo>
                  <a:pt x="15778" y="3240"/>
                </a:lnTo>
                <a:lnTo>
                  <a:pt x="15706" y="3058"/>
                </a:lnTo>
                <a:lnTo>
                  <a:pt x="15633" y="2894"/>
                </a:lnTo>
                <a:lnTo>
                  <a:pt x="15542" y="2730"/>
                </a:lnTo>
                <a:lnTo>
                  <a:pt x="15451" y="2603"/>
                </a:lnTo>
                <a:lnTo>
                  <a:pt x="15360" y="2476"/>
                </a:lnTo>
                <a:lnTo>
                  <a:pt x="15251" y="2366"/>
                </a:lnTo>
                <a:lnTo>
                  <a:pt x="15142" y="2275"/>
                </a:lnTo>
                <a:lnTo>
                  <a:pt x="15014" y="2203"/>
                </a:lnTo>
                <a:lnTo>
                  <a:pt x="14905" y="2130"/>
                </a:lnTo>
                <a:lnTo>
                  <a:pt x="14778" y="2075"/>
                </a:lnTo>
                <a:lnTo>
                  <a:pt x="14541" y="2003"/>
                </a:lnTo>
                <a:lnTo>
                  <a:pt x="14286" y="1948"/>
                </a:lnTo>
                <a:lnTo>
                  <a:pt x="14031" y="1930"/>
                </a:lnTo>
                <a:lnTo>
                  <a:pt x="13740" y="1948"/>
                </a:lnTo>
                <a:lnTo>
                  <a:pt x="13467" y="2003"/>
                </a:lnTo>
                <a:lnTo>
                  <a:pt x="13213" y="2057"/>
                </a:lnTo>
                <a:lnTo>
                  <a:pt x="12976" y="2130"/>
                </a:lnTo>
                <a:lnTo>
                  <a:pt x="12648" y="2257"/>
                </a:lnTo>
                <a:lnTo>
                  <a:pt x="12521" y="2312"/>
                </a:lnTo>
                <a:lnTo>
                  <a:pt x="12485" y="2257"/>
                </a:lnTo>
                <a:lnTo>
                  <a:pt x="12448" y="2203"/>
                </a:lnTo>
                <a:lnTo>
                  <a:pt x="12375" y="2130"/>
                </a:lnTo>
                <a:lnTo>
                  <a:pt x="12266" y="2057"/>
                </a:lnTo>
                <a:lnTo>
                  <a:pt x="12121" y="2003"/>
                </a:lnTo>
                <a:lnTo>
                  <a:pt x="11957" y="1966"/>
                </a:lnTo>
                <a:lnTo>
                  <a:pt x="11720" y="1948"/>
                </a:lnTo>
                <a:lnTo>
                  <a:pt x="11575" y="1948"/>
                </a:lnTo>
                <a:lnTo>
                  <a:pt x="11393" y="1966"/>
                </a:lnTo>
                <a:lnTo>
                  <a:pt x="11211" y="2003"/>
                </a:lnTo>
                <a:lnTo>
                  <a:pt x="10992" y="2057"/>
                </a:lnTo>
                <a:lnTo>
                  <a:pt x="10992" y="1784"/>
                </a:lnTo>
                <a:lnTo>
                  <a:pt x="10956" y="1529"/>
                </a:lnTo>
                <a:lnTo>
                  <a:pt x="10901" y="1311"/>
                </a:lnTo>
                <a:lnTo>
                  <a:pt x="10810" y="1093"/>
                </a:lnTo>
                <a:lnTo>
                  <a:pt x="10701" y="911"/>
                </a:lnTo>
                <a:lnTo>
                  <a:pt x="10574" y="747"/>
                </a:lnTo>
                <a:lnTo>
                  <a:pt x="10428" y="583"/>
                </a:lnTo>
                <a:lnTo>
                  <a:pt x="10264" y="456"/>
                </a:lnTo>
                <a:lnTo>
                  <a:pt x="10082" y="346"/>
                </a:lnTo>
                <a:lnTo>
                  <a:pt x="9882" y="237"/>
                </a:lnTo>
                <a:lnTo>
                  <a:pt x="9682" y="165"/>
                </a:lnTo>
                <a:lnTo>
                  <a:pt x="9446" y="110"/>
                </a:lnTo>
                <a:lnTo>
                  <a:pt x="9227" y="55"/>
                </a:lnTo>
                <a:lnTo>
                  <a:pt x="8991" y="19"/>
                </a:lnTo>
                <a:lnTo>
                  <a:pt x="873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51" name="Google Shape;2651;p16"/>
          <p:cNvGrpSpPr/>
          <p:nvPr/>
        </p:nvGrpSpPr>
        <p:grpSpPr>
          <a:xfrm>
            <a:off x="7860725" y="603588"/>
            <a:ext cx="1090405" cy="134363"/>
            <a:chOff x="7022525" y="1213188"/>
            <a:chExt cx="1090405" cy="134363"/>
          </a:xfrm>
        </p:grpSpPr>
        <p:sp>
          <p:nvSpPr>
            <p:cNvPr id="2652" name="Google Shape;2652;p16"/>
            <p:cNvSpPr/>
            <p:nvPr/>
          </p:nvSpPr>
          <p:spPr>
            <a:xfrm>
              <a:off x="7755323" y="1257699"/>
              <a:ext cx="357607" cy="89851"/>
            </a:xfrm>
            <a:custGeom>
              <a:avLst/>
              <a:gdLst/>
              <a:ahLst/>
              <a:cxnLst/>
              <a:rect l="l" t="t" r="r" b="b"/>
              <a:pathLst>
                <a:path w="7753" h="1948" extrusionOk="0">
                  <a:moveTo>
                    <a:pt x="6843" y="0"/>
                  </a:moveTo>
                  <a:lnTo>
                    <a:pt x="6461" y="37"/>
                  </a:lnTo>
                  <a:lnTo>
                    <a:pt x="6042" y="73"/>
                  </a:lnTo>
                  <a:lnTo>
                    <a:pt x="5605" y="164"/>
                  </a:lnTo>
                  <a:lnTo>
                    <a:pt x="5150" y="291"/>
                  </a:lnTo>
                  <a:lnTo>
                    <a:pt x="4932" y="382"/>
                  </a:lnTo>
                  <a:lnTo>
                    <a:pt x="4714" y="473"/>
                  </a:lnTo>
                  <a:lnTo>
                    <a:pt x="4495" y="564"/>
                  </a:lnTo>
                  <a:lnTo>
                    <a:pt x="4277" y="692"/>
                  </a:lnTo>
                  <a:lnTo>
                    <a:pt x="4077" y="837"/>
                  </a:lnTo>
                  <a:lnTo>
                    <a:pt x="3876" y="983"/>
                  </a:lnTo>
                  <a:lnTo>
                    <a:pt x="3694" y="874"/>
                  </a:lnTo>
                  <a:lnTo>
                    <a:pt x="3512" y="783"/>
                  </a:lnTo>
                  <a:lnTo>
                    <a:pt x="3330" y="710"/>
                  </a:lnTo>
                  <a:lnTo>
                    <a:pt x="3149" y="655"/>
                  </a:lnTo>
                  <a:lnTo>
                    <a:pt x="2967" y="601"/>
                  </a:lnTo>
                  <a:lnTo>
                    <a:pt x="2766" y="582"/>
                  </a:lnTo>
                  <a:lnTo>
                    <a:pt x="2584" y="564"/>
                  </a:lnTo>
                  <a:lnTo>
                    <a:pt x="2166" y="564"/>
                  </a:lnTo>
                  <a:lnTo>
                    <a:pt x="1929" y="582"/>
                  </a:lnTo>
                  <a:lnTo>
                    <a:pt x="1711" y="619"/>
                  </a:lnTo>
                  <a:lnTo>
                    <a:pt x="1492" y="673"/>
                  </a:lnTo>
                  <a:lnTo>
                    <a:pt x="1092" y="783"/>
                  </a:lnTo>
                  <a:lnTo>
                    <a:pt x="728" y="910"/>
                  </a:lnTo>
                  <a:lnTo>
                    <a:pt x="419" y="1037"/>
                  </a:lnTo>
                  <a:lnTo>
                    <a:pt x="200" y="1147"/>
                  </a:lnTo>
                  <a:lnTo>
                    <a:pt x="0" y="1256"/>
                  </a:lnTo>
                  <a:lnTo>
                    <a:pt x="200" y="1238"/>
                  </a:lnTo>
                  <a:lnTo>
                    <a:pt x="437" y="1219"/>
                  </a:lnTo>
                  <a:lnTo>
                    <a:pt x="1056" y="1219"/>
                  </a:lnTo>
                  <a:lnTo>
                    <a:pt x="1402" y="1256"/>
                  </a:lnTo>
                  <a:lnTo>
                    <a:pt x="1765" y="1292"/>
                  </a:lnTo>
                  <a:lnTo>
                    <a:pt x="2148" y="1347"/>
                  </a:lnTo>
                  <a:lnTo>
                    <a:pt x="2530" y="1438"/>
                  </a:lnTo>
                  <a:lnTo>
                    <a:pt x="2912" y="1565"/>
                  </a:lnTo>
                  <a:lnTo>
                    <a:pt x="3112" y="1656"/>
                  </a:lnTo>
                  <a:lnTo>
                    <a:pt x="3294" y="1729"/>
                  </a:lnTo>
                  <a:lnTo>
                    <a:pt x="3458" y="1838"/>
                  </a:lnTo>
                  <a:lnTo>
                    <a:pt x="3622" y="1947"/>
                  </a:lnTo>
                  <a:lnTo>
                    <a:pt x="4477" y="1474"/>
                  </a:lnTo>
                  <a:lnTo>
                    <a:pt x="5259" y="1056"/>
                  </a:lnTo>
                  <a:lnTo>
                    <a:pt x="5951" y="728"/>
                  </a:lnTo>
                  <a:lnTo>
                    <a:pt x="6570" y="473"/>
                  </a:lnTo>
                  <a:lnTo>
                    <a:pt x="7061" y="273"/>
                  </a:lnTo>
                  <a:lnTo>
                    <a:pt x="7425" y="128"/>
                  </a:lnTo>
                  <a:lnTo>
                    <a:pt x="7753" y="18"/>
                  </a:lnTo>
                  <a:lnTo>
                    <a:pt x="75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3" name="Google Shape;2653;p16"/>
            <p:cNvSpPr/>
            <p:nvPr/>
          </p:nvSpPr>
          <p:spPr>
            <a:xfrm>
              <a:off x="7755323" y="1257699"/>
              <a:ext cx="357607" cy="89851"/>
            </a:xfrm>
            <a:custGeom>
              <a:avLst/>
              <a:gdLst/>
              <a:ahLst/>
              <a:cxnLst/>
              <a:rect l="l" t="t" r="r" b="b"/>
              <a:pathLst>
                <a:path w="7753" h="1948" fill="none" extrusionOk="0">
                  <a:moveTo>
                    <a:pt x="7170" y="0"/>
                  </a:moveTo>
                  <a:lnTo>
                    <a:pt x="7170" y="0"/>
                  </a:lnTo>
                  <a:lnTo>
                    <a:pt x="6843" y="0"/>
                  </a:lnTo>
                  <a:lnTo>
                    <a:pt x="6461" y="37"/>
                  </a:lnTo>
                  <a:lnTo>
                    <a:pt x="6042" y="73"/>
                  </a:lnTo>
                  <a:lnTo>
                    <a:pt x="5605" y="164"/>
                  </a:lnTo>
                  <a:lnTo>
                    <a:pt x="5150" y="291"/>
                  </a:lnTo>
                  <a:lnTo>
                    <a:pt x="4932" y="382"/>
                  </a:lnTo>
                  <a:lnTo>
                    <a:pt x="4714" y="473"/>
                  </a:lnTo>
                  <a:lnTo>
                    <a:pt x="4495" y="564"/>
                  </a:lnTo>
                  <a:lnTo>
                    <a:pt x="4277" y="692"/>
                  </a:lnTo>
                  <a:lnTo>
                    <a:pt x="4077" y="837"/>
                  </a:lnTo>
                  <a:lnTo>
                    <a:pt x="3876" y="983"/>
                  </a:lnTo>
                  <a:lnTo>
                    <a:pt x="3876" y="983"/>
                  </a:lnTo>
                  <a:lnTo>
                    <a:pt x="3694" y="874"/>
                  </a:lnTo>
                  <a:lnTo>
                    <a:pt x="3512" y="783"/>
                  </a:lnTo>
                  <a:lnTo>
                    <a:pt x="3330" y="710"/>
                  </a:lnTo>
                  <a:lnTo>
                    <a:pt x="3149" y="655"/>
                  </a:lnTo>
                  <a:lnTo>
                    <a:pt x="2967" y="601"/>
                  </a:lnTo>
                  <a:lnTo>
                    <a:pt x="2766" y="582"/>
                  </a:lnTo>
                  <a:lnTo>
                    <a:pt x="2584" y="564"/>
                  </a:lnTo>
                  <a:lnTo>
                    <a:pt x="2402" y="564"/>
                  </a:lnTo>
                  <a:lnTo>
                    <a:pt x="2402" y="564"/>
                  </a:lnTo>
                  <a:lnTo>
                    <a:pt x="2166" y="564"/>
                  </a:lnTo>
                  <a:lnTo>
                    <a:pt x="1929" y="582"/>
                  </a:lnTo>
                  <a:lnTo>
                    <a:pt x="1711" y="619"/>
                  </a:lnTo>
                  <a:lnTo>
                    <a:pt x="1492" y="673"/>
                  </a:lnTo>
                  <a:lnTo>
                    <a:pt x="1092" y="783"/>
                  </a:lnTo>
                  <a:lnTo>
                    <a:pt x="728" y="910"/>
                  </a:lnTo>
                  <a:lnTo>
                    <a:pt x="419" y="1037"/>
                  </a:lnTo>
                  <a:lnTo>
                    <a:pt x="200" y="1147"/>
                  </a:lnTo>
                  <a:lnTo>
                    <a:pt x="0" y="1256"/>
                  </a:lnTo>
                  <a:lnTo>
                    <a:pt x="0" y="1256"/>
                  </a:lnTo>
                  <a:lnTo>
                    <a:pt x="200" y="1238"/>
                  </a:lnTo>
                  <a:lnTo>
                    <a:pt x="437" y="1219"/>
                  </a:lnTo>
                  <a:lnTo>
                    <a:pt x="746" y="1219"/>
                  </a:lnTo>
                  <a:lnTo>
                    <a:pt x="746" y="1219"/>
                  </a:lnTo>
                  <a:lnTo>
                    <a:pt x="1056" y="1219"/>
                  </a:lnTo>
                  <a:lnTo>
                    <a:pt x="1402" y="1256"/>
                  </a:lnTo>
                  <a:lnTo>
                    <a:pt x="1765" y="1292"/>
                  </a:lnTo>
                  <a:lnTo>
                    <a:pt x="2148" y="1347"/>
                  </a:lnTo>
                  <a:lnTo>
                    <a:pt x="2530" y="1438"/>
                  </a:lnTo>
                  <a:lnTo>
                    <a:pt x="2912" y="1565"/>
                  </a:lnTo>
                  <a:lnTo>
                    <a:pt x="3112" y="1656"/>
                  </a:lnTo>
                  <a:lnTo>
                    <a:pt x="3294" y="1729"/>
                  </a:lnTo>
                  <a:lnTo>
                    <a:pt x="3458" y="1838"/>
                  </a:lnTo>
                  <a:lnTo>
                    <a:pt x="3622" y="1947"/>
                  </a:lnTo>
                  <a:lnTo>
                    <a:pt x="3622" y="1947"/>
                  </a:lnTo>
                  <a:lnTo>
                    <a:pt x="4477" y="1474"/>
                  </a:lnTo>
                  <a:lnTo>
                    <a:pt x="5259" y="1056"/>
                  </a:lnTo>
                  <a:lnTo>
                    <a:pt x="5951" y="728"/>
                  </a:lnTo>
                  <a:lnTo>
                    <a:pt x="6570" y="473"/>
                  </a:lnTo>
                  <a:lnTo>
                    <a:pt x="7061" y="273"/>
                  </a:lnTo>
                  <a:lnTo>
                    <a:pt x="7425" y="128"/>
                  </a:lnTo>
                  <a:lnTo>
                    <a:pt x="7753" y="18"/>
                  </a:lnTo>
                  <a:lnTo>
                    <a:pt x="7753" y="18"/>
                  </a:lnTo>
                  <a:lnTo>
                    <a:pt x="7589" y="0"/>
                  </a:lnTo>
                  <a:lnTo>
                    <a:pt x="7170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4" name="Google Shape;2654;p16"/>
            <p:cNvSpPr/>
            <p:nvPr/>
          </p:nvSpPr>
          <p:spPr>
            <a:xfrm>
              <a:off x="7022525" y="1213188"/>
              <a:ext cx="324904" cy="83994"/>
            </a:xfrm>
            <a:custGeom>
              <a:avLst/>
              <a:gdLst/>
              <a:ahLst/>
              <a:cxnLst/>
              <a:rect l="l" t="t" r="r" b="b"/>
              <a:pathLst>
                <a:path w="7044" h="1821" extrusionOk="0">
                  <a:moveTo>
                    <a:pt x="1383" y="1"/>
                  </a:moveTo>
                  <a:lnTo>
                    <a:pt x="1111" y="19"/>
                  </a:lnTo>
                  <a:lnTo>
                    <a:pt x="838" y="73"/>
                  </a:lnTo>
                  <a:lnTo>
                    <a:pt x="601" y="146"/>
                  </a:lnTo>
                  <a:lnTo>
                    <a:pt x="401" y="237"/>
                  </a:lnTo>
                  <a:lnTo>
                    <a:pt x="237" y="328"/>
                  </a:lnTo>
                  <a:lnTo>
                    <a:pt x="110" y="401"/>
                  </a:lnTo>
                  <a:lnTo>
                    <a:pt x="0" y="474"/>
                  </a:lnTo>
                  <a:lnTo>
                    <a:pt x="164" y="437"/>
                  </a:lnTo>
                  <a:lnTo>
                    <a:pt x="364" y="419"/>
                  </a:lnTo>
                  <a:lnTo>
                    <a:pt x="874" y="419"/>
                  </a:lnTo>
                  <a:lnTo>
                    <a:pt x="1202" y="456"/>
                  </a:lnTo>
                  <a:lnTo>
                    <a:pt x="1529" y="547"/>
                  </a:lnTo>
                  <a:lnTo>
                    <a:pt x="1711" y="601"/>
                  </a:lnTo>
                  <a:lnTo>
                    <a:pt x="1875" y="674"/>
                  </a:lnTo>
                  <a:lnTo>
                    <a:pt x="2057" y="747"/>
                  </a:lnTo>
                  <a:lnTo>
                    <a:pt x="2239" y="856"/>
                  </a:lnTo>
                  <a:lnTo>
                    <a:pt x="2421" y="965"/>
                  </a:lnTo>
                  <a:lnTo>
                    <a:pt x="2585" y="1093"/>
                  </a:lnTo>
                  <a:lnTo>
                    <a:pt x="2767" y="1238"/>
                  </a:lnTo>
                  <a:lnTo>
                    <a:pt x="2930" y="1420"/>
                  </a:lnTo>
                  <a:lnTo>
                    <a:pt x="3094" y="1602"/>
                  </a:lnTo>
                  <a:lnTo>
                    <a:pt x="3240" y="1820"/>
                  </a:lnTo>
                  <a:lnTo>
                    <a:pt x="3513" y="1638"/>
                  </a:lnTo>
                  <a:lnTo>
                    <a:pt x="3786" y="1511"/>
                  </a:lnTo>
                  <a:lnTo>
                    <a:pt x="4059" y="1384"/>
                  </a:lnTo>
                  <a:lnTo>
                    <a:pt x="4295" y="1293"/>
                  </a:lnTo>
                  <a:lnTo>
                    <a:pt x="4550" y="1220"/>
                  </a:lnTo>
                  <a:lnTo>
                    <a:pt x="4787" y="1184"/>
                  </a:lnTo>
                  <a:lnTo>
                    <a:pt x="5005" y="1147"/>
                  </a:lnTo>
                  <a:lnTo>
                    <a:pt x="5442" y="1147"/>
                  </a:lnTo>
                  <a:lnTo>
                    <a:pt x="5624" y="1184"/>
                  </a:lnTo>
                  <a:lnTo>
                    <a:pt x="5806" y="1202"/>
                  </a:lnTo>
                  <a:lnTo>
                    <a:pt x="5988" y="1256"/>
                  </a:lnTo>
                  <a:lnTo>
                    <a:pt x="6297" y="1366"/>
                  </a:lnTo>
                  <a:lnTo>
                    <a:pt x="6552" y="1475"/>
                  </a:lnTo>
                  <a:lnTo>
                    <a:pt x="6770" y="1602"/>
                  </a:lnTo>
                  <a:lnTo>
                    <a:pt x="6916" y="1711"/>
                  </a:lnTo>
                  <a:lnTo>
                    <a:pt x="7043" y="1820"/>
                  </a:lnTo>
                  <a:lnTo>
                    <a:pt x="6879" y="1638"/>
                  </a:lnTo>
                  <a:lnTo>
                    <a:pt x="6697" y="1456"/>
                  </a:lnTo>
                  <a:lnTo>
                    <a:pt x="6443" y="1238"/>
                  </a:lnTo>
                  <a:lnTo>
                    <a:pt x="6297" y="1129"/>
                  </a:lnTo>
                  <a:lnTo>
                    <a:pt x="6133" y="1020"/>
                  </a:lnTo>
                  <a:lnTo>
                    <a:pt x="5969" y="929"/>
                  </a:lnTo>
                  <a:lnTo>
                    <a:pt x="5769" y="838"/>
                  </a:lnTo>
                  <a:lnTo>
                    <a:pt x="5569" y="765"/>
                  </a:lnTo>
                  <a:lnTo>
                    <a:pt x="5369" y="692"/>
                  </a:lnTo>
                  <a:lnTo>
                    <a:pt x="5150" y="656"/>
                  </a:lnTo>
                  <a:lnTo>
                    <a:pt x="4750" y="656"/>
                  </a:lnTo>
                  <a:lnTo>
                    <a:pt x="4550" y="674"/>
                  </a:lnTo>
                  <a:lnTo>
                    <a:pt x="4368" y="729"/>
                  </a:lnTo>
                  <a:lnTo>
                    <a:pt x="4168" y="801"/>
                  </a:lnTo>
                  <a:lnTo>
                    <a:pt x="3968" y="892"/>
                  </a:lnTo>
                  <a:lnTo>
                    <a:pt x="3767" y="1002"/>
                  </a:lnTo>
                  <a:lnTo>
                    <a:pt x="3567" y="1129"/>
                  </a:lnTo>
                  <a:lnTo>
                    <a:pt x="3367" y="1293"/>
                  </a:lnTo>
                  <a:lnTo>
                    <a:pt x="3240" y="1111"/>
                  </a:lnTo>
                  <a:lnTo>
                    <a:pt x="3112" y="947"/>
                  </a:lnTo>
                  <a:lnTo>
                    <a:pt x="3003" y="801"/>
                  </a:lnTo>
                  <a:lnTo>
                    <a:pt x="2876" y="674"/>
                  </a:lnTo>
                  <a:lnTo>
                    <a:pt x="2621" y="437"/>
                  </a:lnTo>
                  <a:lnTo>
                    <a:pt x="2366" y="274"/>
                  </a:lnTo>
                  <a:lnTo>
                    <a:pt x="2111" y="146"/>
                  </a:lnTo>
                  <a:lnTo>
                    <a:pt x="1875" y="55"/>
                  </a:lnTo>
                  <a:lnTo>
                    <a:pt x="1620" y="19"/>
                  </a:lnTo>
                  <a:lnTo>
                    <a:pt x="13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5" name="Google Shape;2655;p16"/>
            <p:cNvSpPr/>
            <p:nvPr/>
          </p:nvSpPr>
          <p:spPr>
            <a:xfrm>
              <a:off x="7022525" y="1213188"/>
              <a:ext cx="324904" cy="83994"/>
            </a:xfrm>
            <a:custGeom>
              <a:avLst/>
              <a:gdLst/>
              <a:ahLst/>
              <a:cxnLst/>
              <a:rect l="l" t="t" r="r" b="b"/>
              <a:pathLst>
                <a:path w="7044" h="1821" fill="none" extrusionOk="0">
                  <a:moveTo>
                    <a:pt x="1383" y="1"/>
                  </a:moveTo>
                  <a:lnTo>
                    <a:pt x="1383" y="1"/>
                  </a:lnTo>
                  <a:lnTo>
                    <a:pt x="1111" y="19"/>
                  </a:lnTo>
                  <a:lnTo>
                    <a:pt x="838" y="73"/>
                  </a:lnTo>
                  <a:lnTo>
                    <a:pt x="601" y="146"/>
                  </a:lnTo>
                  <a:lnTo>
                    <a:pt x="401" y="237"/>
                  </a:lnTo>
                  <a:lnTo>
                    <a:pt x="237" y="328"/>
                  </a:lnTo>
                  <a:lnTo>
                    <a:pt x="110" y="401"/>
                  </a:lnTo>
                  <a:lnTo>
                    <a:pt x="0" y="474"/>
                  </a:lnTo>
                  <a:lnTo>
                    <a:pt x="0" y="474"/>
                  </a:lnTo>
                  <a:lnTo>
                    <a:pt x="164" y="437"/>
                  </a:lnTo>
                  <a:lnTo>
                    <a:pt x="364" y="419"/>
                  </a:lnTo>
                  <a:lnTo>
                    <a:pt x="601" y="419"/>
                  </a:lnTo>
                  <a:lnTo>
                    <a:pt x="601" y="419"/>
                  </a:lnTo>
                  <a:lnTo>
                    <a:pt x="874" y="419"/>
                  </a:lnTo>
                  <a:lnTo>
                    <a:pt x="1202" y="456"/>
                  </a:lnTo>
                  <a:lnTo>
                    <a:pt x="1529" y="547"/>
                  </a:lnTo>
                  <a:lnTo>
                    <a:pt x="1711" y="601"/>
                  </a:lnTo>
                  <a:lnTo>
                    <a:pt x="1875" y="674"/>
                  </a:lnTo>
                  <a:lnTo>
                    <a:pt x="2057" y="747"/>
                  </a:lnTo>
                  <a:lnTo>
                    <a:pt x="2239" y="856"/>
                  </a:lnTo>
                  <a:lnTo>
                    <a:pt x="2421" y="965"/>
                  </a:lnTo>
                  <a:lnTo>
                    <a:pt x="2585" y="1093"/>
                  </a:lnTo>
                  <a:lnTo>
                    <a:pt x="2767" y="1238"/>
                  </a:lnTo>
                  <a:lnTo>
                    <a:pt x="2930" y="1420"/>
                  </a:lnTo>
                  <a:lnTo>
                    <a:pt x="3094" y="1602"/>
                  </a:lnTo>
                  <a:lnTo>
                    <a:pt x="3240" y="1820"/>
                  </a:lnTo>
                  <a:lnTo>
                    <a:pt x="3240" y="1820"/>
                  </a:lnTo>
                  <a:lnTo>
                    <a:pt x="3513" y="1638"/>
                  </a:lnTo>
                  <a:lnTo>
                    <a:pt x="3786" y="1511"/>
                  </a:lnTo>
                  <a:lnTo>
                    <a:pt x="4059" y="1384"/>
                  </a:lnTo>
                  <a:lnTo>
                    <a:pt x="4295" y="1293"/>
                  </a:lnTo>
                  <a:lnTo>
                    <a:pt x="4550" y="1220"/>
                  </a:lnTo>
                  <a:lnTo>
                    <a:pt x="4787" y="1184"/>
                  </a:lnTo>
                  <a:lnTo>
                    <a:pt x="5005" y="1147"/>
                  </a:lnTo>
                  <a:lnTo>
                    <a:pt x="5223" y="1147"/>
                  </a:lnTo>
                  <a:lnTo>
                    <a:pt x="5223" y="1147"/>
                  </a:lnTo>
                  <a:lnTo>
                    <a:pt x="5442" y="1147"/>
                  </a:lnTo>
                  <a:lnTo>
                    <a:pt x="5624" y="1184"/>
                  </a:lnTo>
                  <a:lnTo>
                    <a:pt x="5806" y="1202"/>
                  </a:lnTo>
                  <a:lnTo>
                    <a:pt x="5988" y="1256"/>
                  </a:lnTo>
                  <a:lnTo>
                    <a:pt x="6297" y="1366"/>
                  </a:lnTo>
                  <a:lnTo>
                    <a:pt x="6552" y="1475"/>
                  </a:lnTo>
                  <a:lnTo>
                    <a:pt x="6770" y="1602"/>
                  </a:lnTo>
                  <a:lnTo>
                    <a:pt x="6916" y="1711"/>
                  </a:lnTo>
                  <a:lnTo>
                    <a:pt x="7043" y="1820"/>
                  </a:lnTo>
                  <a:lnTo>
                    <a:pt x="7043" y="1820"/>
                  </a:lnTo>
                  <a:lnTo>
                    <a:pt x="6879" y="1638"/>
                  </a:lnTo>
                  <a:lnTo>
                    <a:pt x="6697" y="1456"/>
                  </a:lnTo>
                  <a:lnTo>
                    <a:pt x="6443" y="1238"/>
                  </a:lnTo>
                  <a:lnTo>
                    <a:pt x="6297" y="1129"/>
                  </a:lnTo>
                  <a:lnTo>
                    <a:pt x="6133" y="1020"/>
                  </a:lnTo>
                  <a:lnTo>
                    <a:pt x="5969" y="929"/>
                  </a:lnTo>
                  <a:lnTo>
                    <a:pt x="5769" y="838"/>
                  </a:lnTo>
                  <a:lnTo>
                    <a:pt x="5569" y="765"/>
                  </a:lnTo>
                  <a:lnTo>
                    <a:pt x="5369" y="692"/>
                  </a:lnTo>
                  <a:lnTo>
                    <a:pt x="5150" y="656"/>
                  </a:lnTo>
                  <a:lnTo>
                    <a:pt x="4914" y="656"/>
                  </a:lnTo>
                  <a:lnTo>
                    <a:pt x="4914" y="656"/>
                  </a:lnTo>
                  <a:lnTo>
                    <a:pt x="4750" y="656"/>
                  </a:lnTo>
                  <a:lnTo>
                    <a:pt x="4550" y="674"/>
                  </a:lnTo>
                  <a:lnTo>
                    <a:pt x="4368" y="729"/>
                  </a:lnTo>
                  <a:lnTo>
                    <a:pt x="4168" y="801"/>
                  </a:lnTo>
                  <a:lnTo>
                    <a:pt x="3968" y="892"/>
                  </a:lnTo>
                  <a:lnTo>
                    <a:pt x="3767" y="1002"/>
                  </a:lnTo>
                  <a:lnTo>
                    <a:pt x="3567" y="1129"/>
                  </a:lnTo>
                  <a:lnTo>
                    <a:pt x="3367" y="1293"/>
                  </a:lnTo>
                  <a:lnTo>
                    <a:pt x="3367" y="1293"/>
                  </a:lnTo>
                  <a:lnTo>
                    <a:pt x="3240" y="1111"/>
                  </a:lnTo>
                  <a:lnTo>
                    <a:pt x="3112" y="947"/>
                  </a:lnTo>
                  <a:lnTo>
                    <a:pt x="3003" y="801"/>
                  </a:lnTo>
                  <a:lnTo>
                    <a:pt x="2876" y="674"/>
                  </a:lnTo>
                  <a:lnTo>
                    <a:pt x="2621" y="437"/>
                  </a:lnTo>
                  <a:lnTo>
                    <a:pt x="2366" y="274"/>
                  </a:lnTo>
                  <a:lnTo>
                    <a:pt x="2111" y="146"/>
                  </a:lnTo>
                  <a:lnTo>
                    <a:pt x="1875" y="55"/>
                  </a:lnTo>
                  <a:lnTo>
                    <a:pt x="1620" y="19"/>
                  </a:lnTo>
                  <a:lnTo>
                    <a:pt x="1383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56" name="Google Shape;2656;p16"/>
          <p:cNvSpPr/>
          <p:nvPr/>
        </p:nvSpPr>
        <p:spPr>
          <a:xfrm>
            <a:off x="8107588" y="877726"/>
            <a:ext cx="534705" cy="134349"/>
          </a:xfrm>
          <a:custGeom>
            <a:avLst/>
            <a:gdLst/>
            <a:ahLst/>
            <a:cxnLst/>
            <a:rect l="l" t="t" r="r" b="b"/>
            <a:pathLst>
              <a:path w="7753" h="1948" extrusionOk="0">
                <a:moveTo>
                  <a:pt x="6843" y="0"/>
                </a:moveTo>
                <a:lnTo>
                  <a:pt x="6461" y="37"/>
                </a:lnTo>
                <a:lnTo>
                  <a:pt x="6042" y="73"/>
                </a:lnTo>
                <a:lnTo>
                  <a:pt x="5605" y="164"/>
                </a:lnTo>
                <a:lnTo>
                  <a:pt x="5150" y="291"/>
                </a:lnTo>
                <a:lnTo>
                  <a:pt x="4932" y="382"/>
                </a:lnTo>
                <a:lnTo>
                  <a:pt x="4714" y="473"/>
                </a:lnTo>
                <a:lnTo>
                  <a:pt x="4495" y="564"/>
                </a:lnTo>
                <a:lnTo>
                  <a:pt x="4277" y="692"/>
                </a:lnTo>
                <a:lnTo>
                  <a:pt x="4077" y="837"/>
                </a:lnTo>
                <a:lnTo>
                  <a:pt x="3876" y="983"/>
                </a:lnTo>
                <a:lnTo>
                  <a:pt x="3694" y="874"/>
                </a:lnTo>
                <a:lnTo>
                  <a:pt x="3512" y="783"/>
                </a:lnTo>
                <a:lnTo>
                  <a:pt x="3330" y="710"/>
                </a:lnTo>
                <a:lnTo>
                  <a:pt x="3149" y="655"/>
                </a:lnTo>
                <a:lnTo>
                  <a:pt x="2967" y="601"/>
                </a:lnTo>
                <a:lnTo>
                  <a:pt x="2766" y="582"/>
                </a:lnTo>
                <a:lnTo>
                  <a:pt x="2584" y="564"/>
                </a:lnTo>
                <a:lnTo>
                  <a:pt x="2166" y="564"/>
                </a:lnTo>
                <a:lnTo>
                  <a:pt x="1929" y="582"/>
                </a:lnTo>
                <a:lnTo>
                  <a:pt x="1711" y="619"/>
                </a:lnTo>
                <a:lnTo>
                  <a:pt x="1492" y="673"/>
                </a:lnTo>
                <a:lnTo>
                  <a:pt x="1092" y="783"/>
                </a:lnTo>
                <a:lnTo>
                  <a:pt x="728" y="910"/>
                </a:lnTo>
                <a:lnTo>
                  <a:pt x="419" y="1037"/>
                </a:lnTo>
                <a:lnTo>
                  <a:pt x="200" y="1147"/>
                </a:lnTo>
                <a:lnTo>
                  <a:pt x="0" y="1256"/>
                </a:lnTo>
                <a:lnTo>
                  <a:pt x="200" y="1238"/>
                </a:lnTo>
                <a:lnTo>
                  <a:pt x="437" y="1219"/>
                </a:lnTo>
                <a:lnTo>
                  <a:pt x="1056" y="1219"/>
                </a:lnTo>
                <a:lnTo>
                  <a:pt x="1402" y="1256"/>
                </a:lnTo>
                <a:lnTo>
                  <a:pt x="1765" y="1292"/>
                </a:lnTo>
                <a:lnTo>
                  <a:pt x="2148" y="1347"/>
                </a:lnTo>
                <a:lnTo>
                  <a:pt x="2530" y="1438"/>
                </a:lnTo>
                <a:lnTo>
                  <a:pt x="2912" y="1565"/>
                </a:lnTo>
                <a:lnTo>
                  <a:pt x="3112" y="1656"/>
                </a:lnTo>
                <a:lnTo>
                  <a:pt x="3294" y="1729"/>
                </a:lnTo>
                <a:lnTo>
                  <a:pt x="3458" y="1838"/>
                </a:lnTo>
                <a:lnTo>
                  <a:pt x="3622" y="1947"/>
                </a:lnTo>
                <a:lnTo>
                  <a:pt x="4477" y="1474"/>
                </a:lnTo>
                <a:lnTo>
                  <a:pt x="5259" y="1056"/>
                </a:lnTo>
                <a:lnTo>
                  <a:pt x="5951" y="728"/>
                </a:lnTo>
                <a:lnTo>
                  <a:pt x="6570" y="473"/>
                </a:lnTo>
                <a:lnTo>
                  <a:pt x="7061" y="273"/>
                </a:lnTo>
                <a:lnTo>
                  <a:pt x="7425" y="128"/>
                </a:lnTo>
                <a:lnTo>
                  <a:pt x="7753" y="18"/>
                </a:lnTo>
                <a:lnTo>
                  <a:pt x="758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85216"/>
            <a:ext cx="77175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ye"/>
              <a:buNone/>
              <a:defRPr sz="2800" b="1">
                <a:solidFill>
                  <a:schemeClr val="lt2"/>
                </a:solidFill>
                <a:latin typeface="Rye"/>
                <a:ea typeface="Rye"/>
                <a:cs typeface="Rye"/>
                <a:sym typeface="Ry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4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jari"/>
              <a:buChar char="●"/>
              <a:defRPr sz="1600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1pPr>
            <a:lvl2pPr marL="914400" lvl="1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jari"/>
              <a:buChar char="○"/>
              <a:defRPr sz="1600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2pPr>
            <a:lvl3pPr marL="1371600" lvl="2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jari"/>
              <a:buChar char="■"/>
              <a:defRPr sz="1600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3pPr>
            <a:lvl4pPr marL="1828800" lvl="3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jari"/>
              <a:buChar char="●"/>
              <a:defRPr sz="1600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4pPr>
            <a:lvl5pPr marL="2286000" lvl="4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jari"/>
              <a:buChar char="○"/>
              <a:defRPr sz="1600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5pPr>
            <a:lvl6pPr marL="2743200" lvl="5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jari"/>
              <a:buChar char="■"/>
              <a:defRPr sz="1600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6pPr>
            <a:lvl7pPr marL="3200400" lvl="6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jari"/>
              <a:buChar char="●"/>
              <a:defRPr sz="1600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7pPr>
            <a:lvl8pPr marL="3657600" lvl="7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jari"/>
              <a:buChar char="○"/>
              <a:defRPr sz="1600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8pPr>
            <a:lvl9pPr marL="4114800" lvl="8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jari"/>
              <a:buChar char="■"/>
              <a:defRPr sz="1600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5" r:id="rId6"/>
    <p:sldLayoutId id="2147483658" r:id="rId7"/>
    <p:sldLayoutId id="2147483659" r:id="rId8"/>
    <p:sldLayoutId id="2147483662" r:id="rId9"/>
    <p:sldLayoutId id="2147483663" r:id="rId10"/>
    <p:sldLayoutId id="2147483664" r:id="rId11"/>
    <p:sldLayoutId id="2147483666" r:id="rId12"/>
    <p:sldLayoutId id="2147483667" r:id="rId13"/>
    <p:sldLayoutId id="2147483668" r:id="rId14"/>
    <p:sldLayoutId id="2147483669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microsoft.com/office/2007/relationships/hdphoto" Target="../media/hdphoto2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gif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hdphoto" Target="../media/hdphoto12.wdp"/><Relationship Id="rId13" Type="http://schemas.openxmlformats.org/officeDocument/2006/relationships/image" Target="../media/image2.gif"/><Relationship Id="rId3" Type="http://schemas.openxmlformats.org/officeDocument/2006/relationships/image" Target="../media/image3.png"/><Relationship Id="rId7" Type="http://schemas.openxmlformats.org/officeDocument/2006/relationships/image" Target="../media/image20.png"/><Relationship Id="rId12" Type="http://schemas.microsoft.com/office/2007/relationships/hdphoto" Target="../media/hdphoto13.wdp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microsoft.com/office/2007/relationships/hdphoto" Target="../media/hdphoto6.wdp"/><Relationship Id="rId11" Type="http://schemas.openxmlformats.org/officeDocument/2006/relationships/image" Target="../media/image22.png"/><Relationship Id="rId5" Type="http://schemas.openxmlformats.org/officeDocument/2006/relationships/image" Target="../media/image8.png"/><Relationship Id="rId10" Type="http://schemas.microsoft.com/office/2007/relationships/hdphoto" Target="../media/hdphoto1.wdp"/><Relationship Id="rId4" Type="http://schemas.microsoft.com/office/2007/relationships/hdphoto" Target="../media/hdphoto2.wdp"/><Relationship Id="rId9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1.wdp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4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5" Type="http://schemas.microsoft.com/office/2007/relationships/hdphoto" Target="../media/hdphoto7.wdp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1.wdp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microsoft.com/office/2007/relationships/hdphoto" Target="../media/hdphoto15.wdp"/><Relationship Id="rId7" Type="http://schemas.microsoft.com/office/2007/relationships/hdphoto" Target="../media/hdphoto17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1.png"/><Relationship Id="rId5" Type="http://schemas.microsoft.com/office/2007/relationships/hdphoto" Target="../media/hdphoto16.wdp"/><Relationship Id="rId4" Type="http://schemas.openxmlformats.org/officeDocument/2006/relationships/image" Target="../media/image30.png"/><Relationship Id="rId9" Type="http://schemas.microsoft.com/office/2007/relationships/hdphoto" Target="../media/hdphoto7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microsoft.com/office/2007/relationships/hdphoto" Target="../media/hdphoto8.wdp"/><Relationship Id="rId5" Type="http://schemas.openxmlformats.org/officeDocument/2006/relationships/image" Target="../media/image10.png"/><Relationship Id="rId4" Type="http://schemas.microsoft.com/office/2007/relationships/hdphoto" Target="../media/hdphoto18.wdp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.png"/><Relationship Id="rId7" Type="http://schemas.microsoft.com/office/2007/relationships/hdphoto" Target="../media/hdphoto4.wd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microsoft.com/office/2007/relationships/hdphoto" Target="../media/hdphoto3.wdp"/><Relationship Id="rId10" Type="http://schemas.openxmlformats.org/officeDocument/2006/relationships/image" Target="../media/image2.gif"/><Relationship Id="rId4" Type="http://schemas.openxmlformats.org/officeDocument/2006/relationships/image" Target="../media/image5.png"/><Relationship Id="rId9" Type="http://schemas.microsoft.com/office/2007/relationships/hdphoto" Target="../media/hdphoto5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1.wdp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3.png"/><Relationship Id="rId7" Type="http://schemas.openxmlformats.org/officeDocument/2006/relationships/image" Target="../media/image2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Relationship Id="rId6" Type="http://schemas.microsoft.com/office/2007/relationships/hdphoto" Target="../media/hdphoto6.wdp"/><Relationship Id="rId5" Type="http://schemas.openxmlformats.org/officeDocument/2006/relationships/image" Target="../media/image8.png"/><Relationship Id="rId4" Type="http://schemas.microsoft.com/office/2007/relationships/hdphoto" Target="../media/hdphoto2.wdp"/><Relationship Id="rId9" Type="http://schemas.microsoft.com/office/2007/relationships/hdphoto" Target="../media/hdphoto13.wdp"/></Relationships>
</file>

<file path=ppt/slides/_rels/slide23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34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Relationship Id="rId6" Type="http://schemas.microsoft.com/office/2007/relationships/hdphoto" Target="../media/hdphoto11.wdp"/><Relationship Id="rId5" Type="http://schemas.openxmlformats.org/officeDocument/2006/relationships/image" Target="../media/image19.png"/><Relationship Id="rId4" Type="http://schemas.microsoft.com/office/2007/relationships/hdphoto" Target="../media/hdphoto19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8.jpeg"/><Relationship Id="rId4" Type="http://schemas.openxmlformats.org/officeDocument/2006/relationships/image" Target="../media/image37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reepik.com/free-photo/front-view-man-casual-clothes_8392158.htm/?utm_source=slidesgo_template&amp;utm_medium=referral-link&amp;utm_campaign=sg_resources&amp;utm_content=freepik" TargetMode="External"/><Relationship Id="rId3" Type="http://schemas.openxmlformats.org/officeDocument/2006/relationships/hyperlink" Target="https://www.freepik.com/free-vector/desert-landscape-background-video-conferencing_9746585.htm/?utm_source=slidesgo_template&amp;utm_medium=referral-link&amp;utm_campaign=sg_resources&amp;utm_content=freepik" TargetMode="External"/><Relationship Id="rId7" Type="http://schemas.openxmlformats.org/officeDocument/2006/relationships/hyperlink" Target="https://www.freepik.com/free-photo/woman-jumping-joy-hilltop_4549645.htm/?utm_source=slidesgo_template&amp;utm_medium=referral-link&amp;utm_campaign=sg_resources&amp;utm_content=freepik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Relationship Id="rId6" Type="http://schemas.openxmlformats.org/officeDocument/2006/relationships/hyperlink" Target="https://www.freepik.com/free-photo/group-people-sitting-top-dune_4933530.htm/?utm_source=slidesgo_template&amp;utm_medium=referral-link&amp;utm_campaign=sg_resources&amp;utm_content=freepik" TargetMode="External"/><Relationship Id="rId5" Type="http://schemas.openxmlformats.org/officeDocument/2006/relationships/hyperlink" Target="https://www.flaticon.com/packs/wild-west-84/?utm_source=slidesgo_template&amp;utm_medium=referral-link&amp;utm_campaign=sg_resources&amp;utm_content=flaticon" TargetMode="External"/><Relationship Id="rId10" Type="http://schemas.openxmlformats.org/officeDocument/2006/relationships/hyperlink" Target="https://www.freepik.com/free-photo/side-view-woman-home-drinking-coffee_6354528.htm/?utm_source=slidesgo_template&amp;utm_medium=referral-link&amp;utm_campaign=sg_resources&amp;utm_content=freepik" TargetMode="External"/><Relationship Id="rId4" Type="http://schemas.openxmlformats.org/officeDocument/2006/relationships/hyperlink" Target="https://www.freepik.com/free-vector/cowboy-label-set-four_1543254.htm/?utm_source=slidesgo_template&amp;utm_medium=referral-link&amp;utm_campaign=sg_resources&amp;utm_content=freepik" TargetMode="External"/><Relationship Id="rId9" Type="http://schemas.openxmlformats.org/officeDocument/2006/relationships/hyperlink" Target="https://www.freepik.com/free-photo/man-woman-posing-looking-camera_5237533.htm/?utm_source=slidesgo_template&amp;utm_medium=referral-link&amp;utm_campaign=sg_resources&amp;utm_content=freepik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microsoft.com/office/2007/relationships/hdphoto" Target="../media/hdphoto7.wd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9.png"/><Relationship Id="rId5" Type="http://schemas.openxmlformats.org/officeDocument/2006/relationships/image" Target="../media/image2.gif"/><Relationship Id="rId4" Type="http://schemas.microsoft.com/office/2007/relationships/hdphoto" Target="../media/hdphoto6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microsoft.com/office/2007/relationships/hdphoto" Target="../media/hdphoto8.wdp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png"/><Relationship Id="rId5" Type="http://schemas.microsoft.com/office/2007/relationships/hdphoto" Target="../media/hdphoto9.wdp"/><Relationship Id="rId10" Type="http://schemas.openxmlformats.org/officeDocument/2006/relationships/image" Target="../media/image2.gif"/><Relationship Id="rId4" Type="http://schemas.openxmlformats.org/officeDocument/2006/relationships/image" Target="../media/image12.png"/><Relationship Id="rId9" Type="http://schemas.microsoft.com/office/2007/relationships/hdphoto" Target="../media/hdphoto10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microsoft.com/office/2007/relationships/hdphoto" Target="../media/hdphoto7.wdp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1.wdp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1" name="Google Shape;3991;p26"/>
          <p:cNvSpPr txBox="1">
            <a:spLocks noGrp="1"/>
          </p:cNvSpPr>
          <p:nvPr>
            <p:ph type="ctrTitle"/>
          </p:nvPr>
        </p:nvSpPr>
        <p:spPr>
          <a:xfrm>
            <a:off x="986906" y="1545781"/>
            <a:ext cx="7727400" cy="6402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Giza City</a:t>
            </a:r>
            <a:endParaRPr dirty="0"/>
          </a:p>
        </p:txBody>
      </p:sp>
      <p:sp>
        <p:nvSpPr>
          <p:cNvPr id="3992" name="Google Shape;3992;p26"/>
          <p:cNvSpPr txBox="1">
            <a:spLocks noGrp="1"/>
          </p:cNvSpPr>
          <p:nvPr>
            <p:ph type="subTitle" idx="1"/>
          </p:nvPr>
        </p:nvSpPr>
        <p:spPr>
          <a:xfrm>
            <a:off x="2059200" y="2498256"/>
            <a:ext cx="5025600" cy="3456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English class presentation 26.11.2021</a:t>
            </a:r>
            <a:endParaRPr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26" name="Picture 2" descr="Great Sphinx Of Giza Egyptian Pyramids Great Pyramid - Pyramid Of Giza  Cartoon - Free Transparent PNG Download - PNGkey">
            <a:extLst>
              <a:ext uri="{FF2B5EF4-FFF2-40B4-BE49-F238E27FC236}">
                <a16:creationId xmlns:a16="http://schemas.microsoft.com/office/drawing/2014/main" id="{3B72AFBF-C66C-4DD4-AFD9-85CDB12632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874" b="96008" l="1463" r="98902">
                        <a14:foregroundMark x1="8659" y1="20168" x2="15854" y2="17857"/>
                        <a14:foregroundMark x1="32561" y1="34664" x2="35610" y2="32563"/>
                        <a14:foregroundMark x1="22073" y1="21639" x2="24390" y2="22059"/>
                        <a14:foregroundMark x1="5610" y1="21639" x2="6098" y2="23319"/>
                        <a14:foregroundMark x1="56463" y1="31092" x2="63415" y2="26050"/>
                        <a14:foregroundMark x1="31829" y1="28361" x2="39024" y2="37395"/>
                        <a14:foregroundMark x1="39024" y1="37395" x2="41341" y2="38445"/>
                        <a14:foregroundMark x1="79878" y1="19118" x2="86098" y2="14286"/>
                        <a14:foregroundMark x1="91829" y1="17647" x2="93659" y2="18277"/>
                        <a14:foregroundMark x1="83902" y1="33824" x2="85732" y2="32983"/>
                        <a14:foregroundMark x1="96585" y1="20168" x2="96951" y2="20378"/>
                        <a14:foregroundMark x1="84268" y1="88235" x2="76585" y2="91597"/>
                        <a14:foregroundMark x1="31707" y1="34454" x2="26463" y2="34454"/>
                        <a14:foregroundMark x1="44512" y1="34664" x2="45854" y2="36555"/>
                        <a14:foregroundMark x1="47195" y1="38235" x2="47561" y2="38235"/>
                        <a14:foregroundMark x1="82439" y1="36765" x2="81829" y2="25630"/>
                        <a14:foregroundMark x1="81829" y1="25630" x2="86829" y2="32773"/>
                        <a14:foregroundMark x1="86829" y1="32773" x2="86829" y2="33193"/>
                        <a14:foregroundMark x1="4268" y1="92017" x2="10610" y2="95378"/>
                        <a14:foregroundMark x1="10610" y1="95378" x2="16951" y2="95378"/>
                        <a14:foregroundMark x1="16951" y1="95378" x2="34756" y2="94328"/>
                        <a14:foregroundMark x1="5244" y1="94958" x2="6951" y2="94328"/>
                        <a14:foregroundMark x1="1585" y1="96218" x2="1707" y2="95168"/>
                        <a14:foregroundMark x1="35732" y1="96008" x2="48659" y2="94118"/>
                        <a14:foregroundMark x1="48659" y1="94118" x2="61098" y2="94328"/>
                        <a14:foregroundMark x1="61098" y1="94328" x2="67317" y2="93908"/>
                        <a14:foregroundMark x1="67317" y1="93908" x2="94390" y2="95798"/>
                        <a14:foregroundMark x1="94390" y1="95798" x2="98902" y2="94748"/>
                        <a14:foregroundMark x1="23537" y1="20168" x2="26951" y2="21429"/>
                        <a14:foregroundMark x1="28049" y1="22059" x2="28293" y2="23319"/>
                        <a14:foregroundMark x1="60366" y1="30882" x2="64024" y2="30462"/>
                        <a14:foregroundMark x1="67805" y1="30672" x2="67927" y2="32143"/>
                        <a14:foregroundMark x1="76585" y1="19538" x2="76585" y2="1974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6219" y="3294981"/>
            <a:ext cx="2822621" cy="1552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BE76302-F48B-4A63-9943-F9B07F6EAE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80" y="-1"/>
            <a:ext cx="1650207" cy="1650207"/>
          </a:xfrm>
          <a:prstGeom prst="rect">
            <a:avLst/>
          </a:prstGeom>
        </p:spPr>
      </p:pic>
      <p:pic>
        <p:nvPicPr>
          <p:cNvPr id="1032" name="Picture 8" descr="Arab Man Riding Camel Stock Illustrations – 84 Arab Man Riding Camel Stock  Illustrations, Vectors &amp;amp; Clipart - Dreamstime">
            <a:extLst>
              <a:ext uri="{FF2B5EF4-FFF2-40B4-BE49-F238E27FC236}">
                <a16:creationId xmlns:a16="http://schemas.microsoft.com/office/drawing/2014/main" id="{69D6D748-6F91-4D24-A0B6-D95F529A9E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24875" y1="42750" x2="24875" y2="42750"/>
                        <a14:backgroundMark x1="37000" y1="30250" x2="24625" y2="39125"/>
                        <a14:backgroundMark x1="22125" y1="44625" x2="19500" y2="54500"/>
                        <a14:backgroundMark x1="18750" y1="57125" x2="22125" y2="67375"/>
                        <a14:backgroundMark x1="38250" y1="67625" x2="43125" y2="64000"/>
                        <a14:backgroundMark x1="29000" y1="65875" x2="28750" y2="64750"/>
                        <a14:backgroundMark x1="29500" y1="63250" x2="31625" y2="70375"/>
                        <a14:backgroundMark x1="40500" y1="58125" x2="48250" y2="64250"/>
                        <a14:backgroundMark x1="43125" y1="53250" x2="44875" y2="53500"/>
                        <a14:backgroundMark x1="41250" y1="52750" x2="42125" y2="52750"/>
                        <a14:backgroundMark x1="27750" y1="53250" x2="28500" y2="50250"/>
                        <a14:backgroundMark x1="55125" y1="27375" x2="67125" y2="34125"/>
                        <a14:backgroundMark x1="77375" y1="53250" x2="69500" y2="66625"/>
                        <a14:backgroundMark x1="66375" y1="57625" x2="77875" y2="55125"/>
                        <a14:backgroundMark x1="57125" y1="62500" x2="60000" y2="70375"/>
                        <a14:backgroundMark x1="69500" y1="56875" x2="78500" y2="61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077" y="3156132"/>
            <a:ext cx="1685975" cy="1685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Arab Man Riding Camel Stock Illustrations – 84 Arab Man Riding Camel Stock  Illustrations, Vectors &amp;amp; Clipart - Dreamstime">
            <a:extLst>
              <a:ext uri="{FF2B5EF4-FFF2-40B4-BE49-F238E27FC236}">
                <a16:creationId xmlns:a16="http://schemas.microsoft.com/office/drawing/2014/main" id="{C46FEF66-7FBA-47D4-AD79-AF2F4EFE00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24875" y1="42750" x2="24875" y2="42750"/>
                        <a14:backgroundMark x1="37000" y1="30250" x2="24625" y2="39125"/>
                        <a14:backgroundMark x1="22125" y1="44625" x2="19500" y2="54500"/>
                        <a14:backgroundMark x1="18750" y1="57125" x2="22125" y2="67375"/>
                        <a14:backgroundMark x1="38250" y1="67625" x2="43125" y2="64000"/>
                        <a14:backgroundMark x1="29000" y1="65875" x2="28750" y2="64750"/>
                        <a14:backgroundMark x1="29500" y1="63250" x2="31625" y2="70375"/>
                        <a14:backgroundMark x1="40500" y1="58125" x2="48250" y2="64250"/>
                        <a14:backgroundMark x1="43125" y1="53250" x2="44875" y2="53500"/>
                        <a14:backgroundMark x1="41250" y1="52750" x2="42125" y2="52750"/>
                        <a14:backgroundMark x1="27750" y1="53250" x2="28500" y2="50250"/>
                        <a14:backgroundMark x1="55125" y1="27375" x2="67125" y2="34125"/>
                        <a14:backgroundMark x1="77375" y1="53250" x2="69500" y2="66625"/>
                        <a14:backgroundMark x1="66375" y1="57625" x2="77875" y2="55125"/>
                        <a14:backgroundMark x1="57125" y1="62500" x2="60000" y2="70375"/>
                        <a14:backgroundMark x1="69500" y1="56875" x2="78500" y2="61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6339" y="3476634"/>
            <a:ext cx="1552945" cy="1552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Arab Man Riding Camel Stock Illustrations – 84 Arab Man Riding Camel Stock  Illustrations, Vectors &amp;amp; Clipart - Dreamstime">
            <a:extLst>
              <a:ext uri="{FF2B5EF4-FFF2-40B4-BE49-F238E27FC236}">
                <a16:creationId xmlns:a16="http://schemas.microsoft.com/office/drawing/2014/main" id="{16CA3940-19B4-4C2A-94EE-E773ED18BA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24875" y1="42750" x2="24875" y2="42750"/>
                        <a14:backgroundMark x1="37000" y1="30250" x2="24625" y2="39125"/>
                        <a14:backgroundMark x1="22125" y1="44625" x2="19500" y2="54500"/>
                        <a14:backgroundMark x1="18750" y1="57125" x2="22125" y2="67375"/>
                        <a14:backgroundMark x1="38250" y1="67625" x2="43125" y2="64000"/>
                        <a14:backgroundMark x1="29000" y1="65875" x2="28750" y2="64750"/>
                        <a14:backgroundMark x1="29500" y1="63250" x2="31625" y2="70375"/>
                        <a14:backgroundMark x1="40500" y1="58125" x2="48250" y2="64250"/>
                        <a14:backgroundMark x1="43125" y1="53250" x2="44875" y2="53500"/>
                        <a14:backgroundMark x1="41250" y1="52750" x2="42125" y2="52750"/>
                        <a14:backgroundMark x1="27750" y1="53250" x2="28500" y2="50250"/>
                        <a14:backgroundMark x1="55125" y1="27375" x2="67125" y2="34125"/>
                        <a14:backgroundMark x1="77375" y1="53250" x2="69500" y2="66625"/>
                        <a14:backgroundMark x1="66375" y1="57625" x2="77875" y2="55125"/>
                        <a14:backgroundMark x1="57125" y1="62500" x2="60000" y2="70375"/>
                        <a14:backgroundMark x1="69500" y1="56875" x2="78500" y2="61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845" y="3410120"/>
            <a:ext cx="1685975" cy="1685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cover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dk2"/>
            </a:gs>
            <a:gs pos="100000">
              <a:srgbClr val="E4B24E"/>
            </a:gs>
          </a:gsLst>
          <a:lin ang="5400700" scaled="0"/>
        </a:gradFill>
        <a:effectLst/>
      </p:bgPr>
    </p:bg>
    <p:spTree>
      <p:nvGrpSpPr>
        <p:cNvPr id="1" name="Shape 4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Google Shape;4097;p32"/>
          <p:cNvSpPr txBox="1">
            <a:spLocks noGrp="1"/>
          </p:cNvSpPr>
          <p:nvPr>
            <p:ph type="title"/>
          </p:nvPr>
        </p:nvSpPr>
        <p:spPr>
          <a:xfrm>
            <a:off x="713225" y="585216"/>
            <a:ext cx="77175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2400" dirty="0"/>
              <a:t>Three Famous Places</a:t>
            </a:r>
            <a:endParaRPr sz="2400" dirty="0"/>
          </a:p>
        </p:txBody>
      </p:sp>
      <p:sp>
        <p:nvSpPr>
          <p:cNvPr id="4098" name="Google Shape;4098;p32"/>
          <p:cNvSpPr txBox="1">
            <a:spLocks noGrp="1"/>
          </p:cNvSpPr>
          <p:nvPr>
            <p:ph type="subTitle" idx="1"/>
          </p:nvPr>
        </p:nvSpPr>
        <p:spPr>
          <a:xfrm>
            <a:off x="1129331" y="2985189"/>
            <a:ext cx="2011800" cy="18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Pyramid of Khufu</a:t>
            </a:r>
            <a:endParaRPr sz="1600" dirty="0"/>
          </a:p>
        </p:txBody>
      </p:sp>
      <p:pic>
        <p:nvPicPr>
          <p:cNvPr id="51" name="Picture 8" descr="Arab Man Riding Camel Stock Illustrations – 84 Arab Man Riding Camel Stock  Illustrations, Vectors &amp;amp; Clipart - Dreamstime">
            <a:extLst>
              <a:ext uri="{FF2B5EF4-FFF2-40B4-BE49-F238E27FC236}">
                <a16:creationId xmlns:a16="http://schemas.microsoft.com/office/drawing/2014/main" id="{FE277D26-C6EA-40D3-8887-8F8B73D1F2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24875" y1="42750" x2="24875" y2="42750"/>
                        <a14:backgroundMark x1="37000" y1="30250" x2="24625" y2="39125"/>
                        <a14:backgroundMark x1="22125" y1="44625" x2="19500" y2="54500"/>
                        <a14:backgroundMark x1="18750" y1="57125" x2="22125" y2="67375"/>
                        <a14:backgroundMark x1="38250" y1="67625" x2="43125" y2="64000"/>
                        <a14:backgroundMark x1="29000" y1="65875" x2="28750" y2="64750"/>
                        <a14:backgroundMark x1="29500" y1="63250" x2="31625" y2="70375"/>
                        <a14:backgroundMark x1="40500" y1="58125" x2="48250" y2="64250"/>
                        <a14:backgroundMark x1="43125" y1="53250" x2="44875" y2="53500"/>
                        <a14:backgroundMark x1="41250" y1="52750" x2="42125" y2="52750"/>
                        <a14:backgroundMark x1="27750" y1="53250" x2="28500" y2="50250"/>
                        <a14:backgroundMark x1="55125" y1="27375" x2="67125" y2="34125"/>
                        <a14:backgroundMark x1="77375" y1="53250" x2="69500" y2="66625"/>
                        <a14:backgroundMark x1="66375" y1="57625" x2="77875" y2="55125"/>
                        <a14:backgroundMark x1="57125" y1="62500" x2="60000" y2="70375"/>
                        <a14:backgroundMark x1="69500" y1="56875" x2="78500" y2="61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45" y="3758392"/>
            <a:ext cx="1685975" cy="1685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6" descr="Giza Pyramids Drawing Stock Illustrations – 195 Giza Pyramids Drawing Stock  Illustrations, Vectors &amp;amp; Clipart - Dreamstime">
            <a:extLst>
              <a:ext uri="{FF2B5EF4-FFF2-40B4-BE49-F238E27FC236}">
                <a16:creationId xmlns:a16="http://schemas.microsoft.com/office/drawing/2014/main" id="{17CA7B6A-BE2D-42F1-A44C-BCE0C78274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632" b="89492" l="6875" r="94250">
                        <a14:foregroundMark x1="86625" y1="61296" x2="88375" y2="63222"/>
                        <a14:foregroundMark x1="91250" y1="67250" x2="91125" y2="68827"/>
                        <a14:foregroundMark x1="94250" y1="70753" x2="94250" y2="70753"/>
                        <a14:foregroundMark x1="7625" y1="60946" x2="6875" y2="607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0336" y="3758392"/>
            <a:ext cx="2262254" cy="1788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Great Pyramid of Giza clipart. Free download transparent .PNG | Creazilla">
            <a:extLst>
              <a:ext uri="{FF2B5EF4-FFF2-40B4-BE49-F238E27FC236}">
                <a16:creationId xmlns:a16="http://schemas.microsoft.com/office/drawing/2014/main" id="{2281399C-8F86-4113-A9D5-1C1CCD5C9D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6428" b="97775" l="21250" r="97760">
                        <a14:foregroundMark x1="24323" y1="93078" x2="21302" y2="89988"/>
                        <a14:foregroundMark x1="21302" y1="96663" x2="24740" y2="96663"/>
                        <a14:foregroundMark x1="56719" y1="10630" x2="55625" y2="6551"/>
                        <a14:foregroundMark x1="97083" y1="97775" x2="97760" y2="97775"/>
                        <a14:backgroundMark x1="19792" y1="85414" x2="19792" y2="8801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298" b="-3734"/>
          <a:stretch/>
        </p:blipFill>
        <p:spPr bwMode="auto">
          <a:xfrm>
            <a:off x="1548173" y="1914785"/>
            <a:ext cx="1204349" cy="644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D391B9FD-C0A3-43F0-90B0-BE29F26ED7A8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1240903" y="2625888"/>
            <a:ext cx="1511619" cy="292500"/>
          </a:xfrm>
        </p:spPr>
        <p:txBody>
          <a:bodyPr/>
          <a:lstStyle/>
          <a:p>
            <a:r>
              <a:rPr lang="en-US" sz="1400" dirty="0"/>
              <a:t>1</a:t>
            </a:r>
          </a:p>
        </p:txBody>
      </p:sp>
      <p:pic>
        <p:nvPicPr>
          <p:cNvPr id="5128" name="Picture 8" descr="Great Sphinx Of Giza Egyptian Pyramids Great Pyramid - Pyramid Of Giza  Cartoon - Free Transparent PNG Download - PNGkey">
            <a:extLst>
              <a:ext uri="{FF2B5EF4-FFF2-40B4-BE49-F238E27FC236}">
                <a16:creationId xmlns:a16="http://schemas.microsoft.com/office/drawing/2014/main" id="{40FD7B9F-E3F3-428D-AE0C-7077991997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32353" b="93908" l="18902" r="65366">
                        <a14:foregroundMark x1="22073" y1="88445" x2="32683" y2="88445"/>
                        <a14:foregroundMark x1="32683" y1="88445" x2="46341" y2="85714"/>
                        <a14:foregroundMark x1="46341" y1="85714" x2="51707" y2="86345"/>
                        <a14:foregroundMark x1="50244" y1="91807" x2="54268" y2="90966"/>
                        <a14:foregroundMark x1="63537" y1="90546" x2="62439" y2="92857"/>
                        <a14:foregroundMark x1="20610" y1="90756" x2="21707" y2="89916"/>
                        <a14:foregroundMark x1="18902" y1="93908" x2="19878" y2="92647"/>
                        <a14:foregroundMark x1="50000" y1="70378" x2="53171" y2="80672"/>
                        <a14:foregroundMark x1="53171" y1="80672" x2="53171" y2="80672"/>
                        <a14:foregroundMark x1="42317" y1="55252" x2="51707" y2="76261"/>
                        <a14:foregroundMark x1="43780" y1="55462" x2="39024" y2="67437"/>
                        <a14:foregroundMark x1="39024" y1="67437" x2="44268" y2="77101"/>
                        <a14:foregroundMark x1="44268" y1="77101" x2="50732" y2="78361"/>
                        <a14:foregroundMark x1="50732" y1="78361" x2="50976" y2="77521"/>
                        <a14:foregroundMark x1="42927" y1="50420" x2="52073" y2="65756"/>
                        <a14:foregroundMark x1="52073" y1="65756" x2="55366" y2="76261"/>
                        <a14:foregroundMark x1="37805" y1="80042" x2="54146" y2="82563"/>
                        <a14:foregroundMark x1="32561" y1="92647" x2="40244" y2="91387"/>
                        <a14:foregroundMark x1="40244" y1="91387" x2="49878" y2="91387"/>
                        <a14:foregroundMark x1="56707" y1="90756" x2="56463" y2="88235"/>
                        <a14:foregroundMark x1="59756" y1="78782" x2="64756" y2="93067"/>
                        <a14:foregroundMark x1="34024" y1="90126" x2="32439" y2="90336"/>
                        <a14:backgroundMark x1="60000" y1="72269" x2="62073" y2="657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948" t="26188" r="29329" b="6184"/>
          <a:stretch/>
        </p:blipFill>
        <p:spPr bwMode="auto">
          <a:xfrm>
            <a:off x="4213102" y="1726068"/>
            <a:ext cx="980404" cy="729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7" name="Subtitle 2">
            <a:extLst>
              <a:ext uri="{FF2B5EF4-FFF2-40B4-BE49-F238E27FC236}">
                <a16:creationId xmlns:a16="http://schemas.microsoft.com/office/drawing/2014/main" id="{E38EDE74-744F-4639-ADA2-945A58C39BC9}"/>
              </a:ext>
            </a:extLst>
          </p:cNvPr>
          <p:cNvSpPr txBox="1">
            <a:spLocks/>
          </p:cNvSpPr>
          <p:nvPr/>
        </p:nvSpPr>
        <p:spPr>
          <a:xfrm>
            <a:off x="3947494" y="2622876"/>
            <a:ext cx="1511619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jari"/>
              <a:buNone/>
              <a:defRPr sz="1600" b="0" i="0" u="none" strike="noStrike" cap="none">
                <a:solidFill>
                  <a:schemeClr val="lt1"/>
                </a:solidFill>
                <a:latin typeface="Manjari"/>
                <a:ea typeface="Manjari"/>
                <a:cs typeface="Manjari"/>
                <a:sym typeface="Manjari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jari"/>
              <a:buNone/>
              <a:defRPr sz="1600" b="0" i="0" u="none" strike="noStrike" cap="none">
                <a:solidFill>
                  <a:schemeClr val="lt1"/>
                </a:solidFill>
                <a:latin typeface="Manjari"/>
                <a:ea typeface="Manjari"/>
                <a:cs typeface="Manjari"/>
                <a:sym typeface="Manjari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jari"/>
              <a:buNone/>
              <a:defRPr sz="1600" b="0" i="0" u="none" strike="noStrike" cap="none">
                <a:solidFill>
                  <a:schemeClr val="lt1"/>
                </a:solidFill>
                <a:latin typeface="Manjari"/>
                <a:ea typeface="Manjari"/>
                <a:cs typeface="Manjari"/>
                <a:sym typeface="Manjari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jari"/>
              <a:buNone/>
              <a:defRPr sz="1600" b="0" i="0" u="none" strike="noStrike" cap="none">
                <a:solidFill>
                  <a:schemeClr val="lt1"/>
                </a:solidFill>
                <a:latin typeface="Manjari"/>
                <a:ea typeface="Manjari"/>
                <a:cs typeface="Manjari"/>
                <a:sym typeface="Manjari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jari"/>
              <a:buNone/>
              <a:defRPr sz="1600" b="0" i="0" u="none" strike="noStrike" cap="none">
                <a:solidFill>
                  <a:schemeClr val="lt1"/>
                </a:solidFill>
                <a:latin typeface="Manjari"/>
                <a:ea typeface="Manjari"/>
                <a:cs typeface="Manjari"/>
                <a:sym typeface="Manjari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jari"/>
              <a:buNone/>
              <a:defRPr sz="1600" b="0" i="0" u="none" strike="noStrike" cap="none">
                <a:solidFill>
                  <a:schemeClr val="lt1"/>
                </a:solidFill>
                <a:latin typeface="Manjari"/>
                <a:ea typeface="Manjari"/>
                <a:cs typeface="Manjari"/>
                <a:sym typeface="Manjari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jari"/>
              <a:buNone/>
              <a:defRPr sz="1600" b="0" i="0" u="none" strike="noStrike" cap="none">
                <a:solidFill>
                  <a:schemeClr val="lt1"/>
                </a:solidFill>
                <a:latin typeface="Manjari"/>
                <a:ea typeface="Manjari"/>
                <a:cs typeface="Manjari"/>
                <a:sym typeface="Manjari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jari"/>
              <a:buNone/>
              <a:defRPr sz="1600" b="0" i="0" u="none" strike="noStrike" cap="none">
                <a:solidFill>
                  <a:schemeClr val="lt1"/>
                </a:solidFill>
                <a:latin typeface="Manjari"/>
                <a:ea typeface="Manjari"/>
                <a:cs typeface="Manjari"/>
                <a:sym typeface="Manjari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jari"/>
              <a:buNone/>
              <a:defRPr sz="1600" b="0" i="0" u="none" strike="noStrike" cap="none">
                <a:solidFill>
                  <a:schemeClr val="lt1"/>
                </a:solidFill>
                <a:latin typeface="Manjari"/>
                <a:ea typeface="Manjari"/>
                <a:cs typeface="Manjari"/>
                <a:sym typeface="Manjari"/>
              </a:defRPr>
            </a:lvl9pPr>
          </a:lstStyle>
          <a:p>
            <a:r>
              <a:rPr lang="en-US" sz="1400" dirty="0"/>
              <a:t>2</a:t>
            </a:r>
          </a:p>
        </p:txBody>
      </p:sp>
      <p:sp>
        <p:nvSpPr>
          <p:cNvPr id="68" name="Google Shape;4098;p32">
            <a:extLst>
              <a:ext uri="{FF2B5EF4-FFF2-40B4-BE49-F238E27FC236}">
                <a16:creationId xmlns:a16="http://schemas.microsoft.com/office/drawing/2014/main" id="{6BFEE575-A7AC-49FA-B67C-F50354C4AC19}"/>
              </a:ext>
            </a:extLst>
          </p:cNvPr>
          <p:cNvSpPr txBox="1">
            <a:spLocks/>
          </p:cNvSpPr>
          <p:nvPr/>
        </p:nvSpPr>
        <p:spPr>
          <a:xfrm>
            <a:off x="3775984" y="2984290"/>
            <a:ext cx="2011800" cy="1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jari"/>
              <a:buNone/>
              <a:defRPr sz="2000" b="1" i="0" u="none" strike="noStrike" cap="none">
                <a:solidFill>
                  <a:schemeClr val="lt1"/>
                </a:solidFill>
                <a:latin typeface="Manjari"/>
                <a:ea typeface="Manjari"/>
                <a:cs typeface="Manjari"/>
                <a:sym typeface="Manjari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jari"/>
              <a:buNone/>
              <a:defRPr sz="2000" b="1" i="0" u="none" strike="noStrike" cap="none">
                <a:solidFill>
                  <a:schemeClr val="lt1"/>
                </a:solidFill>
                <a:latin typeface="Manjari"/>
                <a:ea typeface="Manjari"/>
                <a:cs typeface="Manjari"/>
                <a:sym typeface="Manjari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jari"/>
              <a:buNone/>
              <a:defRPr sz="2000" b="1" i="0" u="none" strike="noStrike" cap="none">
                <a:solidFill>
                  <a:schemeClr val="lt1"/>
                </a:solidFill>
                <a:latin typeface="Manjari"/>
                <a:ea typeface="Manjari"/>
                <a:cs typeface="Manjari"/>
                <a:sym typeface="Manjari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jari"/>
              <a:buNone/>
              <a:defRPr sz="2000" b="1" i="0" u="none" strike="noStrike" cap="none">
                <a:solidFill>
                  <a:schemeClr val="lt1"/>
                </a:solidFill>
                <a:latin typeface="Manjari"/>
                <a:ea typeface="Manjari"/>
                <a:cs typeface="Manjari"/>
                <a:sym typeface="Manjari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jari"/>
              <a:buNone/>
              <a:defRPr sz="2000" b="1" i="0" u="none" strike="noStrike" cap="none">
                <a:solidFill>
                  <a:schemeClr val="lt1"/>
                </a:solidFill>
                <a:latin typeface="Manjari"/>
                <a:ea typeface="Manjari"/>
                <a:cs typeface="Manjari"/>
                <a:sym typeface="Manjari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jari"/>
              <a:buNone/>
              <a:defRPr sz="2000" b="1" i="0" u="none" strike="noStrike" cap="none">
                <a:solidFill>
                  <a:schemeClr val="lt1"/>
                </a:solidFill>
                <a:latin typeface="Manjari"/>
                <a:ea typeface="Manjari"/>
                <a:cs typeface="Manjari"/>
                <a:sym typeface="Manjari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jari"/>
              <a:buNone/>
              <a:defRPr sz="2000" b="1" i="0" u="none" strike="noStrike" cap="none">
                <a:solidFill>
                  <a:schemeClr val="lt1"/>
                </a:solidFill>
                <a:latin typeface="Manjari"/>
                <a:ea typeface="Manjari"/>
                <a:cs typeface="Manjari"/>
                <a:sym typeface="Manjari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jari"/>
              <a:buNone/>
              <a:defRPr sz="2000" b="1" i="0" u="none" strike="noStrike" cap="none">
                <a:solidFill>
                  <a:schemeClr val="lt1"/>
                </a:solidFill>
                <a:latin typeface="Manjari"/>
                <a:ea typeface="Manjari"/>
                <a:cs typeface="Manjari"/>
                <a:sym typeface="Manjari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jari"/>
              <a:buNone/>
              <a:defRPr sz="2000" b="1" i="0" u="none" strike="noStrike" cap="none">
                <a:solidFill>
                  <a:schemeClr val="lt1"/>
                </a:solidFill>
                <a:latin typeface="Manjari"/>
                <a:ea typeface="Manjari"/>
                <a:cs typeface="Manjari"/>
                <a:sym typeface="Manjari"/>
              </a:defRPr>
            </a:lvl9pPr>
          </a:lstStyle>
          <a:p>
            <a:pPr marL="0" indent="0"/>
            <a:r>
              <a:rPr lang="en-US" sz="1600" dirty="0"/>
              <a:t>Pyramid of Khafre</a:t>
            </a:r>
          </a:p>
        </p:txBody>
      </p:sp>
      <p:pic>
        <p:nvPicPr>
          <p:cNvPr id="5130" name="Picture 10" descr="Pyramid Png - Pyramid Of Giza Clip Art, Transparent Png - kindpng">
            <a:extLst>
              <a:ext uri="{FF2B5EF4-FFF2-40B4-BE49-F238E27FC236}">
                <a16:creationId xmlns:a16="http://schemas.microsoft.com/office/drawing/2014/main" id="{DA479BFA-98AF-47D3-BE99-AB2381A4F4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9910" b="89790" l="4070" r="94186">
                        <a14:foregroundMark x1="12326" y1="80180" x2="7558" y2="80781"/>
                        <a14:foregroundMark x1="4419" y1="84084" x2="4186" y2="83183"/>
                        <a14:foregroundMark x1="93837" y1="78078" x2="94186" y2="729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4086" y="1916171"/>
            <a:ext cx="1656804" cy="641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" name="Subtitle 2">
            <a:extLst>
              <a:ext uri="{FF2B5EF4-FFF2-40B4-BE49-F238E27FC236}">
                <a16:creationId xmlns:a16="http://schemas.microsoft.com/office/drawing/2014/main" id="{8ED02D4F-E824-4915-B89F-BC2CF4210ACD}"/>
              </a:ext>
            </a:extLst>
          </p:cNvPr>
          <p:cNvSpPr txBox="1">
            <a:spLocks/>
          </p:cNvSpPr>
          <p:nvPr/>
        </p:nvSpPr>
        <p:spPr>
          <a:xfrm>
            <a:off x="6726678" y="2622876"/>
            <a:ext cx="1511619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jari"/>
              <a:buNone/>
              <a:defRPr sz="1600" b="0" i="0" u="none" strike="noStrike" cap="none">
                <a:solidFill>
                  <a:schemeClr val="lt1"/>
                </a:solidFill>
                <a:latin typeface="Manjari"/>
                <a:ea typeface="Manjari"/>
                <a:cs typeface="Manjari"/>
                <a:sym typeface="Manjari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jari"/>
              <a:buNone/>
              <a:defRPr sz="1600" b="0" i="0" u="none" strike="noStrike" cap="none">
                <a:solidFill>
                  <a:schemeClr val="lt1"/>
                </a:solidFill>
                <a:latin typeface="Manjari"/>
                <a:ea typeface="Manjari"/>
                <a:cs typeface="Manjari"/>
                <a:sym typeface="Manjari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jari"/>
              <a:buNone/>
              <a:defRPr sz="1600" b="0" i="0" u="none" strike="noStrike" cap="none">
                <a:solidFill>
                  <a:schemeClr val="lt1"/>
                </a:solidFill>
                <a:latin typeface="Manjari"/>
                <a:ea typeface="Manjari"/>
                <a:cs typeface="Manjari"/>
                <a:sym typeface="Manjari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jari"/>
              <a:buNone/>
              <a:defRPr sz="1600" b="0" i="0" u="none" strike="noStrike" cap="none">
                <a:solidFill>
                  <a:schemeClr val="lt1"/>
                </a:solidFill>
                <a:latin typeface="Manjari"/>
                <a:ea typeface="Manjari"/>
                <a:cs typeface="Manjari"/>
                <a:sym typeface="Manjari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jari"/>
              <a:buNone/>
              <a:defRPr sz="1600" b="0" i="0" u="none" strike="noStrike" cap="none">
                <a:solidFill>
                  <a:schemeClr val="lt1"/>
                </a:solidFill>
                <a:latin typeface="Manjari"/>
                <a:ea typeface="Manjari"/>
                <a:cs typeface="Manjari"/>
                <a:sym typeface="Manjari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jari"/>
              <a:buNone/>
              <a:defRPr sz="1600" b="0" i="0" u="none" strike="noStrike" cap="none">
                <a:solidFill>
                  <a:schemeClr val="lt1"/>
                </a:solidFill>
                <a:latin typeface="Manjari"/>
                <a:ea typeface="Manjari"/>
                <a:cs typeface="Manjari"/>
                <a:sym typeface="Manjari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jari"/>
              <a:buNone/>
              <a:defRPr sz="1600" b="0" i="0" u="none" strike="noStrike" cap="none">
                <a:solidFill>
                  <a:schemeClr val="lt1"/>
                </a:solidFill>
                <a:latin typeface="Manjari"/>
                <a:ea typeface="Manjari"/>
                <a:cs typeface="Manjari"/>
                <a:sym typeface="Manjari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jari"/>
              <a:buNone/>
              <a:defRPr sz="1600" b="0" i="0" u="none" strike="noStrike" cap="none">
                <a:solidFill>
                  <a:schemeClr val="lt1"/>
                </a:solidFill>
                <a:latin typeface="Manjari"/>
                <a:ea typeface="Manjari"/>
                <a:cs typeface="Manjari"/>
                <a:sym typeface="Manjari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jari"/>
              <a:buNone/>
              <a:defRPr sz="1600" b="0" i="0" u="none" strike="noStrike" cap="none">
                <a:solidFill>
                  <a:schemeClr val="lt1"/>
                </a:solidFill>
                <a:latin typeface="Manjari"/>
                <a:ea typeface="Manjari"/>
                <a:cs typeface="Manjari"/>
                <a:sym typeface="Manjari"/>
              </a:defRPr>
            </a:lvl9pPr>
          </a:lstStyle>
          <a:p>
            <a:r>
              <a:rPr lang="en-US" sz="1400" dirty="0"/>
              <a:t>3</a:t>
            </a:r>
          </a:p>
        </p:txBody>
      </p:sp>
      <p:sp>
        <p:nvSpPr>
          <p:cNvPr id="71" name="Google Shape;4098;p32">
            <a:extLst>
              <a:ext uri="{FF2B5EF4-FFF2-40B4-BE49-F238E27FC236}">
                <a16:creationId xmlns:a16="http://schemas.microsoft.com/office/drawing/2014/main" id="{7C15C73C-8C12-471A-9329-D729CDFF21E2}"/>
              </a:ext>
            </a:extLst>
          </p:cNvPr>
          <p:cNvSpPr txBox="1">
            <a:spLocks/>
          </p:cNvSpPr>
          <p:nvPr/>
        </p:nvSpPr>
        <p:spPr>
          <a:xfrm>
            <a:off x="6476586" y="2973990"/>
            <a:ext cx="2203069" cy="182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jari"/>
              <a:buNone/>
              <a:defRPr sz="2000" b="1" i="0" u="none" strike="noStrike" cap="none">
                <a:solidFill>
                  <a:schemeClr val="lt1"/>
                </a:solidFill>
                <a:latin typeface="Manjari"/>
                <a:ea typeface="Manjari"/>
                <a:cs typeface="Manjari"/>
                <a:sym typeface="Manjari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jari"/>
              <a:buNone/>
              <a:defRPr sz="2000" b="1" i="0" u="none" strike="noStrike" cap="none">
                <a:solidFill>
                  <a:schemeClr val="lt1"/>
                </a:solidFill>
                <a:latin typeface="Manjari"/>
                <a:ea typeface="Manjari"/>
                <a:cs typeface="Manjari"/>
                <a:sym typeface="Manjari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jari"/>
              <a:buNone/>
              <a:defRPr sz="2000" b="1" i="0" u="none" strike="noStrike" cap="none">
                <a:solidFill>
                  <a:schemeClr val="lt1"/>
                </a:solidFill>
                <a:latin typeface="Manjari"/>
                <a:ea typeface="Manjari"/>
                <a:cs typeface="Manjari"/>
                <a:sym typeface="Manjari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jari"/>
              <a:buNone/>
              <a:defRPr sz="2000" b="1" i="0" u="none" strike="noStrike" cap="none">
                <a:solidFill>
                  <a:schemeClr val="lt1"/>
                </a:solidFill>
                <a:latin typeface="Manjari"/>
                <a:ea typeface="Manjari"/>
                <a:cs typeface="Manjari"/>
                <a:sym typeface="Manjari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jari"/>
              <a:buNone/>
              <a:defRPr sz="2000" b="1" i="0" u="none" strike="noStrike" cap="none">
                <a:solidFill>
                  <a:schemeClr val="lt1"/>
                </a:solidFill>
                <a:latin typeface="Manjari"/>
                <a:ea typeface="Manjari"/>
                <a:cs typeface="Manjari"/>
                <a:sym typeface="Manjari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jari"/>
              <a:buNone/>
              <a:defRPr sz="2000" b="1" i="0" u="none" strike="noStrike" cap="none">
                <a:solidFill>
                  <a:schemeClr val="lt1"/>
                </a:solidFill>
                <a:latin typeface="Manjari"/>
                <a:ea typeface="Manjari"/>
                <a:cs typeface="Manjari"/>
                <a:sym typeface="Manjari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jari"/>
              <a:buNone/>
              <a:defRPr sz="2000" b="1" i="0" u="none" strike="noStrike" cap="none">
                <a:solidFill>
                  <a:schemeClr val="lt1"/>
                </a:solidFill>
                <a:latin typeface="Manjari"/>
                <a:ea typeface="Manjari"/>
                <a:cs typeface="Manjari"/>
                <a:sym typeface="Manjari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jari"/>
              <a:buNone/>
              <a:defRPr sz="2000" b="1" i="0" u="none" strike="noStrike" cap="none">
                <a:solidFill>
                  <a:schemeClr val="lt1"/>
                </a:solidFill>
                <a:latin typeface="Manjari"/>
                <a:ea typeface="Manjari"/>
                <a:cs typeface="Manjari"/>
                <a:sym typeface="Manjari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jari"/>
              <a:buNone/>
              <a:defRPr sz="2000" b="1" i="0" u="none" strike="noStrike" cap="none">
                <a:solidFill>
                  <a:schemeClr val="lt1"/>
                </a:solidFill>
                <a:latin typeface="Manjari"/>
                <a:ea typeface="Manjari"/>
                <a:cs typeface="Manjari"/>
                <a:sym typeface="Manjari"/>
              </a:defRPr>
            </a:lvl9pPr>
          </a:lstStyle>
          <a:p>
            <a:pPr marL="0" indent="0"/>
            <a:r>
              <a:rPr lang="en-US" sz="1600" dirty="0"/>
              <a:t>Pyramid of Menkaure</a:t>
            </a: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F1D1302C-C525-4497-8F7D-BB52A410FAB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152590" y="-54944"/>
            <a:ext cx="1090214" cy="1090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516766"/>
      </p:ext>
    </p:extLst>
  </p:cSld>
  <p:clrMapOvr>
    <a:masterClrMapping/>
  </p:clrMapOvr>
  <p:transition spd="slow">
    <p:cover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9" name="Google Shape;4029;p29"/>
          <p:cNvSpPr/>
          <p:nvPr/>
        </p:nvSpPr>
        <p:spPr>
          <a:xfrm>
            <a:off x="4127098" y="776404"/>
            <a:ext cx="938700" cy="938700"/>
          </a:xfrm>
          <a:prstGeom prst="octagon">
            <a:avLst>
              <a:gd name="adj" fmla="val 0"/>
            </a:avLst>
          </a:prstGeom>
          <a:solidFill>
            <a:schemeClr val="dk2"/>
          </a:solidFill>
          <a:ln>
            <a:noFill/>
          </a:ln>
          <a:effectLst>
            <a:outerShdw dist="95250" dir="300000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0" name="Google Shape;4030;p29"/>
          <p:cNvSpPr txBox="1">
            <a:spLocks noGrp="1"/>
          </p:cNvSpPr>
          <p:nvPr>
            <p:ph type="title"/>
          </p:nvPr>
        </p:nvSpPr>
        <p:spPr>
          <a:xfrm>
            <a:off x="2267829" y="2005004"/>
            <a:ext cx="5604584" cy="41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Pyramid of Khufu</a:t>
            </a:r>
            <a:endParaRPr dirty="0"/>
          </a:p>
        </p:txBody>
      </p:sp>
      <p:sp>
        <p:nvSpPr>
          <p:cNvPr id="4031" name="Google Shape;4031;p29"/>
          <p:cNvSpPr txBox="1">
            <a:spLocks noGrp="1"/>
          </p:cNvSpPr>
          <p:nvPr>
            <p:ph type="subTitle" idx="1"/>
          </p:nvPr>
        </p:nvSpPr>
        <p:spPr>
          <a:xfrm>
            <a:off x="3104201" y="2571750"/>
            <a:ext cx="3513619" cy="3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/>
              <a:t>About the pyramid of Khufu aka great pyramid of Giza</a:t>
            </a:r>
            <a:endParaRPr sz="1400" b="1" dirty="0"/>
          </a:p>
        </p:txBody>
      </p:sp>
      <p:sp>
        <p:nvSpPr>
          <p:cNvPr id="4032" name="Google Shape;4032;p29"/>
          <p:cNvSpPr txBox="1">
            <a:spLocks noGrp="1"/>
          </p:cNvSpPr>
          <p:nvPr>
            <p:ph type="title" idx="2"/>
          </p:nvPr>
        </p:nvSpPr>
        <p:spPr>
          <a:xfrm>
            <a:off x="4052398" y="1081174"/>
            <a:ext cx="1088100" cy="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3.1</a:t>
            </a:r>
            <a:endParaRPr dirty="0"/>
          </a:p>
        </p:txBody>
      </p:sp>
      <p:grpSp>
        <p:nvGrpSpPr>
          <p:cNvPr id="4033" name="Google Shape;4033;p29"/>
          <p:cNvGrpSpPr/>
          <p:nvPr/>
        </p:nvGrpSpPr>
        <p:grpSpPr>
          <a:xfrm>
            <a:off x="-390537" y="3016150"/>
            <a:ext cx="776100" cy="776100"/>
            <a:chOff x="8057400" y="271550"/>
            <a:chExt cx="776100" cy="776100"/>
          </a:xfrm>
        </p:grpSpPr>
        <p:sp>
          <p:nvSpPr>
            <p:cNvPr id="4034" name="Google Shape;4034;p29"/>
            <p:cNvSpPr/>
            <p:nvPr/>
          </p:nvSpPr>
          <p:spPr>
            <a:xfrm>
              <a:off x="8057400" y="271550"/>
              <a:ext cx="776100" cy="776100"/>
            </a:xfrm>
            <a:prstGeom prst="ellipse">
              <a:avLst/>
            </a:prstGeom>
            <a:solidFill>
              <a:srgbClr val="FFFFD5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5" name="Google Shape;4035;p29"/>
            <p:cNvSpPr/>
            <p:nvPr/>
          </p:nvSpPr>
          <p:spPr>
            <a:xfrm>
              <a:off x="8181000" y="395150"/>
              <a:ext cx="528900" cy="528900"/>
            </a:xfrm>
            <a:prstGeom prst="ellipse">
              <a:avLst/>
            </a:prstGeom>
            <a:solidFill>
              <a:srgbClr val="FF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26AB06AC-7A44-4514-BB79-BAEDC512FC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9782"/>
            <a:ext cx="1469843" cy="1469843"/>
          </a:xfrm>
          <a:prstGeom prst="rect">
            <a:avLst/>
          </a:prstGeom>
        </p:spPr>
      </p:pic>
      <p:pic>
        <p:nvPicPr>
          <p:cNvPr id="4098" name="Picture 2" descr="Arab Man Riding A Camel. Vector Illustration Isolated On White Background  Royalty Free Cliparts, Vectors, And Stock Illustration. Image 87483242.">
            <a:extLst>
              <a:ext uri="{FF2B5EF4-FFF2-40B4-BE49-F238E27FC236}">
                <a16:creationId xmlns:a16="http://schemas.microsoft.com/office/drawing/2014/main" id="{574A5628-2BCD-4EE5-B3EE-4EDABF9304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6278" y="3414713"/>
            <a:ext cx="2407441" cy="2407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oogle Shape;4160;p33">
            <a:extLst>
              <a:ext uri="{FF2B5EF4-FFF2-40B4-BE49-F238E27FC236}">
                <a16:creationId xmlns:a16="http://schemas.microsoft.com/office/drawing/2014/main" id="{50B9BA01-7436-4FD7-BDA4-CD89A44C0214}"/>
              </a:ext>
            </a:extLst>
          </p:cNvPr>
          <p:cNvGrpSpPr/>
          <p:nvPr/>
        </p:nvGrpSpPr>
        <p:grpSpPr>
          <a:xfrm>
            <a:off x="2359273" y="1762676"/>
            <a:ext cx="456428" cy="242328"/>
            <a:chOff x="3979100" y="1366825"/>
            <a:chExt cx="410125" cy="217725"/>
          </a:xfrm>
        </p:grpSpPr>
        <p:sp>
          <p:nvSpPr>
            <p:cNvPr id="22" name="Google Shape;4161;p33">
              <a:extLst>
                <a:ext uri="{FF2B5EF4-FFF2-40B4-BE49-F238E27FC236}">
                  <a16:creationId xmlns:a16="http://schemas.microsoft.com/office/drawing/2014/main" id="{F12A13BC-39BE-4153-99AD-1A6B71FBEF45}"/>
                </a:ext>
              </a:extLst>
            </p:cNvPr>
            <p:cNvSpPr/>
            <p:nvPr/>
          </p:nvSpPr>
          <p:spPr>
            <a:xfrm>
              <a:off x="3987075" y="1458700"/>
              <a:ext cx="107225" cy="87900"/>
            </a:xfrm>
            <a:custGeom>
              <a:avLst/>
              <a:gdLst/>
              <a:ahLst/>
              <a:cxnLst/>
              <a:rect l="l" t="t" r="r" b="b"/>
              <a:pathLst>
                <a:path w="4289" h="3516" extrusionOk="0">
                  <a:moveTo>
                    <a:pt x="1013" y="1"/>
                  </a:moveTo>
                  <a:lnTo>
                    <a:pt x="800" y="27"/>
                  </a:lnTo>
                  <a:lnTo>
                    <a:pt x="560" y="107"/>
                  </a:lnTo>
                  <a:lnTo>
                    <a:pt x="347" y="267"/>
                  </a:lnTo>
                  <a:lnTo>
                    <a:pt x="187" y="427"/>
                  </a:lnTo>
                  <a:lnTo>
                    <a:pt x="81" y="613"/>
                  </a:lnTo>
                  <a:lnTo>
                    <a:pt x="27" y="826"/>
                  </a:lnTo>
                  <a:lnTo>
                    <a:pt x="1" y="1039"/>
                  </a:lnTo>
                  <a:lnTo>
                    <a:pt x="27" y="1252"/>
                  </a:lnTo>
                  <a:lnTo>
                    <a:pt x="81" y="1439"/>
                  </a:lnTo>
                  <a:lnTo>
                    <a:pt x="187" y="1625"/>
                  </a:lnTo>
                  <a:lnTo>
                    <a:pt x="320" y="1811"/>
                  </a:lnTo>
                  <a:lnTo>
                    <a:pt x="773" y="2184"/>
                  </a:lnTo>
                  <a:lnTo>
                    <a:pt x="1226" y="2504"/>
                  </a:lnTo>
                  <a:lnTo>
                    <a:pt x="1679" y="2797"/>
                  </a:lnTo>
                  <a:lnTo>
                    <a:pt x="2185" y="3036"/>
                  </a:lnTo>
                  <a:lnTo>
                    <a:pt x="2691" y="3223"/>
                  </a:lnTo>
                  <a:lnTo>
                    <a:pt x="3197" y="3383"/>
                  </a:lnTo>
                  <a:lnTo>
                    <a:pt x="3729" y="3489"/>
                  </a:lnTo>
                  <a:lnTo>
                    <a:pt x="4288" y="3516"/>
                  </a:lnTo>
                  <a:lnTo>
                    <a:pt x="3916" y="3250"/>
                  </a:lnTo>
                  <a:lnTo>
                    <a:pt x="3596" y="2930"/>
                  </a:lnTo>
                  <a:lnTo>
                    <a:pt x="3250" y="2610"/>
                  </a:lnTo>
                  <a:lnTo>
                    <a:pt x="2957" y="2264"/>
                  </a:lnTo>
                  <a:lnTo>
                    <a:pt x="2691" y="1865"/>
                  </a:lnTo>
                  <a:lnTo>
                    <a:pt x="2424" y="1492"/>
                  </a:lnTo>
                  <a:lnTo>
                    <a:pt x="2185" y="1066"/>
                  </a:lnTo>
                  <a:lnTo>
                    <a:pt x="1972" y="640"/>
                  </a:lnTo>
                  <a:lnTo>
                    <a:pt x="1865" y="400"/>
                  </a:lnTo>
                  <a:lnTo>
                    <a:pt x="1679" y="240"/>
                  </a:lnTo>
                  <a:lnTo>
                    <a:pt x="1492" y="107"/>
                  </a:lnTo>
                  <a:lnTo>
                    <a:pt x="1252" y="27"/>
                  </a:lnTo>
                  <a:lnTo>
                    <a:pt x="1013" y="1"/>
                  </a:lnTo>
                  <a:close/>
                </a:path>
              </a:pathLst>
            </a:custGeom>
            <a:solidFill>
              <a:srgbClr val="C68A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4162;p33">
              <a:extLst>
                <a:ext uri="{FF2B5EF4-FFF2-40B4-BE49-F238E27FC236}">
                  <a16:creationId xmlns:a16="http://schemas.microsoft.com/office/drawing/2014/main" id="{BAC827F1-6B06-49AA-97C4-8F8E28ED7A4B}"/>
                </a:ext>
              </a:extLst>
            </p:cNvPr>
            <p:cNvSpPr/>
            <p:nvPr/>
          </p:nvSpPr>
          <p:spPr>
            <a:xfrm>
              <a:off x="4274025" y="1458700"/>
              <a:ext cx="107225" cy="87900"/>
            </a:xfrm>
            <a:custGeom>
              <a:avLst/>
              <a:gdLst/>
              <a:ahLst/>
              <a:cxnLst/>
              <a:rect l="l" t="t" r="r" b="b"/>
              <a:pathLst>
                <a:path w="4289" h="3516" extrusionOk="0">
                  <a:moveTo>
                    <a:pt x="3276" y="1"/>
                  </a:moveTo>
                  <a:lnTo>
                    <a:pt x="3037" y="27"/>
                  </a:lnTo>
                  <a:lnTo>
                    <a:pt x="2824" y="107"/>
                  </a:lnTo>
                  <a:lnTo>
                    <a:pt x="2611" y="240"/>
                  </a:lnTo>
                  <a:lnTo>
                    <a:pt x="2451" y="400"/>
                  </a:lnTo>
                  <a:lnTo>
                    <a:pt x="2318" y="640"/>
                  </a:lnTo>
                  <a:lnTo>
                    <a:pt x="2105" y="1066"/>
                  </a:lnTo>
                  <a:lnTo>
                    <a:pt x="1865" y="1492"/>
                  </a:lnTo>
                  <a:lnTo>
                    <a:pt x="1625" y="1865"/>
                  </a:lnTo>
                  <a:lnTo>
                    <a:pt x="1332" y="2264"/>
                  </a:lnTo>
                  <a:lnTo>
                    <a:pt x="1039" y="2610"/>
                  </a:lnTo>
                  <a:lnTo>
                    <a:pt x="720" y="2930"/>
                  </a:lnTo>
                  <a:lnTo>
                    <a:pt x="374" y="3250"/>
                  </a:lnTo>
                  <a:lnTo>
                    <a:pt x="1" y="3516"/>
                  </a:lnTo>
                  <a:lnTo>
                    <a:pt x="560" y="3489"/>
                  </a:lnTo>
                  <a:lnTo>
                    <a:pt x="1093" y="3383"/>
                  </a:lnTo>
                  <a:lnTo>
                    <a:pt x="1625" y="3223"/>
                  </a:lnTo>
                  <a:lnTo>
                    <a:pt x="2131" y="3036"/>
                  </a:lnTo>
                  <a:lnTo>
                    <a:pt x="2611" y="2797"/>
                  </a:lnTo>
                  <a:lnTo>
                    <a:pt x="3090" y="2504"/>
                  </a:lnTo>
                  <a:lnTo>
                    <a:pt x="3543" y="2184"/>
                  </a:lnTo>
                  <a:lnTo>
                    <a:pt x="3969" y="1811"/>
                  </a:lnTo>
                  <a:lnTo>
                    <a:pt x="4102" y="1625"/>
                  </a:lnTo>
                  <a:lnTo>
                    <a:pt x="4208" y="1439"/>
                  </a:lnTo>
                  <a:lnTo>
                    <a:pt x="4288" y="1252"/>
                  </a:lnTo>
                  <a:lnTo>
                    <a:pt x="4288" y="1039"/>
                  </a:lnTo>
                  <a:lnTo>
                    <a:pt x="4262" y="826"/>
                  </a:lnTo>
                  <a:lnTo>
                    <a:pt x="4208" y="613"/>
                  </a:lnTo>
                  <a:lnTo>
                    <a:pt x="4102" y="427"/>
                  </a:lnTo>
                  <a:lnTo>
                    <a:pt x="3942" y="267"/>
                  </a:lnTo>
                  <a:lnTo>
                    <a:pt x="3729" y="107"/>
                  </a:lnTo>
                  <a:lnTo>
                    <a:pt x="3516" y="27"/>
                  </a:lnTo>
                  <a:lnTo>
                    <a:pt x="3276" y="1"/>
                  </a:lnTo>
                  <a:close/>
                </a:path>
              </a:pathLst>
            </a:custGeom>
            <a:solidFill>
              <a:srgbClr val="C68A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4163;p33">
              <a:extLst>
                <a:ext uri="{FF2B5EF4-FFF2-40B4-BE49-F238E27FC236}">
                  <a16:creationId xmlns:a16="http://schemas.microsoft.com/office/drawing/2014/main" id="{FE695EBB-E2E9-410F-A10E-6BAC9FBC166B}"/>
                </a:ext>
              </a:extLst>
            </p:cNvPr>
            <p:cNvSpPr/>
            <p:nvPr/>
          </p:nvSpPr>
          <p:spPr>
            <a:xfrm>
              <a:off x="4091600" y="1374825"/>
              <a:ext cx="185125" cy="118525"/>
            </a:xfrm>
            <a:custGeom>
              <a:avLst/>
              <a:gdLst/>
              <a:ahLst/>
              <a:cxnLst/>
              <a:rect l="l" t="t" r="r" b="b"/>
              <a:pathLst>
                <a:path w="7405" h="4741" extrusionOk="0">
                  <a:moveTo>
                    <a:pt x="1972" y="0"/>
                  </a:moveTo>
                  <a:lnTo>
                    <a:pt x="1732" y="80"/>
                  </a:lnTo>
                  <a:lnTo>
                    <a:pt x="1625" y="133"/>
                  </a:lnTo>
                  <a:lnTo>
                    <a:pt x="1492" y="213"/>
                  </a:lnTo>
                  <a:lnTo>
                    <a:pt x="1412" y="293"/>
                  </a:lnTo>
                  <a:lnTo>
                    <a:pt x="1306" y="400"/>
                  </a:lnTo>
                  <a:lnTo>
                    <a:pt x="1226" y="506"/>
                  </a:lnTo>
                  <a:lnTo>
                    <a:pt x="1173" y="639"/>
                  </a:lnTo>
                  <a:lnTo>
                    <a:pt x="960" y="1092"/>
                  </a:lnTo>
                  <a:lnTo>
                    <a:pt x="773" y="1598"/>
                  </a:lnTo>
                  <a:lnTo>
                    <a:pt x="613" y="2104"/>
                  </a:lnTo>
                  <a:lnTo>
                    <a:pt x="454" y="2637"/>
                  </a:lnTo>
                  <a:lnTo>
                    <a:pt x="320" y="3142"/>
                  </a:lnTo>
                  <a:lnTo>
                    <a:pt x="187" y="3675"/>
                  </a:lnTo>
                  <a:lnTo>
                    <a:pt x="81" y="4208"/>
                  </a:lnTo>
                  <a:lnTo>
                    <a:pt x="1" y="4740"/>
                  </a:lnTo>
                  <a:lnTo>
                    <a:pt x="7404" y="4740"/>
                  </a:lnTo>
                  <a:lnTo>
                    <a:pt x="7324" y="4208"/>
                  </a:lnTo>
                  <a:lnTo>
                    <a:pt x="7218" y="3675"/>
                  </a:lnTo>
                  <a:lnTo>
                    <a:pt x="7111" y="3142"/>
                  </a:lnTo>
                  <a:lnTo>
                    <a:pt x="6952" y="2637"/>
                  </a:lnTo>
                  <a:lnTo>
                    <a:pt x="6818" y="2104"/>
                  </a:lnTo>
                  <a:lnTo>
                    <a:pt x="6632" y="1598"/>
                  </a:lnTo>
                  <a:lnTo>
                    <a:pt x="6446" y="1092"/>
                  </a:lnTo>
                  <a:lnTo>
                    <a:pt x="6259" y="639"/>
                  </a:lnTo>
                  <a:lnTo>
                    <a:pt x="6179" y="506"/>
                  </a:lnTo>
                  <a:lnTo>
                    <a:pt x="6099" y="400"/>
                  </a:lnTo>
                  <a:lnTo>
                    <a:pt x="6019" y="293"/>
                  </a:lnTo>
                  <a:lnTo>
                    <a:pt x="5913" y="213"/>
                  </a:lnTo>
                  <a:lnTo>
                    <a:pt x="5806" y="133"/>
                  </a:lnTo>
                  <a:lnTo>
                    <a:pt x="5673" y="80"/>
                  </a:lnTo>
                  <a:lnTo>
                    <a:pt x="5434" y="0"/>
                  </a:lnTo>
                  <a:lnTo>
                    <a:pt x="5167" y="0"/>
                  </a:lnTo>
                  <a:lnTo>
                    <a:pt x="5034" y="27"/>
                  </a:lnTo>
                  <a:lnTo>
                    <a:pt x="4928" y="53"/>
                  </a:lnTo>
                  <a:lnTo>
                    <a:pt x="4794" y="107"/>
                  </a:lnTo>
                  <a:lnTo>
                    <a:pt x="4688" y="160"/>
                  </a:lnTo>
                  <a:lnTo>
                    <a:pt x="4581" y="266"/>
                  </a:lnTo>
                  <a:lnTo>
                    <a:pt x="4475" y="346"/>
                  </a:lnTo>
                  <a:lnTo>
                    <a:pt x="4288" y="533"/>
                  </a:lnTo>
                  <a:lnTo>
                    <a:pt x="4102" y="666"/>
                  </a:lnTo>
                  <a:lnTo>
                    <a:pt x="3916" y="746"/>
                  </a:lnTo>
                  <a:lnTo>
                    <a:pt x="3703" y="772"/>
                  </a:lnTo>
                  <a:lnTo>
                    <a:pt x="3516" y="746"/>
                  </a:lnTo>
                  <a:lnTo>
                    <a:pt x="3303" y="666"/>
                  </a:lnTo>
                  <a:lnTo>
                    <a:pt x="3117" y="533"/>
                  </a:lnTo>
                  <a:lnTo>
                    <a:pt x="2930" y="346"/>
                  </a:lnTo>
                  <a:lnTo>
                    <a:pt x="2850" y="266"/>
                  </a:lnTo>
                  <a:lnTo>
                    <a:pt x="2717" y="160"/>
                  </a:lnTo>
                  <a:lnTo>
                    <a:pt x="2611" y="107"/>
                  </a:lnTo>
                  <a:lnTo>
                    <a:pt x="2478" y="53"/>
                  </a:lnTo>
                  <a:lnTo>
                    <a:pt x="2371" y="27"/>
                  </a:lnTo>
                  <a:lnTo>
                    <a:pt x="2238" y="0"/>
                  </a:lnTo>
                  <a:close/>
                </a:path>
              </a:pathLst>
            </a:custGeom>
            <a:solidFill>
              <a:srgbClr val="D1A1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4164;p33">
              <a:extLst>
                <a:ext uri="{FF2B5EF4-FFF2-40B4-BE49-F238E27FC236}">
                  <a16:creationId xmlns:a16="http://schemas.microsoft.com/office/drawing/2014/main" id="{551D8688-6A2E-476B-908A-F8C75C42C797}"/>
                </a:ext>
              </a:extLst>
            </p:cNvPr>
            <p:cNvSpPr/>
            <p:nvPr/>
          </p:nvSpPr>
          <p:spPr>
            <a:xfrm>
              <a:off x="4090950" y="1460025"/>
              <a:ext cx="185775" cy="53950"/>
            </a:xfrm>
            <a:custGeom>
              <a:avLst/>
              <a:gdLst/>
              <a:ahLst/>
              <a:cxnLst/>
              <a:rect l="l" t="t" r="r" b="b"/>
              <a:pathLst>
                <a:path w="7431" h="2158" extrusionOk="0">
                  <a:moveTo>
                    <a:pt x="267" y="1"/>
                  </a:moveTo>
                  <a:lnTo>
                    <a:pt x="0" y="1492"/>
                  </a:lnTo>
                  <a:lnTo>
                    <a:pt x="426" y="1625"/>
                  </a:lnTo>
                  <a:lnTo>
                    <a:pt x="879" y="1758"/>
                  </a:lnTo>
                  <a:lnTo>
                    <a:pt x="1332" y="1892"/>
                  </a:lnTo>
                  <a:lnTo>
                    <a:pt x="1811" y="1971"/>
                  </a:lnTo>
                  <a:lnTo>
                    <a:pt x="2264" y="2051"/>
                  </a:lnTo>
                  <a:lnTo>
                    <a:pt x="2743" y="2105"/>
                  </a:lnTo>
                  <a:lnTo>
                    <a:pt x="3249" y="2131"/>
                  </a:lnTo>
                  <a:lnTo>
                    <a:pt x="3729" y="2158"/>
                  </a:lnTo>
                  <a:lnTo>
                    <a:pt x="4208" y="2131"/>
                  </a:lnTo>
                  <a:lnTo>
                    <a:pt x="4687" y="2105"/>
                  </a:lnTo>
                  <a:lnTo>
                    <a:pt x="5167" y="2051"/>
                  </a:lnTo>
                  <a:lnTo>
                    <a:pt x="5646" y="1971"/>
                  </a:lnTo>
                  <a:lnTo>
                    <a:pt x="6099" y="1892"/>
                  </a:lnTo>
                  <a:lnTo>
                    <a:pt x="6551" y="1785"/>
                  </a:lnTo>
                  <a:lnTo>
                    <a:pt x="7004" y="1652"/>
                  </a:lnTo>
                  <a:lnTo>
                    <a:pt x="7430" y="1492"/>
                  </a:lnTo>
                  <a:lnTo>
                    <a:pt x="7191" y="1"/>
                  </a:lnTo>
                  <a:lnTo>
                    <a:pt x="6765" y="134"/>
                  </a:lnTo>
                  <a:lnTo>
                    <a:pt x="6365" y="267"/>
                  </a:lnTo>
                  <a:lnTo>
                    <a:pt x="5939" y="347"/>
                  </a:lnTo>
                  <a:lnTo>
                    <a:pt x="5513" y="427"/>
                  </a:lnTo>
                  <a:lnTo>
                    <a:pt x="5060" y="507"/>
                  </a:lnTo>
                  <a:lnTo>
                    <a:pt x="4634" y="533"/>
                  </a:lnTo>
                  <a:lnTo>
                    <a:pt x="4181" y="560"/>
                  </a:lnTo>
                  <a:lnTo>
                    <a:pt x="3729" y="587"/>
                  </a:lnTo>
                  <a:lnTo>
                    <a:pt x="3276" y="560"/>
                  </a:lnTo>
                  <a:lnTo>
                    <a:pt x="2823" y="533"/>
                  </a:lnTo>
                  <a:lnTo>
                    <a:pt x="2397" y="507"/>
                  </a:lnTo>
                  <a:lnTo>
                    <a:pt x="1944" y="427"/>
                  </a:lnTo>
                  <a:lnTo>
                    <a:pt x="1518" y="347"/>
                  </a:lnTo>
                  <a:lnTo>
                    <a:pt x="1092" y="267"/>
                  </a:lnTo>
                  <a:lnTo>
                    <a:pt x="693" y="134"/>
                  </a:lnTo>
                  <a:lnTo>
                    <a:pt x="2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4165;p33">
              <a:extLst>
                <a:ext uri="{FF2B5EF4-FFF2-40B4-BE49-F238E27FC236}">
                  <a16:creationId xmlns:a16="http://schemas.microsoft.com/office/drawing/2014/main" id="{BC313C8A-8A01-4475-9AB5-750B4D2054AB}"/>
                </a:ext>
              </a:extLst>
            </p:cNvPr>
            <p:cNvSpPr/>
            <p:nvPr/>
          </p:nvSpPr>
          <p:spPr>
            <a:xfrm>
              <a:off x="4027700" y="1463350"/>
              <a:ext cx="312925" cy="113225"/>
            </a:xfrm>
            <a:custGeom>
              <a:avLst/>
              <a:gdLst/>
              <a:ahLst/>
              <a:cxnLst/>
              <a:rect l="l" t="t" r="r" b="b"/>
              <a:pathLst>
                <a:path w="12517" h="4529" extrusionOk="0">
                  <a:moveTo>
                    <a:pt x="0" y="1"/>
                  </a:moveTo>
                  <a:lnTo>
                    <a:pt x="347" y="454"/>
                  </a:lnTo>
                  <a:lnTo>
                    <a:pt x="560" y="880"/>
                  </a:lnTo>
                  <a:lnTo>
                    <a:pt x="826" y="1306"/>
                  </a:lnTo>
                  <a:lnTo>
                    <a:pt x="1092" y="1732"/>
                  </a:lnTo>
                  <a:lnTo>
                    <a:pt x="1359" y="2105"/>
                  </a:lnTo>
                  <a:lnTo>
                    <a:pt x="1678" y="2478"/>
                  </a:lnTo>
                  <a:lnTo>
                    <a:pt x="2024" y="2797"/>
                  </a:lnTo>
                  <a:lnTo>
                    <a:pt x="2370" y="3117"/>
                  </a:lnTo>
                  <a:lnTo>
                    <a:pt x="2743" y="3410"/>
                  </a:lnTo>
                  <a:lnTo>
                    <a:pt x="3143" y="3649"/>
                  </a:lnTo>
                  <a:lnTo>
                    <a:pt x="3542" y="3889"/>
                  </a:lnTo>
                  <a:lnTo>
                    <a:pt x="3968" y="4075"/>
                  </a:lnTo>
                  <a:lnTo>
                    <a:pt x="4394" y="4235"/>
                  </a:lnTo>
                  <a:lnTo>
                    <a:pt x="4847" y="4368"/>
                  </a:lnTo>
                  <a:lnTo>
                    <a:pt x="5300" y="4448"/>
                  </a:lnTo>
                  <a:lnTo>
                    <a:pt x="5779" y="4528"/>
                  </a:lnTo>
                  <a:lnTo>
                    <a:pt x="6738" y="4528"/>
                  </a:lnTo>
                  <a:lnTo>
                    <a:pt x="7217" y="4448"/>
                  </a:lnTo>
                  <a:lnTo>
                    <a:pt x="7670" y="4368"/>
                  </a:lnTo>
                  <a:lnTo>
                    <a:pt x="8123" y="4235"/>
                  </a:lnTo>
                  <a:lnTo>
                    <a:pt x="8549" y="4075"/>
                  </a:lnTo>
                  <a:lnTo>
                    <a:pt x="8975" y="3889"/>
                  </a:lnTo>
                  <a:lnTo>
                    <a:pt x="9401" y="3649"/>
                  </a:lnTo>
                  <a:lnTo>
                    <a:pt x="9774" y="3410"/>
                  </a:lnTo>
                  <a:lnTo>
                    <a:pt x="10147" y="3117"/>
                  </a:lnTo>
                  <a:lnTo>
                    <a:pt x="10520" y="2797"/>
                  </a:lnTo>
                  <a:lnTo>
                    <a:pt x="10839" y="2478"/>
                  </a:lnTo>
                  <a:lnTo>
                    <a:pt x="11159" y="2105"/>
                  </a:lnTo>
                  <a:lnTo>
                    <a:pt x="11452" y="1732"/>
                  </a:lnTo>
                  <a:lnTo>
                    <a:pt x="11718" y="1306"/>
                  </a:lnTo>
                  <a:lnTo>
                    <a:pt x="11958" y="880"/>
                  </a:lnTo>
                  <a:lnTo>
                    <a:pt x="12171" y="454"/>
                  </a:lnTo>
                  <a:lnTo>
                    <a:pt x="12517" y="1"/>
                  </a:lnTo>
                  <a:lnTo>
                    <a:pt x="11851" y="454"/>
                  </a:lnTo>
                  <a:lnTo>
                    <a:pt x="11132" y="853"/>
                  </a:lnTo>
                  <a:lnTo>
                    <a:pt x="10386" y="1199"/>
                  </a:lnTo>
                  <a:lnTo>
                    <a:pt x="10014" y="1359"/>
                  </a:lnTo>
                  <a:lnTo>
                    <a:pt x="9614" y="1492"/>
                  </a:lnTo>
                  <a:lnTo>
                    <a:pt x="9215" y="1599"/>
                  </a:lnTo>
                  <a:lnTo>
                    <a:pt x="8815" y="1705"/>
                  </a:lnTo>
                  <a:lnTo>
                    <a:pt x="8389" y="1812"/>
                  </a:lnTo>
                  <a:lnTo>
                    <a:pt x="7990" y="1892"/>
                  </a:lnTo>
                  <a:lnTo>
                    <a:pt x="7564" y="1945"/>
                  </a:lnTo>
                  <a:lnTo>
                    <a:pt x="7137" y="1972"/>
                  </a:lnTo>
                  <a:lnTo>
                    <a:pt x="6685" y="1998"/>
                  </a:lnTo>
                  <a:lnTo>
                    <a:pt x="6259" y="2025"/>
                  </a:lnTo>
                  <a:lnTo>
                    <a:pt x="5833" y="1998"/>
                  </a:lnTo>
                  <a:lnTo>
                    <a:pt x="5380" y="1972"/>
                  </a:lnTo>
                  <a:lnTo>
                    <a:pt x="4954" y="1945"/>
                  </a:lnTo>
                  <a:lnTo>
                    <a:pt x="4554" y="1892"/>
                  </a:lnTo>
                  <a:lnTo>
                    <a:pt x="4128" y="1812"/>
                  </a:lnTo>
                  <a:lnTo>
                    <a:pt x="3729" y="1705"/>
                  </a:lnTo>
                  <a:lnTo>
                    <a:pt x="3303" y="1599"/>
                  </a:lnTo>
                  <a:lnTo>
                    <a:pt x="2903" y="1492"/>
                  </a:lnTo>
                  <a:lnTo>
                    <a:pt x="2530" y="1359"/>
                  </a:lnTo>
                  <a:lnTo>
                    <a:pt x="2131" y="1199"/>
                  </a:lnTo>
                  <a:lnTo>
                    <a:pt x="1385" y="853"/>
                  </a:lnTo>
                  <a:lnTo>
                    <a:pt x="666" y="4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1A1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4166;p33">
              <a:extLst>
                <a:ext uri="{FF2B5EF4-FFF2-40B4-BE49-F238E27FC236}">
                  <a16:creationId xmlns:a16="http://schemas.microsoft.com/office/drawing/2014/main" id="{5678D80F-D6E0-4B13-B6EC-F34CF07DB317}"/>
                </a:ext>
              </a:extLst>
            </p:cNvPr>
            <p:cNvSpPr/>
            <p:nvPr/>
          </p:nvSpPr>
          <p:spPr>
            <a:xfrm>
              <a:off x="3979100" y="1366825"/>
              <a:ext cx="410125" cy="213725"/>
            </a:xfrm>
            <a:custGeom>
              <a:avLst/>
              <a:gdLst/>
              <a:ahLst/>
              <a:cxnLst/>
              <a:rect l="l" t="t" r="r" b="b"/>
              <a:pathLst>
                <a:path w="16405" h="8549" extrusionOk="0">
                  <a:moveTo>
                    <a:pt x="9880" y="640"/>
                  </a:moveTo>
                  <a:lnTo>
                    <a:pt x="10067" y="693"/>
                  </a:lnTo>
                  <a:lnTo>
                    <a:pt x="10227" y="799"/>
                  </a:lnTo>
                  <a:lnTo>
                    <a:pt x="10360" y="933"/>
                  </a:lnTo>
                  <a:lnTo>
                    <a:pt x="10466" y="1092"/>
                  </a:lnTo>
                  <a:lnTo>
                    <a:pt x="10679" y="1652"/>
                  </a:lnTo>
                  <a:lnTo>
                    <a:pt x="10919" y="2237"/>
                  </a:lnTo>
                  <a:lnTo>
                    <a:pt x="11105" y="2877"/>
                  </a:lnTo>
                  <a:lnTo>
                    <a:pt x="11292" y="3516"/>
                  </a:lnTo>
                  <a:lnTo>
                    <a:pt x="10519" y="3729"/>
                  </a:lnTo>
                  <a:lnTo>
                    <a:pt x="9774" y="3862"/>
                  </a:lnTo>
                  <a:lnTo>
                    <a:pt x="9002" y="3968"/>
                  </a:lnTo>
                  <a:lnTo>
                    <a:pt x="8203" y="3995"/>
                  </a:lnTo>
                  <a:lnTo>
                    <a:pt x="7430" y="3968"/>
                  </a:lnTo>
                  <a:lnTo>
                    <a:pt x="6658" y="3862"/>
                  </a:lnTo>
                  <a:lnTo>
                    <a:pt x="5886" y="3729"/>
                  </a:lnTo>
                  <a:lnTo>
                    <a:pt x="5140" y="3516"/>
                  </a:lnTo>
                  <a:lnTo>
                    <a:pt x="5300" y="2877"/>
                  </a:lnTo>
                  <a:lnTo>
                    <a:pt x="5513" y="2237"/>
                  </a:lnTo>
                  <a:lnTo>
                    <a:pt x="5726" y="1652"/>
                  </a:lnTo>
                  <a:lnTo>
                    <a:pt x="5966" y="1092"/>
                  </a:lnTo>
                  <a:lnTo>
                    <a:pt x="6045" y="933"/>
                  </a:lnTo>
                  <a:lnTo>
                    <a:pt x="6179" y="799"/>
                  </a:lnTo>
                  <a:lnTo>
                    <a:pt x="6338" y="693"/>
                  </a:lnTo>
                  <a:lnTo>
                    <a:pt x="6525" y="640"/>
                  </a:lnTo>
                  <a:lnTo>
                    <a:pt x="6711" y="640"/>
                  </a:lnTo>
                  <a:lnTo>
                    <a:pt x="6898" y="693"/>
                  </a:lnTo>
                  <a:lnTo>
                    <a:pt x="7057" y="773"/>
                  </a:lnTo>
                  <a:lnTo>
                    <a:pt x="7191" y="879"/>
                  </a:lnTo>
                  <a:lnTo>
                    <a:pt x="7430" y="1119"/>
                  </a:lnTo>
                  <a:lnTo>
                    <a:pt x="7697" y="1279"/>
                  </a:lnTo>
                  <a:lnTo>
                    <a:pt x="7803" y="1332"/>
                  </a:lnTo>
                  <a:lnTo>
                    <a:pt x="7936" y="1385"/>
                  </a:lnTo>
                  <a:lnTo>
                    <a:pt x="8069" y="1412"/>
                  </a:lnTo>
                  <a:lnTo>
                    <a:pt x="8336" y="1412"/>
                  </a:lnTo>
                  <a:lnTo>
                    <a:pt x="8469" y="1385"/>
                  </a:lnTo>
                  <a:lnTo>
                    <a:pt x="8602" y="1332"/>
                  </a:lnTo>
                  <a:lnTo>
                    <a:pt x="8735" y="1279"/>
                  </a:lnTo>
                  <a:lnTo>
                    <a:pt x="8975" y="1119"/>
                  </a:lnTo>
                  <a:lnTo>
                    <a:pt x="9215" y="879"/>
                  </a:lnTo>
                  <a:lnTo>
                    <a:pt x="9348" y="773"/>
                  </a:lnTo>
                  <a:lnTo>
                    <a:pt x="9508" y="693"/>
                  </a:lnTo>
                  <a:lnTo>
                    <a:pt x="9694" y="640"/>
                  </a:lnTo>
                  <a:close/>
                  <a:moveTo>
                    <a:pt x="11425" y="4155"/>
                  </a:moveTo>
                  <a:lnTo>
                    <a:pt x="11558" y="5007"/>
                  </a:lnTo>
                  <a:lnTo>
                    <a:pt x="11159" y="5140"/>
                  </a:lnTo>
                  <a:lnTo>
                    <a:pt x="10759" y="5247"/>
                  </a:lnTo>
                  <a:lnTo>
                    <a:pt x="10333" y="5353"/>
                  </a:lnTo>
                  <a:lnTo>
                    <a:pt x="9907" y="5433"/>
                  </a:lnTo>
                  <a:lnTo>
                    <a:pt x="9508" y="5486"/>
                  </a:lnTo>
                  <a:lnTo>
                    <a:pt x="9081" y="5513"/>
                  </a:lnTo>
                  <a:lnTo>
                    <a:pt x="8629" y="5540"/>
                  </a:lnTo>
                  <a:lnTo>
                    <a:pt x="8203" y="5566"/>
                  </a:lnTo>
                  <a:lnTo>
                    <a:pt x="7777" y="5540"/>
                  </a:lnTo>
                  <a:lnTo>
                    <a:pt x="7350" y="5513"/>
                  </a:lnTo>
                  <a:lnTo>
                    <a:pt x="6924" y="5486"/>
                  </a:lnTo>
                  <a:lnTo>
                    <a:pt x="6498" y="5433"/>
                  </a:lnTo>
                  <a:lnTo>
                    <a:pt x="6072" y="5353"/>
                  </a:lnTo>
                  <a:lnTo>
                    <a:pt x="5646" y="5247"/>
                  </a:lnTo>
                  <a:lnTo>
                    <a:pt x="5247" y="5140"/>
                  </a:lnTo>
                  <a:lnTo>
                    <a:pt x="4847" y="5007"/>
                  </a:lnTo>
                  <a:lnTo>
                    <a:pt x="4980" y="4155"/>
                  </a:lnTo>
                  <a:lnTo>
                    <a:pt x="5779" y="4368"/>
                  </a:lnTo>
                  <a:lnTo>
                    <a:pt x="6578" y="4501"/>
                  </a:lnTo>
                  <a:lnTo>
                    <a:pt x="7377" y="4608"/>
                  </a:lnTo>
                  <a:lnTo>
                    <a:pt x="8203" y="4634"/>
                  </a:lnTo>
                  <a:lnTo>
                    <a:pt x="9028" y="4608"/>
                  </a:lnTo>
                  <a:lnTo>
                    <a:pt x="9827" y="4501"/>
                  </a:lnTo>
                  <a:lnTo>
                    <a:pt x="10626" y="4368"/>
                  </a:lnTo>
                  <a:lnTo>
                    <a:pt x="11425" y="4155"/>
                  </a:lnTo>
                  <a:close/>
                  <a:moveTo>
                    <a:pt x="1358" y="3995"/>
                  </a:moveTo>
                  <a:lnTo>
                    <a:pt x="1492" y="4022"/>
                  </a:lnTo>
                  <a:lnTo>
                    <a:pt x="1651" y="4075"/>
                  </a:lnTo>
                  <a:lnTo>
                    <a:pt x="1811" y="4155"/>
                  </a:lnTo>
                  <a:lnTo>
                    <a:pt x="1918" y="4288"/>
                  </a:lnTo>
                  <a:lnTo>
                    <a:pt x="1998" y="4448"/>
                  </a:lnTo>
                  <a:lnTo>
                    <a:pt x="2317" y="5060"/>
                  </a:lnTo>
                  <a:lnTo>
                    <a:pt x="2690" y="5673"/>
                  </a:lnTo>
                  <a:lnTo>
                    <a:pt x="3116" y="6232"/>
                  </a:lnTo>
                  <a:lnTo>
                    <a:pt x="3329" y="6498"/>
                  </a:lnTo>
                  <a:lnTo>
                    <a:pt x="3569" y="6738"/>
                  </a:lnTo>
                  <a:lnTo>
                    <a:pt x="3196" y="6632"/>
                  </a:lnTo>
                  <a:lnTo>
                    <a:pt x="2850" y="6498"/>
                  </a:lnTo>
                  <a:lnTo>
                    <a:pt x="2504" y="6365"/>
                  </a:lnTo>
                  <a:lnTo>
                    <a:pt x="2157" y="6179"/>
                  </a:lnTo>
                  <a:lnTo>
                    <a:pt x="1811" y="5992"/>
                  </a:lnTo>
                  <a:lnTo>
                    <a:pt x="1492" y="5753"/>
                  </a:lnTo>
                  <a:lnTo>
                    <a:pt x="1172" y="5513"/>
                  </a:lnTo>
                  <a:lnTo>
                    <a:pt x="879" y="5247"/>
                  </a:lnTo>
                  <a:lnTo>
                    <a:pt x="773" y="5140"/>
                  </a:lnTo>
                  <a:lnTo>
                    <a:pt x="693" y="5007"/>
                  </a:lnTo>
                  <a:lnTo>
                    <a:pt x="639" y="4847"/>
                  </a:lnTo>
                  <a:lnTo>
                    <a:pt x="639" y="4714"/>
                  </a:lnTo>
                  <a:lnTo>
                    <a:pt x="666" y="4554"/>
                  </a:lnTo>
                  <a:lnTo>
                    <a:pt x="693" y="4421"/>
                  </a:lnTo>
                  <a:lnTo>
                    <a:pt x="773" y="4288"/>
                  </a:lnTo>
                  <a:lnTo>
                    <a:pt x="879" y="4182"/>
                  </a:lnTo>
                  <a:lnTo>
                    <a:pt x="986" y="4102"/>
                  </a:lnTo>
                  <a:lnTo>
                    <a:pt x="1092" y="4048"/>
                  </a:lnTo>
                  <a:lnTo>
                    <a:pt x="1225" y="4022"/>
                  </a:lnTo>
                  <a:lnTo>
                    <a:pt x="1358" y="3995"/>
                  </a:lnTo>
                  <a:close/>
                  <a:moveTo>
                    <a:pt x="15073" y="3995"/>
                  </a:moveTo>
                  <a:lnTo>
                    <a:pt x="15180" y="4022"/>
                  </a:lnTo>
                  <a:lnTo>
                    <a:pt x="15313" y="4048"/>
                  </a:lnTo>
                  <a:lnTo>
                    <a:pt x="15420" y="4102"/>
                  </a:lnTo>
                  <a:lnTo>
                    <a:pt x="15526" y="4182"/>
                  </a:lnTo>
                  <a:lnTo>
                    <a:pt x="15633" y="4288"/>
                  </a:lnTo>
                  <a:lnTo>
                    <a:pt x="15713" y="4421"/>
                  </a:lnTo>
                  <a:lnTo>
                    <a:pt x="15766" y="4554"/>
                  </a:lnTo>
                  <a:lnTo>
                    <a:pt x="15766" y="4714"/>
                  </a:lnTo>
                  <a:lnTo>
                    <a:pt x="15766" y="4847"/>
                  </a:lnTo>
                  <a:lnTo>
                    <a:pt x="15713" y="5007"/>
                  </a:lnTo>
                  <a:lnTo>
                    <a:pt x="15633" y="5140"/>
                  </a:lnTo>
                  <a:lnTo>
                    <a:pt x="15553" y="5247"/>
                  </a:lnTo>
                  <a:lnTo>
                    <a:pt x="15233" y="5513"/>
                  </a:lnTo>
                  <a:lnTo>
                    <a:pt x="14914" y="5753"/>
                  </a:lnTo>
                  <a:lnTo>
                    <a:pt x="14594" y="5992"/>
                  </a:lnTo>
                  <a:lnTo>
                    <a:pt x="14248" y="6179"/>
                  </a:lnTo>
                  <a:lnTo>
                    <a:pt x="13902" y="6365"/>
                  </a:lnTo>
                  <a:lnTo>
                    <a:pt x="13555" y="6498"/>
                  </a:lnTo>
                  <a:lnTo>
                    <a:pt x="13209" y="6632"/>
                  </a:lnTo>
                  <a:lnTo>
                    <a:pt x="12836" y="6738"/>
                  </a:lnTo>
                  <a:lnTo>
                    <a:pt x="13076" y="6498"/>
                  </a:lnTo>
                  <a:lnTo>
                    <a:pt x="13289" y="6232"/>
                  </a:lnTo>
                  <a:lnTo>
                    <a:pt x="13715" y="5673"/>
                  </a:lnTo>
                  <a:lnTo>
                    <a:pt x="14088" y="5060"/>
                  </a:lnTo>
                  <a:lnTo>
                    <a:pt x="14408" y="4448"/>
                  </a:lnTo>
                  <a:lnTo>
                    <a:pt x="14487" y="4288"/>
                  </a:lnTo>
                  <a:lnTo>
                    <a:pt x="14594" y="4155"/>
                  </a:lnTo>
                  <a:lnTo>
                    <a:pt x="14754" y="4075"/>
                  </a:lnTo>
                  <a:lnTo>
                    <a:pt x="14914" y="4022"/>
                  </a:lnTo>
                  <a:lnTo>
                    <a:pt x="15073" y="3995"/>
                  </a:lnTo>
                  <a:close/>
                  <a:moveTo>
                    <a:pt x="6605" y="0"/>
                  </a:moveTo>
                  <a:lnTo>
                    <a:pt x="6418" y="27"/>
                  </a:lnTo>
                  <a:lnTo>
                    <a:pt x="6259" y="54"/>
                  </a:lnTo>
                  <a:lnTo>
                    <a:pt x="6099" y="107"/>
                  </a:lnTo>
                  <a:lnTo>
                    <a:pt x="5939" y="187"/>
                  </a:lnTo>
                  <a:lnTo>
                    <a:pt x="5806" y="293"/>
                  </a:lnTo>
                  <a:lnTo>
                    <a:pt x="5673" y="400"/>
                  </a:lnTo>
                  <a:lnTo>
                    <a:pt x="5566" y="533"/>
                  </a:lnTo>
                  <a:lnTo>
                    <a:pt x="5460" y="666"/>
                  </a:lnTo>
                  <a:lnTo>
                    <a:pt x="5380" y="826"/>
                  </a:lnTo>
                  <a:lnTo>
                    <a:pt x="5193" y="1252"/>
                  </a:lnTo>
                  <a:lnTo>
                    <a:pt x="5007" y="1731"/>
                  </a:lnTo>
                  <a:lnTo>
                    <a:pt x="4847" y="2211"/>
                  </a:lnTo>
                  <a:lnTo>
                    <a:pt x="4687" y="2717"/>
                  </a:lnTo>
                  <a:lnTo>
                    <a:pt x="4554" y="3223"/>
                  </a:lnTo>
                  <a:lnTo>
                    <a:pt x="4421" y="3729"/>
                  </a:lnTo>
                  <a:lnTo>
                    <a:pt x="4314" y="4261"/>
                  </a:lnTo>
                  <a:lnTo>
                    <a:pt x="4235" y="4767"/>
                  </a:lnTo>
                  <a:lnTo>
                    <a:pt x="3675" y="4528"/>
                  </a:lnTo>
                  <a:lnTo>
                    <a:pt x="3143" y="4261"/>
                  </a:lnTo>
                  <a:lnTo>
                    <a:pt x="2610" y="3942"/>
                  </a:lnTo>
                  <a:lnTo>
                    <a:pt x="2104" y="3596"/>
                  </a:lnTo>
                  <a:lnTo>
                    <a:pt x="1891" y="3462"/>
                  </a:lnTo>
                  <a:lnTo>
                    <a:pt x="1651" y="3383"/>
                  </a:lnTo>
                  <a:lnTo>
                    <a:pt x="1492" y="3383"/>
                  </a:lnTo>
                  <a:lnTo>
                    <a:pt x="1332" y="3356"/>
                  </a:lnTo>
                  <a:lnTo>
                    <a:pt x="1172" y="3383"/>
                  </a:lnTo>
                  <a:lnTo>
                    <a:pt x="1012" y="3409"/>
                  </a:lnTo>
                  <a:lnTo>
                    <a:pt x="879" y="3462"/>
                  </a:lnTo>
                  <a:lnTo>
                    <a:pt x="719" y="3516"/>
                  </a:lnTo>
                  <a:lnTo>
                    <a:pt x="586" y="3596"/>
                  </a:lnTo>
                  <a:lnTo>
                    <a:pt x="453" y="3702"/>
                  </a:lnTo>
                  <a:lnTo>
                    <a:pt x="267" y="3915"/>
                  </a:lnTo>
                  <a:lnTo>
                    <a:pt x="133" y="4155"/>
                  </a:lnTo>
                  <a:lnTo>
                    <a:pt x="27" y="4421"/>
                  </a:lnTo>
                  <a:lnTo>
                    <a:pt x="0" y="4688"/>
                  </a:lnTo>
                  <a:lnTo>
                    <a:pt x="27" y="4980"/>
                  </a:lnTo>
                  <a:lnTo>
                    <a:pt x="107" y="5247"/>
                  </a:lnTo>
                  <a:lnTo>
                    <a:pt x="240" y="5513"/>
                  </a:lnTo>
                  <a:lnTo>
                    <a:pt x="426" y="5726"/>
                  </a:lnTo>
                  <a:lnTo>
                    <a:pt x="879" y="6099"/>
                  </a:lnTo>
                  <a:lnTo>
                    <a:pt x="1358" y="6445"/>
                  </a:lnTo>
                  <a:lnTo>
                    <a:pt x="1864" y="6738"/>
                  </a:lnTo>
                  <a:lnTo>
                    <a:pt x="2370" y="7004"/>
                  </a:lnTo>
                  <a:lnTo>
                    <a:pt x="2876" y="7191"/>
                  </a:lnTo>
                  <a:lnTo>
                    <a:pt x="3409" y="7351"/>
                  </a:lnTo>
                  <a:lnTo>
                    <a:pt x="3942" y="7457"/>
                  </a:lnTo>
                  <a:lnTo>
                    <a:pt x="4501" y="7510"/>
                  </a:lnTo>
                  <a:lnTo>
                    <a:pt x="5007" y="7857"/>
                  </a:lnTo>
                  <a:lnTo>
                    <a:pt x="5540" y="8123"/>
                  </a:lnTo>
                  <a:lnTo>
                    <a:pt x="6099" y="8363"/>
                  </a:lnTo>
                  <a:lnTo>
                    <a:pt x="6685" y="8522"/>
                  </a:lnTo>
                  <a:lnTo>
                    <a:pt x="6765" y="8549"/>
                  </a:lnTo>
                  <a:lnTo>
                    <a:pt x="6871" y="8522"/>
                  </a:lnTo>
                  <a:lnTo>
                    <a:pt x="6951" y="8469"/>
                  </a:lnTo>
                  <a:lnTo>
                    <a:pt x="7031" y="8389"/>
                  </a:lnTo>
                  <a:lnTo>
                    <a:pt x="7084" y="8309"/>
                  </a:lnTo>
                  <a:lnTo>
                    <a:pt x="7084" y="8176"/>
                  </a:lnTo>
                  <a:lnTo>
                    <a:pt x="7031" y="8070"/>
                  </a:lnTo>
                  <a:lnTo>
                    <a:pt x="6951" y="7963"/>
                  </a:lnTo>
                  <a:lnTo>
                    <a:pt x="6844" y="7910"/>
                  </a:lnTo>
                  <a:lnTo>
                    <a:pt x="6312" y="7750"/>
                  </a:lnTo>
                  <a:lnTo>
                    <a:pt x="5779" y="7537"/>
                  </a:lnTo>
                  <a:lnTo>
                    <a:pt x="5273" y="7271"/>
                  </a:lnTo>
                  <a:lnTo>
                    <a:pt x="4794" y="6951"/>
                  </a:lnTo>
                  <a:lnTo>
                    <a:pt x="4528" y="6738"/>
                  </a:lnTo>
                  <a:lnTo>
                    <a:pt x="4261" y="6498"/>
                  </a:lnTo>
                  <a:lnTo>
                    <a:pt x="4022" y="6259"/>
                  </a:lnTo>
                  <a:lnTo>
                    <a:pt x="3782" y="6019"/>
                  </a:lnTo>
                  <a:lnTo>
                    <a:pt x="3542" y="5753"/>
                  </a:lnTo>
                  <a:lnTo>
                    <a:pt x="3329" y="5460"/>
                  </a:lnTo>
                  <a:lnTo>
                    <a:pt x="3143" y="5193"/>
                  </a:lnTo>
                  <a:lnTo>
                    <a:pt x="2956" y="4874"/>
                  </a:lnTo>
                  <a:lnTo>
                    <a:pt x="3569" y="5193"/>
                  </a:lnTo>
                  <a:lnTo>
                    <a:pt x="4181" y="5460"/>
                  </a:lnTo>
                  <a:lnTo>
                    <a:pt x="4820" y="5673"/>
                  </a:lnTo>
                  <a:lnTo>
                    <a:pt x="5486" y="5859"/>
                  </a:lnTo>
                  <a:lnTo>
                    <a:pt x="6152" y="6019"/>
                  </a:lnTo>
                  <a:lnTo>
                    <a:pt x="6818" y="6126"/>
                  </a:lnTo>
                  <a:lnTo>
                    <a:pt x="7510" y="6179"/>
                  </a:lnTo>
                  <a:lnTo>
                    <a:pt x="8203" y="6205"/>
                  </a:lnTo>
                  <a:lnTo>
                    <a:pt x="8895" y="6179"/>
                  </a:lnTo>
                  <a:lnTo>
                    <a:pt x="9587" y="6126"/>
                  </a:lnTo>
                  <a:lnTo>
                    <a:pt x="10253" y="6019"/>
                  </a:lnTo>
                  <a:lnTo>
                    <a:pt x="10919" y="5859"/>
                  </a:lnTo>
                  <a:lnTo>
                    <a:pt x="11585" y="5673"/>
                  </a:lnTo>
                  <a:lnTo>
                    <a:pt x="12224" y="5460"/>
                  </a:lnTo>
                  <a:lnTo>
                    <a:pt x="12836" y="5193"/>
                  </a:lnTo>
                  <a:lnTo>
                    <a:pt x="13449" y="4874"/>
                  </a:lnTo>
                  <a:lnTo>
                    <a:pt x="13262" y="5193"/>
                  </a:lnTo>
                  <a:lnTo>
                    <a:pt x="13076" y="5460"/>
                  </a:lnTo>
                  <a:lnTo>
                    <a:pt x="12863" y="5753"/>
                  </a:lnTo>
                  <a:lnTo>
                    <a:pt x="12623" y="6019"/>
                  </a:lnTo>
                  <a:lnTo>
                    <a:pt x="12384" y="6259"/>
                  </a:lnTo>
                  <a:lnTo>
                    <a:pt x="12144" y="6498"/>
                  </a:lnTo>
                  <a:lnTo>
                    <a:pt x="11878" y="6738"/>
                  </a:lnTo>
                  <a:lnTo>
                    <a:pt x="11611" y="6951"/>
                  </a:lnTo>
                  <a:lnTo>
                    <a:pt x="11132" y="7271"/>
                  </a:lnTo>
                  <a:lnTo>
                    <a:pt x="10626" y="7537"/>
                  </a:lnTo>
                  <a:lnTo>
                    <a:pt x="10093" y="7750"/>
                  </a:lnTo>
                  <a:lnTo>
                    <a:pt x="9561" y="7910"/>
                  </a:lnTo>
                  <a:lnTo>
                    <a:pt x="9454" y="7963"/>
                  </a:lnTo>
                  <a:lnTo>
                    <a:pt x="9374" y="8070"/>
                  </a:lnTo>
                  <a:lnTo>
                    <a:pt x="9321" y="8176"/>
                  </a:lnTo>
                  <a:lnTo>
                    <a:pt x="9321" y="8309"/>
                  </a:lnTo>
                  <a:lnTo>
                    <a:pt x="9374" y="8389"/>
                  </a:lnTo>
                  <a:lnTo>
                    <a:pt x="9454" y="8469"/>
                  </a:lnTo>
                  <a:lnTo>
                    <a:pt x="9534" y="8522"/>
                  </a:lnTo>
                  <a:lnTo>
                    <a:pt x="9641" y="8549"/>
                  </a:lnTo>
                  <a:lnTo>
                    <a:pt x="9721" y="8522"/>
                  </a:lnTo>
                  <a:lnTo>
                    <a:pt x="10306" y="8363"/>
                  </a:lnTo>
                  <a:lnTo>
                    <a:pt x="10866" y="8123"/>
                  </a:lnTo>
                  <a:lnTo>
                    <a:pt x="11398" y="7857"/>
                  </a:lnTo>
                  <a:lnTo>
                    <a:pt x="11904" y="7510"/>
                  </a:lnTo>
                  <a:lnTo>
                    <a:pt x="12464" y="7457"/>
                  </a:lnTo>
                  <a:lnTo>
                    <a:pt x="12996" y="7351"/>
                  </a:lnTo>
                  <a:lnTo>
                    <a:pt x="13529" y="7191"/>
                  </a:lnTo>
                  <a:lnTo>
                    <a:pt x="14061" y="7004"/>
                  </a:lnTo>
                  <a:lnTo>
                    <a:pt x="14567" y="6738"/>
                  </a:lnTo>
                  <a:lnTo>
                    <a:pt x="15047" y="6445"/>
                  </a:lnTo>
                  <a:lnTo>
                    <a:pt x="15526" y="6099"/>
                  </a:lnTo>
                  <a:lnTo>
                    <a:pt x="15979" y="5726"/>
                  </a:lnTo>
                  <a:lnTo>
                    <a:pt x="16165" y="5513"/>
                  </a:lnTo>
                  <a:lnTo>
                    <a:pt x="16298" y="5247"/>
                  </a:lnTo>
                  <a:lnTo>
                    <a:pt x="16378" y="4980"/>
                  </a:lnTo>
                  <a:lnTo>
                    <a:pt x="16405" y="4688"/>
                  </a:lnTo>
                  <a:lnTo>
                    <a:pt x="16378" y="4421"/>
                  </a:lnTo>
                  <a:lnTo>
                    <a:pt x="16298" y="4155"/>
                  </a:lnTo>
                  <a:lnTo>
                    <a:pt x="16139" y="3915"/>
                  </a:lnTo>
                  <a:lnTo>
                    <a:pt x="15952" y="3702"/>
                  </a:lnTo>
                  <a:lnTo>
                    <a:pt x="15819" y="3596"/>
                  </a:lnTo>
                  <a:lnTo>
                    <a:pt x="15686" y="3516"/>
                  </a:lnTo>
                  <a:lnTo>
                    <a:pt x="15553" y="3462"/>
                  </a:lnTo>
                  <a:lnTo>
                    <a:pt x="15393" y="3409"/>
                  </a:lnTo>
                  <a:lnTo>
                    <a:pt x="15233" y="3383"/>
                  </a:lnTo>
                  <a:lnTo>
                    <a:pt x="15073" y="3356"/>
                  </a:lnTo>
                  <a:lnTo>
                    <a:pt x="14914" y="3383"/>
                  </a:lnTo>
                  <a:lnTo>
                    <a:pt x="14754" y="3383"/>
                  </a:lnTo>
                  <a:lnTo>
                    <a:pt x="14514" y="3462"/>
                  </a:lnTo>
                  <a:lnTo>
                    <a:pt x="14301" y="3596"/>
                  </a:lnTo>
                  <a:lnTo>
                    <a:pt x="13795" y="3942"/>
                  </a:lnTo>
                  <a:lnTo>
                    <a:pt x="13262" y="4261"/>
                  </a:lnTo>
                  <a:lnTo>
                    <a:pt x="12730" y="4528"/>
                  </a:lnTo>
                  <a:lnTo>
                    <a:pt x="12171" y="4767"/>
                  </a:lnTo>
                  <a:lnTo>
                    <a:pt x="12091" y="4261"/>
                  </a:lnTo>
                  <a:lnTo>
                    <a:pt x="11984" y="3729"/>
                  </a:lnTo>
                  <a:lnTo>
                    <a:pt x="11878" y="3223"/>
                  </a:lnTo>
                  <a:lnTo>
                    <a:pt x="11718" y="2717"/>
                  </a:lnTo>
                  <a:lnTo>
                    <a:pt x="11585" y="2211"/>
                  </a:lnTo>
                  <a:lnTo>
                    <a:pt x="11398" y="1731"/>
                  </a:lnTo>
                  <a:lnTo>
                    <a:pt x="11239" y="1252"/>
                  </a:lnTo>
                  <a:lnTo>
                    <a:pt x="11025" y="826"/>
                  </a:lnTo>
                  <a:lnTo>
                    <a:pt x="10946" y="666"/>
                  </a:lnTo>
                  <a:lnTo>
                    <a:pt x="10866" y="533"/>
                  </a:lnTo>
                  <a:lnTo>
                    <a:pt x="10733" y="400"/>
                  </a:lnTo>
                  <a:lnTo>
                    <a:pt x="10599" y="293"/>
                  </a:lnTo>
                  <a:lnTo>
                    <a:pt x="10466" y="187"/>
                  </a:lnTo>
                  <a:lnTo>
                    <a:pt x="10306" y="107"/>
                  </a:lnTo>
                  <a:lnTo>
                    <a:pt x="10147" y="54"/>
                  </a:lnTo>
                  <a:lnTo>
                    <a:pt x="9987" y="27"/>
                  </a:lnTo>
                  <a:lnTo>
                    <a:pt x="9800" y="0"/>
                  </a:lnTo>
                  <a:lnTo>
                    <a:pt x="9641" y="0"/>
                  </a:lnTo>
                  <a:lnTo>
                    <a:pt x="9454" y="27"/>
                  </a:lnTo>
                  <a:lnTo>
                    <a:pt x="9294" y="80"/>
                  </a:lnTo>
                  <a:lnTo>
                    <a:pt x="9135" y="160"/>
                  </a:lnTo>
                  <a:lnTo>
                    <a:pt x="9002" y="240"/>
                  </a:lnTo>
                  <a:lnTo>
                    <a:pt x="8868" y="347"/>
                  </a:lnTo>
                  <a:lnTo>
                    <a:pt x="8735" y="453"/>
                  </a:lnTo>
                  <a:lnTo>
                    <a:pt x="8629" y="560"/>
                  </a:lnTo>
                  <a:lnTo>
                    <a:pt x="8496" y="666"/>
                  </a:lnTo>
                  <a:lnTo>
                    <a:pt x="8362" y="746"/>
                  </a:lnTo>
                  <a:lnTo>
                    <a:pt x="8203" y="773"/>
                  </a:lnTo>
                  <a:lnTo>
                    <a:pt x="8043" y="746"/>
                  </a:lnTo>
                  <a:lnTo>
                    <a:pt x="7910" y="666"/>
                  </a:lnTo>
                  <a:lnTo>
                    <a:pt x="7777" y="560"/>
                  </a:lnTo>
                  <a:lnTo>
                    <a:pt x="7670" y="453"/>
                  </a:lnTo>
                  <a:lnTo>
                    <a:pt x="7563" y="347"/>
                  </a:lnTo>
                  <a:lnTo>
                    <a:pt x="7404" y="240"/>
                  </a:lnTo>
                  <a:lnTo>
                    <a:pt x="7271" y="160"/>
                  </a:lnTo>
                  <a:lnTo>
                    <a:pt x="7111" y="80"/>
                  </a:lnTo>
                  <a:lnTo>
                    <a:pt x="6951" y="27"/>
                  </a:lnTo>
                  <a:lnTo>
                    <a:pt x="679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4167;p33">
              <a:extLst>
                <a:ext uri="{FF2B5EF4-FFF2-40B4-BE49-F238E27FC236}">
                  <a16:creationId xmlns:a16="http://schemas.microsoft.com/office/drawing/2014/main" id="{7798A872-1489-47D5-878D-CFCAA757116E}"/>
                </a:ext>
              </a:extLst>
            </p:cNvPr>
            <p:cNvSpPr/>
            <p:nvPr/>
          </p:nvSpPr>
          <p:spPr>
            <a:xfrm>
              <a:off x="4176175" y="1568550"/>
              <a:ext cx="16000" cy="16000"/>
            </a:xfrm>
            <a:custGeom>
              <a:avLst/>
              <a:gdLst/>
              <a:ahLst/>
              <a:cxnLst/>
              <a:rect l="l" t="t" r="r" b="b"/>
              <a:pathLst>
                <a:path w="640" h="640" extrusionOk="0">
                  <a:moveTo>
                    <a:pt x="320" y="1"/>
                  </a:moveTo>
                  <a:lnTo>
                    <a:pt x="186" y="27"/>
                  </a:lnTo>
                  <a:lnTo>
                    <a:pt x="107" y="107"/>
                  </a:lnTo>
                  <a:lnTo>
                    <a:pt x="27" y="214"/>
                  </a:lnTo>
                  <a:lnTo>
                    <a:pt x="0" y="320"/>
                  </a:lnTo>
                  <a:lnTo>
                    <a:pt x="27" y="453"/>
                  </a:lnTo>
                  <a:lnTo>
                    <a:pt x="107" y="560"/>
                  </a:lnTo>
                  <a:lnTo>
                    <a:pt x="186" y="613"/>
                  </a:lnTo>
                  <a:lnTo>
                    <a:pt x="320" y="640"/>
                  </a:lnTo>
                  <a:lnTo>
                    <a:pt x="453" y="613"/>
                  </a:lnTo>
                  <a:lnTo>
                    <a:pt x="559" y="560"/>
                  </a:lnTo>
                  <a:lnTo>
                    <a:pt x="613" y="453"/>
                  </a:lnTo>
                  <a:lnTo>
                    <a:pt x="639" y="320"/>
                  </a:lnTo>
                  <a:lnTo>
                    <a:pt x="613" y="214"/>
                  </a:lnTo>
                  <a:lnTo>
                    <a:pt x="559" y="107"/>
                  </a:lnTo>
                  <a:lnTo>
                    <a:pt x="453" y="27"/>
                  </a:lnTo>
                  <a:lnTo>
                    <a:pt x="32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133895486"/>
      </p:ext>
    </p:extLst>
  </p:cSld>
  <p:clrMapOvr>
    <a:masterClrMapping/>
  </p:clrMapOvr>
  <p:transition spd="slow">
    <p:cover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2" name="Google Shape;4282;p35"/>
          <p:cNvSpPr txBox="1">
            <a:spLocks noGrp="1"/>
          </p:cNvSpPr>
          <p:nvPr>
            <p:ph type="title"/>
          </p:nvPr>
        </p:nvSpPr>
        <p:spPr>
          <a:xfrm>
            <a:off x="711477" y="539500"/>
            <a:ext cx="3747300" cy="12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Pyramid of Khufu</a:t>
            </a:r>
            <a:endParaRPr dirty="0"/>
          </a:p>
        </p:txBody>
      </p:sp>
      <p:sp>
        <p:nvSpPr>
          <p:cNvPr id="4283" name="Google Shape;4283;p35"/>
          <p:cNvSpPr txBox="1">
            <a:spLocks noGrp="1"/>
          </p:cNvSpPr>
          <p:nvPr>
            <p:ph type="subTitle" idx="1"/>
          </p:nvPr>
        </p:nvSpPr>
        <p:spPr>
          <a:xfrm>
            <a:off x="638960" y="1485753"/>
            <a:ext cx="4589186" cy="307181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>
              <a:lnSpc>
                <a:spcPct val="150000"/>
              </a:lnSpc>
            </a:pPr>
            <a:r>
              <a:rPr lang="en-US" sz="1100" b="1" dirty="0">
                <a:latin typeface="Calibri" panose="020F0502020204030204" pitchFamily="34" charset="0"/>
                <a:cs typeface="Calibri" panose="020F0502020204030204" pitchFamily="34" charset="0"/>
              </a:rPr>
              <a:t>      </a:t>
            </a:r>
            <a:r>
              <a:rPr lang="en-US" sz="1200" b="1" dirty="0">
                <a:latin typeface="Calibri" panose="020F0502020204030204" pitchFamily="34" charset="0"/>
                <a:cs typeface="Calibri" panose="020F0502020204030204" pitchFamily="34" charset="0"/>
              </a:rPr>
              <a:t>-Erected on a rocky plateau on the west bank of the Nile River near Giza in northern Egypt.</a:t>
            </a:r>
            <a:endParaRPr lang="en-US" sz="11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>
              <a:lnSpc>
                <a:spcPct val="150000"/>
              </a:lnSpc>
            </a:pPr>
            <a:r>
              <a:rPr lang="en-US" sz="1100" b="1" dirty="0">
                <a:latin typeface="Calibri" panose="020F0502020204030204" pitchFamily="34" charset="0"/>
                <a:cs typeface="Calibri" panose="020F0502020204030204" pitchFamily="34" charset="0"/>
              </a:rPr>
              <a:t>      </a:t>
            </a:r>
            <a:r>
              <a:rPr lang="en-US" sz="1200" b="1" dirty="0">
                <a:latin typeface="Calibri" panose="020F0502020204030204" pitchFamily="34" charset="0"/>
                <a:cs typeface="Calibri" panose="020F0502020204030204" pitchFamily="34" charset="0"/>
              </a:rPr>
              <a:t>-The oldest and largest of the pyramids in the Giza pyramid complex.</a:t>
            </a:r>
          </a:p>
          <a:p>
            <a:pPr algn="l">
              <a:lnSpc>
                <a:spcPct val="150000"/>
              </a:lnSpc>
            </a:pPr>
            <a:r>
              <a:rPr lang="en-US" sz="1200" b="1" dirty="0">
                <a:latin typeface="Calibri" panose="020F0502020204030204" pitchFamily="34" charset="0"/>
                <a:cs typeface="Calibri" panose="020F0502020204030204" pitchFamily="34" charset="0"/>
              </a:rPr>
              <a:t>     -The oldest of seven wonders of the ancient world an the only one to remain largely intact.</a:t>
            </a:r>
          </a:p>
          <a:p>
            <a:pPr algn="l">
              <a:lnSpc>
                <a:spcPct val="150000"/>
              </a:lnSpc>
            </a:pPr>
            <a:r>
              <a:rPr lang="en-US" sz="1200" b="1" dirty="0">
                <a:latin typeface="Calibri" panose="020F0502020204030204" pitchFamily="34" charset="0"/>
                <a:cs typeface="Calibri" panose="020F0502020204030204" pitchFamily="34" charset="0"/>
              </a:rPr>
              <a:t>     -Estimated that it was built in 2600 BC</a:t>
            </a:r>
          </a:p>
          <a:p>
            <a:pPr algn="l">
              <a:lnSpc>
                <a:spcPct val="150000"/>
              </a:lnSpc>
            </a:pPr>
            <a:r>
              <a:rPr lang="en-US" sz="1200" b="1" dirty="0">
                <a:latin typeface="Calibri" panose="020F0502020204030204" pitchFamily="34" charset="0"/>
                <a:cs typeface="Calibri" panose="020F0502020204030204" pitchFamily="34" charset="0"/>
              </a:rPr>
              <a:t>     -Material is mainly limestone, mortar and some granite</a:t>
            </a:r>
          </a:p>
          <a:p>
            <a:pPr algn="l">
              <a:lnSpc>
                <a:spcPct val="150000"/>
              </a:lnSpc>
            </a:pPr>
            <a:r>
              <a:rPr lang="en-US" sz="1200" b="1" dirty="0">
                <a:latin typeface="Calibri" panose="020F0502020204030204" pitchFamily="34" charset="0"/>
                <a:cs typeface="Calibri" panose="020F0502020204030204" pitchFamily="34" charset="0"/>
              </a:rPr>
              <a:t>     -Built by quarrying an estimated 2.3 million large</a:t>
            </a:r>
          </a:p>
          <a:p>
            <a:pPr algn="l">
              <a:lnSpc>
                <a:spcPct val="150000"/>
              </a:lnSpc>
            </a:pPr>
            <a:r>
              <a:rPr lang="en-US" sz="1200" b="1" dirty="0">
                <a:latin typeface="Calibri" panose="020F0502020204030204" pitchFamily="34" charset="0"/>
                <a:cs typeface="Calibri" panose="020F0502020204030204" pitchFamily="34" charset="0"/>
              </a:rPr>
              <a:t>      blocks weighting 6 million tons total.</a:t>
            </a:r>
          </a:p>
          <a:p>
            <a:pPr algn="l">
              <a:lnSpc>
                <a:spcPct val="150000"/>
              </a:lnSpc>
            </a:pPr>
            <a:endParaRPr lang="en-US" sz="12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4285" name="Google Shape;4285;p35"/>
          <p:cNvGrpSpPr/>
          <p:nvPr/>
        </p:nvGrpSpPr>
        <p:grpSpPr>
          <a:xfrm>
            <a:off x="5665688" y="-236600"/>
            <a:ext cx="776100" cy="776100"/>
            <a:chOff x="8057400" y="271550"/>
            <a:chExt cx="776100" cy="776100"/>
          </a:xfrm>
        </p:grpSpPr>
        <p:sp>
          <p:nvSpPr>
            <p:cNvPr id="4286" name="Google Shape;4286;p35"/>
            <p:cNvSpPr/>
            <p:nvPr/>
          </p:nvSpPr>
          <p:spPr>
            <a:xfrm>
              <a:off x="8057400" y="271550"/>
              <a:ext cx="776100" cy="776100"/>
            </a:xfrm>
            <a:prstGeom prst="ellipse">
              <a:avLst/>
            </a:prstGeom>
            <a:solidFill>
              <a:srgbClr val="FFFFD5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7" name="Google Shape;4287;p35"/>
            <p:cNvSpPr/>
            <p:nvPr/>
          </p:nvSpPr>
          <p:spPr>
            <a:xfrm>
              <a:off x="8181000" y="395150"/>
              <a:ext cx="528900" cy="528900"/>
            </a:xfrm>
            <a:prstGeom prst="ellipse">
              <a:avLst/>
            </a:prstGeom>
            <a:solidFill>
              <a:srgbClr val="FF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9" name="Google Shape;4284;p35">
            <a:extLst>
              <a:ext uri="{FF2B5EF4-FFF2-40B4-BE49-F238E27FC236}">
                <a16:creationId xmlns:a16="http://schemas.microsoft.com/office/drawing/2014/main" id="{B62810B2-7252-4EDA-B5A8-55EBFF2CDB42}"/>
              </a:ext>
            </a:extLst>
          </p:cNvPr>
          <p:cNvPicPr preferRelativeResize="0"/>
          <p:nvPr/>
        </p:nvPicPr>
        <p:blipFill>
          <a:blip r:embed="rId3"/>
          <a:stretch>
            <a:fillRect/>
          </a:stretch>
        </p:blipFill>
        <p:spPr>
          <a:xfrm flipH="1">
            <a:off x="5050631" y="1296590"/>
            <a:ext cx="3890178" cy="2550319"/>
          </a:xfrm>
          <a:prstGeom prst="snip2DiagRect">
            <a:avLst>
              <a:gd name="adj1" fmla="val 0"/>
              <a:gd name="adj2" fmla="val 16667"/>
            </a:avLst>
          </a:prstGeom>
          <a:noFill/>
          <a:ln>
            <a:noFill/>
          </a:ln>
          <a:effectLst>
            <a:outerShdw dist="133350" dir="3480000" algn="bl" rotWithShape="0">
              <a:schemeClr val="lt2"/>
            </a:outerShdw>
          </a:effectLst>
        </p:spPr>
      </p:pic>
    </p:spTree>
    <p:extLst>
      <p:ext uri="{BB962C8B-B14F-4D97-AF65-F5344CB8AC3E}">
        <p14:creationId xmlns:p14="http://schemas.microsoft.com/office/powerpoint/2010/main" val="2203373681"/>
      </p:ext>
    </p:extLst>
  </p:cSld>
  <p:clrMapOvr>
    <a:masterClrMapping/>
  </p:clrMapOvr>
  <p:transition spd="slow">
    <p:cover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AC294-ADDA-430F-8D7F-6D0E303D1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Height of Pyramid of Khufu</a:t>
            </a:r>
          </a:p>
        </p:txBody>
      </p:sp>
      <p:pic>
        <p:nvPicPr>
          <p:cNvPr id="2056" name="Picture 8" descr="methode%2Ftimes%2Fprod%2Fweb%2Fbin%2F81fbdbfa-c02f-11e7-a565-faa13785ed96.png">
            <a:extLst>
              <a:ext uri="{FF2B5EF4-FFF2-40B4-BE49-F238E27FC236}">
                <a16:creationId xmlns:a16="http://schemas.microsoft.com/office/drawing/2014/main" id="{172FAA06-42EF-42DA-8E9F-F69A92F6D6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6400" l="3100" r="95367">
                        <a14:foregroundMark x1="48700" y1="12100" x2="79200" y2="60650"/>
                        <a14:foregroundMark x1="79200" y1="60650" x2="82733" y2="70600"/>
                        <a14:foregroundMark x1="82733" y1="70600" x2="77267" y2="78600"/>
                        <a14:foregroundMark x1="77267" y1="78600" x2="71433" y2="81650"/>
                        <a14:foregroundMark x1="71433" y1="81650" x2="71300" y2="81650"/>
                        <a14:foregroundMark x1="66867" y1="37350" x2="58600" y2="24150"/>
                        <a14:foregroundMark x1="65100" y1="29850" x2="65100" y2="29850"/>
                        <a14:foregroundMark x1="66467" y1="27350" x2="66467" y2="27350"/>
                        <a14:foregroundMark x1="8067" y1="72100" x2="8800" y2="78050"/>
                        <a14:foregroundMark x1="4367" y1="76650" x2="30900" y2="91700"/>
                        <a14:foregroundMark x1="30900" y1="91700" x2="52300" y2="87800"/>
                        <a14:foregroundMark x1="47133" y1="81800" x2="59600" y2="82150"/>
                        <a14:foregroundMark x1="59600" y1="82150" x2="69167" y2="81650"/>
                        <a14:foregroundMark x1="81867" y1="62800" x2="93033" y2="74300"/>
                        <a14:foregroundMark x1="93033" y1="74300" x2="61633" y2="90200"/>
                        <a14:foregroundMark x1="61633" y1="90200" x2="35933" y2="96400"/>
                        <a14:foregroundMark x1="3133" y1="78200" x2="3900" y2="76550"/>
                        <a14:foregroundMark x1="93800" y1="76950" x2="95367" y2="758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225" y="1500581"/>
            <a:ext cx="2946797" cy="1964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23C899B-1595-41D1-A5FC-990C274EEED8}"/>
              </a:ext>
            </a:extLst>
          </p:cNvPr>
          <p:cNvCxnSpPr/>
          <p:nvPr/>
        </p:nvCxnSpPr>
        <p:spPr>
          <a:xfrm>
            <a:off x="1450181" y="1464469"/>
            <a:ext cx="0" cy="215026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0ED9313-C2CF-4863-9B10-40F233F21DDA}"/>
              </a:ext>
            </a:extLst>
          </p:cNvPr>
          <p:cNvCxnSpPr/>
          <p:nvPr/>
        </p:nvCxnSpPr>
        <p:spPr>
          <a:xfrm>
            <a:off x="2759868" y="1464469"/>
            <a:ext cx="0" cy="215026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10F78D8-0991-46BF-B427-D761207616FD}"/>
              </a:ext>
            </a:extLst>
          </p:cNvPr>
          <p:cNvCxnSpPr>
            <a:cxnSpLocks/>
          </p:cNvCxnSpPr>
          <p:nvPr/>
        </p:nvCxnSpPr>
        <p:spPr>
          <a:xfrm flipH="1">
            <a:off x="1057276" y="1788318"/>
            <a:ext cx="207168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9124030-CA92-4134-83FF-6A78F1DE6888}"/>
              </a:ext>
            </a:extLst>
          </p:cNvPr>
          <p:cNvCxnSpPr>
            <a:cxnSpLocks/>
          </p:cNvCxnSpPr>
          <p:nvPr/>
        </p:nvCxnSpPr>
        <p:spPr>
          <a:xfrm flipH="1">
            <a:off x="1123951" y="3312318"/>
            <a:ext cx="207168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Google Shape;4283;p35">
            <a:extLst>
              <a:ext uri="{FF2B5EF4-FFF2-40B4-BE49-F238E27FC236}">
                <a16:creationId xmlns:a16="http://schemas.microsoft.com/office/drawing/2014/main" id="{F0605487-3ACB-482F-8ED1-C4B36E0B2AE3}"/>
              </a:ext>
            </a:extLst>
          </p:cNvPr>
          <p:cNvSpPr txBox="1">
            <a:spLocks/>
          </p:cNvSpPr>
          <p:nvPr/>
        </p:nvSpPr>
        <p:spPr>
          <a:xfrm>
            <a:off x="4291012" y="1653581"/>
            <a:ext cx="4038591" cy="222209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-Original Height is 146.6 m, 481 ft or 280 cubits</a:t>
            </a:r>
          </a:p>
          <a:p>
            <a:endParaRPr lang="en-US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-Current height is 138.5 m, 454 ft</a:t>
            </a:r>
          </a:p>
          <a:p>
            <a:endParaRPr lang="en-US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-Khufu (The King)'s vizier, Hemon is believed by some to be the architect of the Great Pyramid.</a:t>
            </a:r>
          </a:p>
          <a:p>
            <a:endParaRPr lang="en-US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-Built for Khufu, the second king of the 4th dynasty. </a:t>
            </a:r>
          </a:p>
          <a:p>
            <a:endParaRPr lang="en-US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GB" sz="13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7" name="Picture 8" descr="Premium Vector | Silhouettes of camels">
            <a:extLst>
              <a:ext uri="{FF2B5EF4-FFF2-40B4-BE49-F238E27FC236}">
                <a16:creationId xmlns:a16="http://schemas.microsoft.com/office/drawing/2014/main" id="{F89446EC-1AF6-4CA3-8702-8B35B500E9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backgroundMark x1="42013" y1="26503" x2="54792" y2="22494"/>
                        <a14:backgroundMark x1="54792" y1="22494" x2="66134" y2="27171"/>
                        <a14:backgroundMark x1="43770" y1="20490" x2="33067" y2="22717"/>
                        <a14:backgroundMark x1="33067" y1="22717" x2="25559" y2="30290"/>
                        <a14:backgroundMark x1="25559" y1="30290" x2="21086" y2="40312"/>
                        <a14:backgroundMark x1="21086" y1="40312" x2="18690" y2="57906"/>
                        <a14:backgroundMark x1="39297" y1="58352" x2="39457" y2="64588"/>
                        <a14:backgroundMark x1="34984" y1="51893" x2="35623" y2="62584"/>
                        <a14:backgroundMark x1="26518" y1="59911" x2="26837" y2="67261"/>
                        <a14:backgroundMark x1="54153" y1="50780" x2="58946" y2="59911"/>
                        <a14:backgroundMark x1="58946" y1="59911" x2="59585" y2="60579"/>
                        <a14:backgroundMark x1="45367" y1="57238" x2="45527" y2="64365"/>
                        <a14:backgroundMark x1="57188" y1="63920" x2="59904" y2="55234"/>
                        <a14:backgroundMark x1="66134" y1="43207" x2="73482" y2="38307"/>
                        <a14:backgroundMark x1="73482" y1="38307" x2="73802" y2="38530"/>
                        <a14:backgroundMark x1="77636" y1="43207" x2="79073" y2="641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2157" y="3525552"/>
            <a:ext cx="2877840" cy="2064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7462944"/>
      </p:ext>
    </p:extLst>
  </p:cSld>
  <p:clrMapOvr>
    <a:masterClrMapping/>
  </p:clrMapOvr>
  <p:transition spd="slow">
    <p:cover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2" name="Google Shape;4282;p35"/>
          <p:cNvSpPr txBox="1">
            <a:spLocks noGrp="1"/>
          </p:cNvSpPr>
          <p:nvPr>
            <p:ph type="title"/>
          </p:nvPr>
        </p:nvSpPr>
        <p:spPr>
          <a:xfrm>
            <a:off x="4733408" y="1243013"/>
            <a:ext cx="3747300" cy="12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Interior of the Pyramid of Khufu</a:t>
            </a:r>
            <a:endParaRPr dirty="0"/>
          </a:p>
        </p:txBody>
      </p:sp>
      <p:sp>
        <p:nvSpPr>
          <p:cNvPr id="4283" name="Google Shape;4283;p35"/>
          <p:cNvSpPr txBox="1">
            <a:spLocks noGrp="1"/>
          </p:cNvSpPr>
          <p:nvPr>
            <p:ph type="subTitle" idx="1"/>
          </p:nvPr>
        </p:nvSpPr>
        <p:spPr>
          <a:xfrm>
            <a:off x="5280308" y="2480241"/>
            <a:ext cx="3200400" cy="172811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-US" sz="1300" b="1" dirty="0">
                <a:latin typeface="Calibri" panose="020F0502020204030204" pitchFamily="34" charset="0"/>
                <a:cs typeface="Calibri" panose="020F0502020204030204" pitchFamily="34" charset="0"/>
              </a:rPr>
              <a:t>-There are two known chambers inside the Pyramid, the King’s and the Queen’s.</a:t>
            </a:r>
          </a:p>
          <a:p>
            <a:pPr marL="0" lvl="0" indent="0"/>
            <a:endParaRPr lang="en-US" sz="13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/>
            <a:r>
              <a:rPr lang="en-US" sz="1300" b="1" dirty="0">
                <a:latin typeface="Calibri" panose="020F0502020204030204" pitchFamily="34" charset="0"/>
                <a:cs typeface="Calibri" panose="020F0502020204030204" pitchFamily="34" charset="0"/>
              </a:rPr>
              <a:t>-They contains a granite sarcophagus, are higher up, within the pyramid structure.</a:t>
            </a:r>
          </a:p>
          <a:p>
            <a:pPr marL="0" lvl="0" indent="0"/>
            <a:endParaRPr lang="en-US" sz="13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/>
            <a:r>
              <a:rPr lang="en-US" sz="1300" b="1" dirty="0">
                <a:latin typeface="Calibri" panose="020F0502020204030204" pitchFamily="34" charset="0"/>
                <a:cs typeface="Calibri" panose="020F0502020204030204" pitchFamily="34" charset="0"/>
              </a:rPr>
              <a:t>-Determined to be about 4600 years old by two principal approaches. </a:t>
            </a:r>
            <a:endParaRPr sz="13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284" name="Google Shape;4284;p35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971386" y="1243013"/>
            <a:ext cx="3439208" cy="2474456"/>
          </a:xfrm>
          <a:prstGeom prst="snip2DiagRect">
            <a:avLst>
              <a:gd name="adj1" fmla="val 0"/>
              <a:gd name="adj2" fmla="val 16667"/>
            </a:avLst>
          </a:prstGeom>
          <a:noFill/>
          <a:ln>
            <a:noFill/>
          </a:ln>
          <a:effectLst>
            <a:outerShdw dist="133350" dir="3480000" algn="bl" rotWithShape="0">
              <a:schemeClr val="lt2"/>
            </a:outerShdw>
          </a:effectLst>
        </p:spPr>
      </p:pic>
      <p:grpSp>
        <p:nvGrpSpPr>
          <p:cNvPr id="4285" name="Google Shape;4285;p35"/>
          <p:cNvGrpSpPr/>
          <p:nvPr/>
        </p:nvGrpSpPr>
        <p:grpSpPr>
          <a:xfrm>
            <a:off x="5665688" y="-236600"/>
            <a:ext cx="776100" cy="776100"/>
            <a:chOff x="8057400" y="271550"/>
            <a:chExt cx="776100" cy="776100"/>
          </a:xfrm>
        </p:grpSpPr>
        <p:sp>
          <p:nvSpPr>
            <p:cNvPr id="4286" name="Google Shape;4286;p35"/>
            <p:cNvSpPr/>
            <p:nvPr/>
          </p:nvSpPr>
          <p:spPr>
            <a:xfrm>
              <a:off x="8057400" y="271550"/>
              <a:ext cx="776100" cy="776100"/>
            </a:xfrm>
            <a:prstGeom prst="ellipse">
              <a:avLst/>
            </a:prstGeom>
            <a:solidFill>
              <a:srgbClr val="FFFFD5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7" name="Google Shape;4287;p35"/>
            <p:cNvSpPr/>
            <p:nvPr/>
          </p:nvSpPr>
          <p:spPr>
            <a:xfrm>
              <a:off x="8181000" y="395150"/>
              <a:ext cx="528900" cy="528900"/>
            </a:xfrm>
            <a:prstGeom prst="ellipse">
              <a:avLst/>
            </a:prstGeom>
            <a:solidFill>
              <a:srgbClr val="FF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625399947"/>
      </p:ext>
    </p:extLst>
  </p:cSld>
  <p:clrMapOvr>
    <a:masterClrMapping/>
  </p:clrMapOvr>
  <p:transition spd="slow">
    <p:cover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477743-7797-42D3-BB6B-C9D026B913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50" y="520923"/>
            <a:ext cx="7717500" cy="292500"/>
          </a:xfrm>
        </p:spPr>
        <p:txBody>
          <a:bodyPr/>
          <a:lstStyle/>
          <a:p>
            <a:r>
              <a:rPr lang="en-US" sz="2400" dirty="0"/>
              <a:t>Pyramid of Khufu night views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94B9F88-9C48-4A3A-A0D4-2F075C92C1FB}"/>
              </a:ext>
            </a:extLst>
          </p:cNvPr>
          <p:cNvSpPr txBox="1"/>
          <p:nvPr/>
        </p:nvSpPr>
        <p:spPr>
          <a:xfrm>
            <a:off x="6016164" y="3621832"/>
            <a:ext cx="21931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u="sng" dirty="0" err="1">
                <a:solidFill>
                  <a:srgbClr val="0070C0"/>
                </a:solidFill>
              </a:rPr>
              <a:t>Mediastorehouse</a:t>
            </a:r>
            <a:endParaRPr lang="en-US" sz="1200" u="sng" dirty="0">
              <a:solidFill>
                <a:srgbClr val="0070C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F37D35-DB11-4FD4-BAE9-868B7E67FA4C}"/>
              </a:ext>
            </a:extLst>
          </p:cNvPr>
          <p:cNvSpPr txBox="1"/>
          <p:nvPr/>
        </p:nvSpPr>
        <p:spPr>
          <a:xfrm>
            <a:off x="1296525" y="3483333"/>
            <a:ext cx="21931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u="sng" dirty="0">
                <a:solidFill>
                  <a:srgbClr val="0070C0"/>
                </a:solidFill>
              </a:rPr>
              <a:t>Shutterstock.com</a:t>
            </a:r>
          </a:p>
        </p:txBody>
      </p:sp>
      <p:pic>
        <p:nvPicPr>
          <p:cNvPr id="3076" name="Picture 4" descr="Leo Sphinx Stock Video Footage - 4K and HD Video Clips | Shutterstock">
            <a:extLst>
              <a:ext uri="{FF2B5EF4-FFF2-40B4-BE49-F238E27FC236}">
                <a16:creationId xmlns:a16="http://schemas.microsoft.com/office/drawing/2014/main" id="{3888B7DC-A58D-456C-B99D-EB5351D227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622" y="1660167"/>
            <a:ext cx="3236119" cy="1823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Pyramid of Khafre (Chephren) and the Sphinx at night">
            <a:extLst>
              <a:ext uri="{FF2B5EF4-FFF2-40B4-BE49-F238E27FC236}">
                <a16:creationId xmlns:a16="http://schemas.microsoft.com/office/drawing/2014/main" id="{3F81A87E-070D-4106-9125-39F84B076F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2909" y="1435894"/>
            <a:ext cx="3708491" cy="2171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5527763"/>
      </p:ext>
    </p:extLst>
  </p:cSld>
  <p:clrMapOvr>
    <a:masterClrMapping/>
  </p:clrMapOvr>
  <p:transition spd="slow">
    <p:cover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9" name="Google Shape;4029;p29"/>
          <p:cNvSpPr/>
          <p:nvPr/>
        </p:nvSpPr>
        <p:spPr>
          <a:xfrm>
            <a:off x="4127098" y="776404"/>
            <a:ext cx="938700" cy="938700"/>
          </a:xfrm>
          <a:prstGeom prst="octagon">
            <a:avLst>
              <a:gd name="adj" fmla="val 0"/>
            </a:avLst>
          </a:prstGeom>
          <a:solidFill>
            <a:schemeClr val="dk2"/>
          </a:solidFill>
          <a:ln>
            <a:noFill/>
          </a:ln>
          <a:effectLst>
            <a:outerShdw dist="95250" dir="300000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0" name="Google Shape;4030;p29"/>
          <p:cNvSpPr txBox="1">
            <a:spLocks noGrp="1"/>
          </p:cNvSpPr>
          <p:nvPr>
            <p:ph type="title"/>
          </p:nvPr>
        </p:nvSpPr>
        <p:spPr>
          <a:xfrm>
            <a:off x="2267829" y="2005004"/>
            <a:ext cx="5811752" cy="41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Pyramid of Khafre</a:t>
            </a:r>
            <a:endParaRPr dirty="0"/>
          </a:p>
        </p:txBody>
      </p:sp>
      <p:sp>
        <p:nvSpPr>
          <p:cNvPr id="4031" name="Google Shape;4031;p29"/>
          <p:cNvSpPr txBox="1">
            <a:spLocks noGrp="1"/>
          </p:cNvSpPr>
          <p:nvPr>
            <p:ph type="subTitle" idx="1"/>
          </p:nvPr>
        </p:nvSpPr>
        <p:spPr>
          <a:xfrm>
            <a:off x="3104201" y="2571750"/>
            <a:ext cx="3513619" cy="3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/>
              <a:t>About the pyramid of Khafre</a:t>
            </a:r>
            <a:endParaRPr sz="1400" b="1" dirty="0"/>
          </a:p>
        </p:txBody>
      </p:sp>
      <p:sp>
        <p:nvSpPr>
          <p:cNvPr id="4032" name="Google Shape;4032;p29"/>
          <p:cNvSpPr txBox="1">
            <a:spLocks noGrp="1"/>
          </p:cNvSpPr>
          <p:nvPr>
            <p:ph type="title" idx="2"/>
          </p:nvPr>
        </p:nvSpPr>
        <p:spPr>
          <a:xfrm>
            <a:off x="4052398" y="1081174"/>
            <a:ext cx="1088100" cy="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3.2</a:t>
            </a:r>
            <a:endParaRPr dirty="0"/>
          </a:p>
        </p:txBody>
      </p:sp>
      <p:grpSp>
        <p:nvGrpSpPr>
          <p:cNvPr id="4033" name="Google Shape;4033;p29"/>
          <p:cNvGrpSpPr/>
          <p:nvPr/>
        </p:nvGrpSpPr>
        <p:grpSpPr>
          <a:xfrm>
            <a:off x="-390537" y="3016150"/>
            <a:ext cx="776100" cy="776100"/>
            <a:chOff x="8057400" y="271550"/>
            <a:chExt cx="776100" cy="776100"/>
          </a:xfrm>
        </p:grpSpPr>
        <p:sp>
          <p:nvSpPr>
            <p:cNvPr id="4034" name="Google Shape;4034;p29"/>
            <p:cNvSpPr/>
            <p:nvPr/>
          </p:nvSpPr>
          <p:spPr>
            <a:xfrm>
              <a:off x="8057400" y="271550"/>
              <a:ext cx="776100" cy="776100"/>
            </a:xfrm>
            <a:prstGeom prst="ellipse">
              <a:avLst/>
            </a:prstGeom>
            <a:solidFill>
              <a:srgbClr val="FFFFD5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5" name="Google Shape;4035;p29"/>
            <p:cNvSpPr/>
            <p:nvPr/>
          </p:nvSpPr>
          <p:spPr>
            <a:xfrm>
              <a:off x="8181000" y="395150"/>
              <a:ext cx="528900" cy="528900"/>
            </a:xfrm>
            <a:prstGeom prst="ellipse">
              <a:avLst/>
            </a:prstGeom>
            <a:solidFill>
              <a:srgbClr val="FF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26AB06AC-7A44-4514-BB79-BAEDC512FC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9782"/>
            <a:ext cx="1469843" cy="1469843"/>
          </a:xfrm>
          <a:prstGeom prst="rect">
            <a:avLst/>
          </a:prstGeom>
        </p:spPr>
      </p:pic>
      <p:pic>
        <p:nvPicPr>
          <p:cNvPr id="4098" name="Picture 2" descr="Arab Man Riding A Camel. Vector Illustration Isolated On White Background  Royalty Free Cliparts, Vectors, And Stock Illustration. Image 87483242.">
            <a:extLst>
              <a:ext uri="{FF2B5EF4-FFF2-40B4-BE49-F238E27FC236}">
                <a16:creationId xmlns:a16="http://schemas.microsoft.com/office/drawing/2014/main" id="{574A5628-2BCD-4EE5-B3EE-4EDABF9304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6278" y="3414713"/>
            <a:ext cx="2407441" cy="2407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oogle Shape;4160;p33">
            <a:extLst>
              <a:ext uri="{FF2B5EF4-FFF2-40B4-BE49-F238E27FC236}">
                <a16:creationId xmlns:a16="http://schemas.microsoft.com/office/drawing/2014/main" id="{50B9BA01-7436-4FD7-BDA4-CD89A44C0214}"/>
              </a:ext>
            </a:extLst>
          </p:cNvPr>
          <p:cNvGrpSpPr/>
          <p:nvPr/>
        </p:nvGrpSpPr>
        <p:grpSpPr>
          <a:xfrm>
            <a:off x="2359273" y="1762676"/>
            <a:ext cx="456428" cy="242328"/>
            <a:chOff x="3979100" y="1366825"/>
            <a:chExt cx="410125" cy="217725"/>
          </a:xfrm>
        </p:grpSpPr>
        <p:sp>
          <p:nvSpPr>
            <p:cNvPr id="22" name="Google Shape;4161;p33">
              <a:extLst>
                <a:ext uri="{FF2B5EF4-FFF2-40B4-BE49-F238E27FC236}">
                  <a16:creationId xmlns:a16="http://schemas.microsoft.com/office/drawing/2014/main" id="{F12A13BC-39BE-4153-99AD-1A6B71FBEF45}"/>
                </a:ext>
              </a:extLst>
            </p:cNvPr>
            <p:cNvSpPr/>
            <p:nvPr/>
          </p:nvSpPr>
          <p:spPr>
            <a:xfrm>
              <a:off x="3987075" y="1458700"/>
              <a:ext cx="107225" cy="87900"/>
            </a:xfrm>
            <a:custGeom>
              <a:avLst/>
              <a:gdLst/>
              <a:ahLst/>
              <a:cxnLst/>
              <a:rect l="l" t="t" r="r" b="b"/>
              <a:pathLst>
                <a:path w="4289" h="3516" extrusionOk="0">
                  <a:moveTo>
                    <a:pt x="1013" y="1"/>
                  </a:moveTo>
                  <a:lnTo>
                    <a:pt x="800" y="27"/>
                  </a:lnTo>
                  <a:lnTo>
                    <a:pt x="560" y="107"/>
                  </a:lnTo>
                  <a:lnTo>
                    <a:pt x="347" y="267"/>
                  </a:lnTo>
                  <a:lnTo>
                    <a:pt x="187" y="427"/>
                  </a:lnTo>
                  <a:lnTo>
                    <a:pt x="81" y="613"/>
                  </a:lnTo>
                  <a:lnTo>
                    <a:pt x="27" y="826"/>
                  </a:lnTo>
                  <a:lnTo>
                    <a:pt x="1" y="1039"/>
                  </a:lnTo>
                  <a:lnTo>
                    <a:pt x="27" y="1252"/>
                  </a:lnTo>
                  <a:lnTo>
                    <a:pt x="81" y="1439"/>
                  </a:lnTo>
                  <a:lnTo>
                    <a:pt x="187" y="1625"/>
                  </a:lnTo>
                  <a:lnTo>
                    <a:pt x="320" y="1811"/>
                  </a:lnTo>
                  <a:lnTo>
                    <a:pt x="773" y="2184"/>
                  </a:lnTo>
                  <a:lnTo>
                    <a:pt x="1226" y="2504"/>
                  </a:lnTo>
                  <a:lnTo>
                    <a:pt x="1679" y="2797"/>
                  </a:lnTo>
                  <a:lnTo>
                    <a:pt x="2185" y="3036"/>
                  </a:lnTo>
                  <a:lnTo>
                    <a:pt x="2691" y="3223"/>
                  </a:lnTo>
                  <a:lnTo>
                    <a:pt x="3197" y="3383"/>
                  </a:lnTo>
                  <a:lnTo>
                    <a:pt x="3729" y="3489"/>
                  </a:lnTo>
                  <a:lnTo>
                    <a:pt x="4288" y="3516"/>
                  </a:lnTo>
                  <a:lnTo>
                    <a:pt x="3916" y="3250"/>
                  </a:lnTo>
                  <a:lnTo>
                    <a:pt x="3596" y="2930"/>
                  </a:lnTo>
                  <a:lnTo>
                    <a:pt x="3250" y="2610"/>
                  </a:lnTo>
                  <a:lnTo>
                    <a:pt x="2957" y="2264"/>
                  </a:lnTo>
                  <a:lnTo>
                    <a:pt x="2691" y="1865"/>
                  </a:lnTo>
                  <a:lnTo>
                    <a:pt x="2424" y="1492"/>
                  </a:lnTo>
                  <a:lnTo>
                    <a:pt x="2185" y="1066"/>
                  </a:lnTo>
                  <a:lnTo>
                    <a:pt x="1972" y="640"/>
                  </a:lnTo>
                  <a:lnTo>
                    <a:pt x="1865" y="400"/>
                  </a:lnTo>
                  <a:lnTo>
                    <a:pt x="1679" y="240"/>
                  </a:lnTo>
                  <a:lnTo>
                    <a:pt x="1492" y="107"/>
                  </a:lnTo>
                  <a:lnTo>
                    <a:pt x="1252" y="27"/>
                  </a:lnTo>
                  <a:lnTo>
                    <a:pt x="1013" y="1"/>
                  </a:lnTo>
                  <a:close/>
                </a:path>
              </a:pathLst>
            </a:custGeom>
            <a:solidFill>
              <a:srgbClr val="C68A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4162;p33">
              <a:extLst>
                <a:ext uri="{FF2B5EF4-FFF2-40B4-BE49-F238E27FC236}">
                  <a16:creationId xmlns:a16="http://schemas.microsoft.com/office/drawing/2014/main" id="{BAC827F1-6B06-49AA-97C4-8F8E28ED7A4B}"/>
                </a:ext>
              </a:extLst>
            </p:cNvPr>
            <p:cNvSpPr/>
            <p:nvPr/>
          </p:nvSpPr>
          <p:spPr>
            <a:xfrm>
              <a:off x="4274025" y="1458700"/>
              <a:ext cx="107225" cy="87900"/>
            </a:xfrm>
            <a:custGeom>
              <a:avLst/>
              <a:gdLst/>
              <a:ahLst/>
              <a:cxnLst/>
              <a:rect l="l" t="t" r="r" b="b"/>
              <a:pathLst>
                <a:path w="4289" h="3516" extrusionOk="0">
                  <a:moveTo>
                    <a:pt x="3276" y="1"/>
                  </a:moveTo>
                  <a:lnTo>
                    <a:pt x="3037" y="27"/>
                  </a:lnTo>
                  <a:lnTo>
                    <a:pt x="2824" y="107"/>
                  </a:lnTo>
                  <a:lnTo>
                    <a:pt x="2611" y="240"/>
                  </a:lnTo>
                  <a:lnTo>
                    <a:pt x="2451" y="400"/>
                  </a:lnTo>
                  <a:lnTo>
                    <a:pt x="2318" y="640"/>
                  </a:lnTo>
                  <a:lnTo>
                    <a:pt x="2105" y="1066"/>
                  </a:lnTo>
                  <a:lnTo>
                    <a:pt x="1865" y="1492"/>
                  </a:lnTo>
                  <a:lnTo>
                    <a:pt x="1625" y="1865"/>
                  </a:lnTo>
                  <a:lnTo>
                    <a:pt x="1332" y="2264"/>
                  </a:lnTo>
                  <a:lnTo>
                    <a:pt x="1039" y="2610"/>
                  </a:lnTo>
                  <a:lnTo>
                    <a:pt x="720" y="2930"/>
                  </a:lnTo>
                  <a:lnTo>
                    <a:pt x="374" y="3250"/>
                  </a:lnTo>
                  <a:lnTo>
                    <a:pt x="1" y="3516"/>
                  </a:lnTo>
                  <a:lnTo>
                    <a:pt x="560" y="3489"/>
                  </a:lnTo>
                  <a:lnTo>
                    <a:pt x="1093" y="3383"/>
                  </a:lnTo>
                  <a:lnTo>
                    <a:pt x="1625" y="3223"/>
                  </a:lnTo>
                  <a:lnTo>
                    <a:pt x="2131" y="3036"/>
                  </a:lnTo>
                  <a:lnTo>
                    <a:pt x="2611" y="2797"/>
                  </a:lnTo>
                  <a:lnTo>
                    <a:pt x="3090" y="2504"/>
                  </a:lnTo>
                  <a:lnTo>
                    <a:pt x="3543" y="2184"/>
                  </a:lnTo>
                  <a:lnTo>
                    <a:pt x="3969" y="1811"/>
                  </a:lnTo>
                  <a:lnTo>
                    <a:pt x="4102" y="1625"/>
                  </a:lnTo>
                  <a:lnTo>
                    <a:pt x="4208" y="1439"/>
                  </a:lnTo>
                  <a:lnTo>
                    <a:pt x="4288" y="1252"/>
                  </a:lnTo>
                  <a:lnTo>
                    <a:pt x="4288" y="1039"/>
                  </a:lnTo>
                  <a:lnTo>
                    <a:pt x="4262" y="826"/>
                  </a:lnTo>
                  <a:lnTo>
                    <a:pt x="4208" y="613"/>
                  </a:lnTo>
                  <a:lnTo>
                    <a:pt x="4102" y="427"/>
                  </a:lnTo>
                  <a:lnTo>
                    <a:pt x="3942" y="267"/>
                  </a:lnTo>
                  <a:lnTo>
                    <a:pt x="3729" y="107"/>
                  </a:lnTo>
                  <a:lnTo>
                    <a:pt x="3516" y="27"/>
                  </a:lnTo>
                  <a:lnTo>
                    <a:pt x="3276" y="1"/>
                  </a:lnTo>
                  <a:close/>
                </a:path>
              </a:pathLst>
            </a:custGeom>
            <a:solidFill>
              <a:srgbClr val="C68A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4163;p33">
              <a:extLst>
                <a:ext uri="{FF2B5EF4-FFF2-40B4-BE49-F238E27FC236}">
                  <a16:creationId xmlns:a16="http://schemas.microsoft.com/office/drawing/2014/main" id="{FE695EBB-E2E9-410F-A10E-6BAC9FBC166B}"/>
                </a:ext>
              </a:extLst>
            </p:cNvPr>
            <p:cNvSpPr/>
            <p:nvPr/>
          </p:nvSpPr>
          <p:spPr>
            <a:xfrm>
              <a:off x="4091600" y="1374825"/>
              <a:ext cx="185125" cy="118525"/>
            </a:xfrm>
            <a:custGeom>
              <a:avLst/>
              <a:gdLst/>
              <a:ahLst/>
              <a:cxnLst/>
              <a:rect l="l" t="t" r="r" b="b"/>
              <a:pathLst>
                <a:path w="7405" h="4741" extrusionOk="0">
                  <a:moveTo>
                    <a:pt x="1972" y="0"/>
                  </a:moveTo>
                  <a:lnTo>
                    <a:pt x="1732" y="80"/>
                  </a:lnTo>
                  <a:lnTo>
                    <a:pt x="1625" y="133"/>
                  </a:lnTo>
                  <a:lnTo>
                    <a:pt x="1492" y="213"/>
                  </a:lnTo>
                  <a:lnTo>
                    <a:pt x="1412" y="293"/>
                  </a:lnTo>
                  <a:lnTo>
                    <a:pt x="1306" y="400"/>
                  </a:lnTo>
                  <a:lnTo>
                    <a:pt x="1226" y="506"/>
                  </a:lnTo>
                  <a:lnTo>
                    <a:pt x="1173" y="639"/>
                  </a:lnTo>
                  <a:lnTo>
                    <a:pt x="960" y="1092"/>
                  </a:lnTo>
                  <a:lnTo>
                    <a:pt x="773" y="1598"/>
                  </a:lnTo>
                  <a:lnTo>
                    <a:pt x="613" y="2104"/>
                  </a:lnTo>
                  <a:lnTo>
                    <a:pt x="454" y="2637"/>
                  </a:lnTo>
                  <a:lnTo>
                    <a:pt x="320" y="3142"/>
                  </a:lnTo>
                  <a:lnTo>
                    <a:pt x="187" y="3675"/>
                  </a:lnTo>
                  <a:lnTo>
                    <a:pt x="81" y="4208"/>
                  </a:lnTo>
                  <a:lnTo>
                    <a:pt x="1" y="4740"/>
                  </a:lnTo>
                  <a:lnTo>
                    <a:pt x="7404" y="4740"/>
                  </a:lnTo>
                  <a:lnTo>
                    <a:pt x="7324" y="4208"/>
                  </a:lnTo>
                  <a:lnTo>
                    <a:pt x="7218" y="3675"/>
                  </a:lnTo>
                  <a:lnTo>
                    <a:pt x="7111" y="3142"/>
                  </a:lnTo>
                  <a:lnTo>
                    <a:pt x="6952" y="2637"/>
                  </a:lnTo>
                  <a:lnTo>
                    <a:pt x="6818" y="2104"/>
                  </a:lnTo>
                  <a:lnTo>
                    <a:pt x="6632" y="1598"/>
                  </a:lnTo>
                  <a:lnTo>
                    <a:pt x="6446" y="1092"/>
                  </a:lnTo>
                  <a:lnTo>
                    <a:pt x="6259" y="639"/>
                  </a:lnTo>
                  <a:lnTo>
                    <a:pt x="6179" y="506"/>
                  </a:lnTo>
                  <a:lnTo>
                    <a:pt x="6099" y="400"/>
                  </a:lnTo>
                  <a:lnTo>
                    <a:pt x="6019" y="293"/>
                  </a:lnTo>
                  <a:lnTo>
                    <a:pt x="5913" y="213"/>
                  </a:lnTo>
                  <a:lnTo>
                    <a:pt x="5806" y="133"/>
                  </a:lnTo>
                  <a:lnTo>
                    <a:pt x="5673" y="80"/>
                  </a:lnTo>
                  <a:lnTo>
                    <a:pt x="5434" y="0"/>
                  </a:lnTo>
                  <a:lnTo>
                    <a:pt x="5167" y="0"/>
                  </a:lnTo>
                  <a:lnTo>
                    <a:pt x="5034" y="27"/>
                  </a:lnTo>
                  <a:lnTo>
                    <a:pt x="4928" y="53"/>
                  </a:lnTo>
                  <a:lnTo>
                    <a:pt x="4794" y="107"/>
                  </a:lnTo>
                  <a:lnTo>
                    <a:pt x="4688" y="160"/>
                  </a:lnTo>
                  <a:lnTo>
                    <a:pt x="4581" y="266"/>
                  </a:lnTo>
                  <a:lnTo>
                    <a:pt x="4475" y="346"/>
                  </a:lnTo>
                  <a:lnTo>
                    <a:pt x="4288" y="533"/>
                  </a:lnTo>
                  <a:lnTo>
                    <a:pt x="4102" y="666"/>
                  </a:lnTo>
                  <a:lnTo>
                    <a:pt x="3916" y="746"/>
                  </a:lnTo>
                  <a:lnTo>
                    <a:pt x="3703" y="772"/>
                  </a:lnTo>
                  <a:lnTo>
                    <a:pt x="3516" y="746"/>
                  </a:lnTo>
                  <a:lnTo>
                    <a:pt x="3303" y="666"/>
                  </a:lnTo>
                  <a:lnTo>
                    <a:pt x="3117" y="533"/>
                  </a:lnTo>
                  <a:lnTo>
                    <a:pt x="2930" y="346"/>
                  </a:lnTo>
                  <a:lnTo>
                    <a:pt x="2850" y="266"/>
                  </a:lnTo>
                  <a:lnTo>
                    <a:pt x="2717" y="160"/>
                  </a:lnTo>
                  <a:lnTo>
                    <a:pt x="2611" y="107"/>
                  </a:lnTo>
                  <a:lnTo>
                    <a:pt x="2478" y="53"/>
                  </a:lnTo>
                  <a:lnTo>
                    <a:pt x="2371" y="27"/>
                  </a:lnTo>
                  <a:lnTo>
                    <a:pt x="2238" y="0"/>
                  </a:lnTo>
                  <a:close/>
                </a:path>
              </a:pathLst>
            </a:custGeom>
            <a:solidFill>
              <a:srgbClr val="D1A1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4164;p33">
              <a:extLst>
                <a:ext uri="{FF2B5EF4-FFF2-40B4-BE49-F238E27FC236}">
                  <a16:creationId xmlns:a16="http://schemas.microsoft.com/office/drawing/2014/main" id="{551D8688-6A2E-476B-908A-F8C75C42C797}"/>
                </a:ext>
              </a:extLst>
            </p:cNvPr>
            <p:cNvSpPr/>
            <p:nvPr/>
          </p:nvSpPr>
          <p:spPr>
            <a:xfrm>
              <a:off x="4090950" y="1460025"/>
              <a:ext cx="185775" cy="53950"/>
            </a:xfrm>
            <a:custGeom>
              <a:avLst/>
              <a:gdLst/>
              <a:ahLst/>
              <a:cxnLst/>
              <a:rect l="l" t="t" r="r" b="b"/>
              <a:pathLst>
                <a:path w="7431" h="2158" extrusionOk="0">
                  <a:moveTo>
                    <a:pt x="267" y="1"/>
                  </a:moveTo>
                  <a:lnTo>
                    <a:pt x="0" y="1492"/>
                  </a:lnTo>
                  <a:lnTo>
                    <a:pt x="426" y="1625"/>
                  </a:lnTo>
                  <a:lnTo>
                    <a:pt x="879" y="1758"/>
                  </a:lnTo>
                  <a:lnTo>
                    <a:pt x="1332" y="1892"/>
                  </a:lnTo>
                  <a:lnTo>
                    <a:pt x="1811" y="1971"/>
                  </a:lnTo>
                  <a:lnTo>
                    <a:pt x="2264" y="2051"/>
                  </a:lnTo>
                  <a:lnTo>
                    <a:pt x="2743" y="2105"/>
                  </a:lnTo>
                  <a:lnTo>
                    <a:pt x="3249" y="2131"/>
                  </a:lnTo>
                  <a:lnTo>
                    <a:pt x="3729" y="2158"/>
                  </a:lnTo>
                  <a:lnTo>
                    <a:pt x="4208" y="2131"/>
                  </a:lnTo>
                  <a:lnTo>
                    <a:pt x="4687" y="2105"/>
                  </a:lnTo>
                  <a:lnTo>
                    <a:pt x="5167" y="2051"/>
                  </a:lnTo>
                  <a:lnTo>
                    <a:pt x="5646" y="1971"/>
                  </a:lnTo>
                  <a:lnTo>
                    <a:pt x="6099" y="1892"/>
                  </a:lnTo>
                  <a:lnTo>
                    <a:pt x="6551" y="1785"/>
                  </a:lnTo>
                  <a:lnTo>
                    <a:pt x="7004" y="1652"/>
                  </a:lnTo>
                  <a:lnTo>
                    <a:pt x="7430" y="1492"/>
                  </a:lnTo>
                  <a:lnTo>
                    <a:pt x="7191" y="1"/>
                  </a:lnTo>
                  <a:lnTo>
                    <a:pt x="6765" y="134"/>
                  </a:lnTo>
                  <a:lnTo>
                    <a:pt x="6365" y="267"/>
                  </a:lnTo>
                  <a:lnTo>
                    <a:pt x="5939" y="347"/>
                  </a:lnTo>
                  <a:lnTo>
                    <a:pt x="5513" y="427"/>
                  </a:lnTo>
                  <a:lnTo>
                    <a:pt x="5060" y="507"/>
                  </a:lnTo>
                  <a:lnTo>
                    <a:pt x="4634" y="533"/>
                  </a:lnTo>
                  <a:lnTo>
                    <a:pt x="4181" y="560"/>
                  </a:lnTo>
                  <a:lnTo>
                    <a:pt x="3729" y="587"/>
                  </a:lnTo>
                  <a:lnTo>
                    <a:pt x="3276" y="560"/>
                  </a:lnTo>
                  <a:lnTo>
                    <a:pt x="2823" y="533"/>
                  </a:lnTo>
                  <a:lnTo>
                    <a:pt x="2397" y="507"/>
                  </a:lnTo>
                  <a:lnTo>
                    <a:pt x="1944" y="427"/>
                  </a:lnTo>
                  <a:lnTo>
                    <a:pt x="1518" y="347"/>
                  </a:lnTo>
                  <a:lnTo>
                    <a:pt x="1092" y="267"/>
                  </a:lnTo>
                  <a:lnTo>
                    <a:pt x="693" y="134"/>
                  </a:lnTo>
                  <a:lnTo>
                    <a:pt x="2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4165;p33">
              <a:extLst>
                <a:ext uri="{FF2B5EF4-FFF2-40B4-BE49-F238E27FC236}">
                  <a16:creationId xmlns:a16="http://schemas.microsoft.com/office/drawing/2014/main" id="{BC313C8A-8A01-4475-9AB5-750B4D2054AB}"/>
                </a:ext>
              </a:extLst>
            </p:cNvPr>
            <p:cNvSpPr/>
            <p:nvPr/>
          </p:nvSpPr>
          <p:spPr>
            <a:xfrm>
              <a:off x="4027700" y="1463350"/>
              <a:ext cx="312925" cy="113225"/>
            </a:xfrm>
            <a:custGeom>
              <a:avLst/>
              <a:gdLst/>
              <a:ahLst/>
              <a:cxnLst/>
              <a:rect l="l" t="t" r="r" b="b"/>
              <a:pathLst>
                <a:path w="12517" h="4529" extrusionOk="0">
                  <a:moveTo>
                    <a:pt x="0" y="1"/>
                  </a:moveTo>
                  <a:lnTo>
                    <a:pt x="347" y="454"/>
                  </a:lnTo>
                  <a:lnTo>
                    <a:pt x="560" y="880"/>
                  </a:lnTo>
                  <a:lnTo>
                    <a:pt x="826" y="1306"/>
                  </a:lnTo>
                  <a:lnTo>
                    <a:pt x="1092" y="1732"/>
                  </a:lnTo>
                  <a:lnTo>
                    <a:pt x="1359" y="2105"/>
                  </a:lnTo>
                  <a:lnTo>
                    <a:pt x="1678" y="2478"/>
                  </a:lnTo>
                  <a:lnTo>
                    <a:pt x="2024" y="2797"/>
                  </a:lnTo>
                  <a:lnTo>
                    <a:pt x="2370" y="3117"/>
                  </a:lnTo>
                  <a:lnTo>
                    <a:pt x="2743" y="3410"/>
                  </a:lnTo>
                  <a:lnTo>
                    <a:pt x="3143" y="3649"/>
                  </a:lnTo>
                  <a:lnTo>
                    <a:pt x="3542" y="3889"/>
                  </a:lnTo>
                  <a:lnTo>
                    <a:pt x="3968" y="4075"/>
                  </a:lnTo>
                  <a:lnTo>
                    <a:pt x="4394" y="4235"/>
                  </a:lnTo>
                  <a:lnTo>
                    <a:pt x="4847" y="4368"/>
                  </a:lnTo>
                  <a:lnTo>
                    <a:pt x="5300" y="4448"/>
                  </a:lnTo>
                  <a:lnTo>
                    <a:pt x="5779" y="4528"/>
                  </a:lnTo>
                  <a:lnTo>
                    <a:pt x="6738" y="4528"/>
                  </a:lnTo>
                  <a:lnTo>
                    <a:pt x="7217" y="4448"/>
                  </a:lnTo>
                  <a:lnTo>
                    <a:pt x="7670" y="4368"/>
                  </a:lnTo>
                  <a:lnTo>
                    <a:pt x="8123" y="4235"/>
                  </a:lnTo>
                  <a:lnTo>
                    <a:pt x="8549" y="4075"/>
                  </a:lnTo>
                  <a:lnTo>
                    <a:pt x="8975" y="3889"/>
                  </a:lnTo>
                  <a:lnTo>
                    <a:pt x="9401" y="3649"/>
                  </a:lnTo>
                  <a:lnTo>
                    <a:pt x="9774" y="3410"/>
                  </a:lnTo>
                  <a:lnTo>
                    <a:pt x="10147" y="3117"/>
                  </a:lnTo>
                  <a:lnTo>
                    <a:pt x="10520" y="2797"/>
                  </a:lnTo>
                  <a:lnTo>
                    <a:pt x="10839" y="2478"/>
                  </a:lnTo>
                  <a:lnTo>
                    <a:pt x="11159" y="2105"/>
                  </a:lnTo>
                  <a:lnTo>
                    <a:pt x="11452" y="1732"/>
                  </a:lnTo>
                  <a:lnTo>
                    <a:pt x="11718" y="1306"/>
                  </a:lnTo>
                  <a:lnTo>
                    <a:pt x="11958" y="880"/>
                  </a:lnTo>
                  <a:lnTo>
                    <a:pt x="12171" y="454"/>
                  </a:lnTo>
                  <a:lnTo>
                    <a:pt x="12517" y="1"/>
                  </a:lnTo>
                  <a:lnTo>
                    <a:pt x="11851" y="454"/>
                  </a:lnTo>
                  <a:lnTo>
                    <a:pt x="11132" y="853"/>
                  </a:lnTo>
                  <a:lnTo>
                    <a:pt x="10386" y="1199"/>
                  </a:lnTo>
                  <a:lnTo>
                    <a:pt x="10014" y="1359"/>
                  </a:lnTo>
                  <a:lnTo>
                    <a:pt x="9614" y="1492"/>
                  </a:lnTo>
                  <a:lnTo>
                    <a:pt x="9215" y="1599"/>
                  </a:lnTo>
                  <a:lnTo>
                    <a:pt x="8815" y="1705"/>
                  </a:lnTo>
                  <a:lnTo>
                    <a:pt x="8389" y="1812"/>
                  </a:lnTo>
                  <a:lnTo>
                    <a:pt x="7990" y="1892"/>
                  </a:lnTo>
                  <a:lnTo>
                    <a:pt x="7564" y="1945"/>
                  </a:lnTo>
                  <a:lnTo>
                    <a:pt x="7137" y="1972"/>
                  </a:lnTo>
                  <a:lnTo>
                    <a:pt x="6685" y="1998"/>
                  </a:lnTo>
                  <a:lnTo>
                    <a:pt x="6259" y="2025"/>
                  </a:lnTo>
                  <a:lnTo>
                    <a:pt x="5833" y="1998"/>
                  </a:lnTo>
                  <a:lnTo>
                    <a:pt x="5380" y="1972"/>
                  </a:lnTo>
                  <a:lnTo>
                    <a:pt x="4954" y="1945"/>
                  </a:lnTo>
                  <a:lnTo>
                    <a:pt x="4554" y="1892"/>
                  </a:lnTo>
                  <a:lnTo>
                    <a:pt x="4128" y="1812"/>
                  </a:lnTo>
                  <a:lnTo>
                    <a:pt x="3729" y="1705"/>
                  </a:lnTo>
                  <a:lnTo>
                    <a:pt x="3303" y="1599"/>
                  </a:lnTo>
                  <a:lnTo>
                    <a:pt x="2903" y="1492"/>
                  </a:lnTo>
                  <a:lnTo>
                    <a:pt x="2530" y="1359"/>
                  </a:lnTo>
                  <a:lnTo>
                    <a:pt x="2131" y="1199"/>
                  </a:lnTo>
                  <a:lnTo>
                    <a:pt x="1385" y="853"/>
                  </a:lnTo>
                  <a:lnTo>
                    <a:pt x="666" y="4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1A1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4166;p33">
              <a:extLst>
                <a:ext uri="{FF2B5EF4-FFF2-40B4-BE49-F238E27FC236}">
                  <a16:creationId xmlns:a16="http://schemas.microsoft.com/office/drawing/2014/main" id="{5678D80F-D6E0-4B13-B6EC-F34CF07DB317}"/>
                </a:ext>
              </a:extLst>
            </p:cNvPr>
            <p:cNvSpPr/>
            <p:nvPr/>
          </p:nvSpPr>
          <p:spPr>
            <a:xfrm>
              <a:off x="3979100" y="1366825"/>
              <a:ext cx="410125" cy="213725"/>
            </a:xfrm>
            <a:custGeom>
              <a:avLst/>
              <a:gdLst/>
              <a:ahLst/>
              <a:cxnLst/>
              <a:rect l="l" t="t" r="r" b="b"/>
              <a:pathLst>
                <a:path w="16405" h="8549" extrusionOk="0">
                  <a:moveTo>
                    <a:pt x="9880" y="640"/>
                  </a:moveTo>
                  <a:lnTo>
                    <a:pt x="10067" y="693"/>
                  </a:lnTo>
                  <a:lnTo>
                    <a:pt x="10227" y="799"/>
                  </a:lnTo>
                  <a:lnTo>
                    <a:pt x="10360" y="933"/>
                  </a:lnTo>
                  <a:lnTo>
                    <a:pt x="10466" y="1092"/>
                  </a:lnTo>
                  <a:lnTo>
                    <a:pt x="10679" y="1652"/>
                  </a:lnTo>
                  <a:lnTo>
                    <a:pt x="10919" y="2237"/>
                  </a:lnTo>
                  <a:lnTo>
                    <a:pt x="11105" y="2877"/>
                  </a:lnTo>
                  <a:lnTo>
                    <a:pt x="11292" y="3516"/>
                  </a:lnTo>
                  <a:lnTo>
                    <a:pt x="10519" y="3729"/>
                  </a:lnTo>
                  <a:lnTo>
                    <a:pt x="9774" y="3862"/>
                  </a:lnTo>
                  <a:lnTo>
                    <a:pt x="9002" y="3968"/>
                  </a:lnTo>
                  <a:lnTo>
                    <a:pt x="8203" y="3995"/>
                  </a:lnTo>
                  <a:lnTo>
                    <a:pt x="7430" y="3968"/>
                  </a:lnTo>
                  <a:lnTo>
                    <a:pt x="6658" y="3862"/>
                  </a:lnTo>
                  <a:lnTo>
                    <a:pt x="5886" y="3729"/>
                  </a:lnTo>
                  <a:lnTo>
                    <a:pt x="5140" y="3516"/>
                  </a:lnTo>
                  <a:lnTo>
                    <a:pt x="5300" y="2877"/>
                  </a:lnTo>
                  <a:lnTo>
                    <a:pt x="5513" y="2237"/>
                  </a:lnTo>
                  <a:lnTo>
                    <a:pt x="5726" y="1652"/>
                  </a:lnTo>
                  <a:lnTo>
                    <a:pt x="5966" y="1092"/>
                  </a:lnTo>
                  <a:lnTo>
                    <a:pt x="6045" y="933"/>
                  </a:lnTo>
                  <a:lnTo>
                    <a:pt x="6179" y="799"/>
                  </a:lnTo>
                  <a:lnTo>
                    <a:pt x="6338" y="693"/>
                  </a:lnTo>
                  <a:lnTo>
                    <a:pt x="6525" y="640"/>
                  </a:lnTo>
                  <a:lnTo>
                    <a:pt x="6711" y="640"/>
                  </a:lnTo>
                  <a:lnTo>
                    <a:pt x="6898" y="693"/>
                  </a:lnTo>
                  <a:lnTo>
                    <a:pt x="7057" y="773"/>
                  </a:lnTo>
                  <a:lnTo>
                    <a:pt x="7191" y="879"/>
                  </a:lnTo>
                  <a:lnTo>
                    <a:pt x="7430" y="1119"/>
                  </a:lnTo>
                  <a:lnTo>
                    <a:pt x="7697" y="1279"/>
                  </a:lnTo>
                  <a:lnTo>
                    <a:pt x="7803" y="1332"/>
                  </a:lnTo>
                  <a:lnTo>
                    <a:pt x="7936" y="1385"/>
                  </a:lnTo>
                  <a:lnTo>
                    <a:pt x="8069" y="1412"/>
                  </a:lnTo>
                  <a:lnTo>
                    <a:pt x="8336" y="1412"/>
                  </a:lnTo>
                  <a:lnTo>
                    <a:pt x="8469" y="1385"/>
                  </a:lnTo>
                  <a:lnTo>
                    <a:pt x="8602" y="1332"/>
                  </a:lnTo>
                  <a:lnTo>
                    <a:pt x="8735" y="1279"/>
                  </a:lnTo>
                  <a:lnTo>
                    <a:pt x="8975" y="1119"/>
                  </a:lnTo>
                  <a:lnTo>
                    <a:pt x="9215" y="879"/>
                  </a:lnTo>
                  <a:lnTo>
                    <a:pt x="9348" y="773"/>
                  </a:lnTo>
                  <a:lnTo>
                    <a:pt x="9508" y="693"/>
                  </a:lnTo>
                  <a:lnTo>
                    <a:pt x="9694" y="640"/>
                  </a:lnTo>
                  <a:close/>
                  <a:moveTo>
                    <a:pt x="11425" y="4155"/>
                  </a:moveTo>
                  <a:lnTo>
                    <a:pt x="11558" y="5007"/>
                  </a:lnTo>
                  <a:lnTo>
                    <a:pt x="11159" y="5140"/>
                  </a:lnTo>
                  <a:lnTo>
                    <a:pt x="10759" y="5247"/>
                  </a:lnTo>
                  <a:lnTo>
                    <a:pt x="10333" y="5353"/>
                  </a:lnTo>
                  <a:lnTo>
                    <a:pt x="9907" y="5433"/>
                  </a:lnTo>
                  <a:lnTo>
                    <a:pt x="9508" y="5486"/>
                  </a:lnTo>
                  <a:lnTo>
                    <a:pt x="9081" y="5513"/>
                  </a:lnTo>
                  <a:lnTo>
                    <a:pt x="8629" y="5540"/>
                  </a:lnTo>
                  <a:lnTo>
                    <a:pt x="8203" y="5566"/>
                  </a:lnTo>
                  <a:lnTo>
                    <a:pt x="7777" y="5540"/>
                  </a:lnTo>
                  <a:lnTo>
                    <a:pt x="7350" y="5513"/>
                  </a:lnTo>
                  <a:lnTo>
                    <a:pt x="6924" y="5486"/>
                  </a:lnTo>
                  <a:lnTo>
                    <a:pt x="6498" y="5433"/>
                  </a:lnTo>
                  <a:lnTo>
                    <a:pt x="6072" y="5353"/>
                  </a:lnTo>
                  <a:lnTo>
                    <a:pt x="5646" y="5247"/>
                  </a:lnTo>
                  <a:lnTo>
                    <a:pt x="5247" y="5140"/>
                  </a:lnTo>
                  <a:lnTo>
                    <a:pt x="4847" y="5007"/>
                  </a:lnTo>
                  <a:lnTo>
                    <a:pt x="4980" y="4155"/>
                  </a:lnTo>
                  <a:lnTo>
                    <a:pt x="5779" y="4368"/>
                  </a:lnTo>
                  <a:lnTo>
                    <a:pt x="6578" y="4501"/>
                  </a:lnTo>
                  <a:lnTo>
                    <a:pt x="7377" y="4608"/>
                  </a:lnTo>
                  <a:lnTo>
                    <a:pt x="8203" y="4634"/>
                  </a:lnTo>
                  <a:lnTo>
                    <a:pt x="9028" y="4608"/>
                  </a:lnTo>
                  <a:lnTo>
                    <a:pt x="9827" y="4501"/>
                  </a:lnTo>
                  <a:lnTo>
                    <a:pt x="10626" y="4368"/>
                  </a:lnTo>
                  <a:lnTo>
                    <a:pt x="11425" y="4155"/>
                  </a:lnTo>
                  <a:close/>
                  <a:moveTo>
                    <a:pt x="1358" y="3995"/>
                  </a:moveTo>
                  <a:lnTo>
                    <a:pt x="1492" y="4022"/>
                  </a:lnTo>
                  <a:lnTo>
                    <a:pt x="1651" y="4075"/>
                  </a:lnTo>
                  <a:lnTo>
                    <a:pt x="1811" y="4155"/>
                  </a:lnTo>
                  <a:lnTo>
                    <a:pt x="1918" y="4288"/>
                  </a:lnTo>
                  <a:lnTo>
                    <a:pt x="1998" y="4448"/>
                  </a:lnTo>
                  <a:lnTo>
                    <a:pt x="2317" y="5060"/>
                  </a:lnTo>
                  <a:lnTo>
                    <a:pt x="2690" y="5673"/>
                  </a:lnTo>
                  <a:lnTo>
                    <a:pt x="3116" y="6232"/>
                  </a:lnTo>
                  <a:lnTo>
                    <a:pt x="3329" y="6498"/>
                  </a:lnTo>
                  <a:lnTo>
                    <a:pt x="3569" y="6738"/>
                  </a:lnTo>
                  <a:lnTo>
                    <a:pt x="3196" y="6632"/>
                  </a:lnTo>
                  <a:lnTo>
                    <a:pt x="2850" y="6498"/>
                  </a:lnTo>
                  <a:lnTo>
                    <a:pt x="2504" y="6365"/>
                  </a:lnTo>
                  <a:lnTo>
                    <a:pt x="2157" y="6179"/>
                  </a:lnTo>
                  <a:lnTo>
                    <a:pt x="1811" y="5992"/>
                  </a:lnTo>
                  <a:lnTo>
                    <a:pt x="1492" y="5753"/>
                  </a:lnTo>
                  <a:lnTo>
                    <a:pt x="1172" y="5513"/>
                  </a:lnTo>
                  <a:lnTo>
                    <a:pt x="879" y="5247"/>
                  </a:lnTo>
                  <a:lnTo>
                    <a:pt x="773" y="5140"/>
                  </a:lnTo>
                  <a:lnTo>
                    <a:pt x="693" y="5007"/>
                  </a:lnTo>
                  <a:lnTo>
                    <a:pt x="639" y="4847"/>
                  </a:lnTo>
                  <a:lnTo>
                    <a:pt x="639" y="4714"/>
                  </a:lnTo>
                  <a:lnTo>
                    <a:pt x="666" y="4554"/>
                  </a:lnTo>
                  <a:lnTo>
                    <a:pt x="693" y="4421"/>
                  </a:lnTo>
                  <a:lnTo>
                    <a:pt x="773" y="4288"/>
                  </a:lnTo>
                  <a:lnTo>
                    <a:pt x="879" y="4182"/>
                  </a:lnTo>
                  <a:lnTo>
                    <a:pt x="986" y="4102"/>
                  </a:lnTo>
                  <a:lnTo>
                    <a:pt x="1092" y="4048"/>
                  </a:lnTo>
                  <a:lnTo>
                    <a:pt x="1225" y="4022"/>
                  </a:lnTo>
                  <a:lnTo>
                    <a:pt x="1358" y="3995"/>
                  </a:lnTo>
                  <a:close/>
                  <a:moveTo>
                    <a:pt x="15073" y="3995"/>
                  </a:moveTo>
                  <a:lnTo>
                    <a:pt x="15180" y="4022"/>
                  </a:lnTo>
                  <a:lnTo>
                    <a:pt x="15313" y="4048"/>
                  </a:lnTo>
                  <a:lnTo>
                    <a:pt x="15420" y="4102"/>
                  </a:lnTo>
                  <a:lnTo>
                    <a:pt x="15526" y="4182"/>
                  </a:lnTo>
                  <a:lnTo>
                    <a:pt x="15633" y="4288"/>
                  </a:lnTo>
                  <a:lnTo>
                    <a:pt x="15713" y="4421"/>
                  </a:lnTo>
                  <a:lnTo>
                    <a:pt x="15766" y="4554"/>
                  </a:lnTo>
                  <a:lnTo>
                    <a:pt x="15766" y="4714"/>
                  </a:lnTo>
                  <a:lnTo>
                    <a:pt x="15766" y="4847"/>
                  </a:lnTo>
                  <a:lnTo>
                    <a:pt x="15713" y="5007"/>
                  </a:lnTo>
                  <a:lnTo>
                    <a:pt x="15633" y="5140"/>
                  </a:lnTo>
                  <a:lnTo>
                    <a:pt x="15553" y="5247"/>
                  </a:lnTo>
                  <a:lnTo>
                    <a:pt x="15233" y="5513"/>
                  </a:lnTo>
                  <a:lnTo>
                    <a:pt x="14914" y="5753"/>
                  </a:lnTo>
                  <a:lnTo>
                    <a:pt x="14594" y="5992"/>
                  </a:lnTo>
                  <a:lnTo>
                    <a:pt x="14248" y="6179"/>
                  </a:lnTo>
                  <a:lnTo>
                    <a:pt x="13902" y="6365"/>
                  </a:lnTo>
                  <a:lnTo>
                    <a:pt x="13555" y="6498"/>
                  </a:lnTo>
                  <a:lnTo>
                    <a:pt x="13209" y="6632"/>
                  </a:lnTo>
                  <a:lnTo>
                    <a:pt x="12836" y="6738"/>
                  </a:lnTo>
                  <a:lnTo>
                    <a:pt x="13076" y="6498"/>
                  </a:lnTo>
                  <a:lnTo>
                    <a:pt x="13289" y="6232"/>
                  </a:lnTo>
                  <a:lnTo>
                    <a:pt x="13715" y="5673"/>
                  </a:lnTo>
                  <a:lnTo>
                    <a:pt x="14088" y="5060"/>
                  </a:lnTo>
                  <a:lnTo>
                    <a:pt x="14408" y="4448"/>
                  </a:lnTo>
                  <a:lnTo>
                    <a:pt x="14487" y="4288"/>
                  </a:lnTo>
                  <a:lnTo>
                    <a:pt x="14594" y="4155"/>
                  </a:lnTo>
                  <a:lnTo>
                    <a:pt x="14754" y="4075"/>
                  </a:lnTo>
                  <a:lnTo>
                    <a:pt x="14914" y="4022"/>
                  </a:lnTo>
                  <a:lnTo>
                    <a:pt x="15073" y="3995"/>
                  </a:lnTo>
                  <a:close/>
                  <a:moveTo>
                    <a:pt x="6605" y="0"/>
                  </a:moveTo>
                  <a:lnTo>
                    <a:pt x="6418" y="27"/>
                  </a:lnTo>
                  <a:lnTo>
                    <a:pt x="6259" y="54"/>
                  </a:lnTo>
                  <a:lnTo>
                    <a:pt x="6099" y="107"/>
                  </a:lnTo>
                  <a:lnTo>
                    <a:pt x="5939" y="187"/>
                  </a:lnTo>
                  <a:lnTo>
                    <a:pt x="5806" y="293"/>
                  </a:lnTo>
                  <a:lnTo>
                    <a:pt x="5673" y="400"/>
                  </a:lnTo>
                  <a:lnTo>
                    <a:pt x="5566" y="533"/>
                  </a:lnTo>
                  <a:lnTo>
                    <a:pt x="5460" y="666"/>
                  </a:lnTo>
                  <a:lnTo>
                    <a:pt x="5380" y="826"/>
                  </a:lnTo>
                  <a:lnTo>
                    <a:pt x="5193" y="1252"/>
                  </a:lnTo>
                  <a:lnTo>
                    <a:pt x="5007" y="1731"/>
                  </a:lnTo>
                  <a:lnTo>
                    <a:pt x="4847" y="2211"/>
                  </a:lnTo>
                  <a:lnTo>
                    <a:pt x="4687" y="2717"/>
                  </a:lnTo>
                  <a:lnTo>
                    <a:pt x="4554" y="3223"/>
                  </a:lnTo>
                  <a:lnTo>
                    <a:pt x="4421" y="3729"/>
                  </a:lnTo>
                  <a:lnTo>
                    <a:pt x="4314" y="4261"/>
                  </a:lnTo>
                  <a:lnTo>
                    <a:pt x="4235" y="4767"/>
                  </a:lnTo>
                  <a:lnTo>
                    <a:pt x="3675" y="4528"/>
                  </a:lnTo>
                  <a:lnTo>
                    <a:pt x="3143" y="4261"/>
                  </a:lnTo>
                  <a:lnTo>
                    <a:pt x="2610" y="3942"/>
                  </a:lnTo>
                  <a:lnTo>
                    <a:pt x="2104" y="3596"/>
                  </a:lnTo>
                  <a:lnTo>
                    <a:pt x="1891" y="3462"/>
                  </a:lnTo>
                  <a:lnTo>
                    <a:pt x="1651" y="3383"/>
                  </a:lnTo>
                  <a:lnTo>
                    <a:pt x="1492" y="3383"/>
                  </a:lnTo>
                  <a:lnTo>
                    <a:pt x="1332" y="3356"/>
                  </a:lnTo>
                  <a:lnTo>
                    <a:pt x="1172" y="3383"/>
                  </a:lnTo>
                  <a:lnTo>
                    <a:pt x="1012" y="3409"/>
                  </a:lnTo>
                  <a:lnTo>
                    <a:pt x="879" y="3462"/>
                  </a:lnTo>
                  <a:lnTo>
                    <a:pt x="719" y="3516"/>
                  </a:lnTo>
                  <a:lnTo>
                    <a:pt x="586" y="3596"/>
                  </a:lnTo>
                  <a:lnTo>
                    <a:pt x="453" y="3702"/>
                  </a:lnTo>
                  <a:lnTo>
                    <a:pt x="267" y="3915"/>
                  </a:lnTo>
                  <a:lnTo>
                    <a:pt x="133" y="4155"/>
                  </a:lnTo>
                  <a:lnTo>
                    <a:pt x="27" y="4421"/>
                  </a:lnTo>
                  <a:lnTo>
                    <a:pt x="0" y="4688"/>
                  </a:lnTo>
                  <a:lnTo>
                    <a:pt x="27" y="4980"/>
                  </a:lnTo>
                  <a:lnTo>
                    <a:pt x="107" y="5247"/>
                  </a:lnTo>
                  <a:lnTo>
                    <a:pt x="240" y="5513"/>
                  </a:lnTo>
                  <a:lnTo>
                    <a:pt x="426" y="5726"/>
                  </a:lnTo>
                  <a:lnTo>
                    <a:pt x="879" y="6099"/>
                  </a:lnTo>
                  <a:lnTo>
                    <a:pt x="1358" y="6445"/>
                  </a:lnTo>
                  <a:lnTo>
                    <a:pt x="1864" y="6738"/>
                  </a:lnTo>
                  <a:lnTo>
                    <a:pt x="2370" y="7004"/>
                  </a:lnTo>
                  <a:lnTo>
                    <a:pt x="2876" y="7191"/>
                  </a:lnTo>
                  <a:lnTo>
                    <a:pt x="3409" y="7351"/>
                  </a:lnTo>
                  <a:lnTo>
                    <a:pt x="3942" y="7457"/>
                  </a:lnTo>
                  <a:lnTo>
                    <a:pt x="4501" y="7510"/>
                  </a:lnTo>
                  <a:lnTo>
                    <a:pt x="5007" y="7857"/>
                  </a:lnTo>
                  <a:lnTo>
                    <a:pt x="5540" y="8123"/>
                  </a:lnTo>
                  <a:lnTo>
                    <a:pt x="6099" y="8363"/>
                  </a:lnTo>
                  <a:lnTo>
                    <a:pt x="6685" y="8522"/>
                  </a:lnTo>
                  <a:lnTo>
                    <a:pt x="6765" y="8549"/>
                  </a:lnTo>
                  <a:lnTo>
                    <a:pt x="6871" y="8522"/>
                  </a:lnTo>
                  <a:lnTo>
                    <a:pt x="6951" y="8469"/>
                  </a:lnTo>
                  <a:lnTo>
                    <a:pt x="7031" y="8389"/>
                  </a:lnTo>
                  <a:lnTo>
                    <a:pt x="7084" y="8309"/>
                  </a:lnTo>
                  <a:lnTo>
                    <a:pt x="7084" y="8176"/>
                  </a:lnTo>
                  <a:lnTo>
                    <a:pt x="7031" y="8070"/>
                  </a:lnTo>
                  <a:lnTo>
                    <a:pt x="6951" y="7963"/>
                  </a:lnTo>
                  <a:lnTo>
                    <a:pt x="6844" y="7910"/>
                  </a:lnTo>
                  <a:lnTo>
                    <a:pt x="6312" y="7750"/>
                  </a:lnTo>
                  <a:lnTo>
                    <a:pt x="5779" y="7537"/>
                  </a:lnTo>
                  <a:lnTo>
                    <a:pt x="5273" y="7271"/>
                  </a:lnTo>
                  <a:lnTo>
                    <a:pt x="4794" y="6951"/>
                  </a:lnTo>
                  <a:lnTo>
                    <a:pt x="4528" y="6738"/>
                  </a:lnTo>
                  <a:lnTo>
                    <a:pt x="4261" y="6498"/>
                  </a:lnTo>
                  <a:lnTo>
                    <a:pt x="4022" y="6259"/>
                  </a:lnTo>
                  <a:lnTo>
                    <a:pt x="3782" y="6019"/>
                  </a:lnTo>
                  <a:lnTo>
                    <a:pt x="3542" y="5753"/>
                  </a:lnTo>
                  <a:lnTo>
                    <a:pt x="3329" y="5460"/>
                  </a:lnTo>
                  <a:lnTo>
                    <a:pt x="3143" y="5193"/>
                  </a:lnTo>
                  <a:lnTo>
                    <a:pt x="2956" y="4874"/>
                  </a:lnTo>
                  <a:lnTo>
                    <a:pt x="3569" y="5193"/>
                  </a:lnTo>
                  <a:lnTo>
                    <a:pt x="4181" y="5460"/>
                  </a:lnTo>
                  <a:lnTo>
                    <a:pt x="4820" y="5673"/>
                  </a:lnTo>
                  <a:lnTo>
                    <a:pt x="5486" y="5859"/>
                  </a:lnTo>
                  <a:lnTo>
                    <a:pt x="6152" y="6019"/>
                  </a:lnTo>
                  <a:lnTo>
                    <a:pt x="6818" y="6126"/>
                  </a:lnTo>
                  <a:lnTo>
                    <a:pt x="7510" y="6179"/>
                  </a:lnTo>
                  <a:lnTo>
                    <a:pt x="8203" y="6205"/>
                  </a:lnTo>
                  <a:lnTo>
                    <a:pt x="8895" y="6179"/>
                  </a:lnTo>
                  <a:lnTo>
                    <a:pt x="9587" y="6126"/>
                  </a:lnTo>
                  <a:lnTo>
                    <a:pt x="10253" y="6019"/>
                  </a:lnTo>
                  <a:lnTo>
                    <a:pt x="10919" y="5859"/>
                  </a:lnTo>
                  <a:lnTo>
                    <a:pt x="11585" y="5673"/>
                  </a:lnTo>
                  <a:lnTo>
                    <a:pt x="12224" y="5460"/>
                  </a:lnTo>
                  <a:lnTo>
                    <a:pt x="12836" y="5193"/>
                  </a:lnTo>
                  <a:lnTo>
                    <a:pt x="13449" y="4874"/>
                  </a:lnTo>
                  <a:lnTo>
                    <a:pt x="13262" y="5193"/>
                  </a:lnTo>
                  <a:lnTo>
                    <a:pt x="13076" y="5460"/>
                  </a:lnTo>
                  <a:lnTo>
                    <a:pt x="12863" y="5753"/>
                  </a:lnTo>
                  <a:lnTo>
                    <a:pt x="12623" y="6019"/>
                  </a:lnTo>
                  <a:lnTo>
                    <a:pt x="12384" y="6259"/>
                  </a:lnTo>
                  <a:lnTo>
                    <a:pt x="12144" y="6498"/>
                  </a:lnTo>
                  <a:lnTo>
                    <a:pt x="11878" y="6738"/>
                  </a:lnTo>
                  <a:lnTo>
                    <a:pt x="11611" y="6951"/>
                  </a:lnTo>
                  <a:lnTo>
                    <a:pt x="11132" y="7271"/>
                  </a:lnTo>
                  <a:lnTo>
                    <a:pt x="10626" y="7537"/>
                  </a:lnTo>
                  <a:lnTo>
                    <a:pt x="10093" y="7750"/>
                  </a:lnTo>
                  <a:lnTo>
                    <a:pt x="9561" y="7910"/>
                  </a:lnTo>
                  <a:lnTo>
                    <a:pt x="9454" y="7963"/>
                  </a:lnTo>
                  <a:lnTo>
                    <a:pt x="9374" y="8070"/>
                  </a:lnTo>
                  <a:lnTo>
                    <a:pt x="9321" y="8176"/>
                  </a:lnTo>
                  <a:lnTo>
                    <a:pt x="9321" y="8309"/>
                  </a:lnTo>
                  <a:lnTo>
                    <a:pt x="9374" y="8389"/>
                  </a:lnTo>
                  <a:lnTo>
                    <a:pt x="9454" y="8469"/>
                  </a:lnTo>
                  <a:lnTo>
                    <a:pt x="9534" y="8522"/>
                  </a:lnTo>
                  <a:lnTo>
                    <a:pt x="9641" y="8549"/>
                  </a:lnTo>
                  <a:lnTo>
                    <a:pt x="9721" y="8522"/>
                  </a:lnTo>
                  <a:lnTo>
                    <a:pt x="10306" y="8363"/>
                  </a:lnTo>
                  <a:lnTo>
                    <a:pt x="10866" y="8123"/>
                  </a:lnTo>
                  <a:lnTo>
                    <a:pt x="11398" y="7857"/>
                  </a:lnTo>
                  <a:lnTo>
                    <a:pt x="11904" y="7510"/>
                  </a:lnTo>
                  <a:lnTo>
                    <a:pt x="12464" y="7457"/>
                  </a:lnTo>
                  <a:lnTo>
                    <a:pt x="12996" y="7351"/>
                  </a:lnTo>
                  <a:lnTo>
                    <a:pt x="13529" y="7191"/>
                  </a:lnTo>
                  <a:lnTo>
                    <a:pt x="14061" y="7004"/>
                  </a:lnTo>
                  <a:lnTo>
                    <a:pt x="14567" y="6738"/>
                  </a:lnTo>
                  <a:lnTo>
                    <a:pt x="15047" y="6445"/>
                  </a:lnTo>
                  <a:lnTo>
                    <a:pt x="15526" y="6099"/>
                  </a:lnTo>
                  <a:lnTo>
                    <a:pt x="15979" y="5726"/>
                  </a:lnTo>
                  <a:lnTo>
                    <a:pt x="16165" y="5513"/>
                  </a:lnTo>
                  <a:lnTo>
                    <a:pt x="16298" y="5247"/>
                  </a:lnTo>
                  <a:lnTo>
                    <a:pt x="16378" y="4980"/>
                  </a:lnTo>
                  <a:lnTo>
                    <a:pt x="16405" y="4688"/>
                  </a:lnTo>
                  <a:lnTo>
                    <a:pt x="16378" y="4421"/>
                  </a:lnTo>
                  <a:lnTo>
                    <a:pt x="16298" y="4155"/>
                  </a:lnTo>
                  <a:lnTo>
                    <a:pt x="16139" y="3915"/>
                  </a:lnTo>
                  <a:lnTo>
                    <a:pt x="15952" y="3702"/>
                  </a:lnTo>
                  <a:lnTo>
                    <a:pt x="15819" y="3596"/>
                  </a:lnTo>
                  <a:lnTo>
                    <a:pt x="15686" y="3516"/>
                  </a:lnTo>
                  <a:lnTo>
                    <a:pt x="15553" y="3462"/>
                  </a:lnTo>
                  <a:lnTo>
                    <a:pt x="15393" y="3409"/>
                  </a:lnTo>
                  <a:lnTo>
                    <a:pt x="15233" y="3383"/>
                  </a:lnTo>
                  <a:lnTo>
                    <a:pt x="15073" y="3356"/>
                  </a:lnTo>
                  <a:lnTo>
                    <a:pt x="14914" y="3383"/>
                  </a:lnTo>
                  <a:lnTo>
                    <a:pt x="14754" y="3383"/>
                  </a:lnTo>
                  <a:lnTo>
                    <a:pt x="14514" y="3462"/>
                  </a:lnTo>
                  <a:lnTo>
                    <a:pt x="14301" y="3596"/>
                  </a:lnTo>
                  <a:lnTo>
                    <a:pt x="13795" y="3942"/>
                  </a:lnTo>
                  <a:lnTo>
                    <a:pt x="13262" y="4261"/>
                  </a:lnTo>
                  <a:lnTo>
                    <a:pt x="12730" y="4528"/>
                  </a:lnTo>
                  <a:lnTo>
                    <a:pt x="12171" y="4767"/>
                  </a:lnTo>
                  <a:lnTo>
                    <a:pt x="12091" y="4261"/>
                  </a:lnTo>
                  <a:lnTo>
                    <a:pt x="11984" y="3729"/>
                  </a:lnTo>
                  <a:lnTo>
                    <a:pt x="11878" y="3223"/>
                  </a:lnTo>
                  <a:lnTo>
                    <a:pt x="11718" y="2717"/>
                  </a:lnTo>
                  <a:lnTo>
                    <a:pt x="11585" y="2211"/>
                  </a:lnTo>
                  <a:lnTo>
                    <a:pt x="11398" y="1731"/>
                  </a:lnTo>
                  <a:lnTo>
                    <a:pt x="11239" y="1252"/>
                  </a:lnTo>
                  <a:lnTo>
                    <a:pt x="11025" y="826"/>
                  </a:lnTo>
                  <a:lnTo>
                    <a:pt x="10946" y="666"/>
                  </a:lnTo>
                  <a:lnTo>
                    <a:pt x="10866" y="533"/>
                  </a:lnTo>
                  <a:lnTo>
                    <a:pt x="10733" y="400"/>
                  </a:lnTo>
                  <a:lnTo>
                    <a:pt x="10599" y="293"/>
                  </a:lnTo>
                  <a:lnTo>
                    <a:pt x="10466" y="187"/>
                  </a:lnTo>
                  <a:lnTo>
                    <a:pt x="10306" y="107"/>
                  </a:lnTo>
                  <a:lnTo>
                    <a:pt x="10147" y="54"/>
                  </a:lnTo>
                  <a:lnTo>
                    <a:pt x="9987" y="27"/>
                  </a:lnTo>
                  <a:lnTo>
                    <a:pt x="9800" y="0"/>
                  </a:lnTo>
                  <a:lnTo>
                    <a:pt x="9641" y="0"/>
                  </a:lnTo>
                  <a:lnTo>
                    <a:pt x="9454" y="27"/>
                  </a:lnTo>
                  <a:lnTo>
                    <a:pt x="9294" y="80"/>
                  </a:lnTo>
                  <a:lnTo>
                    <a:pt x="9135" y="160"/>
                  </a:lnTo>
                  <a:lnTo>
                    <a:pt x="9002" y="240"/>
                  </a:lnTo>
                  <a:lnTo>
                    <a:pt x="8868" y="347"/>
                  </a:lnTo>
                  <a:lnTo>
                    <a:pt x="8735" y="453"/>
                  </a:lnTo>
                  <a:lnTo>
                    <a:pt x="8629" y="560"/>
                  </a:lnTo>
                  <a:lnTo>
                    <a:pt x="8496" y="666"/>
                  </a:lnTo>
                  <a:lnTo>
                    <a:pt x="8362" y="746"/>
                  </a:lnTo>
                  <a:lnTo>
                    <a:pt x="8203" y="773"/>
                  </a:lnTo>
                  <a:lnTo>
                    <a:pt x="8043" y="746"/>
                  </a:lnTo>
                  <a:lnTo>
                    <a:pt x="7910" y="666"/>
                  </a:lnTo>
                  <a:lnTo>
                    <a:pt x="7777" y="560"/>
                  </a:lnTo>
                  <a:lnTo>
                    <a:pt x="7670" y="453"/>
                  </a:lnTo>
                  <a:lnTo>
                    <a:pt x="7563" y="347"/>
                  </a:lnTo>
                  <a:lnTo>
                    <a:pt x="7404" y="240"/>
                  </a:lnTo>
                  <a:lnTo>
                    <a:pt x="7271" y="160"/>
                  </a:lnTo>
                  <a:lnTo>
                    <a:pt x="7111" y="80"/>
                  </a:lnTo>
                  <a:lnTo>
                    <a:pt x="6951" y="27"/>
                  </a:lnTo>
                  <a:lnTo>
                    <a:pt x="679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4167;p33">
              <a:extLst>
                <a:ext uri="{FF2B5EF4-FFF2-40B4-BE49-F238E27FC236}">
                  <a16:creationId xmlns:a16="http://schemas.microsoft.com/office/drawing/2014/main" id="{7798A872-1489-47D5-878D-CFCAA757116E}"/>
                </a:ext>
              </a:extLst>
            </p:cNvPr>
            <p:cNvSpPr/>
            <p:nvPr/>
          </p:nvSpPr>
          <p:spPr>
            <a:xfrm>
              <a:off x="4176175" y="1568550"/>
              <a:ext cx="16000" cy="16000"/>
            </a:xfrm>
            <a:custGeom>
              <a:avLst/>
              <a:gdLst/>
              <a:ahLst/>
              <a:cxnLst/>
              <a:rect l="l" t="t" r="r" b="b"/>
              <a:pathLst>
                <a:path w="640" h="640" extrusionOk="0">
                  <a:moveTo>
                    <a:pt x="320" y="1"/>
                  </a:moveTo>
                  <a:lnTo>
                    <a:pt x="186" y="27"/>
                  </a:lnTo>
                  <a:lnTo>
                    <a:pt x="107" y="107"/>
                  </a:lnTo>
                  <a:lnTo>
                    <a:pt x="27" y="214"/>
                  </a:lnTo>
                  <a:lnTo>
                    <a:pt x="0" y="320"/>
                  </a:lnTo>
                  <a:lnTo>
                    <a:pt x="27" y="453"/>
                  </a:lnTo>
                  <a:lnTo>
                    <a:pt x="107" y="560"/>
                  </a:lnTo>
                  <a:lnTo>
                    <a:pt x="186" y="613"/>
                  </a:lnTo>
                  <a:lnTo>
                    <a:pt x="320" y="640"/>
                  </a:lnTo>
                  <a:lnTo>
                    <a:pt x="453" y="613"/>
                  </a:lnTo>
                  <a:lnTo>
                    <a:pt x="559" y="560"/>
                  </a:lnTo>
                  <a:lnTo>
                    <a:pt x="613" y="453"/>
                  </a:lnTo>
                  <a:lnTo>
                    <a:pt x="639" y="320"/>
                  </a:lnTo>
                  <a:lnTo>
                    <a:pt x="613" y="214"/>
                  </a:lnTo>
                  <a:lnTo>
                    <a:pt x="559" y="107"/>
                  </a:lnTo>
                  <a:lnTo>
                    <a:pt x="453" y="27"/>
                  </a:lnTo>
                  <a:lnTo>
                    <a:pt x="32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986480896"/>
      </p:ext>
    </p:extLst>
  </p:cSld>
  <p:clrMapOvr>
    <a:masterClrMapping/>
  </p:clrMapOvr>
  <p:transition spd="slow">
    <p:cover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2" name="Google Shape;4282;p35"/>
          <p:cNvSpPr txBox="1">
            <a:spLocks noGrp="1"/>
          </p:cNvSpPr>
          <p:nvPr>
            <p:ph type="title"/>
          </p:nvPr>
        </p:nvSpPr>
        <p:spPr>
          <a:xfrm>
            <a:off x="848657" y="348503"/>
            <a:ext cx="3747300" cy="12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Pyramid of Khafre</a:t>
            </a:r>
            <a:endParaRPr dirty="0"/>
          </a:p>
        </p:txBody>
      </p:sp>
      <p:sp>
        <p:nvSpPr>
          <p:cNvPr id="4283" name="Google Shape;4283;p35"/>
          <p:cNvSpPr txBox="1">
            <a:spLocks noGrp="1"/>
          </p:cNvSpPr>
          <p:nvPr>
            <p:ph type="subTitle" idx="1"/>
          </p:nvPr>
        </p:nvSpPr>
        <p:spPr>
          <a:xfrm>
            <a:off x="4337920" y="1281266"/>
            <a:ext cx="4806080" cy="307181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/>
            <a:r>
              <a:rPr lang="en-US" sz="1200" b="1" dirty="0">
                <a:latin typeface="Calibri" panose="020F0502020204030204" pitchFamily="34" charset="0"/>
                <a:cs typeface="Calibri" panose="020F0502020204030204" pitchFamily="34" charset="0"/>
              </a:rPr>
              <a:t>         -Located southwest of the great pyramid of Khufu, on the Giza plateau outside of Cairo.</a:t>
            </a:r>
          </a:p>
          <a:p>
            <a:pPr algn="just"/>
            <a:endParaRPr lang="en-US" sz="12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r>
              <a:rPr lang="en-US" sz="1200" b="1" dirty="0">
                <a:latin typeface="Calibri" panose="020F0502020204030204" pitchFamily="34" charset="0"/>
                <a:cs typeface="Calibri" panose="020F0502020204030204" pitchFamily="34" charset="0"/>
              </a:rPr>
              <a:t>         -The second-tallest and second-largest of the 3 Ancient Egyptian Pyramids of Giza and the tomb of the Fourth-Dynasty pharaoh Khafre</a:t>
            </a:r>
          </a:p>
          <a:p>
            <a:pPr algn="just"/>
            <a:endParaRPr lang="en-US" sz="12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r>
              <a:rPr lang="en-US" sz="1200" b="1" dirty="0">
                <a:latin typeface="Calibri" panose="020F0502020204030204" pitchFamily="34" charset="0"/>
                <a:cs typeface="Calibri" panose="020F0502020204030204" pitchFamily="34" charset="0"/>
              </a:rPr>
              <a:t>          -Height is 136.4 m, 448 ft</a:t>
            </a:r>
          </a:p>
          <a:p>
            <a:pPr algn="just"/>
            <a:endParaRPr lang="en-US" sz="12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r>
              <a:rPr lang="en-US" sz="1200" b="1" dirty="0">
                <a:latin typeface="Calibri" panose="020F0502020204030204" pitchFamily="34" charset="0"/>
                <a:cs typeface="Calibri" panose="020F0502020204030204" pitchFamily="34" charset="0"/>
              </a:rPr>
              <a:t>          -Made of limestone blocks weighing more than 2 tons each.</a:t>
            </a:r>
          </a:p>
          <a:p>
            <a:pPr algn="just"/>
            <a:endParaRPr lang="en-US" sz="12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r>
              <a:rPr lang="en-US" sz="1200" b="1" dirty="0">
                <a:latin typeface="Calibri" panose="020F0502020204030204" pitchFamily="34" charset="0"/>
                <a:cs typeface="Calibri" panose="020F0502020204030204" pitchFamily="34" charset="0"/>
              </a:rPr>
              <a:t>          -Built under the command of Pharaoh Khafre, who was the son of Khufu.</a:t>
            </a:r>
          </a:p>
          <a:p>
            <a:pPr algn="just"/>
            <a:endParaRPr lang="en-US" sz="12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4285" name="Google Shape;4285;p35"/>
          <p:cNvGrpSpPr/>
          <p:nvPr/>
        </p:nvGrpSpPr>
        <p:grpSpPr>
          <a:xfrm>
            <a:off x="5665688" y="-236600"/>
            <a:ext cx="776100" cy="776100"/>
            <a:chOff x="8057400" y="271550"/>
            <a:chExt cx="776100" cy="776100"/>
          </a:xfrm>
        </p:grpSpPr>
        <p:sp>
          <p:nvSpPr>
            <p:cNvPr id="4286" name="Google Shape;4286;p35"/>
            <p:cNvSpPr/>
            <p:nvPr/>
          </p:nvSpPr>
          <p:spPr>
            <a:xfrm>
              <a:off x="8057400" y="271550"/>
              <a:ext cx="776100" cy="776100"/>
            </a:xfrm>
            <a:prstGeom prst="ellipse">
              <a:avLst/>
            </a:prstGeom>
            <a:solidFill>
              <a:srgbClr val="FFFFD5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7" name="Google Shape;4287;p35"/>
            <p:cNvSpPr/>
            <p:nvPr/>
          </p:nvSpPr>
          <p:spPr>
            <a:xfrm>
              <a:off x="8181000" y="395150"/>
              <a:ext cx="528900" cy="528900"/>
            </a:xfrm>
            <a:prstGeom prst="ellipse">
              <a:avLst/>
            </a:prstGeom>
            <a:solidFill>
              <a:srgbClr val="FF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9" name="Google Shape;4284;p35">
            <a:extLst>
              <a:ext uri="{FF2B5EF4-FFF2-40B4-BE49-F238E27FC236}">
                <a16:creationId xmlns:a16="http://schemas.microsoft.com/office/drawing/2014/main" id="{B62810B2-7252-4EDA-B5A8-55EBFF2CDB42}"/>
              </a:ext>
            </a:extLst>
          </p:cNvPr>
          <p:cNvPicPr preferRelativeResize="0"/>
          <p:nvPr/>
        </p:nvPicPr>
        <p:blipFill>
          <a:blip r:embed="rId3"/>
          <a:stretch>
            <a:fillRect/>
          </a:stretch>
        </p:blipFill>
        <p:spPr>
          <a:xfrm flipH="1">
            <a:off x="980140" y="1504255"/>
            <a:ext cx="3615817" cy="2342635"/>
          </a:xfrm>
          <a:prstGeom prst="snip2DiagRect">
            <a:avLst>
              <a:gd name="adj1" fmla="val 0"/>
              <a:gd name="adj2" fmla="val 16667"/>
            </a:avLst>
          </a:prstGeom>
          <a:noFill/>
          <a:ln>
            <a:noFill/>
          </a:ln>
          <a:effectLst>
            <a:outerShdw dist="133350" dir="3480000" algn="bl" rotWithShape="0">
              <a:schemeClr val="lt2"/>
            </a:outerShdw>
          </a:effectLst>
        </p:spPr>
      </p:pic>
    </p:spTree>
    <p:extLst>
      <p:ext uri="{BB962C8B-B14F-4D97-AF65-F5344CB8AC3E}">
        <p14:creationId xmlns:p14="http://schemas.microsoft.com/office/powerpoint/2010/main" val="2110433101"/>
      </p:ext>
    </p:extLst>
  </p:cSld>
  <p:clrMapOvr>
    <a:masterClrMapping/>
  </p:clrMapOvr>
  <p:transition spd="slow">
    <p:cover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Ceiling Chamber Stock Illustrations – 83 Ceiling Chamber Stock  Illustrations, Vectors &amp;amp; Clipart - Dreamstime">
            <a:extLst>
              <a:ext uri="{FF2B5EF4-FFF2-40B4-BE49-F238E27FC236}">
                <a16:creationId xmlns:a16="http://schemas.microsoft.com/office/drawing/2014/main" id="{303E3BDE-5BF5-4D7B-9B1F-70AE04067A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436" b="98797" l="3000" r="97125">
                        <a14:foregroundMark x1="7500" y1="36598" x2="9250" y2="78522"/>
                        <a14:foregroundMark x1="5375" y1="35223" x2="7125" y2="30756"/>
                        <a14:foregroundMark x1="22500" y1="74055" x2="15875" y2="79725"/>
                        <a14:foregroundMark x1="8625" y1="84708" x2="3875" y2="87973"/>
                        <a14:foregroundMark x1="3000" y1="70790" x2="4750" y2="10997"/>
                        <a14:foregroundMark x1="4750" y1="10997" x2="74375" y2="13058"/>
                        <a14:foregroundMark x1="74375" y1="13058" x2="70750" y2="18385"/>
                        <a14:foregroundMark x1="58750" y1="15979" x2="38000" y2="18041"/>
                        <a14:foregroundMark x1="38000" y1="18041" x2="60250" y2="5326"/>
                        <a14:foregroundMark x1="60250" y1="5326" x2="72250" y2="7732"/>
                        <a14:foregroundMark x1="87500" y1="13058" x2="93250" y2="41409"/>
                        <a14:foregroundMark x1="93250" y1="41409" x2="93250" y2="43471"/>
                        <a14:foregroundMark x1="17375" y1="5155" x2="48375" y2="3780"/>
                        <a14:foregroundMark x1="48375" y1="3780" x2="70875" y2="7388"/>
                        <a14:foregroundMark x1="70875" y1="7388" x2="78250" y2="14777"/>
                        <a14:foregroundMark x1="97750" y1="18041" x2="92625" y2="46564"/>
                        <a14:foregroundMark x1="92625" y1="46564" x2="97125" y2="75601"/>
                        <a14:foregroundMark x1="92000" y1="10137" x2="53250" y2="37457"/>
                        <a14:foregroundMark x1="53250" y1="37457" x2="32625" y2="36942"/>
                        <a14:foregroundMark x1="32625" y1="36942" x2="14625" y2="24227"/>
                        <a14:foregroundMark x1="14625" y1="24227" x2="14375" y2="23368"/>
                        <a14:foregroundMark x1="17000" y1="86254" x2="44875" y2="99828"/>
                        <a14:foregroundMark x1="44875" y1="99828" x2="65375" y2="98797"/>
                        <a14:foregroundMark x1="65375" y1="98797" x2="78250" y2="86598"/>
                        <a14:foregroundMark x1="66875" y1="57388" x2="63875" y2="69416"/>
                        <a14:foregroundMark x1="33875" y1="59966" x2="36250" y2="689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626" y="1576390"/>
            <a:ext cx="2383091" cy="1733546"/>
          </a:xfrm>
          <a:prstGeom prst="rect">
            <a:avLst/>
          </a:prstGeom>
          <a:noFill/>
          <a:effectLst>
            <a:softEdge rad="127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9477743-7797-42D3-BB6B-C9D026B913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8981" y="602334"/>
            <a:ext cx="7717500" cy="292500"/>
          </a:xfrm>
        </p:spPr>
        <p:txBody>
          <a:bodyPr/>
          <a:lstStyle/>
          <a:p>
            <a:r>
              <a:rPr lang="en-US" sz="2000" dirty="0"/>
              <a:t>Original purpose of the Pyramid of Khafre</a:t>
            </a:r>
          </a:p>
        </p:txBody>
      </p:sp>
      <p:pic>
        <p:nvPicPr>
          <p:cNvPr id="1026" name="Picture 2" descr="104 King Tut Tomb Illustrations &amp;amp; Clip Art - iStock">
            <a:extLst>
              <a:ext uri="{FF2B5EF4-FFF2-40B4-BE49-F238E27FC236}">
                <a16:creationId xmlns:a16="http://schemas.microsoft.com/office/drawing/2014/main" id="{031F914D-FD8F-44A1-B3CD-1E9C971276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584199" y="2521744"/>
            <a:ext cx="1087943" cy="897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Google Shape;4474;p45">
            <a:extLst>
              <a:ext uri="{FF2B5EF4-FFF2-40B4-BE49-F238E27FC236}">
                <a16:creationId xmlns:a16="http://schemas.microsoft.com/office/drawing/2014/main" id="{C1018FC5-469E-46CC-AA15-5BCD7447BD0D}"/>
              </a:ext>
            </a:extLst>
          </p:cNvPr>
          <p:cNvCxnSpPr>
            <a:cxnSpLocks/>
          </p:cNvCxnSpPr>
          <p:nvPr/>
        </p:nvCxnSpPr>
        <p:spPr>
          <a:xfrm>
            <a:off x="3511516" y="2521744"/>
            <a:ext cx="1196215" cy="0"/>
          </a:xfrm>
          <a:prstGeom prst="straightConnector1">
            <a:avLst/>
          </a:prstGeom>
          <a:noFill/>
          <a:ln w="57150" cap="flat" cmpd="sng">
            <a:solidFill>
              <a:schemeClr val="lt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3" name="Google Shape;4054;p31">
            <a:extLst>
              <a:ext uri="{FF2B5EF4-FFF2-40B4-BE49-F238E27FC236}">
                <a16:creationId xmlns:a16="http://schemas.microsoft.com/office/drawing/2014/main" id="{2E250A03-7C86-4CB0-A07E-1D7D97250ED8}"/>
              </a:ext>
            </a:extLst>
          </p:cNvPr>
          <p:cNvSpPr txBox="1">
            <a:spLocks/>
          </p:cNvSpPr>
          <p:nvPr/>
        </p:nvSpPr>
        <p:spPr>
          <a:xfrm>
            <a:off x="747726" y="3518636"/>
            <a:ext cx="3358688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200" b="1" dirty="0">
                <a:latin typeface="Calibri" panose="020F0502020204030204" pitchFamily="34" charset="0"/>
                <a:cs typeface="Calibri" panose="020F0502020204030204" pitchFamily="34" charset="0"/>
              </a:rPr>
              <a:t>-First, it was a smaller pyramid blank with a small burial chamber in case a king passed away</a:t>
            </a:r>
          </a:p>
        </p:txBody>
      </p:sp>
      <p:pic>
        <p:nvPicPr>
          <p:cNvPr id="1034" name="Picture 10" descr="Pyramid Png - Pyramids Of Giza Png, Transparent Png - 820x546(#1002278) -  PngFind">
            <a:extLst>
              <a:ext uri="{FF2B5EF4-FFF2-40B4-BE49-F238E27FC236}">
                <a16:creationId xmlns:a16="http://schemas.microsoft.com/office/drawing/2014/main" id="{E2CC1497-AA8D-4B17-A583-4EF36AA8B1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683" b="89965" l="5833" r="94881">
                        <a14:foregroundMark x1="5952" y1="64613" x2="9286" y2="82746"/>
                        <a14:foregroundMark x1="92024" y1="61444" x2="95595" y2="73592"/>
                        <a14:foregroundMark x1="95595" y1="73592" x2="94881" y2="83451"/>
                        <a14:foregroundMark x1="94881" y1="83451" x2="93690" y2="864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5009" y="1448936"/>
            <a:ext cx="2752443" cy="186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Google Shape;4054;p31">
            <a:extLst>
              <a:ext uri="{FF2B5EF4-FFF2-40B4-BE49-F238E27FC236}">
                <a16:creationId xmlns:a16="http://schemas.microsoft.com/office/drawing/2014/main" id="{DF71B0E6-0475-4438-A24A-79B7DE02A461}"/>
              </a:ext>
            </a:extLst>
          </p:cNvPr>
          <p:cNvSpPr txBox="1">
            <a:spLocks/>
          </p:cNvSpPr>
          <p:nvPr/>
        </p:nvSpPr>
        <p:spPr>
          <a:xfrm>
            <a:off x="5207793" y="3220981"/>
            <a:ext cx="3358688" cy="72764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200" b="1" dirty="0">
                <a:latin typeface="Calibri" panose="020F0502020204030204" pitchFamily="34" charset="0"/>
                <a:cs typeface="Calibri" panose="020F0502020204030204" pitchFamily="34" charset="0"/>
              </a:rPr>
              <a:t>-Later The pyramid was built to its current size, and the tomb was erected on the south side and placed higher. </a:t>
            </a:r>
          </a:p>
          <a:p>
            <a:endParaRPr lang="en-US" sz="12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7" name="Picture 8" descr="Premium Vector | Silhouettes of camels">
            <a:extLst>
              <a:ext uri="{FF2B5EF4-FFF2-40B4-BE49-F238E27FC236}">
                <a16:creationId xmlns:a16="http://schemas.microsoft.com/office/drawing/2014/main" id="{D5A2813D-C43F-4F47-B43F-E34750FB76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backgroundMark x1="42013" y1="26503" x2="54792" y2="22494"/>
                        <a14:backgroundMark x1="54792" y1="22494" x2="66134" y2="27171"/>
                        <a14:backgroundMark x1="43770" y1="20490" x2="33067" y2="22717"/>
                        <a14:backgroundMark x1="33067" y1="22717" x2="25559" y2="30290"/>
                        <a14:backgroundMark x1="25559" y1="30290" x2="21086" y2="40312"/>
                        <a14:backgroundMark x1="21086" y1="40312" x2="18690" y2="57906"/>
                        <a14:backgroundMark x1="39297" y1="58352" x2="39457" y2="64588"/>
                        <a14:backgroundMark x1="34984" y1="51893" x2="35623" y2="62584"/>
                        <a14:backgroundMark x1="26518" y1="59911" x2="26837" y2="67261"/>
                        <a14:backgroundMark x1="54153" y1="50780" x2="58946" y2="59911"/>
                        <a14:backgroundMark x1="58946" y1="59911" x2="59585" y2="60579"/>
                        <a14:backgroundMark x1="45367" y1="57238" x2="45527" y2="64365"/>
                        <a14:backgroundMark x1="57188" y1="63920" x2="59904" y2="55234"/>
                        <a14:backgroundMark x1="66134" y1="43207" x2="73482" y2="38307"/>
                        <a14:backgroundMark x1="73482" y1="38307" x2="73802" y2="38530"/>
                        <a14:backgroundMark x1="77636" y1="43207" x2="79073" y2="641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5045" y="3701486"/>
            <a:ext cx="2672901" cy="1917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8442678"/>
      </p:ext>
    </p:extLst>
  </p:cSld>
  <p:clrMapOvr>
    <a:masterClrMapping/>
  </p:clrMapOvr>
  <p:transition spd="slow">
    <p:cover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dk2"/>
            </a:gs>
            <a:gs pos="100000">
              <a:srgbClr val="E4B24E"/>
            </a:gs>
          </a:gsLst>
          <a:lin ang="5400700" scaled="0"/>
        </a:gradFill>
        <a:effectLst/>
      </p:bgPr>
    </p:bg>
    <p:spTree>
      <p:nvGrpSpPr>
        <p:cNvPr id="1" name="Shape 4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1" name="Google Shape;4051;p31"/>
          <p:cNvSpPr txBox="1">
            <a:spLocks noGrp="1"/>
          </p:cNvSpPr>
          <p:nvPr>
            <p:ph type="title"/>
          </p:nvPr>
        </p:nvSpPr>
        <p:spPr>
          <a:xfrm>
            <a:off x="713225" y="585216"/>
            <a:ext cx="77175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Sphinx</a:t>
            </a:r>
            <a:endParaRPr dirty="0"/>
          </a:p>
        </p:txBody>
      </p:sp>
      <p:grpSp>
        <p:nvGrpSpPr>
          <p:cNvPr id="4087" name="Google Shape;4087;p31"/>
          <p:cNvGrpSpPr/>
          <p:nvPr/>
        </p:nvGrpSpPr>
        <p:grpSpPr>
          <a:xfrm>
            <a:off x="-152412" y="1901725"/>
            <a:ext cx="776100" cy="776100"/>
            <a:chOff x="8057400" y="271550"/>
            <a:chExt cx="776100" cy="776100"/>
          </a:xfrm>
        </p:grpSpPr>
        <p:sp>
          <p:nvSpPr>
            <p:cNvPr id="4088" name="Google Shape;4088;p31"/>
            <p:cNvSpPr/>
            <p:nvPr/>
          </p:nvSpPr>
          <p:spPr>
            <a:xfrm>
              <a:off x="8057400" y="271550"/>
              <a:ext cx="776100" cy="776100"/>
            </a:xfrm>
            <a:prstGeom prst="ellipse">
              <a:avLst/>
            </a:prstGeom>
            <a:solidFill>
              <a:srgbClr val="FFFFD5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9" name="Google Shape;4089;p31"/>
            <p:cNvSpPr/>
            <p:nvPr/>
          </p:nvSpPr>
          <p:spPr>
            <a:xfrm>
              <a:off x="8181000" y="395150"/>
              <a:ext cx="528900" cy="528900"/>
            </a:xfrm>
            <a:prstGeom prst="ellipse">
              <a:avLst/>
            </a:prstGeom>
            <a:solidFill>
              <a:srgbClr val="FF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050" name="Picture 2" descr="Great Sphinx Of Giza Great Pyramid Of Giza Egyptian Pyramids Ancient Egypt  PNG, Clipart, Architecture, Architecture">
            <a:extLst>
              <a:ext uri="{FF2B5EF4-FFF2-40B4-BE49-F238E27FC236}">
                <a16:creationId xmlns:a16="http://schemas.microsoft.com/office/drawing/2014/main" id="{01762F3F-F865-4C72-86AD-0739D432F9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762" b="93878" l="2624" r="93878">
                        <a14:foregroundMark x1="34402" y1="5442" x2="36443" y2="6122"/>
                        <a14:foregroundMark x1="49854" y1="80272" x2="63557" y2="72789"/>
                        <a14:foregroundMark x1="77551" y1="63265" x2="84257" y2="76190"/>
                        <a14:foregroundMark x1="58601" y1="27891" x2="63265" y2="47619"/>
                        <a14:foregroundMark x1="93003" y1="89116" x2="93878" y2="89116"/>
                        <a14:foregroundMark x1="5831" y1="93197" x2="20700" y2="93878"/>
                        <a14:foregroundMark x1="20700" y1="93878" x2="28863" y2="92517"/>
                        <a14:foregroundMark x1="4665" y1="91837" x2="7289" y2="93197"/>
                        <a14:foregroundMark x1="2624" y1="90476" x2="5539" y2="8979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3975" y="1652494"/>
            <a:ext cx="2392439" cy="1025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Google Shape;4283;p35">
            <a:extLst>
              <a:ext uri="{FF2B5EF4-FFF2-40B4-BE49-F238E27FC236}">
                <a16:creationId xmlns:a16="http://schemas.microsoft.com/office/drawing/2014/main" id="{7A658687-00A9-4631-B3A8-89A1D8C2419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624645" y="735322"/>
            <a:ext cx="4806080" cy="235575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/>
            <a:r>
              <a:rPr lang="en-US" sz="1300" dirty="0">
                <a:latin typeface="Calibri" panose="020F0502020204030204" pitchFamily="34" charset="0"/>
                <a:cs typeface="Calibri" panose="020F0502020204030204" pitchFamily="34" charset="0"/>
              </a:rPr>
              <a:t>         -A limestone statue of a reclining sphinx, a mythical creature with the head of a man, and the body of a lion. </a:t>
            </a:r>
          </a:p>
          <a:p>
            <a:pPr algn="just"/>
            <a:endParaRPr lang="en-US" sz="13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r>
              <a:rPr lang="en-US" sz="1300" b="1" dirty="0">
                <a:latin typeface="Calibri" panose="020F0502020204030204" pitchFamily="34" charset="0"/>
                <a:cs typeface="Calibri" panose="020F0502020204030204" pitchFamily="34" charset="0"/>
              </a:rPr>
              <a:t>         -Represents the sun god </a:t>
            </a:r>
            <a:r>
              <a:rPr lang="en-GB" sz="1300" dirty="0">
                <a:latin typeface="Calibri" panose="020F0502020204030204" pitchFamily="34" charset="0"/>
                <a:cs typeface="Calibri" panose="020F0502020204030204" pitchFamily="34" charset="0"/>
              </a:rPr>
              <a:t> Ra-Horakhty, </a:t>
            </a:r>
          </a:p>
          <a:p>
            <a:pPr algn="just"/>
            <a:endParaRPr lang="en-US" sz="13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r>
              <a:rPr lang="en-US" sz="1300" dirty="0">
                <a:latin typeface="Calibri" panose="020F0502020204030204" pitchFamily="34" charset="0"/>
                <a:cs typeface="Calibri" panose="020F0502020204030204" pitchFamily="34" charset="0"/>
              </a:rPr>
              <a:t>	-Its face may be of Khafre</a:t>
            </a:r>
            <a:endParaRPr lang="en-US" sz="13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endParaRPr lang="en-US" sz="13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3" name="Picture 2" descr="Arabian Man Walk with Camel in Dessert, Animal Pet in East Asia in Cartoon  Illustrtion Vector on White Background Stock Vector - Illustration of  islam, religious: 191157317">
            <a:extLst>
              <a:ext uri="{FF2B5EF4-FFF2-40B4-BE49-F238E27FC236}">
                <a16:creationId xmlns:a16="http://schemas.microsoft.com/office/drawing/2014/main" id="{5FBF43E0-98A5-437A-8938-E16CBB4280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394" y="3483601"/>
            <a:ext cx="2270101" cy="2149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A1DBDFB-41B3-4DD7-B555-4DBB47D04972}"/>
              </a:ext>
            </a:extLst>
          </p:cNvPr>
          <p:cNvSpPr txBox="1"/>
          <p:nvPr/>
        </p:nvSpPr>
        <p:spPr>
          <a:xfrm>
            <a:off x="4050481" y="2571750"/>
            <a:ext cx="4219214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-Stands on the Giza Plateau on the west bank of the Nile in Giza, Egypt. </a:t>
            </a:r>
          </a:p>
          <a:p>
            <a:endParaRPr lang="en-US" sz="13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3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-Height is 19.8 m (65 feet) and length is 73.2 m (240 feet)</a:t>
            </a:r>
          </a:p>
          <a:p>
            <a:endParaRPr lang="en-US" sz="13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3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-It is the oldest known monumental sculpture in Egypt and one of the most recognizable statues in the world. </a:t>
            </a:r>
          </a:p>
          <a:p>
            <a:endParaRPr lang="en-US" sz="13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  <p:transition spd="slow">
    <p:cover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70" name="Google Shape;4470;p45"/>
          <p:cNvCxnSpPr/>
          <p:nvPr/>
        </p:nvCxnSpPr>
        <p:spPr>
          <a:xfrm>
            <a:off x="1485900" y="1496740"/>
            <a:ext cx="0" cy="16689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diamond" w="med" len="med"/>
          </a:ln>
        </p:spPr>
      </p:cxnSp>
      <p:cxnSp>
        <p:nvCxnSpPr>
          <p:cNvPr id="4471" name="Google Shape;4471;p45"/>
          <p:cNvCxnSpPr/>
          <p:nvPr/>
        </p:nvCxnSpPr>
        <p:spPr>
          <a:xfrm>
            <a:off x="3543300" y="1539895"/>
            <a:ext cx="0" cy="16260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diamond" w="med" len="med"/>
          </a:ln>
        </p:spPr>
      </p:cxnSp>
      <p:cxnSp>
        <p:nvCxnSpPr>
          <p:cNvPr id="4472" name="Google Shape;4472;p45"/>
          <p:cNvCxnSpPr/>
          <p:nvPr/>
        </p:nvCxnSpPr>
        <p:spPr>
          <a:xfrm>
            <a:off x="5600700" y="1485417"/>
            <a:ext cx="0" cy="16806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diamond" w="med" len="med"/>
          </a:ln>
        </p:spPr>
      </p:cxnSp>
      <p:cxnSp>
        <p:nvCxnSpPr>
          <p:cNvPr id="4473" name="Google Shape;4473;p45"/>
          <p:cNvCxnSpPr/>
          <p:nvPr/>
        </p:nvCxnSpPr>
        <p:spPr>
          <a:xfrm>
            <a:off x="7658100" y="1321981"/>
            <a:ext cx="0" cy="18438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diamond" w="med" len="med"/>
          </a:ln>
        </p:spPr>
      </p:cxnSp>
      <p:cxnSp>
        <p:nvCxnSpPr>
          <p:cNvPr id="4474" name="Google Shape;4474;p45"/>
          <p:cNvCxnSpPr/>
          <p:nvPr/>
        </p:nvCxnSpPr>
        <p:spPr>
          <a:xfrm>
            <a:off x="1755900" y="2437431"/>
            <a:ext cx="59265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475" name="Google Shape;4475;p45"/>
          <p:cNvSpPr/>
          <p:nvPr/>
        </p:nvSpPr>
        <p:spPr>
          <a:xfrm flipH="1">
            <a:off x="1104000" y="1914475"/>
            <a:ext cx="763800" cy="763800"/>
          </a:xfrm>
          <a:prstGeom prst="octagon">
            <a:avLst>
              <a:gd name="adj" fmla="val 0"/>
            </a:avLst>
          </a:prstGeom>
          <a:solidFill>
            <a:schemeClr val="dk2"/>
          </a:solidFill>
          <a:ln>
            <a:noFill/>
          </a:ln>
          <a:effectLst>
            <a:outerShdw dist="57150" dir="294000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lt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4476" name="Google Shape;4476;p45"/>
          <p:cNvSpPr txBox="1">
            <a:spLocks noGrp="1"/>
          </p:cNvSpPr>
          <p:nvPr>
            <p:ph type="title"/>
          </p:nvPr>
        </p:nvSpPr>
        <p:spPr>
          <a:xfrm>
            <a:off x="713225" y="585216"/>
            <a:ext cx="77175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Rye" panose="020B0604020202020204" charset="0"/>
                <a:ea typeface="Nunito Sans"/>
                <a:cs typeface="Nunito Sans"/>
                <a:sym typeface="Nunito Sans"/>
              </a:rPr>
              <a:t>Our Presentation Timeline</a:t>
            </a:r>
            <a:endParaRPr sz="2400" dirty="0">
              <a:latin typeface="Rye" panose="020B0604020202020204" charset="0"/>
              <a:ea typeface="Nunito Sans"/>
              <a:cs typeface="Nunito Sans"/>
              <a:sym typeface="Nunito Sans"/>
            </a:endParaRPr>
          </a:p>
        </p:txBody>
      </p:sp>
      <p:sp>
        <p:nvSpPr>
          <p:cNvPr id="4477" name="Google Shape;4477;p45"/>
          <p:cNvSpPr txBox="1"/>
          <p:nvPr/>
        </p:nvSpPr>
        <p:spPr>
          <a:xfrm flipH="1">
            <a:off x="847200" y="3221137"/>
            <a:ext cx="12774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lt1"/>
                </a:solidFill>
                <a:latin typeface="Manjari"/>
                <a:ea typeface="Manjari"/>
                <a:cs typeface="Manjari"/>
                <a:sym typeface="Manjari"/>
              </a:rPr>
              <a:t>Google</a:t>
            </a:r>
            <a:endParaRPr sz="2000" b="1" dirty="0">
              <a:solidFill>
                <a:schemeClr val="lt1"/>
              </a:solidFill>
              <a:latin typeface="Manjari"/>
              <a:ea typeface="Manjari"/>
              <a:cs typeface="Manjari"/>
              <a:sym typeface="Manjari"/>
            </a:endParaRPr>
          </a:p>
        </p:txBody>
      </p:sp>
      <p:sp>
        <p:nvSpPr>
          <p:cNvPr id="4479" name="Google Shape;4479;p45"/>
          <p:cNvSpPr txBox="1"/>
          <p:nvPr/>
        </p:nvSpPr>
        <p:spPr>
          <a:xfrm flipH="1">
            <a:off x="2888900" y="3221137"/>
            <a:ext cx="12774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lt1"/>
                </a:solidFill>
                <a:latin typeface="Manjari"/>
                <a:ea typeface="Manjari"/>
                <a:cs typeface="Manjari"/>
                <a:sym typeface="Manjari"/>
              </a:rPr>
              <a:t>Notes</a:t>
            </a:r>
            <a:endParaRPr sz="2000" b="1" dirty="0">
              <a:solidFill>
                <a:schemeClr val="lt1"/>
              </a:solidFill>
              <a:latin typeface="Manjari"/>
              <a:ea typeface="Manjari"/>
              <a:cs typeface="Manjari"/>
              <a:sym typeface="Manjari"/>
            </a:endParaRPr>
          </a:p>
        </p:txBody>
      </p:sp>
      <p:sp>
        <p:nvSpPr>
          <p:cNvPr id="4480" name="Google Shape;4480;p45"/>
          <p:cNvSpPr txBox="1"/>
          <p:nvPr/>
        </p:nvSpPr>
        <p:spPr>
          <a:xfrm flipH="1">
            <a:off x="2749849" y="3766750"/>
            <a:ext cx="1679275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lt1"/>
                </a:solidFill>
                <a:latin typeface="Calibri" panose="020F0502020204030204" pitchFamily="34" charset="0"/>
                <a:ea typeface="Manjari"/>
                <a:cs typeface="Calibri" panose="020F0502020204030204" pitchFamily="34" charset="0"/>
                <a:sym typeface="Manjari"/>
              </a:rPr>
              <a:t>-Then take notes about important facts</a:t>
            </a:r>
            <a:endParaRPr b="1" dirty="0">
              <a:solidFill>
                <a:schemeClr val="lt1"/>
              </a:solidFill>
              <a:latin typeface="Calibri" panose="020F0502020204030204" pitchFamily="34" charset="0"/>
              <a:ea typeface="Manjari"/>
              <a:cs typeface="Calibri" panose="020F0502020204030204" pitchFamily="34" charset="0"/>
              <a:sym typeface="Manjari"/>
            </a:endParaRPr>
          </a:p>
        </p:txBody>
      </p:sp>
      <p:sp>
        <p:nvSpPr>
          <p:cNvPr id="4481" name="Google Shape;4481;p45"/>
          <p:cNvSpPr txBox="1"/>
          <p:nvPr/>
        </p:nvSpPr>
        <p:spPr>
          <a:xfrm flipH="1">
            <a:off x="4930600" y="3221137"/>
            <a:ext cx="12774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lt1"/>
                </a:solidFill>
                <a:latin typeface="Manjari"/>
                <a:ea typeface="Manjari"/>
                <a:cs typeface="Manjari"/>
                <a:sym typeface="Manjari"/>
              </a:rPr>
              <a:t>Slides</a:t>
            </a:r>
            <a:endParaRPr sz="2000" b="1" dirty="0">
              <a:solidFill>
                <a:schemeClr val="lt1"/>
              </a:solidFill>
              <a:latin typeface="Manjari"/>
              <a:ea typeface="Manjari"/>
              <a:cs typeface="Manjari"/>
              <a:sym typeface="Manjari"/>
            </a:endParaRPr>
          </a:p>
        </p:txBody>
      </p:sp>
      <p:sp>
        <p:nvSpPr>
          <p:cNvPr id="4482" name="Google Shape;4482;p45"/>
          <p:cNvSpPr txBox="1"/>
          <p:nvPr/>
        </p:nvSpPr>
        <p:spPr>
          <a:xfrm flipH="1">
            <a:off x="4791550" y="3763999"/>
            <a:ext cx="1623538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lt1"/>
                </a:solidFill>
                <a:latin typeface="Calibri" panose="020F0502020204030204" pitchFamily="34" charset="0"/>
                <a:ea typeface="Manjari"/>
                <a:cs typeface="Calibri" panose="020F0502020204030204" pitchFamily="34" charset="0"/>
                <a:sym typeface="Manjari"/>
              </a:rPr>
              <a:t>-We made slides according to the notes</a:t>
            </a:r>
            <a:endParaRPr b="1" dirty="0">
              <a:solidFill>
                <a:schemeClr val="lt1"/>
              </a:solidFill>
              <a:latin typeface="Calibri" panose="020F0502020204030204" pitchFamily="34" charset="0"/>
              <a:ea typeface="Manjari"/>
              <a:cs typeface="Calibri" panose="020F0502020204030204" pitchFamily="34" charset="0"/>
              <a:sym typeface="Manjari"/>
            </a:endParaRPr>
          </a:p>
        </p:txBody>
      </p:sp>
      <p:sp>
        <p:nvSpPr>
          <p:cNvPr id="4483" name="Google Shape;4483;p45"/>
          <p:cNvSpPr txBox="1"/>
          <p:nvPr/>
        </p:nvSpPr>
        <p:spPr>
          <a:xfrm flipH="1">
            <a:off x="6972300" y="3221137"/>
            <a:ext cx="13716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lt1"/>
                </a:solidFill>
                <a:latin typeface="Manjari"/>
                <a:ea typeface="Manjari"/>
                <a:cs typeface="Manjari"/>
                <a:sym typeface="Manjari"/>
              </a:rPr>
              <a:t>Present</a:t>
            </a:r>
            <a:endParaRPr sz="2000" b="1" dirty="0">
              <a:solidFill>
                <a:schemeClr val="lt1"/>
              </a:solidFill>
              <a:latin typeface="Manjari"/>
              <a:ea typeface="Manjari"/>
              <a:cs typeface="Manjari"/>
              <a:sym typeface="Manjari"/>
            </a:endParaRPr>
          </a:p>
        </p:txBody>
      </p:sp>
      <p:sp>
        <p:nvSpPr>
          <p:cNvPr id="4484" name="Google Shape;4484;p45"/>
          <p:cNvSpPr txBox="1"/>
          <p:nvPr/>
        </p:nvSpPr>
        <p:spPr>
          <a:xfrm flipH="1">
            <a:off x="6880350" y="3608219"/>
            <a:ext cx="15555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lt1"/>
                </a:solidFill>
                <a:latin typeface="Calibri" panose="020F0502020204030204" pitchFamily="34" charset="0"/>
                <a:ea typeface="Manjari"/>
                <a:cs typeface="Calibri" panose="020F0502020204030204" pitchFamily="34" charset="0"/>
                <a:sym typeface="Manjari"/>
              </a:rPr>
              <a:t>-</a:t>
            </a:r>
            <a:r>
              <a:rPr lang="en-US" b="1" dirty="0">
                <a:solidFill>
                  <a:schemeClr val="lt1"/>
                </a:solidFill>
                <a:latin typeface="Calibri" panose="020F0502020204030204" pitchFamily="34" charset="0"/>
                <a:ea typeface="Manjari"/>
                <a:cs typeface="Calibri" panose="020F0502020204030204" pitchFamily="34" charset="0"/>
                <a:sym typeface="Manjari"/>
              </a:rPr>
              <a:t>Now we are presenting</a:t>
            </a:r>
            <a:endParaRPr b="1" dirty="0">
              <a:solidFill>
                <a:schemeClr val="lt1"/>
              </a:solidFill>
              <a:latin typeface="Calibri" panose="020F0502020204030204" pitchFamily="34" charset="0"/>
              <a:ea typeface="Manjari"/>
              <a:cs typeface="Calibri" panose="020F0502020204030204" pitchFamily="34" charset="0"/>
              <a:sym typeface="Manjari"/>
            </a:endParaRPr>
          </a:p>
        </p:txBody>
      </p:sp>
      <p:sp>
        <p:nvSpPr>
          <p:cNvPr id="4485" name="Google Shape;4485;p45"/>
          <p:cNvSpPr/>
          <p:nvPr/>
        </p:nvSpPr>
        <p:spPr>
          <a:xfrm flipH="1">
            <a:off x="3161400" y="1914475"/>
            <a:ext cx="763800" cy="763800"/>
          </a:xfrm>
          <a:prstGeom prst="octagon">
            <a:avLst>
              <a:gd name="adj" fmla="val 0"/>
            </a:avLst>
          </a:prstGeom>
          <a:solidFill>
            <a:schemeClr val="dk2"/>
          </a:solidFill>
          <a:ln>
            <a:noFill/>
          </a:ln>
          <a:effectLst>
            <a:outerShdw dist="57150" dir="294000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lt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4486" name="Google Shape;4486;p45"/>
          <p:cNvSpPr/>
          <p:nvPr/>
        </p:nvSpPr>
        <p:spPr>
          <a:xfrm flipH="1">
            <a:off x="5218800" y="1914475"/>
            <a:ext cx="763800" cy="763800"/>
          </a:xfrm>
          <a:prstGeom prst="octagon">
            <a:avLst>
              <a:gd name="adj" fmla="val 0"/>
            </a:avLst>
          </a:prstGeom>
          <a:solidFill>
            <a:schemeClr val="dk2"/>
          </a:solidFill>
          <a:ln>
            <a:noFill/>
          </a:ln>
          <a:effectLst>
            <a:outerShdw dist="57150" dir="294000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lt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4487" name="Google Shape;4487;p45"/>
          <p:cNvSpPr/>
          <p:nvPr/>
        </p:nvSpPr>
        <p:spPr>
          <a:xfrm flipH="1">
            <a:off x="7276200" y="1914475"/>
            <a:ext cx="763800" cy="763800"/>
          </a:xfrm>
          <a:prstGeom prst="octagon">
            <a:avLst>
              <a:gd name="adj" fmla="val 0"/>
            </a:avLst>
          </a:prstGeom>
          <a:solidFill>
            <a:schemeClr val="dk2"/>
          </a:solidFill>
          <a:ln>
            <a:noFill/>
          </a:ln>
          <a:effectLst>
            <a:outerShdw dist="57150" dir="294000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lt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4488" name="Google Shape;4488;p45"/>
          <p:cNvSpPr/>
          <p:nvPr/>
        </p:nvSpPr>
        <p:spPr>
          <a:xfrm flipH="1">
            <a:off x="1303050" y="1321984"/>
            <a:ext cx="365700" cy="365700"/>
          </a:xfrm>
          <a:prstGeom prst="octagon">
            <a:avLst>
              <a:gd name="adj" fmla="val 0"/>
            </a:avLst>
          </a:prstGeom>
          <a:solidFill>
            <a:schemeClr val="dk2"/>
          </a:solidFill>
          <a:ln>
            <a:noFill/>
          </a:ln>
          <a:effectLst>
            <a:outerShdw dist="57150" dir="294000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rPr>
              <a:t>1</a:t>
            </a:r>
            <a:endParaRPr sz="1800" b="1">
              <a:solidFill>
                <a:schemeClr val="lt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4489" name="Google Shape;4489;p45"/>
          <p:cNvSpPr/>
          <p:nvPr/>
        </p:nvSpPr>
        <p:spPr>
          <a:xfrm flipH="1">
            <a:off x="3360450" y="1321984"/>
            <a:ext cx="365700" cy="365700"/>
          </a:xfrm>
          <a:prstGeom prst="octagon">
            <a:avLst>
              <a:gd name="adj" fmla="val 0"/>
            </a:avLst>
          </a:prstGeom>
          <a:solidFill>
            <a:schemeClr val="dk2"/>
          </a:solidFill>
          <a:ln>
            <a:noFill/>
          </a:ln>
          <a:effectLst>
            <a:outerShdw dist="57150" dir="294000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rPr>
              <a:t>2</a:t>
            </a:r>
            <a:endParaRPr sz="1800" b="1">
              <a:solidFill>
                <a:schemeClr val="lt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4490" name="Google Shape;4490;p45"/>
          <p:cNvSpPr/>
          <p:nvPr/>
        </p:nvSpPr>
        <p:spPr>
          <a:xfrm flipH="1">
            <a:off x="5417850" y="1321984"/>
            <a:ext cx="365700" cy="365700"/>
          </a:xfrm>
          <a:prstGeom prst="octagon">
            <a:avLst>
              <a:gd name="adj" fmla="val 0"/>
            </a:avLst>
          </a:prstGeom>
          <a:solidFill>
            <a:schemeClr val="dk2"/>
          </a:solidFill>
          <a:ln>
            <a:noFill/>
          </a:ln>
          <a:effectLst>
            <a:outerShdw dist="57150" dir="294000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rPr>
              <a:t>3</a:t>
            </a:r>
            <a:endParaRPr sz="1800" b="1">
              <a:solidFill>
                <a:schemeClr val="lt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4491" name="Google Shape;4491;p45"/>
          <p:cNvSpPr/>
          <p:nvPr/>
        </p:nvSpPr>
        <p:spPr>
          <a:xfrm flipH="1">
            <a:off x="7475250" y="1321984"/>
            <a:ext cx="365700" cy="365700"/>
          </a:xfrm>
          <a:prstGeom prst="octagon">
            <a:avLst>
              <a:gd name="adj" fmla="val 0"/>
            </a:avLst>
          </a:prstGeom>
          <a:solidFill>
            <a:schemeClr val="dk2"/>
          </a:solidFill>
          <a:ln>
            <a:noFill/>
          </a:ln>
          <a:effectLst>
            <a:outerShdw dist="57150" dir="294000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rPr>
              <a:t>4</a:t>
            </a:r>
            <a:endParaRPr sz="1800" b="1">
              <a:solidFill>
                <a:schemeClr val="lt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grpSp>
        <p:nvGrpSpPr>
          <p:cNvPr id="4535" name="Google Shape;4535;p45"/>
          <p:cNvGrpSpPr/>
          <p:nvPr/>
        </p:nvGrpSpPr>
        <p:grpSpPr>
          <a:xfrm>
            <a:off x="8435838" y="1855825"/>
            <a:ext cx="776100" cy="776100"/>
            <a:chOff x="8057400" y="271550"/>
            <a:chExt cx="776100" cy="776100"/>
          </a:xfrm>
        </p:grpSpPr>
        <p:sp>
          <p:nvSpPr>
            <p:cNvPr id="4536" name="Google Shape;4536;p45"/>
            <p:cNvSpPr/>
            <p:nvPr/>
          </p:nvSpPr>
          <p:spPr>
            <a:xfrm>
              <a:off x="8057400" y="271550"/>
              <a:ext cx="776100" cy="776100"/>
            </a:xfrm>
            <a:prstGeom prst="ellipse">
              <a:avLst/>
            </a:prstGeom>
            <a:solidFill>
              <a:srgbClr val="FFFFD5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7" name="Google Shape;4537;p45"/>
            <p:cNvSpPr/>
            <p:nvPr/>
          </p:nvSpPr>
          <p:spPr>
            <a:xfrm>
              <a:off x="8181000" y="395150"/>
              <a:ext cx="528900" cy="528900"/>
            </a:xfrm>
            <a:prstGeom prst="ellipse">
              <a:avLst/>
            </a:prstGeom>
            <a:solidFill>
              <a:srgbClr val="FF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868017EE-7CB4-4E3F-89A3-77A014C093A4}"/>
              </a:ext>
            </a:extLst>
          </p:cNvPr>
          <p:cNvGrpSpPr/>
          <p:nvPr/>
        </p:nvGrpSpPr>
        <p:grpSpPr>
          <a:xfrm>
            <a:off x="1198752" y="1969725"/>
            <a:ext cx="628749" cy="634822"/>
            <a:chOff x="2216454" y="1752739"/>
            <a:chExt cx="672438" cy="634822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97389A21-63D5-4E5E-A831-D992D4E118F1}"/>
                </a:ext>
              </a:extLst>
            </p:cNvPr>
            <p:cNvSpPr/>
            <p:nvPr/>
          </p:nvSpPr>
          <p:spPr>
            <a:xfrm>
              <a:off x="2216454" y="1752739"/>
              <a:ext cx="672438" cy="63482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4098" name="Picture 2" descr="HQ PNG Google Logo Images, Free Google Logo.PNG Pictures - Free Transparent  PNG Logos">
              <a:extLst>
                <a:ext uri="{FF2B5EF4-FFF2-40B4-BE49-F238E27FC236}">
                  <a16:creationId xmlns:a16="http://schemas.microsoft.com/office/drawing/2014/main" id="{C4B7E5DE-4A4C-4858-BFA4-17B6DBA3E0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40645" y="1768931"/>
              <a:ext cx="629713" cy="5933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4" name="Google Shape;4480;p45">
            <a:extLst>
              <a:ext uri="{FF2B5EF4-FFF2-40B4-BE49-F238E27FC236}">
                <a16:creationId xmlns:a16="http://schemas.microsoft.com/office/drawing/2014/main" id="{6AE62541-98B1-4BDA-9CE3-A5ACB2EBC796}"/>
              </a:ext>
            </a:extLst>
          </p:cNvPr>
          <p:cNvSpPr txBox="1"/>
          <p:nvPr/>
        </p:nvSpPr>
        <p:spPr>
          <a:xfrm flipH="1">
            <a:off x="735376" y="3633346"/>
            <a:ext cx="15555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lt1"/>
                </a:solidFill>
                <a:latin typeface="Calibri" panose="020F0502020204030204" pitchFamily="34" charset="0"/>
                <a:ea typeface="Manjari"/>
                <a:cs typeface="Calibri" panose="020F0502020204030204" pitchFamily="34" charset="0"/>
                <a:sym typeface="Manjari"/>
              </a:rPr>
              <a:t>-We first searched in Google</a:t>
            </a:r>
            <a:endParaRPr b="1" dirty="0">
              <a:solidFill>
                <a:schemeClr val="lt1"/>
              </a:solidFill>
              <a:latin typeface="Calibri" panose="020F0502020204030204" pitchFamily="34" charset="0"/>
              <a:ea typeface="Manjari"/>
              <a:cs typeface="Calibri" panose="020F0502020204030204" pitchFamily="34" charset="0"/>
              <a:sym typeface="Manjari"/>
            </a:endParaRPr>
          </a:p>
        </p:txBody>
      </p:sp>
      <p:pic>
        <p:nvPicPr>
          <p:cNvPr id="4102" name="Picture 6" descr="Vertical Page Turning Notebook Clip Art, Notebook Clipart, Notebook, Clipart  PNG Transparent Image and Clipart for Free Download">
            <a:extLst>
              <a:ext uri="{FF2B5EF4-FFF2-40B4-BE49-F238E27FC236}">
                <a16:creationId xmlns:a16="http://schemas.microsoft.com/office/drawing/2014/main" id="{B14FEC47-D153-4E8A-83B2-448CA5B10B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938" b="90469" l="10000" r="90000">
                        <a14:foregroundMark x1="15156" y1="90000" x2="25938" y2="90156"/>
                        <a14:foregroundMark x1="25938" y1="90156" x2="26719" y2="89688"/>
                        <a14:foregroundMark x1="25469" y1="88750" x2="19219" y2="89219"/>
                        <a14:foregroundMark x1="28906" y1="90625" x2="38906" y2="90625"/>
                        <a14:foregroundMark x1="38906" y1="90625" x2="48594" y2="90469"/>
                        <a14:foregroundMark x1="48594" y1="90469" x2="55625" y2="90469"/>
                        <a14:foregroundMark x1="59062" y1="88906" x2="65625" y2="90156"/>
                        <a14:foregroundMark x1="53281" y1="14375" x2="55156" y2="59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177" t="8889" r="24721" b="8473"/>
          <a:stretch/>
        </p:blipFill>
        <p:spPr bwMode="auto">
          <a:xfrm>
            <a:off x="3345481" y="1988567"/>
            <a:ext cx="445313" cy="583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Powerpoint - Microsoft Powerpoint Clipart (#1391411) - PinClipart">
            <a:extLst>
              <a:ext uri="{FF2B5EF4-FFF2-40B4-BE49-F238E27FC236}">
                <a16:creationId xmlns:a16="http://schemas.microsoft.com/office/drawing/2014/main" id="{33EF46B7-0D4E-44D1-A9EB-DA7827FE52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6333" b="90000" l="7614" r="94205">
                        <a14:foregroundMark x1="8295" y1="34222" x2="7727" y2="23444"/>
                        <a14:foregroundMark x1="48295" y1="8667" x2="51023" y2="6444"/>
                        <a14:foregroundMark x1="72841" y1="30000" x2="72614" y2="29333"/>
                        <a14:foregroundMark x1="93750" y1="19778" x2="94205" y2="25556"/>
                        <a14:foregroundMark x1="24432" y1="56111" x2="24318" y2="42778"/>
                        <a14:foregroundMark x1="24432" y1="38111" x2="31023" y2="37556"/>
                        <a14:foregroundMark x1="33409" y1="38667" x2="35114" y2="48444"/>
                        <a14:foregroundMark x1="25000" y1="59556" x2="24205" y2="57222"/>
                        <a14:foregroundMark x1="72350" y1="23778" x2="73017" y2="23778"/>
                        <a14:foregroundMark x1="65682" y1="23778" x2="71654" y2="23778"/>
                        <a14:foregroundMark x1="81213" y1="61327" x2="81250" y2="62000"/>
                        <a14:foregroundMark x1="80744" y1="52810" x2="80802" y2="53864"/>
                        <a14:foregroundMark x1="79886" y1="37222" x2="80182" y2="42598"/>
                        <a14:foregroundMark x1="71284" y1="71963" x2="69545" y2="74333"/>
                        <a14:foregroundMark x1="87727" y1="49556" x2="83717" y2="55020"/>
                        <a14:foregroundMark x1="61364" y1="21667" x2="89886" y2="42778"/>
                        <a14:foregroundMark x1="89886" y1="42778" x2="90568" y2="65556"/>
                        <a14:foregroundMark x1="85000" y1="70000" x2="62955" y2="58556"/>
                        <a14:foregroundMark x1="61818" y1="55444" x2="83864" y2="55000"/>
                        <a14:foregroundMark x1="83864" y1="51556" x2="68523" y2="57222"/>
                        <a14:foregroundMark x1="62386" y1="52000" x2="92273" y2="32222"/>
                        <a14:foregroundMark x1="92273" y1="32222" x2="65682" y2="22556"/>
                        <a14:foregroundMark x1="56364" y1="22111" x2="64205" y2="53556"/>
                        <a14:foregroundMark x1="64205" y1="53556" x2="85568" y2="74000"/>
                        <a14:foregroundMark x1="87273" y1="69556" x2="84432" y2="70889"/>
                        <a14:foregroundMark x1="78409" y1="75667" x2="62386" y2="61222"/>
                        <a14:foregroundMark x1="62386" y1="66889" x2="81705" y2="75222"/>
                        <a14:foregroundMark x1="82273" y1="64667" x2="80114" y2="46667"/>
                        <a14:foregroundMark x1="77273" y1="47556" x2="77273" y2="63889"/>
                        <a14:foregroundMark x1="77841" y1="45444" x2="80568" y2="61667"/>
                        <a14:foregroundMark x1="91136" y1="22556" x2="69545" y2="21222"/>
                        <a14:foregroundMark x1="77273" y1="25222" x2="83864" y2="27333"/>
                        <a14:foregroundMark x1="67386" y1="30000" x2="78977" y2="41444"/>
                        <a14:foregroundMark x1="73977" y1="38333" x2="65682" y2="31778"/>
                        <a14:foregroundMark x1="60227" y1="54667" x2="64659" y2="77000"/>
                        <a14:foregroundMark x1="62386" y1="72222" x2="58068" y2="72222"/>
                        <a14:foregroundMark x1="27159" y1="42778" x2="31591" y2="45778"/>
                        <a14:backgroundMark x1="77843" y1="43246" x2="78708" y2="45306"/>
                        <a14:backgroundMark x1="75718" y1="67854" x2="74862" y2="69803"/>
                        <a14:backgroundMark x1="82501" y1="58601" x2="83864" y2="572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3083" y="2001090"/>
            <a:ext cx="481011" cy="603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Facebook Clipart Powerpoint - Cartoon Presentation - Png Download (#849317)  - PinClipart">
            <a:extLst>
              <a:ext uri="{FF2B5EF4-FFF2-40B4-BE49-F238E27FC236}">
                <a16:creationId xmlns:a16="http://schemas.microsoft.com/office/drawing/2014/main" id="{885AF985-88BF-4E24-9EC8-45D6D72394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5758" b="58567" l="9886" r="88977">
                        <a14:foregroundMark x1="22614" y1="32163" x2="21932" y2="20506"/>
                        <a14:foregroundMark x1="21932" y1="20506" x2="28523" y2="30758"/>
                        <a14:foregroundMark x1="28523" y1="30758" x2="31932" y2="41292"/>
                        <a14:foregroundMark x1="31932" y1="41292" x2="32727" y2="53792"/>
                        <a14:foregroundMark x1="32727" y1="53792" x2="25682" y2="58567"/>
                        <a14:foregroundMark x1="25682" y1="58567" x2="22159" y2="570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" r="60176" b="42083"/>
          <a:stretch/>
        </p:blipFill>
        <p:spPr bwMode="auto">
          <a:xfrm>
            <a:off x="7070508" y="1569119"/>
            <a:ext cx="910571" cy="1071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9D2DFC93-B1FF-4771-BC92-8FBD7D5E720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22284" y="89034"/>
            <a:ext cx="1208654" cy="1208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598832"/>
      </p:ext>
    </p:extLst>
  </p:cSld>
  <p:clrMapOvr>
    <a:masterClrMapping/>
  </p:clrMapOvr>
  <p:transition spd="slow">
    <p:cover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9" name="Google Shape;4029;p29"/>
          <p:cNvSpPr/>
          <p:nvPr/>
        </p:nvSpPr>
        <p:spPr>
          <a:xfrm>
            <a:off x="4127098" y="776404"/>
            <a:ext cx="938700" cy="938700"/>
          </a:xfrm>
          <a:prstGeom prst="octagon">
            <a:avLst>
              <a:gd name="adj" fmla="val 0"/>
            </a:avLst>
          </a:prstGeom>
          <a:solidFill>
            <a:schemeClr val="dk2"/>
          </a:solidFill>
          <a:ln>
            <a:noFill/>
          </a:ln>
          <a:effectLst>
            <a:outerShdw dist="95250" dir="300000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0" name="Google Shape;4030;p29"/>
          <p:cNvSpPr txBox="1">
            <a:spLocks noGrp="1"/>
          </p:cNvSpPr>
          <p:nvPr>
            <p:ph type="title"/>
          </p:nvPr>
        </p:nvSpPr>
        <p:spPr>
          <a:xfrm>
            <a:off x="1982079" y="1999029"/>
            <a:ext cx="7311940" cy="41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Pyramid of Menkaure</a:t>
            </a:r>
            <a:endParaRPr dirty="0"/>
          </a:p>
        </p:txBody>
      </p:sp>
      <p:sp>
        <p:nvSpPr>
          <p:cNvPr id="4031" name="Google Shape;4031;p29"/>
          <p:cNvSpPr txBox="1">
            <a:spLocks noGrp="1"/>
          </p:cNvSpPr>
          <p:nvPr>
            <p:ph type="subTitle" idx="1"/>
          </p:nvPr>
        </p:nvSpPr>
        <p:spPr>
          <a:xfrm>
            <a:off x="3104201" y="2571750"/>
            <a:ext cx="3513619" cy="3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/>
              <a:t>About the pyramid of Menkaure</a:t>
            </a:r>
            <a:endParaRPr sz="1400" b="1" dirty="0"/>
          </a:p>
        </p:txBody>
      </p:sp>
      <p:sp>
        <p:nvSpPr>
          <p:cNvPr id="4032" name="Google Shape;4032;p29"/>
          <p:cNvSpPr txBox="1">
            <a:spLocks noGrp="1"/>
          </p:cNvSpPr>
          <p:nvPr>
            <p:ph type="title" idx="2"/>
          </p:nvPr>
        </p:nvSpPr>
        <p:spPr>
          <a:xfrm>
            <a:off x="4052398" y="1081174"/>
            <a:ext cx="1088100" cy="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3.3</a:t>
            </a:r>
            <a:endParaRPr dirty="0"/>
          </a:p>
        </p:txBody>
      </p:sp>
      <p:grpSp>
        <p:nvGrpSpPr>
          <p:cNvPr id="4033" name="Google Shape;4033;p29"/>
          <p:cNvGrpSpPr/>
          <p:nvPr/>
        </p:nvGrpSpPr>
        <p:grpSpPr>
          <a:xfrm>
            <a:off x="-390537" y="3016150"/>
            <a:ext cx="776100" cy="776100"/>
            <a:chOff x="8057400" y="271550"/>
            <a:chExt cx="776100" cy="776100"/>
          </a:xfrm>
        </p:grpSpPr>
        <p:sp>
          <p:nvSpPr>
            <p:cNvPr id="4034" name="Google Shape;4034;p29"/>
            <p:cNvSpPr/>
            <p:nvPr/>
          </p:nvSpPr>
          <p:spPr>
            <a:xfrm>
              <a:off x="8057400" y="271550"/>
              <a:ext cx="776100" cy="776100"/>
            </a:xfrm>
            <a:prstGeom prst="ellipse">
              <a:avLst/>
            </a:prstGeom>
            <a:solidFill>
              <a:srgbClr val="FFFFD5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5" name="Google Shape;4035;p29"/>
            <p:cNvSpPr/>
            <p:nvPr/>
          </p:nvSpPr>
          <p:spPr>
            <a:xfrm>
              <a:off x="8181000" y="395150"/>
              <a:ext cx="528900" cy="528900"/>
            </a:xfrm>
            <a:prstGeom prst="ellipse">
              <a:avLst/>
            </a:prstGeom>
            <a:solidFill>
              <a:srgbClr val="FF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26AB06AC-7A44-4514-BB79-BAEDC512FC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9782"/>
            <a:ext cx="1469843" cy="1469843"/>
          </a:xfrm>
          <a:prstGeom prst="rect">
            <a:avLst/>
          </a:prstGeom>
        </p:spPr>
      </p:pic>
      <p:pic>
        <p:nvPicPr>
          <p:cNvPr id="4098" name="Picture 2" descr="Arab Man Riding A Camel. Vector Illustration Isolated On White Background  Royalty Free Cliparts, Vectors, And Stock Illustration. Image 87483242.">
            <a:extLst>
              <a:ext uri="{FF2B5EF4-FFF2-40B4-BE49-F238E27FC236}">
                <a16:creationId xmlns:a16="http://schemas.microsoft.com/office/drawing/2014/main" id="{574A5628-2BCD-4EE5-B3EE-4EDABF9304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6278" y="3414713"/>
            <a:ext cx="2407441" cy="2407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oogle Shape;4160;p33">
            <a:extLst>
              <a:ext uri="{FF2B5EF4-FFF2-40B4-BE49-F238E27FC236}">
                <a16:creationId xmlns:a16="http://schemas.microsoft.com/office/drawing/2014/main" id="{50B9BA01-7436-4FD7-BDA4-CD89A44C0214}"/>
              </a:ext>
            </a:extLst>
          </p:cNvPr>
          <p:cNvGrpSpPr/>
          <p:nvPr/>
        </p:nvGrpSpPr>
        <p:grpSpPr>
          <a:xfrm>
            <a:off x="2359273" y="1762676"/>
            <a:ext cx="456428" cy="242328"/>
            <a:chOff x="3979100" y="1366825"/>
            <a:chExt cx="410125" cy="217725"/>
          </a:xfrm>
        </p:grpSpPr>
        <p:sp>
          <p:nvSpPr>
            <p:cNvPr id="22" name="Google Shape;4161;p33">
              <a:extLst>
                <a:ext uri="{FF2B5EF4-FFF2-40B4-BE49-F238E27FC236}">
                  <a16:creationId xmlns:a16="http://schemas.microsoft.com/office/drawing/2014/main" id="{F12A13BC-39BE-4153-99AD-1A6B71FBEF45}"/>
                </a:ext>
              </a:extLst>
            </p:cNvPr>
            <p:cNvSpPr/>
            <p:nvPr/>
          </p:nvSpPr>
          <p:spPr>
            <a:xfrm>
              <a:off x="3987075" y="1458700"/>
              <a:ext cx="107225" cy="87900"/>
            </a:xfrm>
            <a:custGeom>
              <a:avLst/>
              <a:gdLst/>
              <a:ahLst/>
              <a:cxnLst/>
              <a:rect l="l" t="t" r="r" b="b"/>
              <a:pathLst>
                <a:path w="4289" h="3516" extrusionOk="0">
                  <a:moveTo>
                    <a:pt x="1013" y="1"/>
                  </a:moveTo>
                  <a:lnTo>
                    <a:pt x="800" y="27"/>
                  </a:lnTo>
                  <a:lnTo>
                    <a:pt x="560" y="107"/>
                  </a:lnTo>
                  <a:lnTo>
                    <a:pt x="347" y="267"/>
                  </a:lnTo>
                  <a:lnTo>
                    <a:pt x="187" y="427"/>
                  </a:lnTo>
                  <a:lnTo>
                    <a:pt x="81" y="613"/>
                  </a:lnTo>
                  <a:lnTo>
                    <a:pt x="27" y="826"/>
                  </a:lnTo>
                  <a:lnTo>
                    <a:pt x="1" y="1039"/>
                  </a:lnTo>
                  <a:lnTo>
                    <a:pt x="27" y="1252"/>
                  </a:lnTo>
                  <a:lnTo>
                    <a:pt x="81" y="1439"/>
                  </a:lnTo>
                  <a:lnTo>
                    <a:pt x="187" y="1625"/>
                  </a:lnTo>
                  <a:lnTo>
                    <a:pt x="320" y="1811"/>
                  </a:lnTo>
                  <a:lnTo>
                    <a:pt x="773" y="2184"/>
                  </a:lnTo>
                  <a:lnTo>
                    <a:pt x="1226" y="2504"/>
                  </a:lnTo>
                  <a:lnTo>
                    <a:pt x="1679" y="2797"/>
                  </a:lnTo>
                  <a:lnTo>
                    <a:pt x="2185" y="3036"/>
                  </a:lnTo>
                  <a:lnTo>
                    <a:pt x="2691" y="3223"/>
                  </a:lnTo>
                  <a:lnTo>
                    <a:pt x="3197" y="3383"/>
                  </a:lnTo>
                  <a:lnTo>
                    <a:pt x="3729" y="3489"/>
                  </a:lnTo>
                  <a:lnTo>
                    <a:pt x="4288" y="3516"/>
                  </a:lnTo>
                  <a:lnTo>
                    <a:pt x="3916" y="3250"/>
                  </a:lnTo>
                  <a:lnTo>
                    <a:pt x="3596" y="2930"/>
                  </a:lnTo>
                  <a:lnTo>
                    <a:pt x="3250" y="2610"/>
                  </a:lnTo>
                  <a:lnTo>
                    <a:pt x="2957" y="2264"/>
                  </a:lnTo>
                  <a:lnTo>
                    <a:pt x="2691" y="1865"/>
                  </a:lnTo>
                  <a:lnTo>
                    <a:pt x="2424" y="1492"/>
                  </a:lnTo>
                  <a:lnTo>
                    <a:pt x="2185" y="1066"/>
                  </a:lnTo>
                  <a:lnTo>
                    <a:pt x="1972" y="640"/>
                  </a:lnTo>
                  <a:lnTo>
                    <a:pt x="1865" y="400"/>
                  </a:lnTo>
                  <a:lnTo>
                    <a:pt x="1679" y="240"/>
                  </a:lnTo>
                  <a:lnTo>
                    <a:pt x="1492" y="107"/>
                  </a:lnTo>
                  <a:lnTo>
                    <a:pt x="1252" y="27"/>
                  </a:lnTo>
                  <a:lnTo>
                    <a:pt x="1013" y="1"/>
                  </a:lnTo>
                  <a:close/>
                </a:path>
              </a:pathLst>
            </a:custGeom>
            <a:solidFill>
              <a:srgbClr val="C68A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4162;p33">
              <a:extLst>
                <a:ext uri="{FF2B5EF4-FFF2-40B4-BE49-F238E27FC236}">
                  <a16:creationId xmlns:a16="http://schemas.microsoft.com/office/drawing/2014/main" id="{BAC827F1-6B06-49AA-97C4-8F8E28ED7A4B}"/>
                </a:ext>
              </a:extLst>
            </p:cNvPr>
            <p:cNvSpPr/>
            <p:nvPr/>
          </p:nvSpPr>
          <p:spPr>
            <a:xfrm>
              <a:off x="4274025" y="1458700"/>
              <a:ext cx="107225" cy="87900"/>
            </a:xfrm>
            <a:custGeom>
              <a:avLst/>
              <a:gdLst/>
              <a:ahLst/>
              <a:cxnLst/>
              <a:rect l="l" t="t" r="r" b="b"/>
              <a:pathLst>
                <a:path w="4289" h="3516" extrusionOk="0">
                  <a:moveTo>
                    <a:pt x="3276" y="1"/>
                  </a:moveTo>
                  <a:lnTo>
                    <a:pt x="3037" y="27"/>
                  </a:lnTo>
                  <a:lnTo>
                    <a:pt x="2824" y="107"/>
                  </a:lnTo>
                  <a:lnTo>
                    <a:pt x="2611" y="240"/>
                  </a:lnTo>
                  <a:lnTo>
                    <a:pt x="2451" y="400"/>
                  </a:lnTo>
                  <a:lnTo>
                    <a:pt x="2318" y="640"/>
                  </a:lnTo>
                  <a:lnTo>
                    <a:pt x="2105" y="1066"/>
                  </a:lnTo>
                  <a:lnTo>
                    <a:pt x="1865" y="1492"/>
                  </a:lnTo>
                  <a:lnTo>
                    <a:pt x="1625" y="1865"/>
                  </a:lnTo>
                  <a:lnTo>
                    <a:pt x="1332" y="2264"/>
                  </a:lnTo>
                  <a:lnTo>
                    <a:pt x="1039" y="2610"/>
                  </a:lnTo>
                  <a:lnTo>
                    <a:pt x="720" y="2930"/>
                  </a:lnTo>
                  <a:lnTo>
                    <a:pt x="374" y="3250"/>
                  </a:lnTo>
                  <a:lnTo>
                    <a:pt x="1" y="3516"/>
                  </a:lnTo>
                  <a:lnTo>
                    <a:pt x="560" y="3489"/>
                  </a:lnTo>
                  <a:lnTo>
                    <a:pt x="1093" y="3383"/>
                  </a:lnTo>
                  <a:lnTo>
                    <a:pt x="1625" y="3223"/>
                  </a:lnTo>
                  <a:lnTo>
                    <a:pt x="2131" y="3036"/>
                  </a:lnTo>
                  <a:lnTo>
                    <a:pt x="2611" y="2797"/>
                  </a:lnTo>
                  <a:lnTo>
                    <a:pt x="3090" y="2504"/>
                  </a:lnTo>
                  <a:lnTo>
                    <a:pt x="3543" y="2184"/>
                  </a:lnTo>
                  <a:lnTo>
                    <a:pt x="3969" y="1811"/>
                  </a:lnTo>
                  <a:lnTo>
                    <a:pt x="4102" y="1625"/>
                  </a:lnTo>
                  <a:lnTo>
                    <a:pt x="4208" y="1439"/>
                  </a:lnTo>
                  <a:lnTo>
                    <a:pt x="4288" y="1252"/>
                  </a:lnTo>
                  <a:lnTo>
                    <a:pt x="4288" y="1039"/>
                  </a:lnTo>
                  <a:lnTo>
                    <a:pt x="4262" y="826"/>
                  </a:lnTo>
                  <a:lnTo>
                    <a:pt x="4208" y="613"/>
                  </a:lnTo>
                  <a:lnTo>
                    <a:pt x="4102" y="427"/>
                  </a:lnTo>
                  <a:lnTo>
                    <a:pt x="3942" y="267"/>
                  </a:lnTo>
                  <a:lnTo>
                    <a:pt x="3729" y="107"/>
                  </a:lnTo>
                  <a:lnTo>
                    <a:pt x="3516" y="27"/>
                  </a:lnTo>
                  <a:lnTo>
                    <a:pt x="3276" y="1"/>
                  </a:lnTo>
                  <a:close/>
                </a:path>
              </a:pathLst>
            </a:custGeom>
            <a:solidFill>
              <a:srgbClr val="C68A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4163;p33">
              <a:extLst>
                <a:ext uri="{FF2B5EF4-FFF2-40B4-BE49-F238E27FC236}">
                  <a16:creationId xmlns:a16="http://schemas.microsoft.com/office/drawing/2014/main" id="{FE695EBB-E2E9-410F-A10E-6BAC9FBC166B}"/>
                </a:ext>
              </a:extLst>
            </p:cNvPr>
            <p:cNvSpPr/>
            <p:nvPr/>
          </p:nvSpPr>
          <p:spPr>
            <a:xfrm>
              <a:off x="4091600" y="1374825"/>
              <a:ext cx="185125" cy="118525"/>
            </a:xfrm>
            <a:custGeom>
              <a:avLst/>
              <a:gdLst/>
              <a:ahLst/>
              <a:cxnLst/>
              <a:rect l="l" t="t" r="r" b="b"/>
              <a:pathLst>
                <a:path w="7405" h="4741" extrusionOk="0">
                  <a:moveTo>
                    <a:pt x="1972" y="0"/>
                  </a:moveTo>
                  <a:lnTo>
                    <a:pt x="1732" y="80"/>
                  </a:lnTo>
                  <a:lnTo>
                    <a:pt x="1625" y="133"/>
                  </a:lnTo>
                  <a:lnTo>
                    <a:pt x="1492" y="213"/>
                  </a:lnTo>
                  <a:lnTo>
                    <a:pt x="1412" y="293"/>
                  </a:lnTo>
                  <a:lnTo>
                    <a:pt x="1306" y="400"/>
                  </a:lnTo>
                  <a:lnTo>
                    <a:pt x="1226" y="506"/>
                  </a:lnTo>
                  <a:lnTo>
                    <a:pt x="1173" y="639"/>
                  </a:lnTo>
                  <a:lnTo>
                    <a:pt x="960" y="1092"/>
                  </a:lnTo>
                  <a:lnTo>
                    <a:pt x="773" y="1598"/>
                  </a:lnTo>
                  <a:lnTo>
                    <a:pt x="613" y="2104"/>
                  </a:lnTo>
                  <a:lnTo>
                    <a:pt x="454" y="2637"/>
                  </a:lnTo>
                  <a:lnTo>
                    <a:pt x="320" y="3142"/>
                  </a:lnTo>
                  <a:lnTo>
                    <a:pt x="187" y="3675"/>
                  </a:lnTo>
                  <a:lnTo>
                    <a:pt x="81" y="4208"/>
                  </a:lnTo>
                  <a:lnTo>
                    <a:pt x="1" y="4740"/>
                  </a:lnTo>
                  <a:lnTo>
                    <a:pt x="7404" y="4740"/>
                  </a:lnTo>
                  <a:lnTo>
                    <a:pt x="7324" y="4208"/>
                  </a:lnTo>
                  <a:lnTo>
                    <a:pt x="7218" y="3675"/>
                  </a:lnTo>
                  <a:lnTo>
                    <a:pt x="7111" y="3142"/>
                  </a:lnTo>
                  <a:lnTo>
                    <a:pt x="6952" y="2637"/>
                  </a:lnTo>
                  <a:lnTo>
                    <a:pt x="6818" y="2104"/>
                  </a:lnTo>
                  <a:lnTo>
                    <a:pt x="6632" y="1598"/>
                  </a:lnTo>
                  <a:lnTo>
                    <a:pt x="6446" y="1092"/>
                  </a:lnTo>
                  <a:lnTo>
                    <a:pt x="6259" y="639"/>
                  </a:lnTo>
                  <a:lnTo>
                    <a:pt x="6179" y="506"/>
                  </a:lnTo>
                  <a:lnTo>
                    <a:pt x="6099" y="400"/>
                  </a:lnTo>
                  <a:lnTo>
                    <a:pt x="6019" y="293"/>
                  </a:lnTo>
                  <a:lnTo>
                    <a:pt x="5913" y="213"/>
                  </a:lnTo>
                  <a:lnTo>
                    <a:pt x="5806" y="133"/>
                  </a:lnTo>
                  <a:lnTo>
                    <a:pt x="5673" y="80"/>
                  </a:lnTo>
                  <a:lnTo>
                    <a:pt x="5434" y="0"/>
                  </a:lnTo>
                  <a:lnTo>
                    <a:pt x="5167" y="0"/>
                  </a:lnTo>
                  <a:lnTo>
                    <a:pt x="5034" y="27"/>
                  </a:lnTo>
                  <a:lnTo>
                    <a:pt x="4928" y="53"/>
                  </a:lnTo>
                  <a:lnTo>
                    <a:pt x="4794" y="107"/>
                  </a:lnTo>
                  <a:lnTo>
                    <a:pt x="4688" y="160"/>
                  </a:lnTo>
                  <a:lnTo>
                    <a:pt x="4581" y="266"/>
                  </a:lnTo>
                  <a:lnTo>
                    <a:pt x="4475" y="346"/>
                  </a:lnTo>
                  <a:lnTo>
                    <a:pt x="4288" y="533"/>
                  </a:lnTo>
                  <a:lnTo>
                    <a:pt x="4102" y="666"/>
                  </a:lnTo>
                  <a:lnTo>
                    <a:pt x="3916" y="746"/>
                  </a:lnTo>
                  <a:lnTo>
                    <a:pt x="3703" y="772"/>
                  </a:lnTo>
                  <a:lnTo>
                    <a:pt x="3516" y="746"/>
                  </a:lnTo>
                  <a:lnTo>
                    <a:pt x="3303" y="666"/>
                  </a:lnTo>
                  <a:lnTo>
                    <a:pt x="3117" y="533"/>
                  </a:lnTo>
                  <a:lnTo>
                    <a:pt x="2930" y="346"/>
                  </a:lnTo>
                  <a:lnTo>
                    <a:pt x="2850" y="266"/>
                  </a:lnTo>
                  <a:lnTo>
                    <a:pt x="2717" y="160"/>
                  </a:lnTo>
                  <a:lnTo>
                    <a:pt x="2611" y="107"/>
                  </a:lnTo>
                  <a:lnTo>
                    <a:pt x="2478" y="53"/>
                  </a:lnTo>
                  <a:lnTo>
                    <a:pt x="2371" y="27"/>
                  </a:lnTo>
                  <a:lnTo>
                    <a:pt x="2238" y="0"/>
                  </a:lnTo>
                  <a:close/>
                </a:path>
              </a:pathLst>
            </a:custGeom>
            <a:solidFill>
              <a:srgbClr val="D1A1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4164;p33">
              <a:extLst>
                <a:ext uri="{FF2B5EF4-FFF2-40B4-BE49-F238E27FC236}">
                  <a16:creationId xmlns:a16="http://schemas.microsoft.com/office/drawing/2014/main" id="{551D8688-6A2E-476B-908A-F8C75C42C797}"/>
                </a:ext>
              </a:extLst>
            </p:cNvPr>
            <p:cNvSpPr/>
            <p:nvPr/>
          </p:nvSpPr>
          <p:spPr>
            <a:xfrm>
              <a:off x="4090950" y="1460025"/>
              <a:ext cx="185775" cy="53950"/>
            </a:xfrm>
            <a:custGeom>
              <a:avLst/>
              <a:gdLst/>
              <a:ahLst/>
              <a:cxnLst/>
              <a:rect l="l" t="t" r="r" b="b"/>
              <a:pathLst>
                <a:path w="7431" h="2158" extrusionOk="0">
                  <a:moveTo>
                    <a:pt x="267" y="1"/>
                  </a:moveTo>
                  <a:lnTo>
                    <a:pt x="0" y="1492"/>
                  </a:lnTo>
                  <a:lnTo>
                    <a:pt x="426" y="1625"/>
                  </a:lnTo>
                  <a:lnTo>
                    <a:pt x="879" y="1758"/>
                  </a:lnTo>
                  <a:lnTo>
                    <a:pt x="1332" y="1892"/>
                  </a:lnTo>
                  <a:lnTo>
                    <a:pt x="1811" y="1971"/>
                  </a:lnTo>
                  <a:lnTo>
                    <a:pt x="2264" y="2051"/>
                  </a:lnTo>
                  <a:lnTo>
                    <a:pt x="2743" y="2105"/>
                  </a:lnTo>
                  <a:lnTo>
                    <a:pt x="3249" y="2131"/>
                  </a:lnTo>
                  <a:lnTo>
                    <a:pt x="3729" y="2158"/>
                  </a:lnTo>
                  <a:lnTo>
                    <a:pt x="4208" y="2131"/>
                  </a:lnTo>
                  <a:lnTo>
                    <a:pt x="4687" y="2105"/>
                  </a:lnTo>
                  <a:lnTo>
                    <a:pt x="5167" y="2051"/>
                  </a:lnTo>
                  <a:lnTo>
                    <a:pt x="5646" y="1971"/>
                  </a:lnTo>
                  <a:lnTo>
                    <a:pt x="6099" y="1892"/>
                  </a:lnTo>
                  <a:lnTo>
                    <a:pt x="6551" y="1785"/>
                  </a:lnTo>
                  <a:lnTo>
                    <a:pt x="7004" y="1652"/>
                  </a:lnTo>
                  <a:lnTo>
                    <a:pt x="7430" y="1492"/>
                  </a:lnTo>
                  <a:lnTo>
                    <a:pt x="7191" y="1"/>
                  </a:lnTo>
                  <a:lnTo>
                    <a:pt x="6765" y="134"/>
                  </a:lnTo>
                  <a:lnTo>
                    <a:pt x="6365" y="267"/>
                  </a:lnTo>
                  <a:lnTo>
                    <a:pt x="5939" y="347"/>
                  </a:lnTo>
                  <a:lnTo>
                    <a:pt x="5513" y="427"/>
                  </a:lnTo>
                  <a:lnTo>
                    <a:pt x="5060" y="507"/>
                  </a:lnTo>
                  <a:lnTo>
                    <a:pt x="4634" y="533"/>
                  </a:lnTo>
                  <a:lnTo>
                    <a:pt x="4181" y="560"/>
                  </a:lnTo>
                  <a:lnTo>
                    <a:pt x="3729" y="587"/>
                  </a:lnTo>
                  <a:lnTo>
                    <a:pt x="3276" y="560"/>
                  </a:lnTo>
                  <a:lnTo>
                    <a:pt x="2823" y="533"/>
                  </a:lnTo>
                  <a:lnTo>
                    <a:pt x="2397" y="507"/>
                  </a:lnTo>
                  <a:lnTo>
                    <a:pt x="1944" y="427"/>
                  </a:lnTo>
                  <a:lnTo>
                    <a:pt x="1518" y="347"/>
                  </a:lnTo>
                  <a:lnTo>
                    <a:pt x="1092" y="267"/>
                  </a:lnTo>
                  <a:lnTo>
                    <a:pt x="693" y="134"/>
                  </a:lnTo>
                  <a:lnTo>
                    <a:pt x="2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4165;p33">
              <a:extLst>
                <a:ext uri="{FF2B5EF4-FFF2-40B4-BE49-F238E27FC236}">
                  <a16:creationId xmlns:a16="http://schemas.microsoft.com/office/drawing/2014/main" id="{BC313C8A-8A01-4475-9AB5-750B4D2054AB}"/>
                </a:ext>
              </a:extLst>
            </p:cNvPr>
            <p:cNvSpPr/>
            <p:nvPr/>
          </p:nvSpPr>
          <p:spPr>
            <a:xfrm>
              <a:off x="4027700" y="1463350"/>
              <a:ext cx="312925" cy="113225"/>
            </a:xfrm>
            <a:custGeom>
              <a:avLst/>
              <a:gdLst/>
              <a:ahLst/>
              <a:cxnLst/>
              <a:rect l="l" t="t" r="r" b="b"/>
              <a:pathLst>
                <a:path w="12517" h="4529" extrusionOk="0">
                  <a:moveTo>
                    <a:pt x="0" y="1"/>
                  </a:moveTo>
                  <a:lnTo>
                    <a:pt x="347" y="454"/>
                  </a:lnTo>
                  <a:lnTo>
                    <a:pt x="560" y="880"/>
                  </a:lnTo>
                  <a:lnTo>
                    <a:pt x="826" y="1306"/>
                  </a:lnTo>
                  <a:lnTo>
                    <a:pt x="1092" y="1732"/>
                  </a:lnTo>
                  <a:lnTo>
                    <a:pt x="1359" y="2105"/>
                  </a:lnTo>
                  <a:lnTo>
                    <a:pt x="1678" y="2478"/>
                  </a:lnTo>
                  <a:lnTo>
                    <a:pt x="2024" y="2797"/>
                  </a:lnTo>
                  <a:lnTo>
                    <a:pt x="2370" y="3117"/>
                  </a:lnTo>
                  <a:lnTo>
                    <a:pt x="2743" y="3410"/>
                  </a:lnTo>
                  <a:lnTo>
                    <a:pt x="3143" y="3649"/>
                  </a:lnTo>
                  <a:lnTo>
                    <a:pt x="3542" y="3889"/>
                  </a:lnTo>
                  <a:lnTo>
                    <a:pt x="3968" y="4075"/>
                  </a:lnTo>
                  <a:lnTo>
                    <a:pt x="4394" y="4235"/>
                  </a:lnTo>
                  <a:lnTo>
                    <a:pt x="4847" y="4368"/>
                  </a:lnTo>
                  <a:lnTo>
                    <a:pt x="5300" y="4448"/>
                  </a:lnTo>
                  <a:lnTo>
                    <a:pt x="5779" y="4528"/>
                  </a:lnTo>
                  <a:lnTo>
                    <a:pt x="6738" y="4528"/>
                  </a:lnTo>
                  <a:lnTo>
                    <a:pt x="7217" y="4448"/>
                  </a:lnTo>
                  <a:lnTo>
                    <a:pt x="7670" y="4368"/>
                  </a:lnTo>
                  <a:lnTo>
                    <a:pt x="8123" y="4235"/>
                  </a:lnTo>
                  <a:lnTo>
                    <a:pt x="8549" y="4075"/>
                  </a:lnTo>
                  <a:lnTo>
                    <a:pt x="8975" y="3889"/>
                  </a:lnTo>
                  <a:lnTo>
                    <a:pt x="9401" y="3649"/>
                  </a:lnTo>
                  <a:lnTo>
                    <a:pt x="9774" y="3410"/>
                  </a:lnTo>
                  <a:lnTo>
                    <a:pt x="10147" y="3117"/>
                  </a:lnTo>
                  <a:lnTo>
                    <a:pt x="10520" y="2797"/>
                  </a:lnTo>
                  <a:lnTo>
                    <a:pt x="10839" y="2478"/>
                  </a:lnTo>
                  <a:lnTo>
                    <a:pt x="11159" y="2105"/>
                  </a:lnTo>
                  <a:lnTo>
                    <a:pt x="11452" y="1732"/>
                  </a:lnTo>
                  <a:lnTo>
                    <a:pt x="11718" y="1306"/>
                  </a:lnTo>
                  <a:lnTo>
                    <a:pt x="11958" y="880"/>
                  </a:lnTo>
                  <a:lnTo>
                    <a:pt x="12171" y="454"/>
                  </a:lnTo>
                  <a:lnTo>
                    <a:pt x="12517" y="1"/>
                  </a:lnTo>
                  <a:lnTo>
                    <a:pt x="11851" y="454"/>
                  </a:lnTo>
                  <a:lnTo>
                    <a:pt x="11132" y="853"/>
                  </a:lnTo>
                  <a:lnTo>
                    <a:pt x="10386" y="1199"/>
                  </a:lnTo>
                  <a:lnTo>
                    <a:pt x="10014" y="1359"/>
                  </a:lnTo>
                  <a:lnTo>
                    <a:pt x="9614" y="1492"/>
                  </a:lnTo>
                  <a:lnTo>
                    <a:pt x="9215" y="1599"/>
                  </a:lnTo>
                  <a:lnTo>
                    <a:pt x="8815" y="1705"/>
                  </a:lnTo>
                  <a:lnTo>
                    <a:pt x="8389" y="1812"/>
                  </a:lnTo>
                  <a:lnTo>
                    <a:pt x="7990" y="1892"/>
                  </a:lnTo>
                  <a:lnTo>
                    <a:pt x="7564" y="1945"/>
                  </a:lnTo>
                  <a:lnTo>
                    <a:pt x="7137" y="1972"/>
                  </a:lnTo>
                  <a:lnTo>
                    <a:pt x="6685" y="1998"/>
                  </a:lnTo>
                  <a:lnTo>
                    <a:pt x="6259" y="2025"/>
                  </a:lnTo>
                  <a:lnTo>
                    <a:pt x="5833" y="1998"/>
                  </a:lnTo>
                  <a:lnTo>
                    <a:pt x="5380" y="1972"/>
                  </a:lnTo>
                  <a:lnTo>
                    <a:pt x="4954" y="1945"/>
                  </a:lnTo>
                  <a:lnTo>
                    <a:pt x="4554" y="1892"/>
                  </a:lnTo>
                  <a:lnTo>
                    <a:pt x="4128" y="1812"/>
                  </a:lnTo>
                  <a:lnTo>
                    <a:pt x="3729" y="1705"/>
                  </a:lnTo>
                  <a:lnTo>
                    <a:pt x="3303" y="1599"/>
                  </a:lnTo>
                  <a:lnTo>
                    <a:pt x="2903" y="1492"/>
                  </a:lnTo>
                  <a:lnTo>
                    <a:pt x="2530" y="1359"/>
                  </a:lnTo>
                  <a:lnTo>
                    <a:pt x="2131" y="1199"/>
                  </a:lnTo>
                  <a:lnTo>
                    <a:pt x="1385" y="853"/>
                  </a:lnTo>
                  <a:lnTo>
                    <a:pt x="666" y="4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1A1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4166;p33">
              <a:extLst>
                <a:ext uri="{FF2B5EF4-FFF2-40B4-BE49-F238E27FC236}">
                  <a16:creationId xmlns:a16="http://schemas.microsoft.com/office/drawing/2014/main" id="{5678D80F-D6E0-4B13-B6EC-F34CF07DB317}"/>
                </a:ext>
              </a:extLst>
            </p:cNvPr>
            <p:cNvSpPr/>
            <p:nvPr/>
          </p:nvSpPr>
          <p:spPr>
            <a:xfrm>
              <a:off x="3979100" y="1366825"/>
              <a:ext cx="410125" cy="213725"/>
            </a:xfrm>
            <a:custGeom>
              <a:avLst/>
              <a:gdLst/>
              <a:ahLst/>
              <a:cxnLst/>
              <a:rect l="l" t="t" r="r" b="b"/>
              <a:pathLst>
                <a:path w="16405" h="8549" extrusionOk="0">
                  <a:moveTo>
                    <a:pt x="9880" y="640"/>
                  </a:moveTo>
                  <a:lnTo>
                    <a:pt x="10067" y="693"/>
                  </a:lnTo>
                  <a:lnTo>
                    <a:pt x="10227" y="799"/>
                  </a:lnTo>
                  <a:lnTo>
                    <a:pt x="10360" y="933"/>
                  </a:lnTo>
                  <a:lnTo>
                    <a:pt x="10466" y="1092"/>
                  </a:lnTo>
                  <a:lnTo>
                    <a:pt x="10679" y="1652"/>
                  </a:lnTo>
                  <a:lnTo>
                    <a:pt x="10919" y="2237"/>
                  </a:lnTo>
                  <a:lnTo>
                    <a:pt x="11105" y="2877"/>
                  </a:lnTo>
                  <a:lnTo>
                    <a:pt x="11292" y="3516"/>
                  </a:lnTo>
                  <a:lnTo>
                    <a:pt x="10519" y="3729"/>
                  </a:lnTo>
                  <a:lnTo>
                    <a:pt x="9774" y="3862"/>
                  </a:lnTo>
                  <a:lnTo>
                    <a:pt x="9002" y="3968"/>
                  </a:lnTo>
                  <a:lnTo>
                    <a:pt x="8203" y="3995"/>
                  </a:lnTo>
                  <a:lnTo>
                    <a:pt x="7430" y="3968"/>
                  </a:lnTo>
                  <a:lnTo>
                    <a:pt x="6658" y="3862"/>
                  </a:lnTo>
                  <a:lnTo>
                    <a:pt x="5886" y="3729"/>
                  </a:lnTo>
                  <a:lnTo>
                    <a:pt x="5140" y="3516"/>
                  </a:lnTo>
                  <a:lnTo>
                    <a:pt x="5300" y="2877"/>
                  </a:lnTo>
                  <a:lnTo>
                    <a:pt x="5513" y="2237"/>
                  </a:lnTo>
                  <a:lnTo>
                    <a:pt x="5726" y="1652"/>
                  </a:lnTo>
                  <a:lnTo>
                    <a:pt x="5966" y="1092"/>
                  </a:lnTo>
                  <a:lnTo>
                    <a:pt x="6045" y="933"/>
                  </a:lnTo>
                  <a:lnTo>
                    <a:pt x="6179" y="799"/>
                  </a:lnTo>
                  <a:lnTo>
                    <a:pt x="6338" y="693"/>
                  </a:lnTo>
                  <a:lnTo>
                    <a:pt x="6525" y="640"/>
                  </a:lnTo>
                  <a:lnTo>
                    <a:pt x="6711" y="640"/>
                  </a:lnTo>
                  <a:lnTo>
                    <a:pt x="6898" y="693"/>
                  </a:lnTo>
                  <a:lnTo>
                    <a:pt x="7057" y="773"/>
                  </a:lnTo>
                  <a:lnTo>
                    <a:pt x="7191" y="879"/>
                  </a:lnTo>
                  <a:lnTo>
                    <a:pt x="7430" y="1119"/>
                  </a:lnTo>
                  <a:lnTo>
                    <a:pt x="7697" y="1279"/>
                  </a:lnTo>
                  <a:lnTo>
                    <a:pt x="7803" y="1332"/>
                  </a:lnTo>
                  <a:lnTo>
                    <a:pt x="7936" y="1385"/>
                  </a:lnTo>
                  <a:lnTo>
                    <a:pt x="8069" y="1412"/>
                  </a:lnTo>
                  <a:lnTo>
                    <a:pt x="8336" y="1412"/>
                  </a:lnTo>
                  <a:lnTo>
                    <a:pt x="8469" y="1385"/>
                  </a:lnTo>
                  <a:lnTo>
                    <a:pt x="8602" y="1332"/>
                  </a:lnTo>
                  <a:lnTo>
                    <a:pt x="8735" y="1279"/>
                  </a:lnTo>
                  <a:lnTo>
                    <a:pt x="8975" y="1119"/>
                  </a:lnTo>
                  <a:lnTo>
                    <a:pt x="9215" y="879"/>
                  </a:lnTo>
                  <a:lnTo>
                    <a:pt x="9348" y="773"/>
                  </a:lnTo>
                  <a:lnTo>
                    <a:pt x="9508" y="693"/>
                  </a:lnTo>
                  <a:lnTo>
                    <a:pt x="9694" y="640"/>
                  </a:lnTo>
                  <a:close/>
                  <a:moveTo>
                    <a:pt x="11425" y="4155"/>
                  </a:moveTo>
                  <a:lnTo>
                    <a:pt x="11558" y="5007"/>
                  </a:lnTo>
                  <a:lnTo>
                    <a:pt x="11159" y="5140"/>
                  </a:lnTo>
                  <a:lnTo>
                    <a:pt x="10759" y="5247"/>
                  </a:lnTo>
                  <a:lnTo>
                    <a:pt x="10333" y="5353"/>
                  </a:lnTo>
                  <a:lnTo>
                    <a:pt x="9907" y="5433"/>
                  </a:lnTo>
                  <a:lnTo>
                    <a:pt x="9508" y="5486"/>
                  </a:lnTo>
                  <a:lnTo>
                    <a:pt x="9081" y="5513"/>
                  </a:lnTo>
                  <a:lnTo>
                    <a:pt x="8629" y="5540"/>
                  </a:lnTo>
                  <a:lnTo>
                    <a:pt x="8203" y="5566"/>
                  </a:lnTo>
                  <a:lnTo>
                    <a:pt x="7777" y="5540"/>
                  </a:lnTo>
                  <a:lnTo>
                    <a:pt x="7350" y="5513"/>
                  </a:lnTo>
                  <a:lnTo>
                    <a:pt x="6924" y="5486"/>
                  </a:lnTo>
                  <a:lnTo>
                    <a:pt x="6498" y="5433"/>
                  </a:lnTo>
                  <a:lnTo>
                    <a:pt x="6072" y="5353"/>
                  </a:lnTo>
                  <a:lnTo>
                    <a:pt x="5646" y="5247"/>
                  </a:lnTo>
                  <a:lnTo>
                    <a:pt x="5247" y="5140"/>
                  </a:lnTo>
                  <a:lnTo>
                    <a:pt x="4847" y="5007"/>
                  </a:lnTo>
                  <a:lnTo>
                    <a:pt x="4980" y="4155"/>
                  </a:lnTo>
                  <a:lnTo>
                    <a:pt x="5779" y="4368"/>
                  </a:lnTo>
                  <a:lnTo>
                    <a:pt x="6578" y="4501"/>
                  </a:lnTo>
                  <a:lnTo>
                    <a:pt x="7377" y="4608"/>
                  </a:lnTo>
                  <a:lnTo>
                    <a:pt x="8203" y="4634"/>
                  </a:lnTo>
                  <a:lnTo>
                    <a:pt x="9028" y="4608"/>
                  </a:lnTo>
                  <a:lnTo>
                    <a:pt x="9827" y="4501"/>
                  </a:lnTo>
                  <a:lnTo>
                    <a:pt x="10626" y="4368"/>
                  </a:lnTo>
                  <a:lnTo>
                    <a:pt x="11425" y="4155"/>
                  </a:lnTo>
                  <a:close/>
                  <a:moveTo>
                    <a:pt x="1358" y="3995"/>
                  </a:moveTo>
                  <a:lnTo>
                    <a:pt x="1492" y="4022"/>
                  </a:lnTo>
                  <a:lnTo>
                    <a:pt x="1651" y="4075"/>
                  </a:lnTo>
                  <a:lnTo>
                    <a:pt x="1811" y="4155"/>
                  </a:lnTo>
                  <a:lnTo>
                    <a:pt x="1918" y="4288"/>
                  </a:lnTo>
                  <a:lnTo>
                    <a:pt x="1998" y="4448"/>
                  </a:lnTo>
                  <a:lnTo>
                    <a:pt x="2317" y="5060"/>
                  </a:lnTo>
                  <a:lnTo>
                    <a:pt x="2690" y="5673"/>
                  </a:lnTo>
                  <a:lnTo>
                    <a:pt x="3116" y="6232"/>
                  </a:lnTo>
                  <a:lnTo>
                    <a:pt x="3329" y="6498"/>
                  </a:lnTo>
                  <a:lnTo>
                    <a:pt x="3569" y="6738"/>
                  </a:lnTo>
                  <a:lnTo>
                    <a:pt x="3196" y="6632"/>
                  </a:lnTo>
                  <a:lnTo>
                    <a:pt x="2850" y="6498"/>
                  </a:lnTo>
                  <a:lnTo>
                    <a:pt x="2504" y="6365"/>
                  </a:lnTo>
                  <a:lnTo>
                    <a:pt x="2157" y="6179"/>
                  </a:lnTo>
                  <a:lnTo>
                    <a:pt x="1811" y="5992"/>
                  </a:lnTo>
                  <a:lnTo>
                    <a:pt x="1492" y="5753"/>
                  </a:lnTo>
                  <a:lnTo>
                    <a:pt x="1172" y="5513"/>
                  </a:lnTo>
                  <a:lnTo>
                    <a:pt x="879" y="5247"/>
                  </a:lnTo>
                  <a:lnTo>
                    <a:pt x="773" y="5140"/>
                  </a:lnTo>
                  <a:lnTo>
                    <a:pt x="693" y="5007"/>
                  </a:lnTo>
                  <a:lnTo>
                    <a:pt x="639" y="4847"/>
                  </a:lnTo>
                  <a:lnTo>
                    <a:pt x="639" y="4714"/>
                  </a:lnTo>
                  <a:lnTo>
                    <a:pt x="666" y="4554"/>
                  </a:lnTo>
                  <a:lnTo>
                    <a:pt x="693" y="4421"/>
                  </a:lnTo>
                  <a:lnTo>
                    <a:pt x="773" y="4288"/>
                  </a:lnTo>
                  <a:lnTo>
                    <a:pt x="879" y="4182"/>
                  </a:lnTo>
                  <a:lnTo>
                    <a:pt x="986" y="4102"/>
                  </a:lnTo>
                  <a:lnTo>
                    <a:pt x="1092" y="4048"/>
                  </a:lnTo>
                  <a:lnTo>
                    <a:pt x="1225" y="4022"/>
                  </a:lnTo>
                  <a:lnTo>
                    <a:pt x="1358" y="3995"/>
                  </a:lnTo>
                  <a:close/>
                  <a:moveTo>
                    <a:pt x="15073" y="3995"/>
                  </a:moveTo>
                  <a:lnTo>
                    <a:pt x="15180" y="4022"/>
                  </a:lnTo>
                  <a:lnTo>
                    <a:pt x="15313" y="4048"/>
                  </a:lnTo>
                  <a:lnTo>
                    <a:pt x="15420" y="4102"/>
                  </a:lnTo>
                  <a:lnTo>
                    <a:pt x="15526" y="4182"/>
                  </a:lnTo>
                  <a:lnTo>
                    <a:pt x="15633" y="4288"/>
                  </a:lnTo>
                  <a:lnTo>
                    <a:pt x="15713" y="4421"/>
                  </a:lnTo>
                  <a:lnTo>
                    <a:pt x="15766" y="4554"/>
                  </a:lnTo>
                  <a:lnTo>
                    <a:pt x="15766" y="4714"/>
                  </a:lnTo>
                  <a:lnTo>
                    <a:pt x="15766" y="4847"/>
                  </a:lnTo>
                  <a:lnTo>
                    <a:pt x="15713" y="5007"/>
                  </a:lnTo>
                  <a:lnTo>
                    <a:pt x="15633" y="5140"/>
                  </a:lnTo>
                  <a:lnTo>
                    <a:pt x="15553" y="5247"/>
                  </a:lnTo>
                  <a:lnTo>
                    <a:pt x="15233" y="5513"/>
                  </a:lnTo>
                  <a:lnTo>
                    <a:pt x="14914" y="5753"/>
                  </a:lnTo>
                  <a:lnTo>
                    <a:pt x="14594" y="5992"/>
                  </a:lnTo>
                  <a:lnTo>
                    <a:pt x="14248" y="6179"/>
                  </a:lnTo>
                  <a:lnTo>
                    <a:pt x="13902" y="6365"/>
                  </a:lnTo>
                  <a:lnTo>
                    <a:pt x="13555" y="6498"/>
                  </a:lnTo>
                  <a:lnTo>
                    <a:pt x="13209" y="6632"/>
                  </a:lnTo>
                  <a:lnTo>
                    <a:pt x="12836" y="6738"/>
                  </a:lnTo>
                  <a:lnTo>
                    <a:pt x="13076" y="6498"/>
                  </a:lnTo>
                  <a:lnTo>
                    <a:pt x="13289" y="6232"/>
                  </a:lnTo>
                  <a:lnTo>
                    <a:pt x="13715" y="5673"/>
                  </a:lnTo>
                  <a:lnTo>
                    <a:pt x="14088" y="5060"/>
                  </a:lnTo>
                  <a:lnTo>
                    <a:pt x="14408" y="4448"/>
                  </a:lnTo>
                  <a:lnTo>
                    <a:pt x="14487" y="4288"/>
                  </a:lnTo>
                  <a:lnTo>
                    <a:pt x="14594" y="4155"/>
                  </a:lnTo>
                  <a:lnTo>
                    <a:pt x="14754" y="4075"/>
                  </a:lnTo>
                  <a:lnTo>
                    <a:pt x="14914" y="4022"/>
                  </a:lnTo>
                  <a:lnTo>
                    <a:pt x="15073" y="3995"/>
                  </a:lnTo>
                  <a:close/>
                  <a:moveTo>
                    <a:pt x="6605" y="0"/>
                  </a:moveTo>
                  <a:lnTo>
                    <a:pt x="6418" y="27"/>
                  </a:lnTo>
                  <a:lnTo>
                    <a:pt x="6259" y="54"/>
                  </a:lnTo>
                  <a:lnTo>
                    <a:pt x="6099" y="107"/>
                  </a:lnTo>
                  <a:lnTo>
                    <a:pt x="5939" y="187"/>
                  </a:lnTo>
                  <a:lnTo>
                    <a:pt x="5806" y="293"/>
                  </a:lnTo>
                  <a:lnTo>
                    <a:pt x="5673" y="400"/>
                  </a:lnTo>
                  <a:lnTo>
                    <a:pt x="5566" y="533"/>
                  </a:lnTo>
                  <a:lnTo>
                    <a:pt x="5460" y="666"/>
                  </a:lnTo>
                  <a:lnTo>
                    <a:pt x="5380" y="826"/>
                  </a:lnTo>
                  <a:lnTo>
                    <a:pt x="5193" y="1252"/>
                  </a:lnTo>
                  <a:lnTo>
                    <a:pt x="5007" y="1731"/>
                  </a:lnTo>
                  <a:lnTo>
                    <a:pt x="4847" y="2211"/>
                  </a:lnTo>
                  <a:lnTo>
                    <a:pt x="4687" y="2717"/>
                  </a:lnTo>
                  <a:lnTo>
                    <a:pt x="4554" y="3223"/>
                  </a:lnTo>
                  <a:lnTo>
                    <a:pt x="4421" y="3729"/>
                  </a:lnTo>
                  <a:lnTo>
                    <a:pt x="4314" y="4261"/>
                  </a:lnTo>
                  <a:lnTo>
                    <a:pt x="4235" y="4767"/>
                  </a:lnTo>
                  <a:lnTo>
                    <a:pt x="3675" y="4528"/>
                  </a:lnTo>
                  <a:lnTo>
                    <a:pt x="3143" y="4261"/>
                  </a:lnTo>
                  <a:lnTo>
                    <a:pt x="2610" y="3942"/>
                  </a:lnTo>
                  <a:lnTo>
                    <a:pt x="2104" y="3596"/>
                  </a:lnTo>
                  <a:lnTo>
                    <a:pt x="1891" y="3462"/>
                  </a:lnTo>
                  <a:lnTo>
                    <a:pt x="1651" y="3383"/>
                  </a:lnTo>
                  <a:lnTo>
                    <a:pt x="1492" y="3383"/>
                  </a:lnTo>
                  <a:lnTo>
                    <a:pt x="1332" y="3356"/>
                  </a:lnTo>
                  <a:lnTo>
                    <a:pt x="1172" y="3383"/>
                  </a:lnTo>
                  <a:lnTo>
                    <a:pt x="1012" y="3409"/>
                  </a:lnTo>
                  <a:lnTo>
                    <a:pt x="879" y="3462"/>
                  </a:lnTo>
                  <a:lnTo>
                    <a:pt x="719" y="3516"/>
                  </a:lnTo>
                  <a:lnTo>
                    <a:pt x="586" y="3596"/>
                  </a:lnTo>
                  <a:lnTo>
                    <a:pt x="453" y="3702"/>
                  </a:lnTo>
                  <a:lnTo>
                    <a:pt x="267" y="3915"/>
                  </a:lnTo>
                  <a:lnTo>
                    <a:pt x="133" y="4155"/>
                  </a:lnTo>
                  <a:lnTo>
                    <a:pt x="27" y="4421"/>
                  </a:lnTo>
                  <a:lnTo>
                    <a:pt x="0" y="4688"/>
                  </a:lnTo>
                  <a:lnTo>
                    <a:pt x="27" y="4980"/>
                  </a:lnTo>
                  <a:lnTo>
                    <a:pt x="107" y="5247"/>
                  </a:lnTo>
                  <a:lnTo>
                    <a:pt x="240" y="5513"/>
                  </a:lnTo>
                  <a:lnTo>
                    <a:pt x="426" y="5726"/>
                  </a:lnTo>
                  <a:lnTo>
                    <a:pt x="879" y="6099"/>
                  </a:lnTo>
                  <a:lnTo>
                    <a:pt x="1358" y="6445"/>
                  </a:lnTo>
                  <a:lnTo>
                    <a:pt x="1864" y="6738"/>
                  </a:lnTo>
                  <a:lnTo>
                    <a:pt x="2370" y="7004"/>
                  </a:lnTo>
                  <a:lnTo>
                    <a:pt x="2876" y="7191"/>
                  </a:lnTo>
                  <a:lnTo>
                    <a:pt x="3409" y="7351"/>
                  </a:lnTo>
                  <a:lnTo>
                    <a:pt x="3942" y="7457"/>
                  </a:lnTo>
                  <a:lnTo>
                    <a:pt x="4501" y="7510"/>
                  </a:lnTo>
                  <a:lnTo>
                    <a:pt x="5007" y="7857"/>
                  </a:lnTo>
                  <a:lnTo>
                    <a:pt x="5540" y="8123"/>
                  </a:lnTo>
                  <a:lnTo>
                    <a:pt x="6099" y="8363"/>
                  </a:lnTo>
                  <a:lnTo>
                    <a:pt x="6685" y="8522"/>
                  </a:lnTo>
                  <a:lnTo>
                    <a:pt x="6765" y="8549"/>
                  </a:lnTo>
                  <a:lnTo>
                    <a:pt x="6871" y="8522"/>
                  </a:lnTo>
                  <a:lnTo>
                    <a:pt x="6951" y="8469"/>
                  </a:lnTo>
                  <a:lnTo>
                    <a:pt x="7031" y="8389"/>
                  </a:lnTo>
                  <a:lnTo>
                    <a:pt x="7084" y="8309"/>
                  </a:lnTo>
                  <a:lnTo>
                    <a:pt x="7084" y="8176"/>
                  </a:lnTo>
                  <a:lnTo>
                    <a:pt x="7031" y="8070"/>
                  </a:lnTo>
                  <a:lnTo>
                    <a:pt x="6951" y="7963"/>
                  </a:lnTo>
                  <a:lnTo>
                    <a:pt x="6844" y="7910"/>
                  </a:lnTo>
                  <a:lnTo>
                    <a:pt x="6312" y="7750"/>
                  </a:lnTo>
                  <a:lnTo>
                    <a:pt x="5779" y="7537"/>
                  </a:lnTo>
                  <a:lnTo>
                    <a:pt x="5273" y="7271"/>
                  </a:lnTo>
                  <a:lnTo>
                    <a:pt x="4794" y="6951"/>
                  </a:lnTo>
                  <a:lnTo>
                    <a:pt x="4528" y="6738"/>
                  </a:lnTo>
                  <a:lnTo>
                    <a:pt x="4261" y="6498"/>
                  </a:lnTo>
                  <a:lnTo>
                    <a:pt x="4022" y="6259"/>
                  </a:lnTo>
                  <a:lnTo>
                    <a:pt x="3782" y="6019"/>
                  </a:lnTo>
                  <a:lnTo>
                    <a:pt x="3542" y="5753"/>
                  </a:lnTo>
                  <a:lnTo>
                    <a:pt x="3329" y="5460"/>
                  </a:lnTo>
                  <a:lnTo>
                    <a:pt x="3143" y="5193"/>
                  </a:lnTo>
                  <a:lnTo>
                    <a:pt x="2956" y="4874"/>
                  </a:lnTo>
                  <a:lnTo>
                    <a:pt x="3569" y="5193"/>
                  </a:lnTo>
                  <a:lnTo>
                    <a:pt x="4181" y="5460"/>
                  </a:lnTo>
                  <a:lnTo>
                    <a:pt x="4820" y="5673"/>
                  </a:lnTo>
                  <a:lnTo>
                    <a:pt x="5486" y="5859"/>
                  </a:lnTo>
                  <a:lnTo>
                    <a:pt x="6152" y="6019"/>
                  </a:lnTo>
                  <a:lnTo>
                    <a:pt x="6818" y="6126"/>
                  </a:lnTo>
                  <a:lnTo>
                    <a:pt x="7510" y="6179"/>
                  </a:lnTo>
                  <a:lnTo>
                    <a:pt x="8203" y="6205"/>
                  </a:lnTo>
                  <a:lnTo>
                    <a:pt x="8895" y="6179"/>
                  </a:lnTo>
                  <a:lnTo>
                    <a:pt x="9587" y="6126"/>
                  </a:lnTo>
                  <a:lnTo>
                    <a:pt x="10253" y="6019"/>
                  </a:lnTo>
                  <a:lnTo>
                    <a:pt x="10919" y="5859"/>
                  </a:lnTo>
                  <a:lnTo>
                    <a:pt x="11585" y="5673"/>
                  </a:lnTo>
                  <a:lnTo>
                    <a:pt x="12224" y="5460"/>
                  </a:lnTo>
                  <a:lnTo>
                    <a:pt x="12836" y="5193"/>
                  </a:lnTo>
                  <a:lnTo>
                    <a:pt x="13449" y="4874"/>
                  </a:lnTo>
                  <a:lnTo>
                    <a:pt x="13262" y="5193"/>
                  </a:lnTo>
                  <a:lnTo>
                    <a:pt x="13076" y="5460"/>
                  </a:lnTo>
                  <a:lnTo>
                    <a:pt x="12863" y="5753"/>
                  </a:lnTo>
                  <a:lnTo>
                    <a:pt x="12623" y="6019"/>
                  </a:lnTo>
                  <a:lnTo>
                    <a:pt x="12384" y="6259"/>
                  </a:lnTo>
                  <a:lnTo>
                    <a:pt x="12144" y="6498"/>
                  </a:lnTo>
                  <a:lnTo>
                    <a:pt x="11878" y="6738"/>
                  </a:lnTo>
                  <a:lnTo>
                    <a:pt x="11611" y="6951"/>
                  </a:lnTo>
                  <a:lnTo>
                    <a:pt x="11132" y="7271"/>
                  </a:lnTo>
                  <a:lnTo>
                    <a:pt x="10626" y="7537"/>
                  </a:lnTo>
                  <a:lnTo>
                    <a:pt x="10093" y="7750"/>
                  </a:lnTo>
                  <a:lnTo>
                    <a:pt x="9561" y="7910"/>
                  </a:lnTo>
                  <a:lnTo>
                    <a:pt x="9454" y="7963"/>
                  </a:lnTo>
                  <a:lnTo>
                    <a:pt x="9374" y="8070"/>
                  </a:lnTo>
                  <a:lnTo>
                    <a:pt x="9321" y="8176"/>
                  </a:lnTo>
                  <a:lnTo>
                    <a:pt x="9321" y="8309"/>
                  </a:lnTo>
                  <a:lnTo>
                    <a:pt x="9374" y="8389"/>
                  </a:lnTo>
                  <a:lnTo>
                    <a:pt x="9454" y="8469"/>
                  </a:lnTo>
                  <a:lnTo>
                    <a:pt x="9534" y="8522"/>
                  </a:lnTo>
                  <a:lnTo>
                    <a:pt x="9641" y="8549"/>
                  </a:lnTo>
                  <a:lnTo>
                    <a:pt x="9721" y="8522"/>
                  </a:lnTo>
                  <a:lnTo>
                    <a:pt x="10306" y="8363"/>
                  </a:lnTo>
                  <a:lnTo>
                    <a:pt x="10866" y="8123"/>
                  </a:lnTo>
                  <a:lnTo>
                    <a:pt x="11398" y="7857"/>
                  </a:lnTo>
                  <a:lnTo>
                    <a:pt x="11904" y="7510"/>
                  </a:lnTo>
                  <a:lnTo>
                    <a:pt x="12464" y="7457"/>
                  </a:lnTo>
                  <a:lnTo>
                    <a:pt x="12996" y="7351"/>
                  </a:lnTo>
                  <a:lnTo>
                    <a:pt x="13529" y="7191"/>
                  </a:lnTo>
                  <a:lnTo>
                    <a:pt x="14061" y="7004"/>
                  </a:lnTo>
                  <a:lnTo>
                    <a:pt x="14567" y="6738"/>
                  </a:lnTo>
                  <a:lnTo>
                    <a:pt x="15047" y="6445"/>
                  </a:lnTo>
                  <a:lnTo>
                    <a:pt x="15526" y="6099"/>
                  </a:lnTo>
                  <a:lnTo>
                    <a:pt x="15979" y="5726"/>
                  </a:lnTo>
                  <a:lnTo>
                    <a:pt x="16165" y="5513"/>
                  </a:lnTo>
                  <a:lnTo>
                    <a:pt x="16298" y="5247"/>
                  </a:lnTo>
                  <a:lnTo>
                    <a:pt x="16378" y="4980"/>
                  </a:lnTo>
                  <a:lnTo>
                    <a:pt x="16405" y="4688"/>
                  </a:lnTo>
                  <a:lnTo>
                    <a:pt x="16378" y="4421"/>
                  </a:lnTo>
                  <a:lnTo>
                    <a:pt x="16298" y="4155"/>
                  </a:lnTo>
                  <a:lnTo>
                    <a:pt x="16139" y="3915"/>
                  </a:lnTo>
                  <a:lnTo>
                    <a:pt x="15952" y="3702"/>
                  </a:lnTo>
                  <a:lnTo>
                    <a:pt x="15819" y="3596"/>
                  </a:lnTo>
                  <a:lnTo>
                    <a:pt x="15686" y="3516"/>
                  </a:lnTo>
                  <a:lnTo>
                    <a:pt x="15553" y="3462"/>
                  </a:lnTo>
                  <a:lnTo>
                    <a:pt x="15393" y="3409"/>
                  </a:lnTo>
                  <a:lnTo>
                    <a:pt x="15233" y="3383"/>
                  </a:lnTo>
                  <a:lnTo>
                    <a:pt x="15073" y="3356"/>
                  </a:lnTo>
                  <a:lnTo>
                    <a:pt x="14914" y="3383"/>
                  </a:lnTo>
                  <a:lnTo>
                    <a:pt x="14754" y="3383"/>
                  </a:lnTo>
                  <a:lnTo>
                    <a:pt x="14514" y="3462"/>
                  </a:lnTo>
                  <a:lnTo>
                    <a:pt x="14301" y="3596"/>
                  </a:lnTo>
                  <a:lnTo>
                    <a:pt x="13795" y="3942"/>
                  </a:lnTo>
                  <a:lnTo>
                    <a:pt x="13262" y="4261"/>
                  </a:lnTo>
                  <a:lnTo>
                    <a:pt x="12730" y="4528"/>
                  </a:lnTo>
                  <a:lnTo>
                    <a:pt x="12171" y="4767"/>
                  </a:lnTo>
                  <a:lnTo>
                    <a:pt x="12091" y="4261"/>
                  </a:lnTo>
                  <a:lnTo>
                    <a:pt x="11984" y="3729"/>
                  </a:lnTo>
                  <a:lnTo>
                    <a:pt x="11878" y="3223"/>
                  </a:lnTo>
                  <a:lnTo>
                    <a:pt x="11718" y="2717"/>
                  </a:lnTo>
                  <a:lnTo>
                    <a:pt x="11585" y="2211"/>
                  </a:lnTo>
                  <a:lnTo>
                    <a:pt x="11398" y="1731"/>
                  </a:lnTo>
                  <a:lnTo>
                    <a:pt x="11239" y="1252"/>
                  </a:lnTo>
                  <a:lnTo>
                    <a:pt x="11025" y="826"/>
                  </a:lnTo>
                  <a:lnTo>
                    <a:pt x="10946" y="666"/>
                  </a:lnTo>
                  <a:lnTo>
                    <a:pt x="10866" y="533"/>
                  </a:lnTo>
                  <a:lnTo>
                    <a:pt x="10733" y="400"/>
                  </a:lnTo>
                  <a:lnTo>
                    <a:pt x="10599" y="293"/>
                  </a:lnTo>
                  <a:lnTo>
                    <a:pt x="10466" y="187"/>
                  </a:lnTo>
                  <a:lnTo>
                    <a:pt x="10306" y="107"/>
                  </a:lnTo>
                  <a:lnTo>
                    <a:pt x="10147" y="54"/>
                  </a:lnTo>
                  <a:lnTo>
                    <a:pt x="9987" y="27"/>
                  </a:lnTo>
                  <a:lnTo>
                    <a:pt x="9800" y="0"/>
                  </a:lnTo>
                  <a:lnTo>
                    <a:pt x="9641" y="0"/>
                  </a:lnTo>
                  <a:lnTo>
                    <a:pt x="9454" y="27"/>
                  </a:lnTo>
                  <a:lnTo>
                    <a:pt x="9294" y="80"/>
                  </a:lnTo>
                  <a:lnTo>
                    <a:pt x="9135" y="160"/>
                  </a:lnTo>
                  <a:lnTo>
                    <a:pt x="9002" y="240"/>
                  </a:lnTo>
                  <a:lnTo>
                    <a:pt x="8868" y="347"/>
                  </a:lnTo>
                  <a:lnTo>
                    <a:pt x="8735" y="453"/>
                  </a:lnTo>
                  <a:lnTo>
                    <a:pt x="8629" y="560"/>
                  </a:lnTo>
                  <a:lnTo>
                    <a:pt x="8496" y="666"/>
                  </a:lnTo>
                  <a:lnTo>
                    <a:pt x="8362" y="746"/>
                  </a:lnTo>
                  <a:lnTo>
                    <a:pt x="8203" y="773"/>
                  </a:lnTo>
                  <a:lnTo>
                    <a:pt x="8043" y="746"/>
                  </a:lnTo>
                  <a:lnTo>
                    <a:pt x="7910" y="666"/>
                  </a:lnTo>
                  <a:lnTo>
                    <a:pt x="7777" y="560"/>
                  </a:lnTo>
                  <a:lnTo>
                    <a:pt x="7670" y="453"/>
                  </a:lnTo>
                  <a:lnTo>
                    <a:pt x="7563" y="347"/>
                  </a:lnTo>
                  <a:lnTo>
                    <a:pt x="7404" y="240"/>
                  </a:lnTo>
                  <a:lnTo>
                    <a:pt x="7271" y="160"/>
                  </a:lnTo>
                  <a:lnTo>
                    <a:pt x="7111" y="80"/>
                  </a:lnTo>
                  <a:lnTo>
                    <a:pt x="6951" y="27"/>
                  </a:lnTo>
                  <a:lnTo>
                    <a:pt x="679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4167;p33">
              <a:extLst>
                <a:ext uri="{FF2B5EF4-FFF2-40B4-BE49-F238E27FC236}">
                  <a16:creationId xmlns:a16="http://schemas.microsoft.com/office/drawing/2014/main" id="{7798A872-1489-47D5-878D-CFCAA757116E}"/>
                </a:ext>
              </a:extLst>
            </p:cNvPr>
            <p:cNvSpPr/>
            <p:nvPr/>
          </p:nvSpPr>
          <p:spPr>
            <a:xfrm>
              <a:off x="4176175" y="1568550"/>
              <a:ext cx="16000" cy="16000"/>
            </a:xfrm>
            <a:custGeom>
              <a:avLst/>
              <a:gdLst/>
              <a:ahLst/>
              <a:cxnLst/>
              <a:rect l="l" t="t" r="r" b="b"/>
              <a:pathLst>
                <a:path w="640" h="640" extrusionOk="0">
                  <a:moveTo>
                    <a:pt x="320" y="1"/>
                  </a:moveTo>
                  <a:lnTo>
                    <a:pt x="186" y="27"/>
                  </a:lnTo>
                  <a:lnTo>
                    <a:pt x="107" y="107"/>
                  </a:lnTo>
                  <a:lnTo>
                    <a:pt x="27" y="214"/>
                  </a:lnTo>
                  <a:lnTo>
                    <a:pt x="0" y="320"/>
                  </a:lnTo>
                  <a:lnTo>
                    <a:pt x="27" y="453"/>
                  </a:lnTo>
                  <a:lnTo>
                    <a:pt x="107" y="560"/>
                  </a:lnTo>
                  <a:lnTo>
                    <a:pt x="186" y="613"/>
                  </a:lnTo>
                  <a:lnTo>
                    <a:pt x="320" y="640"/>
                  </a:lnTo>
                  <a:lnTo>
                    <a:pt x="453" y="613"/>
                  </a:lnTo>
                  <a:lnTo>
                    <a:pt x="559" y="560"/>
                  </a:lnTo>
                  <a:lnTo>
                    <a:pt x="613" y="453"/>
                  </a:lnTo>
                  <a:lnTo>
                    <a:pt x="639" y="320"/>
                  </a:lnTo>
                  <a:lnTo>
                    <a:pt x="613" y="214"/>
                  </a:lnTo>
                  <a:lnTo>
                    <a:pt x="559" y="107"/>
                  </a:lnTo>
                  <a:lnTo>
                    <a:pt x="453" y="27"/>
                  </a:lnTo>
                  <a:lnTo>
                    <a:pt x="32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159502350"/>
      </p:ext>
    </p:extLst>
  </p:cSld>
  <p:clrMapOvr>
    <a:masterClrMapping/>
  </p:clrMapOvr>
  <p:transition spd="slow">
    <p:cover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2" name="Google Shape;4282;p35"/>
          <p:cNvSpPr txBox="1">
            <a:spLocks noGrp="1"/>
          </p:cNvSpPr>
          <p:nvPr>
            <p:ph type="title"/>
          </p:nvPr>
        </p:nvSpPr>
        <p:spPr>
          <a:xfrm>
            <a:off x="711477" y="539500"/>
            <a:ext cx="4339154" cy="12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Pyramid of Menkaure</a:t>
            </a:r>
            <a:endParaRPr dirty="0"/>
          </a:p>
        </p:txBody>
      </p:sp>
      <p:sp>
        <p:nvSpPr>
          <p:cNvPr id="4283" name="Google Shape;4283;p35"/>
          <p:cNvSpPr txBox="1">
            <a:spLocks noGrp="1"/>
          </p:cNvSpPr>
          <p:nvPr>
            <p:ph type="subTitle" idx="1"/>
          </p:nvPr>
        </p:nvSpPr>
        <p:spPr>
          <a:xfrm>
            <a:off x="461445" y="1639490"/>
            <a:ext cx="4589186" cy="307181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/>
            <a:r>
              <a:rPr lang="en-US" sz="1300" b="1" dirty="0">
                <a:latin typeface="Calibri" panose="020F0502020204030204" pitchFamily="34" charset="0"/>
                <a:cs typeface="Calibri" panose="020F0502020204030204" pitchFamily="34" charset="0"/>
              </a:rPr>
              <a:t>        -The smallest of the three main Pyramids of Giza</a:t>
            </a:r>
          </a:p>
          <a:p>
            <a:pPr algn="l"/>
            <a:endParaRPr lang="en-US" sz="13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/>
            <a:r>
              <a:rPr lang="en-US" sz="1300" b="1" dirty="0">
                <a:latin typeface="Calibri" panose="020F0502020204030204" pitchFamily="34" charset="0"/>
                <a:cs typeface="Calibri" panose="020F0502020204030204" pitchFamily="34" charset="0"/>
              </a:rPr>
              <a:t>        -Located on the Giza Plateau in the southwestern outskirts of Cairo, Egypt.</a:t>
            </a:r>
          </a:p>
          <a:p>
            <a:pPr algn="l"/>
            <a:endParaRPr lang="en-US" sz="13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/>
            <a:r>
              <a:rPr lang="en-US" sz="1300" b="1" dirty="0">
                <a:latin typeface="Calibri" panose="020F0502020204030204" pitchFamily="34" charset="0"/>
                <a:cs typeface="Calibri" panose="020F0502020204030204" pitchFamily="34" charset="0"/>
              </a:rPr>
              <a:t>        -Height is 65 m, 213 ft or 125 cubits</a:t>
            </a:r>
          </a:p>
          <a:p>
            <a:pPr algn="l"/>
            <a:endParaRPr lang="en-US" sz="13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/>
            <a:r>
              <a:rPr lang="en-US" sz="1300" b="1" dirty="0">
                <a:latin typeface="Calibri" panose="020F0502020204030204" pitchFamily="34" charset="0"/>
                <a:cs typeface="Calibri" panose="020F0502020204030204" pitchFamily="34" charset="0"/>
              </a:rPr>
              <a:t>        -Constructed with limestone, core, red granite, white limestone and casing </a:t>
            </a:r>
          </a:p>
          <a:p>
            <a:pPr algn="l"/>
            <a:endParaRPr lang="en-US" sz="13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>
              <a:buFontTx/>
              <a:buChar char="-"/>
            </a:pPr>
            <a:r>
              <a:rPr lang="en-US" sz="1300" b="1" dirty="0">
                <a:latin typeface="Calibri" panose="020F0502020204030204" pitchFamily="34" charset="0"/>
                <a:cs typeface="Calibri" panose="020F0502020204030204" pitchFamily="34" charset="0"/>
              </a:rPr>
              <a:t>-Have been built to serve as the tomb of the (Fourth Dynasty Egyptian) Pharaoh Menkaure.</a:t>
            </a:r>
          </a:p>
          <a:p>
            <a:pPr algn="l">
              <a:buFontTx/>
              <a:buChar char="-"/>
            </a:pPr>
            <a:endParaRPr lang="en-US" sz="13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>
              <a:buFontTx/>
              <a:buChar char="-"/>
            </a:pPr>
            <a:r>
              <a:rPr lang="en-US" sz="1300" b="1" dirty="0">
                <a:latin typeface="Calibri" panose="020F0502020204030204" pitchFamily="34" charset="0"/>
                <a:cs typeface="Calibri" panose="020F0502020204030204" pitchFamily="34" charset="0"/>
              </a:rPr>
              <a:t>-The burial chamber is lined with massive granite blocks. </a:t>
            </a:r>
          </a:p>
          <a:p>
            <a:pPr algn="l">
              <a:buFontTx/>
              <a:buChar char="-"/>
            </a:pPr>
            <a:endParaRPr lang="en-US" sz="13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/>
            <a:endParaRPr lang="en-US" sz="13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>
              <a:lnSpc>
                <a:spcPct val="150000"/>
              </a:lnSpc>
            </a:pPr>
            <a:endParaRPr lang="en-US" sz="13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4285" name="Google Shape;4285;p35"/>
          <p:cNvGrpSpPr/>
          <p:nvPr/>
        </p:nvGrpSpPr>
        <p:grpSpPr>
          <a:xfrm>
            <a:off x="5665688" y="-236600"/>
            <a:ext cx="776100" cy="776100"/>
            <a:chOff x="8057400" y="271550"/>
            <a:chExt cx="776100" cy="776100"/>
          </a:xfrm>
        </p:grpSpPr>
        <p:sp>
          <p:nvSpPr>
            <p:cNvPr id="4286" name="Google Shape;4286;p35"/>
            <p:cNvSpPr/>
            <p:nvPr/>
          </p:nvSpPr>
          <p:spPr>
            <a:xfrm>
              <a:off x="8057400" y="271550"/>
              <a:ext cx="776100" cy="776100"/>
            </a:xfrm>
            <a:prstGeom prst="ellipse">
              <a:avLst/>
            </a:prstGeom>
            <a:solidFill>
              <a:srgbClr val="FFFFD5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7" name="Google Shape;4287;p35"/>
            <p:cNvSpPr/>
            <p:nvPr/>
          </p:nvSpPr>
          <p:spPr>
            <a:xfrm>
              <a:off x="8181000" y="395150"/>
              <a:ext cx="528900" cy="528900"/>
            </a:xfrm>
            <a:prstGeom prst="ellipse">
              <a:avLst/>
            </a:prstGeom>
            <a:solidFill>
              <a:srgbClr val="FF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9" name="Google Shape;4284;p35">
            <a:extLst>
              <a:ext uri="{FF2B5EF4-FFF2-40B4-BE49-F238E27FC236}">
                <a16:creationId xmlns:a16="http://schemas.microsoft.com/office/drawing/2014/main" id="{B62810B2-7252-4EDA-B5A8-55EBFF2CDB42}"/>
              </a:ext>
            </a:extLst>
          </p:cNvPr>
          <p:cNvPicPr preferRelativeResize="0"/>
          <p:nvPr/>
        </p:nvPicPr>
        <p:blipFill>
          <a:blip r:embed="rId3"/>
          <a:stretch>
            <a:fillRect/>
          </a:stretch>
        </p:blipFill>
        <p:spPr>
          <a:xfrm flipH="1">
            <a:off x="5082233" y="1296590"/>
            <a:ext cx="3826973" cy="2550319"/>
          </a:xfrm>
          <a:prstGeom prst="snip2DiagRect">
            <a:avLst>
              <a:gd name="adj1" fmla="val 0"/>
              <a:gd name="adj2" fmla="val 16667"/>
            </a:avLst>
          </a:prstGeom>
          <a:noFill/>
          <a:ln>
            <a:noFill/>
          </a:ln>
          <a:effectLst>
            <a:outerShdw dist="133350" dir="3480000" algn="bl" rotWithShape="0">
              <a:schemeClr val="lt2"/>
            </a:outerShdw>
          </a:effectLst>
        </p:spPr>
      </p:pic>
    </p:spTree>
    <p:extLst>
      <p:ext uri="{BB962C8B-B14F-4D97-AF65-F5344CB8AC3E}">
        <p14:creationId xmlns:p14="http://schemas.microsoft.com/office/powerpoint/2010/main" val="560505541"/>
      </p:ext>
    </p:extLst>
  </p:cSld>
  <p:clrMapOvr>
    <a:masterClrMapping/>
  </p:clrMapOvr>
  <p:transition spd="slow">
    <p:cover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Google Shape;4097;p32"/>
          <p:cNvSpPr txBox="1">
            <a:spLocks noGrp="1"/>
          </p:cNvSpPr>
          <p:nvPr>
            <p:ph type="title"/>
          </p:nvPr>
        </p:nvSpPr>
        <p:spPr>
          <a:xfrm>
            <a:off x="713225" y="585216"/>
            <a:ext cx="77175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Why did Egyptians built Pyramids?</a:t>
            </a:r>
            <a:endParaRPr sz="2400" dirty="0"/>
          </a:p>
        </p:txBody>
      </p:sp>
      <p:pic>
        <p:nvPicPr>
          <p:cNvPr id="51" name="Picture 8" descr="Arab Man Riding Camel Stock Illustrations – 84 Arab Man Riding Camel Stock  Illustrations, Vectors &amp;amp; Clipart - Dreamstime">
            <a:extLst>
              <a:ext uri="{FF2B5EF4-FFF2-40B4-BE49-F238E27FC236}">
                <a16:creationId xmlns:a16="http://schemas.microsoft.com/office/drawing/2014/main" id="{FE277D26-C6EA-40D3-8887-8F8B73D1F2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24875" y1="42750" x2="24875" y2="42750"/>
                        <a14:backgroundMark x1="37000" y1="30250" x2="24625" y2="39125"/>
                        <a14:backgroundMark x1="22125" y1="44625" x2="19500" y2="54500"/>
                        <a14:backgroundMark x1="18750" y1="57125" x2="22125" y2="67375"/>
                        <a14:backgroundMark x1="38250" y1="67625" x2="43125" y2="64000"/>
                        <a14:backgroundMark x1="29000" y1="65875" x2="28750" y2="64750"/>
                        <a14:backgroundMark x1="29500" y1="63250" x2="31625" y2="70375"/>
                        <a14:backgroundMark x1="40500" y1="58125" x2="48250" y2="64250"/>
                        <a14:backgroundMark x1="43125" y1="53250" x2="44875" y2="53500"/>
                        <a14:backgroundMark x1="41250" y1="52750" x2="42125" y2="52750"/>
                        <a14:backgroundMark x1="27750" y1="53250" x2="28500" y2="50250"/>
                        <a14:backgroundMark x1="55125" y1="27375" x2="67125" y2="34125"/>
                        <a14:backgroundMark x1="77375" y1="53250" x2="69500" y2="66625"/>
                        <a14:backgroundMark x1="66375" y1="57625" x2="77875" y2="55125"/>
                        <a14:backgroundMark x1="57125" y1="62500" x2="60000" y2="70375"/>
                        <a14:backgroundMark x1="69500" y1="56875" x2="78500" y2="61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45" y="3758392"/>
            <a:ext cx="1685975" cy="1685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6" descr="Giza Pyramids Drawing Stock Illustrations – 195 Giza Pyramids Drawing Stock  Illustrations, Vectors &amp;amp; Clipart - Dreamstime">
            <a:extLst>
              <a:ext uri="{FF2B5EF4-FFF2-40B4-BE49-F238E27FC236}">
                <a16:creationId xmlns:a16="http://schemas.microsoft.com/office/drawing/2014/main" id="{17CA7B6A-BE2D-42F1-A44C-BCE0C78274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632" b="89492" l="6875" r="94250">
                        <a14:foregroundMark x1="86625" y1="61296" x2="88375" y2="63222"/>
                        <a14:foregroundMark x1="91250" y1="67250" x2="91125" y2="68827"/>
                        <a14:foregroundMark x1="94250" y1="70753" x2="94250" y2="70753"/>
                        <a14:foregroundMark x1="7625" y1="60946" x2="6875" y2="607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0336" y="3758392"/>
            <a:ext cx="2262254" cy="1788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F1D1302C-C525-4497-8F7D-BB52A410FA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52590" y="-54944"/>
            <a:ext cx="1090214" cy="1090214"/>
          </a:xfrm>
          <a:prstGeom prst="rect">
            <a:avLst/>
          </a:prstGeom>
        </p:spPr>
      </p:pic>
      <p:pic>
        <p:nvPicPr>
          <p:cNvPr id="19" name="Picture 10" descr="Pyramid Png - Pyramid Of Giza Clip Art, Transparent Png - kindpng">
            <a:extLst>
              <a:ext uri="{FF2B5EF4-FFF2-40B4-BE49-F238E27FC236}">
                <a16:creationId xmlns:a16="http://schemas.microsoft.com/office/drawing/2014/main" id="{EE69DD62-ED9A-404A-8EEB-832E82037D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910" b="89790" l="4070" r="94186">
                        <a14:foregroundMark x1="12326" y1="80180" x2="7558" y2="80781"/>
                        <a14:foregroundMark x1="4419" y1="84084" x2="4186" y2="83183"/>
                        <a14:foregroundMark x1="93837" y1="78078" x2="94186" y2="729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647" y="1650207"/>
            <a:ext cx="3468470" cy="1343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Google Shape;4097;p32">
            <a:extLst>
              <a:ext uri="{FF2B5EF4-FFF2-40B4-BE49-F238E27FC236}">
                <a16:creationId xmlns:a16="http://schemas.microsoft.com/office/drawing/2014/main" id="{CF6DBAA9-DB11-4892-A69F-4C27C7B2498E}"/>
              </a:ext>
            </a:extLst>
          </p:cNvPr>
          <p:cNvSpPr txBox="1">
            <a:spLocks/>
          </p:cNvSpPr>
          <p:nvPr/>
        </p:nvSpPr>
        <p:spPr>
          <a:xfrm>
            <a:off x="3951724" y="1225376"/>
            <a:ext cx="346847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ye"/>
              <a:buNone/>
              <a:defRPr sz="2800" b="1" i="0" u="none" strike="noStrike" cap="none">
                <a:solidFill>
                  <a:schemeClr val="lt2"/>
                </a:solidFill>
                <a:latin typeface="Rye"/>
                <a:ea typeface="Rye"/>
                <a:cs typeface="Rye"/>
                <a:sym typeface="Ry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Purpose of the Pyramid</a:t>
            </a:r>
          </a:p>
        </p:txBody>
      </p:sp>
      <p:sp>
        <p:nvSpPr>
          <p:cNvPr id="21" name="Google Shape;4031;p29">
            <a:extLst>
              <a:ext uri="{FF2B5EF4-FFF2-40B4-BE49-F238E27FC236}">
                <a16:creationId xmlns:a16="http://schemas.microsoft.com/office/drawing/2014/main" id="{D22688EE-259D-41D3-9BF7-D99DA7D0CFD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638971" y="1587829"/>
            <a:ext cx="3513619" cy="3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/>
            <a:r>
              <a:rPr lang="en-US" sz="1200" dirty="0"/>
              <a:t>-The pyramids were built as tombs and religious purpose. </a:t>
            </a:r>
            <a:endParaRPr sz="1000" b="1" dirty="0"/>
          </a:p>
        </p:txBody>
      </p:sp>
      <p:sp>
        <p:nvSpPr>
          <p:cNvPr id="22" name="Google Shape;4097;p32">
            <a:extLst>
              <a:ext uri="{FF2B5EF4-FFF2-40B4-BE49-F238E27FC236}">
                <a16:creationId xmlns:a16="http://schemas.microsoft.com/office/drawing/2014/main" id="{96E385F0-FD25-473B-B533-04D6FF56871D}"/>
              </a:ext>
            </a:extLst>
          </p:cNvPr>
          <p:cNvSpPr txBox="1">
            <a:spLocks/>
          </p:cNvSpPr>
          <p:nvPr/>
        </p:nvSpPr>
        <p:spPr>
          <a:xfrm>
            <a:off x="4106095" y="2052882"/>
            <a:ext cx="346847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ye"/>
              <a:buNone/>
              <a:defRPr sz="2800" b="1" i="0" u="none" strike="noStrike" cap="none">
                <a:solidFill>
                  <a:schemeClr val="lt2"/>
                </a:solidFill>
                <a:latin typeface="Rye"/>
                <a:ea typeface="Rye"/>
                <a:cs typeface="Rye"/>
                <a:sym typeface="Ry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Who built these Pyramids?</a:t>
            </a:r>
          </a:p>
        </p:txBody>
      </p:sp>
      <p:sp>
        <p:nvSpPr>
          <p:cNvPr id="23" name="Google Shape;4031;p29">
            <a:extLst>
              <a:ext uri="{FF2B5EF4-FFF2-40B4-BE49-F238E27FC236}">
                <a16:creationId xmlns:a16="http://schemas.microsoft.com/office/drawing/2014/main" id="{4824FD66-90C3-4DAD-8009-D8F665F178EC}"/>
              </a:ext>
            </a:extLst>
          </p:cNvPr>
          <p:cNvSpPr txBox="1">
            <a:spLocks/>
          </p:cNvSpPr>
          <p:nvPr/>
        </p:nvSpPr>
        <p:spPr>
          <a:xfrm>
            <a:off x="4638970" y="2374200"/>
            <a:ext cx="3513619" cy="3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jari"/>
              <a:buNone/>
              <a:defRPr sz="2000" b="1" i="0" u="none" strike="noStrike" cap="none">
                <a:solidFill>
                  <a:schemeClr val="lt1"/>
                </a:solidFill>
                <a:latin typeface="Manjari"/>
                <a:ea typeface="Manjari"/>
                <a:cs typeface="Manjari"/>
                <a:sym typeface="Manjari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jari"/>
              <a:buNone/>
              <a:defRPr sz="2000" b="1" i="0" u="none" strike="noStrike" cap="none">
                <a:solidFill>
                  <a:schemeClr val="lt1"/>
                </a:solidFill>
                <a:latin typeface="Manjari"/>
                <a:ea typeface="Manjari"/>
                <a:cs typeface="Manjari"/>
                <a:sym typeface="Manjari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jari"/>
              <a:buNone/>
              <a:defRPr sz="2000" b="1" i="0" u="none" strike="noStrike" cap="none">
                <a:solidFill>
                  <a:schemeClr val="lt1"/>
                </a:solidFill>
                <a:latin typeface="Manjari"/>
                <a:ea typeface="Manjari"/>
                <a:cs typeface="Manjari"/>
                <a:sym typeface="Manjari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jari"/>
              <a:buNone/>
              <a:defRPr sz="2000" b="1" i="0" u="none" strike="noStrike" cap="none">
                <a:solidFill>
                  <a:schemeClr val="lt1"/>
                </a:solidFill>
                <a:latin typeface="Manjari"/>
                <a:ea typeface="Manjari"/>
                <a:cs typeface="Manjari"/>
                <a:sym typeface="Manjari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jari"/>
              <a:buNone/>
              <a:defRPr sz="2000" b="1" i="0" u="none" strike="noStrike" cap="none">
                <a:solidFill>
                  <a:schemeClr val="lt1"/>
                </a:solidFill>
                <a:latin typeface="Manjari"/>
                <a:ea typeface="Manjari"/>
                <a:cs typeface="Manjari"/>
                <a:sym typeface="Manjari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jari"/>
              <a:buNone/>
              <a:defRPr sz="2000" b="1" i="0" u="none" strike="noStrike" cap="none">
                <a:solidFill>
                  <a:schemeClr val="lt1"/>
                </a:solidFill>
                <a:latin typeface="Manjari"/>
                <a:ea typeface="Manjari"/>
                <a:cs typeface="Manjari"/>
                <a:sym typeface="Manjari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jari"/>
              <a:buNone/>
              <a:defRPr sz="2000" b="1" i="0" u="none" strike="noStrike" cap="none">
                <a:solidFill>
                  <a:schemeClr val="lt1"/>
                </a:solidFill>
                <a:latin typeface="Manjari"/>
                <a:ea typeface="Manjari"/>
                <a:cs typeface="Manjari"/>
                <a:sym typeface="Manjari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jari"/>
              <a:buNone/>
              <a:defRPr sz="2000" b="1" i="0" u="none" strike="noStrike" cap="none">
                <a:solidFill>
                  <a:schemeClr val="lt1"/>
                </a:solidFill>
                <a:latin typeface="Manjari"/>
                <a:ea typeface="Manjari"/>
                <a:cs typeface="Manjari"/>
                <a:sym typeface="Manjari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jari"/>
              <a:buNone/>
              <a:defRPr sz="2000" b="1" i="0" u="none" strike="noStrike" cap="none">
                <a:solidFill>
                  <a:schemeClr val="lt1"/>
                </a:solidFill>
                <a:latin typeface="Manjari"/>
                <a:ea typeface="Manjari"/>
                <a:cs typeface="Manjari"/>
                <a:sym typeface="Manjari"/>
              </a:defRPr>
            </a:lvl9pPr>
          </a:lstStyle>
          <a:p>
            <a:pPr marL="0" indent="0" algn="l"/>
            <a:r>
              <a:rPr lang="en-GB" sz="900" dirty="0"/>
              <a:t>-</a:t>
            </a:r>
            <a:r>
              <a:rPr lang="en-US" sz="1200" dirty="0"/>
              <a:t>Were built by Egyptian work crew’s centuries</a:t>
            </a:r>
            <a:endParaRPr lang="en-GB" sz="600" dirty="0"/>
          </a:p>
        </p:txBody>
      </p:sp>
      <p:sp>
        <p:nvSpPr>
          <p:cNvPr id="24" name="Google Shape;4097;p32">
            <a:extLst>
              <a:ext uri="{FF2B5EF4-FFF2-40B4-BE49-F238E27FC236}">
                <a16:creationId xmlns:a16="http://schemas.microsoft.com/office/drawing/2014/main" id="{0CF2051A-FC72-4C39-8022-C4B4F609D0A7}"/>
              </a:ext>
            </a:extLst>
          </p:cNvPr>
          <p:cNvSpPr txBox="1">
            <a:spLocks/>
          </p:cNvSpPr>
          <p:nvPr/>
        </p:nvSpPr>
        <p:spPr>
          <a:xfrm>
            <a:off x="4398320" y="2825771"/>
            <a:ext cx="3994918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ye"/>
              <a:buNone/>
              <a:defRPr sz="2800" b="1" i="0" u="none" strike="noStrike" cap="none">
                <a:solidFill>
                  <a:schemeClr val="lt2"/>
                </a:solidFill>
                <a:latin typeface="Rye"/>
                <a:ea typeface="Rye"/>
                <a:cs typeface="Rye"/>
                <a:sym typeface="Ry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Who got the idea to build the pyramids?</a:t>
            </a:r>
          </a:p>
        </p:txBody>
      </p:sp>
      <p:sp>
        <p:nvSpPr>
          <p:cNvPr id="25" name="Google Shape;4031;p29">
            <a:extLst>
              <a:ext uri="{FF2B5EF4-FFF2-40B4-BE49-F238E27FC236}">
                <a16:creationId xmlns:a16="http://schemas.microsoft.com/office/drawing/2014/main" id="{881C639A-9BB1-4CB3-9E83-766250FFBF66}"/>
              </a:ext>
            </a:extLst>
          </p:cNvPr>
          <p:cNvSpPr txBox="1">
            <a:spLocks/>
          </p:cNvSpPr>
          <p:nvPr/>
        </p:nvSpPr>
        <p:spPr>
          <a:xfrm>
            <a:off x="4638969" y="3409421"/>
            <a:ext cx="3513619" cy="3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jari"/>
              <a:buNone/>
              <a:defRPr sz="2000" b="1" i="0" u="none" strike="noStrike" cap="none">
                <a:solidFill>
                  <a:schemeClr val="lt1"/>
                </a:solidFill>
                <a:latin typeface="Manjari"/>
                <a:ea typeface="Manjari"/>
                <a:cs typeface="Manjari"/>
                <a:sym typeface="Manjari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jari"/>
              <a:buNone/>
              <a:defRPr sz="2000" b="1" i="0" u="none" strike="noStrike" cap="none">
                <a:solidFill>
                  <a:schemeClr val="lt1"/>
                </a:solidFill>
                <a:latin typeface="Manjari"/>
                <a:ea typeface="Manjari"/>
                <a:cs typeface="Manjari"/>
                <a:sym typeface="Manjari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jari"/>
              <a:buNone/>
              <a:defRPr sz="2000" b="1" i="0" u="none" strike="noStrike" cap="none">
                <a:solidFill>
                  <a:schemeClr val="lt1"/>
                </a:solidFill>
                <a:latin typeface="Manjari"/>
                <a:ea typeface="Manjari"/>
                <a:cs typeface="Manjari"/>
                <a:sym typeface="Manjari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jari"/>
              <a:buNone/>
              <a:defRPr sz="2000" b="1" i="0" u="none" strike="noStrike" cap="none">
                <a:solidFill>
                  <a:schemeClr val="lt1"/>
                </a:solidFill>
                <a:latin typeface="Manjari"/>
                <a:ea typeface="Manjari"/>
                <a:cs typeface="Manjari"/>
                <a:sym typeface="Manjari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jari"/>
              <a:buNone/>
              <a:defRPr sz="2000" b="1" i="0" u="none" strike="noStrike" cap="none">
                <a:solidFill>
                  <a:schemeClr val="lt1"/>
                </a:solidFill>
                <a:latin typeface="Manjari"/>
                <a:ea typeface="Manjari"/>
                <a:cs typeface="Manjari"/>
                <a:sym typeface="Manjari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jari"/>
              <a:buNone/>
              <a:defRPr sz="2000" b="1" i="0" u="none" strike="noStrike" cap="none">
                <a:solidFill>
                  <a:schemeClr val="lt1"/>
                </a:solidFill>
                <a:latin typeface="Manjari"/>
                <a:ea typeface="Manjari"/>
                <a:cs typeface="Manjari"/>
                <a:sym typeface="Manjari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jari"/>
              <a:buNone/>
              <a:defRPr sz="2000" b="1" i="0" u="none" strike="noStrike" cap="none">
                <a:solidFill>
                  <a:schemeClr val="lt1"/>
                </a:solidFill>
                <a:latin typeface="Manjari"/>
                <a:ea typeface="Manjari"/>
                <a:cs typeface="Manjari"/>
                <a:sym typeface="Manjari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jari"/>
              <a:buNone/>
              <a:defRPr sz="2000" b="1" i="0" u="none" strike="noStrike" cap="none">
                <a:solidFill>
                  <a:schemeClr val="lt1"/>
                </a:solidFill>
                <a:latin typeface="Manjari"/>
                <a:ea typeface="Manjari"/>
                <a:cs typeface="Manjari"/>
                <a:sym typeface="Manjari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jari"/>
              <a:buNone/>
              <a:defRPr sz="2000" b="1" i="0" u="none" strike="noStrike" cap="none">
                <a:solidFill>
                  <a:schemeClr val="lt1"/>
                </a:solidFill>
                <a:latin typeface="Manjari"/>
                <a:ea typeface="Manjari"/>
                <a:cs typeface="Manjari"/>
                <a:sym typeface="Manjari"/>
              </a:defRPr>
            </a:lvl9pPr>
          </a:lstStyle>
          <a:p>
            <a:pPr marL="0" indent="0" algn="l"/>
            <a:r>
              <a:rPr lang="en-GB" sz="1200" dirty="0"/>
              <a:t>-</a:t>
            </a:r>
            <a:r>
              <a:rPr lang="en-US" sz="1200" dirty="0"/>
              <a:t>Around 2780 BCE, King Djoser's architect, Imhotep, built the first pyramid by placing six masalas, each smaller than the one beneath, in a stack to form a pyramid rising in steps.</a:t>
            </a:r>
          </a:p>
          <a:p>
            <a:pPr marL="0" indent="0" algn="l"/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587867112"/>
      </p:ext>
    </p:extLst>
  </p:cSld>
  <p:clrMapOvr>
    <a:masterClrMapping/>
  </p:clrMapOvr>
  <p:transition spd="slow">
    <p:cover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dk2"/>
            </a:gs>
            <a:gs pos="100000">
              <a:srgbClr val="E4B24E"/>
            </a:gs>
          </a:gsLst>
          <a:lin ang="5400700" scaled="0"/>
        </a:gradFill>
        <a:effectLst/>
      </p:bgPr>
    </p:bg>
    <p:spTree>
      <p:nvGrpSpPr>
        <p:cNvPr id="1" name="Shape 4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1" name="Google Shape;4151;p33"/>
          <p:cNvSpPr txBox="1">
            <a:spLocks noGrp="1"/>
          </p:cNvSpPr>
          <p:nvPr>
            <p:ph type="title"/>
          </p:nvPr>
        </p:nvSpPr>
        <p:spPr>
          <a:xfrm>
            <a:off x="806094" y="613791"/>
            <a:ext cx="77175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Best time to visit Egypt</a:t>
            </a:r>
            <a:endParaRPr dirty="0"/>
          </a:p>
        </p:txBody>
      </p:sp>
      <p:grpSp>
        <p:nvGrpSpPr>
          <p:cNvPr id="4195" name="Google Shape;4195;p33"/>
          <p:cNvGrpSpPr/>
          <p:nvPr/>
        </p:nvGrpSpPr>
        <p:grpSpPr>
          <a:xfrm>
            <a:off x="-388050" y="1011186"/>
            <a:ext cx="776100" cy="776100"/>
            <a:chOff x="8057400" y="271550"/>
            <a:chExt cx="776100" cy="776100"/>
          </a:xfrm>
        </p:grpSpPr>
        <p:sp>
          <p:nvSpPr>
            <p:cNvPr id="4196" name="Google Shape;4196;p33"/>
            <p:cNvSpPr/>
            <p:nvPr/>
          </p:nvSpPr>
          <p:spPr>
            <a:xfrm>
              <a:off x="8057400" y="271550"/>
              <a:ext cx="776100" cy="776100"/>
            </a:xfrm>
            <a:prstGeom prst="ellipse">
              <a:avLst/>
            </a:prstGeom>
            <a:solidFill>
              <a:srgbClr val="FFFFD5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7" name="Google Shape;4197;p33"/>
            <p:cNvSpPr/>
            <p:nvPr/>
          </p:nvSpPr>
          <p:spPr>
            <a:xfrm>
              <a:off x="8181000" y="395150"/>
              <a:ext cx="528900" cy="528900"/>
            </a:xfrm>
            <a:prstGeom prst="ellipse">
              <a:avLst/>
            </a:prstGeom>
            <a:solidFill>
              <a:srgbClr val="FF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074" name="Picture 2" descr="Search Results for october - Clip Art - Pictures - Graphics - Illustrations">
            <a:extLst>
              <a:ext uri="{FF2B5EF4-FFF2-40B4-BE49-F238E27FC236}">
                <a16:creationId xmlns:a16="http://schemas.microsoft.com/office/drawing/2014/main" id="{220C2691-81BD-4A59-8322-F1ED9B9265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26" b="97436" l="0" r="96667">
                        <a14:foregroundMark x1="15714" y1="10769" x2="43810" y2="9744"/>
                        <a14:foregroundMark x1="43810" y1="9744" x2="67143" y2="9744"/>
                        <a14:foregroundMark x1="70952" y1="6154" x2="69048" y2="68718"/>
                        <a14:foregroundMark x1="15714" y1="26154" x2="33333" y2="5641"/>
                        <a14:foregroundMark x1="33333" y1="5641" x2="58095" y2="5641"/>
                        <a14:foregroundMark x1="58095" y1="5641" x2="70952" y2="5641"/>
                        <a14:foregroundMark x1="73333" y1="4103" x2="21429" y2="4615"/>
                        <a14:foregroundMark x1="21429" y1="4615" x2="6667" y2="28205"/>
                        <a14:foregroundMark x1="6667" y1="28205" x2="4286" y2="56410"/>
                        <a14:foregroundMark x1="4286" y1="56410" x2="9524" y2="70256"/>
                        <a14:foregroundMark x1="20476" y1="2564" x2="71905" y2="6667"/>
                        <a14:foregroundMark x1="71905" y1="6667" x2="67143" y2="2051"/>
                        <a14:foregroundMark x1="14286" y1="4615" x2="5238" y2="28718"/>
                        <a14:foregroundMark x1="5238" y1="28718" x2="10952" y2="82564"/>
                        <a14:foregroundMark x1="32857" y1="19487" x2="53810" y2="20000"/>
                        <a14:foregroundMark x1="53810" y1="16410" x2="46667" y2="14872"/>
                        <a14:foregroundMark x1="30476" y1="16410" x2="36190" y2="21026"/>
                        <a14:foregroundMark x1="29524" y1="14872" x2="31429" y2="23590"/>
                        <a14:foregroundMark x1="57143" y1="16923" x2="61429" y2="21538"/>
                        <a14:foregroundMark x1="70476" y1="25641" x2="77143" y2="25641"/>
                        <a14:foregroundMark x1="3810" y1="34872" x2="952" y2="62564"/>
                        <a14:foregroundMark x1="952" y1="62564" x2="9524" y2="88205"/>
                        <a14:foregroundMark x1="9524" y1="88205" x2="36667" y2="91282"/>
                        <a14:foregroundMark x1="36667" y1="91282" x2="50952" y2="90769"/>
                        <a14:foregroundMark x1="952" y1="38462" x2="476" y2="48718"/>
                        <a14:foregroundMark x1="19524" y1="28718" x2="69048" y2="28718"/>
                        <a14:foregroundMark x1="25238" y1="33846" x2="30000" y2="60000"/>
                        <a14:foregroundMark x1="30000" y1="60000" x2="54762" y2="75385"/>
                        <a14:foregroundMark x1="54762" y1="75385" x2="77143" y2="70769"/>
                        <a14:foregroundMark x1="75238" y1="34872" x2="81429" y2="61026"/>
                        <a14:foregroundMark x1="81429" y1="61026" x2="74762" y2="85641"/>
                        <a14:foregroundMark x1="74762" y1="85641" x2="41429" y2="91795"/>
                        <a14:foregroundMark x1="11905" y1="94872" x2="35714" y2="93333"/>
                        <a14:foregroundMark x1="35714" y1="93333" x2="37143" y2="93333"/>
                        <a14:foregroundMark x1="9048" y1="96923" x2="33810" y2="97436"/>
                        <a14:foregroundMark x1="89524" y1="72308" x2="96667" y2="87179"/>
                        <a14:foregroundMark x1="76667" y1="10256" x2="75714" y2="1948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1916" y="1915874"/>
            <a:ext cx="1170247" cy="1086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" name="Google Shape;4211;p34">
            <a:extLst>
              <a:ext uri="{FF2B5EF4-FFF2-40B4-BE49-F238E27FC236}">
                <a16:creationId xmlns:a16="http://schemas.microsoft.com/office/drawing/2014/main" id="{99C78C7E-7C79-4FC8-B87B-D20FA8B17B22}"/>
              </a:ext>
            </a:extLst>
          </p:cNvPr>
          <p:cNvSpPr txBox="1">
            <a:spLocks/>
          </p:cNvSpPr>
          <p:nvPr/>
        </p:nvSpPr>
        <p:spPr>
          <a:xfrm>
            <a:off x="3898081" y="1824132"/>
            <a:ext cx="4396113" cy="117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jari"/>
              <a:buNone/>
              <a:defRPr sz="1600" b="0" i="0" u="none" strike="noStrike" cap="none">
                <a:solidFill>
                  <a:schemeClr val="lt1"/>
                </a:solidFill>
                <a:latin typeface="Manjari"/>
                <a:ea typeface="Manjari"/>
                <a:cs typeface="Manjari"/>
                <a:sym typeface="Manjari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jari"/>
              <a:buNone/>
              <a:defRPr sz="1600" b="0" i="0" u="none" strike="noStrike" cap="none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jari"/>
              <a:buNone/>
              <a:defRPr sz="1600" b="0" i="0" u="none" strike="noStrike" cap="none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jari"/>
              <a:buNone/>
              <a:defRPr sz="1600" b="0" i="0" u="none" strike="noStrike" cap="none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jari"/>
              <a:buNone/>
              <a:defRPr sz="1600" b="0" i="0" u="none" strike="noStrike" cap="none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jari"/>
              <a:buNone/>
              <a:defRPr sz="1600" b="0" i="0" u="none" strike="noStrike" cap="none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jari"/>
              <a:buNone/>
              <a:defRPr sz="1600" b="0" i="0" u="none" strike="noStrike" cap="none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jari"/>
              <a:buNone/>
              <a:defRPr sz="1600" b="0" i="0" u="none" strike="noStrike" cap="none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jari"/>
              <a:buNone/>
              <a:defRPr sz="1600" b="0" i="0" u="none" strike="noStrike" cap="none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9pPr>
          </a:lstStyle>
          <a:p>
            <a:pPr marL="0" indent="0"/>
            <a:r>
              <a:rPr lang="en-US" sz="1400" b="1" dirty="0"/>
              <a:t>-The best time to visit Egypt is between October and April</a:t>
            </a:r>
          </a:p>
          <a:p>
            <a:pPr marL="0" indent="0"/>
            <a:endParaRPr lang="en-US" sz="1400" b="1" dirty="0"/>
          </a:p>
          <a:p>
            <a:pPr marL="0" indent="0"/>
            <a:r>
              <a:rPr lang="en-US" sz="1400" b="1" dirty="0"/>
              <a:t>-Temperature are cooler and pleasantly warm in this period of time</a:t>
            </a:r>
            <a:endParaRPr lang="en-GB" sz="1400" b="1" dirty="0"/>
          </a:p>
        </p:txBody>
      </p:sp>
      <p:pic>
        <p:nvPicPr>
          <p:cNvPr id="71" name="Picture 2" descr="Arab Man Riding A Camel. Vector Illustration Isolated On White Background  Royalty Free Cliparts, Vectors, And Stock Illustration. Image 87483242.">
            <a:extLst>
              <a:ext uri="{FF2B5EF4-FFF2-40B4-BE49-F238E27FC236}">
                <a16:creationId xmlns:a16="http://schemas.microsoft.com/office/drawing/2014/main" id="{78E8E566-F6A9-48FE-9A03-E335936420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3" y="3492194"/>
            <a:ext cx="2122791" cy="2122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8" descr="Arab Man Riding Camel Stock Illustrations – 84 Arab Man Riding Camel Stock  Illustrations, Vectors &amp;amp; Clipart - Dreamstime">
            <a:extLst>
              <a:ext uri="{FF2B5EF4-FFF2-40B4-BE49-F238E27FC236}">
                <a16:creationId xmlns:a16="http://schemas.microsoft.com/office/drawing/2014/main" id="{9C9F7B0D-6A1E-4FA0-A52B-5D85E4DCC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24875" y1="42750" x2="24875" y2="42750"/>
                        <a14:backgroundMark x1="37000" y1="30250" x2="24625" y2="39125"/>
                        <a14:backgroundMark x1="22125" y1="44625" x2="19500" y2="54500"/>
                        <a14:backgroundMark x1="18750" y1="57125" x2="22125" y2="67375"/>
                        <a14:backgroundMark x1="38250" y1="67625" x2="43125" y2="64000"/>
                        <a14:backgroundMark x1="29000" y1="65875" x2="28750" y2="64750"/>
                        <a14:backgroundMark x1="29500" y1="63250" x2="31625" y2="70375"/>
                        <a14:backgroundMark x1="40500" y1="58125" x2="48250" y2="64250"/>
                        <a14:backgroundMark x1="43125" y1="53250" x2="44875" y2="53500"/>
                        <a14:backgroundMark x1="41250" y1="52750" x2="42125" y2="52750"/>
                        <a14:backgroundMark x1="27750" y1="53250" x2="28500" y2="50250"/>
                        <a14:backgroundMark x1="55125" y1="27375" x2="67125" y2="34125"/>
                        <a14:backgroundMark x1="77375" y1="53250" x2="69500" y2="66625"/>
                        <a14:backgroundMark x1="66375" y1="57625" x2="77875" y2="55125"/>
                        <a14:backgroundMark x1="57125" y1="62500" x2="60000" y2="70375"/>
                        <a14:backgroundMark x1="69500" y1="56875" x2="78500" y2="61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375" y="3637818"/>
            <a:ext cx="1616433" cy="1616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cover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477743-7797-42D3-BB6B-C9D026B913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50" y="520923"/>
            <a:ext cx="7717500" cy="292500"/>
          </a:xfrm>
        </p:spPr>
        <p:txBody>
          <a:bodyPr/>
          <a:lstStyle/>
          <a:p>
            <a:r>
              <a:rPr lang="en-US" sz="2400" dirty="0"/>
              <a:t>Photo taking ideas with Pyramids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94B9F88-9C48-4A3A-A0D4-2F075C92C1FB}"/>
              </a:ext>
            </a:extLst>
          </p:cNvPr>
          <p:cNvSpPr txBox="1"/>
          <p:nvPr/>
        </p:nvSpPr>
        <p:spPr>
          <a:xfrm>
            <a:off x="3887327" y="2653718"/>
            <a:ext cx="21931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u="sng" dirty="0">
                <a:solidFill>
                  <a:srgbClr val="0070C0"/>
                </a:solidFill>
              </a:rPr>
              <a:t>suzieagelopoulos.com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F37D35-DB11-4FD4-BAE9-868B7E67FA4C}"/>
              </a:ext>
            </a:extLst>
          </p:cNvPr>
          <p:cNvSpPr txBox="1"/>
          <p:nvPr/>
        </p:nvSpPr>
        <p:spPr>
          <a:xfrm>
            <a:off x="4063025" y="4595686"/>
            <a:ext cx="24145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u="sng" dirty="0" err="1">
                <a:solidFill>
                  <a:srgbClr val="0070C0"/>
                </a:solidFill>
              </a:rPr>
              <a:t>thetimesofisrael</a:t>
            </a:r>
            <a:endParaRPr lang="en-US" sz="1200" u="sng" dirty="0">
              <a:solidFill>
                <a:srgbClr val="0070C0"/>
              </a:solidFill>
            </a:endParaRPr>
          </a:p>
        </p:txBody>
      </p:sp>
      <p:pic>
        <p:nvPicPr>
          <p:cNvPr id="4098" name="Picture 2" descr="How to get the Best Photos at the Pyramids of Giza • Solo Female Travel  Blog Suzie Agelopoulos">
            <a:extLst>
              <a:ext uri="{FF2B5EF4-FFF2-40B4-BE49-F238E27FC236}">
                <a16:creationId xmlns:a16="http://schemas.microsoft.com/office/drawing/2014/main" id="{1C01B62C-E6F3-42BC-A3E5-C2995ACB06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230" y="1681598"/>
            <a:ext cx="2619969" cy="1425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The Top 6 Things To Do in Cairo • Solo Female Travel Blog Suzie Agelopoulos">
            <a:extLst>
              <a:ext uri="{FF2B5EF4-FFF2-40B4-BE49-F238E27FC236}">
                <a16:creationId xmlns:a16="http://schemas.microsoft.com/office/drawing/2014/main" id="{025F9608-B137-4D70-995E-2413CD8C06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227" y="1247260"/>
            <a:ext cx="2513558" cy="1406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Daredevil tourist scales the heights for pyramid scheme | The Times of  Israel">
            <a:extLst>
              <a:ext uri="{FF2B5EF4-FFF2-40B4-BE49-F238E27FC236}">
                <a16:creationId xmlns:a16="http://schemas.microsoft.com/office/drawing/2014/main" id="{2BAF6A7D-F0A0-47CD-8504-B1CF8988F6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5221" y="3002277"/>
            <a:ext cx="2513558" cy="1521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F6B8D63-F7C2-4A42-A37B-CED2725640E4}"/>
              </a:ext>
            </a:extLst>
          </p:cNvPr>
          <p:cNvSpPr txBox="1"/>
          <p:nvPr/>
        </p:nvSpPr>
        <p:spPr>
          <a:xfrm>
            <a:off x="815000" y="3239956"/>
            <a:ext cx="24145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u="sng" dirty="0">
                <a:solidFill>
                  <a:srgbClr val="0070C0"/>
                </a:solidFill>
              </a:rPr>
              <a:t>suzieagelopoulos.com</a:t>
            </a:r>
          </a:p>
        </p:txBody>
      </p:sp>
      <p:pic>
        <p:nvPicPr>
          <p:cNvPr id="1026" name="Picture 2" descr="92 Pyramids photoshoot ideas | egypt travel, visit egypt, egypt">
            <a:extLst>
              <a:ext uri="{FF2B5EF4-FFF2-40B4-BE49-F238E27FC236}">
                <a16:creationId xmlns:a16="http://schemas.microsoft.com/office/drawing/2014/main" id="{FA940EDB-4B33-4202-9291-FA89F9A5B3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6392" y="1355114"/>
            <a:ext cx="2200574" cy="2747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DA041CA-A2B9-47EC-9365-CA852C62CA43}"/>
              </a:ext>
            </a:extLst>
          </p:cNvPr>
          <p:cNvSpPr txBox="1"/>
          <p:nvPr/>
        </p:nvSpPr>
        <p:spPr>
          <a:xfrm>
            <a:off x="6819986" y="4102651"/>
            <a:ext cx="24145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u="sng" dirty="0">
                <a:solidFill>
                  <a:srgbClr val="0070C0"/>
                </a:solidFill>
              </a:rPr>
              <a:t>Pinterest.com</a:t>
            </a:r>
          </a:p>
        </p:txBody>
      </p:sp>
    </p:spTree>
    <p:extLst>
      <p:ext uri="{BB962C8B-B14F-4D97-AF65-F5344CB8AC3E}">
        <p14:creationId xmlns:p14="http://schemas.microsoft.com/office/powerpoint/2010/main" val="3170287289"/>
      </p:ext>
    </p:extLst>
  </p:cSld>
  <p:clrMapOvr>
    <a:masterClrMapping/>
  </p:clrMapOvr>
  <p:transition spd="slow">
    <p:cover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dk2"/>
            </a:gs>
            <a:gs pos="100000">
              <a:srgbClr val="E4B24E"/>
            </a:gs>
          </a:gsLst>
          <a:lin ang="5400700" scaled="0"/>
        </a:gradFill>
        <a:effectLst/>
      </p:bgPr>
    </p:bg>
    <p:spTree>
      <p:nvGrpSpPr>
        <p:cNvPr id="1" name="Shape 4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3" name="Google Shape;4543;p46"/>
          <p:cNvSpPr txBox="1"/>
          <p:nvPr/>
        </p:nvSpPr>
        <p:spPr>
          <a:xfrm>
            <a:off x="2889300" y="4202988"/>
            <a:ext cx="3365400" cy="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Manjari"/>
                <a:ea typeface="Manjari"/>
                <a:cs typeface="Manjari"/>
                <a:sym typeface="Manjari"/>
              </a:rPr>
              <a:t>Please keep this slide for attribution</a:t>
            </a:r>
            <a:endParaRPr sz="1300">
              <a:solidFill>
                <a:schemeClr val="lt1"/>
              </a:solidFill>
              <a:latin typeface="Manjari"/>
              <a:ea typeface="Manjari"/>
              <a:cs typeface="Manjari"/>
              <a:sym typeface="Manjari"/>
            </a:endParaRPr>
          </a:p>
        </p:txBody>
      </p:sp>
      <p:sp>
        <p:nvSpPr>
          <p:cNvPr id="4544" name="Google Shape;4544;p46"/>
          <p:cNvSpPr txBox="1">
            <a:spLocks noGrp="1"/>
          </p:cNvSpPr>
          <p:nvPr>
            <p:ph type="title"/>
          </p:nvPr>
        </p:nvSpPr>
        <p:spPr>
          <a:xfrm>
            <a:off x="2376000" y="767713"/>
            <a:ext cx="4392000" cy="6402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grpSp>
        <p:nvGrpSpPr>
          <p:cNvPr id="4545" name="Google Shape;4545;p46"/>
          <p:cNvGrpSpPr/>
          <p:nvPr/>
        </p:nvGrpSpPr>
        <p:grpSpPr>
          <a:xfrm>
            <a:off x="3940875" y="2650763"/>
            <a:ext cx="1262250" cy="356713"/>
            <a:chOff x="3940875" y="2517800"/>
            <a:chExt cx="1262250" cy="356713"/>
          </a:xfrm>
        </p:grpSpPr>
        <p:sp>
          <p:nvSpPr>
            <p:cNvPr id="4546" name="Google Shape;4546;p46"/>
            <p:cNvSpPr/>
            <p:nvPr/>
          </p:nvSpPr>
          <p:spPr>
            <a:xfrm>
              <a:off x="4389225" y="2517800"/>
              <a:ext cx="356700" cy="3567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  <a:effectLst>
              <a:outerShdw dist="38100" dir="306000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4547" name="Google Shape;4547;p46"/>
            <p:cNvSpPr/>
            <p:nvPr/>
          </p:nvSpPr>
          <p:spPr>
            <a:xfrm>
              <a:off x="4846425" y="2517800"/>
              <a:ext cx="356700" cy="3567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  <a:effectLst>
              <a:outerShdw dist="38100" dir="306000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4548" name="Google Shape;4548;p46"/>
            <p:cNvSpPr/>
            <p:nvPr/>
          </p:nvSpPr>
          <p:spPr>
            <a:xfrm>
              <a:off x="3940875" y="2517813"/>
              <a:ext cx="356700" cy="3567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  <a:effectLst>
              <a:outerShdw dist="38100" dir="306000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4549" name="Google Shape;4549;p46"/>
            <p:cNvSpPr/>
            <p:nvPr/>
          </p:nvSpPr>
          <p:spPr>
            <a:xfrm>
              <a:off x="4039864" y="2581874"/>
              <a:ext cx="158713" cy="228589"/>
            </a:xfrm>
            <a:custGeom>
              <a:avLst/>
              <a:gdLst/>
              <a:ahLst/>
              <a:cxnLst/>
              <a:rect l="l" t="t" r="r" b="b"/>
              <a:pathLst>
                <a:path w="7407" h="10668" extrusionOk="0">
                  <a:moveTo>
                    <a:pt x="6208" y="0"/>
                  </a:moveTo>
                  <a:cubicBezTo>
                    <a:pt x="4086" y="14"/>
                    <a:pt x="2079" y="1732"/>
                    <a:pt x="2079" y="3854"/>
                  </a:cubicBezTo>
                  <a:lnTo>
                    <a:pt x="2079" y="4114"/>
                  </a:lnTo>
                  <a:cubicBezTo>
                    <a:pt x="2079" y="4129"/>
                    <a:pt x="2051" y="4157"/>
                    <a:pt x="2036" y="4157"/>
                  </a:cubicBezTo>
                  <a:lnTo>
                    <a:pt x="174" y="4157"/>
                  </a:lnTo>
                  <a:cubicBezTo>
                    <a:pt x="73" y="4157"/>
                    <a:pt x="1" y="4230"/>
                    <a:pt x="1" y="4331"/>
                  </a:cubicBezTo>
                  <a:lnTo>
                    <a:pt x="1" y="6048"/>
                  </a:lnTo>
                  <a:cubicBezTo>
                    <a:pt x="1" y="6149"/>
                    <a:pt x="73" y="6236"/>
                    <a:pt x="174" y="6236"/>
                  </a:cubicBezTo>
                  <a:lnTo>
                    <a:pt x="2036" y="6236"/>
                  </a:lnTo>
                  <a:cubicBezTo>
                    <a:pt x="2051" y="6236"/>
                    <a:pt x="2079" y="6251"/>
                    <a:pt x="2079" y="6279"/>
                  </a:cubicBezTo>
                  <a:lnTo>
                    <a:pt x="2079" y="10220"/>
                  </a:lnTo>
                  <a:cubicBezTo>
                    <a:pt x="2079" y="10235"/>
                    <a:pt x="2079" y="10249"/>
                    <a:pt x="2108" y="10264"/>
                  </a:cubicBezTo>
                  <a:cubicBezTo>
                    <a:pt x="2743" y="10495"/>
                    <a:pt x="3422" y="10624"/>
                    <a:pt x="4100" y="10668"/>
                  </a:cubicBezTo>
                  <a:cubicBezTo>
                    <a:pt x="4129" y="10668"/>
                    <a:pt x="4144" y="10639"/>
                    <a:pt x="4144" y="10624"/>
                  </a:cubicBezTo>
                  <a:lnTo>
                    <a:pt x="4144" y="6279"/>
                  </a:lnTo>
                  <a:cubicBezTo>
                    <a:pt x="4144" y="6251"/>
                    <a:pt x="4158" y="6236"/>
                    <a:pt x="4187" y="6236"/>
                  </a:cubicBezTo>
                  <a:lnTo>
                    <a:pt x="7218" y="6236"/>
                  </a:lnTo>
                  <a:cubicBezTo>
                    <a:pt x="7319" y="6236"/>
                    <a:pt x="7406" y="6149"/>
                    <a:pt x="7406" y="6048"/>
                  </a:cubicBezTo>
                  <a:lnTo>
                    <a:pt x="7406" y="4331"/>
                  </a:lnTo>
                  <a:cubicBezTo>
                    <a:pt x="7406" y="4230"/>
                    <a:pt x="7319" y="4143"/>
                    <a:pt x="7218" y="4143"/>
                  </a:cubicBezTo>
                  <a:lnTo>
                    <a:pt x="4187" y="4143"/>
                  </a:lnTo>
                  <a:cubicBezTo>
                    <a:pt x="4158" y="4143"/>
                    <a:pt x="4144" y="4129"/>
                    <a:pt x="4144" y="4100"/>
                  </a:cubicBezTo>
                  <a:lnTo>
                    <a:pt x="4144" y="3854"/>
                  </a:lnTo>
                  <a:cubicBezTo>
                    <a:pt x="4144" y="2714"/>
                    <a:pt x="5068" y="2079"/>
                    <a:pt x="6208" y="2079"/>
                  </a:cubicBezTo>
                  <a:lnTo>
                    <a:pt x="7218" y="2079"/>
                  </a:lnTo>
                  <a:cubicBezTo>
                    <a:pt x="7319" y="2079"/>
                    <a:pt x="7406" y="1992"/>
                    <a:pt x="7406" y="1891"/>
                  </a:cubicBezTo>
                  <a:lnTo>
                    <a:pt x="7406" y="173"/>
                  </a:lnTo>
                  <a:cubicBezTo>
                    <a:pt x="7406" y="72"/>
                    <a:pt x="7319" y="0"/>
                    <a:pt x="72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550" name="Google Shape;4550;p46"/>
            <p:cNvGrpSpPr/>
            <p:nvPr/>
          </p:nvGrpSpPr>
          <p:grpSpPr>
            <a:xfrm>
              <a:off x="4915577" y="2602582"/>
              <a:ext cx="218397" cy="187123"/>
              <a:chOff x="4972477" y="3072120"/>
              <a:chExt cx="218397" cy="187123"/>
            </a:xfrm>
          </p:grpSpPr>
          <p:sp>
            <p:nvSpPr>
              <p:cNvPr id="4551" name="Google Shape;4551;p46"/>
              <p:cNvSpPr/>
              <p:nvPr/>
            </p:nvSpPr>
            <p:spPr>
              <a:xfrm>
                <a:off x="5065960" y="3141878"/>
                <a:ext cx="124914" cy="117365"/>
              </a:xfrm>
              <a:custGeom>
                <a:avLst/>
                <a:gdLst/>
                <a:ahLst/>
                <a:cxnLst/>
                <a:rect l="l" t="t" r="r" b="b"/>
                <a:pathLst>
                  <a:path w="4765" h="4477" extrusionOk="0">
                    <a:moveTo>
                      <a:pt x="2716" y="1"/>
                    </a:moveTo>
                    <a:cubicBezTo>
                      <a:pt x="2701" y="1"/>
                      <a:pt x="2686" y="1"/>
                      <a:pt x="2671" y="1"/>
                    </a:cubicBezTo>
                    <a:cubicBezTo>
                      <a:pt x="2180" y="1"/>
                      <a:pt x="1718" y="145"/>
                      <a:pt x="1314" y="434"/>
                    </a:cubicBezTo>
                    <a:cubicBezTo>
                      <a:pt x="1304" y="441"/>
                      <a:pt x="1294" y="444"/>
                      <a:pt x="1284" y="444"/>
                    </a:cubicBezTo>
                    <a:cubicBezTo>
                      <a:pt x="1248" y="444"/>
                      <a:pt x="1213" y="410"/>
                      <a:pt x="1213" y="376"/>
                    </a:cubicBezTo>
                    <a:lnTo>
                      <a:pt x="1213" y="59"/>
                    </a:lnTo>
                    <a:cubicBezTo>
                      <a:pt x="1213" y="30"/>
                      <a:pt x="1170" y="1"/>
                      <a:pt x="1141" y="1"/>
                    </a:cubicBezTo>
                    <a:lnTo>
                      <a:pt x="58" y="1"/>
                    </a:lnTo>
                    <a:cubicBezTo>
                      <a:pt x="29" y="1"/>
                      <a:pt x="1" y="30"/>
                      <a:pt x="1" y="59"/>
                    </a:cubicBezTo>
                    <a:lnTo>
                      <a:pt x="1" y="4389"/>
                    </a:lnTo>
                    <a:cubicBezTo>
                      <a:pt x="1" y="4433"/>
                      <a:pt x="29" y="4462"/>
                      <a:pt x="58" y="4462"/>
                    </a:cubicBezTo>
                    <a:lnTo>
                      <a:pt x="1430" y="4462"/>
                    </a:lnTo>
                    <a:cubicBezTo>
                      <a:pt x="1473" y="4462"/>
                      <a:pt x="1502" y="4433"/>
                      <a:pt x="1502" y="4389"/>
                    </a:cubicBezTo>
                    <a:lnTo>
                      <a:pt x="1502" y="2859"/>
                    </a:lnTo>
                    <a:cubicBezTo>
                      <a:pt x="1502" y="2354"/>
                      <a:pt x="1617" y="1502"/>
                      <a:pt x="2382" y="1502"/>
                    </a:cubicBezTo>
                    <a:cubicBezTo>
                      <a:pt x="3133" y="1502"/>
                      <a:pt x="3249" y="2354"/>
                      <a:pt x="3249" y="2859"/>
                    </a:cubicBezTo>
                    <a:lnTo>
                      <a:pt x="3249" y="4404"/>
                    </a:lnTo>
                    <a:cubicBezTo>
                      <a:pt x="3249" y="4433"/>
                      <a:pt x="3277" y="4462"/>
                      <a:pt x="3321" y="4462"/>
                    </a:cubicBezTo>
                    <a:lnTo>
                      <a:pt x="3321" y="4476"/>
                    </a:lnTo>
                    <a:lnTo>
                      <a:pt x="4692" y="4476"/>
                    </a:lnTo>
                    <a:cubicBezTo>
                      <a:pt x="4721" y="4476"/>
                      <a:pt x="4750" y="4433"/>
                      <a:pt x="4750" y="4404"/>
                    </a:cubicBezTo>
                    <a:lnTo>
                      <a:pt x="4750" y="2383"/>
                    </a:lnTo>
                    <a:cubicBezTo>
                      <a:pt x="4764" y="1806"/>
                      <a:pt x="4591" y="1243"/>
                      <a:pt x="4259" y="766"/>
                    </a:cubicBezTo>
                    <a:cubicBezTo>
                      <a:pt x="3893" y="287"/>
                      <a:pt x="3320" y="1"/>
                      <a:pt x="27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2" name="Google Shape;4552;p46"/>
              <p:cNvSpPr/>
              <p:nvPr/>
            </p:nvSpPr>
            <p:spPr>
              <a:xfrm>
                <a:off x="4988390" y="3141904"/>
                <a:ext cx="39375" cy="116945"/>
              </a:xfrm>
              <a:custGeom>
                <a:avLst/>
                <a:gdLst/>
                <a:ahLst/>
                <a:cxnLst/>
                <a:rect l="l" t="t" r="r" b="b"/>
                <a:pathLst>
                  <a:path w="1502" h="4461" extrusionOk="0">
                    <a:moveTo>
                      <a:pt x="58" y="0"/>
                    </a:moveTo>
                    <a:cubicBezTo>
                      <a:pt x="29" y="0"/>
                      <a:pt x="0" y="29"/>
                      <a:pt x="0" y="58"/>
                    </a:cubicBezTo>
                    <a:lnTo>
                      <a:pt x="0" y="4403"/>
                    </a:lnTo>
                    <a:cubicBezTo>
                      <a:pt x="0" y="4432"/>
                      <a:pt x="29" y="4461"/>
                      <a:pt x="58" y="4461"/>
                    </a:cubicBezTo>
                    <a:lnTo>
                      <a:pt x="1444" y="4461"/>
                    </a:lnTo>
                    <a:cubicBezTo>
                      <a:pt x="1473" y="4461"/>
                      <a:pt x="1502" y="4446"/>
                      <a:pt x="1502" y="4403"/>
                    </a:cubicBezTo>
                    <a:lnTo>
                      <a:pt x="1502" y="58"/>
                    </a:lnTo>
                    <a:cubicBezTo>
                      <a:pt x="1502" y="29"/>
                      <a:pt x="1473" y="0"/>
                      <a:pt x="144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3" name="Google Shape;4553;p46"/>
              <p:cNvSpPr/>
              <p:nvPr/>
            </p:nvSpPr>
            <p:spPr>
              <a:xfrm>
                <a:off x="4972477" y="3072120"/>
                <a:ext cx="55287" cy="47475"/>
              </a:xfrm>
              <a:custGeom>
                <a:avLst/>
                <a:gdLst/>
                <a:ahLst/>
                <a:cxnLst/>
                <a:rect l="l" t="t" r="r" b="b"/>
                <a:pathLst>
                  <a:path w="2109" h="1811" extrusionOk="0">
                    <a:moveTo>
                      <a:pt x="1208" y="0"/>
                    </a:moveTo>
                    <a:cubicBezTo>
                      <a:pt x="987" y="0"/>
                      <a:pt x="761" y="83"/>
                      <a:pt x="578" y="266"/>
                    </a:cubicBezTo>
                    <a:cubicBezTo>
                      <a:pt x="1" y="829"/>
                      <a:pt x="405" y="1810"/>
                      <a:pt x="1214" y="1810"/>
                    </a:cubicBezTo>
                    <a:cubicBezTo>
                      <a:pt x="1704" y="1810"/>
                      <a:pt x="2109" y="1406"/>
                      <a:pt x="2109" y="901"/>
                    </a:cubicBezTo>
                    <a:cubicBezTo>
                      <a:pt x="2109" y="355"/>
                      <a:pt x="1668" y="0"/>
                      <a:pt x="120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554" name="Google Shape;4554;p46"/>
            <p:cNvGrpSpPr/>
            <p:nvPr/>
          </p:nvGrpSpPr>
          <p:grpSpPr>
            <a:xfrm>
              <a:off x="4470075" y="2596700"/>
              <a:ext cx="195000" cy="198900"/>
              <a:chOff x="4472575" y="2596725"/>
              <a:chExt cx="195000" cy="198900"/>
            </a:xfrm>
          </p:grpSpPr>
          <p:sp>
            <p:nvSpPr>
              <p:cNvPr id="4555" name="Google Shape;4555;p46"/>
              <p:cNvSpPr/>
              <p:nvPr/>
            </p:nvSpPr>
            <p:spPr>
              <a:xfrm>
                <a:off x="4472575" y="2596725"/>
                <a:ext cx="195000" cy="198900"/>
              </a:xfrm>
              <a:prstGeom prst="roundRect">
                <a:avLst>
                  <a:gd name="adj" fmla="val 21182"/>
                </a:avLst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6" name="Google Shape;4556;p46"/>
              <p:cNvSpPr/>
              <p:nvPr/>
            </p:nvSpPr>
            <p:spPr>
              <a:xfrm>
                <a:off x="4612129" y="2622081"/>
                <a:ext cx="27024" cy="27001"/>
              </a:xfrm>
              <a:custGeom>
                <a:avLst/>
                <a:gdLst/>
                <a:ahLst/>
                <a:cxnLst/>
                <a:rect l="l" t="t" r="r" b="b"/>
                <a:pathLst>
                  <a:path w="1185" h="1184" extrusionOk="0">
                    <a:moveTo>
                      <a:pt x="593" y="0"/>
                    </a:moveTo>
                    <a:cubicBezTo>
                      <a:pt x="275" y="0"/>
                      <a:pt x="1" y="260"/>
                      <a:pt x="1" y="592"/>
                    </a:cubicBezTo>
                    <a:cubicBezTo>
                      <a:pt x="1" y="910"/>
                      <a:pt x="275" y="1184"/>
                      <a:pt x="593" y="1184"/>
                    </a:cubicBezTo>
                    <a:cubicBezTo>
                      <a:pt x="925" y="1184"/>
                      <a:pt x="1185" y="910"/>
                      <a:pt x="1185" y="592"/>
                    </a:cubicBezTo>
                    <a:cubicBezTo>
                      <a:pt x="1185" y="260"/>
                      <a:pt x="925" y="0"/>
                      <a:pt x="59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7" name="Google Shape;4557;p46"/>
              <p:cNvSpPr/>
              <p:nvPr/>
            </p:nvSpPr>
            <p:spPr>
              <a:xfrm>
                <a:off x="4525375" y="2651475"/>
                <a:ext cx="89400" cy="894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558" name="Google Shape;4558;p46"/>
          <p:cNvGrpSpPr/>
          <p:nvPr/>
        </p:nvGrpSpPr>
        <p:grpSpPr>
          <a:xfrm>
            <a:off x="8561913" y="2400825"/>
            <a:ext cx="776100" cy="776100"/>
            <a:chOff x="8057400" y="271550"/>
            <a:chExt cx="776100" cy="776100"/>
          </a:xfrm>
        </p:grpSpPr>
        <p:sp>
          <p:nvSpPr>
            <p:cNvPr id="4559" name="Google Shape;4559;p46"/>
            <p:cNvSpPr/>
            <p:nvPr/>
          </p:nvSpPr>
          <p:spPr>
            <a:xfrm>
              <a:off x="8057400" y="271550"/>
              <a:ext cx="776100" cy="776100"/>
            </a:xfrm>
            <a:prstGeom prst="ellipse">
              <a:avLst/>
            </a:prstGeom>
            <a:solidFill>
              <a:srgbClr val="FFFFD5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0" name="Google Shape;4560;p46"/>
            <p:cNvSpPr/>
            <p:nvPr/>
          </p:nvSpPr>
          <p:spPr>
            <a:xfrm>
              <a:off x="8181000" y="395150"/>
              <a:ext cx="528900" cy="528900"/>
            </a:xfrm>
            <a:prstGeom prst="ellipse">
              <a:avLst/>
            </a:prstGeom>
            <a:solidFill>
              <a:srgbClr val="FF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1EB43B3E-53B6-457C-9A43-B2B85FA2690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Feel free to ask the questions</a:t>
            </a:r>
          </a:p>
        </p:txBody>
      </p:sp>
    </p:spTree>
  </p:cSld>
  <p:clrMapOvr>
    <a:masterClrMapping/>
  </p:clrMapOvr>
  <p:transition spd="slow">
    <p:cover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dk2"/>
            </a:gs>
            <a:gs pos="100000">
              <a:srgbClr val="E4B24E"/>
            </a:gs>
          </a:gsLst>
          <a:lin ang="5400700" scaled="0"/>
        </a:gradFill>
        <a:effectLst/>
      </p:bgPr>
    </p:bg>
    <p:spTree>
      <p:nvGrpSpPr>
        <p:cNvPr id="1" name="Shape 5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9" name="Google Shape;5209;p49"/>
          <p:cNvSpPr txBox="1">
            <a:spLocks noGrp="1"/>
          </p:cNvSpPr>
          <p:nvPr>
            <p:ph type="title"/>
          </p:nvPr>
        </p:nvSpPr>
        <p:spPr>
          <a:xfrm>
            <a:off x="713225" y="585216"/>
            <a:ext cx="77175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Resources</a:t>
            </a:r>
            <a:endParaRPr/>
          </a:p>
        </p:txBody>
      </p:sp>
      <p:sp>
        <p:nvSpPr>
          <p:cNvPr id="5210" name="Google Shape;5210;p49"/>
          <p:cNvSpPr txBox="1">
            <a:spLocks noGrp="1"/>
          </p:cNvSpPr>
          <p:nvPr>
            <p:ph type="subTitle" idx="1"/>
          </p:nvPr>
        </p:nvSpPr>
        <p:spPr>
          <a:xfrm>
            <a:off x="713225" y="1012850"/>
            <a:ext cx="3858900" cy="352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lt1"/>
                </a:solidFill>
              </a:rPr>
              <a:t>VECTORS</a:t>
            </a:r>
            <a:endParaRPr sz="1050" dirty="0">
              <a:solidFill>
                <a:schemeClr val="lt1"/>
              </a:solidFill>
            </a:endParaRPr>
          </a:p>
          <a:p>
            <a:pPr marL="274320" lvl="0" indent="-14732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lang="en" sz="1200" dirty="0">
                <a:solidFill>
                  <a:schemeClr val="lt1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Desert landscape - background for video conferencing</a:t>
            </a:r>
            <a:endParaRPr sz="1200" dirty="0">
              <a:solidFill>
                <a:schemeClr val="lt1"/>
              </a:solidFill>
            </a:endParaRPr>
          </a:p>
          <a:p>
            <a:pPr marL="274320" lvl="0" indent="-14732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lang="en" sz="1200" dirty="0">
                <a:solidFill>
                  <a:schemeClr val="lt1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Cowboy label set of four </a:t>
            </a:r>
            <a:endParaRPr sz="120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b="1" dirty="0">
                <a:solidFill>
                  <a:schemeClr val="lt1"/>
                </a:solidFill>
              </a:rPr>
              <a:t>ICONS</a:t>
            </a:r>
            <a:endParaRPr sz="1100" dirty="0">
              <a:solidFill>
                <a:schemeClr val="lt1"/>
              </a:solidFill>
            </a:endParaRPr>
          </a:p>
          <a:p>
            <a:pPr marL="182880" lvl="0" indent="-14732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lang="en" sz="1200" dirty="0">
                <a:solidFill>
                  <a:schemeClr val="hlink"/>
                </a:solidFill>
                <a:uFill>
                  <a:noFill/>
                </a:uFill>
                <a:hlinkClick r:id="rId5"/>
              </a:rPr>
              <a:t>Wild West Icon Pack</a:t>
            </a:r>
            <a:endParaRPr sz="1200" dirty="0">
              <a:solidFill>
                <a:schemeClr val="lt1"/>
              </a:solidFill>
            </a:endParaRPr>
          </a:p>
        </p:txBody>
      </p:sp>
      <p:sp>
        <p:nvSpPr>
          <p:cNvPr id="5211" name="Google Shape;5211;p49"/>
          <p:cNvSpPr txBox="1">
            <a:spLocks noGrp="1"/>
          </p:cNvSpPr>
          <p:nvPr>
            <p:ph type="subTitle" idx="2"/>
          </p:nvPr>
        </p:nvSpPr>
        <p:spPr>
          <a:xfrm>
            <a:off x="4572025" y="1012850"/>
            <a:ext cx="3858900" cy="352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lt1"/>
                </a:solidFill>
              </a:rPr>
              <a:t>PHOTOS</a:t>
            </a:r>
            <a:endParaRPr sz="1200" dirty="0">
              <a:solidFill>
                <a:schemeClr val="lt1"/>
              </a:solidFill>
            </a:endParaRPr>
          </a:p>
          <a:p>
            <a:pPr marL="274320" lvl="0" indent="-14732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lang="en" sz="1400" dirty="0">
                <a:solidFill>
                  <a:schemeClr val="lt1"/>
                </a:solidFill>
                <a:uFill>
                  <a:noFill/>
                </a:u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Group of people sitting on top of dune</a:t>
            </a:r>
            <a:endParaRPr sz="1400" dirty="0">
              <a:solidFill>
                <a:schemeClr val="lt1"/>
              </a:solidFill>
            </a:endParaRPr>
          </a:p>
          <a:p>
            <a:pPr marL="274320" lvl="0" indent="-14732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lang="en" sz="1400" dirty="0">
                <a:solidFill>
                  <a:schemeClr val="lt1"/>
                </a:solidFill>
                <a:uFill>
                  <a:noFill/>
                </a:u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Woman jumping for joy on hilltop</a:t>
            </a:r>
            <a:endParaRPr sz="1400" dirty="0">
              <a:solidFill>
                <a:schemeClr val="lt1"/>
              </a:solidFill>
            </a:endParaRPr>
          </a:p>
          <a:p>
            <a:pPr marL="274320" lvl="0" indent="-14732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lang="en" sz="1400" dirty="0">
                <a:solidFill>
                  <a:schemeClr val="lt1"/>
                </a:solidFill>
                <a:uFill>
                  <a:noFill/>
                </a:u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Front view man in casual clothes</a:t>
            </a:r>
            <a:endParaRPr sz="1400" dirty="0">
              <a:solidFill>
                <a:schemeClr val="lt1"/>
              </a:solidFill>
            </a:endParaRPr>
          </a:p>
          <a:p>
            <a:pPr marL="274320" lvl="0" indent="-14732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lang="en" sz="1400" dirty="0">
                <a:solidFill>
                  <a:schemeClr val="lt1"/>
                </a:solidFill>
                <a:uFill>
                  <a:noFill/>
                </a:u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Man and woman posing and looking at the camera</a:t>
            </a:r>
            <a:endParaRPr sz="1400" dirty="0">
              <a:solidFill>
                <a:schemeClr val="lt1"/>
              </a:solidFill>
            </a:endParaRPr>
          </a:p>
          <a:p>
            <a:pPr marL="274320" lvl="0" indent="-14732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lang="en" sz="1400" dirty="0">
                <a:solidFill>
                  <a:schemeClr val="lt1"/>
                </a:solidFill>
                <a:uFill>
                  <a:noFill/>
                </a:u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Side view woman at home drinking coffee</a:t>
            </a:r>
            <a:endParaRPr sz="1400" dirty="0">
              <a:solidFill>
                <a:schemeClr val="lt1"/>
              </a:solidFill>
            </a:endParaRPr>
          </a:p>
        </p:txBody>
      </p:sp>
      <p:grpSp>
        <p:nvGrpSpPr>
          <p:cNvPr id="5212" name="Google Shape;5212;p49"/>
          <p:cNvGrpSpPr/>
          <p:nvPr/>
        </p:nvGrpSpPr>
        <p:grpSpPr>
          <a:xfrm>
            <a:off x="9076263" y="3489425"/>
            <a:ext cx="776100" cy="776100"/>
            <a:chOff x="8057400" y="271550"/>
            <a:chExt cx="776100" cy="776100"/>
          </a:xfrm>
        </p:grpSpPr>
        <p:sp>
          <p:nvSpPr>
            <p:cNvPr id="5213" name="Google Shape;5213;p49"/>
            <p:cNvSpPr/>
            <p:nvPr/>
          </p:nvSpPr>
          <p:spPr>
            <a:xfrm>
              <a:off x="8057400" y="271550"/>
              <a:ext cx="776100" cy="776100"/>
            </a:xfrm>
            <a:prstGeom prst="ellipse">
              <a:avLst/>
            </a:prstGeom>
            <a:solidFill>
              <a:srgbClr val="FFFFD5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4" name="Google Shape;5214;p49"/>
            <p:cNvSpPr/>
            <p:nvPr/>
          </p:nvSpPr>
          <p:spPr>
            <a:xfrm>
              <a:off x="8181000" y="395150"/>
              <a:ext cx="528900" cy="528900"/>
            </a:xfrm>
            <a:prstGeom prst="ellipse">
              <a:avLst/>
            </a:prstGeom>
            <a:solidFill>
              <a:srgbClr val="FF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6" name="Google Shape;4006;p28"/>
          <p:cNvSpPr/>
          <p:nvPr/>
        </p:nvSpPr>
        <p:spPr>
          <a:xfrm>
            <a:off x="5297865" y="2266450"/>
            <a:ext cx="749700" cy="749700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dk2"/>
          </a:solidFill>
          <a:ln>
            <a:noFill/>
          </a:ln>
          <a:effectLst>
            <a:outerShdw dist="95250" dir="3060000" algn="bl" rotWithShape="0">
              <a:schemeClr val="l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7" name="Google Shape;4007;p28"/>
          <p:cNvSpPr/>
          <p:nvPr/>
        </p:nvSpPr>
        <p:spPr>
          <a:xfrm>
            <a:off x="1059650" y="2942475"/>
            <a:ext cx="749700" cy="749700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dk2"/>
          </a:solidFill>
          <a:ln>
            <a:noFill/>
          </a:ln>
          <a:effectLst>
            <a:outerShdw dist="95250" dir="3060000" algn="bl" rotWithShape="0">
              <a:schemeClr val="l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8" name="Google Shape;4008;p28"/>
          <p:cNvSpPr/>
          <p:nvPr/>
        </p:nvSpPr>
        <p:spPr>
          <a:xfrm>
            <a:off x="1059650" y="1673750"/>
            <a:ext cx="749700" cy="749700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dk2"/>
          </a:solidFill>
          <a:ln>
            <a:noFill/>
          </a:ln>
          <a:effectLst>
            <a:outerShdw dist="95250" dir="3060000" algn="bl" rotWithShape="0">
              <a:schemeClr val="l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9" name="Google Shape;4009;p28"/>
          <p:cNvSpPr txBox="1">
            <a:spLocks noGrp="1"/>
          </p:cNvSpPr>
          <p:nvPr>
            <p:ph type="subTitle" idx="1"/>
          </p:nvPr>
        </p:nvSpPr>
        <p:spPr>
          <a:xfrm>
            <a:off x="2055816" y="1662674"/>
            <a:ext cx="2258700" cy="2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4010" name="Google Shape;4010;p28"/>
          <p:cNvSpPr txBox="1">
            <a:spLocks noGrp="1"/>
          </p:cNvSpPr>
          <p:nvPr>
            <p:ph type="subTitle" idx="2"/>
          </p:nvPr>
        </p:nvSpPr>
        <p:spPr>
          <a:xfrm>
            <a:off x="2020347" y="2048600"/>
            <a:ext cx="2419038" cy="39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/>
              <a:t>-We will introduce our team members and how each of as had participated</a:t>
            </a:r>
            <a:endParaRPr sz="1200" b="1" dirty="0"/>
          </a:p>
        </p:txBody>
      </p:sp>
      <p:sp>
        <p:nvSpPr>
          <p:cNvPr id="4011" name="Google Shape;4011;p28"/>
          <p:cNvSpPr txBox="1">
            <a:spLocks noGrp="1"/>
          </p:cNvSpPr>
          <p:nvPr>
            <p:ph type="subTitle" idx="3"/>
          </p:nvPr>
        </p:nvSpPr>
        <p:spPr>
          <a:xfrm>
            <a:off x="2055815" y="2935137"/>
            <a:ext cx="2255700" cy="2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About Giza</a:t>
            </a:r>
            <a:endParaRPr dirty="0"/>
          </a:p>
        </p:txBody>
      </p:sp>
      <p:sp>
        <p:nvSpPr>
          <p:cNvPr id="4012" name="Google Shape;4012;p28"/>
          <p:cNvSpPr txBox="1">
            <a:spLocks noGrp="1"/>
          </p:cNvSpPr>
          <p:nvPr>
            <p:ph type="subTitle" idx="4"/>
          </p:nvPr>
        </p:nvSpPr>
        <p:spPr>
          <a:xfrm>
            <a:off x="2055817" y="3299563"/>
            <a:ext cx="2255700" cy="40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latin typeface="Calibri" panose="020F0502020204030204" pitchFamily="34" charset="0"/>
                <a:cs typeface="Calibri" panose="020F0502020204030204" pitchFamily="34" charset="0"/>
              </a:rPr>
              <a:t>-We will be presenting about a city named Giza in Egypt</a:t>
            </a:r>
            <a:endParaRPr sz="12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013" name="Google Shape;4013;p28"/>
          <p:cNvSpPr txBox="1">
            <a:spLocks noGrp="1"/>
          </p:cNvSpPr>
          <p:nvPr>
            <p:ph type="title"/>
          </p:nvPr>
        </p:nvSpPr>
        <p:spPr>
          <a:xfrm>
            <a:off x="937857" y="1866802"/>
            <a:ext cx="993300" cy="3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4014" name="Google Shape;4014;p28"/>
          <p:cNvSpPr txBox="1">
            <a:spLocks noGrp="1"/>
          </p:cNvSpPr>
          <p:nvPr>
            <p:ph type="title" idx="5"/>
          </p:nvPr>
        </p:nvSpPr>
        <p:spPr>
          <a:xfrm>
            <a:off x="1036707" y="3171076"/>
            <a:ext cx="7956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4015" name="Google Shape;4015;p28"/>
          <p:cNvSpPr txBox="1">
            <a:spLocks noGrp="1"/>
          </p:cNvSpPr>
          <p:nvPr>
            <p:ph type="subTitle" idx="7"/>
          </p:nvPr>
        </p:nvSpPr>
        <p:spPr>
          <a:xfrm>
            <a:off x="6175435" y="2419727"/>
            <a:ext cx="2258700" cy="2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Famous places</a:t>
            </a:r>
            <a:endParaRPr dirty="0"/>
          </a:p>
        </p:txBody>
      </p:sp>
      <p:sp>
        <p:nvSpPr>
          <p:cNvPr id="4016" name="Google Shape;4016;p28"/>
          <p:cNvSpPr txBox="1">
            <a:spLocks noGrp="1"/>
          </p:cNvSpPr>
          <p:nvPr>
            <p:ph type="subTitle" idx="8"/>
          </p:nvPr>
        </p:nvSpPr>
        <p:spPr>
          <a:xfrm>
            <a:off x="6175435" y="2736087"/>
            <a:ext cx="2255700" cy="39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latin typeface="Calibri" panose="020F0502020204030204" pitchFamily="34" charset="0"/>
                <a:cs typeface="Calibri" panose="020F0502020204030204" pitchFamily="34" charset="0"/>
              </a:rPr>
              <a:t>-</a:t>
            </a:r>
            <a:r>
              <a:rPr lang="en-US" sz="1200" b="1" dirty="0">
                <a:latin typeface="Calibri" panose="020F0502020204030204" pitchFamily="34" charset="0"/>
                <a:cs typeface="Calibri" panose="020F0502020204030204" pitchFamily="34" charset="0"/>
              </a:rPr>
              <a:t>We will be presenting about the famous places of Giza</a:t>
            </a:r>
            <a:endParaRPr sz="12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018" name="Google Shape;4018;p28"/>
          <p:cNvSpPr txBox="1">
            <a:spLocks noGrp="1"/>
          </p:cNvSpPr>
          <p:nvPr>
            <p:ph type="title" idx="14"/>
          </p:nvPr>
        </p:nvSpPr>
        <p:spPr>
          <a:xfrm>
            <a:off x="5302211" y="2495050"/>
            <a:ext cx="7971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4021" name="Google Shape;4021;p28"/>
          <p:cNvSpPr txBox="1">
            <a:spLocks noGrp="1"/>
          </p:cNvSpPr>
          <p:nvPr>
            <p:ph type="title" idx="6"/>
          </p:nvPr>
        </p:nvSpPr>
        <p:spPr>
          <a:xfrm>
            <a:off x="713225" y="582168"/>
            <a:ext cx="77175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Contents</a:t>
            </a:r>
            <a:endParaRPr sz="4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054" name="Picture 6" descr="Giza Pyramids Drawing Stock Illustrations – 195 Giza Pyramids Drawing Stock  Illustrations, Vectors &amp;amp; Clipart - Dreamstime">
            <a:extLst>
              <a:ext uri="{FF2B5EF4-FFF2-40B4-BE49-F238E27FC236}">
                <a16:creationId xmlns:a16="http://schemas.microsoft.com/office/drawing/2014/main" id="{6675D85C-5FA7-4475-B71D-0CD2355B93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632" b="89492" l="6875" r="94250">
                        <a14:foregroundMark x1="86625" y1="61296" x2="88375" y2="63222"/>
                        <a14:foregroundMark x1="91250" y1="67250" x2="91125" y2="68827"/>
                        <a14:foregroundMark x1="94250" y1="70753" x2="94250" y2="70753"/>
                        <a14:foregroundMark x1="7625" y1="60946" x2="6875" y2="607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8684" y="3575499"/>
            <a:ext cx="3265234" cy="2330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7E6A3104-1C9E-47F8-BE14-F11DEF8869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15561" y="38849"/>
            <a:ext cx="1469843" cy="1469843"/>
          </a:xfrm>
          <a:prstGeom prst="rect">
            <a:avLst/>
          </a:prstGeom>
        </p:spPr>
      </p:pic>
      <p:pic>
        <p:nvPicPr>
          <p:cNvPr id="2056" name="Picture 8" descr="Premium Vector | Silhouettes of camels">
            <a:extLst>
              <a:ext uri="{FF2B5EF4-FFF2-40B4-BE49-F238E27FC236}">
                <a16:creationId xmlns:a16="http://schemas.microsoft.com/office/drawing/2014/main" id="{ABFD71EB-C238-4A81-8555-57A2D772ED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backgroundMark x1="42013" y1="26503" x2="54792" y2="22494"/>
                        <a14:backgroundMark x1="54792" y1="22494" x2="66134" y2="27171"/>
                        <a14:backgroundMark x1="43770" y1="20490" x2="33067" y2="22717"/>
                        <a14:backgroundMark x1="33067" y1="22717" x2="25559" y2="30290"/>
                        <a14:backgroundMark x1="25559" y1="30290" x2="21086" y2="40312"/>
                        <a14:backgroundMark x1="21086" y1="40312" x2="18690" y2="57906"/>
                        <a14:backgroundMark x1="39297" y1="58352" x2="39457" y2="64588"/>
                        <a14:backgroundMark x1="34984" y1="51893" x2="35623" y2="62584"/>
                        <a14:backgroundMark x1="26518" y1="59911" x2="26837" y2="67261"/>
                        <a14:backgroundMark x1="54153" y1="50780" x2="58946" y2="59911"/>
                        <a14:backgroundMark x1="58946" y1="59911" x2="59585" y2="60579"/>
                        <a14:backgroundMark x1="45367" y1="57238" x2="45527" y2="64365"/>
                        <a14:backgroundMark x1="57188" y1="63920" x2="59904" y2="55234"/>
                        <a14:backgroundMark x1="66134" y1="43207" x2="73482" y2="38307"/>
                        <a14:backgroundMark x1="73482" y1="38307" x2="73802" y2="38530"/>
                        <a14:backgroundMark x1="77636" y1="43207" x2="79073" y2="641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9510" y="3282351"/>
            <a:ext cx="3429832" cy="2460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7" name="Google Shape;4033;p29">
            <a:extLst>
              <a:ext uri="{FF2B5EF4-FFF2-40B4-BE49-F238E27FC236}">
                <a16:creationId xmlns:a16="http://schemas.microsoft.com/office/drawing/2014/main" id="{73B9569C-38E5-4EF2-8BEC-7A245A4752FB}"/>
              </a:ext>
            </a:extLst>
          </p:cNvPr>
          <p:cNvGrpSpPr/>
          <p:nvPr/>
        </p:nvGrpSpPr>
        <p:grpSpPr>
          <a:xfrm>
            <a:off x="-390537" y="3016150"/>
            <a:ext cx="776100" cy="776100"/>
            <a:chOff x="8057400" y="271550"/>
            <a:chExt cx="776100" cy="776100"/>
          </a:xfrm>
        </p:grpSpPr>
        <p:sp>
          <p:nvSpPr>
            <p:cNvPr id="28" name="Google Shape;4034;p29">
              <a:extLst>
                <a:ext uri="{FF2B5EF4-FFF2-40B4-BE49-F238E27FC236}">
                  <a16:creationId xmlns:a16="http://schemas.microsoft.com/office/drawing/2014/main" id="{D33EE118-A2B9-4B3F-AF70-0DFE2A88DF85}"/>
                </a:ext>
              </a:extLst>
            </p:cNvPr>
            <p:cNvSpPr/>
            <p:nvPr/>
          </p:nvSpPr>
          <p:spPr>
            <a:xfrm>
              <a:off x="8057400" y="271550"/>
              <a:ext cx="776100" cy="776100"/>
            </a:xfrm>
            <a:prstGeom prst="ellipse">
              <a:avLst/>
            </a:prstGeom>
            <a:solidFill>
              <a:srgbClr val="FFFFD5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4035;p29">
              <a:extLst>
                <a:ext uri="{FF2B5EF4-FFF2-40B4-BE49-F238E27FC236}">
                  <a16:creationId xmlns:a16="http://schemas.microsoft.com/office/drawing/2014/main" id="{29354BAC-0017-48B4-B6B5-BF80DE3DE83D}"/>
                </a:ext>
              </a:extLst>
            </p:cNvPr>
            <p:cNvSpPr/>
            <p:nvPr/>
          </p:nvSpPr>
          <p:spPr>
            <a:xfrm>
              <a:off x="8181000" y="395150"/>
              <a:ext cx="528900" cy="528900"/>
            </a:xfrm>
            <a:prstGeom prst="ellipse">
              <a:avLst/>
            </a:prstGeom>
            <a:solidFill>
              <a:srgbClr val="FF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 spd="slow">
    <p:cover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9" name="Google Shape;4029;p29"/>
          <p:cNvSpPr/>
          <p:nvPr/>
        </p:nvSpPr>
        <p:spPr>
          <a:xfrm>
            <a:off x="4127098" y="776404"/>
            <a:ext cx="938700" cy="938700"/>
          </a:xfrm>
          <a:prstGeom prst="octagon">
            <a:avLst>
              <a:gd name="adj" fmla="val 0"/>
            </a:avLst>
          </a:prstGeom>
          <a:solidFill>
            <a:schemeClr val="dk2"/>
          </a:solidFill>
          <a:ln>
            <a:noFill/>
          </a:ln>
          <a:effectLst>
            <a:outerShdw dist="95250" dir="300000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0" name="Google Shape;4030;p29"/>
          <p:cNvSpPr txBox="1">
            <a:spLocks noGrp="1"/>
          </p:cNvSpPr>
          <p:nvPr>
            <p:ph type="title"/>
          </p:nvPr>
        </p:nvSpPr>
        <p:spPr>
          <a:xfrm>
            <a:off x="2267829" y="2005004"/>
            <a:ext cx="5029200" cy="41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sp>
        <p:nvSpPr>
          <p:cNvPr id="4031" name="Google Shape;4031;p29"/>
          <p:cNvSpPr txBox="1">
            <a:spLocks noGrp="1"/>
          </p:cNvSpPr>
          <p:nvPr>
            <p:ph type="subTitle" idx="1"/>
          </p:nvPr>
        </p:nvSpPr>
        <p:spPr>
          <a:xfrm>
            <a:off x="3075626" y="2508954"/>
            <a:ext cx="3513619" cy="3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/>
              <a:t>Our team members introduction</a:t>
            </a:r>
            <a:endParaRPr sz="1400" b="1" dirty="0"/>
          </a:p>
        </p:txBody>
      </p:sp>
      <p:sp>
        <p:nvSpPr>
          <p:cNvPr id="4032" name="Google Shape;4032;p29"/>
          <p:cNvSpPr txBox="1">
            <a:spLocks noGrp="1"/>
          </p:cNvSpPr>
          <p:nvPr>
            <p:ph type="title" idx="2"/>
          </p:nvPr>
        </p:nvSpPr>
        <p:spPr>
          <a:xfrm>
            <a:off x="4052398" y="1115905"/>
            <a:ext cx="1088100" cy="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</a:t>
            </a:r>
            <a:endParaRPr dirty="0"/>
          </a:p>
        </p:txBody>
      </p:sp>
      <p:grpSp>
        <p:nvGrpSpPr>
          <p:cNvPr id="4033" name="Google Shape;4033;p29"/>
          <p:cNvGrpSpPr/>
          <p:nvPr/>
        </p:nvGrpSpPr>
        <p:grpSpPr>
          <a:xfrm>
            <a:off x="-390537" y="3016150"/>
            <a:ext cx="776100" cy="776100"/>
            <a:chOff x="8057400" y="271550"/>
            <a:chExt cx="776100" cy="776100"/>
          </a:xfrm>
        </p:grpSpPr>
        <p:sp>
          <p:nvSpPr>
            <p:cNvPr id="4034" name="Google Shape;4034;p29"/>
            <p:cNvSpPr/>
            <p:nvPr/>
          </p:nvSpPr>
          <p:spPr>
            <a:xfrm>
              <a:off x="8057400" y="271550"/>
              <a:ext cx="776100" cy="776100"/>
            </a:xfrm>
            <a:prstGeom prst="ellipse">
              <a:avLst/>
            </a:prstGeom>
            <a:solidFill>
              <a:srgbClr val="FFFFD5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5" name="Google Shape;4035;p29"/>
            <p:cNvSpPr/>
            <p:nvPr/>
          </p:nvSpPr>
          <p:spPr>
            <a:xfrm>
              <a:off x="8181000" y="395150"/>
              <a:ext cx="528900" cy="528900"/>
            </a:xfrm>
            <a:prstGeom prst="ellipse">
              <a:avLst/>
            </a:prstGeom>
            <a:solidFill>
              <a:srgbClr val="FF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26AB06AC-7A44-4514-BB79-BAEDC512FC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9782"/>
            <a:ext cx="1469843" cy="1469843"/>
          </a:xfrm>
          <a:prstGeom prst="rect">
            <a:avLst/>
          </a:prstGeom>
        </p:spPr>
      </p:pic>
      <p:grpSp>
        <p:nvGrpSpPr>
          <p:cNvPr id="13" name="Google Shape;4900;p47">
            <a:extLst>
              <a:ext uri="{FF2B5EF4-FFF2-40B4-BE49-F238E27FC236}">
                <a16:creationId xmlns:a16="http://schemas.microsoft.com/office/drawing/2014/main" id="{E2D2FC1B-48DA-4E96-8B65-BD4DFD2696D5}"/>
              </a:ext>
            </a:extLst>
          </p:cNvPr>
          <p:cNvGrpSpPr/>
          <p:nvPr/>
        </p:nvGrpSpPr>
        <p:grpSpPr>
          <a:xfrm>
            <a:off x="6460537" y="1813879"/>
            <a:ext cx="257416" cy="289900"/>
            <a:chOff x="986450" y="3309550"/>
            <a:chExt cx="410800" cy="409475"/>
          </a:xfrm>
        </p:grpSpPr>
        <p:sp>
          <p:nvSpPr>
            <p:cNvPr id="14" name="Google Shape;4901;p47">
              <a:extLst>
                <a:ext uri="{FF2B5EF4-FFF2-40B4-BE49-F238E27FC236}">
                  <a16:creationId xmlns:a16="http://schemas.microsoft.com/office/drawing/2014/main" id="{19A3029A-B4AE-4900-A1CA-A92189307948}"/>
                </a:ext>
              </a:extLst>
            </p:cNvPr>
            <p:cNvSpPr/>
            <p:nvPr/>
          </p:nvSpPr>
          <p:spPr>
            <a:xfrm>
              <a:off x="994425" y="3317525"/>
              <a:ext cx="348900" cy="393500"/>
            </a:xfrm>
            <a:custGeom>
              <a:avLst/>
              <a:gdLst/>
              <a:ahLst/>
              <a:cxnLst/>
              <a:rect l="l" t="t" r="r" b="b"/>
              <a:pathLst>
                <a:path w="13956" h="15740" extrusionOk="0">
                  <a:moveTo>
                    <a:pt x="6685" y="1"/>
                  </a:moveTo>
                  <a:lnTo>
                    <a:pt x="6126" y="28"/>
                  </a:lnTo>
                  <a:lnTo>
                    <a:pt x="5593" y="107"/>
                  </a:lnTo>
                  <a:lnTo>
                    <a:pt x="5061" y="267"/>
                  </a:lnTo>
                  <a:lnTo>
                    <a:pt x="4555" y="454"/>
                  </a:lnTo>
                  <a:lnTo>
                    <a:pt x="4075" y="640"/>
                  </a:lnTo>
                  <a:lnTo>
                    <a:pt x="3623" y="880"/>
                  </a:lnTo>
                  <a:lnTo>
                    <a:pt x="3196" y="1146"/>
                  </a:lnTo>
                  <a:lnTo>
                    <a:pt x="2770" y="1439"/>
                  </a:lnTo>
                  <a:lnTo>
                    <a:pt x="2398" y="1759"/>
                  </a:lnTo>
                  <a:lnTo>
                    <a:pt x="2025" y="2105"/>
                  </a:lnTo>
                  <a:lnTo>
                    <a:pt x="1679" y="2451"/>
                  </a:lnTo>
                  <a:lnTo>
                    <a:pt x="1359" y="2850"/>
                  </a:lnTo>
                  <a:lnTo>
                    <a:pt x="1066" y="3277"/>
                  </a:lnTo>
                  <a:lnTo>
                    <a:pt x="826" y="3729"/>
                  </a:lnTo>
                  <a:lnTo>
                    <a:pt x="587" y="4182"/>
                  </a:lnTo>
                  <a:lnTo>
                    <a:pt x="400" y="4661"/>
                  </a:lnTo>
                  <a:lnTo>
                    <a:pt x="240" y="5141"/>
                  </a:lnTo>
                  <a:lnTo>
                    <a:pt x="134" y="5647"/>
                  </a:lnTo>
                  <a:lnTo>
                    <a:pt x="54" y="6179"/>
                  </a:lnTo>
                  <a:lnTo>
                    <a:pt x="1" y="6712"/>
                  </a:lnTo>
                  <a:lnTo>
                    <a:pt x="1" y="6712"/>
                  </a:lnTo>
                  <a:lnTo>
                    <a:pt x="347" y="6233"/>
                  </a:lnTo>
                  <a:lnTo>
                    <a:pt x="720" y="5753"/>
                  </a:lnTo>
                  <a:lnTo>
                    <a:pt x="1119" y="5327"/>
                  </a:lnTo>
                  <a:lnTo>
                    <a:pt x="1572" y="4954"/>
                  </a:lnTo>
                  <a:lnTo>
                    <a:pt x="1252" y="5380"/>
                  </a:lnTo>
                  <a:lnTo>
                    <a:pt x="959" y="5860"/>
                  </a:lnTo>
                  <a:lnTo>
                    <a:pt x="693" y="6366"/>
                  </a:lnTo>
                  <a:lnTo>
                    <a:pt x="453" y="6925"/>
                  </a:lnTo>
                  <a:lnTo>
                    <a:pt x="294" y="7458"/>
                  </a:lnTo>
                  <a:lnTo>
                    <a:pt x="134" y="8043"/>
                  </a:lnTo>
                  <a:lnTo>
                    <a:pt x="54" y="8629"/>
                  </a:lnTo>
                  <a:lnTo>
                    <a:pt x="1" y="9215"/>
                  </a:lnTo>
                  <a:lnTo>
                    <a:pt x="347" y="8709"/>
                  </a:lnTo>
                  <a:lnTo>
                    <a:pt x="720" y="8257"/>
                  </a:lnTo>
                  <a:lnTo>
                    <a:pt x="1119" y="7830"/>
                  </a:lnTo>
                  <a:lnTo>
                    <a:pt x="1572" y="7431"/>
                  </a:lnTo>
                  <a:lnTo>
                    <a:pt x="1572" y="7431"/>
                  </a:lnTo>
                  <a:lnTo>
                    <a:pt x="1359" y="7724"/>
                  </a:lnTo>
                  <a:lnTo>
                    <a:pt x="1173" y="8017"/>
                  </a:lnTo>
                  <a:lnTo>
                    <a:pt x="986" y="8310"/>
                  </a:lnTo>
                  <a:lnTo>
                    <a:pt x="826" y="8629"/>
                  </a:lnTo>
                  <a:lnTo>
                    <a:pt x="667" y="8976"/>
                  </a:lnTo>
                  <a:lnTo>
                    <a:pt x="533" y="9295"/>
                  </a:lnTo>
                  <a:lnTo>
                    <a:pt x="400" y="9641"/>
                  </a:lnTo>
                  <a:lnTo>
                    <a:pt x="294" y="10014"/>
                  </a:lnTo>
                  <a:lnTo>
                    <a:pt x="214" y="10387"/>
                  </a:lnTo>
                  <a:lnTo>
                    <a:pt x="134" y="10733"/>
                  </a:lnTo>
                  <a:lnTo>
                    <a:pt x="81" y="11106"/>
                  </a:lnTo>
                  <a:lnTo>
                    <a:pt x="54" y="11479"/>
                  </a:lnTo>
                  <a:lnTo>
                    <a:pt x="27" y="11852"/>
                  </a:lnTo>
                  <a:lnTo>
                    <a:pt x="27" y="12225"/>
                  </a:lnTo>
                  <a:lnTo>
                    <a:pt x="54" y="12597"/>
                  </a:lnTo>
                  <a:lnTo>
                    <a:pt x="81" y="12970"/>
                  </a:lnTo>
                  <a:lnTo>
                    <a:pt x="240" y="12597"/>
                  </a:lnTo>
                  <a:lnTo>
                    <a:pt x="453" y="12225"/>
                  </a:lnTo>
                  <a:lnTo>
                    <a:pt x="667" y="11852"/>
                  </a:lnTo>
                  <a:lnTo>
                    <a:pt x="880" y="11532"/>
                  </a:lnTo>
                  <a:lnTo>
                    <a:pt x="880" y="11532"/>
                  </a:lnTo>
                  <a:lnTo>
                    <a:pt x="640" y="12011"/>
                  </a:lnTo>
                  <a:lnTo>
                    <a:pt x="453" y="12491"/>
                  </a:lnTo>
                  <a:lnTo>
                    <a:pt x="294" y="12997"/>
                  </a:lnTo>
                  <a:lnTo>
                    <a:pt x="161" y="13529"/>
                  </a:lnTo>
                  <a:lnTo>
                    <a:pt x="81" y="14089"/>
                  </a:lnTo>
                  <a:lnTo>
                    <a:pt x="27" y="14621"/>
                  </a:lnTo>
                  <a:lnTo>
                    <a:pt x="27" y="15181"/>
                  </a:lnTo>
                  <a:lnTo>
                    <a:pt x="81" y="15740"/>
                  </a:lnTo>
                  <a:lnTo>
                    <a:pt x="13955" y="15740"/>
                  </a:lnTo>
                  <a:lnTo>
                    <a:pt x="13902" y="15287"/>
                  </a:lnTo>
                  <a:lnTo>
                    <a:pt x="13796" y="14861"/>
                  </a:lnTo>
                  <a:lnTo>
                    <a:pt x="13662" y="14408"/>
                  </a:lnTo>
                  <a:lnTo>
                    <a:pt x="13476" y="14009"/>
                  </a:lnTo>
                  <a:lnTo>
                    <a:pt x="13263" y="13609"/>
                  </a:lnTo>
                  <a:lnTo>
                    <a:pt x="13023" y="13210"/>
                  </a:lnTo>
                  <a:lnTo>
                    <a:pt x="12757" y="12864"/>
                  </a:lnTo>
                  <a:lnTo>
                    <a:pt x="12464" y="12517"/>
                  </a:lnTo>
                  <a:lnTo>
                    <a:pt x="12224" y="12251"/>
                  </a:lnTo>
                  <a:lnTo>
                    <a:pt x="12011" y="11985"/>
                  </a:lnTo>
                  <a:lnTo>
                    <a:pt x="11798" y="11692"/>
                  </a:lnTo>
                  <a:lnTo>
                    <a:pt x="11612" y="11399"/>
                  </a:lnTo>
                  <a:lnTo>
                    <a:pt x="11452" y="11079"/>
                  </a:lnTo>
                  <a:lnTo>
                    <a:pt x="11319" y="10760"/>
                  </a:lnTo>
                  <a:lnTo>
                    <a:pt x="11186" y="10440"/>
                  </a:lnTo>
                  <a:lnTo>
                    <a:pt x="11079" y="10121"/>
                  </a:lnTo>
                  <a:lnTo>
                    <a:pt x="10999" y="9774"/>
                  </a:lnTo>
                  <a:lnTo>
                    <a:pt x="10946" y="9428"/>
                  </a:lnTo>
                  <a:lnTo>
                    <a:pt x="10919" y="9055"/>
                  </a:lnTo>
                  <a:lnTo>
                    <a:pt x="10893" y="8709"/>
                  </a:lnTo>
                  <a:lnTo>
                    <a:pt x="10919" y="8336"/>
                  </a:lnTo>
                  <a:lnTo>
                    <a:pt x="10946" y="7990"/>
                  </a:lnTo>
                  <a:lnTo>
                    <a:pt x="10999" y="7617"/>
                  </a:lnTo>
                  <a:lnTo>
                    <a:pt x="11079" y="7245"/>
                  </a:lnTo>
                  <a:lnTo>
                    <a:pt x="11053" y="2398"/>
                  </a:lnTo>
                  <a:lnTo>
                    <a:pt x="10866" y="2131"/>
                  </a:lnTo>
                  <a:lnTo>
                    <a:pt x="10680" y="1892"/>
                  </a:lnTo>
                  <a:lnTo>
                    <a:pt x="10467" y="1652"/>
                  </a:lnTo>
                  <a:lnTo>
                    <a:pt x="10227" y="1412"/>
                  </a:lnTo>
                  <a:lnTo>
                    <a:pt x="9987" y="1199"/>
                  </a:lnTo>
                  <a:lnTo>
                    <a:pt x="9748" y="1013"/>
                  </a:lnTo>
                  <a:lnTo>
                    <a:pt x="9481" y="826"/>
                  </a:lnTo>
                  <a:lnTo>
                    <a:pt x="9215" y="640"/>
                  </a:lnTo>
                  <a:lnTo>
                    <a:pt x="8922" y="507"/>
                  </a:lnTo>
                  <a:lnTo>
                    <a:pt x="8629" y="374"/>
                  </a:lnTo>
                  <a:lnTo>
                    <a:pt x="8336" y="267"/>
                  </a:lnTo>
                  <a:lnTo>
                    <a:pt x="8017" y="161"/>
                  </a:lnTo>
                  <a:lnTo>
                    <a:pt x="7697" y="81"/>
                  </a:lnTo>
                  <a:lnTo>
                    <a:pt x="7378" y="28"/>
                  </a:lnTo>
                  <a:lnTo>
                    <a:pt x="703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4902;p47">
              <a:extLst>
                <a:ext uri="{FF2B5EF4-FFF2-40B4-BE49-F238E27FC236}">
                  <a16:creationId xmlns:a16="http://schemas.microsoft.com/office/drawing/2014/main" id="{86BD580C-CAB0-4978-A8E7-D0400B544C32}"/>
                </a:ext>
              </a:extLst>
            </p:cNvPr>
            <p:cNvSpPr/>
            <p:nvPr/>
          </p:nvSpPr>
          <p:spPr>
            <a:xfrm>
              <a:off x="996425" y="3577850"/>
              <a:ext cx="346900" cy="133175"/>
            </a:xfrm>
            <a:custGeom>
              <a:avLst/>
              <a:gdLst/>
              <a:ahLst/>
              <a:cxnLst/>
              <a:rect l="l" t="t" r="r" b="b"/>
              <a:pathLst>
                <a:path w="13876" h="5327" extrusionOk="0">
                  <a:moveTo>
                    <a:pt x="5433" y="1"/>
                  </a:moveTo>
                  <a:lnTo>
                    <a:pt x="5380" y="347"/>
                  </a:lnTo>
                  <a:lnTo>
                    <a:pt x="5327" y="693"/>
                  </a:lnTo>
                  <a:lnTo>
                    <a:pt x="5247" y="1013"/>
                  </a:lnTo>
                  <a:lnTo>
                    <a:pt x="5167" y="1332"/>
                  </a:lnTo>
                  <a:lnTo>
                    <a:pt x="5061" y="1652"/>
                  </a:lnTo>
                  <a:lnTo>
                    <a:pt x="4927" y="1971"/>
                  </a:lnTo>
                  <a:lnTo>
                    <a:pt x="4768" y="2264"/>
                  </a:lnTo>
                  <a:lnTo>
                    <a:pt x="4608" y="2557"/>
                  </a:lnTo>
                  <a:lnTo>
                    <a:pt x="4421" y="2823"/>
                  </a:lnTo>
                  <a:lnTo>
                    <a:pt x="4235" y="3090"/>
                  </a:lnTo>
                  <a:lnTo>
                    <a:pt x="4022" y="3329"/>
                  </a:lnTo>
                  <a:lnTo>
                    <a:pt x="3782" y="3569"/>
                  </a:lnTo>
                  <a:lnTo>
                    <a:pt x="3569" y="3809"/>
                  </a:lnTo>
                  <a:lnTo>
                    <a:pt x="3303" y="4022"/>
                  </a:lnTo>
                  <a:lnTo>
                    <a:pt x="3037" y="4208"/>
                  </a:lnTo>
                  <a:lnTo>
                    <a:pt x="2770" y="4395"/>
                  </a:lnTo>
                  <a:lnTo>
                    <a:pt x="2903" y="4128"/>
                  </a:lnTo>
                  <a:lnTo>
                    <a:pt x="3010" y="3835"/>
                  </a:lnTo>
                  <a:lnTo>
                    <a:pt x="3090" y="3543"/>
                  </a:lnTo>
                  <a:lnTo>
                    <a:pt x="3170" y="3223"/>
                  </a:lnTo>
                  <a:lnTo>
                    <a:pt x="3250" y="2930"/>
                  </a:lnTo>
                  <a:lnTo>
                    <a:pt x="3276" y="2610"/>
                  </a:lnTo>
                  <a:lnTo>
                    <a:pt x="3303" y="2291"/>
                  </a:lnTo>
                  <a:lnTo>
                    <a:pt x="3330" y="1945"/>
                  </a:lnTo>
                  <a:lnTo>
                    <a:pt x="3303" y="1625"/>
                  </a:lnTo>
                  <a:lnTo>
                    <a:pt x="3010" y="1732"/>
                  </a:lnTo>
                  <a:lnTo>
                    <a:pt x="2717" y="1865"/>
                  </a:lnTo>
                  <a:lnTo>
                    <a:pt x="2424" y="2025"/>
                  </a:lnTo>
                  <a:lnTo>
                    <a:pt x="2158" y="2184"/>
                  </a:lnTo>
                  <a:lnTo>
                    <a:pt x="1891" y="2397"/>
                  </a:lnTo>
                  <a:lnTo>
                    <a:pt x="1652" y="2637"/>
                  </a:lnTo>
                  <a:lnTo>
                    <a:pt x="1412" y="2877"/>
                  </a:lnTo>
                  <a:lnTo>
                    <a:pt x="1199" y="3116"/>
                  </a:lnTo>
                  <a:lnTo>
                    <a:pt x="986" y="3383"/>
                  </a:lnTo>
                  <a:lnTo>
                    <a:pt x="800" y="3676"/>
                  </a:lnTo>
                  <a:lnTo>
                    <a:pt x="480" y="4235"/>
                  </a:lnTo>
                  <a:lnTo>
                    <a:pt x="187" y="4794"/>
                  </a:lnTo>
                  <a:lnTo>
                    <a:pt x="1" y="5327"/>
                  </a:lnTo>
                  <a:lnTo>
                    <a:pt x="13875" y="5327"/>
                  </a:lnTo>
                  <a:lnTo>
                    <a:pt x="13822" y="4954"/>
                  </a:lnTo>
                  <a:lnTo>
                    <a:pt x="13742" y="4554"/>
                  </a:lnTo>
                  <a:lnTo>
                    <a:pt x="13636" y="4182"/>
                  </a:lnTo>
                  <a:lnTo>
                    <a:pt x="13503" y="3809"/>
                  </a:lnTo>
                  <a:lnTo>
                    <a:pt x="13343" y="3463"/>
                  </a:lnTo>
                  <a:lnTo>
                    <a:pt x="13156" y="3116"/>
                  </a:lnTo>
                  <a:lnTo>
                    <a:pt x="12943" y="2797"/>
                  </a:lnTo>
                  <a:lnTo>
                    <a:pt x="12704" y="2477"/>
                  </a:lnTo>
                  <a:lnTo>
                    <a:pt x="12384" y="2451"/>
                  </a:lnTo>
                  <a:lnTo>
                    <a:pt x="12038" y="2397"/>
                  </a:lnTo>
                  <a:lnTo>
                    <a:pt x="11745" y="2317"/>
                  </a:lnTo>
                  <a:lnTo>
                    <a:pt x="11425" y="2211"/>
                  </a:lnTo>
                  <a:lnTo>
                    <a:pt x="11132" y="2104"/>
                  </a:lnTo>
                  <a:lnTo>
                    <a:pt x="10866" y="1945"/>
                  </a:lnTo>
                  <a:lnTo>
                    <a:pt x="10600" y="1785"/>
                  </a:lnTo>
                  <a:lnTo>
                    <a:pt x="10360" y="1572"/>
                  </a:lnTo>
                  <a:lnTo>
                    <a:pt x="10200" y="2025"/>
                  </a:lnTo>
                  <a:lnTo>
                    <a:pt x="10041" y="2424"/>
                  </a:lnTo>
                  <a:lnTo>
                    <a:pt x="9801" y="2823"/>
                  </a:lnTo>
                  <a:lnTo>
                    <a:pt x="9561" y="3196"/>
                  </a:lnTo>
                  <a:lnTo>
                    <a:pt x="9268" y="3543"/>
                  </a:lnTo>
                  <a:lnTo>
                    <a:pt x="8949" y="3862"/>
                  </a:lnTo>
                  <a:lnTo>
                    <a:pt x="8602" y="4155"/>
                  </a:lnTo>
                  <a:lnTo>
                    <a:pt x="8203" y="4395"/>
                  </a:lnTo>
                  <a:lnTo>
                    <a:pt x="8389" y="3942"/>
                  </a:lnTo>
                  <a:lnTo>
                    <a:pt x="8523" y="3489"/>
                  </a:lnTo>
                  <a:lnTo>
                    <a:pt x="8602" y="2983"/>
                  </a:lnTo>
                  <a:lnTo>
                    <a:pt x="8629" y="2477"/>
                  </a:lnTo>
                  <a:lnTo>
                    <a:pt x="8602" y="1998"/>
                  </a:lnTo>
                  <a:lnTo>
                    <a:pt x="8523" y="1519"/>
                  </a:lnTo>
                  <a:lnTo>
                    <a:pt x="8389" y="1066"/>
                  </a:lnTo>
                  <a:lnTo>
                    <a:pt x="8230" y="640"/>
                  </a:lnTo>
                  <a:lnTo>
                    <a:pt x="8176" y="906"/>
                  </a:lnTo>
                  <a:lnTo>
                    <a:pt x="8096" y="1172"/>
                  </a:lnTo>
                  <a:lnTo>
                    <a:pt x="7910" y="1705"/>
                  </a:lnTo>
                  <a:lnTo>
                    <a:pt x="7670" y="2211"/>
                  </a:lnTo>
                  <a:lnTo>
                    <a:pt x="7351" y="2690"/>
                  </a:lnTo>
                  <a:lnTo>
                    <a:pt x="7031" y="3116"/>
                  </a:lnTo>
                  <a:lnTo>
                    <a:pt x="6632" y="3516"/>
                  </a:lnTo>
                  <a:lnTo>
                    <a:pt x="6206" y="3862"/>
                  </a:lnTo>
                  <a:lnTo>
                    <a:pt x="5753" y="4182"/>
                  </a:lnTo>
                  <a:lnTo>
                    <a:pt x="5886" y="3756"/>
                  </a:lnTo>
                  <a:lnTo>
                    <a:pt x="5966" y="3329"/>
                  </a:lnTo>
                  <a:lnTo>
                    <a:pt x="6019" y="2877"/>
                  </a:lnTo>
                  <a:lnTo>
                    <a:pt x="6046" y="2424"/>
                  </a:lnTo>
                  <a:lnTo>
                    <a:pt x="6019" y="2104"/>
                  </a:lnTo>
                  <a:lnTo>
                    <a:pt x="5993" y="1785"/>
                  </a:lnTo>
                  <a:lnTo>
                    <a:pt x="5939" y="1465"/>
                  </a:lnTo>
                  <a:lnTo>
                    <a:pt x="5886" y="1146"/>
                  </a:lnTo>
                  <a:lnTo>
                    <a:pt x="5780" y="853"/>
                  </a:lnTo>
                  <a:lnTo>
                    <a:pt x="5673" y="560"/>
                  </a:lnTo>
                  <a:lnTo>
                    <a:pt x="5567" y="267"/>
                  </a:lnTo>
                  <a:lnTo>
                    <a:pt x="5433" y="1"/>
                  </a:lnTo>
                  <a:close/>
                </a:path>
              </a:pathLst>
            </a:custGeom>
            <a:solidFill>
              <a:srgbClr val="6D92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4903;p47">
              <a:extLst>
                <a:ext uri="{FF2B5EF4-FFF2-40B4-BE49-F238E27FC236}">
                  <a16:creationId xmlns:a16="http://schemas.microsoft.com/office/drawing/2014/main" id="{6468B4A4-59D8-42CB-87A4-0A7F08669653}"/>
                </a:ext>
              </a:extLst>
            </p:cNvPr>
            <p:cNvSpPr/>
            <p:nvPr/>
          </p:nvSpPr>
          <p:spPr>
            <a:xfrm>
              <a:off x="1216125" y="3377450"/>
              <a:ext cx="173125" cy="151825"/>
            </a:xfrm>
            <a:custGeom>
              <a:avLst/>
              <a:gdLst/>
              <a:ahLst/>
              <a:cxnLst/>
              <a:rect l="l" t="t" r="r" b="b"/>
              <a:pathLst>
                <a:path w="6925" h="6073" extrusionOk="0">
                  <a:moveTo>
                    <a:pt x="2211" y="1"/>
                  </a:moveTo>
                  <a:lnTo>
                    <a:pt x="2051" y="27"/>
                  </a:lnTo>
                  <a:lnTo>
                    <a:pt x="1918" y="54"/>
                  </a:lnTo>
                  <a:lnTo>
                    <a:pt x="1785" y="107"/>
                  </a:lnTo>
                  <a:lnTo>
                    <a:pt x="1679" y="187"/>
                  </a:lnTo>
                  <a:lnTo>
                    <a:pt x="1572" y="294"/>
                  </a:lnTo>
                  <a:lnTo>
                    <a:pt x="1492" y="400"/>
                  </a:lnTo>
                  <a:lnTo>
                    <a:pt x="1412" y="507"/>
                  </a:lnTo>
                  <a:lnTo>
                    <a:pt x="1359" y="640"/>
                  </a:lnTo>
                  <a:lnTo>
                    <a:pt x="1253" y="1093"/>
                  </a:lnTo>
                  <a:lnTo>
                    <a:pt x="1199" y="1519"/>
                  </a:lnTo>
                  <a:lnTo>
                    <a:pt x="1146" y="1971"/>
                  </a:lnTo>
                  <a:lnTo>
                    <a:pt x="1119" y="2451"/>
                  </a:lnTo>
                  <a:lnTo>
                    <a:pt x="1093" y="2664"/>
                  </a:lnTo>
                  <a:lnTo>
                    <a:pt x="1039" y="2877"/>
                  </a:lnTo>
                  <a:lnTo>
                    <a:pt x="933" y="3063"/>
                  </a:lnTo>
                  <a:lnTo>
                    <a:pt x="800" y="3250"/>
                  </a:lnTo>
                  <a:lnTo>
                    <a:pt x="640" y="3383"/>
                  </a:lnTo>
                  <a:lnTo>
                    <a:pt x="454" y="3489"/>
                  </a:lnTo>
                  <a:lnTo>
                    <a:pt x="241" y="3543"/>
                  </a:lnTo>
                  <a:lnTo>
                    <a:pt x="1" y="3569"/>
                  </a:lnTo>
                  <a:lnTo>
                    <a:pt x="400" y="3569"/>
                  </a:lnTo>
                  <a:lnTo>
                    <a:pt x="560" y="3596"/>
                  </a:lnTo>
                  <a:lnTo>
                    <a:pt x="693" y="3623"/>
                  </a:lnTo>
                  <a:lnTo>
                    <a:pt x="853" y="3676"/>
                  </a:lnTo>
                  <a:lnTo>
                    <a:pt x="960" y="3756"/>
                  </a:lnTo>
                  <a:lnTo>
                    <a:pt x="1093" y="3836"/>
                  </a:lnTo>
                  <a:lnTo>
                    <a:pt x="1173" y="3969"/>
                  </a:lnTo>
                  <a:lnTo>
                    <a:pt x="1279" y="4075"/>
                  </a:lnTo>
                  <a:lnTo>
                    <a:pt x="1332" y="4208"/>
                  </a:lnTo>
                  <a:lnTo>
                    <a:pt x="1412" y="4368"/>
                  </a:lnTo>
                  <a:lnTo>
                    <a:pt x="1492" y="4475"/>
                  </a:lnTo>
                  <a:lnTo>
                    <a:pt x="1599" y="4581"/>
                  </a:lnTo>
                  <a:lnTo>
                    <a:pt x="1705" y="4688"/>
                  </a:lnTo>
                  <a:lnTo>
                    <a:pt x="1838" y="4768"/>
                  </a:lnTo>
                  <a:lnTo>
                    <a:pt x="1972" y="4821"/>
                  </a:lnTo>
                  <a:lnTo>
                    <a:pt x="2131" y="4848"/>
                  </a:lnTo>
                  <a:lnTo>
                    <a:pt x="4288" y="4848"/>
                  </a:lnTo>
                  <a:lnTo>
                    <a:pt x="4688" y="4874"/>
                  </a:lnTo>
                  <a:lnTo>
                    <a:pt x="5061" y="4954"/>
                  </a:lnTo>
                  <a:lnTo>
                    <a:pt x="5434" y="5034"/>
                  </a:lnTo>
                  <a:lnTo>
                    <a:pt x="5753" y="5194"/>
                  </a:lnTo>
                  <a:lnTo>
                    <a:pt x="6099" y="5354"/>
                  </a:lnTo>
                  <a:lnTo>
                    <a:pt x="6392" y="5567"/>
                  </a:lnTo>
                  <a:lnTo>
                    <a:pt x="6659" y="5806"/>
                  </a:lnTo>
                  <a:lnTo>
                    <a:pt x="6925" y="6073"/>
                  </a:lnTo>
                  <a:lnTo>
                    <a:pt x="6925" y="3436"/>
                  </a:lnTo>
                  <a:lnTo>
                    <a:pt x="6898" y="3090"/>
                  </a:lnTo>
                  <a:lnTo>
                    <a:pt x="6845" y="2744"/>
                  </a:lnTo>
                  <a:lnTo>
                    <a:pt x="6765" y="2424"/>
                  </a:lnTo>
                  <a:lnTo>
                    <a:pt x="6659" y="2105"/>
                  </a:lnTo>
                  <a:lnTo>
                    <a:pt x="6499" y="1812"/>
                  </a:lnTo>
                  <a:lnTo>
                    <a:pt x="6339" y="1519"/>
                  </a:lnTo>
                  <a:lnTo>
                    <a:pt x="6126" y="1252"/>
                  </a:lnTo>
                  <a:lnTo>
                    <a:pt x="5913" y="1013"/>
                  </a:lnTo>
                  <a:lnTo>
                    <a:pt x="5673" y="800"/>
                  </a:lnTo>
                  <a:lnTo>
                    <a:pt x="5407" y="587"/>
                  </a:lnTo>
                  <a:lnTo>
                    <a:pt x="5114" y="427"/>
                  </a:lnTo>
                  <a:lnTo>
                    <a:pt x="4821" y="267"/>
                  </a:lnTo>
                  <a:lnTo>
                    <a:pt x="4501" y="161"/>
                  </a:lnTo>
                  <a:lnTo>
                    <a:pt x="4182" y="81"/>
                  </a:lnTo>
                  <a:lnTo>
                    <a:pt x="3836" y="27"/>
                  </a:lnTo>
                  <a:lnTo>
                    <a:pt x="3490" y="1"/>
                  </a:lnTo>
                  <a:close/>
                </a:path>
              </a:pathLst>
            </a:custGeom>
            <a:solidFill>
              <a:srgbClr val="F7D0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4904;p47">
              <a:extLst>
                <a:ext uri="{FF2B5EF4-FFF2-40B4-BE49-F238E27FC236}">
                  <a16:creationId xmlns:a16="http://schemas.microsoft.com/office/drawing/2014/main" id="{E9DB956E-1891-465A-8475-6D6AA55EF540}"/>
                </a:ext>
              </a:extLst>
            </p:cNvPr>
            <p:cNvSpPr/>
            <p:nvPr/>
          </p:nvSpPr>
          <p:spPr>
            <a:xfrm>
              <a:off x="986450" y="3309550"/>
              <a:ext cx="410800" cy="409475"/>
            </a:xfrm>
            <a:custGeom>
              <a:avLst/>
              <a:gdLst/>
              <a:ahLst/>
              <a:cxnLst/>
              <a:rect l="l" t="t" r="r" b="b"/>
              <a:pathLst>
                <a:path w="16432" h="16379" extrusionOk="0">
                  <a:moveTo>
                    <a:pt x="12677" y="3036"/>
                  </a:moveTo>
                  <a:lnTo>
                    <a:pt x="12996" y="3063"/>
                  </a:lnTo>
                  <a:lnTo>
                    <a:pt x="13289" y="3116"/>
                  </a:lnTo>
                  <a:lnTo>
                    <a:pt x="13582" y="3196"/>
                  </a:lnTo>
                  <a:lnTo>
                    <a:pt x="13875" y="3303"/>
                  </a:lnTo>
                  <a:lnTo>
                    <a:pt x="14141" y="3436"/>
                  </a:lnTo>
                  <a:lnTo>
                    <a:pt x="14408" y="3569"/>
                  </a:lnTo>
                  <a:lnTo>
                    <a:pt x="14647" y="3755"/>
                  </a:lnTo>
                  <a:lnTo>
                    <a:pt x="14860" y="3968"/>
                  </a:lnTo>
                  <a:lnTo>
                    <a:pt x="15073" y="4181"/>
                  </a:lnTo>
                  <a:lnTo>
                    <a:pt x="15260" y="4421"/>
                  </a:lnTo>
                  <a:lnTo>
                    <a:pt x="15419" y="4687"/>
                  </a:lnTo>
                  <a:lnTo>
                    <a:pt x="15526" y="4954"/>
                  </a:lnTo>
                  <a:lnTo>
                    <a:pt x="15633" y="5247"/>
                  </a:lnTo>
                  <a:lnTo>
                    <a:pt x="15712" y="5540"/>
                  </a:lnTo>
                  <a:lnTo>
                    <a:pt x="15766" y="5833"/>
                  </a:lnTo>
                  <a:lnTo>
                    <a:pt x="15792" y="6152"/>
                  </a:lnTo>
                  <a:lnTo>
                    <a:pt x="15792" y="7350"/>
                  </a:lnTo>
                  <a:lnTo>
                    <a:pt x="15579" y="7137"/>
                  </a:lnTo>
                  <a:lnTo>
                    <a:pt x="15366" y="6951"/>
                  </a:lnTo>
                  <a:lnTo>
                    <a:pt x="15153" y="6765"/>
                  </a:lnTo>
                  <a:lnTo>
                    <a:pt x="14914" y="6605"/>
                  </a:lnTo>
                  <a:lnTo>
                    <a:pt x="14674" y="6445"/>
                  </a:lnTo>
                  <a:lnTo>
                    <a:pt x="14408" y="6339"/>
                  </a:lnTo>
                  <a:lnTo>
                    <a:pt x="14168" y="6232"/>
                  </a:lnTo>
                  <a:lnTo>
                    <a:pt x="13902" y="6125"/>
                  </a:lnTo>
                  <a:lnTo>
                    <a:pt x="13609" y="6072"/>
                  </a:lnTo>
                  <a:lnTo>
                    <a:pt x="13342" y="6019"/>
                  </a:lnTo>
                  <a:lnTo>
                    <a:pt x="13049" y="5992"/>
                  </a:lnTo>
                  <a:lnTo>
                    <a:pt x="12783" y="5966"/>
                  </a:lnTo>
                  <a:lnTo>
                    <a:pt x="10386" y="5966"/>
                  </a:lnTo>
                  <a:lnTo>
                    <a:pt x="10493" y="5779"/>
                  </a:lnTo>
                  <a:lnTo>
                    <a:pt x="10573" y="5593"/>
                  </a:lnTo>
                  <a:lnTo>
                    <a:pt x="10626" y="5380"/>
                  </a:lnTo>
                  <a:lnTo>
                    <a:pt x="10626" y="5167"/>
                  </a:lnTo>
                  <a:lnTo>
                    <a:pt x="10653" y="4714"/>
                  </a:lnTo>
                  <a:lnTo>
                    <a:pt x="10679" y="4288"/>
                  </a:lnTo>
                  <a:lnTo>
                    <a:pt x="10759" y="3862"/>
                  </a:lnTo>
                  <a:lnTo>
                    <a:pt x="10866" y="3462"/>
                  </a:lnTo>
                  <a:lnTo>
                    <a:pt x="10945" y="3276"/>
                  </a:lnTo>
                  <a:lnTo>
                    <a:pt x="11052" y="3169"/>
                  </a:lnTo>
                  <a:lnTo>
                    <a:pt x="11212" y="3063"/>
                  </a:lnTo>
                  <a:lnTo>
                    <a:pt x="11398" y="3036"/>
                  </a:lnTo>
                  <a:close/>
                  <a:moveTo>
                    <a:pt x="12783" y="6605"/>
                  </a:moveTo>
                  <a:lnTo>
                    <a:pt x="13129" y="6631"/>
                  </a:lnTo>
                  <a:lnTo>
                    <a:pt x="13449" y="6685"/>
                  </a:lnTo>
                  <a:lnTo>
                    <a:pt x="13795" y="6765"/>
                  </a:lnTo>
                  <a:lnTo>
                    <a:pt x="14115" y="6898"/>
                  </a:lnTo>
                  <a:lnTo>
                    <a:pt x="14408" y="7031"/>
                  </a:lnTo>
                  <a:lnTo>
                    <a:pt x="14700" y="7217"/>
                  </a:lnTo>
                  <a:lnTo>
                    <a:pt x="14940" y="7430"/>
                  </a:lnTo>
                  <a:lnTo>
                    <a:pt x="15206" y="7670"/>
                  </a:lnTo>
                  <a:lnTo>
                    <a:pt x="14780" y="7484"/>
                  </a:lnTo>
                  <a:lnTo>
                    <a:pt x="14381" y="7350"/>
                  </a:lnTo>
                  <a:lnTo>
                    <a:pt x="13928" y="7271"/>
                  </a:lnTo>
                  <a:lnTo>
                    <a:pt x="13475" y="7244"/>
                  </a:lnTo>
                  <a:lnTo>
                    <a:pt x="11478" y="7244"/>
                  </a:lnTo>
                  <a:lnTo>
                    <a:pt x="11265" y="7217"/>
                  </a:lnTo>
                  <a:lnTo>
                    <a:pt x="11079" y="7137"/>
                  </a:lnTo>
                  <a:lnTo>
                    <a:pt x="10919" y="7004"/>
                  </a:lnTo>
                  <a:lnTo>
                    <a:pt x="10866" y="6924"/>
                  </a:lnTo>
                  <a:lnTo>
                    <a:pt x="10812" y="6818"/>
                  </a:lnTo>
                  <a:lnTo>
                    <a:pt x="10706" y="6605"/>
                  </a:lnTo>
                  <a:close/>
                  <a:moveTo>
                    <a:pt x="7004" y="0"/>
                  </a:moveTo>
                  <a:lnTo>
                    <a:pt x="6418" y="27"/>
                  </a:lnTo>
                  <a:lnTo>
                    <a:pt x="5859" y="107"/>
                  </a:lnTo>
                  <a:lnTo>
                    <a:pt x="5300" y="267"/>
                  </a:lnTo>
                  <a:lnTo>
                    <a:pt x="4767" y="480"/>
                  </a:lnTo>
                  <a:lnTo>
                    <a:pt x="4368" y="640"/>
                  </a:lnTo>
                  <a:lnTo>
                    <a:pt x="3995" y="799"/>
                  </a:lnTo>
                  <a:lnTo>
                    <a:pt x="3649" y="1012"/>
                  </a:lnTo>
                  <a:lnTo>
                    <a:pt x="3302" y="1225"/>
                  </a:lnTo>
                  <a:lnTo>
                    <a:pt x="3196" y="1305"/>
                  </a:lnTo>
                  <a:lnTo>
                    <a:pt x="3169" y="1412"/>
                  </a:lnTo>
                  <a:lnTo>
                    <a:pt x="3143" y="1545"/>
                  </a:lnTo>
                  <a:lnTo>
                    <a:pt x="3196" y="1651"/>
                  </a:lnTo>
                  <a:lnTo>
                    <a:pt x="3302" y="1758"/>
                  </a:lnTo>
                  <a:lnTo>
                    <a:pt x="3409" y="1785"/>
                  </a:lnTo>
                  <a:lnTo>
                    <a:pt x="3515" y="1811"/>
                  </a:lnTo>
                  <a:lnTo>
                    <a:pt x="3649" y="1758"/>
                  </a:lnTo>
                  <a:lnTo>
                    <a:pt x="3968" y="1545"/>
                  </a:lnTo>
                  <a:lnTo>
                    <a:pt x="4288" y="1385"/>
                  </a:lnTo>
                  <a:lnTo>
                    <a:pt x="4634" y="1199"/>
                  </a:lnTo>
                  <a:lnTo>
                    <a:pt x="4980" y="1066"/>
                  </a:lnTo>
                  <a:lnTo>
                    <a:pt x="5007" y="1066"/>
                  </a:lnTo>
                  <a:lnTo>
                    <a:pt x="5486" y="879"/>
                  </a:lnTo>
                  <a:lnTo>
                    <a:pt x="5992" y="746"/>
                  </a:lnTo>
                  <a:lnTo>
                    <a:pt x="6498" y="666"/>
                  </a:lnTo>
                  <a:lnTo>
                    <a:pt x="7004" y="640"/>
                  </a:lnTo>
                  <a:lnTo>
                    <a:pt x="7297" y="640"/>
                  </a:lnTo>
                  <a:lnTo>
                    <a:pt x="7563" y="666"/>
                  </a:lnTo>
                  <a:lnTo>
                    <a:pt x="7856" y="693"/>
                  </a:lnTo>
                  <a:lnTo>
                    <a:pt x="8123" y="746"/>
                  </a:lnTo>
                  <a:lnTo>
                    <a:pt x="8389" y="826"/>
                  </a:lnTo>
                  <a:lnTo>
                    <a:pt x="8655" y="906"/>
                  </a:lnTo>
                  <a:lnTo>
                    <a:pt x="9161" y="1145"/>
                  </a:lnTo>
                  <a:lnTo>
                    <a:pt x="9641" y="1412"/>
                  </a:lnTo>
                  <a:lnTo>
                    <a:pt x="10067" y="1731"/>
                  </a:lnTo>
                  <a:lnTo>
                    <a:pt x="10280" y="1918"/>
                  </a:lnTo>
                  <a:lnTo>
                    <a:pt x="10493" y="2104"/>
                  </a:lnTo>
                  <a:lnTo>
                    <a:pt x="10679" y="2317"/>
                  </a:lnTo>
                  <a:lnTo>
                    <a:pt x="10839" y="2530"/>
                  </a:lnTo>
                  <a:lnTo>
                    <a:pt x="10653" y="2663"/>
                  </a:lnTo>
                  <a:lnTo>
                    <a:pt x="10466" y="2850"/>
                  </a:lnTo>
                  <a:lnTo>
                    <a:pt x="10333" y="3036"/>
                  </a:lnTo>
                  <a:lnTo>
                    <a:pt x="10253" y="3276"/>
                  </a:lnTo>
                  <a:lnTo>
                    <a:pt x="10147" y="3729"/>
                  </a:lnTo>
                  <a:lnTo>
                    <a:pt x="10067" y="4208"/>
                  </a:lnTo>
                  <a:lnTo>
                    <a:pt x="10013" y="4687"/>
                  </a:lnTo>
                  <a:lnTo>
                    <a:pt x="9987" y="5167"/>
                  </a:lnTo>
                  <a:lnTo>
                    <a:pt x="9987" y="5327"/>
                  </a:lnTo>
                  <a:lnTo>
                    <a:pt x="9934" y="5460"/>
                  </a:lnTo>
                  <a:lnTo>
                    <a:pt x="9854" y="5619"/>
                  </a:lnTo>
                  <a:lnTo>
                    <a:pt x="9747" y="5726"/>
                  </a:lnTo>
                  <a:lnTo>
                    <a:pt x="9641" y="5833"/>
                  </a:lnTo>
                  <a:lnTo>
                    <a:pt x="9507" y="5912"/>
                  </a:lnTo>
                  <a:lnTo>
                    <a:pt x="9348" y="5966"/>
                  </a:lnTo>
                  <a:lnTo>
                    <a:pt x="8762" y="5966"/>
                  </a:lnTo>
                  <a:lnTo>
                    <a:pt x="8629" y="5992"/>
                  </a:lnTo>
                  <a:lnTo>
                    <a:pt x="8522" y="6072"/>
                  </a:lnTo>
                  <a:lnTo>
                    <a:pt x="8469" y="6179"/>
                  </a:lnTo>
                  <a:lnTo>
                    <a:pt x="8442" y="6285"/>
                  </a:lnTo>
                  <a:lnTo>
                    <a:pt x="8469" y="6418"/>
                  </a:lnTo>
                  <a:lnTo>
                    <a:pt x="8522" y="6525"/>
                  </a:lnTo>
                  <a:lnTo>
                    <a:pt x="8629" y="6578"/>
                  </a:lnTo>
                  <a:lnTo>
                    <a:pt x="8762" y="6605"/>
                  </a:lnTo>
                  <a:lnTo>
                    <a:pt x="9587" y="6605"/>
                  </a:lnTo>
                  <a:lnTo>
                    <a:pt x="9694" y="6631"/>
                  </a:lnTo>
                  <a:lnTo>
                    <a:pt x="9800" y="6658"/>
                  </a:lnTo>
                  <a:lnTo>
                    <a:pt x="9960" y="6738"/>
                  </a:lnTo>
                  <a:lnTo>
                    <a:pt x="10120" y="6871"/>
                  </a:lnTo>
                  <a:lnTo>
                    <a:pt x="10173" y="6951"/>
                  </a:lnTo>
                  <a:lnTo>
                    <a:pt x="10226" y="7058"/>
                  </a:lnTo>
                  <a:lnTo>
                    <a:pt x="10280" y="7191"/>
                  </a:lnTo>
                  <a:lnTo>
                    <a:pt x="10360" y="7297"/>
                  </a:lnTo>
                  <a:lnTo>
                    <a:pt x="10546" y="7510"/>
                  </a:lnTo>
                  <a:lnTo>
                    <a:pt x="10759" y="7697"/>
                  </a:lnTo>
                  <a:lnTo>
                    <a:pt x="11025" y="7830"/>
                  </a:lnTo>
                  <a:lnTo>
                    <a:pt x="10972" y="8149"/>
                  </a:lnTo>
                  <a:lnTo>
                    <a:pt x="10919" y="8496"/>
                  </a:lnTo>
                  <a:lnTo>
                    <a:pt x="10892" y="8842"/>
                  </a:lnTo>
                  <a:lnTo>
                    <a:pt x="10892" y="9161"/>
                  </a:lnTo>
                  <a:lnTo>
                    <a:pt x="10919" y="9508"/>
                  </a:lnTo>
                  <a:lnTo>
                    <a:pt x="10972" y="9854"/>
                  </a:lnTo>
                  <a:lnTo>
                    <a:pt x="11025" y="10173"/>
                  </a:lnTo>
                  <a:lnTo>
                    <a:pt x="11105" y="10520"/>
                  </a:lnTo>
                  <a:lnTo>
                    <a:pt x="11185" y="10813"/>
                  </a:lnTo>
                  <a:lnTo>
                    <a:pt x="11292" y="11132"/>
                  </a:lnTo>
                  <a:lnTo>
                    <a:pt x="11425" y="11425"/>
                  </a:lnTo>
                  <a:lnTo>
                    <a:pt x="11558" y="11718"/>
                  </a:lnTo>
                  <a:lnTo>
                    <a:pt x="11718" y="11984"/>
                  </a:lnTo>
                  <a:lnTo>
                    <a:pt x="11904" y="12251"/>
                  </a:lnTo>
                  <a:lnTo>
                    <a:pt x="12091" y="12517"/>
                  </a:lnTo>
                  <a:lnTo>
                    <a:pt x="12277" y="12757"/>
                  </a:lnTo>
                  <a:lnTo>
                    <a:pt x="11931" y="12650"/>
                  </a:lnTo>
                  <a:lnTo>
                    <a:pt x="11585" y="12490"/>
                  </a:lnTo>
                  <a:lnTo>
                    <a:pt x="11265" y="12304"/>
                  </a:lnTo>
                  <a:lnTo>
                    <a:pt x="10972" y="12064"/>
                  </a:lnTo>
                  <a:lnTo>
                    <a:pt x="10892" y="12038"/>
                  </a:lnTo>
                  <a:lnTo>
                    <a:pt x="10812" y="12011"/>
                  </a:lnTo>
                  <a:lnTo>
                    <a:pt x="10732" y="11984"/>
                  </a:lnTo>
                  <a:lnTo>
                    <a:pt x="10653" y="12011"/>
                  </a:lnTo>
                  <a:lnTo>
                    <a:pt x="10573" y="12038"/>
                  </a:lnTo>
                  <a:lnTo>
                    <a:pt x="10519" y="12091"/>
                  </a:lnTo>
                  <a:lnTo>
                    <a:pt x="10466" y="12144"/>
                  </a:lnTo>
                  <a:lnTo>
                    <a:pt x="10440" y="12224"/>
                  </a:lnTo>
                  <a:lnTo>
                    <a:pt x="10360" y="12517"/>
                  </a:lnTo>
                  <a:lnTo>
                    <a:pt x="10253" y="12810"/>
                  </a:lnTo>
                  <a:lnTo>
                    <a:pt x="10120" y="13076"/>
                  </a:lnTo>
                  <a:lnTo>
                    <a:pt x="9960" y="13342"/>
                  </a:lnTo>
                  <a:lnTo>
                    <a:pt x="9800" y="13582"/>
                  </a:lnTo>
                  <a:lnTo>
                    <a:pt x="9641" y="13822"/>
                  </a:lnTo>
                  <a:lnTo>
                    <a:pt x="9428" y="14061"/>
                  </a:lnTo>
                  <a:lnTo>
                    <a:pt x="9214" y="14275"/>
                  </a:lnTo>
                  <a:lnTo>
                    <a:pt x="9321" y="13742"/>
                  </a:lnTo>
                  <a:lnTo>
                    <a:pt x="9348" y="13209"/>
                  </a:lnTo>
                  <a:lnTo>
                    <a:pt x="9321" y="12703"/>
                  </a:lnTo>
                  <a:lnTo>
                    <a:pt x="9241" y="12197"/>
                  </a:lnTo>
                  <a:lnTo>
                    <a:pt x="9108" y="11718"/>
                  </a:lnTo>
                  <a:lnTo>
                    <a:pt x="8948" y="11239"/>
                  </a:lnTo>
                  <a:lnTo>
                    <a:pt x="8868" y="11159"/>
                  </a:lnTo>
                  <a:lnTo>
                    <a:pt x="8815" y="11079"/>
                  </a:lnTo>
                  <a:lnTo>
                    <a:pt x="8708" y="11052"/>
                  </a:lnTo>
                  <a:lnTo>
                    <a:pt x="8602" y="11052"/>
                  </a:lnTo>
                  <a:lnTo>
                    <a:pt x="8495" y="11079"/>
                  </a:lnTo>
                  <a:lnTo>
                    <a:pt x="8416" y="11132"/>
                  </a:lnTo>
                  <a:lnTo>
                    <a:pt x="8362" y="11212"/>
                  </a:lnTo>
                  <a:lnTo>
                    <a:pt x="8336" y="11292"/>
                  </a:lnTo>
                  <a:lnTo>
                    <a:pt x="8229" y="11691"/>
                  </a:lnTo>
                  <a:lnTo>
                    <a:pt x="8096" y="12091"/>
                  </a:lnTo>
                  <a:lnTo>
                    <a:pt x="7936" y="12464"/>
                  </a:lnTo>
                  <a:lnTo>
                    <a:pt x="7750" y="12836"/>
                  </a:lnTo>
                  <a:lnTo>
                    <a:pt x="7537" y="13183"/>
                  </a:lnTo>
                  <a:lnTo>
                    <a:pt x="7270" y="13529"/>
                  </a:lnTo>
                  <a:lnTo>
                    <a:pt x="7004" y="13848"/>
                  </a:lnTo>
                  <a:lnTo>
                    <a:pt x="6685" y="14141"/>
                  </a:lnTo>
                  <a:lnTo>
                    <a:pt x="6738" y="13662"/>
                  </a:lnTo>
                  <a:lnTo>
                    <a:pt x="6764" y="13156"/>
                  </a:lnTo>
                  <a:lnTo>
                    <a:pt x="6738" y="12810"/>
                  </a:lnTo>
                  <a:lnTo>
                    <a:pt x="6711" y="12490"/>
                  </a:lnTo>
                  <a:lnTo>
                    <a:pt x="6658" y="12144"/>
                  </a:lnTo>
                  <a:lnTo>
                    <a:pt x="6578" y="11824"/>
                  </a:lnTo>
                  <a:lnTo>
                    <a:pt x="6498" y="11505"/>
                  </a:lnTo>
                  <a:lnTo>
                    <a:pt x="6392" y="11185"/>
                  </a:lnTo>
                  <a:lnTo>
                    <a:pt x="6258" y="10892"/>
                  </a:lnTo>
                  <a:lnTo>
                    <a:pt x="6099" y="10573"/>
                  </a:lnTo>
                  <a:lnTo>
                    <a:pt x="6045" y="10493"/>
                  </a:lnTo>
                  <a:lnTo>
                    <a:pt x="5966" y="10440"/>
                  </a:lnTo>
                  <a:lnTo>
                    <a:pt x="5859" y="10413"/>
                  </a:lnTo>
                  <a:lnTo>
                    <a:pt x="5752" y="10413"/>
                  </a:lnTo>
                  <a:lnTo>
                    <a:pt x="5673" y="10466"/>
                  </a:lnTo>
                  <a:lnTo>
                    <a:pt x="5593" y="10520"/>
                  </a:lnTo>
                  <a:lnTo>
                    <a:pt x="5539" y="10626"/>
                  </a:lnTo>
                  <a:lnTo>
                    <a:pt x="5513" y="10706"/>
                  </a:lnTo>
                  <a:lnTo>
                    <a:pt x="5433" y="11212"/>
                  </a:lnTo>
                  <a:lnTo>
                    <a:pt x="5353" y="11691"/>
                  </a:lnTo>
                  <a:lnTo>
                    <a:pt x="5193" y="12171"/>
                  </a:lnTo>
                  <a:lnTo>
                    <a:pt x="5007" y="12623"/>
                  </a:lnTo>
                  <a:lnTo>
                    <a:pt x="4767" y="13049"/>
                  </a:lnTo>
                  <a:lnTo>
                    <a:pt x="4501" y="13449"/>
                  </a:lnTo>
                  <a:lnTo>
                    <a:pt x="4181" y="13848"/>
                  </a:lnTo>
                  <a:lnTo>
                    <a:pt x="3862" y="14195"/>
                  </a:lnTo>
                  <a:lnTo>
                    <a:pt x="3942" y="13822"/>
                  </a:lnTo>
                  <a:lnTo>
                    <a:pt x="3995" y="13449"/>
                  </a:lnTo>
                  <a:lnTo>
                    <a:pt x="4021" y="13076"/>
                  </a:lnTo>
                  <a:lnTo>
                    <a:pt x="4048" y="12677"/>
                  </a:lnTo>
                  <a:lnTo>
                    <a:pt x="4021" y="12330"/>
                  </a:lnTo>
                  <a:lnTo>
                    <a:pt x="3995" y="12224"/>
                  </a:lnTo>
                  <a:lnTo>
                    <a:pt x="3942" y="12117"/>
                  </a:lnTo>
                  <a:lnTo>
                    <a:pt x="3835" y="12064"/>
                  </a:lnTo>
                  <a:lnTo>
                    <a:pt x="3702" y="12038"/>
                  </a:lnTo>
                  <a:lnTo>
                    <a:pt x="3622" y="12038"/>
                  </a:lnTo>
                  <a:lnTo>
                    <a:pt x="3409" y="12117"/>
                  </a:lnTo>
                  <a:lnTo>
                    <a:pt x="3169" y="12197"/>
                  </a:lnTo>
                  <a:lnTo>
                    <a:pt x="2743" y="12437"/>
                  </a:lnTo>
                  <a:lnTo>
                    <a:pt x="2317" y="12703"/>
                  </a:lnTo>
                  <a:lnTo>
                    <a:pt x="1944" y="13023"/>
                  </a:lnTo>
                  <a:lnTo>
                    <a:pt x="1571" y="13396"/>
                  </a:lnTo>
                  <a:lnTo>
                    <a:pt x="1252" y="13769"/>
                  </a:lnTo>
                  <a:lnTo>
                    <a:pt x="959" y="14195"/>
                  </a:lnTo>
                  <a:lnTo>
                    <a:pt x="693" y="14621"/>
                  </a:lnTo>
                  <a:lnTo>
                    <a:pt x="719" y="14275"/>
                  </a:lnTo>
                  <a:lnTo>
                    <a:pt x="772" y="13955"/>
                  </a:lnTo>
                  <a:lnTo>
                    <a:pt x="852" y="13609"/>
                  </a:lnTo>
                  <a:lnTo>
                    <a:pt x="959" y="13263"/>
                  </a:lnTo>
                  <a:lnTo>
                    <a:pt x="1065" y="12943"/>
                  </a:lnTo>
                  <a:lnTo>
                    <a:pt x="1199" y="12623"/>
                  </a:lnTo>
                  <a:lnTo>
                    <a:pt x="1332" y="12304"/>
                  </a:lnTo>
                  <a:lnTo>
                    <a:pt x="1492" y="11984"/>
                  </a:lnTo>
                  <a:lnTo>
                    <a:pt x="1518" y="11878"/>
                  </a:lnTo>
                  <a:lnTo>
                    <a:pt x="1518" y="11771"/>
                  </a:lnTo>
                  <a:lnTo>
                    <a:pt x="1465" y="11665"/>
                  </a:lnTo>
                  <a:lnTo>
                    <a:pt x="1385" y="11558"/>
                  </a:lnTo>
                  <a:lnTo>
                    <a:pt x="1278" y="11532"/>
                  </a:lnTo>
                  <a:lnTo>
                    <a:pt x="1145" y="11532"/>
                  </a:lnTo>
                  <a:lnTo>
                    <a:pt x="1039" y="11558"/>
                  </a:lnTo>
                  <a:lnTo>
                    <a:pt x="959" y="11638"/>
                  </a:lnTo>
                  <a:lnTo>
                    <a:pt x="666" y="12064"/>
                  </a:lnTo>
                  <a:lnTo>
                    <a:pt x="666" y="12064"/>
                  </a:lnTo>
                  <a:lnTo>
                    <a:pt x="719" y="11505"/>
                  </a:lnTo>
                  <a:lnTo>
                    <a:pt x="799" y="10946"/>
                  </a:lnTo>
                  <a:lnTo>
                    <a:pt x="932" y="10386"/>
                  </a:lnTo>
                  <a:lnTo>
                    <a:pt x="1119" y="9854"/>
                  </a:lnTo>
                  <a:lnTo>
                    <a:pt x="1305" y="9321"/>
                  </a:lnTo>
                  <a:lnTo>
                    <a:pt x="1545" y="8842"/>
                  </a:lnTo>
                  <a:lnTo>
                    <a:pt x="1838" y="8389"/>
                  </a:lnTo>
                  <a:lnTo>
                    <a:pt x="2131" y="7963"/>
                  </a:lnTo>
                  <a:lnTo>
                    <a:pt x="2211" y="7856"/>
                  </a:lnTo>
                  <a:lnTo>
                    <a:pt x="2211" y="7750"/>
                  </a:lnTo>
                  <a:lnTo>
                    <a:pt x="2184" y="7617"/>
                  </a:lnTo>
                  <a:lnTo>
                    <a:pt x="2131" y="7537"/>
                  </a:lnTo>
                  <a:lnTo>
                    <a:pt x="2024" y="7457"/>
                  </a:lnTo>
                  <a:lnTo>
                    <a:pt x="1918" y="7430"/>
                  </a:lnTo>
                  <a:lnTo>
                    <a:pt x="1784" y="7457"/>
                  </a:lnTo>
                  <a:lnTo>
                    <a:pt x="1705" y="7510"/>
                  </a:lnTo>
                  <a:lnTo>
                    <a:pt x="1225" y="7910"/>
                  </a:lnTo>
                  <a:lnTo>
                    <a:pt x="799" y="8362"/>
                  </a:lnTo>
                  <a:lnTo>
                    <a:pt x="799" y="8362"/>
                  </a:lnTo>
                  <a:lnTo>
                    <a:pt x="879" y="7963"/>
                  </a:lnTo>
                  <a:lnTo>
                    <a:pt x="986" y="7590"/>
                  </a:lnTo>
                  <a:lnTo>
                    <a:pt x="1145" y="7217"/>
                  </a:lnTo>
                  <a:lnTo>
                    <a:pt x="1278" y="6845"/>
                  </a:lnTo>
                  <a:lnTo>
                    <a:pt x="1465" y="6498"/>
                  </a:lnTo>
                  <a:lnTo>
                    <a:pt x="1651" y="6152"/>
                  </a:lnTo>
                  <a:lnTo>
                    <a:pt x="1864" y="5833"/>
                  </a:lnTo>
                  <a:lnTo>
                    <a:pt x="2104" y="5540"/>
                  </a:lnTo>
                  <a:lnTo>
                    <a:pt x="2184" y="5433"/>
                  </a:lnTo>
                  <a:lnTo>
                    <a:pt x="2211" y="5353"/>
                  </a:lnTo>
                  <a:lnTo>
                    <a:pt x="2211" y="5273"/>
                  </a:lnTo>
                  <a:lnTo>
                    <a:pt x="2184" y="5113"/>
                  </a:lnTo>
                  <a:lnTo>
                    <a:pt x="2104" y="5007"/>
                  </a:lnTo>
                  <a:lnTo>
                    <a:pt x="2024" y="4954"/>
                  </a:lnTo>
                  <a:lnTo>
                    <a:pt x="1891" y="4927"/>
                  </a:lnTo>
                  <a:lnTo>
                    <a:pt x="1811" y="4927"/>
                  </a:lnTo>
                  <a:lnTo>
                    <a:pt x="1758" y="4954"/>
                  </a:lnTo>
                  <a:lnTo>
                    <a:pt x="1678" y="5007"/>
                  </a:lnTo>
                  <a:lnTo>
                    <a:pt x="1625" y="5060"/>
                  </a:lnTo>
                  <a:lnTo>
                    <a:pt x="1199" y="5433"/>
                  </a:lnTo>
                  <a:lnTo>
                    <a:pt x="799" y="5859"/>
                  </a:lnTo>
                  <a:lnTo>
                    <a:pt x="959" y="5300"/>
                  </a:lnTo>
                  <a:lnTo>
                    <a:pt x="1145" y="4741"/>
                  </a:lnTo>
                  <a:lnTo>
                    <a:pt x="1412" y="4208"/>
                  </a:lnTo>
                  <a:lnTo>
                    <a:pt x="1705" y="3702"/>
                  </a:lnTo>
                  <a:lnTo>
                    <a:pt x="1758" y="3569"/>
                  </a:lnTo>
                  <a:lnTo>
                    <a:pt x="1758" y="3436"/>
                  </a:lnTo>
                  <a:lnTo>
                    <a:pt x="1705" y="3329"/>
                  </a:lnTo>
                  <a:lnTo>
                    <a:pt x="1625" y="3249"/>
                  </a:lnTo>
                  <a:lnTo>
                    <a:pt x="1492" y="3196"/>
                  </a:lnTo>
                  <a:lnTo>
                    <a:pt x="1385" y="3196"/>
                  </a:lnTo>
                  <a:lnTo>
                    <a:pt x="1278" y="3249"/>
                  </a:lnTo>
                  <a:lnTo>
                    <a:pt x="1172" y="3329"/>
                  </a:lnTo>
                  <a:lnTo>
                    <a:pt x="932" y="3755"/>
                  </a:lnTo>
                  <a:lnTo>
                    <a:pt x="693" y="4181"/>
                  </a:lnTo>
                  <a:lnTo>
                    <a:pt x="506" y="4634"/>
                  </a:lnTo>
                  <a:lnTo>
                    <a:pt x="346" y="5087"/>
                  </a:lnTo>
                  <a:lnTo>
                    <a:pt x="213" y="5566"/>
                  </a:lnTo>
                  <a:lnTo>
                    <a:pt x="107" y="6046"/>
                  </a:lnTo>
                  <a:lnTo>
                    <a:pt x="27" y="6525"/>
                  </a:lnTo>
                  <a:lnTo>
                    <a:pt x="0" y="7031"/>
                  </a:lnTo>
                  <a:lnTo>
                    <a:pt x="27" y="7137"/>
                  </a:lnTo>
                  <a:lnTo>
                    <a:pt x="53" y="7217"/>
                  </a:lnTo>
                  <a:lnTo>
                    <a:pt x="133" y="7297"/>
                  </a:lnTo>
                  <a:lnTo>
                    <a:pt x="240" y="7350"/>
                  </a:lnTo>
                  <a:lnTo>
                    <a:pt x="400" y="7350"/>
                  </a:lnTo>
                  <a:lnTo>
                    <a:pt x="240" y="7883"/>
                  </a:lnTo>
                  <a:lnTo>
                    <a:pt x="133" y="8416"/>
                  </a:lnTo>
                  <a:lnTo>
                    <a:pt x="53" y="8948"/>
                  </a:lnTo>
                  <a:lnTo>
                    <a:pt x="0" y="9508"/>
                  </a:lnTo>
                  <a:lnTo>
                    <a:pt x="27" y="9614"/>
                  </a:lnTo>
                  <a:lnTo>
                    <a:pt x="53" y="9721"/>
                  </a:lnTo>
                  <a:lnTo>
                    <a:pt x="133" y="9774"/>
                  </a:lnTo>
                  <a:lnTo>
                    <a:pt x="240" y="9827"/>
                  </a:lnTo>
                  <a:lnTo>
                    <a:pt x="346" y="9854"/>
                  </a:lnTo>
                  <a:lnTo>
                    <a:pt x="453" y="9827"/>
                  </a:lnTo>
                  <a:lnTo>
                    <a:pt x="320" y="10253"/>
                  </a:lnTo>
                  <a:lnTo>
                    <a:pt x="213" y="10679"/>
                  </a:lnTo>
                  <a:lnTo>
                    <a:pt x="133" y="11132"/>
                  </a:lnTo>
                  <a:lnTo>
                    <a:pt x="80" y="11558"/>
                  </a:lnTo>
                  <a:lnTo>
                    <a:pt x="27" y="12011"/>
                  </a:lnTo>
                  <a:lnTo>
                    <a:pt x="27" y="12464"/>
                  </a:lnTo>
                  <a:lnTo>
                    <a:pt x="27" y="12890"/>
                  </a:lnTo>
                  <a:lnTo>
                    <a:pt x="80" y="13342"/>
                  </a:lnTo>
                  <a:lnTo>
                    <a:pt x="133" y="13449"/>
                  </a:lnTo>
                  <a:lnTo>
                    <a:pt x="213" y="13555"/>
                  </a:lnTo>
                  <a:lnTo>
                    <a:pt x="107" y="14168"/>
                  </a:lnTo>
                  <a:lnTo>
                    <a:pt x="27" y="14807"/>
                  </a:lnTo>
                  <a:lnTo>
                    <a:pt x="27" y="15473"/>
                  </a:lnTo>
                  <a:lnTo>
                    <a:pt x="80" y="16112"/>
                  </a:lnTo>
                  <a:lnTo>
                    <a:pt x="107" y="16219"/>
                  </a:lnTo>
                  <a:lnTo>
                    <a:pt x="187" y="16298"/>
                  </a:lnTo>
                  <a:lnTo>
                    <a:pt x="266" y="16352"/>
                  </a:lnTo>
                  <a:lnTo>
                    <a:pt x="373" y="16378"/>
                  </a:lnTo>
                  <a:lnTo>
                    <a:pt x="506" y="16378"/>
                  </a:lnTo>
                  <a:lnTo>
                    <a:pt x="586" y="16325"/>
                  </a:lnTo>
                  <a:lnTo>
                    <a:pt x="666" y="16245"/>
                  </a:lnTo>
                  <a:lnTo>
                    <a:pt x="693" y="16165"/>
                  </a:lnTo>
                  <a:lnTo>
                    <a:pt x="879" y="15659"/>
                  </a:lnTo>
                  <a:lnTo>
                    <a:pt x="1119" y="15153"/>
                  </a:lnTo>
                  <a:lnTo>
                    <a:pt x="1412" y="14674"/>
                  </a:lnTo>
                  <a:lnTo>
                    <a:pt x="1731" y="14195"/>
                  </a:lnTo>
                  <a:lnTo>
                    <a:pt x="2104" y="13769"/>
                  </a:lnTo>
                  <a:lnTo>
                    <a:pt x="2503" y="13369"/>
                  </a:lnTo>
                  <a:lnTo>
                    <a:pt x="2717" y="13209"/>
                  </a:lnTo>
                  <a:lnTo>
                    <a:pt x="2930" y="13049"/>
                  </a:lnTo>
                  <a:lnTo>
                    <a:pt x="3169" y="12916"/>
                  </a:lnTo>
                  <a:lnTo>
                    <a:pt x="3409" y="12810"/>
                  </a:lnTo>
                  <a:lnTo>
                    <a:pt x="3356" y="13369"/>
                  </a:lnTo>
                  <a:lnTo>
                    <a:pt x="3249" y="13928"/>
                  </a:lnTo>
                  <a:lnTo>
                    <a:pt x="3089" y="14461"/>
                  </a:lnTo>
                  <a:lnTo>
                    <a:pt x="2876" y="14994"/>
                  </a:lnTo>
                  <a:lnTo>
                    <a:pt x="2850" y="15100"/>
                  </a:lnTo>
                  <a:lnTo>
                    <a:pt x="2850" y="15180"/>
                  </a:lnTo>
                  <a:lnTo>
                    <a:pt x="2903" y="15286"/>
                  </a:lnTo>
                  <a:lnTo>
                    <a:pt x="2956" y="15366"/>
                  </a:lnTo>
                  <a:lnTo>
                    <a:pt x="3036" y="15420"/>
                  </a:lnTo>
                  <a:lnTo>
                    <a:pt x="3143" y="15446"/>
                  </a:lnTo>
                  <a:lnTo>
                    <a:pt x="3249" y="15446"/>
                  </a:lnTo>
                  <a:lnTo>
                    <a:pt x="3329" y="15393"/>
                  </a:lnTo>
                  <a:lnTo>
                    <a:pt x="3808" y="15073"/>
                  </a:lnTo>
                  <a:lnTo>
                    <a:pt x="4234" y="14727"/>
                  </a:lnTo>
                  <a:lnTo>
                    <a:pt x="4634" y="14328"/>
                  </a:lnTo>
                  <a:lnTo>
                    <a:pt x="4980" y="13902"/>
                  </a:lnTo>
                  <a:lnTo>
                    <a:pt x="5300" y="13422"/>
                  </a:lnTo>
                  <a:lnTo>
                    <a:pt x="5566" y="12943"/>
                  </a:lnTo>
                  <a:lnTo>
                    <a:pt x="5779" y="12437"/>
                  </a:lnTo>
                  <a:lnTo>
                    <a:pt x="5939" y="11904"/>
                  </a:lnTo>
                  <a:lnTo>
                    <a:pt x="6019" y="12197"/>
                  </a:lnTo>
                  <a:lnTo>
                    <a:pt x="6072" y="12517"/>
                  </a:lnTo>
                  <a:lnTo>
                    <a:pt x="6099" y="12836"/>
                  </a:lnTo>
                  <a:lnTo>
                    <a:pt x="6125" y="13156"/>
                  </a:lnTo>
                  <a:lnTo>
                    <a:pt x="6099" y="13609"/>
                  </a:lnTo>
                  <a:lnTo>
                    <a:pt x="6045" y="14061"/>
                  </a:lnTo>
                  <a:lnTo>
                    <a:pt x="5966" y="14434"/>
                  </a:lnTo>
                  <a:lnTo>
                    <a:pt x="5859" y="14807"/>
                  </a:lnTo>
                  <a:lnTo>
                    <a:pt x="5832" y="14914"/>
                  </a:lnTo>
                  <a:lnTo>
                    <a:pt x="5859" y="15020"/>
                  </a:lnTo>
                  <a:lnTo>
                    <a:pt x="5886" y="15073"/>
                  </a:lnTo>
                  <a:lnTo>
                    <a:pt x="5939" y="15153"/>
                  </a:lnTo>
                  <a:lnTo>
                    <a:pt x="5992" y="15207"/>
                  </a:lnTo>
                  <a:lnTo>
                    <a:pt x="6072" y="15233"/>
                  </a:lnTo>
                  <a:lnTo>
                    <a:pt x="6258" y="15233"/>
                  </a:lnTo>
                  <a:lnTo>
                    <a:pt x="6338" y="15207"/>
                  </a:lnTo>
                  <a:lnTo>
                    <a:pt x="6711" y="14940"/>
                  </a:lnTo>
                  <a:lnTo>
                    <a:pt x="7057" y="14647"/>
                  </a:lnTo>
                  <a:lnTo>
                    <a:pt x="7404" y="14328"/>
                  </a:lnTo>
                  <a:lnTo>
                    <a:pt x="7697" y="14008"/>
                  </a:lnTo>
                  <a:lnTo>
                    <a:pt x="7989" y="13662"/>
                  </a:lnTo>
                  <a:lnTo>
                    <a:pt x="8229" y="13289"/>
                  </a:lnTo>
                  <a:lnTo>
                    <a:pt x="8442" y="12890"/>
                  </a:lnTo>
                  <a:lnTo>
                    <a:pt x="8629" y="12490"/>
                  </a:lnTo>
                  <a:lnTo>
                    <a:pt x="8682" y="12836"/>
                  </a:lnTo>
                  <a:lnTo>
                    <a:pt x="8708" y="13209"/>
                  </a:lnTo>
                  <a:lnTo>
                    <a:pt x="8682" y="13689"/>
                  </a:lnTo>
                  <a:lnTo>
                    <a:pt x="8602" y="14141"/>
                  </a:lnTo>
                  <a:lnTo>
                    <a:pt x="8495" y="14567"/>
                  </a:lnTo>
                  <a:lnTo>
                    <a:pt x="8309" y="14994"/>
                  </a:lnTo>
                  <a:lnTo>
                    <a:pt x="8282" y="15100"/>
                  </a:lnTo>
                  <a:lnTo>
                    <a:pt x="8309" y="15207"/>
                  </a:lnTo>
                  <a:lnTo>
                    <a:pt x="8336" y="15286"/>
                  </a:lnTo>
                  <a:lnTo>
                    <a:pt x="8389" y="15366"/>
                  </a:lnTo>
                  <a:lnTo>
                    <a:pt x="8495" y="15420"/>
                  </a:lnTo>
                  <a:lnTo>
                    <a:pt x="8575" y="15446"/>
                  </a:lnTo>
                  <a:lnTo>
                    <a:pt x="8682" y="15446"/>
                  </a:lnTo>
                  <a:lnTo>
                    <a:pt x="8788" y="15420"/>
                  </a:lnTo>
                  <a:lnTo>
                    <a:pt x="9135" y="15180"/>
                  </a:lnTo>
                  <a:lnTo>
                    <a:pt x="9481" y="14914"/>
                  </a:lnTo>
                  <a:lnTo>
                    <a:pt x="9774" y="14621"/>
                  </a:lnTo>
                  <a:lnTo>
                    <a:pt x="10067" y="14301"/>
                  </a:lnTo>
                  <a:lnTo>
                    <a:pt x="10333" y="13955"/>
                  </a:lnTo>
                  <a:lnTo>
                    <a:pt x="10546" y="13609"/>
                  </a:lnTo>
                  <a:lnTo>
                    <a:pt x="10759" y="13236"/>
                  </a:lnTo>
                  <a:lnTo>
                    <a:pt x="10919" y="12836"/>
                  </a:lnTo>
                  <a:lnTo>
                    <a:pt x="11159" y="12970"/>
                  </a:lnTo>
                  <a:lnTo>
                    <a:pt x="11398" y="13103"/>
                  </a:lnTo>
                  <a:lnTo>
                    <a:pt x="11638" y="13209"/>
                  </a:lnTo>
                  <a:lnTo>
                    <a:pt x="11878" y="13316"/>
                  </a:lnTo>
                  <a:lnTo>
                    <a:pt x="12144" y="13396"/>
                  </a:lnTo>
                  <a:lnTo>
                    <a:pt x="12410" y="13449"/>
                  </a:lnTo>
                  <a:lnTo>
                    <a:pt x="12677" y="13502"/>
                  </a:lnTo>
                  <a:lnTo>
                    <a:pt x="12943" y="13529"/>
                  </a:lnTo>
                  <a:lnTo>
                    <a:pt x="13156" y="13822"/>
                  </a:lnTo>
                  <a:lnTo>
                    <a:pt x="13316" y="14115"/>
                  </a:lnTo>
                  <a:lnTo>
                    <a:pt x="13475" y="14434"/>
                  </a:lnTo>
                  <a:lnTo>
                    <a:pt x="13635" y="14754"/>
                  </a:lnTo>
                  <a:lnTo>
                    <a:pt x="13742" y="15073"/>
                  </a:lnTo>
                  <a:lnTo>
                    <a:pt x="13848" y="15420"/>
                  </a:lnTo>
                  <a:lnTo>
                    <a:pt x="13928" y="15766"/>
                  </a:lnTo>
                  <a:lnTo>
                    <a:pt x="13955" y="16112"/>
                  </a:lnTo>
                  <a:lnTo>
                    <a:pt x="14008" y="16219"/>
                  </a:lnTo>
                  <a:lnTo>
                    <a:pt x="14061" y="16298"/>
                  </a:lnTo>
                  <a:lnTo>
                    <a:pt x="14168" y="16378"/>
                  </a:lnTo>
                  <a:lnTo>
                    <a:pt x="14328" y="16378"/>
                  </a:lnTo>
                  <a:lnTo>
                    <a:pt x="14434" y="16352"/>
                  </a:lnTo>
                  <a:lnTo>
                    <a:pt x="14541" y="16272"/>
                  </a:lnTo>
                  <a:lnTo>
                    <a:pt x="14594" y="16165"/>
                  </a:lnTo>
                  <a:lnTo>
                    <a:pt x="14594" y="16032"/>
                  </a:lnTo>
                  <a:lnTo>
                    <a:pt x="14541" y="15553"/>
                  </a:lnTo>
                  <a:lnTo>
                    <a:pt x="14408" y="15100"/>
                  </a:lnTo>
                  <a:lnTo>
                    <a:pt x="14274" y="14621"/>
                  </a:lnTo>
                  <a:lnTo>
                    <a:pt x="14088" y="14195"/>
                  </a:lnTo>
                  <a:lnTo>
                    <a:pt x="13875" y="13769"/>
                  </a:lnTo>
                  <a:lnTo>
                    <a:pt x="13609" y="13369"/>
                  </a:lnTo>
                  <a:lnTo>
                    <a:pt x="13316" y="12970"/>
                  </a:lnTo>
                  <a:lnTo>
                    <a:pt x="12996" y="12623"/>
                  </a:lnTo>
                  <a:lnTo>
                    <a:pt x="12783" y="12384"/>
                  </a:lnTo>
                  <a:lnTo>
                    <a:pt x="12597" y="12117"/>
                  </a:lnTo>
                  <a:lnTo>
                    <a:pt x="12410" y="11851"/>
                  </a:lnTo>
                  <a:lnTo>
                    <a:pt x="12224" y="11585"/>
                  </a:lnTo>
                  <a:lnTo>
                    <a:pt x="12091" y="11318"/>
                  </a:lnTo>
                  <a:lnTo>
                    <a:pt x="11957" y="11026"/>
                  </a:lnTo>
                  <a:lnTo>
                    <a:pt x="11851" y="10733"/>
                  </a:lnTo>
                  <a:lnTo>
                    <a:pt x="11744" y="10413"/>
                  </a:lnTo>
                  <a:lnTo>
                    <a:pt x="11665" y="10120"/>
                  </a:lnTo>
                  <a:lnTo>
                    <a:pt x="11611" y="9801"/>
                  </a:lnTo>
                  <a:lnTo>
                    <a:pt x="11558" y="9481"/>
                  </a:lnTo>
                  <a:lnTo>
                    <a:pt x="11558" y="9161"/>
                  </a:lnTo>
                  <a:lnTo>
                    <a:pt x="11558" y="8842"/>
                  </a:lnTo>
                  <a:lnTo>
                    <a:pt x="11558" y="8522"/>
                  </a:lnTo>
                  <a:lnTo>
                    <a:pt x="11611" y="8203"/>
                  </a:lnTo>
                  <a:lnTo>
                    <a:pt x="11665" y="7883"/>
                  </a:lnTo>
                  <a:lnTo>
                    <a:pt x="13475" y="7883"/>
                  </a:lnTo>
                  <a:lnTo>
                    <a:pt x="13822" y="7910"/>
                  </a:lnTo>
                  <a:lnTo>
                    <a:pt x="14168" y="7963"/>
                  </a:lnTo>
                  <a:lnTo>
                    <a:pt x="14487" y="8070"/>
                  </a:lnTo>
                  <a:lnTo>
                    <a:pt x="14780" y="8176"/>
                  </a:lnTo>
                  <a:lnTo>
                    <a:pt x="15100" y="8336"/>
                  </a:lnTo>
                  <a:lnTo>
                    <a:pt x="15366" y="8522"/>
                  </a:lnTo>
                  <a:lnTo>
                    <a:pt x="15633" y="8735"/>
                  </a:lnTo>
                  <a:lnTo>
                    <a:pt x="15872" y="9002"/>
                  </a:lnTo>
                  <a:lnTo>
                    <a:pt x="15979" y="9081"/>
                  </a:lnTo>
                  <a:lnTo>
                    <a:pt x="16112" y="9108"/>
                  </a:lnTo>
                  <a:lnTo>
                    <a:pt x="16218" y="9081"/>
                  </a:lnTo>
                  <a:lnTo>
                    <a:pt x="16298" y="9028"/>
                  </a:lnTo>
                  <a:lnTo>
                    <a:pt x="16378" y="8975"/>
                  </a:lnTo>
                  <a:lnTo>
                    <a:pt x="16405" y="8895"/>
                  </a:lnTo>
                  <a:lnTo>
                    <a:pt x="16431" y="8789"/>
                  </a:lnTo>
                  <a:lnTo>
                    <a:pt x="16431" y="6152"/>
                  </a:lnTo>
                  <a:lnTo>
                    <a:pt x="16405" y="5779"/>
                  </a:lnTo>
                  <a:lnTo>
                    <a:pt x="16352" y="5406"/>
                  </a:lnTo>
                  <a:lnTo>
                    <a:pt x="16245" y="5034"/>
                  </a:lnTo>
                  <a:lnTo>
                    <a:pt x="16139" y="4687"/>
                  </a:lnTo>
                  <a:lnTo>
                    <a:pt x="15979" y="4368"/>
                  </a:lnTo>
                  <a:lnTo>
                    <a:pt x="15792" y="4075"/>
                  </a:lnTo>
                  <a:lnTo>
                    <a:pt x="15553" y="3782"/>
                  </a:lnTo>
                  <a:lnTo>
                    <a:pt x="15313" y="3516"/>
                  </a:lnTo>
                  <a:lnTo>
                    <a:pt x="15047" y="3276"/>
                  </a:lnTo>
                  <a:lnTo>
                    <a:pt x="14754" y="3036"/>
                  </a:lnTo>
                  <a:lnTo>
                    <a:pt x="14461" y="2850"/>
                  </a:lnTo>
                  <a:lnTo>
                    <a:pt x="14141" y="2690"/>
                  </a:lnTo>
                  <a:lnTo>
                    <a:pt x="13795" y="2584"/>
                  </a:lnTo>
                  <a:lnTo>
                    <a:pt x="13422" y="2477"/>
                  </a:lnTo>
                  <a:lnTo>
                    <a:pt x="13049" y="2424"/>
                  </a:lnTo>
                  <a:lnTo>
                    <a:pt x="12677" y="2397"/>
                  </a:lnTo>
                  <a:lnTo>
                    <a:pt x="11531" y="2397"/>
                  </a:lnTo>
                  <a:lnTo>
                    <a:pt x="11345" y="2157"/>
                  </a:lnTo>
                  <a:lnTo>
                    <a:pt x="11159" y="1891"/>
                  </a:lnTo>
                  <a:lnTo>
                    <a:pt x="10945" y="1678"/>
                  </a:lnTo>
                  <a:lnTo>
                    <a:pt x="10706" y="1438"/>
                  </a:lnTo>
                  <a:lnTo>
                    <a:pt x="10466" y="1225"/>
                  </a:lnTo>
                  <a:lnTo>
                    <a:pt x="10226" y="1039"/>
                  </a:lnTo>
                  <a:lnTo>
                    <a:pt x="9960" y="853"/>
                  </a:lnTo>
                  <a:lnTo>
                    <a:pt x="9694" y="693"/>
                  </a:lnTo>
                  <a:lnTo>
                    <a:pt x="9374" y="533"/>
                  </a:lnTo>
                  <a:lnTo>
                    <a:pt x="9055" y="400"/>
                  </a:lnTo>
                  <a:lnTo>
                    <a:pt x="8735" y="267"/>
                  </a:lnTo>
                  <a:lnTo>
                    <a:pt x="8389" y="160"/>
                  </a:lnTo>
                  <a:lnTo>
                    <a:pt x="8069" y="80"/>
                  </a:lnTo>
                  <a:lnTo>
                    <a:pt x="7723" y="27"/>
                  </a:lnTo>
                  <a:lnTo>
                    <a:pt x="735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4905;p47">
              <a:extLst>
                <a:ext uri="{FF2B5EF4-FFF2-40B4-BE49-F238E27FC236}">
                  <a16:creationId xmlns:a16="http://schemas.microsoft.com/office/drawing/2014/main" id="{0E5AD4A8-DF34-4563-B482-74AB051D5EC9}"/>
                </a:ext>
              </a:extLst>
            </p:cNvPr>
            <p:cNvSpPr/>
            <p:nvPr/>
          </p:nvSpPr>
          <p:spPr>
            <a:xfrm>
              <a:off x="1037050" y="3361475"/>
              <a:ext cx="16000" cy="16000"/>
            </a:xfrm>
            <a:custGeom>
              <a:avLst/>
              <a:gdLst/>
              <a:ahLst/>
              <a:cxnLst/>
              <a:rect l="l" t="t" r="r" b="b"/>
              <a:pathLst>
                <a:path w="640" h="640" extrusionOk="0">
                  <a:moveTo>
                    <a:pt x="320" y="1"/>
                  </a:moveTo>
                  <a:lnTo>
                    <a:pt x="213" y="27"/>
                  </a:lnTo>
                  <a:lnTo>
                    <a:pt x="107" y="80"/>
                  </a:lnTo>
                  <a:lnTo>
                    <a:pt x="27" y="187"/>
                  </a:lnTo>
                  <a:lnTo>
                    <a:pt x="0" y="320"/>
                  </a:lnTo>
                  <a:lnTo>
                    <a:pt x="27" y="453"/>
                  </a:lnTo>
                  <a:lnTo>
                    <a:pt x="107" y="533"/>
                  </a:lnTo>
                  <a:lnTo>
                    <a:pt x="213" y="613"/>
                  </a:lnTo>
                  <a:lnTo>
                    <a:pt x="320" y="640"/>
                  </a:lnTo>
                  <a:lnTo>
                    <a:pt x="453" y="613"/>
                  </a:lnTo>
                  <a:lnTo>
                    <a:pt x="559" y="533"/>
                  </a:lnTo>
                  <a:lnTo>
                    <a:pt x="613" y="453"/>
                  </a:lnTo>
                  <a:lnTo>
                    <a:pt x="639" y="320"/>
                  </a:lnTo>
                  <a:lnTo>
                    <a:pt x="613" y="187"/>
                  </a:lnTo>
                  <a:lnTo>
                    <a:pt x="559" y="80"/>
                  </a:lnTo>
                  <a:lnTo>
                    <a:pt x="453" y="27"/>
                  </a:lnTo>
                  <a:lnTo>
                    <a:pt x="32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4906;p47">
              <a:extLst>
                <a:ext uri="{FF2B5EF4-FFF2-40B4-BE49-F238E27FC236}">
                  <a16:creationId xmlns:a16="http://schemas.microsoft.com/office/drawing/2014/main" id="{E249F0E3-838C-4445-B6C1-E4FC13B2DD00}"/>
                </a:ext>
              </a:extLst>
            </p:cNvPr>
            <p:cNvSpPr/>
            <p:nvPr/>
          </p:nvSpPr>
          <p:spPr>
            <a:xfrm>
              <a:off x="1151550" y="3398100"/>
              <a:ext cx="35325" cy="16000"/>
            </a:xfrm>
            <a:custGeom>
              <a:avLst/>
              <a:gdLst/>
              <a:ahLst/>
              <a:cxnLst/>
              <a:rect l="l" t="t" r="r" b="b"/>
              <a:pathLst>
                <a:path w="1413" h="640" extrusionOk="0">
                  <a:moveTo>
                    <a:pt x="187" y="0"/>
                  </a:moveTo>
                  <a:lnTo>
                    <a:pt x="81" y="80"/>
                  </a:lnTo>
                  <a:lnTo>
                    <a:pt x="27" y="187"/>
                  </a:lnTo>
                  <a:lnTo>
                    <a:pt x="1" y="320"/>
                  </a:lnTo>
                  <a:lnTo>
                    <a:pt x="27" y="426"/>
                  </a:lnTo>
                  <a:lnTo>
                    <a:pt x="81" y="533"/>
                  </a:lnTo>
                  <a:lnTo>
                    <a:pt x="187" y="613"/>
                  </a:lnTo>
                  <a:lnTo>
                    <a:pt x="320" y="639"/>
                  </a:lnTo>
                  <a:lnTo>
                    <a:pt x="1093" y="639"/>
                  </a:lnTo>
                  <a:lnTo>
                    <a:pt x="1199" y="613"/>
                  </a:lnTo>
                  <a:lnTo>
                    <a:pt x="1306" y="533"/>
                  </a:lnTo>
                  <a:lnTo>
                    <a:pt x="1385" y="426"/>
                  </a:lnTo>
                  <a:lnTo>
                    <a:pt x="1412" y="320"/>
                  </a:lnTo>
                  <a:lnTo>
                    <a:pt x="1385" y="187"/>
                  </a:lnTo>
                  <a:lnTo>
                    <a:pt x="1306" y="80"/>
                  </a:lnTo>
                  <a:lnTo>
                    <a:pt x="119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0" name="Picture 2" descr="Arabian Man Walk with Camel in Dessert, Animal Pet in East Asia in Cartoon  Illustrtion Vector on White Background Stock Vector - Illustration of  islam, religious: 191157317">
            <a:extLst>
              <a:ext uri="{FF2B5EF4-FFF2-40B4-BE49-F238E27FC236}">
                <a16:creationId xmlns:a16="http://schemas.microsoft.com/office/drawing/2014/main" id="{FFCC4174-B54F-45F5-B9C3-B05BA56F5B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7735" y="3350418"/>
            <a:ext cx="2687289" cy="2544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Arabian Man Walk with Camel in Dessert, Animal Pet in East Asia in Cartoon  Illustrtion Vector on White Background Stock Vector - Illustration of  islam, religious: 191157317">
            <a:extLst>
              <a:ext uri="{FF2B5EF4-FFF2-40B4-BE49-F238E27FC236}">
                <a16:creationId xmlns:a16="http://schemas.microsoft.com/office/drawing/2014/main" id="{74577E65-60FC-4414-ACA3-C5435B0D57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302"/>
          <a:stretch/>
        </p:blipFill>
        <p:spPr bwMode="auto">
          <a:xfrm>
            <a:off x="4572000" y="3444573"/>
            <a:ext cx="1773425" cy="2555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cover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dk2"/>
            </a:gs>
            <a:gs pos="100000">
              <a:srgbClr val="E4B24E"/>
            </a:gs>
          </a:gsLst>
          <a:lin ang="5400700" scaled="0"/>
        </a:gradFill>
        <a:effectLst/>
      </p:bgPr>
    </p:bg>
    <p:spTree>
      <p:nvGrpSpPr>
        <p:cNvPr id="1" name="Shape 4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1" name="Google Shape;4041;p30"/>
          <p:cNvSpPr txBox="1">
            <a:spLocks noGrp="1"/>
          </p:cNvSpPr>
          <p:nvPr>
            <p:ph type="title"/>
          </p:nvPr>
        </p:nvSpPr>
        <p:spPr>
          <a:xfrm>
            <a:off x="713225" y="585216"/>
            <a:ext cx="77178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About our </a:t>
            </a:r>
            <a:r>
              <a:rPr lang="en-US" dirty="0"/>
              <a:t>team</a:t>
            </a:r>
            <a:endParaRPr dirty="0"/>
          </a:p>
        </p:txBody>
      </p:sp>
      <p:grpSp>
        <p:nvGrpSpPr>
          <p:cNvPr id="4042" name="Google Shape;4042;p30"/>
          <p:cNvGrpSpPr/>
          <p:nvPr/>
        </p:nvGrpSpPr>
        <p:grpSpPr>
          <a:xfrm>
            <a:off x="-257187" y="2463700"/>
            <a:ext cx="776100" cy="776100"/>
            <a:chOff x="8057400" y="271550"/>
            <a:chExt cx="776100" cy="776100"/>
          </a:xfrm>
        </p:grpSpPr>
        <p:sp>
          <p:nvSpPr>
            <p:cNvPr id="4043" name="Google Shape;4043;p30"/>
            <p:cNvSpPr/>
            <p:nvPr/>
          </p:nvSpPr>
          <p:spPr>
            <a:xfrm>
              <a:off x="8057400" y="271550"/>
              <a:ext cx="776100" cy="776100"/>
            </a:xfrm>
            <a:prstGeom prst="ellipse">
              <a:avLst/>
            </a:prstGeom>
            <a:solidFill>
              <a:srgbClr val="FFFFD5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4" name="Google Shape;4044;p30"/>
            <p:cNvSpPr/>
            <p:nvPr/>
          </p:nvSpPr>
          <p:spPr>
            <a:xfrm>
              <a:off x="8181000" y="395150"/>
              <a:ext cx="528900" cy="528900"/>
            </a:xfrm>
            <a:prstGeom prst="ellipse">
              <a:avLst/>
            </a:prstGeom>
            <a:solidFill>
              <a:srgbClr val="FF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9" name="Picture 4" descr="Female Icons No Attribution PNG Transparent Background, Free Download #7878  - FreeIconsPNG">
            <a:extLst>
              <a:ext uri="{FF2B5EF4-FFF2-40B4-BE49-F238E27FC236}">
                <a16:creationId xmlns:a16="http://schemas.microsoft.com/office/drawing/2014/main" id="{A7AC7CEB-3213-42DA-B289-F8DF43F2B1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211" y="1685785"/>
            <a:ext cx="676262" cy="718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Google Shape;882;p37">
            <a:extLst>
              <a:ext uri="{FF2B5EF4-FFF2-40B4-BE49-F238E27FC236}">
                <a16:creationId xmlns:a16="http://schemas.microsoft.com/office/drawing/2014/main" id="{28FB72C1-8C84-4481-A2FC-1AF36C282093}"/>
              </a:ext>
            </a:extLst>
          </p:cNvPr>
          <p:cNvSpPr txBox="1">
            <a:spLocks/>
          </p:cNvSpPr>
          <p:nvPr/>
        </p:nvSpPr>
        <p:spPr>
          <a:xfrm>
            <a:off x="642513" y="2403925"/>
            <a:ext cx="2285659" cy="5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ivvic"/>
              <a:buAutoNum type="arabicPeriod"/>
              <a:defRPr sz="11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pPr marL="0" indent="0" algn="ctr">
              <a:buFont typeface="Livvic"/>
              <a:buNone/>
            </a:pPr>
            <a:r>
              <a:rPr lang="en-US" sz="1400" b="1" dirty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Hay Thi Lin Oo</a:t>
            </a:r>
          </a:p>
          <a:p>
            <a:pPr marL="0" indent="0" algn="ctr">
              <a:buFont typeface="Livvic"/>
              <a:buNone/>
            </a:pPr>
            <a:r>
              <a:rPr lang="en-US" sz="1400" b="1" dirty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(Team Leader)</a:t>
            </a:r>
          </a:p>
        </p:txBody>
      </p:sp>
      <p:pic>
        <p:nvPicPr>
          <p:cNvPr id="11" name="Picture 2" descr="Free High Quality Male Icon - User Stock PNG Image | Transparent PNG Free  Download on SeekPNG">
            <a:extLst>
              <a:ext uri="{FF2B5EF4-FFF2-40B4-BE49-F238E27FC236}">
                <a16:creationId xmlns:a16="http://schemas.microsoft.com/office/drawing/2014/main" id="{1EDAFC60-DC2F-4843-9C16-E6BD4D4F33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556" b="94048" l="6000" r="94500">
                        <a14:foregroundMark x1="53000" y1="13095" x2="61000" y2="12302"/>
                        <a14:foregroundMark x1="52000" y1="6349" x2="55500" y2="6349"/>
                        <a14:foregroundMark x1="82500" y1="73016" x2="61500" y2="79365"/>
                        <a14:foregroundMark x1="12000" y1="69048" x2="40000" y2="81746"/>
                        <a14:foregroundMark x1="40000" y1="81746" x2="55500" y2="82540"/>
                        <a14:foregroundMark x1="48500" y1="94444" x2="87000" y2="85714"/>
                        <a14:foregroundMark x1="6000" y1="86905" x2="8000" y2="78571"/>
                        <a14:foregroundMark x1="94500" y1="80159" x2="94000" y2="8293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8147" y="1697990"/>
            <a:ext cx="607706" cy="765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Google Shape;882;p37">
            <a:extLst>
              <a:ext uri="{FF2B5EF4-FFF2-40B4-BE49-F238E27FC236}">
                <a16:creationId xmlns:a16="http://schemas.microsoft.com/office/drawing/2014/main" id="{628B90CE-7AA6-4A59-BFCE-521FC8628BA0}"/>
              </a:ext>
            </a:extLst>
          </p:cNvPr>
          <p:cNvSpPr txBox="1">
            <a:spLocks/>
          </p:cNvSpPr>
          <p:nvPr/>
        </p:nvSpPr>
        <p:spPr>
          <a:xfrm>
            <a:off x="3429170" y="2473674"/>
            <a:ext cx="2285659" cy="5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accent3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accent3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accent3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accent3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accent3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accent3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accent3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accent3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pPr marL="0" indent="0"/>
            <a:r>
              <a:rPr lang="en-US" b="1" dirty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Lin Phone Myat Kyaw</a:t>
            </a:r>
          </a:p>
          <a:p>
            <a:pPr marL="0" indent="0"/>
            <a:r>
              <a:rPr lang="en-US" b="1" dirty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(Team Member)</a:t>
            </a:r>
          </a:p>
        </p:txBody>
      </p:sp>
      <p:pic>
        <p:nvPicPr>
          <p:cNvPr id="13" name="Picture 4" descr="woman Vector Icons free download in SVG, PNG Format">
            <a:extLst>
              <a:ext uri="{FF2B5EF4-FFF2-40B4-BE49-F238E27FC236}">
                <a16:creationId xmlns:a16="http://schemas.microsoft.com/office/drawing/2014/main" id="{3094EA51-6799-4CBE-BC95-3406C5EEA6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978337" y="1763742"/>
            <a:ext cx="572700" cy="57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Google Shape;882;p37">
            <a:extLst>
              <a:ext uri="{FF2B5EF4-FFF2-40B4-BE49-F238E27FC236}">
                <a16:creationId xmlns:a16="http://schemas.microsoft.com/office/drawing/2014/main" id="{D83C2C12-509E-4FF7-AD1F-DE7B61495E09}"/>
              </a:ext>
            </a:extLst>
          </p:cNvPr>
          <p:cNvSpPr txBox="1">
            <a:spLocks/>
          </p:cNvSpPr>
          <p:nvPr/>
        </p:nvSpPr>
        <p:spPr>
          <a:xfrm>
            <a:off x="6089765" y="2418765"/>
            <a:ext cx="2285659" cy="5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accent3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accent3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accent3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accent3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accent3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accent3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accent3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accent3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pPr marL="0" indent="0"/>
            <a:r>
              <a:rPr lang="en-US" b="1" dirty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Khin Myat Maw</a:t>
            </a:r>
          </a:p>
          <a:p>
            <a:pPr marL="0" indent="0"/>
            <a:r>
              <a:rPr lang="en-US" b="1" dirty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(Team Member)</a:t>
            </a:r>
          </a:p>
        </p:txBody>
      </p:sp>
      <p:pic>
        <p:nvPicPr>
          <p:cNvPr id="15" name="Picture 2" descr="manager, job, Occupation, profession, woman, people, Avatar icon">
            <a:extLst>
              <a:ext uri="{FF2B5EF4-FFF2-40B4-BE49-F238E27FC236}">
                <a16:creationId xmlns:a16="http://schemas.microsoft.com/office/drawing/2014/main" id="{7E5481CB-10FA-465D-A97B-BD83F30F86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8634" y="3655516"/>
            <a:ext cx="573505" cy="573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Google Shape;882;p37">
            <a:extLst>
              <a:ext uri="{FF2B5EF4-FFF2-40B4-BE49-F238E27FC236}">
                <a16:creationId xmlns:a16="http://schemas.microsoft.com/office/drawing/2014/main" id="{C4A9CABF-602A-413E-B27C-501EDE65A8B9}"/>
              </a:ext>
            </a:extLst>
          </p:cNvPr>
          <p:cNvSpPr txBox="1">
            <a:spLocks/>
          </p:cNvSpPr>
          <p:nvPr/>
        </p:nvSpPr>
        <p:spPr>
          <a:xfrm>
            <a:off x="2095865" y="4289184"/>
            <a:ext cx="2285659" cy="5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accent3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accent3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accent3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accent3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accent3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accent3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accent3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accent3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pPr marL="0" indent="0"/>
            <a:r>
              <a:rPr lang="en-US" b="1" dirty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 Min Eain</a:t>
            </a:r>
          </a:p>
          <a:p>
            <a:pPr marL="0" indent="0"/>
            <a:r>
              <a:rPr lang="en-US" b="1" dirty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(Team Member)</a:t>
            </a:r>
          </a:p>
        </p:txBody>
      </p:sp>
      <p:pic>
        <p:nvPicPr>
          <p:cNvPr id="17" name="Picture 2" descr="Avatar Clipart, Transparent PNG Clipart Images Free Download - ClipartMax">
            <a:extLst>
              <a:ext uri="{FF2B5EF4-FFF2-40B4-BE49-F238E27FC236}">
                <a16:creationId xmlns:a16="http://schemas.microsoft.com/office/drawing/2014/main" id="{23C6EFD8-A051-48AD-BED0-30B187D614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5380" b="93671" l="6667" r="92667">
                        <a14:foregroundMark x1="44333" y1="7911" x2="57000" y2="7911"/>
                        <a14:foregroundMark x1="46333" y1="5380" x2="49333" y2="6013"/>
                        <a14:foregroundMark x1="46667" y1="70570" x2="43667" y2="80696"/>
                        <a14:foregroundMark x1="50333" y1="80063" x2="50333" y2="93671"/>
                        <a14:foregroundMark x1="41000" y1="87658" x2="45000" y2="70253"/>
                        <a14:foregroundMark x1="53667" y1="64873" x2="49000" y2="64241"/>
                        <a14:foregroundMark x1="46667" y1="64241" x2="44667" y2="69620"/>
                        <a14:foregroundMark x1="57667" y1="64241" x2="61000" y2="89557"/>
                        <a14:foregroundMark x1="61000" y1="89557" x2="61000" y2="89557"/>
                        <a14:foregroundMark x1="43667" y1="90506" x2="40333" y2="91139"/>
                        <a14:foregroundMark x1="46333" y1="62025" x2="44667" y2="63924"/>
                        <a14:foregroundMark x1="56667" y1="63291" x2="57000" y2="62025"/>
                        <a14:foregroundMark x1="92667" y1="78481" x2="92667" y2="83861"/>
                        <a14:foregroundMark x1="7667" y1="75316" x2="6667" y2="7373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714829" y="3723065"/>
            <a:ext cx="485773" cy="566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Google Shape;882;p37">
            <a:extLst>
              <a:ext uri="{FF2B5EF4-FFF2-40B4-BE49-F238E27FC236}">
                <a16:creationId xmlns:a16="http://schemas.microsoft.com/office/drawing/2014/main" id="{F77E48C6-2DA7-43FD-9DB8-C24B5BEC9ADE}"/>
              </a:ext>
            </a:extLst>
          </p:cNvPr>
          <p:cNvSpPr txBox="1">
            <a:spLocks/>
          </p:cNvSpPr>
          <p:nvPr/>
        </p:nvSpPr>
        <p:spPr>
          <a:xfrm>
            <a:off x="4875853" y="4229021"/>
            <a:ext cx="2285659" cy="5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accent3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accent3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accent3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accent3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accent3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accent3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accent3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accent3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pPr marL="0" indent="0"/>
            <a:r>
              <a:rPr lang="en-US" b="1" dirty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Min Khant Ko</a:t>
            </a:r>
          </a:p>
          <a:p>
            <a:pPr marL="0" indent="0"/>
            <a:r>
              <a:rPr lang="en-US" b="1" dirty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(Team Member)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571C6FB-F22C-436F-B73F-98BCC0F4AC0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29422" y="59531"/>
            <a:ext cx="1343869" cy="1343869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9" name="Google Shape;4029;p29"/>
          <p:cNvSpPr/>
          <p:nvPr/>
        </p:nvSpPr>
        <p:spPr>
          <a:xfrm>
            <a:off x="4127098" y="776404"/>
            <a:ext cx="938700" cy="938700"/>
          </a:xfrm>
          <a:prstGeom prst="octagon">
            <a:avLst>
              <a:gd name="adj" fmla="val 0"/>
            </a:avLst>
          </a:prstGeom>
          <a:solidFill>
            <a:schemeClr val="dk2"/>
          </a:solidFill>
          <a:ln>
            <a:noFill/>
          </a:ln>
          <a:effectLst>
            <a:outerShdw dist="95250" dir="300000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0" name="Google Shape;4030;p29"/>
          <p:cNvSpPr txBox="1">
            <a:spLocks noGrp="1"/>
          </p:cNvSpPr>
          <p:nvPr>
            <p:ph type="title"/>
          </p:nvPr>
        </p:nvSpPr>
        <p:spPr>
          <a:xfrm>
            <a:off x="2267829" y="2005004"/>
            <a:ext cx="5029200" cy="41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About Giza City</a:t>
            </a:r>
            <a:endParaRPr dirty="0"/>
          </a:p>
        </p:txBody>
      </p:sp>
      <p:sp>
        <p:nvSpPr>
          <p:cNvPr id="4031" name="Google Shape;4031;p29"/>
          <p:cNvSpPr txBox="1">
            <a:spLocks noGrp="1"/>
          </p:cNvSpPr>
          <p:nvPr>
            <p:ph type="subTitle" idx="1"/>
          </p:nvPr>
        </p:nvSpPr>
        <p:spPr>
          <a:xfrm>
            <a:off x="3075626" y="2508954"/>
            <a:ext cx="3513619" cy="3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/>
              <a:t>About a city in Egypt</a:t>
            </a:r>
            <a:endParaRPr sz="1400" b="1" dirty="0"/>
          </a:p>
        </p:txBody>
      </p:sp>
      <p:sp>
        <p:nvSpPr>
          <p:cNvPr id="4032" name="Google Shape;4032;p29"/>
          <p:cNvSpPr txBox="1">
            <a:spLocks noGrp="1"/>
          </p:cNvSpPr>
          <p:nvPr>
            <p:ph type="title" idx="2"/>
          </p:nvPr>
        </p:nvSpPr>
        <p:spPr>
          <a:xfrm>
            <a:off x="4052398" y="1081174"/>
            <a:ext cx="1088100" cy="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</a:t>
            </a:r>
            <a:endParaRPr dirty="0"/>
          </a:p>
        </p:txBody>
      </p:sp>
      <p:grpSp>
        <p:nvGrpSpPr>
          <p:cNvPr id="4033" name="Google Shape;4033;p29"/>
          <p:cNvGrpSpPr/>
          <p:nvPr/>
        </p:nvGrpSpPr>
        <p:grpSpPr>
          <a:xfrm>
            <a:off x="-390537" y="3016150"/>
            <a:ext cx="776100" cy="776100"/>
            <a:chOff x="8057400" y="271550"/>
            <a:chExt cx="776100" cy="776100"/>
          </a:xfrm>
        </p:grpSpPr>
        <p:sp>
          <p:nvSpPr>
            <p:cNvPr id="4034" name="Google Shape;4034;p29"/>
            <p:cNvSpPr/>
            <p:nvPr/>
          </p:nvSpPr>
          <p:spPr>
            <a:xfrm>
              <a:off x="8057400" y="271550"/>
              <a:ext cx="776100" cy="776100"/>
            </a:xfrm>
            <a:prstGeom prst="ellipse">
              <a:avLst/>
            </a:prstGeom>
            <a:solidFill>
              <a:srgbClr val="FFFFD5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5" name="Google Shape;4035;p29"/>
            <p:cNvSpPr/>
            <p:nvPr/>
          </p:nvSpPr>
          <p:spPr>
            <a:xfrm>
              <a:off x="8181000" y="395150"/>
              <a:ext cx="528900" cy="528900"/>
            </a:xfrm>
            <a:prstGeom prst="ellipse">
              <a:avLst/>
            </a:prstGeom>
            <a:solidFill>
              <a:srgbClr val="FF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26AB06AC-7A44-4514-BB79-BAEDC512FC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9782"/>
            <a:ext cx="1469843" cy="1469843"/>
          </a:xfrm>
          <a:prstGeom prst="rect">
            <a:avLst/>
          </a:prstGeom>
        </p:spPr>
      </p:pic>
      <p:grpSp>
        <p:nvGrpSpPr>
          <p:cNvPr id="34" name="Google Shape;4797;p47">
            <a:extLst>
              <a:ext uri="{FF2B5EF4-FFF2-40B4-BE49-F238E27FC236}">
                <a16:creationId xmlns:a16="http://schemas.microsoft.com/office/drawing/2014/main" id="{A5E364A2-134F-486E-B780-E5F55668EEA1}"/>
              </a:ext>
            </a:extLst>
          </p:cNvPr>
          <p:cNvGrpSpPr/>
          <p:nvPr/>
        </p:nvGrpSpPr>
        <p:grpSpPr>
          <a:xfrm>
            <a:off x="6926177" y="1780856"/>
            <a:ext cx="420858" cy="464298"/>
            <a:chOff x="1736100" y="2653100"/>
            <a:chExt cx="408150" cy="410800"/>
          </a:xfrm>
        </p:grpSpPr>
        <p:sp>
          <p:nvSpPr>
            <p:cNvPr id="35" name="Google Shape;4798;p47">
              <a:extLst>
                <a:ext uri="{FF2B5EF4-FFF2-40B4-BE49-F238E27FC236}">
                  <a16:creationId xmlns:a16="http://schemas.microsoft.com/office/drawing/2014/main" id="{11A81C58-E09E-4DC0-9637-23C20519C8A6}"/>
                </a:ext>
              </a:extLst>
            </p:cNvPr>
            <p:cNvSpPr/>
            <p:nvPr/>
          </p:nvSpPr>
          <p:spPr>
            <a:xfrm>
              <a:off x="1901225" y="2696375"/>
              <a:ext cx="59925" cy="63925"/>
            </a:xfrm>
            <a:custGeom>
              <a:avLst/>
              <a:gdLst/>
              <a:ahLst/>
              <a:cxnLst/>
              <a:rect l="l" t="t" r="r" b="b"/>
              <a:pathLst>
                <a:path w="2397" h="2557" extrusionOk="0">
                  <a:moveTo>
                    <a:pt x="799" y="0"/>
                  </a:moveTo>
                  <a:lnTo>
                    <a:pt x="0" y="1359"/>
                  </a:lnTo>
                  <a:lnTo>
                    <a:pt x="1092" y="2557"/>
                  </a:lnTo>
                  <a:lnTo>
                    <a:pt x="2397" y="320"/>
                  </a:lnTo>
                  <a:lnTo>
                    <a:pt x="799" y="0"/>
                  </a:lnTo>
                  <a:close/>
                </a:path>
              </a:pathLst>
            </a:custGeom>
            <a:solidFill>
              <a:srgbClr val="E2E9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4799;p47">
              <a:extLst>
                <a:ext uri="{FF2B5EF4-FFF2-40B4-BE49-F238E27FC236}">
                  <a16:creationId xmlns:a16="http://schemas.microsoft.com/office/drawing/2014/main" id="{9F323852-B908-4AF7-A447-2DE553A31E89}"/>
                </a:ext>
              </a:extLst>
            </p:cNvPr>
            <p:cNvSpPr/>
            <p:nvPr/>
          </p:nvSpPr>
          <p:spPr>
            <a:xfrm>
              <a:off x="1973775" y="2713675"/>
              <a:ext cx="161825" cy="169800"/>
            </a:xfrm>
            <a:custGeom>
              <a:avLst/>
              <a:gdLst/>
              <a:ahLst/>
              <a:cxnLst/>
              <a:rect l="l" t="t" r="r" b="b"/>
              <a:pathLst>
                <a:path w="6473" h="6792" extrusionOk="0">
                  <a:moveTo>
                    <a:pt x="5114" y="1"/>
                  </a:moveTo>
                  <a:lnTo>
                    <a:pt x="4928" y="187"/>
                  </a:lnTo>
                  <a:lnTo>
                    <a:pt x="4715" y="320"/>
                  </a:lnTo>
                  <a:lnTo>
                    <a:pt x="4475" y="453"/>
                  </a:lnTo>
                  <a:lnTo>
                    <a:pt x="4262" y="587"/>
                  </a:lnTo>
                  <a:lnTo>
                    <a:pt x="4022" y="693"/>
                  </a:lnTo>
                  <a:lnTo>
                    <a:pt x="3782" y="773"/>
                  </a:lnTo>
                  <a:lnTo>
                    <a:pt x="3516" y="853"/>
                  </a:lnTo>
                  <a:lnTo>
                    <a:pt x="3276" y="906"/>
                  </a:lnTo>
                  <a:lnTo>
                    <a:pt x="3010" y="933"/>
                  </a:lnTo>
                  <a:lnTo>
                    <a:pt x="2770" y="959"/>
                  </a:lnTo>
                  <a:lnTo>
                    <a:pt x="2238" y="959"/>
                  </a:lnTo>
                  <a:lnTo>
                    <a:pt x="1972" y="933"/>
                  </a:lnTo>
                  <a:lnTo>
                    <a:pt x="1732" y="880"/>
                  </a:lnTo>
                  <a:lnTo>
                    <a:pt x="1466" y="800"/>
                  </a:lnTo>
                  <a:lnTo>
                    <a:pt x="1226" y="720"/>
                  </a:lnTo>
                  <a:lnTo>
                    <a:pt x="1" y="2824"/>
                  </a:lnTo>
                  <a:lnTo>
                    <a:pt x="187" y="3010"/>
                  </a:lnTo>
                  <a:lnTo>
                    <a:pt x="374" y="3196"/>
                  </a:lnTo>
                  <a:lnTo>
                    <a:pt x="560" y="3383"/>
                  </a:lnTo>
                  <a:lnTo>
                    <a:pt x="720" y="3596"/>
                  </a:lnTo>
                  <a:lnTo>
                    <a:pt x="853" y="3809"/>
                  </a:lnTo>
                  <a:lnTo>
                    <a:pt x="986" y="4049"/>
                  </a:lnTo>
                  <a:lnTo>
                    <a:pt x="1093" y="4288"/>
                  </a:lnTo>
                  <a:lnTo>
                    <a:pt x="1199" y="4528"/>
                  </a:lnTo>
                  <a:lnTo>
                    <a:pt x="1279" y="4768"/>
                  </a:lnTo>
                  <a:lnTo>
                    <a:pt x="1332" y="5007"/>
                  </a:lnTo>
                  <a:lnTo>
                    <a:pt x="1386" y="5274"/>
                  </a:lnTo>
                  <a:lnTo>
                    <a:pt x="1412" y="5513"/>
                  </a:lnTo>
                  <a:lnTo>
                    <a:pt x="1412" y="5780"/>
                  </a:lnTo>
                  <a:lnTo>
                    <a:pt x="1412" y="6046"/>
                  </a:lnTo>
                  <a:lnTo>
                    <a:pt x="1386" y="6312"/>
                  </a:lnTo>
                  <a:lnTo>
                    <a:pt x="1332" y="6552"/>
                  </a:lnTo>
                  <a:lnTo>
                    <a:pt x="1652" y="6658"/>
                  </a:lnTo>
                  <a:lnTo>
                    <a:pt x="1998" y="6738"/>
                  </a:lnTo>
                  <a:lnTo>
                    <a:pt x="2318" y="6765"/>
                  </a:lnTo>
                  <a:lnTo>
                    <a:pt x="2664" y="6792"/>
                  </a:lnTo>
                  <a:lnTo>
                    <a:pt x="2984" y="6765"/>
                  </a:lnTo>
                  <a:lnTo>
                    <a:pt x="3303" y="6738"/>
                  </a:lnTo>
                  <a:lnTo>
                    <a:pt x="3623" y="6658"/>
                  </a:lnTo>
                  <a:lnTo>
                    <a:pt x="3942" y="6552"/>
                  </a:lnTo>
                  <a:lnTo>
                    <a:pt x="4235" y="6445"/>
                  </a:lnTo>
                  <a:lnTo>
                    <a:pt x="4528" y="6286"/>
                  </a:lnTo>
                  <a:lnTo>
                    <a:pt x="4821" y="6099"/>
                  </a:lnTo>
                  <a:lnTo>
                    <a:pt x="5087" y="5913"/>
                  </a:lnTo>
                  <a:lnTo>
                    <a:pt x="5327" y="5673"/>
                  </a:lnTo>
                  <a:lnTo>
                    <a:pt x="5567" y="5433"/>
                  </a:lnTo>
                  <a:lnTo>
                    <a:pt x="5780" y="5167"/>
                  </a:lnTo>
                  <a:lnTo>
                    <a:pt x="5966" y="4874"/>
                  </a:lnTo>
                  <a:lnTo>
                    <a:pt x="6126" y="4555"/>
                  </a:lnTo>
                  <a:lnTo>
                    <a:pt x="6259" y="4235"/>
                  </a:lnTo>
                  <a:lnTo>
                    <a:pt x="6366" y="3915"/>
                  </a:lnTo>
                  <a:lnTo>
                    <a:pt x="6419" y="3596"/>
                  </a:lnTo>
                  <a:lnTo>
                    <a:pt x="6472" y="3250"/>
                  </a:lnTo>
                  <a:lnTo>
                    <a:pt x="6472" y="2930"/>
                  </a:lnTo>
                  <a:lnTo>
                    <a:pt x="6472" y="2584"/>
                  </a:lnTo>
                  <a:lnTo>
                    <a:pt x="6419" y="2264"/>
                  </a:lnTo>
                  <a:lnTo>
                    <a:pt x="6339" y="1945"/>
                  </a:lnTo>
                  <a:lnTo>
                    <a:pt x="6259" y="1625"/>
                  </a:lnTo>
                  <a:lnTo>
                    <a:pt x="6126" y="1332"/>
                  </a:lnTo>
                  <a:lnTo>
                    <a:pt x="5966" y="1039"/>
                  </a:lnTo>
                  <a:lnTo>
                    <a:pt x="5806" y="746"/>
                  </a:lnTo>
                  <a:lnTo>
                    <a:pt x="5593" y="480"/>
                  </a:lnTo>
                  <a:lnTo>
                    <a:pt x="5380" y="240"/>
                  </a:lnTo>
                  <a:lnTo>
                    <a:pt x="5114" y="1"/>
                  </a:lnTo>
                  <a:close/>
                </a:path>
              </a:pathLst>
            </a:custGeom>
            <a:solidFill>
              <a:srgbClr val="E2E9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4800;p47">
              <a:extLst>
                <a:ext uri="{FF2B5EF4-FFF2-40B4-BE49-F238E27FC236}">
                  <a16:creationId xmlns:a16="http://schemas.microsoft.com/office/drawing/2014/main" id="{333C0118-5D13-44ED-9FDA-862C05545539}"/>
                </a:ext>
              </a:extLst>
            </p:cNvPr>
            <p:cNvSpPr/>
            <p:nvPr/>
          </p:nvSpPr>
          <p:spPr>
            <a:xfrm>
              <a:off x="1749425" y="2661075"/>
              <a:ext cx="279650" cy="394825"/>
            </a:xfrm>
            <a:custGeom>
              <a:avLst/>
              <a:gdLst/>
              <a:ahLst/>
              <a:cxnLst/>
              <a:rect l="l" t="t" r="r" b="b"/>
              <a:pathLst>
                <a:path w="11186" h="15793" extrusionOk="0">
                  <a:moveTo>
                    <a:pt x="9667" y="1"/>
                  </a:moveTo>
                  <a:lnTo>
                    <a:pt x="9561" y="28"/>
                  </a:lnTo>
                  <a:lnTo>
                    <a:pt x="9454" y="54"/>
                  </a:lnTo>
                  <a:lnTo>
                    <a:pt x="9374" y="161"/>
                  </a:lnTo>
                  <a:lnTo>
                    <a:pt x="6285" y="5513"/>
                  </a:lnTo>
                  <a:lnTo>
                    <a:pt x="6125" y="5806"/>
                  </a:lnTo>
                  <a:lnTo>
                    <a:pt x="5939" y="6046"/>
                  </a:lnTo>
                  <a:lnTo>
                    <a:pt x="5753" y="6312"/>
                  </a:lnTo>
                  <a:lnTo>
                    <a:pt x="5539" y="6552"/>
                  </a:lnTo>
                  <a:lnTo>
                    <a:pt x="5326" y="6792"/>
                  </a:lnTo>
                  <a:lnTo>
                    <a:pt x="5087" y="7005"/>
                  </a:lnTo>
                  <a:lnTo>
                    <a:pt x="4847" y="7218"/>
                  </a:lnTo>
                  <a:lnTo>
                    <a:pt x="4581" y="7404"/>
                  </a:lnTo>
                  <a:lnTo>
                    <a:pt x="4235" y="7671"/>
                  </a:lnTo>
                  <a:lnTo>
                    <a:pt x="3915" y="7937"/>
                  </a:lnTo>
                  <a:lnTo>
                    <a:pt x="3622" y="8230"/>
                  </a:lnTo>
                  <a:lnTo>
                    <a:pt x="3329" y="8523"/>
                  </a:lnTo>
                  <a:lnTo>
                    <a:pt x="3036" y="8842"/>
                  </a:lnTo>
                  <a:lnTo>
                    <a:pt x="2796" y="9189"/>
                  </a:lnTo>
                  <a:lnTo>
                    <a:pt x="2530" y="9535"/>
                  </a:lnTo>
                  <a:lnTo>
                    <a:pt x="2317" y="9908"/>
                  </a:lnTo>
                  <a:lnTo>
                    <a:pt x="187" y="13583"/>
                  </a:lnTo>
                  <a:lnTo>
                    <a:pt x="80" y="13876"/>
                  </a:lnTo>
                  <a:lnTo>
                    <a:pt x="0" y="14142"/>
                  </a:lnTo>
                  <a:lnTo>
                    <a:pt x="0" y="14435"/>
                  </a:lnTo>
                  <a:lnTo>
                    <a:pt x="54" y="14701"/>
                  </a:lnTo>
                  <a:lnTo>
                    <a:pt x="133" y="14967"/>
                  </a:lnTo>
                  <a:lnTo>
                    <a:pt x="293" y="15207"/>
                  </a:lnTo>
                  <a:lnTo>
                    <a:pt x="480" y="15420"/>
                  </a:lnTo>
                  <a:lnTo>
                    <a:pt x="719" y="15580"/>
                  </a:lnTo>
                  <a:lnTo>
                    <a:pt x="879" y="15660"/>
                  </a:lnTo>
                  <a:lnTo>
                    <a:pt x="1039" y="15713"/>
                  </a:lnTo>
                  <a:lnTo>
                    <a:pt x="1199" y="15766"/>
                  </a:lnTo>
                  <a:lnTo>
                    <a:pt x="1358" y="15793"/>
                  </a:lnTo>
                  <a:lnTo>
                    <a:pt x="1518" y="15793"/>
                  </a:lnTo>
                  <a:lnTo>
                    <a:pt x="1678" y="15766"/>
                  </a:lnTo>
                  <a:lnTo>
                    <a:pt x="1838" y="15740"/>
                  </a:lnTo>
                  <a:lnTo>
                    <a:pt x="1971" y="15686"/>
                  </a:lnTo>
                  <a:lnTo>
                    <a:pt x="2131" y="15633"/>
                  </a:lnTo>
                  <a:lnTo>
                    <a:pt x="2264" y="15553"/>
                  </a:lnTo>
                  <a:lnTo>
                    <a:pt x="2397" y="15447"/>
                  </a:lnTo>
                  <a:lnTo>
                    <a:pt x="2504" y="15340"/>
                  </a:lnTo>
                  <a:lnTo>
                    <a:pt x="2610" y="15207"/>
                  </a:lnTo>
                  <a:lnTo>
                    <a:pt x="2717" y="15074"/>
                  </a:lnTo>
                  <a:lnTo>
                    <a:pt x="2796" y="14941"/>
                  </a:lnTo>
                  <a:lnTo>
                    <a:pt x="2850" y="14781"/>
                  </a:lnTo>
                  <a:lnTo>
                    <a:pt x="3808" y="11772"/>
                  </a:lnTo>
                  <a:lnTo>
                    <a:pt x="3942" y="11399"/>
                  </a:lnTo>
                  <a:lnTo>
                    <a:pt x="4128" y="10999"/>
                  </a:lnTo>
                  <a:lnTo>
                    <a:pt x="4314" y="10627"/>
                  </a:lnTo>
                  <a:lnTo>
                    <a:pt x="4554" y="10280"/>
                  </a:lnTo>
                  <a:lnTo>
                    <a:pt x="4820" y="9934"/>
                  </a:lnTo>
                  <a:lnTo>
                    <a:pt x="5113" y="9641"/>
                  </a:lnTo>
                  <a:lnTo>
                    <a:pt x="5406" y="9348"/>
                  </a:lnTo>
                  <a:lnTo>
                    <a:pt x="5726" y="9082"/>
                  </a:lnTo>
                  <a:lnTo>
                    <a:pt x="6072" y="8816"/>
                  </a:lnTo>
                  <a:lnTo>
                    <a:pt x="6418" y="8523"/>
                  </a:lnTo>
                  <a:lnTo>
                    <a:pt x="6738" y="8230"/>
                  </a:lnTo>
                  <a:lnTo>
                    <a:pt x="7031" y="7910"/>
                  </a:lnTo>
                  <a:lnTo>
                    <a:pt x="7324" y="7564"/>
                  </a:lnTo>
                  <a:lnTo>
                    <a:pt x="7590" y="7218"/>
                  </a:lnTo>
                  <a:lnTo>
                    <a:pt x="7830" y="6872"/>
                  </a:lnTo>
                  <a:lnTo>
                    <a:pt x="8069" y="6499"/>
                  </a:lnTo>
                  <a:lnTo>
                    <a:pt x="11132" y="1173"/>
                  </a:lnTo>
                  <a:lnTo>
                    <a:pt x="11185" y="1066"/>
                  </a:lnTo>
                  <a:lnTo>
                    <a:pt x="11185" y="933"/>
                  </a:lnTo>
                  <a:lnTo>
                    <a:pt x="11132" y="853"/>
                  </a:lnTo>
                  <a:lnTo>
                    <a:pt x="11052" y="773"/>
                  </a:lnTo>
                  <a:lnTo>
                    <a:pt x="9774" y="54"/>
                  </a:lnTo>
                  <a:lnTo>
                    <a:pt x="9667" y="1"/>
                  </a:lnTo>
                  <a:close/>
                </a:path>
              </a:pathLst>
            </a:custGeom>
            <a:solidFill>
              <a:srgbClr val="C68A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4801;p47">
              <a:extLst>
                <a:ext uri="{FF2B5EF4-FFF2-40B4-BE49-F238E27FC236}">
                  <a16:creationId xmlns:a16="http://schemas.microsoft.com/office/drawing/2014/main" id="{53BB70BE-666C-452F-8CEC-46526E0880BF}"/>
                </a:ext>
              </a:extLst>
            </p:cNvPr>
            <p:cNvSpPr/>
            <p:nvPr/>
          </p:nvSpPr>
          <p:spPr>
            <a:xfrm>
              <a:off x="1768050" y="2928050"/>
              <a:ext cx="76600" cy="81925"/>
            </a:xfrm>
            <a:custGeom>
              <a:avLst/>
              <a:gdLst/>
              <a:ahLst/>
              <a:cxnLst/>
              <a:rect l="l" t="t" r="r" b="b"/>
              <a:pathLst>
                <a:path w="3064" h="3277" extrusionOk="0">
                  <a:moveTo>
                    <a:pt x="1119" y="1"/>
                  </a:moveTo>
                  <a:lnTo>
                    <a:pt x="1" y="1918"/>
                  </a:lnTo>
                  <a:lnTo>
                    <a:pt x="2371" y="3276"/>
                  </a:lnTo>
                  <a:lnTo>
                    <a:pt x="3063" y="1093"/>
                  </a:lnTo>
                  <a:lnTo>
                    <a:pt x="1119" y="1"/>
                  </a:lnTo>
                  <a:close/>
                </a:path>
              </a:pathLst>
            </a:custGeom>
            <a:solidFill>
              <a:srgbClr val="80B6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4802;p47">
              <a:extLst>
                <a:ext uri="{FF2B5EF4-FFF2-40B4-BE49-F238E27FC236}">
                  <a16:creationId xmlns:a16="http://schemas.microsoft.com/office/drawing/2014/main" id="{9DFBC144-125E-40D8-8B55-9037C96EECB4}"/>
                </a:ext>
              </a:extLst>
            </p:cNvPr>
            <p:cNvSpPr/>
            <p:nvPr/>
          </p:nvSpPr>
          <p:spPr>
            <a:xfrm>
              <a:off x="1899875" y="2762275"/>
              <a:ext cx="71925" cy="73925"/>
            </a:xfrm>
            <a:custGeom>
              <a:avLst/>
              <a:gdLst/>
              <a:ahLst/>
              <a:cxnLst/>
              <a:rect l="l" t="t" r="r" b="b"/>
              <a:pathLst>
                <a:path w="2877" h="2957" extrusionOk="0">
                  <a:moveTo>
                    <a:pt x="1119" y="1"/>
                  </a:moveTo>
                  <a:lnTo>
                    <a:pt x="1" y="1945"/>
                  </a:lnTo>
                  <a:lnTo>
                    <a:pt x="1758" y="2957"/>
                  </a:lnTo>
                  <a:lnTo>
                    <a:pt x="2877" y="1013"/>
                  </a:lnTo>
                  <a:lnTo>
                    <a:pt x="1119" y="1"/>
                  </a:lnTo>
                  <a:close/>
                </a:path>
              </a:pathLst>
            </a:custGeom>
            <a:solidFill>
              <a:srgbClr val="FF7B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803;p47">
              <a:extLst>
                <a:ext uri="{FF2B5EF4-FFF2-40B4-BE49-F238E27FC236}">
                  <a16:creationId xmlns:a16="http://schemas.microsoft.com/office/drawing/2014/main" id="{1ED300A1-8A07-4718-AED8-7B4C374883CD}"/>
                </a:ext>
              </a:extLst>
            </p:cNvPr>
            <p:cNvSpPr/>
            <p:nvPr/>
          </p:nvSpPr>
          <p:spPr>
            <a:xfrm>
              <a:off x="1927850" y="2702375"/>
              <a:ext cx="78575" cy="85225"/>
            </a:xfrm>
            <a:custGeom>
              <a:avLst/>
              <a:gdLst/>
              <a:ahLst/>
              <a:cxnLst/>
              <a:rect l="l" t="t" r="r" b="b"/>
              <a:pathLst>
                <a:path w="3143" h="3409" extrusionOk="0">
                  <a:moveTo>
                    <a:pt x="1385" y="0"/>
                  </a:moveTo>
                  <a:lnTo>
                    <a:pt x="0" y="2397"/>
                  </a:lnTo>
                  <a:lnTo>
                    <a:pt x="1758" y="3409"/>
                  </a:lnTo>
                  <a:lnTo>
                    <a:pt x="3143" y="1012"/>
                  </a:lnTo>
                  <a:lnTo>
                    <a:pt x="1385" y="0"/>
                  </a:lnTo>
                  <a:close/>
                </a:path>
              </a:pathLst>
            </a:custGeom>
            <a:solidFill>
              <a:srgbClr val="F7D0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804;p47">
              <a:extLst>
                <a:ext uri="{FF2B5EF4-FFF2-40B4-BE49-F238E27FC236}">
                  <a16:creationId xmlns:a16="http://schemas.microsoft.com/office/drawing/2014/main" id="{C5598C15-FEE4-4F0B-A418-45E4EF220A70}"/>
                </a:ext>
              </a:extLst>
            </p:cNvPr>
            <p:cNvSpPr/>
            <p:nvPr/>
          </p:nvSpPr>
          <p:spPr>
            <a:xfrm>
              <a:off x="1776725" y="2687050"/>
              <a:ext cx="88575" cy="89250"/>
            </a:xfrm>
            <a:custGeom>
              <a:avLst/>
              <a:gdLst/>
              <a:ahLst/>
              <a:cxnLst/>
              <a:rect l="l" t="t" r="r" b="b"/>
              <a:pathLst>
                <a:path w="3543" h="3570" extrusionOk="0">
                  <a:moveTo>
                    <a:pt x="0" y="1"/>
                  </a:moveTo>
                  <a:lnTo>
                    <a:pt x="27" y="373"/>
                  </a:lnTo>
                  <a:lnTo>
                    <a:pt x="80" y="720"/>
                  </a:lnTo>
                  <a:lnTo>
                    <a:pt x="187" y="1066"/>
                  </a:lnTo>
                  <a:lnTo>
                    <a:pt x="320" y="1385"/>
                  </a:lnTo>
                  <a:lnTo>
                    <a:pt x="453" y="1678"/>
                  </a:lnTo>
                  <a:lnTo>
                    <a:pt x="639" y="1971"/>
                  </a:lnTo>
                  <a:lnTo>
                    <a:pt x="826" y="2237"/>
                  </a:lnTo>
                  <a:lnTo>
                    <a:pt x="1065" y="2477"/>
                  </a:lnTo>
                  <a:lnTo>
                    <a:pt x="1305" y="2717"/>
                  </a:lnTo>
                  <a:lnTo>
                    <a:pt x="1571" y="2903"/>
                  </a:lnTo>
                  <a:lnTo>
                    <a:pt x="1864" y="3090"/>
                  </a:lnTo>
                  <a:lnTo>
                    <a:pt x="2157" y="3249"/>
                  </a:lnTo>
                  <a:lnTo>
                    <a:pt x="2477" y="3356"/>
                  </a:lnTo>
                  <a:lnTo>
                    <a:pt x="2823" y="3463"/>
                  </a:lnTo>
                  <a:lnTo>
                    <a:pt x="3169" y="3516"/>
                  </a:lnTo>
                  <a:lnTo>
                    <a:pt x="3542" y="3569"/>
                  </a:lnTo>
                  <a:lnTo>
                    <a:pt x="3515" y="3196"/>
                  </a:lnTo>
                  <a:lnTo>
                    <a:pt x="3462" y="2823"/>
                  </a:lnTo>
                  <a:lnTo>
                    <a:pt x="3356" y="2504"/>
                  </a:lnTo>
                  <a:lnTo>
                    <a:pt x="3222" y="2184"/>
                  </a:lnTo>
                  <a:lnTo>
                    <a:pt x="3089" y="1865"/>
                  </a:lnTo>
                  <a:lnTo>
                    <a:pt x="2903" y="1572"/>
                  </a:lnTo>
                  <a:lnTo>
                    <a:pt x="2716" y="1305"/>
                  </a:lnTo>
                  <a:lnTo>
                    <a:pt x="2477" y="1066"/>
                  </a:lnTo>
                  <a:lnTo>
                    <a:pt x="2237" y="853"/>
                  </a:lnTo>
                  <a:lnTo>
                    <a:pt x="1971" y="640"/>
                  </a:lnTo>
                  <a:lnTo>
                    <a:pt x="1678" y="453"/>
                  </a:lnTo>
                  <a:lnTo>
                    <a:pt x="1385" y="320"/>
                  </a:lnTo>
                  <a:lnTo>
                    <a:pt x="1065" y="187"/>
                  </a:lnTo>
                  <a:lnTo>
                    <a:pt x="719" y="107"/>
                  </a:lnTo>
                  <a:lnTo>
                    <a:pt x="373" y="2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80B6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805;p47">
              <a:extLst>
                <a:ext uri="{FF2B5EF4-FFF2-40B4-BE49-F238E27FC236}">
                  <a16:creationId xmlns:a16="http://schemas.microsoft.com/office/drawing/2014/main" id="{253D3138-D790-44BF-88DC-667A49627B68}"/>
                </a:ext>
              </a:extLst>
            </p:cNvPr>
            <p:cNvSpPr/>
            <p:nvPr/>
          </p:nvSpPr>
          <p:spPr>
            <a:xfrm>
              <a:off x="1744100" y="2733000"/>
              <a:ext cx="121200" cy="53950"/>
            </a:xfrm>
            <a:custGeom>
              <a:avLst/>
              <a:gdLst/>
              <a:ahLst/>
              <a:cxnLst/>
              <a:rect l="l" t="t" r="r" b="b"/>
              <a:pathLst>
                <a:path w="4848" h="2158" extrusionOk="0">
                  <a:moveTo>
                    <a:pt x="1678" y="0"/>
                  </a:moveTo>
                  <a:lnTo>
                    <a:pt x="1332" y="27"/>
                  </a:lnTo>
                  <a:lnTo>
                    <a:pt x="1012" y="80"/>
                  </a:lnTo>
                  <a:lnTo>
                    <a:pt x="666" y="160"/>
                  </a:lnTo>
                  <a:lnTo>
                    <a:pt x="320" y="293"/>
                  </a:lnTo>
                  <a:lnTo>
                    <a:pt x="0" y="453"/>
                  </a:lnTo>
                  <a:lnTo>
                    <a:pt x="213" y="746"/>
                  </a:lnTo>
                  <a:lnTo>
                    <a:pt x="426" y="1012"/>
                  </a:lnTo>
                  <a:lnTo>
                    <a:pt x="693" y="1252"/>
                  </a:lnTo>
                  <a:lnTo>
                    <a:pt x="959" y="1465"/>
                  </a:lnTo>
                  <a:lnTo>
                    <a:pt x="1252" y="1651"/>
                  </a:lnTo>
                  <a:lnTo>
                    <a:pt x="1545" y="1811"/>
                  </a:lnTo>
                  <a:lnTo>
                    <a:pt x="1838" y="1944"/>
                  </a:lnTo>
                  <a:lnTo>
                    <a:pt x="2157" y="2051"/>
                  </a:lnTo>
                  <a:lnTo>
                    <a:pt x="2504" y="2131"/>
                  </a:lnTo>
                  <a:lnTo>
                    <a:pt x="2823" y="2157"/>
                  </a:lnTo>
                  <a:lnTo>
                    <a:pt x="3489" y="2157"/>
                  </a:lnTo>
                  <a:lnTo>
                    <a:pt x="3835" y="2077"/>
                  </a:lnTo>
                  <a:lnTo>
                    <a:pt x="4181" y="1997"/>
                  </a:lnTo>
                  <a:lnTo>
                    <a:pt x="4527" y="1864"/>
                  </a:lnTo>
                  <a:lnTo>
                    <a:pt x="4847" y="1731"/>
                  </a:lnTo>
                  <a:lnTo>
                    <a:pt x="4634" y="1411"/>
                  </a:lnTo>
                  <a:lnTo>
                    <a:pt x="4394" y="1145"/>
                  </a:lnTo>
                  <a:lnTo>
                    <a:pt x="4155" y="905"/>
                  </a:lnTo>
                  <a:lnTo>
                    <a:pt x="3888" y="692"/>
                  </a:lnTo>
                  <a:lnTo>
                    <a:pt x="3595" y="506"/>
                  </a:lnTo>
                  <a:lnTo>
                    <a:pt x="3302" y="346"/>
                  </a:lnTo>
                  <a:lnTo>
                    <a:pt x="2983" y="213"/>
                  </a:lnTo>
                  <a:lnTo>
                    <a:pt x="2690" y="107"/>
                  </a:lnTo>
                  <a:lnTo>
                    <a:pt x="2344" y="27"/>
                  </a:lnTo>
                  <a:lnTo>
                    <a:pt x="2024" y="0"/>
                  </a:lnTo>
                  <a:close/>
                </a:path>
              </a:pathLst>
            </a:custGeom>
            <a:solidFill>
              <a:srgbClr val="80B6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806;p47">
              <a:extLst>
                <a:ext uri="{FF2B5EF4-FFF2-40B4-BE49-F238E27FC236}">
                  <a16:creationId xmlns:a16="http://schemas.microsoft.com/office/drawing/2014/main" id="{827715DC-DE9A-4D81-8B72-938E8E18A239}"/>
                </a:ext>
              </a:extLst>
            </p:cNvPr>
            <p:cNvSpPr/>
            <p:nvPr/>
          </p:nvSpPr>
          <p:spPr>
            <a:xfrm>
              <a:off x="1859925" y="2772925"/>
              <a:ext cx="38650" cy="39325"/>
            </a:xfrm>
            <a:custGeom>
              <a:avLst/>
              <a:gdLst/>
              <a:ahLst/>
              <a:cxnLst/>
              <a:rect l="l" t="t" r="r" b="b"/>
              <a:pathLst>
                <a:path w="1546" h="1573" extrusionOk="0">
                  <a:moveTo>
                    <a:pt x="773" y="1"/>
                  </a:moveTo>
                  <a:lnTo>
                    <a:pt x="613" y="28"/>
                  </a:lnTo>
                  <a:lnTo>
                    <a:pt x="454" y="54"/>
                  </a:lnTo>
                  <a:lnTo>
                    <a:pt x="347" y="134"/>
                  </a:lnTo>
                  <a:lnTo>
                    <a:pt x="214" y="241"/>
                  </a:lnTo>
                  <a:lnTo>
                    <a:pt x="134" y="347"/>
                  </a:lnTo>
                  <a:lnTo>
                    <a:pt x="54" y="480"/>
                  </a:lnTo>
                  <a:lnTo>
                    <a:pt x="1" y="613"/>
                  </a:lnTo>
                  <a:lnTo>
                    <a:pt x="1" y="773"/>
                  </a:lnTo>
                  <a:lnTo>
                    <a:pt x="1" y="933"/>
                  </a:lnTo>
                  <a:lnTo>
                    <a:pt x="54" y="1093"/>
                  </a:lnTo>
                  <a:lnTo>
                    <a:pt x="134" y="1226"/>
                  </a:lnTo>
                  <a:lnTo>
                    <a:pt x="214" y="1332"/>
                  </a:lnTo>
                  <a:lnTo>
                    <a:pt x="347" y="1439"/>
                  </a:lnTo>
                  <a:lnTo>
                    <a:pt x="454" y="1492"/>
                  </a:lnTo>
                  <a:lnTo>
                    <a:pt x="613" y="1545"/>
                  </a:lnTo>
                  <a:lnTo>
                    <a:pt x="773" y="1572"/>
                  </a:lnTo>
                  <a:lnTo>
                    <a:pt x="933" y="1545"/>
                  </a:lnTo>
                  <a:lnTo>
                    <a:pt x="1066" y="1492"/>
                  </a:lnTo>
                  <a:lnTo>
                    <a:pt x="1199" y="1439"/>
                  </a:lnTo>
                  <a:lnTo>
                    <a:pt x="1333" y="1332"/>
                  </a:lnTo>
                  <a:lnTo>
                    <a:pt x="1412" y="1226"/>
                  </a:lnTo>
                  <a:lnTo>
                    <a:pt x="1492" y="1093"/>
                  </a:lnTo>
                  <a:lnTo>
                    <a:pt x="1546" y="933"/>
                  </a:lnTo>
                  <a:lnTo>
                    <a:pt x="1546" y="773"/>
                  </a:lnTo>
                  <a:lnTo>
                    <a:pt x="1546" y="613"/>
                  </a:lnTo>
                  <a:lnTo>
                    <a:pt x="1492" y="480"/>
                  </a:lnTo>
                  <a:lnTo>
                    <a:pt x="1412" y="347"/>
                  </a:lnTo>
                  <a:lnTo>
                    <a:pt x="1333" y="241"/>
                  </a:lnTo>
                  <a:lnTo>
                    <a:pt x="1199" y="134"/>
                  </a:lnTo>
                  <a:lnTo>
                    <a:pt x="1066" y="54"/>
                  </a:lnTo>
                  <a:lnTo>
                    <a:pt x="933" y="28"/>
                  </a:lnTo>
                  <a:lnTo>
                    <a:pt x="773" y="1"/>
                  </a:lnTo>
                  <a:close/>
                </a:path>
              </a:pathLst>
            </a:custGeom>
            <a:solidFill>
              <a:srgbClr val="F7D0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807;p47">
              <a:extLst>
                <a:ext uri="{FF2B5EF4-FFF2-40B4-BE49-F238E27FC236}">
                  <a16:creationId xmlns:a16="http://schemas.microsoft.com/office/drawing/2014/main" id="{92C243CE-DD91-46E3-B1D9-1164D036318E}"/>
                </a:ext>
              </a:extLst>
            </p:cNvPr>
            <p:cNvSpPr/>
            <p:nvPr/>
          </p:nvSpPr>
          <p:spPr>
            <a:xfrm>
              <a:off x="1736100" y="2653100"/>
              <a:ext cx="408150" cy="410800"/>
            </a:xfrm>
            <a:custGeom>
              <a:avLst/>
              <a:gdLst/>
              <a:ahLst/>
              <a:cxnLst/>
              <a:rect l="l" t="t" r="r" b="b"/>
              <a:pathLst>
                <a:path w="16326" h="16432" extrusionOk="0">
                  <a:moveTo>
                    <a:pt x="10174" y="666"/>
                  </a:moveTo>
                  <a:lnTo>
                    <a:pt x="11372" y="1359"/>
                  </a:lnTo>
                  <a:lnTo>
                    <a:pt x="10680" y="2557"/>
                  </a:lnTo>
                  <a:lnTo>
                    <a:pt x="9481" y="1864"/>
                  </a:lnTo>
                  <a:lnTo>
                    <a:pt x="10174" y="666"/>
                  </a:lnTo>
                  <a:close/>
                  <a:moveTo>
                    <a:pt x="7564" y="2078"/>
                  </a:moveTo>
                  <a:lnTo>
                    <a:pt x="8496" y="2291"/>
                  </a:lnTo>
                  <a:lnTo>
                    <a:pt x="7644" y="3755"/>
                  </a:lnTo>
                  <a:lnTo>
                    <a:pt x="7005" y="3036"/>
                  </a:lnTo>
                  <a:lnTo>
                    <a:pt x="7564" y="2078"/>
                  </a:lnTo>
                  <a:close/>
                  <a:moveTo>
                    <a:pt x="1971" y="1705"/>
                  </a:moveTo>
                  <a:lnTo>
                    <a:pt x="2424" y="1811"/>
                  </a:lnTo>
                  <a:lnTo>
                    <a:pt x="2850" y="1971"/>
                  </a:lnTo>
                  <a:lnTo>
                    <a:pt x="3250" y="2157"/>
                  </a:lnTo>
                  <a:lnTo>
                    <a:pt x="3596" y="2397"/>
                  </a:lnTo>
                  <a:lnTo>
                    <a:pt x="3915" y="2690"/>
                  </a:lnTo>
                  <a:lnTo>
                    <a:pt x="4208" y="3036"/>
                  </a:lnTo>
                  <a:lnTo>
                    <a:pt x="4448" y="3409"/>
                  </a:lnTo>
                  <a:lnTo>
                    <a:pt x="4634" y="3809"/>
                  </a:lnTo>
                  <a:lnTo>
                    <a:pt x="4262" y="3542"/>
                  </a:lnTo>
                  <a:lnTo>
                    <a:pt x="3889" y="3303"/>
                  </a:lnTo>
                  <a:lnTo>
                    <a:pt x="3489" y="3116"/>
                  </a:lnTo>
                  <a:lnTo>
                    <a:pt x="3090" y="2983"/>
                  </a:lnTo>
                  <a:lnTo>
                    <a:pt x="2717" y="2930"/>
                  </a:lnTo>
                  <a:lnTo>
                    <a:pt x="2344" y="2876"/>
                  </a:lnTo>
                  <a:lnTo>
                    <a:pt x="2211" y="2610"/>
                  </a:lnTo>
                  <a:lnTo>
                    <a:pt x="2104" y="2317"/>
                  </a:lnTo>
                  <a:lnTo>
                    <a:pt x="2025" y="2024"/>
                  </a:lnTo>
                  <a:lnTo>
                    <a:pt x="1971" y="1705"/>
                  </a:lnTo>
                  <a:close/>
                  <a:moveTo>
                    <a:pt x="9162" y="2424"/>
                  </a:moveTo>
                  <a:lnTo>
                    <a:pt x="10360" y="3116"/>
                  </a:lnTo>
                  <a:lnTo>
                    <a:pt x="9321" y="4927"/>
                  </a:lnTo>
                  <a:lnTo>
                    <a:pt x="8123" y="4235"/>
                  </a:lnTo>
                  <a:lnTo>
                    <a:pt x="9162" y="2424"/>
                  </a:lnTo>
                  <a:close/>
                  <a:moveTo>
                    <a:pt x="2397" y="3516"/>
                  </a:moveTo>
                  <a:lnTo>
                    <a:pt x="2664" y="3569"/>
                  </a:lnTo>
                  <a:lnTo>
                    <a:pt x="2903" y="3622"/>
                  </a:lnTo>
                  <a:lnTo>
                    <a:pt x="3170" y="3702"/>
                  </a:lnTo>
                  <a:lnTo>
                    <a:pt x="3409" y="3782"/>
                  </a:lnTo>
                  <a:lnTo>
                    <a:pt x="3649" y="3915"/>
                  </a:lnTo>
                  <a:lnTo>
                    <a:pt x="3889" y="4048"/>
                  </a:lnTo>
                  <a:lnTo>
                    <a:pt x="4102" y="4208"/>
                  </a:lnTo>
                  <a:lnTo>
                    <a:pt x="4315" y="4368"/>
                  </a:lnTo>
                  <a:lnTo>
                    <a:pt x="4501" y="4581"/>
                  </a:lnTo>
                  <a:lnTo>
                    <a:pt x="4688" y="4794"/>
                  </a:lnTo>
                  <a:lnTo>
                    <a:pt x="4421" y="4874"/>
                  </a:lnTo>
                  <a:lnTo>
                    <a:pt x="4155" y="4954"/>
                  </a:lnTo>
                  <a:lnTo>
                    <a:pt x="3889" y="5007"/>
                  </a:lnTo>
                  <a:lnTo>
                    <a:pt x="3622" y="5034"/>
                  </a:lnTo>
                  <a:lnTo>
                    <a:pt x="3090" y="5034"/>
                  </a:lnTo>
                  <a:lnTo>
                    <a:pt x="2824" y="5007"/>
                  </a:lnTo>
                  <a:lnTo>
                    <a:pt x="2557" y="4927"/>
                  </a:lnTo>
                  <a:lnTo>
                    <a:pt x="2318" y="4874"/>
                  </a:lnTo>
                  <a:lnTo>
                    <a:pt x="2078" y="4767"/>
                  </a:lnTo>
                  <a:lnTo>
                    <a:pt x="1838" y="4634"/>
                  </a:lnTo>
                  <a:lnTo>
                    <a:pt x="1598" y="4501"/>
                  </a:lnTo>
                  <a:lnTo>
                    <a:pt x="1385" y="4341"/>
                  </a:lnTo>
                  <a:lnTo>
                    <a:pt x="1172" y="4181"/>
                  </a:lnTo>
                  <a:lnTo>
                    <a:pt x="986" y="3968"/>
                  </a:lnTo>
                  <a:lnTo>
                    <a:pt x="800" y="3755"/>
                  </a:lnTo>
                  <a:lnTo>
                    <a:pt x="1066" y="3675"/>
                  </a:lnTo>
                  <a:lnTo>
                    <a:pt x="1332" y="3595"/>
                  </a:lnTo>
                  <a:lnTo>
                    <a:pt x="1598" y="3542"/>
                  </a:lnTo>
                  <a:lnTo>
                    <a:pt x="1865" y="3516"/>
                  </a:lnTo>
                  <a:close/>
                  <a:moveTo>
                    <a:pt x="5806" y="5113"/>
                  </a:moveTo>
                  <a:lnTo>
                    <a:pt x="5913" y="5140"/>
                  </a:lnTo>
                  <a:lnTo>
                    <a:pt x="5993" y="5193"/>
                  </a:lnTo>
                  <a:lnTo>
                    <a:pt x="6046" y="5247"/>
                  </a:lnTo>
                  <a:lnTo>
                    <a:pt x="6099" y="5327"/>
                  </a:lnTo>
                  <a:lnTo>
                    <a:pt x="6152" y="5406"/>
                  </a:lnTo>
                  <a:lnTo>
                    <a:pt x="6179" y="5486"/>
                  </a:lnTo>
                  <a:lnTo>
                    <a:pt x="6179" y="5566"/>
                  </a:lnTo>
                  <a:lnTo>
                    <a:pt x="6179" y="5673"/>
                  </a:lnTo>
                  <a:lnTo>
                    <a:pt x="6152" y="5753"/>
                  </a:lnTo>
                  <a:lnTo>
                    <a:pt x="6099" y="5832"/>
                  </a:lnTo>
                  <a:lnTo>
                    <a:pt x="6046" y="5912"/>
                  </a:lnTo>
                  <a:lnTo>
                    <a:pt x="5993" y="5966"/>
                  </a:lnTo>
                  <a:lnTo>
                    <a:pt x="5913" y="5992"/>
                  </a:lnTo>
                  <a:lnTo>
                    <a:pt x="5806" y="6019"/>
                  </a:lnTo>
                  <a:lnTo>
                    <a:pt x="5726" y="6046"/>
                  </a:lnTo>
                  <a:lnTo>
                    <a:pt x="5620" y="6019"/>
                  </a:lnTo>
                  <a:lnTo>
                    <a:pt x="5540" y="5992"/>
                  </a:lnTo>
                  <a:lnTo>
                    <a:pt x="5460" y="5966"/>
                  </a:lnTo>
                  <a:lnTo>
                    <a:pt x="5407" y="5912"/>
                  </a:lnTo>
                  <a:lnTo>
                    <a:pt x="5353" y="5832"/>
                  </a:lnTo>
                  <a:lnTo>
                    <a:pt x="5300" y="5753"/>
                  </a:lnTo>
                  <a:lnTo>
                    <a:pt x="5274" y="5673"/>
                  </a:lnTo>
                  <a:lnTo>
                    <a:pt x="5274" y="5566"/>
                  </a:lnTo>
                  <a:lnTo>
                    <a:pt x="5274" y="5486"/>
                  </a:lnTo>
                  <a:lnTo>
                    <a:pt x="5300" y="5406"/>
                  </a:lnTo>
                  <a:lnTo>
                    <a:pt x="5353" y="5327"/>
                  </a:lnTo>
                  <a:lnTo>
                    <a:pt x="5407" y="5247"/>
                  </a:lnTo>
                  <a:lnTo>
                    <a:pt x="5460" y="5193"/>
                  </a:lnTo>
                  <a:lnTo>
                    <a:pt x="5540" y="5140"/>
                  </a:lnTo>
                  <a:lnTo>
                    <a:pt x="5620" y="5113"/>
                  </a:lnTo>
                  <a:close/>
                  <a:moveTo>
                    <a:pt x="7803" y="4794"/>
                  </a:moveTo>
                  <a:lnTo>
                    <a:pt x="9002" y="5486"/>
                  </a:lnTo>
                  <a:lnTo>
                    <a:pt x="8176" y="6898"/>
                  </a:lnTo>
                  <a:lnTo>
                    <a:pt x="6978" y="6179"/>
                  </a:lnTo>
                  <a:lnTo>
                    <a:pt x="7803" y="4794"/>
                  </a:lnTo>
                  <a:close/>
                  <a:moveTo>
                    <a:pt x="14621" y="2850"/>
                  </a:moveTo>
                  <a:lnTo>
                    <a:pt x="14834" y="3063"/>
                  </a:lnTo>
                  <a:lnTo>
                    <a:pt x="14994" y="3303"/>
                  </a:lnTo>
                  <a:lnTo>
                    <a:pt x="15154" y="3542"/>
                  </a:lnTo>
                  <a:lnTo>
                    <a:pt x="15313" y="3809"/>
                  </a:lnTo>
                  <a:lnTo>
                    <a:pt x="15420" y="4048"/>
                  </a:lnTo>
                  <a:lnTo>
                    <a:pt x="15526" y="4341"/>
                  </a:lnTo>
                  <a:lnTo>
                    <a:pt x="15580" y="4607"/>
                  </a:lnTo>
                  <a:lnTo>
                    <a:pt x="15633" y="4874"/>
                  </a:lnTo>
                  <a:lnTo>
                    <a:pt x="15660" y="5167"/>
                  </a:lnTo>
                  <a:lnTo>
                    <a:pt x="15660" y="5460"/>
                  </a:lnTo>
                  <a:lnTo>
                    <a:pt x="15660" y="5753"/>
                  </a:lnTo>
                  <a:lnTo>
                    <a:pt x="15606" y="6019"/>
                  </a:lnTo>
                  <a:lnTo>
                    <a:pt x="15553" y="6312"/>
                  </a:lnTo>
                  <a:lnTo>
                    <a:pt x="15447" y="6578"/>
                  </a:lnTo>
                  <a:lnTo>
                    <a:pt x="15340" y="6871"/>
                  </a:lnTo>
                  <a:lnTo>
                    <a:pt x="15207" y="7137"/>
                  </a:lnTo>
                  <a:lnTo>
                    <a:pt x="15047" y="7377"/>
                  </a:lnTo>
                  <a:lnTo>
                    <a:pt x="14861" y="7617"/>
                  </a:lnTo>
                  <a:lnTo>
                    <a:pt x="14648" y="7830"/>
                  </a:lnTo>
                  <a:lnTo>
                    <a:pt x="14461" y="8043"/>
                  </a:lnTo>
                  <a:lnTo>
                    <a:pt x="14222" y="8229"/>
                  </a:lnTo>
                  <a:lnTo>
                    <a:pt x="13982" y="8389"/>
                  </a:lnTo>
                  <a:lnTo>
                    <a:pt x="13742" y="8522"/>
                  </a:lnTo>
                  <a:lnTo>
                    <a:pt x="13476" y="8629"/>
                  </a:lnTo>
                  <a:lnTo>
                    <a:pt x="13210" y="8735"/>
                  </a:lnTo>
                  <a:lnTo>
                    <a:pt x="12943" y="8815"/>
                  </a:lnTo>
                  <a:lnTo>
                    <a:pt x="12650" y="8868"/>
                  </a:lnTo>
                  <a:lnTo>
                    <a:pt x="12357" y="8895"/>
                  </a:lnTo>
                  <a:lnTo>
                    <a:pt x="12064" y="8895"/>
                  </a:lnTo>
                  <a:lnTo>
                    <a:pt x="11798" y="8868"/>
                  </a:lnTo>
                  <a:lnTo>
                    <a:pt x="11505" y="8842"/>
                  </a:lnTo>
                  <a:lnTo>
                    <a:pt x="11212" y="8762"/>
                  </a:lnTo>
                  <a:lnTo>
                    <a:pt x="11239" y="8283"/>
                  </a:lnTo>
                  <a:lnTo>
                    <a:pt x="11212" y="7777"/>
                  </a:lnTo>
                  <a:lnTo>
                    <a:pt x="11132" y="7297"/>
                  </a:lnTo>
                  <a:lnTo>
                    <a:pt x="10999" y="6844"/>
                  </a:lnTo>
                  <a:lnTo>
                    <a:pt x="10813" y="6365"/>
                  </a:lnTo>
                  <a:lnTo>
                    <a:pt x="10546" y="5939"/>
                  </a:lnTo>
                  <a:lnTo>
                    <a:pt x="10254" y="5540"/>
                  </a:lnTo>
                  <a:lnTo>
                    <a:pt x="9907" y="5193"/>
                  </a:lnTo>
                  <a:lnTo>
                    <a:pt x="10866" y="3516"/>
                  </a:lnTo>
                  <a:lnTo>
                    <a:pt x="11345" y="3649"/>
                  </a:lnTo>
                  <a:lnTo>
                    <a:pt x="11851" y="3702"/>
                  </a:lnTo>
                  <a:lnTo>
                    <a:pt x="12357" y="3702"/>
                  </a:lnTo>
                  <a:lnTo>
                    <a:pt x="12837" y="3649"/>
                  </a:lnTo>
                  <a:lnTo>
                    <a:pt x="13316" y="3516"/>
                  </a:lnTo>
                  <a:lnTo>
                    <a:pt x="13769" y="3356"/>
                  </a:lnTo>
                  <a:lnTo>
                    <a:pt x="14222" y="3116"/>
                  </a:lnTo>
                  <a:lnTo>
                    <a:pt x="14621" y="2850"/>
                  </a:lnTo>
                  <a:close/>
                  <a:moveTo>
                    <a:pt x="2531" y="11425"/>
                  </a:moveTo>
                  <a:lnTo>
                    <a:pt x="3942" y="12251"/>
                  </a:lnTo>
                  <a:lnTo>
                    <a:pt x="3463" y="13795"/>
                  </a:lnTo>
                  <a:lnTo>
                    <a:pt x="1732" y="12810"/>
                  </a:lnTo>
                  <a:lnTo>
                    <a:pt x="2531" y="11425"/>
                  </a:lnTo>
                  <a:close/>
                  <a:moveTo>
                    <a:pt x="1412" y="13369"/>
                  </a:moveTo>
                  <a:lnTo>
                    <a:pt x="3250" y="14434"/>
                  </a:lnTo>
                  <a:lnTo>
                    <a:pt x="3063" y="14994"/>
                  </a:lnTo>
                  <a:lnTo>
                    <a:pt x="2957" y="15233"/>
                  </a:lnTo>
                  <a:lnTo>
                    <a:pt x="2824" y="15420"/>
                  </a:lnTo>
                  <a:lnTo>
                    <a:pt x="2637" y="15579"/>
                  </a:lnTo>
                  <a:lnTo>
                    <a:pt x="2397" y="15713"/>
                  </a:lnTo>
                  <a:lnTo>
                    <a:pt x="2158" y="15766"/>
                  </a:lnTo>
                  <a:lnTo>
                    <a:pt x="1891" y="15792"/>
                  </a:lnTo>
                  <a:lnTo>
                    <a:pt x="1652" y="15739"/>
                  </a:lnTo>
                  <a:lnTo>
                    <a:pt x="1412" y="15633"/>
                  </a:lnTo>
                  <a:lnTo>
                    <a:pt x="1226" y="15499"/>
                  </a:lnTo>
                  <a:lnTo>
                    <a:pt x="1092" y="15340"/>
                  </a:lnTo>
                  <a:lnTo>
                    <a:pt x="959" y="15153"/>
                  </a:lnTo>
                  <a:lnTo>
                    <a:pt x="879" y="14940"/>
                  </a:lnTo>
                  <a:lnTo>
                    <a:pt x="853" y="14727"/>
                  </a:lnTo>
                  <a:lnTo>
                    <a:pt x="853" y="14514"/>
                  </a:lnTo>
                  <a:lnTo>
                    <a:pt x="906" y="14274"/>
                  </a:lnTo>
                  <a:lnTo>
                    <a:pt x="1013" y="14061"/>
                  </a:lnTo>
                  <a:lnTo>
                    <a:pt x="1412" y="13369"/>
                  </a:lnTo>
                  <a:close/>
                  <a:moveTo>
                    <a:pt x="10120" y="0"/>
                  </a:moveTo>
                  <a:lnTo>
                    <a:pt x="10014" y="27"/>
                  </a:lnTo>
                  <a:lnTo>
                    <a:pt x="9907" y="54"/>
                  </a:lnTo>
                  <a:lnTo>
                    <a:pt x="9801" y="133"/>
                  </a:lnTo>
                  <a:lnTo>
                    <a:pt x="9721" y="213"/>
                  </a:lnTo>
                  <a:lnTo>
                    <a:pt x="9641" y="320"/>
                  </a:lnTo>
                  <a:lnTo>
                    <a:pt x="8842" y="1705"/>
                  </a:lnTo>
                  <a:lnTo>
                    <a:pt x="7457" y="1412"/>
                  </a:lnTo>
                  <a:lnTo>
                    <a:pt x="7351" y="1412"/>
                  </a:lnTo>
                  <a:lnTo>
                    <a:pt x="7271" y="1438"/>
                  </a:lnTo>
                  <a:lnTo>
                    <a:pt x="7191" y="1492"/>
                  </a:lnTo>
                  <a:lnTo>
                    <a:pt x="7111" y="1572"/>
                  </a:lnTo>
                  <a:lnTo>
                    <a:pt x="6339" y="2930"/>
                  </a:lnTo>
                  <a:lnTo>
                    <a:pt x="6286" y="3010"/>
                  </a:lnTo>
                  <a:lnTo>
                    <a:pt x="6286" y="3116"/>
                  </a:lnTo>
                  <a:lnTo>
                    <a:pt x="6312" y="3223"/>
                  </a:lnTo>
                  <a:lnTo>
                    <a:pt x="6365" y="3303"/>
                  </a:lnTo>
                  <a:lnTo>
                    <a:pt x="7324" y="4341"/>
                  </a:lnTo>
                  <a:lnTo>
                    <a:pt x="6792" y="5273"/>
                  </a:lnTo>
                  <a:lnTo>
                    <a:pt x="6712" y="5087"/>
                  </a:lnTo>
                  <a:lnTo>
                    <a:pt x="6632" y="4954"/>
                  </a:lnTo>
                  <a:lnTo>
                    <a:pt x="6525" y="4821"/>
                  </a:lnTo>
                  <a:lnTo>
                    <a:pt x="6392" y="4687"/>
                  </a:lnTo>
                  <a:lnTo>
                    <a:pt x="6232" y="4607"/>
                  </a:lnTo>
                  <a:lnTo>
                    <a:pt x="6072" y="4528"/>
                  </a:lnTo>
                  <a:lnTo>
                    <a:pt x="5913" y="4501"/>
                  </a:lnTo>
                  <a:lnTo>
                    <a:pt x="5726" y="4474"/>
                  </a:lnTo>
                  <a:lnTo>
                    <a:pt x="5593" y="4474"/>
                  </a:lnTo>
                  <a:lnTo>
                    <a:pt x="5460" y="4501"/>
                  </a:lnTo>
                  <a:lnTo>
                    <a:pt x="5407" y="4181"/>
                  </a:lnTo>
                  <a:lnTo>
                    <a:pt x="5327" y="3862"/>
                  </a:lnTo>
                  <a:lnTo>
                    <a:pt x="5220" y="3542"/>
                  </a:lnTo>
                  <a:lnTo>
                    <a:pt x="5087" y="3249"/>
                  </a:lnTo>
                  <a:lnTo>
                    <a:pt x="4927" y="2956"/>
                  </a:lnTo>
                  <a:lnTo>
                    <a:pt x="4741" y="2690"/>
                  </a:lnTo>
                  <a:lnTo>
                    <a:pt x="4555" y="2424"/>
                  </a:lnTo>
                  <a:lnTo>
                    <a:pt x="4341" y="2211"/>
                  </a:lnTo>
                  <a:lnTo>
                    <a:pt x="4049" y="1944"/>
                  </a:lnTo>
                  <a:lnTo>
                    <a:pt x="3756" y="1731"/>
                  </a:lnTo>
                  <a:lnTo>
                    <a:pt x="3436" y="1545"/>
                  </a:lnTo>
                  <a:lnTo>
                    <a:pt x="3116" y="1385"/>
                  </a:lnTo>
                  <a:lnTo>
                    <a:pt x="2770" y="1252"/>
                  </a:lnTo>
                  <a:lnTo>
                    <a:pt x="2397" y="1145"/>
                  </a:lnTo>
                  <a:lnTo>
                    <a:pt x="2025" y="1066"/>
                  </a:lnTo>
                  <a:lnTo>
                    <a:pt x="1625" y="1039"/>
                  </a:lnTo>
                  <a:lnTo>
                    <a:pt x="1492" y="1066"/>
                  </a:lnTo>
                  <a:lnTo>
                    <a:pt x="1385" y="1119"/>
                  </a:lnTo>
                  <a:lnTo>
                    <a:pt x="1332" y="1252"/>
                  </a:lnTo>
                  <a:lnTo>
                    <a:pt x="1306" y="1385"/>
                  </a:lnTo>
                  <a:lnTo>
                    <a:pt x="1332" y="1758"/>
                  </a:lnTo>
                  <a:lnTo>
                    <a:pt x="1412" y="2157"/>
                  </a:lnTo>
                  <a:lnTo>
                    <a:pt x="1519" y="2530"/>
                  </a:lnTo>
                  <a:lnTo>
                    <a:pt x="1652" y="2903"/>
                  </a:lnTo>
                  <a:lnTo>
                    <a:pt x="1279" y="2956"/>
                  </a:lnTo>
                  <a:lnTo>
                    <a:pt x="906" y="3063"/>
                  </a:lnTo>
                  <a:lnTo>
                    <a:pt x="533" y="3196"/>
                  </a:lnTo>
                  <a:lnTo>
                    <a:pt x="160" y="3356"/>
                  </a:lnTo>
                  <a:lnTo>
                    <a:pt x="54" y="3436"/>
                  </a:lnTo>
                  <a:lnTo>
                    <a:pt x="1" y="3542"/>
                  </a:lnTo>
                  <a:lnTo>
                    <a:pt x="1" y="3675"/>
                  </a:lnTo>
                  <a:lnTo>
                    <a:pt x="54" y="3809"/>
                  </a:lnTo>
                  <a:lnTo>
                    <a:pt x="267" y="4128"/>
                  </a:lnTo>
                  <a:lnTo>
                    <a:pt x="507" y="4421"/>
                  </a:lnTo>
                  <a:lnTo>
                    <a:pt x="800" y="4687"/>
                  </a:lnTo>
                  <a:lnTo>
                    <a:pt x="1066" y="4927"/>
                  </a:lnTo>
                  <a:lnTo>
                    <a:pt x="1385" y="5113"/>
                  </a:lnTo>
                  <a:lnTo>
                    <a:pt x="1705" y="5300"/>
                  </a:lnTo>
                  <a:lnTo>
                    <a:pt x="2051" y="5460"/>
                  </a:lnTo>
                  <a:lnTo>
                    <a:pt x="2397" y="5566"/>
                  </a:lnTo>
                  <a:lnTo>
                    <a:pt x="2637" y="5619"/>
                  </a:lnTo>
                  <a:lnTo>
                    <a:pt x="2903" y="5646"/>
                  </a:lnTo>
                  <a:lnTo>
                    <a:pt x="3383" y="5673"/>
                  </a:lnTo>
                  <a:lnTo>
                    <a:pt x="3702" y="5673"/>
                  </a:lnTo>
                  <a:lnTo>
                    <a:pt x="4022" y="5646"/>
                  </a:lnTo>
                  <a:lnTo>
                    <a:pt x="4315" y="5566"/>
                  </a:lnTo>
                  <a:lnTo>
                    <a:pt x="4634" y="5486"/>
                  </a:lnTo>
                  <a:lnTo>
                    <a:pt x="4634" y="5566"/>
                  </a:lnTo>
                  <a:lnTo>
                    <a:pt x="4634" y="5806"/>
                  </a:lnTo>
                  <a:lnTo>
                    <a:pt x="4714" y="5992"/>
                  </a:lnTo>
                  <a:lnTo>
                    <a:pt x="4821" y="6179"/>
                  </a:lnTo>
                  <a:lnTo>
                    <a:pt x="4954" y="6365"/>
                  </a:lnTo>
                  <a:lnTo>
                    <a:pt x="5114" y="6498"/>
                  </a:lnTo>
                  <a:lnTo>
                    <a:pt x="5300" y="6578"/>
                  </a:lnTo>
                  <a:lnTo>
                    <a:pt x="5513" y="6658"/>
                  </a:lnTo>
                  <a:lnTo>
                    <a:pt x="5726" y="6685"/>
                  </a:lnTo>
                  <a:lnTo>
                    <a:pt x="5806" y="6685"/>
                  </a:lnTo>
                  <a:lnTo>
                    <a:pt x="5407" y="7084"/>
                  </a:lnTo>
                  <a:lnTo>
                    <a:pt x="4927" y="7457"/>
                  </a:lnTo>
                  <a:lnTo>
                    <a:pt x="4581" y="7723"/>
                  </a:lnTo>
                  <a:lnTo>
                    <a:pt x="4235" y="8016"/>
                  </a:lnTo>
                  <a:lnTo>
                    <a:pt x="3915" y="8309"/>
                  </a:lnTo>
                  <a:lnTo>
                    <a:pt x="3622" y="8629"/>
                  </a:lnTo>
                  <a:lnTo>
                    <a:pt x="3329" y="8975"/>
                  </a:lnTo>
                  <a:lnTo>
                    <a:pt x="3063" y="9321"/>
                  </a:lnTo>
                  <a:lnTo>
                    <a:pt x="2797" y="9694"/>
                  </a:lnTo>
                  <a:lnTo>
                    <a:pt x="2584" y="10067"/>
                  </a:lnTo>
                  <a:lnTo>
                    <a:pt x="453" y="13742"/>
                  </a:lnTo>
                  <a:lnTo>
                    <a:pt x="373" y="13902"/>
                  </a:lnTo>
                  <a:lnTo>
                    <a:pt x="294" y="14088"/>
                  </a:lnTo>
                  <a:lnTo>
                    <a:pt x="240" y="14248"/>
                  </a:lnTo>
                  <a:lnTo>
                    <a:pt x="214" y="14434"/>
                  </a:lnTo>
                  <a:lnTo>
                    <a:pt x="214" y="14594"/>
                  </a:lnTo>
                  <a:lnTo>
                    <a:pt x="214" y="14754"/>
                  </a:lnTo>
                  <a:lnTo>
                    <a:pt x="240" y="14940"/>
                  </a:lnTo>
                  <a:lnTo>
                    <a:pt x="267" y="15100"/>
                  </a:lnTo>
                  <a:lnTo>
                    <a:pt x="320" y="15260"/>
                  </a:lnTo>
                  <a:lnTo>
                    <a:pt x="400" y="15420"/>
                  </a:lnTo>
                  <a:lnTo>
                    <a:pt x="480" y="15579"/>
                  </a:lnTo>
                  <a:lnTo>
                    <a:pt x="560" y="15713"/>
                  </a:lnTo>
                  <a:lnTo>
                    <a:pt x="693" y="15846"/>
                  </a:lnTo>
                  <a:lnTo>
                    <a:pt x="800" y="15979"/>
                  </a:lnTo>
                  <a:lnTo>
                    <a:pt x="933" y="16085"/>
                  </a:lnTo>
                  <a:lnTo>
                    <a:pt x="1092" y="16192"/>
                  </a:lnTo>
                  <a:lnTo>
                    <a:pt x="1306" y="16298"/>
                  </a:lnTo>
                  <a:lnTo>
                    <a:pt x="1519" y="16352"/>
                  </a:lnTo>
                  <a:lnTo>
                    <a:pt x="1758" y="16405"/>
                  </a:lnTo>
                  <a:lnTo>
                    <a:pt x="1998" y="16432"/>
                  </a:lnTo>
                  <a:lnTo>
                    <a:pt x="2318" y="16405"/>
                  </a:lnTo>
                  <a:lnTo>
                    <a:pt x="2637" y="16298"/>
                  </a:lnTo>
                  <a:lnTo>
                    <a:pt x="2824" y="16219"/>
                  </a:lnTo>
                  <a:lnTo>
                    <a:pt x="2983" y="16112"/>
                  </a:lnTo>
                  <a:lnTo>
                    <a:pt x="3143" y="16005"/>
                  </a:lnTo>
                  <a:lnTo>
                    <a:pt x="3276" y="15872"/>
                  </a:lnTo>
                  <a:lnTo>
                    <a:pt x="3409" y="15713"/>
                  </a:lnTo>
                  <a:lnTo>
                    <a:pt x="3516" y="15553"/>
                  </a:lnTo>
                  <a:lnTo>
                    <a:pt x="3622" y="15366"/>
                  </a:lnTo>
                  <a:lnTo>
                    <a:pt x="3676" y="15180"/>
                  </a:lnTo>
                  <a:lnTo>
                    <a:pt x="4634" y="12197"/>
                  </a:lnTo>
                  <a:lnTo>
                    <a:pt x="4794" y="11771"/>
                  </a:lnTo>
                  <a:lnTo>
                    <a:pt x="4981" y="11372"/>
                  </a:lnTo>
                  <a:lnTo>
                    <a:pt x="5220" y="10972"/>
                  </a:lnTo>
                  <a:lnTo>
                    <a:pt x="5487" y="10599"/>
                  </a:lnTo>
                  <a:lnTo>
                    <a:pt x="5540" y="10493"/>
                  </a:lnTo>
                  <a:lnTo>
                    <a:pt x="5566" y="10360"/>
                  </a:lnTo>
                  <a:lnTo>
                    <a:pt x="5513" y="10253"/>
                  </a:lnTo>
                  <a:lnTo>
                    <a:pt x="5433" y="10147"/>
                  </a:lnTo>
                  <a:lnTo>
                    <a:pt x="5327" y="10093"/>
                  </a:lnTo>
                  <a:lnTo>
                    <a:pt x="5194" y="10093"/>
                  </a:lnTo>
                  <a:lnTo>
                    <a:pt x="5087" y="10120"/>
                  </a:lnTo>
                  <a:lnTo>
                    <a:pt x="4981" y="10200"/>
                  </a:lnTo>
                  <a:lnTo>
                    <a:pt x="4741" y="10546"/>
                  </a:lnTo>
                  <a:lnTo>
                    <a:pt x="4528" y="10892"/>
                  </a:lnTo>
                  <a:lnTo>
                    <a:pt x="4341" y="11265"/>
                  </a:lnTo>
                  <a:lnTo>
                    <a:pt x="4155" y="11638"/>
                  </a:lnTo>
                  <a:lnTo>
                    <a:pt x="2850" y="10866"/>
                  </a:lnTo>
                  <a:lnTo>
                    <a:pt x="3116" y="10386"/>
                  </a:lnTo>
                  <a:lnTo>
                    <a:pt x="3356" y="10040"/>
                  </a:lnTo>
                  <a:lnTo>
                    <a:pt x="3569" y="9694"/>
                  </a:lnTo>
                  <a:lnTo>
                    <a:pt x="3835" y="9374"/>
                  </a:lnTo>
                  <a:lnTo>
                    <a:pt x="4102" y="9055"/>
                  </a:lnTo>
                  <a:lnTo>
                    <a:pt x="4368" y="8762"/>
                  </a:lnTo>
                  <a:lnTo>
                    <a:pt x="4661" y="8496"/>
                  </a:lnTo>
                  <a:lnTo>
                    <a:pt x="4981" y="8229"/>
                  </a:lnTo>
                  <a:lnTo>
                    <a:pt x="5300" y="7990"/>
                  </a:lnTo>
                  <a:lnTo>
                    <a:pt x="5673" y="7697"/>
                  </a:lnTo>
                  <a:lnTo>
                    <a:pt x="6019" y="7404"/>
                  </a:lnTo>
                  <a:lnTo>
                    <a:pt x="6312" y="7058"/>
                  </a:lnTo>
                  <a:lnTo>
                    <a:pt x="6605" y="6711"/>
                  </a:lnTo>
                  <a:lnTo>
                    <a:pt x="7830" y="7404"/>
                  </a:lnTo>
                  <a:lnTo>
                    <a:pt x="7484" y="7830"/>
                  </a:lnTo>
                  <a:lnTo>
                    <a:pt x="7138" y="8229"/>
                  </a:lnTo>
                  <a:lnTo>
                    <a:pt x="7058" y="8336"/>
                  </a:lnTo>
                  <a:lnTo>
                    <a:pt x="7031" y="8469"/>
                  </a:lnTo>
                  <a:lnTo>
                    <a:pt x="7058" y="8575"/>
                  </a:lnTo>
                  <a:lnTo>
                    <a:pt x="7138" y="8682"/>
                  </a:lnTo>
                  <a:lnTo>
                    <a:pt x="7244" y="8762"/>
                  </a:lnTo>
                  <a:lnTo>
                    <a:pt x="7351" y="8762"/>
                  </a:lnTo>
                  <a:lnTo>
                    <a:pt x="7484" y="8735"/>
                  </a:lnTo>
                  <a:lnTo>
                    <a:pt x="7590" y="8682"/>
                  </a:lnTo>
                  <a:lnTo>
                    <a:pt x="7963" y="8283"/>
                  </a:lnTo>
                  <a:lnTo>
                    <a:pt x="8283" y="7856"/>
                  </a:lnTo>
                  <a:lnTo>
                    <a:pt x="8602" y="7430"/>
                  </a:lnTo>
                  <a:lnTo>
                    <a:pt x="8869" y="6978"/>
                  </a:lnTo>
                  <a:lnTo>
                    <a:pt x="9588" y="5753"/>
                  </a:lnTo>
                  <a:lnTo>
                    <a:pt x="9881" y="6072"/>
                  </a:lnTo>
                  <a:lnTo>
                    <a:pt x="10120" y="6445"/>
                  </a:lnTo>
                  <a:lnTo>
                    <a:pt x="10307" y="6818"/>
                  </a:lnTo>
                  <a:lnTo>
                    <a:pt x="10440" y="7217"/>
                  </a:lnTo>
                  <a:lnTo>
                    <a:pt x="10546" y="7617"/>
                  </a:lnTo>
                  <a:lnTo>
                    <a:pt x="10600" y="8043"/>
                  </a:lnTo>
                  <a:lnTo>
                    <a:pt x="10600" y="8496"/>
                  </a:lnTo>
                  <a:lnTo>
                    <a:pt x="10520" y="8922"/>
                  </a:lnTo>
                  <a:lnTo>
                    <a:pt x="10520" y="9028"/>
                  </a:lnTo>
                  <a:lnTo>
                    <a:pt x="10573" y="9135"/>
                  </a:lnTo>
                  <a:lnTo>
                    <a:pt x="10626" y="9241"/>
                  </a:lnTo>
                  <a:lnTo>
                    <a:pt x="10733" y="9295"/>
                  </a:lnTo>
                  <a:lnTo>
                    <a:pt x="11079" y="9401"/>
                  </a:lnTo>
                  <a:lnTo>
                    <a:pt x="11452" y="9481"/>
                  </a:lnTo>
                  <a:lnTo>
                    <a:pt x="11798" y="9508"/>
                  </a:lnTo>
                  <a:lnTo>
                    <a:pt x="12144" y="9534"/>
                  </a:lnTo>
                  <a:lnTo>
                    <a:pt x="12411" y="9534"/>
                  </a:lnTo>
                  <a:lnTo>
                    <a:pt x="12704" y="9508"/>
                  </a:lnTo>
                  <a:lnTo>
                    <a:pt x="12943" y="9454"/>
                  </a:lnTo>
                  <a:lnTo>
                    <a:pt x="13210" y="9401"/>
                  </a:lnTo>
                  <a:lnTo>
                    <a:pt x="13476" y="9321"/>
                  </a:lnTo>
                  <a:lnTo>
                    <a:pt x="13716" y="9215"/>
                  </a:lnTo>
                  <a:lnTo>
                    <a:pt x="13982" y="9108"/>
                  </a:lnTo>
                  <a:lnTo>
                    <a:pt x="14222" y="9002"/>
                  </a:lnTo>
                  <a:lnTo>
                    <a:pt x="14435" y="8842"/>
                  </a:lnTo>
                  <a:lnTo>
                    <a:pt x="14674" y="8682"/>
                  </a:lnTo>
                  <a:lnTo>
                    <a:pt x="14861" y="8522"/>
                  </a:lnTo>
                  <a:lnTo>
                    <a:pt x="15074" y="8336"/>
                  </a:lnTo>
                  <a:lnTo>
                    <a:pt x="15260" y="8123"/>
                  </a:lnTo>
                  <a:lnTo>
                    <a:pt x="15447" y="7910"/>
                  </a:lnTo>
                  <a:lnTo>
                    <a:pt x="15606" y="7697"/>
                  </a:lnTo>
                  <a:lnTo>
                    <a:pt x="15766" y="7457"/>
                  </a:lnTo>
                  <a:lnTo>
                    <a:pt x="15926" y="7111"/>
                  </a:lnTo>
                  <a:lnTo>
                    <a:pt x="16059" y="6765"/>
                  </a:lnTo>
                  <a:lnTo>
                    <a:pt x="16166" y="6418"/>
                  </a:lnTo>
                  <a:lnTo>
                    <a:pt x="16245" y="6072"/>
                  </a:lnTo>
                  <a:lnTo>
                    <a:pt x="16299" y="5726"/>
                  </a:lnTo>
                  <a:lnTo>
                    <a:pt x="16325" y="5353"/>
                  </a:lnTo>
                  <a:lnTo>
                    <a:pt x="16299" y="5007"/>
                  </a:lnTo>
                  <a:lnTo>
                    <a:pt x="16245" y="4661"/>
                  </a:lnTo>
                  <a:lnTo>
                    <a:pt x="16166" y="4315"/>
                  </a:lnTo>
                  <a:lnTo>
                    <a:pt x="16059" y="3968"/>
                  </a:lnTo>
                  <a:lnTo>
                    <a:pt x="15926" y="3622"/>
                  </a:lnTo>
                  <a:lnTo>
                    <a:pt x="15766" y="3303"/>
                  </a:lnTo>
                  <a:lnTo>
                    <a:pt x="15580" y="3010"/>
                  </a:lnTo>
                  <a:lnTo>
                    <a:pt x="15367" y="2717"/>
                  </a:lnTo>
                  <a:lnTo>
                    <a:pt x="15100" y="2450"/>
                  </a:lnTo>
                  <a:lnTo>
                    <a:pt x="14834" y="2184"/>
                  </a:lnTo>
                  <a:lnTo>
                    <a:pt x="14728" y="2131"/>
                  </a:lnTo>
                  <a:lnTo>
                    <a:pt x="14621" y="2104"/>
                  </a:lnTo>
                  <a:lnTo>
                    <a:pt x="14514" y="2131"/>
                  </a:lnTo>
                  <a:lnTo>
                    <a:pt x="14408" y="2184"/>
                  </a:lnTo>
                  <a:lnTo>
                    <a:pt x="14168" y="2397"/>
                  </a:lnTo>
                  <a:lnTo>
                    <a:pt x="13902" y="2584"/>
                  </a:lnTo>
                  <a:lnTo>
                    <a:pt x="13609" y="2717"/>
                  </a:lnTo>
                  <a:lnTo>
                    <a:pt x="13316" y="2850"/>
                  </a:lnTo>
                  <a:lnTo>
                    <a:pt x="13023" y="2956"/>
                  </a:lnTo>
                  <a:lnTo>
                    <a:pt x="12730" y="3010"/>
                  </a:lnTo>
                  <a:lnTo>
                    <a:pt x="12411" y="3063"/>
                  </a:lnTo>
                  <a:lnTo>
                    <a:pt x="12091" y="3063"/>
                  </a:lnTo>
                  <a:lnTo>
                    <a:pt x="11638" y="3036"/>
                  </a:lnTo>
                  <a:lnTo>
                    <a:pt x="11212" y="2956"/>
                  </a:lnTo>
                  <a:lnTo>
                    <a:pt x="11958" y="1651"/>
                  </a:lnTo>
                  <a:lnTo>
                    <a:pt x="12011" y="1545"/>
                  </a:lnTo>
                  <a:lnTo>
                    <a:pt x="12038" y="1412"/>
                  </a:lnTo>
                  <a:lnTo>
                    <a:pt x="12038" y="1305"/>
                  </a:lnTo>
                  <a:lnTo>
                    <a:pt x="12011" y="1172"/>
                  </a:lnTo>
                  <a:lnTo>
                    <a:pt x="11985" y="1066"/>
                  </a:lnTo>
                  <a:lnTo>
                    <a:pt x="11905" y="959"/>
                  </a:lnTo>
                  <a:lnTo>
                    <a:pt x="11825" y="879"/>
                  </a:lnTo>
                  <a:lnTo>
                    <a:pt x="11745" y="799"/>
                  </a:lnTo>
                  <a:lnTo>
                    <a:pt x="10467" y="80"/>
                  </a:lnTo>
                  <a:lnTo>
                    <a:pt x="10360" y="27"/>
                  </a:lnTo>
                  <a:lnTo>
                    <a:pt x="1025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808;p47">
              <a:extLst>
                <a:ext uri="{FF2B5EF4-FFF2-40B4-BE49-F238E27FC236}">
                  <a16:creationId xmlns:a16="http://schemas.microsoft.com/office/drawing/2014/main" id="{94F3C6DE-9278-4D84-B8E6-2D26AF9C4C06}"/>
                </a:ext>
              </a:extLst>
            </p:cNvPr>
            <p:cNvSpPr/>
            <p:nvPr/>
          </p:nvSpPr>
          <p:spPr>
            <a:xfrm>
              <a:off x="1884575" y="2880125"/>
              <a:ext cx="16000" cy="16000"/>
            </a:xfrm>
            <a:custGeom>
              <a:avLst/>
              <a:gdLst/>
              <a:ahLst/>
              <a:cxnLst/>
              <a:rect l="l" t="t" r="r" b="b"/>
              <a:pathLst>
                <a:path w="640" h="640" extrusionOk="0">
                  <a:moveTo>
                    <a:pt x="320" y="0"/>
                  </a:moveTo>
                  <a:lnTo>
                    <a:pt x="213" y="27"/>
                  </a:lnTo>
                  <a:lnTo>
                    <a:pt x="107" y="80"/>
                  </a:lnTo>
                  <a:lnTo>
                    <a:pt x="27" y="187"/>
                  </a:lnTo>
                  <a:lnTo>
                    <a:pt x="0" y="320"/>
                  </a:lnTo>
                  <a:lnTo>
                    <a:pt x="27" y="427"/>
                  </a:lnTo>
                  <a:lnTo>
                    <a:pt x="107" y="533"/>
                  </a:lnTo>
                  <a:lnTo>
                    <a:pt x="213" y="613"/>
                  </a:lnTo>
                  <a:lnTo>
                    <a:pt x="320" y="640"/>
                  </a:lnTo>
                  <a:lnTo>
                    <a:pt x="453" y="613"/>
                  </a:lnTo>
                  <a:lnTo>
                    <a:pt x="560" y="533"/>
                  </a:lnTo>
                  <a:lnTo>
                    <a:pt x="639" y="427"/>
                  </a:lnTo>
                  <a:lnTo>
                    <a:pt x="639" y="320"/>
                  </a:lnTo>
                  <a:lnTo>
                    <a:pt x="639" y="187"/>
                  </a:lnTo>
                  <a:lnTo>
                    <a:pt x="560" y="80"/>
                  </a:lnTo>
                  <a:lnTo>
                    <a:pt x="453" y="27"/>
                  </a:lnTo>
                  <a:lnTo>
                    <a:pt x="32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6" name="Picture 8" descr="Premium Vector | Silhouettes of camels">
            <a:extLst>
              <a:ext uri="{FF2B5EF4-FFF2-40B4-BE49-F238E27FC236}">
                <a16:creationId xmlns:a16="http://schemas.microsoft.com/office/drawing/2014/main" id="{E358ACA0-9810-4D1D-A4A4-9CD8A201B0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backgroundMark x1="42013" y1="26503" x2="54792" y2="22494"/>
                        <a14:backgroundMark x1="54792" y1="22494" x2="66134" y2="27171"/>
                        <a14:backgroundMark x1="43770" y1="20490" x2="33067" y2="22717"/>
                        <a14:backgroundMark x1="33067" y1="22717" x2="25559" y2="30290"/>
                        <a14:backgroundMark x1="25559" y1="30290" x2="21086" y2="40312"/>
                        <a14:backgroundMark x1="21086" y1="40312" x2="18690" y2="57906"/>
                        <a14:backgroundMark x1="39297" y1="58352" x2="39457" y2="64588"/>
                        <a14:backgroundMark x1="34984" y1="51893" x2="35623" y2="62584"/>
                        <a14:backgroundMark x1="26518" y1="59911" x2="26837" y2="67261"/>
                        <a14:backgroundMark x1="54153" y1="50780" x2="58946" y2="59911"/>
                        <a14:backgroundMark x1="58946" y1="59911" x2="59585" y2="60579"/>
                        <a14:backgroundMark x1="45367" y1="57238" x2="45527" y2="64365"/>
                        <a14:backgroundMark x1="57188" y1="63920" x2="59904" y2="55234"/>
                        <a14:backgroundMark x1="66134" y1="43207" x2="73482" y2="38307"/>
                        <a14:backgroundMark x1="73482" y1="38307" x2="73802" y2="38530"/>
                        <a14:backgroundMark x1="77636" y1="43207" x2="79073" y2="641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7513" y="3325214"/>
            <a:ext cx="3429832" cy="2460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2954236"/>
      </p:ext>
    </p:extLst>
  </p:cSld>
  <p:clrMapOvr>
    <a:masterClrMapping/>
  </p:clrMapOvr>
  <p:transition spd="slow">
    <p:cover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2" name="Google Shape;4282;p35"/>
          <p:cNvSpPr txBox="1">
            <a:spLocks noGrp="1"/>
          </p:cNvSpPr>
          <p:nvPr>
            <p:ph type="title"/>
          </p:nvPr>
        </p:nvSpPr>
        <p:spPr>
          <a:xfrm>
            <a:off x="461445" y="484086"/>
            <a:ext cx="3747300" cy="12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What is Giza City?</a:t>
            </a:r>
            <a:endParaRPr dirty="0"/>
          </a:p>
        </p:txBody>
      </p:sp>
      <p:sp>
        <p:nvSpPr>
          <p:cNvPr id="4283" name="Google Shape;4283;p35"/>
          <p:cNvSpPr txBox="1">
            <a:spLocks noGrp="1"/>
          </p:cNvSpPr>
          <p:nvPr>
            <p:ph type="subTitle" idx="1"/>
          </p:nvPr>
        </p:nvSpPr>
        <p:spPr>
          <a:xfrm>
            <a:off x="461445" y="1751586"/>
            <a:ext cx="4589186" cy="207031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/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      -an Egyptian city and second largest city in Egypt.</a:t>
            </a:r>
          </a:p>
          <a:p>
            <a:pPr algn="l"/>
            <a:endParaRPr lang="en-US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/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      -Fourth largest city in Africa</a:t>
            </a:r>
          </a:p>
          <a:p>
            <a:pPr algn="l"/>
            <a:endParaRPr lang="en-US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/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      -Population is 8.8. million in October 2018</a:t>
            </a:r>
          </a:p>
          <a:p>
            <a:pPr algn="l"/>
            <a:endParaRPr lang="en-US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/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      -Founded in 642 AD</a:t>
            </a:r>
          </a:p>
          <a:p>
            <a:pPr algn="l"/>
            <a:endParaRPr lang="en-US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/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      -Has a Subtropical Desert climate </a:t>
            </a:r>
          </a:p>
        </p:txBody>
      </p:sp>
      <p:grpSp>
        <p:nvGrpSpPr>
          <p:cNvPr id="4285" name="Google Shape;4285;p35"/>
          <p:cNvGrpSpPr/>
          <p:nvPr/>
        </p:nvGrpSpPr>
        <p:grpSpPr>
          <a:xfrm>
            <a:off x="5665688" y="-236600"/>
            <a:ext cx="776100" cy="776100"/>
            <a:chOff x="8057400" y="271550"/>
            <a:chExt cx="776100" cy="776100"/>
          </a:xfrm>
        </p:grpSpPr>
        <p:sp>
          <p:nvSpPr>
            <p:cNvPr id="4286" name="Google Shape;4286;p35"/>
            <p:cNvSpPr/>
            <p:nvPr/>
          </p:nvSpPr>
          <p:spPr>
            <a:xfrm>
              <a:off x="8057400" y="271550"/>
              <a:ext cx="776100" cy="776100"/>
            </a:xfrm>
            <a:prstGeom prst="ellipse">
              <a:avLst/>
            </a:prstGeom>
            <a:solidFill>
              <a:srgbClr val="FFFFD5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7" name="Google Shape;4287;p35"/>
            <p:cNvSpPr/>
            <p:nvPr/>
          </p:nvSpPr>
          <p:spPr>
            <a:xfrm>
              <a:off x="8181000" y="395150"/>
              <a:ext cx="528900" cy="528900"/>
            </a:xfrm>
            <a:prstGeom prst="ellipse">
              <a:avLst/>
            </a:prstGeom>
            <a:solidFill>
              <a:srgbClr val="FF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9" name="Google Shape;4284;p35">
            <a:extLst>
              <a:ext uri="{FF2B5EF4-FFF2-40B4-BE49-F238E27FC236}">
                <a16:creationId xmlns:a16="http://schemas.microsoft.com/office/drawing/2014/main" id="{B62810B2-7252-4EDA-B5A8-55EBFF2CDB42}"/>
              </a:ext>
            </a:extLst>
          </p:cNvPr>
          <p:cNvPicPr preferRelativeResize="0"/>
          <p:nvPr/>
        </p:nvPicPr>
        <p:blipFill>
          <a:blip r:embed="rId3"/>
          <a:stretch>
            <a:fillRect/>
          </a:stretch>
        </p:blipFill>
        <p:spPr>
          <a:xfrm flipH="1">
            <a:off x="5114924" y="1207294"/>
            <a:ext cx="3567631" cy="2614611"/>
          </a:xfrm>
          <a:prstGeom prst="snip2DiagRect">
            <a:avLst>
              <a:gd name="adj1" fmla="val 0"/>
              <a:gd name="adj2" fmla="val 16667"/>
            </a:avLst>
          </a:prstGeom>
          <a:noFill/>
          <a:ln>
            <a:noFill/>
          </a:ln>
          <a:effectLst>
            <a:outerShdw dist="133350" dir="3480000" algn="bl" rotWithShape="0">
              <a:schemeClr val="lt2"/>
            </a:outerShdw>
          </a:effectLst>
        </p:spPr>
      </p:pic>
    </p:spTree>
    <p:extLst>
      <p:ext uri="{BB962C8B-B14F-4D97-AF65-F5344CB8AC3E}">
        <p14:creationId xmlns:p14="http://schemas.microsoft.com/office/powerpoint/2010/main" val="3252129212"/>
      </p:ext>
    </p:extLst>
  </p:cSld>
  <p:clrMapOvr>
    <a:masterClrMapping/>
  </p:clrMapOvr>
  <p:transition spd="slow">
    <p:cover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477743-7797-42D3-BB6B-C9D026B913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50" y="520923"/>
            <a:ext cx="7717500" cy="292500"/>
          </a:xfrm>
        </p:spPr>
        <p:txBody>
          <a:bodyPr/>
          <a:lstStyle/>
          <a:p>
            <a:r>
              <a:rPr lang="en-US" dirty="0"/>
              <a:t>Giza City Nowadays</a:t>
            </a:r>
          </a:p>
        </p:txBody>
      </p:sp>
      <p:pic>
        <p:nvPicPr>
          <p:cNvPr id="1028" name="Picture 4" descr="Pyramid of Khafre view from Giza city, Egypt エジプト、ギザの町とピラミ… | Flickr">
            <a:extLst>
              <a:ext uri="{FF2B5EF4-FFF2-40B4-BE49-F238E27FC236}">
                <a16:creationId xmlns:a16="http://schemas.microsoft.com/office/drawing/2014/main" id="{E0476B06-E0A5-4503-89DD-C1139F1976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044" y="1528764"/>
            <a:ext cx="3570287" cy="2381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Giza Egypt December 2017 Residential Neighborhood Giza City Variety Cafes — Stock Photo, Image">
            <a:extLst>
              <a:ext uri="{FF2B5EF4-FFF2-40B4-BE49-F238E27FC236}">
                <a16:creationId xmlns:a16="http://schemas.microsoft.com/office/drawing/2014/main" id="{E68F7FC9-ED5F-43FE-B093-10E4655CDD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695" b="8750"/>
          <a:stretch/>
        </p:blipFill>
        <p:spPr bwMode="auto">
          <a:xfrm>
            <a:off x="5097925" y="1528764"/>
            <a:ext cx="3451556" cy="2273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94B9F88-9C48-4A3A-A0D4-2F075C92C1FB}"/>
              </a:ext>
            </a:extLst>
          </p:cNvPr>
          <p:cNvSpPr txBox="1"/>
          <p:nvPr/>
        </p:nvSpPr>
        <p:spPr>
          <a:xfrm>
            <a:off x="6144751" y="3876520"/>
            <a:ext cx="21931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u="sng" dirty="0">
                <a:solidFill>
                  <a:srgbClr val="0070C0"/>
                </a:solidFill>
              </a:rPr>
              <a:t>Depositphotos.com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F37D35-DB11-4FD4-BAE9-868B7E67FA4C}"/>
              </a:ext>
            </a:extLst>
          </p:cNvPr>
          <p:cNvSpPr txBox="1"/>
          <p:nvPr/>
        </p:nvSpPr>
        <p:spPr>
          <a:xfrm>
            <a:off x="1339388" y="3909935"/>
            <a:ext cx="21931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u="sng" dirty="0">
                <a:solidFill>
                  <a:srgbClr val="0070C0"/>
                </a:solidFill>
              </a:rPr>
              <a:t>Flickr.com</a:t>
            </a:r>
          </a:p>
        </p:txBody>
      </p:sp>
    </p:spTree>
    <p:extLst>
      <p:ext uri="{BB962C8B-B14F-4D97-AF65-F5344CB8AC3E}">
        <p14:creationId xmlns:p14="http://schemas.microsoft.com/office/powerpoint/2010/main" val="1314040341"/>
      </p:ext>
    </p:extLst>
  </p:cSld>
  <p:clrMapOvr>
    <a:masterClrMapping/>
  </p:clrMapOvr>
  <p:transition spd="slow">
    <p:cover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9" name="Google Shape;4029;p29"/>
          <p:cNvSpPr/>
          <p:nvPr/>
        </p:nvSpPr>
        <p:spPr>
          <a:xfrm>
            <a:off x="4127098" y="776404"/>
            <a:ext cx="938700" cy="938700"/>
          </a:xfrm>
          <a:prstGeom prst="octagon">
            <a:avLst>
              <a:gd name="adj" fmla="val 0"/>
            </a:avLst>
          </a:prstGeom>
          <a:solidFill>
            <a:schemeClr val="dk2"/>
          </a:solidFill>
          <a:ln>
            <a:noFill/>
          </a:ln>
          <a:effectLst>
            <a:outerShdw dist="95250" dir="300000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0" name="Google Shape;4030;p29"/>
          <p:cNvSpPr txBox="1">
            <a:spLocks noGrp="1"/>
          </p:cNvSpPr>
          <p:nvPr>
            <p:ph type="title"/>
          </p:nvPr>
        </p:nvSpPr>
        <p:spPr>
          <a:xfrm>
            <a:off x="2267829" y="2005004"/>
            <a:ext cx="5029200" cy="41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Famous places</a:t>
            </a:r>
            <a:endParaRPr dirty="0"/>
          </a:p>
        </p:txBody>
      </p:sp>
      <p:sp>
        <p:nvSpPr>
          <p:cNvPr id="4031" name="Google Shape;4031;p29"/>
          <p:cNvSpPr txBox="1">
            <a:spLocks noGrp="1"/>
          </p:cNvSpPr>
          <p:nvPr>
            <p:ph type="subTitle" idx="1"/>
          </p:nvPr>
        </p:nvSpPr>
        <p:spPr>
          <a:xfrm>
            <a:off x="3075626" y="2508954"/>
            <a:ext cx="3513619" cy="3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/>
              <a:t>Places which are good to travel</a:t>
            </a:r>
            <a:endParaRPr sz="1400" b="1" dirty="0"/>
          </a:p>
        </p:txBody>
      </p:sp>
      <p:sp>
        <p:nvSpPr>
          <p:cNvPr id="4032" name="Google Shape;4032;p29"/>
          <p:cNvSpPr txBox="1">
            <a:spLocks noGrp="1"/>
          </p:cNvSpPr>
          <p:nvPr>
            <p:ph type="title" idx="2"/>
          </p:nvPr>
        </p:nvSpPr>
        <p:spPr>
          <a:xfrm>
            <a:off x="4052398" y="1081174"/>
            <a:ext cx="1088100" cy="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3</a:t>
            </a:r>
            <a:endParaRPr dirty="0"/>
          </a:p>
        </p:txBody>
      </p:sp>
      <p:grpSp>
        <p:nvGrpSpPr>
          <p:cNvPr id="4033" name="Google Shape;4033;p29"/>
          <p:cNvGrpSpPr/>
          <p:nvPr/>
        </p:nvGrpSpPr>
        <p:grpSpPr>
          <a:xfrm>
            <a:off x="-390537" y="3016150"/>
            <a:ext cx="776100" cy="776100"/>
            <a:chOff x="8057400" y="271550"/>
            <a:chExt cx="776100" cy="776100"/>
          </a:xfrm>
        </p:grpSpPr>
        <p:sp>
          <p:nvSpPr>
            <p:cNvPr id="4034" name="Google Shape;4034;p29"/>
            <p:cNvSpPr/>
            <p:nvPr/>
          </p:nvSpPr>
          <p:spPr>
            <a:xfrm>
              <a:off x="8057400" y="271550"/>
              <a:ext cx="776100" cy="776100"/>
            </a:xfrm>
            <a:prstGeom prst="ellipse">
              <a:avLst/>
            </a:prstGeom>
            <a:solidFill>
              <a:srgbClr val="FFFFD5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5" name="Google Shape;4035;p29"/>
            <p:cNvSpPr/>
            <p:nvPr/>
          </p:nvSpPr>
          <p:spPr>
            <a:xfrm>
              <a:off x="8181000" y="395150"/>
              <a:ext cx="528900" cy="528900"/>
            </a:xfrm>
            <a:prstGeom prst="ellipse">
              <a:avLst/>
            </a:prstGeom>
            <a:solidFill>
              <a:srgbClr val="FF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26AB06AC-7A44-4514-BB79-BAEDC512FC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9782"/>
            <a:ext cx="1469843" cy="1469843"/>
          </a:xfrm>
          <a:prstGeom prst="rect">
            <a:avLst/>
          </a:prstGeom>
        </p:spPr>
      </p:pic>
      <p:grpSp>
        <p:nvGrpSpPr>
          <p:cNvPr id="23" name="Google Shape;4492;p45">
            <a:extLst>
              <a:ext uri="{FF2B5EF4-FFF2-40B4-BE49-F238E27FC236}">
                <a16:creationId xmlns:a16="http://schemas.microsoft.com/office/drawing/2014/main" id="{0507F401-B6D7-4E4E-A213-A77D6EBC9295}"/>
              </a:ext>
            </a:extLst>
          </p:cNvPr>
          <p:cNvGrpSpPr/>
          <p:nvPr/>
        </p:nvGrpSpPr>
        <p:grpSpPr>
          <a:xfrm>
            <a:off x="2593182" y="1715104"/>
            <a:ext cx="342900" cy="289900"/>
            <a:chOff x="6971750" y="2031275"/>
            <a:chExt cx="410125" cy="410125"/>
          </a:xfrm>
        </p:grpSpPr>
        <p:sp>
          <p:nvSpPr>
            <p:cNvPr id="24" name="Google Shape;4493;p45">
              <a:extLst>
                <a:ext uri="{FF2B5EF4-FFF2-40B4-BE49-F238E27FC236}">
                  <a16:creationId xmlns:a16="http://schemas.microsoft.com/office/drawing/2014/main" id="{B74053F3-7D71-41DB-9D7D-C8FB0A3BCB0A}"/>
                </a:ext>
              </a:extLst>
            </p:cNvPr>
            <p:cNvSpPr/>
            <p:nvPr/>
          </p:nvSpPr>
          <p:spPr>
            <a:xfrm>
              <a:off x="7194125" y="2039250"/>
              <a:ext cx="31975" cy="59275"/>
            </a:xfrm>
            <a:custGeom>
              <a:avLst/>
              <a:gdLst/>
              <a:ahLst/>
              <a:cxnLst/>
              <a:rect l="l" t="t" r="r" b="b"/>
              <a:pathLst>
                <a:path w="1279" h="2371" extrusionOk="0">
                  <a:moveTo>
                    <a:pt x="1278" y="1"/>
                  </a:moveTo>
                  <a:lnTo>
                    <a:pt x="1012" y="81"/>
                  </a:lnTo>
                  <a:lnTo>
                    <a:pt x="772" y="214"/>
                  </a:lnTo>
                  <a:lnTo>
                    <a:pt x="559" y="373"/>
                  </a:lnTo>
                  <a:lnTo>
                    <a:pt x="373" y="560"/>
                  </a:lnTo>
                  <a:lnTo>
                    <a:pt x="213" y="800"/>
                  </a:lnTo>
                  <a:lnTo>
                    <a:pt x="80" y="1039"/>
                  </a:lnTo>
                  <a:lnTo>
                    <a:pt x="27" y="1332"/>
                  </a:lnTo>
                  <a:lnTo>
                    <a:pt x="0" y="1599"/>
                  </a:lnTo>
                  <a:lnTo>
                    <a:pt x="0" y="2371"/>
                  </a:lnTo>
                  <a:lnTo>
                    <a:pt x="1278" y="2371"/>
                  </a:lnTo>
                  <a:lnTo>
                    <a:pt x="1278" y="1"/>
                  </a:lnTo>
                  <a:close/>
                </a:path>
              </a:pathLst>
            </a:custGeom>
            <a:solidFill>
              <a:srgbClr val="C68A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4494;p45">
              <a:extLst>
                <a:ext uri="{FF2B5EF4-FFF2-40B4-BE49-F238E27FC236}">
                  <a16:creationId xmlns:a16="http://schemas.microsoft.com/office/drawing/2014/main" id="{F242D301-33A0-4FEC-A8ED-B851BBB9816E}"/>
                </a:ext>
              </a:extLst>
            </p:cNvPr>
            <p:cNvSpPr/>
            <p:nvPr/>
          </p:nvSpPr>
          <p:spPr>
            <a:xfrm>
              <a:off x="7226075" y="2041925"/>
              <a:ext cx="42625" cy="58600"/>
            </a:xfrm>
            <a:custGeom>
              <a:avLst/>
              <a:gdLst/>
              <a:ahLst/>
              <a:cxnLst/>
              <a:rect l="l" t="t" r="r" b="b"/>
              <a:pathLst>
                <a:path w="1705" h="2344" extrusionOk="0">
                  <a:moveTo>
                    <a:pt x="1705" y="0"/>
                  </a:moveTo>
                  <a:lnTo>
                    <a:pt x="1412" y="27"/>
                  </a:lnTo>
                  <a:lnTo>
                    <a:pt x="1146" y="133"/>
                  </a:lnTo>
                  <a:lnTo>
                    <a:pt x="906" y="240"/>
                  </a:lnTo>
                  <a:lnTo>
                    <a:pt x="666" y="400"/>
                  </a:lnTo>
                  <a:lnTo>
                    <a:pt x="480" y="613"/>
                  </a:lnTo>
                  <a:lnTo>
                    <a:pt x="320" y="826"/>
                  </a:lnTo>
                  <a:lnTo>
                    <a:pt x="213" y="1092"/>
                  </a:lnTo>
                  <a:lnTo>
                    <a:pt x="134" y="1358"/>
                  </a:lnTo>
                  <a:lnTo>
                    <a:pt x="0" y="2104"/>
                  </a:lnTo>
                  <a:lnTo>
                    <a:pt x="1279" y="2344"/>
                  </a:lnTo>
                  <a:lnTo>
                    <a:pt x="1705" y="0"/>
                  </a:lnTo>
                  <a:close/>
                </a:path>
              </a:pathLst>
            </a:custGeom>
            <a:solidFill>
              <a:srgbClr val="C68A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4495;p45">
              <a:extLst>
                <a:ext uri="{FF2B5EF4-FFF2-40B4-BE49-F238E27FC236}">
                  <a16:creationId xmlns:a16="http://schemas.microsoft.com/office/drawing/2014/main" id="{511A8C6F-F0D5-457A-A285-8956EA2B1700}"/>
                </a:ext>
              </a:extLst>
            </p:cNvPr>
            <p:cNvSpPr/>
            <p:nvPr/>
          </p:nvSpPr>
          <p:spPr>
            <a:xfrm>
              <a:off x="6979725" y="2098500"/>
              <a:ext cx="394175" cy="334925"/>
            </a:xfrm>
            <a:custGeom>
              <a:avLst/>
              <a:gdLst/>
              <a:ahLst/>
              <a:cxnLst/>
              <a:rect l="l" t="t" r="r" b="b"/>
              <a:pathLst>
                <a:path w="15767" h="13397" extrusionOk="0">
                  <a:moveTo>
                    <a:pt x="9508" y="1"/>
                  </a:moveTo>
                  <a:lnTo>
                    <a:pt x="9189" y="27"/>
                  </a:lnTo>
                  <a:lnTo>
                    <a:pt x="8869" y="107"/>
                  </a:lnTo>
                  <a:lnTo>
                    <a:pt x="8549" y="214"/>
                  </a:lnTo>
                  <a:lnTo>
                    <a:pt x="8203" y="374"/>
                  </a:lnTo>
                  <a:lnTo>
                    <a:pt x="7884" y="533"/>
                  </a:lnTo>
                  <a:lnTo>
                    <a:pt x="7564" y="746"/>
                  </a:lnTo>
                  <a:lnTo>
                    <a:pt x="6952" y="1173"/>
                  </a:lnTo>
                  <a:lnTo>
                    <a:pt x="6419" y="1599"/>
                  </a:lnTo>
                  <a:lnTo>
                    <a:pt x="5993" y="1971"/>
                  </a:lnTo>
                  <a:lnTo>
                    <a:pt x="5593" y="2344"/>
                  </a:lnTo>
                  <a:lnTo>
                    <a:pt x="6073" y="2264"/>
                  </a:lnTo>
                  <a:lnTo>
                    <a:pt x="6552" y="2211"/>
                  </a:lnTo>
                  <a:lnTo>
                    <a:pt x="5993" y="2611"/>
                  </a:lnTo>
                  <a:lnTo>
                    <a:pt x="5460" y="3090"/>
                  </a:lnTo>
                  <a:lnTo>
                    <a:pt x="4928" y="3623"/>
                  </a:lnTo>
                  <a:lnTo>
                    <a:pt x="4422" y="4235"/>
                  </a:lnTo>
                  <a:lnTo>
                    <a:pt x="3916" y="4954"/>
                  </a:lnTo>
                  <a:lnTo>
                    <a:pt x="3436" y="5726"/>
                  </a:lnTo>
                  <a:lnTo>
                    <a:pt x="2957" y="6605"/>
                  </a:lnTo>
                  <a:lnTo>
                    <a:pt x="2531" y="7564"/>
                  </a:lnTo>
                  <a:lnTo>
                    <a:pt x="3463" y="7218"/>
                  </a:lnTo>
                  <a:lnTo>
                    <a:pt x="3463" y="7218"/>
                  </a:lnTo>
                  <a:lnTo>
                    <a:pt x="3356" y="7324"/>
                  </a:lnTo>
                  <a:lnTo>
                    <a:pt x="3063" y="7591"/>
                  </a:lnTo>
                  <a:lnTo>
                    <a:pt x="2611" y="8017"/>
                  </a:lnTo>
                  <a:lnTo>
                    <a:pt x="2371" y="8310"/>
                  </a:lnTo>
                  <a:lnTo>
                    <a:pt x="2105" y="8629"/>
                  </a:lnTo>
                  <a:lnTo>
                    <a:pt x="1812" y="9029"/>
                  </a:lnTo>
                  <a:lnTo>
                    <a:pt x="1519" y="9428"/>
                  </a:lnTo>
                  <a:lnTo>
                    <a:pt x="1226" y="9907"/>
                  </a:lnTo>
                  <a:lnTo>
                    <a:pt x="960" y="10413"/>
                  </a:lnTo>
                  <a:lnTo>
                    <a:pt x="693" y="10973"/>
                  </a:lnTo>
                  <a:lnTo>
                    <a:pt x="427" y="11585"/>
                  </a:lnTo>
                  <a:lnTo>
                    <a:pt x="187" y="12251"/>
                  </a:lnTo>
                  <a:lnTo>
                    <a:pt x="1" y="12943"/>
                  </a:lnTo>
                  <a:lnTo>
                    <a:pt x="1" y="13396"/>
                  </a:lnTo>
                  <a:lnTo>
                    <a:pt x="8017" y="13396"/>
                  </a:lnTo>
                  <a:lnTo>
                    <a:pt x="8310" y="12784"/>
                  </a:lnTo>
                  <a:lnTo>
                    <a:pt x="8576" y="12171"/>
                  </a:lnTo>
                  <a:lnTo>
                    <a:pt x="8816" y="11505"/>
                  </a:lnTo>
                  <a:lnTo>
                    <a:pt x="9002" y="10840"/>
                  </a:lnTo>
                  <a:lnTo>
                    <a:pt x="9162" y="10174"/>
                  </a:lnTo>
                  <a:lnTo>
                    <a:pt x="9268" y="9455"/>
                  </a:lnTo>
                  <a:lnTo>
                    <a:pt x="9322" y="8762"/>
                  </a:lnTo>
                  <a:lnTo>
                    <a:pt x="9348" y="8043"/>
                  </a:lnTo>
                  <a:lnTo>
                    <a:pt x="9348" y="4848"/>
                  </a:lnTo>
                  <a:lnTo>
                    <a:pt x="8576" y="3862"/>
                  </a:lnTo>
                  <a:lnTo>
                    <a:pt x="9162" y="4581"/>
                  </a:lnTo>
                  <a:lnTo>
                    <a:pt x="9455" y="4874"/>
                  </a:lnTo>
                  <a:lnTo>
                    <a:pt x="9748" y="5141"/>
                  </a:lnTo>
                  <a:lnTo>
                    <a:pt x="10094" y="5354"/>
                  </a:lnTo>
                  <a:lnTo>
                    <a:pt x="10440" y="5540"/>
                  </a:lnTo>
                  <a:lnTo>
                    <a:pt x="10813" y="5700"/>
                  </a:lnTo>
                  <a:lnTo>
                    <a:pt x="11213" y="5806"/>
                  </a:lnTo>
                  <a:lnTo>
                    <a:pt x="11612" y="5886"/>
                  </a:lnTo>
                  <a:lnTo>
                    <a:pt x="13130" y="5886"/>
                  </a:lnTo>
                  <a:lnTo>
                    <a:pt x="13370" y="6419"/>
                  </a:lnTo>
                  <a:lnTo>
                    <a:pt x="13450" y="6552"/>
                  </a:lnTo>
                  <a:lnTo>
                    <a:pt x="13583" y="6659"/>
                  </a:lnTo>
                  <a:lnTo>
                    <a:pt x="13742" y="6738"/>
                  </a:lnTo>
                  <a:lnTo>
                    <a:pt x="13902" y="6765"/>
                  </a:lnTo>
                  <a:lnTo>
                    <a:pt x="15181" y="6765"/>
                  </a:lnTo>
                  <a:lnTo>
                    <a:pt x="15287" y="6738"/>
                  </a:lnTo>
                  <a:lnTo>
                    <a:pt x="15394" y="6712"/>
                  </a:lnTo>
                  <a:lnTo>
                    <a:pt x="15500" y="6659"/>
                  </a:lnTo>
                  <a:lnTo>
                    <a:pt x="15580" y="6579"/>
                  </a:lnTo>
                  <a:lnTo>
                    <a:pt x="15660" y="6499"/>
                  </a:lnTo>
                  <a:lnTo>
                    <a:pt x="15713" y="6392"/>
                  </a:lnTo>
                  <a:lnTo>
                    <a:pt x="15766" y="6286"/>
                  </a:lnTo>
                  <a:lnTo>
                    <a:pt x="15766" y="6153"/>
                  </a:lnTo>
                  <a:lnTo>
                    <a:pt x="15766" y="4874"/>
                  </a:lnTo>
                  <a:lnTo>
                    <a:pt x="15766" y="4741"/>
                  </a:lnTo>
                  <a:lnTo>
                    <a:pt x="15713" y="4635"/>
                  </a:lnTo>
                  <a:lnTo>
                    <a:pt x="15660" y="4528"/>
                  </a:lnTo>
                  <a:lnTo>
                    <a:pt x="15580" y="4448"/>
                  </a:lnTo>
                  <a:lnTo>
                    <a:pt x="12171" y="1093"/>
                  </a:lnTo>
                  <a:lnTo>
                    <a:pt x="11905" y="826"/>
                  </a:lnTo>
                  <a:lnTo>
                    <a:pt x="11585" y="613"/>
                  </a:lnTo>
                  <a:lnTo>
                    <a:pt x="11292" y="427"/>
                  </a:lnTo>
                  <a:lnTo>
                    <a:pt x="10946" y="267"/>
                  </a:lnTo>
                  <a:lnTo>
                    <a:pt x="10600" y="161"/>
                  </a:lnTo>
                  <a:lnTo>
                    <a:pt x="10254" y="81"/>
                  </a:lnTo>
                  <a:lnTo>
                    <a:pt x="9881" y="27"/>
                  </a:lnTo>
                  <a:lnTo>
                    <a:pt x="9508" y="1"/>
                  </a:lnTo>
                  <a:close/>
                </a:path>
              </a:pathLst>
            </a:custGeom>
            <a:solidFill>
              <a:srgbClr val="C68A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4496;p45">
              <a:extLst>
                <a:ext uri="{FF2B5EF4-FFF2-40B4-BE49-F238E27FC236}">
                  <a16:creationId xmlns:a16="http://schemas.microsoft.com/office/drawing/2014/main" id="{2F7D0C24-0871-4685-9AC9-A1F518DFEFB7}"/>
                </a:ext>
              </a:extLst>
            </p:cNvPr>
            <p:cNvSpPr/>
            <p:nvPr/>
          </p:nvSpPr>
          <p:spPr>
            <a:xfrm>
              <a:off x="6979725" y="2098500"/>
              <a:ext cx="237725" cy="323600"/>
            </a:xfrm>
            <a:custGeom>
              <a:avLst/>
              <a:gdLst/>
              <a:ahLst/>
              <a:cxnLst/>
              <a:rect l="l" t="t" r="r" b="b"/>
              <a:pathLst>
                <a:path w="9509" h="12944" extrusionOk="0">
                  <a:moveTo>
                    <a:pt x="8709" y="1"/>
                  </a:moveTo>
                  <a:lnTo>
                    <a:pt x="8177" y="54"/>
                  </a:lnTo>
                  <a:lnTo>
                    <a:pt x="7644" y="161"/>
                  </a:lnTo>
                  <a:lnTo>
                    <a:pt x="7111" y="294"/>
                  </a:lnTo>
                  <a:lnTo>
                    <a:pt x="6579" y="454"/>
                  </a:lnTo>
                  <a:lnTo>
                    <a:pt x="6073" y="667"/>
                  </a:lnTo>
                  <a:lnTo>
                    <a:pt x="5593" y="880"/>
                  </a:lnTo>
                  <a:lnTo>
                    <a:pt x="5114" y="1146"/>
                  </a:lnTo>
                  <a:lnTo>
                    <a:pt x="4635" y="1439"/>
                  </a:lnTo>
                  <a:lnTo>
                    <a:pt x="4209" y="1732"/>
                  </a:lnTo>
                  <a:lnTo>
                    <a:pt x="3783" y="2078"/>
                  </a:lnTo>
                  <a:lnTo>
                    <a:pt x="3383" y="2451"/>
                  </a:lnTo>
                  <a:lnTo>
                    <a:pt x="3010" y="2824"/>
                  </a:lnTo>
                  <a:lnTo>
                    <a:pt x="2664" y="3250"/>
                  </a:lnTo>
                  <a:lnTo>
                    <a:pt x="2344" y="3676"/>
                  </a:lnTo>
                  <a:lnTo>
                    <a:pt x="2052" y="4155"/>
                  </a:lnTo>
                  <a:lnTo>
                    <a:pt x="1785" y="4635"/>
                  </a:lnTo>
                  <a:lnTo>
                    <a:pt x="1865" y="4608"/>
                  </a:lnTo>
                  <a:lnTo>
                    <a:pt x="1945" y="4635"/>
                  </a:lnTo>
                  <a:lnTo>
                    <a:pt x="1998" y="4688"/>
                  </a:lnTo>
                  <a:lnTo>
                    <a:pt x="2052" y="4768"/>
                  </a:lnTo>
                  <a:lnTo>
                    <a:pt x="2052" y="4821"/>
                  </a:lnTo>
                  <a:lnTo>
                    <a:pt x="2052" y="4901"/>
                  </a:lnTo>
                  <a:lnTo>
                    <a:pt x="2025" y="4981"/>
                  </a:lnTo>
                  <a:lnTo>
                    <a:pt x="1945" y="5034"/>
                  </a:lnTo>
                  <a:lnTo>
                    <a:pt x="1439" y="5380"/>
                  </a:lnTo>
                  <a:lnTo>
                    <a:pt x="933" y="5753"/>
                  </a:lnTo>
                  <a:lnTo>
                    <a:pt x="427" y="6126"/>
                  </a:lnTo>
                  <a:lnTo>
                    <a:pt x="1" y="6499"/>
                  </a:lnTo>
                  <a:lnTo>
                    <a:pt x="1" y="12943"/>
                  </a:lnTo>
                  <a:lnTo>
                    <a:pt x="187" y="12251"/>
                  </a:lnTo>
                  <a:lnTo>
                    <a:pt x="427" y="11585"/>
                  </a:lnTo>
                  <a:lnTo>
                    <a:pt x="693" y="10973"/>
                  </a:lnTo>
                  <a:lnTo>
                    <a:pt x="960" y="10413"/>
                  </a:lnTo>
                  <a:lnTo>
                    <a:pt x="1226" y="9907"/>
                  </a:lnTo>
                  <a:lnTo>
                    <a:pt x="1519" y="9428"/>
                  </a:lnTo>
                  <a:lnTo>
                    <a:pt x="1812" y="9029"/>
                  </a:lnTo>
                  <a:lnTo>
                    <a:pt x="2105" y="8629"/>
                  </a:lnTo>
                  <a:lnTo>
                    <a:pt x="2371" y="8310"/>
                  </a:lnTo>
                  <a:lnTo>
                    <a:pt x="2611" y="8017"/>
                  </a:lnTo>
                  <a:lnTo>
                    <a:pt x="3063" y="7591"/>
                  </a:lnTo>
                  <a:lnTo>
                    <a:pt x="3356" y="7324"/>
                  </a:lnTo>
                  <a:lnTo>
                    <a:pt x="3463" y="7218"/>
                  </a:lnTo>
                  <a:lnTo>
                    <a:pt x="3463" y="7218"/>
                  </a:lnTo>
                  <a:lnTo>
                    <a:pt x="2531" y="7564"/>
                  </a:lnTo>
                  <a:lnTo>
                    <a:pt x="2957" y="6605"/>
                  </a:lnTo>
                  <a:lnTo>
                    <a:pt x="3436" y="5726"/>
                  </a:lnTo>
                  <a:lnTo>
                    <a:pt x="3916" y="4954"/>
                  </a:lnTo>
                  <a:lnTo>
                    <a:pt x="4422" y="4235"/>
                  </a:lnTo>
                  <a:lnTo>
                    <a:pt x="4928" y="3623"/>
                  </a:lnTo>
                  <a:lnTo>
                    <a:pt x="5460" y="3090"/>
                  </a:lnTo>
                  <a:lnTo>
                    <a:pt x="5993" y="2611"/>
                  </a:lnTo>
                  <a:lnTo>
                    <a:pt x="6552" y="2211"/>
                  </a:lnTo>
                  <a:lnTo>
                    <a:pt x="6073" y="2264"/>
                  </a:lnTo>
                  <a:lnTo>
                    <a:pt x="5593" y="2344"/>
                  </a:lnTo>
                  <a:lnTo>
                    <a:pt x="5993" y="1971"/>
                  </a:lnTo>
                  <a:lnTo>
                    <a:pt x="6419" y="1599"/>
                  </a:lnTo>
                  <a:lnTo>
                    <a:pt x="6952" y="1173"/>
                  </a:lnTo>
                  <a:lnTo>
                    <a:pt x="7564" y="746"/>
                  </a:lnTo>
                  <a:lnTo>
                    <a:pt x="7884" y="533"/>
                  </a:lnTo>
                  <a:lnTo>
                    <a:pt x="8203" y="374"/>
                  </a:lnTo>
                  <a:lnTo>
                    <a:pt x="8549" y="214"/>
                  </a:lnTo>
                  <a:lnTo>
                    <a:pt x="8869" y="107"/>
                  </a:lnTo>
                  <a:lnTo>
                    <a:pt x="9189" y="27"/>
                  </a:lnTo>
                  <a:lnTo>
                    <a:pt x="9508" y="1"/>
                  </a:lnTo>
                  <a:close/>
                </a:path>
              </a:pathLst>
            </a:custGeom>
            <a:solidFill>
              <a:srgbClr val="DDB9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4497;p45">
              <a:extLst>
                <a:ext uri="{FF2B5EF4-FFF2-40B4-BE49-F238E27FC236}">
                  <a16:creationId xmlns:a16="http://schemas.microsoft.com/office/drawing/2014/main" id="{08BFDD25-6F42-4C29-B1E3-3A1CC893A26D}"/>
                </a:ext>
              </a:extLst>
            </p:cNvPr>
            <p:cNvSpPr/>
            <p:nvPr/>
          </p:nvSpPr>
          <p:spPr>
            <a:xfrm>
              <a:off x="6971750" y="2031275"/>
              <a:ext cx="410125" cy="398800"/>
            </a:xfrm>
            <a:custGeom>
              <a:avLst/>
              <a:gdLst/>
              <a:ahLst/>
              <a:cxnLst/>
              <a:rect l="l" t="t" r="r" b="b"/>
              <a:pathLst>
                <a:path w="16405" h="15952" extrusionOk="0">
                  <a:moveTo>
                    <a:pt x="9854" y="772"/>
                  </a:moveTo>
                  <a:lnTo>
                    <a:pt x="9854" y="2370"/>
                  </a:lnTo>
                  <a:lnTo>
                    <a:pt x="9215" y="2370"/>
                  </a:lnTo>
                  <a:lnTo>
                    <a:pt x="9215" y="1918"/>
                  </a:lnTo>
                  <a:lnTo>
                    <a:pt x="9215" y="1758"/>
                  </a:lnTo>
                  <a:lnTo>
                    <a:pt x="9268" y="1571"/>
                  </a:lnTo>
                  <a:lnTo>
                    <a:pt x="9321" y="1412"/>
                  </a:lnTo>
                  <a:lnTo>
                    <a:pt x="9401" y="1252"/>
                  </a:lnTo>
                  <a:lnTo>
                    <a:pt x="9481" y="1119"/>
                  </a:lnTo>
                  <a:lnTo>
                    <a:pt x="9587" y="985"/>
                  </a:lnTo>
                  <a:lnTo>
                    <a:pt x="9721" y="879"/>
                  </a:lnTo>
                  <a:lnTo>
                    <a:pt x="9854" y="772"/>
                  </a:lnTo>
                  <a:close/>
                  <a:moveTo>
                    <a:pt x="11478" y="826"/>
                  </a:moveTo>
                  <a:lnTo>
                    <a:pt x="11159" y="2583"/>
                  </a:lnTo>
                  <a:lnTo>
                    <a:pt x="10866" y="2503"/>
                  </a:lnTo>
                  <a:lnTo>
                    <a:pt x="10520" y="2424"/>
                  </a:lnTo>
                  <a:lnTo>
                    <a:pt x="10626" y="1838"/>
                  </a:lnTo>
                  <a:lnTo>
                    <a:pt x="10679" y="1678"/>
                  </a:lnTo>
                  <a:lnTo>
                    <a:pt x="10733" y="1518"/>
                  </a:lnTo>
                  <a:lnTo>
                    <a:pt x="10813" y="1358"/>
                  </a:lnTo>
                  <a:lnTo>
                    <a:pt x="10919" y="1225"/>
                  </a:lnTo>
                  <a:lnTo>
                    <a:pt x="11026" y="1092"/>
                  </a:lnTo>
                  <a:lnTo>
                    <a:pt x="11159" y="985"/>
                  </a:lnTo>
                  <a:lnTo>
                    <a:pt x="11319" y="906"/>
                  </a:lnTo>
                  <a:lnTo>
                    <a:pt x="11478" y="826"/>
                  </a:lnTo>
                  <a:close/>
                  <a:moveTo>
                    <a:pt x="10120" y="0"/>
                  </a:moveTo>
                  <a:lnTo>
                    <a:pt x="9801" y="107"/>
                  </a:lnTo>
                  <a:lnTo>
                    <a:pt x="9508" y="240"/>
                  </a:lnTo>
                  <a:lnTo>
                    <a:pt x="9241" y="453"/>
                  </a:lnTo>
                  <a:lnTo>
                    <a:pt x="9002" y="692"/>
                  </a:lnTo>
                  <a:lnTo>
                    <a:pt x="8815" y="959"/>
                  </a:lnTo>
                  <a:lnTo>
                    <a:pt x="8682" y="1278"/>
                  </a:lnTo>
                  <a:lnTo>
                    <a:pt x="8602" y="1598"/>
                  </a:lnTo>
                  <a:lnTo>
                    <a:pt x="8576" y="1918"/>
                  </a:lnTo>
                  <a:lnTo>
                    <a:pt x="8576" y="2424"/>
                  </a:lnTo>
                  <a:lnTo>
                    <a:pt x="8043" y="2503"/>
                  </a:lnTo>
                  <a:lnTo>
                    <a:pt x="7510" y="2637"/>
                  </a:lnTo>
                  <a:lnTo>
                    <a:pt x="6978" y="2796"/>
                  </a:lnTo>
                  <a:lnTo>
                    <a:pt x="6472" y="2983"/>
                  </a:lnTo>
                  <a:lnTo>
                    <a:pt x="5966" y="3196"/>
                  </a:lnTo>
                  <a:lnTo>
                    <a:pt x="5486" y="3435"/>
                  </a:lnTo>
                  <a:lnTo>
                    <a:pt x="5034" y="3702"/>
                  </a:lnTo>
                  <a:lnTo>
                    <a:pt x="4581" y="3995"/>
                  </a:lnTo>
                  <a:lnTo>
                    <a:pt x="4155" y="4314"/>
                  </a:lnTo>
                  <a:lnTo>
                    <a:pt x="3729" y="4660"/>
                  </a:lnTo>
                  <a:lnTo>
                    <a:pt x="3356" y="5033"/>
                  </a:lnTo>
                  <a:lnTo>
                    <a:pt x="2983" y="5406"/>
                  </a:lnTo>
                  <a:lnTo>
                    <a:pt x="2663" y="5832"/>
                  </a:lnTo>
                  <a:lnTo>
                    <a:pt x="2344" y="6258"/>
                  </a:lnTo>
                  <a:lnTo>
                    <a:pt x="2078" y="6711"/>
                  </a:lnTo>
                  <a:lnTo>
                    <a:pt x="1811" y="7164"/>
                  </a:lnTo>
                  <a:lnTo>
                    <a:pt x="1785" y="7270"/>
                  </a:lnTo>
                  <a:lnTo>
                    <a:pt x="1785" y="7350"/>
                  </a:lnTo>
                  <a:lnTo>
                    <a:pt x="1811" y="7430"/>
                  </a:lnTo>
                  <a:lnTo>
                    <a:pt x="1865" y="7510"/>
                  </a:lnTo>
                  <a:lnTo>
                    <a:pt x="1918" y="7563"/>
                  </a:lnTo>
                  <a:lnTo>
                    <a:pt x="1412" y="7909"/>
                  </a:lnTo>
                  <a:lnTo>
                    <a:pt x="932" y="8256"/>
                  </a:lnTo>
                  <a:lnTo>
                    <a:pt x="480" y="8602"/>
                  </a:lnTo>
                  <a:lnTo>
                    <a:pt x="107" y="8948"/>
                  </a:lnTo>
                  <a:lnTo>
                    <a:pt x="27" y="9055"/>
                  </a:lnTo>
                  <a:lnTo>
                    <a:pt x="0" y="9161"/>
                  </a:lnTo>
                  <a:lnTo>
                    <a:pt x="0" y="9294"/>
                  </a:lnTo>
                  <a:lnTo>
                    <a:pt x="80" y="9401"/>
                  </a:lnTo>
                  <a:lnTo>
                    <a:pt x="187" y="9481"/>
                  </a:lnTo>
                  <a:lnTo>
                    <a:pt x="320" y="9507"/>
                  </a:lnTo>
                  <a:lnTo>
                    <a:pt x="426" y="9481"/>
                  </a:lnTo>
                  <a:lnTo>
                    <a:pt x="533" y="9427"/>
                  </a:lnTo>
                  <a:lnTo>
                    <a:pt x="932" y="9081"/>
                  </a:lnTo>
                  <a:lnTo>
                    <a:pt x="1412" y="8708"/>
                  </a:lnTo>
                  <a:lnTo>
                    <a:pt x="1918" y="8362"/>
                  </a:lnTo>
                  <a:lnTo>
                    <a:pt x="2450" y="7989"/>
                  </a:lnTo>
                  <a:lnTo>
                    <a:pt x="2530" y="7936"/>
                  </a:lnTo>
                  <a:lnTo>
                    <a:pt x="2584" y="7856"/>
                  </a:lnTo>
                  <a:lnTo>
                    <a:pt x="2637" y="7776"/>
                  </a:lnTo>
                  <a:lnTo>
                    <a:pt x="2690" y="7696"/>
                  </a:lnTo>
                  <a:lnTo>
                    <a:pt x="2690" y="7617"/>
                  </a:lnTo>
                  <a:lnTo>
                    <a:pt x="2690" y="7510"/>
                  </a:lnTo>
                  <a:lnTo>
                    <a:pt x="2690" y="7430"/>
                  </a:lnTo>
                  <a:lnTo>
                    <a:pt x="2663" y="7324"/>
                  </a:lnTo>
                  <a:lnTo>
                    <a:pt x="2610" y="7244"/>
                  </a:lnTo>
                  <a:lnTo>
                    <a:pt x="2557" y="7164"/>
                  </a:lnTo>
                  <a:lnTo>
                    <a:pt x="2743" y="6818"/>
                  </a:lnTo>
                  <a:lnTo>
                    <a:pt x="2956" y="6471"/>
                  </a:lnTo>
                  <a:lnTo>
                    <a:pt x="3196" y="6152"/>
                  </a:lnTo>
                  <a:lnTo>
                    <a:pt x="3462" y="5859"/>
                  </a:lnTo>
                  <a:lnTo>
                    <a:pt x="3729" y="5566"/>
                  </a:lnTo>
                  <a:lnTo>
                    <a:pt x="3995" y="5273"/>
                  </a:lnTo>
                  <a:lnTo>
                    <a:pt x="4315" y="5007"/>
                  </a:lnTo>
                  <a:lnTo>
                    <a:pt x="4608" y="4767"/>
                  </a:lnTo>
                  <a:lnTo>
                    <a:pt x="4927" y="4527"/>
                  </a:lnTo>
                  <a:lnTo>
                    <a:pt x="5273" y="4288"/>
                  </a:lnTo>
                  <a:lnTo>
                    <a:pt x="5619" y="4101"/>
                  </a:lnTo>
                  <a:lnTo>
                    <a:pt x="5966" y="3888"/>
                  </a:lnTo>
                  <a:lnTo>
                    <a:pt x="6339" y="3728"/>
                  </a:lnTo>
                  <a:lnTo>
                    <a:pt x="6711" y="3569"/>
                  </a:lnTo>
                  <a:lnTo>
                    <a:pt x="7111" y="3435"/>
                  </a:lnTo>
                  <a:lnTo>
                    <a:pt x="7484" y="3302"/>
                  </a:lnTo>
                  <a:lnTo>
                    <a:pt x="7484" y="3302"/>
                  </a:lnTo>
                  <a:lnTo>
                    <a:pt x="7137" y="3569"/>
                  </a:lnTo>
                  <a:lnTo>
                    <a:pt x="6818" y="3808"/>
                  </a:lnTo>
                  <a:lnTo>
                    <a:pt x="6232" y="4288"/>
                  </a:lnTo>
                  <a:lnTo>
                    <a:pt x="5859" y="4634"/>
                  </a:lnTo>
                  <a:lnTo>
                    <a:pt x="5699" y="4820"/>
                  </a:lnTo>
                  <a:lnTo>
                    <a:pt x="5619" y="4900"/>
                  </a:lnTo>
                  <a:lnTo>
                    <a:pt x="5593" y="5007"/>
                  </a:lnTo>
                  <a:lnTo>
                    <a:pt x="5593" y="5087"/>
                  </a:lnTo>
                  <a:lnTo>
                    <a:pt x="5646" y="5193"/>
                  </a:lnTo>
                  <a:lnTo>
                    <a:pt x="5699" y="5273"/>
                  </a:lnTo>
                  <a:lnTo>
                    <a:pt x="5806" y="5326"/>
                  </a:lnTo>
                  <a:lnTo>
                    <a:pt x="5327" y="5779"/>
                  </a:lnTo>
                  <a:lnTo>
                    <a:pt x="4874" y="6258"/>
                  </a:lnTo>
                  <a:lnTo>
                    <a:pt x="4448" y="6791"/>
                  </a:lnTo>
                  <a:lnTo>
                    <a:pt x="4022" y="7377"/>
                  </a:lnTo>
                  <a:lnTo>
                    <a:pt x="3622" y="7989"/>
                  </a:lnTo>
                  <a:lnTo>
                    <a:pt x="3249" y="8655"/>
                  </a:lnTo>
                  <a:lnTo>
                    <a:pt x="2876" y="9374"/>
                  </a:lnTo>
                  <a:lnTo>
                    <a:pt x="2557" y="10120"/>
                  </a:lnTo>
                  <a:lnTo>
                    <a:pt x="2530" y="10226"/>
                  </a:lnTo>
                  <a:lnTo>
                    <a:pt x="2530" y="10306"/>
                  </a:lnTo>
                  <a:lnTo>
                    <a:pt x="2557" y="10386"/>
                  </a:lnTo>
                  <a:lnTo>
                    <a:pt x="2610" y="10466"/>
                  </a:lnTo>
                  <a:lnTo>
                    <a:pt x="2663" y="10519"/>
                  </a:lnTo>
                  <a:lnTo>
                    <a:pt x="2157" y="11132"/>
                  </a:lnTo>
                  <a:lnTo>
                    <a:pt x="1891" y="11505"/>
                  </a:lnTo>
                  <a:lnTo>
                    <a:pt x="1598" y="11904"/>
                  </a:lnTo>
                  <a:lnTo>
                    <a:pt x="1305" y="12383"/>
                  </a:lnTo>
                  <a:lnTo>
                    <a:pt x="1012" y="12916"/>
                  </a:lnTo>
                  <a:lnTo>
                    <a:pt x="746" y="13502"/>
                  </a:lnTo>
                  <a:lnTo>
                    <a:pt x="453" y="14114"/>
                  </a:lnTo>
                  <a:lnTo>
                    <a:pt x="213" y="14807"/>
                  </a:lnTo>
                  <a:lnTo>
                    <a:pt x="0" y="15553"/>
                  </a:lnTo>
                  <a:lnTo>
                    <a:pt x="0" y="15686"/>
                  </a:lnTo>
                  <a:lnTo>
                    <a:pt x="27" y="15792"/>
                  </a:lnTo>
                  <a:lnTo>
                    <a:pt x="107" y="15899"/>
                  </a:lnTo>
                  <a:lnTo>
                    <a:pt x="213" y="15952"/>
                  </a:lnTo>
                  <a:lnTo>
                    <a:pt x="320" y="15952"/>
                  </a:lnTo>
                  <a:lnTo>
                    <a:pt x="400" y="15925"/>
                  </a:lnTo>
                  <a:lnTo>
                    <a:pt x="506" y="15899"/>
                  </a:lnTo>
                  <a:lnTo>
                    <a:pt x="586" y="15819"/>
                  </a:lnTo>
                  <a:lnTo>
                    <a:pt x="613" y="15712"/>
                  </a:lnTo>
                  <a:lnTo>
                    <a:pt x="826" y="15020"/>
                  </a:lnTo>
                  <a:lnTo>
                    <a:pt x="1066" y="14354"/>
                  </a:lnTo>
                  <a:lnTo>
                    <a:pt x="1305" y="13768"/>
                  </a:lnTo>
                  <a:lnTo>
                    <a:pt x="1572" y="13209"/>
                  </a:lnTo>
                  <a:lnTo>
                    <a:pt x="1865" y="12730"/>
                  </a:lnTo>
                  <a:lnTo>
                    <a:pt x="2131" y="12277"/>
                  </a:lnTo>
                  <a:lnTo>
                    <a:pt x="2397" y="11877"/>
                  </a:lnTo>
                  <a:lnTo>
                    <a:pt x="2663" y="11558"/>
                  </a:lnTo>
                  <a:lnTo>
                    <a:pt x="2903" y="11238"/>
                  </a:lnTo>
                  <a:lnTo>
                    <a:pt x="3169" y="10945"/>
                  </a:lnTo>
                  <a:lnTo>
                    <a:pt x="3569" y="10519"/>
                  </a:lnTo>
                  <a:lnTo>
                    <a:pt x="3862" y="10253"/>
                  </a:lnTo>
                  <a:lnTo>
                    <a:pt x="3968" y="10173"/>
                  </a:lnTo>
                  <a:lnTo>
                    <a:pt x="4048" y="10093"/>
                  </a:lnTo>
                  <a:lnTo>
                    <a:pt x="4075" y="9987"/>
                  </a:lnTo>
                  <a:lnTo>
                    <a:pt x="4102" y="9880"/>
                  </a:lnTo>
                  <a:lnTo>
                    <a:pt x="4048" y="9774"/>
                  </a:lnTo>
                  <a:lnTo>
                    <a:pt x="3995" y="9667"/>
                  </a:lnTo>
                  <a:lnTo>
                    <a:pt x="3888" y="9614"/>
                  </a:lnTo>
                  <a:lnTo>
                    <a:pt x="3782" y="9587"/>
                  </a:lnTo>
                  <a:lnTo>
                    <a:pt x="3675" y="9614"/>
                  </a:lnTo>
                  <a:lnTo>
                    <a:pt x="3436" y="9694"/>
                  </a:lnTo>
                  <a:lnTo>
                    <a:pt x="3835" y="8948"/>
                  </a:lnTo>
                  <a:lnTo>
                    <a:pt x="4235" y="8256"/>
                  </a:lnTo>
                  <a:lnTo>
                    <a:pt x="4634" y="7617"/>
                  </a:lnTo>
                  <a:lnTo>
                    <a:pt x="5087" y="7004"/>
                  </a:lnTo>
                  <a:lnTo>
                    <a:pt x="5540" y="6471"/>
                  </a:lnTo>
                  <a:lnTo>
                    <a:pt x="6019" y="5992"/>
                  </a:lnTo>
                  <a:lnTo>
                    <a:pt x="6525" y="5566"/>
                  </a:lnTo>
                  <a:lnTo>
                    <a:pt x="7031" y="5166"/>
                  </a:lnTo>
                  <a:lnTo>
                    <a:pt x="7111" y="5113"/>
                  </a:lnTo>
                  <a:lnTo>
                    <a:pt x="7164" y="5007"/>
                  </a:lnTo>
                  <a:lnTo>
                    <a:pt x="7191" y="4927"/>
                  </a:lnTo>
                  <a:lnTo>
                    <a:pt x="7164" y="4820"/>
                  </a:lnTo>
                  <a:lnTo>
                    <a:pt x="7137" y="4714"/>
                  </a:lnTo>
                  <a:lnTo>
                    <a:pt x="7058" y="4660"/>
                  </a:lnTo>
                  <a:lnTo>
                    <a:pt x="6978" y="4607"/>
                  </a:lnTo>
                  <a:lnTo>
                    <a:pt x="6871" y="4581"/>
                  </a:lnTo>
                  <a:lnTo>
                    <a:pt x="7191" y="4314"/>
                  </a:lnTo>
                  <a:lnTo>
                    <a:pt x="7564" y="4048"/>
                  </a:lnTo>
                  <a:lnTo>
                    <a:pt x="7936" y="3782"/>
                  </a:lnTo>
                  <a:lnTo>
                    <a:pt x="8336" y="3542"/>
                  </a:lnTo>
                  <a:lnTo>
                    <a:pt x="8709" y="3329"/>
                  </a:lnTo>
                  <a:lnTo>
                    <a:pt x="9108" y="3143"/>
                  </a:lnTo>
                  <a:lnTo>
                    <a:pt x="9481" y="3036"/>
                  </a:lnTo>
                  <a:lnTo>
                    <a:pt x="9641" y="3009"/>
                  </a:lnTo>
                  <a:lnTo>
                    <a:pt x="10173" y="3009"/>
                  </a:lnTo>
                  <a:lnTo>
                    <a:pt x="10520" y="3063"/>
                  </a:lnTo>
                  <a:lnTo>
                    <a:pt x="10839" y="3143"/>
                  </a:lnTo>
                  <a:lnTo>
                    <a:pt x="11159" y="3249"/>
                  </a:lnTo>
                  <a:lnTo>
                    <a:pt x="11452" y="3409"/>
                  </a:lnTo>
                  <a:lnTo>
                    <a:pt x="11745" y="3569"/>
                  </a:lnTo>
                  <a:lnTo>
                    <a:pt x="12011" y="3782"/>
                  </a:lnTo>
                  <a:lnTo>
                    <a:pt x="12251" y="3995"/>
                  </a:lnTo>
                  <a:lnTo>
                    <a:pt x="15686" y="7350"/>
                  </a:lnTo>
                  <a:lnTo>
                    <a:pt x="15739" y="7457"/>
                  </a:lnTo>
                  <a:lnTo>
                    <a:pt x="15766" y="7563"/>
                  </a:lnTo>
                  <a:lnTo>
                    <a:pt x="15766" y="8389"/>
                  </a:lnTo>
                  <a:lnTo>
                    <a:pt x="15446" y="8069"/>
                  </a:lnTo>
                  <a:lnTo>
                    <a:pt x="15340" y="7989"/>
                  </a:lnTo>
                  <a:lnTo>
                    <a:pt x="15207" y="7963"/>
                  </a:lnTo>
                  <a:lnTo>
                    <a:pt x="15100" y="7989"/>
                  </a:lnTo>
                  <a:lnTo>
                    <a:pt x="14994" y="8069"/>
                  </a:lnTo>
                  <a:lnTo>
                    <a:pt x="14914" y="8176"/>
                  </a:lnTo>
                  <a:lnTo>
                    <a:pt x="14887" y="8282"/>
                  </a:lnTo>
                  <a:lnTo>
                    <a:pt x="14914" y="8415"/>
                  </a:lnTo>
                  <a:lnTo>
                    <a:pt x="14994" y="8522"/>
                  </a:lnTo>
                  <a:lnTo>
                    <a:pt x="15579" y="9108"/>
                  </a:lnTo>
                  <a:lnTo>
                    <a:pt x="15500" y="9134"/>
                  </a:lnTo>
                  <a:lnTo>
                    <a:pt x="14221" y="9134"/>
                  </a:lnTo>
                  <a:lnTo>
                    <a:pt x="14141" y="9108"/>
                  </a:lnTo>
                  <a:lnTo>
                    <a:pt x="14088" y="9081"/>
                  </a:lnTo>
                  <a:lnTo>
                    <a:pt x="14008" y="9028"/>
                  </a:lnTo>
                  <a:lnTo>
                    <a:pt x="13982" y="8975"/>
                  </a:lnTo>
                  <a:lnTo>
                    <a:pt x="13742" y="8469"/>
                  </a:lnTo>
                  <a:lnTo>
                    <a:pt x="13689" y="8389"/>
                  </a:lnTo>
                  <a:lnTo>
                    <a:pt x="13635" y="8309"/>
                  </a:lnTo>
                  <a:lnTo>
                    <a:pt x="13556" y="8282"/>
                  </a:lnTo>
                  <a:lnTo>
                    <a:pt x="13449" y="8256"/>
                  </a:lnTo>
                  <a:lnTo>
                    <a:pt x="11958" y="8256"/>
                  </a:lnTo>
                  <a:lnTo>
                    <a:pt x="11585" y="8176"/>
                  </a:lnTo>
                  <a:lnTo>
                    <a:pt x="11239" y="8096"/>
                  </a:lnTo>
                  <a:lnTo>
                    <a:pt x="10892" y="7963"/>
                  </a:lnTo>
                  <a:lnTo>
                    <a:pt x="10573" y="7776"/>
                  </a:lnTo>
                  <a:lnTo>
                    <a:pt x="10280" y="7563"/>
                  </a:lnTo>
                  <a:lnTo>
                    <a:pt x="9987" y="7324"/>
                  </a:lnTo>
                  <a:lnTo>
                    <a:pt x="9721" y="7057"/>
                  </a:lnTo>
                  <a:lnTo>
                    <a:pt x="9135" y="6338"/>
                  </a:lnTo>
                  <a:lnTo>
                    <a:pt x="9028" y="6258"/>
                  </a:lnTo>
                  <a:lnTo>
                    <a:pt x="8922" y="6232"/>
                  </a:lnTo>
                  <a:lnTo>
                    <a:pt x="8789" y="6258"/>
                  </a:lnTo>
                  <a:lnTo>
                    <a:pt x="8682" y="6312"/>
                  </a:lnTo>
                  <a:lnTo>
                    <a:pt x="8602" y="6418"/>
                  </a:lnTo>
                  <a:lnTo>
                    <a:pt x="8576" y="6525"/>
                  </a:lnTo>
                  <a:lnTo>
                    <a:pt x="8576" y="6658"/>
                  </a:lnTo>
                  <a:lnTo>
                    <a:pt x="8655" y="6764"/>
                  </a:lnTo>
                  <a:lnTo>
                    <a:pt x="9241" y="7457"/>
                  </a:lnTo>
                  <a:lnTo>
                    <a:pt x="9348" y="7590"/>
                  </a:lnTo>
                  <a:lnTo>
                    <a:pt x="9348" y="9268"/>
                  </a:lnTo>
                  <a:lnTo>
                    <a:pt x="9374" y="9401"/>
                  </a:lnTo>
                  <a:lnTo>
                    <a:pt x="9454" y="9507"/>
                  </a:lnTo>
                  <a:lnTo>
                    <a:pt x="9561" y="9561"/>
                  </a:lnTo>
                  <a:lnTo>
                    <a:pt x="9667" y="9587"/>
                  </a:lnTo>
                  <a:lnTo>
                    <a:pt x="9801" y="9561"/>
                  </a:lnTo>
                  <a:lnTo>
                    <a:pt x="9907" y="9507"/>
                  </a:lnTo>
                  <a:lnTo>
                    <a:pt x="9960" y="9401"/>
                  </a:lnTo>
                  <a:lnTo>
                    <a:pt x="9987" y="9268"/>
                  </a:lnTo>
                  <a:lnTo>
                    <a:pt x="9987" y="8176"/>
                  </a:lnTo>
                  <a:lnTo>
                    <a:pt x="10253" y="8336"/>
                  </a:lnTo>
                  <a:lnTo>
                    <a:pt x="10520" y="8469"/>
                  </a:lnTo>
                  <a:lnTo>
                    <a:pt x="10813" y="8602"/>
                  </a:lnTo>
                  <a:lnTo>
                    <a:pt x="11105" y="8708"/>
                  </a:lnTo>
                  <a:lnTo>
                    <a:pt x="11398" y="8788"/>
                  </a:lnTo>
                  <a:lnTo>
                    <a:pt x="11718" y="8868"/>
                  </a:lnTo>
                  <a:lnTo>
                    <a:pt x="12011" y="8895"/>
                  </a:lnTo>
                  <a:lnTo>
                    <a:pt x="13236" y="8895"/>
                  </a:lnTo>
                  <a:lnTo>
                    <a:pt x="13396" y="9214"/>
                  </a:lnTo>
                  <a:lnTo>
                    <a:pt x="13449" y="9348"/>
                  </a:lnTo>
                  <a:lnTo>
                    <a:pt x="13529" y="9454"/>
                  </a:lnTo>
                  <a:lnTo>
                    <a:pt x="13635" y="9534"/>
                  </a:lnTo>
                  <a:lnTo>
                    <a:pt x="13742" y="9614"/>
                  </a:lnTo>
                  <a:lnTo>
                    <a:pt x="13848" y="9694"/>
                  </a:lnTo>
                  <a:lnTo>
                    <a:pt x="13955" y="9747"/>
                  </a:lnTo>
                  <a:lnTo>
                    <a:pt x="14088" y="9774"/>
                  </a:lnTo>
                  <a:lnTo>
                    <a:pt x="15500" y="9774"/>
                  </a:lnTo>
                  <a:lnTo>
                    <a:pt x="15686" y="9747"/>
                  </a:lnTo>
                  <a:lnTo>
                    <a:pt x="15846" y="9694"/>
                  </a:lnTo>
                  <a:lnTo>
                    <a:pt x="16006" y="9614"/>
                  </a:lnTo>
                  <a:lnTo>
                    <a:pt x="16139" y="9507"/>
                  </a:lnTo>
                  <a:lnTo>
                    <a:pt x="16245" y="9374"/>
                  </a:lnTo>
                  <a:lnTo>
                    <a:pt x="16325" y="9214"/>
                  </a:lnTo>
                  <a:lnTo>
                    <a:pt x="16378" y="9028"/>
                  </a:lnTo>
                  <a:lnTo>
                    <a:pt x="16405" y="8842"/>
                  </a:lnTo>
                  <a:lnTo>
                    <a:pt x="16405" y="7563"/>
                  </a:lnTo>
                  <a:lnTo>
                    <a:pt x="16378" y="7377"/>
                  </a:lnTo>
                  <a:lnTo>
                    <a:pt x="16325" y="7190"/>
                  </a:lnTo>
                  <a:lnTo>
                    <a:pt x="16245" y="7031"/>
                  </a:lnTo>
                  <a:lnTo>
                    <a:pt x="16139" y="6897"/>
                  </a:lnTo>
                  <a:lnTo>
                    <a:pt x="12703" y="3542"/>
                  </a:lnTo>
                  <a:lnTo>
                    <a:pt x="12490" y="3329"/>
                  </a:lnTo>
                  <a:lnTo>
                    <a:pt x="12251" y="3169"/>
                  </a:lnTo>
                  <a:lnTo>
                    <a:pt x="12011" y="2983"/>
                  </a:lnTo>
                  <a:lnTo>
                    <a:pt x="11771" y="2850"/>
                  </a:lnTo>
                  <a:lnTo>
                    <a:pt x="12171" y="479"/>
                  </a:lnTo>
                  <a:lnTo>
                    <a:pt x="12197" y="400"/>
                  </a:lnTo>
                  <a:lnTo>
                    <a:pt x="12171" y="346"/>
                  </a:lnTo>
                  <a:lnTo>
                    <a:pt x="12144" y="266"/>
                  </a:lnTo>
                  <a:lnTo>
                    <a:pt x="12117" y="213"/>
                  </a:lnTo>
                  <a:lnTo>
                    <a:pt x="12064" y="160"/>
                  </a:lnTo>
                  <a:lnTo>
                    <a:pt x="11984" y="133"/>
                  </a:lnTo>
                  <a:lnTo>
                    <a:pt x="11931" y="107"/>
                  </a:lnTo>
                  <a:lnTo>
                    <a:pt x="11851" y="107"/>
                  </a:lnTo>
                  <a:lnTo>
                    <a:pt x="11532" y="160"/>
                  </a:lnTo>
                  <a:lnTo>
                    <a:pt x="11212" y="240"/>
                  </a:lnTo>
                  <a:lnTo>
                    <a:pt x="10919" y="400"/>
                  </a:lnTo>
                  <a:lnTo>
                    <a:pt x="10626" y="586"/>
                  </a:lnTo>
                  <a:lnTo>
                    <a:pt x="10520" y="719"/>
                  </a:lnTo>
                  <a:lnTo>
                    <a:pt x="10520" y="320"/>
                  </a:lnTo>
                  <a:lnTo>
                    <a:pt x="10493" y="240"/>
                  </a:lnTo>
                  <a:lnTo>
                    <a:pt x="10466" y="187"/>
                  </a:lnTo>
                  <a:lnTo>
                    <a:pt x="10440" y="107"/>
                  </a:lnTo>
                  <a:lnTo>
                    <a:pt x="10386" y="53"/>
                  </a:lnTo>
                  <a:lnTo>
                    <a:pt x="10333" y="27"/>
                  </a:lnTo>
                  <a:lnTo>
                    <a:pt x="1025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4498;p45">
              <a:extLst>
                <a:ext uri="{FF2B5EF4-FFF2-40B4-BE49-F238E27FC236}">
                  <a16:creationId xmlns:a16="http://schemas.microsoft.com/office/drawing/2014/main" id="{3D33B067-B2F9-4B8C-98C7-EB14E031006D}"/>
                </a:ext>
              </a:extLst>
            </p:cNvPr>
            <p:cNvSpPr/>
            <p:nvPr/>
          </p:nvSpPr>
          <p:spPr>
            <a:xfrm>
              <a:off x="7172150" y="2327525"/>
              <a:ext cx="47300" cy="113875"/>
            </a:xfrm>
            <a:custGeom>
              <a:avLst/>
              <a:gdLst/>
              <a:ahLst/>
              <a:cxnLst/>
              <a:rect l="l" t="t" r="r" b="b"/>
              <a:pathLst>
                <a:path w="1892" h="4555" extrusionOk="0">
                  <a:moveTo>
                    <a:pt x="1492" y="1"/>
                  </a:moveTo>
                  <a:lnTo>
                    <a:pt x="1385" y="54"/>
                  </a:lnTo>
                  <a:lnTo>
                    <a:pt x="1279" y="161"/>
                  </a:lnTo>
                  <a:lnTo>
                    <a:pt x="1252" y="267"/>
                  </a:lnTo>
                  <a:lnTo>
                    <a:pt x="1172" y="773"/>
                  </a:lnTo>
                  <a:lnTo>
                    <a:pt x="1092" y="1279"/>
                  </a:lnTo>
                  <a:lnTo>
                    <a:pt x="959" y="1758"/>
                  </a:lnTo>
                  <a:lnTo>
                    <a:pt x="826" y="2238"/>
                  </a:lnTo>
                  <a:lnTo>
                    <a:pt x="666" y="2717"/>
                  </a:lnTo>
                  <a:lnTo>
                    <a:pt x="480" y="3170"/>
                  </a:lnTo>
                  <a:lnTo>
                    <a:pt x="267" y="3649"/>
                  </a:lnTo>
                  <a:lnTo>
                    <a:pt x="27" y="4102"/>
                  </a:lnTo>
                  <a:lnTo>
                    <a:pt x="0" y="4209"/>
                  </a:lnTo>
                  <a:lnTo>
                    <a:pt x="0" y="4342"/>
                  </a:lnTo>
                  <a:lnTo>
                    <a:pt x="80" y="4448"/>
                  </a:lnTo>
                  <a:lnTo>
                    <a:pt x="160" y="4528"/>
                  </a:lnTo>
                  <a:lnTo>
                    <a:pt x="240" y="4555"/>
                  </a:lnTo>
                  <a:lnTo>
                    <a:pt x="400" y="4555"/>
                  </a:lnTo>
                  <a:lnTo>
                    <a:pt x="480" y="4528"/>
                  </a:lnTo>
                  <a:lnTo>
                    <a:pt x="560" y="4475"/>
                  </a:lnTo>
                  <a:lnTo>
                    <a:pt x="613" y="4395"/>
                  </a:lnTo>
                  <a:lnTo>
                    <a:pt x="852" y="3916"/>
                  </a:lnTo>
                  <a:lnTo>
                    <a:pt x="1066" y="3436"/>
                  </a:lnTo>
                  <a:lnTo>
                    <a:pt x="1252" y="2930"/>
                  </a:lnTo>
                  <a:lnTo>
                    <a:pt x="1438" y="2424"/>
                  </a:lnTo>
                  <a:lnTo>
                    <a:pt x="1571" y="1918"/>
                  </a:lnTo>
                  <a:lnTo>
                    <a:pt x="1705" y="1412"/>
                  </a:lnTo>
                  <a:lnTo>
                    <a:pt x="1811" y="880"/>
                  </a:lnTo>
                  <a:lnTo>
                    <a:pt x="1891" y="347"/>
                  </a:lnTo>
                  <a:lnTo>
                    <a:pt x="1891" y="214"/>
                  </a:lnTo>
                  <a:lnTo>
                    <a:pt x="1811" y="107"/>
                  </a:lnTo>
                  <a:lnTo>
                    <a:pt x="1731" y="27"/>
                  </a:lnTo>
                  <a:lnTo>
                    <a:pt x="159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4499;p45">
              <a:extLst>
                <a:ext uri="{FF2B5EF4-FFF2-40B4-BE49-F238E27FC236}">
                  <a16:creationId xmlns:a16="http://schemas.microsoft.com/office/drawing/2014/main" id="{9155B060-F362-47F7-BD2F-5492D3F3920F}"/>
                </a:ext>
              </a:extLst>
            </p:cNvPr>
            <p:cNvSpPr/>
            <p:nvPr/>
          </p:nvSpPr>
          <p:spPr>
            <a:xfrm>
              <a:off x="7237400" y="2143775"/>
              <a:ext cx="26650" cy="16675"/>
            </a:xfrm>
            <a:custGeom>
              <a:avLst/>
              <a:gdLst/>
              <a:ahLst/>
              <a:cxnLst/>
              <a:rect l="l" t="t" r="r" b="b"/>
              <a:pathLst>
                <a:path w="1066" h="667" extrusionOk="0">
                  <a:moveTo>
                    <a:pt x="320" y="1"/>
                  </a:moveTo>
                  <a:lnTo>
                    <a:pt x="187" y="27"/>
                  </a:lnTo>
                  <a:lnTo>
                    <a:pt x="80" y="107"/>
                  </a:lnTo>
                  <a:lnTo>
                    <a:pt x="27" y="214"/>
                  </a:lnTo>
                  <a:lnTo>
                    <a:pt x="0" y="347"/>
                  </a:lnTo>
                  <a:lnTo>
                    <a:pt x="27" y="453"/>
                  </a:lnTo>
                  <a:lnTo>
                    <a:pt x="80" y="560"/>
                  </a:lnTo>
                  <a:lnTo>
                    <a:pt x="187" y="640"/>
                  </a:lnTo>
                  <a:lnTo>
                    <a:pt x="320" y="666"/>
                  </a:lnTo>
                  <a:lnTo>
                    <a:pt x="746" y="666"/>
                  </a:lnTo>
                  <a:lnTo>
                    <a:pt x="879" y="640"/>
                  </a:lnTo>
                  <a:lnTo>
                    <a:pt x="985" y="560"/>
                  </a:lnTo>
                  <a:lnTo>
                    <a:pt x="1065" y="453"/>
                  </a:lnTo>
                  <a:lnTo>
                    <a:pt x="1065" y="347"/>
                  </a:lnTo>
                  <a:lnTo>
                    <a:pt x="1065" y="214"/>
                  </a:lnTo>
                  <a:lnTo>
                    <a:pt x="985" y="107"/>
                  </a:lnTo>
                  <a:lnTo>
                    <a:pt x="879" y="27"/>
                  </a:lnTo>
                  <a:lnTo>
                    <a:pt x="74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4500;p45">
              <a:extLst>
                <a:ext uri="{FF2B5EF4-FFF2-40B4-BE49-F238E27FC236}">
                  <a16:creationId xmlns:a16="http://schemas.microsoft.com/office/drawing/2014/main" id="{DD28CEFC-A1D3-4083-92DD-375B7FE5F679}"/>
                </a:ext>
              </a:extLst>
            </p:cNvPr>
            <p:cNvSpPr/>
            <p:nvPr/>
          </p:nvSpPr>
          <p:spPr>
            <a:xfrm>
              <a:off x="7078275" y="2358150"/>
              <a:ext cx="71925" cy="83250"/>
            </a:xfrm>
            <a:custGeom>
              <a:avLst/>
              <a:gdLst/>
              <a:ahLst/>
              <a:cxnLst/>
              <a:rect l="l" t="t" r="r" b="b"/>
              <a:pathLst>
                <a:path w="2877" h="3330" extrusionOk="0">
                  <a:moveTo>
                    <a:pt x="267" y="1"/>
                  </a:moveTo>
                  <a:lnTo>
                    <a:pt x="160" y="54"/>
                  </a:lnTo>
                  <a:lnTo>
                    <a:pt x="54" y="134"/>
                  </a:lnTo>
                  <a:lnTo>
                    <a:pt x="0" y="241"/>
                  </a:lnTo>
                  <a:lnTo>
                    <a:pt x="0" y="374"/>
                  </a:lnTo>
                  <a:lnTo>
                    <a:pt x="27" y="480"/>
                  </a:lnTo>
                  <a:lnTo>
                    <a:pt x="107" y="587"/>
                  </a:lnTo>
                  <a:lnTo>
                    <a:pt x="240" y="640"/>
                  </a:lnTo>
                  <a:lnTo>
                    <a:pt x="426" y="693"/>
                  </a:lnTo>
                  <a:lnTo>
                    <a:pt x="639" y="773"/>
                  </a:lnTo>
                  <a:lnTo>
                    <a:pt x="826" y="880"/>
                  </a:lnTo>
                  <a:lnTo>
                    <a:pt x="1012" y="986"/>
                  </a:lnTo>
                  <a:lnTo>
                    <a:pt x="1332" y="1226"/>
                  </a:lnTo>
                  <a:lnTo>
                    <a:pt x="1625" y="1519"/>
                  </a:lnTo>
                  <a:lnTo>
                    <a:pt x="1864" y="1865"/>
                  </a:lnTo>
                  <a:lnTo>
                    <a:pt x="2051" y="2211"/>
                  </a:lnTo>
                  <a:lnTo>
                    <a:pt x="2131" y="2424"/>
                  </a:lnTo>
                  <a:lnTo>
                    <a:pt x="2184" y="2611"/>
                  </a:lnTo>
                  <a:lnTo>
                    <a:pt x="2211" y="2824"/>
                  </a:lnTo>
                  <a:lnTo>
                    <a:pt x="2237" y="3037"/>
                  </a:lnTo>
                  <a:lnTo>
                    <a:pt x="2264" y="3170"/>
                  </a:lnTo>
                  <a:lnTo>
                    <a:pt x="2344" y="3250"/>
                  </a:lnTo>
                  <a:lnTo>
                    <a:pt x="2450" y="3303"/>
                  </a:lnTo>
                  <a:lnTo>
                    <a:pt x="2557" y="3330"/>
                  </a:lnTo>
                  <a:lnTo>
                    <a:pt x="2584" y="3330"/>
                  </a:lnTo>
                  <a:lnTo>
                    <a:pt x="2717" y="3303"/>
                  </a:lnTo>
                  <a:lnTo>
                    <a:pt x="2797" y="3223"/>
                  </a:lnTo>
                  <a:lnTo>
                    <a:pt x="2876" y="3117"/>
                  </a:lnTo>
                  <a:lnTo>
                    <a:pt x="2876" y="2984"/>
                  </a:lnTo>
                  <a:lnTo>
                    <a:pt x="2850" y="2717"/>
                  </a:lnTo>
                  <a:lnTo>
                    <a:pt x="2797" y="2478"/>
                  </a:lnTo>
                  <a:lnTo>
                    <a:pt x="2717" y="2211"/>
                  </a:lnTo>
                  <a:lnTo>
                    <a:pt x="2637" y="1972"/>
                  </a:lnTo>
                  <a:lnTo>
                    <a:pt x="2530" y="1758"/>
                  </a:lnTo>
                  <a:lnTo>
                    <a:pt x="2397" y="1519"/>
                  </a:lnTo>
                  <a:lnTo>
                    <a:pt x="2264" y="1306"/>
                  </a:lnTo>
                  <a:lnTo>
                    <a:pt x="2104" y="1119"/>
                  </a:lnTo>
                  <a:lnTo>
                    <a:pt x="1944" y="906"/>
                  </a:lnTo>
                  <a:lnTo>
                    <a:pt x="1758" y="747"/>
                  </a:lnTo>
                  <a:lnTo>
                    <a:pt x="1545" y="587"/>
                  </a:lnTo>
                  <a:lnTo>
                    <a:pt x="1358" y="427"/>
                  </a:lnTo>
                  <a:lnTo>
                    <a:pt x="1119" y="294"/>
                  </a:lnTo>
                  <a:lnTo>
                    <a:pt x="879" y="187"/>
                  </a:lnTo>
                  <a:lnTo>
                    <a:pt x="639" y="81"/>
                  </a:lnTo>
                  <a:lnTo>
                    <a:pt x="400" y="27"/>
                  </a:lnTo>
                  <a:lnTo>
                    <a:pt x="26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4501;p45">
              <a:extLst>
                <a:ext uri="{FF2B5EF4-FFF2-40B4-BE49-F238E27FC236}">
                  <a16:creationId xmlns:a16="http://schemas.microsoft.com/office/drawing/2014/main" id="{FB46AA28-3A38-4224-AA67-AE7E13120B98}"/>
                </a:ext>
              </a:extLst>
            </p:cNvPr>
            <p:cNvSpPr/>
            <p:nvPr/>
          </p:nvSpPr>
          <p:spPr>
            <a:xfrm>
              <a:off x="7205425" y="2291575"/>
              <a:ext cx="16000" cy="16000"/>
            </a:xfrm>
            <a:custGeom>
              <a:avLst/>
              <a:gdLst/>
              <a:ahLst/>
              <a:cxnLst/>
              <a:rect l="l" t="t" r="r" b="b"/>
              <a:pathLst>
                <a:path w="640" h="640" extrusionOk="0">
                  <a:moveTo>
                    <a:pt x="214" y="1"/>
                  </a:moveTo>
                  <a:lnTo>
                    <a:pt x="107" y="81"/>
                  </a:lnTo>
                  <a:lnTo>
                    <a:pt x="27" y="187"/>
                  </a:lnTo>
                  <a:lnTo>
                    <a:pt x="1" y="320"/>
                  </a:lnTo>
                  <a:lnTo>
                    <a:pt x="27" y="427"/>
                  </a:lnTo>
                  <a:lnTo>
                    <a:pt x="107" y="533"/>
                  </a:lnTo>
                  <a:lnTo>
                    <a:pt x="214" y="613"/>
                  </a:lnTo>
                  <a:lnTo>
                    <a:pt x="320" y="640"/>
                  </a:lnTo>
                  <a:lnTo>
                    <a:pt x="454" y="613"/>
                  </a:lnTo>
                  <a:lnTo>
                    <a:pt x="560" y="533"/>
                  </a:lnTo>
                  <a:lnTo>
                    <a:pt x="613" y="427"/>
                  </a:lnTo>
                  <a:lnTo>
                    <a:pt x="640" y="320"/>
                  </a:lnTo>
                  <a:lnTo>
                    <a:pt x="613" y="187"/>
                  </a:lnTo>
                  <a:lnTo>
                    <a:pt x="560" y="81"/>
                  </a:lnTo>
                  <a:lnTo>
                    <a:pt x="45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098" name="Picture 2" descr="Arab Man Riding A Camel. Vector Illustration Isolated On White Background  Royalty Free Cliparts, Vectors, And Stock Illustration. Image 87483242.">
            <a:extLst>
              <a:ext uri="{FF2B5EF4-FFF2-40B4-BE49-F238E27FC236}">
                <a16:creationId xmlns:a16="http://schemas.microsoft.com/office/drawing/2014/main" id="{574A5628-2BCD-4EE5-B3EE-4EDABF9304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6278" y="3414713"/>
            <a:ext cx="2407441" cy="2407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7650935"/>
      </p:ext>
    </p:extLst>
  </p:cSld>
  <p:clrMapOvr>
    <a:masterClrMapping/>
  </p:clrMapOvr>
  <p:transition spd="slow">
    <p:cover/>
  </p:transition>
</p:sld>
</file>

<file path=ppt/theme/theme1.xml><?xml version="1.0" encoding="utf-8"?>
<a:theme xmlns:a="http://schemas.openxmlformats.org/drawingml/2006/main" name="Desert Minitheme by Slidesgo">
  <a:themeElements>
    <a:clrScheme name="Simple Light">
      <a:dk1>
        <a:srgbClr val="282829"/>
      </a:dk1>
      <a:lt1>
        <a:srgbClr val="FFFFFF"/>
      </a:lt1>
      <a:dk2>
        <a:srgbClr val="E15B5B"/>
      </a:dk2>
      <a:lt2>
        <a:srgbClr val="FFCA60"/>
      </a:lt2>
      <a:accent1>
        <a:srgbClr val="EBBD69"/>
      </a:accent1>
      <a:accent2>
        <a:srgbClr val="F7D077"/>
      </a:accent2>
      <a:accent3>
        <a:srgbClr val="4A9480"/>
      </a:accent3>
      <a:accent4>
        <a:srgbClr val="C1A580"/>
      </a:accent4>
      <a:accent5>
        <a:srgbClr val="FFFFFF"/>
      </a:accent5>
      <a:accent6>
        <a:srgbClr val="9FC3D8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243</TotalTime>
  <Words>996</Words>
  <Application>Microsoft Office PowerPoint</Application>
  <PresentationFormat>On-screen Show (16:9)</PresentationFormat>
  <Paragraphs>169</Paragraphs>
  <Slides>26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40" baseType="lpstr">
      <vt:lpstr>Comfortaa Medium</vt:lpstr>
      <vt:lpstr>Calibri</vt:lpstr>
      <vt:lpstr>Rye</vt:lpstr>
      <vt:lpstr>Dosis</vt:lpstr>
      <vt:lpstr>Manjari</vt:lpstr>
      <vt:lpstr>Livvic</vt:lpstr>
      <vt:lpstr>Lato</vt:lpstr>
      <vt:lpstr>Nunito Sans</vt:lpstr>
      <vt:lpstr>Alef</vt:lpstr>
      <vt:lpstr>Arial</vt:lpstr>
      <vt:lpstr>Montserrat Medium</vt:lpstr>
      <vt:lpstr>Open Sans</vt:lpstr>
      <vt:lpstr>Pacifico</vt:lpstr>
      <vt:lpstr>Desert Minitheme by Slidesgo</vt:lpstr>
      <vt:lpstr>The Giza City</vt:lpstr>
      <vt:lpstr>Our Presentation Timeline</vt:lpstr>
      <vt:lpstr>01</vt:lpstr>
      <vt:lpstr>Introduction</vt:lpstr>
      <vt:lpstr>About our team</vt:lpstr>
      <vt:lpstr>About Giza City</vt:lpstr>
      <vt:lpstr>What is Giza City?</vt:lpstr>
      <vt:lpstr>Giza City Nowadays</vt:lpstr>
      <vt:lpstr>Famous places</vt:lpstr>
      <vt:lpstr>Three Famous Places</vt:lpstr>
      <vt:lpstr>Pyramid of Khufu</vt:lpstr>
      <vt:lpstr>Pyramid of Khufu</vt:lpstr>
      <vt:lpstr>Height of Pyramid of Khufu</vt:lpstr>
      <vt:lpstr>Interior of the Pyramid of Khufu</vt:lpstr>
      <vt:lpstr>Pyramid of Khufu night views</vt:lpstr>
      <vt:lpstr>Pyramid of Khafre</vt:lpstr>
      <vt:lpstr>Pyramid of Khafre</vt:lpstr>
      <vt:lpstr>Original purpose of the Pyramid of Khafre</vt:lpstr>
      <vt:lpstr>The Sphinx</vt:lpstr>
      <vt:lpstr>Pyramid of Menkaure</vt:lpstr>
      <vt:lpstr>Pyramid of Menkaure</vt:lpstr>
      <vt:lpstr>Why did Egyptians built Pyramids?</vt:lpstr>
      <vt:lpstr>Best time to visit Egypt</vt:lpstr>
      <vt:lpstr>Photo taking ideas with Pyramids</vt:lpstr>
      <vt:lpstr>Thanks!</vt:lpstr>
      <vt:lpstr>Resources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Giza City</dc:title>
  <dc:creator>Min Khant Ko</dc:creator>
  <cp:lastModifiedBy>Min Khant Ko</cp:lastModifiedBy>
  <cp:revision>31</cp:revision>
  <dcterms:modified xsi:type="dcterms:W3CDTF">2021-11-25T02:16:32Z</dcterms:modified>
</cp:coreProperties>
</file>